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tmp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4.xml" ContentType="application/vnd.openxmlformats-officedocument.theme+xml"/>
  <Override PartName="/ppt/slideLayouts/slideLayout10.xml" ContentType="application/vnd.openxmlformats-officedocument.presentationml.slideLayout+xml"/>
  <Override PartName="/ppt/theme/theme5.xml" ContentType="application/vnd.openxmlformats-officedocument.theme+xml"/>
  <Override PartName="/ppt/slideLayouts/slideLayout11.xml" ContentType="application/vnd.openxmlformats-officedocument.presentationml.slideLayout+xml"/>
  <Override PartName="/ppt/theme/theme6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7.xml" ContentType="application/vnd.openxmlformats-officedocument.theme+xml"/>
  <Override PartName="/ppt/slideLayouts/slideLayout19.xml" ContentType="application/vnd.openxmlformats-officedocument.presentationml.slideLayout+xml"/>
  <Override PartName="/ppt/theme/theme8.xml" ContentType="application/vnd.openxmlformats-officedocument.theme+xml"/>
  <Override PartName="/ppt/slideLayouts/slideLayout20.xml" ContentType="application/vnd.openxmlformats-officedocument.presentationml.slideLayout+xml"/>
  <Override PartName="/ppt/theme/theme9.xml" ContentType="application/vnd.openxmlformats-officedocument.theme+xml"/>
  <Override PartName="/ppt/slideLayouts/slideLayout21.xml" ContentType="application/vnd.openxmlformats-officedocument.presentationml.slideLayout+xml"/>
  <Override PartName="/ppt/theme/theme10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11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12.xml" ContentType="application/vnd.openxmlformats-officedocument.theme+xml"/>
  <Override PartName="/ppt/slideLayouts/slideLayout34.xml" ContentType="application/vnd.openxmlformats-officedocument.presentationml.slideLayout+xml"/>
  <Override PartName="/ppt/theme/theme1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1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15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16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17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18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19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20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theme/theme21.xml" ContentType="application/vnd.openxmlformats-officedocument.theme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22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23.xml" ContentType="application/vnd.openxmlformats-officedocument.theme+xml"/>
  <Override PartName="/ppt/slideLayouts/slideLayout132.xml" ContentType="application/vnd.openxmlformats-officedocument.presentationml.slideLayout+xml"/>
  <Override PartName="/ppt/theme/theme24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25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26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27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28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theme/theme29.xml" ContentType="application/vnd.openxmlformats-officedocument.theme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30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theme/theme31.xml" ContentType="application/vnd.openxmlformats-officedocument.theme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32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33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34.xml" ContentType="application/vnd.openxmlformats-officedocument.theme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5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822" r:id="rId2"/>
    <p:sldMasterId id="2147483829" r:id="rId3"/>
    <p:sldMasterId id="2147483843" r:id="rId4"/>
    <p:sldMasterId id="2147483876" r:id="rId5"/>
    <p:sldMasterId id="2147483905" r:id="rId6"/>
    <p:sldMasterId id="2147483912" r:id="rId7"/>
    <p:sldMasterId id="2147483919" r:id="rId8"/>
    <p:sldMasterId id="2147483927" r:id="rId9"/>
    <p:sldMasterId id="2147483941" r:id="rId10"/>
    <p:sldMasterId id="2147483949" r:id="rId11"/>
    <p:sldMasterId id="2147483956" r:id="rId12"/>
    <p:sldMasterId id="2147483963" r:id="rId13"/>
    <p:sldMasterId id="2147483965" r:id="rId14"/>
    <p:sldMasterId id="2147483972" r:id="rId15"/>
    <p:sldMasterId id="2147483979" r:id="rId16"/>
    <p:sldMasterId id="2147483993" r:id="rId17"/>
    <p:sldMasterId id="2147484008" r:id="rId18"/>
    <p:sldMasterId id="2147484023" r:id="rId19"/>
    <p:sldMasterId id="2147484038" r:id="rId20"/>
    <p:sldMasterId id="2147484046" r:id="rId21"/>
    <p:sldMasterId id="2147484059" r:id="rId22"/>
    <p:sldMasterId id="2147484069" r:id="rId23"/>
    <p:sldMasterId id="2147484076" r:id="rId24"/>
    <p:sldMasterId id="2147484078" r:id="rId25"/>
    <p:sldMasterId id="2147484085" r:id="rId26"/>
    <p:sldMasterId id="2147484092" r:id="rId27"/>
    <p:sldMasterId id="2147484099" r:id="rId28"/>
    <p:sldMasterId id="2147484106" r:id="rId29"/>
    <p:sldMasterId id="2147484113" r:id="rId30"/>
    <p:sldMasterId id="2147484120" r:id="rId31"/>
    <p:sldMasterId id="2147484127" r:id="rId32"/>
    <p:sldMasterId id="2147484134" r:id="rId33"/>
    <p:sldMasterId id="2147484142" r:id="rId34"/>
    <p:sldMasterId id="2147484149" r:id="rId35"/>
  </p:sldMasterIdLst>
  <p:notesMasterIdLst>
    <p:notesMasterId r:id="rId75"/>
  </p:notesMasterIdLst>
  <p:handoutMasterIdLst>
    <p:handoutMasterId r:id="rId76"/>
  </p:handoutMasterIdLst>
  <p:sldIdLst>
    <p:sldId id="270" r:id="rId36"/>
    <p:sldId id="722" r:id="rId37"/>
    <p:sldId id="430" r:id="rId38"/>
    <p:sldId id="676" r:id="rId39"/>
    <p:sldId id="723" r:id="rId40"/>
    <p:sldId id="724" r:id="rId41"/>
    <p:sldId id="736" r:id="rId42"/>
    <p:sldId id="575" r:id="rId43"/>
    <p:sldId id="727" r:id="rId44"/>
    <p:sldId id="728" r:id="rId45"/>
    <p:sldId id="730" r:id="rId46"/>
    <p:sldId id="739" r:id="rId47"/>
    <p:sldId id="731" r:id="rId48"/>
    <p:sldId id="741" r:id="rId49"/>
    <p:sldId id="732" r:id="rId50"/>
    <p:sldId id="725" r:id="rId51"/>
    <p:sldId id="516" r:id="rId52"/>
    <p:sldId id="610" r:id="rId53"/>
    <p:sldId id="729" r:id="rId54"/>
    <p:sldId id="726" r:id="rId55"/>
    <p:sldId id="734" r:id="rId56"/>
    <p:sldId id="733" r:id="rId57"/>
    <p:sldId id="717" r:id="rId58"/>
    <p:sldId id="738" r:id="rId59"/>
    <p:sldId id="737" r:id="rId60"/>
    <p:sldId id="742" r:id="rId61"/>
    <p:sldId id="743" r:id="rId62"/>
    <p:sldId id="744" r:id="rId63"/>
    <p:sldId id="745" r:id="rId64"/>
    <p:sldId id="746" r:id="rId65"/>
    <p:sldId id="747" r:id="rId66"/>
    <p:sldId id="748" r:id="rId67"/>
    <p:sldId id="749" r:id="rId68"/>
    <p:sldId id="750" r:id="rId69"/>
    <p:sldId id="751" r:id="rId70"/>
    <p:sldId id="752" r:id="rId71"/>
    <p:sldId id="753" r:id="rId72"/>
    <p:sldId id="754" r:id="rId73"/>
    <p:sldId id="755" r:id="rId74"/>
  </p:sldIdLst>
  <p:sldSz cx="9144000" cy="6858000" type="screen4x3"/>
  <p:notesSz cx="6797675" cy="9926638"/>
  <p:defaultTextStyle>
    <a:defPPr>
      <a:defRPr lang="fi-FI"/>
    </a:defPPr>
    <a:lvl1pPr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600" b="1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0066"/>
    <a:srgbClr val="FFBC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6812" autoAdjust="0"/>
    <p:restoredTop sz="99896" autoAdjust="0"/>
  </p:normalViewPr>
  <p:slideViewPr>
    <p:cSldViewPr>
      <p:cViewPr>
        <p:scale>
          <a:sx n="100" d="100"/>
          <a:sy n="100" d="100"/>
        </p:scale>
        <p:origin x="-1956" y="-306"/>
      </p:cViewPr>
      <p:guideLst>
        <p:guide orient="horz" pos="4080"/>
        <p:guide pos="2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9" d="100"/>
          <a:sy n="79" d="100"/>
        </p:scale>
        <p:origin x="-3936" y="-84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" Target="slides/slide4.xml"/><Relationship Id="rId21" Type="http://schemas.openxmlformats.org/officeDocument/2006/relationships/slideMaster" Target="slideMasters/slideMaster21.xml"/><Relationship Id="rId34" Type="http://schemas.openxmlformats.org/officeDocument/2006/relationships/slideMaster" Target="slideMasters/slideMaster34.xml"/><Relationship Id="rId42" Type="http://schemas.openxmlformats.org/officeDocument/2006/relationships/slide" Target="slides/slide7.xml"/><Relationship Id="rId47" Type="http://schemas.openxmlformats.org/officeDocument/2006/relationships/slide" Target="slides/slide12.xml"/><Relationship Id="rId50" Type="http://schemas.openxmlformats.org/officeDocument/2006/relationships/slide" Target="slides/slide15.xml"/><Relationship Id="rId55" Type="http://schemas.openxmlformats.org/officeDocument/2006/relationships/slide" Target="slides/slide20.xml"/><Relationship Id="rId63" Type="http://schemas.openxmlformats.org/officeDocument/2006/relationships/slide" Target="slides/slide28.xml"/><Relationship Id="rId68" Type="http://schemas.openxmlformats.org/officeDocument/2006/relationships/slide" Target="slides/slide33.xml"/><Relationship Id="rId76" Type="http://schemas.openxmlformats.org/officeDocument/2006/relationships/handoutMaster" Target="handoutMasters/handoutMaster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36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" Target="slides/slide2.xml"/><Relationship Id="rId40" Type="http://schemas.openxmlformats.org/officeDocument/2006/relationships/slide" Target="slides/slide5.xml"/><Relationship Id="rId45" Type="http://schemas.openxmlformats.org/officeDocument/2006/relationships/slide" Target="slides/slide10.xml"/><Relationship Id="rId53" Type="http://schemas.openxmlformats.org/officeDocument/2006/relationships/slide" Target="slides/slide18.xml"/><Relationship Id="rId58" Type="http://schemas.openxmlformats.org/officeDocument/2006/relationships/slide" Target="slides/slide23.xml"/><Relationship Id="rId66" Type="http://schemas.openxmlformats.org/officeDocument/2006/relationships/slide" Target="slides/slide31.xml"/><Relationship Id="rId74" Type="http://schemas.openxmlformats.org/officeDocument/2006/relationships/slide" Target="slides/slide39.xml"/><Relationship Id="rId79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26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Master" Target="slideMasters/slideMaster31.xml"/><Relationship Id="rId44" Type="http://schemas.openxmlformats.org/officeDocument/2006/relationships/slide" Target="slides/slide9.xml"/><Relationship Id="rId52" Type="http://schemas.openxmlformats.org/officeDocument/2006/relationships/slide" Target="slides/slide17.xml"/><Relationship Id="rId60" Type="http://schemas.openxmlformats.org/officeDocument/2006/relationships/slide" Target="slides/slide25.xml"/><Relationship Id="rId65" Type="http://schemas.openxmlformats.org/officeDocument/2006/relationships/slide" Target="slides/slide30.xml"/><Relationship Id="rId73" Type="http://schemas.openxmlformats.org/officeDocument/2006/relationships/slide" Target="slides/slide38.xml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" Target="slides/slide8.xml"/><Relationship Id="rId48" Type="http://schemas.openxmlformats.org/officeDocument/2006/relationships/slide" Target="slides/slide13.xml"/><Relationship Id="rId56" Type="http://schemas.openxmlformats.org/officeDocument/2006/relationships/slide" Target="slides/slide21.xml"/><Relationship Id="rId64" Type="http://schemas.openxmlformats.org/officeDocument/2006/relationships/slide" Target="slides/slide29.xml"/><Relationship Id="rId69" Type="http://schemas.openxmlformats.org/officeDocument/2006/relationships/slide" Target="slides/slide34.xml"/><Relationship Id="rId77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16.xml"/><Relationship Id="rId72" Type="http://schemas.openxmlformats.org/officeDocument/2006/relationships/slide" Target="slides/slide37.xml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" Target="slides/slide3.xml"/><Relationship Id="rId46" Type="http://schemas.openxmlformats.org/officeDocument/2006/relationships/slide" Target="slides/slide11.xml"/><Relationship Id="rId59" Type="http://schemas.openxmlformats.org/officeDocument/2006/relationships/slide" Target="slides/slide24.xml"/><Relationship Id="rId67" Type="http://schemas.openxmlformats.org/officeDocument/2006/relationships/slide" Target="slides/slide32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6.xml"/><Relationship Id="rId54" Type="http://schemas.openxmlformats.org/officeDocument/2006/relationships/slide" Target="slides/slide19.xml"/><Relationship Id="rId62" Type="http://schemas.openxmlformats.org/officeDocument/2006/relationships/slide" Target="slides/slide27.xml"/><Relationship Id="rId70" Type="http://schemas.openxmlformats.org/officeDocument/2006/relationships/slide" Target="slides/slide35.xml"/><Relationship Id="rId7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" Target="slides/slide1.xml"/><Relationship Id="rId49" Type="http://schemas.openxmlformats.org/officeDocument/2006/relationships/slide" Target="slides/slide14.xml"/><Relationship Id="rId57" Type="http://schemas.openxmlformats.org/officeDocument/2006/relationships/slide" Target="slides/slide2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427370948379349E-2"/>
          <c:y val="0.10183299389002037"/>
          <c:w val="0.91956782713085239"/>
          <c:h val="0.81873727087576376"/>
        </c:manualLayout>
      </c:layout>
      <c:lineChart>
        <c:grouping val="standar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2705408"/>
        <c:axId val="442706944"/>
      </c:lineChart>
      <c:catAx>
        <c:axId val="442705408"/>
        <c:scaling>
          <c:orientation val="minMax"/>
        </c:scaling>
        <c:delete val="1"/>
        <c:axPos val="b"/>
        <c:majorGridlines>
          <c:spPr>
            <a:ln w="11206">
              <a:solidFill>
                <a:schemeClr val="tx1"/>
              </a:solidFill>
              <a:prstDash val="sysDash"/>
            </a:ln>
          </c:spPr>
        </c:majorGridlines>
        <c:majorTickMark val="out"/>
        <c:minorTickMark val="none"/>
        <c:tickLblPos val="nextTo"/>
        <c:crossAx val="442706944"/>
        <c:crosses val="autoZero"/>
        <c:auto val="1"/>
        <c:lblAlgn val="ctr"/>
        <c:lblOffset val="100"/>
        <c:noMultiLvlLbl val="0"/>
      </c:catAx>
      <c:valAx>
        <c:axId val="442706944"/>
        <c:scaling>
          <c:orientation val="minMax"/>
          <c:max val="34"/>
        </c:scaling>
        <c:delete val="0"/>
        <c:axPos val="l"/>
        <c:majorGridlines>
          <c:spPr>
            <a:ln w="11206">
              <a:solidFill>
                <a:schemeClr val="tx1"/>
              </a:solidFill>
              <a:prstDash val="sysDash"/>
            </a:ln>
          </c:spPr>
        </c:majorGridlines>
        <c:majorTickMark val="out"/>
        <c:minorTickMark val="none"/>
        <c:tickLblPos val="nextTo"/>
        <c:spPr>
          <a:ln w="2802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35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2705408"/>
        <c:crosses val="autoZero"/>
        <c:crossBetween val="midCat"/>
        <c:majorUnit val="2"/>
      </c:valAx>
      <c:spPr>
        <a:noFill/>
        <a:ln w="11206">
          <a:solidFill>
            <a:schemeClr val="tx1"/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75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fi-FI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3593361770414455E-2"/>
          <c:y val="3.588504460669692E-2"/>
          <c:w val="0.8039992801534448"/>
          <c:h val="0.91703332900604551"/>
        </c:manualLayout>
      </c:layout>
      <c:lineChart>
        <c:grouping val="standar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Saksa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numRef>
              <c:f>Taul1!$A$2:$A$41</c:f>
              <c:numCache>
                <c:formatCode>m/d/yyyy</c:formatCode>
                <c:ptCount val="40"/>
                <c:pt idx="0">
                  <c:v>38353</c:v>
                </c:pt>
                <c:pt idx="1">
                  <c:v>38443</c:v>
                </c:pt>
                <c:pt idx="2">
                  <c:v>38534</c:v>
                </c:pt>
                <c:pt idx="3">
                  <c:v>38626</c:v>
                </c:pt>
                <c:pt idx="4">
                  <c:v>38718</c:v>
                </c:pt>
                <c:pt idx="5">
                  <c:v>38808</c:v>
                </c:pt>
                <c:pt idx="6">
                  <c:v>38899</c:v>
                </c:pt>
                <c:pt idx="7">
                  <c:v>38991</c:v>
                </c:pt>
                <c:pt idx="8">
                  <c:v>39083</c:v>
                </c:pt>
                <c:pt idx="9">
                  <c:v>39173</c:v>
                </c:pt>
                <c:pt idx="10">
                  <c:v>39264</c:v>
                </c:pt>
                <c:pt idx="11">
                  <c:v>39356</c:v>
                </c:pt>
                <c:pt idx="12">
                  <c:v>39448</c:v>
                </c:pt>
                <c:pt idx="13">
                  <c:v>39539</c:v>
                </c:pt>
                <c:pt idx="14">
                  <c:v>39630</c:v>
                </c:pt>
                <c:pt idx="15">
                  <c:v>39722</c:v>
                </c:pt>
                <c:pt idx="16">
                  <c:v>39814</c:v>
                </c:pt>
                <c:pt idx="17">
                  <c:v>39904</c:v>
                </c:pt>
                <c:pt idx="18">
                  <c:v>39995</c:v>
                </c:pt>
                <c:pt idx="19">
                  <c:v>40087</c:v>
                </c:pt>
                <c:pt idx="20">
                  <c:v>40179</c:v>
                </c:pt>
                <c:pt idx="21">
                  <c:v>40269</c:v>
                </c:pt>
                <c:pt idx="22">
                  <c:v>40360</c:v>
                </c:pt>
                <c:pt idx="23">
                  <c:v>40452</c:v>
                </c:pt>
                <c:pt idx="24">
                  <c:v>40544</c:v>
                </c:pt>
                <c:pt idx="25">
                  <c:v>40634</c:v>
                </c:pt>
                <c:pt idx="26">
                  <c:v>40725</c:v>
                </c:pt>
                <c:pt idx="27">
                  <c:v>40817</c:v>
                </c:pt>
                <c:pt idx="28">
                  <c:v>40909</c:v>
                </c:pt>
                <c:pt idx="29">
                  <c:v>41000</c:v>
                </c:pt>
                <c:pt idx="30">
                  <c:v>41091</c:v>
                </c:pt>
                <c:pt idx="31">
                  <c:v>41183</c:v>
                </c:pt>
                <c:pt idx="32">
                  <c:v>41275</c:v>
                </c:pt>
                <c:pt idx="33">
                  <c:v>41365</c:v>
                </c:pt>
                <c:pt idx="34">
                  <c:v>41456</c:v>
                </c:pt>
                <c:pt idx="35">
                  <c:v>41548</c:v>
                </c:pt>
                <c:pt idx="36">
                  <c:v>41640</c:v>
                </c:pt>
                <c:pt idx="37">
                  <c:v>41730</c:v>
                </c:pt>
                <c:pt idx="38">
                  <c:v>41821</c:v>
                </c:pt>
                <c:pt idx="39">
                  <c:v>41913</c:v>
                </c:pt>
              </c:numCache>
            </c:numRef>
          </c:cat>
          <c:val>
            <c:numRef>
              <c:f>Taul1!$B$2:$B$41</c:f>
              <c:numCache>
                <c:formatCode>General</c:formatCode>
                <c:ptCount val="40"/>
                <c:pt idx="0">
                  <c:v>100.44313146233384</c:v>
                </c:pt>
                <c:pt idx="1">
                  <c:v>100.04923682914819</c:v>
                </c:pt>
                <c:pt idx="2">
                  <c:v>99.852289512555402</c:v>
                </c:pt>
                <c:pt idx="3">
                  <c:v>99.655342195962575</c:v>
                </c:pt>
                <c:pt idx="4">
                  <c:v>98.572131954702115</c:v>
                </c:pt>
                <c:pt idx="5">
                  <c:v>98.867552929591341</c:v>
                </c:pt>
                <c:pt idx="6">
                  <c:v>99.162973904480552</c:v>
                </c:pt>
                <c:pt idx="7">
                  <c:v>99.162973904480552</c:v>
                </c:pt>
                <c:pt idx="8">
                  <c:v>99.556868537666176</c:v>
                </c:pt>
                <c:pt idx="9">
                  <c:v>100.04923682914819</c:v>
                </c:pt>
                <c:pt idx="10">
                  <c:v>100.73855243722305</c:v>
                </c:pt>
                <c:pt idx="11">
                  <c:v>101.13244707040867</c:v>
                </c:pt>
                <c:pt idx="12">
                  <c:v>102.51107828655834</c:v>
                </c:pt>
                <c:pt idx="13">
                  <c:v>102.90497291974397</c:v>
                </c:pt>
                <c:pt idx="14">
                  <c:v>103.10192023633678</c:v>
                </c:pt>
                <c:pt idx="15">
                  <c:v>103.20039389463318</c:v>
                </c:pt>
                <c:pt idx="16">
                  <c:v>102.21565731166913</c:v>
                </c:pt>
                <c:pt idx="17">
                  <c:v>100.93549975381586</c:v>
                </c:pt>
                <c:pt idx="18">
                  <c:v>99.556868537666176</c:v>
                </c:pt>
                <c:pt idx="19">
                  <c:v>98.96602658788774</c:v>
                </c:pt>
                <c:pt idx="20">
                  <c:v>98.276710979812904</c:v>
                </c:pt>
                <c:pt idx="21">
                  <c:v>98.276710979812904</c:v>
                </c:pt>
                <c:pt idx="22">
                  <c:v>98.473658296405716</c:v>
                </c:pt>
                <c:pt idx="23">
                  <c:v>98.867552929591341</c:v>
                </c:pt>
                <c:pt idx="24">
                  <c:v>99.458394879369777</c:v>
                </c:pt>
                <c:pt idx="25">
                  <c:v>100.24618414574103</c:v>
                </c:pt>
                <c:pt idx="26">
                  <c:v>100.73855243722305</c:v>
                </c:pt>
                <c:pt idx="27">
                  <c:v>101.32939438700149</c:v>
                </c:pt>
                <c:pt idx="28">
                  <c:v>102.01870999507632</c:v>
                </c:pt>
                <c:pt idx="29">
                  <c:v>102.31413096996553</c:v>
                </c:pt>
                <c:pt idx="30">
                  <c:v>102.70802560315116</c:v>
                </c:pt>
                <c:pt idx="31">
                  <c:v>102.80649926144758</c:v>
                </c:pt>
                <c:pt idx="32">
                  <c:v>102.80649926144758</c:v>
                </c:pt>
                <c:pt idx="33">
                  <c:v>102.60955194485474</c:v>
                </c:pt>
                <c:pt idx="34">
                  <c:v>102.70802560315116</c:v>
                </c:pt>
                <c:pt idx="35">
                  <c:v>102.70802560315116</c:v>
                </c:pt>
                <c:pt idx="36">
                  <c:v>102.80649926144758</c:v>
                </c:pt>
                <c:pt idx="37">
                  <c:v>103.00344657804037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Taul1!$C$1</c:f>
              <c:strCache>
                <c:ptCount val="1"/>
                <c:pt idx="0">
                  <c:v>Belgia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numRef>
              <c:f>Taul1!$A$2:$A$41</c:f>
              <c:numCache>
                <c:formatCode>m/d/yyyy</c:formatCode>
                <c:ptCount val="40"/>
                <c:pt idx="0">
                  <c:v>38353</c:v>
                </c:pt>
                <c:pt idx="1">
                  <c:v>38443</c:v>
                </c:pt>
                <c:pt idx="2">
                  <c:v>38534</c:v>
                </c:pt>
                <c:pt idx="3">
                  <c:v>38626</c:v>
                </c:pt>
                <c:pt idx="4">
                  <c:v>38718</c:v>
                </c:pt>
                <c:pt idx="5">
                  <c:v>38808</c:v>
                </c:pt>
                <c:pt idx="6">
                  <c:v>38899</c:v>
                </c:pt>
                <c:pt idx="7">
                  <c:v>38991</c:v>
                </c:pt>
                <c:pt idx="8">
                  <c:v>39083</c:v>
                </c:pt>
                <c:pt idx="9">
                  <c:v>39173</c:v>
                </c:pt>
                <c:pt idx="10">
                  <c:v>39264</c:v>
                </c:pt>
                <c:pt idx="11">
                  <c:v>39356</c:v>
                </c:pt>
                <c:pt idx="12">
                  <c:v>39448</c:v>
                </c:pt>
                <c:pt idx="13">
                  <c:v>39539</c:v>
                </c:pt>
                <c:pt idx="14">
                  <c:v>39630</c:v>
                </c:pt>
                <c:pt idx="15">
                  <c:v>39722</c:v>
                </c:pt>
                <c:pt idx="16">
                  <c:v>39814</c:v>
                </c:pt>
                <c:pt idx="17">
                  <c:v>39904</c:v>
                </c:pt>
                <c:pt idx="18">
                  <c:v>39995</c:v>
                </c:pt>
                <c:pt idx="19">
                  <c:v>40087</c:v>
                </c:pt>
                <c:pt idx="20">
                  <c:v>40179</c:v>
                </c:pt>
                <c:pt idx="21">
                  <c:v>40269</c:v>
                </c:pt>
                <c:pt idx="22">
                  <c:v>40360</c:v>
                </c:pt>
                <c:pt idx="23">
                  <c:v>40452</c:v>
                </c:pt>
                <c:pt idx="24">
                  <c:v>40544</c:v>
                </c:pt>
                <c:pt idx="25">
                  <c:v>40634</c:v>
                </c:pt>
                <c:pt idx="26">
                  <c:v>40725</c:v>
                </c:pt>
                <c:pt idx="27">
                  <c:v>40817</c:v>
                </c:pt>
                <c:pt idx="28">
                  <c:v>40909</c:v>
                </c:pt>
                <c:pt idx="29">
                  <c:v>41000</c:v>
                </c:pt>
                <c:pt idx="30">
                  <c:v>41091</c:v>
                </c:pt>
                <c:pt idx="31">
                  <c:v>41183</c:v>
                </c:pt>
                <c:pt idx="32">
                  <c:v>41275</c:v>
                </c:pt>
                <c:pt idx="33">
                  <c:v>41365</c:v>
                </c:pt>
                <c:pt idx="34">
                  <c:v>41456</c:v>
                </c:pt>
                <c:pt idx="35">
                  <c:v>41548</c:v>
                </c:pt>
                <c:pt idx="36">
                  <c:v>41640</c:v>
                </c:pt>
                <c:pt idx="37">
                  <c:v>41730</c:v>
                </c:pt>
                <c:pt idx="38">
                  <c:v>41821</c:v>
                </c:pt>
                <c:pt idx="39">
                  <c:v>41913</c:v>
                </c:pt>
              </c:numCache>
            </c:numRef>
          </c:cat>
          <c:val>
            <c:numRef>
              <c:f>Taul1!$C$2:$C$41</c:f>
              <c:numCache>
                <c:formatCode>General</c:formatCode>
                <c:ptCount val="40"/>
                <c:pt idx="0">
                  <c:v>100.40391070777584</c:v>
                </c:pt>
                <c:pt idx="1">
                  <c:v>100.11374896293881</c:v>
                </c:pt>
                <c:pt idx="2">
                  <c:v>99.952411683291359</c:v>
                </c:pt>
                <c:pt idx="3">
                  <c:v>99.529928645994019</c:v>
                </c:pt>
                <c:pt idx="4">
                  <c:v>99.623620017480022</c:v>
                </c:pt>
                <c:pt idx="5">
                  <c:v>99.727448816712609</c:v>
                </c:pt>
                <c:pt idx="6">
                  <c:v>100.16059464868179</c:v>
                </c:pt>
                <c:pt idx="7">
                  <c:v>100.01096902459084</c:v>
                </c:pt>
                <c:pt idx="8">
                  <c:v>99.869733351094041</c:v>
                </c:pt>
                <c:pt idx="9">
                  <c:v>99.544611761895993</c:v>
                </c:pt>
                <c:pt idx="10">
                  <c:v>100.20359419902016</c:v>
                </c:pt>
                <c:pt idx="11">
                  <c:v>100.17318004281451</c:v>
                </c:pt>
                <c:pt idx="12">
                  <c:v>101.07390524770572</c:v>
                </c:pt>
                <c:pt idx="13">
                  <c:v>100.76556449617892</c:v>
                </c:pt>
                <c:pt idx="14">
                  <c:v>100.73864623076109</c:v>
                </c:pt>
                <c:pt idx="15">
                  <c:v>99.712241270368324</c:v>
                </c:pt>
                <c:pt idx="16">
                  <c:v>97.928444500350395</c:v>
                </c:pt>
                <c:pt idx="17">
                  <c:v>96.471866104816868</c:v>
                </c:pt>
                <c:pt idx="18">
                  <c:v>95.543872389890964</c:v>
                </c:pt>
                <c:pt idx="19">
                  <c:v>94.652760182304021</c:v>
                </c:pt>
                <c:pt idx="20">
                  <c:v>93.911973151558755</c:v>
                </c:pt>
                <c:pt idx="21">
                  <c:v>93.632474201393578</c:v>
                </c:pt>
                <c:pt idx="22">
                  <c:v>93.559583988808953</c:v>
                </c:pt>
                <c:pt idx="23">
                  <c:v>93.489140806127509</c:v>
                </c:pt>
                <c:pt idx="24">
                  <c:v>93.691555036652446</c:v>
                </c:pt>
                <c:pt idx="25">
                  <c:v>93.629677863356491</c:v>
                </c:pt>
                <c:pt idx="26">
                  <c:v>93.774758735775009</c:v>
                </c:pt>
                <c:pt idx="27">
                  <c:v>93.467466845132847</c:v>
                </c:pt>
                <c:pt idx="28">
                  <c:v>93.079942715713599</c:v>
                </c:pt>
                <c:pt idx="29">
                  <c:v>92.87228511724841</c:v>
                </c:pt>
                <c:pt idx="30">
                  <c:v>92.334261625162</c:v>
                </c:pt>
                <c:pt idx="31">
                  <c:v>91.777709818251893</c:v>
                </c:pt>
                <c:pt idx="32">
                  <c:v>91.065414344251423</c:v>
                </c:pt>
                <c:pt idx="33">
                  <c:v>90.300331200299908</c:v>
                </c:pt>
                <c:pt idx="34">
                  <c:v>90.067152568952494</c:v>
                </c:pt>
                <c:pt idx="35">
                  <c:v>89.454142078995105</c:v>
                </c:pt>
                <c:pt idx="36">
                  <c:v>88.754606184952848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Taul1!$D$1</c:f>
              <c:strCache>
                <c:ptCount val="1"/>
                <c:pt idx="0">
                  <c:v>Suomi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numRef>
              <c:f>Taul1!$A$2:$A$41</c:f>
              <c:numCache>
                <c:formatCode>m/d/yyyy</c:formatCode>
                <c:ptCount val="40"/>
                <c:pt idx="0">
                  <c:v>38353</c:v>
                </c:pt>
                <c:pt idx="1">
                  <c:v>38443</c:v>
                </c:pt>
                <c:pt idx="2">
                  <c:v>38534</c:v>
                </c:pt>
                <c:pt idx="3">
                  <c:v>38626</c:v>
                </c:pt>
                <c:pt idx="4">
                  <c:v>38718</c:v>
                </c:pt>
                <c:pt idx="5">
                  <c:v>38808</c:v>
                </c:pt>
                <c:pt idx="6">
                  <c:v>38899</c:v>
                </c:pt>
                <c:pt idx="7">
                  <c:v>38991</c:v>
                </c:pt>
                <c:pt idx="8">
                  <c:v>39083</c:v>
                </c:pt>
                <c:pt idx="9">
                  <c:v>39173</c:v>
                </c:pt>
                <c:pt idx="10">
                  <c:v>39264</c:v>
                </c:pt>
                <c:pt idx="11">
                  <c:v>39356</c:v>
                </c:pt>
                <c:pt idx="12">
                  <c:v>39448</c:v>
                </c:pt>
                <c:pt idx="13">
                  <c:v>39539</c:v>
                </c:pt>
                <c:pt idx="14">
                  <c:v>39630</c:v>
                </c:pt>
                <c:pt idx="15">
                  <c:v>39722</c:v>
                </c:pt>
                <c:pt idx="16">
                  <c:v>39814</c:v>
                </c:pt>
                <c:pt idx="17">
                  <c:v>39904</c:v>
                </c:pt>
                <c:pt idx="18">
                  <c:v>39995</c:v>
                </c:pt>
                <c:pt idx="19">
                  <c:v>40087</c:v>
                </c:pt>
                <c:pt idx="20">
                  <c:v>40179</c:v>
                </c:pt>
                <c:pt idx="21">
                  <c:v>40269</c:v>
                </c:pt>
                <c:pt idx="22">
                  <c:v>40360</c:v>
                </c:pt>
                <c:pt idx="23">
                  <c:v>40452</c:v>
                </c:pt>
                <c:pt idx="24">
                  <c:v>40544</c:v>
                </c:pt>
                <c:pt idx="25">
                  <c:v>40634</c:v>
                </c:pt>
                <c:pt idx="26">
                  <c:v>40725</c:v>
                </c:pt>
                <c:pt idx="27">
                  <c:v>40817</c:v>
                </c:pt>
                <c:pt idx="28">
                  <c:v>40909</c:v>
                </c:pt>
                <c:pt idx="29">
                  <c:v>41000</c:v>
                </c:pt>
                <c:pt idx="30">
                  <c:v>41091</c:v>
                </c:pt>
                <c:pt idx="31">
                  <c:v>41183</c:v>
                </c:pt>
                <c:pt idx="32">
                  <c:v>41275</c:v>
                </c:pt>
                <c:pt idx="33">
                  <c:v>41365</c:v>
                </c:pt>
                <c:pt idx="34">
                  <c:v>41456</c:v>
                </c:pt>
                <c:pt idx="35">
                  <c:v>41548</c:v>
                </c:pt>
                <c:pt idx="36">
                  <c:v>41640</c:v>
                </c:pt>
                <c:pt idx="37">
                  <c:v>41730</c:v>
                </c:pt>
                <c:pt idx="38">
                  <c:v>41821</c:v>
                </c:pt>
                <c:pt idx="39">
                  <c:v>41913</c:v>
                </c:pt>
              </c:numCache>
            </c:numRef>
          </c:cat>
          <c:val>
            <c:numRef>
              <c:f>Taul1!$D$2:$D$41</c:f>
              <c:numCache>
                <c:formatCode>General</c:formatCode>
                <c:ptCount val="40"/>
                <c:pt idx="0">
                  <c:v>98.850574712643663</c:v>
                </c:pt>
                <c:pt idx="1">
                  <c:v>100.79575596816977</c:v>
                </c:pt>
                <c:pt idx="2">
                  <c:v>97.612732095490713</c:v>
                </c:pt>
                <c:pt idx="3">
                  <c:v>102.74093722369584</c:v>
                </c:pt>
                <c:pt idx="4">
                  <c:v>102.21043324491599</c:v>
                </c:pt>
                <c:pt idx="5">
                  <c:v>99.911582670203344</c:v>
                </c:pt>
                <c:pt idx="6">
                  <c:v>100.97259062776303</c:v>
                </c:pt>
                <c:pt idx="7">
                  <c:v>99.911582670203344</c:v>
                </c:pt>
                <c:pt idx="8">
                  <c:v>101.23784261715296</c:v>
                </c:pt>
                <c:pt idx="9">
                  <c:v>101.32625994694959</c:v>
                </c:pt>
                <c:pt idx="10">
                  <c:v>101.32625994694959</c:v>
                </c:pt>
                <c:pt idx="11">
                  <c:v>103.80194518125552</c:v>
                </c:pt>
                <c:pt idx="12">
                  <c:v>103.9787798408488</c:v>
                </c:pt>
                <c:pt idx="13">
                  <c:v>104.24403183023871</c:v>
                </c:pt>
                <c:pt idx="14">
                  <c:v>104.06719717064543</c:v>
                </c:pt>
                <c:pt idx="15">
                  <c:v>100.79575596816977</c:v>
                </c:pt>
                <c:pt idx="16">
                  <c:v>97.789566755083982</c:v>
                </c:pt>
                <c:pt idx="17">
                  <c:v>93.10344827586205</c:v>
                </c:pt>
                <c:pt idx="18">
                  <c:v>90.627763041556136</c:v>
                </c:pt>
                <c:pt idx="19">
                  <c:v>89.743589743589737</c:v>
                </c:pt>
                <c:pt idx="20">
                  <c:v>88.947833775419966</c:v>
                </c:pt>
                <c:pt idx="21">
                  <c:v>89.124668435013248</c:v>
                </c:pt>
                <c:pt idx="22">
                  <c:v>87.444739168877092</c:v>
                </c:pt>
                <c:pt idx="23">
                  <c:v>88.152077807250222</c:v>
                </c:pt>
                <c:pt idx="24">
                  <c:v>88.328912466843505</c:v>
                </c:pt>
                <c:pt idx="25">
                  <c:v>88.152077807250222</c:v>
                </c:pt>
                <c:pt idx="26">
                  <c:v>90.804597701149419</c:v>
                </c:pt>
                <c:pt idx="27">
                  <c:v>90.274093722369571</c:v>
                </c:pt>
                <c:pt idx="28">
                  <c:v>90.18567639257293</c:v>
                </c:pt>
                <c:pt idx="29">
                  <c:v>90.450928381962854</c:v>
                </c:pt>
                <c:pt idx="30">
                  <c:v>88.505747126436773</c:v>
                </c:pt>
                <c:pt idx="31">
                  <c:v>87.267904509283809</c:v>
                </c:pt>
                <c:pt idx="32">
                  <c:v>87.267904509283809</c:v>
                </c:pt>
                <c:pt idx="33">
                  <c:v>86.295313881520769</c:v>
                </c:pt>
                <c:pt idx="34">
                  <c:v>82.935455349248443</c:v>
                </c:pt>
                <c:pt idx="35">
                  <c:v>83.112290008841725</c:v>
                </c:pt>
                <c:pt idx="36">
                  <c:v>82.051282051282044</c:v>
                </c:pt>
                <c:pt idx="37">
                  <c:v>81.962864721485403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28214528"/>
        <c:axId val="428224512"/>
      </c:lineChart>
      <c:dateAx>
        <c:axId val="428214528"/>
        <c:scaling>
          <c:orientation val="minMax"/>
        </c:scaling>
        <c:delete val="0"/>
        <c:axPos val="b"/>
        <c:majorGridlines>
          <c:spPr>
            <a:ln>
              <a:prstDash val="dash"/>
            </a:ln>
          </c:spPr>
        </c:majorGridlines>
        <c:numFmt formatCode="m/d/yyyy" sourceLinked="1"/>
        <c:majorTickMark val="out"/>
        <c:minorTickMark val="none"/>
        <c:tickLblPos val="none"/>
        <c:crossAx val="428224512"/>
        <c:crosses val="autoZero"/>
        <c:auto val="1"/>
        <c:lblOffset val="100"/>
        <c:baseTimeUnit val="months"/>
        <c:majorUnit val="12"/>
        <c:majorTimeUnit val="months"/>
      </c:dateAx>
      <c:valAx>
        <c:axId val="428224512"/>
        <c:scaling>
          <c:orientation val="minMax"/>
          <c:max val="110"/>
          <c:min val="80"/>
        </c:scaling>
        <c:delete val="0"/>
        <c:axPos val="l"/>
        <c:majorGridlines>
          <c:spPr>
            <a:ln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428214528"/>
        <c:crosses val="autoZero"/>
        <c:crossBetween val="between"/>
        <c:majorUnit val="5"/>
      </c:valAx>
    </c:plotArea>
    <c:legend>
      <c:legendPos val="r"/>
      <c:layout>
        <c:manualLayout>
          <c:xMode val="edge"/>
          <c:yMode val="edge"/>
          <c:x val="0.86535113315740886"/>
          <c:y val="0.23262000500287072"/>
          <c:w val="0.12701212386227873"/>
          <c:h val="0.608044801250596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400" b="1" i="0" baseline="0"/>
      </a:pPr>
      <a:endParaRPr lang="fi-FI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616709084461717E-2"/>
          <c:y val="4.8623827800419427E-2"/>
          <c:w val="0.87725631768953072"/>
          <c:h val="0.731060606060606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Henkilöstö Suomessa </c:v>
                </c:pt>
              </c:strCache>
            </c:strRef>
          </c:tx>
          <c:spPr>
            <a:solidFill>
              <a:srgbClr val="00FFFF"/>
            </a:solidFill>
            <a:ln w="3195">
              <a:solidFill>
                <a:srgbClr val="000000"/>
              </a:solidFill>
              <a:prstDash val="solid"/>
            </a:ln>
          </c:spPr>
          <c:invertIfNegative val="0"/>
          <c:cat>
            <c:strRef>
              <c:f>Sheet1!$A$2:$A$11</c:f>
              <c:strCache>
                <c:ptCount val="1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 (30.9)</c:v>
                </c:pt>
              </c:strCache>
            </c:strRef>
          </c:cat>
          <c:val>
            <c:numRef>
              <c:f>Sheet1!$B$2:$B$11</c:f>
              <c:numCache>
                <c:formatCode>#,##0</c:formatCode>
                <c:ptCount val="10"/>
                <c:pt idx="0">
                  <c:v>291600</c:v>
                </c:pt>
                <c:pt idx="1">
                  <c:v>302300</c:v>
                </c:pt>
                <c:pt idx="2">
                  <c:v>311000</c:v>
                </c:pt>
                <c:pt idx="3">
                  <c:v>326300</c:v>
                </c:pt>
                <c:pt idx="4">
                  <c:v>299000</c:v>
                </c:pt>
                <c:pt idx="5">
                  <c:v>283899.99999999994</c:v>
                </c:pt>
                <c:pt idx="6">
                  <c:v>289800</c:v>
                </c:pt>
                <c:pt idx="7">
                  <c:v>296300</c:v>
                </c:pt>
                <c:pt idx="8">
                  <c:v>285300</c:v>
                </c:pt>
                <c:pt idx="9">
                  <c:v>275488.59936020093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Henkilöstö tytäryrityksissä ulkomailla </c:v>
                </c:pt>
              </c:strCache>
            </c:strRef>
          </c:tx>
          <c:spPr>
            <a:solidFill>
              <a:srgbClr val="FF0000"/>
            </a:solidFill>
            <a:ln w="3195">
              <a:solidFill>
                <a:schemeClr val="tx1"/>
              </a:solidFill>
              <a:prstDash val="solid"/>
            </a:ln>
          </c:spPr>
          <c:invertIfNegative val="0"/>
          <c:cat>
            <c:strRef>
              <c:f>Sheet1!$A$2:$A$11</c:f>
              <c:strCache>
                <c:ptCount val="1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 (30.9)</c:v>
                </c:pt>
              </c:strCache>
            </c:strRef>
          </c:cat>
          <c:val>
            <c:numRef>
              <c:f>Sheet1!$C$2:$C$11</c:f>
              <c:numCache>
                <c:formatCode>#,##0</c:formatCode>
                <c:ptCount val="10"/>
                <c:pt idx="0">
                  <c:v>188884</c:v>
                </c:pt>
                <c:pt idx="1">
                  <c:v>218801</c:v>
                </c:pt>
                <c:pt idx="2">
                  <c:v>284004</c:v>
                </c:pt>
                <c:pt idx="3">
                  <c:v>297345</c:v>
                </c:pt>
                <c:pt idx="4">
                  <c:v>284683</c:v>
                </c:pt>
                <c:pt idx="5">
                  <c:v>304473</c:v>
                </c:pt>
                <c:pt idx="6">
                  <c:v>326628</c:v>
                </c:pt>
                <c:pt idx="7">
                  <c:v>299903</c:v>
                </c:pt>
                <c:pt idx="8">
                  <c:v>285369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axId val="428247296"/>
        <c:axId val="448630784"/>
      </c:barChart>
      <c:catAx>
        <c:axId val="428247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9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7" b="1" i="0" u="none" strike="noStrike" baseline="0">
                <a:solidFill>
                  <a:schemeClr val="tx2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86307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8630784"/>
        <c:scaling>
          <c:orientation val="minMax"/>
          <c:max val="330000"/>
          <c:min val="150000"/>
        </c:scaling>
        <c:delete val="0"/>
        <c:axPos val="l"/>
        <c:majorGridlines>
          <c:spPr>
            <a:ln w="3195">
              <a:solidFill>
                <a:schemeClr val="tx2"/>
              </a:solidFill>
              <a:prstDash val="dash"/>
            </a:ln>
          </c:spPr>
        </c:majorGridlines>
        <c:numFmt formatCode="#,##0" sourceLinked="1"/>
        <c:majorTickMark val="out"/>
        <c:minorTickMark val="none"/>
        <c:tickLblPos val="nextTo"/>
        <c:spPr>
          <a:ln w="319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7" b="1" i="0" u="none" strike="noStrike" baseline="0">
                <a:solidFill>
                  <a:schemeClr val="tx2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28247296"/>
        <c:crosses val="autoZero"/>
        <c:crossBetween val="between"/>
        <c:majorUnit val="20000"/>
      </c:valAx>
      <c:spPr>
        <a:noFill/>
        <a:ln w="12778">
          <a:solidFill>
            <a:schemeClr val="tx1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7.4608904933814682E-2"/>
          <c:y val="0.84659090909090906"/>
          <c:w val="0.89169675090252709"/>
          <c:h val="0.15151515151515152"/>
        </c:manualLayout>
      </c:layout>
      <c:overlay val="0"/>
      <c:spPr>
        <a:noFill/>
        <a:ln w="25556">
          <a:noFill/>
        </a:ln>
      </c:spPr>
      <c:txPr>
        <a:bodyPr/>
        <a:lstStyle/>
        <a:p>
          <a:pPr>
            <a:defRPr sz="1400" b="1" i="0" u="none" strike="noStrike" baseline="0">
              <a:solidFill>
                <a:schemeClr val="tx2"/>
              </a:solidFill>
              <a:latin typeface="Arial"/>
              <a:ea typeface="Arial"/>
              <a:cs typeface="Arial"/>
            </a:defRPr>
          </a:pPr>
          <a:endParaRPr lang="fi-FI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7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fi-FI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084522019337891E-2"/>
          <c:y val="4.14882287384735E-2"/>
          <c:w val="0.87671290829405835"/>
          <c:h val="0.877781087339200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Teollisuus</c:v>
                </c:pt>
              </c:strCache>
            </c:strRef>
          </c:tx>
          <c:invertIfNegative val="0"/>
          <c:cat>
            <c:strRef>
              <c:f>Taul1!$A$2:$A$11</c:f>
              <c:strCache>
                <c:ptCount val="1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2014e</c:v>
                </c:pt>
              </c:strCache>
            </c:strRef>
          </c:cat>
          <c:val>
            <c:numRef>
              <c:f>Taul1!$B$2:$B$11</c:f>
              <c:numCache>
                <c:formatCode>General</c:formatCode>
                <c:ptCount val="10"/>
                <c:pt idx="0">
                  <c:v>7187</c:v>
                </c:pt>
                <c:pt idx="1">
                  <c:v>7509</c:v>
                </c:pt>
                <c:pt idx="2">
                  <c:v>8627</c:v>
                </c:pt>
                <c:pt idx="3">
                  <c:v>8942</c:v>
                </c:pt>
                <c:pt idx="4">
                  <c:v>7854</c:v>
                </c:pt>
                <c:pt idx="5">
                  <c:v>7246</c:v>
                </c:pt>
                <c:pt idx="6">
                  <c:v>7203</c:v>
                </c:pt>
                <c:pt idx="7">
                  <c:v>6845</c:v>
                </c:pt>
                <c:pt idx="8">
                  <c:v>6465</c:v>
                </c:pt>
                <c:pt idx="9">
                  <c:v>6393.8850000000002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8334848"/>
        <c:axId val="448340736"/>
      </c:barChart>
      <c:catAx>
        <c:axId val="44833484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400" b="1" i="0" baseline="0"/>
            </a:pPr>
            <a:endParaRPr lang="fi-FI"/>
          </a:p>
        </c:txPr>
        <c:crossAx val="448340736"/>
        <c:crosses val="autoZero"/>
        <c:auto val="1"/>
        <c:lblAlgn val="ctr"/>
        <c:lblOffset val="100"/>
        <c:noMultiLvlLbl val="0"/>
      </c:catAx>
      <c:valAx>
        <c:axId val="448340736"/>
        <c:scaling>
          <c:orientation val="minMax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z="1400" b="1" i="0" baseline="0"/>
            </a:pPr>
            <a:endParaRPr lang="fi-FI"/>
          </a:p>
        </c:txPr>
        <c:crossAx val="4483348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fi-FI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4709346050578463E-2"/>
          <c:y val="3.5889751226935981E-2"/>
          <c:w val="0.81021600485682566"/>
          <c:h val="0.8634439647799274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0-9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>
              <a:solidFill>
                <a:srgbClr val="000000"/>
              </a:solidFill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 sz="1400" b="1" i="0" baseline="0"/>
                </a:pPr>
                <a:endParaRPr lang="fi-FI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Taul1!$A$2:$A$13</c:f>
              <c:strCache>
                <c:ptCount val="12"/>
                <c:pt idx="0">
                  <c:v>Suomi</c:v>
                </c:pt>
                <c:pt idx="1">
                  <c:v>USA</c:v>
                </c:pt>
                <c:pt idx="2">
                  <c:v>Puola</c:v>
                </c:pt>
                <c:pt idx="3">
                  <c:v>Tšekki</c:v>
                </c:pt>
                <c:pt idx="4">
                  <c:v>Ruotsi</c:v>
                </c:pt>
                <c:pt idx="5">
                  <c:v>Saksa</c:v>
                </c:pt>
                <c:pt idx="6">
                  <c:v>Iso- 
Britannia</c:v>
                </c:pt>
                <c:pt idx="7">
                  <c:v>Ranska</c:v>
                </c:pt>
                <c:pt idx="8">
                  <c:v>Tanska</c:v>
                </c:pt>
                <c:pt idx="9">
                  <c:v>Itävalta</c:v>
                </c:pt>
                <c:pt idx="10">
                  <c:v>Italia</c:v>
                </c:pt>
                <c:pt idx="11">
                  <c:v>Viro</c:v>
                </c:pt>
              </c:strCache>
            </c:strRef>
          </c:cat>
          <c:val>
            <c:numRef>
              <c:f>Taul1!$B$2:$B$13</c:f>
              <c:numCache>
                <c:formatCode>0.00</c:formatCode>
                <c:ptCount val="12"/>
                <c:pt idx="0">
                  <c:v>3.1431518375766792</c:v>
                </c:pt>
                <c:pt idx="1">
                  <c:v>14.242747029793733</c:v>
                </c:pt>
                <c:pt idx="2">
                  <c:v>4.9042821925312712</c:v>
                </c:pt>
                <c:pt idx="3">
                  <c:v>3.9800640162626273</c:v>
                </c:pt>
                <c:pt idx="4">
                  <c:v>10.902427096440954</c:v>
                </c:pt>
                <c:pt idx="5">
                  <c:v>8.3420891854875521</c:v>
                </c:pt>
                <c:pt idx="6">
                  <c:v>15.031310708587926</c:v>
                </c:pt>
                <c:pt idx="7">
                  <c:v>15.01178247247625</c:v>
                </c:pt>
                <c:pt idx="8">
                  <c:v>18.49937521299557</c:v>
                </c:pt>
                <c:pt idx="9">
                  <c:v>14.461029155534904</c:v>
                </c:pt>
                <c:pt idx="10">
                  <c:v>6.9434594287042266</c:v>
                </c:pt>
                <c:pt idx="11">
                  <c:v>14.287616511318243</c:v>
                </c:pt>
              </c:numCache>
            </c:numRef>
          </c:val>
        </c:ser>
        <c:ser>
          <c:idx val="1"/>
          <c:order val="1"/>
          <c:tx>
            <c:strRef>
              <c:f>Taul1!$C$1</c:f>
              <c:strCache>
                <c:ptCount val="1"/>
                <c:pt idx="0">
                  <c:v>10-49</c:v>
                </c:pt>
              </c:strCache>
            </c:strRef>
          </c:tx>
          <c:spPr>
            <a:solidFill>
              <a:schemeClr val="accent2">
                <a:lumMod val="25000"/>
                <a:lumOff val="75000"/>
              </a:schemeClr>
            </a:solidFill>
            <a:ln>
              <a:solidFill>
                <a:srgbClr val="000000"/>
              </a:solidFill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 sz="1400" b="1" i="0" baseline="0"/>
                </a:pPr>
                <a:endParaRPr lang="fi-FI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Taul1!$A$2:$A$13</c:f>
              <c:strCache>
                <c:ptCount val="12"/>
                <c:pt idx="0">
                  <c:v>Suomi</c:v>
                </c:pt>
                <c:pt idx="1">
                  <c:v>USA</c:v>
                </c:pt>
                <c:pt idx="2">
                  <c:v>Puola</c:v>
                </c:pt>
                <c:pt idx="3">
                  <c:v>Tšekki</c:v>
                </c:pt>
                <c:pt idx="4">
                  <c:v>Ruotsi</c:v>
                </c:pt>
                <c:pt idx="5">
                  <c:v>Saksa</c:v>
                </c:pt>
                <c:pt idx="6">
                  <c:v>Iso- 
Britannia</c:v>
                </c:pt>
                <c:pt idx="7">
                  <c:v>Ranska</c:v>
                </c:pt>
                <c:pt idx="8">
                  <c:v>Tanska</c:v>
                </c:pt>
                <c:pt idx="9">
                  <c:v>Itävalta</c:v>
                </c:pt>
                <c:pt idx="10">
                  <c:v>Italia</c:v>
                </c:pt>
                <c:pt idx="11">
                  <c:v>Viro</c:v>
                </c:pt>
              </c:strCache>
            </c:strRef>
          </c:cat>
          <c:val>
            <c:numRef>
              <c:f>Taul1!$C$2:$C$13</c:f>
              <c:numCache>
                <c:formatCode>0.00</c:formatCode>
                <c:ptCount val="12"/>
                <c:pt idx="0">
                  <c:v>8.3355952445578421</c:v>
                </c:pt>
                <c:pt idx="1">
                  <c:v>6.2089091793427285</c:v>
                </c:pt>
                <c:pt idx="2">
                  <c:v>8.5029065343762369</c:v>
                </c:pt>
                <c:pt idx="3">
                  <c:v>8.3381627867580832</c:v>
                </c:pt>
                <c:pt idx="4">
                  <c:v>8.4528015737387836</c:v>
                </c:pt>
                <c:pt idx="5">
                  <c:v>10.412778285039074</c:v>
                </c:pt>
                <c:pt idx="6">
                  <c:v>9.0129258419161928</c:v>
                </c:pt>
                <c:pt idx="7">
                  <c:v>10.296109547470749</c:v>
                </c:pt>
                <c:pt idx="8">
                  <c:v>11.636184634026279</c:v>
                </c:pt>
                <c:pt idx="9">
                  <c:v>11.251597165756767</c:v>
                </c:pt>
                <c:pt idx="10">
                  <c:v>18.413049488526404</c:v>
                </c:pt>
                <c:pt idx="11">
                  <c:v>17.822902796271638</c:v>
                </c:pt>
              </c:numCache>
            </c:numRef>
          </c:val>
        </c:ser>
        <c:ser>
          <c:idx val="2"/>
          <c:order val="2"/>
          <c:tx>
            <c:strRef>
              <c:f>Taul1!$D$1</c:f>
              <c:strCache>
                <c:ptCount val="1"/>
                <c:pt idx="0">
                  <c:v>50-249</c:v>
                </c:pt>
              </c:strCache>
            </c:strRef>
          </c:tx>
          <c:spPr>
            <a:solidFill>
              <a:srgbClr val="92D050"/>
            </a:solidFill>
            <a:ln>
              <a:solidFill>
                <a:srgbClr val="000000"/>
              </a:solidFill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 sz="1400" b="1" i="0" baseline="0"/>
                </a:pPr>
                <a:endParaRPr lang="fi-FI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Taul1!$A$2:$A$13</c:f>
              <c:strCache>
                <c:ptCount val="12"/>
                <c:pt idx="0">
                  <c:v>Suomi</c:v>
                </c:pt>
                <c:pt idx="1">
                  <c:v>USA</c:v>
                </c:pt>
                <c:pt idx="2">
                  <c:v>Puola</c:v>
                </c:pt>
                <c:pt idx="3">
                  <c:v>Tšekki</c:v>
                </c:pt>
                <c:pt idx="4">
                  <c:v>Ruotsi</c:v>
                </c:pt>
                <c:pt idx="5">
                  <c:v>Saksa</c:v>
                </c:pt>
                <c:pt idx="6">
                  <c:v>Iso- 
Britannia</c:v>
                </c:pt>
                <c:pt idx="7">
                  <c:v>Ranska</c:v>
                </c:pt>
                <c:pt idx="8">
                  <c:v>Tanska</c:v>
                </c:pt>
                <c:pt idx="9">
                  <c:v>Itävalta</c:v>
                </c:pt>
                <c:pt idx="10">
                  <c:v>Italia</c:v>
                </c:pt>
                <c:pt idx="11">
                  <c:v>Viro</c:v>
                </c:pt>
              </c:strCache>
            </c:strRef>
          </c:cat>
          <c:val>
            <c:numRef>
              <c:f>Taul1!$D$2:$D$13</c:f>
              <c:numCache>
                <c:formatCode>0.00</c:formatCode>
                <c:ptCount val="12"/>
                <c:pt idx="0">
                  <c:v>15.737473535638674</c:v>
                </c:pt>
                <c:pt idx="1">
                  <c:v>9.1257797691110678</c:v>
                </c:pt>
                <c:pt idx="2">
                  <c:v>19.403475667285512</c:v>
                </c:pt>
                <c:pt idx="3">
                  <c:v>20.918517461817597</c:v>
                </c:pt>
                <c:pt idx="4">
                  <c:v>16.642397533889781</c:v>
                </c:pt>
                <c:pt idx="5">
                  <c:v>17.694010661438892</c:v>
                </c:pt>
                <c:pt idx="6">
                  <c:v>13.876558752346945</c:v>
                </c:pt>
                <c:pt idx="7">
                  <c:v>14.660187052342092</c:v>
                </c:pt>
                <c:pt idx="8">
                  <c:v>15.701086750728917</c:v>
                </c:pt>
                <c:pt idx="9">
                  <c:v>22.680915321175512</c:v>
                </c:pt>
                <c:pt idx="10">
                  <c:v>28.749303810909034</c:v>
                </c:pt>
                <c:pt idx="11">
                  <c:v>40.692410119840211</c:v>
                </c:pt>
              </c:numCache>
            </c:numRef>
          </c:val>
        </c:ser>
        <c:ser>
          <c:idx val="3"/>
          <c:order val="3"/>
          <c:tx>
            <c:strRef>
              <c:f>Taul1!$E$1</c:f>
              <c:strCache>
                <c:ptCount val="1"/>
                <c:pt idx="0">
                  <c:v>250+</c:v>
                </c:pt>
              </c:strCache>
            </c:strRef>
          </c:tx>
          <c:spPr>
            <a:solidFill>
              <a:srgbClr val="0070C0"/>
            </a:solidFill>
            <a:ln>
              <a:solidFill>
                <a:srgbClr val="000000"/>
              </a:solidFill>
            </a:ln>
          </c:spPr>
          <c:invertIfNegative val="0"/>
          <c:dLbls>
            <c:numFmt formatCode="#,##0" sourceLinked="0"/>
            <c:txPr>
              <a:bodyPr/>
              <a:lstStyle/>
              <a:p>
                <a:pPr>
                  <a:defRPr sz="1400" b="1" i="0" baseline="0"/>
                </a:pPr>
                <a:endParaRPr lang="fi-FI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Taul1!$A$2:$A$13</c:f>
              <c:strCache>
                <c:ptCount val="12"/>
                <c:pt idx="0">
                  <c:v>Suomi</c:v>
                </c:pt>
                <c:pt idx="1">
                  <c:v>USA</c:v>
                </c:pt>
                <c:pt idx="2">
                  <c:v>Puola</c:v>
                </c:pt>
                <c:pt idx="3">
                  <c:v>Tšekki</c:v>
                </c:pt>
                <c:pt idx="4">
                  <c:v>Ruotsi</c:v>
                </c:pt>
                <c:pt idx="5">
                  <c:v>Saksa</c:v>
                </c:pt>
                <c:pt idx="6">
                  <c:v>Iso- 
Britannia</c:v>
                </c:pt>
                <c:pt idx="7">
                  <c:v>Ranska</c:v>
                </c:pt>
                <c:pt idx="8">
                  <c:v>Tanska</c:v>
                </c:pt>
                <c:pt idx="9">
                  <c:v>Itävalta</c:v>
                </c:pt>
                <c:pt idx="10">
                  <c:v>Italia</c:v>
                </c:pt>
                <c:pt idx="11">
                  <c:v>Viro</c:v>
                </c:pt>
              </c:strCache>
            </c:strRef>
          </c:cat>
          <c:val>
            <c:numRef>
              <c:f>Taul1!$E$2:$E$13</c:f>
              <c:numCache>
                <c:formatCode>0.00</c:formatCode>
                <c:ptCount val="12"/>
                <c:pt idx="0">
                  <c:v>72.783779382226811</c:v>
                </c:pt>
                <c:pt idx="1">
                  <c:v>70.422564021752478</c:v>
                </c:pt>
                <c:pt idx="2">
                  <c:v>67.189335605806974</c:v>
                </c:pt>
                <c:pt idx="3">
                  <c:v>66.763255735161692</c:v>
                </c:pt>
                <c:pt idx="4">
                  <c:v>64.002373795930481</c:v>
                </c:pt>
                <c:pt idx="5">
                  <c:v>63.551121868034478</c:v>
                </c:pt>
                <c:pt idx="6">
                  <c:v>62.079204697148938</c:v>
                </c:pt>
                <c:pt idx="7">
                  <c:v>60.031920927710914</c:v>
                </c:pt>
                <c:pt idx="8">
                  <c:v>54.163353402249236</c:v>
                </c:pt>
                <c:pt idx="9">
                  <c:v>51.606458357532816</c:v>
                </c:pt>
                <c:pt idx="10">
                  <c:v>45.894187271860339</c:v>
                </c:pt>
                <c:pt idx="11">
                  <c:v>27.19707057256991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271760768"/>
        <c:axId val="271762560"/>
      </c:barChart>
      <c:catAx>
        <c:axId val="27176076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0" vert="horz" anchor="t" anchorCtr="1"/>
          <a:lstStyle/>
          <a:p>
            <a:pPr>
              <a:defRPr sz="1200" b="1" i="0" baseline="0"/>
            </a:pPr>
            <a:endParaRPr lang="fi-FI"/>
          </a:p>
        </c:txPr>
        <c:crossAx val="271762560"/>
        <c:crosses val="autoZero"/>
        <c:auto val="1"/>
        <c:lblAlgn val="ctr"/>
        <c:lblOffset val="100"/>
        <c:noMultiLvlLbl val="0"/>
      </c:catAx>
      <c:valAx>
        <c:axId val="271762560"/>
        <c:scaling>
          <c:orientation val="minMax"/>
        </c:scaling>
        <c:delete val="0"/>
        <c:axPos val="l"/>
        <c:majorGridlines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400" b="1" i="0" baseline="0"/>
            </a:pPr>
            <a:endParaRPr lang="fi-FI"/>
          </a:p>
        </c:txPr>
        <c:crossAx val="27176076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90497593991171976"/>
          <c:y val="0.37971420283107871"/>
          <c:w val="8.8791917356649847E-2"/>
          <c:h val="0.24057468041469818"/>
        </c:manualLayout>
      </c:layout>
      <c:overlay val="0"/>
      <c:txPr>
        <a:bodyPr/>
        <a:lstStyle/>
        <a:p>
          <a:pPr>
            <a:defRPr sz="1400" b="0" i="0" baseline="0"/>
          </a:pPr>
          <a:endParaRPr lang="fi-FI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fi-FI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12262953688906"/>
          <c:y val="4.0712723388815354E-2"/>
          <c:w val="0.83208890251510514"/>
          <c:h val="0.79838385935769651"/>
        </c:manualLayout>
      </c:layout>
      <c:lineChart>
        <c:grouping val="standar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Euroa, vasen akseli</c:v>
                </c:pt>
              </c:strCache>
            </c:strRef>
          </c:tx>
          <c:marker>
            <c:symbol val="none"/>
          </c:marker>
          <c:cat>
            <c:numRef>
              <c:f>Taul1!$A$2:$A$23</c:f>
              <c:numCache>
                <c:formatCode>General</c:formatCode>
                <c:ptCount val="22"/>
                <c:pt idx="0">
                  <c:v>1991</c:v>
                </c:pt>
                <c:pt idx="1">
                  <c:v>1992</c:v>
                </c:pt>
                <c:pt idx="2">
                  <c:v>1993</c:v>
                </c:pt>
                <c:pt idx="3">
                  <c:v>1994</c:v>
                </c:pt>
                <c:pt idx="4">
                  <c:v>1995</c:v>
                </c:pt>
                <c:pt idx="5">
                  <c:v>1996</c:v>
                </c:pt>
                <c:pt idx="6">
                  <c:v>1997</c:v>
                </c:pt>
                <c:pt idx="7">
                  <c:v>1998</c:v>
                </c:pt>
                <c:pt idx="8">
                  <c:v>1999</c:v>
                </c:pt>
                <c:pt idx="9">
                  <c:v>2000</c:v>
                </c:pt>
                <c:pt idx="10">
                  <c:v>2001</c:v>
                </c:pt>
                <c:pt idx="11">
                  <c:v>2002</c:v>
                </c:pt>
                <c:pt idx="12">
                  <c:v>2003</c:v>
                </c:pt>
                <c:pt idx="13">
                  <c:v>2004</c:v>
                </c:pt>
                <c:pt idx="14">
                  <c:v>2005</c:v>
                </c:pt>
                <c:pt idx="15">
                  <c:v>2006</c:v>
                </c:pt>
                <c:pt idx="16">
                  <c:v>2007</c:v>
                </c:pt>
                <c:pt idx="17">
                  <c:v>2008</c:v>
                </c:pt>
                <c:pt idx="18">
                  <c:v>2009</c:v>
                </c:pt>
                <c:pt idx="19">
                  <c:v>2010</c:v>
                </c:pt>
                <c:pt idx="20">
                  <c:v>2011</c:v>
                </c:pt>
                <c:pt idx="21">
                  <c:v>2012</c:v>
                </c:pt>
              </c:numCache>
            </c:numRef>
          </c:cat>
          <c:val>
            <c:numRef>
              <c:f>Taul1!$B$2:$B$23</c:f>
              <c:numCache>
                <c:formatCode>#,##0.0</c:formatCode>
                <c:ptCount val="22"/>
                <c:pt idx="0">
                  <c:v>159.79000000000002</c:v>
                </c:pt>
                <c:pt idx="1">
                  <c:v>158.87</c:v>
                </c:pt>
                <c:pt idx="2">
                  <c:v>157.95000000000002</c:v>
                </c:pt>
                <c:pt idx="3">
                  <c:v>170.82499999999999</c:v>
                </c:pt>
                <c:pt idx="4">
                  <c:v>183.7</c:v>
                </c:pt>
                <c:pt idx="5">
                  <c:v>213.74999999999997</c:v>
                </c:pt>
                <c:pt idx="6">
                  <c:v>243.79999999999998</c:v>
                </c:pt>
                <c:pt idx="7">
                  <c:v>286.39999999999998</c:v>
                </c:pt>
                <c:pt idx="8">
                  <c:v>302.60000000000002</c:v>
                </c:pt>
                <c:pt idx="9">
                  <c:v>316.5</c:v>
                </c:pt>
                <c:pt idx="10">
                  <c:v>362.9</c:v>
                </c:pt>
                <c:pt idx="11">
                  <c:v>329.1</c:v>
                </c:pt>
                <c:pt idx="12">
                  <c:v>315.7</c:v>
                </c:pt>
                <c:pt idx="13">
                  <c:v>345</c:v>
                </c:pt>
                <c:pt idx="14">
                  <c:v>364.79999999999995</c:v>
                </c:pt>
                <c:pt idx="15">
                  <c:v>403.9</c:v>
                </c:pt>
                <c:pt idx="16">
                  <c:v>444.7</c:v>
                </c:pt>
                <c:pt idx="17">
                  <c:v>482.09999999999997</c:v>
                </c:pt>
                <c:pt idx="18">
                  <c:v>452.71028711592356</c:v>
                </c:pt>
                <c:pt idx="19">
                  <c:v>438.02574558782993</c:v>
                </c:pt>
                <c:pt idx="20">
                  <c:v>513.62334190000001</c:v>
                </c:pt>
                <c:pt idx="21">
                  <c:v>594.59145480000007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71914880"/>
        <c:axId val="271916416"/>
      </c:lineChart>
      <c:lineChart>
        <c:grouping val="standard"/>
        <c:varyColors val="0"/>
        <c:ser>
          <c:idx val="1"/>
          <c:order val="1"/>
          <c:tx>
            <c:strRef>
              <c:f>Taul1!$C$1</c:f>
              <c:strCache>
                <c:ptCount val="1"/>
                <c:pt idx="0">
                  <c:v>%, liikevaihdosta, oikea akseli</c:v>
                </c:pt>
              </c:strCache>
            </c:strRef>
          </c:tx>
          <c:marker>
            <c:symbol val="none"/>
          </c:marker>
          <c:cat>
            <c:numRef>
              <c:f>Taul1!$A$2:$A$23</c:f>
              <c:numCache>
                <c:formatCode>General</c:formatCode>
                <c:ptCount val="22"/>
                <c:pt idx="0">
                  <c:v>1991</c:v>
                </c:pt>
                <c:pt idx="1">
                  <c:v>1992</c:v>
                </c:pt>
                <c:pt idx="2">
                  <c:v>1993</c:v>
                </c:pt>
                <c:pt idx="3">
                  <c:v>1994</c:v>
                </c:pt>
                <c:pt idx="4">
                  <c:v>1995</c:v>
                </c:pt>
                <c:pt idx="5">
                  <c:v>1996</c:v>
                </c:pt>
                <c:pt idx="6">
                  <c:v>1997</c:v>
                </c:pt>
                <c:pt idx="7">
                  <c:v>1998</c:v>
                </c:pt>
                <c:pt idx="8">
                  <c:v>1999</c:v>
                </c:pt>
                <c:pt idx="9">
                  <c:v>2000</c:v>
                </c:pt>
                <c:pt idx="10">
                  <c:v>2001</c:v>
                </c:pt>
                <c:pt idx="11">
                  <c:v>2002</c:v>
                </c:pt>
                <c:pt idx="12">
                  <c:v>2003</c:v>
                </c:pt>
                <c:pt idx="13">
                  <c:v>2004</c:v>
                </c:pt>
                <c:pt idx="14">
                  <c:v>2005</c:v>
                </c:pt>
                <c:pt idx="15">
                  <c:v>2006</c:v>
                </c:pt>
                <c:pt idx="16">
                  <c:v>2007</c:v>
                </c:pt>
                <c:pt idx="17">
                  <c:v>2008</c:v>
                </c:pt>
                <c:pt idx="18">
                  <c:v>2009</c:v>
                </c:pt>
                <c:pt idx="19">
                  <c:v>2010</c:v>
                </c:pt>
                <c:pt idx="20">
                  <c:v>2011</c:v>
                </c:pt>
                <c:pt idx="21">
                  <c:v>2012</c:v>
                </c:pt>
              </c:numCache>
            </c:numRef>
          </c:cat>
          <c:val>
            <c:numRef>
              <c:f>Taul1!$C$2:$C$23</c:f>
              <c:numCache>
                <c:formatCode>0.00%</c:formatCode>
                <c:ptCount val="22"/>
                <c:pt idx="0">
                  <c:v>1.9226326555167851E-2</c:v>
                </c:pt>
                <c:pt idx="1">
                  <c:v>1.9517199017199019E-2</c:v>
                </c:pt>
                <c:pt idx="2">
                  <c:v>1.8308797959893361E-2</c:v>
                </c:pt>
                <c:pt idx="3">
                  <c:v>1.6943562785161674E-2</c:v>
                </c:pt>
                <c:pt idx="4">
                  <c:v>1.441010354565422E-2</c:v>
                </c:pt>
                <c:pt idx="5">
                  <c:v>1.5128459197395425E-2</c:v>
                </c:pt>
                <c:pt idx="6">
                  <c:v>1.5911760866727579E-2</c:v>
                </c:pt>
                <c:pt idx="7">
                  <c:v>1.7633296392069942E-2</c:v>
                </c:pt>
                <c:pt idx="8">
                  <c:v>1.9027856379299504E-2</c:v>
                </c:pt>
                <c:pt idx="9">
                  <c:v>1.6707136824324325E-2</c:v>
                </c:pt>
                <c:pt idx="10">
                  <c:v>1.7200682529149681E-2</c:v>
                </c:pt>
                <c:pt idx="11">
                  <c:v>1.6120499632623072E-2</c:v>
                </c:pt>
                <c:pt idx="12">
                  <c:v>1.5914704844482531E-2</c:v>
                </c:pt>
                <c:pt idx="13">
                  <c:v>1.7597551644988524E-2</c:v>
                </c:pt>
                <c:pt idx="14">
                  <c:v>1.631047125100599E-2</c:v>
                </c:pt>
                <c:pt idx="15">
                  <c:v>1.5660501725408088E-2</c:v>
                </c:pt>
                <c:pt idx="16">
                  <c:v>1.4733459232018024E-2</c:v>
                </c:pt>
                <c:pt idx="17">
                  <c:v>1.4990205528435061E-2</c:v>
                </c:pt>
                <c:pt idx="18">
                  <c:v>1.8473446793271998E-2</c:v>
                </c:pt>
                <c:pt idx="19">
                  <c:v>1.8167050125993529E-2</c:v>
                </c:pt>
                <c:pt idx="20">
                  <c:v>1.8709188136087133E-2</c:v>
                </c:pt>
                <c:pt idx="21">
                  <c:v>2.121495182502587E-2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71919744"/>
        <c:axId val="271918208"/>
      </c:lineChart>
      <c:catAx>
        <c:axId val="2719148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71916416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271916416"/>
        <c:scaling>
          <c:orientation val="minMax"/>
          <c:max val="600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crossAx val="271914880"/>
        <c:crosses val="autoZero"/>
        <c:crossBetween val="between"/>
      </c:valAx>
      <c:valAx>
        <c:axId val="271918208"/>
        <c:scaling>
          <c:orientation val="minMax"/>
          <c:max val="3.0000000000000006E-2"/>
        </c:scaling>
        <c:delete val="0"/>
        <c:axPos val="r"/>
        <c:numFmt formatCode="0.0\ %" sourceLinked="0"/>
        <c:majorTickMark val="out"/>
        <c:minorTickMark val="none"/>
        <c:tickLblPos val="nextTo"/>
        <c:crossAx val="271919744"/>
        <c:crosses val="max"/>
        <c:crossBetween val="between"/>
        <c:majorUnit val="5.000000000000001E-3"/>
      </c:valAx>
      <c:catAx>
        <c:axId val="2719197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7191820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6383142257697864"/>
          <c:y val="0.92211074429720785"/>
          <c:w val="0.7395046383735141"/>
          <c:h val="7.5226518941736195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400" b="1" i="0" baseline="0"/>
      </a:pPr>
      <a:endParaRPr lang="fi-FI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547572833859209E-2"/>
          <c:y val="0.18674136376078043"/>
          <c:w val="0.92900120336943437"/>
          <c:h val="0.67476635514018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Government sector funding percentage of Business sector r&amp;d</c:v>
                </c:pt>
              </c:strCache>
            </c:strRef>
          </c:tx>
          <c:spPr>
            <a:solidFill>
              <a:schemeClr val="bg2"/>
            </a:solidFill>
            <a:ln w="3184">
              <a:solidFill>
                <a:schemeClr val="tx1"/>
              </a:solidFill>
              <a:prstDash val="solid"/>
            </a:ln>
          </c:spPr>
          <c:invertIfNegative val="0"/>
          <c:dPt>
            <c:idx val="2"/>
            <c:invertIfNegative val="0"/>
            <c:bubble3D val="0"/>
            <c:spPr>
              <a:solidFill>
                <a:schemeClr val="tx2"/>
              </a:solidFill>
              <a:ln w="3184">
                <a:solidFill>
                  <a:schemeClr val="tx1"/>
                </a:solidFill>
                <a:prstDash val="solid"/>
              </a:ln>
            </c:spPr>
          </c:dPt>
          <c:dPt>
            <c:idx val="7"/>
            <c:invertIfNegative val="0"/>
            <c:bubble3D val="0"/>
            <c:spPr>
              <a:solidFill>
                <a:srgbClr val="3366FF"/>
              </a:solidFill>
              <a:ln w="3184">
                <a:solidFill>
                  <a:schemeClr val="tx1"/>
                </a:solidFill>
                <a:prstDash val="solid"/>
              </a:ln>
            </c:spPr>
          </c:dPt>
          <c:cat>
            <c:strRef>
              <c:f>Sheet1!$A$2:$A$10</c:f>
              <c:strCache>
                <c:ptCount val="9"/>
                <c:pt idx="0">
                  <c:v>USA / 2009</c:v>
                </c:pt>
                <c:pt idx="1">
                  <c:v>Ranska / 2010</c:v>
                </c:pt>
                <c:pt idx="2">
                  <c:v>EU27 / 2010</c:v>
                </c:pt>
                <c:pt idx="3">
                  <c:v>Etelä-Korea / 2009</c:v>
                </c:pt>
                <c:pt idx="4">
                  <c:v>Ruotsi / 2011</c:v>
                </c:pt>
                <c:pt idx="5">
                  <c:v>Saksa / 2011</c:v>
                </c:pt>
                <c:pt idx="6">
                  <c:v>Kiina / 2009</c:v>
                </c:pt>
                <c:pt idx="7">
                  <c:v>Suomi / 2011</c:v>
                </c:pt>
                <c:pt idx="8">
                  <c:v>Japani / 2009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0.14012448762714436</c:v>
                </c:pt>
                <c:pt idx="1">
                  <c:v>8.4985835694050993E-2</c:v>
                </c:pt>
                <c:pt idx="2">
                  <c:v>6.8682221491948733E-2</c:v>
                </c:pt>
                <c:pt idx="3">
                  <c:v>6.813996316758747E-2</c:v>
                </c:pt>
                <c:pt idx="4">
                  <c:v>5.0389610389610387E-2</c:v>
                </c:pt>
                <c:pt idx="5">
                  <c:v>4.4731610337972162E-2</c:v>
                </c:pt>
                <c:pt idx="6">
                  <c:v>4.1916167664670656E-2</c:v>
                </c:pt>
                <c:pt idx="7">
                  <c:v>2.8541001064962726E-2</c:v>
                </c:pt>
                <c:pt idx="8">
                  <c:v>1.179245283018868E-2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271969664"/>
        <c:axId val="271971456"/>
      </c:barChart>
      <c:catAx>
        <c:axId val="271969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84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3" b="1" i="0" u="none" strike="noStrike" baseline="0">
                <a:solidFill>
                  <a:schemeClr val="tx1"/>
                </a:solidFill>
                <a:latin typeface="Arial Narrow"/>
                <a:ea typeface="Arial Narrow"/>
                <a:cs typeface="Arial Narrow"/>
              </a:defRPr>
            </a:pPr>
            <a:endParaRPr lang="fi-FI"/>
          </a:p>
        </c:txPr>
        <c:crossAx val="27197145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1971456"/>
        <c:scaling>
          <c:orientation val="minMax"/>
        </c:scaling>
        <c:delete val="0"/>
        <c:axPos val="l"/>
        <c:majorGridlines>
          <c:spPr>
            <a:ln w="3184">
              <a:solidFill>
                <a:schemeClr val="tx1"/>
              </a:solidFill>
              <a:prstDash val="sysDash"/>
            </a:ln>
          </c:spPr>
        </c:majorGridlines>
        <c:minorGridlines>
          <c:spPr>
            <a:ln w="3184">
              <a:solidFill>
                <a:srgbClr val="C0C0C0"/>
              </a:solidFill>
              <a:prstDash val="sysDash"/>
            </a:ln>
          </c:spPr>
        </c:minorGridlines>
        <c:title>
          <c:tx>
            <c:rich>
              <a:bodyPr rot="0" vert="horz"/>
              <a:lstStyle/>
              <a:p>
                <a:pPr algn="l">
                  <a:defRPr sz="953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fi-FI" dirty="0"/>
                  <a:t>Osuus, % </a:t>
                </a:r>
              </a:p>
            </c:rich>
          </c:tx>
          <c:layout>
            <c:manualLayout>
              <c:xMode val="edge"/>
              <c:yMode val="edge"/>
              <c:x val="7.574444524837913E-2"/>
              <c:y val="0.13005923218581872"/>
            </c:manualLayout>
          </c:layout>
          <c:overlay val="0"/>
          <c:spPr>
            <a:noFill/>
            <a:ln w="25470">
              <a:noFill/>
            </a:ln>
          </c:spPr>
        </c:title>
        <c:numFmt formatCode="0%" sourceLinked="0"/>
        <c:majorTickMark val="out"/>
        <c:minorTickMark val="none"/>
        <c:tickLblPos val="nextTo"/>
        <c:spPr>
          <a:ln w="3184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153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271969664"/>
        <c:crosses val="autoZero"/>
        <c:crossBetween val="between"/>
        <c:minorUnit val="0.01"/>
      </c:valAx>
      <c:spPr>
        <a:noFill/>
        <a:ln w="12735">
          <a:solidFill>
            <a:schemeClr val="tx1"/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54" b="1" i="0" u="none" strike="noStrike" baseline="0">
          <a:solidFill>
            <a:schemeClr val="tx1"/>
          </a:solidFill>
          <a:latin typeface="Arial Narrow"/>
          <a:ea typeface="Arial Narrow"/>
          <a:cs typeface="Arial Narrow"/>
        </a:defRPr>
      </a:pPr>
      <a:endParaRPr lang="fi-FI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916138823437413"/>
          <c:y val="9.1089108910891087E-2"/>
          <c:w val="0.6943902721513765"/>
          <c:h val="0.804345034610708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Yhteensä </c:v>
                </c:pt>
              </c:strCache>
            </c:strRef>
          </c:tx>
          <c:spPr>
            <a:ln w="34117">
              <a:solidFill>
                <a:srgbClr val="0000FF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cat>
            <c:strRef>
              <c:f>Sheet1!$A$2:$A$42</c:f>
              <c:strCache>
                <c:ptCount val="38"/>
                <c:pt idx="0">
                  <c:v>2004,IV</c:v>
                </c:pt>
                <c:pt idx="1">
                  <c:v>2005,I</c:v>
                </c:pt>
                <c:pt idx="5">
                  <c:v>2006,I</c:v>
                </c:pt>
                <c:pt idx="9">
                  <c:v>2007,I</c:v>
                </c:pt>
                <c:pt idx="13">
                  <c:v>2008,I</c:v>
                </c:pt>
                <c:pt idx="17">
                  <c:v>2009,I</c:v>
                </c:pt>
                <c:pt idx="21">
                  <c:v>2010,I</c:v>
                </c:pt>
                <c:pt idx="25">
                  <c:v>2011,I</c:v>
                </c:pt>
                <c:pt idx="29">
                  <c:v>2012,I</c:v>
                </c:pt>
                <c:pt idx="33">
                  <c:v>2013,I</c:v>
                </c:pt>
                <c:pt idx="37">
                  <c:v>2014,I</c:v>
                </c:pt>
              </c:strCache>
            </c:strRef>
          </c:cat>
          <c:val>
            <c:numRef>
              <c:f>Sheet1!$B$2:$B$42</c:f>
              <c:numCache>
                <c:formatCode>General</c:formatCode>
                <c:ptCount val="41"/>
                <c:pt idx="1">
                  <c:v>6886.4010580548756</c:v>
                </c:pt>
                <c:pt idx="2">
                  <c:v>7799.7252069719134</c:v>
                </c:pt>
                <c:pt idx="3">
                  <c:v>7575.2237478522002</c:v>
                </c:pt>
                <c:pt idx="4">
                  <c:v>8275.7696050809445</c:v>
                </c:pt>
                <c:pt idx="5">
                  <c:v>8690.0124321876774</c:v>
                </c:pt>
                <c:pt idx="6">
                  <c:v>8139.9250315425834</c:v>
                </c:pt>
                <c:pt idx="7">
                  <c:v>8208.7121358574277</c:v>
                </c:pt>
                <c:pt idx="8">
                  <c:v>8876.9515759354235</c:v>
                </c:pt>
                <c:pt idx="9">
                  <c:v>8789.4145585049155</c:v>
                </c:pt>
                <c:pt idx="10">
                  <c:v>10319.803828239026</c:v>
                </c:pt>
                <c:pt idx="11">
                  <c:v>9107.8184443665523</c:v>
                </c:pt>
                <c:pt idx="12">
                  <c:v>10459.958767714761</c:v>
                </c:pt>
                <c:pt idx="13">
                  <c:v>10509.919356987475</c:v>
                </c:pt>
                <c:pt idx="14">
                  <c:v>10028.090198379688</c:v>
                </c:pt>
                <c:pt idx="15">
                  <c:v>10515.826712031798</c:v>
                </c:pt>
                <c:pt idx="16">
                  <c:v>9073.7950733128964</c:v>
                </c:pt>
                <c:pt idx="17">
                  <c:v>6014.9611802694271</c:v>
                </c:pt>
                <c:pt idx="18">
                  <c:v>6241.0113651905313</c:v>
                </c:pt>
                <c:pt idx="19">
                  <c:v>6410.624740298058</c:v>
                </c:pt>
                <c:pt idx="20">
                  <c:v>7436.1623533234624</c:v>
                </c:pt>
                <c:pt idx="21">
                  <c:v>6817.2968489724835</c:v>
                </c:pt>
                <c:pt idx="22">
                  <c:v>6895.4780515904704</c:v>
                </c:pt>
                <c:pt idx="23">
                  <c:v>6848.1353951706706</c:v>
                </c:pt>
                <c:pt idx="24">
                  <c:v>8980.2746392665613</c:v>
                </c:pt>
                <c:pt idx="25">
                  <c:v>8162.1410843666572</c:v>
                </c:pt>
                <c:pt idx="26">
                  <c:v>8208.325868690803</c:v>
                </c:pt>
                <c:pt idx="27">
                  <c:v>7396.7587289713229</c:v>
                </c:pt>
                <c:pt idx="28">
                  <c:v>9245.1317078410702</c:v>
                </c:pt>
                <c:pt idx="29">
                  <c:v>7924.7724982925611</c:v>
                </c:pt>
                <c:pt idx="30">
                  <c:v>8276.1276776062386</c:v>
                </c:pt>
                <c:pt idx="31">
                  <c:v>7238.5766088394357</c:v>
                </c:pt>
                <c:pt idx="32">
                  <c:v>8533.8574362646177</c:v>
                </c:pt>
                <c:pt idx="33">
                  <c:v>6780.239849526406</c:v>
                </c:pt>
                <c:pt idx="34">
                  <c:v>7111.0830564250318</c:v>
                </c:pt>
                <c:pt idx="35">
                  <c:v>6479.320777585328</c:v>
                </c:pt>
                <c:pt idx="36">
                  <c:v>7301.1373304060007</c:v>
                </c:pt>
                <c:pt idx="37">
                  <c:v>7220.1872431894471</c:v>
                </c:pt>
                <c:pt idx="38">
                  <c:v>7373.1</c:v>
                </c:pt>
                <c:pt idx="39">
                  <c:v>8621.9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Vientiin </c:v>
                </c:pt>
              </c:strCache>
            </c:strRef>
          </c:tx>
          <c:spPr>
            <a:ln w="34117">
              <a:solidFill>
                <a:srgbClr val="993366"/>
              </a:solidFill>
              <a:prstDash val="solid"/>
            </a:ln>
          </c:spPr>
          <c:marker>
            <c:symbol val="square"/>
            <c:size val="5"/>
            <c:spPr>
              <a:solidFill>
                <a:srgbClr val="993366"/>
              </a:solidFill>
              <a:ln>
                <a:solidFill>
                  <a:srgbClr val="993366"/>
                </a:solidFill>
                <a:prstDash val="solid"/>
              </a:ln>
            </c:spPr>
          </c:marker>
          <c:cat>
            <c:strRef>
              <c:f>Sheet1!$A$2:$A$42</c:f>
              <c:strCache>
                <c:ptCount val="38"/>
                <c:pt idx="0">
                  <c:v>2004,IV</c:v>
                </c:pt>
                <c:pt idx="1">
                  <c:v>2005,I</c:v>
                </c:pt>
                <c:pt idx="5">
                  <c:v>2006,I</c:v>
                </c:pt>
                <c:pt idx="9">
                  <c:v>2007,I</c:v>
                </c:pt>
                <c:pt idx="13">
                  <c:v>2008,I</c:v>
                </c:pt>
                <c:pt idx="17">
                  <c:v>2009,I</c:v>
                </c:pt>
                <c:pt idx="21">
                  <c:v>2010,I</c:v>
                </c:pt>
                <c:pt idx="25">
                  <c:v>2011,I</c:v>
                </c:pt>
                <c:pt idx="29">
                  <c:v>2012,I</c:v>
                </c:pt>
                <c:pt idx="33">
                  <c:v>2013,I</c:v>
                </c:pt>
                <c:pt idx="37">
                  <c:v>2014,I</c:v>
                </c:pt>
              </c:strCache>
            </c:strRef>
          </c:cat>
          <c:val>
            <c:numRef>
              <c:f>Sheet1!$C$2:$C$42</c:f>
              <c:numCache>
                <c:formatCode>General</c:formatCode>
                <c:ptCount val="41"/>
                <c:pt idx="1">
                  <c:v>5483.0118090173246</c:v>
                </c:pt>
                <c:pt idx="2">
                  <c:v>6527.4191028710284</c:v>
                </c:pt>
                <c:pt idx="3">
                  <c:v>6349.3345194016028</c:v>
                </c:pt>
                <c:pt idx="4">
                  <c:v>6710.9920657104876</c:v>
                </c:pt>
                <c:pt idx="5">
                  <c:v>7381.7584440701057</c:v>
                </c:pt>
                <c:pt idx="6">
                  <c:v>6509.045416978307</c:v>
                </c:pt>
                <c:pt idx="7">
                  <c:v>6690.7704845561693</c:v>
                </c:pt>
                <c:pt idx="8">
                  <c:v>7493.4423463233952</c:v>
                </c:pt>
                <c:pt idx="9">
                  <c:v>7199.6844839869673</c:v>
                </c:pt>
                <c:pt idx="10">
                  <c:v>8563.8225486872943</c:v>
                </c:pt>
                <c:pt idx="11">
                  <c:v>7551.3420986001956</c:v>
                </c:pt>
                <c:pt idx="12">
                  <c:v>8642.1070730237661</c:v>
                </c:pt>
                <c:pt idx="13">
                  <c:v>8518.841541583135</c:v>
                </c:pt>
                <c:pt idx="14">
                  <c:v>7777.7333948502619</c:v>
                </c:pt>
                <c:pt idx="15">
                  <c:v>8642.7740538469261</c:v>
                </c:pt>
                <c:pt idx="16">
                  <c:v>7210.4761517394036</c:v>
                </c:pt>
                <c:pt idx="17">
                  <c:v>4671.1027321150623</c:v>
                </c:pt>
                <c:pt idx="18">
                  <c:v>4690.759511249682</c:v>
                </c:pt>
                <c:pt idx="19">
                  <c:v>4957.2372039983375</c:v>
                </c:pt>
                <c:pt idx="20">
                  <c:v>5675.3403130143752</c:v>
                </c:pt>
                <c:pt idx="21">
                  <c:v>4992.6353104787404</c:v>
                </c:pt>
                <c:pt idx="22">
                  <c:v>5339.936880257841</c:v>
                </c:pt>
                <c:pt idx="23">
                  <c:v>5229.4795027624241</c:v>
                </c:pt>
                <c:pt idx="24">
                  <c:v>6554.4989311781037</c:v>
                </c:pt>
                <c:pt idx="25">
                  <c:v>5622.5728574056893</c:v>
                </c:pt>
                <c:pt idx="26">
                  <c:v>6277.4754768037474</c:v>
                </c:pt>
                <c:pt idx="27">
                  <c:v>5465.3284431047341</c:v>
                </c:pt>
                <c:pt idx="28">
                  <c:v>6877.0782883140637</c:v>
                </c:pt>
                <c:pt idx="29">
                  <c:v>5799.5048951125509</c:v>
                </c:pt>
                <c:pt idx="30">
                  <c:v>6282.032194125326</c:v>
                </c:pt>
                <c:pt idx="31">
                  <c:v>5750.0375057781885</c:v>
                </c:pt>
                <c:pt idx="32">
                  <c:v>6755.238084804193</c:v>
                </c:pt>
                <c:pt idx="33">
                  <c:v>4922.657677281115</c:v>
                </c:pt>
                <c:pt idx="34">
                  <c:v>5254.3726166441529</c:v>
                </c:pt>
                <c:pt idx="35">
                  <c:v>4966.4045463377815</c:v>
                </c:pt>
                <c:pt idx="36">
                  <c:v>5601.592185256628</c:v>
                </c:pt>
                <c:pt idx="37">
                  <c:v>5134.019136753881</c:v>
                </c:pt>
                <c:pt idx="38">
                  <c:v>5350.7</c:v>
                </c:pt>
                <c:pt idx="39">
                  <c:v>6328.5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Kotimaahan</c:v>
                </c:pt>
              </c:strCache>
            </c:strRef>
          </c:tx>
          <c:spPr>
            <a:ln w="34117">
              <a:solidFill>
                <a:srgbClr val="000000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Sheet1!$A$2:$A$42</c:f>
              <c:strCache>
                <c:ptCount val="38"/>
                <c:pt idx="0">
                  <c:v>2004,IV</c:v>
                </c:pt>
                <c:pt idx="1">
                  <c:v>2005,I</c:v>
                </c:pt>
                <c:pt idx="5">
                  <c:v>2006,I</c:v>
                </c:pt>
                <c:pt idx="9">
                  <c:v>2007,I</c:v>
                </c:pt>
                <c:pt idx="13">
                  <c:v>2008,I</c:v>
                </c:pt>
                <c:pt idx="17">
                  <c:v>2009,I</c:v>
                </c:pt>
                <c:pt idx="21">
                  <c:v>2010,I</c:v>
                </c:pt>
                <c:pt idx="25">
                  <c:v>2011,I</c:v>
                </c:pt>
                <c:pt idx="29">
                  <c:v>2012,I</c:v>
                </c:pt>
                <c:pt idx="33">
                  <c:v>2013,I</c:v>
                </c:pt>
                <c:pt idx="37">
                  <c:v>2014,I</c:v>
                </c:pt>
              </c:strCache>
            </c:strRef>
          </c:cat>
          <c:val>
            <c:numRef>
              <c:f>Sheet1!$D$2:$D$42</c:f>
              <c:numCache>
                <c:formatCode>General</c:formatCode>
                <c:ptCount val="41"/>
                <c:pt idx="1">
                  <c:v>1365.4344766587049</c:v>
                </c:pt>
                <c:pt idx="2">
                  <c:v>1241.7004274551705</c:v>
                </c:pt>
                <c:pt idx="3">
                  <c:v>1202.6326475380138</c:v>
                </c:pt>
                <c:pt idx="4">
                  <c:v>1536.6515865206179</c:v>
                </c:pt>
                <c:pt idx="5">
                  <c:v>1275.2586633304766</c:v>
                </c:pt>
                <c:pt idx="6">
                  <c:v>1598.4933203800447</c:v>
                </c:pt>
                <c:pt idx="7">
                  <c:v>1486.1643877198912</c:v>
                </c:pt>
                <c:pt idx="8">
                  <c:v>1341.2036749866679</c:v>
                </c:pt>
                <c:pt idx="9">
                  <c:v>1536.8962288485905</c:v>
                </c:pt>
                <c:pt idx="10">
                  <c:v>1711.060138309377</c:v>
                </c:pt>
                <c:pt idx="11">
                  <c:v>1508.0686975862777</c:v>
                </c:pt>
                <c:pt idx="12">
                  <c:v>1779.0745040318586</c:v>
                </c:pt>
                <c:pt idx="13">
                  <c:v>1922.6790805998846</c:v>
                </c:pt>
                <c:pt idx="14">
                  <c:v>2199.6565072695248</c:v>
                </c:pt>
                <c:pt idx="15">
                  <c:v>1802.1318836204273</c:v>
                </c:pt>
                <c:pt idx="16">
                  <c:v>1808.7448148510998</c:v>
                </c:pt>
                <c:pt idx="17">
                  <c:v>1285.5512018316831</c:v>
                </c:pt>
                <c:pt idx="18">
                  <c:v>1504.5021045887529</c:v>
                </c:pt>
                <c:pt idx="19">
                  <c:v>1403.9475888593422</c:v>
                </c:pt>
                <c:pt idx="20">
                  <c:v>1718.9741830107976</c:v>
                </c:pt>
                <c:pt idx="21">
                  <c:v>1780.9357856506665</c:v>
                </c:pt>
                <c:pt idx="22">
                  <c:v>1506.6322259305725</c:v>
                </c:pt>
                <c:pt idx="23">
                  <c:v>1550.638550166635</c:v>
                </c:pt>
                <c:pt idx="24">
                  <c:v>2312.3104578921443</c:v>
                </c:pt>
                <c:pt idx="25">
                  <c:v>2403.5844305942055</c:v>
                </c:pt>
                <c:pt idx="26">
                  <c:v>1834.3400775620019</c:v>
                </c:pt>
                <c:pt idx="27">
                  <c:v>1808.1822685218726</c:v>
                </c:pt>
                <c:pt idx="28">
                  <c:v>2233.1780388796706</c:v>
                </c:pt>
                <c:pt idx="29">
                  <c:v>1954.8522813843579</c:v>
                </c:pt>
                <c:pt idx="30">
                  <c:v>1860.4133166279546</c:v>
                </c:pt>
                <c:pt idx="31">
                  <c:v>1392.0772487638631</c:v>
                </c:pt>
                <c:pt idx="32">
                  <c:v>1670.3732921174749</c:v>
                </c:pt>
                <c:pt idx="33">
                  <c:v>1713.7804024523857</c:v>
                </c:pt>
                <c:pt idx="34">
                  <c:v>1731.9039566222664</c:v>
                </c:pt>
                <c:pt idx="35">
                  <c:v>1394.0060621088846</c:v>
                </c:pt>
                <c:pt idx="36">
                  <c:v>1560.818236430224</c:v>
                </c:pt>
                <c:pt idx="37">
                  <c:v>1933.3892417631857</c:v>
                </c:pt>
                <c:pt idx="38">
                  <c:v>1877.4000000000003</c:v>
                </c:pt>
                <c:pt idx="39">
                  <c:v>2185.2000000000003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2745216"/>
        <c:axId val="442747520"/>
      </c:lineChart>
      <c:catAx>
        <c:axId val="442745216"/>
        <c:scaling>
          <c:orientation val="minMax"/>
        </c:scaling>
        <c:delete val="0"/>
        <c:axPos val="b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one"/>
        <c:spPr>
          <a:ln w="284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94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2747520"/>
        <c:crosses val="autoZero"/>
        <c:auto val="1"/>
        <c:lblAlgn val="ctr"/>
        <c:lblOffset val="100"/>
        <c:tickLblSkip val="3"/>
        <c:tickMarkSkip val="4"/>
        <c:noMultiLvlLbl val="0"/>
      </c:catAx>
      <c:valAx>
        <c:axId val="442747520"/>
        <c:scaling>
          <c:orientation val="minMax"/>
          <c:max val="12000"/>
          <c:min val="0"/>
        </c:scaling>
        <c:delete val="0"/>
        <c:axPos val="l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28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589" b="0" i="0" u="none" strike="noStrike" baseline="0">
                <a:solidFill>
                  <a:srgbClr val="003366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2745216"/>
        <c:crosses val="autoZero"/>
        <c:crossBetween val="midCat"/>
        <c:majorUnit val="1000"/>
        <c:minorUnit val="500"/>
      </c:valAx>
      <c:spPr>
        <a:noFill/>
        <a:ln w="11372">
          <a:solidFill>
            <a:schemeClr val="tx1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81908988162982221"/>
          <c:y val="0.16831689859713778"/>
          <c:w val="0.16994477735855665"/>
          <c:h val="0.65440444948547116"/>
        </c:manualLayout>
      </c:layout>
      <c:overlay val="0"/>
      <c:spPr>
        <a:solidFill>
          <a:schemeClr val="bg1"/>
        </a:solidFill>
        <a:ln w="2843">
          <a:noFill/>
          <a:prstDash val="solid"/>
        </a:ln>
      </c:spPr>
      <c:txPr>
        <a:bodyPr/>
        <a:lstStyle/>
        <a:p>
          <a:pPr>
            <a:defRPr sz="1400" b="1" i="0" u="none" strike="noStrike" baseline="0">
              <a:solidFill>
                <a:srgbClr val="003366"/>
              </a:solidFill>
              <a:latin typeface="Arial"/>
              <a:ea typeface="Arial"/>
              <a:cs typeface="Arial"/>
            </a:defRPr>
          </a:pPr>
          <a:endParaRPr lang="fi-FI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948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fi-FI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153846153846159E-2"/>
          <c:y val="8.3809523809523806E-2"/>
          <c:w val="0.89903846153846156"/>
          <c:h val="0.7733333333333333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2014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90000"/>
                  <a:lumOff val="10000"/>
                </a:schemeClr>
              </a:solidFill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dPt>
          <c:cat>
            <c:strRef>
              <c:f>Sheet1!$B$1:$D$1</c:f>
              <c:strCache>
                <c:ptCount val="3"/>
                <c:pt idx="0">
                  <c:v>Lisääntyneet</c:v>
                </c:pt>
                <c:pt idx="1">
                  <c:v>Vähentyneet</c:v>
                </c:pt>
                <c:pt idx="2">
                  <c:v>Ennallaan</c:v>
                </c:pt>
              </c:strCache>
            </c:strRef>
          </c:cat>
          <c:val>
            <c:numRef>
              <c:f>Sheet1!$B$2:$D$2</c:f>
              <c:numCache>
                <c:formatCode>#,##0.0</c:formatCode>
                <c:ptCount val="3"/>
                <c:pt idx="0" formatCode="General">
                  <c:v>33</c:v>
                </c:pt>
                <c:pt idx="1">
                  <c:v>62</c:v>
                </c:pt>
                <c:pt idx="2" formatCode="General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47491072"/>
        <c:axId val="447808256"/>
      </c:barChart>
      <c:catAx>
        <c:axId val="44749107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318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600" b="1" i="0" u="none" strike="noStrike" baseline="0">
                <a:solidFill>
                  <a:schemeClr val="tx1"/>
                </a:solidFill>
                <a:latin typeface="Arial Narrow"/>
                <a:ea typeface="Arial Narrow"/>
                <a:cs typeface="Arial Narrow"/>
              </a:defRPr>
            </a:pPr>
            <a:endParaRPr lang="fi-FI"/>
          </a:p>
        </c:txPr>
        <c:crossAx val="447808256"/>
        <c:crosses val="autoZero"/>
        <c:auto val="1"/>
        <c:lblAlgn val="ctr"/>
        <c:lblOffset val="100"/>
        <c:noMultiLvlLbl val="0"/>
      </c:catAx>
      <c:valAx>
        <c:axId val="447808256"/>
        <c:scaling>
          <c:orientation val="minMax"/>
          <c:max val="100"/>
          <c:min val="0"/>
        </c:scaling>
        <c:delete val="0"/>
        <c:axPos val="b"/>
        <c:majorGridlines>
          <c:spPr>
            <a:ln w="3187">
              <a:solidFill>
                <a:schemeClr val="tx1"/>
              </a:solidFill>
              <a:prstDash val="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318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7491072"/>
        <c:crosses val="autoZero"/>
        <c:crossBetween val="between"/>
        <c:majorUnit val="10"/>
      </c:valAx>
      <c:spPr>
        <a:noFill/>
        <a:ln w="12747">
          <a:solidFill>
            <a:schemeClr val="tx1"/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1" b="1" i="0" u="none" strike="noStrike" baseline="0">
          <a:solidFill>
            <a:schemeClr val="tx1"/>
          </a:solidFill>
          <a:latin typeface="Arial Narrow"/>
          <a:ea typeface="Arial Narrow"/>
          <a:cs typeface="Arial Narrow"/>
        </a:defRPr>
      </a:pPr>
      <a:endParaRPr lang="fi-FI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5991561181434593E-2"/>
          <c:y val="6.25E-2"/>
          <c:w val="0.70746876667219993"/>
          <c:h val="0.8520833333333333"/>
        </c:manualLayout>
      </c:layout>
      <c:areaChart>
        <c:grouping val="stack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Kotimaahan</c:v>
                </c:pt>
              </c:strCache>
            </c:strRef>
          </c:tx>
          <c:spPr>
            <a:solidFill>
              <a:srgbClr val="FF0000"/>
            </a:solidFill>
            <a:ln w="11167">
              <a:solidFill>
                <a:srgbClr val="99CCFF"/>
              </a:solidFill>
              <a:prstDash val="sysDash"/>
            </a:ln>
          </c:spPr>
          <c:cat>
            <c:strRef>
              <c:f>Sheet1!$A$2:$A$41</c:f>
              <c:strCache>
                <c:ptCount val="38"/>
                <c:pt idx="0">
                  <c:v>2004,IV</c:v>
                </c:pt>
                <c:pt idx="1">
                  <c:v>2005,I</c:v>
                </c:pt>
                <c:pt idx="5">
                  <c:v>2006,I</c:v>
                </c:pt>
                <c:pt idx="9">
                  <c:v>2007,I</c:v>
                </c:pt>
                <c:pt idx="13">
                  <c:v>2008,I</c:v>
                </c:pt>
                <c:pt idx="17">
                  <c:v>2009,I</c:v>
                </c:pt>
                <c:pt idx="21">
                  <c:v>2010,I</c:v>
                </c:pt>
                <c:pt idx="25">
                  <c:v>2011,I</c:v>
                </c:pt>
                <c:pt idx="29">
                  <c:v>2012,I</c:v>
                </c:pt>
                <c:pt idx="33">
                  <c:v>2013,I</c:v>
                </c:pt>
                <c:pt idx="37">
                  <c:v>2014,I</c:v>
                </c:pt>
              </c:strCache>
            </c:strRef>
          </c:cat>
          <c:val>
            <c:numRef>
              <c:f>Sheet1!$B$2:$B$41</c:f>
              <c:numCache>
                <c:formatCode>General</c:formatCode>
                <c:ptCount val="40"/>
                <c:pt idx="0">
                  <c:v>2944.8814688354864</c:v>
                </c:pt>
                <c:pt idx="1">
                  <c:v>3178.6897237018838</c:v>
                </c:pt>
                <c:pt idx="2">
                  <c:v>3081.5454040663021</c:v>
                </c:pt>
                <c:pt idx="3">
                  <c:v>3036.0591881241485</c:v>
                </c:pt>
                <c:pt idx="4">
                  <c:v>3371.1520403389509</c:v>
                </c:pt>
                <c:pt idx="5">
                  <c:v>3266.8926472403841</c:v>
                </c:pt>
                <c:pt idx="6">
                  <c:v>3712.6344212397889</c:v>
                </c:pt>
                <c:pt idx="7">
                  <c:v>3587.2035842258151</c:v>
                </c:pt>
                <c:pt idx="8">
                  <c:v>3409.9684554814253</c:v>
                </c:pt>
                <c:pt idx="9">
                  <c:v>3732.0448900273555</c:v>
                </c:pt>
                <c:pt idx="10">
                  <c:v>4007.9016074780657</c:v>
                </c:pt>
                <c:pt idx="11">
                  <c:v>4108.986478167476</c:v>
                </c:pt>
                <c:pt idx="12">
                  <c:v>3821.3474336783293</c:v>
                </c:pt>
                <c:pt idx="13">
                  <c:v>3834.3376307541448</c:v>
                </c:pt>
                <c:pt idx="14">
                  <c:v>4091.9623533881854</c:v>
                </c:pt>
                <c:pt idx="15">
                  <c:v>3980.691946366283</c:v>
                </c:pt>
                <c:pt idx="16">
                  <c:v>3746.1058849201836</c:v>
                </c:pt>
                <c:pt idx="17">
                  <c:v>3269.9017966143701</c:v>
                </c:pt>
                <c:pt idx="18">
                  <c:v>3128.9142261017164</c:v>
                </c:pt>
                <c:pt idx="19">
                  <c:v>3150.8979530444531</c:v>
                </c:pt>
                <c:pt idx="20">
                  <c:v>3240.6659517418875</c:v>
                </c:pt>
                <c:pt idx="21">
                  <c:v>3348.545803549106</c:v>
                </c:pt>
                <c:pt idx="22">
                  <c:v>3126.2935893503991</c:v>
                </c:pt>
                <c:pt idx="23">
                  <c:v>3100.6858552621734</c:v>
                </c:pt>
                <c:pt idx="24">
                  <c:v>3493.9109679711232</c:v>
                </c:pt>
                <c:pt idx="25">
                  <c:v>4166.6322317582162</c:v>
                </c:pt>
                <c:pt idx="26">
                  <c:v>4262.8121996190403</c:v>
                </c:pt>
                <c:pt idx="27">
                  <c:v>4296.7185896508036</c:v>
                </c:pt>
                <c:pt idx="28">
                  <c:v>4234.5892132924046</c:v>
                </c:pt>
                <c:pt idx="29">
                  <c:v>4160.6841618734024</c:v>
                </c:pt>
                <c:pt idx="30">
                  <c:v>4609.7661874890127</c:v>
                </c:pt>
                <c:pt idx="31">
                  <c:v>3960.3196819485547</c:v>
                </c:pt>
                <c:pt idx="32">
                  <c:v>3973.3549691089388</c:v>
                </c:pt>
                <c:pt idx="33">
                  <c:v>3811.6155464220897</c:v>
                </c:pt>
                <c:pt idx="34">
                  <c:v>3896.4890066836579</c:v>
                </c:pt>
                <c:pt idx="35">
                  <c:v>3806.5095723873119</c:v>
                </c:pt>
                <c:pt idx="36">
                  <c:v>3565.4730747760359</c:v>
                </c:pt>
                <c:pt idx="37">
                  <c:v>3985.999698340584</c:v>
                </c:pt>
                <c:pt idx="38">
                  <c:v>4131.3999999999996</c:v>
                </c:pt>
                <c:pt idx="39">
                  <c:v>4724.6000000000004</c:v>
                </c:pt>
              </c:numCache>
            </c:numRef>
          </c:val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Vientiin</c:v>
                </c:pt>
              </c:strCache>
            </c:strRef>
          </c:tx>
          <c:spPr>
            <a:solidFill>
              <a:srgbClr val="99CCFF"/>
            </a:solidFill>
            <a:ln w="11167">
              <a:solidFill>
                <a:srgbClr val="339966"/>
              </a:solidFill>
              <a:prstDash val="solid"/>
            </a:ln>
          </c:spPr>
          <c:cat>
            <c:strRef>
              <c:f>Sheet1!$A$2:$A$41</c:f>
              <c:strCache>
                <c:ptCount val="38"/>
                <c:pt idx="0">
                  <c:v>2004,IV</c:v>
                </c:pt>
                <c:pt idx="1">
                  <c:v>2005,I</c:v>
                </c:pt>
                <c:pt idx="5">
                  <c:v>2006,I</c:v>
                </c:pt>
                <c:pt idx="9">
                  <c:v>2007,I</c:v>
                </c:pt>
                <c:pt idx="13">
                  <c:v>2008,I</c:v>
                </c:pt>
                <c:pt idx="17">
                  <c:v>2009,I</c:v>
                </c:pt>
                <c:pt idx="21">
                  <c:v>2010,I</c:v>
                </c:pt>
                <c:pt idx="25">
                  <c:v>2011,I</c:v>
                </c:pt>
                <c:pt idx="29">
                  <c:v>2012,I</c:v>
                </c:pt>
                <c:pt idx="33">
                  <c:v>2013,I</c:v>
                </c:pt>
                <c:pt idx="37">
                  <c:v>2014,I</c:v>
                </c:pt>
              </c:strCache>
            </c:strRef>
          </c:cat>
          <c:val>
            <c:numRef>
              <c:f>Sheet1!$C$2:$C$41</c:f>
              <c:numCache>
                <c:formatCode>General</c:formatCode>
                <c:ptCount val="40"/>
                <c:pt idx="0">
                  <c:v>9770.6187978234975</c:v>
                </c:pt>
                <c:pt idx="1">
                  <c:v>10685.598725691483</c:v>
                </c:pt>
                <c:pt idx="2">
                  <c:v>11872.851037386528</c:v>
                </c:pt>
                <c:pt idx="3">
                  <c:v>13440.635566715599</c:v>
                </c:pt>
                <c:pt idx="4">
                  <c:v>13240.789885319911</c:v>
                </c:pt>
                <c:pt idx="5">
                  <c:v>14941.479404450718</c:v>
                </c:pt>
                <c:pt idx="6">
                  <c:v>14327.624992364632</c:v>
                </c:pt>
                <c:pt idx="7">
                  <c:v>15138.629698173858</c:v>
                </c:pt>
                <c:pt idx="8">
                  <c:v>15920.780221079178</c:v>
                </c:pt>
                <c:pt idx="9">
                  <c:v>15631.305540361209</c:v>
                </c:pt>
                <c:pt idx="10">
                  <c:v>17177.433119367088</c:v>
                </c:pt>
                <c:pt idx="11">
                  <c:v>17530.256198777533</c:v>
                </c:pt>
                <c:pt idx="12">
                  <c:v>18571.995728817616</c:v>
                </c:pt>
                <c:pt idx="13">
                  <c:v>18539.011784422491</c:v>
                </c:pt>
                <c:pt idx="14">
                  <c:v>18108.697956517295</c:v>
                </c:pt>
                <c:pt idx="15">
                  <c:v>19434.809343195408</c:v>
                </c:pt>
                <c:pt idx="16">
                  <c:v>18210.475270829429</c:v>
                </c:pt>
                <c:pt idx="17">
                  <c:v>14324.772862242298</c:v>
                </c:pt>
                <c:pt idx="18">
                  <c:v>13120.106271560649</c:v>
                </c:pt>
                <c:pt idx="19">
                  <c:v>12759.130522000058</c:v>
                </c:pt>
                <c:pt idx="20">
                  <c:v>11960.964236032527</c:v>
                </c:pt>
                <c:pt idx="21">
                  <c:v>11168.564422692376</c:v>
                </c:pt>
                <c:pt idx="22">
                  <c:v>11228.964919880427</c:v>
                </c:pt>
                <c:pt idx="23">
                  <c:v>11105.01554063862</c:v>
                </c:pt>
                <c:pt idx="24">
                  <c:v>11107.625616217883</c:v>
                </c:pt>
                <c:pt idx="25">
                  <c:v>9976.7108108018601</c:v>
                </c:pt>
                <c:pt idx="26">
                  <c:v>10532.169136763498</c:v>
                </c:pt>
                <c:pt idx="27">
                  <c:v>10904.790789192837</c:v>
                </c:pt>
                <c:pt idx="28">
                  <c:v>11804.410753737473</c:v>
                </c:pt>
                <c:pt idx="29">
                  <c:v>11057.252296878765</c:v>
                </c:pt>
                <c:pt idx="30">
                  <c:v>11369.402046419793</c:v>
                </c:pt>
                <c:pt idx="31">
                  <c:v>10775.172270489615</c:v>
                </c:pt>
                <c:pt idx="32">
                  <c:v>11394.091271992291</c:v>
                </c:pt>
                <c:pt idx="33">
                  <c:v>10406.918766725272</c:v>
                </c:pt>
                <c:pt idx="34">
                  <c:v>10521.235013466408</c:v>
                </c:pt>
                <c:pt idx="35">
                  <c:v>10210.165579652208</c:v>
                </c:pt>
                <c:pt idx="36">
                  <c:v>10128.08043046457</c:v>
                </c:pt>
                <c:pt idx="37">
                  <c:v>9864.2975476177762</c:v>
                </c:pt>
                <c:pt idx="38">
                  <c:v>9919.7999999999975</c:v>
                </c:pt>
                <c:pt idx="39">
                  <c:v>11098.999999999998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7852928"/>
        <c:axId val="447854464"/>
      </c:areaChart>
      <c:catAx>
        <c:axId val="447852928"/>
        <c:scaling>
          <c:orientation val="minMax"/>
        </c:scaling>
        <c:delete val="0"/>
        <c:axPos val="b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one"/>
        <c:spPr>
          <a:ln w="2792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824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7854464"/>
        <c:crosses val="autoZero"/>
        <c:auto val="1"/>
        <c:lblAlgn val="ctr"/>
        <c:lblOffset val="100"/>
        <c:tickLblSkip val="11"/>
        <c:tickMarkSkip val="4"/>
        <c:noMultiLvlLbl val="0"/>
      </c:catAx>
      <c:valAx>
        <c:axId val="447854464"/>
        <c:scaling>
          <c:orientation val="minMax"/>
          <c:max val="24000"/>
        </c:scaling>
        <c:delete val="0"/>
        <c:axPos val="l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2792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29" b="0" i="0" u="none" strike="noStrike" baseline="0">
                <a:solidFill>
                  <a:srgbClr val="003366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7852928"/>
        <c:crosses val="autoZero"/>
        <c:crossBetween val="midCat"/>
        <c:majorUnit val="2000"/>
        <c:minorUnit val="1000"/>
      </c:valAx>
      <c:spPr>
        <a:noFill/>
        <a:ln w="11167">
          <a:solidFill>
            <a:schemeClr val="tx1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80379746835443033"/>
          <c:y val="0.14409303343654611"/>
          <c:w val="0.19514767932489452"/>
          <c:h val="0.66954074972864164"/>
        </c:manualLayout>
      </c:layout>
      <c:overlay val="0"/>
      <c:spPr>
        <a:solidFill>
          <a:schemeClr val="bg1"/>
        </a:solidFill>
        <a:ln w="2792">
          <a:noFill/>
          <a:prstDash val="solid"/>
        </a:ln>
      </c:spPr>
      <c:txPr>
        <a:bodyPr/>
        <a:lstStyle/>
        <a:p>
          <a:pPr>
            <a:defRPr sz="1400" b="1" i="0" u="none" strike="noStrike" baseline="0">
              <a:solidFill>
                <a:srgbClr val="003366"/>
              </a:solidFill>
              <a:latin typeface="Arial"/>
              <a:ea typeface="Arial"/>
              <a:cs typeface="Arial"/>
            </a:defRPr>
          </a:pPr>
          <a:endParaRPr lang="fi-FI"/>
        </a:p>
      </c:txPr>
    </c:legend>
    <c:plotVisOnly val="1"/>
    <c:dispBlanksAs val="zero"/>
    <c:showDLblsOverMax val="0"/>
  </c:chart>
  <c:spPr>
    <a:noFill/>
    <a:ln>
      <a:noFill/>
    </a:ln>
  </c:spPr>
  <c:txPr>
    <a:bodyPr/>
    <a:lstStyle/>
    <a:p>
      <a:pPr>
        <a:defRPr sz="182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fi-FI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153846153846159E-2"/>
          <c:y val="8.3809523809523806E-2"/>
          <c:w val="0.89903846153846156"/>
          <c:h val="0.7733333333333333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2014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90000"/>
                  <a:lumOff val="10000"/>
                </a:schemeClr>
              </a:solidFill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dPt>
          <c:cat>
            <c:strRef>
              <c:f>Sheet1!$B$1:$D$1</c:f>
              <c:strCache>
                <c:ptCount val="3"/>
                <c:pt idx="0">
                  <c:v>Kasvanut</c:v>
                </c:pt>
                <c:pt idx="1">
                  <c:v>Supistunut</c:v>
                </c:pt>
                <c:pt idx="2">
                  <c:v>Ennallaan</c:v>
                </c:pt>
              </c:strCache>
            </c:strRef>
          </c:cat>
          <c:val>
            <c:numRef>
              <c:f>Sheet1!$B$2:$D$2</c:f>
              <c:numCache>
                <c:formatCode>#,##0.0</c:formatCode>
                <c:ptCount val="3"/>
                <c:pt idx="0" formatCode="General">
                  <c:v>38</c:v>
                </c:pt>
                <c:pt idx="1">
                  <c:v>56</c:v>
                </c:pt>
                <c:pt idx="2" formatCode="General">
                  <c:v>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43173504"/>
        <c:axId val="443179392"/>
      </c:barChart>
      <c:catAx>
        <c:axId val="4431735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318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600" b="1" i="0" u="none" strike="noStrike" baseline="0">
                <a:solidFill>
                  <a:schemeClr val="tx1"/>
                </a:solidFill>
                <a:latin typeface="Arial Narrow"/>
                <a:ea typeface="Arial Narrow"/>
                <a:cs typeface="Arial Narrow"/>
              </a:defRPr>
            </a:pPr>
            <a:endParaRPr lang="fi-FI"/>
          </a:p>
        </c:txPr>
        <c:crossAx val="443179392"/>
        <c:crosses val="autoZero"/>
        <c:auto val="1"/>
        <c:lblAlgn val="ctr"/>
        <c:lblOffset val="100"/>
        <c:noMultiLvlLbl val="0"/>
      </c:catAx>
      <c:valAx>
        <c:axId val="443179392"/>
        <c:scaling>
          <c:orientation val="minMax"/>
          <c:max val="100"/>
          <c:min val="0"/>
        </c:scaling>
        <c:delete val="0"/>
        <c:axPos val="b"/>
        <c:majorGridlines>
          <c:spPr>
            <a:ln w="3187">
              <a:solidFill>
                <a:schemeClr val="tx1"/>
              </a:solidFill>
              <a:prstDash val="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318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3173504"/>
        <c:crosses val="autoZero"/>
        <c:crossBetween val="between"/>
        <c:majorUnit val="10"/>
      </c:valAx>
      <c:spPr>
        <a:noFill/>
        <a:ln w="12747">
          <a:solidFill>
            <a:schemeClr val="tx1"/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1" b="1" i="0" u="none" strike="noStrike" baseline="0">
          <a:solidFill>
            <a:schemeClr val="tx1"/>
          </a:solidFill>
          <a:latin typeface="Arial Narrow"/>
          <a:ea typeface="Arial Narrow"/>
          <a:cs typeface="Arial Narrow"/>
        </a:defRPr>
      </a:pPr>
      <a:endParaRPr lang="fi-FI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l">
              <a:defRPr sz="1600" b="1"/>
            </a:pPr>
            <a:r>
              <a:rPr lang="en-US" sz="1400" b="1" dirty="0" err="1" smtClean="0"/>
              <a:t>Saldoluku</a:t>
            </a:r>
            <a:r>
              <a:rPr lang="en-US" sz="1400" b="1" dirty="0" smtClean="0"/>
              <a:t> </a:t>
            </a:r>
            <a:endParaRPr lang="en-US" sz="1400" b="1" dirty="0"/>
          </a:p>
        </c:rich>
      </c:tx>
      <c:layout>
        <c:manualLayout>
          <c:xMode val="edge"/>
          <c:yMode val="edge"/>
          <c:x val="0.85949471797819565"/>
          <c:y val="0.19524282655462524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7.4920633203980291E-2"/>
          <c:y val="4.3372856072140871E-2"/>
          <c:w val="0.91224718992575715"/>
          <c:h val="0.91546835705123675"/>
        </c:manualLayout>
      </c:layout>
      <c:lineChart>
        <c:grouping val="standar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Saldoluku</c:v>
                </c:pt>
              </c:strCache>
            </c:strRef>
          </c:tx>
          <c:marker>
            <c:symbol val="none"/>
          </c:marker>
          <c:cat>
            <c:strRef>
              <c:f>Taul1!$A$2:$A$42</c:f>
              <c:strCache>
                <c:ptCount val="40"/>
                <c:pt idx="0">
                  <c:v>05(1)</c:v>
                </c:pt>
                <c:pt idx="1">
                  <c:v>05(4)</c:v>
                </c:pt>
                <c:pt idx="2">
                  <c:v>05(7)</c:v>
                </c:pt>
                <c:pt idx="3">
                  <c:v>05(10)</c:v>
                </c:pt>
                <c:pt idx="4">
                  <c:v>06(1)</c:v>
                </c:pt>
                <c:pt idx="5">
                  <c:v>06(4)</c:v>
                </c:pt>
                <c:pt idx="6">
                  <c:v>06(7)</c:v>
                </c:pt>
                <c:pt idx="7">
                  <c:v>06(10)</c:v>
                </c:pt>
                <c:pt idx="8">
                  <c:v>07(1)</c:v>
                </c:pt>
                <c:pt idx="9">
                  <c:v>07(4)</c:v>
                </c:pt>
                <c:pt idx="10">
                  <c:v>07(7)</c:v>
                </c:pt>
                <c:pt idx="11">
                  <c:v>07(10)</c:v>
                </c:pt>
                <c:pt idx="12">
                  <c:v>08(1)</c:v>
                </c:pt>
                <c:pt idx="13">
                  <c:v>08(4)</c:v>
                </c:pt>
                <c:pt idx="14">
                  <c:v>08(7)</c:v>
                </c:pt>
                <c:pt idx="15">
                  <c:v>08(10)</c:v>
                </c:pt>
                <c:pt idx="16">
                  <c:v>09(1)</c:v>
                </c:pt>
                <c:pt idx="17">
                  <c:v>09(4)</c:v>
                </c:pt>
                <c:pt idx="18">
                  <c:v>09(7)</c:v>
                </c:pt>
                <c:pt idx="19">
                  <c:v>09(10)</c:v>
                </c:pt>
                <c:pt idx="20">
                  <c:v>10(1)</c:v>
                </c:pt>
                <c:pt idx="21">
                  <c:v>10(4)</c:v>
                </c:pt>
                <c:pt idx="22">
                  <c:v>10(7)</c:v>
                </c:pt>
                <c:pt idx="23">
                  <c:v>10(10)</c:v>
                </c:pt>
                <c:pt idx="24">
                  <c:v>11(1)</c:v>
                </c:pt>
                <c:pt idx="25">
                  <c:v>11(4)</c:v>
                </c:pt>
                <c:pt idx="26">
                  <c:v>11(7)</c:v>
                </c:pt>
                <c:pt idx="27">
                  <c:v>11(10)</c:v>
                </c:pt>
                <c:pt idx="28">
                  <c:v>12(1)</c:v>
                </c:pt>
                <c:pt idx="29">
                  <c:v>12(4)</c:v>
                </c:pt>
                <c:pt idx="30">
                  <c:v>12(7)</c:v>
                </c:pt>
                <c:pt idx="31">
                  <c:v>12(10)</c:v>
                </c:pt>
                <c:pt idx="32">
                  <c:v>13(1)</c:v>
                </c:pt>
                <c:pt idx="33">
                  <c:v>13(4)</c:v>
                </c:pt>
                <c:pt idx="34">
                  <c:v>13(7)</c:v>
                </c:pt>
                <c:pt idx="35">
                  <c:v>13(10)</c:v>
                </c:pt>
                <c:pt idx="36">
                  <c:v>14(1)</c:v>
                </c:pt>
                <c:pt idx="37">
                  <c:v>14(4)</c:v>
                </c:pt>
                <c:pt idx="38">
                  <c:v>14(7)</c:v>
                </c:pt>
                <c:pt idx="39">
                  <c:v>14(10)</c:v>
                </c:pt>
              </c:strCache>
            </c:strRef>
          </c:cat>
          <c:val>
            <c:numRef>
              <c:f>Taul1!$B$2:$B$42</c:f>
              <c:numCache>
                <c:formatCode>General</c:formatCode>
                <c:ptCount val="41"/>
                <c:pt idx="0">
                  <c:v>13</c:v>
                </c:pt>
                <c:pt idx="1">
                  <c:v>14</c:v>
                </c:pt>
                <c:pt idx="2">
                  <c:v>9</c:v>
                </c:pt>
                <c:pt idx="3">
                  <c:v>5</c:v>
                </c:pt>
                <c:pt idx="4">
                  <c:v>15</c:v>
                </c:pt>
                <c:pt idx="5">
                  <c:v>24</c:v>
                </c:pt>
                <c:pt idx="6">
                  <c:v>18</c:v>
                </c:pt>
                <c:pt idx="7">
                  <c:v>16</c:v>
                </c:pt>
                <c:pt idx="8">
                  <c:v>11</c:v>
                </c:pt>
                <c:pt idx="9">
                  <c:v>12</c:v>
                </c:pt>
                <c:pt idx="10">
                  <c:v>8</c:v>
                </c:pt>
                <c:pt idx="11">
                  <c:v>3</c:v>
                </c:pt>
                <c:pt idx="12">
                  <c:v>-2</c:v>
                </c:pt>
                <c:pt idx="13">
                  <c:v>1</c:v>
                </c:pt>
                <c:pt idx="14">
                  <c:v>-14</c:v>
                </c:pt>
                <c:pt idx="15">
                  <c:v>-28</c:v>
                </c:pt>
                <c:pt idx="16">
                  <c:v>-56</c:v>
                </c:pt>
                <c:pt idx="17">
                  <c:v>-36</c:v>
                </c:pt>
                <c:pt idx="18">
                  <c:v>-21</c:v>
                </c:pt>
                <c:pt idx="19">
                  <c:v>2</c:v>
                </c:pt>
                <c:pt idx="20">
                  <c:v>10</c:v>
                </c:pt>
                <c:pt idx="21">
                  <c:v>33</c:v>
                </c:pt>
                <c:pt idx="22">
                  <c:v>27</c:v>
                </c:pt>
                <c:pt idx="23">
                  <c:v>19</c:v>
                </c:pt>
                <c:pt idx="24">
                  <c:v>26</c:v>
                </c:pt>
                <c:pt idx="25">
                  <c:v>30</c:v>
                </c:pt>
                <c:pt idx="26">
                  <c:v>18</c:v>
                </c:pt>
                <c:pt idx="27">
                  <c:v>-5</c:v>
                </c:pt>
                <c:pt idx="28">
                  <c:v>-5</c:v>
                </c:pt>
                <c:pt idx="29">
                  <c:v>8</c:v>
                </c:pt>
                <c:pt idx="30">
                  <c:v>-4</c:v>
                </c:pt>
                <c:pt idx="31">
                  <c:v>-24</c:v>
                </c:pt>
                <c:pt idx="32">
                  <c:v>-11</c:v>
                </c:pt>
                <c:pt idx="33">
                  <c:v>-2</c:v>
                </c:pt>
                <c:pt idx="34">
                  <c:v>-11</c:v>
                </c:pt>
                <c:pt idx="35">
                  <c:v>-13</c:v>
                </c:pt>
                <c:pt idx="36">
                  <c:v>5</c:v>
                </c:pt>
                <c:pt idx="37">
                  <c:v>15</c:v>
                </c:pt>
                <c:pt idx="38">
                  <c:v>3</c:v>
                </c:pt>
                <c:pt idx="39">
                  <c:v>-12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3096448"/>
        <c:axId val="443102336"/>
      </c:lineChart>
      <c:catAx>
        <c:axId val="443096448"/>
        <c:scaling>
          <c:orientation val="minMax"/>
        </c:scaling>
        <c:delete val="0"/>
        <c:axPos val="b"/>
        <c:majorTickMark val="out"/>
        <c:minorTickMark val="none"/>
        <c:tickLblPos val="none"/>
        <c:txPr>
          <a:bodyPr/>
          <a:lstStyle/>
          <a:p>
            <a:pPr>
              <a:defRPr sz="1400" b="1" i="0" baseline="0">
                <a:latin typeface="Arial" panose="020B0604020202020204" pitchFamily="34" charset="0"/>
              </a:defRPr>
            </a:pPr>
            <a:endParaRPr lang="fi-FI"/>
          </a:p>
        </c:txPr>
        <c:crossAx val="443102336"/>
        <c:crosses val="autoZero"/>
        <c:auto val="1"/>
        <c:lblAlgn val="ctr"/>
        <c:lblOffset val="100"/>
        <c:tickLblSkip val="11"/>
        <c:tickMarkSkip val="4"/>
        <c:noMultiLvlLbl val="0"/>
      </c:catAx>
      <c:valAx>
        <c:axId val="443102336"/>
        <c:scaling>
          <c:orientation val="minMax"/>
          <c:max val="40"/>
          <c:min val="-6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fi-FI"/>
          </a:p>
        </c:txPr>
        <c:crossAx val="443096448"/>
        <c:crosses val="autoZero"/>
        <c:crossBetween val="midCat"/>
        <c:majorUnit val="10"/>
        <c:minorUnit val="5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fi-FI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Suomi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Taul1!$A$2:$A$42</c:f>
              <c:strCache>
                <c:ptCount val="41"/>
                <c:pt idx="0">
                  <c:v>1975</c:v>
                </c:pt>
                <c:pt idx="1">
                  <c:v>1976</c:v>
                </c:pt>
                <c:pt idx="2">
                  <c:v>1977</c:v>
                </c:pt>
                <c:pt idx="3">
                  <c:v>1978</c:v>
                </c:pt>
                <c:pt idx="4">
                  <c:v>1979</c:v>
                </c:pt>
                <c:pt idx="5">
                  <c:v>1980</c:v>
                </c:pt>
                <c:pt idx="6">
                  <c:v>1981</c:v>
                </c:pt>
                <c:pt idx="7">
                  <c:v>1982</c:v>
                </c:pt>
                <c:pt idx="8">
                  <c:v>1983</c:v>
                </c:pt>
                <c:pt idx="9">
                  <c:v>1984</c:v>
                </c:pt>
                <c:pt idx="10">
                  <c:v>1985</c:v>
                </c:pt>
                <c:pt idx="11">
                  <c:v>1986</c:v>
                </c:pt>
                <c:pt idx="12">
                  <c:v>1987</c:v>
                </c:pt>
                <c:pt idx="13">
                  <c:v>1988</c:v>
                </c:pt>
                <c:pt idx="14">
                  <c:v>1989</c:v>
                </c:pt>
                <c:pt idx="15">
                  <c:v>1990</c:v>
                </c:pt>
                <c:pt idx="16">
                  <c:v>1991</c:v>
                </c:pt>
                <c:pt idx="17">
                  <c:v>1992</c:v>
                </c:pt>
                <c:pt idx="18">
                  <c:v>1993</c:v>
                </c:pt>
                <c:pt idx="19">
                  <c:v>1994</c:v>
                </c:pt>
                <c:pt idx="20">
                  <c:v>1995</c:v>
                </c:pt>
                <c:pt idx="21">
                  <c:v>1996</c:v>
                </c:pt>
                <c:pt idx="22">
                  <c:v>1997</c:v>
                </c:pt>
                <c:pt idx="23">
                  <c:v>1998</c:v>
                </c:pt>
                <c:pt idx="24">
                  <c:v>1999</c:v>
                </c:pt>
                <c:pt idx="25">
                  <c:v>2000</c:v>
                </c:pt>
                <c:pt idx="26">
                  <c:v>2001</c:v>
                </c:pt>
                <c:pt idx="27">
                  <c:v>2002</c:v>
                </c:pt>
                <c:pt idx="28">
                  <c:v>2003</c:v>
                </c:pt>
                <c:pt idx="29">
                  <c:v>2004</c:v>
                </c:pt>
                <c:pt idx="30">
                  <c:v>2005</c:v>
                </c:pt>
                <c:pt idx="31">
                  <c:v>2006</c:v>
                </c:pt>
                <c:pt idx="32">
                  <c:v>2007</c:v>
                </c:pt>
                <c:pt idx="33">
                  <c:v>2008</c:v>
                </c:pt>
                <c:pt idx="34">
                  <c:v>2009</c:v>
                </c:pt>
                <c:pt idx="35">
                  <c:v>2010</c:v>
                </c:pt>
                <c:pt idx="36">
                  <c:v>2011</c:v>
                </c:pt>
                <c:pt idx="37">
                  <c:v>2012</c:v>
                </c:pt>
                <c:pt idx="38">
                  <c:v>2013</c:v>
                </c:pt>
                <c:pt idx="39">
                  <c:v>2014(1-6)</c:v>
                </c:pt>
                <c:pt idx="40">
                  <c:v>2015e</c:v>
                </c:pt>
              </c:strCache>
            </c:strRef>
          </c:cat>
          <c:val>
            <c:numRef>
              <c:f>Taul1!$B$2:$B$42</c:f>
              <c:numCache>
                <c:formatCode>General</c:formatCode>
                <c:ptCount val="41"/>
                <c:pt idx="0">
                  <c:v>24.5</c:v>
                </c:pt>
                <c:pt idx="1">
                  <c:v>32.799999999999997</c:v>
                </c:pt>
                <c:pt idx="2">
                  <c:v>31.7</c:v>
                </c:pt>
                <c:pt idx="3">
                  <c:v>30.9</c:v>
                </c:pt>
                <c:pt idx="4">
                  <c:v>22.1</c:v>
                </c:pt>
                <c:pt idx="5">
                  <c:v>22</c:v>
                </c:pt>
                <c:pt idx="6">
                  <c:v>30</c:v>
                </c:pt>
                <c:pt idx="7">
                  <c:v>34.9</c:v>
                </c:pt>
                <c:pt idx="8">
                  <c:v>40.1</c:v>
                </c:pt>
                <c:pt idx="9">
                  <c:v>26.8</c:v>
                </c:pt>
                <c:pt idx="10">
                  <c:v>30.7</c:v>
                </c:pt>
                <c:pt idx="11">
                  <c:v>27.2</c:v>
                </c:pt>
                <c:pt idx="12">
                  <c:v>30.8</c:v>
                </c:pt>
                <c:pt idx="13">
                  <c:v>21.3</c:v>
                </c:pt>
                <c:pt idx="14">
                  <c:v>20.100000000000001</c:v>
                </c:pt>
                <c:pt idx="15">
                  <c:v>16.100000000000001</c:v>
                </c:pt>
                <c:pt idx="16">
                  <c:v>6.2</c:v>
                </c:pt>
                <c:pt idx="17">
                  <c:v>3.7</c:v>
                </c:pt>
                <c:pt idx="18">
                  <c:v>5.8</c:v>
                </c:pt>
                <c:pt idx="19">
                  <c:v>5.0999999999999996</c:v>
                </c:pt>
                <c:pt idx="20">
                  <c:v>4.4000000000000004</c:v>
                </c:pt>
                <c:pt idx="21">
                  <c:v>4.8</c:v>
                </c:pt>
                <c:pt idx="22">
                  <c:v>6.1</c:v>
                </c:pt>
                <c:pt idx="23">
                  <c:v>5.2</c:v>
                </c:pt>
                <c:pt idx="24">
                  <c:v>3.6</c:v>
                </c:pt>
                <c:pt idx="25">
                  <c:v>3.8</c:v>
                </c:pt>
                <c:pt idx="26">
                  <c:v>5.4</c:v>
                </c:pt>
                <c:pt idx="27">
                  <c:v>6.3</c:v>
                </c:pt>
                <c:pt idx="28">
                  <c:v>7.6</c:v>
                </c:pt>
                <c:pt idx="29">
                  <c:v>10</c:v>
                </c:pt>
                <c:pt idx="30">
                  <c:v>12.6</c:v>
                </c:pt>
                <c:pt idx="31">
                  <c:v>10.8</c:v>
                </c:pt>
                <c:pt idx="32">
                  <c:v>10.7</c:v>
                </c:pt>
                <c:pt idx="33">
                  <c:v>12.4</c:v>
                </c:pt>
                <c:pt idx="34">
                  <c:v>7.7</c:v>
                </c:pt>
                <c:pt idx="35">
                  <c:v>8.3000000000000007</c:v>
                </c:pt>
                <c:pt idx="36">
                  <c:v>8.9</c:v>
                </c:pt>
                <c:pt idx="37">
                  <c:v>9.6</c:v>
                </c:pt>
                <c:pt idx="38">
                  <c:v>9.4</c:v>
                </c:pt>
                <c:pt idx="39">
                  <c:v>8.3000000000000007</c:v>
                </c:pt>
                <c:pt idx="40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3269120"/>
        <c:axId val="443270656"/>
      </c:lineChart>
      <c:catAx>
        <c:axId val="443269120"/>
        <c:scaling>
          <c:orientation val="minMax"/>
        </c:scaling>
        <c:delete val="0"/>
        <c:axPos val="b"/>
        <c:numFmt formatCode="#,##0.00" sourceLinked="0"/>
        <c:majorTickMark val="out"/>
        <c:minorTickMark val="none"/>
        <c:tickLblPos val="nextTo"/>
        <c:txPr>
          <a:bodyPr rot="-5400000" vert="horz" anchor="ctr" anchorCtr="0"/>
          <a:lstStyle/>
          <a:p>
            <a:pPr>
              <a:defRPr sz="1200" b="1"/>
            </a:pPr>
            <a:endParaRPr lang="fi-FI"/>
          </a:p>
        </c:txPr>
        <c:crossAx val="443270656"/>
        <c:crosses val="autoZero"/>
        <c:auto val="1"/>
        <c:lblAlgn val="ctr"/>
        <c:lblOffset val="100"/>
        <c:noMultiLvlLbl val="0"/>
      </c:catAx>
      <c:valAx>
        <c:axId val="443270656"/>
        <c:scaling>
          <c:orientation val="minMax"/>
          <c:max val="42"/>
          <c:min val="0"/>
        </c:scaling>
        <c:delete val="0"/>
        <c:axPos val="l"/>
        <c:majorGridlines>
          <c:spPr>
            <a:ln w="3175" cmpd="sng">
              <a:solidFill>
                <a:schemeClr val="tx2">
                  <a:alpha val="20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fi-FI"/>
          </a:p>
        </c:txPr>
        <c:crossAx val="443269120"/>
        <c:crosses val="autoZero"/>
        <c:crossBetween val="between"/>
        <c:majorUnit val="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fi-FI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73697270471464"/>
          <c:y val="6.1611374407582936E-2"/>
          <c:w val="0.82382133995037221"/>
          <c:h val="0.7359471691817647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Suhteessa Belgiaan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Sheet1!$B$2:$B$41</c:f>
              <c:numCache>
                <c:formatCode>General</c:formatCode>
                <c:ptCount val="40"/>
                <c:pt idx="0">
                  <c:v>100</c:v>
                </c:pt>
                <c:pt idx="1">
                  <c:v>100.60483748411922</c:v>
                </c:pt>
                <c:pt idx="2">
                  <c:v>100.50392992395459</c:v>
                </c:pt>
                <c:pt idx="3">
                  <c:v>100.099480129508</c:v>
                </c:pt>
                <c:pt idx="4">
                  <c:v>98.787077302524807</c:v>
                </c:pt>
                <c:pt idx="5">
                  <c:v>98.607549871795399</c:v>
                </c:pt>
                <c:pt idx="6">
                  <c:v>98.609132451111805</c:v>
                </c:pt>
                <c:pt idx="7">
                  <c:v>98.107450674194425</c:v>
                </c:pt>
                <c:pt idx="8">
                  <c:v>97.11962249688608</c:v>
                </c:pt>
                <c:pt idx="9">
                  <c:v>95.401735928769085</c:v>
                </c:pt>
                <c:pt idx="10">
                  <c:v>96.566457568943051</c:v>
                </c:pt>
                <c:pt idx="11">
                  <c:v>95.920767322380868</c:v>
                </c:pt>
                <c:pt idx="12">
                  <c:v>97.696177062374218</c:v>
                </c:pt>
                <c:pt idx="13">
                  <c:v>98.9570661793108</c:v>
                </c:pt>
                <c:pt idx="14">
                  <c:v>97.712925115160857</c:v>
                </c:pt>
                <c:pt idx="15">
                  <c:v>99.137294811339075</c:v>
                </c:pt>
                <c:pt idx="16">
                  <c:v>104.43641677152249</c:v>
                </c:pt>
                <c:pt idx="17">
                  <c:v>104.03299337131777</c:v>
                </c:pt>
                <c:pt idx="18">
                  <c:v>103.2637083244452</c:v>
                </c:pt>
                <c:pt idx="19">
                  <c:v>104.68640413912043</c:v>
                </c:pt>
                <c:pt idx="20">
                  <c:v>103.30521366339372</c:v>
                </c:pt>
                <c:pt idx="21">
                  <c:v>100.7946990928791</c:v>
                </c:pt>
                <c:pt idx="22">
                  <c:v>101.88776221686555</c:v>
                </c:pt>
                <c:pt idx="23">
                  <c:v>100.29867923494274</c:v>
                </c:pt>
                <c:pt idx="24">
                  <c:v>99.812076341544412</c:v>
                </c:pt>
                <c:pt idx="25">
                  <c:v>100.39427315337109</c:v>
                </c:pt>
                <c:pt idx="26">
                  <c:v>99.913272739887574</c:v>
                </c:pt>
                <c:pt idx="27">
                  <c:v>99.131097263190796</c:v>
                </c:pt>
                <c:pt idx="28">
                  <c:v>99.716675293540732</c:v>
                </c:pt>
                <c:pt idx="29">
                  <c:v>99.911608378595247</c:v>
                </c:pt>
                <c:pt idx="30">
                  <c:v>99.226487328641113</c:v>
                </c:pt>
                <c:pt idx="31">
                  <c:v>99.520888668577911</c:v>
                </c:pt>
                <c:pt idx="32">
                  <c:v>99.43558197321461</c:v>
                </c:pt>
                <c:pt idx="33">
                  <c:v>99.254125889552782</c:v>
                </c:pt>
                <c:pt idx="34">
                  <c:v>98.973482743776501</c:v>
                </c:pt>
                <c:pt idx="35">
                  <c:v>99.240505352344172</c:v>
                </c:pt>
                <c:pt idx="36">
                  <c:v>100.58438585624647</c:v>
                </c:pt>
                <c:pt idx="37">
                  <c:v>100.68155818901904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Suhteessa Saksaan 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Sheet1!$C$2:$C$41</c:f>
              <c:numCache>
                <c:formatCode>General</c:formatCode>
                <c:ptCount val="40"/>
                <c:pt idx="0">
                  <c:v>100</c:v>
                </c:pt>
                <c:pt idx="1">
                  <c:v>102.27496124286704</c:v>
                </c:pt>
                <c:pt idx="2">
                  <c:v>104.57240084804124</c:v>
                </c:pt>
                <c:pt idx="3">
                  <c:v>104.71810454564118</c:v>
                </c:pt>
                <c:pt idx="4">
                  <c:v>104.67296366568853</c:v>
                </c:pt>
                <c:pt idx="5">
                  <c:v>106.32099231544876</c:v>
                </c:pt>
                <c:pt idx="6">
                  <c:v>106.30675481460187</c:v>
                </c:pt>
                <c:pt idx="7">
                  <c:v>107.77289172608579</c:v>
                </c:pt>
                <c:pt idx="8">
                  <c:v>106.88149878290723</c:v>
                </c:pt>
                <c:pt idx="9">
                  <c:v>106.55330584908049</c:v>
                </c:pt>
                <c:pt idx="10">
                  <c:v>108.29519369739562</c:v>
                </c:pt>
                <c:pt idx="11">
                  <c:v>108.11810113014533</c:v>
                </c:pt>
                <c:pt idx="12">
                  <c:v>111.57944147888502</c:v>
                </c:pt>
                <c:pt idx="13">
                  <c:v>112.46179277285964</c:v>
                </c:pt>
                <c:pt idx="14">
                  <c:v>112.34971375733886</c:v>
                </c:pt>
                <c:pt idx="15">
                  <c:v>114.53542684679505</c:v>
                </c:pt>
                <c:pt idx="16">
                  <c:v>116.65698659309808</c:v>
                </c:pt>
                <c:pt idx="17">
                  <c:v>117.03262052221478</c:v>
                </c:pt>
                <c:pt idx="18">
                  <c:v>115.61457787822826</c:v>
                </c:pt>
                <c:pt idx="19">
                  <c:v>117.67760850819199</c:v>
                </c:pt>
                <c:pt idx="20">
                  <c:v>115.96784885647995</c:v>
                </c:pt>
                <c:pt idx="21">
                  <c:v>115.37584979114737</c:v>
                </c:pt>
                <c:pt idx="22">
                  <c:v>116.56285962449424</c:v>
                </c:pt>
                <c:pt idx="23">
                  <c:v>115.53254936316463</c:v>
                </c:pt>
                <c:pt idx="24">
                  <c:v>116.30872189659695</c:v>
                </c:pt>
                <c:pt idx="25">
                  <c:v>115.93551809670373</c:v>
                </c:pt>
                <c:pt idx="26">
                  <c:v>117.30080362124727</c:v>
                </c:pt>
                <c:pt idx="27">
                  <c:v>117.07047671586433</c:v>
                </c:pt>
                <c:pt idx="28">
                  <c:v>118.07483040049587</c:v>
                </c:pt>
                <c:pt idx="29">
                  <c:v>118.47364675860035</c:v>
                </c:pt>
                <c:pt idx="30">
                  <c:v>118.11213386623822</c:v>
                </c:pt>
                <c:pt idx="31">
                  <c:v>117.78908746597232</c:v>
                </c:pt>
                <c:pt idx="32">
                  <c:v>116.6553146630982</c:v>
                </c:pt>
                <c:pt idx="33">
                  <c:v>117.94797562352531</c:v>
                </c:pt>
                <c:pt idx="34">
                  <c:v>117.10549008335727</c:v>
                </c:pt>
                <c:pt idx="35">
                  <c:v>117.52807755624657</c:v>
                </c:pt>
                <c:pt idx="36">
                  <c:v>118.3149316064454</c:v>
                </c:pt>
                <c:pt idx="37">
                  <c:v>119.23468081214557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Suhteessa Espanjaan 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Sheet1!$D$2:$D$41</c:f>
              <c:numCache>
                <c:formatCode>General</c:formatCode>
                <c:ptCount val="40"/>
                <c:pt idx="0">
                  <c:v>100</c:v>
                </c:pt>
                <c:pt idx="1">
                  <c:v>100.02319472389895</c:v>
                </c:pt>
                <c:pt idx="2">
                  <c:v>99.922870556673374</c:v>
                </c:pt>
                <c:pt idx="3">
                  <c:v>99.085965607773048</c:v>
                </c:pt>
                <c:pt idx="4">
                  <c:v>97.216879257194535</c:v>
                </c:pt>
                <c:pt idx="5">
                  <c:v>97.603821289886724</c:v>
                </c:pt>
                <c:pt idx="6">
                  <c:v>96.996341190776064</c:v>
                </c:pt>
                <c:pt idx="7">
                  <c:v>95.792002689994433</c:v>
                </c:pt>
                <c:pt idx="8">
                  <c:v>93.267002898447942</c:v>
                </c:pt>
                <c:pt idx="9">
                  <c:v>92.735499110656917</c:v>
                </c:pt>
                <c:pt idx="10">
                  <c:v>93.02021737411367</c:v>
                </c:pt>
                <c:pt idx="11">
                  <c:v>92.898434082757404</c:v>
                </c:pt>
                <c:pt idx="12">
                  <c:v>91.785298255699601</c:v>
                </c:pt>
                <c:pt idx="13">
                  <c:v>93.988258409517499</c:v>
                </c:pt>
                <c:pt idx="14">
                  <c:v>93.591753567087792</c:v>
                </c:pt>
                <c:pt idx="15">
                  <c:v>97.420046595361626</c:v>
                </c:pt>
                <c:pt idx="16">
                  <c:v>102.76211464591742</c:v>
                </c:pt>
                <c:pt idx="17">
                  <c:v>102.14254275653923</c:v>
                </c:pt>
                <c:pt idx="18">
                  <c:v>101.48416540912137</c:v>
                </c:pt>
                <c:pt idx="19">
                  <c:v>102.46556927773538</c:v>
                </c:pt>
                <c:pt idx="20">
                  <c:v>102.11757269279391</c:v>
                </c:pt>
                <c:pt idx="21">
                  <c:v>99.37781504508601</c:v>
                </c:pt>
                <c:pt idx="22">
                  <c:v>101.80745957906636</c:v>
                </c:pt>
                <c:pt idx="23">
                  <c:v>101.08091887681483</c:v>
                </c:pt>
                <c:pt idx="24">
                  <c:v>101.80146814955668</c:v>
                </c:pt>
                <c:pt idx="25">
                  <c:v>102.44009511615144</c:v>
                </c:pt>
                <c:pt idx="26">
                  <c:v>104.53424905316977</c:v>
                </c:pt>
                <c:pt idx="27">
                  <c:v>104.7521371110916</c:v>
                </c:pt>
                <c:pt idx="28">
                  <c:v>106.99832391662838</c:v>
                </c:pt>
                <c:pt idx="29">
                  <c:v>109.51401769994969</c:v>
                </c:pt>
                <c:pt idx="30">
                  <c:v>110.08024193062566</c:v>
                </c:pt>
                <c:pt idx="31">
                  <c:v>115.0938827988679</c:v>
                </c:pt>
                <c:pt idx="32">
                  <c:v>113.82786099814253</c:v>
                </c:pt>
                <c:pt idx="33">
                  <c:v>114.69788427534904</c:v>
                </c:pt>
                <c:pt idx="34">
                  <c:v>114.46663854092292</c:v>
                </c:pt>
                <c:pt idx="35">
                  <c:v>115.62567554084839</c:v>
                </c:pt>
                <c:pt idx="36">
                  <c:v>117.89389184850035</c:v>
                </c:pt>
                <c:pt idx="37">
                  <c:v>117.42596218469032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Suhteessa Italiaan 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Sheet1!$E$2:$E$41</c:f>
              <c:numCache>
                <c:formatCode>General</c:formatCode>
                <c:ptCount val="40"/>
                <c:pt idx="0">
                  <c:v>100</c:v>
                </c:pt>
                <c:pt idx="1">
                  <c:v>101.24272841552127</c:v>
                </c:pt>
                <c:pt idx="2">
                  <c:v>102.68237999425121</c:v>
                </c:pt>
                <c:pt idx="3">
                  <c:v>98.082417154862895</c:v>
                </c:pt>
                <c:pt idx="4">
                  <c:v>98.849680717357344</c:v>
                </c:pt>
                <c:pt idx="5">
                  <c:v>97.513195643377998</c:v>
                </c:pt>
                <c:pt idx="6">
                  <c:v>99.328936582457686</c:v>
                </c:pt>
                <c:pt idx="7">
                  <c:v>99.735491601293162</c:v>
                </c:pt>
                <c:pt idx="8">
                  <c:v>98.289738430583498</c:v>
                </c:pt>
                <c:pt idx="9">
                  <c:v>97.264769428378386</c:v>
                </c:pt>
                <c:pt idx="10">
                  <c:v>98.163519864574894</c:v>
                </c:pt>
                <c:pt idx="11">
                  <c:v>95.128345832571171</c:v>
                </c:pt>
                <c:pt idx="12">
                  <c:v>98.26767228257637</c:v>
                </c:pt>
                <c:pt idx="13">
                  <c:v>99.14081477349481</c:v>
                </c:pt>
                <c:pt idx="14">
                  <c:v>99.480410817741728</c:v>
                </c:pt>
                <c:pt idx="15">
                  <c:v>102.26334968335358</c:v>
                </c:pt>
                <c:pt idx="16">
                  <c:v>105.71620542335923</c:v>
                </c:pt>
                <c:pt idx="17">
                  <c:v>106.10013873856859</c:v>
                </c:pt>
                <c:pt idx="18">
                  <c:v>105.22631283194661</c:v>
                </c:pt>
                <c:pt idx="19">
                  <c:v>104.8099719233317</c:v>
                </c:pt>
                <c:pt idx="20">
                  <c:v>103.86100386100385</c:v>
                </c:pt>
                <c:pt idx="21">
                  <c:v>101.57112101707853</c:v>
                </c:pt>
                <c:pt idx="22">
                  <c:v>104.87946547207774</c:v>
                </c:pt>
                <c:pt idx="23">
                  <c:v>102.56789354914014</c:v>
                </c:pt>
                <c:pt idx="24">
                  <c:v>102.26886178952167</c:v>
                </c:pt>
                <c:pt idx="25">
                  <c:v>102.81230763576895</c:v>
                </c:pt>
                <c:pt idx="26">
                  <c:v>105.31563211041953</c:v>
                </c:pt>
                <c:pt idx="27">
                  <c:v>104.55567528393107</c:v>
                </c:pt>
                <c:pt idx="28">
                  <c:v>103.90739962161024</c:v>
                </c:pt>
                <c:pt idx="29">
                  <c:v>106.09680812145599</c:v>
                </c:pt>
                <c:pt idx="30">
                  <c:v>105.45262002637837</c:v>
                </c:pt>
                <c:pt idx="31">
                  <c:v>105.77050086780224</c:v>
                </c:pt>
                <c:pt idx="32">
                  <c:v>104.33323503171161</c:v>
                </c:pt>
                <c:pt idx="33">
                  <c:v>106.12298675118998</c:v>
                </c:pt>
                <c:pt idx="34">
                  <c:v>105.9248112390496</c:v>
                </c:pt>
                <c:pt idx="35">
                  <c:v>107.00644055721888</c:v>
                </c:pt>
                <c:pt idx="36">
                  <c:v>106.72485617932948</c:v>
                </c:pt>
                <c:pt idx="37">
                  <c:v>107.12509238623429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Suhteessa Alankomaihin </c:v>
                </c:pt>
              </c:strCache>
            </c:strRef>
          </c:tx>
          <c:spPr>
            <a:ln w="50800">
              <a:solidFill>
                <a:srgbClr val="C00000"/>
              </a:solidFill>
            </a:ln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Sheet1!$F$2:$F$41</c:f>
              <c:numCache>
                <c:formatCode>General</c:formatCode>
                <c:ptCount val="40"/>
                <c:pt idx="0">
                  <c:v>100</c:v>
                </c:pt>
                <c:pt idx="1">
                  <c:v>101.13227664052391</c:v>
                </c:pt>
                <c:pt idx="2">
                  <c:v>102.34904299984436</c:v>
                </c:pt>
                <c:pt idx="3">
                  <c:v>103.72598882010998</c:v>
                </c:pt>
                <c:pt idx="4">
                  <c:v>102.31101981910436</c:v>
                </c:pt>
                <c:pt idx="5">
                  <c:v>102.20875816697941</c:v>
                </c:pt>
                <c:pt idx="6">
                  <c:v>101.55131532690567</c:v>
                </c:pt>
                <c:pt idx="7">
                  <c:v>100.089837920512</c:v>
                </c:pt>
                <c:pt idx="8">
                  <c:v>99.930939999925343</c:v>
                </c:pt>
                <c:pt idx="9">
                  <c:v>99.347612036697527</c:v>
                </c:pt>
                <c:pt idx="10">
                  <c:v>99.895965655685245</c:v>
                </c:pt>
                <c:pt idx="11">
                  <c:v>98.565645915383499</c:v>
                </c:pt>
                <c:pt idx="12">
                  <c:v>101.64111944393632</c:v>
                </c:pt>
                <c:pt idx="13">
                  <c:v>102.80474551547336</c:v>
                </c:pt>
                <c:pt idx="14">
                  <c:v>102.81010262488171</c:v>
                </c:pt>
                <c:pt idx="15">
                  <c:v>105.7232073450996</c:v>
                </c:pt>
                <c:pt idx="16">
                  <c:v>110.05869624369953</c:v>
                </c:pt>
                <c:pt idx="17">
                  <c:v>107.87753548316927</c:v>
                </c:pt>
                <c:pt idx="18">
                  <c:v>106.98941852554174</c:v>
                </c:pt>
                <c:pt idx="19">
                  <c:v>107.90092921489689</c:v>
                </c:pt>
                <c:pt idx="20">
                  <c:v>108.12943962115231</c:v>
                </c:pt>
                <c:pt idx="21">
                  <c:v>105.49909787362672</c:v>
                </c:pt>
                <c:pt idx="22">
                  <c:v>107.03084290240497</c:v>
                </c:pt>
                <c:pt idx="23">
                  <c:v>106.13578571522679</c:v>
                </c:pt>
                <c:pt idx="24">
                  <c:v>106.42367847726055</c:v>
                </c:pt>
                <c:pt idx="25">
                  <c:v>107.17012354500837</c:v>
                </c:pt>
                <c:pt idx="26">
                  <c:v>107.27317174072471</c:v>
                </c:pt>
                <c:pt idx="27">
                  <c:v>107.93135373238469</c:v>
                </c:pt>
                <c:pt idx="28">
                  <c:v>108.36595504257636</c:v>
                </c:pt>
                <c:pt idx="29">
                  <c:v>111.33729204495265</c:v>
                </c:pt>
                <c:pt idx="30">
                  <c:v>109.83001728571034</c:v>
                </c:pt>
                <c:pt idx="31">
                  <c:v>110.47734548189332</c:v>
                </c:pt>
                <c:pt idx="32">
                  <c:v>109.00263617863222</c:v>
                </c:pt>
                <c:pt idx="33">
                  <c:v>109.73801020749376</c:v>
                </c:pt>
                <c:pt idx="34">
                  <c:v>109.116265107168</c:v>
                </c:pt>
                <c:pt idx="35">
                  <c:v>110.26156941649899</c:v>
                </c:pt>
                <c:pt idx="36">
                  <c:v>110.261569416499</c:v>
                </c:pt>
                <c:pt idx="37">
                  <c:v>110.6840275368687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Suhteessa Itävaltaan </c:v>
                </c:pt>
              </c:strCache>
            </c:strRef>
          </c:tx>
          <c:spPr>
            <a:ln w="50800"/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Sheet1!$G$2:$G$41</c:f>
              <c:numCache>
                <c:formatCode>General</c:formatCode>
                <c:ptCount val="40"/>
                <c:pt idx="0">
                  <c:v>100</c:v>
                </c:pt>
                <c:pt idx="1">
                  <c:v>100.73508002659585</c:v>
                </c:pt>
                <c:pt idx="2">
                  <c:v>100.96112972526382</c:v>
                </c:pt>
                <c:pt idx="3">
                  <c:v>100.39736784940834</c:v>
                </c:pt>
                <c:pt idx="4">
                  <c:v>99.02924037732889</c:v>
                </c:pt>
                <c:pt idx="5">
                  <c:v>99.277336041975346</c:v>
                </c:pt>
                <c:pt idx="6">
                  <c:v>99.271216162068754</c:v>
                </c:pt>
                <c:pt idx="7">
                  <c:v>99.100523485368612</c:v>
                </c:pt>
                <c:pt idx="8">
                  <c:v>98.501569763408042</c:v>
                </c:pt>
                <c:pt idx="9">
                  <c:v>97.56827905333499</c:v>
                </c:pt>
                <c:pt idx="10">
                  <c:v>97.737327257915183</c:v>
                </c:pt>
                <c:pt idx="11">
                  <c:v>97.931538274231357</c:v>
                </c:pt>
                <c:pt idx="12">
                  <c:v>100.81958274621159</c:v>
                </c:pt>
                <c:pt idx="13">
                  <c:v>102.04900287802768</c:v>
                </c:pt>
                <c:pt idx="14">
                  <c:v>100.65980710395141</c:v>
                </c:pt>
                <c:pt idx="15">
                  <c:v>101.91328630657483</c:v>
                </c:pt>
                <c:pt idx="16">
                  <c:v>107.30875740702142</c:v>
                </c:pt>
                <c:pt idx="17">
                  <c:v>106.39544070706964</c:v>
                </c:pt>
                <c:pt idx="18">
                  <c:v>105.5990756252999</c:v>
                </c:pt>
                <c:pt idx="19">
                  <c:v>107.0248393384289</c:v>
                </c:pt>
                <c:pt idx="20">
                  <c:v>104.99774198404334</c:v>
                </c:pt>
                <c:pt idx="21">
                  <c:v>101.53251779044876</c:v>
                </c:pt>
                <c:pt idx="22">
                  <c:v>103.09820295161526</c:v>
                </c:pt>
                <c:pt idx="23">
                  <c:v>102.8575297941495</c:v>
                </c:pt>
                <c:pt idx="24">
                  <c:v>103.55335898888475</c:v>
                </c:pt>
                <c:pt idx="25">
                  <c:v>104.74039067559282</c:v>
                </c:pt>
                <c:pt idx="26">
                  <c:v>104.39162305019829</c:v>
                </c:pt>
                <c:pt idx="27">
                  <c:v>102.62544047925874</c:v>
                </c:pt>
                <c:pt idx="28">
                  <c:v>103.74423263720251</c:v>
                </c:pt>
                <c:pt idx="29">
                  <c:v>104.80088322140635</c:v>
                </c:pt>
                <c:pt idx="30">
                  <c:v>103.52768786632839</c:v>
                </c:pt>
                <c:pt idx="31">
                  <c:v>104.13787070247574</c:v>
                </c:pt>
                <c:pt idx="32">
                  <c:v>103.7462770217892</c:v>
                </c:pt>
                <c:pt idx="33">
                  <c:v>103.86897657129212</c:v>
                </c:pt>
                <c:pt idx="34">
                  <c:v>103.43071084736263</c:v>
                </c:pt>
                <c:pt idx="35">
                  <c:v>102.81797165974571</c:v>
                </c:pt>
                <c:pt idx="36">
                  <c:v>103.08440358837179</c:v>
                </c:pt>
                <c:pt idx="37">
                  <c:v>103.10443100241828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Suhteessa Suomeen</c:v>
                </c:pt>
              </c:strCache>
            </c:strRef>
          </c:tx>
          <c:spPr>
            <a:ln w="50800">
              <a:solidFill>
                <a:schemeClr val="tx1"/>
              </a:solidFill>
            </a:ln>
          </c:spPr>
          <c:marker>
            <c:symbol val="none"/>
          </c:marker>
          <c:cat>
            <c:strRef>
              <c:f>Sheet1!$A$2:$A$41</c:f>
              <c:strCache>
                <c:ptCount val="37"/>
                <c:pt idx="0">
                  <c:v>2005,I</c:v>
                </c:pt>
                <c:pt idx="4">
                  <c:v>2006,I</c:v>
                </c:pt>
                <c:pt idx="8">
                  <c:v>2007,I</c:v>
                </c:pt>
                <c:pt idx="12">
                  <c:v>2008,I</c:v>
                </c:pt>
                <c:pt idx="16">
                  <c:v>2009,I</c:v>
                </c:pt>
                <c:pt idx="20">
                  <c:v>2010,I</c:v>
                </c:pt>
                <c:pt idx="24">
                  <c:v>2011,I</c:v>
                </c:pt>
                <c:pt idx="28">
                  <c:v>2012,I</c:v>
                </c:pt>
                <c:pt idx="32">
                  <c:v>2013,I</c:v>
                </c:pt>
                <c:pt idx="36">
                  <c:v>2014,I</c:v>
                </c:pt>
              </c:strCache>
            </c:strRef>
          </c:cat>
          <c:val>
            <c:numRef>
              <c:f>Sheet1!$H$2:$H$41</c:f>
              <c:numCache>
                <c:formatCode>General</c:formatCode>
                <c:ptCount val="40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  <c:pt idx="16">
                  <c:v>100</c:v>
                </c:pt>
                <c:pt idx="17">
                  <c:v>100</c:v>
                </c:pt>
                <c:pt idx="18">
                  <c:v>100</c:v>
                </c:pt>
                <c:pt idx="19">
                  <c:v>100</c:v>
                </c:pt>
                <c:pt idx="20">
                  <c:v>100</c:v>
                </c:pt>
                <c:pt idx="21">
                  <c:v>100</c:v>
                </c:pt>
                <c:pt idx="22">
                  <c:v>100</c:v>
                </c:pt>
                <c:pt idx="23">
                  <c:v>100</c:v>
                </c:pt>
                <c:pt idx="24">
                  <c:v>100</c:v>
                </c:pt>
                <c:pt idx="25">
                  <c:v>100</c:v>
                </c:pt>
                <c:pt idx="26">
                  <c:v>100</c:v>
                </c:pt>
                <c:pt idx="27">
                  <c:v>100</c:v>
                </c:pt>
                <c:pt idx="28">
                  <c:v>100</c:v>
                </c:pt>
                <c:pt idx="29">
                  <c:v>100</c:v>
                </c:pt>
                <c:pt idx="30">
                  <c:v>100</c:v>
                </c:pt>
                <c:pt idx="31">
                  <c:v>100</c:v>
                </c:pt>
                <c:pt idx="32">
                  <c:v>100</c:v>
                </c:pt>
                <c:pt idx="33">
                  <c:v>100</c:v>
                </c:pt>
                <c:pt idx="34">
                  <c:v>100</c:v>
                </c:pt>
                <c:pt idx="35">
                  <c:v>100</c:v>
                </c:pt>
                <c:pt idx="36">
                  <c:v>100</c:v>
                </c:pt>
                <c:pt idx="37">
                  <c:v>100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8287104"/>
        <c:axId val="448288640"/>
      </c:lineChart>
      <c:catAx>
        <c:axId val="448287104"/>
        <c:scaling>
          <c:orientation val="minMax"/>
        </c:scaling>
        <c:delete val="0"/>
        <c:axPos val="b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majorTickMark val="out"/>
        <c:minorTickMark val="none"/>
        <c:tickLblPos val="none"/>
        <c:spPr>
          <a:ln w="13883">
            <a:solidFill>
              <a:schemeClr val="tx1"/>
            </a:solidFill>
            <a:prstDash val="solid"/>
          </a:ln>
        </c:spPr>
        <c:crossAx val="448288640"/>
        <c:crossesAt val="82"/>
        <c:auto val="0"/>
        <c:lblAlgn val="ctr"/>
        <c:lblOffset val="100"/>
        <c:tickLblSkip val="4"/>
        <c:tickMarkSkip val="4"/>
        <c:noMultiLvlLbl val="0"/>
      </c:catAx>
      <c:valAx>
        <c:axId val="448288640"/>
        <c:scaling>
          <c:orientation val="minMax"/>
          <c:max val="120"/>
          <c:min val="90"/>
        </c:scaling>
        <c:delete val="0"/>
        <c:axPos val="l"/>
        <c:majorGridlines>
          <c:spPr>
            <a:ln w="3175">
              <a:solidFill>
                <a:schemeClr val="tx1"/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spPr>
          <a:ln w="347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394" b="1" i="0" u="none" strike="noStrike" baseline="0">
                <a:solidFill>
                  <a:srgbClr val="003366"/>
                </a:solidFill>
                <a:latin typeface="Arial"/>
                <a:ea typeface="Arial"/>
                <a:cs typeface="Arial"/>
              </a:defRPr>
            </a:pPr>
            <a:endParaRPr lang="fi-FI"/>
          </a:p>
        </c:txPr>
        <c:crossAx val="448287104"/>
        <c:crosses val="autoZero"/>
        <c:crossBetween val="between"/>
        <c:majorUnit val="5"/>
        <c:minorUnit val="1"/>
      </c:valAx>
      <c:spPr>
        <a:noFill/>
        <a:ln w="25400">
          <a:noFill/>
        </a:ln>
      </c:spPr>
    </c:plotArea>
    <c:legend>
      <c:legendPos val="b"/>
      <c:layout>
        <c:manualLayout>
          <c:xMode val="edge"/>
          <c:yMode val="edge"/>
          <c:x val="9.4982233218823917E-2"/>
          <c:y val="0.86485084507095344"/>
          <c:w val="0.82839256480894963"/>
          <c:h val="0.13514915492904656"/>
        </c:manualLayout>
      </c:layout>
      <c:overlay val="0"/>
      <c:spPr>
        <a:solidFill>
          <a:schemeClr val="bg1"/>
        </a:solidFill>
        <a:ln w="27765">
          <a:noFill/>
        </a:ln>
      </c:spPr>
      <c:txPr>
        <a:bodyPr/>
        <a:lstStyle/>
        <a:p>
          <a:pPr>
            <a:defRPr sz="1200" b="1" i="0" u="none" strike="noStrike" baseline="0">
              <a:solidFill>
                <a:srgbClr val="003366"/>
              </a:solidFill>
              <a:latin typeface="Arial"/>
              <a:ea typeface="Arial"/>
              <a:cs typeface="Arial"/>
            </a:defRPr>
          </a:pPr>
          <a:endParaRPr lang="fi-FI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968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fi-FI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i-F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Taul1!$B$1</c:f>
              <c:strCache>
                <c:ptCount val="1"/>
                <c:pt idx="0">
                  <c:v>Tehdasteollisuus</c:v>
                </c:pt>
              </c:strCache>
            </c:strRef>
          </c:tx>
          <c:spPr>
            <a:ln w="38100"/>
          </c:spPr>
          <c:marker>
            <c:symbol val="none"/>
          </c:marker>
          <c:cat>
            <c:strRef>
              <c:f>Taul1!$A$2:$A$16</c:f>
              <c:strCache>
                <c:ptCount val="15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2014e</c:v>
                </c:pt>
              </c:strCache>
            </c:strRef>
          </c:cat>
          <c:val>
            <c:numRef>
              <c:f>Taul1!$B$2:$B$16</c:f>
              <c:numCache>
                <c:formatCode>General</c:formatCode>
                <c:ptCount val="15"/>
                <c:pt idx="0">
                  <c:v>440200</c:v>
                </c:pt>
                <c:pt idx="1">
                  <c:v>444000</c:v>
                </c:pt>
                <c:pt idx="2">
                  <c:v>434700</c:v>
                </c:pt>
                <c:pt idx="3">
                  <c:v>422700</c:v>
                </c:pt>
                <c:pt idx="4">
                  <c:v>411800</c:v>
                </c:pt>
                <c:pt idx="5">
                  <c:v>412600</c:v>
                </c:pt>
                <c:pt idx="6">
                  <c:v>415700</c:v>
                </c:pt>
                <c:pt idx="7">
                  <c:v>420500</c:v>
                </c:pt>
                <c:pt idx="8">
                  <c:v>426100</c:v>
                </c:pt>
                <c:pt idx="9">
                  <c:v>383000</c:v>
                </c:pt>
                <c:pt idx="10">
                  <c:v>364800</c:v>
                </c:pt>
                <c:pt idx="11">
                  <c:v>368800</c:v>
                </c:pt>
                <c:pt idx="12">
                  <c:v>367600</c:v>
                </c:pt>
                <c:pt idx="13">
                  <c:v>350300</c:v>
                </c:pt>
                <c:pt idx="14">
                  <c:v>331100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25416576"/>
        <c:axId val="425418112"/>
      </c:lineChart>
      <c:catAx>
        <c:axId val="42541657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600" b="1"/>
            </a:pPr>
            <a:endParaRPr lang="fi-FI"/>
          </a:p>
        </c:txPr>
        <c:crossAx val="425418112"/>
        <c:crosses val="autoZero"/>
        <c:auto val="1"/>
        <c:lblAlgn val="ctr"/>
        <c:lblOffset val="100"/>
        <c:noMultiLvlLbl val="0"/>
      </c:catAx>
      <c:valAx>
        <c:axId val="425418112"/>
        <c:scaling>
          <c:orientation val="minMax"/>
          <c:max val="460000"/>
          <c:min val="3200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fi-FI"/>
          </a:p>
        </c:txPr>
        <c:crossAx val="42541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fi-FI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4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3B86778-7E15-4280-8226-D8DF8A7EEF9E}" type="doc">
      <dgm:prSet loTypeId="urn:microsoft.com/office/officeart/2005/8/layout/matrix1" loCatId="matrix" qsTypeId="urn:microsoft.com/office/officeart/2005/8/quickstyle/simple1#4" qsCatId="simple" csTypeId="urn:microsoft.com/office/officeart/2005/8/colors/accent1_2#4" csCatId="accent1" phldr="1"/>
      <dgm:spPr/>
      <dgm:t>
        <a:bodyPr/>
        <a:lstStyle/>
        <a:p>
          <a:endParaRPr lang="fi-FI"/>
        </a:p>
      </dgm:t>
    </dgm:pt>
    <dgm:pt modelId="{6215F88F-62ED-4063-9A79-7115C0FF398F}">
      <dgm:prSet phldrT="[Text]" custT="1">
        <dgm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dgm:style>
      </dgm:prSet>
      <dgm:spPr>
        <a:ln>
          <a:solidFill>
            <a:schemeClr val="bg1"/>
          </a:solidFill>
        </a:ln>
      </dgm:spPr>
      <dgm:t>
        <a:bodyPr/>
        <a:lstStyle/>
        <a:p>
          <a:r>
            <a:rPr lang="fi-FI" sz="2000" b="1" baseline="0" dirty="0" smtClean="0"/>
            <a:t>Globaalisti menestyvä suomalainen teknologiateollisuus</a:t>
          </a:r>
          <a:endParaRPr lang="fi-FI" sz="2000" dirty="0"/>
        </a:p>
      </dgm:t>
    </dgm:pt>
    <dgm:pt modelId="{A40A4AA6-C5C6-485D-8251-516B9BE354C2}" type="parTrans" cxnId="{35F22667-0B56-4C0D-A879-BB2892EF5F20}">
      <dgm:prSet/>
      <dgm:spPr/>
      <dgm:t>
        <a:bodyPr/>
        <a:lstStyle/>
        <a:p>
          <a:endParaRPr lang="fi-FI" sz="1600"/>
        </a:p>
      </dgm:t>
    </dgm:pt>
    <dgm:pt modelId="{1A2DF0BF-30C9-4F85-AF5D-14EB8AFBE485}" type="sibTrans" cxnId="{35F22667-0B56-4C0D-A879-BB2892EF5F20}">
      <dgm:prSet/>
      <dgm:spPr/>
      <dgm:t>
        <a:bodyPr/>
        <a:lstStyle/>
        <a:p>
          <a:endParaRPr lang="fi-FI" sz="1600"/>
        </a:p>
      </dgm:t>
    </dgm:pt>
    <dgm:pt modelId="{9AB5B3F2-7126-46C9-B6F9-8C8DFE6C85CC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>
        <a:ln>
          <a:solidFill>
            <a:schemeClr val="bg1"/>
          </a:solidFill>
        </a:ln>
      </dgm:spPr>
      <dgm:t>
        <a:bodyPr/>
        <a:lstStyle/>
        <a:p>
          <a:r>
            <a:rPr lang="fi-FI" sz="1600" b="1" i="1" dirty="0" smtClean="0"/>
            <a:t>Globaalit  uudistumis-kykyiset verkostot</a:t>
          </a:r>
          <a:endParaRPr lang="fi-FI" sz="1600" dirty="0"/>
        </a:p>
      </dgm:t>
    </dgm:pt>
    <dgm:pt modelId="{CF7985F6-F80F-4174-AC82-360F5E7BB681}" type="parTrans" cxnId="{5B880E9D-DDBA-4C4B-BEB7-672EB49CF9D9}">
      <dgm:prSet/>
      <dgm:spPr/>
      <dgm:t>
        <a:bodyPr/>
        <a:lstStyle/>
        <a:p>
          <a:endParaRPr lang="fi-FI" sz="1600"/>
        </a:p>
      </dgm:t>
    </dgm:pt>
    <dgm:pt modelId="{1A3230A8-B04F-4D54-9CEF-C3A95D5D01B9}" type="sibTrans" cxnId="{5B880E9D-DDBA-4C4B-BEB7-672EB49CF9D9}">
      <dgm:prSet/>
      <dgm:spPr/>
      <dgm:t>
        <a:bodyPr/>
        <a:lstStyle/>
        <a:p>
          <a:endParaRPr lang="fi-FI" sz="1600"/>
        </a:p>
      </dgm:t>
    </dgm:pt>
    <dgm:pt modelId="{9D7F047C-66F3-496C-A259-FD30BF64CAB3}">
      <dgm:prSet phldrT="[Text]"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>
        <a:ln>
          <a:solidFill>
            <a:schemeClr val="bg1"/>
          </a:solidFill>
        </a:ln>
      </dgm:spPr>
      <dgm:t>
        <a:bodyPr/>
        <a:lstStyle/>
        <a:p>
          <a:pPr rtl="0"/>
          <a:r>
            <a:rPr lang="fi-FI" sz="1600" b="1" i="1" dirty="0" smtClean="0"/>
            <a:t>Syvällinen</a:t>
          </a:r>
          <a:r>
            <a:rPr lang="fi-FI" sz="1600" b="1" i="1" baseline="0" dirty="0" smtClean="0"/>
            <a:t> a</a:t>
          </a:r>
          <a:r>
            <a:rPr lang="fi-FI" sz="1600" b="1" i="1" dirty="0" smtClean="0"/>
            <a:t>siakas-ymmärry</a:t>
          </a:r>
          <a:r>
            <a:rPr lang="fi-FI" sz="1600" b="1" i="1" baseline="0" dirty="0" smtClean="0"/>
            <a:t>s ja korkea lisäarvo</a:t>
          </a:r>
          <a:endParaRPr lang="fi-FI" sz="1600" dirty="0"/>
        </a:p>
      </dgm:t>
    </dgm:pt>
    <dgm:pt modelId="{39CF7DCC-7C5F-41A5-8421-36E60A75CC24}" type="parTrans" cxnId="{7FE69530-DBD3-411F-B08E-60BF1E3D80CB}">
      <dgm:prSet/>
      <dgm:spPr/>
      <dgm:t>
        <a:bodyPr/>
        <a:lstStyle/>
        <a:p>
          <a:endParaRPr lang="fi-FI" sz="1600"/>
        </a:p>
      </dgm:t>
    </dgm:pt>
    <dgm:pt modelId="{FA99F564-DC7D-4E5D-A50E-24624CB8CB59}" type="sibTrans" cxnId="{7FE69530-DBD3-411F-B08E-60BF1E3D80CB}">
      <dgm:prSet/>
      <dgm:spPr/>
      <dgm:t>
        <a:bodyPr/>
        <a:lstStyle/>
        <a:p>
          <a:endParaRPr lang="fi-FI" sz="1600"/>
        </a:p>
      </dgm:t>
    </dgm:pt>
    <dgm:pt modelId="{BF044109-A8CB-4625-8030-8FA92BF42C5F}">
      <dgm:prSet phldrT="[Text]" phldr="1"/>
      <dgm:spPr/>
      <dgm:t>
        <a:bodyPr/>
        <a:lstStyle/>
        <a:p>
          <a:endParaRPr lang="fi-FI" sz="1600" dirty="0"/>
        </a:p>
      </dgm:t>
    </dgm:pt>
    <dgm:pt modelId="{14B8AF01-EA07-41A7-9B37-A4491C080EC6}" type="parTrans" cxnId="{69969F4F-7D0A-4282-9EA2-D2CB23DBF61A}">
      <dgm:prSet/>
      <dgm:spPr/>
      <dgm:t>
        <a:bodyPr/>
        <a:lstStyle/>
        <a:p>
          <a:endParaRPr lang="fi-FI" sz="1600"/>
        </a:p>
      </dgm:t>
    </dgm:pt>
    <dgm:pt modelId="{1D0B2932-61E3-4688-89AA-FF7931026795}" type="sibTrans" cxnId="{69969F4F-7D0A-4282-9EA2-D2CB23DBF61A}">
      <dgm:prSet/>
      <dgm:spPr/>
      <dgm:t>
        <a:bodyPr/>
        <a:lstStyle/>
        <a:p>
          <a:endParaRPr lang="fi-FI" sz="1600"/>
        </a:p>
      </dgm:t>
    </dgm:pt>
    <dgm:pt modelId="{B9F02838-66CA-4BE5-86F4-EF2DC3DFB463}">
      <dgm:prSet phldrT="[Text]" phldr="1"/>
      <dgm:spPr/>
      <dgm:t>
        <a:bodyPr/>
        <a:lstStyle/>
        <a:p>
          <a:endParaRPr lang="fi-FI" sz="1600" dirty="0"/>
        </a:p>
      </dgm:t>
    </dgm:pt>
    <dgm:pt modelId="{E74D4F8E-B74A-4508-B0CA-3776884E7EE8}" type="parTrans" cxnId="{F000F2C0-FF43-4D8C-B93F-3221BC4AFC41}">
      <dgm:prSet/>
      <dgm:spPr/>
      <dgm:t>
        <a:bodyPr/>
        <a:lstStyle/>
        <a:p>
          <a:endParaRPr lang="fi-FI" sz="1600"/>
        </a:p>
      </dgm:t>
    </dgm:pt>
    <dgm:pt modelId="{3DDC25DD-7A13-4F85-8E00-A93CECC6D02D}" type="sibTrans" cxnId="{F000F2C0-FF43-4D8C-B93F-3221BC4AFC41}">
      <dgm:prSet/>
      <dgm:spPr/>
      <dgm:t>
        <a:bodyPr/>
        <a:lstStyle/>
        <a:p>
          <a:endParaRPr lang="fi-FI" sz="1600"/>
        </a:p>
      </dgm:t>
    </dgm:pt>
    <dgm:pt modelId="{30FF8A1A-7C7F-4D92-9A01-E4B8DEF6543F}">
      <dgm:prSet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>
        <a:ln>
          <a:solidFill>
            <a:schemeClr val="bg1"/>
          </a:solidFill>
        </a:ln>
      </dgm:spPr>
      <dgm:t>
        <a:bodyPr/>
        <a:lstStyle/>
        <a:p>
          <a:pPr rtl="0"/>
          <a:r>
            <a:rPr lang="fi-FI" sz="1600" b="1" i="1" dirty="0" smtClean="0"/>
            <a:t>Menestyvät</a:t>
          </a:r>
          <a:r>
            <a:rPr lang="fi-FI" sz="1600" b="1" i="1" baseline="0" dirty="0" smtClean="0"/>
            <a:t> k</a:t>
          </a:r>
          <a:r>
            <a:rPr lang="fi-FI" sz="1600" b="1" i="1" dirty="0" smtClean="0"/>
            <a:t>asvuyritykset ja</a:t>
          </a:r>
          <a:r>
            <a:rPr lang="fi-FI" sz="1600" b="1" i="1" baseline="0" dirty="0" smtClean="0"/>
            <a:t> kansainvälistyminen</a:t>
          </a:r>
          <a:endParaRPr lang="fi-FI" sz="1600" b="1" i="1" dirty="0"/>
        </a:p>
      </dgm:t>
    </dgm:pt>
    <dgm:pt modelId="{C4596538-5EDD-4569-AD40-8D1C60E4A097}" type="parTrans" cxnId="{36F86EFB-07B2-4A20-9B2C-5CAF423A7569}">
      <dgm:prSet/>
      <dgm:spPr/>
      <dgm:t>
        <a:bodyPr/>
        <a:lstStyle/>
        <a:p>
          <a:endParaRPr lang="fi-FI" sz="1600"/>
        </a:p>
      </dgm:t>
    </dgm:pt>
    <dgm:pt modelId="{636FAA90-13E8-490D-9530-8D54A541318E}" type="sibTrans" cxnId="{36F86EFB-07B2-4A20-9B2C-5CAF423A7569}">
      <dgm:prSet/>
      <dgm:spPr/>
      <dgm:t>
        <a:bodyPr/>
        <a:lstStyle/>
        <a:p>
          <a:endParaRPr lang="fi-FI" sz="1600"/>
        </a:p>
      </dgm:t>
    </dgm:pt>
    <dgm:pt modelId="{FE2F7815-ED72-48C2-BE1A-BBDF40450A75}">
      <dgm:prSet/>
      <dgm:spPr/>
      <dgm:t>
        <a:bodyPr/>
        <a:lstStyle/>
        <a:p>
          <a:endParaRPr lang="fi-FI" sz="1600" b="1" i="1" dirty="0"/>
        </a:p>
      </dgm:t>
    </dgm:pt>
    <dgm:pt modelId="{87C3484A-5185-4FAB-950F-EEEC92BF9C81}" type="parTrans" cxnId="{4A082331-0868-4724-A2C2-EC845B77879C}">
      <dgm:prSet/>
      <dgm:spPr/>
      <dgm:t>
        <a:bodyPr/>
        <a:lstStyle/>
        <a:p>
          <a:endParaRPr lang="fi-FI" sz="1600"/>
        </a:p>
      </dgm:t>
    </dgm:pt>
    <dgm:pt modelId="{77C4D18D-8250-4C25-B8D8-A6EEC80ECB99}" type="sibTrans" cxnId="{4A082331-0868-4724-A2C2-EC845B77879C}">
      <dgm:prSet/>
      <dgm:spPr/>
      <dgm:t>
        <a:bodyPr/>
        <a:lstStyle/>
        <a:p>
          <a:endParaRPr lang="fi-FI" sz="1600"/>
        </a:p>
      </dgm:t>
    </dgm:pt>
    <dgm:pt modelId="{AB0C02C7-97EC-4BCC-BDA0-1B3ED9B90215}">
      <dgm:prSet/>
      <dgm:spPr/>
      <dgm:t>
        <a:bodyPr/>
        <a:lstStyle/>
        <a:p>
          <a:endParaRPr lang="fi-FI" sz="1600" b="1" i="1" dirty="0"/>
        </a:p>
      </dgm:t>
    </dgm:pt>
    <dgm:pt modelId="{FDD18393-6BE5-4600-9B2B-9DF4416F7A39}" type="parTrans" cxnId="{AA4C8C7D-1D65-4C40-8BDE-FADAD4228B4E}">
      <dgm:prSet/>
      <dgm:spPr/>
      <dgm:t>
        <a:bodyPr/>
        <a:lstStyle/>
        <a:p>
          <a:endParaRPr lang="fi-FI" sz="1600"/>
        </a:p>
      </dgm:t>
    </dgm:pt>
    <dgm:pt modelId="{3B0B58F7-8997-40D4-8E2F-42CADAE06FC7}" type="sibTrans" cxnId="{AA4C8C7D-1D65-4C40-8BDE-FADAD4228B4E}">
      <dgm:prSet/>
      <dgm:spPr/>
      <dgm:t>
        <a:bodyPr/>
        <a:lstStyle/>
        <a:p>
          <a:endParaRPr lang="fi-FI" sz="1600"/>
        </a:p>
      </dgm:t>
    </dgm:pt>
    <dgm:pt modelId="{8315442B-57EB-4AAE-977E-5BA54CFB12C4}">
      <dgm:prSet custT="1">
        <dgm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dgm:style>
      </dgm:prSet>
      <dgm:spPr>
        <a:ln>
          <a:solidFill>
            <a:schemeClr val="bg1"/>
          </a:solidFill>
        </a:ln>
      </dgm:spPr>
      <dgm:t>
        <a:bodyPr/>
        <a:lstStyle/>
        <a:p>
          <a:r>
            <a:rPr lang="fi-FI" sz="1600" b="1" i="1" dirty="0" smtClean="0"/>
            <a:t>Hyvä</a:t>
          </a:r>
          <a:r>
            <a:rPr lang="fi-FI" sz="1600" b="1" i="1" baseline="0" dirty="0" smtClean="0"/>
            <a:t> johtaminen ja j</a:t>
          </a:r>
          <a:r>
            <a:rPr lang="fi-FI" sz="1600" b="1" i="1" dirty="0" smtClean="0"/>
            <a:t>oustavuus</a:t>
          </a:r>
          <a:r>
            <a:rPr lang="fi-FI" sz="1600" b="1" i="1" baseline="0" dirty="0" smtClean="0"/>
            <a:t>  työnteossa</a:t>
          </a:r>
          <a:endParaRPr lang="fi-FI" sz="1600" b="1" i="1" dirty="0"/>
        </a:p>
      </dgm:t>
    </dgm:pt>
    <dgm:pt modelId="{3D08495D-C7F4-4FE6-97E9-E612B86B1ADB}" type="parTrans" cxnId="{2E5B7F17-BEB3-43A1-84A5-81E39B13DFD3}">
      <dgm:prSet/>
      <dgm:spPr/>
      <dgm:t>
        <a:bodyPr/>
        <a:lstStyle/>
        <a:p>
          <a:endParaRPr lang="fi-FI" sz="1600"/>
        </a:p>
      </dgm:t>
    </dgm:pt>
    <dgm:pt modelId="{40FBAA9F-3BE1-4BE9-8E9B-020FBB2FBB4C}" type="sibTrans" cxnId="{2E5B7F17-BEB3-43A1-84A5-81E39B13DFD3}">
      <dgm:prSet/>
      <dgm:spPr/>
      <dgm:t>
        <a:bodyPr/>
        <a:lstStyle/>
        <a:p>
          <a:endParaRPr lang="fi-FI" sz="1600"/>
        </a:p>
      </dgm:t>
    </dgm:pt>
    <dgm:pt modelId="{30E329E2-89F3-4ECF-801A-B2A560C1C110}" type="pres">
      <dgm:prSet presAssocID="{D3B86778-7E15-4280-8226-D8DF8A7EEF9E}" presName="diagram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fi-FI"/>
        </a:p>
      </dgm:t>
    </dgm:pt>
    <dgm:pt modelId="{60045896-CA33-44B9-8494-E5AA76FEF41C}" type="pres">
      <dgm:prSet presAssocID="{D3B86778-7E15-4280-8226-D8DF8A7EEF9E}" presName="matrix" presStyleCnt="0"/>
      <dgm:spPr/>
    </dgm:pt>
    <dgm:pt modelId="{19EAF08D-876C-40B6-963A-99DF73B94C4A}" type="pres">
      <dgm:prSet presAssocID="{D3B86778-7E15-4280-8226-D8DF8A7EEF9E}" presName="tile1" presStyleLbl="node1" presStyleIdx="0" presStyleCnt="4"/>
      <dgm:spPr/>
      <dgm:t>
        <a:bodyPr/>
        <a:lstStyle/>
        <a:p>
          <a:endParaRPr lang="fi-FI"/>
        </a:p>
      </dgm:t>
    </dgm:pt>
    <dgm:pt modelId="{B3DC5660-CBEB-4919-92E0-B67D1B179967}" type="pres">
      <dgm:prSet presAssocID="{D3B86778-7E15-4280-8226-D8DF8A7EEF9E}" presName="tile1text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i-FI"/>
        </a:p>
      </dgm:t>
    </dgm:pt>
    <dgm:pt modelId="{459CFCF3-38F3-4B1A-8954-31849B16FFBF}" type="pres">
      <dgm:prSet presAssocID="{D3B86778-7E15-4280-8226-D8DF8A7EEF9E}" presName="tile2" presStyleLbl="node1" presStyleIdx="1" presStyleCnt="4"/>
      <dgm:spPr/>
      <dgm:t>
        <a:bodyPr/>
        <a:lstStyle/>
        <a:p>
          <a:endParaRPr lang="fi-FI"/>
        </a:p>
      </dgm:t>
    </dgm:pt>
    <dgm:pt modelId="{EE87F5EC-1A46-45D0-BADB-3EA1575652ED}" type="pres">
      <dgm:prSet presAssocID="{D3B86778-7E15-4280-8226-D8DF8A7EEF9E}" presName="tile2text" presStyleLbl="node1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i-FI"/>
        </a:p>
      </dgm:t>
    </dgm:pt>
    <dgm:pt modelId="{36BFE9AD-C18F-4938-923E-1BCBDE160ECF}" type="pres">
      <dgm:prSet presAssocID="{D3B86778-7E15-4280-8226-D8DF8A7EEF9E}" presName="tile3" presStyleLbl="node1" presStyleIdx="2" presStyleCnt="4"/>
      <dgm:spPr/>
      <dgm:t>
        <a:bodyPr/>
        <a:lstStyle/>
        <a:p>
          <a:endParaRPr lang="fi-FI"/>
        </a:p>
      </dgm:t>
    </dgm:pt>
    <dgm:pt modelId="{ADAE6F87-C1F7-44C5-BD4A-C7B6815E7C6A}" type="pres">
      <dgm:prSet presAssocID="{D3B86778-7E15-4280-8226-D8DF8A7EEF9E}" presName="tile3text" presStyleLbl="node1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i-FI"/>
        </a:p>
      </dgm:t>
    </dgm:pt>
    <dgm:pt modelId="{5ABC17E4-A8D4-4AFD-AF40-CB764D8FA8F1}" type="pres">
      <dgm:prSet presAssocID="{D3B86778-7E15-4280-8226-D8DF8A7EEF9E}" presName="tile4" presStyleLbl="node1" presStyleIdx="3" presStyleCnt="4"/>
      <dgm:spPr/>
      <dgm:t>
        <a:bodyPr/>
        <a:lstStyle/>
        <a:p>
          <a:endParaRPr lang="fi-FI"/>
        </a:p>
      </dgm:t>
    </dgm:pt>
    <dgm:pt modelId="{6BDB3862-C6B0-4821-A365-EFB4850E42CB}" type="pres">
      <dgm:prSet presAssocID="{D3B86778-7E15-4280-8226-D8DF8A7EEF9E}" presName="tile4text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fi-FI"/>
        </a:p>
      </dgm:t>
    </dgm:pt>
    <dgm:pt modelId="{424355C7-0BFD-494A-9CF1-D4CA35DE0114}" type="pres">
      <dgm:prSet presAssocID="{D3B86778-7E15-4280-8226-D8DF8A7EEF9E}" presName="centerTile" presStyleLbl="fgShp" presStyleIdx="0" presStyleCnt="1" custScaleX="173248" custScaleY="141748">
        <dgm:presLayoutVars>
          <dgm:chMax val="0"/>
          <dgm:chPref val="0"/>
        </dgm:presLayoutVars>
      </dgm:prSet>
      <dgm:spPr/>
      <dgm:t>
        <a:bodyPr/>
        <a:lstStyle/>
        <a:p>
          <a:endParaRPr lang="fi-FI"/>
        </a:p>
      </dgm:t>
    </dgm:pt>
  </dgm:ptLst>
  <dgm:cxnLst>
    <dgm:cxn modelId="{B5EB9B06-8DC8-4668-B281-B36A0AC4073D}" type="presOf" srcId="{6215F88F-62ED-4063-9A79-7115C0FF398F}" destId="{424355C7-0BFD-494A-9CF1-D4CA35DE0114}" srcOrd="0" destOrd="0" presId="urn:microsoft.com/office/officeart/2005/8/layout/matrix1"/>
    <dgm:cxn modelId="{5B804DCC-BA2F-4064-B353-992411E30AD5}" type="presOf" srcId="{9D7F047C-66F3-496C-A259-FD30BF64CAB3}" destId="{459CFCF3-38F3-4B1A-8954-31849B16FFBF}" srcOrd="0" destOrd="0" presId="urn:microsoft.com/office/officeart/2005/8/layout/matrix1"/>
    <dgm:cxn modelId="{C4B1AD0A-1538-4E13-9F46-4D0B3EF9E4C0}" type="presOf" srcId="{9AB5B3F2-7126-46C9-B6F9-8C8DFE6C85CC}" destId="{B3DC5660-CBEB-4919-92E0-B67D1B179967}" srcOrd="1" destOrd="0" presId="urn:microsoft.com/office/officeart/2005/8/layout/matrix1"/>
    <dgm:cxn modelId="{451A44CE-AF33-4F47-9817-FD7E6780596A}" type="presOf" srcId="{9AB5B3F2-7126-46C9-B6F9-8C8DFE6C85CC}" destId="{19EAF08D-876C-40B6-963A-99DF73B94C4A}" srcOrd="0" destOrd="0" presId="urn:microsoft.com/office/officeart/2005/8/layout/matrix1"/>
    <dgm:cxn modelId="{35F22667-0B56-4C0D-A879-BB2892EF5F20}" srcId="{D3B86778-7E15-4280-8226-D8DF8A7EEF9E}" destId="{6215F88F-62ED-4063-9A79-7115C0FF398F}" srcOrd="0" destOrd="0" parTransId="{A40A4AA6-C5C6-485D-8251-516B9BE354C2}" sibTransId="{1A2DF0BF-30C9-4F85-AF5D-14EB8AFBE485}"/>
    <dgm:cxn modelId="{F560C65F-210F-45AE-B919-87664EE80101}" type="presOf" srcId="{8315442B-57EB-4AAE-977E-5BA54CFB12C4}" destId="{5ABC17E4-A8D4-4AFD-AF40-CB764D8FA8F1}" srcOrd="0" destOrd="0" presId="urn:microsoft.com/office/officeart/2005/8/layout/matrix1"/>
    <dgm:cxn modelId="{2870CB29-D844-4412-8CD8-88CC2789839B}" type="presOf" srcId="{9D7F047C-66F3-496C-A259-FD30BF64CAB3}" destId="{EE87F5EC-1A46-45D0-BADB-3EA1575652ED}" srcOrd="1" destOrd="0" presId="urn:microsoft.com/office/officeart/2005/8/layout/matrix1"/>
    <dgm:cxn modelId="{889B4C52-CE51-4FF2-9259-6AFD76CEDF38}" type="presOf" srcId="{8315442B-57EB-4AAE-977E-5BA54CFB12C4}" destId="{6BDB3862-C6B0-4821-A365-EFB4850E42CB}" srcOrd="1" destOrd="0" presId="urn:microsoft.com/office/officeart/2005/8/layout/matrix1"/>
    <dgm:cxn modelId="{4A082331-0868-4724-A2C2-EC845B77879C}" srcId="{6215F88F-62ED-4063-9A79-7115C0FF398F}" destId="{FE2F7815-ED72-48C2-BE1A-BBDF40450A75}" srcOrd="5" destOrd="0" parTransId="{87C3484A-5185-4FAB-950F-EEEC92BF9C81}" sibTransId="{77C4D18D-8250-4C25-B8D8-A6EEC80ECB99}"/>
    <dgm:cxn modelId="{2E5B7F17-BEB3-43A1-84A5-81E39B13DFD3}" srcId="{6215F88F-62ED-4063-9A79-7115C0FF398F}" destId="{8315442B-57EB-4AAE-977E-5BA54CFB12C4}" srcOrd="3" destOrd="0" parTransId="{3D08495D-C7F4-4FE6-97E9-E612B86B1ADB}" sibTransId="{40FBAA9F-3BE1-4BE9-8E9B-020FBB2FBB4C}"/>
    <dgm:cxn modelId="{F000F2C0-FF43-4D8C-B93F-3221BC4AFC41}" srcId="{6215F88F-62ED-4063-9A79-7115C0FF398F}" destId="{B9F02838-66CA-4BE5-86F4-EF2DC3DFB463}" srcOrd="7" destOrd="0" parTransId="{E74D4F8E-B74A-4508-B0CA-3776884E7EE8}" sibTransId="{3DDC25DD-7A13-4F85-8E00-A93CECC6D02D}"/>
    <dgm:cxn modelId="{8074F688-70D7-4315-8D30-AC08F4AF6116}" type="presOf" srcId="{30FF8A1A-7C7F-4D92-9A01-E4B8DEF6543F}" destId="{ADAE6F87-C1F7-44C5-BD4A-C7B6815E7C6A}" srcOrd="1" destOrd="0" presId="urn:microsoft.com/office/officeart/2005/8/layout/matrix1"/>
    <dgm:cxn modelId="{5B880E9D-DDBA-4C4B-BEB7-672EB49CF9D9}" srcId="{6215F88F-62ED-4063-9A79-7115C0FF398F}" destId="{9AB5B3F2-7126-46C9-B6F9-8C8DFE6C85CC}" srcOrd="0" destOrd="0" parTransId="{CF7985F6-F80F-4174-AC82-360F5E7BB681}" sibTransId="{1A3230A8-B04F-4D54-9CEF-C3A95D5D01B9}"/>
    <dgm:cxn modelId="{36F86EFB-07B2-4A20-9B2C-5CAF423A7569}" srcId="{6215F88F-62ED-4063-9A79-7115C0FF398F}" destId="{30FF8A1A-7C7F-4D92-9A01-E4B8DEF6543F}" srcOrd="2" destOrd="0" parTransId="{C4596538-5EDD-4569-AD40-8D1C60E4A097}" sibTransId="{636FAA90-13E8-490D-9530-8D54A541318E}"/>
    <dgm:cxn modelId="{AA4C8C7D-1D65-4C40-8BDE-FADAD4228B4E}" srcId="{6215F88F-62ED-4063-9A79-7115C0FF398F}" destId="{AB0C02C7-97EC-4BCC-BDA0-1B3ED9B90215}" srcOrd="4" destOrd="0" parTransId="{FDD18393-6BE5-4600-9B2B-9DF4416F7A39}" sibTransId="{3B0B58F7-8997-40D4-8E2F-42CADAE06FC7}"/>
    <dgm:cxn modelId="{69969F4F-7D0A-4282-9EA2-D2CB23DBF61A}" srcId="{6215F88F-62ED-4063-9A79-7115C0FF398F}" destId="{BF044109-A8CB-4625-8030-8FA92BF42C5F}" srcOrd="6" destOrd="0" parTransId="{14B8AF01-EA07-41A7-9B37-A4491C080EC6}" sibTransId="{1D0B2932-61E3-4688-89AA-FF7931026795}"/>
    <dgm:cxn modelId="{421184F8-48F7-4D09-9AF8-FC8F7D2912B0}" type="presOf" srcId="{30FF8A1A-7C7F-4D92-9A01-E4B8DEF6543F}" destId="{36BFE9AD-C18F-4938-923E-1BCBDE160ECF}" srcOrd="0" destOrd="0" presId="urn:microsoft.com/office/officeart/2005/8/layout/matrix1"/>
    <dgm:cxn modelId="{7FE69530-DBD3-411F-B08E-60BF1E3D80CB}" srcId="{6215F88F-62ED-4063-9A79-7115C0FF398F}" destId="{9D7F047C-66F3-496C-A259-FD30BF64CAB3}" srcOrd="1" destOrd="0" parTransId="{39CF7DCC-7C5F-41A5-8421-36E60A75CC24}" sibTransId="{FA99F564-DC7D-4E5D-A50E-24624CB8CB59}"/>
    <dgm:cxn modelId="{F91449A4-530B-42A7-ABBD-D790E735172B}" type="presOf" srcId="{D3B86778-7E15-4280-8226-D8DF8A7EEF9E}" destId="{30E329E2-89F3-4ECF-801A-B2A560C1C110}" srcOrd="0" destOrd="0" presId="urn:microsoft.com/office/officeart/2005/8/layout/matrix1"/>
    <dgm:cxn modelId="{67B85D5B-BCA4-4985-9A46-53B5AEB4B52C}" type="presParOf" srcId="{30E329E2-89F3-4ECF-801A-B2A560C1C110}" destId="{60045896-CA33-44B9-8494-E5AA76FEF41C}" srcOrd="0" destOrd="0" presId="urn:microsoft.com/office/officeart/2005/8/layout/matrix1"/>
    <dgm:cxn modelId="{08AB43A4-7CA2-46D3-BC10-FBFCA71547E6}" type="presParOf" srcId="{60045896-CA33-44B9-8494-E5AA76FEF41C}" destId="{19EAF08D-876C-40B6-963A-99DF73B94C4A}" srcOrd="0" destOrd="0" presId="urn:microsoft.com/office/officeart/2005/8/layout/matrix1"/>
    <dgm:cxn modelId="{BE11677C-B3A4-4F14-A413-71EA34C3B2C7}" type="presParOf" srcId="{60045896-CA33-44B9-8494-E5AA76FEF41C}" destId="{B3DC5660-CBEB-4919-92E0-B67D1B179967}" srcOrd="1" destOrd="0" presId="urn:microsoft.com/office/officeart/2005/8/layout/matrix1"/>
    <dgm:cxn modelId="{943964EC-15F4-4C0D-8A9E-22DD20359C92}" type="presParOf" srcId="{60045896-CA33-44B9-8494-E5AA76FEF41C}" destId="{459CFCF3-38F3-4B1A-8954-31849B16FFBF}" srcOrd="2" destOrd="0" presId="urn:microsoft.com/office/officeart/2005/8/layout/matrix1"/>
    <dgm:cxn modelId="{9061ADA4-7748-4B1E-A8C4-21946B2850EC}" type="presParOf" srcId="{60045896-CA33-44B9-8494-E5AA76FEF41C}" destId="{EE87F5EC-1A46-45D0-BADB-3EA1575652ED}" srcOrd="3" destOrd="0" presId="urn:microsoft.com/office/officeart/2005/8/layout/matrix1"/>
    <dgm:cxn modelId="{04D76E08-0C9D-48E8-B04C-366BDB29F50D}" type="presParOf" srcId="{60045896-CA33-44B9-8494-E5AA76FEF41C}" destId="{36BFE9AD-C18F-4938-923E-1BCBDE160ECF}" srcOrd="4" destOrd="0" presId="urn:microsoft.com/office/officeart/2005/8/layout/matrix1"/>
    <dgm:cxn modelId="{E5CA44D6-11BC-4867-92FD-847941C084E5}" type="presParOf" srcId="{60045896-CA33-44B9-8494-E5AA76FEF41C}" destId="{ADAE6F87-C1F7-44C5-BD4A-C7B6815E7C6A}" srcOrd="5" destOrd="0" presId="urn:microsoft.com/office/officeart/2005/8/layout/matrix1"/>
    <dgm:cxn modelId="{CFB2AC73-F64C-422A-9390-665F192B2470}" type="presParOf" srcId="{60045896-CA33-44B9-8494-E5AA76FEF41C}" destId="{5ABC17E4-A8D4-4AFD-AF40-CB764D8FA8F1}" srcOrd="6" destOrd="0" presId="urn:microsoft.com/office/officeart/2005/8/layout/matrix1"/>
    <dgm:cxn modelId="{772E2997-E342-41FC-BFA6-8B1E5DB96160}" type="presParOf" srcId="{60045896-CA33-44B9-8494-E5AA76FEF41C}" destId="{6BDB3862-C6B0-4821-A365-EFB4850E42CB}" srcOrd="7" destOrd="0" presId="urn:microsoft.com/office/officeart/2005/8/layout/matrix1"/>
    <dgm:cxn modelId="{3312C60A-58F9-498D-910A-7F1966F36BE5}" type="presParOf" srcId="{30E329E2-89F3-4ECF-801A-B2A560C1C110}" destId="{424355C7-0BFD-494A-9CF1-D4CA35DE0114}" srcOrd="1" destOrd="0" presId="urn:microsoft.com/office/officeart/2005/8/layout/matrix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9EAF08D-876C-40B6-963A-99DF73B94C4A}">
      <dsp:nvSpPr>
        <dsp:cNvPr id="0" name=""/>
        <dsp:cNvSpPr/>
      </dsp:nvSpPr>
      <dsp:spPr>
        <a:xfrm rot="16200000">
          <a:off x="508000" y="-508000"/>
          <a:ext cx="2031999" cy="3048000"/>
        </a:xfrm>
        <a:prstGeom prst="round1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 w="9525" cap="flat" cmpd="sng" algn="ctr">
          <a:solidFill>
            <a:schemeClr val="bg1"/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1600" b="1" i="1" kern="1200" dirty="0" smtClean="0"/>
            <a:t>Globaalit  uudistumis-kykyiset verkostot</a:t>
          </a:r>
          <a:endParaRPr lang="fi-FI" sz="1600" kern="1200" dirty="0"/>
        </a:p>
      </dsp:txBody>
      <dsp:txXfrm rot="5400000">
        <a:off x="0" y="0"/>
        <a:ext cx="3048000" cy="1524000"/>
      </dsp:txXfrm>
    </dsp:sp>
    <dsp:sp modelId="{459CFCF3-38F3-4B1A-8954-31849B16FFBF}">
      <dsp:nvSpPr>
        <dsp:cNvPr id="0" name=""/>
        <dsp:cNvSpPr/>
      </dsp:nvSpPr>
      <dsp:spPr>
        <a:xfrm>
          <a:off x="3048000" y="0"/>
          <a:ext cx="3048000" cy="2031999"/>
        </a:xfrm>
        <a:prstGeom prst="round1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 w="9525" cap="flat" cmpd="sng" algn="ctr">
          <a:solidFill>
            <a:schemeClr val="bg1"/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1600" b="1" i="1" kern="1200" dirty="0" smtClean="0"/>
            <a:t>Syvällinen</a:t>
          </a:r>
          <a:r>
            <a:rPr lang="fi-FI" sz="1600" b="1" i="1" kern="1200" baseline="0" dirty="0" smtClean="0"/>
            <a:t> a</a:t>
          </a:r>
          <a:r>
            <a:rPr lang="fi-FI" sz="1600" b="1" i="1" kern="1200" dirty="0" smtClean="0"/>
            <a:t>siakas-ymmärry</a:t>
          </a:r>
          <a:r>
            <a:rPr lang="fi-FI" sz="1600" b="1" i="1" kern="1200" baseline="0" dirty="0" smtClean="0"/>
            <a:t>s ja korkea lisäarvo</a:t>
          </a:r>
          <a:endParaRPr lang="fi-FI" sz="1600" kern="1200" dirty="0"/>
        </a:p>
      </dsp:txBody>
      <dsp:txXfrm>
        <a:off x="3048000" y="0"/>
        <a:ext cx="3048000" cy="1524000"/>
      </dsp:txXfrm>
    </dsp:sp>
    <dsp:sp modelId="{36BFE9AD-C18F-4938-923E-1BCBDE160ECF}">
      <dsp:nvSpPr>
        <dsp:cNvPr id="0" name=""/>
        <dsp:cNvSpPr/>
      </dsp:nvSpPr>
      <dsp:spPr>
        <a:xfrm rot="10800000">
          <a:off x="0" y="2031999"/>
          <a:ext cx="3048000" cy="2031999"/>
        </a:xfrm>
        <a:prstGeom prst="round1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 w="9525" cap="flat" cmpd="sng" algn="ctr">
          <a:solidFill>
            <a:schemeClr val="bg1"/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1600" b="1" i="1" kern="1200" dirty="0" smtClean="0"/>
            <a:t>Menestyvät</a:t>
          </a:r>
          <a:r>
            <a:rPr lang="fi-FI" sz="1600" b="1" i="1" kern="1200" baseline="0" dirty="0" smtClean="0"/>
            <a:t> k</a:t>
          </a:r>
          <a:r>
            <a:rPr lang="fi-FI" sz="1600" b="1" i="1" kern="1200" dirty="0" smtClean="0"/>
            <a:t>asvuyritykset ja</a:t>
          </a:r>
          <a:r>
            <a:rPr lang="fi-FI" sz="1600" b="1" i="1" kern="1200" baseline="0" dirty="0" smtClean="0"/>
            <a:t> kansainvälistyminen</a:t>
          </a:r>
          <a:endParaRPr lang="fi-FI" sz="1600" b="1" i="1" kern="1200" dirty="0"/>
        </a:p>
      </dsp:txBody>
      <dsp:txXfrm rot="10800000">
        <a:off x="0" y="2539999"/>
        <a:ext cx="3048000" cy="1524000"/>
      </dsp:txXfrm>
    </dsp:sp>
    <dsp:sp modelId="{5ABC17E4-A8D4-4AFD-AF40-CB764D8FA8F1}">
      <dsp:nvSpPr>
        <dsp:cNvPr id="0" name=""/>
        <dsp:cNvSpPr/>
      </dsp:nvSpPr>
      <dsp:spPr>
        <a:xfrm rot="5400000">
          <a:off x="3556000" y="1523999"/>
          <a:ext cx="2031999" cy="3048000"/>
        </a:xfrm>
        <a:prstGeom prst="round1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 w="9525" cap="flat" cmpd="sng" algn="ctr">
          <a:solidFill>
            <a:schemeClr val="bg1"/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1600" b="1" i="1" kern="1200" dirty="0" smtClean="0"/>
            <a:t>Hyvä</a:t>
          </a:r>
          <a:r>
            <a:rPr lang="fi-FI" sz="1600" b="1" i="1" kern="1200" baseline="0" dirty="0" smtClean="0"/>
            <a:t> johtaminen ja j</a:t>
          </a:r>
          <a:r>
            <a:rPr lang="fi-FI" sz="1600" b="1" i="1" kern="1200" dirty="0" smtClean="0"/>
            <a:t>oustavuus</a:t>
          </a:r>
          <a:r>
            <a:rPr lang="fi-FI" sz="1600" b="1" i="1" kern="1200" baseline="0" dirty="0" smtClean="0"/>
            <a:t>  työnteossa</a:t>
          </a:r>
          <a:endParaRPr lang="fi-FI" sz="1600" b="1" i="1" kern="1200" dirty="0"/>
        </a:p>
      </dsp:txBody>
      <dsp:txXfrm rot="-5400000">
        <a:off x="3048000" y="2539999"/>
        <a:ext cx="3048000" cy="1524000"/>
      </dsp:txXfrm>
    </dsp:sp>
    <dsp:sp modelId="{424355C7-0BFD-494A-9CF1-D4CA35DE0114}">
      <dsp:nvSpPr>
        <dsp:cNvPr id="0" name=""/>
        <dsp:cNvSpPr/>
      </dsp:nvSpPr>
      <dsp:spPr>
        <a:xfrm>
          <a:off x="1463820" y="1311920"/>
          <a:ext cx="3168359" cy="1440159"/>
        </a:xfrm>
        <a:prstGeom prst="roundRect">
          <a:avLst/>
        </a:prstGeom>
        <a:gradFill rotWithShape="1">
          <a:gsLst>
            <a:gs pos="0">
              <a:schemeClr val="accent3">
                <a:shade val="51000"/>
                <a:satMod val="130000"/>
              </a:schemeClr>
            </a:gs>
            <a:gs pos="80000">
              <a:schemeClr val="accent3">
                <a:shade val="93000"/>
                <a:satMod val="130000"/>
              </a:schemeClr>
            </a:gs>
            <a:gs pos="100000">
              <a:schemeClr val="accent3">
                <a:shade val="94000"/>
                <a:satMod val="135000"/>
              </a:schemeClr>
            </a:gs>
          </a:gsLst>
          <a:lin ang="16200000" scaled="0"/>
        </a:gradFill>
        <a:ln w="9525" cap="flat" cmpd="sng" algn="ctr">
          <a:solidFill>
            <a:schemeClr val="bg1"/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hemeClr val="accent3"/>
        </a:lnRef>
        <a:fillRef idx="3">
          <a:schemeClr val="accent3"/>
        </a:fillRef>
        <a:effectRef idx="2">
          <a:schemeClr val="accent3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i-FI" sz="2000" b="1" kern="1200" baseline="0" dirty="0" smtClean="0"/>
            <a:t>Globaalisti menestyvä suomalainen teknologiateollisuus</a:t>
          </a:r>
          <a:endParaRPr lang="fi-FI" sz="2000" kern="1200" dirty="0"/>
        </a:p>
      </dsp:txBody>
      <dsp:txXfrm>
        <a:off x="1534123" y="1382223"/>
        <a:ext cx="3027753" cy="129955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matrix1">
  <dgm:title val=""/>
  <dgm:desc val=""/>
  <dgm:catLst>
    <dgm:cat type="matrix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clrData>
  <dgm:layoutNode name="diagram">
    <dgm:varLst>
      <dgm:chMax val="1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ctrX" for="ch" forName="matrix" refType="w" fact="0.5"/>
      <dgm:constr type="ctrY" for="ch" forName="matrix" refType="h" fact="0.5"/>
      <dgm:constr type="w" for="ch" forName="matrix" refType="w"/>
      <dgm:constr type="h" for="ch" forName="matrix" refType="h"/>
      <dgm:constr type="ctrX" for="ch" forName="centerTile" refType="w" fact="0.5"/>
      <dgm:constr type="ctrY" for="ch" forName="centerTile" refType="h" fact="0.5"/>
      <dgm:constr type="w" for="ch" forName="centerTile" refType="w" fact="0.3"/>
      <dgm:constr type="h" for="ch" forName="centerTile" refType="h" fact="0.25"/>
      <dgm:constr type="primFontSz" for="des" ptType="node" op="equ" val="65"/>
    </dgm:constrLst>
    <dgm:ruleLst/>
    <dgm:choose name="Name0">
      <dgm:if name="Name1" axis="ch" ptType="node" func="cnt" op="gte" val="1">
        <dgm:layoutNode name="matrix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l" for="ch" forName="tile1"/>
            <dgm:constr type="t" for="ch" forName="tile1"/>
            <dgm:constr type="r" for="ch" forName="tile1" refType="w" fact="0.5"/>
            <dgm:constr type="b" for="ch" forName="tile1" refType="h" fact="0.5"/>
            <dgm:constr type="l" for="ch" forName="tile1text" refType="l" refFor="ch" refForName="tile1"/>
            <dgm:constr type="t" for="ch" forName="tile1text" refType="t" refFor="ch" refForName="tile1"/>
            <dgm:constr type="w" for="ch" forName="tile1text" refType="w" refFor="ch" refForName="tile1"/>
            <dgm:constr type="h" for="ch" forName="tile1text" refType="h" refFor="ch" refForName="tile1" fact="0.75"/>
            <dgm:constr type="r" for="ch" forName="tile2" refType="w"/>
            <dgm:constr type="t" for="ch" forName="tile2"/>
            <dgm:constr type="l" for="ch" forName="tile2" refType="w" fact="0.5"/>
            <dgm:constr type="b" for="ch" forName="tile2" refType="h" fact="0.5"/>
            <dgm:constr type="r" for="ch" forName="tile2text" refType="r" refFor="ch" refForName="tile2"/>
            <dgm:constr type="t" for="ch" forName="tile2text" refType="t" refFor="ch" refForName="tile2"/>
            <dgm:constr type="w" for="ch" forName="tile2text" refType="w" refFor="ch" refForName="tile2"/>
            <dgm:constr type="h" for="ch" forName="tile2text" refType="h" refFor="ch" refForName="tile2" fact="0.75"/>
            <dgm:constr type="l" for="ch" forName="tile3"/>
            <dgm:constr type="b" for="ch" forName="tile3" refType="h"/>
            <dgm:constr type="r" for="ch" forName="tile3" refType="w" fact="0.5"/>
            <dgm:constr type="t" for="ch" forName="tile3" refType="h" fact="0.5"/>
            <dgm:constr type="l" for="ch" forName="tile3text" refType="l" refFor="ch" refForName="tile3"/>
            <dgm:constr type="b" for="ch" forName="tile3text" refType="b" refFor="ch" refForName="tile3"/>
            <dgm:constr type="w" for="ch" forName="tile3text" refType="w" refFor="ch" refForName="tile3"/>
            <dgm:constr type="h" for="ch" forName="tile3text" refType="h" refFor="ch" refForName="tile3" fact="0.75"/>
            <dgm:constr type="r" for="ch" forName="tile4" refType="w"/>
            <dgm:constr type="b" for="ch" forName="tile4" refType="h"/>
            <dgm:constr type="l" for="ch" forName="tile4" refType="w" fact="0.5"/>
            <dgm:constr type="t" for="ch" forName="tile4" refType="h" fact="0.5"/>
            <dgm:constr type="r" for="ch" forName="tile4text" refType="r" refFor="ch" refForName="tile4"/>
            <dgm:constr type="b" for="ch" forName="tile4text" refType="b" refFor="ch" refForName="tile4"/>
            <dgm:constr type="w" for="ch" forName="tile4text" refType="w" refFor="ch" refForName="tile4"/>
            <dgm:constr type="h" for="ch" forName="tile4text" refType="h" refFor="ch" refForName="tile4" fact="0.75"/>
          </dgm:constrLst>
          <dgm:ruleLst/>
          <dgm:layoutNode name="tile1" styleLbl="node1">
            <dgm:alg type="sp"/>
            <dgm:shape xmlns:r="http://schemas.openxmlformats.org/officeDocument/2006/relationships" rot="270" type="round1Rect" r:blip="">
              <dgm:adjLst/>
            </dgm:shape>
            <dgm:choose name="Name2">
              <dgm:if name="Name3" func="var" arg="dir" op="equ" val="norm">
                <dgm:presOf axis="ch ch desOrSelf" ptType="node node node" st="1 1 1" cnt="1 1 0"/>
              </dgm:if>
              <dgm:else name="Name4">
                <dgm:presOf axis="ch ch desOrSelf" ptType="node node node" st="1 2 1" cnt="1 1 0"/>
              </dgm:else>
            </dgm:choose>
            <dgm:constrLst/>
            <dgm:ruleLst/>
          </dgm:layoutNode>
          <dgm:layoutNode name="tile1text" styleLbl="node1">
            <dgm:varLst>
              <dgm:chMax val="0"/>
              <dgm:chPref val="0"/>
              <dgm:bulletEnabled val="1"/>
            </dgm:varLst>
            <dgm:choose name="Name5">
              <dgm:if name="Name6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7">
                <dgm:alg type="tx"/>
              </dgm:else>
            </dgm:choose>
            <dgm:shape xmlns:r="http://schemas.openxmlformats.org/officeDocument/2006/relationships" rot="270" type="rect" r:blip="" hideGeom="1">
              <dgm:adjLst>
                <dgm:adj idx="1" val="0.2"/>
              </dgm:adjLst>
            </dgm:shape>
            <dgm:choose name="Name8">
              <dgm:if name="Name9" func="var" arg="dir" op="equ" val="norm">
                <dgm:presOf axis="ch ch desOrSelf" ptType="node node node" st="1 1 1" cnt="1 1 0"/>
              </dgm:if>
              <dgm:else name="Name10">
                <dgm:presOf axis="ch ch desOrSelf" ptType="node node node" st="1 2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2" styleLbl="node1">
            <dgm:alg type="sp"/>
            <dgm:shape xmlns:r="http://schemas.openxmlformats.org/officeDocument/2006/relationships" type="round1Rect" r:blip="">
              <dgm:adjLst/>
            </dgm:shape>
            <dgm:choose name="Name11">
              <dgm:if name="Name12" func="var" arg="dir" op="equ" val="norm">
                <dgm:presOf axis="ch ch desOrSelf" ptType="node node node" st="1 2 1" cnt="1 1 0"/>
              </dgm:if>
              <dgm:else name="Name13">
                <dgm:presOf axis="ch ch desOrSelf" ptType="node node node" st="1 1 1" cnt="1 1 0"/>
              </dgm:else>
            </dgm:choose>
            <dgm:constrLst/>
            <dgm:ruleLst/>
          </dgm:layoutNode>
          <dgm:layoutNode name="tile2text" styleLbl="node1">
            <dgm:varLst>
              <dgm:chMax val="0"/>
              <dgm:chPref val="0"/>
              <dgm:bulletEnabled val="1"/>
            </dgm:varLst>
            <dgm:choose name="Name14">
              <dgm:if name="Name15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16">
                <dgm:alg type="tx"/>
              </dgm:else>
            </dgm:choose>
            <dgm:shape xmlns:r="http://schemas.openxmlformats.org/officeDocument/2006/relationships" type="rect" r:blip="" hideGeom="1">
              <dgm:adjLst/>
            </dgm:shape>
            <dgm:choose name="Name17">
              <dgm:if name="Name18" func="var" arg="dir" op="equ" val="norm">
                <dgm:presOf axis="ch ch desOrSelf" ptType="node node node" st="1 2 1" cnt="1 1 0"/>
              </dgm:if>
              <dgm:else name="Name19">
                <dgm:presOf axis="ch ch desOrSelf" ptType="node node node" st="1 1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3" styleLbl="node1">
            <dgm:alg type="sp"/>
            <dgm:shape xmlns:r="http://schemas.openxmlformats.org/officeDocument/2006/relationships" rot="180" type="round1Rect" r:blip="">
              <dgm:adjLst/>
            </dgm:shape>
            <dgm:choose name="Name20">
              <dgm:if name="Name21" func="var" arg="dir" op="equ" val="norm">
                <dgm:presOf axis="ch ch desOrSelf" ptType="node node node" st="1 3 1" cnt="1 1 0"/>
              </dgm:if>
              <dgm:else name="Name22">
                <dgm:presOf axis="ch ch desOrSelf" ptType="node node node" st="1 4 1" cnt="1 1 0"/>
              </dgm:else>
            </dgm:choose>
            <dgm:constrLst/>
            <dgm:ruleLst/>
          </dgm:layoutNode>
          <dgm:layoutNode name="tile3text" styleLbl="node1">
            <dgm:varLst>
              <dgm:chMax val="0"/>
              <dgm:chPref val="0"/>
              <dgm:bulletEnabled val="1"/>
            </dgm:varLst>
            <dgm:choose name="Name23">
              <dgm:if name="Name24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25">
                <dgm:alg type="tx"/>
              </dgm:else>
            </dgm:choose>
            <dgm:shape xmlns:r="http://schemas.openxmlformats.org/officeDocument/2006/relationships" rot="180" type="rect" r:blip="" hideGeom="1">
              <dgm:adjLst/>
            </dgm:shape>
            <dgm:choose name="Name26">
              <dgm:if name="Name27" func="var" arg="dir" op="equ" val="norm">
                <dgm:presOf axis="ch ch desOrSelf" ptType="node node node" st="1 3 1" cnt="1 1 0"/>
              </dgm:if>
              <dgm:else name="Name28">
                <dgm:presOf axis="ch ch desOrSelf" ptType="node node node" st="1 4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4" styleLbl="node1">
            <dgm:alg type="sp"/>
            <dgm:shape xmlns:r="http://schemas.openxmlformats.org/officeDocument/2006/relationships" rot="90" type="round1Rect" r:blip="">
              <dgm:adjLst/>
            </dgm:shape>
            <dgm:choose name="Name29">
              <dgm:if name="Name30" func="var" arg="dir" op="equ" val="norm">
                <dgm:presOf axis="ch ch desOrSelf" ptType="node node node" st="1 4 1" cnt="1 1 0"/>
              </dgm:if>
              <dgm:else name="Name31">
                <dgm:presOf axis="ch ch desOrSelf" ptType="node node node" st="1 3 1" cnt="1 1 0"/>
              </dgm:else>
            </dgm:choose>
            <dgm:constrLst/>
            <dgm:ruleLst/>
          </dgm:layoutNode>
          <dgm:layoutNode name="tile4text" styleLbl="node1">
            <dgm:varLst>
              <dgm:chMax val="0"/>
              <dgm:chPref val="0"/>
              <dgm:bulletEnabled val="1"/>
            </dgm:varLst>
            <dgm:choose name="Name32">
              <dgm:if name="Name33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34">
                <dgm:alg type="tx"/>
              </dgm:else>
            </dgm:choose>
            <dgm:shape xmlns:r="http://schemas.openxmlformats.org/officeDocument/2006/relationships" rot="90" type="rect" r:blip="" hideGeom="1">
              <dgm:adjLst/>
            </dgm:shape>
            <dgm:choose name="Name35">
              <dgm:if name="Name36" func="var" arg="dir" op="equ" val="norm">
                <dgm:presOf axis="ch ch desOrSelf" ptType="node node node" st="1 4 1" cnt="1 1 0"/>
              </dgm:if>
              <dgm:else name="Name37">
                <dgm:presOf axis="ch ch desOrSelf" ptType="node node node" st="1 3 1" cnt="1 1 0"/>
              </dgm:else>
            </dgm:choose>
            <dgm:constrLst/>
            <dgm:ruleLst>
              <dgm:rule type="primFontSz" val="5" fact="NaN" max="NaN"/>
            </dgm:ruleLst>
          </dgm:layoutNode>
        </dgm:layoutNode>
        <dgm:layoutNode name="centerTile" styleLbl="fgShp">
          <dgm:varLst>
            <dgm:chMax val="0"/>
            <dgm:chPref val="0"/>
          </dgm:varLst>
          <dgm:alg type="tx"/>
          <dgm:shape xmlns:r="http://schemas.openxmlformats.org/officeDocument/2006/relationships" type="roundRect" r:blip="">
            <dgm:adjLst/>
          </dgm:shape>
          <dgm:presOf axis="ch" ptType="node" cnt="1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8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4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 smtClean="0"/>
            </a:lvl1pPr>
          </a:lstStyle>
          <a:p>
            <a:pPr>
              <a:defRPr/>
            </a:pPr>
            <a:fld id="{038E77F3-B725-49CC-9BA0-932C25D6CE7A}" type="datetime1">
              <a:rPr lang="en-US"/>
              <a:pPr>
                <a:defRPr/>
              </a:pPr>
              <a:t>10/28/2014</a:t>
            </a:fld>
            <a:endParaRPr lang="en-US"/>
          </a:p>
        </p:txBody>
      </p:sp>
      <p:sp>
        <p:nvSpPr>
          <p:cNvPr id="2560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60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 smtClean="0"/>
            </a:lvl1pPr>
          </a:lstStyle>
          <a:p>
            <a:pPr>
              <a:defRPr/>
            </a:pPr>
            <a:fld id="{608448AD-729A-44D6-806E-F4CD47C659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897562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1275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3584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5988" y="744538"/>
            <a:ext cx="4965700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6463" y="4714875"/>
            <a:ext cx="4984750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noProof="0"/>
              <a:t>Click to edit Master text styles</a:t>
            </a:r>
          </a:p>
          <a:p>
            <a:pPr lvl="1"/>
            <a:r>
              <a:rPr lang="fi-FI" noProof="0"/>
              <a:t>Second level</a:t>
            </a:r>
          </a:p>
          <a:p>
            <a:pPr lvl="2"/>
            <a:r>
              <a:rPr lang="fi-FI" noProof="0"/>
              <a:t>Third level</a:t>
            </a:r>
          </a:p>
          <a:p>
            <a:pPr lvl="3"/>
            <a:r>
              <a:rPr lang="fi-FI" noProof="0"/>
              <a:t>Fourth level</a:t>
            </a:r>
          </a:p>
          <a:p>
            <a:pPr lvl="4"/>
            <a:r>
              <a:rPr lang="fi-FI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fi-FI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1275" y="942975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 smtClean="0"/>
            </a:lvl1pPr>
          </a:lstStyle>
          <a:p>
            <a:pPr>
              <a:defRPr/>
            </a:pPr>
            <a:fld id="{67FEC322-FF07-45BF-9079-23AB094392AC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1049227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ＭＳ Ｐゴシック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ＭＳ Ｐゴシック" charset="-128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ＭＳ Ｐゴシック" charset="-128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ＭＳ Ｐゴシック" charset="-128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ＭＳ Ｐゴシック" charset="-128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2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724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FC4E07-A914-42E9-A08D-9B2646FA6A24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35619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825388A-BFDC-44F5-AE7E-D3E5AD97454B}" type="slidenum">
              <a:rPr lang="fi-FI" smtClean="0"/>
              <a:pPr>
                <a:defRPr/>
              </a:pPr>
              <a:t>26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680179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825388A-BFDC-44F5-AE7E-D3E5AD97454B}" type="slidenum">
              <a:rPr lang="fi-FI" smtClean="0"/>
              <a:pPr>
                <a:defRPr/>
              </a:pPr>
              <a:t>27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649315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A9B9D4-9311-45FB-8B32-C7547ACD828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64242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952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sv-SE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4538"/>
            <a:ext cx="4964113" cy="3722687"/>
          </a:xfrm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6463"/>
            <a:ext cx="4984750" cy="44656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fi-FI" smtClean="0">
                <a:ea typeface="ＭＳ Ｐゴシック" pitchFamily="34" charset="-128"/>
              </a:rPr>
              <a:t>Suomalaisen teknologiateollisuuden päätoimialat ovat </a:t>
            </a:r>
          </a:p>
          <a:p>
            <a:pPr>
              <a:buFontTx/>
              <a:buChar char="-"/>
            </a:pPr>
            <a:r>
              <a:rPr lang="fi-FI" smtClean="0">
                <a:ea typeface="ＭＳ Ｐゴシック" pitchFamily="34" charset="-128"/>
              </a:rPr>
              <a:t> elektroniikka- ja sähköteollisuus</a:t>
            </a:r>
          </a:p>
          <a:p>
            <a:pPr>
              <a:buFontTx/>
              <a:buChar char="-"/>
            </a:pPr>
            <a:r>
              <a:rPr lang="fi-FI" smtClean="0">
                <a:ea typeface="ＭＳ Ｐゴシック" pitchFamily="34" charset="-128"/>
              </a:rPr>
              <a:t> kone- ja metallituoteteollisuus</a:t>
            </a:r>
          </a:p>
          <a:p>
            <a:pPr>
              <a:buFontTx/>
              <a:buChar char="-"/>
            </a:pPr>
            <a:r>
              <a:rPr lang="fi-FI" smtClean="0">
                <a:ea typeface="ＭＳ Ｐゴシック" pitchFamily="34" charset="-128"/>
              </a:rPr>
              <a:t> metallien jalostus</a:t>
            </a:r>
            <a:endParaRPr lang="fi-FI" b="1" smtClean="0">
              <a:ea typeface="ＭＳ Ｐゴシック" pitchFamily="34" charset="-128"/>
            </a:endParaRPr>
          </a:p>
          <a:p>
            <a:pPr>
              <a:buFontTx/>
              <a:buChar char="-"/>
            </a:pPr>
            <a:r>
              <a:rPr lang="fi-FI" smtClean="0">
                <a:ea typeface="ＭＳ Ｐゴシック" pitchFamily="34" charset="-128"/>
              </a:rPr>
              <a:t> suunnittelu- ja konsultointiala</a:t>
            </a:r>
          </a:p>
          <a:p>
            <a:pPr>
              <a:buFontTx/>
              <a:buChar char="-"/>
            </a:pPr>
            <a:r>
              <a:rPr lang="fi-FI" smtClean="0">
                <a:ea typeface="ＭＳ Ｐゴシック" pitchFamily="34" charset="-128"/>
              </a:rPr>
              <a:t> tietotekniikka-ala. </a:t>
            </a:r>
          </a:p>
          <a:p>
            <a:r>
              <a:rPr lang="fi-FI" smtClean="0">
                <a:ea typeface="ＭＳ Ｐゴシック" pitchFamily="34" charset="-128"/>
              </a:rPr>
              <a:t>Toimialalla tehdään 75 % koko elinkeinoelämän tutkimus- ja kehitysinvestoinneista. </a:t>
            </a:r>
          </a:p>
          <a:p>
            <a:r>
              <a:rPr lang="fi-FI" smtClean="0">
                <a:ea typeface="ＭＳ Ｐゴシック" pitchFamily="34" charset="-128"/>
              </a:rPr>
              <a:t>Ala vastaa 60 %:sta Suomen koko viennistä. </a:t>
            </a:r>
          </a:p>
          <a:p>
            <a:r>
              <a:rPr lang="fi-FI" smtClean="0">
                <a:ea typeface="ＭＳ Ｐゴシック" pitchFamily="34" charset="-128"/>
              </a:rPr>
              <a:t>Tuotteista yli 70 % menee globaaleille markkinoille. </a:t>
            </a:r>
          </a:p>
          <a:p>
            <a:r>
              <a:rPr lang="fi-FI" smtClean="0">
                <a:ea typeface="ＭＳ Ｐゴシック" pitchFamily="34" charset="-128"/>
              </a:rPr>
              <a:t>Ala työllistää suoraan </a:t>
            </a:r>
            <a:r>
              <a:rPr lang="fi-FI" b="1" smtClean="0">
                <a:ea typeface="ＭＳ Ｐゴシック" pitchFamily="34" charset="-128"/>
              </a:rPr>
              <a:t>295 000 henkilöä</a:t>
            </a:r>
            <a:r>
              <a:rPr lang="fi-FI" smtClean="0">
                <a:ea typeface="ＭＳ Ｐゴシック" pitchFamily="34" charset="-128"/>
              </a:rPr>
              <a:t>, joista jokaisen välillinen työllisyysvaikutus on vähintään 1,5 lisätyöpaikkaa.</a:t>
            </a:r>
          </a:p>
          <a:p>
            <a:r>
              <a:rPr lang="fi-FI" smtClean="0">
                <a:ea typeface="ＭＳ Ｐゴシック" pitchFamily="34" charset="-128"/>
              </a:rPr>
              <a:t>Teknologiateollisuus ry:n 1 560 jäsenyritystä edustavat lähes 90 % Suomen koko teknologiateollisuudesta. </a:t>
            </a:r>
            <a:endParaRPr lang="fi-FI" noProof="1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4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51105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7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5305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12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670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14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670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>
                <a:solidFill>
                  <a:prstClr val="black"/>
                </a:solidFill>
              </a:rPr>
              <a:pPr/>
              <a:t>19</a:t>
            </a:fld>
            <a:endParaRPr lang="fi-F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028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>
          <a:xfrm>
            <a:off x="917575" y="744538"/>
            <a:ext cx="4962525" cy="3722687"/>
          </a:xfrm>
        </p:spPr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66E5D0-A39D-47E1-B3DC-73E859358FA9}" type="slidenum">
              <a:rPr lang="fi-FI" smtClean="0"/>
              <a:t>24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524179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9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0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0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0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0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7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3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3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3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3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3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4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5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5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5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5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5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5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6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6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6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7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7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7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7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7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7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8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8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8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8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8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8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9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9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9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9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9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9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0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0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0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0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0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0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1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2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2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3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3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3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3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3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4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4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4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4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4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4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5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5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5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5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5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5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7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7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7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8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8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8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9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9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81000" y="2971800"/>
            <a:ext cx="4572000" cy="1219200"/>
          </a:xfrm>
        </p:spPr>
        <p:txBody>
          <a:bodyPr/>
          <a:lstStyle>
            <a:lvl1pPr>
              <a:defRPr sz="3400">
                <a:solidFill>
                  <a:schemeClr val="bg1"/>
                </a:solidFill>
              </a:defRPr>
            </a:lvl1pPr>
          </a:lstStyle>
          <a:p>
            <a:r>
              <a:rPr lang="fi-FI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81000" y="4191000"/>
            <a:ext cx="4572000" cy="1600200"/>
          </a:xfrm>
        </p:spPr>
        <p:txBody>
          <a:bodyPr/>
          <a:lstStyle>
            <a:lvl1pPr marL="0" indent="0">
              <a:buFontTx/>
              <a:buNone/>
              <a:defRPr sz="1500">
                <a:solidFill>
                  <a:schemeClr val="bg1"/>
                </a:solidFill>
              </a:defRPr>
            </a:lvl1pPr>
          </a:lstStyle>
          <a:p>
            <a:r>
              <a:rPr lang="fi-FI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415743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29.1.2013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740C177-13E2-4374-818E-B353CC029DDF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7669833"/>
      </p:ext>
    </p:extLst>
  </p:cSld>
  <p:clrMapOvr>
    <a:masterClrMapping/>
  </p:clrMapOvr>
  <p:hf hdr="0" ftr="0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+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/>
          <p:cNvSpPr>
            <a:spLocks noGrp="1"/>
          </p:cNvSpPr>
          <p:nvPr>
            <p:ph type="body" idx="10"/>
          </p:nvPr>
        </p:nvSpPr>
        <p:spPr>
          <a:xfrm>
            <a:off x="468000" y="273600"/>
            <a:ext cx="8208000" cy="900000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 marL="0" indent="0" algn="l">
              <a:lnSpc>
                <a:spcPts val="5400"/>
              </a:lnSpc>
              <a:spcBef>
                <a:spcPts val="0"/>
              </a:spcBef>
              <a:buNone/>
              <a:defRPr sz="3600" b="0">
                <a:solidFill>
                  <a:srgbClr val="C00000"/>
                </a:solidFill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598" y="6174889"/>
            <a:ext cx="922401" cy="699726"/>
          </a:xfrm>
          <a:prstGeom prst="rect">
            <a:avLst/>
          </a:prstGeom>
        </p:spPr>
      </p:pic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1452" y="6616128"/>
            <a:ext cx="442392" cy="365125"/>
          </a:xfrm>
          <a:prstGeom prst="rect">
            <a:avLst/>
          </a:prstGeom>
        </p:spPr>
        <p:txBody>
          <a:bodyPr/>
          <a:lstStyle>
            <a:lvl1pPr>
              <a:defRPr lang="nl-BE" sz="900" smtClean="0">
                <a:latin typeface="Arial" pitchFamily="34" charset="0"/>
                <a:cs typeface="Arial" pitchFamily="34" charset="0"/>
              </a:defRPr>
            </a:lvl1pPr>
          </a:lstStyle>
          <a:p>
            <a:fld id="{5BB91D10-169D-46D4-82EF-E4E7F3B67C98}" type="slidenum">
              <a:rPr>
                <a:solidFill>
                  <a:srgbClr val="002664"/>
                </a:solidFill>
              </a:rPr>
              <a:pPr/>
              <a:t>‹#›</a:t>
            </a:fld>
            <a:endParaRPr dirty="0">
              <a:solidFill>
                <a:srgbClr val="002664"/>
              </a:solidFill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466170" y="1404000"/>
            <a:ext cx="8208000" cy="4500000"/>
          </a:xfrm>
        </p:spPr>
        <p:txBody>
          <a:bodyPr>
            <a:normAutofit/>
          </a:bodyPr>
          <a:lstStyle>
            <a:lvl1pPr marL="457200" indent="-457200">
              <a:buFont typeface="+mj-lt"/>
              <a:buAutoNum type="arabicPeriod"/>
              <a:defRPr sz="2000"/>
            </a:lvl1pPr>
            <a:lvl2pPr marL="800100" indent="-342900">
              <a:buFont typeface="+mj-lt"/>
              <a:buAutoNum type="arabicPeriod"/>
              <a:defRPr sz="1800"/>
            </a:lvl2pPr>
            <a:lvl3pPr marL="1257300" indent="-342900">
              <a:buFont typeface="+mj-lt"/>
              <a:buAutoNum type="arabicPeriod"/>
              <a:defRPr sz="1600"/>
            </a:lvl3pPr>
            <a:lvl4pPr marL="1714500" indent="-342900">
              <a:buFont typeface="+mj-lt"/>
              <a:buAutoNum type="arabicPeriod"/>
              <a:defRPr sz="1400"/>
            </a:lvl4pPr>
            <a:lvl5pPr marL="2171700" indent="-342900">
              <a:buFont typeface="+mj-lt"/>
              <a:buAutoNum type="arabicPeriod"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723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6361028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28.10.2013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1547752-D3E8-48B5-A865-DFE0363F6AA9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073988643"/>
      </p:ext>
    </p:extLst>
  </p:cSld>
  <p:clrMapOvr>
    <a:masterClrMapping/>
  </p:clrMapOvr>
  <p:hf hdr="0" ftr="0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mtClean="0">
                <a:solidFill>
                  <a:srgbClr val="FFFFFF"/>
                </a:solidFill>
              </a:rPr>
              <a:t>28.10.2013</a:t>
            </a:r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1547752-D3E8-48B5-A865-DFE0363F6AA9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971174909"/>
      </p:ext>
    </p:extLst>
  </p:cSld>
  <p:clrMapOvr>
    <a:masterClrMapping/>
  </p:clrMapOvr>
  <p:hf hdr="0" ftr="0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28.10.2013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1547752-D3E8-48B5-A865-DFE0363F6AA9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565941084"/>
      </p:ext>
    </p:extLst>
  </p:cSld>
  <p:clrMapOvr>
    <a:masterClrMapping/>
  </p:clrMapOvr>
  <p:hf hdr="0" ftr="0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28.10.2013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1547752-D3E8-48B5-A865-DFE0363F6AA9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944539093"/>
      </p:ext>
    </p:extLst>
  </p:cSld>
  <p:clrMapOvr>
    <a:masterClrMapping/>
  </p:clrMapOvr>
  <p:hf hdr="0" ftr="0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28.10.2013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1547752-D3E8-48B5-A865-DFE0363F6AA9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3594917"/>
      </p:ext>
    </p:extLst>
  </p:cSld>
  <p:clrMapOvr>
    <a:masterClrMapping/>
  </p:clrMapOvr>
  <p:hf hdr="0" ftr="0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i-FI" smtClean="0"/>
              <a:t>Muokkaa alaotsikon perustyyliä napsautt.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E6CF3D9-959A-4689-89AF-F4E5EE3CD202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25046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7D19CFD-CE82-46E8-9A40-51D237375453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92869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1AE4115-B247-4475-B075-3375838014CC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381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189DBBD-1499-4969-AD4D-C717E019EA3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89EA6AF-D1DE-4ABB-ADAE-C648710DD388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0553474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19E4615-7404-44A8-8D44-914FED95C363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83597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7" name="Päivämäärän paikkamerkki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8" name="Dian numeron paikkamerkki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A9F65B7-6D9A-41EB-A9D0-08D5F015111B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79016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677A89-85FD-4620-977B-94CFC2D71648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30511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47243D1-E078-4F56-8FF0-E2F255A31A6D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93243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tsikollinen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74FC85C-22F2-4503-AFB0-E7A40C97B09F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2924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tsikolline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uvan paikkamerkki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D590DDC-D11A-4DAC-B189-3CDE4464AF14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82453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Otsikko ja pystysuor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ystysuoran tekstin paikkamerkki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AD229B5-B7DB-4DB9-8330-92422A9FB21D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53624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Pystysuora otsikko j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ystysuora otsikko 1"/>
          <p:cNvSpPr>
            <a:spLocks noGrp="1"/>
          </p:cNvSpPr>
          <p:nvPr>
            <p:ph type="title" orient="vert"/>
          </p:nvPr>
        </p:nvSpPr>
        <p:spPr>
          <a:xfrm>
            <a:off x="6210300" y="549275"/>
            <a:ext cx="1943100" cy="5327650"/>
          </a:xfrm>
        </p:spPr>
        <p:txBody>
          <a:bodyPr vert="eaVert"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ystysuoran tekstin paikkamerkki 2"/>
          <p:cNvSpPr>
            <a:spLocks noGrp="1"/>
          </p:cNvSpPr>
          <p:nvPr>
            <p:ph type="body" orient="vert" idx="1"/>
          </p:nvPr>
        </p:nvSpPr>
        <p:spPr>
          <a:xfrm>
            <a:off x="381000" y="549275"/>
            <a:ext cx="5676900" cy="5327650"/>
          </a:xfrm>
        </p:spPr>
        <p:txBody>
          <a:bodyPr vert="eaVert"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45CF917-BA69-4C82-BF1D-E28B52377D06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98253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Otsikko, teksti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>
          <a:xfrm>
            <a:off x="3059113" y="6524625"/>
            <a:ext cx="5113337" cy="217488"/>
          </a:xfrm>
        </p:spPr>
        <p:txBody>
          <a:bodyPr/>
          <a:lstStyle>
            <a:lvl1pPr>
              <a:defRPr/>
            </a:lvl1pPr>
          </a:lstStyle>
          <a:p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>
          <a:xfrm>
            <a:off x="8172450" y="6524625"/>
            <a:ext cx="576263" cy="217488"/>
          </a:xfrm>
        </p:spPr>
        <p:txBody>
          <a:bodyPr/>
          <a:lstStyle>
            <a:lvl1pPr>
              <a:defRPr/>
            </a:lvl1pPr>
          </a:lstStyle>
          <a:p>
            <a:fld id="{3BBCAA1F-ADF6-4BE9-B4CF-57A8042DF47F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291162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002097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1BF6F32-2432-4624-8FBE-6C35FB8CDF34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0F4AB75-33E6-404A-A04E-652A411B65AD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4" y="6246004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90754189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58B78A-6BAD-45D0-B7A5-CA42C54EA924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14865427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AED5992-45AC-4D7C-AAFC-17C5E6EEB5B6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76531636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E941B98-F5C1-4F10-803B-354D4FDC6C69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90159042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DD6AF80-4117-4B8A-B4EA-09692797E879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51288913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204ECD5-682F-4C5A-BE88-4C0F90D6109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012325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838200"/>
            <a:ext cx="7772400" cy="1143000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981200"/>
            <a:ext cx="7772400" cy="4114800"/>
          </a:xfrm>
        </p:spPr>
        <p:txBody>
          <a:bodyPr/>
          <a:lstStyle/>
          <a:p>
            <a:pPr lvl="0"/>
            <a:endParaRPr lang="fi-FI" noProof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>
              <a:defRPr/>
            </a:pPr>
            <a:fld id="{A60EC260-8E95-4482-96BC-AF781094D3B1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3581400" y="6324600"/>
            <a:ext cx="2895600" cy="381000"/>
          </a:xfrm>
          <a:prstGeom prst="rect">
            <a:avLst/>
          </a:prstGeom>
        </p:spPr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i-FI" sz="1800" b="0">
              <a:solidFill>
                <a:srgbClr val="002664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6211441"/>
      </p:ext>
    </p:extLst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93203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5CFA55-A7C5-49AA-A462-DE710ED079B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45925646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8ECB2A7-18B4-4D47-9C59-97CF971F3301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98004651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44709D1-B06A-4DCD-9024-0AEE6C79E27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7973701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6CFECFA-676E-41D4-80C6-B1DA00D8FB5D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9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4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7995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92832014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D80C109-B89E-4873-BAE9-C61C8B9CC3F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72853063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A6B5C7D-DB7E-40C0-8BC7-F06D0F9AD424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2744783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14.5.2012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023401817"/>
      </p:ext>
    </p:extLst>
  </p:cSld>
  <p:clrMapOvr>
    <a:masterClrMapping/>
  </p:clrMapOvr>
  <p:hf hdr="0" ftr="0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6686956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C727C5-036D-420D-BE20-867D7AF3BD9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74641823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E92D11-FD84-4740-9AFA-0D2236024FDE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55940827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83AABEA-D8CB-4CDA-B9CC-99FF941BA63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42549611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8FE47E-592C-477D-A784-875A863BF59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411572075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0553539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55085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B049C4-1C64-4D93-ADC0-06B9FA4D31B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9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4407204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2EE181-D0C4-4887-B81F-1A1FEC51F04D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2FE6FCA-804B-4A90-B879-7642C991B95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15165667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2EE181-D0C4-4887-B81F-1A1FEC51F04D}" type="datetimeFigureOut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2FE6FCA-804B-4A90-B879-7642C991B955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16097885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2EE181-D0C4-4887-B81F-1A1FEC51F04D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2FE6FCA-804B-4A90-B879-7642C991B95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425394109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2EE181-D0C4-4887-B81F-1A1FEC51F04D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2FE6FCA-804B-4A90-B879-7642C991B95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12889130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2EE181-D0C4-4887-B81F-1A1FEC51F04D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2FE6FCA-804B-4A90-B879-7642C991B95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418966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605629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5CFA55-A7C5-49AA-A462-DE710ED079B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09230474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8ECB2A7-18B4-4D47-9C59-97CF971F3301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402726790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44709D1-B06A-4DCD-9024-0AEE6C79E27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9372237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D80C109-B89E-4873-BAE9-C61C8B9CC3F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41388653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07B00A3-99B8-476B-A2C4-ABCF2E025C2D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C2139C1-7B48-4828-B159-25491E09E2D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65822091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A6B5C7D-DB7E-40C0-8BC7-F06D0F9AD424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9675499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773441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30.4.2014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A1B121A-2EA1-4143-8ADB-773DF23ECDE1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837928935"/>
      </p:ext>
    </p:extLst>
  </p:cSld>
  <p:clrMapOvr>
    <a:masterClrMapping/>
  </p:clrMapOvr>
  <p:hf hdr="0" ftr="0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mtClean="0">
                <a:solidFill>
                  <a:srgbClr val="FFFFFF"/>
                </a:solidFill>
              </a:rPr>
              <a:t>30.4.2014</a:t>
            </a:r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A1B121A-2EA1-4143-8ADB-773DF23ECDE1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852379274"/>
      </p:ext>
    </p:extLst>
  </p:cSld>
  <p:clrMapOvr>
    <a:masterClrMapping/>
  </p:clrMapOvr>
  <p:hf hdr="0" ftr="0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30.4.2014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A1B121A-2EA1-4143-8ADB-773DF23ECDE1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664802619"/>
      </p:ext>
    </p:extLst>
  </p:cSld>
  <p:clrMapOvr>
    <a:masterClrMapping/>
  </p:clrMapOvr>
  <p:hf hdr="0" ftr="0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30.4.2014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A1B121A-2EA1-4143-8ADB-773DF23ECDE1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119793272"/>
      </p:ext>
    </p:extLst>
  </p:cSld>
  <p:clrMapOvr>
    <a:masterClrMapping/>
  </p:clrMapOvr>
  <p:hf hdr="0" ftr="0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30.4.2014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A1B121A-2EA1-4143-8ADB-773DF23ECDE1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47892342"/>
      </p:ext>
    </p:extLst>
  </p:cSld>
  <p:clrMapOvr>
    <a:masterClrMapping/>
  </p:clrMapOvr>
  <p:hf hdr="0" ftr="0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6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647903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DA81882-DFA1-4499-8E3E-203C40D007ED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90445749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4364688-30A8-4615-8F7E-CEF788F60FF7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0F4AB75-33E6-404A-A04E-652A411B65AD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3734198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E6E70DA-338D-4A8F-919A-6E6EEB4A2C82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3EA35D8-7D99-4ACA-9DBE-2CA934F7CB46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51192873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CEDF3C5-DEDE-4202-ACB3-FFDA7E4BD4E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27647049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60ECBA-2AC4-426B-82BA-E25A917469C2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43754616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54ED4D-3127-4A30-928F-F052BEADBEB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4914917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6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1138826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64F410-09A2-4BC3-9DF1-CB1078BB2813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AD81232-06C9-4ACC-9328-856BA7E41CD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61405348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964F410-09A2-4BC3-9DF1-CB1078BB2813}" type="datetimeFigureOut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AD81232-06C9-4ACC-9328-856BA7E41CD5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372218479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64F410-09A2-4BC3-9DF1-CB1078BB2813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AD81232-06C9-4ACC-9328-856BA7E41CD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64154289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64F410-09A2-4BC3-9DF1-CB1078BB2813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AD81232-06C9-4ACC-9328-856BA7E41CD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19305961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64F410-09A2-4BC3-9DF1-CB1078BB2813}" type="datetimeFigureOut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AD81232-06C9-4ACC-9328-856BA7E41CD5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4290860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6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232803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t"/>
          <a:lstStyle/>
          <a:p>
            <a:r>
              <a:rPr lang="en-US" smtClean="0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i-FI"/>
          </a:p>
        </p:txBody>
      </p:sp>
      <p:sp>
        <p:nvSpPr>
          <p:cNvPr id="4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fi-FI"/>
              <a:t>     </a:t>
            </a:r>
          </a:p>
        </p:txBody>
      </p:sp>
      <p:sp>
        <p:nvSpPr>
          <p:cNvPr id="5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E5B75B-77A5-4552-A30E-86858D8DACFD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1057800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F5B926-C827-4ED9-992C-B9D7705E5BB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0055BF9-1BAC-4A23-BF58-5E92733039D3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54521947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9ECA500-A569-46F2-B139-60D63590250C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055BF9-1BAC-4A23-BF58-5E92733039D3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15662684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B8E05F6-9E54-46AD-A31F-6A46110CE82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0055BF9-1BAC-4A23-BF58-5E92733039D3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83482340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F07E727-240C-485E-81B8-0288AE1B2079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0055BF9-1BAC-4A23-BF58-5E92733039D3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1" y="44626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83725245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DA70BFA-F860-4723-A0C0-5459F7ED9D4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0055BF9-1BAC-4A23-BF58-5E92733039D3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1736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2863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C727C5-036D-420D-BE20-867D7AF3BD9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55040449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E92D11-FD84-4740-9AFA-0D2236024FDE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57524208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83AABEA-D8CB-4CDA-B9CC-99FF941BA63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23042299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8FE47E-592C-477D-A784-875A863BF59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14787035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66"/>
          <p:cNvGrpSpPr>
            <a:grpSpLocks/>
          </p:cNvGrpSpPr>
          <p:nvPr/>
        </p:nvGrpSpPr>
        <p:grpSpPr bwMode="auto">
          <a:xfrm>
            <a:off x="4524375" y="104775"/>
            <a:ext cx="4618038" cy="6650038"/>
            <a:chOff x="2850" y="66"/>
            <a:chExt cx="2909" cy="4189"/>
          </a:xfrm>
        </p:grpSpPr>
        <p:grpSp>
          <p:nvGrpSpPr>
            <p:cNvPr id="5" name="Group 667"/>
            <p:cNvGrpSpPr>
              <a:grpSpLocks/>
            </p:cNvGrpSpPr>
            <p:nvPr userDrawn="1"/>
          </p:nvGrpSpPr>
          <p:grpSpPr bwMode="auto">
            <a:xfrm>
              <a:off x="3604" y="66"/>
              <a:ext cx="1289" cy="2678"/>
              <a:chOff x="3604" y="66"/>
              <a:chExt cx="1289" cy="2678"/>
            </a:xfrm>
          </p:grpSpPr>
          <p:sp>
            <p:nvSpPr>
              <p:cNvPr id="721" name="Freeform 668"/>
              <p:cNvSpPr>
                <a:spLocks/>
              </p:cNvSpPr>
              <p:nvPr userDrawn="1"/>
            </p:nvSpPr>
            <p:spPr bwMode="auto">
              <a:xfrm>
                <a:off x="3842" y="2045"/>
                <a:ext cx="45" cy="58"/>
              </a:xfrm>
              <a:custGeom>
                <a:avLst/>
                <a:gdLst>
                  <a:gd name="T0" fmla="*/ 0 w 91"/>
                  <a:gd name="T1" fmla="*/ 0 h 117"/>
                  <a:gd name="T2" fmla="*/ 0 w 91"/>
                  <a:gd name="T3" fmla="*/ 0 h 117"/>
                  <a:gd name="T4" fmla="*/ 0 w 91"/>
                  <a:gd name="T5" fmla="*/ 0 h 117"/>
                  <a:gd name="T6" fmla="*/ 0 w 91"/>
                  <a:gd name="T7" fmla="*/ 0 h 117"/>
                  <a:gd name="T8" fmla="*/ 0 w 91"/>
                  <a:gd name="T9" fmla="*/ 0 h 117"/>
                  <a:gd name="T10" fmla="*/ 0 w 91"/>
                  <a:gd name="T11" fmla="*/ 0 h 117"/>
                  <a:gd name="T12" fmla="*/ 0 w 91"/>
                  <a:gd name="T13" fmla="*/ 0 h 117"/>
                  <a:gd name="T14" fmla="*/ 0 w 91"/>
                  <a:gd name="T15" fmla="*/ 0 h 117"/>
                  <a:gd name="T16" fmla="*/ 0 w 91"/>
                  <a:gd name="T17" fmla="*/ 0 h 117"/>
                  <a:gd name="T18" fmla="*/ 0 w 91"/>
                  <a:gd name="T19" fmla="*/ 0 h 117"/>
                  <a:gd name="T20" fmla="*/ 0 w 91"/>
                  <a:gd name="T21" fmla="*/ 0 h 117"/>
                  <a:gd name="T22" fmla="*/ 0 w 91"/>
                  <a:gd name="T23" fmla="*/ 0 h 117"/>
                  <a:gd name="T24" fmla="*/ 0 w 91"/>
                  <a:gd name="T25" fmla="*/ 0 h 117"/>
                  <a:gd name="T26" fmla="*/ 0 w 91"/>
                  <a:gd name="T27" fmla="*/ 0 h 117"/>
                  <a:gd name="T28" fmla="*/ 0 w 91"/>
                  <a:gd name="T29" fmla="*/ 0 h 117"/>
                  <a:gd name="T30" fmla="*/ 0 w 91"/>
                  <a:gd name="T31" fmla="*/ 0 h 117"/>
                  <a:gd name="T32" fmla="*/ 0 w 91"/>
                  <a:gd name="T33" fmla="*/ 0 h 117"/>
                  <a:gd name="T34" fmla="*/ 0 w 91"/>
                  <a:gd name="T35" fmla="*/ 0 h 117"/>
                  <a:gd name="T36" fmla="*/ 0 w 91"/>
                  <a:gd name="T37" fmla="*/ 0 h 117"/>
                  <a:gd name="T38" fmla="*/ 0 w 91"/>
                  <a:gd name="T39" fmla="*/ 0 h 117"/>
                  <a:gd name="T40" fmla="*/ 0 w 91"/>
                  <a:gd name="T41" fmla="*/ 0 h 117"/>
                  <a:gd name="T42" fmla="*/ 0 w 91"/>
                  <a:gd name="T43" fmla="*/ 0 h 117"/>
                  <a:gd name="T44" fmla="*/ 0 w 91"/>
                  <a:gd name="T45" fmla="*/ 0 h 117"/>
                  <a:gd name="T46" fmla="*/ 0 w 91"/>
                  <a:gd name="T47" fmla="*/ 0 h 117"/>
                  <a:gd name="T48" fmla="*/ 0 w 91"/>
                  <a:gd name="T49" fmla="*/ 0 h 117"/>
                  <a:gd name="T50" fmla="*/ 0 w 91"/>
                  <a:gd name="T51" fmla="*/ 0 h 117"/>
                  <a:gd name="T52" fmla="*/ 0 w 91"/>
                  <a:gd name="T53" fmla="*/ 0 h 117"/>
                  <a:gd name="T54" fmla="*/ 0 w 91"/>
                  <a:gd name="T55" fmla="*/ 0 h 117"/>
                  <a:gd name="T56" fmla="*/ 0 w 91"/>
                  <a:gd name="T57" fmla="*/ 0 h 117"/>
                  <a:gd name="T58" fmla="*/ 0 w 91"/>
                  <a:gd name="T59" fmla="*/ 0 h 117"/>
                  <a:gd name="T60" fmla="*/ 0 w 91"/>
                  <a:gd name="T61" fmla="*/ 0 h 117"/>
                  <a:gd name="T62" fmla="*/ 0 w 91"/>
                  <a:gd name="T63" fmla="*/ 0 h 117"/>
                  <a:gd name="T64" fmla="*/ 0 w 91"/>
                  <a:gd name="T65" fmla="*/ 0 h 117"/>
                  <a:gd name="T66" fmla="*/ 0 w 91"/>
                  <a:gd name="T67" fmla="*/ 0 h 117"/>
                  <a:gd name="T68" fmla="*/ 0 w 91"/>
                  <a:gd name="T69" fmla="*/ 0 h 117"/>
                  <a:gd name="T70" fmla="*/ 0 w 91"/>
                  <a:gd name="T71" fmla="*/ 0 h 117"/>
                  <a:gd name="T72" fmla="*/ 0 w 91"/>
                  <a:gd name="T73" fmla="*/ 0 h 117"/>
                  <a:gd name="T74" fmla="*/ 0 w 91"/>
                  <a:gd name="T75" fmla="*/ 0 h 117"/>
                  <a:gd name="T76" fmla="*/ 0 w 91"/>
                  <a:gd name="T77" fmla="*/ 0 h 117"/>
                  <a:gd name="T78" fmla="*/ 0 w 91"/>
                  <a:gd name="T79" fmla="*/ 0 h 117"/>
                  <a:gd name="T80" fmla="*/ 0 w 91"/>
                  <a:gd name="T81" fmla="*/ 0 h 117"/>
                  <a:gd name="T82" fmla="*/ 0 w 91"/>
                  <a:gd name="T83" fmla="*/ 0 h 117"/>
                  <a:gd name="T84" fmla="*/ 0 w 91"/>
                  <a:gd name="T85" fmla="*/ 0 h 117"/>
                  <a:gd name="T86" fmla="*/ 0 w 91"/>
                  <a:gd name="T87" fmla="*/ 0 h 117"/>
                  <a:gd name="T88" fmla="*/ 0 w 91"/>
                  <a:gd name="T89" fmla="*/ 0 h 117"/>
                  <a:gd name="T90" fmla="*/ 0 w 91"/>
                  <a:gd name="T91" fmla="*/ 0 h 11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1" h="117">
                    <a:moveTo>
                      <a:pt x="34" y="2"/>
                    </a:moveTo>
                    <a:lnTo>
                      <a:pt x="30" y="5"/>
                    </a:lnTo>
                    <a:lnTo>
                      <a:pt x="25" y="7"/>
                    </a:lnTo>
                    <a:lnTo>
                      <a:pt x="21" y="10"/>
                    </a:lnTo>
                    <a:lnTo>
                      <a:pt x="17" y="14"/>
                    </a:lnTo>
                    <a:lnTo>
                      <a:pt x="12" y="18"/>
                    </a:lnTo>
                    <a:lnTo>
                      <a:pt x="8" y="24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3" y="80"/>
                    </a:lnTo>
                    <a:lnTo>
                      <a:pt x="7" y="91"/>
                    </a:lnTo>
                    <a:lnTo>
                      <a:pt x="12" y="99"/>
                    </a:lnTo>
                    <a:lnTo>
                      <a:pt x="19" y="108"/>
                    </a:lnTo>
                    <a:lnTo>
                      <a:pt x="26" y="113"/>
                    </a:lnTo>
                    <a:lnTo>
                      <a:pt x="33" y="116"/>
                    </a:lnTo>
                    <a:lnTo>
                      <a:pt x="40" y="117"/>
                    </a:lnTo>
                    <a:lnTo>
                      <a:pt x="48" y="117"/>
                    </a:lnTo>
                    <a:lnTo>
                      <a:pt x="51" y="117"/>
                    </a:lnTo>
                    <a:lnTo>
                      <a:pt x="55" y="116"/>
                    </a:lnTo>
                    <a:lnTo>
                      <a:pt x="59" y="115"/>
                    </a:lnTo>
                    <a:lnTo>
                      <a:pt x="65" y="112"/>
                    </a:lnTo>
                    <a:lnTo>
                      <a:pt x="69" y="109"/>
                    </a:lnTo>
                    <a:lnTo>
                      <a:pt x="73" y="105"/>
                    </a:lnTo>
                    <a:lnTo>
                      <a:pt x="77" y="101"/>
                    </a:lnTo>
                    <a:lnTo>
                      <a:pt x="81" y="95"/>
                    </a:lnTo>
                    <a:lnTo>
                      <a:pt x="84" y="90"/>
                    </a:lnTo>
                    <a:lnTo>
                      <a:pt x="87" y="83"/>
                    </a:lnTo>
                    <a:lnTo>
                      <a:pt x="88" y="77"/>
                    </a:lnTo>
                    <a:lnTo>
                      <a:pt x="89" y="72"/>
                    </a:lnTo>
                    <a:lnTo>
                      <a:pt x="91" y="60"/>
                    </a:lnTo>
                    <a:lnTo>
                      <a:pt x="89" y="49"/>
                    </a:lnTo>
                    <a:lnTo>
                      <a:pt x="87" y="38"/>
                    </a:lnTo>
                    <a:lnTo>
                      <a:pt x="85" y="32"/>
                    </a:lnTo>
                    <a:lnTo>
                      <a:pt x="84" y="28"/>
                    </a:lnTo>
                    <a:lnTo>
                      <a:pt x="78" y="18"/>
                    </a:lnTo>
                    <a:lnTo>
                      <a:pt x="72" y="11"/>
                    </a:lnTo>
                    <a:lnTo>
                      <a:pt x="63" y="6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2" name="Freeform 669"/>
              <p:cNvSpPr>
                <a:spLocks/>
              </p:cNvSpPr>
              <p:nvPr userDrawn="1"/>
            </p:nvSpPr>
            <p:spPr bwMode="auto">
              <a:xfrm>
                <a:off x="3772" y="2006"/>
                <a:ext cx="43" cy="57"/>
              </a:xfrm>
              <a:custGeom>
                <a:avLst/>
                <a:gdLst>
                  <a:gd name="T0" fmla="*/ 0 w 87"/>
                  <a:gd name="T1" fmla="*/ 0 h 115"/>
                  <a:gd name="T2" fmla="*/ 0 w 87"/>
                  <a:gd name="T3" fmla="*/ 0 h 115"/>
                  <a:gd name="T4" fmla="*/ 0 w 87"/>
                  <a:gd name="T5" fmla="*/ 0 h 115"/>
                  <a:gd name="T6" fmla="*/ 0 w 87"/>
                  <a:gd name="T7" fmla="*/ 0 h 115"/>
                  <a:gd name="T8" fmla="*/ 0 w 87"/>
                  <a:gd name="T9" fmla="*/ 0 h 115"/>
                  <a:gd name="T10" fmla="*/ 0 w 87"/>
                  <a:gd name="T11" fmla="*/ 0 h 115"/>
                  <a:gd name="T12" fmla="*/ 0 w 87"/>
                  <a:gd name="T13" fmla="*/ 0 h 115"/>
                  <a:gd name="T14" fmla="*/ 0 w 87"/>
                  <a:gd name="T15" fmla="*/ 0 h 115"/>
                  <a:gd name="T16" fmla="*/ 0 w 87"/>
                  <a:gd name="T17" fmla="*/ 0 h 115"/>
                  <a:gd name="T18" fmla="*/ 0 w 87"/>
                  <a:gd name="T19" fmla="*/ 0 h 115"/>
                  <a:gd name="T20" fmla="*/ 0 w 87"/>
                  <a:gd name="T21" fmla="*/ 0 h 115"/>
                  <a:gd name="T22" fmla="*/ 0 w 87"/>
                  <a:gd name="T23" fmla="*/ 0 h 115"/>
                  <a:gd name="T24" fmla="*/ 0 w 87"/>
                  <a:gd name="T25" fmla="*/ 0 h 115"/>
                  <a:gd name="T26" fmla="*/ 0 w 87"/>
                  <a:gd name="T27" fmla="*/ 0 h 115"/>
                  <a:gd name="T28" fmla="*/ 0 w 87"/>
                  <a:gd name="T29" fmla="*/ 0 h 115"/>
                  <a:gd name="T30" fmla="*/ 0 w 87"/>
                  <a:gd name="T31" fmla="*/ 0 h 115"/>
                  <a:gd name="T32" fmla="*/ 0 w 87"/>
                  <a:gd name="T33" fmla="*/ 0 h 115"/>
                  <a:gd name="T34" fmla="*/ 0 w 87"/>
                  <a:gd name="T35" fmla="*/ 0 h 115"/>
                  <a:gd name="T36" fmla="*/ 0 w 87"/>
                  <a:gd name="T37" fmla="*/ 0 h 115"/>
                  <a:gd name="T38" fmla="*/ 0 w 87"/>
                  <a:gd name="T39" fmla="*/ 0 h 115"/>
                  <a:gd name="T40" fmla="*/ 0 w 87"/>
                  <a:gd name="T41" fmla="*/ 0 h 115"/>
                  <a:gd name="T42" fmla="*/ 0 w 87"/>
                  <a:gd name="T43" fmla="*/ 0 h 115"/>
                  <a:gd name="T44" fmla="*/ 0 w 87"/>
                  <a:gd name="T45" fmla="*/ 0 h 115"/>
                  <a:gd name="T46" fmla="*/ 0 w 87"/>
                  <a:gd name="T47" fmla="*/ 0 h 115"/>
                  <a:gd name="T48" fmla="*/ 0 w 87"/>
                  <a:gd name="T49" fmla="*/ 0 h 115"/>
                  <a:gd name="T50" fmla="*/ 0 w 87"/>
                  <a:gd name="T51" fmla="*/ 0 h 115"/>
                  <a:gd name="T52" fmla="*/ 0 w 87"/>
                  <a:gd name="T53" fmla="*/ 0 h 115"/>
                  <a:gd name="T54" fmla="*/ 0 w 87"/>
                  <a:gd name="T55" fmla="*/ 0 h 115"/>
                  <a:gd name="T56" fmla="*/ 0 w 87"/>
                  <a:gd name="T57" fmla="*/ 0 h 115"/>
                  <a:gd name="T58" fmla="*/ 0 w 87"/>
                  <a:gd name="T59" fmla="*/ 0 h 115"/>
                  <a:gd name="T60" fmla="*/ 0 w 87"/>
                  <a:gd name="T61" fmla="*/ 0 h 115"/>
                  <a:gd name="T62" fmla="*/ 0 w 87"/>
                  <a:gd name="T63" fmla="*/ 0 h 115"/>
                  <a:gd name="T64" fmla="*/ 0 w 87"/>
                  <a:gd name="T65" fmla="*/ 0 h 115"/>
                  <a:gd name="T66" fmla="*/ 0 w 87"/>
                  <a:gd name="T67" fmla="*/ 0 h 115"/>
                  <a:gd name="T68" fmla="*/ 0 w 87"/>
                  <a:gd name="T69" fmla="*/ 0 h 115"/>
                  <a:gd name="T70" fmla="*/ 0 w 87"/>
                  <a:gd name="T71" fmla="*/ 0 h 115"/>
                  <a:gd name="T72" fmla="*/ 0 w 87"/>
                  <a:gd name="T73" fmla="*/ 0 h 115"/>
                  <a:gd name="T74" fmla="*/ 0 w 87"/>
                  <a:gd name="T75" fmla="*/ 0 h 115"/>
                  <a:gd name="T76" fmla="*/ 0 w 87"/>
                  <a:gd name="T77" fmla="*/ 0 h 115"/>
                  <a:gd name="T78" fmla="*/ 0 w 87"/>
                  <a:gd name="T79" fmla="*/ 0 h 115"/>
                  <a:gd name="T80" fmla="*/ 0 w 87"/>
                  <a:gd name="T81" fmla="*/ 0 h 115"/>
                  <a:gd name="T82" fmla="*/ 0 w 87"/>
                  <a:gd name="T83" fmla="*/ 0 h 115"/>
                  <a:gd name="T84" fmla="*/ 0 w 87"/>
                  <a:gd name="T85" fmla="*/ 0 h 115"/>
                  <a:gd name="T86" fmla="*/ 0 w 87"/>
                  <a:gd name="T87" fmla="*/ 0 h 115"/>
                  <a:gd name="T88" fmla="*/ 0 w 87"/>
                  <a:gd name="T89" fmla="*/ 0 h 115"/>
                  <a:gd name="T90" fmla="*/ 0 w 87"/>
                  <a:gd name="T91" fmla="*/ 0 h 115"/>
                  <a:gd name="T92" fmla="*/ 0 w 87"/>
                  <a:gd name="T93" fmla="*/ 0 h 115"/>
                  <a:gd name="T94" fmla="*/ 0 w 87"/>
                  <a:gd name="T95" fmla="*/ 0 h 115"/>
                  <a:gd name="T96" fmla="*/ 0 w 87"/>
                  <a:gd name="T97" fmla="*/ 0 h 115"/>
                  <a:gd name="T98" fmla="*/ 0 w 87"/>
                  <a:gd name="T99" fmla="*/ 0 h 115"/>
                  <a:gd name="T100" fmla="*/ 0 w 87"/>
                  <a:gd name="T101" fmla="*/ 0 h 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" h="115">
                    <a:moveTo>
                      <a:pt x="33" y="2"/>
                    </a:moveTo>
                    <a:lnTo>
                      <a:pt x="28" y="5"/>
                    </a:lnTo>
                    <a:lnTo>
                      <a:pt x="24" y="6"/>
                    </a:lnTo>
                    <a:lnTo>
                      <a:pt x="19" y="10"/>
                    </a:lnTo>
                    <a:lnTo>
                      <a:pt x="15" y="14"/>
                    </a:lnTo>
                    <a:lnTo>
                      <a:pt x="11" y="18"/>
                    </a:lnTo>
                    <a:lnTo>
                      <a:pt x="8" y="24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3" y="79"/>
                    </a:lnTo>
                    <a:lnTo>
                      <a:pt x="7" y="88"/>
                    </a:lnTo>
                    <a:lnTo>
                      <a:pt x="8" y="94"/>
                    </a:lnTo>
                    <a:lnTo>
                      <a:pt x="11" y="98"/>
                    </a:lnTo>
                    <a:lnTo>
                      <a:pt x="15" y="102"/>
                    </a:lnTo>
                    <a:lnTo>
                      <a:pt x="18" y="105"/>
                    </a:lnTo>
                    <a:lnTo>
                      <a:pt x="22" y="108"/>
                    </a:lnTo>
                    <a:lnTo>
                      <a:pt x="26" y="110"/>
                    </a:lnTo>
                    <a:lnTo>
                      <a:pt x="32" y="113"/>
                    </a:lnTo>
                    <a:lnTo>
                      <a:pt x="36" y="115"/>
                    </a:lnTo>
                    <a:lnTo>
                      <a:pt x="39" y="115"/>
                    </a:lnTo>
                    <a:lnTo>
                      <a:pt x="46" y="115"/>
                    </a:lnTo>
                    <a:lnTo>
                      <a:pt x="52" y="113"/>
                    </a:lnTo>
                    <a:lnTo>
                      <a:pt x="57" y="112"/>
                    </a:lnTo>
                    <a:lnTo>
                      <a:pt x="62" y="109"/>
                    </a:lnTo>
                    <a:lnTo>
                      <a:pt x="66" y="106"/>
                    </a:lnTo>
                    <a:lnTo>
                      <a:pt x="70" y="102"/>
                    </a:lnTo>
                    <a:lnTo>
                      <a:pt x="74" y="98"/>
                    </a:lnTo>
                    <a:lnTo>
                      <a:pt x="77" y="93"/>
                    </a:lnTo>
                    <a:lnTo>
                      <a:pt x="80" y="87"/>
                    </a:lnTo>
                    <a:lnTo>
                      <a:pt x="83" y="80"/>
                    </a:lnTo>
                    <a:lnTo>
                      <a:pt x="84" y="75"/>
                    </a:lnTo>
                    <a:lnTo>
                      <a:pt x="85" y="69"/>
                    </a:lnTo>
                    <a:lnTo>
                      <a:pt x="87" y="58"/>
                    </a:lnTo>
                    <a:lnTo>
                      <a:pt x="85" y="47"/>
                    </a:lnTo>
                    <a:lnTo>
                      <a:pt x="84" y="36"/>
                    </a:lnTo>
                    <a:lnTo>
                      <a:pt x="80" y="27"/>
                    </a:lnTo>
                    <a:lnTo>
                      <a:pt x="77" y="21"/>
                    </a:lnTo>
                    <a:lnTo>
                      <a:pt x="74" y="17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3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3" name="Freeform 670"/>
              <p:cNvSpPr>
                <a:spLocks/>
              </p:cNvSpPr>
              <p:nvPr userDrawn="1"/>
            </p:nvSpPr>
            <p:spPr bwMode="auto">
              <a:xfrm>
                <a:off x="3885" y="1913"/>
                <a:ext cx="47" cy="60"/>
              </a:xfrm>
              <a:custGeom>
                <a:avLst/>
                <a:gdLst>
                  <a:gd name="T0" fmla="*/ 1 w 93"/>
                  <a:gd name="T1" fmla="*/ 0 h 121"/>
                  <a:gd name="T2" fmla="*/ 1 w 93"/>
                  <a:gd name="T3" fmla="*/ 0 h 121"/>
                  <a:gd name="T4" fmla="*/ 1 w 93"/>
                  <a:gd name="T5" fmla="*/ 0 h 121"/>
                  <a:gd name="T6" fmla="*/ 1 w 93"/>
                  <a:gd name="T7" fmla="*/ 0 h 121"/>
                  <a:gd name="T8" fmla="*/ 1 w 93"/>
                  <a:gd name="T9" fmla="*/ 0 h 121"/>
                  <a:gd name="T10" fmla="*/ 1 w 93"/>
                  <a:gd name="T11" fmla="*/ 0 h 121"/>
                  <a:gd name="T12" fmla="*/ 1 w 93"/>
                  <a:gd name="T13" fmla="*/ 0 h 121"/>
                  <a:gd name="T14" fmla="*/ 1 w 93"/>
                  <a:gd name="T15" fmla="*/ 0 h 121"/>
                  <a:gd name="T16" fmla="*/ 1 w 93"/>
                  <a:gd name="T17" fmla="*/ 0 h 121"/>
                  <a:gd name="T18" fmla="*/ 1 w 93"/>
                  <a:gd name="T19" fmla="*/ 0 h 121"/>
                  <a:gd name="T20" fmla="*/ 1 w 93"/>
                  <a:gd name="T21" fmla="*/ 0 h 121"/>
                  <a:gd name="T22" fmla="*/ 0 w 93"/>
                  <a:gd name="T23" fmla="*/ 0 h 121"/>
                  <a:gd name="T24" fmla="*/ 0 w 93"/>
                  <a:gd name="T25" fmla="*/ 0 h 121"/>
                  <a:gd name="T26" fmla="*/ 1 w 93"/>
                  <a:gd name="T27" fmla="*/ 0 h 121"/>
                  <a:gd name="T28" fmla="*/ 1 w 93"/>
                  <a:gd name="T29" fmla="*/ 0 h 121"/>
                  <a:gd name="T30" fmla="*/ 1 w 93"/>
                  <a:gd name="T31" fmla="*/ 0 h 121"/>
                  <a:gd name="T32" fmla="*/ 1 w 93"/>
                  <a:gd name="T33" fmla="*/ 0 h 121"/>
                  <a:gd name="T34" fmla="*/ 1 w 93"/>
                  <a:gd name="T35" fmla="*/ 0 h 121"/>
                  <a:gd name="T36" fmla="*/ 1 w 93"/>
                  <a:gd name="T37" fmla="*/ 0 h 121"/>
                  <a:gd name="T38" fmla="*/ 1 w 93"/>
                  <a:gd name="T39" fmla="*/ 0 h 121"/>
                  <a:gd name="T40" fmla="*/ 1 w 93"/>
                  <a:gd name="T41" fmla="*/ 0 h 121"/>
                  <a:gd name="T42" fmla="*/ 1 w 93"/>
                  <a:gd name="T43" fmla="*/ 0 h 121"/>
                  <a:gd name="T44" fmla="*/ 1 w 93"/>
                  <a:gd name="T45" fmla="*/ 0 h 121"/>
                  <a:gd name="T46" fmla="*/ 1 w 93"/>
                  <a:gd name="T47" fmla="*/ 0 h 121"/>
                  <a:gd name="T48" fmla="*/ 1 w 93"/>
                  <a:gd name="T49" fmla="*/ 0 h 121"/>
                  <a:gd name="T50" fmla="*/ 1 w 93"/>
                  <a:gd name="T51" fmla="*/ 0 h 121"/>
                  <a:gd name="T52" fmla="*/ 1 w 93"/>
                  <a:gd name="T53" fmla="*/ 0 h 121"/>
                  <a:gd name="T54" fmla="*/ 1 w 93"/>
                  <a:gd name="T55" fmla="*/ 0 h 121"/>
                  <a:gd name="T56" fmla="*/ 1 w 93"/>
                  <a:gd name="T57" fmla="*/ 0 h 121"/>
                  <a:gd name="T58" fmla="*/ 1 w 93"/>
                  <a:gd name="T59" fmla="*/ 0 h 121"/>
                  <a:gd name="T60" fmla="*/ 1 w 93"/>
                  <a:gd name="T61" fmla="*/ 0 h 121"/>
                  <a:gd name="T62" fmla="*/ 1 w 93"/>
                  <a:gd name="T63" fmla="*/ 0 h 121"/>
                  <a:gd name="T64" fmla="*/ 1 w 93"/>
                  <a:gd name="T65" fmla="*/ 0 h 121"/>
                  <a:gd name="T66" fmla="*/ 1 w 93"/>
                  <a:gd name="T67" fmla="*/ 0 h 121"/>
                  <a:gd name="T68" fmla="*/ 1 w 93"/>
                  <a:gd name="T69" fmla="*/ 0 h 121"/>
                  <a:gd name="T70" fmla="*/ 1 w 93"/>
                  <a:gd name="T71" fmla="*/ 0 h 121"/>
                  <a:gd name="T72" fmla="*/ 1 w 93"/>
                  <a:gd name="T73" fmla="*/ 0 h 121"/>
                  <a:gd name="T74" fmla="*/ 1 w 93"/>
                  <a:gd name="T75" fmla="*/ 0 h 121"/>
                  <a:gd name="T76" fmla="*/ 1 w 93"/>
                  <a:gd name="T77" fmla="*/ 0 h 121"/>
                  <a:gd name="T78" fmla="*/ 1 w 93"/>
                  <a:gd name="T79" fmla="*/ 0 h 121"/>
                  <a:gd name="T80" fmla="*/ 1 w 93"/>
                  <a:gd name="T81" fmla="*/ 0 h 121"/>
                  <a:gd name="T82" fmla="*/ 1 w 93"/>
                  <a:gd name="T83" fmla="*/ 0 h 121"/>
                  <a:gd name="T84" fmla="*/ 1 w 93"/>
                  <a:gd name="T85" fmla="*/ 0 h 121"/>
                  <a:gd name="T86" fmla="*/ 1 w 93"/>
                  <a:gd name="T87" fmla="*/ 0 h 121"/>
                  <a:gd name="T88" fmla="*/ 1 w 93"/>
                  <a:gd name="T89" fmla="*/ 0 h 121"/>
                  <a:gd name="T90" fmla="*/ 1 w 93"/>
                  <a:gd name="T91" fmla="*/ 0 h 121"/>
                  <a:gd name="T92" fmla="*/ 1 w 93"/>
                  <a:gd name="T93" fmla="*/ 0 h 12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3" h="121">
                    <a:moveTo>
                      <a:pt x="37" y="3"/>
                    </a:moveTo>
                    <a:lnTo>
                      <a:pt x="31" y="5"/>
                    </a:lnTo>
                    <a:lnTo>
                      <a:pt x="26" y="9"/>
                    </a:lnTo>
                    <a:lnTo>
                      <a:pt x="22" y="11"/>
                    </a:lnTo>
                    <a:lnTo>
                      <a:pt x="16" y="16"/>
                    </a:lnTo>
                    <a:lnTo>
                      <a:pt x="12" y="21"/>
                    </a:lnTo>
                    <a:lnTo>
                      <a:pt x="9" y="27"/>
                    </a:lnTo>
                    <a:lnTo>
                      <a:pt x="7" y="32"/>
                    </a:lnTo>
                    <a:lnTo>
                      <a:pt x="4" y="39"/>
                    </a:lnTo>
                    <a:lnTo>
                      <a:pt x="1" y="46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7" y="95"/>
                    </a:lnTo>
                    <a:lnTo>
                      <a:pt x="12" y="104"/>
                    </a:lnTo>
                    <a:lnTo>
                      <a:pt x="19" y="112"/>
                    </a:lnTo>
                    <a:lnTo>
                      <a:pt x="23" y="115"/>
                    </a:lnTo>
                    <a:lnTo>
                      <a:pt x="27" y="117"/>
                    </a:lnTo>
                    <a:lnTo>
                      <a:pt x="31" y="119"/>
                    </a:lnTo>
                    <a:lnTo>
                      <a:pt x="34" y="120"/>
                    </a:lnTo>
                    <a:lnTo>
                      <a:pt x="42" y="121"/>
                    </a:lnTo>
                    <a:lnTo>
                      <a:pt x="49" y="121"/>
                    </a:lnTo>
                    <a:lnTo>
                      <a:pt x="53" y="120"/>
                    </a:lnTo>
                    <a:lnTo>
                      <a:pt x="56" y="120"/>
                    </a:lnTo>
                    <a:lnTo>
                      <a:pt x="62" y="117"/>
                    </a:lnTo>
                    <a:lnTo>
                      <a:pt x="67" y="115"/>
                    </a:lnTo>
                    <a:lnTo>
                      <a:pt x="71" y="112"/>
                    </a:lnTo>
                    <a:lnTo>
                      <a:pt x="75" y="106"/>
                    </a:lnTo>
                    <a:lnTo>
                      <a:pt x="79" y="102"/>
                    </a:lnTo>
                    <a:lnTo>
                      <a:pt x="84" y="97"/>
                    </a:lnTo>
                    <a:lnTo>
                      <a:pt x="86" y="90"/>
                    </a:lnTo>
                    <a:lnTo>
                      <a:pt x="89" y="83"/>
                    </a:lnTo>
                    <a:lnTo>
                      <a:pt x="93" y="72"/>
                    </a:lnTo>
                    <a:lnTo>
                      <a:pt x="93" y="60"/>
                    </a:lnTo>
                    <a:lnTo>
                      <a:pt x="93" y="49"/>
                    </a:lnTo>
                    <a:lnTo>
                      <a:pt x="90" y="38"/>
                    </a:lnTo>
                    <a:lnTo>
                      <a:pt x="86" y="27"/>
                    </a:lnTo>
                    <a:lnTo>
                      <a:pt x="81" y="18"/>
                    </a:lnTo>
                    <a:lnTo>
                      <a:pt x="77" y="14"/>
                    </a:lnTo>
                    <a:lnTo>
                      <a:pt x="74" y="10"/>
                    </a:lnTo>
                    <a:lnTo>
                      <a:pt x="66" y="5"/>
                    </a:lnTo>
                    <a:lnTo>
                      <a:pt x="57" y="2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4" name="Freeform 671"/>
              <p:cNvSpPr>
                <a:spLocks/>
              </p:cNvSpPr>
              <p:nvPr userDrawn="1"/>
            </p:nvSpPr>
            <p:spPr bwMode="auto">
              <a:xfrm>
                <a:off x="3813" y="1876"/>
                <a:ext cx="45" cy="59"/>
              </a:xfrm>
              <a:custGeom>
                <a:avLst/>
                <a:gdLst>
                  <a:gd name="T0" fmla="*/ 0 w 91"/>
                  <a:gd name="T1" fmla="*/ 1 h 118"/>
                  <a:gd name="T2" fmla="*/ 0 w 91"/>
                  <a:gd name="T3" fmla="*/ 1 h 118"/>
                  <a:gd name="T4" fmla="*/ 0 w 91"/>
                  <a:gd name="T5" fmla="*/ 1 h 118"/>
                  <a:gd name="T6" fmla="*/ 0 w 91"/>
                  <a:gd name="T7" fmla="*/ 1 h 118"/>
                  <a:gd name="T8" fmla="*/ 0 w 91"/>
                  <a:gd name="T9" fmla="*/ 1 h 118"/>
                  <a:gd name="T10" fmla="*/ 0 w 91"/>
                  <a:gd name="T11" fmla="*/ 1 h 118"/>
                  <a:gd name="T12" fmla="*/ 0 w 91"/>
                  <a:gd name="T13" fmla="*/ 1 h 118"/>
                  <a:gd name="T14" fmla="*/ 0 w 91"/>
                  <a:gd name="T15" fmla="*/ 1 h 118"/>
                  <a:gd name="T16" fmla="*/ 0 w 91"/>
                  <a:gd name="T17" fmla="*/ 1 h 118"/>
                  <a:gd name="T18" fmla="*/ 0 w 91"/>
                  <a:gd name="T19" fmla="*/ 1 h 118"/>
                  <a:gd name="T20" fmla="*/ 0 w 91"/>
                  <a:gd name="T21" fmla="*/ 1 h 118"/>
                  <a:gd name="T22" fmla="*/ 0 w 91"/>
                  <a:gd name="T23" fmla="*/ 1 h 118"/>
                  <a:gd name="T24" fmla="*/ 0 w 91"/>
                  <a:gd name="T25" fmla="*/ 1 h 118"/>
                  <a:gd name="T26" fmla="*/ 0 w 91"/>
                  <a:gd name="T27" fmla="*/ 1 h 118"/>
                  <a:gd name="T28" fmla="*/ 0 w 91"/>
                  <a:gd name="T29" fmla="*/ 1 h 118"/>
                  <a:gd name="T30" fmla="*/ 0 w 91"/>
                  <a:gd name="T31" fmla="*/ 1 h 118"/>
                  <a:gd name="T32" fmla="*/ 0 w 91"/>
                  <a:gd name="T33" fmla="*/ 1 h 118"/>
                  <a:gd name="T34" fmla="*/ 0 w 91"/>
                  <a:gd name="T35" fmla="*/ 1 h 118"/>
                  <a:gd name="T36" fmla="*/ 0 w 91"/>
                  <a:gd name="T37" fmla="*/ 1 h 118"/>
                  <a:gd name="T38" fmla="*/ 0 w 91"/>
                  <a:gd name="T39" fmla="*/ 1 h 118"/>
                  <a:gd name="T40" fmla="*/ 0 w 91"/>
                  <a:gd name="T41" fmla="*/ 1 h 118"/>
                  <a:gd name="T42" fmla="*/ 0 w 91"/>
                  <a:gd name="T43" fmla="*/ 1 h 118"/>
                  <a:gd name="T44" fmla="*/ 0 w 91"/>
                  <a:gd name="T45" fmla="*/ 1 h 118"/>
                  <a:gd name="T46" fmla="*/ 0 w 91"/>
                  <a:gd name="T47" fmla="*/ 1 h 118"/>
                  <a:gd name="T48" fmla="*/ 0 w 91"/>
                  <a:gd name="T49" fmla="*/ 1 h 118"/>
                  <a:gd name="T50" fmla="*/ 0 w 91"/>
                  <a:gd name="T51" fmla="*/ 1 h 118"/>
                  <a:gd name="T52" fmla="*/ 0 w 91"/>
                  <a:gd name="T53" fmla="*/ 1 h 118"/>
                  <a:gd name="T54" fmla="*/ 0 w 91"/>
                  <a:gd name="T55" fmla="*/ 1 h 118"/>
                  <a:gd name="T56" fmla="*/ 0 w 91"/>
                  <a:gd name="T57" fmla="*/ 1 h 118"/>
                  <a:gd name="T58" fmla="*/ 0 w 91"/>
                  <a:gd name="T59" fmla="*/ 1 h 118"/>
                  <a:gd name="T60" fmla="*/ 0 w 91"/>
                  <a:gd name="T61" fmla="*/ 1 h 118"/>
                  <a:gd name="T62" fmla="*/ 0 w 91"/>
                  <a:gd name="T63" fmla="*/ 1 h 118"/>
                  <a:gd name="T64" fmla="*/ 0 w 91"/>
                  <a:gd name="T65" fmla="*/ 1 h 118"/>
                  <a:gd name="T66" fmla="*/ 0 w 91"/>
                  <a:gd name="T67" fmla="*/ 1 h 118"/>
                  <a:gd name="T68" fmla="*/ 0 w 91"/>
                  <a:gd name="T69" fmla="*/ 1 h 118"/>
                  <a:gd name="T70" fmla="*/ 0 w 91"/>
                  <a:gd name="T71" fmla="*/ 1 h 118"/>
                  <a:gd name="T72" fmla="*/ 0 w 91"/>
                  <a:gd name="T73" fmla="*/ 1 h 118"/>
                  <a:gd name="T74" fmla="*/ 0 w 91"/>
                  <a:gd name="T75" fmla="*/ 1 h 118"/>
                  <a:gd name="T76" fmla="*/ 0 w 91"/>
                  <a:gd name="T77" fmla="*/ 1 h 118"/>
                  <a:gd name="T78" fmla="*/ 0 w 91"/>
                  <a:gd name="T79" fmla="*/ 1 h 118"/>
                  <a:gd name="T80" fmla="*/ 0 w 91"/>
                  <a:gd name="T81" fmla="*/ 1 h 118"/>
                  <a:gd name="T82" fmla="*/ 0 w 91"/>
                  <a:gd name="T83" fmla="*/ 1 h 118"/>
                  <a:gd name="T84" fmla="*/ 0 w 91"/>
                  <a:gd name="T85" fmla="*/ 1 h 118"/>
                  <a:gd name="T86" fmla="*/ 0 w 91"/>
                  <a:gd name="T87" fmla="*/ 1 h 118"/>
                  <a:gd name="T88" fmla="*/ 0 w 91"/>
                  <a:gd name="T89" fmla="*/ 1 h 118"/>
                  <a:gd name="T90" fmla="*/ 0 w 91"/>
                  <a:gd name="T91" fmla="*/ 0 h 118"/>
                  <a:gd name="T92" fmla="*/ 0 w 91"/>
                  <a:gd name="T93" fmla="*/ 0 h 118"/>
                  <a:gd name="T94" fmla="*/ 0 w 91"/>
                  <a:gd name="T95" fmla="*/ 1 h 1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" h="118">
                    <a:moveTo>
                      <a:pt x="36" y="1"/>
                    </a:moveTo>
                    <a:lnTo>
                      <a:pt x="26" y="6"/>
                    </a:lnTo>
                    <a:lnTo>
                      <a:pt x="21" y="11"/>
                    </a:lnTo>
                    <a:lnTo>
                      <a:pt x="17" y="15"/>
                    </a:lnTo>
                    <a:lnTo>
                      <a:pt x="13" y="19"/>
                    </a:lnTo>
                    <a:lnTo>
                      <a:pt x="10" y="24"/>
                    </a:lnTo>
                    <a:lnTo>
                      <a:pt x="7" y="31"/>
                    </a:lnTo>
                    <a:lnTo>
                      <a:pt x="4" y="38"/>
                    </a:lnTo>
                    <a:lnTo>
                      <a:pt x="3" y="44"/>
                    </a:lnTo>
                    <a:lnTo>
                      <a:pt x="2" y="49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2"/>
                    </a:lnTo>
                    <a:lnTo>
                      <a:pt x="7" y="92"/>
                    </a:lnTo>
                    <a:lnTo>
                      <a:pt x="10" y="97"/>
                    </a:lnTo>
                    <a:lnTo>
                      <a:pt x="13" y="101"/>
                    </a:lnTo>
                    <a:lnTo>
                      <a:pt x="17" y="105"/>
                    </a:lnTo>
                    <a:lnTo>
                      <a:pt x="20" y="108"/>
                    </a:lnTo>
                    <a:lnTo>
                      <a:pt x="28" y="114"/>
                    </a:lnTo>
                    <a:lnTo>
                      <a:pt x="35" y="116"/>
                    </a:lnTo>
                    <a:lnTo>
                      <a:pt x="42" y="118"/>
                    </a:lnTo>
                    <a:lnTo>
                      <a:pt x="48" y="118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61" y="114"/>
                    </a:lnTo>
                    <a:lnTo>
                      <a:pt x="65" y="111"/>
                    </a:lnTo>
                    <a:lnTo>
                      <a:pt x="69" y="107"/>
                    </a:lnTo>
                    <a:lnTo>
                      <a:pt x="73" y="103"/>
                    </a:lnTo>
                    <a:lnTo>
                      <a:pt x="77" y="99"/>
                    </a:lnTo>
                    <a:lnTo>
                      <a:pt x="81" y="93"/>
                    </a:lnTo>
                    <a:lnTo>
                      <a:pt x="84" y="86"/>
                    </a:lnTo>
                    <a:lnTo>
                      <a:pt x="87" y="79"/>
                    </a:lnTo>
                    <a:lnTo>
                      <a:pt x="88" y="74"/>
                    </a:lnTo>
                    <a:lnTo>
                      <a:pt x="90" y="68"/>
                    </a:lnTo>
                    <a:lnTo>
                      <a:pt x="91" y="57"/>
                    </a:lnTo>
                    <a:lnTo>
                      <a:pt x="90" y="45"/>
                    </a:lnTo>
                    <a:lnTo>
                      <a:pt x="87" y="34"/>
                    </a:lnTo>
                    <a:lnTo>
                      <a:pt x="86" y="30"/>
                    </a:lnTo>
                    <a:lnTo>
                      <a:pt x="84" y="24"/>
                    </a:lnTo>
                    <a:lnTo>
                      <a:pt x="81" y="20"/>
                    </a:lnTo>
                    <a:lnTo>
                      <a:pt x="79" y="16"/>
                    </a:lnTo>
                    <a:lnTo>
                      <a:pt x="75" y="12"/>
                    </a:lnTo>
                    <a:lnTo>
                      <a:pt x="72" y="9"/>
                    </a:lnTo>
                    <a:lnTo>
                      <a:pt x="64" y="4"/>
                    </a:lnTo>
                    <a:lnTo>
                      <a:pt x="57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5" name="Freeform 672"/>
              <p:cNvSpPr>
                <a:spLocks/>
              </p:cNvSpPr>
              <p:nvPr userDrawn="1"/>
            </p:nvSpPr>
            <p:spPr bwMode="auto">
              <a:xfrm>
                <a:off x="3744" y="1841"/>
                <a:ext cx="43" cy="58"/>
              </a:xfrm>
              <a:custGeom>
                <a:avLst/>
                <a:gdLst>
                  <a:gd name="T0" fmla="*/ 1 w 86"/>
                  <a:gd name="T1" fmla="*/ 1 h 116"/>
                  <a:gd name="T2" fmla="*/ 1 w 86"/>
                  <a:gd name="T3" fmla="*/ 1 h 116"/>
                  <a:gd name="T4" fmla="*/ 1 w 86"/>
                  <a:gd name="T5" fmla="*/ 1 h 116"/>
                  <a:gd name="T6" fmla="*/ 1 w 86"/>
                  <a:gd name="T7" fmla="*/ 1 h 116"/>
                  <a:gd name="T8" fmla="*/ 1 w 86"/>
                  <a:gd name="T9" fmla="*/ 1 h 116"/>
                  <a:gd name="T10" fmla="*/ 1 w 86"/>
                  <a:gd name="T11" fmla="*/ 1 h 116"/>
                  <a:gd name="T12" fmla="*/ 1 w 86"/>
                  <a:gd name="T13" fmla="*/ 1 h 116"/>
                  <a:gd name="T14" fmla="*/ 1 w 86"/>
                  <a:gd name="T15" fmla="*/ 1 h 116"/>
                  <a:gd name="T16" fmla="*/ 1 w 86"/>
                  <a:gd name="T17" fmla="*/ 1 h 116"/>
                  <a:gd name="T18" fmla="*/ 1 w 86"/>
                  <a:gd name="T19" fmla="*/ 1 h 116"/>
                  <a:gd name="T20" fmla="*/ 0 w 86"/>
                  <a:gd name="T21" fmla="*/ 1 h 116"/>
                  <a:gd name="T22" fmla="*/ 0 w 86"/>
                  <a:gd name="T23" fmla="*/ 1 h 116"/>
                  <a:gd name="T24" fmla="*/ 1 w 86"/>
                  <a:gd name="T25" fmla="*/ 1 h 116"/>
                  <a:gd name="T26" fmla="*/ 1 w 86"/>
                  <a:gd name="T27" fmla="*/ 1 h 116"/>
                  <a:gd name="T28" fmla="*/ 1 w 86"/>
                  <a:gd name="T29" fmla="*/ 1 h 116"/>
                  <a:gd name="T30" fmla="*/ 1 w 86"/>
                  <a:gd name="T31" fmla="*/ 1 h 116"/>
                  <a:gd name="T32" fmla="*/ 1 w 86"/>
                  <a:gd name="T33" fmla="*/ 1 h 116"/>
                  <a:gd name="T34" fmla="*/ 1 w 86"/>
                  <a:gd name="T35" fmla="*/ 1 h 116"/>
                  <a:gd name="T36" fmla="*/ 1 w 86"/>
                  <a:gd name="T37" fmla="*/ 1 h 116"/>
                  <a:gd name="T38" fmla="*/ 1 w 86"/>
                  <a:gd name="T39" fmla="*/ 1 h 116"/>
                  <a:gd name="T40" fmla="*/ 1 w 86"/>
                  <a:gd name="T41" fmla="*/ 1 h 116"/>
                  <a:gd name="T42" fmla="*/ 1 w 86"/>
                  <a:gd name="T43" fmla="*/ 1 h 116"/>
                  <a:gd name="T44" fmla="*/ 1 w 86"/>
                  <a:gd name="T45" fmla="*/ 1 h 116"/>
                  <a:gd name="T46" fmla="*/ 1 w 86"/>
                  <a:gd name="T47" fmla="*/ 1 h 116"/>
                  <a:gd name="T48" fmla="*/ 1 w 86"/>
                  <a:gd name="T49" fmla="*/ 1 h 116"/>
                  <a:gd name="T50" fmla="*/ 1 w 86"/>
                  <a:gd name="T51" fmla="*/ 1 h 116"/>
                  <a:gd name="T52" fmla="*/ 1 w 86"/>
                  <a:gd name="T53" fmla="*/ 1 h 116"/>
                  <a:gd name="T54" fmla="*/ 1 w 86"/>
                  <a:gd name="T55" fmla="*/ 1 h 116"/>
                  <a:gd name="T56" fmla="*/ 1 w 86"/>
                  <a:gd name="T57" fmla="*/ 1 h 116"/>
                  <a:gd name="T58" fmla="*/ 1 w 86"/>
                  <a:gd name="T59" fmla="*/ 1 h 116"/>
                  <a:gd name="T60" fmla="*/ 1 w 86"/>
                  <a:gd name="T61" fmla="*/ 1 h 116"/>
                  <a:gd name="T62" fmla="*/ 1 w 86"/>
                  <a:gd name="T63" fmla="*/ 1 h 116"/>
                  <a:gd name="T64" fmla="*/ 1 w 86"/>
                  <a:gd name="T65" fmla="*/ 1 h 116"/>
                  <a:gd name="T66" fmla="*/ 1 w 86"/>
                  <a:gd name="T67" fmla="*/ 1 h 116"/>
                  <a:gd name="T68" fmla="*/ 1 w 86"/>
                  <a:gd name="T69" fmla="*/ 1 h 116"/>
                  <a:gd name="T70" fmla="*/ 1 w 86"/>
                  <a:gd name="T71" fmla="*/ 1 h 116"/>
                  <a:gd name="T72" fmla="*/ 1 w 86"/>
                  <a:gd name="T73" fmla="*/ 1 h 116"/>
                  <a:gd name="T74" fmla="*/ 1 w 86"/>
                  <a:gd name="T75" fmla="*/ 1 h 116"/>
                  <a:gd name="T76" fmla="*/ 1 w 86"/>
                  <a:gd name="T77" fmla="*/ 1 h 116"/>
                  <a:gd name="T78" fmla="*/ 1 w 86"/>
                  <a:gd name="T79" fmla="*/ 1 h 116"/>
                  <a:gd name="T80" fmla="*/ 1 w 86"/>
                  <a:gd name="T81" fmla="*/ 1 h 116"/>
                  <a:gd name="T82" fmla="*/ 1 w 86"/>
                  <a:gd name="T83" fmla="*/ 1 h 116"/>
                  <a:gd name="T84" fmla="*/ 1 w 86"/>
                  <a:gd name="T85" fmla="*/ 1 h 116"/>
                  <a:gd name="T86" fmla="*/ 1 w 86"/>
                  <a:gd name="T87" fmla="*/ 1 h 116"/>
                  <a:gd name="T88" fmla="*/ 1 w 86"/>
                  <a:gd name="T89" fmla="*/ 0 h 116"/>
                  <a:gd name="T90" fmla="*/ 1 w 86"/>
                  <a:gd name="T91" fmla="*/ 0 h 116"/>
                  <a:gd name="T92" fmla="*/ 1 w 86"/>
                  <a:gd name="T93" fmla="*/ 0 h 116"/>
                  <a:gd name="T94" fmla="*/ 1 w 86"/>
                  <a:gd name="T95" fmla="*/ 1 h 1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6" h="116">
                    <a:moveTo>
                      <a:pt x="33" y="2"/>
                    </a:moveTo>
                    <a:lnTo>
                      <a:pt x="29" y="5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5" y="16"/>
                    </a:lnTo>
                    <a:lnTo>
                      <a:pt x="8" y="25"/>
                    </a:lnTo>
                    <a:lnTo>
                      <a:pt x="5" y="32"/>
                    </a:lnTo>
                    <a:lnTo>
                      <a:pt x="3" y="38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82"/>
                    </a:lnTo>
                    <a:lnTo>
                      <a:pt x="7" y="91"/>
                    </a:lnTo>
                    <a:lnTo>
                      <a:pt x="9" y="97"/>
                    </a:lnTo>
                    <a:lnTo>
                      <a:pt x="12" y="99"/>
                    </a:lnTo>
                    <a:lnTo>
                      <a:pt x="15" y="104"/>
                    </a:lnTo>
                    <a:lnTo>
                      <a:pt x="18" y="108"/>
                    </a:lnTo>
                    <a:lnTo>
                      <a:pt x="22" y="110"/>
                    </a:lnTo>
                    <a:lnTo>
                      <a:pt x="26" y="112"/>
                    </a:lnTo>
                    <a:lnTo>
                      <a:pt x="33" y="115"/>
                    </a:lnTo>
                    <a:lnTo>
                      <a:pt x="38" y="116"/>
                    </a:lnTo>
                    <a:lnTo>
                      <a:pt x="45" y="116"/>
                    </a:lnTo>
                    <a:lnTo>
                      <a:pt x="52" y="115"/>
                    </a:lnTo>
                    <a:lnTo>
                      <a:pt x="58" y="112"/>
                    </a:lnTo>
                    <a:lnTo>
                      <a:pt x="62" y="109"/>
                    </a:lnTo>
                    <a:lnTo>
                      <a:pt x="66" y="105"/>
                    </a:lnTo>
                    <a:lnTo>
                      <a:pt x="70" y="101"/>
                    </a:lnTo>
                    <a:lnTo>
                      <a:pt x="74" y="97"/>
                    </a:lnTo>
                    <a:lnTo>
                      <a:pt x="77" y="91"/>
                    </a:lnTo>
                    <a:lnTo>
                      <a:pt x="80" y="86"/>
                    </a:lnTo>
                    <a:lnTo>
                      <a:pt x="82" y="79"/>
                    </a:lnTo>
                    <a:lnTo>
                      <a:pt x="85" y="66"/>
                    </a:lnTo>
                    <a:lnTo>
                      <a:pt x="86" y="55"/>
                    </a:lnTo>
                    <a:lnTo>
                      <a:pt x="85" y="44"/>
                    </a:lnTo>
                    <a:lnTo>
                      <a:pt x="82" y="33"/>
                    </a:lnTo>
                    <a:lnTo>
                      <a:pt x="80" y="24"/>
                    </a:lnTo>
                    <a:lnTo>
                      <a:pt x="77" y="20"/>
                    </a:lnTo>
                    <a:lnTo>
                      <a:pt x="74" y="16"/>
                    </a:lnTo>
                    <a:lnTo>
                      <a:pt x="71" y="11"/>
                    </a:lnTo>
                    <a:lnTo>
                      <a:pt x="67" y="9"/>
                    </a:lnTo>
                    <a:lnTo>
                      <a:pt x="63" y="6"/>
                    </a:lnTo>
                    <a:lnTo>
                      <a:pt x="59" y="3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6" name="Freeform 673"/>
              <p:cNvSpPr>
                <a:spLocks/>
              </p:cNvSpPr>
              <p:nvPr userDrawn="1"/>
            </p:nvSpPr>
            <p:spPr bwMode="auto">
              <a:xfrm>
                <a:off x="3960" y="1951"/>
                <a:ext cx="49" cy="61"/>
              </a:xfrm>
              <a:custGeom>
                <a:avLst/>
                <a:gdLst>
                  <a:gd name="T0" fmla="*/ 0 w 99"/>
                  <a:gd name="T1" fmla="*/ 0 h 123"/>
                  <a:gd name="T2" fmla="*/ 0 w 99"/>
                  <a:gd name="T3" fmla="*/ 0 h 123"/>
                  <a:gd name="T4" fmla="*/ 0 w 99"/>
                  <a:gd name="T5" fmla="*/ 0 h 123"/>
                  <a:gd name="T6" fmla="*/ 0 w 99"/>
                  <a:gd name="T7" fmla="*/ 0 h 123"/>
                  <a:gd name="T8" fmla="*/ 0 w 99"/>
                  <a:gd name="T9" fmla="*/ 0 h 123"/>
                  <a:gd name="T10" fmla="*/ 0 w 99"/>
                  <a:gd name="T11" fmla="*/ 0 h 123"/>
                  <a:gd name="T12" fmla="*/ 0 w 99"/>
                  <a:gd name="T13" fmla="*/ 0 h 123"/>
                  <a:gd name="T14" fmla="*/ 0 w 99"/>
                  <a:gd name="T15" fmla="*/ 0 h 123"/>
                  <a:gd name="T16" fmla="*/ 0 w 99"/>
                  <a:gd name="T17" fmla="*/ 0 h 123"/>
                  <a:gd name="T18" fmla="*/ 0 w 99"/>
                  <a:gd name="T19" fmla="*/ 0 h 123"/>
                  <a:gd name="T20" fmla="*/ 0 w 99"/>
                  <a:gd name="T21" fmla="*/ 0 h 123"/>
                  <a:gd name="T22" fmla="*/ 0 w 99"/>
                  <a:gd name="T23" fmla="*/ 0 h 123"/>
                  <a:gd name="T24" fmla="*/ 0 w 99"/>
                  <a:gd name="T25" fmla="*/ 0 h 123"/>
                  <a:gd name="T26" fmla="*/ 0 w 99"/>
                  <a:gd name="T27" fmla="*/ 0 h 123"/>
                  <a:gd name="T28" fmla="*/ 0 w 99"/>
                  <a:gd name="T29" fmla="*/ 0 h 123"/>
                  <a:gd name="T30" fmla="*/ 0 w 99"/>
                  <a:gd name="T31" fmla="*/ 0 h 123"/>
                  <a:gd name="T32" fmla="*/ 0 w 99"/>
                  <a:gd name="T33" fmla="*/ 0 h 123"/>
                  <a:gd name="T34" fmla="*/ 0 w 99"/>
                  <a:gd name="T35" fmla="*/ 0 h 123"/>
                  <a:gd name="T36" fmla="*/ 0 w 99"/>
                  <a:gd name="T37" fmla="*/ 0 h 123"/>
                  <a:gd name="T38" fmla="*/ 0 w 99"/>
                  <a:gd name="T39" fmla="*/ 0 h 123"/>
                  <a:gd name="T40" fmla="*/ 0 w 99"/>
                  <a:gd name="T41" fmla="*/ 0 h 123"/>
                  <a:gd name="T42" fmla="*/ 0 w 99"/>
                  <a:gd name="T43" fmla="*/ 0 h 123"/>
                  <a:gd name="T44" fmla="*/ 0 w 99"/>
                  <a:gd name="T45" fmla="*/ 0 h 123"/>
                  <a:gd name="T46" fmla="*/ 0 w 99"/>
                  <a:gd name="T47" fmla="*/ 0 h 123"/>
                  <a:gd name="T48" fmla="*/ 0 w 99"/>
                  <a:gd name="T49" fmla="*/ 0 h 123"/>
                  <a:gd name="T50" fmla="*/ 0 w 99"/>
                  <a:gd name="T51" fmla="*/ 0 h 123"/>
                  <a:gd name="T52" fmla="*/ 0 w 99"/>
                  <a:gd name="T53" fmla="*/ 0 h 123"/>
                  <a:gd name="T54" fmla="*/ 0 w 99"/>
                  <a:gd name="T55" fmla="*/ 0 h 123"/>
                  <a:gd name="T56" fmla="*/ 0 w 99"/>
                  <a:gd name="T57" fmla="*/ 0 h 123"/>
                  <a:gd name="T58" fmla="*/ 0 w 99"/>
                  <a:gd name="T59" fmla="*/ 0 h 123"/>
                  <a:gd name="T60" fmla="*/ 0 w 99"/>
                  <a:gd name="T61" fmla="*/ 0 h 123"/>
                  <a:gd name="T62" fmla="*/ 0 w 99"/>
                  <a:gd name="T63" fmla="*/ 0 h 123"/>
                  <a:gd name="T64" fmla="*/ 0 w 99"/>
                  <a:gd name="T65" fmla="*/ 0 h 123"/>
                  <a:gd name="T66" fmla="*/ 0 w 99"/>
                  <a:gd name="T67" fmla="*/ 0 h 123"/>
                  <a:gd name="T68" fmla="*/ 0 w 99"/>
                  <a:gd name="T69" fmla="*/ 0 h 123"/>
                  <a:gd name="T70" fmla="*/ 0 w 99"/>
                  <a:gd name="T71" fmla="*/ 0 h 123"/>
                  <a:gd name="T72" fmla="*/ 0 w 99"/>
                  <a:gd name="T73" fmla="*/ 0 h 123"/>
                  <a:gd name="T74" fmla="*/ 0 w 99"/>
                  <a:gd name="T75" fmla="*/ 0 h 123"/>
                  <a:gd name="T76" fmla="*/ 0 w 99"/>
                  <a:gd name="T77" fmla="*/ 0 h 123"/>
                  <a:gd name="T78" fmla="*/ 0 w 99"/>
                  <a:gd name="T79" fmla="*/ 0 h 123"/>
                  <a:gd name="T80" fmla="*/ 0 w 99"/>
                  <a:gd name="T81" fmla="*/ 0 h 123"/>
                  <a:gd name="T82" fmla="*/ 0 w 99"/>
                  <a:gd name="T83" fmla="*/ 0 h 123"/>
                  <a:gd name="T84" fmla="*/ 0 w 99"/>
                  <a:gd name="T85" fmla="*/ 0 h 123"/>
                  <a:gd name="T86" fmla="*/ 0 w 99"/>
                  <a:gd name="T87" fmla="*/ 0 h 123"/>
                  <a:gd name="T88" fmla="*/ 0 w 99"/>
                  <a:gd name="T89" fmla="*/ 0 h 123"/>
                  <a:gd name="T90" fmla="*/ 0 w 99"/>
                  <a:gd name="T91" fmla="*/ 0 h 123"/>
                  <a:gd name="T92" fmla="*/ 0 w 99"/>
                  <a:gd name="T93" fmla="*/ 0 h 123"/>
                  <a:gd name="T94" fmla="*/ 0 w 99"/>
                  <a:gd name="T95" fmla="*/ 0 h 123"/>
                  <a:gd name="T96" fmla="*/ 0 w 99"/>
                  <a:gd name="T97" fmla="*/ 0 h 123"/>
                  <a:gd name="T98" fmla="*/ 0 w 99"/>
                  <a:gd name="T99" fmla="*/ 0 h 123"/>
                  <a:gd name="T100" fmla="*/ 0 w 99"/>
                  <a:gd name="T101" fmla="*/ 0 h 123"/>
                  <a:gd name="T102" fmla="*/ 0 w 99"/>
                  <a:gd name="T103" fmla="*/ 0 h 12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9" h="123">
                    <a:moveTo>
                      <a:pt x="38" y="3"/>
                    </a:moveTo>
                    <a:lnTo>
                      <a:pt x="33" y="5"/>
                    </a:lnTo>
                    <a:lnTo>
                      <a:pt x="27" y="7"/>
                    </a:lnTo>
                    <a:lnTo>
                      <a:pt x="23" y="11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9" y="27"/>
                    </a:lnTo>
                    <a:lnTo>
                      <a:pt x="7" y="32"/>
                    </a:lnTo>
                    <a:lnTo>
                      <a:pt x="4" y="39"/>
                    </a:lnTo>
                    <a:lnTo>
                      <a:pt x="1" y="51"/>
                    </a:lnTo>
                    <a:lnTo>
                      <a:pt x="0" y="64"/>
                    </a:lnTo>
                    <a:lnTo>
                      <a:pt x="1" y="75"/>
                    </a:lnTo>
                    <a:lnTo>
                      <a:pt x="2" y="86"/>
                    </a:lnTo>
                    <a:lnTo>
                      <a:pt x="7" y="97"/>
                    </a:lnTo>
                    <a:lnTo>
                      <a:pt x="9" y="101"/>
                    </a:lnTo>
                    <a:lnTo>
                      <a:pt x="13" y="105"/>
                    </a:lnTo>
                    <a:lnTo>
                      <a:pt x="16" y="109"/>
                    </a:lnTo>
                    <a:lnTo>
                      <a:pt x="20" y="113"/>
                    </a:lnTo>
                    <a:lnTo>
                      <a:pt x="24" y="116"/>
                    </a:lnTo>
                    <a:lnTo>
                      <a:pt x="29" y="119"/>
                    </a:lnTo>
                    <a:lnTo>
                      <a:pt x="33" y="120"/>
                    </a:lnTo>
                    <a:lnTo>
                      <a:pt x="37" y="121"/>
                    </a:lnTo>
                    <a:lnTo>
                      <a:pt x="40" y="123"/>
                    </a:lnTo>
                    <a:lnTo>
                      <a:pt x="44" y="123"/>
                    </a:lnTo>
                    <a:lnTo>
                      <a:pt x="52" y="123"/>
                    </a:lnTo>
                    <a:lnTo>
                      <a:pt x="59" y="121"/>
                    </a:lnTo>
                    <a:lnTo>
                      <a:pt x="64" y="120"/>
                    </a:lnTo>
                    <a:lnTo>
                      <a:pt x="70" y="117"/>
                    </a:lnTo>
                    <a:lnTo>
                      <a:pt x="75" y="113"/>
                    </a:lnTo>
                    <a:lnTo>
                      <a:pt x="79" y="109"/>
                    </a:lnTo>
                    <a:lnTo>
                      <a:pt x="84" y="104"/>
                    </a:lnTo>
                    <a:lnTo>
                      <a:pt x="88" y="98"/>
                    </a:lnTo>
                    <a:lnTo>
                      <a:pt x="92" y="93"/>
                    </a:lnTo>
                    <a:lnTo>
                      <a:pt x="95" y="86"/>
                    </a:lnTo>
                    <a:lnTo>
                      <a:pt x="96" y="80"/>
                    </a:lnTo>
                    <a:lnTo>
                      <a:pt x="97" y="73"/>
                    </a:lnTo>
                    <a:lnTo>
                      <a:pt x="99" y="61"/>
                    </a:lnTo>
                    <a:lnTo>
                      <a:pt x="97" y="50"/>
                    </a:lnTo>
                    <a:lnTo>
                      <a:pt x="95" y="38"/>
                    </a:lnTo>
                    <a:lnTo>
                      <a:pt x="93" y="33"/>
                    </a:lnTo>
                    <a:lnTo>
                      <a:pt x="90" y="28"/>
                    </a:lnTo>
                    <a:lnTo>
                      <a:pt x="85" y="18"/>
                    </a:lnTo>
                    <a:lnTo>
                      <a:pt x="81" y="14"/>
                    </a:lnTo>
                    <a:lnTo>
                      <a:pt x="78" y="11"/>
                    </a:lnTo>
                    <a:lnTo>
                      <a:pt x="74" y="7"/>
                    </a:lnTo>
                    <a:lnTo>
                      <a:pt x="68" y="5"/>
                    </a:lnTo>
                    <a:lnTo>
                      <a:pt x="62" y="2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7" name="Freeform 674"/>
              <p:cNvSpPr>
                <a:spLocks/>
              </p:cNvSpPr>
              <p:nvPr userDrawn="1"/>
            </p:nvSpPr>
            <p:spPr bwMode="auto">
              <a:xfrm>
                <a:off x="3930" y="1775"/>
                <a:ext cx="49" cy="62"/>
              </a:xfrm>
              <a:custGeom>
                <a:avLst/>
                <a:gdLst>
                  <a:gd name="T0" fmla="*/ 1 w 98"/>
                  <a:gd name="T1" fmla="*/ 1 h 124"/>
                  <a:gd name="T2" fmla="*/ 1 w 98"/>
                  <a:gd name="T3" fmla="*/ 1 h 124"/>
                  <a:gd name="T4" fmla="*/ 1 w 98"/>
                  <a:gd name="T5" fmla="*/ 1 h 124"/>
                  <a:gd name="T6" fmla="*/ 1 w 98"/>
                  <a:gd name="T7" fmla="*/ 1 h 124"/>
                  <a:gd name="T8" fmla="*/ 1 w 98"/>
                  <a:gd name="T9" fmla="*/ 1 h 124"/>
                  <a:gd name="T10" fmla="*/ 1 w 98"/>
                  <a:gd name="T11" fmla="*/ 1 h 124"/>
                  <a:gd name="T12" fmla="*/ 1 w 98"/>
                  <a:gd name="T13" fmla="*/ 1 h 124"/>
                  <a:gd name="T14" fmla="*/ 1 w 98"/>
                  <a:gd name="T15" fmla="*/ 1 h 124"/>
                  <a:gd name="T16" fmla="*/ 1 w 98"/>
                  <a:gd name="T17" fmla="*/ 1 h 124"/>
                  <a:gd name="T18" fmla="*/ 1 w 98"/>
                  <a:gd name="T19" fmla="*/ 1 h 124"/>
                  <a:gd name="T20" fmla="*/ 1 w 98"/>
                  <a:gd name="T21" fmla="*/ 1 h 124"/>
                  <a:gd name="T22" fmla="*/ 0 w 98"/>
                  <a:gd name="T23" fmla="*/ 1 h 124"/>
                  <a:gd name="T24" fmla="*/ 0 w 98"/>
                  <a:gd name="T25" fmla="*/ 1 h 124"/>
                  <a:gd name="T26" fmla="*/ 1 w 98"/>
                  <a:gd name="T27" fmla="*/ 1 h 124"/>
                  <a:gd name="T28" fmla="*/ 1 w 98"/>
                  <a:gd name="T29" fmla="*/ 1 h 124"/>
                  <a:gd name="T30" fmla="*/ 1 w 98"/>
                  <a:gd name="T31" fmla="*/ 1 h 124"/>
                  <a:gd name="T32" fmla="*/ 1 w 98"/>
                  <a:gd name="T33" fmla="*/ 1 h 124"/>
                  <a:gd name="T34" fmla="*/ 1 w 98"/>
                  <a:gd name="T35" fmla="*/ 1 h 124"/>
                  <a:gd name="T36" fmla="*/ 1 w 98"/>
                  <a:gd name="T37" fmla="*/ 1 h 124"/>
                  <a:gd name="T38" fmla="*/ 1 w 98"/>
                  <a:gd name="T39" fmla="*/ 1 h 124"/>
                  <a:gd name="T40" fmla="*/ 1 w 98"/>
                  <a:gd name="T41" fmla="*/ 1 h 124"/>
                  <a:gd name="T42" fmla="*/ 1 w 98"/>
                  <a:gd name="T43" fmla="*/ 1 h 124"/>
                  <a:gd name="T44" fmla="*/ 1 w 98"/>
                  <a:gd name="T45" fmla="*/ 1 h 124"/>
                  <a:gd name="T46" fmla="*/ 1 w 98"/>
                  <a:gd name="T47" fmla="*/ 1 h 124"/>
                  <a:gd name="T48" fmla="*/ 1 w 98"/>
                  <a:gd name="T49" fmla="*/ 1 h 124"/>
                  <a:gd name="T50" fmla="*/ 1 w 98"/>
                  <a:gd name="T51" fmla="*/ 1 h 124"/>
                  <a:gd name="T52" fmla="*/ 1 w 98"/>
                  <a:gd name="T53" fmla="*/ 1 h 124"/>
                  <a:gd name="T54" fmla="*/ 1 w 98"/>
                  <a:gd name="T55" fmla="*/ 1 h 124"/>
                  <a:gd name="T56" fmla="*/ 1 w 98"/>
                  <a:gd name="T57" fmla="*/ 1 h 124"/>
                  <a:gd name="T58" fmla="*/ 1 w 98"/>
                  <a:gd name="T59" fmla="*/ 1 h 124"/>
                  <a:gd name="T60" fmla="*/ 1 w 98"/>
                  <a:gd name="T61" fmla="*/ 1 h 124"/>
                  <a:gd name="T62" fmla="*/ 1 w 98"/>
                  <a:gd name="T63" fmla="*/ 1 h 124"/>
                  <a:gd name="T64" fmla="*/ 1 w 98"/>
                  <a:gd name="T65" fmla="*/ 1 h 124"/>
                  <a:gd name="T66" fmla="*/ 1 w 98"/>
                  <a:gd name="T67" fmla="*/ 1 h 124"/>
                  <a:gd name="T68" fmla="*/ 1 w 98"/>
                  <a:gd name="T69" fmla="*/ 1 h 124"/>
                  <a:gd name="T70" fmla="*/ 1 w 98"/>
                  <a:gd name="T71" fmla="*/ 1 h 124"/>
                  <a:gd name="T72" fmla="*/ 1 w 98"/>
                  <a:gd name="T73" fmla="*/ 1 h 124"/>
                  <a:gd name="T74" fmla="*/ 1 w 98"/>
                  <a:gd name="T75" fmla="*/ 1 h 124"/>
                  <a:gd name="T76" fmla="*/ 1 w 98"/>
                  <a:gd name="T77" fmla="*/ 1 h 124"/>
                  <a:gd name="T78" fmla="*/ 1 w 98"/>
                  <a:gd name="T79" fmla="*/ 1 h 124"/>
                  <a:gd name="T80" fmla="*/ 1 w 98"/>
                  <a:gd name="T81" fmla="*/ 1 h 124"/>
                  <a:gd name="T82" fmla="*/ 1 w 98"/>
                  <a:gd name="T83" fmla="*/ 1 h 124"/>
                  <a:gd name="T84" fmla="*/ 1 w 98"/>
                  <a:gd name="T85" fmla="*/ 1 h 124"/>
                  <a:gd name="T86" fmla="*/ 1 w 98"/>
                  <a:gd name="T87" fmla="*/ 1 h 124"/>
                  <a:gd name="T88" fmla="*/ 1 w 98"/>
                  <a:gd name="T89" fmla="*/ 1 h 124"/>
                  <a:gd name="T90" fmla="*/ 1 w 98"/>
                  <a:gd name="T91" fmla="*/ 0 h 124"/>
                  <a:gd name="T92" fmla="*/ 1 w 98"/>
                  <a:gd name="T93" fmla="*/ 0 h 124"/>
                  <a:gd name="T94" fmla="*/ 1 w 98"/>
                  <a:gd name="T95" fmla="*/ 0 h 124"/>
                  <a:gd name="T96" fmla="*/ 1 w 98"/>
                  <a:gd name="T97" fmla="*/ 1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8" h="124">
                    <a:moveTo>
                      <a:pt x="39" y="3"/>
                    </a:moveTo>
                    <a:lnTo>
                      <a:pt x="34" y="6"/>
                    </a:lnTo>
                    <a:lnTo>
                      <a:pt x="28" y="9"/>
                    </a:lnTo>
                    <a:lnTo>
                      <a:pt x="23" y="13"/>
                    </a:lnTo>
                    <a:lnTo>
                      <a:pt x="18" y="17"/>
                    </a:lnTo>
                    <a:lnTo>
                      <a:pt x="14" y="22"/>
                    </a:lnTo>
                    <a:lnTo>
                      <a:pt x="10" y="28"/>
                    </a:lnTo>
                    <a:lnTo>
                      <a:pt x="9" y="32"/>
                    </a:lnTo>
                    <a:lnTo>
                      <a:pt x="7" y="35"/>
                    </a:lnTo>
                    <a:lnTo>
                      <a:pt x="5" y="42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0" y="77"/>
                    </a:lnTo>
                    <a:lnTo>
                      <a:pt x="3" y="88"/>
                    </a:lnTo>
                    <a:lnTo>
                      <a:pt x="7" y="99"/>
                    </a:lnTo>
                    <a:lnTo>
                      <a:pt x="10" y="104"/>
                    </a:lnTo>
                    <a:lnTo>
                      <a:pt x="13" y="108"/>
                    </a:lnTo>
                    <a:lnTo>
                      <a:pt x="17" y="112"/>
                    </a:lnTo>
                    <a:lnTo>
                      <a:pt x="20" y="116"/>
                    </a:lnTo>
                    <a:lnTo>
                      <a:pt x="24" y="119"/>
                    </a:lnTo>
                    <a:lnTo>
                      <a:pt x="29" y="121"/>
                    </a:lnTo>
                    <a:lnTo>
                      <a:pt x="36" y="124"/>
                    </a:lnTo>
                    <a:lnTo>
                      <a:pt x="45" y="124"/>
                    </a:lnTo>
                    <a:lnTo>
                      <a:pt x="51" y="124"/>
                    </a:lnTo>
                    <a:lnTo>
                      <a:pt x="58" y="123"/>
                    </a:lnTo>
                    <a:lnTo>
                      <a:pt x="64" y="120"/>
                    </a:lnTo>
                    <a:lnTo>
                      <a:pt x="69" y="117"/>
                    </a:lnTo>
                    <a:lnTo>
                      <a:pt x="75" y="113"/>
                    </a:lnTo>
                    <a:lnTo>
                      <a:pt x="79" y="108"/>
                    </a:lnTo>
                    <a:lnTo>
                      <a:pt x="83" y="104"/>
                    </a:lnTo>
                    <a:lnTo>
                      <a:pt x="87" y="97"/>
                    </a:lnTo>
                    <a:lnTo>
                      <a:pt x="91" y="91"/>
                    </a:lnTo>
                    <a:lnTo>
                      <a:pt x="94" y="83"/>
                    </a:lnTo>
                    <a:lnTo>
                      <a:pt x="97" y="72"/>
                    </a:lnTo>
                    <a:lnTo>
                      <a:pt x="98" y="60"/>
                    </a:lnTo>
                    <a:lnTo>
                      <a:pt x="97" y="47"/>
                    </a:lnTo>
                    <a:lnTo>
                      <a:pt x="94" y="36"/>
                    </a:lnTo>
                    <a:lnTo>
                      <a:pt x="93" y="31"/>
                    </a:lnTo>
                    <a:lnTo>
                      <a:pt x="90" y="25"/>
                    </a:lnTo>
                    <a:lnTo>
                      <a:pt x="84" y="17"/>
                    </a:lnTo>
                    <a:lnTo>
                      <a:pt x="82" y="13"/>
                    </a:lnTo>
                    <a:lnTo>
                      <a:pt x="78" y="9"/>
                    </a:lnTo>
                    <a:lnTo>
                      <a:pt x="68" y="3"/>
                    </a:lnTo>
                    <a:lnTo>
                      <a:pt x="65" y="2"/>
                    </a:lnTo>
                    <a:lnTo>
                      <a:pt x="61" y="2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8" name="Freeform 675"/>
              <p:cNvSpPr>
                <a:spLocks/>
              </p:cNvSpPr>
              <p:nvPr userDrawn="1"/>
            </p:nvSpPr>
            <p:spPr bwMode="auto">
              <a:xfrm>
                <a:off x="3716" y="1676"/>
                <a:ext cx="42" cy="59"/>
              </a:xfrm>
              <a:custGeom>
                <a:avLst/>
                <a:gdLst>
                  <a:gd name="T0" fmla="*/ 0 w 86"/>
                  <a:gd name="T1" fmla="*/ 1 h 118"/>
                  <a:gd name="T2" fmla="*/ 0 w 86"/>
                  <a:gd name="T3" fmla="*/ 1 h 118"/>
                  <a:gd name="T4" fmla="*/ 0 w 86"/>
                  <a:gd name="T5" fmla="*/ 1 h 118"/>
                  <a:gd name="T6" fmla="*/ 0 w 86"/>
                  <a:gd name="T7" fmla="*/ 1 h 118"/>
                  <a:gd name="T8" fmla="*/ 0 w 86"/>
                  <a:gd name="T9" fmla="*/ 1 h 118"/>
                  <a:gd name="T10" fmla="*/ 0 w 86"/>
                  <a:gd name="T11" fmla="*/ 1 h 118"/>
                  <a:gd name="T12" fmla="*/ 0 w 86"/>
                  <a:gd name="T13" fmla="*/ 1 h 118"/>
                  <a:gd name="T14" fmla="*/ 0 w 86"/>
                  <a:gd name="T15" fmla="*/ 1 h 118"/>
                  <a:gd name="T16" fmla="*/ 0 w 86"/>
                  <a:gd name="T17" fmla="*/ 1 h 118"/>
                  <a:gd name="T18" fmla="*/ 0 w 86"/>
                  <a:gd name="T19" fmla="*/ 1 h 118"/>
                  <a:gd name="T20" fmla="*/ 0 w 86"/>
                  <a:gd name="T21" fmla="*/ 1 h 118"/>
                  <a:gd name="T22" fmla="*/ 0 w 86"/>
                  <a:gd name="T23" fmla="*/ 1 h 118"/>
                  <a:gd name="T24" fmla="*/ 0 w 86"/>
                  <a:gd name="T25" fmla="*/ 1 h 118"/>
                  <a:gd name="T26" fmla="*/ 0 w 86"/>
                  <a:gd name="T27" fmla="*/ 1 h 118"/>
                  <a:gd name="T28" fmla="*/ 0 w 86"/>
                  <a:gd name="T29" fmla="*/ 1 h 118"/>
                  <a:gd name="T30" fmla="*/ 0 w 86"/>
                  <a:gd name="T31" fmla="*/ 1 h 118"/>
                  <a:gd name="T32" fmla="*/ 0 w 86"/>
                  <a:gd name="T33" fmla="*/ 1 h 118"/>
                  <a:gd name="T34" fmla="*/ 0 w 86"/>
                  <a:gd name="T35" fmla="*/ 1 h 118"/>
                  <a:gd name="T36" fmla="*/ 0 w 86"/>
                  <a:gd name="T37" fmla="*/ 1 h 118"/>
                  <a:gd name="T38" fmla="*/ 0 w 86"/>
                  <a:gd name="T39" fmla="*/ 1 h 118"/>
                  <a:gd name="T40" fmla="*/ 0 w 86"/>
                  <a:gd name="T41" fmla="*/ 1 h 118"/>
                  <a:gd name="T42" fmla="*/ 0 w 86"/>
                  <a:gd name="T43" fmla="*/ 1 h 118"/>
                  <a:gd name="T44" fmla="*/ 0 w 86"/>
                  <a:gd name="T45" fmla="*/ 1 h 118"/>
                  <a:gd name="T46" fmla="*/ 0 w 86"/>
                  <a:gd name="T47" fmla="*/ 1 h 118"/>
                  <a:gd name="T48" fmla="*/ 0 w 86"/>
                  <a:gd name="T49" fmla="*/ 1 h 118"/>
                  <a:gd name="T50" fmla="*/ 0 w 86"/>
                  <a:gd name="T51" fmla="*/ 1 h 118"/>
                  <a:gd name="T52" fmla="*/ 0 w 86"/>
                  <a:gd name="T53" fmla="*/ 1 h 118"/>
                  <a:gd name="T54" fmla="*/ 0 w 86"/>
                  <a:gd name="T55" fmla="*/ 1 h 118"/>
                  <a:gd name="T56" fmla="*/ 0 w 86"/>
                  <a:gd name="T57" fmla="*/ 1 h 118"/>
                  <a:gd name="T58" fmla="*/ 0 w 86"/>
                  <a:gd name="T59" fmla="*/ 1 h 118"/>
                  <a:gd name="T60" fmla="*/ 0 w 86"/>
                  <a:gd name="T61" fmla="*/ 1 h 118"/>
                  <a:gd name="T62" fmla="*/ 0 w 86"/>
                  <a:gd name="T63" fmla="*/ 1 h 118"/>
                  <a:gd name="T64" fmla="*/ 0 w 86"/>
                  <a:gd name="T65" fmla="*/ 1 h 118"/>
                  <a:gd name="T66" fmla="*/ 0 w 86"/>
                  <a:gd name="T67" fmla="*/ 1 h 118"/>
                  <a:gd name="T68" fmla="*/ 0 w 86"/>
                  <a:gd name="T69" fmla="*/ 1 h 118"/>
                  <a:gd name="T70" fmla="*/ 0 w 86"/>
                  <a:gd name="T71" fmla="*/ 1 h 118"/>
                  <a:gd name="T72" fmla="*/ 0 w 86"/>
                  <a:gd name="T73" fmla="*/ 1 h 118"/>
                  <a:gd name="T74" fmla="*/ 0 w 86"/>
                  <a:gd name="T75" fmla="*/ 1 h 118"/>
                  <a:gd name="T76" fmla="*/ 0 w 86"/>
                  <a:gd name="T77" fmla="*/ 1 h 118"/>
                  <a:gd name="T78" fmla="*/ 0 w 86"/>
                  <a:gd name="T79" fmla="*/ 1 h 118"/>
                  <a:gd name="T80" fmla="*/ 0 w 86"/>
                  <a:gd name="T81" fmla="*/ 1 h 118"/>
                  <a:gd name="T82" fmla="*/ 0 w 86"/>
                  <a:gd name="T83" fmla="*/ 1 h 118"/>
                  <a:gd name="T84" fmla="*/ 0 w 86"/>
                  <a:gd name="T85" fmla="*/ 1 h 118"/>
                  <a:gd name="T86" fmla="*/ 0 w 86"/>
                  <a:gd name="T87" fmla="*/ 1 h 118"/>
                  <a:gd name="T88" fmla="*/ 0 w 86"/>
                  <a:gd name="T89" fmla="*/ 1 h 118"/>
                  <a:gd name="T90" fmla="*/ 0 w 86"/>
                  <a:gd name="T91" fmla="*/ 0 h 118"/>
                  <a:gd name="T92" fmla="*/ 0 w 86"/>
                  <a:gd name="T93" fmla="*/ 1 h 118"/>
                  <a:gd name="T94" fmla="*/ 0 w 86"/>
                  <a:gd name="T95" fmla="*/ 1 h 1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6" h="118">
                    <a:moveTo>
                      <a:pt x="33" y="3"/>
                    </a:moveTo>
                    <a:lnTo>
                      <a:pt x="29" y="6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6" y="18"/>
                    </a:lnTo>
                    <a:lnTo>
                      <a:pt x="9" y="28"/>
                    </a:lnTo>
                    <a:lnTo>
                      <a:pt x="6" y="34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2" y="76"/>
                    </a:lnTo>
                    <a:lnTo>
                      <a:pt x="5" y="85"/>
                    </a:lnTo>
                    <a:lnTo>
                      <a:pt x="7" y="95"/>
                    </a:lnTo>
                    <a:lnTo>
                      <a:pt x="10" y="99"/>
                    </a:lnTo>
                    <a:lnTo>
                      <a:pt x="13" y="103"/>
                    </a:lnTo>
                    <a:lnTo>
                      <a:pt x="20" y="110"/>
                    </a:lnTo>
                    <a:lnTo>
                      <a:pt x="22" y="113"/>
                    </a:lnTo>
                    <a:lnTo>
                      <a:pt x="27" y="116"/>
                    </a:lnTo>
                    <a:lnTo>
                      <a:pt x="33" y="117"/>
                    </a:lnTo>
                    <a:lnTo>
                      <a:pt x="40" y="118"/>
                    </a:lnTo>
                    <a:lnTo>
                      <a:pt x="46" y="117"/>
                    </a:lnTo>
                    <a:lnTo>
                      <a:pt x="53" y="116"/>
                    </a:lnTo>
                    <a:lnTo>
                      <a:pt x="58" y="113"/>
                    </a:lnTo>
                    <a:lnTo>
                      <a:pt x="62" y="110"/>
                    </a:lnTo>
                    <a:lnTo>
                      <a:pt x="66" y="106"/>
                    </a:lnTo>
                    <a:lnTo>
                      <a:pt x="71" y="102"/>
                    </a:lnTo>
                    <a:lnTo>
                      <a:pt x="75" y="96"/>
                    </a:lnTo>
                    <a:lnTo>
                      <a:pt x="77" y="91"/>
                    </a:lnTo>
                    <a:lnTo>
                      <a:pt x="80" y="84"/>
                    </a:lnTo>
                    <a:lnTo>
                      <a:pt x="83" y="77"/>
                    </a:lnTo>
                    <a:lnTo>
                      <a:pt x="86" y="66"/>
                    </a:lnTo>
                    <a:lnTo>
                      <a:pt x="86" y="61"/>
                    </a:lnTo>
                    <a:lnTo>
                      <a:pt x="86" y="55"/>
                    </a:lnTo>
                    <a:lnTo>
                      <a:pt x="86" y="43"/>
                    </a:lnTo>
                    <a:lnTo>
                      <a:pt x="83" y="33"/>
                    </a:lnTo>
                    <a:lnTo>
                      <a:pt x="79" y="23"/>
                    </a:lnTo>
                    <a:lnTo>
                      <a:pt x="77" y="19"/>
                    </a:lnTo>
                    <a:lnTo>
                      <a:pt x="75" y="15"/>
                    </a:lnTo>
                    <a:lnTo>
                      <a:pt x="71" y="11"/>
                    </a:lnTo>
                    <a:lnTo>
                      <a:pt x="68" y="8"/>
                    </a:lnTo>
                    <a:lnTo>
                      <a:pt x="64" y="6"/>
                    </a:lnTo>
                    <a:lnTo>
                      <a:pt x="60" y="3"/>
                    </a:lnTo>
                    <a:lnTo>
                      <a:pt x="54" y="1"/>
                    </a:lnTo>
                    <a:lnTo>
                      <a:pt x="47" y="0"/>
                    </a:lnTo>
                    <a:lnTo>
                      <a:pt x="40" y="1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9" name="Freeform 676"/>
              <p:cNvSpPr>
                <a:spLocks/>
              </p:cNvSpPr>
              <p:nvPr userDrawn="1"/>
            </p:nvSpPr>
            <p:spPr bwMode="auto">
              <a:xfrm>
                <a:off x="3855" y="1741"/>
                <a:ext cx="47" cy="60"/>
              </a:xfrm>
              <a:custGeom>
                <a:avLst/>
                <a:gdLst>
                  <a:gd name="T0" fmla="*/ 1 w 93"/>
                  <a:gd name="T1" fmla="*/ 0 h 121"/>
                  <a:gd name="T2" fmla="*/ 1 w 93"/>
                  <a:gd name="T3" fmla="*/ 0 h 121"/>
                  <a:gd name="T4" fmla="*/ 1 w 93"/>
                  <a:gd name="T5" fmla="*/ 0 h 121"/>
                  <a:gd name="T6" fmla="*/ 1 w 93"/>
                  <a:gd name="T7" fmla="*/ 0 h 121"/>
                  <a:gd name="T8" fmla="*/ 1 w 93"/>
                  <a:gd name="T9" fmla="*/ 0 h 121"/>
                  <a:gd name="T10" fmla="*/ 1 w 93"/>
                  <a:gd name="T11" fmla="*/ 0 h 121"/>
                  <a:gd name="T12" fmla="*/ 1 w 93"/>
                  <a:gd name="T13" fmla="*/ 0 h 121"/>
                  <a:gd name="T14" fmla="*/ 1 w 93"/>
                  <a:gd name="T15" fmla="*/ 0 h 121"/>
                  <a:gd name="T16" fmla="*/ 1 w 93"/>
                  <a:gd name="T17" fmla="*/ 0 h 121"/>
                  <a:gd name="T18" fmla="*/ 1 w 93"/>
                  <a:gd name="T19" fmla="*/ 0 h 121"/>
                  <a:gd name="T20" fmla="*/ 1 w 93"/>
                  <a:gd name="T21" fmla="*/ 0 h 121"/>
                  <a:gd name="T22" fmla="*/ 0 w 93"/>
                  <a:gd name="T23" fmla="*/ 0 h 121"/>
                  <a:gd name="T24" fmla="*/ 1 w 93"/>
                  <a:gd name="T25" fmla="*/ 0 h 121"/>
                  <a:gd name="T26" fmla="*/ 1 w 93"/>
                  <a:gd name="T27" fmla="*/ 0 h 121"/>
                  <a:gd name="T28" fmla="*/ 1 w 93"/>
                  <a:gd name="T29" fmla="*/ 0 h 121"/>
                  <a:gd name="T30" fmla="*/ 1 w 93"/>
                  <a:gd name="T31" fmla="*/ 0 h 121"/>
                  <a:gd name="T32" fmla="*/ 1 w 93"/>
                  <a:gd name="T33" fmla="*/ 0 h 121"/>
                  <a:gd name="T34" fmla="*/ 1 w 93"/>
                  <a:gd name="T35" fmla="*/ 0 h 121"/>
                  <a:gd name="T36" fmla="*/ 1 w 93"/>
                  <a:gd name="T37" fmla="*/ 0 h 121"/>
                  <a:gd name="T38" fmla="*/ 1 w 93"/>
                  <a:gd name="T39" fmla="*/ 0 h 121"/>
                  <a:gd name="T40" fmla="*/ 1 w 93"/>
                  <a:gd name="T41" fmla="*/ 0 h 121"/>
                  <a:gd name="T42" fmla="*/ 1 w 93"/>
                  <a:gd name="T43" fmla="*/ 0 h 121"/>
                  <a:gd name="T44" fmla="*/ 1 w 93"/>
                  <a:gd name="T45" fmla="*/ 0 h 121"/>
                  <a:gd name="T46" fmla="*/ 1 w 93"/>
                  <a:gd name="T47" fmla="*/ 0 h 121"/>
                  <a:gd name="T48" fmla="*/ 1 w 93"/>
                  <a:gd name="T49" fmla="*/ 0 h 121"/>
                  <a:gd name="T50" fmla="*/ 1 w 93"/>
                  <a:gd name="T51" fmla="*/ 0 h 121"/>
                  <a:gd name="T52" fmla="*/ 1 w 93"/>
                  <a:gd name="T53" fmla="*/ 0 h 121"/>
                  <a:gd name="T54" fmla="*/ 1 w 93"/>
                  <a:gd name="T55" fmla="*/ 0 h 121"/>
                  <a:gd name="T56" fmla="*/ 1 w 93"/>
                  <a:gd name="T57" fmla="*/ 0 h 121"/>
                  <a:gd name="T58" fmla="*/ 1 w 93"/>
                  <a:gd name="T59" fmla="*/ 0 h 121"/>
                  <a:gd name="T60" fmla="*/ 1 w 93"/>
                  <a:gd name="T61" fmla="*/ 0 h 121"/>
                  <a:gd name="T62" fmla="*/ 1 w 93"/>
                  <a:gd name="T63" fmla="*/ 0 h 121"/>
                  <a:gd name="T64" fmla="*/ 1 w 93"/>
                  <a:gd name="T65" fmla="*/ 0 h 121"/>
                  <a:gd name="T66" fmla="*/ 1 w 93"/>
                  <a:gd name="T67" fmla="*/ 0 h 121"/>
                  <a:gd name="T68" fmla="*/ 1 w 93"/>
                  <a:gd name="T69" fmla="*/ 0 h 121"/>
                  <a:gd name="T70" fmla="*/ 1 w 93"/>
                  <a:gd name="T71" fmla="*/ 0 h 121"/>
                  <a:gd name="T72" fmla="*/ 1 w 93"/>
                  <a:gd name="T73" fmla="*/ 0 h 121"/>
                  <a:gd name="T74" fmla="*/ 1 w 93"/>
                  <a:gd name="T75" fmla="*/ 0 h 121"/>
                  <a:gd name="T76" fmla="*/ 1 w 93"/>
                  <a:gd name="T77" fmla="*/ 0 h 121"/>
                  <a:gd name="T78" fmla="*/ 1 w 93"/>
                  <a:gd name="T79" fmla="*/ 0 h 121"/>
                  <a:gd name="T80" fmla="*/ 1 w 93"/>
                  <a:gd name="T81" fmla="*/ 0 h 121"/>
                  <a:gd name="T82" fmla="*/ 1 w 93"/>
                  <a:gd name="T83" fmla="*/ 0 h 121"/>
                  <a:gd name="T84" fmla="*/ 1 w 93"/>
                  <a:gd name="T85" fmla="*/ 0 h 121"/>
                  <a:gd name="T86" fmla="*/ 1 w 93"/>
                  <a:gd name="T87" fmla="*/ 0 h 121"/>
                  <a:gd name="T88" fmla="*/ 1 w 93"/>
                  <a:gd name="T89" fmla="*/ 0 h 121"/>
                  <a:gd name="T90" fmla="*/ 1 w 93"/>
                  <a:gd name="T91" fmla="*/ 0 h 121"/>
                  <a:gd name="T92" fmla="*/ 1 w 93"/>
                  <a:gd name="T93" fmla="*/ 0 h 121"/>
                  <a:gd name="T94" fmla="*/ 1 w 93"/>
                  <a:gd name="T95" fmla="*/ 0 h 121"/>
                  <a:gd name="T96" fmla="*/ 1 w 93"/>
                  <a:gd name="T97" fmla="*/ 0 h 121"/>
                  <a:gd name="T98" fmla="*/ 1 w 93"/>
                  <a:gd name="T99" fmla="*/ 0 h 121"/>
                  <a:gd name="T100" fmla="*/ 1 w 93"/>
                  <a:gd name="T101" fmla="*/ 0 h 121"/>
                  <a:gd name="T102" fmla="*/ 1 w 93"/>
                  <a:gd name="T103" fmla="*/ 0 h 121"/>
                  <a:gd name="T104" fmla="*/ 1 w 93"/>
                  <a:gd name="T105" fmla="*/ 0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21">
                    <a:moveTo>
                      <a:pt x="37" y="2"/>
                    </a:moveTo>
                    <a:lnTo>
                      <a:pt x="31" y="4"/>
                    </a:lnTo>
                    <a:lnTo>
                      <a:pt x="27" y="8"/>
                    </a:lnTo>
                    <a:lnTo>
                      <a:pt x="22" y="12"/>
                    </a:lnTo>
                    <a:lnTo>
                      <a:pt x="17" y="16"/>
                    </a:lnTo>
                    <a:lnTo>
                      <a:pt x="13" y="22"/>
                    </a:lnTo>
                    <a:lnTo>
                      <a:pt x="9" y="27"/>
                    </a:lnTo>
                    <a:lnTo>
                      <a:pt x="6" y="34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64"/>
                    </a:lnTo>
                    <a:lnTo>
                      <a:pt x="1" y="75"/>
                    </a:lnTo>
                    <a:lnTo>
                      <a:pt x="4" y="86"/>
                    </a:lnTo>
                    <a:lnTo>
                      <a:pt x="5" y="92"/>
                    </a:lnTo>
                    <a:lnTo>
                      <a:pt x="8" y="96"/>
                    </a:lnTo>
                    <a:lnTo>
                      <a:pt x="11" y="101"/>
                    </a:lnTo>
                    <a:lnTo>
                      <a:pt x="13" y="106"/>
                    </a:lnTo>
                    <a:lnTo>
                      <a:pt x="16" y="110"/>
                    </a:lnTo>
                    <a:lnTo>
                      <a:pt x="20" y="112"/>
                    </a:lnTo>
                    <a:lnTo>
                      <a:pt x="24" y="115"/>
                    </a:lnTo>
                    <a:lnTo>
                      <a:pt x="28" y="118"/>
                    </a:lnTo>
                    <a:lnTo>
                      <a:pt x="31" y="119"/>
                    </a:lnTo>
                    <a:lnTo>
                      <a:pt x="35" y="121"/>
                    </a:lnTo>
                    <a:lnTo>
                      <a:pt x="42" y="121"/>
                    </a:lnTo>
                    <a:lnTo>
                      <a:pt x="46" y="121"/>
                    </a:lnTo>
                    <a:lnTo>
                      <a:pt x="49" y="121"/>
                    </a:lnTo>
                    <a:lnTo>
                      <a:pt x="56" y="118"/>
                    </a:lnTo>
                    <a:lnTo>
                      <a:pt x="61" y="117"/>
                    </a:lnTo>
                    <a:lnTo>
                      <a:pt x="67" y="112"/>
                    </a:lnTo>
                    <a:lnTo>
                      <a:pt x="71" y="110"/>
                    </a:lnTo>
                    <a:lnTo>
                      <a:pt x="77" y="104"/>
                    </a:lnTo>
                    <a:lnTo>
                      <a:pt x="81" y="100"/>
                    </a:lnTo>
                    <a:lnTo>
                      <a:pt x="83" y="93"/>
                    </a:lnTo>
                    <a:lnTo>
                      <a:pt x="88" y="88"/>
                    </a:lnTo>
                    <a:lnTo>
                      <a:pt x="89" y="81"/>
                    </a:lnTo>
                    <a:lnTo>
                      <a:pt x="93" y="68"/>
                    </a:lnTo>
                    <a:lnTo>
                      <a:pt x="93" y="56"/>
                    </a:lnTo>
                    <a:lnTo>
                      <a:pt x="93" y="45"/>
                    </a:lnTo>
                    <a:lnTo>
                      <a:pt x="90" y="34"/>
                    </a:lnTo>
                    <a:lnTo>
                      <a:pt x="89" y="29"/>
                    </a:lnTo>
                    <a:lnTo>
                      <a:pt x="86" y="23"/>
                    </a:lnTo>
                    <a:lnTo>
                      <a:pt x="83" y="19"/>
                    </a:lnTo>
                    <a:lnTo>
                      <a:pt x="81" y="15"/>
                    </a:lnTo>
                    <a:lnTo>
                      <a:pt x="78" y="11"/>
                    </a:lnTo>
                    <a:lnTo>
                      <a:pt x="74" y="8"/>
                    </a:lnTo>
                    <a:lnTo>
                      <a:pt x="70" y="5"/>
                    </a:lnTo>
                    <a:lnTo>
                      <a:pt x="66" y="2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0" name="Freeform 677"/>
              <p:cNvSpPr>
                <a:spLocks/>
              </p:cNvSpPr>
              <p:nvPr userDrawn="1"/>
            </p:nvSpPr>
            <p:spPr bwMode="auto">
              <a:xfrm>
                <a:off x="4089" y="1849"/>
                <a:ext cx="54" cy="65"/>
              </a:xfrm>
              <a:custGeom>
                <a:avLst/>
                <a:gdLst>
                  <a:gd name="T0" fmla="*/ 1 w 107"/>
                  <a:gd name="T1" fmla="*/ 1 h 129"/>
                  <a:gd name="T2" fmla="*/ 1 w 107"/>
                  <a:gd name="T3" fmla="*/ 1 h 129"/>
                  <a:gd name="T4" fmla="*/ 1 w 107"/>
                  <a:gd name="T5" fmla="*/ 1 h 129"/>
                  <a:gd name="T6" fmla="*/ 1 w 107"/>
                  <a:gd name="T7" fmla="*/ 1 h 129"/>
                  <a:gd name="T8" fmla="*/ 1 w 107"/>
                  <a:gd name="T9" fmla="*/ 1 h 129"/>
                  <a:gd name="T10" fmla="*/ 1 w 107"/>
                  <a:gd name="T11" fmla="*/ 1 h 129"/>
                  <a:gd name="T12" fmla="*/ 1 w 107"/>
                  <a:gd name="T13" fmla="*/ 1 h 129"/>
                  <a:gd name="T14" fmla="*/ 1 w 107"/>
                  <a:gd name="T15" fmla="*/ 1 h 129"/>
                  <a:gd name="T16" fmla="*/ 1 w 107"/>
                  <a:gd name="T17" fmla="*/ 1 h 129"/>
                  <a:gd name="T18" fmla="*/ 1 w 107"/>
                  <a:gd name="T19" fmla="*/ 1 h 129"/>
                  <a:gd name="T20" fmla="*/ 1 w 107"/>
                  <a:gd name="T21" fmla="*/ 1 h 129"/>
                  <a:gd name="T22" fmla="*/ 0 w 107"/>
                  <a:gd name="T23" fmla="*/ 1 h 129"/>
                  <a:gd name="T24" fmla="*/ 0 w 107"/>
                  <a:gd name="T25" fmla="*/ 1 h 129"/>
                  <a:gd name="T26" fmla="*/ 1 w 107"/>
                  <a:gd name="T27" fmla="*/ 1 h 129"/>
                  <a:gd name="T28" fmla="*/ 1 w 107"/>
                  <a:gd name="T29" fmla="*/ 1 h 129"/>
                  <a:gd name="T30" fmla="*/ 1 w 107"/>
                  <a:gd name="T31" fmla="*/ 1 h 129"/>
                  <a:gd name="T32" fmla="*/ 1 w 107"/>
                  <a:gd name="T33" fmla="*/ 1 h 129"/>
                  <a:gd name="T34" fmla="*/ 1 w 107"/>
                  <a:gd name="T35" fmla="*/ 1 h 129"/>
                  <a:gd name="T36" fmla="*/ 1 w 107"/>
                  <a:gd name="T37" fmla="*/ 1 h 129"/>
                  <a:gd name="T38" fmla="*/ 1 w 107"/>
                  <a:gd name="T39" fmla="*/ 1 h 129"/>
                  <a:gd name="T40" fmla="*/ 1 w 107"/>
                  <a:gd name="T41" fmla="*/ 1 h 129"/>
                  <a:gd name="T42" fmla="*/ 1 w 107"/>
                  <a:gd name="T43" fmla="*/ 1 h 129"/>
                  <a:gd name="T44" fmla="*/ 1 w 107"/>
                  <a:gd name="T45" fmla="*/ 1 h 129"/>
                  <a:gd name="T46" fmla="*/ 1 w 107"/>
                  <a:gd name="T47" fmla="*/ 1 h 129"/>
                  <a:gd name="T48" fmla="*/ 1 w 107"/>
                  <a:gd name="T49" fmla="*/ 1 h 129"/>
                  <a:gd name="T50" fmla="*/ 1 w 107"/>
                  <a:gd name="T51" fmla="*/ 1 h 129"/>
                  <a:gd name="T52" fmla="*/ 1 w 107"/>
                  <a:gd name="T53" fmla="*/ 1 h 129"/>
                  <a:gd name="T54" fmla="*/ 1 w 107"/>
                  <a:gd name="T55" fmla="*/ 1 h 129"/>
                  <a:gd name="T56" fmla="*/ 1 w 107"/>
                  <a:gd name="T57" fmla="*/ 1 h 129"/>
                  <a:gd name="T58" fmla="*/ 1 w 107"/>
                  <a:gd name="T59" fmla="*/ 1 h 129"/>
                  <a:gd name="T60" fmla="*/ 1 w 107"/>
                  <a:gd name="T61" fmla="*/ 1 h 129"/>
                  <a:gd name="T62" fmla="*/ 1 w 107"/>
                  <a:gd name="T63" fmla="*/ 1 h 129"/>
                  <a:gd name="T64" fmla="*/ 1 w 107"/>
                  <a:gd name="T65" fmla="*/ 1 h 129"/>
                  <a:gd name="T66" fmla="*/ 1 w 107"/>
                  <a:gd name="T67" fmla="*/ 1 h 129"/>
                  <a:gd name="T68" fmla="*/ 1 w 107"/>
                  <a:gd name="T69" fmla="*/ 1 h 129"/>
                  <a:gd name="T70" fmla="*/ 1 w 107"/>
                  <a:gd name="T71" fmla="*/ 1 h 129"/>
                  <a:gd name="T72" fmla="*/ 1 w 107"/>
                  <a:gd name="T73" fmla="*/ 1 h 129"/>
                  <a:gd name="T74" fmla="*/ 1 w 107"/>
                  <a:gd name="T75" fmla="*/ 1 h 129"/>
                  <a:gd name="T76" fmla="*/ 1 w 107"/>
                  <a:gd name="T77" fmla="*/ 1 h 129"/>
                  <a:gd name="T78" fmla="*/ 1 w 107"/>
                  <a:gd name="T79" fmla="*/ 1 h 129"/>
                  <a:gd name="T80" fmla="*/ 1 w 107"/>
                  <a:gd name="T81" fmla="*/ 1 h 129"/>
                  <a:gd name="T82" fmla="*/ 1 w 107"/>
                  <a:gd name="T83" fmla="*/ 1 h 129"/>
                  <a:gd name="T84" fmla="*/ 1 w 107"/>
                  <a:gd name="T85" fmla="*/ 1 h 129"/>
                  <a:gd name="T86" fmla="*/ 1 w 107"/>
                  <a:gd name="T87" fmla="*/ 1 h 129"/>
                  <a:gd name="T88" fmla="*/ 1 w 107"/>
                  <a:gd name="T89" fmla="*/ 1 h 129"/>
                  <a:gd name="T90" fmla="*/ 1 w 107"/>
                  <a:gd name="T91" fmla="*/ 1 h 129"/>
                  <a:gd name="T92" fmla="*/ 1 w 107"/>
                  <a:gd name="T93" fmla="*/ 1 h 129"/>
                  <a:gd name="T94" fmla="*/ 1 w 107"/>
                  <a:gd name="T95" fmla="*/ 1 h 129"/>
                  <a:gd name="T96" fmla="*/ 1 w 107"/>
                  <a:gd name="T97" fmla="*/ 1 h 129"/>
                  <a:gd name="T98" fmla="*/ 1 w 107"/>
                  <a:gd name="T99" fmla="*/ 1 h 129"/>
                  <a:gd name="T100" fmla="*/ 1 w 107"/>
                  <a:gd name="T101" fmla="*/ 1 h 129"/>
                  <a:gd name="T102" fmla="*/ 1 w 107"/>
                  <a:gd name="T103" fmla="*/ 1 h 129"/>
                  <a:gd name="T104" fmla="*/ 1 w 107"/>
                  <a:gd name="T105" fmla="*/ 0 h 129"/>
                  <a:gd name="T106" fmla="*/ 1 w 107"/>
                  <a:gd name="T107" fmla="*/ 0 h 129"/>
                  <a:gd name="T108" fmla="*/ 1 w 107"/>
                  <a:gd name="T109" fmla="*/ 0 h 129"/>
                  <a:gd name="T110" fmla="*/ 1 w 107"/>
                  <a:gd name="T111" fmla="*/ 1 h 1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7" h="129">
                    <a:moveTo>
                      <a:pt x="43" y="1"/>
                    </a:moveTo>
                    <a:lnTo>
                      <a:pt x="37" y="4"/>
                    </a:lnTo>
                    <a:lnTo>
                      <a:pt x="32" y="7"/>
                    </a:lnTo>
                    <a:lnTo>
                      <a:pt x="26" y="11"/>
                    </a:lnTo>
                    <a:lnTo>
                      <a:pt x="21" y="16"/>
                    </a:lnTo>
                    <a:lnTo>
                      <a:pt x="17" y="22"/>
                    </a:lnTo>
                    <a:lnTo>
                      <a:pt x="11" y="27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8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1" y="106"/>
                    </a:lnTo>
                    <a:lnTo>
                      <a:pt x="14" y="110"/>
                    </a:lnTo>
                    <a:lnTo>
                      <a:pt x="18" y="114"/>
                    </a:lnTo>
                    <a:lnTo>
                      <a:pt x="22" y="118"/>
                    </a:lnTo>
                    <a:lnTo>
                      <a:pt x="26" y="121"/>
                    </a:lnTo>
                    <a:lnTo>
                      <a:pt x="32" y="124"/>
                    </a:lnTo>
                    <a:lnTo>
                      <a:pt x="40" y="128"/>
                    </a:lnTo>
                    <a:lnTo>
                      <a:pt x="48" y="129"/>
                    </a:lnTo>
                    <a:lnTo>
                      <a:pt x="57" y="128"/>
                    </a:lnTo>
                    <a:lnTo>
                      <a:pt x="65" y="126"/>
                    </a:lnTo>
                    <a:lnTo>
                      <a:pt x="70" y="124"/>
                    </a:lnTo>
                    <a:lnTo>
                      <a:pt x="76" y="121"/>
                    </a:lnTo>
                    <a:lnTo>
                      <a:pt x="81" y="117"/>
                    </a:lnTo>
                    <a:lnTo>
                      <a:pt x="87" y="113"/>
                    </a:lnTo>
                    <a:lnTo>
                      <a:pt x="92" y="107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99" y="95"/>
                    </a:lnTo>
                    <a:lnTo>
                      <a:pt x="103" y="87"/>
                    </a:lnTo>
                    <a:lnTo>
                      <a:pt x="105" y="81"/>
                    </a:lnTo>
                    <a:lnTo>
                      <a:pt x="106" y="74"/>
                    </a:lnTo>
                    <a:lnTo>
                      <a:pt x="107" y="67"/>
                    </a:lnTo>
                    <a:lnTo>
                      <a:pt x="107" y="62"/>
                    </a:lnTo>
                    <a:lnTo>
                      <a:pt x="107" y="55"/>
                    </a:lnTo>
                    <a:lnTo>
                      <a:pt x="107" y="49"/>
                    </a:lnTo>
                    <a:lnTo>
                      <a:pt x="106" y="43"/>
                    </a:lnTo>
                    <a:lnTo>
                      <a:pt x="105" y="37"/>
                    </a:lnTo>
                    <a:lnTo>
                      <a:pt x="101" y="26"/>
                    </a:lnTo>
                    <a:lnTo>
                      <a:pt x="96" y="22"/>
                    </a:lnTo>
                    <a:lnTo>
                      <a:pt x="94" y="16"/>
                    </a:lnTo>
                    <a:lnTo>
                      <a:pt x="85" y="10"/>
                    </a:lnTo>
                    <a:lnTo>
                      <a:pt x="81" y="5"/>
                    </a:lnTo>
                    <a:lnTo>
                      <a:pt x="76" y="3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59" y="0"/>
                    </a:lnTo>
                    <a:lnTo>
                      <a:pt x="51" y="0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1" name="Freeform 678"/>
              <p:cNvSpPr>
                <a:spLocks/>
              </p:cNvSpPr>
              <p:nvPr userDrawn="1"/>
            </p:nvSpPr>
            <p:spPr bwMode="auto">
              <a:xfrm>
                <a:off x="3784" y="1707"/>
                <a:ext cx="45" cy="60"/>
              </a:xfrm>
              <a:custGeom>
                <a:avLst/>
                <a:gdLst>
                  <a:gd name="T0" fmla="*/ 1 w 89"/>
                  <a:gd name="T1" fmla="*/ 1 h 120"/>
                  <a:gd name="T2" fmla="*/ 1 w 89"/>
                  <a:gd name="T3" fmla="*/ 1 h 120"/>
                  <a:gd name="T4" fmla="*/ 1 w 89"/>
                  <a:gd name="T5" fmla="*/ 1 h 120"/>
                  <a:gd name="T6" fmla="*/ 1 w 89"/>
                  <a:gd name="T7" fmla="*/ 1 h 120"/>
                  <a:gd name="T8" fmla="*/ 1 w 89"/>
                  <a:gd name="T9" fmla="*/ 1 h 120"/>
                  <a:gd name="T10" fmla="*/ 1 w 89"/>
                  <a:gd name="T11" fmla="*/ 1 h 120"/>
                  <a:gd name="T12" fmla="*/ 1 w 89"/>
                  <a:gd name="T13" fmla="*/ 1 h 120"/>
                  <a:gd name="T14" fmla="*/ 1 w 89"/>
                  <a:gd name="T15" fmla="*/ 1 h 120"/>
                  <a:gd name="T16" fmla="*/ 0 w 89"/>
                  <a:gd name="T17" fmla="*/ 1 h 120"/>
                  <a:gd name="T18" fmla="*/ 0 w 89"/>
                  <a:gd name="T19" fmla="*/ 1 h 120"/>
                  <a:gd name="T20" fmla="*/ 0 w 89"/>
                  <a:gd name="T21" fmla="*/ 1 h 120"/>
                  <a:gd name="T22" fmla="*/ 1 w 89"/>
                  <a:gd name="T23" fmla="*/ 1 h 120"/>
                  <a:gd name="T24" fmla="*/ 1 w 89"/>
                  <a:gd name="T25" fmla="*/ 1 h 120"/>
                  <a:gd name="T26" fmla="*/ 1 w 89"/>
                  <a:gd name="T27" fmla="*/ 1 h 120"/>
                  <a:gd name="T28" fmla="*/ 1 w 89"/>
                  <a:gd name="T29" fmla="*/ 1 h 120"/>
                  <a:gd name="T30" fmla="*/ 1 w 89"/>
                  <a:gd name="T31" fmla="*/ 1 h 120"/>
                  <a:gd name="T32" fmla="*/ 1 w 89"/>
                  <a:gd name="T33" fmla="*/ 1 h 120"/>
                  <a:gd name="T34" fmla="*/ 1 w 89"/>
                  <a:gd name="T35" fmla="*/ 1 h 120"/>
                  <a:gd name="T36" fmla="*/ 1 w 89"/>
                  <a:gd name="T37" fmla="*/ 1 h 120"/>
                  <a:gd name="T38" fmla="*/ 1 w 89"/>
                  <a:gd name="T39" fmla="*/ 1 h 120"/>
                  <a:gd name="T40" fmla="*/ 1 w 89"/>
                  <a:gd name="T41" fmla="*/ 1 h 120"/>
                  <a:gd name="T42" fmla="*/ 1 w 89"/>
                  <a:gd name="T43" fmla="*/ 1 h 120"/>
                  <a:gd name="T44" fmla="*/ 1 w 89"/>
                  <a:gd name="T45" fmla="*/ 1 h 120"/>
                  <a:gd name="T46" fmla="*/ 1 w 89"/>
                  <a:gd name="T47" fmla="*/ 1 h 120"/>
                  <a:gd name="T48" fmla="*/ 1 w 89"/>
                  <a:gd name="T49" fmla="*/ 1 h 120"/>
                  <a:gd name="T50" fmla="*/ 1 w 89"/>
                  <a:gd name="T51" fmla="*/ 1 h 120"/>
                  <a:gd name="T52" fmla="*/ 1 w 89"/>
                  <a:gd name="T53" fmla="*/ 1 h 120"/>
                  <a:gd name="T54" fmla="*/ 1 w 89"/>
                  <a:gd name="T55" fmla="*/ 1 h 120"/>
                  <a:gd name="T56" fmla="*/ 1 w 89"/>
                  <a:gd name="T57" fmla="*/ 1 h 120"/>
                  <a:gd name="T58" fmla="*/ 1 w 89"/>
                  <a:gd name="T59" fmla="*/ 1 h 120"/>
                  <a:gd name="T60" fmla="*/ 1 w 89"/>
                  <a:gd name="T61" fmla="*/ 1 h 120"/>
                  <a:gd name="T62" fmla="*/ 1 w 89"/>
                  <a:gd name="T63" fmla="*/ 1 h 120"/>
                  <a:gd name="T64" fmla="*/ 1 w 89"/>
                  <a:gd name="T65" fmla="*/ 1 h 120"/>
                  <a:gd name="T66" fmla="*/ 1 w 89"/>
                  <a:gd name="T67" fmla="*/ 1 h 120"/>
                  <a:gd name="T68" fmla="*/ 1 w 89"/>
                  <a:gd name="T69" fmla="*/ 1 h 120"/>
                  <a:gd name="T70" fmla="*/ 1 w 89"/>
                  <a:gd name="T71" fmla="*/ 1 h 120"/>
                  <a:gd name="T72" fmla="*/ 1 w 89"/>
                  <a:gd name="T73" fmla="*/ 1 h 120"/>
                  <a:gd name="T74" fmla="*/ 1 w 89"/>
                  <a:gd name="T75" fmla="*/ 1 h 120"/>
                  <a:gd name="T76" fmla="*/ 1 w 89"/>
                  <a:gd name="T77" fmla="*/ 1 h 120"/>
                  <a:gd name="T78" fmla="*/ 1 w 89"/>
                  <a:gd name="T79" fmla="*/ 1 h 120"/>
                  <a:gd name="T80" fmla="*/ 1 w 89"/>
                  <a:gd name="T81" fmla="*/ 1 h 120"/>
                  <a:gd name="T82" fmla="*/ 1 w 89"/>
                  <a:gd name="T83" fmla="*/ 1 h 120"/>
                  <a:gd name="T84" fmla="*/ 1 w 89"/>
                  <a:gd name="T85" fmla="*/ 1 h 120"/>
                  <a:gd name="T86" fmla="*/ 1 w 89"/>
                  <a:gd name="T87" fmla="*/ 1 h 120"/>
                  <a:gd name="T88" fmla="*/ 1 w 89"/>
                  <a:gd name="T89" fmla="*/ 1 h 120"/>
                  <a:gd name="T90" fmla="*/ 1 w 89"/>
                  <a:gd name="T91" fmla="*/ 1 h 120"/>
                  <a:gd name="T92" fmla="*/ 1 w 89"/>
                  <a:gd name="T93" fmla="*/ 1 h 120"/>
                  <a:gd name="T94" fmla="*/ 1 w 89"/>
                  <a:gd name="T95" fmla="*/ 0 h 120"/>
                  <a:gd name="T96" fmla="*/ 1 w 89"/>
                  <a:gd name="T97" fmla="*/ 1 h 120"/>
                  <a:gd name="T98" fmla="*/ 1 w 89"/>
                  <a:gd name="T99" fmla="*/ 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9" h="120">
                    <a:moveTo>
                      <a:pt x="34" y="4"/>
                    </a:moveTo>
                    <a:lnTo>
                      <a:pt x="29" y="6"/>
                    </a:lnTo>
                    <a:lnTo>
                      <a:pt x="25" y="10"/>
                    </a:lnTo>
                    <a:lnTo>
                      <a:pt x="21" y="13"/>
                    </a:lnTo>
                    <a:lnTo>
                      <a:pt x="16" y="18"/>
                    </a:lnTo>
                    <a:lnTo>
                      <a:pt x="12" y="24"/>
                    </a:lnTo>
                    <a:lnTo>
                      <a:pt x="8" y="29"/>
                    </a:lnTo>
                    <a:lnTo>
                      <a:pt x="3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0" y="76"/>
                    </a:lnTo>
                    <a:lnTo>
                      <a:pt x="3" y="87"/>
                    </a:lnTo>
                    <a:lnTo>
                      <a:pt x="7" y="97"/>
                    </a:lnTo>
                    <a:lnTo>
                      <a:pt x="10" y="101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2"/>
                    </a:lnTo>
                    <a:lnTo>
                      <a:pt x="22" y="114"/>
                    </a:lnTo>
                    <a:lnTo>
                      <a:pt x="26" y="117"/>
                    </a:lnTo>
                    <a:lnTo>
                      <a:pt x="33" y="120"/>
                    </a:lnTo>
                    <a:lnTo>
                      <a:pt x="37" y="120"/>
                    </a:lnTo>
                    <a:lnTo>
                      <a:pt x="40" y="120"/>
                    </a:lnTo>
                    <a:lnTo>
                      <a:pt x="44" y="120"/>
                    </a:lnTo>
                    <a:lnTo>
                      <a:pt x="47" y="120"/>
                    </a:lnTo>
                    <a:lnTo>
                      <a:pt x="54" y="119"/>
                    </a:lnTo>
                    <a:lnTo>
                      <a:pt x="59" y="116"/>
                    </a:lnTo>
                    <a:lnTo>
                      <a:pt x="63" y="113"/>
                    </a:lnTo>
                    <a:lnTo>
                      <a:pt x="69" y="109"/>
                    </a:lnTo>
                    <a:lnTo>
                      <a:pt x="73" y="103"/>
                    </a:lnTo>
                    <a:lnTo>
                      <a:pt x="76" y="99"/>
                    </a:lnTo>
                    <a:lnTo>
                      <a:pt x="80" y="94"/>
                    </a:lnTo>
                    <a:lnTo>
                      <a:pt x="82" y="87"/>
                    </a:lnTo>
                    <a:lnTo>
                      <a:pt x="85" y="80"/>
                    </a:lnTo>
                    <a:lnTo>
                      <a:pt x="87" y="75"/>
                    </a:lnTo>
                    <a:lnTo>
                      <a:pt x="88" y="68"/>
                    </a:lnTo>
                    <a:lnTo>
                      <a:pt x="89" y="57"/>
                    </a:lnTo>
                    <a:lnTo>
                      <a:pt x="88" y="44"/>
                    </a:lnTo>
                    <a:lnTo>
                      <a:pt x="85" y="35"/>
                    </a:lnTo>
                    <a:lnTo>
                      <a:pt x="84" y="29"/>
                    </a:lnTo>
                    <a:lnTo>
                      <a:pt x="81" y="24"/>
                    </a:lnTo>
                    <a:lnTo>
                      <a:pt x="77" y="15"/>
                    </a:lnTo>
                    <a:lnTo>
                      <a:pt x="73" y="13"/>
                    </a:lnTo>
                    <a:lnTo>
                      <a:pt x="70" y="9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5" y="2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1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2" name="Freeform 679"/>
              <p:cNvSpPr>
                <a:spLocks/>
              </p:cNvSpPr>
              <p:nvPr userDrawn="1"/>
            </p:nvSpPr>
            <p:spPr bwMode="auto">
              <a:xfrm>
                <a:off x="4008" y="1811"/>
                <a:ext cx="51" cy="64"/>
              </a:xfrm>
              <a:custGeom>
                <a:avLst/>
                <a:gdLst>
                  <a:gd name="T0" fmla="*/ 1 w 102"/>
                  <a:gd name="T1" fmla="*/ 1 h 128"/>
                  <a:gd name="T2" fmla="*/ 1 w 102"/>
                  <a:gd name="T3" fmla="*/ 1 h 128"/>
                  <a:gd name="T4" fmla="*/ 1 w 102"/>
                  <a:gd name="T5" fmla="*/ 1 h 128"/>
                  <a:gd name="T6" fmla="*/ 1 w 102"/>
                  <a:gd name="T7" fmla="*/ 1 h 128"/>
                  <a:gd name="T8" fmla="*/ 1 w 102"/>
                  <a:gd name="T9" fmla="*/ 1 h 128"/>
                  <a:gd name="T10" fmla="*/ 1 w 102"/>
                  <a:gd name="T11" fmla="*/ 1 h 128"/>
                  <a:gd name="T12" fmla="*/ 1 w 102"/>
                  <a:gd name="T13" fmla="*/ 1 h 128"/>
                  <a:gd name="T14" fmla="*/ 1 w 102"/>
                  <a:gd name="T15" fmla="*/ 1 h 128"/>
                  <a:gd name="T16" fmla="*/ 1 w 102"/>
                  <a:gd name="T17" fmla="*/ 1 h 128"/>
                  <a:gd name="T18" fmla="*/ 1 w 102"/>
                  <a:gd name="T19" fmla="*/ 1 h 128"/>
                  <a:gd name="T20" fmla="*/ 0 w 102"/>
                  <a:gd name="T21" fmla="*/ 1 h 128"/>
                  <a:gd name="T22" fmla="*/ 0 w 102"/>
                  <a:gd name="T23" fmla="*/ 1 h 128"/>
                  <a:gd name="T24" fmla="*/ 1 w 102"/>
                  <a:gd name="T25" fmla="*/ 1 h 128"/>
                  <a:gd name="T26" fmla="*/ 1 w 102"/>
                  <a:gd name="T27" fmla="*/ 1 h 128"/>
                  <a:gd name="T28" fmla="*/ 1 w 102"/>
                  <a:gd name="T29" fmla="*/ 1 h 128"/>
                  <a:gd name="T30" fmla="*/ 1 w 102"/>
                  <a:gd name="T31" fmla="*/ 1 h 128"/>
                  <a:gd name="T32" fmla="*/ 1 w 102"/>
                  <a:gd name="T33" fmla="*/ 1 h 128"/>
                  <a:gd name="T34" fmla="*/ 1 w 102"/>
                  <a:gd name="T35" fmla="*/ 1 h 128"/>
                  <a:gd name="T36" fmla="*/ 1 w 102"/>
                  <a:gd name="T37" fmla="*/ 1 h 128"/>
                  <a:gd name="T38" fmla="*/ 1 w 102"/>
                  <a:gd name="T39" fmla="*/ 1 h 128"/>
                  <a:gd name="T40" fmla="*/ 1 w 102"/>
                  <a:gd name="T41" fmla="*/ 1 h 128"/>
                  <a:gd name="T42" fmla="*/ 1 w 102"/>
                  <a:gd name="T43" fmla="*/ 1 h 128"/>
                  <a:gd name="T44" fmla="*/ 1 w 102"/>
                  <a:gd name="T45" fmla="*/ 1 h 128"/>
                  <a:gd name="T46" fmla="*/ 1 w 102"/>
                  <a:gd name="T47" fmla="*/ 1 h 128"/>
                  <a:gd name="T48" fmla="*/ 1 w 102"/>
                  <a:gd name="T49" fmla="*/ 1 h 128"/>
                  <a:gd name="T50" fmla="*/ 1 w 102"/>
                  <a:gd name="T51" fmla="*/ 1 h 128"/>
                  <a:gd name="T52" fmla="*/ 1 w 102"/>
                  <a:gd name="T53" fmla="*/ 1 h 128"/>
                  <a:gd name="T54" fmla="*/ 1 w 102"/>
                  <a:gd name="T55" fmla="*/ 1 h 128"/>
                  <a:gd name="T56" fmla="*/ 1 w 102"/>
                  <a:gd name="T57" fmla="*/ 1 h 128"/>
                  <a:gd name="T58" fmla="*/ 1 w 102"/>
                  <a:gd name="T59" fmla="*/ 1 h 128"/>
                  <a:gd name="T60" fmla="*/ 1 w 102"/>
                  <a:gd name="T61" fmla="*/ 1 h 128"/>
                  <a:gd name="T62" fmla="*/ 1 w 102"/>
                  <a:gd name="T63" fmla="*/ 1 h 128"/>
                  <a:gd name="T64" fmla="*/ 1 w 102"/>
                  <a:gd name="T65" fmla="*/ 1 h 128"/>
                  <a:gd name="T66" fmla="*/ 1 w 102"/>
                  <a:gd name="T67" fmla="*/ 1 h 128"/>
                  <a:gd name="T68" fmla="*/ 1 w 102"/>
                  <a:gd name="T69" fmla="*/ 1 h 128"/>
                  <a:gd name="T70" fmla="*/ 1 w 102"/>
                  <a:gd name="T71" fmla="*/ 1 h 128"/>
                  <a:gd name="T72" fmla="*/ 1 w 102"/>
                  <a:gd name="T73" fmla="*/ 1 h 128"/>
                  <a:gd name="T74" fmla="*/ 1 w 102"/>
                  <a:gd name="T75" fmla="*/ 1 h 128"/>
                  <a:gd name="T76" fmla="*/ 1 w 102"/>
                  <a:gd name="T77" fmla="*/ 1 h 128"/>
                  <a:gd name="T78" fmla="*/ 1 w 102"/>
                  <a:gd name="T79" fmla="*/ 1 h 128"/>
                  <a:gd name="T80" fmla="*/ 1 w 102"/>
                  <a:gd name="T81" fmla="*/ 1 h 128"/>
                  <a:gd name="T82" fmla="*/ 1 w 102"/>
                  <a:gd name="T83" fmla="*/ 1 h 128"/>
                  <a:gd name="T84" fmla="*/ 1 w 102"/>
                  <a:gd name="T85" fmla="*/ 1 h 128"/>
                  <a:gd name="T86" fmla="*/ 1 w 102"/>
                  <a:gd name="T87" fmla="*/ 1 h 128"/>
                  <a:gd name="T88" fmla="*/ 1 w 102"/>
                  <a:gd name="T89" fmla="*/ 1 h 128"/>
                  <a:gd name="T90" fmla="*/ 1 w 102"/>
                  <a:gd name="T91" fmla="*/ 1 h 128"/>
                  <a:gd name="T92" fmla="*/ 1 w 102"/>
                  <a:gd name="T93" fmla="*/ 1 h 128"/>
                  <a:gd name="T94" fmla="*/ 1 w 102"/>
                  <a:gd name="T95" fmla="*/ 1 h 128"/>
                  <a:gd name="T96" fmla="*/ 1 w 102"/>
                  <a:gd name="T97" fmla="*/ 1 h 128"/>
                  <a:gd name="T98" fmla="*/ 1 w 102"/>
                  <a:gd name="T99" fmla="*/ 0 h 128"/>
                  <a:gd name="T100" fmla="*/ 1 w 102"/>
                  <a:gd name="T101" fmla="*/ 1 h 128"/>
                  <a:gd name="T102" fmla="*/ 1 w 102"/>
                  <a:gd name="T103" fmla="*/ 1 h 128"/>
                  <a:gd name="T104" fmla="*/ 1 w 102"/>
                  <a:gd name="T105" fmla="*/ 1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28">
                    <a:moveTo>
                      <a:pt x="40" y="3"/>
                    </a:moveTo>
                    <a:lnTo>
                      <a:pt x="34" y="5"/>
                    </a:lnTo>
                    <a:lnTo>
                      <a:pt x="29" y="10"/>
                    </a:lnTo>
                    <a:lnTo>
                      <a:pt x="23" y="12"/>
                    </a:lnTo>
                    <a:lnTo>
                      <a:pt x="19" y="18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7" y="36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1" y="85"/>
                    </a:lnTo>
                    <a:lnTo>
                      <a:pt x="3" y="91"/>
                    </a:lnTo>
                    <a:lnTo>
                      <a:pt x="5" y="96"/>
                    </a:lnTo>
                    <a:lnTo>
                      <a:pt x="7" y="102"/>
                    </a:lnTo>
                    <a:lnTo>
                      <a:pt x="14" y="110"/>
                    </a:lnTo>
                    <a:lnTo>
                      <a:pt x="16" y="114"/>
                    </a:lnTo>
                    <a:lnTo>
                      <a:pt x="21" y="118"/>
                    </a:lnTo>
                    <a:lnTo>
                      <a:pt x="25" y="121"/>
                    </a:lnTo>
                    <a:lnTo>
                      <a:pt x="30" y="124"/>
                    </a:lnTo>
                    <a:lnTo>
                      <a:pt x="33" y="125"/>
                    </a:lnTo>
                    <a:lnTo>
                      <a:pt x="37" y="126"/>
                    </a:lnTo>
                    <a:lnTo>
                      <a:pt x="45" y="128"/>
                    </a:lnTo>
                    <a:lnTo>
                      <a:pt x="54" y="126"/>
                    </a:lnTo>
                    <a:lnTo>
                      <a:pt x="60" y="125"/>
                    </a:lnTo>
                    <a:lnTo>
                      <a:pt x="67" y="122"/>
                    </a:lnTo>
                    <a:lnTo>
                      <a:pt x="73" y="120"/>
                    </a:lnTo>
                    <a:lnTo>
                      <a:pt x="77" y="115"/>
                    </a:lnTo>
                    <a:lnTo>
                      <a:pt x="82" y="111"/>
                    </a:lnTo>
                    <a:lnTo>
                      <a:pt x="87" y="106"/>
                    </a:lnTo>
                    <a:lnTo>
                      <a:pt x="91" y="100"/>
                    </a:lnTo>
                    <a:lnTo>
                      <a:pt x="95" y="93"/>
                    </a:lnTo>
                    <a:lnTo>
                      <a:pt x="98" y="87"/>
                    </a:lnTo>
                    <a:lnTo>
                      <a:pt x="99" y="80"/>
                    </a:lnTo>
                    <a:lnTo>
                      <a:pt x="100" y="74"/>
                    </a:lnTo>
                    <a:lnTo>
                      <a:pt x="102" y="60"/>
                    </a:lnTo>
                    <a:lnTo>
                      <a:pt x="102" y="49"/>
                    </a:lnTo>
                    <a:lnTo>
                      <a:pt x="100" y="43"/>
                    </a:lnTo>
                    <a:lnTo>
                      <a:pt x="99" y="37"/>
                    </a:lnTo>
                    <a:lnTo>
                      <a:pt x="96" y="32"/>
                    </a:lnTo>
                    <a:lnTo>
                      <a:pt x="95" y="26"/>
                    </a:lnTo>
                    <a:lnTo>
                      <a:pt x="92" y="22"/>
                    </a:lnTo>
                    <a:lnTo>
                      <a:pt x="88" y="18"/>
                    </a:lnTo>
                    <a:lnTo>
                      <a:pt x="85" y="14"/>
                    </a:lnTo>
                    <a:lnTo>
                      <a:pt x="81" y="10"/>
                    </a:lnTo>
                    <a:lnTo>
                      <a:pt x="77" y="7"/>
                    </a:lnTo>
                    <a:lnTo>
                      <a:pt x="71" y="4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52" y="1"/>
                    </a:lnTo>
                    <a:lnTo>
                      <a:pt x="48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3" name="Freeform 680"/>
              <p:cNvSpPr>
                <a:spLocks/>
              </p:cNvSpPr>
              <p:nvPr userDrawn="1"/>
            </p:nvSpPr>
            <p:spPr bwMode="auto">
              <a:xfrm>
                <a:off x="3978" y="1631"/>
                <a:ext cx="50" cy="64"/>
              </a:xfrm>
              <a:custGeom>
                <a:avLst/>
                <a:gdLst>
                  <a:gd name="T0" fmla="*/ 0 w 101"/>
                  <a:gd name="T1" fmla="*/ 0 h 129"/>
                  <a:gd name="T2" fmla="*/ 0 w 101"/>
                  <a:gd name="T3" fmla="*/ 0 h 129"/>
                  <a:gd name="T4" fmla="*/ 0 w 101"/>
                  <a:gd name="T5" fmla="*/ 0 h 129"/>
                  <a:gd name="T6" fmla="*/ 0 w 101"/>
                  <a:gd name="T7" fmla="*/ 0 h 129"/>
                  <a:gd name="T8" fmla="*/ 0 w 101"/>
                  <a:gd name="T9" fmla="*/ 0 h 129"/>
                  <a:gd name="T10" fmla="*/ 0 w 101"/>
                  <a:gd name="T11" fmla="*/ 0 h 129"/>
                  <a:gd name="T12" fmla="*/ 0 w 101"/>
                  <a:gd name="T13" fmla="*/ 0 h 129"/>
                  <a:gd name="T14" fmla="*/ 0 w 101"/>
                  <a:gd name="T15" fmla="*/ 0 h 129"/>
                  <a:gd name="T16" fmla="*/ 0 w 101"/>
                  <a:gd name="T17" fmla="*/ 0 h 129"/>
                  <a:gd name="T18" fmla="*/ 0 w 101"/>
                  <a:gd name="T19" fmla="*/ 0 h 129"/>
                  <a:gd name="T20" fmla="*/ 0 w 101"/>
                  <a:gd name="T21" fmla="*/ 0 h 129"/>
                  <a:gd name="T22" fmla="*/ 0 w 101"/>
                  <a:gd name="T23" fmla="*/ 0 h 129"/>
                  <a:gd name="T24" fmla="*/ 0 w 101"/>
                  <a:gd name="T25" fmla="*/ 0 h 129"/>
                  <a:gd name="T26" fmla="*/ 0 w 101"/>
                  <a:gd name="T27" fmla="*/ 0 h 129"/>
                  <a:gd name="T28" fmla="*/ 0 w 101"/>
                  <a:gd name="T29" fmla="*/ 0 h 129"/>
                  <a:gd name="T30" fmla="*/ 0 w 101"/>
                  <a:gd name="T31" fmla="*/ 0 h 129"/>
                  <a:gd name="T32" fmla="*/ 0 w 101"/>
                  <a:gd name="T33" fmla="*/ 0 h 129"/>
                  <a:gd name="T34" fmla="*/ 0 w 101"/>
                  <a:gd name="T35" fmla="*/ 0 h 129"/>
                  <a:gd name="T36" fmla="*/ 0 w 101"/>
                  <a:gd name="T37" fmla="*/ 0 h 129"/>
                  <a:gd name="T38" fmla="*/ 0 w 101"/>
                  <a:gd name="T39" fmla="*/ 0 h 129"/>
                  <a:gd name="T40" fmla="*/ 0 w 101"/>
                  <a:gd name="T41" fmla="*/ 0 h 129"/>
                  <a:gd name="T42" fmla="*/ 0 w 101"/>
                  <a:gd name="T43" fmla="*/ 0 h 129"/>
                  <a:gd name="T44" fmla="*/ 0 w 101"/>
                  <a:gd name="T45" fmla="*/ 0 h 129"/>
                  <a:gd name="T46" fmla="*/ 0 w 101"/>
                  <a:gd name="T47" fmla="*/ 0 h 129"/>
                  <a:gd name="T48" fmla="*/ 0 w 101"/>
                  <a:gd name="T49" fmla="*/ 0 h 129"/>
                  <a:gd name="T50" fmla="*/ 0 w 101"/>
                  <a:gd name="T51" fmla="*/ 0 h 129"/>
                  <a:gd name="T52" fmla="*/ 0 w 101"/>
                  <a:gd name="T53" fmla="*/ 0 h 129"/>
                  <a:gd name="T54" fmla="*/ 0 w 101"/>
                  <a:gd name="T55" fmla="*/ 0 h 129"/>
                  <a:gd name="T56" fmla="*/ 0 w 101"/>
                  <a:gd name="T57" fmla="*/ 0 h 129"/>
                  <a:gd name="T58" fmla="*/ 0 w 101"/>
                  <a:gd name="T59" fmla="*/ 0 h 129"/>
                  <a:gd name="T60" fmla="*/ 0 w 101"/>
                  <a:gd name="T61" fmla="*/ 0 h 129"/>
                  <a:gd name="T62" fmla="*/ 0 w 101"/>
                  <a:gd name="T63" fmla="*/ 0 h 129"/>
                  <a:gd name="T64" fmla="*/ 0 w 101"/>
                  <a:gd name="T65" fmla="*/ 0 h 129"/>
                  <a:gd name="T66" fmla="*/ 0 w 101"/>
                  <a:gd name="T67" fmla="*/ 0 h 129"/>
                  <a:gd name="T68" fmla="*/ 0 w 101"/>
                  <a:gd name="T69" fmla="*/ 0 h 129"/>
                  <a:gd name="T70" fmla="*/ 0 w 101"/>
                  <a:gd name="T71" fmla="*/ 0 h 129"/>
                  <a:gd name="T72" fmla="*/ 0 w 101"/>
                  <a:gd name="T73" fmla="*/ 0 h 129"/>
                  <a:gd name="T74" fmla="*/ 0 w 101"/>
                  <a:gd name="T75" fmla="*/ 0 h 129"/>
                  <a:gd name="T76" fmla="*/ 0 w 101"/>
                  <a:gd name="T77" fmla="*/ 0 h 129"/>
                  <a:gd name="T78" fmla="*/ 0 w 101"/>
                  <a:gd name="T79" fmla="*/ 0 h 129"/>
                  <a:gd name="T80" fmla="*/ 0 w 101"/>
                  <a:gd name="T81" fmla="*/ 0 h 129"/>
                  <a:gd name="T82" fmla="*/ 0 w 101"/>
                  <a:gd name="T83" fmla="*/ 0 h 129"/>
                  <a:gd name="T84" fmla="*/ 0 w 101"/>
                  <a:gd name="T85" fmla="*/ 0 h 129"/>
                  <a:gd name="T86" fmla="*/ 0 w 101"/>
                  <a:gd name="T87" fmla="*/ 0 h 129"/>
                  <a:gd name="T88" fmla="*/ 0 w 101"/>
                  <a:gd name="T89" fmla="*/ 0 h 129"/>
                  <a:gd name="T90" fmla="*/ 0 w 101"/>
                  <a:gd name="T91" fmla="*/ 0 h 129"/>
                  <a:gd name="T92" fmla="*/ 0 w 101"/>
                  <a:gd name="T93" fmla="*/ 0 h 129"/>
                  <a:gd name="T94" fmla="*/ 0 w 101"/>
                  <a:gd name="T95" fmla="*/ 0 h 129"/>
                  <a:gd name="T96" fmla="*/ 0 w 101"/>
                  <a:gd name="T97" fmla="*/ 0 h 129"/>
                  <a:gd name="T98" fmla="*/ 0 w 101"/>
                  <a:gd name="T99" fmla="*/ 0 h 129"/>
                  <a:gd name="T100" fmla="*/ 0 w 101"/>
                  <a:gd name="T101" fmla="*/ 0 h 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29">
                    <a:moveTo>
                      <a:pt x="40" y="4"/>
                    </a:moveTo>
                    <a:lnTo>
                      <a:pt x="35" y="7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18" y="19"/>
                    </a:lnTo>
                    <a:lnTo>
                      <a:pt x="14" y="24"/>
                    </a:lnTo>
                    <a:lnTo>
                      <a:pt x="10" y="31"/>
                    </a:lnTo>
                    <a:lnTo>
                      <a:pt x="7" y="38"/>
                    </a:lnTo>
                    <a:lnTo>
                      <a:pt x="5" y="45"/>
                    </a:lnTo>
                    <a:lnTo>
                      <a:pt x="2" y="57"/>
                    </a:lnTo>
                    <a:lnTo>
                      <a:pt x="0" y="70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93"/>
                    </a:lnTo>
                    <a:lnTo>
                      <a:pt x="6" y="99"/>
                    </a:lnTo>
                    <a:lnTo>
                      <a:pt x="7" y="104"/>
                    </a:lnTo>
                    <a:lnTo>
                      <a:pt x="14" y="112"/>
                    </a:lnTo>
                    <a:lnTo>
                      <a:pt x="17" y="117"/>
                    </a:lnTo>
                    <a:lnTo>
                      <a:pt x="21" y="121"/>
                    </a:lnTo>
                    <a:lnTo>
                      <a:pt x="25" y="123"/>
                    </a:lnTo>
                    <a:lnTo>
                      <a:pt x="29" y="125"/>
                    </a:lnTo>
                    <a:lnTo>
                      <a:pt x="38" y="128"/>
                    </a:lnTo>
                    <a:lnTo>
                      <a:pt x="42" y="129"/>
                    </a:lnTo>
                    <a:lnTo>
                      <a:pt x="46" y="129"/>
                    </a:lnTo>
                    <a:lnTo>
                      <a:pt x="53" y="128"/>
                    </a:lnTo>
                    <a:lnTo>
                      <a:pt x="61" y="125"/>
                    </a:lnTo>
                    <a:lnTo>
                      <a:pt x="66" y="122"/>
                    </a:lnTo>
                    <a:lnTo>
                      <a:pt x="72" y="119"/>
                    </a:lnTo>
                    <a:lnTo>
                      <a:pt x="77" y="115"/>
                    </a:lnTo>
                    <a:lnTo>
                      <a:pt x="82" y="110"/>
                    </a:lnTo>
                    <a:lnTo>
                      <a:pt x="87" y="104"/>
                    </a:lnTo>
                    <a:lnTo>
                      <a:pt x="91" y="99"/>
                    </a:lnTo>
                    <a:lnTo>
                      <a:pt x="94" y="92"/>
                    </a:lnTo>
                    <a:lnTo>
                      <a:pt x="97" y="84"/>
                    </a:lnTo>
                    <a:lnTo>
                      <a:pt x="101" y="71"/>
                    </a:lnTo>
                    <a:lnTo>
                      <a:pt x="101" y="59"/>
                    </a:lnTo>
                    <a:lnTo>
                      <a:pt x="101" y="46"/>
                    </a:lnTo>
                    <a:lnTo>
                      <a:pt x="99" y="40"/>
                    </a:lnTo>
                    <a:lnTo>
                      <a:pt x="98" y="34"/>
                    </a:lnTo>
                    <a:lnTo>
                      <a:pt x="97" y="29"/>
                    </a:lnTo>
                    <a:lnTo>
                      <a:pt x="94" y="24"/>
                    </a:lnTo>
                    <a:lnTo>
                      <a:pt x="91" y="19"/>
                    </a:lnTo>
                    <a:lnTo>
                      <a:pt x="87" y="15"/>
                    </a:lnTo>
                    <a:lnTo>
                      <a:pt x="84" y="11"/>
                    </a:lnTo>
                    <a:lnTo>
                      <a:pt x="80" y="8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4" y="1"/>
                    </a:lnTo>
                    <a:lnTo>
                      <a:pt x="55" y="0"/>
                    </a:lnTo>
                    <a:lnTo>
                      <a:pt x="47" y="1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4" name="Freeform 681"/>
              <p:cNvSpPr>
                <a:spLocks/>
              </p:cNvSpPr>
              <p:nvPr userDrawn="1"/>
            </p:nvSpPr>
            <p:spPr bwMode="auto">
              <a:xfrm>
                <a:off x="4231" y="1737"/>
                <a:ext cx="59" cy="68"/>
              </a:xfrm>
              <a:custGeom>
                <a:avLst/>
                <a:gdLst>
                  <a:gd name="T0" fmla="*/ 1 w 117"/>
                  <a:gd name="T1" fmla="*/ 0 h 138"/>
                  <a:gd name="T2" fmla="*/ 1 w 117"/>
                  <a:gd name="T3" fmla="*/ 0 h 138"/>
                  <a:gd name="T4" fmla="*/ 1 w 117"/>
                  <a:gd name="T5" fmla="*/ 0 h 138"/>
                  <a:gd name="T6" fmla="*/ 1 w 117"/>
                  <a:gd name="T7" fmla="*/ 0 h 138"/>
                  <a:gd name="T8" fmla="*/ 1 w 117"/>
                  <a:gd name="T9" fmla="*/ 0 h 138"/>
                  <a:gd name="T10" fmla="*/ 1 w 117"/>
                  <a:gd name="T11" fmla="*/ 0 h 138"/>
                  <a:gd name="T12" fmla="*/ 1 w 117"/>
                  <a:gd name="T13" fmla="*/ 0 h 138"/>
                  <a:gd name="T14" fmla="*/ 1 w 117"/>
                  <a:gd name="T15" fmla="*/ 0 h 138"/>
                  <a:gd name="T16" fmla="*/ 1 w 117"/>
                  <a:gd name="T17" fmla="*/ 0 h 138"/>
                  <a:gd name="T18" fmla="*/ 1 w 117"/>
                  <a:gd name="T19" fmla="*/ 0 h 138"/>
                  <a:gd name="T20" fmla="*/ 1 w 117"/>
                  <a:gd name="T21" fmla="*/ 0 h 138"/>
                  <a:gd name="T22" fmla="*/ 0 w 117"/>
                  <a:gd name="T23" fmla="*/ 0 h 138"/>
                  <a:gd name="T24" fmla="*/ 0 w 117"/>
                  <a:gd name="T25" fmla="*/ 0 h 138"/>
                  <a:gd name="T26" fmla="*/ 0 w 117"/>
                  <a:gd name="T27" fmla="*/ 0 h 138"/>
                  <a:gd name="T28" fmla="*/ 0 w 117"/>
                  <a:gd name="T29" fmla="*/ 0 h 138"/>
                  <a:gd name="T30" fmla="*/ 1 w 117"/>
                  <a:gd name="T31" fmla="*/ 0 h 138"/>
                  <a:gd name="T32" fmla="*/ 1 w 117"/>
                  <a:gd name="T33" fmla="*/ 0 h 138"/>
                  <a:gd name="T34" fmla="*/ 1 w 117"/>
                  <a:gd name="T35" fmla="*/ 0 h 138"/>
                  <a:gd name="T36" fmla="*/ 1 w 117"/>
                  <a:gd name="T37" fmla="*/ 0 h 138"/>
                  <a:gd name="T38" fmla="*/ 1 w 117"/>
                  <a:gd name="T39" fmla="*/ 0 h 138"/>
                  <a:gd name="T40" fmla="*/ 1 w 117"/>
                  <a:gd name="T41" fmla="*/ 0 h 138"/>
                  <a:gd name="T42" fmla="*/ 1 w 117"/>
                  <a:gd name="T43" fmla="*/ 0 h 138"/>
                  <a:gd name="T44" fmla="*/ 1 w 117"/>
                  <a:gd name="T45" fmla="*/ 0 h 138"/>
                  <a:gd name="T46" fmla="*/ 1 w 117"/>
                  <a:gd name="T47" fmla="*/ 0 h 138"/>
                  <a:gd name="T48" fmla="*/ 1 w 117"/>
                  <a:gd name="T49" fmla="*/ 0 h 138"/>
                  <a:gd name="T50" fmla="*/ 1 w 117"/>
                  <a:gd name="T51" fmla="*/ 0 h 138"/>
                  <a:gd name="T52" fmla="*/ 1 w 117"/>
                  <a:gd name="T53" fmla="*/ 0 h 138"/>
                  <a:gd name="T54" fmla="*/ 1 w 117"/>
                  <a:gd name="T55" fmla="*/ 0 h 138"/>
                  <a:gd name="T56" fmla="*/ 1 w 117"/>
                  <a:gd name="T57" fmla="*/ 0 h 138"/>
                  <a:gd name="T58" fmla="*/ 1 w 117"/>
                  <a:gd name="T59" fmla="*/ 0 h 138"/>
                  <a:gd name="T60" fmla="*/ 1 w 117"/>
                  <a:gd name="T61" fmla="*/ 0 h 138"/>
                  <a:gd name="T62" fmla="*/ 1 w 117"/>
                  <a:gd name="T63" fmla="*/ 0 h 138"/>
                  <a:gd name="T64" fmla="*/ 1 w 117"/>
                  <a:gd name="T65" fmla="*/ 0 h 138"/>
                  <a:gd name="T66" fmla="*/ 1 w 117"/>
                  <a:gd name="T67" fmla="*/ 0 h 138"/>
                  <a:gd name="T68" fmla="*/ 1 w 117"/>
                  <a:gd name="T69" fmla="*/ 0 h 138"/>
                  <a:gd name="T70" fmla="*/ 1 w 117"/>
                  <a:gd name="T71" fmla="*/ 0 h 138"/>
                  <a:gd name="T72" fmla="*/ 1 w 117"/>
                  <a:gd name="T73" fmla="*/ 0 h 138"/>
                  <a:gd name="T74" fmla="*/ 1 w 117"/>
                  <a:gd name="T75" fmla="*/ 0 h 138"/>
                  <a:gd name="T76" fmla="*/ 1 w 117"/>
                  <a:gd name="T77" fmla="*/ 0 h 138"/>
                  <a:gd name="T78" fmla="*/ 1 w 117"/>
                  <a:gd name="T79" fmla="*/ 0 h 138"/>
                  <a:gd name="T80" fmla="*/ 1 w 117"/>
                  <a:gd name="T81" fmla="*/ 0 h 138"/>
                  <a:gd name="T82" fmla="*/ 1 w 117"/>
                  <a:gd name="T83" fmla="*/ 0 h 138"/>
                  <a:gd name="T84" fmla="*/ 1 w 117"/>
                  <a:gd name="T85" fmla="*/ 0 h 138"/>
                  <a:gd name="T86" fmla="*/ 1 w 117"/>
                  <a:gd name="T87" fmla="*/ 0 h 138"/>
                  <a:gd name="T88" fmla="*/ 1 w 117"/>
                  <a:gd name="T89" fmla="*/ 0 h 138"/>
                  <a:gd name="T90" fmla="*/ 1 w 117"/>
                  <a:gd name="T91" fmla="*/ 0 h 138"/>
                  <a:gd name="T92" fmla="*/ 1 w 117"/>
                  <a:gd name="T93" fmla="*/ 0 h 138"/>
                  <a:gd name="T94" fmla="*/ 1 w 117"/>
                  <a:gd name="T95" fmla="*/ 0 h 138"/>
                  <a:gd name="T96" fmla="*/ 1 w 117"/>
                  <a:gd name="T97" fmla="*/ 0 h 138"/>
                  <a:gd name="T98" fmla="*/ 1 w 117"/>
                  <a:gd name="T99" fmla="*/ 0 h 138"/>
                  <a:gd name="T100" fmla="*/ 1 w 117"/>
                  <a:gd name="T101" fmla="*/ 0 h 138"/>
                  <a:gd name="T102" fmla="*/ 1 w 117"/>
                  <a:gd name="T103" fmla="*/ 0 h 138"/>
                  <a:gd name="T104" fmla="*/ 1 w 117"/>
                  <a:gd name="T105" fmla="*/ 0 h 138"/>
                  <a:gd name="T106" fmla="*/ 1 w 117"/>
                  <a:gd name="T107" fmla="*/ 0 h 138"/>
                  <a:gd name="T108" fmla="*/ 1 w 117"/>
                  <a:gd name="T109" fmla="*/ 0 h 138"/>
                  <a:gd name="T110" fmla="*/ 1 w 117"/>
                  <a:gd name="T111" fmla="*/ 0 h 138"/>
                  <a:gd name="T112" fmla="*/ 1 w 117"/>
                  <a:gd name="T113" fmla="*/ 0 h 138"/>
                  <a:gd name="T114" fmla="*/ 1 w 117"/>
                  <a:gd name="T115" fmla="*/ 0 h 138"/>
                  <a:gd name="T116" fmla="*/ 1 w 117"/>
                  <a:gd name="T117" fmla="*/ 0 h 13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7" h="138">
                    <a:moveTo>
                      <a:pt x="47" y="3"/>
                    </a:moveTo>
                    <a:lnTo>
                      <a:pt x="40" y="7"/>
                    </a:lnTo>
                    <a:lnTo>
                      <a:pt x="33" y="10"/>
                    </a:lnTo>
                    <a:lnTo>
                      <a:pt x="27" y="14"/>
                    </a:lnTo>
                    <a:lnTo>
                      <a:pt x="22" y="20"/>
                    </a:lnTo>
                    <a:lnTo>
                      <a:pt x="16" y="25"/>
                    </a:lnTo>
                    <a:lnTo>
                      <a:pt x="12" y="32"/>
                    </a:lnTo>
                    <a:lnTo>
                      <a:pt x="8" y="39"/>
                    </a:lnTo>
                    <a:lnTo>
                      <a:pt x="4" y="47"/>
                    </a:lnTo>
                    <a:lnTo>
                      <a:pt x="3" y="54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0" y="87"/>
                    </a:lnTo>
                    <a:lnTo>
                      <a:pt x="1" y="93"/>
                    </a:lnTo>
                    <a:lnTo>
                      <a:pt x="3" y="99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1" y="115"/>
                    </a:lnTo>
                    <a:lnTo>
                      <a:pt x="14" y="120"/>
                    </a:lnTo>
                    <a:lnTo>
                      <a:pt x="18" y="124"/>
                    </a:lnTo>
                    <a:lnTo>
                      <a:pt x="23" y="128"/>
                    </a:lnTo>
                    <a:lnTo>
                      <a:pt x="27" y="131"/>
                    </a:lnTo>
                    <a:lnTo>
                      <a:pt x="33" y="134"/>
                    </a:lnTo>
                    <a:lnTo>
                      <a:pt x="37" y="135"/>
                    </a:lnTo>
                    <a:lnTo>
                      <a:pt x="41" y="137"/>
                    </a:lnTo>
                    <a:lnTo>
                      <a:pt x="51" y="138"/>
                    </a:lnTo>
                    <a:lnTo>
                      <a:pt x="55" y="138"/>
                    </a:lnTo>
                    <a:lnTo>
                      <a:pt x="60" y="137"/>
                    </a:lnTo>
                    <a:lnTo>
                      <a:pt x="64" y="137"/>
                    </a:lnTo>
                    <a:lnTo>
                      <a:pt x="69" y="135"/>
                    </a:lnTo>
                    <a:lnTo>
                      <a:pt x="75" y="132"/>
                    </a:lnTo>
                    <a:lnTo>
                      <a:pt x="82" y="128"/>
                    </a:lnTo>
                    <a:lnTo>
                      <a:pt x="88" y="124"/>
                    </a:lnTo>
                    <a:lnTo>
                      <a:pt x="93" y="119"/>
                    </a:lnTo>
                    <a:lnTo>
                      <a:pt x="99" y="113"/>
                    </a:lnTo>
                    <a:lnTo>
                      <a:pt x="103" y="106"/>
                    </a:lnTo>
                    <a:lnTo>
                      <a:pt x="107" y="99"/>
                    </a:lnTo>
                    <a:lnTo>
                      <a:pt x="111" y="91"/>
                    </a:lnTo>
                    <a:lnTo>
                      <a:pt x="114" y="86"/>
                    </a:lnTo>
                    <a:lnTo>
                      <a:pt x="115" y="79"/>
                    </a:lnTo>
                    <a:lnTo>
                      <a:pt x="117" y="72"/>
                    </a:lnTo>
                    <a:lnTo>
                      <a:pt x="117" y="65"/>
                    </a:lnTo>
                    <a:lnTo>
                      <a:pt x="117" y="58"/>
                    </a:lnTo>
                    <a:lnTo>
                      <a:pt x="117" y="51"/>
                    </a:lnTo>
                    <a:lnTo>
                      <a:pt x="113" y="39"/>
                    </a:lnTo>
                    <a:lnTo>
                      <a:pt x="108" y="28"/>
                    </a:lnTo>
                    <a:lnTo>
                      <a:pt x="106" y="22"/>
                    </a:lnTo>
                    <a:lnTo>
                      <a:pt x="102" y="18"/>
                    </a:lnTo>
                    <a:lnTo>
                      <a:pt x="97" y="14"/>
                    </a:lnTo>
                    <a:lnTo>
                      <a:pt x="93" y="10"/>
                    </a:lnTo>
                    <a:lnTo>
                      <a:pt x="88" y="7"/>
                    </a:lnTo>
                    <a:lnTo>
                      <a:pt x="82" y="5"/>
                    </a:lnTo>
                    <a:lnTo>
                      <a:pt x="78" y="3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5" name="Freeform 682"/>
              <p:cNvSpPr>
                <a:spLocks/>
              </p:cNvSpPr>
              <p:nvPr userDrawn="1"/>
            </p:nvSpPr>
            <p:spPr bwMode="auto">
              <a:xfrm>
                <a:off x="3756" y="1539"/>
                <a:ext cx="44" cy="60"/>
              </a:xfrm>
              <a:custGeom>
                <a:avLst/>
                <a:gdLst>
                  <a:gd name="T0" fmla="*/ 0 w 90"/>
                  <a:gd name="T1" fmla="*/ 0 h 121"/>
                  <a:gd name="T2" fmla="*/ 0 w 90"/>
                  <a:gd name="T3" fmla="*/ 0 h 121"/>
                  <a:gd name="T4" fmla="*/ 0 w 90"/>
                  <a:gd name="T5" fmla="*/ 0 h 121"/>
                  <a:gd name="T6" fmla="*/ 0 w 90"/>
                  <a:gd name="T7" fmla="*/ 0 h 121"/>
                  <a:gd name="T8" fmla="*/ 0 w 90"/>
                  <a:gd name="T9" fmla="*/ 0 h 121"/>
                  <a:gd name="T10" fmla="*/ 0 w 90"/>
                  <a:gd name="T11" fmla="*/ 0 h 121"/>
                  <a:gd name="T12" fmla="*/ 0 w 90"/>
                  <a:gd name="T13" fmla="*/ 0 h 121"/>
                  <a:gd name="T14" fmla="*/ 0 w 90"/>
                  <a:gd name="T15" fmla="*/ 0 h 121"/>
                  <a:gd name="T16" fmla="*/ 0 w 90"/>
                  <a:gd name="T17" fmla="*/ 0 h 121"/>
                  <a:gd name="T18" fmla="*/ 0 w 90"/>
                  <a:gd name="T19" fmla="*/ 0 h 121"/>
                  <a:gd name="T20" fmla="*/ 0 w 90"/>
                  <a:gd name="T21" fmla="*/ 0 h 121"/>
                  <a:gd name="T22" fmla="*/ 0 w 90"/>
                  <a:gd name="T23" fmla="*/ 0 h 121"/>
                  <a:gd name="T24" fmla="*/ 0 w 90"/>
                  <a:gd name="T25" fmla="*/ 0 h 121"/>
                  <a:gd name="T26" fmla="*/ 0 w 90"/>
                  <a:gd name="T27" fmla="*/ 0 h 121"/>
                  <a:gd name="T28" fmla="*/ 0 w 90"/>
                  <a:gd name="T29" fmla="*/ 0 h 121"/>
                  <a:gd name="T30" fmla="*/ 0 w 90"/>
                  <a:gd name="T31" fmla="*/ 0 h 121"/>
                  <a:gd name="T32" fmla="*/ 0 w 90"/>
                  <a:gd name="T33" fmla="*/ 0 h 121"/>
                  <a:gd name="T34" fmla="*/ 0 w 90"/>
                  <a:gd name="T35" fmla="*/ 0 h 121"/>
                  <a:gd name="T36" fmla="*/ 0 w 90"/>
                  <a:gd name="T37" fmla="*/ 0 h 121"/>
                  <a:gd name="T38" fmla="*/ 0 w 90"/>
                  <a:gd name="T39" fmla="*/ 0 h 121"/>
                  <a:gd name="T40" fmla="*/ 0 w 90"/>
                  <a:gd name="T41" fmla="*/ 0 h 121"/>
                  <a:gd name="T42" fmla="*/ 0 w 90"/>
                  <a:gd name="T43" fmla="*/ 0 h 121"/>
                  <a:gd name="T44" fmla="*/ 0 w 90"/>
                  <a:gd name="T45" fmla="*/ 0 h 121"/>
                  <a:gd name="T46" fmla="*/ 0 w 90"/>
                  <a:gd name="T47" fmla="*/ 0 h 121"/>
                  <a:gd name="T48" fmla="*/ 0 w 90"/>
                  <a:gd name="T49" fmla="*/ 0 h 121"/>
                  <a:gd name="T50" fmla="*/ 0 w 90"/>
                  <a:gd name="T51" fmla="*/ 0 h 121"/>
                  <a:gd name="T52" fmla="*/ 0 w 90"/>
                  <a:gd name="T53" fmla="*/ 0 h 121"/>
                  <a:gd name="T54" fmla="*/ 0 w 90"/>
                  <a:gd name="T55" fmla="*/ 0 h 121"/>
                  <a:gd name="T56" fmla="*/ 0 w 90"/>
                  <a:gd name="T57" fmla="*/ 0 h 121"/>
                  <a:gd name="T58" fmla="*/ 0 w 90"/>
                  <a:gd name="T59" fmla="*/ 0 h 121"/>
                  <a:gd name="T60" fmla="*/ 0 w 90"/>
                  <a:gd name="T61" fmla="*/ 0 h 121"/>
                  <a:gd name="T62" fmla="*/ 0 w 90"/>
                  <a:gd name="T63" fmla="*/ 0 h 121"/>
                  <a:gd name="T64" fmla="*/ 0 w 90"/>
                  <a:gd name="T65" fmla="*/ 0 h 121"/>
                  <a:gd name="T66" fmla="*/ 0 w 90"/>
                  <a:gd name="T67" fmla="*/ 0 h 121"/>
                  <a:gd name="T68" fmla="*/ 0 w 90"/>
                  <a:gd name="T69" fmla="*/ 0 h 121"/>
                  <a:gd name="T70" fmla="*/ 0 w 90"/>
                  <a:gd name="T71" fmla="*/ 0 h 121"/>
                  <a:gd name="T72" fmla="*/ 0 w 90"/>
                  <a:gd name="T73" fmla="*/ 0 h 121"/>
                  <a:gd name="T74" fmla="*/ 0 w 90"/>
                  <a:gd name="T75" fmla="*/ 0 h 121"/>
                  <a:gd name="T76" fmla="*/ 0 w 90"/>
                  <a:gd name="T77" fmla="*/ 0 h 121"/>
                  <a:gd name="T78" fmla="*/ 0 w 90"/>
                  <a:gd name="T79" fmla="*/ 0 h 121"/>
                  <a:gd name="T80" fmla="*/ 0 w 90"/>
                  <a:gd name="T81" fmla="*/ 0 h 121"/>
                  <a:gd name="T82" fmla="*/ 0 w 90"/>
                  <a:gd name="T83" fmla="*/ 0 h 121"/>
                  <a:gd name="T84" fmla="*/ 0 w 90"/>
                  <a:gd name="T85" fmla="*/ 0 h 121"/>
                  <a:gd name="T86" fmla="*/ 0 w 90"/>
                  <a:gd name="T87" fmla="*/ 0 h 121"/>
                  <a:gd name="T88" fmla="*/ 0 w 90"/>
                  <a:gd name="T89" fmla="*/ 0 h 121"/>
                  <a:gd name="T90" fmla="*/ 0 w 90"/>
                  <a:gd name="T91" fmla="*/ 0 h 121"/>
                  <a:gd name="T92" fmla="*/ 0 w 90"/>
                  <a:gd name="T93" fmla="*/ 0 h 121"/>
                  <a:gd name="T94" fmla="*/ 0 w 90"/>
                  <a:gd name="T95" fmla="*/ 0 h 1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" h="121">
                    <a:moveTo>
                      <a:pt x="35" y="3"/>
                    </a:move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7" y="20"/>
                    </a:lnTo>
                    <a:lnTo>
                      <a:pt x="13" y="25"/>
                    </a:lnTo>
                    <a:lnTo>
                      <a:pt x="10" y="31"/>
                    </a:lnTo>
                    <a:lnTo>
                      <a:pt x="7" y="38"/>
                    </a:lnTo>
                    <a:lnTo>
                      <a:pt x="4" y="44"/>
                    </a:lnTo>
                    <a:lnTo>
                      <a:pt x="2" y="55"/>
                    </a:lnTo>
                    <a:lnTo>
                      <a:pt x="0" y="68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7" y="99"/>
                    </a:lnTo>
                    <a:lnTo>
                      <a:pt x="10" y="104"/>
                    </a:lnTo>
                    <a:lnTo>
                      <a:pt x="13" y="108"/>
                    </a:lnTo>
                    <a:lnTo>
                      <a:pt x="17" y="112"/>
                    </a:lnTo>
                    <a:lnTo>
                      <a:pt x="19" y="115"/>
                    </a:lnTo>
                    <a:lnTo>
                      <a:pt x="28" y="119"/>
                    </a:lnTo>
                    <a:lnTo>
                      <a:pt x="30" y="120"/>
                    </a:lnTo>
                    <a:lnTo>
                      <a:pt x="35" y="121"/>
                    </a:lnTo>
                    <a:lnTo>
                      <a:pt x="37" y="121"/>
                    </a:lnTo>
                    <a:lnTo>
                      <a:pt x="41" y="121"/>
                    </a:lnTo>
                    <a:lnTo>
                      <a:pt x="48" y="120"/>
                    </a:lnTo>
                    <a:lnTo>
                      <a:pt x="54" y="119"/>
                    </a:lnTo>
                    <a:lnTo>
                      <a:pt x="59" y="116"/>
                    </a:lnTo>
                    <a:lnTo>
                      <a:pt x="63" y="112"/>
                    </a:lnTo>
                    <a:lnTo>
                      <a:pt x="69" y="108"/>
                    </a:lnTo>
                    <a:lnTo>
                      <a:pt x="73" y="104"/>
                    </a:lnTo>
                    <a:lnTo>
                      <a:pt x="76" y="98"/>
                    </a:lnTo>
                    <a:lnTo>
                      <a:pt x="80" y="91"/>
                    </a:lnTo>
                    <a:lnTo>
                      <a:pt x="83" y="86"/>
                    </a:lnTo>
                    <a:lnTo>
                      <a:pt x="85" y="79"/>
                    </a:lnTo>
                    <a:lnTo>
                      <a:pt x="87" y="72"/>
                    </a:lnTo>
                    <a:lnTo>
                      <a:pt x="88" y="66"/>
                    </a:lnTo>
                    <a:lnTo>
                      <a:pt x="90" y="54"/>
                    </a:lnTo>
                    <a:lnTo>
                      <a:pt x="88" y="43"/>
                    </a:lnTo>
                    <a:lnTo>
                      <a:pt x="85" y="32"/>
                    </a:lnTo>
                    <a:lnTo>
                      <a:pt x="81" y="22"/>
                    </a:lnTo>
                    <a:lnTo>
                      <a:pt x="77" y="14"/>
                    </a:lnTo>
                    <a:lnTo>
                      <a:pt x="73" y="10"/>
                    </a:lnTo>
                    <a:lnTo>
                      <a:pt x="70" y="7"/>
                    </a:lnTo>
                    <a:lnTo>
                      <a:pt x="66" y="5"/>
                    </a:lnTo>
                    <a:lnTo>
                      <a:pt x="62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1" y="2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6" name="Freeform 683"/>
              <p:cNvSpPr>
                <a:spLocks/>
              </p:cNvSpPr>
              <p:nvPr userDrawn="1"/>
            </p:nvSpPr>
            <p:spPr bwMode="auto">
              <a:xfrm>
                <a:off x="3900" y="1599"/>
                <a:ext cx="49" cy="63"/>
              </a:xfrm>
              <a:custGeom>
                <a:avLst/>
                <a:gdLst>
                  <a:gd name="T0" fmla="*/ 1 w 98"/>
                  <a:gd name="T1" fmla="*/ 0 h 127"/>
                  <a:gd name="T2" fmla="*/ 1 w 98"/>
                  <a:gd name="T3" fmla="*/ 0 h 127"/>
                  <a:gd name="T4" fmla="*/ 1 w 98"/>
                  <a:gd name="T5" fmla="*/ 0 h 127"/>
                  <a:gd name="T6" fmla="*/ 1 w 98"/>
                  <a:gd name="T7" fmla="*/ 0 h 127"/>
                  <a:gd name="T8" fmla="*/ 1 w 98"/>
                  <a:gd name="T9" fmla="*/ 0 h 127"/>
                  <a:gd name="T10" fmla="*/ 1 w 98"/>
                  <a:gd name="T11" fmla="*/ 0 h 127"/>
                  <a:gd name="T12" fmla="*/ 1 w 98"/>
                  <a:gd name="T13" fmla="*/ 0 h 127"/>
                  <a:gd name="T14" fmla="*/ 1 w 98"/>
                  <a:gd name="T15" fmla="*/ 0 h 127"/>
                  <a:gd name="T16" fmla="*/ 1 w 98"/>
                  <a:gd name="T17" fmla="*/ 0 h 127"/>
                  <a:gd name="T18" fmla="*/ 1 w 98"/>
                  <a:gd name="T19" fmla="*/ 0 h 127"/>
                  <a:gd name="T20" fmla="*/ 0 w 98"/>
                  <a:gd name="T21" fmla="*/ 0 h 127"/>
                  <a:gd name="T22" fmla="*/ 1 w 98"/>
                  <a:gd name="T23" fmla="*/ 0 h 127"/>
                  <a:gd name="T24" fmla="*/ 1 w 98"/>
                  <a:gd name="T25" fmla="*/ 0 h 127"/>
                  <a:gd name="T26" fmla="*/ 1 w 98"/>
                  <a:gd name="T27" fmla="*/ 0 h 127"/>
                  <a:gd name="T28" fmla="*/ 1 w 98"/>
                  <a:gd name="T29" fmla="*/ 0 h 127"/>
                  <a:gd name="T30" fmla="*/ 1 w 98"/>
                  <a:gd name="T31" fmla="*/ 0 h 127"/>
                  <a:gd name="T32" fmla="*/ 1 w 98"/>
                  <a:gd name="T33" fmla="*/ 0 h 127"/>
                  <a:gd name="T34" fmla="*/ 1 w 98"/>
                  <a:gd name="T35" fmla="*/ 0 h 127"/>
                  <a:gd name="T36" fmla="*/ 1 w 98"/>
                  <a:gd name="T37" fmla="*/ 0 h 127"/>
                  <a:gd name="T38" fmla="*/ 1 w 98"/>
                  <a:gd name="T39" fmla="*/ 0 h 127"/>
                  <a:gd name="T40" fmla="*/ 1 w 98"/>
                  <a:gd name="T41" fmla="*/ 0 h 127"/>
                  <a:gd name="T42" fmla="*/ 1 w 98"/>
                  <a:gd name="T43" fmla="*/ 0 h 127"/>
                  <a:gd name="T44" fmla="*/ 1 w 98"/>
                  <a:gd name="T45" fmla="*/ 0 h 127"/>
                  <a:gd name="T46" fmla="*/ 1 w 98"/>
                  <a:gd name="T47" fmla="*/ 0 h 127"/>
                  <a:gd name="T48" fmla="*/ 1 w 98"/>
                  <a:gd name="T49" fmla="*/ 0 h 127"/>
                  <a:gd name="T50" fmla="*/ 1 w 98"/>
                  <a:gd name="T51" fmla="*/ 0 h 127"/>
                  <a:gd name="T52" fmla="*/ 1 w 98"/>
                  <a:gd name="T53" fmla="*/ 0 h 127"/>
                  <a:gd name="T54" fmla="*/ 1 w 98"/>
                  <a:gd name="T55" fmla="*/ 0 h 127"/>
                  <a:gd name="T56" fmla="*/ 1 w 98"/>
                  <a:gd name="T57" fmla="*/ 0 h 127"/>
                  <a:gd name="T58" fmla="*/ 1 w 98"/>
                  <a:gd name="T59" fmla="*/ 0 h 127"/>
                  <a:gd name="T60" fmla="*/ 1 w 98"/>
                  <a:gd name="T61" fmla="*/ 0 h 127"/>
                  <a:gd name="T62" fmla="*/ 1 w 98"/>
                  <a:gd name="T63" fmla="*/ 0 h 127"/>
                  <a:gd name="T64" fmla="*/ 1 w 98"/>
                  <a:gd name="T65" fmla="*/ 0 h 127"/>
                  <a:gd name="T66" fmla="*/ 1 w 98"/>
                  <a:gd name="T67" fmla="*/ 0 h 127"/>
                  <a:gd name="T68" fmla="*/ 1 w 98"/>
                  <a:gd name="T69" fmla="*/ 0 h 127"/>
                  <a:gd name="T70" fmla="*/ 1 w 98"/>
                  <a:gd name="T71" fmla="*/ 0 h 127"/>
                  <a:gd name="T72" fmla="*/ 1 w 98"/>
                  <a:gd name="T73" fmla="*/ 0 h 127"/>
                  <a:gd name="T74" fmla="*/ 1 w 98"/>
                  <a:gd name="T75" fmla="*/ 0 h 127"/>
                  <a:gd name="T76" fmla="*/ 1 w 98"/>
                  <a:gd name="T77" fmla="*/ 0 h 127"/>
                  <a:gd name="T78" fmla="*/ 1 w 98"/>
                  <a:gd name="T79" fmla="*/ 0 h 127"/>
                  <a:gd name="T80" fmla="*/ 1 w 98"/>
                  <a:gd name="T81" fmla="*/ 0 h 127"/>
                  <a:gd name="T82" fmla="*/ 1 w 98"/>
                  <a:gd name="T83" fmla="*/ 0 h 127"/>
                  <a:gd name="T84" fmla="*/ 1 w 98"/>
                  <a:gd name="T85" fmla="*/ 0 h 127"/>
                  <a:gd name="T86" fmla="*/ 1 w 98"/>
                  <a:gd name="T87" fmla="*/ 0 h 127"/>
                  <a:gd name="T88" fmla="*/ 1 w 98"/>
                  <a:gd name="T89" fmla="*/ 0 h 127"/>
                  <a:gd name="T90" fmla="*/ 1 w 98"/>
                  <a:gd name="T91" fmla="*/ 0 h 127"/>
                  <a:gd name="T92" fmla="*/ 1 w 98"/>
                  <a:gd name="T93" fmla="*/ 0 h 127"/>
                  <a:gd name="T94" fmla="*/ 1 w 98"/>
                  <a:gd name="T95" fmla="*/ 0 h 127"/>
                  <a:gd name="T96" fmla="*/ 1 w 98"/>
                  <a:gd name="T97" fmla="*/ 0 h 12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8" h="127">
                    <a:moveTo>
                      <a:pt x="38" y="4"/>
                    </a:moveTo>
                    <a:lnTo>
                      <a:pt x="33" y="7"/>
                    </a:lnTo>
                    <a:lnTo>
                      <a:pt x="27" y="11"/>
                    </a:lnTo>
                    <a:lnTo>
                      <a:pt x="23" y="15"/>
                    </a:lnTo>
                    <a:lnTo>
                      <a:pt x="18" y="19"/>
                    </a:lnTo>
                    <a:lnTo>
                      <a:pt x="14" y="25"/>
                    </a:lnTo>
                    <a:lnTo>
                      <a:pt x="11" y="32"/>
                    </a:lnTo>
                    <a:lnTo>
                      <a:pt x="7" y="39"/>
                    </a:lnTo>
                    <a:lnTo>
                      <a:pt x="4" y="45"/>
                    </a:lnTo>
                    <a:lnTo>
                      <a:pt x="1" y="58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4"/>
                    </a:lnTo>
                    <a:lnTo>
                      <a:pt x="5" y="98"/>
                    </a:lnTo>
                    <a:lnTo>
                      <a:pt x="8" y="103"/>
                    </a:lnTo>
                    <a:lnTo>
                      <a:pt x="11" y="107"/>
                    </a:lnTo>
                    <a:lnTo>
                      <a:pt x="14" y="111"/>
                    </a:lnTo>
                    <a:lnTo>
                      <a:pt x="16" y="116"/>
                    </a:lnTo>
                    <a:lnTo>
                      <a:pt x="21" y="118"/>
                    </a:lnTo>
                    <a:lnTo>
                      <a:pt x="25" y="121"/>
                    </a:lnTo>
                    <a:lnTo>
                      <a:pt x="29" y="124"/>
                    </a:lnTo>
                    <a:lnTo>
                      <a:pt x="37" y="127"/>
                    </a:lnTo>
                    <a:lnTo>
                      <a:pt x="44" y="127"/>
                    </a:lnTo>
                    <a:lnTo>
                      <a:pt x="52" y="125"/>
                    </a:lnTo>
                    <a:lnTo>
                      <a:pt x="59" y="124"/>
                    </a:lnTo>
                    <a:lnTo>
                      <a:pt x="65" y="121"/>
                    </a:lnTo>
                    <a:lnTo>
                      <a:pt x="70" y="117"/>
                    </a:lnTo>
                    <a:lnTo>
                      <a:pt x="74" y="113"/>
                    </a:lnTo>
                    <a:lnTo>
                      <a:pt x="80" y="109"/>
                    </a:lnTo>
                    <a:lnTo>
                      <a:pt x="84" y="103"/>
                    </a:lnTo>
                    <a:lnTo>
                      <a:pt x="87" y="96"/>
                    </a:lnTo>
                    <a:lnTo>
                      <a:pt x="91" y="89"/>
                    </a:lnTo>
                    <a:lnTo>
                      <a:pt x="94" y="83"/>
                    </a:lnTo>
                    <a:lnTo>
                      <a:pt x="95" y="76"/>
                    </a:lnTo>
                    <a:lnTo>
                      <a:pt x="96" y="70"/>
                    </a:lnTo>
                    <a:lnTo>
                      <a:pt x="98" y="58"/>
                    </a:lnTo>
                    <a:lnTo>
                      <a:pt x="96" y="45"/>
                    </a:lnTo>
                    <a:lnTo>
                      <a:pt x="95" y="34"/>
                    </a:lnTo>
                    <a:lnTo>
                      <a:pt x="89" y="23"/>
                    </a:lnTo>
                    <a:lnTo>
                      <a:pt x="84" y="15"/>
                    </a:lnTo>
                    <a:lnTo>
                      <a:pt x="81" y="11"/>
                    </a:lnTo>
                    <a:lnTo>
                      <a:pt x="77" y="8"/>
                    </a:lnTo>
                    <a:lnTo>
                      <a:pt x="73" y="6"/>
                    </a:lnTo>
                    <a:lnTo>
                      <a:pt x="69" y="3"/>
                    </a:lnTo>
                    <a:lnTo>
                      <a:pt x="65" y="1"/>
                    </a:lnTo>
                    <a:lnTo>
                      <a:pt x="60" y="1"/>
                    </a:lnTo>
                    <a:lnTo>
                      <a:pt x="54" y="0"/>
                    </a:lnTo>
                    <a:lnTo>
                      <a:pt x="45" y="1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7" name="Freeform 684"/>
              <p:cNvSpPr>
                <a:spLocks/>
              </p:cNvSpPr>
              <p:nvPr userDrawn="1"/>
            </p:nvSpPr>
            <p:spPr bwMode="auto">
              <a:xfrm>
                <a:off x="4143" y="1700"/>
                <a:ext cx="55" cy="67"/>
              </a:xfrm>
              <a:custGeom>
                <a:avLst/>
                <a:gdLst>
                  <a:gd name="T0" fmla="*/ 0 w 112"/>
                  <a:gd name="T1" fmla="*/ 0 h 135"/>
                  <a:gd name="T2" fmla="*/ 0 w 112"/>
                  <a:gd name="T3" fmla="*/ 0 h 135"/>
                  <a:gd name="T4" fmla="*/ 0 w 112"/>
                  <a:gd name="T5" fmla="*/ 0 h 135"/>
                  <a:gd name="T6" fmla="*/ 0 w 112"/>
                  <a:gd name="T7" fmla="*/ 0 h 135"/>
                  <a:gd name="T8" fmla="*/ 0 w 112"/>
                  <a:gd name="T9" fmla="*/ 0 h 135"/>
                  <a:gd name="T10" fmla="*/ 0 w 112"/>
                  <a:gd name="T11" fmla="*/ 0 h 135"/>
                  <a:gd name="T12" fmla="*/ 0 w 112"/>
                  <a:gd name="T13" fmla="*/ 0 h 135"/>
                  <a:gd name="T14" fmla="*/ 0 w 112"/>
                  <a:gd name="T15" fmla="*/ 0 h 135"/>
                  <a:gd name="T16" fmla="*/ 0 w 112"/>
                  <a:gd name="T17" fmla="*/ 0 h 135"/>
                  <a:gd name="T18" fmla="*/ 0 w 112"/>
                  <a:gd name="T19" fmla="*/ 0 h 135"/>
                  <a:gd name="T20" fmla="*/ 0 w 112"/>
                  <a:gd name="T21" fmla="*/ 0 h 135"/>
                  <a:gd name="T22" fmla="*/ 0 w 112"/>
                  <a:gd name="T23" fmla="*/ 0 h 135"/>
                  <a:gd name="T24" fmla="*/ 0 w 112"/>
                  <a:gd name="T25" fmla="*/ 0 h 135"/>
                  <a:gd name="T26" fmla="*/ 0 w 112"/>
                  <a:gd name="T27" fmla="*/ 0 h 135"/>
                  <a:gd name="T28" fmla="*/ 0 w 112"/>
                  <a:gd name="T29" fmla="*/ 0 h 135"/>
                  <a:gd name="T30" fmla="*/ 0 w 112"/>
                  <a:gd name="T31" fmla="*/ 0 h 135"/>
                  <a:gd name="T32" fmla="*/ 0 w 112"/>
                  <a:gd name="T33" fmla="*/ 0 h 135"/>
                  <a:gd name="T34" fmla="*/ 0 w 112"/>
                  <a:gd name="T35" fmla="*/ 0 h 135"/>
                  <a:gd name="T36" fmla="*/ 0 w 112"/>
                  <a:gd name="T37" fmla="*/ 0 h 135"/>
                  <a:gd name="T38" fmla="*/ 0 w 112"/>
                  <a:gd name="T39" fmla="*/ 0 h 135"/>
                  <a:gd name="T40" fmla="*/ 0 w 112"/>
                  <a:gd name="T41" fmla="*/ 0 h 135"/>
                  <a:gd name="T42" fmla="*/ 0 w 112"/>
                  <a:gd name="T43" fmla="*/ 0 h 135"/>
                  <a:gd name="T44" fmla="*/ 0 w 112"/>
                  <a:gd name="T45" fmla="*/ 0 h 135"/>
                  <a:gd name="T46" fmla="*/ 0 w 112"/>
                  <a:gd name="T47" fmla="*/ 0 h 135"/>
                  <a:gd name="T48" fmla="*/ 0 w 112"/>
                  <a:gd name="T49" fmla="*/ 0 h 135"/>
                  <a:gd name="T50" fmla="*/ 0 w 112"/>
                  <a:gd name="T51" fmla="*/ 0 h 135"/>
                  <a:gd name="T52" fmla="*/ 0 w 112"/>
                  <a:gd name="T53" fmla="*/ 0 h 135"/>
                  <a:gd name="T54" fmla="*/ 0 w 112"/>
                  <a:gd name="T55" fmla="*/ 0 h 135"/>
                  <a:gd name="T56" fmla="*/ 0 w 112"/>
                  <a:gd name="T57" fmla="*/ 0 h 135"/>
                  <a:gd name="T58" fmla="*/ 0 w 112"/>
                  <a:gd name="T59" fmla="*/ 0 h 135"/>
                  <a:gd name="T60" fmla="*/ 0 w 112"/>
                  <a:gd name="T61" fmla="*/ 0 h 135"/>
                  <a:gd name="T62" fmla="*/ 0 w 112"/>
                  <a:gd name="T63" fmla="*/ 0 h 135"/>
                  <a:gd name="T64" fmla="*/ 0 w 112"/>
                  <a:gd name="T65" fmla="*/ 0 h 135"/>
                  <a:gd name="T66" fmla="*/ 0 w 112"/>
                  <a:gd name="T67" fmla="*/ 0 h 135"/>
                  <a:gd name="T68" fmla="*/ 0 w 112"/>
                  <a:gd name="T69" fmla="*/ 0 h 135"/>
                  <a:gd name="T70" fmla="*/ 0 w 112"/>
                  <a:gd name="T71" fmla="*/ 0 h 135"/>
                  <a:gd name="T72" fmla="*/ 0 w 112"/>
                  <a:gd name="T73" fmla="*/ 0 h 135"/>
                  <a:gd name="T74" fmla="*/ 0 w 112"/>
                  <a:gd name="T75" fmla="*/ 0 h 135"/>
                  <a:gd name="T76" fmla="*/ 0 w 112"/>
                  <a:gd name="T77" fmla="*/ 0 h 135"/>
                  <a:gd name="T78" fmla="*/ 0 w 112"/>
                  <a:gd name="T79" fmla="*/ 0 h 135"/>
                  <a:gd name="T80" fmla="*/ 0 w 112"/>
                  <a:gd name="T81" fmla="*/ 0 h 135"/>
                  <a:gd name="T82" fmla="*/ 0 w 112"/>
                  <a:gd name="T83" fmla="*/ 0 h 135"/>
                  <a:gd name="T84" fmla="*/ 0 w 112"/>
                  <a:gd name="T85" fmla="*/ 0 h 135"/>
                  <a:gd name="T86" fmla="*/ 0 w 112"/>
                  <a:gd name="T87" fmla="*/ 0 h 135"/>
                  <a:gd name="T88" fmla="*/ 0 w 112"/>
                  <a:gd name="T89" fmla="*/ 0 h 135"/>
                  <a:gd name="T90" fmla="*/ 0 w 112"/>
                  <a:gd name="T91" fmla="*/ 0 h 135"/>
                  <a:gd name="T92" fmla="*/ 0 w 112"/>
                  <a:gd name="T93" fmla="*/ 0 h 135"/>
                  <a:gd name="T94" fmla="*/ 0 w 112"/>
                  <a:gd name="T95" fmla="*/ 0 h 135"/>
                  <a:gd name="T96" fmla="*/ 0 w 112"/>
                  <a:gd name="T97" fmla="*/ 0 h 135"/>
                  <a:gd name="T98" fmla="*/ 0 w 112"/>
                  <a:gd name="T99" fmla="*/ 0 h 135"/>
                  <a:gd name="T100" fmla="*/ 0 w 112"/>
                  <a:gd name="T101" fmla="*/ 0 h 135"/>
                  <a:gd name="T102" fmla="*/ 0 w 112"/>
                  <a:gd name="T103" fmla="*/ 0 h 135"/>
                  <a:gd name="T104" fmla="*/ 0 w 112"/>
                  <a:gd name="T105" fmla="*/ 0 h 135"/>
                  <a:gd name="T106" fmla="*/ 0 w 112"/>
                  <a:gd name="T107" fmla="*/ 0 h 135"/>
                  <a:gd name="T108" fmla="*/ 0 w 112"/>
                  <a:gd name="T109" fmla="*/ 0 h 135"/>
                  <a:gd name="T110" fmla="*/ 0 w 112"/>
                  <a:gd name="T111" fmla="*/ 0 h 135"/>
                  <a:gd name="T112" fmla="*/ 0 w 112"/>
                  <a:gd name="T113" fmla="*/ 0 h 135"/>
                  <a:gd name="T114" fmla="*/ 0 w 112"/>
                  <a:gd name="T115" fmla="*/ 0 h 135"/>
                  <a:gd name="T116" fmla="*/ 0 w 112"/>
                  <a:gd name="T117" fmla="*/ 0 h 135"/>
                  <a:gd name="T118" fmla="*/ 0 w 112"/>
                  <a:gd name="T119" fmla="*/ 0 h 135"/>
                  <a:gd name="T120" fmla="*/ 0 w 112"/>
                  <a:gd name="T121" fmla="*/ 0 h 1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2" h="135">
                    <a:moveTo>
                      <a:pt x="44" y="4"/>
                    </a:moveTo>
                    <a:lnTo>
                      <a:pt x="39" y="7"/>
                    </a:lnTo>
                    <a:lnTo>
                      <a:pt x="32" y="10"/>
                    </a:lnTo>
                    <a:lnTo>
                      <a:pt x="27" y="15"/>
                    </a:lnTo>
                    <a:lnTo>
                      <a:pt x="21" y="19"/>
                    </a:lnTo>
                    <a:lnTo>
                      <a:pt x="17" y="26"/>
                    </a:lnTo>
                    <a:lnTo>
                      <a:pt x="13" y="32"/>
                    </a:lnTo>
                    <a:lnTo>
                      <a:pt x="9" y="39"/>
                    </a:lnTo>
                    <a:lnTo>
                      <a:pt x="7" y="43"/>
                    </a:lnTo>
                    <a:lnTo>
                      <a:pt x="5" y="47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0" y="85"/>
                    </a:lnTo>
                    <a:lnTo>
                      <a:pt x="2" y="92"/>
                    </a:lnTo>
                    <a:lnTo>
                      <a:pt x="3" y="98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4" y="117"/>
                    </a:lnTo>
                    <a:lnTo>
                      <a:pt x="18" y="121"/>
                    </a:lnTo>
                    <a:lnTo>
                      <a:pt x="22" y="125"/>
                    </a:lnTo>
                    <a:lnTo>
                      <a:pt x="28" y="128"/>
                    </a:lnTo>
                    <a:lnTo>
                      <a:pt x="32" y="131"/>
                    </a:lnTo>
                    <a:lnTo>
                      <a:pt x="36" y="132"/>
                    </a:lnTo>
                    <a:lnTo>
                      <a:pt x="40" y="134"/>
                    </a:lnTo>
                    <a:lnTo>
                      <a:pt x="50" y="135"/>
                    </a:lnTo>
                    <a:lnTo>
                      <a:pt x="58" y="134"/>
                    </a:lnTo>
                    <a:lnTo>
                      <a:pt x="62" y="134"/>
                    </a:lnTo>
                    <a:lnTo>
                      <a:pt x="66" y="132"/>
                    </a:lnTo>
                    <a:lnTo>
                      <a:pt x="73" y="129"/>
                    </a:lnTo>
                    <a:lnTo>
                      <a:pt x="79" y="125"/>
                    </a:lnTo>
                    <a:lnTo>
                      <a:pt x="84" y="121"/>
                    </a:lnTo>
                    <a:lnTo>
                      <a:pt x="90" y="116"/>
                    </a:lnTo>
                    <a:lnTo>
                      <a:pt x="95" y="110"/>
                    </a:lnTo>
                    <a:lnTo>
                      <a:pt x="99" y="105"/>
                    </a:lnTo>
                    <a:lnTo>
                      <a:pt x="104" y="96"/>
                    </a:lnTo>
                    <a:lnTo>
                      <a:pt x="106" y="90"/>
                    </a:lnTo>
                    <a:lnTo>
                      <a:pt x="109" y="83"/>
                    </a:lnTo>
                    <a:lnTo>
                      <a:pt x="110" y="76"/>
                    </a:lnTo>
                    <a:lnTo>
                      <a:pt x="112" y="69"/>
                    </a:lnTo>
                    <a:lnTo>
                      <a:pt x="112" y="63"/>
                    </a:lnTo>
                    <a:lnTo>
                      <a:pt x="112" y="57"/>
                    </a:lnTo>
                    <a:lnTo>
                      <a:pt x="112" y="50"/>
                    </a:lnTo>
                    <a:lnTo>
                      <a:pt x="110" y="44"/>
                    </a:lnTo>
                    <a:lnTo>
                      <a:pt x="109" y="37"/>
                    </a:lnTo>
                    <a:lnTo>
                      <a:pt x="106" y="32"/>
                    </a:lnTo>
                    <a:lnTo>
                      <a:pt x="104" y="26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8" y="10"/>
                    </a:lnTo>
                    <a:lnTo>
                      <a:pt x="84" y="7"/>
                    </a:lnTo>
                    <a:lnTo>
                      <a:pt x="79" y="4"/>
                    </a:lnTo>
                    <a:lnTo>
                      <a:pt x="75" y="3"/>
                    </a:lnTo>
                    <a:lnTo>
                      <a:pt x="71" y="2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3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8" name="Freeform 685"/>
              <p:cNvSpPr>
                <a:spLocks/>
              </p:cNvSpPr>
              <p:nvPr userDrawn="1"/>
            </p:nvSpPr>
            <p:spPr bwMode="auto">
              <a:xfrm>
                <a:off x="3688" y="1511"/>
                <a:ext cx="42" cy="59"/>
              </a:xfrm>
              <a:custGeom>
                <a:avLst/>
                <a:gdLst>
                  <a:gd name="T0" fmla="*/ 1 w 84"/>
                  <a:gd name="T1" fmla="*/ 1 h 118"/>
                  <a:gd name="T2" fmla="*/ 1 w 84"/>
                  <a:gd name="T3" fmla="*/ 1 h 118"/>
                  <a:gd name="T4" fmla="*/ 1 w 84"/>
                  <a:gd name="T5" fmla="*/ 1 h 118"/>
                  <a:gd name="T6" fmla="*/ 1 w 84"/>
                  <a:gd name="T7" fmla="*/ 1 h 118"/>
                  <a:gd name="T8" fmla="*/ 1 w 84"/>
                  <a:gd name="T9" fmla="*/ 1 h 118"/>
                  <a:gd name="T10" fmla="*/ 1 w 84"/>
                  <a:gd name="T11" fmla="*/ 1 h 118"/>
                  <a:gd name="T12" fmla="*/ 1 w 84"/>
                  <a:gd name="T13" fmla="*/ 1 h 118"/>
                  <a:gd name="T14" fmla="*/ 1 w 84"/>
                  <a:gd name="T15" fmla="*/ 1 h 118"/>
                  <a:gd name="T16" fmla="*/ 0 w 84"/>
                  <a:gd name="T17" fmla="*/ 1 h 118"/>
                  <a:gd name="T18" fmla="*/ 0 w 84"/>
                  <a:gd name="T19" fmla="*/ 1 h 118"/>
                  <a:gd name="T20" fmla="*/ 0 w 84"/>
                  <a:gd name="T21" fmla="*/ 1 h 118"/>
                  <a:gd name="T22" fmla="*/ 0 w 84"/>
                  <a:gd name="T23" fmla="*/ 1 h 118"/>
                  <a:gd name="T24" fmla="*/ 1 w 84"/>
                  <a:gd name="T25" fmla="*/ 1 h 118"/>
                  <a:gd name="T26" fmla="*/ 1 w 84"/>
                  <a:gd name="T27" fmla="*/ 1 h 118"/>
                  <a:gd name="T28" fmla="*/ 1 w 84"/>
                  <a:gd name="T29" fmla="*/ 1 h 118"/>
                  <a:gd name="T30" fmla="*/ 1 w 84"/>
                  <a:gd name="T31" fmla="*/ 1 h 118"/>
                  <a:gd name="T32" fmla="*/ 1 w 84"/>
                  <a:gd name="T33" fmla="*/ 1 h 118"/>
                  <a:gd name="T34" fmla="*/ 1 w 84"/>
                  <a:gd name="T35" fmla="*/ 1 h 118"/>
                  <a:gd name="T36" fmla="*/ 1 w 84"/>
                  <a:gd name="T37" fmla="*/ 1 h 118"/>
                  <a:gd name="T38" fmla="*/ 1 w 84"/>
                  <a:gd name="T39" fmla="*/ 1 h 118"/>
                  <a:gd name="T40" fmla="*/ 1 w 84"/>
                  <a:gd name="T41" fmla="*/ 1 h 118"/>
                  <a:gd name="T42" fmla="*/ 1 w 84"/>
                  <a:gd name="T43" fmla="*/ 1 h 118"/>
                  <a:gd name="T44" fmla="*/ 1 w 84"/>
                  <a:gd name="T45" fmla="*/ 1 h 118"/>
                  <a:gd name="T46" fmla="*/ 1 w 84"/>
                  <a:gd name="T47" fmla="*/ 1 h 118"/>
                  <a:gd name="T48" fmla="*/ 1 w 84"/>
                  <a:gd name="T49" fmla="*/ 1 h 118"/>
                  <a:gd name="T50" fmla="*/ 1 w 84"/>
                  <a:gd name="T51" fmla="*/ 1 h 118"/>
                  <a:gd name="T52" fmla="*/ 1 w 84"/>
                  <a:gd name="T53" fmla="*/ 1 h 118"/>
                  <a:gd name="T54" fmla="*/ 1 w 84"/>
                  <a:gd name="T55" fmla="*/ 1 h 118"/>
                  <a:gd name="T56" fmla="*/ 1 w 84"/>
                  <a:gd name="T57" fmla="*/ 1 h 118"/>
                  <a:gd name="T58" fmla="*/ 1 w 84"/>
                  <a:gd name="T59" fmla="*/ 1 h 118"/>
                  <a:gd name="T60" fmla="*/ 1 w 84"/>
                  <a:gd name="T61" fmla="*/ 1 h 118"/>
                  <a:gd name="T62" fmla="*/ 1 w 84"/>
                  <a:gd name="T63" fmla="*/ 1 h 118"/>
                  <a:gd name="T64" fmla="*/ 1 w 84"/>
                  <a:gd name="T65" fmla="*/ 1 h 118"/>
                  <a:gd name="T66" fmla="*/ 1 w 84"/>
                  <a:gd name="T67" fmla="*/ 1 h 118"/>
                  <a:gd name="T68" fmla="*/ 1 w 84"/>
                  <a:gd name="T69" fmla="*/ 1 h 118"/>
                  <a:gd name="T70" fmla="*/ 1 w 84"/>
                  <a:gd name="T71" fmla="*/ 1 h 118"/>
                  <a:gd name="T72" fmla="*/ 1 w 84"/>
                  <a:gd name="T73" fmla="*/ 1 h 118"/>
                  <a:gd name="T74" fmla="*/ 1 w 84"/>
                  <a:gd name="T75" fmla="*/ 1 h 118"/>
                  <a:gd name="T76" fmla="*/ 1 w 84"/>
                  <a:gd name="T77" fmla="*/ 1 h 118"/>
                  <a:gd name="T78" fmla="*/ 1 w 84"/>
                  <a:gd name="T79" fmla="*/ 1 h 118"/>
                  <a:gd name="T80" fmla="*/ 1 w 84"/>
                  <a:gd name="T81" fmla="*/ 1 h 118"/>
                  <a:gd name="T82" fmla="*/ 1 w 84"/>
                  <a:gd name="T83" fmla="*/ 1 h 118"/>
                  <a:gd name="T84" fmla="*/ 1 w 84"/>
                  <a:gd name="T85" fmla="*/ 1 h 118"/>
                  <a:gd name="T86" fmla="*/ 1 w 84"/>
                  <a:gd name="T87" fmla="*/ 1 h 118"/>
                  <a:gd name="T88" fmla="*/ 1 w 84"/>
                  <a:gd name="T89" fmla="*/ 0 h 118"/>
                  <a:gd name="T90" fmla="*/ 1 w 84"/>
                  <a:gd name="T91" fmla="*/ 0 h 118"/>
                  <a:gd name="T92" fmla="*/ 1 w 84"/>
                  <a:gd name="T93" fmla="*/ 1 h 118"/>
                  <a:gd name="T94" fmla="*/ 1 w 84"/>
                  <a:gd name="T95" fmla="*/ 1 h 1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4" h="118">
                    <a:moveTo>
                      <a:pt x="32" y="3"/>
                    </a:moveTo>
                    <a:lnTo>
                      <a:pt x="24" y="10"/>
                    </a:lnTo>
                    <a:lnTo>
                      <a:pt x="20" y="14"/>
                    </a:lnTo>
                    <a:lnTo>
                      <a:pt x="16" y="19"/>
                    </a:lnTo>
                    <a:lnTo>
                      <a:pt x="9" y="30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2" y="50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6"/>
                    </a:lnTo>
                    <a:lnTo>
                      <a:pt x="0" y="77"/>
                    </a:lnTo>
                    <a:lnTo>
                      <a:pt x="3" y="88"/>
                    </a:lnTo>
                    <a:lnTo>
                      <a:pt x="7" y="98"/>
                    </a:lnTo>
                    <a:lnTo>
                      <a:pt x="9" y="102"/>
                    </a:lnTo>
                    <a:lnTo>
                      <a:pt x="11" y="106"/>
                    </a:lnTo>
                    <a:lnTo>
                      <a:pt x="18" y="111"/>
                    </a:lnTo>
                    <a:lnTo>
                      <a:pt x="22" y="114"/>
                    </a:lnTo>
                    <a:lnTo>
                      <a:pt x="25" y="117"/>
                    </a:lnTo>
                    <a:lnTo>
                      <a:pt x="29" y="117"/>
                    </a:lnTo>
                    <a:lnTo>
                      <a:pt x="32" y="118"/>
                    </a:lnTo>
                    <a:lnTo>
                      <a:pt x="39" y="118"/>
                    </a:lnTo>
                    <a:lnTo>
                      <a:pt x="46" y="118"/>
                    </a:lnTo>
                    <a:lnTo>
                      <a:pt x="51" y="116"/>
                    </a:lnTo>
                    <a:lnTo>
                      <a:pt x="57" y="113"/>
                    </a:lnTo>
                    <a:lnTo>
                      <a:pt x="61" y="109"/>
                    </a:lnTo>
                    <a:lnTo>
                      <a:pt x="65" y="105"/>
                    </a:lnTo>
                    <a:lnTo>
                      <a:pt x="69" y="100"/>
                    </a:lnTo>
                    <a:lnTo>
                      <a:pt x="76" y="89"/>
                    </a:lnTo>
                    <a:lnTo>
                      <a:pt x="79" y="83"/>
                    </a:lnTo>
                    <a:lnTo>
                      <a:pt x="82" y="76"/>
                    </a:lnTo>
                    <a:lnTo>
                      <a:pt x="83" y="70"/>
                    </a:lnTo>
                    <a:lnTo>
                      <a:pt x="84" y="63"/>
                    </a:lnTo>
                    <a:lnTo>
                      <a:pt x="84" y="58"/>
                    </a:lnTo>
                    <a:lnTo>
                      <a:pt x="84" y="52"/>
                    </a:lnTo>
                    <a:lnTo>
                      <a:pt x="84" y="41"/>
                    </a:lnTo>
                    <a:lnTo>
                      <a:pt x="82" y="30"/>
                    </a:lnTo>
                    <a:lnTo>
                      <a:pt x="77" y="21"/>
                    </a:lnTo>
                    <a:lnTo>
                      <a:pt x="75" y="17"/>
                    </a:lnTo>
                    <a:lnTo>
                      <a:pt x="72" y="12"/>
                    </a:lnTo>
                    <a:lnTo>
                      <a:pt x="66" y="7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9" y="1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39" name="Freeform 686"/>
              <p:cNvSpPr>
                <a:spLocks/>
              </p:cNvSpPr>
              <p:nvPr userDrawn="1"/>
            </p:nvSpPr>
            <p:spPr bwMode="auto">
              <a:xfrm>
                <a:off x="3826" y="1568"/>
                <a:ext cx="46" cy="62"/>
              </a:xfrm>
              <a:custGeom>
                <a:avLst/>
                <a:gdLst>
                  <a:gd name="T0" fmla="*/ 1 w 92"/>
                  <a:gd name="T1" fmla="*/ 1 h 123"/>
                  <a:gd name="T2" fmla="*/ 1 w 92"/>
                  <a:gd name="T3" fmla="*/ 1 h 123"/>
                  <a:gd name="T4" fmla="*/ 1 w 92"/>
                  <a:gd name="T5" fmla="*/ 1 h 123"/>
                  <a:gd name="T6" fmla="*/ 1 w 92"/>
                  <a:gd name="T7" fmla="*/ 1 h 123"/>
                  <a:gd name="T8" fmla="*/ 1 w 92"/>
                  <a:gd name="T9" fmla="*/ 1 h 123"/>
                  <a:gd name="T10" fmla="*/ 1 w 92"/>
                  <a:gd name="T11" fmla="*/ 1 h 123"/>
                  <a:gd name="T12" fmla="*/ 1 w 92"/>
                  <a:gd name="T13" fmla="*/ 1 h 123"/>
                  <a:gd name="T14" fmla="*/ 1 w 92"/>
                  <a:gd name="T15" fmla="*/ 1 h 123"/>
                  <a:gd name="T16" fmla="*/ 1 w 92"/>
                  <a:gd name="T17" fmla="*/ 1 h 123"/>
                  <a:gd name="T18" fmla="*/ 1 w 92"/>
                  <a:gd name="T19" fmla="*/ 1 h 123"/>
                  <a:gd name="T20" fmla="*/ 1 w 92"/>
                  <a:gd name="T21" fmla="*/ 1 h 123"/>
                  <a:gd name="T22" fmla="*/ 0 w 92"/>
                  <a:gd name="T23" fmla="*/ 1 h 123"/>
                  <a:gd name="T24" fmla="*/ 1 w 92"/>
                  <a:gd name="T25" fmla="*/ 1 h 123"/>
                  <a:gd name="T26" fmla="*/ 1 w 92"/>
                  <a:gd name="T27" fmla="*/ 1 h 123"/>
                  <a:gd name="T28" fmla="*/ 1 w 92"/>
                  <a:gd name="T29" fmla="*/ 1 h 123"/>
                  <a:gd name="T30" fmla="*/ 1 w 92"/>
                  <a:gd name="T31" fmla="*/ 1 h 123"/>
                  <a:gd name="T32" fmla="*/ 1 w 92"/>
                  <a:gd name="T33" fmla="*/ 1 h 123"/>
                  <a:gd name="T34" fmla="*/ 1 w 92"/>
                  <a:gd name="T35" fmla="*/ 1 h 123"/>
                  <a:gd name="T36" fmla="*/ 1 w 92"/>
                  <a:gd name="T37" fmla="*/ 1 h 123"/>
                  <a:gd name="T38" fmla="*/ 1 w 92"/>
                  <a:gd name="T39" fmla="*/ 1 h 123"/>
                  <a:gd name="T40" fmla="*/ 1 w 92"/>
                  <a:gd name="T41" fmla="*/ 1 h 123"/>
                  <a:gd name="T42" fmla="*/ 1 w 92"/>
                  <a:gd name="T43" fmla="*/ 1 h 123"/>
                  <a:gd name="T44" fmla="*/ 1 w 92"/>
                  <a:gd name="T45" fmla="*/ 1 h 123"/>
                  <a:gd name="T46" fmla="*/ 1 w 92"/>
                  <a:gd name="T47" fmla="*/ 1 h 123"/>
                  <a:gd name="T48" fmla="*/ 1 w 92"/>
                  <a:gd name="T49" fmla="*/ 1 h 123"/>
                  <a:gd name="T50" fmla="*/ 1 w 92"/>
                  <a:gd name="T51" fmla="*/ 1 h 123"/>
                  <a:gd name="T52" fmla="*/ 1 w 92"/>
                  <a:gd name="T53" fmla="*/ 1 h 123"/>
                  <a:gd name="T54" fmla="*/ 1 w 92"/>
                  <a:gd name="T55" fmla="*/ 1 h 123"/>
                  <a:gd name="T56" fmla="*/ 1 w 92"/>
                  <a:gd name="T57" fmla="*/ 1 h 123"/>
                  <a:gd name="T58" fmla="*/ 1 w 92"/>
                  <a:gd name="T59" fmla="*/ 1 h 123"/>
                  <a:gd name="T60" fmla="*/ 1 w 92"/>
                  <a:gd name="T61" fmla="*/ 1 h 123"/>
                  <a:gd name="T62" fmla="*/ 1 w 92"/>
                  <a:gd name="T63" fmla="*/ 1 h 123"/>
                  <a:gd name="T64" fmla="*/ 1 w 92"/>
                  <a:gd name="T65" fmla="*/ 1 h 123"/>
                  <a:gd name="T66" fmla="*/ 1 w 92"/>
                  <a:gd name="T67" fmla="*/ 1 h 123"/>
                  <a:gd name="T68" fmla="*/ 1 w 92"/>
                  <a:gd name="T69" fmla="*/ 1 h 123"/>
                  <a:gd name="T70" fmla="*/ 1 w 92"/>
                  <a:gd name="T71" fmla="*/ 1 h 123"/>
                  <a:gd name="T72" fmla="*/ 1 w 92"/>
                  <a:gd name="T73" fmla="*/ 1 h 123"/>
                  <a:gd name="T74" fmla="*/ 1 w 92"/>
                  <a:gd name="T75" fmla="*/ 1 h 123"/>
                  <a:gd name="T76" fmla="*/ 1 w 92"/>
                  <a:gd name="T77" fmla="*/ 1 h 123"/>
                  <a:gd name="T78" fmla="*/ 1 w 92"/>
                  <a:gd name="T79" fmla="*/ 1 h 123"/>
                  <a:gd name="T80" fmla="*/ 1 w 92"/>
                  <a:gd name="T81" fmla="*/ 1 h 123"/>
                  <a:gd name="T82" fmla="*/ 1 w 92"/>
                  <a:gd name="T83" fmla="*/ 1 h 123"/>
                  <a:gd name="T84" fmla="*/ 1 w 92"/>
                  <a:gd name="T85" fmla="*/ 1 h 123"/>
                  <a:gd name="T86" fmla="*/ 1 w 92"/>
                  <a:gd name="T87" fmla="*/ 0 h 123"/>
                  <a:gd name="T88" fmla="*/ 1 w 92"/>
                  <a:gd name="T89" fmla="*/ 0 h 123"/>
                  <a:gd name="T90" fmla="*/ 1 w 92"/>
                  <a:gd name="T91" fmla="*/ 0 h 123"/>
                  <a:gd name="T92" fmla="*/ 1 w 92"/>
                  <a:gd name="T93" fmla="*/ 0 h 123"/>
                  <a:gd name="T94" fmla="*/ 1 w 92"/>
                  <a:gd name="T95" fmla="*/ 1 h 1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2" h="123">
                    <a:moveTo>
                      <a:pt x="36" y="2"/>
                    </a:moveTo>
                    <a:lnTo>
                      <a:pt x="31" y="5"/>
                    </a:lnTo>
                    <a:lnTo>
                      <a:pt x="26" y="9"/>
                    </a:lnTo>
                    <a:lnTo>
                      <a:pt x="22" y="13"/>
                    </a:lnTo>
                    <a:lnTo>
                      <a:pt x="16" y="19"/>
                    </a:lnTo>
                    <a:lnTo>
                      <a:pt x="14" y="24"/>
                    </a:lnTo>
                    <a:lnTo>
                      <a:pt x="9" y="30"/>
                    </a:lnTo>
                    <a:lnTo>
                      <a:pt x="7" y="37"/>
                    </a:lnTo>
                    <a:lnTo>
                      <a:pt x="4" y="44"/>
                    </a:lnTo>
                    <a:lnTo>
                      <a:pt x="3" y="49"/>
                    </a:lnTo>
                    <a:lnTo>
                      <a:pt x="1" y="56"/>
                    </a:lnTo>
                    <a:lnTo>
                      <a:pt x="0" y="68"/>
                    </a:lnTo>
                    <a:lnTo>
                      <a:pt x="1" y="79"/>
                    </a:lnTo>
                    <a:lnTo>
                      <a:pt x="3" y="90"/>
                    </a:lnTo>
                    <a:lnTo>
                      <a:pt x="5" y="96"/>
                    </a:lnTo>
                    <a:lnTo>
                      <a:pt x="7" y="100"/>
                    </a:lnTo>
                    <a:lnTo>
                      <a:pt x="12" y="108"/>
                    </a:lnTo>
                    <a:lnTo>
                      <a:pt x="19" y="115"/>
                    </a:lnTo>
                    <a:lnTo>
                      <a:pt x="23" y="118"/>
                    </a:lnTo>
                    <a:lnTo>
                      <a:pt x="27" y="121"/>
                    </a:lnTo>
                    <a:lnTo>
                      <a:pt x="34" y="122"/>
                    </a:lnTo>
                    <a:lnTo>
                      <a:pt x="42" y="123"/>
                    </a:lnTo>
                    <a:lnTo>
                      <a:pt x="49" y="122"/>
                    </a:lnTo>
                    <a:lnTo>
                      <a:pt x="56" y="119"/>
                    </a:lnTo>
                    <a:lnTo>
                      <a:pt x="62" y="116"/>
                    </a:lnTo>
                    <a:lnTo>
                      <a:pt x="66" y="114"/>
                    </a:lnTo>
                    <a:lnTo>
                      <a:pt x="71" y="110"/>
                    </a:lnTo>
                    <a:lnTo>
                      <a:pt x="75" y="104"/>
                    </a:lnTo>
                    <a:lnTo>
                      <a:pt x="80" y="99"/>
                    </a:lnTo>
                    <a:lnTo>
                      <a:pt x="82" y="93"/>
                    </a:lnTo>
                    <a:lnTo>
                      <a:pt x="86" y="86"/>
                    </a:lnTo>
                    <a:lnTo>
                      <a:pt x="89" y="79"/>
                    </a:lnTo>
                    <a:lnTo>
                      <a:pt x="91" y="72"/>
                    </a:lnTo>
                    <a:lnTo>
                      <a:pt x="92" y="67"/>
                    </a:lnTo>
                    <a:lnTo>
                      <a:pt x="92" y="55"/>
                    </a:lnTo>
                    <a:lnTo>
                      <a:pt x="92" y="42"/>
                    </a:lnTo>
                    <a:lnTo>
                      <a:pt x="89" y="31"/>
                    </a:lnTo>
                    <a:lnTo>
                      <a:pt x="88" y="27"/>
                    </a:lnTo>
                    <a:lnTo>
                      <a:pt x="85" y="22"/>
                    </a:lnTo>
                    <a:lnTo>
                      <a:pt x="80" y="13"/>
                    </a:lnTo>
                    <a:lnTo>
                      <a:pt x="73" y="6"/>
                    </a:lnTo>
                    <a:lnTo>
                      <a:pt x="69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0" name="Freeform 687"/>
              <p:cNvSpPr>
                <a:spLocks/>
              </p:cNvSpPr>
              <p:nvPr userDrawn="1"/>
            </p:nvSpPr>
            <p:spPr bwMode="auto">
              <a:xfrm>
                <a:off x="4058" y="1665"/>
                <a:ext cx="53" cy="66"/>
              </a:xfrm>
              <a:custGeom>
                <a:avLst/>
                <a:gdLst>
                  <a:gd name="T0" fmla="*/ 1 w 106"/>
                  <a:gd name="T1" fmla="*/ 1 h 132"/>
                  <a:gd name="T2" fmla="*/ 1 w 106"/>
                  <a:gd name="T3" fmla="*/ 1 h 132"/>
                  <a:gd name="T4" fmla="*/ 1 w 106"/>
                  <a:gd name="T5" fmla="*/ 1 h 132"/>
                  <a:gd name="T6" fmla="*/ 1 w 106"/>
                  <a:gd name="T7" fmla="*/ 1 h 132"/>
                  <a:gd name="T8" fmla="*/ 1 w 106"/>
                  <a:gd name="T9" fmla="*/ 1 h 132"/>
                  <a:gd name="T10" fmla="*/ 1 w 106"/>
                  <a:gd name="T11" fmla="*/ 1 h 132"/>
                  <a:gd name="T12" fmla="*/ 1 w 106"/>
                  <a:gd name="T13" fmla="*/ 1 h 132"/>
                  <a:gd name="T14" fmla="*/ 1 w 106"/>
                  <a:gd name="T15" fmla="*/ 1 h 132"/>
                  <a:gd name="T16" fmla="*/ 1 w 106"/>
                  <a:gd name="T17" fmla="*/ 1 h 132"/>
                  <a:gd name="T18" fmla="*/ 1 w 106"/>
                  <a:gd name="T19" fmla="*/ 1 h 132"/>
                  <a:gd name="T20" fmla="*/ 1 w 106"/>
                  <a:gd name="T21" fmla="*/ 1 h 132"/>
                  <a:gd name="T22" fmla="*/ 0 w 106"/>
                  <a:gd name="T23" fmla="*/ 1 h 132"/>
                  <a:gd name="T24" fmla="*/ 1 w 106"/>
                  <a:gd name="T25" fmla="*/ 1 h 132"/>
                  <a:gd name="T26" fmla="*/ 1 w 106"/>
                  <a:gd name="T27" fmla="*/ 1 h 132"/>
                  <a:gd name="T28" fmla="*/ 1 w 106"/>
                  <a:gd name="T29" fmla="*/ 1 h 132"/>
                  <a:gd name="T30" fmla="*/ 1 w 106"/>
                  <a:gd name="T31" fmla="*/ 1 h 132"/>
                  <a:gd name="T32" fmla="*/ 1 w 106"/>
                  <a:gd name="T33" fmla="*/ 1 h 132"/>
                  <a:gd name="T34" fmla="*/ 1 w 106"/>
                  <a:gd name="T35" fmla="*/ 1 h 132"/>
                  <a:gd name="T36" fmla="*/ 1 w 106"/>
                  <a:gd name="T37" fmla="*/ 1 h 132"/>
                  <a:gd name="T38" fmla="*/ 1 w 106"/>
                  <a:gd name="T39" fmla="*/ 1 h 132"/>
                  <a:gd name="T40" fmla="*/ 1 w 106"/>
                  <a:gd name="T41" fmla="*/ 1 h 132"/>
                  <a:gd name="T42" fmla="*/ 1 w 106"/>
                  <a:gd name="T43" fmla="*/ 1 h 132"/>
                  <a:gd name="T44" fmla="*/ 1 w 106"/>
                  <a:gd name="T45" fmla="*/ 1 h 132"/>
                  <a:gd name="T46" fmla="*/ 1 w 106"/>
                  <a:gd name="T47" fmla="*/ 1 h 132"/>
                  <a:gd name="T48" fmla="*/ 1 w 106"/>
                  <a:gd name="T49" fmla="*/ 1 h 132"/>
                  <a:gd name="T50" fmla="*/ 1 w 106"/>
                  <a:gd name="T51" fmla="*/ 1 h 132"/>
                  <a:gd name="T52" fmla="*/ 1 w 106"/>
                  <a:gd name="T53" fmla="*/ 1 h 132"/>
                  <a:gd name="T54" fmla="*/ 1 w 106"/>
                  <a:gd name="T55" fmla="*/ 1 h 132"/>
                  <a:gd name="T56" fmla="*/ 1 w 106"/>
                  <a:gd name="T57" fmla="*/ 1 h 132"/>
                  <a:gd name="T58" fmla="*/ 1 w 106"/>
                  <a:gd name="T59" fmla="*/ 1 h 132"/>
                  <a:gd name="T60" fmla="*/ 1 w 106"/>
                  <a:gd name="T61" fmla="*/ 1 h 132"/>
                  <a:gd name="T62" fmla="*/ 1 w 106"/>
                  <a:gd name="T63" fmla="*/ 1 h 132"/>
                  <a:gd name="T64" fmla="*/ 1 w 106"/>
                  <a:gd name="T65" fmla="*/ 1 h 132"/>
                  <a:gd name="T66" fmla="*/ 1 w 106"/>
                  <a:gd name="T67" fmla="*/ 1 h 132"/>
                  <a:gd name="T68" fmla="*/ 1 w 106"/>
                  <a:gd name="T69" fmla="*/ 1 h 132"/>
                  <a:gd name="T70" fmla="*/ 1 w 106"/>
                  <a:gd name="T71" fmla="*/ 1 h 132"/>
                  <a:gd name="T72" fmla="*/ 1 w 106"/>
                  <a:gd name="T73" fmla="*/ 1 h 132"/>
                  <a:gd name="T74" fmla="*/ 1 w 106"/>
                  <a:gd name="T75" fmla="*/ 1 h 132"/>
                  <a:gd name="T76" fmla="*/ 1 w 106"/>
                  <a:gd name="T77" fmla="*/ 1 h 132"/>
                  <a:gd name="T78" fmla="*/ 1 w 106"/>
                  <a:gd name="T79" fmla="*/ 1 h 132"/>
                  <a:gd name="T80" fmla="*/ 1 w 106"/>
                  <a:gd name="T81" fmla="*/ 1 h 132"/>
                  <a:gd name="T82" fmla="*/ 1 w 106"/>
                  <a:gd name="T83" fmla="*/ 1 h 132"/>
                  <a:gd name="T84" fmla="*/ 1 w 106"/>
                  <a:gd name="T85" fmla="*/ 1 h 132"/>
                  <a:gd name="T86" fmla="*/ 1 w 106"/>
                  <a:gd name="T87" fmla="*/ 1 h 132"/>
                  <a:gd name="T88" fmla="*/ 1 w 106"/>
                  <a:gd name="T89" fmla="*/ 1 h 132"/>
                  <a:gd name="T90" fmla="*/ 1 w 106"/>
                  <a:gd name="T91" fmla="*/ 1 h 132"/>
                  <a:gd name="T92" fmla="*/ 1 w 106"/>
                  <a:gd name="T93" fmla="*/ 1 h 132"/>
                  <a:gd name="T94" fmla="*/ 1 w 106"/>
                  <a:gd name="T95" fmla="*/ 1 h 132"/>
                  <a:gd name="T96" fmla="*/ 1 w 106"/>
                  <a:gd name="T97" fmla="*/ 1 h 132"/>
                  <a:gd name="T98" fmla="*/ 1 w 106"/>
                  <a:gd name="T99" fmla="*/ 1 h 132"/>
                  <a:gd name="T100" fmla="*/ 1 w 106"/>
                  <a:gd name="T101" fmla="*/ 1 h 132"/>
                  <a:gd name="T102" fmla="*/ 1 w 106"/>
                  <a:gd name="T103" fmla="*/ 1 h 132"/>
                  <a:gd name="T104" fmla="*/ 1 w 106"/>
                  <a:gd name="T105" fmla="*/ 1 h 132"/>
                  <a:gd name="T106" fmla="*/ 1 w 106"/>
                  <a:gd name="T107" fmla="*/ 0 h 132"/>
                  <a:gd name="T108" fmla="*/ 1 w 106"/>
                  <a:gd name="T109" fmla="*/ 0 h 132"/>
                  <a:gd name="T110" fmla="*/ 1 w 106"/>
                  <a:gd name="T111" fmla="*/ 1 h 132"/>
                  <a:gd name="T112" fmla="*/ 1 w 106"/>
                  <a:gd name="T113" fmla="*/ 1 h 1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6" h="132">
                    <a:moveTo>
                      <a:pt x="43" y="4"/>
                    </a:moveTo>
                    <a:lnTo>
                      <a:pt x="36" y="7"/>
                    </a:lnTo>
                    <a:lnTo>
                      <a:pt x="31" y="10"/>
                    </a:lnTo>
                    <a:lnTo>
                      <a:pt x="25" y="14"/>
                    </a:lnTo>
                    <a:lnTo>
                      <a:pt x="21" y="19"/>
                    </a:lnTo>
                    <a:lnTo>
                      <a:pt x="15" y="25"/>
                    </a:lnTo>
                    <a:lnTo>
                      <a:pt x="11" y="32"/>
                    </a:lnTo>
                    <a:lnTo>
                      <a:pt x="9" y="39"/>
                    </a:lnTo>
                    <a:lnTo>
                      <a:pt x="4" y="45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72"/>
                    </a:lnTo>
                    <a:lnTo>
                      <a:pt x="2" y="84"/>
                    </a:lnTo>
                    <a:lnTo>
                      <a:pt x="2" y="89"/>
                    </a:lnTo>
                    <a:lnTo>
                      <a:pt x="3" y="95"/>
                    </a:lnTo>
                    <a:lnTo>
                      <a:pt x="6" y="100"/>
                    </a:lnTo>
                    <a:lnTo>
                      <a:pt x="9" y="106"/>
                    </a:lnTo>
                    <a:lnTo>
                      <a:pt x="11" y="111"/>
                    </a:lnTo>
                    <a:lnTo>
                      <a:pt x="14" y="116"/>
                    </a:lnTo>
                    <a:lnTo>
                      <a:pt x="18" y="120"/>
                    </a:lnTo>
                    <a:lnTo>
                      <a:pt x="22" y="122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9" y="131"/>
                    </a:lnTo>
                    <a:lnTo>
                      <a:pt x="43" y="131"/>
                    </a:lnTo>
                    <a:lnTo>
                      <a:pt x="47" y="132"/>
                    </a:lnTo>
                    <a:lnTo>
                      <a:pt x="55" y="131"/>
                    </a:lnTo>
                    <a:lnTo>
                      <a:pt x="64" y="128"/>
                    </a:lnTo>
                    <a:lnTo>
                      <a:pt x="70" y="125"/>
                    </a:lnTo>
                    <a:lnTo>
                      <a:pt x="76" y="122"/>
                    </a:lnTo>
                    <a:lnTo>
                      <a:pt x="81" y="118"/>
                    </a:lnTo>
                    <a:lnTo>
                      <a:pt x="86" y="113"/>
                    </a:lnTo>
                    <a:lnTo>
                      <a:pt x="91" y="107"/>
                    </a:lnTo>
                    <a:lnTo>
                      <a:pt x="95" y="100"/>
                    </a:lnTo>
                    <a:lnTo>
                      <a:pt x="99" y="94"/>
                    </a:lnTo>
                    <a:lnTo>
                      <a:pt x="102" y="87"/>
                    </a:lnTo>
                    <a:lnTo>
                      <a:pt x="103" y="80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1"/>
                    </a:lnTo>
                    <a:lnTo>
                      <a:pt x="106" y="54"/>
                    </a:lnTo>
                    <a:lnTo>
                      <a:pt x="106" y="48"/>
                    </a:lnTo>
                    <a:lnTo>
                      <a:pt x="105" y="41"/>
                    </a:lnTo>
                    <a:lnTo>
                      <a:pt x="103" y="36"/>
                    </a:lnTo>
                    <a:lnTo>
                      <a:pt x="99" y="25"/>
                    </a:lnTo>
                    <a:lnTo>
                      <a:pt x="98" y="23"/>
                    </a:lnTo>
                    <a:lnTo>
                      <a:pt x="95" y="21"/>
                    </a:lnTo>
                    <a:lnTo>
                      <a:pt x="92" y="17"/>
                    </a:lnTo>
                    <a:lnTo>
                      <a:pt x="84" y="8"/>
                    </a:lnTo>
                    <a:lnTo>
                      <a:pt x="80" y="6"/>
                    </a:lnTo>
                    <a:lnTo>
                      <a:pt x="75" y="3"/>
                    </a:lnTo>
                    <a:lnTo>
                      <a:pt x="70" y="1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0" y="1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1" name="Freeform 688"/>
              <p:cNvSpPr>
                <a:spLocks/>
              </p:cNvSpPr>
              <p:nvPr userDrawn="1"/>
            </p:nvSpPr>
            <p:spPr bwMode="auto">
              <a:xfrm>
                <a:off x="4027" y="1480"/>
                <a:ext cx="52" cy="67"/>
              </a:xfrm>
              <a:custGeom>
                <a:avLst/>
                <a:gdLst>
                  <a:gd name="T0" fmla="*/ 0 w 105"/>
                  <a:gd name="T1" fmla="*/ 1 h 133"/>
                  <a:gd name="T2" fmla="*/ 0 w 105"/>
                  <a:gd name="T3" fmla="*/ 1 h 133"/>
                  <a:gd name="T4" fmla="*/ 0 w 105"/>
                  <a:gd name="T5" fmla="*/ 1 h 133"/>
                  <a:gd name="T6" fmla="*/ 0 w 105"/>
                  <a:gd name="T7" fmla="*/ 1 h 133"/>
                  <a:gd name="T8" fmla="*/ 0 w 105"/>
                  <a:gd name="T9" fmla="*/ 1 h 133"/>
                  <a:gd name="T10" fmla="*/ 0 w 105"/>
                  <a:gd name="T11" fmla="*/ 1 h 133"/>
                  <a:gd name="T12" fmla="*/ 0 w 105"/>
                  <a:gd name="T13" fmla="*/ 1 h 133"/>
                  <a:gd name="T14" fmla="*/ 0 w 105"/>
                  <a:gd name="T15" fmla="*/ 1 h 133"/>
                  <a:gd name="T16" fmla="*/ 0 w 105"/>
                  <a:gd name="T17" fmla="*/ 1 h 133"/>
                  <a:gd name="T18" fmla="*/ 0 w 105"/>
                  <a:gd name="T19" fmla="*/ 1 h 133"/>
                  <a:gd name="T20" fmla="*/ 0 w 105"/>
                  <a:gd name="T21" fmla="*/ 1 h 133"/>
                  <a:gd name="T22" fmla="*/ 0 w 105"/>
                  <a:gd name="T23" fmla="*/ 1 h 133"/>
                  <a:gd name="T24" fmla="*/ 0 w 105"/>
                  <a:gd name="T25" fmla="*/ 1 h 133"/>
                  <a:gd name="T26" fmla="*/ 0 w 105"/>
                  <a:gd name="T27" fmla="*/ 1 h 133"/>
                  <a:gd name="T28" fmla="*/ 0 w 105"/>
                  <a:gd name="T29" fmla="*/ 1 h 133"/>
                  <a:gd name="T30" fmla="*/ 0 w 105"/>
                  <a:gd name="T31" fmla="*/ 1 h 133"/>
                  <a:gd name="T32" fmla="*/ 0 w 105"/>
                  <a:gd name="T33" fmla="*/ 1 h 133"/>
                  <a:gd name="T34" fmla="*/ 0 w 105"/>
                  <a:gd name="T35" fmla="*/ 1 h 133"/>
                  <a:gd name="T36" fmla="*/ 0 w 105"/>
                  <a:gd name="T37" fmla="*/ 1 h 133"/>
                  <a:gd name="T38" fmla="*/ 0 w 105"/>
                  <a:gd name="T39" fmla="*/ 1 h 133"/>
                  <a:gd name="T40" fmla="*/ 0 w 105"/>
                  <a:gd name="T41" fmla="*/ 1 h 133"/>
                  <a:gd name="T42" fmla="*/ 0 w 105"/>
                  <a:gd name="T43" fmla="*/ 1 h 133"/>
                  <a:gd name="T44" fmla="*/ 0 w 105"/>
                  <a:gd name="T45" fmla="*/ 1 h 133"/>
                  <a:gd name="T46" fmla="*/ 0 w 105"/>
                  <a:gd name="T47" fmla="*/ 1 h 133"/>
                  <a:gd name="T48" fmla="*/ 0 w 105"/>
                  <a:gd name="T49" fmla="*/ 1 h 133"/>
                  <a:gd name="T50" fmla="*/ 0 w 105"/>
                  <a:gd name="T51" fmla="*/ 1 h 133"/>
                  <a:gd name="T52" fmla="*/ 0 w 105"/>
                  <a:gd name="T53" fmla="*/ 1 h 133"/>
                  <a:gd name="T54" fmla="*/ 0 w 105"/>
                  <a:gd name="T55" fmla="*/ 1 h 133"/>
                  <a:gd name="T56" fmla="*/ 0 w 105"/>
                  <a:gd name="T57" fmla="*/ 1 h 133"/>
                  <a:gd name="T58" fmla="*/ 0 w 105"/>
                  <a:gd name="T59" fmla="*/ 1 h 133"/>
                  <a:gd name="T60" fmla="*/ 0 w 105"/>
                  <a:gd name="T61" fmla="*/ 1 h 133"/>
                  <a:gd name="T62" fmla="*/ 0 w 105"/>
                  <a:gd name="T63" fmla="*/ 1 h 133"/>
                  <a:gd name="T64" fmla="*/ 0 w 105"/>
                  <a:gd name="T65" fmla="*/ 1 h 133"/>
                  <a:gd name="T66" fmla="*/ 0 w 105"/>
                  <a:gd name="T67" fmla="*/ 1 h 133"/>
                  <a:gd name="T68" fmla="*/ 0 w 105"/>
                  <a:gd name="T69" fmla="*/ 1 h 133"/>
                  <a:gd name="T70" fmla="*/ 0 w 105"/>
                  <a:gd name="T71" fmla="*/ 1 h 133"/>
                  <a:gd name="T72" fmla="*/ 0 w 105"/>
                  <a:gd name="T73" fmla="*/ 1 h 133"/>
                  <a:gd name="T74" fmla="*/ 0 w 105"/>
                  <a:gd name="T75" fmla="*/ 1 h 133"/>
                  <a:gd name="T76" fmla="*/ 0 w 105"/>
                  <a:gd name="T77" fmla="*/ 1 h 133"/>
                  <a:gd name="T78" fmla="*/ 0 w 105"/>
                  <a:gd name="T79" fmla="*/ 1 h 133"/>
                  <a:gd name="T80" fmla="*/ 0 w 105"/>
                  <a:gd name="T81" fmla="*/ 1 h 133"/>
                  <a:gd name="T82" fmla="*/ 0 w 105"/>
                  <a:gd name="T83" fmla="*/ 1 h 133"/>
                  <a:gd name="T84" fmla="*/ 0 w 105"/>
                  <a:gd name="T85" fmla="*/ 1 h 133"/>
                  <a:gd name="T86" fmla="*/ 0 w 105"/>
                  <a:gd name="T87" fmla="*/ 1 h 133"/>
                  <a:gd name="T88" fmla="*/ 0 w 105"/>
                  <a:gd name="T89" fmla="*/ 1 h 133"/>
                  <a:gd name="T90" fmla="*/ 0 w 105"/>
                  <a:gd name="T91" fmla="*/ 1 h 133"/>
                  <a:gd name="T92" fmla="*/ 0 w 105"/>
                  <a:gd name="T93" fmla="*/ 1 h 133"/>
                  <a:gd name="T94" fmla="*/ 0 w 105"/>
                  <a:gd name="T95" fmla="*/ 1 h 133"/>
                  <a:gd name="T96" fmla="*/ 0 w 105"/>
                  <a:gd name="T97" fmla="*/ 1 h 133"/>
                  <a:gd name="T98" fmla="*/ 0 w 105"/>
                  <a:gd name="T99" fmla="*/ 1 h 133"/>
                  <a:gd name="T100" fmla="*/ 0 w 105"/>
                  <a:gd name="T101" fmla="*/ 1 h 133"/>
                  <a:gd name="T102" fmla="*/ 0 w 105"/>
                  <a:gd name="T103" fmla="*/ 0 h 133"/>
                  <a:gd name="T104" fmla="*/ 0 w 105"/>
                  <a:gd name="T105" fmla="*/ 0 h 133"/>
                  <a:gd name="T106" fmla="*/ 0 w 105"/>
                  <a:gd name="T107" fmla="*/ 1 h 133"/>
                  <a:gd name="T108" fmla="*/ 0 w 105"/>
                  <a:gd name="T109" fmla="*/ 1 h 1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5" h="133">
                    <a:moveTo>
                      <a:pt x="42" y="4"/>
                    </a:moveTo>
                    <a:lnTo>
                      <a:pt x="36" y="6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7"/>
                    </a:lnTo>
                    <a:lnTo>
                      <a:pt x="11" y="34"/>
                    </a:lnTo>
                    <a:lnTo>
                      <a:pt x="7" y="41"/>
                    </a:lnTo>
                    <a:lnTo>
                      <a:pt x="5" y="48"/>
                    </a:lnTo>
                    <a:lnTo>
                      <a:pt x="2" y="61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2" y="93"/>
                    </a:lnTo>
                    <a:lnTo>
                      <a:pt x="3" y="99"/>
                    </a:lnTo>
                    <a:lnTo>
                      <a:pt x="6" y="104"/>
                    </a:lnTo>
                    <a:lnTo>
                      <a:pt x="7" y="108"/>
                    </a:lnTo>
                    <a:lnTo>
                      <a:pt x="11" y="114"/>
                    </a:lnTo>
                    <a:lnTo>
                      <a:pt x="14" y="118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7" y="127"/>
                    </a:lnTo>
                    <a:lnTo>
                      <a:pt x="31" y="130"/>
                    </a:lnTo>
                    <a:lnTo>
                      <a:pt x="39" y="132"/>
                    </a:lnTo>
                    <a:lnTo>
                      <a:pt x="43" y="133"/>
                    </a:lnTo>
                    <a:lnTo>
                      <a:pt x="47" y="133"/>
                    </a:lnTo>
                    <a:lnTo>
                      <a:pt x="51" y="132"/>
                    </a:lnTo>
                    <a:lnTo>
                      <a:pt x="55" y="132"/>
                    </a:lnTo>
                    <a:lnTo>
                      <a:pt x="64" y="129"/>
                    </a:lnTo>
                    <a:lnTo>
                      <a:pt x="69" y="125"/>
                    </a:lnTo>
                    <a:lnTo>
                      <a:pt x="75" y="122"/>
                    </a:lnTo>
                    <a:lnTo>
                      <a:pt x="80" y="116"/>
                    </a:lnTo>
                    <a:lnTo>
                      <a:pt x="86" y="111"/>
                    </a:lnTo>
                    <a:lnTo>
                      <a:pt x="90" y="105"/>
                    </a:lnTo>
                    <a:lnTo>
                      <a:pt x="94" y="99"/>
                    </a:lnTo>
                    <a:lnTo>
                      <a:pt x="98" y="92"/>
                    </a:lnTo>
                    <a:lnTo>
                      <a:pt x="101" y="83"/>
                    </a:lnTo>
                    <a:lnTo>
                      <a:pt x="102" y="77"/>
                    </a:lnTo>
                    <a:lnTo>
                      <a:pt x="105" y="71"/>
                    </a:lnTo>
                    <a:lnTo>
                      <a:pt x="105" y="64"/>
                    </a:lnTo>
                    <a:lnTo>
                      <a:pt x="105" y="57"/>
                    </a:lnTo>
                    <a:lnTo>
                      <a:pt x="105" y="45"/>
                    </a:lnTo>
                    <a:lnTo>
                      <a:pt x="104" y="38"/>
                    </a:lnTo>
                    <a:lnTo>
                      <a:pt x="102" y="33"/>
                    </a:lnTo>
                    <a:lnTo>
                      <a:pt x="98" y="23"/>
                    </a:lnTo>
                    <a:lnTo>
                      <a:pt x="95" y="17"/>
                    </a:lnTo>
                    <a:lnTo>
                      <a:pt x="93" y="16"/>
                    </a:lnTo>
                    <a:lnTo>
                      <a:pt x="91" y="13"/>
                    </a:lnTo>
                    <a:lnTo>
                      <a:pt x="87" y="9"/>
                    </a:lnTo>
                    <a:lnTo>
                      <a:pt x="83" y="6"/>
                    </a:lnTo>
                    <a:lnTo>
                      <a:pt x="79" y="4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0" y="1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2" name="Freeform 689"/>
              <p:cNvSpPr>
                <a:spLocks/>
              </p:cNvSpPr>
              <p:nvPr userDrawn="1"/>
            </p:nvSpPr>
            <p:spPr bwMode="auto">
              <a:xfrm>
                <a:off x="4291" y="1577"/>
                <a:ext cx="61" cy="71"/>
              </a:xfrm>
              <a:custGeom>
                <a:avLst/>
                <a:gdLst>
                  <a:gd name="T0" fmla="*/ 0 w 123"/>
                  <a:gd name="T1" fmla="*/ 1 h 142"/>
                  <a:gd name="T2" fmla="*/ 0 w 123"/>
                  <a:gd name="T3" fmla="*/ 1 h 142"/>
                  <a:gd name="T4" fmla="*/ 0 w 123"/>
                  <a:gd name="T5" fmla="*/ 1 h 142"/>
                  <a:gd name="T6" fmla="*/ 0 w 123"/>
                  <a:gd name="T7" fmla="*/ 1 h 142"/>
                  <a:gd name="T8" fmla="*/ 0 w 123"/>
                  <a:gd name="T9" fmla="*/ 1 h 142"/>
                  <a:gd name="T10" fmla="*/ 0 w 123"/>
                  <a:gd name="T11" fmla="*/ 1 h 142"/>
                  <a:gd name="T12" fmla="*/ 0 w 123"/>
                  <a:gd name="T13" fmla="*/ 1 h 142"/>
                  <a:gd name="T14" fmla="*/ 0 w 123"/>
                  <a:gd name="T15" fmla="*/ 1 h 142"/>
                  <a:gd name="T16" fmla="*/ 0 w 123"/>
                  <a:gd name="T17" fmla="*/ 1 h 142"/>
                  <a:gd name="T18" fmla="*/ 0 w 123"/>
                  <a:gd name="T19" fmla="*/ 1 h 142"/>
                  <a:gd name="T20" fmla="*/ 0 w 123"/>
                  <a:gd name="T21" fmla="*/ 1 h 142"/>
                  <a:gd name="T22" fmla="*/ 0 w 123"/>
                  <a:gd name="T23" fmla="*/ 1 h 142"/>
                  <a:gd name="T24" fmla="*/ 0 w 123"/>
                  <a:gd name="T25" fmla="*/ 1 h 142"/>
                  <a:gd name="T26" fmla="*/ 0 w 123"/>
                  <a:gd name="T27" fmla="*/ 1 h 142"/>
                  <a:gd name="T28" fmla="*/ 0 w 123"/>
                  <a:gd name="T29" fmla="*/ 1 h 142"/>
                  <a:gd name="T30" fmla="*/ 0 w 123"/>
                  <a:gd name="T31" fmla="*/ 1 h 142"/>
                  <a:gd name="T32" fmla="*/ 0 w 123"/>
                  <a:gd name="T33" fmla="*/ 1 h 142"/>
                  <a:gd name="T34" fmla="*/ 0 w 123"/>
                  <a:gd name="T35" fmla="*/ 1 h 142"/>
                  <a:gd name="T36" fmla="*/ 0 w 123"/>
                  <a:gd name="T37" fmla="*/ 1 h 142"/>
                  <a:gd name="T38" fmla="*/ 0 w 123"/>
                  <a:gd name="T39" fmla="*/ 1 h 142"/>
                  <a:gd name="T40" fmla="*/ 0 w 123"/>
                  <a:gd name="T41" fmla="*/ 1 h 142"/>
                  <a:gd name="T42" fmla="*/ 0 w 123"/>
                  <a:gd name="T43" fmla="*/ 1 h 142"/>
                  <a:gd name="T44" fmla="*/ 0 w 123"/>
                  <a:gd name="T45" fmla="*/ 1 h 142"/>
                  <a:gd name="T46" fmla="*/ 0 w 123"/>
                  <a:gd name="T47" fmla="*/ 1 h 142"/>
                  <a:gd name="T48" fmla="*/ 0 w 123"/>
                  <a:gd name="T49" fmla="*/ 1 h 142"/>
                  <a:gd name="T50" fmla="*/ 0 w 123"/>
                  <a:gd name="T51" fmla="*/ 1 h 142"/>
                  <a:gd name="T52" fmla="*/ 0 w 123"/>
                  <a:gd name="T53" fmla="*/ 1 h 142"/>
                  <a:gd name="T54" fmla="*/ 0 w 123"/>
                  <a:gd name="T55" fmla="*/ 1 h 142"/>
                  <a:gd name="T56" fmla="*/ 0 w 123"/>
                  <a:gd name="T57" fmla="*/ 1 h 142"/>
                  <a:gd name="T58" fmla="*/ 0 w 123"/>
                  <a:gd name="T59" fmla="*/ 1 h 142"/>
                  <a:gd name="T60" fmla="*/ 0 w 123"/>
                  <a:gd name="T61" fmla="*/ 1 h 142"/>
                  <a:gd name="T62" fmla="*/ 0 w 123"/>
                  <a:gd name="T63" fmla="*/ 1 h 142"/>
                  <a:gd name="T64" fmla="*/ 0 w 123"/>
                  <a:gd name="T65" fmla="*/ 1 h 142"/>
                  <a:gd name="T66" fmla="*/ 0 w 123"/>
                  <a:gd name="T67" fmla="*/ 1 h 142"/>
                  <a:gd name="T68" fmla="*/ 0 w 123"/>
                  <a:gd name="T69" fmla="*/ 1 h 142"/>
                  <a:gd name="T70" fmla="*/ 0 w 123"/>
                  <a:gd name="T71" fmla="*/ 1 h 142"/>
                  <a:gd name="T72" fmla="*/ 0 w 123"/>
                  <a:gd name="T73" fmla="*/ 1 h 142"/>
                  <a:gd name="T74" fmla="*/ 0 w 123"/>
                  <a:gd name="T75" fmla="*/ 1 h 142"/>
                  <a:gd name="T76" fmla="*/ 0 w 123"/>
                  <a:gd name="T77" fmla="*/ 1 h 142"/>
                  <a:gd name="T78" fmla="*/ 0 w 123"/>
                  <a:gd name="T79" fmla="*/ 1 h 142"/>
                  <a:gd name="T80" fmla="*/ 0 w 123"/>
                  <a:gd name="T81" fmla="*/ 1 h 142"/>
                  <a:gd name="T82" fmla="*/ 0 w 123"/>
                  <a:gd name="T83" fmla="*/ 1 h 142"/>
                  <a:gd name="T84" fmla="*/ 0 w 123"/>
                  <a:gd name="T85" fmla="*/ 1 h 142"/>
                  <a:gd name="T86" fmla="*/ 0 w 123"/>
                  <a:gd name="T87" fmla="*/ 1 h 142"/>
                  <a:gd name="T88" fmla="*/ 0 w 123"/>
                  <a:gd name="T89" fmla="*/ 1 h 142"/>
                  <a:gd name="T90" fmla="*/ 0 w 123"/>
                  <a:gd name="T91" fmla="*/ 1 h 142"/>
                  <a:gd name="T92" fmla="*/ 0 w 123"/>
                  <a:gd name="T93" fmla="*/ 1 h 142"/>
                  <a:gd name="T94" fmla="*/ 0 w 123"/>
                  <a:gd name="T95" fmla="*/ 1 h 142"/>
                  <a:gd name="T96" fmla="*/ 0 w 123"/>
                  <a:gd name="T97" fmla="*/ 1 h 142"/>
                  <a:gd name="T98" fmla="*/ 0 w 123"/>
                  <a:gd name="T99" fmla="*/ 1 h 142"/>
                  <a:gd name="T100" fmla="*/ 0 w 123"/>
                  <a:gd name="T101" fmla="*/ 1 h 142"/>
                  <a:gd name="T102" fmla="*/ 0 w 123"/>
                  <a:gd name="T103" fmla="*/ 1 h 142"/>
                  <a:gd name="T104" fmla="*/ 0 w 123"/>
                  <a:gd name="T105" fmla="*/ 1 h 142"/>
                  <a:gd name="T106" fmla="*/ 0 w 123"/>
                  <a:gd name="T107" fmla="*/ 1 h 142"/>
                  <a:gd name="T108" fmla="*/ 0 w 123"/>
                  <a:gd name="T109" fmla="*/ 0 h 142"/>
                  <a:gd name="T110" fmla="*/ 0 w 123"/>
                  <a:gd name="T111" fmla="*/ 1 h 142"/>
                  <a:gd name="T112" fmla="*/ 0 w 123"/>
                  <a:gd name="T113" fmla="*/ 1 h 142"/>
                  <a:gd name="T114" fmla="*/ 0 w 123"/>
                  <a:gd name="T115" fmla="*/ 1 h 14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3" h="142">
                    <a:moveTo>
                      <a:pt x="50" y="5"/>
                    </a:moveTo>
                    <a:lnTo>
                      <a:pt x="43" y="7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3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1" y="65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0" y="86"/>
                    </a:lnTo>
                    <a:lnTo>
                      <a:pt x="1" y="93"/>
                    </a:lnTo>
                    <a:lnTo>
                      <a:pt x="4" y="105"/>
                    </a:lnTo>
                    <a:lnTo>
                      <a:pt x="8" y="116"/>
                    </a:lnTo>
                    <a:lnTo>
                      <a:pt x="15" y="126"/>
                    </a:lnTo>
                    <a:lnTo>
                      <a:pt x="19" y="130"/>
                    </a:lnTo>
                    <a:lnTo>
                      <a:pt x="25" y="134"/>
                    </a:lnTo>
                    <a:lnTo>
                      <a:pt x="29" y="137"/>
                    </a:lnTo>
                    <a:lnTo>
                      <a:pt x="35" y="139"/>
                    </a:lnTo>
                    <a:lnTo>
                      <a:pt x="40" y="141"/>
                    </a:lnTo>
                    <a:lnTo>
                      <a:pt x="44" y="142"/>
                    </a:lnTo>
                    <a:lnTo>
                      <a:pt x="50" y="142"/>
                    </a:lnTo>
                    <a:lnTo>
                      <a:pt x="54" y="142"/>
                    </a:lnTo>
                    <a:lnTo>
                      <a:pt x="63" y="142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80" y="137"/>
                    </a:lnTo>
                    <a:lnTo>
                      <a:pt x="87" y="132"/>
                    </a:lnTo>
                    <a:lnTo>
                      <a:pt x="92" y="127"/>
                    </a:lnTo>
                    <a:lnTo>
                      <a:pt x="98" y="121"/>
                    </a:lnTo>
                    <a:lnTo>
                      <a:pt x="105" y="116"/>
                    </a:lnTo>
                    <a:lnTo>
                      <a:pt x="109" y="109"/>
                    </a:lnTo>
                    <a:lnTo>
                      <a:pt x="113" y="101"/>
                    </a:lnTo>
                    <a:lnTo>
                      <a:pt x="117" y="93"/>
                    </a:lnTo>
                    <a:lnTo>
                      <a:pt x="121" y="79"/>
                    </a:lnTo>
                    <a:lnTo>
                      <a:pt x="123" y="72"/>
                    </a:lnTo>
                    <a:lnTo>
                      <a:pt x="123" y="65"/>
                    </a:lnTo>
                    <a:lnTo>
                      <a:pt x="123" y="58"/>
                    </a:lnTo>
                    <a:lnTo>
                      <a:pt x="123" y="51"/>
                    </a:lnTo>
                    <a:lnTo>
                      <a:pt x="121" y="44"/>
                    </a:lnTo>
                    <a:lnTo>
                      <a:pt x="120" y="38"/>
                    </a:lnTo>
                    <a:lnTo>
                      <a:pt x="117" y="32"/>
                    </a:lnTo>
                    <a:lnTo>
                      <a:pt x="114" y="27"/>
                    </a:lnTo>
                    <a:lnTo>
                      <a:pt x="112" y="21"/>
                    </a:lnTo>
                    <a:lnTo>
                      <a:pt x="107" y="17"/>
                    </a:lnTo>
                    <a:lnTo>
                      <a:pt x="103" y="13"/>
                    </a:lnTo>
                    <a:lnTo>
                      <a:pt x="98" y="9"/>
                    </a:lnTo>
                    <a:lnTo>
                      <a:pt x="92" y="6"/>
                    </a:lnTo>
                    <a:lnTo>
                      <a:pt x="87" y="3"/>
                    </a:lnTo>
                    <a:lnTo>
                      <a:pt x="83" y="2"/>
                    </a:lnTo>
                    <a:lnTo>
                      <a:pt x="79" y="2"/>
                    </a:lnTo>
                    <a:lnTo>
                      <a:pt x="69" y="0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3" name="Freeform 690"/>
              <p:cNvSpPr>
                <a:spLocks/>
              </p:cNvSpPr>
              <p:nvPr userDrawn="1"/>
            </p:nvSpPr>
            <p:spPr bwMode="auto">
              <a:xfrm>
                <a:off x="3798" y="1396"/>
                <a:ext cx="45" cy="62"/>
              </a:xfrm>
              <a:custGeom>
                <a:avLst/>
                <a:gdLst>
                  <a:gd name="T0" fmla="*/ 0 w 91"/>
                  <a:gd name="T1" fmla="*/ 0 h 126"/>
                  <a:gd name="T2" fmla="*/ 0 w 91"/>
                  <a:gd name="T3" fmla="*/ 0 h 126"/>
                  <a:gd name="T4" fmla="*/ 0 w 91"/>
                  <a:gd name="T5" fmla="*/ 0 h 126"/>
                  <a:gd name="T6" fmla="*/ 0 w 91"/>
                  <a:gd name="T7" fmla="*/ 0 h 126"/>
                  <a:gd name="T8" fmla="*/ 0 w 91"/>
                  <a:gd name="T9" fmla="*/ 0 h 126"/>
                  <a:gd name="T10" fmla="*/ 0 w 91"/>
                  <a:gd name="T11" fmla="*/ 0 h 126"/>
                  <a:gd name="T12" fmla="*/ 0 w 91"/>
                  <a:gd name="T13" fmla="*/ 0 h 126"/>
                  <a:gd name="T14" fmla="*/ 0 w 91"/>
                  <a:gd name="T15" fmla="*/ 0 h 126"/>
                  <a:gd name="T16" fmla="*/ 0 w 91"/>
                  <a:gd name="T17" fmla="*/ 0 h 126"/>
                  <a:gd name="T18" fmla="*/ 0 w 91"/>
                  <a:gd name="T19" fmla="*/ 0 h 126"/>
                  <a:gd name="T20" fmla="*/ 0 w 91"/>
                  <a:gd name="T21" fmla="*/ 0 h 126"/>
                  <a:gd name="T22" fmla="*/ 0 w 91"/>
                  <a:gd name="T23" fmla="*/ 0 h 126"/>
                  <a:gd name="T24" fmla="*/ 0 w 91"/>
                  <a:gd name="T25" fmla="*/ 0 h 126"/>
                  <a:gd name="T26" fmla="*/ 0 w 91"/>
                  <a:gd name="T27" fmla="*/ 0 h 126"/>
                  <a:gd name="T28" fmla="*/ 0 w 91"/>
                  <a:gd name="T29" fmla="*/ 0 h 126"/>
                  <a:gd name="T30" fmla="*/ 0 w 91"/>
                  <a:gd name="T31" fmla="*/ 0 h 126"/>
                  <a:gd name="T32" fmla="*/ 0 w 91"/>
                  <a:gd name="T33" fmla="*/ 0 h 126"/>
                  <a:gd name="T34" fmla="*/ 0 w 91"/>
                  <a:gd name="T35" fmla="*/ 0 h 126"/>
                  <a:gd name="T36" fmla="*/ 0 w 91"/>
                  <a:gd name="T37" fmla="*/ 0 h 126"/>
                  <a:gd name="T38" fmla="*/ 0 w 91"/>
                  <a:gd name="T39" fmla="*/ 0 h 126"/>
                  <a:gd name="T40" fmla="*/ 0 w 91"/>
                  <a:gd name="T41" fmla="*/ 0 h 126"/>
                  <a:gd name="T42" fmla="*/ 0 w 91"/>
                  <a:gd name="T43" fmla="*/ 0 h 126"/>
                  <a:gd name="T44" fmla="*/ 0 w 91"/>
                  <a:gd name="T45" fmla="*/ 0 h 126"/>
                  <a:gd name="T46" fmla="*/ 0 w 91"/>
                  <a:gd name="T47" fmla="*/ 0 h 126"/>
                  <a:gd name="T48" fmla="*/ 0 w 91"/>
                  <a:gd name="T49" fmla="*/ 0 h 126"/>
                  <a:gd name="T50" fmla="*/ 0 w 91"/>
                  <a:gd name="T51" fmla="*/ 0 h 126"/>
                  <a:gd name="T52" fmla="*/ 0 w 91"/>
                  <a:gd name="T53" fmla="*/ 0 h 126"/>
                  <a:gd name="T54" fmla="*/ 0 w 91"/>
                  <a:gd name="T55" fmla="*/ 0 h 126"/>
                  <a:gd name="T56" fmla="*/ 0 w 91"/>
                  <a:gd name="T57" fmla="*/ 0 h 126"/>
                  <a:gd name="T58" fmla="*/ 0 w 91"/>
                  <a:gd name="T59" fmla="*/ 0 h 126"/>
                  <a:gd name="T60" fmla="*/ 0 w 91"/>
                  <a:gd name="T61" fmla="*/ 0 h 126"/>
                  <a:gd name="T62" fmla="*/ 0 w 91"/>
                  <a:gd name="T63" fmla="*/ 0 h 126"/>
                  <a:gd name="T64" fmla="*/ 0 w 91"/>
                  <a:gd name="T65" fmla="*/ 0 h 126"/>
                  <a:gd name="T66" fmla="*/ 0 w 91"/>
                  <a:gd name="T67" fmla="*/ 0 h 126"/>
                  <a:gd name="T68" fmla="*/ 0 w 91"/>
                  <a:gd name="T69" fmla="*/ 0 h 126"/>
                  <a:gd name="T70" fmla="*/ 0 w 91"/>
                  <a:gd name="T71" fmla="*/ 0 h 126"/>
                  <a:gd name="T72" fmla="*/ 0 w 91"/>
                  <a:gd name="T73" fmla="*/ 0 h 126"/>
                  <a:gd name="T74" fmla="*/ 0 w 91"/>
                  <a:gd name="T75" fmla="*/ 0 h 126"/>
                  <a:gd name="T76" fmla="*/ 0 w 91"/>
                  <a:gd name="T77" fmla="*/ 0 h 126"/>
                  <a:gd name="T78" fmla="*/ 0 w 91"/>
                  <a:gd name="T79" fmla="*/ 0 h 126"/>
                  <a:gd name="T80" fmla="*/ 0 w 91"/>
                  <a:gd name="T81" fmla="*/ 0 h 126"/>
                  <a:gd name="T82" fmla="*/ 0 w 91"/>
                  <a:gd name="T83" fmla="*/ 0 h 126"/>
                  <a:gd name="T84" fmla="*/ 0 w 91"/>
                  <a:gd name="T85" fmla="*/ 0 h 126"/>
                  <a:gd name="T86" fmla="*/ 0 w 91"/>
                  <a:gd name="T87" fmla="*/ 0 h 126"/>
                  <a:gd name="T88" fmla="*/ 0 w 91"/>
                  <a:gd name="T89" fmla="*/ 0 h 126"/>
                  <a:gd name="T90" fmla="*/ 0 w 91"/>
                  <a:gd name="T91" fmla="*/ 0 h 126"/>
                  <a:gd name="T92" fmla="*/ 0 w 91"/>
                  <a:gd name="T93" fmla="*/ 0 h 12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1" h="126">
                    <a:moveTo>
                      <a:pt x="36" y="5"/>
                    </a:moveTo>
                    <a:lnTo>
                      <a:pt x="30" y="7"/>
                    </a:lnTo>
                    <a:lnTo>
                      <a:pt x="25" y="11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0" y="33"/>
                    </a:lnTo>
                    <a:lnTo>
                      <a:pt x="6" y="40"/>
                    </a:lnTo>
                    <a:lnTo>
                      <a:pt x="3" y="47"/>
                    </a:lnTo>
                    <a:lnTo>
                      <a:pt x="1" y="54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3" y="94"/>
                    </a:lnTo>
                    <a:lnTo>
                      <a:pt x="4" y="99"/>
                    </a:lnTo>
                    <a:lnTo>
                      <a:pt x="7" y="104"/>
                    </a:lnTo>
                    <a:lnTo>
                      <a:pt x="12" y="112"/>
                    </a:lnTo>
                    <a:lnTo>
                      <a:pt x="15" y="116"/>
                    </a:lnTo>
                    <a:lnTo>
                      <a:pt x="19" y="119"/>
                    </a:lnTo>
                    <a:lnTo>
                      <a:pt x="23" y="121"/>
                    </a:lnTo>
                    <a:lnTo>
                      <a:pt x="28" y="123"/>
                    </a:lnTo>
                    <a:lnTo>
                      <a:pt x="30" y="124"/>
                    </a:lnTo>
                    <a:lnTo>
                      <a:pt x="34" y="126"/>
                    </a:lnTo>
                    <a:lnTo>
                      <a:pt x="41" y="126"/>
                    </a:lnTo>
                    <a:lnTo>
                      <a:pt x="48" y="124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5" y="115"/>
                    </a:lnTo>
                    <a:lnTo>
                      <a:pt x="70" y="110"/>
                    </a:lnTo>
                    <a:lnTo>
                      <a:pt x="74" y="105"/>
                    </a:lnTo>
                    <a:lnTo>
                      <a:pt x="78" y="99"/>
                    </a:lnTo>
                    <a:lnTo>
                      <a:pt x="83" y="93"/>
                    </a:lnTo>
                    <a:lnTo>
                      <a:pt x="88" y="79"/>
                    </a:lnTo>
                    <a:lnTo>
                      <a:pt x="89" y="72"/>
                    </a:lnTo>
                    <a:lnTo>
                      <a:pt x="91" y="66"/>
                    </a:lnTo>
                    <a:lnTo>
                      <a:pt x="91" y="54"/>
                    </a:lnTo>
                    <a:lnTo>
                      <a:pt x="91" y="42"/>
                    </a:lnTo>
                    <a:lnTo>
                      <a:pt x="88" y="31"/>
                    </a:lnTo>
                    <a:lnTo>
                      <a:pt x="87" y="25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2" y="6"/>
                    </a:lnTo>
                    <a:lnTo>
                      <a:pt x="67" y="3"/>
                    </a:lnTo>
                    <a:lnTo>
                      <a:pt x="63" y="2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4" name="Freeform 691"/>
              <p:cNvSpPr>
                <a:spLocks/>
              </p:cNvSpPr>
              <p:nvPr userDrawn="1"/>
            </p:nvSpPr>
            <p:spPr bwMode="auto">
              <a:xfrm>
                <a:off x="3947" y="1451"/>
                <a:ext cx="51" cy="65"/>
              </a:xfrm>
              <a:custGeom>
                <a:avLst/>
                <a:gdLst>
                  <a:gd name="T0" fmla="*/ 1 w 101"/>
                  <a:gd name="T1" fmla="*/ 0 h 131"/>
                  <a:gd name="T2" fmla="*/ 1 w 101"/>
                  <a:gd name="T3" fmla="*/ 0 h 131"/>
                  <a:gd name="T4" fmla="*/ 1 w 101"/>
                  <a:gd name="T5" fmla="*/ 0 h 131"/>
                  <a:gd name="T6" fmla="*/ 1 w 101"/>
                  <a:gd name="T7" fmla="*/ 0 h 131"/>
                  <a:gd name="T8" fmla="*/ 1 w 101"/>
                  <a:gd name="T9" fmla="*/ 0 h 131"/>
                  <a:gd name="T10" fmla="*/ 1 w 101"/>
                  <a:gd name="T11" fmla="*/ 0 h 131"/>
                  <a:gd name="T12" fmla="*/ 1 w 101"/>
                  <a:gd name="T13" fmla="*/ 0 h 131"/>
                  <a:gd name="T14" fmla="*/ 1 w 101"/>
                  <a:gd name="T15" fmla="*/ 0 h 131"/>
                  <a:gd name="T16" fmla="*/ 1 w 101"/>
                  <a:gd name="T17" fmla="*/ 0 h 131"/>
                  <a:gd name="T18" fmla="*/ 1 w 101"/>
                  <a:gd name="T19" fmla="*/ 0 h 131"/>
                  <a:gd name="T20" fmla="*/ 0 w 101"/>
                  <a:gd name="T21" fmla="*/ 0 h 131"/>
                  <a:gd name="T22" fmla="*/ 1 w 101"/>
                  <a:gd name="T23" fmla="*/ 0 h 131"/>
                  <a:gd name="T24" fmla="*/ 1 w 101"/>
                  <a:gd name="T25" fmla="*/ 0 h 131"/>
                  <a:gd name="T26" fmla="*/ 1 w 101"/>
                  <a:gd name="T27" fmla="*/ 0 h 131"/>
                  <a:gd name="T28" fmla="*/ 1 w 101"/>
                  <a:gd name="T29" fmla="*/ 0 h 131"/>
                  <a:gd name="T30" fmla="*/ 1 w 101"/>
                  <a:gd name="T31" fmla="*/ 0 h 131"/>
                  <a:gd name="T32" fmla="*/ 1 w 101"/>
                  <a:gd name="T33" fmla="*/ 0 h 131"/>
                  <a:gd name="T34" fmla="*/ 1 w 101"/>
                  <a:gd name="T35" fmla="*/ 0 h 131"/>
                  <a:gd name="T36" fmla="*/ 1 w 101"/>
                  <a:gd name="T37" fmla="*/ 0 h 131"/>
                  <a:gd name="T38" fmla="*/ 1 w 101"/>
                  <a:gd name="T39" fmla="*/ 0 h 131"/>
                  <a:gd name="T40" fmla="*/ 1 w 101"/>
                  <a:gd name="T41" fmla="*/ 0 h 131"/>
                  <a:gd name="T42" fmla="*/ 1 w 101"/>
                  <a:gd name="T43" fmla="*/ 0 h 131"/>
                  <a:gd name="T44" fmla="*/ 1 w 101"/>
                  <a:gd name="T45" fmla="*/ 0 h 131"/>
                  <a:gd name="T46" fmla="*/ 1 w 101"/>
                  <a:gd name="T47" fmla="*/ 0 h 131"/>
                  <a:gd name="T48" fmla="*/ 1 w 101"/>
                  <a:gd name="T49" fmla="*/ 0 h 131"/>
                  <a:gd name="T50" fmla="*/ 1 w 101"/>
                  <a:gd name="T51" fmla="*/ 0 h 131"/>
                  <a:gd name="T52" fmla="*/ 1 w 101"/>
                  <a:gd name="T53" fmla="*/ 0 h 131"/>
                  <a:gd name="T54" fmla="*/ 1 w 101"/>
                  <a:gd name="T55" fmla="*/ 0 h 131"/>
                  <a:gd name="T56" fmla="*/ 1 w 101"/>
                  <a:gd name="T57" fmla="*/ 0 h 131"/>
                  <a:gd name="T58" fmla="*/ 1 w 101"/>
                  <a:gd name="T59" fmla="*/ 0 h 131"/>
                  <a:gd name="T60" fmla="*/ 1 w 101"/>
                  <a:gd name="T61" fmla="*/ 0 h 131"/>
                  <a:gd name="T62" fmla="*/ 1 w 101"/>
                  <a:gd name="T63" fmla="*/ 0 h 131"/>
                  <a:gd name="T64" fmla="*/ 1 w 101"/>
                  <a:gd name="T65" fmla="*/ 0 h 131"/>
                  <a:gd name="T66" fmla="*/ 1 w 101"/>
                  <a:gd name="T67" fmla="*/ 0 h 131"/>
                  <a:gd name="T68" fmla="*/ 1 w 101"/>
                  <a:gd name="T69" fmla="*/ 0 h 131"/>
                  <a:gd name="T70" fmla="*/ 1 w 101"/>
                  <a:gd name="T71" fmla="*/ 0 h 131"/>
                  <a:gd name="T72" fmla="*/ 1 w 101"/>
                  <a:gd name="T73" fmla="*/ 0 h 131"/>
                  <a:gd name="T74" fmla="*/ 1 w 101"/>
                  <a:gd name="T75" fmla="*/ 0 h 131"/>
                  <a:gd name="T76" fmla="*/ 1 w 101"/>
                  <a:gd name="T77" fmla="*/ 0 h 131"/>
                  <a:gd name="T78" fmla="*/ 1 w 101"/>
                  <a:gd name="T79" fmla="*/ 0 h 131"/>
                  <a:gd name="T80" fmla="*/ 1 w 101"/>
                  <a:gd name="T81" fmla="*/ 0 h 131"/>
                  <a:gd name="T82" fmla="*/ 1 w 101"/>
                  <a:gd name="T83" fmla="*/ 0 h 131"/>
                  <a:gd name="T84" fmla="*/ 1 w 101"/>
                  <a:gd name="T85" fmla="*/ 0 h 131"/>
                  <a:gd name="T86" fmla="*/ 1 w 101"/>
                  <a:gd name="T87" fmla="*/ 0 h 131"/>
                  <a:gd name="T88" fmla="*/ 1 w 101"/>
                  <a:gd name="T89" fmla="*/ 0 h 131"/>
                  <a:gd name="T90" fmla="*/ 1 w 101"/>
                  <a:gd name="T91" fmla="*/ 0 h 131"/>
                  <a:gd name="T92" fmla="*/ 1 w 101"/>
                  <a:gd name="T93" fmla="*/ 0 h 131"/>
                  <a:gd name="T94" fmla="*/ 1 w 101"/>
                  <a:gd name="T95" fmla="*/ 0 h 131"/>
                  <a:gd name="T96" fmla="*/ 1 w 101"/>
                  <a:gd name="T97" fmla="*/ 0 h 1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131">
                    <a:moveTo>
                      <a:pt x="39" y="5"/>
                    </a:moveTo>
                    <a:lnTo>
                      <a:pt x="34" y="7"/>
                    </a:lnTo>
                    <a:lnTo>
                      <a:pt x="28" y="11"/>
                    </a:lnTo>
                    <a:lnTo>
                      <a:pt x="23" y="17"/>
                    </a:lnTo>
                    <a:lnTo>
                      <a:pt x="19" y="21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8" y="42"/>
                    </a:lnTo>
                    <a:lnTo>
                      <a:pt x="5" y="49"/>
                    </a:lnTo>
                    <a:lnTo>
                      <a:pt x="1" y="61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4" y="98"/>
                    </a:lnTo>
                    <a:lnTo>
                      <a:pt x="8" y="108"/>
                    </a:lnTo>
                    <a:lnTo>
                      <a:pt x="13" y="116"/>
                    </a:lnTo>
                    <a:lnTo>
                      <a:pt x="17" y="120"/>
                    </a:lnTo>
                    <a:lnTo>
                      <a:pt x="22" y="124"/>
                    </a:lnTo>
                    <a:lnTo>
                      <a:pt x="26" y="126"/>
                    </a:lnTo>
                    <a:lnTo>
                      <a:pt x="30" y="128"/>
                    </a:lnTo>
                    <a:lnTo>
                      <a:pt x="38" y="130"/>
                    </a:lnTo>
                    <a:lnTo>
                      <a:pt x="45" y="131"/>
                    </a:lnTo>
                    <a:lnTo>
                      <a:pt x="49" y="130"/>
                    </a:lnTo>
                    <a:lnTo>
                      <a:pt x="53" y="130"/>
                    </a:lnTo>
                    <a:lnTo>
                      <a:pt x="60" y="127"/>
                    </a:lnTo>
                    <a:lnTo>
                      <a:pt x="66" y="124"/>
                    </a:lnTo>
                    <a:lnTo>
                      <a:pt x="71" y="120"/>
                    </a:lnTo>
                    <a:lnTo>
                      <a:pt x="77" y="115"/>
                    </a:lnTo>
                    <a:lnTo>
                      <a:pt x="82" y="110"/>
                    </a:lnTo>
                    <a:lnTo>
                      <a:pt x="86" y="104"/>
                    </a:lnTo>
                    <a:lnTo>
                      <a:pt x="90" y="98"/>
                    </a:lnTo>
                    <a:lnTo>
                      <a:pt x="93" y="90"/>
                    </a:lnTo>
                    <a:lnTo>
                      <a:pt x="96" y="83"/>
                    </a:lnTo>
                    <a:lnTo>
                      <a:pt x="100" y="69"/>
                    </a:lnTo>
                    <a:lnTo>
                      <a:pt x="101" y="57"/>
                    </a:lnTo>
                    <a:lnTo>
                      <a:pt x="100" y="44"/>
                    </a:lnTo>
                    <a:lnTo>
                      <a:pt x="99" y="39"/>
                    </a:lnTo>
                    <a:lnTo>
                      <a:pt x="97" y="33"/>
                    </a:lnTo>
                    <a:lnTo>
                      <a:pt x="96" y="28"/>
                    </a:lnTo>
                    <a:lnTo>
                      <a:pt x="93" y="22"/>
                    </a:lnTo>
                    <a:lnTo>
                      <a:pt x="88" y="14"/>
                    </a:lnTo>
                    <a:lnTo>
                      <a:pt x="83" y="10"/>
                    </a:lnTo>
                    <a:lnTo>
                      <a:pt x="79" y="7"/>
                    </a:lnTo>
                    <a:lnTo>
                      <a:pt x="75" y="5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8" y="2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5" name="Freeform 692"/>
              <p:cNvSpPr>
                <a:spLocks/>
              </p:cNvSpPr>
              <p:nvPr userDrawn="1"/>
            </p:nvSpPr>
            <p:spPr bwMode="auto">
              <a:xfrm>
                <a:off x="4198" y="1544"/>
                <a:ext cx="59" cy="69"/>
              </a:xfrm>
              <a:custGeom>
                <a:avLst/>
                <a:gdLst>
                  <a:gd name="T0" fmla="*/ 1 w 117"/>
                  <a:gd name="T1" fmla="*/ 0 h 139"/>
                  <a:gd name="T2" fmla="*/ 1 w 117"/>
                  <a:gd name="T3" fmla="*/ 0 h 139"/>
                  <a:gd name="T4" fmla="*/ 1 w 117"/>
                  <a:gd name="T5" fmla="*/ 0 h 139"/>
                  <a:gd name="T6" fmla="*/ 1 w 117"/>
                  <a:gd name="T7" fmla="*/ 0 h 139"/>
                  <a:gd name="T8" fmla="*/ 1 w 117"/>
                  <a:gd name="T9" fmla="*/ 0 h 139"/>
                  <a:gd name="T10" fmla="*/ 1 w 117"/>
                  <a:gd name="T11" fmla="*/ 0 h 139"/>
                  <a:gd name="T12" fmla="*/ 1 w 117"/>
                  <a:gd name="T13" fmla="*/ 0 h 139"/>
                  <a:gd name="T14" fmla="*/ 1 w 117"/>
                  <a:gd name="T15" fmla="*/ 0 h 139"/>
                  <a:gd name="T16" fmla="*/ 1 w 117"/>
                  <a:gd name="T17" fmla="*/ 0 h 139"/>
                  <a:gd name="T18" fmla="*/ 1 w 117"/>
                  <a:gd name="T19" fmla="*/ 0 h 139"/>
                  <a:gd name="T20" fmla="*/ 1 w 117"/>
                  <a:gd name="T21" fmla="*/ 0 h 139"/>
                  <a:gd name="T22" fmla="*/ 1 w 117"/>
                  <a:gd name="T23" fmla="*/ 0 h 139"/>
                  <a:gd name="T24" fmla="*/ 0 w 117"/>
                  <a:gd name="T25" fmla="*/ 0 h 139"/>
                  <a:gd name="T26" fmla="*/ 0 w 117"/>
                  <a:gd name="T27" fmla="*/ 0 h 139"/>
                  <a:gd name="T28" fmla="*/ 1 w 117"/>
                  <a:gd name="T29" fmla="*/ 0 h 139"/>
                  <a:gd name="T30" fmla="*/ 1 w 117"/>
                  <a:gd name="T31" fmla="*/ 0 h 139"/>
                  <a:gd name="T32" fmla="*/ 1 w 117"/>
                  <a:gd name="T33" fmla="*/ 0 h 139"/>
                  <a:gd name="T34" fmla="*/ 1 w 117"/>
                  <a:gd name="T35" fmla="*/ 0 h 139"/>
                  <a:gd name="T36" fmla="*/ 1 w 117"/>
                  <a:gd name="T37" fmla="*/ 0 h 139"/>
                  <a:gd name="T38" fmla="*/ 1 w 117"/>
                  <a:gd name="T39" fmla="*/ 0 h 139"/>
                  <a:gd name="T40" fmla="*/ 1 w 117"/>
                  <a:gd name="T41" fmla="*/ 0 h 139"/>
                  <a:gd name="T42" fmla="*/ 1 w 117"/>
                  <a:gd name="T43" fmla="*/ 0 h 139"/>
                  <a:gd name="T44" fmla="*/ 1 w 117"/>
                  <a:gd name="T45" fmla="*/ 0 h 139"/>
                  <a:gd name="T46" fmla="*/ 1 w 117"/>
                  <a:gd name="T47" fmla="*/ 0 h 139"/>
                  <a:gd name="T48" fmla="*/ 1 w 117"/>
                  <a:gd name="T49" fmla="*/ 0 h 139"/>
                  <a:gd name="T50" fmla="*/ 1 w 117"/>
                  <a:gd name="T51" fmla="*/ 0 h 139"/>
                  <a:gd name="T52" fmla="*/ 1 w 117"/>
                  <a:gd name="T53" fmla="*/ 0 h 139"/>
                  <a:gd name="T54" fmla="*/ 1 w 117"/>
                  <a:gd name="T55" fmla="*/ 0 h 139"/>
                  <a:gd name="T56" fmla="*/ 1 w 117"/>
                  <a:gd name="T57" fmla="*/ 0 h 139"/>
                  <a:gd name="T58" fmla="*/ 1 w 117"/>
                  <a:gd name="T59" fmla="*/ 0 h 139"/>
                  <a:gd name="T60" fmla="*/ 1 w 117"/>
                  <a:gd name="T61" fmla="*/ 0 h 139"/>
                  <a:gd name="T62" fmla="*/ 1 w 117"/>
                  <a:gd name="T63" fmla="*/ 0 h 139"/>
                  <a:gd name="T64" fmla="*/ 1 w 117"/>
                  <a:gd name="T65" fmla="*/ 0 h 139"/>
                  <a:gd name="T66" fmla="*/ 1 w 117"/>
                  <a:gd name="T67" fmla="*/ 0 h 139"/>
                  <a:gd name="T68" fmla="*/ 1 w 117"/>
                  <a:gd name="T69" fmla="*/ 0 h 139"/>
                  <a:gd name="T70" fmla="*/ 1 w 117"/>
                  <a:gd name="T71" fmla="*/ 0 h 139"/>
                  <a:gd name="T72" fmla="*/ 1 w 117"/>
                  <a:gd name="T73" fmla="*/ 0 h 139"/>
                  <a:gd name="T74" fmla="*/ 1 w 117"/>
                  <a:gd name="T75" fmla="*/ 0 h 139"/>
                  <a:gd name="T76" fmla="*/ 1 w 117"/>
                  <a:gd name="T77" fmla="*/ 0 h 139"/>
                  <a:gd name="T78" fmla="*/ 1 w 117"/>
                  <a:gd name="T79" fmla="*/ 0 h 139"/>
                  <a:gd name="T80" fmla="*/ 1 w 117"/>
                  <a:gd name="T81" fmla="*/ 0 h 139"/>
                  <a:gd name="T82" fmla="*/ 1 w 117"/>
                  <a:gd name="T83" fmla="*/ 0 h 139"/>
                  <a:gd name="T84" fmla="*/ 1 w 117"/>
                  <a:gd name="T85" fmla="*/ 0 h 139"/>
                  <a:gd name="T86" fmla="*/ 1 w 117"/>
                  <a:gd name="T87" fmla="*/ 0 h 139"/>
                  <a:gd name="T88" fmla="*/ 1 w 117"/>
                  <a:gd name="T89" fmla="*/ 0 h 139"/>
                  <a:gd name="T90" fmla="*/ 1 w 117"/>
                  <a:gd name="T91" fmla="*/ 0 h 139"/>
                  <a:gd name="T92" fmla="*/ 1 w 117"/>
                  <a:gd name="T93" fmla="*/ 0 h 139"/>
                  <a:gd name="T94" fmla="*/ 1 w 117"/>
                  <a:gd name="T95" fmla="*/ 0 h 139"/>
                  <a:gd name="T96" fmla="*/ 1 w 117"/>
                  <a:gd name="T97" fmla="*/ 0 h 139"/>
                  <a:gd name="T98" fmla="*/ 1 w 117"/>
                  <a:gd name="T99" fmla="*/ 0 h 139"/>
                  <a:gd name="T100" fmla="*/ 1 w 117"/>
                  <a:gd name="T101" fmla="*/ 0 h 139"/>
                  <a:gd name="T102" fmla="*/ 1 w 117"/>
                  <a:gd name="T103" fmla="*/ 0 h 139"/>
                  <a:gd name="T104" fmla="*/ 1 w 117"/>
                  <a:gd name="T105" fmla="*/ 0 h 139"/>
                  <a:gd name="T106" fmla="*/ 1 w 117"/>
                  <a:gd name="T107" fmla="*/ 0 h 139"/>
                  <a:gd name="T108" fmla="*/ 1 w 117"/>
                  <a:gd name="T109" fmla="*/ 0 h 139"/>
                  <a:gd name="T110" fmla="*/ 1 w 117"/>
                  <a:gd name="T111" fmla="*/ 0 h 139"/>
                  <a:gd name="T112" fmla="*/ 1 w 117"/>
                  <a:gd name="T113" fmla="*/ 0 h 139"/>
                  <a:gd name="T114" fmla="*/ 1 w 117"/>
                  <a:gd name="T115" fmla="*/ 0 h 1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7" h="139">
                    <a:moveTo>
                      <a:pt x="47" y="4"/>
                    </a:moveTo>
                    <a:lnTo>
                      <a:pt x="40" y="7"/>
                    </a:lnTo>
                    <a:lnTo>
                      <a:pt x="34" y="11"/>
                    </a:lnTo>
                    <a:lnTo>
                      <a:pt x="27" y="15"/>
                    </a:lnTo>
                    <a:lnTo>
                      <a:pt x="22" y="21"/>
                    </a:lnTo>
                    <a:lnTo>
                      <a:pt x="18" y="28"/>
                    </a:lnTo>
                    <a:lnTo>
                      <a:pt x="12" y="34"/>
                    </a:lnTo>
                    <a:lnTo>
                      <a:pt x="8" y="41"/>
                    </a:lnTo>
                    <a:lnTo>
                      <a:pt x="5" y="50"/>
                    </a:lnTo>
                    <a:lnTo>
                      <a:pt x="3" y="56"/>
                    </a:lnTo>
                    <a:lnTo>
                      <a:pt x="1" y="63"/>
                    </a:lnTo>
                    <a:lnTo>
                      <a:pt x="1" y="70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89"/>
                    </a:lnTo>
                    <a:lnTo>
                      <a:pt x="3" y="96"/>
                    </a:lnTo>
                    <a:lnTo>
                      <a:pt x="4" y="102"/>
                    </a:lnTo>
                    <a:lnTo>
                      <a:pt x="5" y="107"/>
                    </a:lnTo>
                    <a:lnTo>
                      <a:pt x="8" y="113"/>
                    </a:lnTo>
                    <a:lnTo>
                      <a:pt x="11" y="118"/>
                    </a:lnTo>
                    <a:lnTo>
                      <a:pt x="15" y="122"/>
                    </a:lnTo>
                    <a:lnTo>
                      <a:pt x="19" y="127"/>
                    </a:lnTo>
                    <a:lnTo>
                      <a:pt x="23" y="131"/>
                    </a:lnTo>
                    <a:lnTo>
                      <a:pt x="29" y="133"/>
                    </a:lnTo>
                    <a:lnTo>
                      <a:pt x="33" y="135"/>
                    </a:lnTo>
                    <a:lnTo>
                      <a:pt x="38" y="138"/>
                    </a:lnTo>
                    <a:lnTo>
                      <a:pt x="42" y="138"/>
                    </a:lnTo>
                    <a:lnTo>
                      <a:pt x="51" y="139"/>
                    </a:lnTo>
                    <a:lnTo>
                      <a:pt x="60" y="138"/>
                    </a:lnTo>
                    <a:lnTo>
                      <a:pt x="69" y="135"/>
                    </a:lnTo>
                    <a:lnTo>
                      <a:pt x="75" y="132"/>
                    </a:lnTo>
                    <a:lnTo>
                      <a:pt x="82" y="128"/>
                    </a:lnTo>
                    <a:lnTo>
                      <a:pt x="88" y="122"/>
                    </a:lnTo>
                    <a:lnTo>
                      <a:pt x="93" y="118"/>
                    </a:lnTo>
                    <a:lnTo>
                      <a:pt x="99" y="111"/>
                    </a:lnTo>
                    <a:lnTo>
                      <a:pt x="103" y="105"/>
                    </a:lnTo>
                    <a:lnTo>
                      <a:pt x="107" y="98"/>
                    </a:lnTo>
                    <a:lnTo>
                      <a:pt x="111" y="89"/>
                    </a:lnTo>
                    <a:lnTo>
                      <a:pt x="114" y="83"/>
                    </a:lnTo>
                    <a:lnTo>
                      <a:pt x="115" y="76"/>
                    </a:lnTo>
                    <a:lnTo>
                      <a:pt x="117" y="69"/>
                    </a:lnTo>
                    <a:lnTo>
                      <a:pt x="117" y="62"/>
                    </a:lnTo>
                    <a:lnTo>
                      <a:pt x="117" y="55"/>
                    </a:lnTo>
                    <a:lnTo>
                      <a:pt x="115" y="48"/>
                    </a:lnTo>
                    <a:lnTo>
                      <a:pt x="113" y="36"/>
                    </a:lnTo>
                    <a:lnTo>
                      <a:pt x="108" y="25"/>
                    </a:lnTo>
                    <a:lnTo>
                      <a:pt x="104" y="19"/>
                    </a:lnTo>
                    <a:lnTo>
                      <a:pt x="102" y="15"/>
                    </a:lnTo>
                    <a:lnTo>
                      <a:pt x="97" y="11"/>
                    </a:lnTo>
                    <a:lnTo>
                      <a:pt x="93" y="8"/>
                    </a:lnTo>
                    <a:lnTo>
                      <a:pt x="88" y="4"/>
                    </a:lnTo>
                    <a:lnTo>
                      <a:pt x="82" y="3"/>
                    </a:lnTo>
                    <a:lnTo>
                      <a:pt x="74" y="0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1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6" name="Freeform 693"/>
              <p:cNvSpPr>
                <a:spLocks/>
              </p:cNvSpPr>
              <p:nvPr userDrawn="1"/>
            </p:nvSpPr>
            <p:spPr bwMode="auto">
              <a:xfrm>
                <a:off x="3727" y="1370"/>
                <a:ext cx="44" cy="61"/>
              </a:xfrm>
              <a:custGeom>
                <a:avLst/>
                <a:gdLst>
                  <a:gd name="T0" fmla="*/ 1 w 88"/>
                  <a:gd name="T1" fmla="*/ 0 h 124"/>
                  <a:gd name="T2" fmla="*/ 1 w 88"/>
                  <a:gd name="T3" fmla="*/ 0 h 124"/>
                  <a:gd name="T4" fmla="*/ 1 w 88"/>
                  <a:gd name="T5" fmla="*/ 0 h 124"/>
                  <a:gd name="T6" fmla="*/ 1 w 88"/>
                  <a:gd name="T7" fmla="*/ 0 h 124"/>
                  <a:gd name="T8" fmla="*/ 1 w 88"/>
                  <a:gd name="T9" fmla="*/ 0 h 124"/>
                  <a:gd name="T10" fmla="*/ 1 w 88"/>
                  <a:gd name="T11" fmla="*/ 0 h 124"/>
                  <a:gd name="T12" fmla="*/ 1 w 88"/>
                  <a:gd name="T13" fmla="*/ 0 h 124"/>
                  <a:gd name="T14" fmla="*/ 1 w 88"/>
                  <a:gd name="T15" fmla="*/ 0 h 124"/>
                  <a:gd name="T16" fmla="*/ 1 w 88"/>
                  <a:gd name="T17" fmla="*/ 0 h 124"/>
                  <a:gd name="T18" fmla="*/ 1 w 88"/>
                  <a:gd name="T19" fmla="*/ 0 h 124"/>
                  <a:gd name="T20" fmla="*/ 0 w 88"/>
                  <a:gd name="T21" fmla="*/ 0 h 124"/>
                  <a:gd name="T22" fmla="*/ 0 w 88"/>
                  <a:gd name="T23" fmla="*/ 0 h 124"/>
                  <a:gd name="T24" fmla="*/ 0 w 88"/>
                  <a:gd name="T25" fmla="*/ 0 h 124"/>
                  <a:gd name="T26" fmla="*/ 0 w 88"/>
                  <a:gd name="T27" fmla="*/ 0 h 124"/>
                  <a:gd name="T28" fmla="*/ 1 w 88"/>
                  <a:gd name="T29" fmla="*/ 0 h 124"/>
                  <a:gd name="T30" fmla="*/ 1 w 88"/>
                  <a:gd name="T31" fmla="*/ 0 h 124"/>
                  <a:gd name="T32" fmla="*/ 1 w 88"/>
                  <a:gd name="T33" fmla="*/ 0 h 124"/>
                  <a:gd name="T34" fmla="*/ 1 w 88"/>
                  <a:gd name="T35" fmla="*/ 0 h 124"/>
                  <a:gd name="T36" fmla="*/ 1 w 88"/>
                  <a:gd name="T37" fmla="*/ 0 h 124"/>
                  <a:gd name="T38" fmla="*/ 1 w 88"/>
                  <a:gd name="T39" fmla="*/ 0 h 124"/>
                  <a:gd name="T40" fmla="*/ 1 w 88"/>
                  <a:gd name="T41" fmla="*/ 0 h 124"/>
                  <a:gd name="T42" fmla="*/ 1 w 88"/>
                  <a:gd name="T43" fmla="*/ 0 h 124"/>
                  <a:gd name="T44" fmla="*/ 1 w 88"/>
                  <a:gd name="T45" fmla="*/ 0 h 124"/>
                  <a:gd name="T46" fmla="*/ 1 w 88"/>
                  <a:gd name="T47" fmla="*/ 0 h 124"/>
                  <a:gd name="T48" fmla="*/ 1 w 88"/>
                  <a:gd name="T49" fmla="*/ 0 h 124"/>
                  <a:gd name="T50" fmla="*/ 1 w 88"/>
                  <a:gd name="T51" fmla="*/ 0 h 124"/>
                  <a:gd name="T52" fmla="*/ 1 w 88"/>
                  <a:gd name="T53" fmla="*/ 0 h 124"/>
                  <a:gd name="T54" fmla="*/ 1 w 88"/>
                  <a:gd name="T55" fmla="*/ 0 h 124"/>
                  <a:gd name="T56" fmla="*/ 1 w 88"/>
                  <a:gd name="T57" fmla="*/ 0 h 124"/>
                  <a:gd name="T58" fmla="*/ 1 w 88"/>
                  <a:gd name="T59" fmla="*/ 0 h 124"/>
                  <a:gd name="T60" fmla="*/ 1 w 88"/>
                  <a:gd name="T61" fmla="*/ 0 h 124"/>
                  <a:gd name="T62" fmla="*/ 1 w 88"/>
                  <a:gd name="T63" fmla="*/ 0 h 124"/>
                  <a:gd name="T64" fmla="*/ 1 w 88"/>
                  <a:gd name="T65" fmla="*/ 0 h 124"/>
                  <a:gd name="T66" fmla="*/ 1 w 88"/>
                  <a:gd name="T67" fmla="*/ 0 h 124"/>
                  <a:gd name="T68" fmla="*/ 1 w 88"/>
                  <a:gd name="T69" fmla="*/ 0 h 124"/>
                  <a:gd name="T70" fmla="*/ 1 w 88"/>
                  <a:gd name="T71" fmla="*/ 0 h 124"/>
                  <a:gd name="T72" fmla="*/ 1 w 88"/>
                  <a:gd name="T73" fmla="*/ 0 h 124"/>
                  <a:gd name="T74" fmla="*/ 1 w 88"/>
                  <a:gd name="T75" fmla="*/ 0 h 124"/>
                  <a:gd name="T76" fmla="*/ 1 w 88"/>
                  <a:gd name="T77" fmla="*/ 0 h 124"/>
                  <a:gd name="T78" fmla="*/ 1 w 88"/>
                  <a:gd name="T79" fmla="*/ 0 h 124"/>
                  <a:gd name="T80" fmla="*/ 1 w 88"/>
                  <a:gd name="T81" fmla="*/ 0 h 124"/>
                  <a:gd name="T82" fmla="*/ 1 w 88"/>
                  <a:gd name="T83" fmla="*/ 0 h 124"/>
                  <a:gd name="T84" fmla="*/ 1 w 88"/>
                  <a:gd name="T85" fmla="*/ 0 h 124"/>
                  <a:gd name="T86" fmla="*/ 1 w 88"/>
                  <a:gd name="T87" fmla="*/ 0 h 124"/>
                  <a:gd name="T88" fmla="*/ 1 w 88"/>
                  <a:gd name="T89" fmla="*/ 0 h 124"/>
                  <a:gd name="T90" fmla="*/ 1 w 88"/>
                  <a:gd name="T91" fmla="*/ 0 h 124"/>
                  <a:gd name="T92" fmla="*/ 1 w 88"/>
                  <a:gd name="T93" fmla="*/ 0 h 124"/>
                  <a:gd name="T94" fmla="*/ 1 w 88"/>
                  <a:gd name="T95" fmla="*/ 0 h 124"/>
                  <a:gd name="T96" fmla="*/ 1 w 88"/>
                  <a:gd name="T97" fmla="*/ 0 h 124"/>
                  <a:gd name="T98" fmla="*/ 1 w 88"/>
                  <a:gd name="T99" fmla="*/ 0 h 1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8" h="124">
                    <a:moveTo>
                      <a:pt x="33" y="4"/>
                    </a:moveTo>
                    <a:lnTo>
                      <a:pt x="29" y="8"/>
                    </a:lnTo>
                    <a:lnTo>
                      <a:pt x="23" y="11"/>
                    </a:lnTo>
                    <a:lnTo>
                      <a:pt x="19" y="17"/>
                    </a:lnTo>
                    <a:lnTo>
                      <a:pt x="15" y="21"/>
                    </a:lnTo>
                    <a:lnTo>
                      <a:pt x="12" y="28"/>
                    </a:lnTo>
                    <a:lnTo>
                      <a:pt x="8" y="33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3" y="94"/>
                    </a:lnTo>
                    <a:lnTo>
                      <a:pt x="7" y="103"/>
                    </a:lnTo>
                    <a:lnTo>
                      <a:pt x="9" y="107"/>
                    </a:lnTo>
                    <a:lnTo>
                      <a:pt x="12" y="112"/>
                    </a:lnTo>
                    <a:lnTo>
                      <a:pt x="15" y="114"/>
                    </a:lnTo>
                    <a:lnTo>
                      <a:pt x="18" y="117"/>
                    </a:lnTo>
                    <a:lnTo>
                      <a:pt x="22" y="120"/>
                    </a:lnTo>
                    <a:lnTo>
                      <a:pt x="26" y="121"/>
                    </a:lnTo>
                    <a:lnTo>
                      <a:pt x="33" y="123"/>
                    </a:lnTo>
                    <a:lnTo>
                      <a:pt x="40" y="124"/>
                    </a:lnTo>
                    <a:lnTo>
                      <a:pt x="47" y="123"/>
                    </a:lnTo>
                    <a:lnTo>
                      <a:pt x="53" y="120"/>
                    </a:lnTo>
                    <a:lnTo>
                      <a:pt x="55" y="118"/>
                    </a:lnTo>
                    <a:lnTo>
                      <a:pt x="58" y="116"/>
                    </a:lnTo>
                    <a:lnTo>
                      <a:pt x="63" y="113"/>
                    </a:lnTo>
                    <a:lnTo>
                      <a:pt x="67" y="107"/>
                    </a:lnTo>
                    <a:lnTo>
                      <a:pt x="71" y="103"/>
                    </a:lnTo>
                    <a:lnTo>
                      <a:pt x="75" y="98"/>
                    </a:lnTo>
                    <a:lnTo>
                      <a:pt x="78" y="91"/>
                    </a:lnTo>
                    <a:lnTo>
                      <a:pt x="84" y="77"/>
                    </a:lnTo>
                    <a:lnTo>
                      <a:pt x="86" y="65"/>
                    </a:lnTo>
                    <a:lnTo>
                      <a:pt x="88" y="52"/>
                    </a:lnTo>
                    <a:lnTo>
                      <a:pt x="86" y="41"/>
                    </a:lnTo>
                    <a:lnTo>
                      <a:pt x="84" y="30"/>
                    </a:lnTo>
                    <a:lnTo>
                      <a:pt x="80" y="21"/>
                    </a:lnTo>
                    <a:lnTo>
                      <a:pt x="78" y="17"/>
                    </a:lnTo>
                    <a:lnTo>
                      <a:pt x="74" y="13"/>
                    </a:lnTo>
                    <a:lnTo>
                      <a:pt x="71" y="10"/>
                    </a:lnTo>
                    <a:lnTo>
                      <a:pt x="69" y="6"/>
                    </a:lnTo>
                    <a:lnTo>
                      <a:pt x="64" y="4"/>
                    </a:lnTo>
                    <a:lnTo>
                      <a:pt x="60" y="2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2"/>
                    </a:lnTo>
                    <a:lnTo>
                      <a:pt x="37" y="3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7" name="Freeform 694"/>
              <p:cNvSpPr>
                <a:spLocks/>
              </p:cNvSpPr>
              <p:nvPr userDrawn="1"/>
            </p:nvSpPr>
            <p:spPr bwMode="auto">
              <a:xfrm>
                <a:off x="4388" y="1613"/>
                <a:ext cx="64" cy="73"/>
              </a:xfrm>
              <a:custGeom>
                <a:avLst/>
                <a:gdLst>
                  <a:gd name="T0" fmla="*/ 0 w 129"/>
                  <a:gd name="T1" fmla="*/ 1 h 146"/>
                  <a:gd name="T2" fmla="*/ 0 w 129"/>
                  <a:gd name="T3" fmla="*/ 1 h 146"/>
                  <a:gd name="T4" fmla="*/ 0 w 129"/>
                  <a:gd name="T5" fmla="*/ 1 h 146"/>
                  <a:gd name="T6" fmla="*/ 0 w 129"/>
                  <a:gd name="T7" fmla="*/ 1 h 146"/>
                  <a:gd name="T8" fmla="*/ 0 w 129"/>
                  <a:gd name="T9" fmla="*/ 1 h 146"/>
                  <a:gd name="T10" fmla="*/ 0 w 129"/>
                  <a:gd name="T11" fmla="*/ 1 h 146"/>
                  <a:gd name="T12" fmla="*/ 0 w 129"/>
                  <a:gd name="T13" fmla="*/ 1 h 146"/>
                  <a:gd name="T14" fmla="*/ 0 w 129"/>
                  <a:gd name="T15" fmla="*/ 1 h 146"/>
                  <a:gd name="T16" fmla="*/ 0 w 129"/>
                  <a:gd name="T17" fmla="*/ 1 h 146"/>
                  <a:gd name="T18" fmla="*/ 0 w 129"/>
                  <a:gd name="T19" fmla="*/ 1 h 146"/>
                  <a:gd name="T20" fmla="*/ 0 w 129"/>
                  <a:gd name="T21" fmla="*/ 1 h 146"/>
                  <a:gd name="T22" fmla="*/ 0 w 129"/>
                  <a:gd name="T23" fmla="*/ 1 h 146"/>
                  <a:gd name="T24" fmla="*/ 0 w 129"/>
                  <a:gd name="T25" fmla="*/ 1 h 146"/>
                  <a:gd name="T26" fmla="*/ 0 w 129"/>
                  <a:gd name="T27" fmla="*/ 1 h 146"/>
                  <a:gd name="T28" fmla="*/ 0 w 129"/>
                  <a:gd name="T29" fmla="*/ 1 h 146"/>
                  <a:gd name="T30" fmla="*/ 0 w 129"/>
                  <a:gd name="T31" fmla="*/ 1 h 146"/>
                  <a:gd name="T32" fmla="*/ 0 w 129"/>
                  <a:gd name="T33" fmla="*/ 1 h 146"/>
                  <a:gd name="T34" fmla="*/ 0 w 129"/>
                  <a:gd name="T35" fmla="*/ 1 h 146"/>
                  <a:gd name="T36" fmla="*/ 0 w 129"/>
                  <a:gd name="T37" fmla="*/ 1 h 146"/>
                  <a:gd name="T38" fmla="*/ 0 w 129"/>
                  <a:gd name="T39" fmla="*/ 1 h 146"/>
                  <a:gd name="T40" fmla="*/ 0 w 129"/>
                  <a:gd name="T41" fmla="*/ 1 h 146"/>
                  <a:gd name="T42" fmla="*/ 0 w 129"/>
                  <a:gd name="T43" fmla="*/ 1 h 146"/>
                  <a:gd name="T44" fmla="*/ 0 w 129"/>
                  <a:gd name="T45" fmla="*/ 1 h 146"/>
                  <a:gd name="T46" fmla="*/ 0 w 129"/>
                  <a:gd name="T47" fmla="*/ 1 h 146"/>
                  <a:gd name="T48" fmla="*/ 0 w 129"/>
                  <a:gd name="T49" fmla="*/ 1 h 146"/>
                  <a:gd name="T50" fmla="*/ 0 w 129"/>
                  <a:gd name="T51" fmla="*/ 1 h 146"/>
                  <a:gd name="T52" fmla="*/ 0 w 129"/>
                  <a:gd name="T53" fmla="*/ 1 h 146"/>
                  <a:gd name="T54" fmla="*/ 0 w 129"/>
                  <a:gd name="T55" fmla="*/ 1 h 146"/>
                  <a:gd name="T56" fmla="*/ 0 w 129"/>
                  <a:gd name="T57" fmla="*/ 1 h 146"/>
                  <a:gd name="T58" fmla="*/ 0 w 129"/>
                  <a:gd name="T59" fmla="*/ 1 h 146"/>
                  <a:gd name="T60" fmla="*/ 0 w 129"/>
                  <a:gd name="T61" fmla="*/ 1 h 146"/>
                  <a:gd name="T62" fmla="*/ 0 w 129"/>
                  <a:gd name="T63" fmla="*/ 1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9" h="146">
                    <a:moveTo>
                      <a:pt x="52" y="4"/>
                    </a:moveTo>
                    <a:lnTo>
                      <a:pt x="45" y="7"/>
                    </a:lnTo>
                    <a:lnTo>
                      <a:pt x="41" y="10"/>
                    </a:lnTo>
                    <a:lnTo>
                      <a:pt x="37" y="11"/>
                    </a:lnTo>
                    <a:lnTo>
                      <a:pt x="32" y="16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4" y="36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3" y="59"/>
                    </a:lnTo>
                    <a:lnTo>
                      <a:pt x="1" y="66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1" y="100"/>
                    </a:lnTo>
                    <a:lnTo>
                      <a:pt x="3" y="106"/>
                    </a:lnTo>
                    <a:lnTo>
                      <a:pt x="6" y="113"/>
                    </a:lnTo>
                    <a:lnTo>
                      <a:pt x="8" y="118"/>
                    </a:lnTo>
                    <a:lnTo>
                      <a:pt x="12" y="124"/>
                    </a:lnTo>
                    <a:lnTo>
                      <a:pt x="17" y="128"/>
                    </a:lnTo>
                    <a:lnTo>
                      <a:pt x="21" y="132"/>
                    </a:lnTo>
                    <a:lnTo>
                      <a:pt x="25" y="136"/>
                    </a:lnTo>
                    <a:lnTo>
                      <a:pt x="28" y="137"/>
                    </a:lnTo>
                    <a:lnTo>
                      <a:pt x="30" y="139"/>
                    </a:lnTo>
                    <a:lnTo>
                      <a:pt x="36" y="142"/>
                    </a:lnTo>
                    <a:lnTo>
                      <a:pt x="41" y="143"/>
                    </a:lnTo>
                    <a:lnTo>
                      <a:pt x="45" y="144"/>
                    </a:lnTo>
                    <a:lnTo>
                      <a:pt x="51" y="146"/>
                    </a:lnTo>
                    <a:lnTo>
                      <a:pt x="56" y="146"/>
                    </a:lnTo>
                    <a:lnTo>
                      <a:pt x="66" y="144"/>
                    </a:lnTo>
                    <a:lnTo>
                      <a:pt x="70" y="143"/>
                    </a:lnTo>
                    <a:lnTo>
                      <a:pt x="76" y="142"/>
                    </a:lnTo>
                    <a:lnTo>
                      <a:pt x="83" y="139"/>
                    </a:lnTo>
                    <a:lnTo>
                      <a:pt x="89" y="135"/>
                    </a:lnTo>
                    <a:lnTo>
                      <a:pt x="96" y="131"/>
                    </a:lnTo>
                    <a:lnTo>
                      <a:pt x="103" y="124"/>
                    </a:lnTo>
                    <a:lnTo>
                      <a:pt x="109" y="118"/>
                    </a:lnTo>
                    <a:lnTo>
                      <a:pt x="111" y="114"/>
                    </a:lnTo>
                    <a:lnTo>
                      <a:pt x="114" y="111"/>
                    </a:lnTo>
                    <a:lnTo>
                      <a:pt x="118" y="103"/>
                    </a:lnTo>
                    <a:lnTo>
                      <a:pt x="122" y="95"/>
                    </a:lnTo>
                    <a:lnTo>
                      <a:pt x="125" y="88"/>
                    </a:lnTo>
                    <a:lnTo>
                      <a:pt x="127" y="80"/>
                    </a:lnTo>
                    <a:lnTo>
                      <a:pt x="128" y="73"/>
                    </a:lnTo>
                    <a:lnTo>
                      <a:pt x="129" y="66"/>
                    </a:lnTo>
                    <a:lnTo>
                      <a:pt x="129" y="59"/>
                    </a:lnTo>
                    <a:lnTo>
                      <a:pt x="128" y="52"/>
                    </a:lnTo>
                    <a:lnTo>
                      <a:pt x="127" y="45"/>
                    </a:lnTo>
                    <a:lnTo>
                      <a:pt x="125" y="38"/>
                    </a:lnTo>
                    <a:lnTo>
                      <a:pt x="122" y="33"/>
                    </a:lnTo>
                    <a:lnTo>
                      <a:pt x="120" y="27"/>
                    </a:lnTo>
                    <a:lnTo>
                      <a:pt x="117" y="22"/>
                    </a:lnTo>
                    <a:lnTo>
                      <a:pt x="114" y="19"/>
                    </a:lnTo>
                    <a:lnTo>
                      <a:pt x="113" y="18"/>
                    </a:lnTo>
                    <a:lnTo>
                      <a:pt x="109" y="12"/>
                    </a:lnTo>
                    <a:lnTo>
                      <a:pt x="103" y="10"/>
                    </a:lnTo>
                    <a:lnTo>
                      <a:pt x="98" y="5"/>
                    </a:lnTo>
                    <a:lnTo>
                      <a:pt x="92" y="3"/>
                    </a:lnTo>
                    <a:lnTo>
                      <a:pt x="87" y="1"/>
                    </a:lnTo>
                    <a:lnTo>
                      <a:pt x="83" y="1"/>
                    </a:lnTo>
                    <a:lnTo>
                      <a:pt x="72" y="0"/>
                    </a:lnTo>
                    <a:lnTo>
                      <a:pt x="62" y="1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8" name="Freeform 695"/>
              <p:cNvSpPr>
                <a:spLocks/>
              </p:cNvSpPr>
              <p:nvPr userDrawn="1"/>
            </p:nvSpPr>
            <p:spPr bwMode="auto">
              <a:xfrm>
                <a:off x="3870" y="1423"/>
                <a:ext cx="49" cy="63"/>
              </a:xfrm>
              <a:custGeom>
                <a:avLst/>
                <a:gdLst>
                  <a:gd name="T0" fmla="*/ 1 w 96"/>
                  <a:gd name="T1" fmla="*/ 0 h 128"/>
                  <a:gd name="T2" fmla="*/ 1 w 96"/>
                  <a:gd name="T3" fmla="*/ 0 h 128"/>
                  <a:gd name="T4" fmla="*/ 1 w 96"/>
                  <a:gd name="T5" fmla="*/ 0 h 128"/>
                  <a:gd name="T6" fmla="*/ 1 w 96"/>
                  <a:gd name="T7" fmla="*/ 0 h 128"/>
                  <a:gd name="T8" fmla="*/ 1 w 96"/>
                  <a:gd name="T9" fmla="*/ 0 h 128"/>
                  <a:gd name="T10" fmla="*/ 1 w 96"/>
                  <a:gd name="T11" fmla="*/ 0 h 128"/>
                  <a:gd name="T12" fmla="*/ 1 w 96"/>
                  <a:gd name="T13" fmla="*/ 0 h 128"/>
                  <a:gd name="T14" fmla="*/ 1 w 96"/>
                  <a:gd name="T15" fmla="*/ 0 h 128"/>
                  <a:gd name="T16" fmla="*/ 1 w 96"/>
                  <a:gd name="T17" fmla="*/ 0 h 128"/>
                  <a:gd name="T18" fmla="*/ 0 w 96"/>
                  <a:gd name="T19" fmla="*/ 0 h 128"/>
                  <a:gd name="T20" fmla="*/ 1 w 96"/>
                  <a:gd name="T21" fmla="*/ 0 h 128"/>
                  <a:gd name="T22" fmla="*/ 1 w 96"/>
                  <a:gd name="T23" fmla="*/ 0 h 128"/>
                  <a:gd name="T24" fmla="*/ 1 w 96"/>
                  <a:gd name="T25" fmla="*/ 0 h 128"/>
                  <a:gd name="T26" fmla="*/ 1 w 96"/>
                  <a:gd name="T27" fmla="*/ 0 h 128"/>
                  <a:gd name="T28" fmla="*/ 1 w 96"/>
                  <a:gd name="T29" fmla="*/ 0 h 128"/>
                  <a:gd name="T30" fmla="*/ 1 w 96"/>
                  <a:gd name="T31" fmla="*/ 0 h 128"/>
                  <a:gd name="T32" fmla="*/ 1 w 96"/>
                  <a:gd name="T33" fmla="*/ 0 h 128"/>
                  <a:gd name="T34" fmla="*/ 1 w 96"/>
                  <a:gd name="T35" fmla="*/ 0 h 128"/>
                  <a:gd name="T36" fmla="*/ 1 w 96"/>
                  <a:gd name="T37" fmla="*/ 0 h 128"/>
                  <a:gd name="T38" fmla="*/ 1 w 96"/>
                  <a:gd name="T39" fmla="*/ 0 h 128"/>
                  <a:gd name="T40" fmla="*/ 1 w 96"/>
                  <a:gd name="T41" fmla="*/ 0 h 128"/>
                  <a:gd name="T42" fmla="*/ 1 w 96"/>
                  <a:gd name="T43" fmla="*/ 0 h 128"/>
                  <a:gd name="T44" fmla="*/ 1 w 96"/>
                  <a:gd name="T45" fmla="*/ 0 h 128"/>
                  <a:gd name="T46" fmla="*/ 1 w 96"/>
                  <a:gd name="T47" fmla="*/ 0 h 128"/>
                  <a:gd name="T48" fmla="*/ 1 w 96"/>
                  <a:gd name="T49" fmla="*/ 0 h 128"/>
                  <a:gd name="T50" fmla="*/ 1 w 96"/>
                  <a:gd name="T51" fmla="*/ 0 h 128"/>
                  <a:gd name="T52" fmla="*/ 1 w 96"/>
                  <a:gd name="T53" fmla="*/ 0 h 128"/>
                  <a:gd name="T54" fmla="*/ 1 w 96"/>
                  <a:gd name="T55" fmla="*/ 0 h 128"/>
                  <a:gd name="T56" fmla="*/ 1 w 96"/>
                  <a:gd name="T57" fmla="*/ 0 h 128"/>
                  <a:gd name="T58" fmla="*/ 1 w 96"/>
                  <a:gd name="T59" fmla="*/ 0 h 128"/>
                  <a:gd name="T60" fmla="*/ 1 w 96"/>
                  <a:gd name="T61" fmla="*/ 0 h 128"/>
                  <a:gd name="T62" fmla="*/ 1 w 96"/>
                  <a:gd name="T63" fmla="*/ 0 h 128"/>
                  <a:gd name="T64" fmla="*/ 1 w 96"/>
                  <a:gd name="T65" fmla="*/ 0 h 128"/>
                  <a:gd name="T66" fmla="*/ 1 w 96"/>
                  <a:gd name="T67" fmla="*/ 0 h 128"/>
                  <a:gd name="T68" fmla="*/ 1 w 96"/>
                  <a:gd name="T69" fmla="*/ 0 h 128"/>
                  <a:gd name="T70" fmla="*/ 1 w 96"/>
                  <a:gd name="T71" fmla="*/ 0 h 128"/>
                  <a:gd name="T72" fmla="*/ 1 w 96"/>
                  <a:gd name="T73" fmla="*/ 0 h 128"/>
                  <a:gd name="T74" fmla="*/ 1 w 96"/>
                  <a:gd name="T75" fmla="*/ 0 h 128"/>
                  <a:gd name="T76" fmla="*/ 1 w 96"/>
                  <a:gd name="T77" fmla="*/ 0 h 128"/>
                  <a:gd name="T78" fmla="*/ 1 w 96"/>
                  <a:gd name="T79" fmla="*/ 0 h 128"/>
                  <a:gd name="T80" fmla="*/ 1 w 96"/>
                  <a:gd name="T81" fmla="*/ 0 h 128"/>
                  <a:gd name="T82" fmla="*/ 1 w 96"/>
                  <a:gd name="T83" fmla="*/ 0 h 128"/>
                  <a:gd name="T84" fmla="*/ 1 w 96"/>
                  <a:gd name="T85" fmla="*/ 0 h 128"/>
                  <a:gd name="T86" fmla="*/ 1 w 96"/>
                  <a:gd name="T87" fmla="*/ 0 h 128"/>
                  <a:gd name="T88" fmla="*/ 1 w 96"/>
                  <a:gd name="T89" fmla="*/ 0 h 128"/>
                  <a:gd name="T90" fmla="*/ 1 w 96"/>
                  <a:gd name="T91" fmla="*/ 0 h 128"/>
                  <a:gd name="T92" fmla="*/ 1 w 96"/>
                  <a:gd name="T93" fmla="*/ 0 h 128"/>
                  <a:gd name="T94" fmla="*/ 1 w 96"/>
                  <a:gd name="T95" fmla="*/ 0 h 1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" h="128">
                    <a:moveTo>
                      <a:pt x="37" y="4"/>
                    </a:moveTo>
                    <a:lnTo>
                      <a:pt x="33" y="7"/>
                    </a:lnTo>
                    <a:lnTo>
                      <a:pt x="27" y="11"/>
                    </a:lnTo>
                    <a:lnTo>
                      <a:pt x="22" y="17"/>
                    </a:lnTo>
                    <a:lnTo>
                      <a:pt x="18" y="21"/>
                    </a:lnTo>
                    <a:lnTo>
                      <a:pt x="9" y="33"/>
                    </a:lnTo>
                    <a:lnTo>
                      <a:pt x="7" y="40"/>
                    </a:lnTo>
                    <a:lnTo>
                      <a:pt x="4" y="48"/>
                    </a:lnTo>
                    <a:lnTo>
                      <a:pt x="1" y="61"/>
                    </a:lnTo>
                    <a:lnTo>
                      <a:pt x="0" y="73"/>
                    </a:lnTo>
                    <a:lnTo>
                      <a:pt x="1" y="85"/>
                    </a:lnTo>
                    <a:lnTo>
                      <a:pt x="4" y="96"/>
                    </a:lnTo>
                    <a:lnTo>
                      <a:pt x="5" y="100"/>
                    </a:lnTo>
                    <a:lnTo>
                      <a:pt x="8" y="106"/>
                    </a:lnTo>
                    <a:lnTo>
                      <a:pt x="14" y="114"/>
                    </a:lnTo>
                    <a:lnTo>
                      <a:pt x="16" y="118"/>
                    </a:lnTo>
                    <a:lnTo>
                      <a:pt x="20" y="121"/>
                    </a:lnTo>
                    <a:lnTo>
                      <a:pt x="25" y="124"/>
                    </a:lnTo>
                    <a:lnTo>
                      <a:pt x="29" y="125"/>
                    </a:lnTo>
                    <a:lnTo>
                      <a:pt x="33" y="127"/>
                    </a:lnTo>
                    <a:lnTo>
                      <a:pt x="36" y="128"/>
                    </a:lnTo>
                    <a:lnTo>
                      <a:pt x="44" y="128"/>
                    </a:lnTo>
                    <a:lnTo>
                      <a:pt x="51" y="127"/>
                    </a:lnTo>
                    <a:lnTo>
                      <a:pt x="58" y="124"/>
                    </a:lnTo>
                    <a:lnTo>
                      <a:pt x="63" y="121"/>
                    </a:lnTo>
                    <a:lnTo>
                      <a:pt x="69" y="117"/>
                    </a:lnTo>
                    <a:lnTo>
                      <a:pt x="73" y="113"/>
                    </a:lnTo>
                    <a:lnTo>
                      <a:pt x="78" y="107"/>
                    </a:lnTo>
                    <a:lnTo>
                      <a:pt x="86" y="95"/>
                    </a:lnTo>
                    <a:lnTo>
                      <a:pt x="89" y="88"/>
                    </a:lnTo>
                    <a:lnTo>
                      <a:pt x="92" y="80"/>
                    </a:lnTo>
                    <a:lnTo>
                      <a:pt x="95" y="67"/>
                    </a:lnTo>
                    <a:lnTo>
                      <a:pt x="96" y="55"/>
                    </a:lnTo>
                    <a:lnTo>
                      <a:pt x="95" y="43"/>
                    </a:lnTo>
                    <a:lnTo>
                      <a:pt x="93" y="32"/>
                    </a:lnTo>
                    <a:lnTo>
                      <a:pt x="91" y="26"/>
                    </a:lnTo>
                    <a:lnTo>
                      <a:pt x="89" y="22"/>
                    </a:lnTo>
                    <a:lnTo>
                      <a:pt x="86" y="17"/>
                    </a:lnTo>
                    <a:lnTo>
                      <a:pt x="82" y="12"/>
                    </a:lnTo>
                    <a:lnTo>
                      <a:pt x="80" y="10"/>
                    </a:lnTo>
                    <a:lnTo>
                      <a:pt x="75" y="7"/>
                    </a:lnTo>
                    <a:lnTo>
                      <a:pt x="71" y="4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49" name="Freeform 696"/>
              <p:cNvSpPr>
                <a:spLocks/>
              </p:cNvSpPr>
              <p:nvPr userDrawn="1"/>
            </p:nvSpPr>
            <p:spPr bwMode="auto">
              <a:xfrm>
                <a:off x="4111" y="1511"/>
                <a:ext cx="55" cy="68"/>
              </a:xfrm>
              <a:custGeom>
                <a:avLst/>
                <a:gdLst>
                  <a:gd name="T0" fmla="*/ 1 w 110"/>
                  <a:gd name="T1" fmla="*/ 1 h 135"/>
                  <a:gd name="T2" fmla="*/ 1 w 110"/>
                  <a:gd name="T3" fmla="*/ 1 h 135"/>
                  <a:gd name="T4" fmla="*/ 1 w 110"/>
                  <a:gd name="T5" fmla="*/ 1 h 135"/>
                  <a:gd name="T6" fmla="*/ 1 w 110"/>
                  <a:gd name="T7" fmla="*/ 1 h 135"/>
                  <a:gd name="T8" fmla="*/ 1 w 110"/>
                  <a:gd name="T9" fmla="*/ 1 h 135"/>
                  <a:gd name="T10" fmla="*/ 1 w 110"/>
                  <a:gd name="T11" fmla="*/ 1 h 135"/>
                  <a:gd name="T12" fmla="*/ 1 w 110"/>
                  <a:gd name="T13" fmla="*/ 1 h 135"/>
                  <a:gd name="T14" fmla="*/ 1 w 110"/>
                  <a:gd name="T15" fmla="*/ 1 h 135"/>
                  <a:gd name="T16" fmla="*/ 1 w 110"/>
                  <a:gd name="T17" fmla="*/ 1 h 135"/>
                  <a:gd name="T18" fmla="*/ 1 w 110"/>
                  <a:gd name="T19" fmla="*/ 1 h 135"/>
                  <a:gd name="T20" fmla="*/ 1 w 110"/>
                  <a:gd name="T21" fmla="*/ 1 h 135"/>
                  <a:gd name="T22" fmla="*/ 0 w 110"/>
                  <a:gd name="T23" fmla="*/ 1 h 135"/>
                  <a:gd name="T24" fmla="*/ 0 w 110"/>
                  <a:gd name="T25" fmla="*/ 1 h 135"/>
                  <a:gd name="T26" fmla="*/ 0 w 110"/>
                  <a:gd name="T27" fmla="*/ 1 h 135"/>
                  <a:gd name="T28" fmla="*/ 0 w 110"/>
                  <a:gd name="T29" fmla="*/ 1 h 135"/>
                  <a:gd name="T30" fmla="*/ 0 w 110"/>
                  <a:gd name="T31" fmla="*/ 1 h 135"/>
                  <a:gd name="T32" fmla="*/ 1 w 110"/>
                  <a:gd name="T33" fmla="*/ 1 h 135"/>
                  <a:gd name="T34" fmla="*/ 1 w 110"/>
                  <a:gd name="T35" fmla="*/ 1 h 135"/>
                  <a:gd name="T36" fmla="*/ 1 w 110"/>
                  <a:gd name="T37" fmla="*/ 1 h 135"/>
                  <a:gd name="T38" fmla="*/ 1 w 110"/>
                  <a:gd name="T39" fmla="*/ 1 h 135"/>
                  <a:gd name="T40" fmla="*/ 1 w 110"/>
                  <a:gd name="T41" fmla="*/ 1 h 135"/>
                  <a:gd name="T42" fmla="*/ 1 w 110"/>
                  <a:gd name="T43" fmla="*/ 1 h 135"/>
                  <a:gd name="T44" fmla="*/ 1 w 110"/>
                  <a:gd name="T45" fmla="*/ 1 h 135"/>
                  <a:gd name="T46" fmla="*/ 1 w 110"/>
                  <a:gd name="T47" fmla="*/ 1 h 135"/>
                  <a:gd name="T48" fmla="*/ 1 w 110"/>
                  <a:gd name="T49" fmla="*/ 1 h 135"/>
                  <a:gd name="T50" fmla="*/ 1 w 110"/>
                  <a:gd name="T51" fmla="*/ 1 h 135"/>
                  <a:gd name="T52" fmla="*/ 1 w 110"/>
                  <a:gd name="T53" fmla="*/ 1 h 135"/>
                  <a:gd name="T54" fmla="*/ 1 w 110"/>
                  <a:gd name="T55" fmla="*/ 1 h 135"/>
                  <a:gd name="T56" fmla="*/ 1 w 110"/>
                  <a:gd name="T57" fmla="*/ 1 h 135"/>
                  <a:gd name="T58" fmla="*/ 1 w 110"/>
                  <a:gd name="T59" fmla="*/ 1 h 135"/>
                  <a:gd name="T60" fmla="*/ 1 w 110"/>
                  <a:gd name="T61" fmla="*/ 1 h 135"/>
                  <a:gd name="T62" fmla="*/ 1 w 110"/>
                  <a:gd name="T63" fmla="*/ 1 h 135"/>
                  <a:gd name="T64" fmla="*/ 1 w 110"/>
                  <a:gd name="T65" fmla="*/ 1 h 135"/>
                  <a:gd name="T66" fmla="*/ 1 w 110"/>
                  <a:gd name="T67" fmla="*/ 1 h 135"/>
                  <a:gd name="T68" fmla="*/ 1 w 110"/>
                  <a:gd name="T69" fmla="*/ 1 h 135"/>
                  <a:gd name="T70" fmla="*/ 1 w 110"/>
                  <a:gd name="T71" fmla="*/ 1 h 135"/>
                  <a:gd name="T72" fmla="*/ 1 w 110"/>
                  <a:gd name="T73" fmla="*/ 1 h 135"/>
                  <a:gd name="T74" fmla="*/ 1 w 110"/>
                  <a:gd name="T75" fmla="*/ 1 h 135"/>
                  <a:gd name="T76" fmla="*/ 1 w 110"/>
                  <a:gd name="T77" fmla="*/ 1 h 135"/>
                  <a:gd name="T78" fmla="*/ 1 w 110"/>
                  <a:gd name="T79" fmla="*/ 1 h 135"/>
                  <a:gd name="T80" fmla="*/ 1 w 110"/>
                  <a:gd name="T81" fmla="*/ 1 h 135"/>
                  <a:gd name="T82" fmla="*/ 1 w 110"/>
                  <a:gd name="T83" fmla="*/ 1 h 135"/>
                  <a:gd name="T84" fmla="*/ 1 w 110"/>
                  <a:gd name="T85" fmla="*/ 1 h 135"/>
                  <a:gd name="T86" fmla="*/ 1 w 110"/>
                  <a:gd name="T87" fmla="*/ 1 h 135"/>
                  <a:gd name="T88" fmla="*/ 1 w 110"/>
                  <a:gd name="T89" fmla="*/ 1 h 135"/>
                  <a:gd name="T90" fmla="*/ 1 w 110"/>
                  <a:gd name="T91" fmla="*/ 1 h 135"/>
                  <a:gd name="T92" fmla="*/ 1 w 110"/>
                  <a:gd name="T93" fmla="*/ 1 h 135"/>
                  <a:gd name="T94" fmla="*/ 1 w 110"/>
                  <a:gd name="T95" fmla="*/ 1 h 135"/>
                  <a:gd name="T96" fmla="*/ 1 w 110"/>
                  <a:gd name="T97" fmla="*/ 1 h 135"/>
                  <a:gd name="T98" fmla="*/ 1 w 110"/>
                  <a:gd name="T99" fmla="*/ 1 h 135"/>
                  <a:gd name="T100" fmla="*/ 1 w 110"/>
                  <a:gd name="T101" fmla="*/ 1 h 135"/>
                  <a:gd name="T102" fmla="*/ 1 w 110"/>
                  <a:gd name="T103" fmla="*/ 1 h 135"/>
                  <a:gd name="T104" fmla="*/ 1 w 110"/>
                  <a:gd name="T105" fmla="*/ 1 h 135"/>
                  <a:gd name="T106" fmla="*/ 1 w 110"/>
                  <a:gd name="T107" fmla="*/ 1 h 135"/>
                  <a:gd name="T108" fmla="*/ 1 w 110"/>
                  <a:gd name="T109" fmla="*/ 1 h 135"/>
                  <a:gd name="T110" fmla="*/ 1 w 110"/>
                  <a:gd name="T111" fmla="*/ 1 h 135"/>
                  <a:gd name="T112" fmla="*/ 1 w 110"/>
                  <a:gd name="T113" fmla="*/ 0 h 135"/>
                  <a:gd name="T114" fmla="*/ 1 w 110"/>
                  <a:gd name="T115" fmla="*/ 0 h 135"/>
                  <a:gd name="T116" fmla="*/ 1 w 110"/>
                  <a:gd name="T117" fmla="*/ 0 h 135"/>
                  <a:gd name="T118" fmla="*/ 1 w 110"/>
                  <a:gd name="T119" fmla="*/ 1 h 135"/>
                  <a:gd name="T120" fmla="*/ 1 w 110"/>
                  <a:gd name="T121" fmla="*/ 1 h 1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0" h="135">
                    <a:moveTo>
                      <a:pt x="43" y="5"/>
                    </a:moveTo>
                    <a:lnTo>
                      <a:pt x="37" y="7"/>
                    </a:lnTo>
                    <a:lnTo>
                      <a:pt x="35" y="9"/>
                    </a:lnTo>
                    <a:lnTo>
                      <a:pt x="32" y="11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5" y="28"/>
                    </a:lnTo>
                    <a:lnTo>
                      <a:pt x="11" y="35"/>
                    </a:lnTo>
                    <a:lnTo>
                      <a:pt x="7" y="42"/>
                    </a:lnTo>
                    <a:lnTo>
                      <a:pt x="4" y="50"/>
                    </a:lnTo>
                    <a:lnTo>
                      <a:pt x="3" y="57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0" y="88"/>
                    </a:lnTo>
                    <a:lnTo>
                      <a:pt x="2" y="95"/>
                    </a:lnTo>
                    <a:lnTo>
                      <a:pt x="3" y="101"/>
                    </a:lnTo>
                    <a:lnTo>
                      <a:pt x="7" y="112"/>
                    </a:lnTo>
                    <a:lnTo>
                      <a:pt x="11" y="116"/>
                    </a:lnTo>
                    <a:lnTo>
                      <a:pt x="14" y="120"/>
                    </a:lnTo>
                    <a:lnTo>
                      <a:pt x="18" y="124"/>
                    </a:lnTo>
                    <a:lnTo>
                      <a:pt x="22" y="128"/>
                    </a:lnTo>
                    <a:lnTo>
                      <a:pt x="26" y="131"/>
                    </a:lnTo>
                    <a:lnTo>
                      <a:pt x="32" y="132"/>
                    </a:lnTo>
                    <a:lnTo>
                      <a:pt x="40" y="135"/>
                    </a:lnTo>
                    <a:lnTo>
                      <a:pt x="44" y="135"/>
                    </a:lnTo>
                    <a:lnTo>
                      <a:pt x="48" y="135"/>
                    </a:lnTo>
                    <a:lnTo>
                      <a:pt x="57" y="135"/>
                    </a:lnTo>
                    <a:lnTo>
                      <a:pt x="65" y="132"/>
                    </a:lnTo>
                    <a:lnTo>
                      <a:pt x="72" y="128"/>
                    </a:lnTo>
                    <a:lnTo>
                      <a:pt x="77" y="126"/>
                    </a:lnTo>
                    <a:lnTo>
                      <a:pt x="84" y="120"/>
                    </a:lnTo>
                    <a:lnTo>
                      <a:pt x="88" y="115"/>
                    </a:lnTo>
                    <a:lnTo>
                      <a:pt x="91" y="112"/>
                    </a:lnTo>
                    <a:lnTo>
                      <a:pt x="94" y="109"/>
                    </a:lnTo>
                    <a:lnTo>
                      <a:pt x="98" y="102"/>
                    </a:lnTo>
                    <a:lnTo>
                      <a:pt x="102" y="95"/>
                    </a:lnTo>
                    <a:lnTo>
                      <a:pt x="105" y="87"/>
                    </a:lnTo>
                    <a:lnTo>
                      <a:pt x="107" y="80"/>
                    </a:lnTo>
                    <a:lnTo>
                      <a:pt x="109" y="73"/>
                    </a:lnTo>
                    <a:lnTo>
                      <a:pt x="110" y="66"/>
                    </a:lnTo>
                    <a:lnTo>
                      <a:pt x="110" y="60"/>
                    </a:lnTo>
                    <a:lnTo>
                      <a:pt x="110" y="53"/>
                    </a:lnTo>
                    <a:lnTo>
                      <a:pt x="110" y="47"/>
                    </a:lnTo>
                    <a:lnTo>
                      <a:pt x="109" y="40"/>
                    </a:lnTo>
                    <a:lnTo>
                      <a:pt x="107" y="35"/>
                    </a:lnTo>
                    <a:lnTo>
                      <a:pt x="105" y="29"/>
                    </a:lnTo>
                    <a:lnTo>
                      <a:pt x="102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2" y="11"/>
                    </a:lnTo>
                    <a:lnTo>
                      <a:pt x="87" y="7"/>
                    </a:lnTo>
                    <a:lnTo>
                      <a:pt x="83" y="5"/>
                    </a:lnTo>
                    <a:lnTo>
                      <a:pt x="77" y="2"/>
                    </a:lnTo>
                    <a:lnTo>
                      <a:pt x="73" y="2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2" y="2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0" name="Freeform 697"/>
              <p:cNvSpPr>
                <a:spLocks/>
              </p:cNvSpPr>
              <p:nvPr userDrawn="1"/>
            </p:nvSpPr>
            <p:spPr bwMode="auto">
              <a:xfrm>
                <a:off x="3660" y="1345"/>
                <a:ext cx="42" cy="60"/>
              </a:xfrm>
              <a:custGeom>
                <a:avLst/>
                <a:gdLst>
                  <a:gd name="T0" fmla="*/ 1 w 84"/>
                  <a:gd name="T1" fmla="*/ 0 h 121"/>
                  <a:gd name="T2" fmla="*/ 1 w 84"/>
                  <a:gd name="T3" fmla="*/ 0 h 121"/>
                  <a:gd name="T4" fmla="*/ 1 w 84"/>
                  <a:gd name="T5" fmla="*/ 0 h 121"/>
                  <a:gd name="T6" fmla="*/ 1 w 84"/>
                  <a:gd name="T7" fmla="*/ 0 h 121"/>
                  <a:gd name="T8" fmla="*/ 1 w 84"/>
                  <a:gd name="T9" fmla="*/ 0 h 121"/>
                  <a:gd name="T10" fmla="*/ 1 w 84"/>
                  <a:gd name="T11" fmla="*/ 0 h 121"/>
                  <a:gd name="T12" fmla="*/ 1 w 84"/>
                  <a:gd name="T13" fmla="*/ 0 h 121"/>
                  <a:gd name="T14" fmla="*/ 1 w 84"/>
                  <a:gd name="T15" fmla="*/ 0 h 121"/>
                  <a:gd name="T16" fmla="*/ 1 w 84"/>
                  <a:gd name="T17" fmla="*/ 0 h 121"/>
                  <a:gd name="T18" fmla="*/ 0 w 84"/>
                  <a:gd name="T19" fmla="*/ 0 h 121"/>
                  <a:gd name="T20" fmla="*/ 0 w 84"/>
                  <a:gd name="T21" fmla="*/ 0 h 121"/>
                  <a:gd name="T22" fmla="*/ 1 w 84"/>
                  <a:gd name="T23" fmla="*/ 0 h 121"/>
                  <a:gd name="T24" fmla="*/ 1 w 84"/>
                  <a:gd name="T25" fmla="*/ 0 h 121"/>
                  <a:gd name="T26" fmla="*/ 1 w 84"/>
                  <a:gd name="T27" fmla="*/ 0 h 121"/>
                  <a:gd name="T28" fmla="*/ 1 w 84"/>
                  <a:gd name="T29" fmla="*/ 0 h 121"/>
                  <a:gd name="T30" fmla="*/ 1 w 84"/>
                  <a:gd name="T31" fmla="*/ 0 h 121"/>
                  <a:gd name="T32" fmla="*/ 1 w 84"/>
                  <a:gd name="T33" fmla="*/ 0 h 121"/>
                  <a:gd name="T34" fmla="*/ 1 w 84"/>
                  <a:gd name="T35" fmla="*/ 0 h 121"/>
                  <a:gd name="T36" fmla="*/ 1 w 84"/>
                  <a:gd name="T37" fmla="*/ 0 h 121"/>
                  <a:gd name="T38" fmla="*/ 1 w 84"/>
                  <a:gd name="T39" fmla="*/ 0 h 121"/>
                  <a:gd name="T40" fmla="*/ 1 w 84"/>
                  <a:gd name="T41" fmla="*/ 0 h 121"/>
                  <a:gd name="T42" fmla="*/ 1 w 84"/>
                  <a:gd name="T43" fmla="*/ 0 h 121"/>
                  <a:gd name="T44" fmla="*/ 1 w 84"/>
                  <a:gd name="T45" fmla="*/ 0 h 121"/>
                  <a:gd name="T46" fmla="*/ 1 w 84"/>
                  <a:gd name="T47" fmla="*/ 0 h 121"/>
                  <a:gd name="T48" fmla="*/ 1 w 84"/>
                  <a:gd name="T49" fmla="*/ 0 h 121"/>
                  <a:gd name="T50" fmla="*/ 1 w 84"/>
                  <a:gd name="T51" fmla="*/ 0 h 121"/>
                  <a:gd name="T52" fmla="*/ 1 w 84"/>
                  <a:gd name="T53" fmla="*/ 0 h 121"/>
                  <a:gd name="T54" fmla="*/ 1 w 84"/>
                  <a:gd name="T55" fmla="*/ 0 h 121"/>
                  <a:gd name="T56" fmla="*/ 1 w 84"/>
                  <a:gd name="T57" fmla="*/ 0 h 121"/>
                  <a:gd name="T58" fmla="*/ 1 w 84"/>
                  <a:gd name="T59" fmla="*/ 0 h 121"/>
                  <a:gd name="T60" fmla="*/ 1 w 84"/>
                  <a:gd name="T61" fmla="*/ 0 h 121"/>
                  <a:gd name="T62" fmla="*/ 1 w 84"/>
                  <a:gd name="T63" fmla="*/ 0 h 121"/>
                  <a:gd name="T64" fmla="*/ 1 w 84"/>
                  <a:gd name="T65" fmla="*/ 0 h 121"/>
                  <a:gd name="T66" fmla="*/ 1 w 84"/>
                  <a:gd name="T67" fmla="*/ 0 h 121"/>
                  <a:gd name="T68" fmla="*/ 1 w 84"/>
                  <a:gd name="T69" fmla="*/ 0 h 121"/>
                  <a:gd name="T70" fmla="*/ 1 w 84"/>
                  <a:gd name="T71" fmla="*/ 0 h 121"/>
                  <a:gd name="T72" fmla="*/ 1 w 84"/>
                  <a:gd name="T73" fmla="*/ 0 h 121"/>
                  <a:gd name="T74" fmla="*/ 1 w 84"/>
                  <a:gd name="T75" fmla="*/ 0 h 121"/>
                  <a:gd name="T76" fmla="*/ 1 w 84"/>
                  <a:gd name="T77" fmla="*/ 0 h 121"/>
                  <a:gd name="T78" fmla="*/ 1 w 84"/>
                  <a:gd name="T79" fmla="*/ 0 h 121"/>
                  <a:gd name="T80" fmla="*/ 1 w 84"/>
                  <a:gd name="T81" fmla="*/ 0 h 121"/>
                  <a:gd name="T82" fmla="*/ 1 w 84"/>
                  <a:gd name="T83" fmla="*/ 0 h 121"/>
                  <a:gd name="T84" fmla="*/ 1 w 84"/>
                  <a:gd name="T85" fmla="*/ 0 h 121"/>
                  <a:gd name="T86" fmla="*/ 1 w 84"/>
                  <a:gd name="T87" fmla="*/ 0 h 121"/>
                  <a:gd name="T88" fmla="*/ 1 w 84"/>
                  <a:gd name="T89" fmla="*/ 0 h 121"/>
                  <a:gd name="T90" fmla="*/ 1 w 84"/>
                  <a:gd name="T91" fmla="*/ 0 h 12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21">
                    <a:moveTo>
                      <a:pt x="32" y="5"/>
                    </a:moveTo>
                    <a:lnTo>
                      <a:pt x="28" y="8"/>
                    </a:lnTo>
                    <a:lnTo>
                      <a:pt x="23" y="11"/>
                    </a:lnTo>
                    <a:lnTo>
                      <a:pt x="15" y="20"/>
                    </a:lnTo>
                    <a:lnTo>
                      <a:pt x="11" y="26"/>
                    </a:lnTo>
                    <a:lnTo>
                      <a:pt x="8" y="33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9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1" y="81"/>
                    </a:lnTo>
                    <a:lnTo>
                      <a:pt x="3" y="92"/>
                    </a:lnTo>
                    <a:lnTo>
                      <a:pt x="7" y="100"/>
                    </a:lnTo>
                    <a:lnTo>
                      <a:pt x="10" y="104"/>
                    </a:lnTo>
                    <a:lnTo>
                      <a:pt x="12" y="108"/>
                    </a:lnTo>
                    <a:lnTo>
                      <a:pt x="15" y="112"/>
                    </a:lnTo>
                    <a:lnTo>
                      <a:pt x="18" y="115"/>
                    </a:lnTo>
                    <a:lnTo>
                      <a:pt x="26" y="119"/>
                    </a:lnTo>
                    <a:lnTo>
                      <a:pt x="32" y="121"/>
                    </a:lnTo>
                    <a:lnTo>
                      <a:pt x="39" y="121"/>
                    </a:lnTo>
                    <a:lnTo>
                      <a:pt x="45" y="119"/>
                    </a:lnTo>
                    <a:lnTo>
                      <a:pt x="51" y="117"/>
                    </a:lnTo>
                    <a:lnTo>
                      <a:pt x="61" y="110"/>
                    </a:lnTo>
                    <a:lnTo>
                      <a:pt x="69" y="100"/>
                    </a:lnTo>
                    <a:lnTo>
                      <a:pt x="76" y="89"/>
                    </a:lnTo>
                    <a:lnTo>
                      <a:pt x="78" y="82"/>
                    </a:lnTo>
                    <a:lnTo>
                      <a:pt x="81" y="75"/>
                    </a:lnTo>
                    <a:lnTo>
                      <a:pt x="83" y="68"/>
                    </a:lnTo>
                    <a:lnTo>
                      <a:pt x="83" y="63"/>
                    </a:lnTo>
                    <a:lnTo>
                      <a:pt x="84" y="56"/>
                    </a:lnTo>
                    <a:lnTo>
                      <a:pt x="84" y="51"/>
                    </a:lnTo>
                    <a:lnTo>
                      <a:pt x="83" y="40"/>
                    </a:lnTo>
                    <a:lnTo>
                      <a:pt x="81" y="29"/>
                    </a:lnTo>
                    <a:lnTo>
                      <a:pt x="77" y="19"/>
                    </a:lnTo>
                    <a:lnTo>
                      <a:pt x="74" y="15"/>
                    </a:lnTo>
                    <a:lnTo>
                      <a:pt x="72" y="12"/>
                    </a:lnTo>
                    <a:lnTo>
                      <a:pt x="69" y="8"/>
                    </a:lnTo>
                    <a:lnTo>
                      <a:pt x="66" y="5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1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1" name="Freeform 698"/>
              <p:cNvSpPr>
                <a:spLocks/>
              </p:cNvSpPr>
              <p:nvPr userDrawn="1"/>
            </p:nvSpPr>
            <p:spPr bwMode="auto">
              <a:xfrm>
                <a:off x="3632" y="1179"/>
                <a:ext cx="42" cy="62"/>
              </a:xfrm>
              <a:custGeom>
                <a:avLst/>
                <a:gdLst>
                  <a:gd name="T0" fmla="*/ 1 w 84"/>
                  <a:gd name="T1" fmla="*/ 1 h 124"/>
                  <a:gd name="T2" fmla="*/ 1 w 84"/>
                  <a:gd name="T3" fmla="*/ 1 h 124"/>
                  <a:gd name="T4" fmla="*/ 1 w 84"/>
                  <a:gd name="T5" fmla="*/ 1 h 124"/>
                  <a:gd name="T6" fmla="*/ 1 w 84"/>
                  <a:gd name="T7" fmla="*/ 1 h 124"/>
                  <a:gd name="T8" fmla="*/ 1 w 84"/>
                  <a:gd name="T9" fmla="*/ 1 h 124"/>
                  <a:gd name="T10" fmla="*/ 1 w 84"/>
                  <a:gd name="T11" fmla="*/ 1 h 124"/>
                  <a:gd name="T12" fmla="*/ 1 w 84"/>
                  <a:gd name="T13" fmla="*/ 1 h 124"/>
                  <a:gd name="T14" fmla="*/ 1 w 84"/>
                  <a:gd name="T15" fmla="*/ 1 h 124"/>
                  <a:gd name="T16" fmla="*/ 1 w 84"/>
                  <a:gd name="T17" fmla="*/ 1 h 124"/>
                  <a:gd name="T18" fmla="*/ 1 w 84"/>
                  <a:gd name="T19" fmla="*/ 1 h 124"/>
                  <a:gd name="T20" fmla="*/ 0 w 84"/>
                  <a:gd name="T21" fmla="*/ 1 h 124"/>
                  <a:gd name="T22" fmla="*/ 1 w 84"/>
                  <a:gd name="T23" fmla="*/ 1 h 124"/>
                  <a:gd name="T24" fmla="*/ 1 w 84"/>
                  <a:gd name="T25" fmla="*/ 1 h 124"/>
                  <a:gd name="T26" fmla="*/ 1 w 84"/>
                  <a:gd name="T27" fmla="*/ 1 h 124"/>
                  <a:gd name="T28" fmla="*/ 1 w 84"/>
                  <a:gd name="T29" fmla="*/ 1 h 124"/>
                  <a:gd name="T30" fmla="*/ 1 w 84"/>
                  <a:gd name="T31" fmla="*/ 1 h 124"/>
                  <a:gd name="T32" fmla="*/ 1 w 84"/>
                  <a:gd name="T33" fmla="*/ 1 h 124"/>
                  <a:gd name="T34" fmla="*/ 1 w 84"/>
                  <a:gd name="T35" fmla="*/ 1 h 124"/>
                  <a:gd name="T36" fmla="*/ 1 w 84"/>
                  <a:gd name="T37" fmla="*/ 1 h 124"/>
                  <a:gd name="T38" fmla="*/ 1 w 84"/>
                  <a:gd name="T39" fmla="*/ 1 h 124"/>
                  <a:gd name="T40" fmla="*/ 1 w 84"/>
                  <a:gd name="T41" fmla="*/ 1 h 124"/>
                  <a:gd name="T42" fmla="*/ 1 w 84"/>
                  <a:gd name="T43" fmla="*/ 1 h 124"/>
                  <a:gd name="T44" fmla="*/ 1 w 84"/>
                  <a:gd name="T45" fmla="*/ 1 h 124"/>
                  <a:gd name="T46" fmla="*/ 1 w 84"/>
                  <a:gd name="T47" fmla="*/ 1 h 124"/>
                  <a:gd name="T48" fmla="*/ 1 w 84"/>
                  <a:gd name="T49" fmla="*/ 1 h 124"/>
                  <a:gd name="T50" fmla="*/ 1 w 84"/>
                  <a:gd name="T51" fmla="*/ 1 h 124"/>
                  <a:gd name="T52" fmla="*/ 1 w 84"/>
                  <a:gd name="T53" fmla="*/ 1 h 124"/>
                  <a:gd name="T54" fmla="*/ 1 w 84"/>
                  <a:gd name="T55" fmla="*/ 1 h 124"/>
                  <a:gd name="T56" fmla="*/ 1 w 84"/>
                  <a:gd name="T57" fmla="*/ 1 h 124"/>
                  <a:gd name="T58" fmla="*/ 1 w 84"/>
                  <a:gd name="T59" fmla="*/ 1 h 124"/>
                  <a:gd name="T60" fmla="*/ 1 w 84"/>
                  <a:gd name="T61" fmla="*/ 1 h 124"/>
                  <a:gd name="T62" fmla="*/ 1 w 84"/>
                  <a:gd name="T63" fmla="*/ 1 h 124"/>
                  <a:gd name="T64" fmla="*/ 1 w 84"/>
                  <a:gd name="T65" fmla="*/ 1 h 124"/>
                  <a:gd name="T66" fmla="*/ 1 w 84"/>
                  <a:gd name="T67" fmla="*/ 1 h 124"/>
                  <a:gd name="T68" fmla="*/ 1 w 84"/>
                  <a:gd name="T69" fmla="*/ 1 h 124"/>
                  <a:gd name="T70" fmla="*/ 1 w 84"/>
                  <a:gd name="T71" fmla="*/ 1 h 124"/>
                  <a:gd name="T72" fmla="*/ 1 w 84"/>
                  <a:gd name="T73" fmla="*/ 1 h 124"/>
                  <a:gd name="T74" fmla="*/ 1 w 84"/>
                  <a:gd name="T75" fmla="*/ 1 h 124"/>
                  <a:gd name="T76" fmla="*/ 1 w 84"/>
                  <a:gd name="T77" fmla="*/ 1 h 124"/>
                  <a:gd name="T78" fmla="*/ 1 w 84"/>
                  <a:gd name="T79" fmla="*/ 1 h 124"/>
                  <a:gd name="T80" fmla="*/ 1 w 84"/>
                  <a:gd name="T81" fmla="*/ 1 h 124"/>
                  <a:gd name="T82" fmla="*/ 1 w 84"/>
                  <a:gd name="T83" fmla="*/ 1 h 124"/>
                  <a:gd name="T84" fmla="*/ 1 w 84"/>
                  <a:gd name="T85" fmla="*/ 0 h 124"/>
                  <a:gd name="T86" fmla="*/ 1 w 84"/>
                  <a:gd name="T87" fmla="*/ 1 h 124"/>
                  <a:gd name="T88" fmla="*/ 1 w 84"/>
                  <a:gd name="T89" fmla="*/ 1 h 124"/>
                  <a:gd name="T90" fmla="*/ 1 w 84"/>
                  <a:gd name="T91" fmla="*/ 1 h 1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24">
                    <a:moveTo>
                      <a:pt x="31" y="6"/>
                    </a:moveTo>
                    <a:lnTo>
                      <a:pt x="27" y="10"/>
                    </a:lnTo>
                    <a:lnTo>
                      <a:pt x="23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8" y="36"/>
                    </a:lnTo>
                    <a:lnTo>
                      <a:pt x="5" y="43"/>
                    </a:lnTo>
                    <a:lnTo>
                      <a:pt x="4" y="50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4" y="97"/>
                    </a:lnTo>
                    <a:lnTo>
                      <a:pt x="7" y="105"/>
                    </a:lnTo>
                    <a:lnTo>
                      <a:pt x="9" y="109"/>
                    </a:lnTo>
                    <a:lnTo>
                      <a:pt x="12" y="113"/>
                    </a:lnTo>
                    <a:lnTo>
                      <a:pt x="15" y="116"/>
                    </a:lnTo>
                    <a:lnTo>
                      <a:pt x="19" y="119"/>
                    </a:lnTo>
                    <a:lnTo>
                      <a:pt x="22" y="120"/>
                    </a:lnTo>
                    <a:lnTo>
                      <a:pt x="26" y="123"/>
                    </a:lnTo>
                    <a:lnTo>
                      <a:pt x="33" y="124"/>
                    </a:lnTo>
                    <a:lnTo>
                      <a:pt x="38" y="123"/>
                    </a:lnTo>
                    <a:lnTo>
                      <a:pt x="45" y="121"/>
                    </a:lnTo>
                    <a:lnTo>
                      <a:pt x="51" y="119"/>
                    </a:lnTo>
                    <a:lnTo>
                      <a:pt x="56" y="114"/>
                    </a:lnTo>
                    <a:lnTo>
                      <a:pt x="60" y="112"/>
                    </a:lnTo>
                    <a:lnTo>
                      <a:pt x="68" y="101"/>
                    </a:lnTo>
                    <a:lnTo>
                      <a:pt x="75" y="88"/>
                    </a:lnTo>
                    <a:lnTo>
                      <a:pt x="78" y="81"/>
                    </a:lnTo>
                    <a:lnTo>
                      <a:pt x="79" y="75"/>
                    </a:lnTo>
                    <a:lnTo>
                      <a:pt x="82" y="69"/>
                    </a:lnTo>
                    <a:lnTo>
                      <a:pt x="82" y="62"/>
                    </a:lnTo>
                    <a:lnTo>
                      <a:pt x="84" y="57"/>
                    </a:lnTo>
                    <a:lnTo>
                      <a:pt x="84" y="50"/>
                    </a:lnTo>
                    <a:lnTo>
                      <a:pt x="82" y="39"/>
                    </a:lnTo>
                    <a:lnTo>
                      <a:pt x="81" y="28"/>
                    </a:lnTo>
                    <a:lnTo>
                      <a:pt x="77" y="20"/>
                    </a:lnTo>
                    <a:lnTo>
                      <a:pt x="74" y="15"/>
                    </a:lnTo>
                    <a:lnTo>
                      <a:pt x="71" y="11"/>
                    </a:lnTo>
                    <a:lnTo>
                      <a:pt x="64" y="6"/>
                    </a:lnTo>
                    <a:lnTo>
                      <a:pt x="62" y="3"/>
                    </a:lnTo>
                    <a:lnTo>
                      <a:pt x="57" y="2"/>
                    </a:lnTo>
                    <a:lnTo>
                      <a:pt x="51" y="0"/>
                    </a:lnTo>
                    <a:lnTo>
                      <a:pt x="45" y="2"/>
                    </a:lnTo>
                    <a:lnTo>
                      <a:pt x="38" y="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2" name="Freeform 699"/>
              <p:cNvSpPr>
                <a:spLocks/>
              </p:cNvSpPr>
              <p:nvPr userDrawn="1"/>
            </p:nvSpPr>
            <p:spPr bwMode="auto">
              <a:xfrm>
                <a:off x="4079" y="1322"/>
                <a:ext cx="55" cy="69"/>
              </a:xfrm>
              <a:custGeom>
                <a:avLst/>
                <a:gdLst>
                  <a:gd name="T0" fmla="*/ 1 w 110"/>
                  <a:gd name="T1" fmla="*/ 1 h 138"/>
                  <a:gd name="T2" fmla="*/ 1 w 110"/>
                  <a:gd name="T3" fmla="*/ 1 h 138"/>
                  <a:gd name="T4" fmla="*/ 1 w 110"/>
                  <a:gd name="T5" fmla="*/ 1 h 138"/>
                  <a:gd name="T6" fmla="*/ 1 w 110"/>
                  <a:gd name="T7" fmla="*/ 1 h 138"/>
                  <a:gd name="T8" fmla="*/ 1 w 110"/>
                  <a:gd name="T9" fmla="*/ 1 h 138"/>
                  <a:gd name="T10" fmla="*/ 1 w 110"/>
                  <a:gd name="T11" fmla="*/ 1 h 138"/>
                  <a:gd name="T12" fmla="*/ 1 w 110"/>
                  <a:gd name="T13" fmla="*/ 1 h 138"/>
                  <a:gd name="T14" fmla="*/ 1 w 110"/>
                  <a:gd name="T15" fmla="*/ 1 h 138"/>
                  <a:gd name="T16" fmla="*/ 1 w 110"/>
                  <a:gd name="T17" fmla="*/ 1 h 138"/>
                  <a:gd name="T18" fmla="*/ 1 w 110"/>
                  <a:gd name="T19" fmla="*/ 1 h 138"/>
                  <a:gd name="T20" fmla="*/ 1 w 110"/>
                  <a:gd name="T21" fmla="*/ 1 h 138"/>
                  <a:gd name="T22" fmla="*/ 1 w 110"/>
                  <a:gd name="T23" fmla="*/ 1 h 138"/>
                  <a:gd name="T24" fmla="*/ 0 w 110"/>
                  <a:gd name="T25" fmla="*/ 1 h 138"/>
                  <a:gd name="T26" fmla="*/ 1 w 110"/>
                  <a:gd name="T27" fmla="*/ 1 h 138"/>
                  <a:gd name="T28" fmla="*/ 1 w 110"/>
                  <a:gd name="T29" fmla="*/ 1 h 138"/>
                  <a:gd name="T30" fmla="*/ 1 w 110"/>
                  <a:gd name="T31" fmla="*/ 1 h 138"/>
                  <a:gd name="T32" fmla="*/ 1 w 110"/>
                  <a:gd name="T33" fmla="*/ 1 h 138"/>
                  <a:gd name="T34" fmla="*/ 1 w 110"/>
                  <a:gd name="T35" fmla="*/ 1 h 138"/>
                  <a:gd name="T36" fmla="*/ 1 w 110"/>
                  <a:gd name="T37" fmla="*/ 1 h 138"/>
                  <a:gd name="T38" fmla="*/ 1 w 110"/>
                  <a:gd name="T39" fmla="*/ 1 h 138"/>
                  <a:gd name="T40" fmla="*/ 1 w 110"/>
                  <a:gd name="T41" fmla="*/ 1 h 138"/>
                  <a:gd name="T42" fmla="*/ 1 w 110"/>
                  <a:gd name="T43" fmla="*/ 1 h 138"/>
                  <a:gd name="T44" fmla="*/ 1 w 110"/>
                  <a:gd name="T45" fmla="*/ 1 h 138"/>
                  <a:gd name="T46" fmla="*/ 1 w 110"/>
                  <a:gd name="T47" fmla="*/ 1 h 138"/>
                  <a:gd name="T48" fmla="*/ 1 w 110"/>
                  <a:gd name="T49" fmla="*/ 1 h 138"/>
                  <a:gd name="T50" fmla="*/ 1 w 110"/>
                  <a:gd name="T51" fmla="*/ 1 h 138"/>
                  <a:gd name="T52" fmla="*/ 1 w 110"/>
                  <a:gd name="T53" fmla="*/ 1 h 138"/>
                  <a:gd name="T54" fmla="*/ 1 w 110"/>
                  <a:gd name="T55" fmla="*/ 1 h 138"/>
                  <a:gd name="T56" fmla="*/ 1 w 110"/>
                  <a:gd name="T57" fmla="*/ 1 h 138"/>
                  <a:gd name="T58" fmla="*/ 1 w 110"/>
                  <a:gd name="T59" fmla="*/ 1 h 138"/>
                  <a:gd name="T60" fmla="*/ 1 w 110"/>
                  <a:gd name="T61" fmla="*/ 1 h 138"/>
                  <a:gd name="T62" fmla="*/ 1 w 110"/>
                  <a:gd name="T63" fmla="*/ 1 h 138"/>
                  <a:gd name="T64" fmla="*/ 1 w 110"/>
                  <a:gd name="T65" fmla="*/ 1 h 138"/>
                  <a:gd name="T66" fmla="*/ 1 w 110"/>
                  <a:gd name="T67" fmla="*/ 1 h 138"/>
                  <a:gd name="T68" fmla="*/ 1 w 110"/>
                  <a:gd name="T69" fmla="*/ 1 h 138"/>
                  <a:gd name="T70" fmla="*/ 1 w 110"/>
                  <a:gd name="T71" fmla="*/ 1 h 138"/>
                  <a:gd name="T72" fmla="*/ 1 w 110"/>
                  <a:gd name="T73" fmla="*/ 1 h 138"/>
                  <a:gd name="T74" fmla="*/ 1 w 110"/>
                  <a:gd name="T75" fmla="*/ 1 h 138"/>
                  <a:gd name="T76" fmla="*/ 1 w 110"/>
                  <a:gd name="T77" fmla="*/ 1 h 138"/>
                  <a:gd name="T78" fmla="*/ 1 w 110"/>
                  <a:gd name="T79" fmla="*/ 1 h 138"/>
                  <a:gd name="T80" fmla="*/ 1 w 110"/>
                  <a:gd name="T81" fmla="*/ 1 h 138"/>
                  <a:gd name="T82" fmla="*/ 1 w 110"/>
                  <a:gd name="T83" fmla="*/ 1 h 138"/>
                  <a:gd name="T84" fmla="*/ 1 w 110"/>
                  <a:gd name="T85" fmla="*/ 1 h 138"/>
                  <a:gd name="T86" fmla="*/ 1 w 110"/>
                  <a:gd name="T87" fmla="*/ 1 h 138"/>
                  <a:gd name="T88" fmla="*/ 1 w 110"/>
                  <a:gd name="T89" fmla="*/ 1 h 138"/>
                  <a:gd name="T90" fmla="*/ 1 w 110"/>
                  <a:gd name="T91" fmla="*/ 1 h 138"/>
                  <a:gd name="T92" fmla="*/ 1 w 110"/>
                  <a:gd name="T93" fmla="*/ 1 h 138"/>
                  <a:gd name="T94" fmla="*/ 1 w 110"/>
                  <a:gd name="T95" fmla="*/ 1 h 138"/>
                  <a:gd name="T96" fmla="*/ 1 w 110"/>
                  <a:gd name="T97" fmla="*/ 1 h 138"/>
                  <a:gd name="T98" fmla="*/ 1 w 110"/>
                  <a:gd name="T99" fmla="*/ 1 h 138"/>
                  <a:gd name="T100" fmla="*/ 1 w 110"/>
                  <a:gd name="T101" fmla="*/ 1 h 138"/>
                  <a:gd name="T102" fmla="*/ 1 w 110"/>
                  <a:gd name="T103" fmla="*/ 1 h 138"/>
                  <a:gd name="T104" fmla="*/ 1 w 110"/>
                  <a:gd name="T105" fmla="*/ 1 h 138"/>
                  <a:gd name="T106" fmla="*/ 1 w 110"/>
                  <a:gd name="T107" fmla="*/ 1 h 138"/>
                  <a:gd name="T108" fmla="*/ 1 w 110"/>
                  <a:gd name="T109" fmla="*/ 0 h 138"/>
                  <a:gd name="T110" fmla="*/ 1 w 110"/>
                  <a:gd name="T111" fmla="*/ 0 h 138"/>
                  <a:gd name="T112" fmla="*/ 1 w 110"/>
                  <a:gd name="T113" fmla="*/ 1 h 138"/>
                  <a:gd name="T114" fmla="*/ 1 w 110"/>
                  <a:gd name="T115" fmla="*/ 1 h 1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138">
                    <a:moveTo>
                      <a:pt x="44" y="6"/>
                    </a:moveTo>
                    <a:lnTo>
                      <a:pt x="37" y="9"/>
                    </a:lnTo>
                    <a:lnTo>
                      <a:pt x="31" y="13"/>
                    </a:lnTo>
                    <a:lnTo>
                      <a:pt x="26" y="18"/>
                    </a:lnTo>
                    <a:lnTo>
                      <a:pt x="20" y="24"/>
                    </a:lnTo>
                    <a:lnTo>
                      <a:pt x="16" y="31"/>
                    </a:lnTo>
                    <a:lnTo>
                      <a:pt x="12" y="37"/>
                    </a:lnTo>
                    <a:lnTo>
                      <a:pt x="8" y="46"/>
                    </a:lnTo>
                    <a:lnTo>
                      <a:pt x="5" y="53"/>
                    </a:lnTo>
                    <a:lnTo>
                      <a:pt x="2" y="59"/>
                    </a:lnTo>
                    <a:lnTo>
                      <a:pt x="1" y="66"/>
                    </a:lnTo>
                    <a:lnTo>
                      <a:pt x="1" y="73"/>
                    </a:lnTo>
                    <a:lnTo>
                      <a:pt x="0" y="80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4" y="105"/>
                    </a:lnTo>
                    <a:lnTo>
                      <a:pt x="8" y="116"/>
                    </a:lnTo>
                    <a:lnTo>
                      <a:pt x="11" y="120"/>
                    </a:lnTo>
                    <a:lnTo>
                      <a:pt x="15" y="124"/>
                    </a:lnTo>
                    <a:lnTo>
                      <a:pt x="17" y="128"/>
                    </a:lnTo>
                    <a:lnTo>
                      <a:pt x="22" y="131"/>
                    </a:lnTo>
                    <a:lnTo>
                      <a:pt x="27" y="134"/>
                    </a:lnTo>
                    <a:lnTo>
                      <a:pt x="31" y="136"/>
                    </a:lnTo>
                    <a:lnTo>
                      <a:pt x="35" y="138"/>
                    </a:lnTo>
                    <a:lnTo>
                      <a:pt x="39" y="138"/>
                    </a:lnTo>
                    <a:lnTo>
                      <a:pt x="49" y="138"/>
                    </a:lnTo>
                    <a:lnTo>
                      <a:pt x="53" y="138"/>
                    </a:lnTo>
                    <a:lnTo>
                      <a:pt x="57" y="136"/>
                    </a:lnTo>
                    <a:lnTo>
                      <a:pt x="66" y="134"/>
                    </a:lnTo>
                    <a:lnTo>
                      <a:pt x="71" y="130"/>
                    </a:lnTo>
                    <a:lnTo>
                      <a:pt x="78" y="125"/>
                    </a:lnTo>
                    <a:lnTo>
                      <a:pt x="81" y="123"/>
                    </a:lnTo>
                    <a:lnTo>
                      <a:pt x="83" y="120"/>
                    </a:lnTo>
                    <a:lnTo>
                      <a:pt x="89" y="114"/>
                    </a:lnTo>
                    <a:lnTo>
                      <a:pt x="93" y="109"/>
                    </a:lnTo>
                    <a:lnTo>
                      <a:pt x="97" y="101"/>
                    </a:lnTo>
                    <a:lnTo>
                      <a:pt x="101" y="94"/>
                    </a:lnTo>
                    <a:lnTo>
                      <a:pt x="104" y="86"/>
                    </a:lnTo>
                    <a:lnTo>
                      <a:pt x="107" y="79"/>
                    </a:lnTo>
                    <a:lnTo>
                      <a:pt x="108" y="72"/>
                    </a:lnTo>
                    <a:lnTo>
                      <a:pt x="110" y="65"/>
                    </a:lnTo>
                    <a:lnTo>
                      <a:pt x="110" y="58"/>
                    </a:lnTo>
                    <a:lnTo>
                      <a:pt x="110" y="51"/>
                    </a:lnTo>
                    <a:lnTo>
                      <a:pt x="110" y="44"/>
                    </a:lnTo>
                    <a:lnTo>
                      <a:pt x="108" y="39"/>
                    </a:lnTo>
                    <a:lnTo>
                      <a:pt x="105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9" y="17"/>
                    </a:lnTo>
                    <a:lnTo>
                      <a:pt x="94" y="13"/>
                    </a:lnTo>
                    <a:lnTo>
                      <a:pt x="92" y="10"/>
                    </a:lnTo>
                    <a:lnTo>
                      <a:pt x="86" y="6"/>
                    </a:lnTo>
                    <a:lnTo>
                      <a:pt x="82" y="3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3" name="Freeform 700"/>
              <p:cNvSpPr>
                <a:spLocks/>
              </p:cNvSpPr>
              <p:nvPr userDrawn="1"/>
            </p:nvSpPr>
            <p:spPr bwMode="auto">
              <a:xfrm>
                <a:off x="4353" y="1409"/>
                <a:ext cx="64" cy="74"/>
              </a:xfrm>
              <a:custGeom>
                <a:avLst/>
                <a:gdLst>
                  <a:gd name="T0" fmla="*/ 1 w 128"/>
                  <a:gd name="T1" fmla="*/ 1 h 147"/>
                  <a:gd name="T2" fmla="*/ 1 w 128"/>
                  <a:gd name="T3" fmla="*/ 1 h 147"/>
                  <a:gd name="T4" fmla="*/ 1 w 128"/>
                  <a:gd name="T5" fmla="*/ 1 h 147"/>
                  <a:gd name="T6" fmla="*/ 1 w 128"/>
                  <a:gd name="T7" fmla="*/ 1 h 147"/>
                  <a:gd name="T8" fmla="*/ 1 w 128"/>
                  <a:gd name="T9" fmla="*/ 1 h 147"/>
                  <a:gd name="T10" fmla="*/ 1 w 128"/>
                  <a:gd name="T11" fmla="*/ 1 h 147"/>
                  <a:gd name="T12" fmla="*/ 1 w 128"/>
                  <a:gd name="T13" fmla="*/ 1 h 147"/>
                  <a:gd name="T14" fmla="*/ 1 w 128"/>
                  <a:gd name="T15" fmla="*/ 1 h 147"/>
                  <a:gd name="T16" fmla="*/ 1 w 128"/>
                  <a:gd name="T17" fmla="*/ 1 h 147"/>
                  <a:gd name="T18" fmla="*/ 1 w 128"/>
                  <a:gd name="T19" fmla="*/ 1 h 147"/>
                  <a:gd name="T20" fmla="*/ 1 w 128"/>
                  <a:gd name="T21" fmla="*/ 1 h 147"/>
                  <a:gd name="T22" fmla="*/ 0 w 128"/>
                  <a:gd name="T23" fmla="*/ 1 h 147"/>
                  <a:gd name="T24" fmla="*/ 0 w 128"/>
                  <a:gd name="T25" fmla="*/ 1 h 147"/>
                  <a:gd name="T26" fmla="*/ 0 w 128"/>
                  <a:gd name="T27" fmla="*/ 1 h 147"/>
                  <a:gd name="T28" fmla="*/ 1 w 128"/>
                  <a:gd name="T29" fmla="*/ 1 h 147"/>
                  <a:gd name="T30" fmla="*/ 1 w 128"/>
                  <a:gd name="T31" fmla="*/ 1 h 147"/>
                  <a:gd name="T32" fmla="*/ 1 w 128"/>
                  <a:gd name="T33" fmla="*/ 1 h 147"/>
                  <a:gd name="T34" fmla="*/ 1 w 128"/>
                  <a:gd name="T35" fmla="*/ 1 h 147"/>
                  <a:gd name="T36" fmla="*/ 1 w 128"/>
                  <a:gd name="T37" fmla="*/ 1 h 147"/>
                  <a:gd name="T38" fmla="*/ 1 w 128"/>
                  <a:gd name="T39" fmla="*/ 1 h 147"/>
                  <a:gd name="T40" fmla="*/ 1 w 128"/>
                  <a:gd name="T41" fmla="*/ 1 h 147"/>
                  <a:gd name="T42" fmla="*/ 1 w 128"/>
                  <a:gd name="T43" fmla="*/ 1 h 147"/>
                  <a:gd name="T44" fmla="*/ 1 w 128"/>
                  <a:gd name="T45" fmla="*/ 1 h 147"/>
                  <a:gd name="T46" fmla="*/ 1 w 128"/>
                  <a:gd name="T47" fmla="*/ 1 h 147"/>
                  <a:gd name="T48" fmla="*/ 1 w 128"/>
                  <a:gd name="T49" fmla="*/ 1 h 147"/>
                  <a:gd name="T50" fmla="*/ 1 w 128"/>
                  <a:gd name="T51" fmla="*/ 1 h 147"/>
                  <a:gd name="T52" fmla="*/ 1 w 128"/>
                  <a:gd name="T53" fmla="*/ 1 h 147"/>
                  <a:gd name="T54" fmla="*/ 1 w 128"/>
                  <a:gd name="T55" fmla="*/ 1 h 147"/>
                  <a:gd name="T56" fmla="*/ 1 w 128"/>
                  <a:gd name="T57" fmla="*/ 1 h 147"/>
                  <a:gd name="T58" fmla="*/ 1 w 128"/>
                  <a:gd name="T59" fmla="*/ 1 h 147"/>
                  <a:gd name="T60" fmla="*/ 1 w 128"/>
                  <a:gd name="T61" fmla="*/ 1 h 147"/>
                  <a:gd name="T62" fmla="*/ 1 w 128"/>
                  <a:gd name="T63" fmla="*/ 1 h 147"/>
                  <a:gd name="T64" fmla="*/ 1 w 128"/>
                  <a:gd name="T65" fmla="*/ 1 h 147"/>
                  <a:gd name="T66" fmla="*/ 1 w 128"/>
                  <a:gd name="T67" fmla="*/ 1 h 147"/>
                  <a:gd name="T68" fmla="*/ 1 w 128"/>
                  <a:gd name="T69" fmla="*/ 1 h 147"/>
                  <a:gd name="T70" fmla="*/ 1 w 128"/>
                  <a:gd name="T71" fmla="*/ 1 h 147"/>
                  <a:gd name="T72" fmla="*/ 1 w 128"/>
                  <a:gd name="T73" fmla="*/ 1 h 147"/>
                  <a:gd name="T74" fmla="*/ 1 w 128"/>
                  <a:gd name="T75" fmla="*/ 1 h 147"/>
                  <a:gd name="T76" fmla="*/ 1 w 128"/>
                  <a:gd name="T77" fmla="*/ 1 h 147"/>
                  <a:gd name="T78" fmla="*/ 1 w 128"/>
                  <a:gd name="T79" fmla="*/ 1 h 147"/>
                  <a:gd name="T80" fmla="*/ 1 w 128"/>
                  <a:gd name="T81" fmla="*/ 1 h 147"/>
                  <a:gd name="T82" fmla="*/ 1 w 128"/>
                  <a:gd name="T83" fmla="*/ 1 h 147"/>
                  <a:gd name="T84" fmla="*/ 1 w 128"/>
                  <a:gd name="T85" fmla="*/ 1 h 147"/>
                  <a:gd name="T86" fmla="*/ 1 w 128"/>
                  <a:gd name="T87" fmla="*/ 1 h 147"/>
                  <a:gd name="T88" fmla="*/ 1 w 128"/>
                  <a:gd name="T89" fmla="*/ 1 h 147"/>
                  <a:gd name="T90" fmla="*/ 1 w 128"/>
                  <a:gd name="T91" fmla="*/ 1 h 147"/>
                  <a:gd name="T92" fmla="*/ 1 w 128"/>
                  <a:gd name="T93" fmla="*/ 1 h 147"/>
                  <a:gd name="T94" fmla="*/ 1 w 128"/>
                  <a:gd name="T95" fmla="*/ 1 h 147"/>
                  <a:gd name="T96" fmla="*/ 1 w 128"/>
                  <a:gd name="T97" fmla="*/ 1 h 147"/>
                  <a:gd name="T98" fmla="*/ 1 w 128"/>
                  <a:gd name="T99" fmla="*/ 1 h 147"/>
                  <a:gd name="T100" fmla="*/ 1 w 128"/>
                  <a:gd name="T101" fmla="*/ 1 h 147"/>
                  <a:gd name="T102" fmla="*/ 1 w 128"/>
                  <a:gd name="T103" fmla="*/ 1 h 147"/>
                  <a:gd name="T104" fmla="*/ 1 w 128"/>
                  <a:gd name="T105" fmla="*/ 1 h 147"/>
                  <a:gd name="T106" fmla="*/ 1 w 128"/>
                  <a:gd name="T107" fmla="*/ 1 h 147"/>
                  <a:gd name="T108" fmla="*/ 1 w 128"/>
                  <a:gd name="T109" fmla="*/ 0 h 147"/>
                  <a:gd name="T110" fmla="*/ 1 w 128"/>
                  <a:gd name="T111" fmla="*/ 0 h 147"/>
                  <a:gd name="T112" fmla="*/ 1 w 128"/>
                  <a:gd name="T113" fmla="*/ 1 h 147"/>
                  <a:gd name="T114" fmla="*/ 1 w 128"/>
                  <a:gd name="T115" fmla="*/ 1 h 147"/>
                  <a:gd name="T116" fmla="*/ 1 w 128"/>
                  <a:gd name="T117" fmla="*/ 1 h 1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8" h="147">
                    <a:moveTo>
                      <a:pt x="53" y="5"/>
                    </a:moveTo>
                    <a:lnTo>
                      <a:pt x="44" y="10"/>
                    </a:lnTo>
                    <a:lnTo>
                      <a:pt x="37" y="14"/>
                    </a:lnTo>
                    <a:lnTo>
                      <a:pt x="32" y="19"/>
                    </a:lnTo>
                    <a:lnTo>
                      <a:pt x="25" y="25"/>
                    </a:lnTo>
                    <a:lnTo>
                      <a:pt x="20" y="32"/>
                    </a:lnTo>
                    <a:lnTo>
                      <a:pt x="14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4" y="63"/>
                    </a:lnTo>
                    <a:lnTo>
                      <a:pt x="2" y="70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6" y="117"/>
                    </a:lnTo>
                    <a:lnTo>
                      <a:pt x="9" y="122"/>
                    </a:lnTo>
                    <a:lnTo>
                      <a:pt x="13" y="128"/>
                    </a:lnTo>
                    <a:lnTo>
                      <a:pt x="17" y="132"/>
                    </a:lnTo>
                    <a:lnTo>
                      <a:pt x="21" y="136"/>
                    </a:lnTo>
                    <a:lnTo>
                      <a:pt x="25" y="140"/>
                    </a:lnTo>
                    <a:lnTo>
                      <a:pt x="31" y="143"/>
                    </a:lnTo>
                    <a:lnTo>
                      <a:pt x="36" y="146"/>
                    </a:lnTo>
                    <a:lnTo>
                      <a:pt x="46" y="147"/>
                    </a:lnTo>
                    <a:lnTo>
                      <a:pt x="57" y="147"/>
                    </a:lnTo>
                    <a:lnTo>
                      <a:pt x="66" y="146"/>
                    </a:lnTo>
                    <a:lnTo>
                      <a:pt x="70" y="144"/>
                    </a:lnTo>
                    <a:lnTo>
                      <a:pt x="76" y="143"/>
                    </a:lnTo>
                    <a:lnTo>
                      <a:pt x="83" y="139"/>
                    </a:lnTo>
                    <a:lnTo>
                      <a:pt x="90" y="135"/>
                    </a:lnTo>
                    <a:lnTo>
                      <a:pt x="97" y="131"/>
                    </a:lnTo>
                    <a:lnTo>
                      <a:pt x="102" y="124"/>
                    </a:lnTo>
                    <a:lnTo>
                      <a:pt x="109" y="117"/>
                    </a:lnTo>
                    <a:lnTo>
                      <a:pt x="113" y="110"/>
                    </a:lnTo>
                    <a:lnTo>
                      <a:pt x="119" y="102"/>
                    </a:lnTo>
                    <a:lnTo>
                      <a:pt x="123" y="93"/>
                    </a:lnTo>
                    <a:lnTo>
                      <a:pt x="124" y="85"/>
                    </a:lnTo>
                    <a:lnTo>
                      <a:pt x="127" y="78"/>
                    </a:lnTo>
                    <a:lnTo>
                      <a:pt x="128" y="71"/>
                    </a:lnTo>
                    <a:lnTo>
                      <a:pt x="128" y="63"/>
                    </a:lnTo>
                    <a:lnTo>
                      <a:pt x="128" y="56"/>
                    </a:lnTo>
                    <a:lnTo>
                      <a:pt x="128" y="49"/>
                    </a:lnTo>
                    <a:lnTo>
                      <a:pt x="127" y="43"/>
                    </a:lnTo>
                    <a:lnTo>
                      <a:pt x="124" y="37"/>
                    </a:lnTo>
                    <a:lnTo>
                      <a:pt x="123" y="30"/>
                    </a:lnTo>
                    <a:lnTo>
                      <a:pt x="120" y="25"/>
                    </a:lnTo>
                    <a:lnTo>
                      <a:pt x="116" y="21"/>
                    </a:lnTo>
                    <a:lnTo>
                      <a:pt x="112" y="15"/>
                    </a:lnTo>
                    <a:lnTo>
                      <a:pt x="108" y="11"/>
                    </a:lnTo>
                    <a:lnTo>
                      <a:pt x="102" y="8"/>
                    </a:lnTo>
                    <a:lnTo>
                      <a:pt x="98" y="4"/>
                    </a:lnTo>
                    <a:lnTo>
                      <a:pt x="91" y="3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4" name="Freeform 701"/>
              <p:cNvSpPr>
                <a:spLocks/>
              </p:cNvSpPr>
              <p:nvPr userDrawn="1"/>
            </p:nvSpPr>
            <p:spPr bwMode="auto">
              <a:xfrm>
                <a:off x="3841" y="1246"/>
                <a:ext cx="47" cy="65"/>
              </a:xfrm>
              <a:custGeom>
                <a:avLst/>
                <a:gdLst>
                  <a:gd name="T0" fmla="*/ 0 w 95"/>
                  <a:gd name="T1" fmla="*/ 1 h 130"/>
                  <a:gd name="T2" fmla="*/ 0 w 95"/>
                  <a:gd name="T3" fmla="*/ 1 h 130"/>
                  <a:gd name="T4" fmla="*/ 0 w 95"/>
                  <a:gd name="T5" fmla="*/ 1 h 130"/>
                  <a:gd name="T6" fmla="*/ 0 w 95"/>
                  <a:gd name="T7" fmla="*/ 1 h 130"/>
                  <a:gd name="T8" fmla="*/ 0 w 95"/>
                  <a:gd name="T9" fmla="*/ 1 h 130"/>
                  <a:gd name="T10" fmla="*/ 0 w 95"/>
                  <a:gd name="T11" fmla="*/ 1 h 130"/>
                  <a:gd name="T12" fmla="*/ 0 w 95"/>
                  <a:gd name="T13" fmla="*/ 1 h 130"/>
                  <a:gd name="T14" fmla="*/ 0 w 95"/>
                  <a:gd name="T15" fmla="*/ 1 h 130"/>
                  <a:gd name="T16" fmla="*/ 0 w 95"/>
                  <a:gd name="T17" fmla="*/ 1 h 130"/>
                  <a:gd name="T18" fmla="*/ 0 w 95"/>
                  <a:gd name="T19" fmla="*/ 1 h 130"/>
                  <a:gd name="T20" fmla="*/ 0 w 95"/>
                  <a:gd name="T21" fmla="*/ 1 h 130"/>
                  <a:gd name="T22" fmla="*/ 0 w 95"/>
                  <a:gd name="T23" fmla="*/ 1 h 130"/>
                  <a:gd name="T24" fmla="*/ 0 w 95"/>
                  <a:gd name="T25" fmla="*/ 1 h 130"/>
                  <a:gd name="T26" fmla="*/ 0 w 95"/>
                  <a:gd name="T27" fmla="*/ 1 h 130"/>
                  <a:gd name="T28" fmla="*/ 0 w 95"/>
                  <a:gd name="T29" fmla="*/ 1 h 130"/>
                  <a:gd name="T30" fmla="*/ 0 w 95"/>
                  <a:gd name="T31" fmla="*/ 1 h 130"/>
                  <a:gd name="T32" fmla="*/ 0 w 95"/>
                  <a:gd name="T33" fmla="*/ 1 h 130"/>
                  <a:gd name="T34" fmla="*/ 0 w 95"/>
                  <a:gd name="T35" fmla="*/ 1 h 130"/>
                  <a:gd name="T36" fmla="*/ 0 w 95"/>
                  <a:gd name="T37" fmla="*/ 1 h 130"/>
                  <a:gd name="T38" fmla="*/ 0 w 95"/>
                  <a:gd name="T39" fmla="*/ 1 h 130"/>
                  <a:gd name="T40" fmla="*/ 0 w 95"/>
                  <a:gd name="T41" fmla="*/ 1 h 130"/>
                  <a:gd name="T42" fmla="*/ 0 w 95"/>
                  <a:gd name="T43" fmla="*/ 1 h 130"/>
                  <a:gd name="T44" fmla="*/ 0 w 95"/>
                  <a:gd name="T45" fmla="*/ 1 h 130"/>
                  <a:gd name="T46" fmla="*/ 0 w 95"/>
                  <a:gd name="T47" fmla="*/ 1 h 130"/>
                  <a:gd name="T48" fmla="*/ 0 w 95"/>
                  <a:gd name="T49" fmla="*/ 1 h 130"/>
                  <a:gd name="T50" fmla="*/ 0 w 95"/>
                  <a:gd name="T51" fmla="*/ 1 h 130"/>
                  <a:gd name="T52" fmla="*/ 0 w 95"/>
                  <a:gd name="T53" fmla="*/ 1 h 130"/>
                  <a:gd name="T54" fmla="*/ 0 w 95"/>
                  <a:gd name="T55" fmla="*/ 1 h 130"/>
                  <a:gd name="T56" fmla="*/ 0 w 95"/>
                  <a:gd name="T57" fmla="*/ 1 h 130"/>
                  <a:gd name="T58" fmla="*/ 0 w 95"/>
                  <a:gd name="T59" fmla="*/ 1 h 130"/>
                  <a:gd name="T60" fmla="*/ 0 w 95"/>
                  <a:gd name="T61" fmla="*/ 1 h 130"/>
                  <a:gd name="T62" fmla="*/ 0 w 95"/>
                  <a:gd name="T63" fmla="*/ 1 h 130"/>
                  <a:gd name="T64" fmla="*/ 0 w 95"/>
                  <a:gd name="T65" fmla="*/ 1 h 130"/>
                  <a:gd name="T66" fmla="*/ 0 w 95"/>
                  <a:gd name="T67" fmla="*/ 1 h 130"/>
                  <a:gd name="T68" fmla="*/ 0 w 95"/>
                  <a:gd name="T69" fmla="*/ 1 h 130"/>
                  <a:gd name="T70" fmla="*/ 0 w 95"/>
                  <a:gd name="T71" fmla="*/ 1 h 130"/>
                  <a:gd name="T72" fmla="*/ 0 w 95"/>
                  <a:gd name="T73" fmla="*/ 1 h 130"/>
                  <a:gd name="T74" fmla="*/ 0 w 95"/>
                  <a:gd name="T75" fmla="*/ 1 h 130"/>
                  <a:gd name="T76" fmla="*/ 0 w 95"/>
                  <a:gd name="T77" fmla="*/ 1 h 130"/>
                  <a:gd name="T78" fmla="*/ 0 w 95"/>
                  <a:gd name="T79" fmla="*/ 1 h 130"/>
                  <a:gd name="T80" fmla="*/ 0 w 95"/>
                  <a:gd name="T81" fmla="*/ 1 h 130"/>
                  <a:gd name="T82" fmla="*/ 0 w 95"/>
                  <a:gd name="T83" fmla="*/ 1 h 130"/>
                  <a:gd name="T84" fmla="*/ 0 w 95"/>
                  <a:gd name="T85" fmla="*/ 1 h 130"/>
                  <a:gd name="T86" fmla="*/ 0 w 95"/>
                  <a:gd name="T87" fmla="*/ 1 h 130"/>
                  <a:gd name="T88" fmla="*/ 0 w 95"/>
                  <a:gd name="T89" fmla="*/ 1 h 130"/>
                  <a:gd name="T90" fmla="*/ 0 w 95"/>
                  <a:gd name="T91" fmla="*/ 0 h 130"/>
                  <a:gd name="T92" fmla="*/ 0 w 95"/>
                  <a:gd name="T93" fmla="*/ 0 h 130"/>
                  <a:gd name="T94" fmla="*/ 0 w 95"/>
                  <a:gd name="T95" fmla="*/ 0 h 130"/>
                  <a:gd name="T96" fmla="*/ 0 w 95"/>
                  <a:gd name="T97" fmla="*/ 1 h 130"/>
                  <a:gd name="T98" fmla="*/ 0 w 95"/>
                  <a:gd name="T99" fmla="*/ 1 h 1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5" h="130">
                    <a:moveTo>
                      <a:pt x="37" y="5"/>
                    </a:moveTo>
                    <a:lnTo>
                      <a:pt x="31" y="9"/>
                    </a:lnTo>
                    <a:lnTo>
                      <a:pt x="26" y="13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3" y="30"/>
                    </a:lnTo>
                    <a:lnTo>
                      <a:pt x="9" y="37"/>
                    </a:lnTo>
                    <a:lnTo>
                      <a:pt x="7" y="44"/>
                    </a:lnTo>
                    <a:lnTo>
                      <a:pt x="4" y="51"/>
                    </a:lnTo>
                    <a:lnTo>
                      <a:pt x="2" y="57"/>
                    </a:lnTo>
                    <a:lnTo>
                      <a:pt x="1" y="64"/>
                    </a:lnTo>
                    <a:lnTo>
                      <a:pt x="0" y="77"/>
                    </a:lnTo>
                    <a:lnTo>
                      <a:pt x="1" y="89"/>
                    </a:lnTo>
                    <a:lnTo>
                      <a:pt x="2" y="100"/>
                    </a:lnTo>
                    <a:lnTo>
                      <a:pt x="5" y="104"/>
                    </a:lnTo>
                    <a:lnTo>
                      <a:pt x="7" y="110"/>
                    </a:lnTo>
                    <a:lnTo>
                      <a:pt x="12" y="118"/>
                    </a:lnTo>
                    <a:lnTo>
                      <a:pt x="16" y="121"/>
                    </a:lnTo>
                    <a:lnTo>
                      <a:pt x="20" y="123"/>
                    </a:lnTo>
                    <a:lnTo>
                      <a:pt x="23" y="126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5" y="130"/>
                    </a:lnTo>
                    <a:lnTo>
                      <a:pt x="42" y="130"/>
                    </a:lnTo>
                    <a:lnTo>
                      <a:pt x="49" y="128"/>
                    </a:lnTo>
                    <a:lnTo>
                      <a:pt x="57" y="125"/>
                    </a:lnTo>
                    <a:lnTo>
                      <a:pt x="63" y="122"/>
                    </a:lnTo>
                    <a:lnTo>
                      <a:pt x="67" y="118"/>
                    </a:lnTo>
                    <a:lnTo>
                      <a:pt x="73" y="112"/>
                    </a:lnTo>
                    <a:lnTo>
                      <a:pt x="77" y="107"/>
                    </a:lnTo>
                    <a:lnTo>
                      <a:pt x="85" y="95"/>
                    </a:lnTo>
                    <a:lnTo>
                      <a:pt x="88" y="86"/>
                    </a:lnTo>
                    <a:lnTo>
                      <a:pt x="90" y="79"/>
                    </a:lnTo>
                    <a:lnTo>
                      <a:pt x="93" y="66"/>
                    </a:lnTo>
                    <a:lnTo>
                      <a:pt x="95" y="53"/>
                    </a:lnTo>
                    <a:lnTo>
                      <a:pt x="95" y="41"/>
                    </a:lnTo>
                    <a:lnTo>
                      <a:pt x="92" y="30"/>
                    </a:lnTo>
                    <a:lnTo>
                      <a:pt x="89" y="24"/>
                    </a:lnTo>
                    <a:lnTo>
                      <a:pt x="88" y="20"/>
                    </a:lnTo>
                    <a:lnTo>
                      <a:pt x="85" y="16"/>
                    </a:lnTo>
                    <a:lnTo>
                      <a:pt x="81" y="12"/>
                    </a:lnTo>
                    <a:lnTo>
                      <a:pt x="78" y="8"/>
                    </a:lnTo>
                    <a:lnTo>
                      <a:pt x="74" y="5"/>
                    </a:lnTo>
                    <a:lnTo>
                      <a:pt x="70" y="2"/>
                    </a:lnTo>
                    <a:lnTo>
                      <a:pt x="66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5" name="Freeform 702"/>
              <p:cNvSpPr>
                <a:spLocks/>
              </p:cNvSpPr>
              <p:nvPr userDrawn="1"/>
            </p:nvSpPr>
            <p:spPr bwMode="auto">
              <a:xfrm>
                <a:off x="4560" y="1476"/>
                <a:ext cx="72" cy="77"/>
              </a:xfrm>
              <a:custGeom>
                <a:avLst/>
                <a:gdLst>
                  <a:gd name="T0" fmla="*/ 1 w 143"/>
                  <a:gd name="T1" fmla="*/ 1 h 154"/>
                  <a:gd name="T2" fmla="*/ 1 w 143"/>
                  <a:gd name="T3" fmla="*/ 1 h 154"/>
                  <a:gd name="T4" fmla="*/ 1 w 143"/>
                  <a:gd name="T5" fmla="*/ 1 h 154"/>
                  <a:gd name="T6" fmla="*/ 1 w 143"/>
                  <a:gd name="T7" fmla="*/ 1 h 154"/>
                  <a:gd name="T8" fmla="*/ 1 w 143"/>
                  <a:gd name="T9" fmla="*/ 1 h 154"/>
                  <a:gd name="T10" fmla="*/ 1 w 143"/>
                  <a:gd name="T11" fmla="*/ 1 h 154"/>
                  <a:gd name="T12" fmla="*/ 1 w 143"/>
                  <a:gd name="T13" fmla="*/ 1 h 154"/>
                  <a:gd name="T14" fmla="*/ 1 w 143"/>
                  <a:gd name="T15" fmla="*/ 1 h 154"/>
                  <a:gd name="T16" fmla="*/ 1 w 143"/>
                  <a:gd name="T17" fmla="*/ 1 h 154"/>
                  <a:gd name="T18" fmla="*/ 1 w 143"/>
                  <a:gd name="T19" fmla="*/ 1 h 154"/>
                  <a:gd name="T20" fmla="*/ 1 w 143"/>
                  <a:gd name="T21" fmla="*/ 1 h 154"/>
                  <a:gd name="T22" fmla="*/ 1 w 143"/>
                  <a:gd name="T23" fmla="*/ 1 h 154"/>
                  <a:gd name="T24" fmla="*/ 0 w 143"/>
                  <a:gd name="T25" fmla="*/ 1 h 154"/>
                  <a:gd name="T26" fmla="*/ 0 w 143"/>
                  <a:gd name="T27" fmla="*/ 1 h 154"/>
                  <a:gd name="T28" fmla="*/ 1 w 143"/>
                  <a:gd name="T29" fmla="*/ 1 h 154"/>
                  <a:gd name="T30" fmla="*/ 1 w 143"/>
                  <a:gd name="T31" fmla="*/ 1 h 154"/>
                  <a:gd name="T32" fmla="*/ 1 w 143"/>
                  <a:gd name="T33" fmla="*/ 1 h 154"/>
                  <a:gd name="T34" fmla="*/ 1 w 143"/>
                  <a:gd name="T35" fmla="*/ 1 h 154"/>
                  <a:gd name="T36" fmla="*/ 1 w 143"/>
                  <a:gd name="T37" fmla="*/ 1 h 154"/>
                  <a:gd name="T38" fmla="*/ 1 w 143"/>
                  <a:gd name="T39" fmla="*/ 1 h 154"/>
                  <a:gd name="T40" fmla="*/ 1 w 143"/>
                  <a:gd name="T41" fmla="*/ 1 h 154"/>
                  <a:gd name="T42" fmla="*/ 1 w 143"/>
                  <a:gd name="T43" fmla="*/ 1 h 154"/>
                  <a:gd name="T44" fmla="*/ 1 w 143"/>
                  <a:gd name="T45" fmla="*/ 1 h 154"/>
                  <a:gd name="T46" fmla="*/ 1 w 143"/>
                  <a:gd name="T47" fmla="*/ 1 h 154"/>
                  <a:gd name="T48" fmla="*/ 1 w 143"/>
                  <a:gd name="T49" fmla="*/ 1 h 154"/>
                  <a:gd name="T50" fmla="*/ 1 w 143"/>
                  <a:gd name="T51" fmla="*/ 1 h 154"/>
                  <a:gd name="T52" fmla="*/ 1 w 143"/>
                  <a:gd name="T53" fmla="*/ 1 h 154"/>
                  <a:gd name="T54" fmla="*/ 1 w 143"/>
                  <a:gd name="T55" fmla="*/ 1 h 154"/>
                  <a:gd name="T56" fmla="*/ 1 w 143"/>
                  <a:gd name="T57" fmla="*/ 1 h 154"/>
                  <a:gd name="T58" fmla="*/ 1 w 143"/>
                  <a:gd name="T59" fmla="*/ 1 h 154"/>
                  <a:gd name="T60" fmla="*/ 1 w 143"/>
                  <a:gd name="T61" fmla="*/ 1 h 154"/>
                  <a:gd name="T62" fmla="*/ 1 w 143"/>
                  <a:gd name="T63" fmla="*/ 1 h 154"/>
                  <a:gd name="T64" fmla="*/ 1 w 143"/>
                  <a:gd name="T65" fmla="*/ 1 h 154"/>
                  <a:gd name="T66" fmla="*/ 1 w 143"/>
                  <a:gd name="T67" fmla="*/ 1 h 154"/>
                  <a:gd name="T68" fmla="*/ 1 w 143"/>
                  <a:gd name="T69" fmla="*/ 1 h 154"/>
                  <a:gd name="T70" fmla="*/ 1 w 143"/>
                  <a:gd name="T71" fmla="*/ 1 h 154"/>
                  <a:gd name="T72" fmla="*/ 1 w 143"/>
                  <a:gd name="T73" fmla="*/ 1 h 154"/>
                  <a:gd name="T74" fmla="*/ 1 w 143"/>
                  <a:gd name="T75" fmla="*/ 1 h 154"/>
                  <a:gd name="T76" fmla="*/ 1 w 143"/>
                  <a:gd name="T77" fmla="*/ 1 h 154"/>
                  <a:gd name="T78" fmla="*/ 1 w 143"/>
                  <a:gd name="T79" fmla="*/ 1 h 154"/>
                  <a:gd name="T80" fmla="*/ 1 w 143"/>
                  <a:gd name="T81" fmla="*/ 1 h 154"/>
                  <a:gd name="T82" fmla="*/ 1 w 143"/>
                  <a:gd name="T83" fmla="*/ 1 h 154"/>
                  <a:gd name="T84" fmla="*/ 1 w 143"/>
                  <a:gd name="T85" fmla="*/ 1 h 154"/>
                  <a:gd name="T86" fmla="*/ 1 w 143"/>
                  <a:gd name="T87" fmla="*/ 1 h 154"/>
                  <a:gd name="T88" fmla="*/ 1 w 143"/>
                  <a:gd name="T89" fmla="*/ 1 h 154"/>
                  <a:gd name="T90" fmla="*/ 1 w 143"/>
                  <a:gd name="T91" fmla="*/ 1 h 154"/>
                  <a:gd name="T92" fmla="*/ 1 w 143"/>
                  <a:gd name="T93" fmla="*/ 1 h 154"/>
                  <a:gd name="T94" fmla="*/ 1 w 143"/>
                  <a:gd name="T95" fmla="*/ 1 h 154"/>
                  <a:gd name="T96" fmla="*/ 1 w 143"/>
                  <a:gd name="T97" fmla="*/ 1 h 154"/>
                  <a:gd name="T98" fmla="*/ 1 w 143"/>
                  <a:gd name="T99" fmla="*/ 1 h 154"/>
                  <a:gd name="T100" fmla="*/ 1 w 143"/>
                  <a:gd name="T101" fmla="*/ 1 h 154"/>
                  <a:gd name="T102" fmla="*/ 1 w 143"/>
                  <a:gd name="T103" fmla="*/ 1 h 154"/>
                  <a:gd name="T104" fmla="*/ 1 w 143"/>
                  <a:gd name="T105" fmla="*/ 1 h 154"/>
                  <a:gd name="T106" fmla="*/ 1 w 143"/>
                  <a:gd name="T107" fmla="*/ 1 h 154"/>
                  <a:gd name="T108" fmla="*/ 1 w 143"/>
                  <a:gd name="T109" fmla="*/ 1 h 154"/>
                  <a:gd name="T110" fmla="*/ 1 w 143"/>
                  <a:gd name="T111" fmla="*/ 0 h 154"/>
                  <a:gd name="T112" fmla="*/ 1 w 143"/>
                  <a:gd name="T113" fmla="*/ 0 h 154"/>
                  <a:gd name="T114" fmla="*/ 1 w 143"/>
                  <a:gd name="T115" fmla="*/ 0 h 154"/>
                  <a:gd name="T116" fmla="*/ 1 w 143"/>
                  <a:gd name="T117" fmla="*/ 0 h 154"/>
                  <a:gd name="T118" fmla="*/ 1 w 143"/>
                  <a:gd name="T119" fmla="*/ 1 h 154"/>
                  <a:gd name="T120" fmla="*/ 1 w 143"/>
                  <a:gd name="T121" fmla="*/ 1 h 154"/>
                  <a:gd name="T122" fmla="*/ 1 w 143"/>
                  <a:gd name="T123" fmla="*/ 1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3" h="154">
                    <a:moveTo>
                      <a:pt x="59" y="4"/>
                    </a:moveTo>
                    <a:lnTo>
                      <a:pt x="51" y="9"/>
                    </a:lnTo>
                    <a:lnTo>
                      <a:pt x="43" y="13"/>
                    </a:lnTo>
                    <a:lnTo>
                      <a:pt x="36" y="18"/>
                    </a:lnTo>
                    <a:lnTo>
                      <a:pt x="29" y="25"/>
                    </a:lnTo>
                    <a:lnTo>
                      <a:pt x="22" y="32"/>
                    </a:lnTo>
                    <a:lnTo>
                      <a:pt x="17" y="39"/>
                    </a:lnTo>
                    <a:lnTo>
                      <a:pt x="11" y="47"/>
                    </a:lnTo>
                    <a:lnTo>
                      <a:pt x="10" y="53"/>
                    </a:lnTo>
                    <a:lnTo>
                      <a:pt x="7" y="57"/>
                    </a:lnTo>
                    <a:lnTo>
                      <a:pt x="4" y="65"/>
                    </a:lnTo>
                    <a:lnTo>
                      <a:pt x="3" y="72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3" y="109"/>
                    </a:lnTo>
                    <a:lnTo>
                      <a:pt x="4" y="114"/>
                    </a:lnTo>
                    <a:lnTo>
                      <a:pt x="7" y="121"/>
                    </a:lnTo>
                    <a:lnTo>
                      <a:pt x="10" y="127"/>
                    </a:lnTo>
                    <a:lnTo>
                      <a:pt x="14" y="132"/>
                    </a:lnTo>
                    <a:lnTo>
                      <a:pt x="18" y="138"/>
                    </a:lnTo>
                    <a:lnTo>
                      <a:pt x="22" y="142"/>
                    </a:lnTo>
                    <a:lnTo>
                      <a:pt x="28" y="146"/>
                    </a:lnTo>
                    <a:lnTo>
                      <a:pt x="35" y="149"/>
                    </a:lnTo>
                    <a:lnTo>
                      <a:pt x="40" y="152"/>
                    </a:lnTo>
                    <a:lnTo>
                      <a:pt x="46" y="153"/>
                    </a:lnTo>
                    <a:lnTo>
                      <a:pt x="51" y="154"/>
                    </a:lnTo>
                    <a:lnTo>
                      <a:pt x="57" y="154"/>
                    </a:lnTo>
                    <a:lnTo>
                      <a:pt x="62" y="154"/>
                    </a:lnTo>
                    <a:lnTo>
                      <a:pt x="68" y="154"/>
                    </a:lnTo>
                    <a:lnTo>
                      <a:pt x="73" y="153"/>
                    </a:lnTo>
                    <a:lnTo>
                      <a:pt x="84" y="150"/>
                    </a:lnTo>
                    <a:lnTo>
                      <a:pt x="92" y="146"/>
                    </a:lnTo>
                    <a:lnTo>
                      <a:pt x="99" y="142"/>
                    </a:lnTo>
                    <a:lnTo>
                      <a:pt x="107" y="136"/>
                    </a:lnTo>
                    <a:lnTo>
                      <a:pt x="114" y="131"/>
                    </a:lnTo>
                    <a:lnTo>
                      <a:pt x="121" y="124"/>
                    </a:lnTo>
                    <a:lnTo>
                      <a:pt x="127" y="116"/>
                    </a:lnTo>
                    <a:lnTo>
                      <a:pt x="132" y="108"/>
                    </a:lnTo>
                    <a:lnTo>
                      <a:pt x="136" y="98"/>
                    </a:lnTo>
                    <a:lnTo>
                      <a:pt x="142" y="83"/>
                    </a:lnTo>
                    <a:lnTo>
                      <a:pt x="143" y="75"/>
                    </a:lnTo>
                    <a:lnTo>
                      <a:pt x="143" y="68"/>
                    </a:lnTo>
                    <a:lnTo>
                      <a:pt x="143" y="59"/>
                    </a:lnTo>
                    <a:lnTo>
                      <a:pt x="143" y="53"/>
                    </a:lnTo>
                    <a:lnTo>
                      <a:pt x="142" y="46"/>
                    </a:lnTo>
                    <a:lnTo>
                      <a:pt x="139" y="39"/>
                    </a:lnTo>
                    <a:lnTo>
                      <a:pt x="138" y="33"/>
                    </a:lnTo>
                    <a:lnTo>
                      <a:pt x="134" y="26"/>
                    </a:lnTo>
                    <a:lnTo>
                      <a:pt x="129" y="21"/>
                    </a:lnTo>
                    <a:lnTo>
                      <a:pt x="125" y="17"/>
                    </a:lnTo>
                    <a:lnTo>
                      <a:pt x="121" y="11"/>
                    </a:lnTo>
                    <a:lnTo>
                      <a:pt x="116" y="9"/>
                    </a:lnTo>
                    <a:lnTo>
                      <a:pt x="109" y="4"/>
                    </a:lnTo>
                    <a:lnTo>
                      <a:pt x="103" y="3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0" y="2"/>
                    </a:lnTo>
                    <a:lnTo>
                      <a:pt x="65" y="3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6" name="Freeform 703"/>
              <p:cNvSpPr>
                <a:spLocks/>
              </p:cNvSpPr>
              <p:nvPr userDrawn="1"/>
            </p:nvSpPr>
            <p:spPr bwMode="auto">
              <a:xfrm>
                <a:off x="3996" y="1295"/>
                <a:ext cx="53" cy="68"/>
              </a:xfrm>
              <a:custGeom>
                <a:avLst/>
                <a:gdLst>
                  <a:gd name="T0" fmla="*/ 1 w 104"/>
                  <a:gd name="T1" fmla="*/ 1 h 134"/>
                  <a:gd name="T2" fmla="*/ 1 w 104"/>
                  <a:gd name="T3" fmla="*/ 1 h 134"/>
                  <a:gd name="T4" fmla="*/ 1 w 104"/>
                  <a:gd name="T5" fmla="*/ 1 h 134"/>
                  <a:gd name="T6" fmla="*/ 1 w 104"/>
                  <a:gd name="T7" fmla="*/ 1 h 134"/>
                  <a:gd name="T8" fmla="*/ 1 w 104"/>
                  <a:gd name="T9" fmla="*/ 1 h 134"/>
                  <a:gd name="T10" fmla="*/ 1 w 104"/>
                  <a:gd name="T11" fmla="*/ 1 h 134"/>
                  <a:gd name="T12" fmla="*/ 1 w 104"/>
                  <a:gd name="T13" fmla="*/ 1 h 134"/>
                  <a:gd name="T14" fmla="*/ 1 w 104"/>
                  <a:gd name="T15" fmla="*/ 1 h 134"/>
                  <a:gd name="T16" fmla="*/ 1 w 104"/>
                  <a:gd name="T17" fmla="*/ 1 h 134"/>
                  <a:gd name="T18" fmla="*/ 0 w 104"/>
                  <a:gd name="T19" fmla="*/ 1 h 134"/>
                  <a:gd name="T20" fmla="*/ 0 w 104"/>
                  <a:gd name="T21" fmla="*/ 1 h 134"/>
                  <a:gd name="T22" fmla="*/ 0 w 104"/>
                  <a:gd name="T23" fmla="*/ 1 h 134"/>
                  <a:gd name="T24" fmla="*/ 1 w 104"/>
                  <a:gd name="T25" fmla="*/ 1 h 134"/>
                  <a:gd name="T26" fmla="*/ 1 w 104"/>
                  <a:gd name="T27" fmla="*/ 1 h 134"/>
                  <a:gd name="T28" fmla="*/ 1 w 104"/>
                  <a:gd name="T29" fmla="*/ 1 h 134"/>
                  <a:gd name="T30" fmla="*/ 1 w 104"/>
                  <a:gd name="T31" fmla="*/ 1 h 134"/>
                  <a:gd name="T32" fmla="*/ 1 w 104"/>
                  <a:gd name="T33" fmla="*/ 1 h 134"/>
                  <a:gd name="T34" fmla="*/ 1 w 104"/>
                  <a:gd name="T35" fmla="*/ 1 h 134"/>
                  <a:gd name="T36" fmla="*/ 1 w 104"/>
                  <a:gd name="T37" fmla="*/ 1 h 134"/>
                  <a:gd name="T38" fmla="*/ 1 w 104"/>
                  <a:gd name="T39" fmla="*/ 1 h 134"/>
                  <a:gd name="T40" fmla="*/ 1 w 104"/>
                  <a:gd name="T41" fmla="*/ 1 h 134"/>
                  <a:gd name="T42" fmla="*/ 1 w 104"/>
                  <a:gd name="T43" fmla="*/ 1 h 134"/>
                  <a:gd name="T44" fmla="*/ 1 w 104"/>
                  <a:gd name="T45" fmla="*/ 1 h 134"/>
                  <a:gd name="T46" fmla="*/ 1 w 104"/>
                  <a:gd name="T47" fmla="*/ 1 h 134"/>
                  <a:gd name="T48" fmla="*/ 1 w 104"/>
                  <a:gd name="T49" fmla="*/ 1 h 134"/>
                  <a:gd name="T50" fmla="*/ 1 w 104"/>
                  <a:gd name="T51" fmla="*/ 1 h 134"/>
                  <a:gd name="T52" fmla="*/ 1 w 104"/>
                  <a:gd name="T53" fmla="*/ 1 h 134"/>
                  <a:gd name="T54" fmla="*/ 1 w 104"/>
                  <a:gd name="T55" fmla="*/ 1 h 134"/>
                  <a:gd name="T56" fmla="*/ 1 w 104"/>
                  <a:gd name="T57" fmla="*/ 1 h 134"/>
                  <a:gd name="T58" fmla="*/ 1 w 104"/>
                  <a:gd name="T59" fmla="*/ 1 h 134"/>
                  <a:gd name="T60" fmla="*/ 1 w 104"/>
                  <a:gd name="T61" fmla="*/ 1 h 134"/>
                  <a:gd name="T62" fmla="*/ 1 w 104"/>
                  <a:gd name="T63" fmla="*/ 1 h 134"/>
                  <a:gd name="T64" fmla="*/ 1 w 104"/>
                  <a:gd name="T65" fmla="*/ 1 h 134"/>
                  <a:gd name="T66" fmla="*/ 1 w 104"/>
                  <a:gd name="T67" fmla="*/ 1 h 134"/>
                  <a:gd name="T68" fmla="*/ 1 w 104"/>
                  <a:gd name="T69" fmla="*/ 1 h 134"/>
                  <a:gd name="T70" fmla="*/ 1 w 104"/>
                  <a:gd name="T71" fmla="*/ 1 h 134"/>
                  <a:gd name="T72" fmla="*/ 1 w 104"/>
                  <a:gd name="T73" fmla="*/ 1 h 134"/>
                  <a:gd name="T74" fmla="*/ 1 w 104"/>
                  <a:gd name="T75" fmla="*/ 1 h 134"/>
                  <a:gd name="T76" fmla="*/ 1 w 104"/>
                  <a:gd name="T77" fmla="*/ 1 h 134"/>
                  <a:gd name="T78" fmla="*/ 1 w 104"/>
                  <a:gd name="T79" fmla="*/ 1 h 134"/>
                  <a:gd name="T80" fmla="*/ 1 w 104"/>
                  <a:gd name="T81" fmla="*/ 1 h 134"/>
                  <a:gd name="T82" fmla="*/ 1 w 104"/>
                  <a:gd name="T83" fmla="*/ 1 h 134"/>
                  <a:gd name="T84" fmla="*/ 1 w 104"/>
                  <a:gd name="T85" fmla="*/ 1 h 134"/>
                  <a:gd name="T86" fmla="*/ 1 w 104"/>
                  <a:gd name="T87" fmla="*/ 1 h 134"/>
                  <a:gd name="T88" fmla="*/ 1 w 104"/>
                  <a:gd name="T89" fmla="*/ 1 h 134"/>
                  <a:gd name="T90" fmla="*/ 1 w 104"/>
                  <a:gd name="T91" fmla="*/ 1 h 134"/>
                  <a:gd name="T92" fmla="*/ 1 w 104"/>
                  <a:gd name="T93" fmla="*/ 1 h 134"/>
                  <a:gd name="T94" fmla="*/ 1 w 104"/>
                  <a:gd name="T95" fmla="*/ 1 h 134"/>
                  <a:gd name="T96" fmla="*/ 1 w 104"/>
                  <a:gd name="T97" fmla="*/ 1 h 134"/>
                  <a:gd name="T98" fmla="*/ 1 w 104"/>
                  <a:gd name="T99" fmla="*/ 1 h 134"/>
                  <a:gd name="T100" fmla="*/ 1 w 104"/>
                  <a:gd name="T101" fmla="*/ 0 h 134"/>
                  <a:gd name="T102" fmla="*/ 1 w 104"/>
                  <a:gd name="T103" fmla="*/ 0 h 134"/>
                  <a:gd name="T104" fmla="*/ 1 w 104"/>
                  <a:gd name="T105" fmla="*/ 0 h 134"/>
                  <a:gd name="T106" fmla="*/ 1 w 104"/>
                  <a:gd name="T107" fmla="*/ 1 h 134"/>
                  <a:gd name="T108" fmla="*/ 1 w 104"/>
                  <a:gd name="T109" fmla="*/ 1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4" h="134">
                    <a:moveTo>
                      <a:pt x="39" y="5"/>
                    </a:moveTo>
                    <a:lnTo>
                      <a:pt x="34" y="9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19" y="24"/>
                    </a:lnTo>
                    <a:lnTo>
                      <a:pt x="13" y="3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4" y="52"/>
                    </a:lnTo>
                    <a:lnTo>
                      <a:pt x="0" y="66"/>
                    </a:lnTo>
                    <a:lnTo>
                      <a:pt x="0" y="79"/>
                    </a:lnTo>
                    <a:lnTo>
                      <a:pt x="0" y="92"/>
                    </a:lnTo>
                    <a:lnTo>
                      <a:pt x="1" y="97"/>
                    </a:lnTo>
                    <a:lnTo>
                      <a:pt x="2" y="103"/>
                    </a:lnTo>
                    <a:lnTo>
                      <a:pt x="4" y="108"/>
                    </a:lnTo>
                    <a:lnTo>
                      <a:pt x="6" y="114"/>
                    </a:lnTo>
                    <a:lnTo>
                      <a:pt x="9" y="118"/>
                    </a:lnTo>
                    <a:lnTo>
                      <a:pt x="13" y="122"/>
                    </a:lnTo>
                    <a:lnTo>
                      <a:pt x="16" y="126"/>
                    </a:lnTo>
                    <a:lnTo>
                      <a:pt x="20" y="129"/>
                    </a:lnTo>
                    <a:lnTo>
                      <a:pt x="24" y="132"/>
                    </a:lnTo>
                    <a:lnTo>
                      <a:pt x="30" y="133"/>
                    </a:lnTo>
                    <a:lnTo>
                      <a:pt x="34" y="134"/>
                    </a:lnTo>
                    <a:lnTo>
                      <a:pt x="38" y="134"/>
                    </a:lnTo>
                    <a:lnTo>
                      <a:pt x="45" y="134"/>
                    </a:lnTo>
                    <a:lnTo>
                      <a:pt x="49" y="134"/>
                    </a:lnTo>
                    <a:lnTo>
                      <a:pt x="53" y="133"/>
                    </a:lnTo>
                    <a:lnTo>
                      <a:pt x="61" y="130"/>
                    </a:lnTo>
                    <a:lnTo>
                      <a:pt x="67" y="126"/>
                    </a:lnTo>
                    <a:lnTo>
                      <a:pt x="72" y="122"/>
                    </a:lnTo>
                    <a:lnTo>
                      <a:pt x="78" y="118"/>
                    </a:lnTo>
                    <a:lnTo>
                      <a:pt x="83" y="112"/>
                    </a:lnTo>
                    <a:lnTo>
                      <a:pt x="88" y="106"/>
                    </a:lnTo>
                    <a:lnTo>
                      <a:pt x="92" y="99"/>
                    </a:lnTo>
                    <a:lnTo>
                      <a:pt x="96" y="92"/>
                    </a:lnTo>
                    <a:lnTo>
                      <a:pt x="99" y="84"/>
                    </a:lnTo>
                    <a:lnTo>
                      <a:pt x="101" y="77"/>
                    </a:lnTo>
                    <a:lnTo>
                      <a:pt x="103" y="70"/>
                    </a:lnTo>
                    <a:lnTo>
                      <a:pt x="104" y="56"/>
                    </a:lnTo>
                    <a:lnTo>
                      <a:pt x="103" y="44"/>
                    </a:lnTo>
                    <a:lnTo>
                      <a:pt x="101" y="37"/>
                    </a:lnTo>
                    <a:lnTo>
                      <a:pt x="100" y="31"/>
                    </a:lnTo>
                    <a:lnTo>
                      <a:pt x="99" y="26"/>
                    </a:lnTo>
                    <a:lnTo>
                      <a:pt x="96" y="22"/>
                    </a:lnTo>
                    <a:lnTo>
                      <a:pt x="93" y="16"/>
                    </a:lnTo>
                    <a:lnTo>
                      <a:pt x="89" y="12"/>
                    </a:lnTo>
                    <a:lnTo>
                      <a:pt x="86" y="9"/>
                    </a:lnTo>
                    <a:lnTo>
                      <a:pt x="82" y="5"/>
                    </a:lnTo>
                    <a:lnTo>
                      <a:pt x="77" y="4"/>
                    </a:lnTo>
                    <a:lnTo>
                      <a:pt x="72" y="1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8" y="2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7" name="Freeform 704"/>
              <p:cNvSpPr>
                <a:spLocks/>
              </p:cNvSpPr>
              <p:nvPr userDrawn="1"/>
            </p:nvSpPr>
            <p:spPr bwMode="auto">
              <a:xfrm>
                <a:off x="4258" y="1379"/>
                <a:ext cx="60" cy="72"/>
              </a:xfrm>
              <a:custGeom>
                <a:avLst/>
                <a:gdLst>
                  <a:gd name="T0" fmla="*/ 0 w 121"/>
                  <a:gd name="T1" fmla="*/ 1 h 143"/>
                  <a:gd name="T2" fmla="*/ 0 w 121"/>
                  <a:gd name="T3" fmla="*/ 1 h 143"/>
                  <a:gd name="T4" fmla="*/ 0 w 121"/>
                  <a:gd name="T5" fmla="*/ 1 h 143"/>
                  <a:gd name="T6" fmla="*/ 0 w 121"/>
                  <a:gd name="T7" fmla="*/ 1 h 143"/>
                  <a:gd name="T8" fmla="*/ 0 w 121"/>
                  <a:gd name="T9" fmla="*/ 1 h 143"/>
                  <a:gd name="T10" fmla="*/ 0 w 121"/>
                  <a:gd name="T11" fmla="*/ 1 h 143"/>
                  <a:gd name="T12" fmla="*/ 0 w 121"/>
                  <a:gd name="T13" fmla="*/ 1 h 143"/>
                  <a:gd name="T14" fmla="*/ 0 w 121"/>
                  <a:gd name="T15" fmla="*/ 1 h 143"/>
                  <a:gd name="T16" fmla="*/ 0 w 121"/>
                  <a:gd name="T17" fmla="*/ 1 h 143"/>
                  <a:gd name="T18" fmla="*/ 0 w 121"/>
                  <a:gd name="T19" fmla="*/ 1 h 143"/>
                  <a:gd name="T20" fmla="*/ 0 w 121"/>
                  <a:gd name="T21" fmla="*/ 1 h 143"/>
                  <a:gd name="T22" fmla="*/ 0 w 121"/>
                  <a:gd name="T23" fmla="*/ 1 h 143"/>
                  <a:gd name="T24" fmla="*/ 0 w 121"/>
                  <a:gd name="T25" fmla="*/ 1 h 143"/>
                  <a:gd name="T26" fmla="*/ 0 w 121"/>
                  <a:gd name="T27" fmla="*/ 1 h 143"/>
                  <a:gd name="T28" fmla="*/ 0 w 121"/>
                  <a:gd name="T29" fmla="*/ 1 h 143"/>
                  <a:gd name="T30" fmla="*/ 0 w 121"/>
                  <a:gd name="T31" fmla="*/ 1 h 143"/>
                  <a:gd name="T32" fmla="*/ 0 w 121"/>
                  <a:gd name="T33" fmla="*/ 1 h 143"/>
                  <a:gd name="T34" fmla="*/ 0 w 121"/>
                  <a:gd name="T35" fmla="*/ 1 h 143"/>
                  <a:gd name="T36" fmla="*/ 0 w 121"/>
                  <a:gd name="T37" fmla="*/ 1 h 143"/>
                  <a:gd name="T38" fmla="*/ 0 w 121"/>
                  <a:gd name="T39" fmla="*/ 1 h 143"/>
                  <a:gd name="T40" fmla="*/ 0 w 121"/>
                  <a:gd name="T41" fmla="*/ 1 h 143"/>
                  <a:gd name="T42" fmla="*/ 0 w 121"/>
                  <a:gd name="T43" fmla="*/ 1 h 143"/>
                  <a:gd name="T44" fmla="*/ 0 w 121"/>
                  <a:gd name="T45" fmla="*/ 1 h 143"/>
                  <a:gd name="T46" fmla="*/ 0 w 121"/>
                  <a:gd name="T47" fmla="*/ 1 h 143"/>
                  <a:gd name="T48" fmla="*/ 0 w 121"/>
                  <a:gd name="T49" fmla="*/ 1 h 143"/>
                  <a:gd name="T50" fmla="*/ 0 w 121"/>
                  <a:gd name="T51" fmla="*/ 1 h 143"/>
                  <a:gd name="T52" fmla="*/ 0 w 121"/>
                  <a:gd name="T53" fmla="*/ 1 h 143"/>
                  <a:gd name="T54" fmla="*/ 0 w 121"/>
                  <a:gd name="T55" fmla="*/ 1 h 143"/>
                  <a:gd name="T56" fmla="*/ 0 w 121"/>
                  <a:gd name="T57" fmla="*/ 1 h 143"/>
                  <a:gd name="T58" fmla="*/ 0 w 121"/>
                  <a:gd name="T59" fmla="*/ 1 h 143"/>
                  <a:gd name="T60" fmla="*/ 0 w 121"/>
                  <a:gd name="T61" fmla="*/ 1 h 143"/>
                  <a:gd name="T62" fmla="*/ 0 w 121"/>
                  <a:gd name="T63" fmla="*/ 1 h 143"/>
                  <a:gd name="T64" fmla="*/ 0 w 121"/>
                  <a:gd name="T65" fmla="*/ 1 h 143"/>
                  <a:gd name="T66" fmla="*/ 0 w 121"/>
                  <a:gd name="T67" fmla="*/ 1 h 143"/>
                  <a:gd name="T68" fmla="*/ 0 w 121"/>
                  <a:gd name="T69" fmla="*/ 1 h 143"/>
                  <a:gd name="T70" fmla="*/ 0 w 121"/>
                  <a:gd name="T71" fmla="*/ 1 h 143"/>
                  <a:gd name="T72" fmla="*/ 0 w 121"/>
                  <a:gd name="T73" fmla="*/ 1 h 143"/>
                  <a:gd name="T74" fmla="*/ 0 w 121"/>
                  <a:gd name="T75" fmla="*/ 1 h 143"/>
                  <a:gd name="T76" fmla="*/ 0 w 121"/>
                  <a:gd name="T77" fmla="*/ 1 h 143"/>
                  <a:gd name="T78" fmla="*/ 0 w 121"/>
                  <a:gd name="T79" fmla="*/ 1 h 143"/>
                  <a:gd name="T80" fmla="*/ 0 w 121"/>
                  <a:gd name="T81" fmla="*/ 1 h 143"/>
                  <a:gd name="T82" fmla="*/ 0 w 121"/>
                  <a:gd name="T83" fmla="*/ 1 h 143"/>
                  <a:gd name="T84" fmla="*/ 0 w 121"/>
                  <a:gd name="T85" fmla="*/ 1 h 143"/>
                  <a:gd name="T86" fmla="*/ 0 w 121"/>
                  <a:gd name="T87" fmla="*/ 1 h 143"/>
                  <a:gd name="T88" fmla="*/ 0 w 121"/>
                  <a:gd name="T89" fmla="*/ 1 h 143"/>
                  <a:gd name="T90" fmla="*/ 0 w 121"/>
                  <a:gd name="T91" fmla="*/ 1 h 143"/>
                  <a:gd name="T92" fmla="*/ 0 w 121"/>
                  <a:gd name="T93" fmla="*/ 1 h 143"/>
                  <a:gd name="T94" fmla="*/ 0 w 121"/>
                  <a:gd name="T95" fmla="*/ 1 h 143"/>
                  <a:gd name="T96" fmla="*/ 0 w 121"/>
                  <a:gd name="T97" fmla="*/ 1 h 143"/>
                  <a:gd name="T98" fmla="*/ 0 w 121"/>
                  <a:gd name="T99" fmla="*/ 1 h 143"/>
                  <a:gd name="T100" fmla="*/ 0 w 121"/>
                  <a:gd name="T101" fmla="*/ 1 h 143"/>
                  <a:gd name="T102" fmla="*/ 0 w 121"/>
                  <a:gd name="T103" fmla="*/ 0 h 143"/>
                  <a:gd name="T104" fmla="*/ 0 w 121"/>
                  <a:gd name="T105" fmla="*/ 0 h 143"/>
                  <a:gd name="T106" fmla="*/ 0 w 121"/>
                  <a:gd name="T107" fmla="*/ 1 h 143"/>
                  <a:gd name="T108" fmla="*/ 0 w 121"/>
                  <a:gd name="T109" fmla="*/ 1 h 1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1" h="143">
                    <a:moveTo>
                      <a:pt x="48" y="5"/>
                    </a:moveTo>
                    <a:lnTo>
                      <a:pt x="41" y="9"/>
                    </a:lnTo>
                    <a:lnTo>
                      <a:pt x="34" y="13"/>
                    </a:lnTo>
                    <a:lnTo>
                      <a:pt x="29" y="18"/>
                    </a:lnTo>
                    <a:lnTo>
                      <a:pt x="23" y="24"/>
                    </a:lnTo>
                    <a:lnTo>
                      <a:pt x="18" y="31"/>
                    </a:lnTo>
                    <a:lnTo>
                      <a:pt x="12" y="38"/>
                    </a:lnTo>
                    <a:lnTo>
                      <a:pt x="8" y="46"/>
                    </a:lnTo>
                    <a:lnTo>
                      <a:pt x="6" y="54"/>
                    </a:lnTo>
                    <a:lnTo>
                      <a:pt x="1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0" y="90"/>
                    </a:lnTo>
                    <a:lnTo>
                      <a:pt x="0" y="97"/>
                    </a:lnTo>
                    <a:lnTo>
                      <a:pt x="3" y="109"/>
                    </a:lnTo>
                    <a:lnTo>
                      <a:pt x="8" y="120"/>
                    </a:lnTo>
                    <a:lnTo>
                      <a:pt x="11" y="124"/>
                    </a:lnTo>
                    <a:lnTo>
                      <a:pt x="15" y="130"/>
                    </a:lnTo>
                    <a:lnTo>
                      <a:pt x="19" y="134"/>
                    </a:lnTo>
                    <a:lnTo>
                      <a:pt x="23" y="137"/>
                    </a:lnTo>
                    <a:lnTo>
                      <a:pt x="29" y="139"/>
                    </a:lnTo>
                    <a:lnTo>
                      <a:pt x="32" y="141"/>
                    </a:lnTo>
                    <a:lnTo>
                      <a:pt x="34" y="142"/>
                    </a:lnTo>
                    <a:lnTo>
                      <a:pt x="43" y="143"/>
                    </a:lnTo>
                    <a:lnTo>
                      <a:pt x="52" y="143"/>
                    </a:lnTo>
                    <a:lnTo>
                      <a:pt x="58" y="143"/>
                    </a:lnTo>
                    <a:lnTo>
                      <a:pt x="62" y="142"/>
                    </a:lnTo>
                    <a:lnTo>
                      <a:pt x="72" y="139"/>
                    </a:lnTo>
                    <a:lnTo>
                      <a:pt x="78" y="135"/>
                    </a:lnTo>
                    <a:lnTo>
                      <a:pt x="84" y="131"/>
                    </a:lnTo>
                    <a:lnTo>
                      <a:pt x="91" y="127"/>
                    </a:lnTo>
                    <a:lnTo>
                      <a:pt x="96" y="120"/>
                    </a:lnTo>
                    <a:lnTo>
                      <a:pt x="102" y="113"/>
                    </a:lnTo>
                    <a:lnTo>
                      <a:pt x="107" y="106"/>
                    </a:lnTo>
                    <a:lnTo>
                      <a:pt x="112" y="98"/>
                    </a:lnTo>
                    <a:lnTo>
                      <a:pt x="116" y="90"/>
                    </a:lnTo>
                    <a:lnTo>
                      <a:pt x="120" y="76"/>
                    </a:lnTo>
                    <a:lnTo>
                      <a:pt x="121" y="68"/>
                    </a:lnTo>
                    <a:lnTo>
                      <a:pt x="121" y="61"/>
                    </a:lnTo>
                    <a:lnTo>
                      <a:pt x="121" y="54"/>
                    </a:lnTo>
                    <a:lnTo>
                      <a:pt x="120" y="47"/>
                    </a:lnTo>
                    <a:lnTo>
                      <a:pt x="120" y="42"/>
                    </a:lnTo>
                    <a:lnTo>
                      <a:pt x="117" y="35"/>
                    </a:lnTo>
                    <a:lnTo>
                      <a:pt x="116" y="29"/>
                    </a:lnTo>
                    <a:lnTo>
                      <a:pt x="113" y="24"/>
                    </a:lnTo>
                    <a:lnTo>
                      <a:pt x="109" y="18"/>
                    </a:lnTo>
                    <a:lnTo>
                      <a:pt x="105" y="14"/>
                    </a:lnTo>
                    <a:lnTo>
                      <a:pt x="101" y="10"/>
                    </a:lnTo>
                    <a:lnTo>
                      <a:pt x="96" y="7"/>
                    </a:lnTo>
                    <a:lnTo>
                      <a:pt x="91" y="5"/>
                    </a:lnTo>
                    <a:lnTo>
                      <a:pt x="85" y="2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2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8" name="Freeform 705"/>
              <p:cNvSpPr>
                <a:spLocks/>
              </p:cNvSpPr>
              <p:nvPr userDrawn="1"/>
            </p:nvSpPr>
            <p:spPr bwMode="auto">
              <a:xfrm>
                <a:off x="3768" y="1222"/>
                <a:ext cx="45" cy="64"/>
              </a:xfrm>
              <a:custGeom>
                <a:avLst/>
                <a:gdLst>
                  <a:gd name="T0" fmla="*/ 0 w 91"/>
                  <a:gd name="T1" fmla="*/ 1 h 128"/>
                  <a:gd name="T2" fmla="*/ 0 w 91"/>
                  <a:gd name="T3" fmla="*/ 1 h 128"/>
                  <a:gd name="T4" fmla="*/ 0 w 91"/>
                  <a:gd name="T5" fmla="*/ 1 h 128"/>
                  <a:gd name="T6" fmla="*/ 0 w 91"/>
                  <a:gd name="T7" fmla="*/ 1 h 128"/>
                  <a:gd name="T8" fmla="*/ 0 w 91"/>
                  <a:gd name="T9" fmla="*/ 1 h 128"/>
                  <a:gd name="T10" fmla="*/ 0 w 91"/>
                  <a:gd name="T11" fmla="*/ 1 h 128"/>
                  <a:gd name="T12" fmla="*/ 0 w 91"/>
                  <a:gd name="T13" fmla="*/ 1 h 128"/>
                  <a:gd name="T14" fmla="*/ 0 w 91"/>
                  <a:gd name="T15" fmla="*/ 1 h 128"/>
                  <a:gd name="T16" fmla="*/ 0 w 91"/>
                  <a:gd name="T17" fmla="*/ 1 h 128"/>
                  <a:gd name="T18" fmla="*/ 0 w 91"/>
                  <a:gd name="T19" fmla="*/ 1 h 128"/>
                  <a:gd name="T20" fmla="*/ 0 w 91"/>
                  <a:gd name="T21" fmla="*/ 1 h 128"/>
                  <a:gd name="T22" fmla="*/ 0 w 91"/>
                  <a:gd name="T23" fmla="*/ 1 h 128"/>
                  <a:gd name="T24" fmla="*/ 0 w 91"/>
                  <a:gd name="T25" fmla="*/ 1 h 128"/>
                  <a:gd name="T26" fmla="*/ 0 w 91"/>
                  <a:gd name="T27" fmla="*/ 1 h 128"/>
                  <a:gd name="T28" fmla="*/ 0 w 91"/>
                  <a:gd name="T29" fmla="*/ 1 h 128"/>
                  <a:gd name="T30" fmla="*/ 0 w 91"/>
                  <a:gd name="T31" fmla="*/ 1 h 128"/>
                  <a:gd name="T32" fmla="*/ 0 w 91"/>
                  <a:gd name="T33" fmla="*/ 1 h 128"/>
                  <a:gd name="T34" fmla="*/ 0 w 91"/>
                  <a:gd name="T35" fmla="*/ 1 h 128"/>
                  <a:gd name="T36" fmla="*/ 0 w 91"/>
                  <a:gd name="T37" fmla="*/ 1 h 128"/>
                  <a:gd name="T38" fmla="*/ 0 w 91"/>
                  <a:gd name="T39" fmla="*/ 1 h 128"/>
                  <a:gd name="T40" fmla="*/ 0 w 91"/>
                  <a:gd name="T41" fmla="*/ 1 h 128"/>
                  <a:gd name="T42" fmla="*/ 0 w 91"/>
                  <a:gd name="T43" fmla="*/ 1 h 128"/>
                  <a:gd name="T44" fmla="*/ 0 w 91"/>
                  <a:gd name="T45" fmla="*/ 1 h 128"/>
                  <a:gd name="T46" fmla="*/ 0 w 91"/>
                  <a:gd name="T47" fmla="*/ 1 h 128"/>
                  <a:gd name="T48" fmla="*/ 0 w 91"/>
                  <a:gd name="T49" fmla="*/ 1 h 128"/>
                  <a:gd name="T50" fmla="*/ 0 w 91"/>
                  <a:gd name="T51" fmla="*/ 1 h 128"/>
                  <a:gd name="T52" fmla="*/ 0 w 91"/>
                  <a:gd name="T53" fmla="*/ 1 h 128"/>
                  <a:gd name="T54" fmla="*/ 0 w 91"/>
                  <a:gd name="T55" fmla="*/ 1 h 128"/>
                  <a:gd name="T56" fmla="*/ 0 w 91"/>
                  <a:gd name="T57" fmla="*/ 1 h 128"/>
                  <a:gd name="T58" fmla="*/ 0 w 91"/>
                  <a:gd name="T59" fmla="*/ 1 h 128"/>
                  <a:gd name="T60" fmla="*/ 0 w 91"/>
                  <a:gd name="T61" fmla="*/ 1 h 128"/>
                  <a:gd name="T62" fmla="*/ 0 w 91"/>
                  <a:gd name="T63" fmla="*/ 1 h 128"/>
                  <a:gd name="T64" fmla="*/ 0 w 91"/>
                  <a:gd name="T65" fmla="*/ 1 h 128"/>
                  <a:gd name="T66" fmla="*/ 0 w 91"/>
                  <a:gd name="T67" fmla="*/ 1 h 128"/>
                  <a:gd name="T68" fmla="*/ 0 w 91"/>
                  <a:gd name="T69" fmla="*/ 1 h 128"/>
                  <a:gd name="T70" fmla="*/ 0 w 91"/>
                  <a:gd name="T71" fmla="*/ 1 h 128"/>
                  <a:gd name="T72" fmla="*/ 0 w 91"/>
                  <a:gd name="T73" fmla="*/ 1 h 128"/>
                  <a:gd name="T74" fmla="*/ 0 w 91"/>
                  <a:gd name="T75" fmla="*/ 1 h 128"/>
                  <a:gd name="T76" fmla="*/ 0 w 91"/>
                  <a:gd name="T77" fmla="*/ 1 h 128"/>
                  <a:gd name="T78" fmla="*/ 0 w 91"/>
                  <a:gd name="T79" fmla="*/ 1 h 128"/>
                  <a:gd name="T80" fmla="*/ 0 w 91"/>
                  <a:gd name="T81" fmla="*/ 1 h 128"/>
                  <a:gd name="T82" fmla="*/ 0 w 91"/>
                  <a:gd name="T83" fmla="*/ 1 h 128"/>
                  <a:gd name="T84" fmla="*/ 0 w 91"/>
                  <a:gd name="T85" fmla="*/ 1 h 128"/>
                  <a:gd name="T86" fmla="*/ 0 w 91"/>
                  <a:gd name="T87" fmla="*/ 1 h 128"/>
                  <a:gd name="T88" fmla="*/ 0 w 91"/>
                  <a:gd name="T89" fmla="*/ 1 h 128"/>
                  <a:gd name="T90" fmla="*/ 0 w 91"/>
                  <a:gd name="T91" fmla="*/ 1 h 128"/>
                  <a:gd name="T92" fmla="*/ 0 w 91"/>
                  <a:gd name="T93" fmla="*/ 0 h 128"/>
                  <a:gd name="T94" fmla="*/ 0 w 91"/>
                  <a:gd name="T95" fmla="*/ 1 h 128"/>
                  <a:gd name="T96" fmla="*/ 0 w 91"/>
                  <a:gd name="T97" fmla="*/ 1 h 128"/>
                  <a:gd name="T98" fmla="*/ 0 w 91"/>
                  <a:gd name="T99" fmla="*/ 1 h 128"/>
                  <a:gd name="T100" fmla="*/ 0 w 91"/>
                  <a:gd name="T101" fmla="*/ 1 h 128"/>
                  <a:gd name="T102" fmla="*/ 0 w 91"/>
                  <a:gd name="T103" fmla="*/ 1 h 1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1" h="128">
                    <a:moveTo>
                      <a:pt x="36" y="7"/>
                    </a:moveTo>
                    <a:lnTo>
                      <a:pt x="30" y="10"/>
                    </a:lnTo>
                    <a:lnTo>
                      <a:pt x="26" y="14"/>
                    </a:lnTo>
                    <a:lnTo>
                      <a:pt x="21" y="19"/>
                    </a:lnTo>
                    <a:lnTo>
                      <a:pt x="16" y="23"/>
                    </a:lnTo>
                    <a:lnTo>
                      <a:pt x="14" y="30"/>
                    </a:lnTo>
                    <a:lnTo>
                      <a:pt x="10" y="37"/>
                    </a:lnTo>
                    <a:lnTo>
                      <a:pt x="7" y="44"/>
                    </a:lnTo>
                    <a:lnTo>
                      <a:pt x="4" y="51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88"/>
                    </a:lnTo>
                    <a:lnTo>
                      <a:pt x="4" y="99"/>
                    </a:lnTo>
                    <a:lnTo>
                      <a:pt x="8" y="109"/>
                    </a:lnTo>
                    <a:lnTo>
                      <a:pt x="14" y="117"/>
                    </a:lnTo>
                    <a:lnTo>
                      <a:pt x="16" y="120"/>
                    </a:lnTo>
                    <a:lnTo>
                      <a:pt x="19" y="122"/>
                    </a:lnTo>
                    <a:lnTo>
                      <a:pt x="23" y="125"/>
                    </a:lnTo>
                    <a:lnTo>
                      <a:pt x="27" y="126"/>
                    </a:lnTo>
                    <a:lnTo>
                      <a:pt x="32" y="128"/>
                    </a:lnTo>
                    <a:lnTo>
                      <a:pt x="34" y="128"/>
                    </a:lnTo>
                    <a:lnTo>
                      <a:pt x="38" y="128"/>
                    </a:lnTo>
                    <a:lnTo>
                      <a:pt x="41" y="128"/>
                    </a:lnTo>
                    <a:lnTo>
                      <a:pt x="49" y="126"/>
                    </a:lnTo>
                    <a:lnTo>
                      <a:pt x="55" y="122"/>
                    </a:lnTo>
                    <a:lnTo>
                      <a:pt x="60" y="120"/>
                    </a:lnTo>
                    <a:lnTo>
                      <a:pt x="66" y="115"/>
                    </a:lnTo>
                    <a:lnTo>
                      <a:pt x="70" y="111"/>
                    </a:lnTo>
                    <a:lnTo>
                      <a:pt x="74" y="106"/>
                    </a:lnTo>
                    <a:lnTo>
                      <a:pt x="78" y="99"/>
                    </a:lnTo>
                    <a:lnTo>
                      <a:pt x="82" y="93"/>
                    </a:lnTo>
                    <a:lnTo>
                      <a:pt x="85" y="85"/>
                    </a:lnTo>
                    <a:lnTo>
                      <a:pt x="88" y="78"/>
                    </a:lnTo>
                    <a:lnTo>
                      <a:pt x="89" y="71"/>
                    </a:lnTo>
                    <a:lnTo>
                      <a:pt x="91" y="65"/>
                    </a:lnTo>
                    <a:lnTo>
                      <a:pt x="91" y="52"/>
                    </a:lnTo>
                    <a:lnTo>
                      <a:pt x="91" y="41"/>
                    </a:lnTo>
                    <a:lnTo>
                      <a:pt x="88" y="30"/>
                    </a:lnTo>
                    <a:lnTo>
                      <a:pt x="87" y="25"/>
                    </a:lnTo>
                    <a:lnTo>
                      <a:pt x="84" y="21"/>
                    </a:lnTo>
                    <a:lnTo>
                      <a:pt x="81" y="16"/>
                    </a:lnTo>
                    <a:lnTo>
                      <a:pt x="78" y="12"/>
                    </a:lnTo>
                    <a:lnTo>
                      <a:pt x="76" y="8"/>
                    </a:lnTo>
                    <a:lnTo>
                      <a:pt x="71" y="5"/>
                    </a:lnTo>
                    <a:lnTo>
                      <a:pt x="67" y="4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49" y="1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38" y="4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59" name="Freeform 706"/>
              <p:cNvSpPr>
                <a:spLocks/>
              </p:cNvSpPr>
              <p:nvPr userDrawn="1"/>
            </p:nvSpPr>
            <p:spPr bwMode="auto">
              <a:xfrm>
                <a:off x="4454" y="1442"/>
                <a:ext cx="68" cy="75"/>
              </a:xfrm>
              <a:custGeom>
                <a:avLst/>
                <a:gdLst>
                  <a:gd name="T0" fmla="*/ 1 w 135"/>
                  <a:gd name="T1" fmla="*/ 0 h 151"/>
                  <a:gd name="T2" fmla="*/ 1 w 135"/>
                  <a:gd name="T3" fmla="*/ 0 h 151"/>
                  <a:gd name="T4" fmla="*/ 1 w 135"/>
                  <a:gd name="T5" fmla="*/ 0 h 151"/>
                  <a:gd name="T6" fmla="*/ 1 w 135"/>
                  <a:gd name="T7" fmla="*/ 0 h 151"/>
                  <a:gd name="T8" fmla="*/ 1 w 135"/>
                  <a:gd name="T9" fmla="*/ 0 h 151"/>
                  <a:gd name="T10" fmla="*/ 1 w 135"/>
                  <a:gd name="T11" fmla="*/ 0 h 151"/>
                  <a:gd name="T12" fmla="*/ 1 w 135"/>
                  <a:gd name="T13" fmla="*/ 0 h 151"/>
                  <a:gd name="T14" fmla="*/ 1 w 135"/>
                  <a:gd name="T15" fmla="*/ 0 h 151"/>
                  <a:gd name="T16" fmla="*/ 1 w 135"/>
                  <a:gd name="T17" fmla="*/ 0 h 151"/>
                  <a:gd name="T18" fmla="*/ 1 w 135"/>
                  <a:gd name="T19" fmla="*/ 0 h 151"/>
                  <a:gd name="T20" fmla="*/ 1 w 135"/>
                  <a:gd name="T21" fmla="*/ 0 h 151"/>
                  <a:gd name="T22" fmla="*/ 0 w 135"/>
                  <a:gd name="T23" fmla="*/ 0 h 151"/>
                  <a:gd name="T24" fmla="*/ 0 w 135"/>
                  <a:gd name="T25" fmla="*/ 0 h 151"/>
                  <a:gd name="T26" fmla="*/ 0 w 135"/>
                  <a:gd name="T27" fmla="*/ 0 h 151"/>
                  <a:gd name="T28" fmla="*/ 1 w 135"/>
                  <a:gd name="T29" fmla="*/ 0 h 151"/>
                  <a:gd name="T30" fmla="*/ 1 w 135"/>
                  <a:gd name="T31" fmla="*/ 0 h 151"/>
                  <a:gd name="T32" fmla="*/ 1 w 135"/>
                  <a:gd name="T33" fmla="*/ 0 h 151"/>
                  <a:gd name="T34" fmla="*/ 1 w 135"/>
                  <a:gd name="T35" fmla="*/ 0 h 151"/>
                  <a:gd name="T36" fmla="*/ 1 w 135"/>
                  <a:gd name="T37" fmla="*/ 0 h 151"/>
                  <a:gd name="T38" fmla="*/ 1 w 135"/>
                  <a:gd name="T39" fmla="*/ 0 h 151"/>
                  <a:gd name="T40" fmla="*/ 1 w 135"/>
                  <a:gd name="T41" fmla="*/ 0 h 151"/>
                  <a:gd name="T42" fmla="*/ 1 w 135"/>
                  <a:gd name="T43" fmla="*/ 0 h 151"/>
                  <a:gd name="T44" fmla="*/ 1 w 135"/>
                  <a:gd name="T45" fmla="*/ 0 h 151"/>
                  <a:gd name="T46" fmla="*/ 1 w 135"/>
                  <a:gd name="T47" fmla="*/ 0 h 151"/>
                  <a:gd name="T48" fmla="*/ 1 w 135"/>
                  <a:gd name="T49" fmla="*/ 0 h 151"/>
                  <a:gd name="T50" fmla="*/ 1 w 135"/>
                  <a:gd name="T51" fmla="*/ 0 h 151"/>
                  <a:gd name="T52" fmla="*/ 1 w 135"/>
                  <a:gd name="T53" fmla="*/ 0 h 151"/>
                  <a:gd name="T54" fmla="*/ 1 w 135"/>
                  <a:gd name="T55" fmla="*/ 0 h 151"/>
                  <a:gd name="T56" fmla="*/ 1 w 135"/>
                  <a:gd name="T57" fmla="*/ 0 h 151"/>
                  <a:gd name="T58" fmla="*/ 1 w 135"/>
                  <a:gd name="T59" fmla="*/ 0 h 151"/>
                  <a:gd name="T60" fmla="*/ 1 w 135"/>
                  <a:gd name="T61" fmla="*/ 0 h 151"/>
                  <a:gd name="T62" fmla="*/ 1 w 135"/>
                  <a:gd name="T63" fmla="*/ 0 h 151"/>
                  <a:gd name="T64" fmla="*/ 1 w 135"/>
                  <a:gd name="T65" fmla="*/ 0 h 151"/>
                  <a:gd name="T66" fmla="*/ 1 w 135"/>
                  <a:gd name="T67" fmla="*/ 0 h 151"/>
                  <a:gd name="T68" fmla="*/ 1 w 135"/>
                  <a:gd name="T69" fmla="*/ 0 h 151"/>
                  <a:gd name="T70" fmla="*/ 1 w 135"/>
                  <a:gd name="T71" fmla="*/ 0 h 151"/>
                  <a:gd name="T72" fmla="*/ 1 w 135"/>
                  <a:gd name="T73" fmla="*/ 0 h 151"/>
                  <a:gd name="T74" fmla="*/ 1 w 135"/>
                  <a:gd name="T75" fmla="*/ 0 h 151"/>
                  <a:gd name="T76" fmla="*/ 1 w 135"/>
                  <a:gd name="T77" fmla="*/ 0 h 151"/>
                  <a:gd name="T78" fmla="*/ 1 w 135"/>
                  <a:gd name="T79" fmla="*/ 0 h 151"/>
                  <a:gd name="T80" fmla="*/ 1 w 135"/>
                  <a:gd name="T81" fmla="*/ 0 h 151"/>
                  <a:gd name="T82" fmla="*/ 1 w 135"/>
                  <a:gd name="T83" fmla="*/ 0 h 151"/>
                  <a:gd name="T84" fmla="*/ 1 w 135"/>
                  <a:gd name="T85" fmla="*/ 0 h 151"/>
                  <a:gd name="T86" fmla="*/ 1 w 135"/>
                  <a:gd name="T87" fmla="*/ 0 h 151"/>
                  <a:gd name="T88" fmla="*/ 1 w 135"/>
                  <a:gd name="T89" fmla="*/ 0 h 151"/>
                  <a:gd name="T90" fmla="*/ 1 w 135"/>
                  <a:gd name="T91" fmla="*/ 0 h 151"/>
                  <a:gd name="T92" fmla="*/ 1 w 135"/>
                  <a:gd name="T93" fmla="*/ 0 h 151"/>
                  <a:gd name="T94" fmla="*/ 1 w 135"/>
                  <a:gd name="T95" fmla="*/ 0 h 151"/>
                  <a:gd name="T96" fmla="*/ 1 w 135"/>
                  <a:gd name="T97" fmla="*/ 0 h 151"/>
                  <a:gd name="T98" fmla="*/ 1 w 135"/>
                  <a:gd name="T99" fmla="*/ 0 h 151"/>
                  <a:gd name="T100" fmla="*/ 1 w 135"/>
                  <a:gd name="T101" fmla="*/ 0 h 151"/>
                  <a:gd name="T102" fmla="*/ 1 w 135"/>
                  <a:gd name="T103" fmla="*/ 0 h 151"/>
                  <a:gd name="T104" fmla="*/ 1 w 135"/>
                  <a:gd name="T105" fmla="*/ 0 h 151"/>
                  <a:gd name="T106" fmla="*/ 1 w 135"/>
                  <a:gd name="T107" fmla="*/ 0 h 151"/>
                  <a:gd name="T108" fmla="*/ 1 w 135"/>
                  <a:gd name="T109" fmla="*/ 0 h 151"/>
                  <a:gd name="T110" fmla="*/ 1 w 135"/>
                  <a:gd name="T111" fmla="*/ 0 h 151"/>
                  <a:gd name="T112" fmla="*/ 1 w 135"/>
                  <a:gd name="T113" fmla="*/ 0 h 1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5" h="151">
                    <a:moveTo>
                      <a:pt x="55" y="5"/>
                    </a:moveTo>
                    <a:lnTo>
                      <a:pt x="47" y="8"/>
                    </a:lnTo>
                    <a:lnTo>
                      <a:pt x="40" y="13"/>
                    </a:lnTo>
                    <a:lnTo>
                      <a:pt x="33" y="19"/>
                    </a:lnTo>
                    <a:lnTo>
                      <a:pt x="27" y="24"/>
                    </a:lnTo>
                    <a:lnTo>
                      <a:pt x="21" y="31"/>
                    </a:lnTo>
                    <a:lnTo>
                      <a:pt x="16" y="39"/>
                    </a:lnTo>
                    <a:lnTo>
                      <a:pt x="10" y="48"/>
                    </a:lnTo>
                    <a:lnTo>
                      <a:pt x="7" y="56"/>
                    </a:lnTo>
                    <a:lnTo>
                      <a:pt x="5" y="63"/>
                    </a:lnTo>
                    <a:lnTo>
                      <a:pt x="2" y="71"/>
                    </a:lnTo>
                    <a:lnTo>
                      <a:pt x="0" y="86"/>
                    </a:lnTo>
                    <a:lnTo>
                      <a:pt x="0" y="93"/>
                    </a:lnTo>
                    <a:lnTo>
                      <a:pt x="0" y="100"/>
                    </a:lnTo>
                    <a:lnTo>
                      <a:pt x="2" y="107"/>
                    </a:lnTo>
                    <a:lnTo>
                      <a:pt x="5" y="112"/>
                    </a:lnTo>
                    <a:lnTo>
                      <a:pt x="6" y="119"/>
                    </a:lnTo>
                    <a:lnTo>
                      <a:pt x="9" y="125"/>
                    </a:lnTo>
                    <a:lnTo>
                      <a:pt x="13" y="130"/>
                    </a:lnTo>
                    <a:lnTo>
                      <a:pt x="17" y="134"/>
                    </a:lnTo>
                    <a:lnTo>
                      <a:pt x="21" y="138"/>
                    </a:lnTo>
                    <a:lnTo>
                      <a:pt x="27" y="143"/>
                    </a:lnTo>
                    <a:lnTo>
                      <a:pt x="32" y="145"/>
                    </a:lnTo>
                    <a:lnTo>
                      <a:pt x="38" y="148"/>
                    </a:lnTo>
                    <a:lnTo>
                      <a:pt x="49" y="151"/>
                    </a:lnTo>
                    <a:lnTo>
                      <a:pt x="53" y="151"/>
                    </a:lnTo>
                    <a:lnTo>
                      <a:pt x="58" y="151"/>
                    </a:lnTo>
                    <a:lnTo>
                      <a:pt x="64" y="151"/>
                    </a:lnTo>
                    <a:lnTo>
                      <a:pt x="69" y="149"/>
                    </a:lnTo>
                    <a:lnTo>
                      <a:pt x="79" y="147"/>
                    </a:lnTo>
                    <a:lnTo>
                      <a:pt x="87" y="143"/>
                    </a:lnTo>
                    <a:lnTo>
                      <a:pt x="94" y="138"/>
                    </a:lnTo>
                    <a:lnTo>
                      <a:pt x="101" y="133"/>
                    </a:lnTo>
                    <a:lnTo>
                      <a:pt x="108" y="127"/>
                    </a:lnTo>
                    <a:lnTo>
                      <a:pt x="115" y="121"/>
                    </a:lnTo>
                    <a:lnTo>
                      <a:pt x="120" y="112"/>
                    </a:lnTo>
                    <a:lnTo>
                      <a:pt x="124" y="104"/>
                    </a:lnTo>
                    <a:lnTo>
                      <a:pt x="128" y="96"/>
                    </a:lnTo>
                    <a:lnTo>
                      <a:pt x="131" y="88"/>
                    </a:lnTo>
                    <a:lnTo>
                      <a:pt x="134" y="81"/>
                    </a:lnTo>
                    <a:lnTo>
                      <a:pt x="135" y="66"/>
                    </a:lnTo>
                    <a:lnTo>
                      <a:pt x="135" y="57"/>
                    </a:lnTo>
                    <a:lnTo>
                      <a:pt x="135" y="50"/>
                    </a:lnTo>
                    <a:lnTo>
                      <a:pt x="131" y="38"/>
                    </a:lnTo>
                    <a:lnTo>
                      <a:pt x="130" y="31"/>
                    </a:lnTo>
                    <a:lnTo>
                      <a:pt x="126" y="26"/>
                    </a:lnTo>
                    <a:lnTo>
                      <a:pt x="123" y="20"/>
                    </a:lnTo>
                    <a:lnTo>
                      <a:pt x="119" y="16"/>
                    </a:lnTo>
                    <a:lnTo>
                      <a:pt x="113" y="11"/>
                    </a:lnTo>
                    <a:lnTo>
                      <a:pt x="109" y="8"/>
                    </a:lnTo>
                    <a:lnTo>
                      <a:pt x="102" y="5"/>
                    </a:lnTo>
                    <a:lnTo>
                      <a:pt x="97" y="2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0" name="Freeform 707"/>
              <p:cNvSpPr>
                <a:spLocks/>
              </p:cNvSpPr>
              <p:nvPr userDrawn="1"/>
            </p:nvSpPr>
            <p:spPr bwMode="auto">
              <a:xfrm>
                <a:off x="3916" y="1270"/>
                <a:ext cx="51" cy="67"/>
              </a:xfrm>
              <a:custGeom>
                <a:avLst/>
                <a:gdLst>
                  <a:gd name="T0" fmla="*/ 1 w 100"/>
                  <a:gd name="T1" fmla="*/ 1 h 133"/>
                  <a:gd name="T2" fmla="*/ 1 w 100"/>
                  <a:gd name="T3" fmla="*/ 1 h 133"/>
                  <a:gd name="T4" fmla="*/ 1 w 100"/>
                  <a:gd name="T5" fmla="*/ 1 h 133"/>
                  <a:gd name="T6" fmla="*/ 1 w 100"/>
                  <a:gd name="T7" fmla="*/ 1 h 133"/>
                  <a:gd name="T8" fmla="*/ 1 w 100"/>
                  <a:gd name="T9" fmla="*/ 1 h 133"/>
                  <a:gd name="T10" fmla="*/ 1 w 100"/>
                  <a:gd name="T11" fmla="*/ 1 h 133"/>
                  <a:gd name="T12" fmla="*/ 1 w 100"/>
                  <a:gd name="T13" fmla="*/ 1 h 133"/>
                  <a:gd name="T14" fmla="*/ 1 w 100"/>
                  <a:gd name="T15" fmla="*/ 1 h 133"/>
                  <a:gd name="T16" fmla="*/ 1 w 100"/>
                  <a:gd name="T17" fmla="*/ 1 h 133"/>
                  <a:gd name="T18" fmla="*/ 1 w 100"/>
                  <a:gd name="T19" fmla="*/ 1 h 133"/>
                  <a:gd name="T20" fmla="*/ 0 w 100"/>
                  <a:gd name="T21" fmla="*/ 1 h 133"/>
                  <a:gd name="T22" fmla="*/ 1 w 100"/>
                  <a:gd name="T23" fmla="*/ 1 h 133"/>
                  <a:gd name="T24" fmla="*/ 1 w 100"/>
                  <a:gd name="T25" fmla="*/ 1 h 133"/>
                  <a:gd name="T26" fmla="*/ 1 w 100"/>
                  <a:gd name="T27" fmla="*/ 1 h 133"/>
                  <a:gd name="T28" fmla="*/ 1 w 100"/>
                  <a:gd name="T29" fmla="*/ 1 h 133"/>
                  <a:gd name="T30" fmla="*/ 1 w 100"/>
                  <a:gd name="T31" fmla="*/ 1 h 133"/>
                  <a:gd name="T32" fmla="*/ 1 w 100"/>
                  <a:gd name="T33" fmla="*/ 1 h 133"/>
                  <a:gd name="T34" fmla="*/ 1 w 100"/>
                  <a:gd name="T35" fmla="*/ 1 h 133"/>
                  <a:gd name="T36" fmla="*/ 1 w 100"/>
                  <a:gd name="T37" fmla="*/ 1 h 133"/>
                  <a:gd name="T38" fmla="*/ 1 w 100"/>
                  <a:gd name="T39" fmla="*/ 1 h 133"/>
                  <a:gd name="T40" fmla="*/ 1 w 100"/>
                  <a:gd name="T41" fmla="*/ 1 h 133"/>
                  <a:gd name="T42" fmla="*/ 1 w 100"/>
                  <a:gd name="T43" fmla="*/ 1 h 133"/>
                  <a:gd name="T44" fmla="*/ 1 w 100"/>
                  <a:gd name="T45" fmla="*/ 1 h 133"/>
                  <a:gd name="T46" fmla="*/ 1 w 100"/>
                  <a:gd name="T47" fmla="*/ 1 h 133"/>
                  <a:gd name="T48" fmla="*/ 1 w 100"/>
                  <a:gd name="T49" fmla="*/ 1 h 133"/>
                  <a:gd name="T50" fmla="*/ 1 w 100"/>
                  <a:gd name="T51" fmla="*/ 1 h 133"/>
                  <a:gd name="T52" fmla="*/ 1 w 100"/>
                  <a:gd name="T53" fmla="*/ 1 h 133"/>
                  <a:gd name="T54" fmla="*/ 1 w 100"/>
                  <a:gd name="T55" fmla="*/ 1 h 133"/>
                  <a:gd name="T56" fmla="*/ 1 w 100"/>
                  <a:gd name="T57" fmla="*/ 1 h 133"/>
                  <a:gd name="T58" fmla="*/ 1 w 100"/>
                  <a:gd name="T59" fmla="*/ 1 h 133"/>
                  <a:gd name="T60" fmla="*/ 1 w 100"/>
                  <a:gd name="T61" fmla="*/ 1 h 133"/>
                  <a:gd name="T62" fmla="*/ 1 w 100"/>
                  <a:gd name="T63" fmla="*/ 1 h 133"/>
                  <a:gd name="T64" fmla="*/ 1 w 100"/>
                  <a:gd name="T65" fmla="*/ 1 h 133"/>
                  <a:gd name="T66" fmla="*/ 1 w 100"/>
                  <a:gd name="T67" fmla="*/ 1 h 133"/>
                  <a:gd name="T68" fmla="*/ 1 w 100"/>
                  <a:gd name="T69" fmla="*/ 1 h 133"/>
                  <a:gd name="T70" fmla="*/ 1 w 100"/>
                  <a:gd name="T71" fmla="*/ 1 h 133"/>
                  <a:gd name="T72" fmla="*/ 1 w 100"/>
                  <a:gd name="T73" fmla="*/ 1 h 133"/>
                  <a:gd name="T74" fmla="*/ 1 w 100"/>
                  <a:gd name="T75" fmla="*/ 1 h 133"/>
                  <a:gd name="T76" fmla="*/ 1 w 100"/>
                  <a:gd name="T77" fmla="*/ 1 h 133"/>
                  <a:gd name="T78" fmla="*/ 1 w 100"/>
                  <a:gd name="T79" fmla="*/ 1 h 133"/>
                  <a:gd name="T80" fmla="*/ 1 w 100"/>
                  <a:gd name="T81" fmla="*/ 1 h 133"/>
                  <a:gd name="T82" fmla="*/ 1 w 100"/>
                  <a:gd name="T83" fmla="*/ 1 h 133"/>
                  <a:gd name="T84" fmla="*/ 1 w 100"/>
                  <a:gd name="T85" fmla="*/ 1 h 133"/>
                  <a:gd name="T86" fmla="*/ 1 w 100"/>
                  <a:gd name="T87" fmla="*/ 1 h 133"/>
                  <a:gd name="T88" fmla="*/ 1 w 100"/>
                  <a:gd name="T89" fmla="*/ 1 h 133"/>
                  <a:gd name="T90" fmla="*/ 1 w 100"/>
                  <a:gd name="T91" fmla="*/ 0 h 133"/>
                  <a:gd name="T92" fmla="*/ 1 w 100"/>
                  <a:gd name="T93" fmla="*/ 0 h 133"/>
                  <a:gd name="T94" fmla="*/ 1 w 100"/>
                  <a:gd name="T95" fmla="*/ 1 h 133"/>
                  <a:gd name="T96" fmla="*/ 1 w 100"/>
                  <a:gd name="T97" fmla="*/ 1 h 133"/>
                  <a:gd name="T98" fmla="*/ 1 w 100"/>
                  <a:gd name="T99" fmla="*/ 1 h 1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0" h="133">
                    <a:moveTo>
                      <a:pt x="40" y="5"/>
                    </a:moveTo>
                    <a:lnTo>
                      <a:pt x="33" y="9"/>
                    </a:lnTo>
                    <a:lnTo>
                      <a:pt x="29" y="14"/>
                    </a:lnTo>
                    <a:lnTo>
                      <a:pt x="23" y="19"/>
                    </a:lnTo>
                    <a:lnTo>
                      <a:pt x="19" y="25"/>
                    </a:lnTo>
                    <a:lnTo>
                      <a:pt x="14" y="30"/>
                    </a:lnTo>
                    <a:lnTo>
                      <a:pt x="11" y="37"/>
                    </a:lnTo>
                    <a:lnTo>
                      <a:pt x="7" y="44"/>
                    </a:lnTo>
                    <a:lnTo>
                      <a:pt x="4" y="52"/>
                    </a:lnTo>
                    <a:lnTo>
                      <a:pt x="1" y="66"/>
                    </a:lnTo>
                    <a:lnTo>
                      <a:pt x="0" y="78"/>
                    </a:lnTo>
                    <a:lnTo>
                      <a:pt x="1" y="91"/>
                    </a:lnTo>
                    <a:lnTo>
                      <a:pt x="4" y="102"/>
                    </a:lnTo>
                    <a:lnTo>
                      <a:pt x="5" y="107"/>
                    </a:lnTo>
                    <a:lnTo>
                      <a:pt x="8" y="111"/>
                    </a:lnTo>
                    <a:lnTo>
                      <a:pt x="14" y="121"/>
                    </a:lnTo>
                    <a:lnTo>
                      <a:pt x="16" y="124"/>
                    </a:lnTo>
                    <a:lnTo>
                      <a:pt x="21" y="126"/>
                    </a:lnTo>
                    <a:lnTo>
                      <a:pt x="25" y="129"/>
                    </a:lnTo>
                    <a:lnTo>
                      <a:pt x="30" y="132"/>
                    </a:lnTo>
                    <a:lnTo>
                      <a:pt x="37" y="133"/>
                    </a:lnTo>
                    <a:lnTo>
                      <a:pt x="45" y="133"/>
                    </a:lnTo>
                    <a:lnTo>
                      <a:pt x="52" y="130"/>
                    </a:lnTo>
                    <a:lnTo>
                      <a:pt x="61" y="128"/>
                    </a:lnTo>
                    <a:lnTo>
                      <a:pt x="66" y="125"/>
                    </a:lnTo>
                    <a:lnTo>
                      <a:pt x="72" y="121"/>
                    </a:lnTo>
                    <a:lnTo>
                      <a:pt x="76" y="115"/>
                    </a:lnTo>
                    <a:lnTo>
                      <a:pt x="81" y="110"/>
                    </a:lnTo>
                    <a:lnTo>
                      <a:pt x="85" y="103"/>
                    </a:lnTo>
                    <a:lnTo>
                      <a:pt x="89" y="97"/>
                    </a:lnTo>
                    <a:lnTo>
                      <a:pt x="92" y="89"/>
                    </a:lnTo>
                    <a:lnTo>
                      <a:pt x="95" y="81"/>
                    </a:lnTo>
                    <a:lnTo>
                      <a:pt x="99" y="69"/>
                    </a:lnTo>
                    <a:lnTo>
                      <a:pt x="100" y="55"/>
                    </a:lnTo>
                    <a:lnTo>
                      <a:pt x="99" y="42"/>
                    </a:lnTo>
                    <a:lnTo>
                      <a:pt x="98" y="37"/>
                    </a:lnTo>
                    <a:lnTo>
                      <a:pt x="96" y="31"/>
                    </a:lnTo>
                    <a:lnTo>
                      <a:pt x="95" y="26"/>
                    </a:lnTo>
                    <a:lnTo>
                      <a:pt x="92" y="20"/>
                    </a:lnTo>
                    <a:lnTo>
                      <a:pt x="87" y="12"/>
                    </a:lnTo>
                    <a:lnTo>
                      <a:pt x="83" y="9"/>
                    </a:lnTo>
                    <a:lnTo>
                      <a:pt x="78" y="5"/>
                    </a:lnTo>
                    <a:lnTo>
                      <a:pt x="74" y="4"/>
                    </a:lnTo>
                    <a:lnTo>
                      <a:pt x="70" y="1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5" y="1"/>
                    </a:lnTo>
                    <a:lnTo>
                      <a:pt x="47" y="3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1" name="Freeform 708"/>
              <p:cNvSpPr>
                <a:spLocks/>
              </p:cNvSpPr>
              <p:nvPr userDrawn="1"/>
            </p:nvSpPr>
            <p:spPr bwMode="auto">
              <a:xfrm>
                <a:off x="4166" y="1350"/>
                <a:ext cx="58" cy="70"/>
              </a:xfrm>
              <a:custGeom>
                <a:avLst/>
                <a:gdLst>
                  <a:gd name="T0" fmla="*/ 1 w 116"/>
                  <a:gd name="T1" fmla="*/ 0 h 142"/>
                  <a:gd name="T2" fmla="*/ 1 w 116"/>
                  <a:gd name="T3" fmla="*/ 0 h 142"/>
                  <a:gd name="T4" fmla="*/ 1 w 116"/>
                  <a:gd name="T5" fmla="*/ 0 h 142"/>
                  <a:gd name="T6" fmla="*/ 1 w 116"/>
                  <a:gd name="T7" fmla="*/ 0 h 142"/>
                  <a:gd name="T8" fmla="*/ 1 w 116"/>
                  <a:gd name="T9" fmla="*/ 0 h 142"/>
                  <a:gd name="T10" fmla="*/ 1 w 116"/>
                  <a:gd name="T11" fmla="*/ 0 h 142"/>
                  <a:gd name="T12" fmla="*/ 1 w 116"/>
                  <a:gd name="T13" fmla="*/ 0 h 142"/>
                  <a:gd name="T14" fmla="*/ 1 w 116"/>
                  <a:gd name="T15" fmla="*/ 0 h 142"/>
                  <a:gd name="T16" fmla="*/ 1 w 116"/>
                  <a:gd name="T17" fmla="*/ 0 h 142"/>
                  <a:gd name="T18" fmla="*/ 1 w 116"/>
                  <a:gd name="T19" fmla="*/ 0 h 142"/>
                  <a:gd name="T20" fmla="*/ 1 w 116"/>
                  <a:gd name="T21" fmla="*/ 0 h 142"/>
                  <a:gd name="T22" fmla="*/ 0 w 116"/>
                  <a:gd name="T23" fmla="*/ 0 h 142"/>
                  <a:gd name="T24" fmla="*/ 0 w 116"/>
                  <a:gd name="T25" fmla="*/ 0 h 142"/>
                  <a:gd name="T26" fmla="*/ 0 w 116"/>
                  <a:gd name="T27" fmla="*/ 0 h 142"/>
                  <a:gd name="T28" fmla="*/ 0 w 116"/>
                  <a:gd name="T29" fmla="*/ 0 h 142"/>
                  <a:gd name="T30" fmla="*/ 1 w 116"/>
                  <a:gd name="T31" fmla="*/ 0 h 142"/>
                  <a:gd name="T32" fmla="*/ 1 w 116"/>
                  <a:gd name="T33" fmla="*/ 0 h 142"/>
                  <a:gd name="T34" fmla="*/ 1 w 116"/>
                  <a:gd name="T35" fmla="*/ 0 h 142"/>
                  <a:gd name="T36" fmla="*/ 1 w 116"/>
                  <a:gd name="T37" fmla="*/ 0 h 142"/>
                  <a:gd name="T38" fmla="*/ 1 w 116"/>
                  <a:gd name="T39" fmla="*/ 0 h 142"/>
                  <a:gd name="T40" fmla="*/ 1 w 116"/>
                  <a:gd name="T41" fmla="*/ 0 h 142"/>
                  <a:gd name="T42" fmla="*/ 1 w 116"/>
                  <a:gd name="T43" fmla="*/ 0 h 142"/>
                  <a:gd name="T44" fmla="*/ 1 w 116"/>
                  <a:gd name="T45" fmla="*/ 0 h 142"/>
                  <a:gd name="T46" fmla="*/ 1 w 116"/>
                  <a:gd name="T47" fmla="*/ 0 h 142"/>
                  <a:gd name="T48" fmla="*/ 1 w 116"/>
                  <a:gd name="T49" fmla="*/ 0 h 142"/>
                  <a:gd name="T50" fmla="*/ 1 w 116"/>
                  <a:gd name="T51" fmla="*/ 0 h 142"/>
                  <a:gd name="T52" fmla="*/ 1 w 116"/>
                  <a:gd name="T53" fmla="*/ 0 h 142"/>
                  <a:gd name="T54" fmla="*/ 1 w 116"/>
                  <a:gd name="T55" fmla="*/ 0 h 142"/>
                  <a:gd name="T56" fmla="*/ 1 w 116"/>
                  <a:gd name="T57" fmla="*/ 0 h 142"/>
                  <a:gd name="T58" fmla="*/ 1 w 116"/>
                  <a:gd name="T59" fmla="*/ 0 h 142"/>
                  <a:gd name="T60" fmla="*/ 1 w 116"/>
                  <a:gd name="T61" fmla="*/ 0 h 142"/>
                  <a:gd name="T62" fmla="*/ 1 w 116"/>
                  <a:gd name="T63" fmla="*/ 0 h 142"/>
                  <a:gd name="T64" fmla="*/ 1 w 116"/>
                  <a:gd name="T65" fmla="*/ 0 h 142"/>
                  <a:gd name="T66" fmla="*/ 1 w 116"/>
                  <a:gd name="T67" fmla="*/ 0 h 142"/>
                  <a:gd name="T68" fmla="*/ 1 w 116"/>
                  <a:gd name="T69" fmla="*/ 0 h 142"/>
                  <a:gd name="T70" fmla="*/ 1 w 116"/>
                  <a:gd name="T71" fmla="*/ 0 h 142"/>
                  <a:gd name="T72" fmla="*/ 1 w 116"/>
                  <a:gd name="T73" fmla="*/ 0 h 142"/>
                  <a:gd name="T74" fmla="*/ 1 w 116"/>
                  <a:gd name="T75" fmla="*/ 0 h 142"/>
                  <a:gd name="T76" fmla="*/ 1 w 116"/>
                  <a:gd name="T77" fmla="*/ 0 h 142"/>
                  <a:gd name="T78" fmla="*/ 1 w 116"/>
                  <a:gd name="T79" fmla="*/ 0 h 142"/>
                  <a:gd name="T80" fmla="*/ 1 w 116"/>
                  <a:gd name="T81" fmla="*/ 0 h 142"/>
                  <a:gd name="T82" fmla="*/ 1 w 116"/>
                  <a:gd name="T83" fmla="*/ 0 h 142"/>
                  <a:gd name="T84" fmla="*/ 1 w 116"/>
                  <a:gd name="T85" fmla="*/ 0 h 142"/>
                  <a:gd name="T86" fmla="*/ 1 w 116"/>
                  <a:gd name="T87" fmla="*/ 0 h 142"/>
                  <a:gd name="T88" fmla="*/ 1 w 116"/>
                  <a:gd name="T89" fmla="*/ 0 h 142"/>
                  <a:gd name="T90" fmla="*/ 1 w 116"/>
                  <a:gd name="T91" fmla="*/ 0 h 142"/>
                  <a:gd name="T92" fmla="*/ 1 w 116"/>
                  <a:gd name="T93" fmla="*/ 0 h 142"/>
                  <a:gd name="T94" fmla="*/ 1 w 116"/>
                  <a:gd name="T95" fmla="*/ 0 h 142"/>
                  <a:gd name="T96" fmla="*/ 1 w 116"/>
                  <a:gd name="T97" fmla="*/ 0 h 142"/>
                  <a:gd name="T98" fmla="*/ 1 w 116"/>
                  <a:gd name="T99" fmla="*/ 0 h 142"/>
                  <a:gd name="T100" fmla="*/ 1 w 116"/>
                  <a:gd name="T101" fmla="*/ 0 h 142"/>
                  <a:gd name="T102" fmla="*/ 1 w 116"/>
                  <a:gd name="T103" fmla="*/ 0 h 142"/>
                  <a:gd name="T104" fmla="*/ 1 w 116"/>
                  <a:gd name="T105" fmla="*/ 0 h 142"/>
                  <a:gd name="T106" fmla="*/ 1 w 116"/>
                  <a:gd name="T107" fmla="*/ 0 h 142"/>
                  <a:gd name="T108" fmla="*/ 1 w 116"/>
                  <a:gd name="T109" fmla="*/ 0 h 142"/>
                  <a:gd name="T110" fmla="*/ 1 w 116"/>
                  <a:gd name="T111" fmla="*/ 0 h 142"/>
                  <a:gd name="T112" fmla="*/ 1 w 116"/>
                  <a:gd name="T113" fmla="*/ 0 h 142"/>
                  <a:gd name="T114" fmla="*/ 1 w 116"/>
                  <a:gd name="T115" fmla="*/ 0 h 142"/>
                  <a:gd name="T116" fmla="*/ 1 w 116"/>
                  <a:gd name="T117" fmla="*/ 0 h 1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6" h="142">
                    <a:moveTo>
                      <a:pt x="46" y="6"/>
                    </a:moveTo>
                    <a:lnTo>
                      <a:pt x="40" y="10"/>
                    </a:lnTo>
                    <a:lnTo>
                      <a:pt x="33" y="14"/>
                    </a:lnTo>
                    <a:lnTo>
                      <a:pt x="28" y="20"/>
                    </a:lnTo>
                    <a:lnTo>
                      <a:pt x="22" y="25"/>
                    </a:lnTo>
                    <a:lnTo>
                      <a:pt x="17" y="32"/>
                    </a:lnTo>
                    <a:lnTo>
                      <a:pt x="13" y="39"/>
                    </a:lnTo>
                    <a:lnTo>
                      <a:pt x="8" y="46"/>
                    </a:lnTo>
                    <a:lnTo>
                      <a:pt x="6" y="54"/>
                    </a:lnTo>
                    <a:lnTo>
                      <a:pt x="3" y="62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2" y="102"/>
                    </a:lnTo>
                    <a:lnTo>
                      <a:pt x="3" y="108"/>
                    </a:lnTo>
                    <a:lnTo>
                      <a:pt x="6" y="113"/>
                    </a:lnTo>
                    <a:lnTo>
                      <a:pt x="8" y="119"/>
                    </a:lnTo>
                    <a:lnTo>
                      <a:pt x="11" y="123"/>
                    </a:lnTo>
                    <a:lnTo>
                      <a:pt x="15" y="127"/>
                    </a:lnTo>
                    <a:lnTo>
                      <a:pt x="18" y="131"/>
                    </a:lnTo>
                    <a:lnTo>
                      <a:pt x="24" y="135"/>
                    </a:lnTo>
                    <a:lnTo>
                      <a:pt x="28" y="138"/>
                    </a:lnTo>
                    <a:lnTo>
                      <a:pt x="33" y="139"/>
                    </a:lnTo>
                    <a:lnTo>
                      <a:pt x="41" y="142"/>
                    </a:lnTo>
                    <a:lnTo>
                      <a:pt x="51" y="142"/>
                    </a:lnTo>
                    <a:lnTo>
                      <a:pt x="55" y="141"/>
                    </a:lnTo>
                    <a:lnTo>
                      <a:pt x="59" y="139"/>
                    </a:lnTo>
                    <a:lnTo>
                      <a:pt x="69" y="136"/>
                    </a:lnTo>
                    <a:lnTo>
                      <a:pt x="74" y="134"/>
                    </a:lnTo>
                    <a:lnTo>
                      <a:pt x="81" y="130"/>
                    </a:lnTo>
                    <a:lnTo>
                      <a:pt x="84" y="127"/>
                    </a:lnTo>
                    <a:lnTo>
                      <a:pt x="87" y="124"/>
                    </a:lnTo>
                    <a:lnTo>
                      <a:pt x="92" y="119"/>
                    </a:lnTo>
                    <a:lnTo>
                      <a:pt x="98" y="112"/>
                    </a:lnTo>
                    <a:lnTo>
                      <a:pt x="102" y="105"/>
                    </a:lnTo>
                    <a:lnTo>
                      <a:pt x="106" y="97"/>
                    </a:lnTo>
                    <a:lnTo>
                      <a:pt x="110" y="88"/>
                    </a:lnTo>
                    <a:lnTo>
                      <a:pt x="112" y="81"/>
                    </a:lnTo>
                    <a:lnTo>
                      <a:pt x="114" y="75"/>
                    </a:lnTo>
                    <a:lnTo>
                      <a:pt x="114" y="68"/>
                    </a:lnTo>
                    <a:lnTo>
                      <a:pt x="116" y="59"/>
                    </a:lnTo>
                    <a:lnTo>
                      <a:pt x="116" y="54"/>
                    </a:lnTo>
                    <a:lnTo>
                      <a:pt x="114" y="47"/>
                    </a:lnTo>
                    <a:lnTo>
                      <a:pt x="112" y="35"/>
                    </a:lnTo>
                    <a:lnTo>
                      <a:pt x="110" y="29"/>
                    </a:lnTo>
                    <a:lnTo>
                      <a:pt x="107" y="24"/>
                    </a:lnTo>
                    <a:lnTo>
                      <a:pt x="103" y="18"/>
                    </a:lnTo>
                    <a:lnTo>
                      <a:pt x="101" y="14"/>
                    </a:lnTo>
                    <a:lnTo>
                      <a:pt x="96" y="10"/>
                    </a:lnTo>
                    <a:lnTo>
                      <a:pt x="91" y="7"/>
                    </a:lnTo>
                    <a:lnTo>
                      <a:pt x="87" y="4"/>
                    </a:lnTo>
                    <a:lnTo>
                      <a:pt x="81" y="2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5" y="3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2" name="Freeform 709"/>
              <p:cNvSpPr>
                <a:spLocks/>
              </p:cNvSpPr>
              <p:nvPr userDrawn="1"/>
            </p:nvSpPr>
            <p:spPr bwMode="auto">
              <a:xfrm>
                <a:off x="3699" y="1200"/>
                <a:ext cx="43" cy="63"/>
              </a:xfrm>
              <a:custGeom>
                <a:avLst/>
                <a:gdLst>
                  <a:gd name="T0" fmla="*/ 0 w 87"/>
                  <a:gd name="T1" fmla="*/ 1 h 125"/>
                  <a:gd name="T2" fmla="*/ 0 w 87"/>
                  <a:gd name="T3" fmla="*/ 1 h 125"/>
                  <a:gd name="T4" fmla="*/ 0 w 87"/>
                  <a:gd name="T5" fmla="*/ 1 h 125"/>
                  <a:gd name="T6" fmla="*/ 0 w 87"/>
                  <a:gd name="T7" fmla="*/ 1 h 125"/>
                  <a:gd name="T8" fmla="*/ 0 w 87"/>
                  <a:gd name="T9" fmla="*/ 1 h 125"/>
                  <a:gd name="T10" fmla="*/ 0 w 87"/>
                  <a:gd name="T11" fmla="*/ 1 h 125"/>
                  <a:gd name="T12" fmla="*/ 0 w 87"/>
                  <a:gd name="T13" fmla="*/ 1 h 125"/>
                  <a:gd name="T14" fmla="*/ 0 w 87"/>
                  <a:gd name="T15" fmla="*/ 1 h 125"/>
                  <a:gd name="T16" fmla="*/ 0 w 87"/>
                  <a:gd name="T17" fmla="*/ 1 h 125"/>
                  <a:gd name="T18" fmla="*/ 0 w 87"/>
                  <a:gd name="T19" fmla="*/ 1 h 125"/>
                  <a:gd name="T20" fmla="*/ 0 w 87"/>
                  <a:gd name="T21" fmla="*/ 1 h 125"/>
                  <a:gd name="T22" fmla="*/ 0 w 87"/>
                  <a:gd name="T23" fmla="*/ 1 h 125"/>
                  <a:gd name="T24" fmla="*/ 0 w 87"/>
                  <a:gd name="T25" fmla="*/ 1 h 125"/>
                  <a:gd name="T26" fmla="*/ 0 w 87"/>
                  <a:gd name="T27" fmla="*/ 1 h 125"/>
                  <a:gd name="T28" fmla="*/ 0 w 87"/>
                  <a:gd name="T29" fmla="*/ 1 h 125"/>
                  <a:gd name="T30" fmla="*/ 0 w 87"/>
                  <a:gd name="T31" fmla="*/ 1 h 125"/>
                  <a:gd name="T32" fmla="*/ 0 w 87"/>
                  <a:gd name="T33" fmla="*/ 1 h 125"/>
                  <a:gd name="T34" fmla="*/ 0 w 87"/>
                  <a:gd name="T35" fmla="*/ 1 h 125"/>
                  <a:gd name="T36" fmla="*/ 0 w 87"/>
                  <a:gd name="T37" fmla="*/ 1 h 125"/>
                  <a:gd name="T38" fmla="*/ 0 w 87"/>
                  <a:gd name="T39" fmla="*/ 1 h 125"/>
                  <a:gd name="T40" fmla="*/ 0 w 87"/>
                  <a:gd name="T41" fmla="*/ 1 h 125"/>
                  <a:gd name="T42" fmla="*/ 0 w 87"/>
                  <a:gd name="T43" fmla="*/ 1 h 125"/>
                  <a:gd name="T44" fmla="*/ 0 w 87"/>
                  <a:gd name="T45" fmla="*/ 1 h 125"/>
                  <a:gd name="T46" fmla="*/ 0 w 87"/>
                  <a:gd name="T47" fmla="*/ 1 h 125"/>
                  <a:gd name="T48" fmla="*/ 0 w 87"/>
                  <a:gd name="T49" fmla="*/ 1 h 125"/>
                  <a:gd name="T50" fmla="*/ 0 w 87"/>
                  <a:gd name="T51" fmla="*/ 1 h 125"/>
                  <a:gd name="T52" fmla="*/ 0 w 87"/>
                  <a:gd name="T53" fmla="*/ 1 h 125"/>
                  <a:gd name="T54" fmla="*/ 0 w 87"/>
                  <a:gd name="T55" fmla="*/ 1 h 125"/>
                  <a:gd name="T56" fmla="*/ 0 w 87"/>
                  <a:gd name="T57" fmla="*/ 1 h 125"/>
                  <a:gd name="T58" fmla="*/ 0 w 87"/>
                  <a:gd name="T59" fmla="*/ 1 h 125"/>
                  <a:gd name="T60" fmla="*/ 0 w 87"/>
                  <a:gd name="T61" fmla="*/ 1 h 125"/>
                  <a:gd name="T62" fmla="*/ 0 w 87"/>
                  <a:gd name="T63" fmla="*/ 1 h 125"/>
                  <a:gd name="T64" fmla="*/ 0 w 87"/>
                  <a:gd name="T65" fmla="*/ 1 h 125"/>
                  <a:gd name="T66" fmla="*/ 0 w 87"/>
                  <a:gd name="T67" fmla="*/ 1 h 125"/>
                  <a:gd name="T68" fmla="*/ 0 w 87"/>
                  <a:gd name="T69" fmla="*/ 1 h 125"/>
                  <a:gd name="T70" fmla="*/ 0 w 87"/>
                  <a:gd name="T71" fmla="*/ 1 h 125"/>
                  <a:gd name="T72" fmla="*/ 0 w 87"/>
                  <a:gd name="T73" fmla="*/ 1 h 125"/>
                  <a:gd name="T74" fmla="*/ 0 w 87"/>
                  <a:gd name="T75" fmla="*/ 1 h 125"/>
                  <a:gd name="T76" fmla="*/ 0 w 87"/>
                  <a:gd name="T77" fmla="*/ 1 h 125"/>
                  <a:gd name="T78" fmla="*/ 0 w 87"/>
                  <a:gd name="T79" fmla="*/ 1 h 125"/>
                  <a:gd name="T80" fmla="*/ 0 w 87"/>
                  <a:gd name="T81" fmla="*/ 1 h 125"/>
                  <a:gd name="T82" fmla="*/ 0 w 87"/>
                  <a:gd name="T83" fmla="*/ 1 h 125"/>
                  <a:gd name="T84" fmla="*/ 0 w 87"/>
                  <a:gd name="T85" fmla="*/ 1 h 125"/>
                  <a:gd name="T86" fmla="*/ 0 w 87"/>
                  <a:gd name="T87" fmla="*/ 1 h 125"/>
                  <a:gd name="T88" fmla="*/ 0 w 87"/>
                  <a:gd name="T89" fmla="*/ 1 h 125"/>
                  <a:gd name="T90" fmla="*/ 0 w 87"/>
                  <a:gd name="T91" fmla="*/ 0 h 125"/>
                  <a:gd name="T92" fmla="*/ 0 w 87"/>
                  <a:gd name="T93" fmla="*/ 1 h 125"/>
                  <a:gd name="T94" fmla="*/ 0 w 87"/>
                  <a:gd name="T95" fmla="*/ 1 h 125"/>
                  <a:gd name="T96" fmla="*/ 0 w 87"/>
                  <a:gd name="T97" fmla="*/ 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7" h="125">
                    <a:moveTo>
                      <a:pt x="34" y="5"/>
                    </a:moveTo>
                    <a:lnTo>
                      <a:pt x="29" y="10"/>
                    </a:lnTo>
                    <a:lnTo>
                      <a:pt x="25" y="14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29"/>
                    </a:lnTo>
                    <a:lnTo>
                      <a:pt x="10" y="36"/>
                    </a:lnTo>
                    <a:lnTo>
                      <a:pt x="7" y="43"/>
                    </a:lnTo>
                    <a:lnTo>
                      <a:pt x="4" y="51"/>
                    </a:lnTo>
                    <a:lnTo>
                      <a:pt x="3" y="56"/>
                    </a:lnTo>
                    <a:lnTo>
                      <a:pt x="1" y="63"/>
                    </a:lnTo>
                    <a:lnTo>
                      <a:pt x="1" y="69"/>
                    </a:lnTo>
                    <a:lnTo>
                      <a:pt x="0" y="76"/>
                    </a:lnTo>
                    <a:lnTo>
                      <a:pt x="1" y="87"/>
                    </a:lnTo>
                    <a:lnTo>
                      <a:pt x="4" y="98"/>
                    </a:lnTo>
                    <a:lnTo>
                      <a:pt x="7" y="106"/>
                    </a:lnTo>
                    <a:lnTo>
                      <a:pt x="10" y="110"/>
                    </a:lnTo>
                    <a:lnTo>
                      <a:pt x="12" y="114"/>
                    </a:lnTo>
                    <a:lnTo>
                      <a:pt x="15" y="117"/>
                    </a:lnTo>
                    <a:lnTo>
                      <a:pt x="19" y="120"/>
                    </a:lnTo>
                    <a:lnTo>
                      <a:pt x="23" y="122"/>
                    </a:lnTo>
                    <a:lnTo>
                      <a:pt x="26" y="124"/>
                    </a:lnTo>
                    <a:lnTo>
                      <a:pt x="33" y="125"/>
                    </a:lnTo>
                    <a:lnTo>
                      <a:pt x="40" y="125"/>
                    </a:lnTo>
                    <a:lnTo>
                      <a:pt x="47" y="124"/>
                    </a:lnTo>
                    <a:lnTo>
                      <a:pt x="50" y="122"/>
                    </a:lnTo>
                    <a:lnTo>
                      <a:pt x="54" y="120"/>
                    </a:lnTo>
                    <a:lnTo>
                      <a:pt x="58" y="117"/>
                    </a:lnTo>
                    <a:lnTo>
                      <a:pt x="63" y="113"/>
                    </a:lnTo>
                    <a:lnTo>
                      <a:pt x="67" y="109"/>
                    </a:lnTo>
                    <a:lnTo>
                      <a:pt x="72" y="103"/>
                    </a:lnTo>
                    <a:lnTo>
                      <a:pt x="76" y="98"/>
                    </a:lnTo>
                    <a:lnTo>
                      <a:pt x="78" y="91"/>
                    </a:lnTo>
                    <a:lnTo>
                      <a:pt x="81" y="84"/>
                    </a:lnTo>
                    <a:lnTo>
                      <a:pt x="84" y="76"/>
                    </a:lnTo>
                    <a:lnTo>
                      <a:pt x="87" y="63"/>
                    </a:lnTo>
                    <a:lnTo>
                      <a:pt x="87" y="51"/>
                    </a:lnTo>
                    <a:lnTo>
                      <a:pt x="87" y="40"/>
                    </a:lnTo>
                    <a:lnTo>
                      <a:pt x="84" y="29"/>
                    </a:lnTo>
                    <a:lnTo>
                      <a:pt x="80" y="19"/>
                    </a:lnTo>
                    <a:lnTo>
                      <a:pt x="74" y="11"/>
                    </a:lnTo>
                    <a:lnTo>
                      <a:pt x="72" y="8"/>
                    </a:lnTo>
                    <a:lnTo>
                      <a:pt x="69" y="5"/>
                    </a:lnTo>
                    <a:lnTo>
                      <a:pt x="65" y="3"/>
                    </a:lnTo>
                    <a:lnTo>
                      <a:pt x="61" y="1"/>
                    </a:lnTo>
                    <a:lnTo>
                      <a:pt x="54" y="0"/>
                    </a:lnTo>
                    <a:lnTo>
                      <a:pt x="47" y="1"/>
                    </a:lnTo>
                    <a:lnTo>
                      <a:pt x="40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3" name="Freeform 710"/>
              <p:cNvSpPr>
                <a:spLocks/>
              </p:cNvSpPr>
              <p:nvPr userDrawn="1"/>
            </p:nvSpPr>
            <p:spPr bwMode="auto">
              <a:xfrm>
                <a:off x="3604" y="1013"/>
                <a:ext cx="42" cy="63"/>
              </a:xfrm>
              <a:custGeom>
                <a:avLst/>
                <a:gdLst>
                  <a:gd name="T0" fmla="*/ 1 w 82"/>
                  <a:gd name="T1" fmla="*/ 1 h 125"/>
                  <a:gd name="T2" fmla="*/ 1 w 82"/>
                  <a:gd name="T3" fmla="*/ 1 h 125"/>
                  <a:gd name="T4" fmla="*/ 1 w 82"/>
                  <a:gd name="T5" fmla="*/ 1 h 125"/>
                  <a:gd name="T6" fmla="*/ 1 w 82"/>
                  <a:gd name="T7" fmla="*/ 1 h 125"/>
                  <a:gd name="T8" fmla="*/ 1 w 82"/>
                  <a:gd name="T9" fmla="*/ 1 h 125"/>
                  <a:gd name="T10" fmla="*/ 1 w 82"/>
                  <a:gd name="T11" fmla="*/ 1 h 125"/>
                  <a:gd name="T12" fmla="*/ 1 w 82"/>
                  <a:gd name="T13" fmla="*/ 1 h 125"/>
                  <a:gd name="T14" fmla="*/ 1 w 82"/>
                  <a:gd name="T15" fmla="*/ 1 h 125"/>
                  <a:gd name="T16" fmla="*/ 1 w 82"/>
                  <a:gd name="T17" fmla="*/ 1 h 125"/>
                  <a:gd name="T18" fmla="*/ 0 w 82"/>
                  <a:gd name="T19" fmla="*/ 1 h 125"/>
                  <a:gd name="T20" fmla="*/ 0 w 82"/>
                  <a:gd name="T21" fmla="*/ 1 h 125"/>
                  <a:gd name="T22" fmla="*/ 0 w 82"/>
                  <a:gd name="T23" fmla="*/ 1 h 125"/>
                  <a:gd name="T24" fmla="*/ 1 w 82"/>
                  <a:gd name="T25" fmla="*/ 1 h 125"/>
                  <a:gd name="T26" fmla="*/ 1 w 82"/>
                  <a:gd name="T27" fmla="*/ 1 h 125"/>
                  <a:gd name="T28" fmla="*/ 1 w 82"/>
                  <a:gd name="T29" fmla="*/ 1 h 125"/>
                  <a:gd name="T30" fmla="*/ 1 w 82"/>
                  <a:gd name="T31" fmla="*/ 1 h 125"/>
                  <a:gd name="T32" fmla="*/ 1 w 82"/>
                  <a:gd name="T33" fmla="*/ 1 h 125"/>
                  <a:gd name="T34" fmla="*/ 1 w 82"/>
                  <a:gd name="T35" fmla="*/ 1 h 125"/>
                  <a:gd name="T36" fmla="*/ 1 w 82"/>
                  <a:gd name="T37" fmla="*/ 1 h 125"/>
                  <a:gd name="T38" fmla="*/ 1 w 82"/>
                  <a:gd name="T39" fmla="*/ 1 h 125"/>
                  <a:gd name="T40" fmla="*/ 1 w 82"/>
                  <a:gd name="T41" fmla="*/ 1 h 125"/>
                  <a:gd name="T42" fmla="*/ 1 w 82"/>
                  <a:gd name="T43" fmla="*/ 1 h 125"/>
                  <a:gd name="T44" fmla="*/ 1 w 82"/>
                  <a:gd name="T45" fmla="*/ 1 h 125"/>
                  <a:gd name="T46" fmla="*/ 1 w 82"/>
                  <a:gd name="T47" fmla="*/ 1 h 125"/>
                  <a:gd name="T48" fmla="*/ 1 w 82"/>
                  <a:gd name="T49" fmla="*/ 1 h 125"/>
                  <a:gd name="T50" fmla="*/ 1 w 82"/>
                  <a:gd name="T51" fmla="*/ 1 h 125"/>
                  <a:gd name="T52" fmla="*/ 1 w 82"/>
                  <a:gd name="T53" fmla="*/ 1 h 125"/>
                  <a:gd name="T54" fmla="*/ 1 w 82"/>
                  <a:gd name="T55" fmla="*/ 1 h 125"/>
                  <a:gd name="T56" fmla="*/ 1 w 82"/>
                  <a:gd name="T57" fmla="*/ 1 h 125"/>
                  <a:gd name="T58" fmla="*/ 1 w 82"/>
                  <a:gd name="T59" fmla="*/ 1 h 125"/>
                  <a:gd name="T60" fmla="*/ 1 w 82"/>
                  <a:gd name="T61" fmla="*/ 1 h 125"/>
                  <a:gd name="T62" fmla="*/ 1 w 82"/>
                  <a:gd name="T63" fmla="*/ 1 h 125"/>
                  <a:gd name="T64" fmla="*/ 1 w 82"/>
                  <a:gd name="T65" fmla="*/ 1 h 125"/>
                  <a:gd name="T66" fmla="*/ 1 w 82"/>
                  <a:gd name="T67" fmla="*/ 1 h 125"/>
                  <a:gd name="T68" fmla="*/ 1 w 82"/>
                  <a:gd name="T69" fmla="*/ 1 h 125"/>
                  <a:gd name="T70" fmla="*/ 1 w 82"/>
                  <a:gd name="T71" fmla="*/ 1 h 125"/>
                  <a:gd name="T72" fmla="*/ 1 w 82"/>
                  <a:gd name="T73" fmla="*/ 1 h 125"/>
                  <a:gd name="T74" fmla="*/ 1 w 82"/>
                  <a:gd name="T75" fmla="*/ 1 h 125"/>
                  <a:gd name="T76" fmla="*/ 1 w 82"/>
                  <a:gd name="T77" fmla="*/ 1 h 125"/>
                  <a:gd name="T78" fmla="*/ 1 w 82"/>
                  <a:gd name="T79" fmla="*/ 1 h 125"/>
                  <a:gd name="T80" fmla="*/ 1 w 82"/>
                  <a:gd name="T81" fmla="*/ 1 h 125"/>
                  <a:gd name="T82" fmla="*/ 1 w 82"/>
                  <a:gd name="T83" fmla="*/ 1 h 125"/>
                  <a:gd name="T84" fmla="*/ 1 w 82"/>
                  <a:gd name="T85" fmla="*/ 1 h 125"/>
                  <a:gd name="T86" fmla="*/ 1 w 82"/>
                  <a:gd name="T87" fmla="*/ 1 h 125"/>
                  <a:gd name="T88" fmla="*/ 1 w 82"/>
                  <a:gd name="T89" fmla="*/ 0 h 125"/>
                  <a:gd name="T90" fmla="*/ 1 w 82"/>
                  <a:gd name="T91" fmla="*/ 1 h 125"/>
                  <a:gd name="T92" fmla="*/ 1 w 82"/>
                  <a:gd name="T93" fmla="*/ 1 h 125"/>
                  <a:gd name="T94" fmla="*/ 1 w 82"/>
                  <a:gd name="T95" fmla="*/ 1 h 1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25">
                    <a:moveTo>
                      <a:pt x="31" y="7"/>
                    </a:moveTo>
                    <a:lnTo>
                      <a:pt x="26" y="11"/>
                    </a:lnTo>
                    <a:lnTo>
                      <a:pt x="22" y="15"/>
                    </a:lnTo>
                    <a:lnTo>
                      <a:pt x="18" y="21"/>
                    </a:lnTo>
                    <a:lnTo>
                      <a:pt x="13" y="26"/>
                    </a:lnTo>
                    <a:lnTo>
                      <a:pt x="11" y="32"/>
                    </a:lnTo>
                    <a:lnTo>
                      <a:pt x="8" y="38"/>
                    </a:lnTo>
                    <a:lnTo>
                      <a:pt x="5" y="45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4" y="104"/>
                    </a:lnTo>
                    <a:lnTo>
                      <a:pt x="7" y="109"/>
                    </a:lnTo>
                    <a:lnTo>
                      <a:pt x="11" y="115"/>
                    </a:lnTo>
                    <a:lnTo>
                      <a:pt x="15" y="118"/>
                    </a:lnTo>
                    <a:lnTo>
                      <a:pt x="18" y="121"/>
                    </a:lnTo>
                    <a:lnTo>
                      <a:pt x="20" y="124"/>
                    </a:lnTo>
                    <a:lnTo>
                      <a:pt x="24" y="125"/>
                    </a:lnTo>
                    <a:lnTo>
                      <a:pt x="31" y="125"/>
                    </a:lnTo>
                    <a:lnTo>
                      <a:pt x="37" y="125"/>
                    </a:lnTo>
                    <a:lnTo>
                      <a:pt x="44" y="122"/>
                    </a:lnTo>
                    <a:lnTo>
                      <a:pt x="51" y="120"/>
                    </a:lnTo>
                    <a:lnTo>
                      <a:pt x="55" y="115"/>
                    </a:lnTo>
                    <a:lnTo>
                      <a:pt x="59" y="111"/>
                    </a:lnTo>
                    <a:lnTo>
                      <a:pt x="63" y="107"/>
                    </a:lnTo>
                    <a:lnTo>
                      <a:pt x="67" y="100"/>
                    </a:lnTo>
                    <a:lnTo>
                      <a:pt x="70" y="95"/>
                    </a:lnTo>
                    <a:lnTo>
                      <a:pt x="74" y="88"/>
                    </a:lnTo>
                    <a:lnTo>
                      <a:pt x="77" y="81"/>
                    </a:lnTo>
                    <a:lnTo>
                      <a:pt x="78" y="74"/>
                    </a:lnTo>
                    <a:lnTo>
                      <a:pt x="81" y="60"/>
                    </a:lnTo>
                    <a:lnTo>
                      <a:pt x="81" y="55"/>
                    </a:lnTo>
                    <a:lnTo>
                      <a:pt x="82" y="48"/>
                    </a:lnTo>
                    <a:lnTo>
                      <a:pt x="81" y="37"/>
                    </a:lnTo>
                    <a:lnTo>
                      <a:pt x="78" y="27"/>
                    </a:lnTo>
                    <a:lnTo>
                      <a:pt x="75" y="18"/>
                    </a:lnTo>
                    <a:lnTo>
                      <a:pt x="73" y="14"/>
                    </a:lnTo>
                    <a:lnTo>
                      <a:pt x="70" y="10"/>
                    </a:lnTo>
                    <a:lnTo>
                      <a:pt x="63" y="4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37" y="4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4" name="Freeform 711"/>
              <p:cNvSpPr>
                <a:spLocks/>
              </p:cNvSpPr>
              <p:nvPr userDrawn="1"/>
            </p:nvSpPr>
            <p:spPr bwMode="auto">
              <a:xfrm>
                <a:off x="3670" y="1031"/>
                <a:ext cx="43" cy="64"/>
              </a:xfrm>
              <a:custGeom>
                <a:avLst/>
                <a:gdLst>
                  <a:gd name="T0" fmla="*/ 1 w 85"/>
                  <a:gd name="T1" fmla="*/ 1 h 128"/>
                  <a:gd name="T2" fmla="*/ 1 w 85"/>
                  <a:gd name="T3" fmla="*/ 1 h 128"/>
                  <a:gd name="T4" fmla="*/ 1 w 85"/>
                  <a:gd name="T5" fmla="*/ 1 h 128"/>
                  <a:gd name="T6" fmla="*/ 1 w 85"/>
                  <a:gd name="T7" fmla="*/ 1 h 128"/>
                  <a:gd name="T8" fmla="*/ 1 w 85"/>
                  <a:gd name="T9" fmla="*/ 1 h 128"/>
                  <a:gd name="T10" fmla="*/ 1 w 85"/>
                  <a:gd name="T11" fmla="*/ 1 h 128"/>
                  <a:gd name="T12" fmla="*/ 1 w 85"/>
                  <a:gd name="T13" fmla="*/ 1 h 128"/>
                  <a:gd name="T14" fmla="*/ 1 w 85"/>
                  <a:gd name="T15" fmla="*/ 1 h 128"/>
                  <a:gd name="T16" fmla="*/ 1 w 85"/>
                  <a:gd name="T17" fmla="*/ 1 h 128"/>
                  <a:gd name="T18" fmla="*/ 0 w 85"/>
                  <a:gd name="T19" fmla="*/ 1 h 128"/>
                  <a:gd name="T20" fmla="*/ 0 w 85"/>
                  <a:gd name="T21" fmla="*/ 1 h 128"/>
                  <a:gd name="T22" fmla="*/ 0 w 85"/>
                  <a:gd name="T23" fmla="*/ 1 h 128"/>
                  <a:gd name="T24" fmla="*/ 1 w 85"/>
                  <a:gd name="T25" fmla="*/ 1 h 128"/>
                  <a:gd name="T26" fmla="*/ 1 w 85"/>
                  <a:gd name="T27" fmla="*/ 1 h 128"/>
                  <a:gd name="T28" fmla="*/ 1 w 85"/>
                  <a:gd name="T29" fmla="*/ 1 h 128"/>
                  <a:gd name="T30" fmla="*/ 1 w 85"/>
                  <a:gd name="T31" fmla="*/ 1 h 128"/>
                  <a:gd name="T32" fmla="*/ 1 w 85"/>
                  <a:gd name="T33" fmla="*/ 1 h 128"/>
                  <a:gd name="T34" fmla="*/ 1 w 85"/>
                  <a:gd name="T35" fmla="*/ 1 h 128"/>
                  <a:gd name="T36" fmla="*/ 1 w 85"/>
                  <a:gd name="T37" fmla="*/ 1 h 128"/>
                  <a:gd name="T38" fmla="*/ 1 w 85"/>
                  <a:gd name="T39" fmla="*/ 1 h 128"/>
                  <a:gd name="T40" fmla="*/ 1 w 85"/>
                  <a:gd name="T41" fmla="*/ 1 h 128"/>
                  <a:gd name="T42" fmla="*/ 1 w 85"/>
                  <a:gd name="T43" fmla="*/ 1 h 128"/>
                  <a:gd name="T44" fmla="*/ 1 w 85"/>
                  <a:gd name="T45" fmla="*/ 1 h 128"/>
                  <a:gd name="T46" fmla="*/ 1 w 85"/>
                  <a:gd name="T47" fmla="*/ 1 h 128"/>
                  <a:gd name="T48" fmla="*/ 1 w 85"/>
                  <a:gd name="T49" fmla="*/ 1 h 128"/>
                  <a:gd name="T50" fmla="*/ 1 w 85"/>
                  <a:gd name="T51" fmla="*/ 1 h 128"/>
                  <a:gd name="T52" fmla="*/ 1 w 85"/>
                  <a:gd name="T53" fmla="*/ 1 h 128"/>
                  <a:gd name="T54" fmla="*/ 1 w 85"/>
                  <a:gd name="T55" fmla="*/ 1 h 128"/>
                  <a:gd name="T56" fmla="*/ 1 w 85"/>
                  <a:gd name="T57" fmla="*/ 1 h 128"/>
                  <a:gd name="T58" fmla="*/ 1 w 85"/>
                  <a:gd name="T59" fmla="*/ 1 h 128"/>
                  <a:gd name="T60" fmla="*/ 1 w 85"/>
                  <a:gd name="T61" fmla="*/ 1 h 128"/>
                  <a:gd name="T62" fmla="*/ 1 w 85"/>
                  <a:gd name="T63" fmla="*/ 1 h 128"/>
                  <a:gd name="T64" fmla="*/ 1 w 85"/>
                  <a:gd name="T65" fmla="*/ 1 h 128"/>
                  <a:gd name="T66" fmla="*/ 1 w 85"/>
                  <a:gd name="T67" fmla="*/ 1 h 128"/>
                  <a:gd name="T68" fmla="*/ 1 w 85"/>
                  <a:gd name="T69" fmla="*/ 1 h 128"/>
                  <a:gd name="T70" fmla="*/ 1 w 85"/>
                  <a:gd name="T71" fmla="*/ 1 h 128"/>
                  <a:gd name="T72" fmla="*/ 1 w 85"/>
                  <a:gd name="T73" fmla="*/ 1 h 128"/>
                  <a:gd name="T74" fmla="*/ 1 w 85"/>
                  <a:gd name="T75" fmla="*/ 1 h 128"/>
                  <a:gd name="T76" fmla="*/ 1 w 85"/>
                  <a:gd name="T77" fmla="*/ 1 h 128"/>
                  <a:gd name="T78" fmla="*/ 1 w 85"/>
                  <a:gd name="T79" fmla="*/ 1 h 128"/>
                  <a:gd name="T80" fmla="*/ 1 w 85"/>
                  <a:gd name="T81" fmla="*/ 1 h 128"/>
                  <a:gd name="T82" fmla="*/ 1 w 85"/>
                  <a:gd name="T83" fmla="*/ 1 h 128"/>
                  <a:gd name="T84" fmla="*/ 1 w 85"/>
                  <a:gd name="T85" fmla="*/ 1 h 128"/>
                  <a:gd name="T86" fmla="*/ 1 w 85"/>
                  <a:gd name="T87" fmla="*/ 1 h 128"/>
                  <a:gd name="T88" fmla="*/ 1 w 85"/>
                  <a:gd name="T89" fmla="*/ 1 h 128"/>
                  <a:gd name="T90" fmla="*/ 1 w 85"/>
                  <a:gd name="T91" fmla="*/ 0 h 128"/>
                  <a:gd name="T92" fmla="*/ 1 w 85"/>
                  <a:gd name="T93" fmla="*/ 1 h 128"/>
                  <a:gd name="T94" fmla="*/ 1 w 85"/>
                  <a:gd name="T95" fmla="*/ 1 h 128"/>
                  <a:gd name="T96" fmla="*/ 1 w 85"/>
                  <a:gd name="T97" fmla="*/ 1 h 128"/>
                  <a:gd name="T98" fmla="*/ 1 w 85"/>
                  <a:gd name="T99" fmla="*/ 1 h 1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5" h="128">
                    <a:moveTo>
                      <a:pt x="33" y="7"/>
                    </a:moveTo>
                    <a:lnTo>
                      <a:pt x="27" y="11"/>
                    </a:lnTo>
                    <a:lnTo>
                      <a:pt x="23" y="15"/>
                    </a:lnTo>
                    <a:lnTo>
                      <a:pt x="19" y="20"/>
                    </a:lnTo>
                    <a:lnTo>
                      <a:pt x="15" y="26"/>
                    </a:lnTo>
                    <a:lnTo>
                      <a:pt x="8" y="38"/>
                    </a:lnTo>
                    <a:lnTo>
                      <a:pt x="5" y="45"/>
                    </a:lnTo>
                    <a:lnTo>
                      <a:pt x="2" y="53"/>
                    </a:lnTo>
                    <a:lnTo>
                      <a:pt x="1" y="60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0" y="78"/>
                    </a:lnTo>
                    <a:lnTo>
                      <a:pt x="1" y="90"/>
                    </a:lnTo>
                    <a:lnTo>
                      <a:pt x="2" y="100"/>
                    </a:lnTo>
                    <a:lnTo>
                      <a:pt x="7" y="110"/>
                    </a:lnTo>
                    <a:lnTo>
                      <a:pt x="9" y="114"/>
                    </a:lnTo>
                    <a:lnTo>
                      <a:pt x="12" y="117"/>
                    </a:lnTo>
                    <a:lnTo>
                      <a:pt x="18" y="123"/>
                    </a:lnTo>
                    <a:lnTo>
                      <a:pt x="22" y="125"/>
                    </a:lnTo>
                    <a:lnTo>
                      <a:pt x="26" y="126"/>
                    </a:lnTo>
                    <a:lnTo>
                      <a:pt x="33" y="128"/>
                    </a:lnTo>
                    <a:lnTo>
                      <a:pt x="35" y="128"/>
                    </a:lnTo>
                    <a:lnTo>
                      <a:pt x="38" y="126"/>
                    </a:lnTo>
                    <a:lnTo>
                      <a:pt x="45" y="125"/>
                    </a:lnTo>
                    <a:lnTo>
                      <a:pt x="52" y="121"/>
                    </a:lnTo>
                    <a:lnTo>
                      <a:pt x="57" y="118"/>
                    </a:lnTo>
                    <a:lnTo>
                      <a:pt x="62" y="114"/>
                    </a:lnTo>
                    <a:lnTo>
                      <a:pt x="66" y="108"/>
                    </a:lnTo>
                    <a:lnTo>
                      <a:pt x="70" y="103"/>
                    </a:lnTo>
                    <a:lnTo>
                      <a:pt x="74" y="96"/>
                    </a:lnTo>
                    <a:lnTo>
                      <a:pt x="77" y="89"/>
                    </a:lnTo>
                    <a:lnTo>
                      <a:pt x="79" y="82"/>
                    </a:lnTo>
                    <a:lnTo>
                      <a:pt x="82" y="75"/>
                    </a:lnTo>
                    <a:lnTo>
                      <a:pt x="85" y="62"/>
                    </a:lnTo>
                    <a:lnTo>
                      <a:pt x="85" y="56"/>
                    </a:lnTo>
                    <a:lnTo>
                      <a:pt x="85" y="4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8" y="18"/>
                    </a:lnTo>
                    <a:lnTo>
                      <a:pt x="75" y="13"/>
                    </a:lnTo>
                    <a:lnTo>
                      <a:pt x="73" y="9"/>
                    </a:lnTo>
                    <a:lnTo>
                      <a:pt x="70" y="7"/>
                    </a:lnTo>
                    <a:lnTo>
                      <a:pt x="67" y="4"/>
                    </a:lnTo>
                    <a:lnTo>
                      <a:pt x="63" y="2"/>
                    </a:lnTo>
                    <a:lnTo>
                      <a:pt x="59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38" y="2"/>
                    </a:lnTo>
                    <a:lnTo>
                      <a:pt x="35" y="5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5" name="Freeform 712"/>
              <p:cNvSpPr>
                <a:spLocks/>
              </p:cNvSpPr>
              <p:nvPr userDrawn="1"/>
            </p:nvSpPr>
            <p:spPr bwMode="auto">
              <a:xfrm>
                <a:off x="4753" y="1323"/>
                <a:ext cx="79" cy="82"/>
              </a:xfrm>
              <a:custGeom>
                <a:avLst/>
                <a:gdLst>
                  <a:gd name="T0" fmla="*/ 0 w 160"/>
                  <a:gd name="T1" fmla="*/ 0 h 165"/>
                  <a:gd name="T2" fmla="*/ 0 w 160"/>
                  <a:gd name="T3" fmla="*/ 0 h 165"/>
                  <a:gd name="T4" fmla="*/ 0 w 160"/>
                  <a:gd name="T5" fmla="*/ 0 h 165"/>
                  <a:gd name="T6" fmla="*/ 0 w 160"/>
                  <a:gd name="T7" fmla="*/ 0 h 165"/>
                  <a:gd name="T8" fmla="*/ 0 w 160"/>
                  <a:gd name="T9" fmla="*/ 0 h 165"/>
                  <a:gd name="T10" fmla="*/ 0 w 160"/>
                  <a:gd name="T11" fmla="*/ 0 h 165"/>
                  <a:gd name="T12" fmla="*/ 0 w 160"/>
                  <a:gd name="T13" fmla="*/ 0 h 165"/>
                  <a:gd name="T14" fmla="*/ 0 w 160"/>
                  <a:gd name="T15" fmla="*/ 0 h 165"/>
                  <a:gd name="T16" fmla="*/ 0 w 160"/>
                  <a:gd name="T17" fmla="*/ 0 h 165"/>
                  <a:gd name="T18" fmla="*/ 0 w 160"/>
                  <a:gd name="T19" fmla="*/ 0 h 165"/>
                  <a:gd name="T20" fmla="*/ 0 w 160"/>
                  <a:gd name="T21" fmla="*/ 0 h 165"/>
                  <a:gd name="T22" fmla="*/ 0 w 160"/>
                  <a:gd name="T23" fmla="*/ 0 h 165"/>
                  <a:gd name="T24" fmla="*/ 0 w 160"/>
                  <a:gd name="T25" fmla="*/ 0 h 165"/>
                  <a:gd name="T26" fmla="*/ 0 w 160"/>
                  <a:gd name="T27" fmla="*/ 0 h 165"/>
                  <a:gd name="T28" fmla="*/ 0 w 160"/>
                  <a:gd name="T29" fmla="*/ 0 h 165"/>
                  <a:gd name="T30" fmla="*/ 0 w 160"/>
                  <a:gd name="T31" fmla="*/ 0 h 165"/>
                  <a:gd name="T32" fmla="*/ 0 w 160"/>
                  <a:gd name="T33" fmla="*/ 0 h 165"/>
                  <a:gd name="T34" fmla="*/ 0 w 160"/>
                  <a:gd name="T35" fmla="*/ 0 h 165"/>
                  <a:gd name="T36" fmla="*/ 0 w 160"/>
                  <a:gd name="T37" fmla="*/ 0 h 165"/>
                  <a:gd name="T38" fmla="*/ 0 w 160"/>
                  <a:gd name="T39" fmla="*/ 0 h 165"/>
                  <a:gd name="T40" fmla="*/ 0 w 160"/>
                  <a:gd name="T41" fmla="*/ 0 h 165"/>
                  <a:gd name="T42" fmla="*/ 0 w 160"/>
                  <a:gd name="T43" fmla="*/ 0 h 165"/>
                  <a:gd name="T44" fmla="*/ 0 w 160"/>
                  <a:gd name="T45" fmla="*/ 0 h 165"/>
                  <a:gd name="T46" fmla="*/ 0 w 160"/>
                  <a:gd name="T47" fmla="*/ 0 h 165"/>
                  <a:gd name="T48" fmla="*/ 0 w 160"/>
                  <a:gd name="T49" fmla="*/ 0 h 165"/>
                  <a:gd name="T50" fmla="*/ 0 w 160"/>
                  <a:gd name="T51" fmla="*/ 0 h 165"/>
                  <a:gd name="T52" fmla="*/ 0 w 160"/>
                  <a:gd name="T53" fmla="*/ 0 h 165"/>
                  <a:gd name="T54" fmla="*/ 0 w 160"/>
                  <a:gd name="T55" fmla="*/ 0 h 165"/>
                  <a:gd name="T56" fmla="*/ 0 w 160"/>
                  <a:gd name="T57" fmla="*/ 0 h 165"/>
                  <a:gd name="T58" fmla="*/ 0 w 160"/>
                  <a:gd name="T59" fmla="*/ 0 h 165"/>
                  <a:gd name="T60" fmla="*/ 0 w 160"/>
                  <a:gd name="T61" fmla="*/ 0 h 165"/>
                  <a:gd name="T62" fmla="*/ 0 w 160"/>
                  <a:gd name="T63" fmla="*/ 0 h 165"/>
                  <a:gd name="T64" fmla="*/ 0 w 160"/>
                  <a:gd name="T65" fmla="*/ 0 h 165"/>
                  <a:gd name="T66" fmla="*/ 0 w 160"/>
                  <a:gd name="T67" fmla="*/ 0 h 165"/>
                  <a:gd name="T68" fmla="*/ 0 w 160"/>
                  <a:gd name="T69" fmla="*/ 0 h 165"/>
                  <a:gd name="T70" fmla="*/ 0 w 160"/>
                  <a:gd name="T71" fmla="*/ 0 h 165"/>
                  <a:gd name="T72" fmla="*/ 0 w 160"/>
                  <a:gd name="T73" fmla="*/ 0 h 165"/>
                  <a:gd name="T74" fmla="*/ 0 w 160"/>
                  <a:gd name="T75" fmla="*/ 0 h 165"/>
                  <a:gd name="T76" fmla="*/ 0 w 160"/>
                  <a:gd name="T77" fmla="*/ 0 h 165"/>
                  <a:gd name="T78" fmla="*/ 0 w 160"/>
                  <a:gd name="T79" fmla="*/ 0 h 165"/>
                  <a:gd name="T80" fmla="*/ 0 w 160"/>
                  <a:gd name="T81" fmla="*/ 0 h 165"/>
                  <a:gd name="T82" fmla="*/ 0 w 160"/>
                  <a:gd name="T83" fmla="*/ 0 h 165"/>
                  <a:gd name="T84" fmla="*/ 0 w 160"/>
                  <a:gd name="T85" fmla="*/ 0 h 165"/>
                  <a:gd name="T86" fmla="*/ 0 w 160"/>
                  <a:gd name="T87" fmla="*/ 0 h 165"/>
                  <a:gd name="T88" fmla="*/ 0 w 160"/>
                  <a:gd name="T89" fmla="*/ 0 h 165"/>
                  <a:gd name="T90" fmla="*/ 0 w 160"/>
                  <a:gd name="T91" fmla="*/ 0 h 165"/>
                  <a:gd name="T92" fmla="*/ 0 w 160"/>
                  <a:gd name="T93" fmla="*/ 0 h 165"/>
                  <a:gd name="T94" fmla="*/ 0 w 160"/>
                  <a:gd name="T95" fmla="*/ 0 h 165"/>
                  <a:gd name="T96" fmla="*/ 0 w 160"/>
                  <a:gd name="T97" fmla="*/ 0 h 165"/>
                  <a:gd name="T98" fmla="*/ 0 w 160"/>
                  <a:gd name="T99" fmla="*/ 0 h 165"/>
                  <a:gd name="T100" fmla="*/ 0 w 160"/>
                  <a:gd name="T101" fmla="*/ 0 h 165"/>
                  <a:gd name="T102" fmla="*/ 0 w 160"/>
                  <a:gd name="T103" fmla="*/ 0 h 165"/>
                  <a:gd name="T104" fmla="*/ 0 w 160"/>
                  <a:gd name="T105" fmla="*/ 0 h 165"/>
                  <a:gd name="T106" fmla="*/ 0 w 160"/>
                  <a:gd name="T107" fmla="*/ 0 h 165"/>
                  <a:gd name="T108" fmla="*/ 0 w 160"/>
                  <a:gd name="T109" fmla="*/ 0 h 165"/>
                  <a:gd name="T110" fmla="*/ 0 w 160"/>
                  <a:gd name="T111" fmla="*/ 0 h 165"/>
                  <a:gd name="T112" fmla="*/ 0 w 160"/>
                  <a:gd name="T113" fmla="*/ 0 h 165"/>
                  <a:gd name="T114" fmla="*/ 0 w 160"/>
                  <a:gd name="T115" fmla="*/ 0 h 165"/>
                  <a:gd name="T116" fmla="*/ 0 w 160"/>
                  <a:gd name="T117" fmla="*/ 0 h 165"/>
                  <a:gd name="T118" fmla="*/ 0 w 160"/>
                  <a:gd name="T119" fmla="*/ 0 h 165"/>
                  <a:gd name="T120" fmla="*/ 0 w 160"/>
                  <a:gd name="T121" fmla="*/ 0 h 165"/>
                  <a:gd name="T122" fmla="*/ 0 w 160"/>
                  <a:gd name="T123" fmla="*/ 0 h 1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0" h="165">
                    <a:moveTo>
                      <a:pt x="66" y="7"/>
                    </a:moveTo>
                    <a:lnTo>
                      <a:pt x="57" y="11"/>
                    </a:lnTo>
                    <a:lnTo>
                      <a:pt x="48" y="16"/>
                    </a:lnTo>
                    <a:lnTo>
                      <a:pt x="40" y="22"/>
                    </a:lnTo>
                    <a:lnTo>
                      <a:pt x="33" y="29"/>
                    </a:lnTo>
                    <a:lnTo>
                      <a:pt x="25" y="37"/>
                    </a:lnTo>
                    <a:lnTo>
                      <a:pt x="20" y="45"/>
                    </a:lnTo>
                    <a:lnTo>
                      <a:pt x="14" y="53"/>
                    </a:lnTo>
                    <a:lnTo>
                      <a:pt x="9" y="63"/>
                    </a:lnTo>
                    <a:lnTo>
                      <a:pt x="6" y="71"/>
                    </a:lnTo>
                    <a:lnTo>
                      <a:pt x="3" y="79"/>
                    </a:lnTo>
                    <a:lnTo>
                      <a:pt x="2" y="88"/>
                    </a:lnTo>
                    <a:lnTo>
                      <a:pt x="0" y="96"/>
                    </a:lnTo>
                    <a:lnTo>
                      <a:pt x="0" y="104"/>
                    </a:lnTo>
                    <a:lnTo>
                      <a:pt x="2" y="111"/>
                    </a:lnTo>
                    <a:lnTo>
                      <a:pt x="3" y="119"/>
                    </a:lnTo>
                    <a:lnTo>
                      <a:pt x="4" y="126"/>
                    </a:lnTo>
                    <a:lnTo>
                      <a:pt x="7" y="132"/>
                    </a:lnTo>
                    <a:lnTo>
                      <a:pt x="11" y="139"/>
                    </a:lnTo>
                    <a:lnTo>
                      <a:pt x="15" y="144"/>
                    </a:lnTo>
                    <a:lnTo>
                      <a:pt x="20" y="150"/>
                    </a:lnTo>
                    <a:lnTo>
                      <a:pt x="25" y="154"/>
                    </a:lnTo>
                    <a:lnTo>
                      <a:pt x="31" y="158"/>
                    </a:lnTo>
                    <a:lnTo>
                      <a:pt x="33" y="159"/>
                    </a:lnTo>
                    <a:lnTo>
                      <a:pt x="37" y="161"/>
                    </a:lnTo>
                    <a:lnTo>
                      <a:pt x="44" y="163"/>
                    </a:lnTo>
                    <a:lnTo>
                      <a:pt x="55" y="165"/>
                    </a:lnTo>
                    <a:lnTo>
                      <a:pt x="68" y="165"/>
                    </a:lnTo>
                    <a:lnTo>
                      <a:pt x="80" y="163"/>
                    </a:lnTo>
                    <a:lnTo>
                      <a:pt x="87" y="162"/>
                    </a:lnTo>
                    <a:lnTo>
                      <a:pt x="92" y="159"/>
                    </a:lnTo>
                    <a:lnTo>
                      <a:pt x="97" y="158"/>
                    </a:lnTo>
                    <a:lnTo>
                      <a:pt x="102" y="155"/>
                    </a:lnTo>
                    <a:lnTo>
                      <a:pt x="106" y="154"/>
                    </a:lnTo>
                    <a:lnTo>
                      <a:pt x="110" y="151"/>
                    </a:lnTo>
                    <a:lnTo>
                      <a:pt x="119" y="144"/>
                    </a:lnTo>
                    <a:lnTo>
                      <a:pt x="127" y="137"/>
                    </a:lnTo>
                    <a:lnTo>
                      <a:pt x="134" y="130"/>
                    </a:lnTo>
                    <a:lnTo>
                      <a:pt x="141" y="122"/>
                    </a:lnTo>
                    <a:lnTo>
                      <a:pt x="146" y="112"/>
                    </a:lnTo>
                    <a:lnTo>
                      <a:pt x="152" y="103"/>
                    </a:lnTo>
                    <a:lnTo>
                      <a:pt x="154" y="95"/>
                    </a:lnTo>
                    <a:lnTo>
                      <a:pt x="157" y="86"/>
                    </a:lnTo>
                    <a:lnTo>
                      <a:pt x="158" y="78"/>
                    </a:lnTo>
                    <a:lnTo>
                      <a:pt x="160" y="70"/>
                    </a:lnTo>
                    <a:lnTo>
                      <a:pt x="160" y="62"/>
                    </a:lnTo>
                    <a:lnTo>
                      <a:pt x="158" y="53"/>
                    </a:lnTo>
                    <a:lnTo>
                      <a:pt x="157" y="46"/>
                    </a:lnTo>
                    <a:lnTo>
                      <a:pt x="156" y="40"/>
                    </a:lnTo>
                    <a:lnTo>
                      <a:pt x="153" y="33"/>
                    </a:lnTo>
                    <a:lnTo>
                      <a:pt x="149" y="27"/>
                    </a:lnTo>
                    <a:lnTo>
                      <a:pt x="145" y="20"/>
                    </a:lnTo>
                    <a:lnTo>
                      <a:pt x="141" y="16"/>
                    </a:lnTo>
                    <a:lnTo>
                      <a:pt x="135" y="11"/>
                    </a:lnTo>
                    <a:lnTo>
                      <a:pt x="12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79" y="2"/>
                    </a:lnTo>
                    <a:lnTo>
                      <a:pt x="72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6" name="Freeform 713"/>
              <p:cNvSpPr>
                <a:spLocks/>
              </p:cNvSpPr>
              <p:nvPr userDrawn="1"/>
            </p:nvSpPr>
            <p:spPr bwMode="auto">
              <a:xfrm>
                <a:off x="4133" y="1156"/>
                <a:ext cx="58" cy="72"/>
              </a:xfrm>
              <a:custGeom>
                <a:avLst/>
                <a:gdLst>
                  <a:gd name="T0" fmla="*/ 1 w 116"/>
                  <a:gd name="T1" fmla="*/ 1 h 144"/>
                  <a:gd name="T2" fmla="*/ 1 w 116"/>
                  <a:gd name="T3" fmla="*/ 1 h 144"/>
                  <a:gd name="T4" fmla="*/ 1 w 116"/>
                  <a:gd name="T5" fmla="*/ 1 h 144"/>
                  <a:gd name="T6" fmla="*/ 1 w 116"/>
                  <a:gd name="T7" fmla="*/ 1 h 144"/>
                  <a:gd name="T8" fmla="*/ 1 w 116"/>
                  <a:gd name="T9" fmla="*/ 1 h 144"/>
                  <a:gd name="T10" fmla="*/ 1 w 116"/>
                  <a:gd name="T11" fmla="*/ 1 h 144"/>
                  <a:gd name="T12" fmla="*/ 1 w 116"/>
                  <a:gd name="T13" fmla="*/ 1 h 144"/>
                  <a:gd name="T14" fmla="*/ 1 w 116"/>
                  <a:gd name="T15" fmla="*/ 1 h 144"/>
                  <a:gd name="T16" fmla="*/ 1 w 116"/>
                  <a:gd name="T17" fmla="*/ 1 h 144"/>
                  <a:gd name="T18" fmla="*/ 1 w 116"/>
                  <a:gd name="T19" fmla="*/ 1 h 144"/>
                  <a:gd name="T20" fmla="*/ 1 w 116"/>
                  <a:gd name="T21" fmla="*/ 1 h 144"/>
                  <a:gd name="T22" fmla="*/ 1 w 116"/>
                  <a:gd name="T23" fmla="*/ 1 h 144"/>
                  <a:gd name="T24" fmla="*/ 0 w 116"/>
                  <a:gd name="T25" fmla="*/ 1 h 144"/>
                  <a:gd name="T26" fmla="*/ 0 w 116"/>
                  <a:gd name="T27" fmla="*/ 1 h 144"/>
                  <a:gd name="T28" fmla="*/ 1 w 116"/>
                  <a:gd name="T29" fmla="*/ 1 h 144"/>
                  <a:gd name="T30" fmla="*/ 1 w 116"/>
                  <a:gd name="T31" fmla="*/ 1 h 144"/>
                  <a:gd name="T32" fmla="*/ 1 w 116"/>
                  <a:gd name="T33" fmla="*/ 1 h 144"/>
                  <a:gd name="T34" fmla="*/ 1 w 116"/>
                  <a:gd name="T35" fmla="*/ 1 h 144"/>
                  <a:gd name="T36" fmla="*/ 1 w 116"/>
                  <a:gd name="T37" fmla="*/ 1 h 144"/>
                  <a:gd name="T38" fmla="*/ 1 w 116"/>
                  <a:gd name="T39" fmla="*/ 1 h 144"/>
                  <a:gd name="T40" fmla="*/ 1 w 116"/>
                  <a:gd name="T41" fmla="*/ 1 h 144"/>
                  <a:gd name="T42" fmla="*/ 1 w 116"/>
                  <a:gd name="T43" fmla="*/ 1 h 144"/>
                  <a:gd name="T44" fmla="*/ 1 w 116"/>
                  <a:gd name="T45" fmla="*/ 1 h 144"/>
                  <a:gd name="T46" fmla="*/ 1 w 116"/>
                  <a:gd name="T47" fmla="*/ 1 h 144"/>
                  <a:gd name="T48" fmla="*/ 1 w 116"/>
                  <a:gd name="T49" fmla="*/ 1 h 144"/>
                  <a:gd name="T50" fmla="*/ 1 w 116"/>
                  <a:gd name="T51" fmla="*/ 1 h 144"/>
                  <a:gd name="T52" fmla="*/ 1 w 116"/>
                  <a:gd name="T53" fmla="*/ 1 h 144"/>
                  <a:gd name="T54" fmla="*/ 1 w 116"/>
                  <a:gd name="T55" fmla="*/ 1 h 144"/>
                  <a:gd name="T56" fmla="*/ 1 w 116"/>
                  <a:gd name="T57" fmla="*/ 1 h 144"/>
                  <a:gd name="T58" fmla="*/ 1 w 116"/>
                  <a:gd name="T59" fmla="*/ 1 h 144"/>
                  <a:gd name="T60" fmla="*/ 1 w 116"/>
                  <a:gd name="T61" fmla="*/ 1 h 144"/>
                  <a:gd name="T62" fmla="*/ 1 w 116"/>
                  <a:gd name="T63" fmla="*/ 1 h 144"/>
                  <a:gd name="T64" fmla="*/ 1 w 116"/>
                  <a:gd name="T65" fmla="*/ 1 h 144"/>
                  <a:gd name="T66" fmla="*/ 1 w 116"/>
                  <a:gd name="T67" fmla="*/ 1 h 144"/>
                  <a:gd name="T68" fmla="*/ 1 w 116"/>
                  <a:gd name="T69" fmla="*/ 1 h 144"/>
                  <a:gd name="T70" fmla="*/ 1 w 116"/>
                  <a:gd name="T71" fmla="*/ 1 h 144"/>
                  <a:gd name="T72" fmla="*/ 1 w 116"/>
                  <a:gd name="T73" fmla="*/ 1 h 144"/>
                  <a:gd name="T74" fmla="*/ 1 w 116"/>
                  <a:gd name="T75" fmla="*/ 1 h 144"/>
                  <a:gd name="T76" fmla="*/ 1 w 116"/>
                  <a:gd name="T77" fmla="*/ 1 h 144"/>
                  <a:gd name="T78" fmla="*/ 1 w 116"/>
                  <a:gd name="T79" fmla="*/ 1 h 144"/>
                  <a:gd name="T80" fmla="*/ 1 w 116"/>
                  <a:gd name="T81" fmla="*/ 1 h 144"/>
                  <a:gd name="T82" fmla="*/ 1 w 116"/>
                  <a:gd name="T83" fmla="*/ 1 h 144"/>
                  <a:gd name="T84" fmla="*/ 1 w 116"/>
                  <a:gd name="T85" fmla="*/ 1 h 144"/>
                  <a:gd name="T86" fmla="*/ 1 w 116"/>
                  <a:gd name="T87" fmla="*/ 1 h 144"/>
                  <a:gd name="T88" fmla="*/ 1 w 116"/>
                  <a:gd name="T89" fmla="*/ 1 h 144"/>
                  <a:gd name="T90" fmla="*/ 1 w 116"/>
                  <a:gd name="T91" fmla="*/ 1 h 144"/>
                  <a:gd name="T92" fmla="*/ 1 w 116"/>
                  <a:gd name="T93" fmla="*/ 1 h 144"/>
                  <a:gd name="T94" fmla="*/ 1 w 116"/>
                  <a:gd name="T95" fmla="*/ 1 h 144"/>
                  <a:gd name="T96" fmla="*/ 1 w 116"/>
                  <a:gd name="T97" fmla="*/ 1 h 144"/>
                  <a:gd name="T98" fmla="*/ 1 w 116"/>
                  <a:gd name="T99" fmla="*/ 1 h 144"/>
                  <a:gd name="T100" fmla="*/ 1 w 116"/>
                  <a:gd name="T101" fmla="*/ 1 h 144"/>
                  <a:gd name="T102" fmla="*/ 1 w 116"/>
                  <a:gd name="T103" fmla="*/ 1 h 144"/>
                  <a:gd name="T104" fmla="*/ 1 w 116"/>
                  <a:gd name="T105" fmla="*/ 1 h 144"/>
                  <a:gd name="T106" fmla="*/ 1 w 116"/>
                  <a:gd name="T107" fmla="*/ 1 h 144"/>
                  <a:gd name="T108" fmla="*/ 1 w 116"/>
                  <a:gd name="T109" fmla="*/ 0 h 144"/>
                  <a:gd name="T110" fmla="*/ 1 w 116"/>
                  <a:gd name="T111" fmla="*/ 0 h 144"/>
                  <a:gd name="T112" fmla="*/ 1 w 116"/>
                  <a:gd name="T113" fmla="*/ 1 h 144"/>
                  <a:gd name="T114" fmla="*/ 1 w 116"/>
                  <a:gd name="T115" fmla="*/ 1 h 144"/>
                  <a:gd name="T116" fmla="*/ 1 w 116"/>
                  <a:gd name="T117" fmla="*/ 1 h 144"/>
                  <a:gd name="T118" fmla="*/ 1 w 116"/>
                  <a:gd name="T119" fmla="*/ 1 h 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" h="144">
                    <a:moveTo>
                      <a:pt x="46" y="6"/>
                    </a:moveTo>
                    <a:lnTo>
                      <a:pt x="40" y="11"/>
                    </a:lnTo>
                    <a:lnTo>
                      <a:pt x="33" y="16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3" y="41"/>
                    </a:lnTo>
                    <a:lnTo>
                      <a:pt x="8" y="49"/>
                    </a:lnTo>
                    <a:lnTo>
                      <a:pt x="7" y="53"/>
                    </a:lnTo>
                    <a:lnTo>
                      <a:pt x="6" y="57"/>
                    </a:lnTo>
                    <a:lnTo>
                      <a:pt x="4" y="66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0" y="86"/>
                    </a:lnTo>
                    <a:lnTo>
                      <a:pt x="0" y="93"/>
                    </a:lnTo>
                    <a:lnTo>
                      <a:pt x="2" y="100"/>
                    </a:lnTo>
                    <a:lnTo>
                      <a:pt x="3" y="105"/>
                    </a:lnTo>
                    <a:lnTo>
                      <a:pt x="4" y="111"/>
                    </a:lnTo>
                    <a:lnTo>
                      <a:pt x="7" y="116"/>
                    </a:lnTo>
                    <a:lnTo>
                      <a:pt x="8" y="122"/>
                    </a:lnTo>
                    <a:lnTo>
                      <a:pt x="13" y="127"/>
                    </a:lnTo>
                    <a:lnTo>
                      <a:pt x="15" y="132"/>
                    </a:lnTo>
                    <a:lnTo>
                      <a:pt x="19" y="134"/>
                    </a:lnTo>
                    <a:lnTo>
                      <a:pt x="24" y="138"/>
                    </a:lnTo>
                    <a:lnTo>
                      <a:pt x="29" y="140"/>
                    </a:lnTo>
                    <a:lnTo>
                      <a:pt x="33" y="143"/>
                    </a:lnTo>
                    <a:lnTo>
                      <a:pt x="37" y="143"/>
                    </a:lnTo>
                    <a:lnTo>
                      <a:pt x="43" y="144"/>
                    </a:lnTo>
                    <a:lnTo>
                      <a:pt x="51" y="144"/>
                    </a:lnTo>
                    <a:lnTo>
                      <a:pt x="59" y="141"/>
                    </a:lnTo>
                    <a:lnTo>
                      <a:pt x="65" y="140"/>
                    </a:lnTo>
                    <a:lnTo>
                      <a:pt x="69" y="137"/>
                    </a:lnTo>
                    <a:lnTo>
                      <a:pt x="74" y="134"/>
                    </a:lnTo>
                    <a:lnTo>
                      <a:pt x="81" y="129"/>
                    </a:lnTo>
                    <a:lnTo>
                      <a:pt x="87" y="123"/>
                    </a:lnTo>
                    <a:lnTo>
                      <a:pt x="92" y="118"/>
                    </a:lnTo>
                    <a:lnTo>
                      <a:pt x="98" y="111"/>
                    </a:lnTo>
                    <a:lnTo>
                      <a:pt x="102" y="103"/>
                    </a:lnTo>
                    <a:lnTo>
                      <a:pt x="106" y="94"/>
                    </a:lnTo>
                    <a:lnTo>
                      <a:pt x="110" y="86"/>
                    </a:lnTo>
                    <a:lnTo>
                      <a:pt x="112" y="79"/>
                    </a:lnTo>
                    <a:lnTo>
                      <a:pt x="113" y="72"/>
                    </a:lnTo>
                    <a:lnTo>
                      <a:pt x="114" y="64"/>
                    </a:lnTo>
                    <a:lnTo>
                      <a:pt x="116" y="57"/>
                    </a:lnTo>
                    <a:lnTo>
                      <a:pt x="114" y="50"/>
                    </a:lnTo>
                    <a:lnTo>
                      <a:pt x="114" y="44"/>
                    </a:lnTo>
                    <a:lnTo>
                      <a:pt x="112" y="33"/>
                    </a:lnTo>
                    <a:lnTo>
                      <a:pt x="109" y="26"/>
                    </a:lnTo>
                    <a:lnTo>
                      <a:pt x="106" y="22"/>
                    </a:lnTo>
                    <a:lnTo>
                      <a:pt x="103" y="16"/>
                    </a:lnTo>
                    <a:lnTo>
                      <a:pt x="101" y="12"/>
                    </a:lnTo>
                    <a:lnTo>
                      <a:pt x="96" y="9"/>
                    </a:lnTo>
                    <a:lnTo>
                      <a:pt x="91" y="5"/>
                    </a:lnTo>
                    <a:lnTo>
                      <a:pt x="87" y="4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3" y="1"/>
                    </a:lnTo>
                    <a:lnTo>
                      <a:pt x="59" y="1"/>
                    </a:lnTo>
                    <a:lnTo>
                      <a:pt x="55" y="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7" name="Freeform 714"/>
              <p:cNvSpPr>
                <a:spLocks/>
              </p:cNvSpPr>
              <p:nvPr userDrawn="1"/>
            </p:nvSpPr>
            <p:spPr bwMode="auto">
              <a:xfrm>
                <a:off x="4419" y="1233"/>
                <a:ext cx="67" cy="77"/>
              </a:xfrm>
              <a:custGeom>
                <a:avLst/>
                <a:gdLst>
                  <a:gd name="T0" fmla="*/ 1 w 134"/>
                  <a:gd name="T1" fmla="*/ 1 h 154"/>
                  <a:gd name="T2" fmla="*/ 1 w 134"/>
                  <a:gd name="T3" fmla="*/ 1 h 154"/>
                  <a:gd name="T4" fmla="*/ 1 w 134"/>
                  <a:gd name="T5" fmla="*/ 1 h 154"/>
                  <a:gd name="T6" fmla="*/ 1 w 134"/>
                  <a:gd name="T7" fmla="*/ 1 h 154"/>
                  <a:gd name="T8" fmla="*/ 1 w 134"/>
                  <a:gd name="T9" fmla="*/ 1 h 154"/>
                  <a:gd name="T10" fmla="*/ 1 w 134"/>
                  <a:gd name="T11" fmla="*/ 1 h 154"/>
                  <a:gd name="T12" fmla="*/ 1 w 134"/>
                  <a:gd name="T13" fmla="*/ 1 h 154"/>
                  <a:gd name="T14" fmla="*/ 1 w 134"/>
                  <a:gd name="T15" fmla="*/ 1 h 154"/>
                  <a:gd name="T16" fmla="*/ 1 w 134"/>
                  <a:gd name="T17" fmla="*/ 1 h 154"/>
                  <a:gd name="T18" fmla="*/ 1 w 134"/>
                  <a:gd name="T19" fmla="*/ 1 h 154"/>
                  <a:gd name="T20" fmla="*/ 1 w 134"/>
                  <a:gd name="T21" fmla="*/ 1 h 154"/>
                  <a:gd name="T22" fmla="*/ 0 w 134"/>
                  <a:gd name="T23" fmla="*/ 1 h 154"/>
                  <a:gd name="T24" fmla="*/ 0 w 134"/>
                  <a:gd name="T25" fmla="*/ 1 h 154"/>
                  <a:gd name="T26" fmla="*/ 0 w 134"/>
                  <a:gd name="T27" fmla="*/ 1 h 154"/>
                  <a:gd name="T28" fmla="*/ 0 w 134"/>
                  <a:gd name="T29" fmla="*/ 1 h 154"/>
                  <a:gd name="T30" fmla="*/ 1 w 134"/>
                  <a:gd name="T31" fmla="*/ 1 h 154"/>
                  <a:gd name="T32" fmla="*/ 1 w 134"/>
                  <a:gd name="T33" fmla="*/ 1 h 154"/>
                  <a:gd name="T34" fmla="*/ 1 w 134"/>
                  <a:gd name="T35" fmla="*/ 1 h 154"/>
                  <a:gd name="T36" fmla="*/ 1 w 134"/>
                  <a:gd name="T37" fmla="*/ 1 h 154"/>
                  <a:gd name="T38" fmla="*/ 1 w 134"/>
                  <a:gd name="T39" fmla="*/ 1 h 154"/>
                  <a:gd name="T40" fmla="*/ 1 w 134"/>
                  <a:gd name="T41" fmla="*/ 1 h 154"/>
                  <a:gd name="T42" fmla="*/ 1 w 134"/>
                  <a:gd name="T43" fmla="*/ 1 h 154"/>
                  <a:gd name="T44" fmla="*/ 1 w 134"/>
                  <a:gd name="T45" fmla="*/ 1 h 154"/>
                  <a:gd name="T46" fmla="*/ 1 w 134"/>
                  <a:gd name="T47" fmla="*/ 1 h 154"/>
                  <a:gd name="T48" fmla="*/ 1 w 134"/>
                  <a:gd name="T49" fmla="*/ 1 h 154"/>
                  <a:gd name="T50" fmla="*/ 1 w 134"/>
                  <a:gd name="T51" fmla="*/ 1 h 154"/>
                  <a:gd name="T52" fmla="*/ 1 w 134"/>
                  <a:gd name="T53" fmla="*/ 1 h 154"/>
                  <a:gd name="T54" fmla="*/ 1 w 134"/>
                  <a:gd name="T55" fmla="*/ 1 h 154"/>
                  <a:gd name="T56" fmla="*/ 1 w 134"/>
                  <a:gd name="T57" fmla="*/ 1 h 154"/>
                  <a:gd name="T58" fmla="*/ 1 w 134"/>
                  <a:gd name="T59" fmla="*/ 1 h 154"/>
                  <a:gd name="T60" fmla="*/ 1 w 134"/>
                  <a:gd name="T61" fmla="*/ 1 h 154"/>
                  <a:gd name="T62" fmla="*/ 1 w 134"/>
                  <a:gd name="T63" fmla="*/ 1 h 154"/>
                  <a:gd name="T64" fmla="*/ 1 w 134"/>
                  <a:gd name="T65" fmla="*/ 1 h 154"/>
                  <a:gd name="T66" fmla="*/ 1 w 134"/>
                  <a:gd name="T67" fmla="*/ 1 h 154"/>
                  <a:gd name="T68" fmla="*/ 1 w 134"/>
                  <a:gd name="T69" fmla="*/ 1 h 154"/>
                  <a:gd name="T70" fmla="*/ 1 w 134"/>
                  <a:gd name="T71" fmla="*/ 1 h 154"/>
                  <a:gd name="T72" fmla="*/ 1 w 134"/>
                  <a:gd name="T73" fmla="*/ 1 h 154"/>
                  <a:gd name="T74" fmla="*/ 1 w 134"/>
                  <a:gd name="T75" fmla="*/ 1 h 154"/>
                  <a:gd name="T76" fmla="*/ 1 w 134"/>
                  <a:gd name="T77" fmla="*/ 1 h 154"/>
                  <a:gd name="T78" fmla="*/ 1 w 134"/>
                  <a:gd name="T79" fmla="*/ 1 h 154"/>
                  <a:gd name="T80" fmla="*/ 1 w 134"/>
                  <a:gd name="T81" fmla="*/ 1 h 154"/>
                  <a:gd name="T82" fmla="*/ 1 w 134"/>
                  <a:gd name="T83" fmla="*/ 1 h 154"/>
                  <a:gd name="T84" fmla="*/ 1 w 134"/>
                  <a:gd name="T85" fmla="*/ 1 h 154"/>
                  <a:gd name="T86" fmla="*/ 1 w 134"/>
                  <a:gd name="T87" fmla="*/ 1 h 154"/>
                  <a:gd name="T88" fmla="*/ 1 w 134"/>
                  <a:gd name="T89" fmla="*/ 1 h 154"/>
                  <a:gd name="T90" fmla="*/ 1 w 134"/>
                  <a:gd name="T91" fmla="*/ 1 h 154"/>
                  <a:gd name="T92" fmla="*/ 1 w 134"/>
                  <a:gd name="T93" fmla="*/ 1 h 154"/>
                  <a:gd name="T94" fmla="*/ 1 w 134"/>
                  <a:gd name="T95" fmla="*/ 1 h 154"/>
                  <a:gd name="T96" fmla="*/ 1 w 134"/>
                  <a:gd name="T97" fmla="*/ 1 h 154"/>
                  <a:gd name="T98" fmla="*/ 1 w 134"/>
                  <a:gd name="T99" fmla="*/ 1 h 154"/>
                  <a:gd name="T100" fmla="*/ 1 w 134"/>
                  <a:gd name="T101" fmla="*/ 1 h 154"/>
                  <a:gd name="T102" fmla="*/ 1 w 134"/>
                  <a:gd name="T103" fmla="*/ 1 h 154"/>
                  <a:gd name="T104" fmla="*/ 1 w 134"/>
                  <a:gd name="T105" fmla="*/ 1 h 154"/>
                  <a:gd name="T106" fmla="*/ 1 w 134"/>
                  <a:gd name="T107" fmla="*/ 1 h 154"/>
                  <a:gd name="T108" fmla="*/ 1 w 134"/>
                  <a:gd name="T109" fmla="*/ 1 h 154"/>
                  <a:gd name="T110" fmla="*/ 1 w 134"/>
                  <a:gd name="T111" fmla="*/ 1 h 154"/>
                  <a:gd name="T112" fmla="*/ 1 w 134"/>
                  <a:gd name="T113" fmla="*/ 0 h 154"/>
                  <a:gd name="T114" fmla="*/ 1 w 134"/>
                  <a:gd name="T115" fmla="*/ 0 h 154"/>
                  <a:gd name="T116" fmla="*/ 1 w 134"/>
                  <a:gd name="T117" fmla="*/ 0 h 154"/>
                  <a:gd name="T118" fmla="*/ 1 w 134"/>
                  <a:gd name="T119" fmla="*/ 1 h 154"/>
                  <a:gd name="T120" fmla="*/ 1 w 134"/>
                  <a:gd name="T121" fmla="*/ 1 h 154"/>
                  <a:gd name="T122" fmla="*/ 1 w 134"/>
                  <a:gd name="T123" fmla="*/ 1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4" h="154">
                    <a:moveTo>
                      <a:pt x="54" y="6"/>
                    </a:moveTo>
                    <a:lnTo>
                      <a:pt x="47" y="11"/>
                    </a:lnTo>
                    <a:lnTo>
                      <a:pt x="40" y="16"/>
                    </a:lnTo>
                    <a:lnTo>
                      <a:pt x="33" y="22"/>
                    </a:lnTo>
                    <a:lnTo>
                      <a:pt x="26" y="28"/>
                    </a:lnTo>
                    <a:lnTo>
                      <a:pt x="21" y="35"/>
                    </a:lnTo>
                    <a:lnTo>
                      <a:pt x="15" y="44"/>
                    </a:lnTo>
                    <a:lnTo>
                      <a:pt x="10" y="52"/>
                    </a:lnTo>
                    <a:lnTo>
                      <a:pt x="6" y="60"/>
                    </a:lnTo>
                    <a:lnTo>
                      <a:pt x="4" y="68"/>
                    </a:lnTo>
                    <a:lnTo>
                      <a:pt x="2" y="77"/>
                    </a:lnTo>
                    <a:lnTo>
                      <a:pt x="0" y="83"/>
                    </a:lnTo>
                    <a:lnTo>
                      <a:pt x="0" y="90"/>
                    </a:lnTo>
                    <a:lnTo>
                      <a:pt x="0" y="99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4" y="118"/>
                    </a:lnTo>
                    <a:lnTo>
                      <a:pt x="6" y="125"/>
                    </a:lnTo>
                    <a:lnTo>
                      <a:pt x="9" y="130"/>
                    </a:lnTo>
                    <a:lnTo>
                      <a:pt x="13" y="134"/>
                    </a:lnTo>
                    <a:lnTo>
                      <a:pt x="17" y="140"/>
                    </a:lnTo>
                    <a:lnTo>
                      <a:pt x="21" y="144"/>
                    </a:lnTo>
                    <a:lnTo>
                      <a:pt x="26" y="147"/>
                    </a:lnTo>
                    <a:lnTo>
                      <a:pt x="32" y="149"/>
                    </a:lnTo>
                    <a:lnTo>
                      <a:pt x="37" y="152"/>
                    </a:lnTo>
                    <a:lnTo>
                      <a:pt x="43" y="154"/>
                    </a:lnTo>
                    <a:lnTo>
                      <a:pt x="47" y="154"/>
                    </a:lnTo>
                    <a:lnTo>
                      <a:pt x="53" y="154"/>
                    </a:lnTo>
                    <a:lnTo>
                      <a:pt x="58" y="154"/>
                    </a:lnTo>
                    <a:lnTo>
                      <a:pt x="68" y="151"/>
                    </a:lnTo>
                    <a:lnTo>
                      <a:pt x="73" y="149"/>
                    </a:lnTo>
                    <a:lnTo>
                      <a:pt x="79" y="148"/>
                    </a:lnTo>
                    <a:lnTo>
                      <a:pt x="86" y="144"/>
                    </a:lnTo>
                    <a:lnTo>
                      <a:pt x="94" y="138"/>
                    </a:lnTo>
                    <a:lnTo>
                      <a:pt x="101" y="133"/>
                    </a:lnTo>
                    <a:lnTo>
                      <a:pt x="106" y="126"/>
                    </a:lnTo>
                    <a:lnTo>
                      <a:pt x="113" y="119"/>
                    </a:lnTo>
                    <a:lnTo>
                      <a:pt x="119" y="111"/>
                    </a:lnTo>
                    <a:lnTo>
                      <a:pt x="123" y="103"/>
                    </a:lnTo>
                    <a:lnTo>
                      <a:pt x="127" y="93"/>
                    </a:lnTo>
                    <a:lnTo>
                      <a:pt x="130" y="86"/>
                    </a:lnTo>
                    <a:lnTo>
                      <a:pt x="132" y="78"/>
                    </a:lnTo>
                    <a:lnTo>
                      <a:pt x="134" y="63"/>
                    </a:lnTo>
                    <a:lnTo>
                      <a:pt x="134" y="56"/>
                    </a:lnTo>
                    <a:lnTo>
                      <a:pt x="134" y="49"/>
                    </a:lnTo>
                    <a:lnTo>
                      <a:pt x="132" y="42"/>
                    </a:lnTo>
                    <a:lnTo>
                      <a:pt x="130" y="35"/>
                    </a:lnTo>
                    <a:lnTo>
                      <a:pt x="128" y="28"/>
                    </a:lnTo>
                    <a:lnTo>
                      <a:pt x="124" y="23"/>
                    </a:lnTo>
                    <a:lnTo>
                      <a:pt x="121" y="19"/>
                    </a:lnTo>
                    <a:lnTo>
                      <a:pt x="117" y="13"/>
                    </a:lnTo>
                    <a:lnTo>
                      <a:pt x="112" y="9"/>
                    </a:lnTo>
                    <a:lnTo>
                      <a:pt x="108" y="6"/>
                    </a:lnTo>
                    <a:lnTo>
                      <a:pt x="102" y="4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6" y="0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69" y="1"/>
                    </a:lnTo>
                    <a:lnTo>
                      <a:pt x="65" y="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8" name="Freeform 715"/>
              <p:cNvSpPr>
                <a:spLocks/>
              </p:cNvSpPr>
              <p:nvPr userDrawn="1"/>
            </p:nvSpPr>
            <p:spPr bwMode="auto">
              <a:xfrm>
                <a:off x="3886" y="1090"/>
                <a:ext cx="50" cy="67"/>
              </a:xfrm>
              <a:custGeom>
                <a:avLst/>
                <a:gdLst>
                  <a:gd name="T0" fmla="*/ 1 w 99"/>
                  <a:gd name="T1" fmla="*/ 1 h 134"/>
                  <a:gd name="T2" fmla="*/ 1 w 99"/>
                  <a:gd name="T3" fmla="*/ 1 h 134"/>
                  <a:gd name="T4" fmla="*/ 1 w 99"/>
                  <a:gd name="T5" fmla="*/ 1 h 134"/>
                  <a:gd name="T6" fmla="*/ 1 w 99"/>
                  <a:gd name="T7" fmla="*/ 1 h 134"/>
                  <a:gd name="T8" fmla="*/ 1 w 99"/>
                  <a:gd name="T9" fmla="*/ 1 h 134"/>
                  <a:gd name="T10" fmla="*/ 1 w 99"/>
                  <a:gd name="T11" fmla="*/ 1 h 134"/>
                  <a:gd name="T12" fmla="*/ 1 w 99"/>
                  <a:gd name="T13" fmla="*/ 1 h 134"/>
                  <a:gd name="T14" fmla="*/ 1 w 99"/>
                  <a:gd name="T15" fmla="*/ 1 h 134"/>
                  <a:gd name="T16" fmla="*/ 1 w 99"/>
                  <a:gd name="T17" fmla="*/ 1 h 134"/>
                  <a:gd name="T18" fmla="*/ 1 w 99"/>
                  <a:gd name="T19" fmla="*/ 1 h 134"/>
                  <a:gd name="T20" fmla="*/ 0 w 99"/>
                  <a:gd name="T21" fmla="*/ 1 h 134"/>
                  <a:gd name="T22" fmla="*/ 1 w 99"/>
                  <a:gd name="T23" fmla="*/ 1 h 134"/>
                  <a:gd name="T24" fmla="*/ 1 w 99"/>
                  <a:gd name="T25" fmla="*/ 1 h 134"/>
                  <a:gd name="T26" fmla="*/ 1 w 99"/>
                  <a:gd name="T27" fmla="*/ 1 h 134"/>
                  <a:gd name="T28" fmla="*/ 1 w 99"/>
                  <a:gd name="T29" fmla="*/ 1 h 134"/>
                  <a:gd name="T30" fmla="*/ 1 w 99"/>
                  <a:gd name="T31" fmla="*/ 1 h 134"/>
                  <a:gd name="T32" fmla="*/ 1 w 99"/>
                  <a:gd name="T33" fmla="*/ 1 h 134"/>
                  <a:gd name="T34" fmla="*/ 1 w 99"/>
                  <a:gd name="T35" fmla="*/ 1 h 134"/>
                  <a:gd name="T36" fmla="*/ 1 w 99"/>
                  <a:gd name="T37" fmla="*/ 1 h 134"/>
                  <a:gd name="T38" fmla="*/ 1 w 99"/>
                  <a:gd name="T39" fmla="*/ 1 h 134"/>
                  <a:gd name="T40" fmla="*/ 1 w 99"/>
                  <a:gd name="T41" fmla="*/ 1 h 134"/>
                  <a:gd name="T42" fmla="*/ 1 w 99"/>
                  <a:gd name="T43" fmla="*/ 1 h 134"/>
                  <a:gd name="T44" fmla="*/ 1 w 99"/>
                  <a:gd name="T45" fmla="*/ 1 h 134"/>
                  <a:gd name="T46" fmla="*/ 1 w 99"/>
                  <a:gd name="T47" fmla="*/ 1 h 134"/>
                  <a:gd name="T48" fmla="*/ 1 w 99"/>
                  <a:gd name="T49" fmla="*/ 1 h 134"/>
                  <a:gd name="T50" fmla="*/ 1 w 99"/>
                  <a:gd name="T51" fmla="*/ 1 h 134"/>
                  <a:gd name="T52" fmla="*/ 1 w 99"/>
                  <a:gd name="T53" fmla="*/ 1 h 134"/>
                  <a:gd name="T54" fmla="*/ 1 w 99"/>
                  <a:gd name="T55" fmla="*/ 1 h 134"/>
                  <a:gd name="T56" fmla="*/ 1 w 99"/>
                  <a:gd name="T57" fmla="*/ 1 h 134"/>
                  <a:gd name="T58" fmla="*/ 1 w 99"/>
                  <a:gd name="T59" fmla="*/ 1 h 134"/>
                  <a:gd name="T60" fmla="*/ 1 w 99"/>
                  <a:gd name="T61" fmla="*/ 1 h 134"/>
                  <a:gd name="T62" fmla="*/ 1 w 99"/>
                  <a:gd name="T63" fmla="*/ 1 h 134"/>
                  <a:gd name="T64" fmla="*/ 1 w 99"/>
                  <a:gd name="T65" fmla="*/ 1 h 134"/>
                  <a:gd name="T66" fmla="*/ 1 w 99"/>
                  <a:gd name="T67" fmla="*/ 1 h 134"/>
                  <a:gd name="T68" fmla="*/ 1 w 99"/>
                  <a:gd name="T69" fmla="*/ 1 h 134"/>
                  <a:gd name="T70" fmla="*/ 1 w 99"/>
                  <a:gd name="T71" fmla="*/ 1 h 134"/>
                  <a:gd name="T72" fmla="*/ 1 w 99"/>
                  <a:gd name="T73" fmla="*/ 1 h 134"/>
                  <a:gd name="T74" fmla="*/ 1 w 99"/>
                  <a:gd name="T75" fmla="*/ 1 h 134"/>
                  <a:gd name="T76" fmla="*/ 1 w 99"/>
                  <a:gd name="T77" fmla="*/ 1 h 134"/>
                  <a:gd name="T78" fmla="*/ 1 w 99"/>
                  <a:gd name="T79" fmla="*/ 1 h 134"/>
                  <a:gd name="T80" fmla="*/ 1 w 99"/>
                  <a:gd name="T81" fmla="*/ 1 h 134"/>
                  <a:gd name="T82" fmla="*/ 1 w 99"/>
                  <a:gd name="T83" fmla="*/ 1 h 134"/>
                  <a:gd name="T84" fmla="*/ 1 w 99"/>
                  <a:gd name="T85" fmla="*/ 1 h 134"/>
                  <a:gd name="T86" fmla="*/ 1 w 99"/>
                  <a:gd name="T87" fmla="*/ 1 h 134"/>
                  <a:gd name="T88" fmla="*/ 1 w 99"/>
                  <a:gd name="T89" fmla="*/ 1 h 134"/>
                  <a:gd name="T90" fmla="*/ 1 w 99"/>
                  <a:gd name="T91" fmla="*/ 1 h 134"/>
                  <a:gd name="T92" fmla="*/ 1 w 99"/>
                  <a:gd name="T93" fmla="*/ 1 h 134"/>
                  <a:gd name="T94" fmla="*/ 1 w 99"/>
                  <a:gd name="T95" fmla="*/ 0 h 134"/>
                  <a:gd name="T96" fmla="*/ 1 w 99"/>
                  <a:gd name="T97" fmla="*/ 0 h 134"/>
                  <a:gd name="T98" fmla="*/ 1 w 99"/>
                  <a:gd name="T99" fmla="*/ 0 h 134"/>
                  <a:gd name="T100" fmla="*/ 1 w 99"/>
                  <a:gd name="T101" fmla="*/ 0 h 134"/>
                  <a:gd name="T102" fmla="*/ 1 w 99"/>
                  <a:gd name="T103" fmla="*/ 1 h 134"/>
                  <a:gd name="T104" fmla="*/ 1 w 99"/>
                  <a:gd name="T105" fmla="*/ 1 h 134"/>
                  <a:gd name="T106" fmla="*/ 1 w 99"/>
                  <a:gd name="T107" fmla="*/ 1 h 13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9" h="134">
                    <a:moveTo>
                      <a:pt x="39" y="6"/>
                    </a:moveTo>
                    <a:lnTo>
                      <a:pt x="33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18" y="26"/>
                    </a:lnTo>
                    <a:lnTo>
                      <a:pt x="14" y="31"/>
                    </a:lnTo>
                    <a:lnTo>
                      <a:pt x="10" y="39"/>
                    </a:lnTo>
                    <a:lnTo>
                      <a:pt x="7" y="46"/>
                    </a:lnTo>
                    <a:lnTo>
                      <a:pt x="5" y="55"/>
                    </a:lnTo>
                    <a:lnTo>
                      <a:pt x="2" y="68"/>
                    </a:lnTo>
                    <a:lnTo>
                      <a:pt x="0" y="81"/>
                    </a:lnTo>
                    <a:lnTo>
                      <a:pt x="2" y="93"/>
                    </a:lnTo>
                    <a:lnTo>
                      <a:pt x="3" y="104"/>
                    </a:lnTo>
                    <a:lnTo>
                      <a:pt x="6" y="110"/>
                    </a:lnTo>
                    <a:lnTo>
                      <a:pt x="7" y="115"/>
                    </a:lnTo>
                    <a:lnTo>
                      <a:pt x="10" y="119"/>
                    </a:lnTo>
                    <a:lnTo>
                      <a:pt x="14" y="123"/>
                    </a:lnTo>
                    <a:lnTo>
                      <a:pt x="17" y="126"/>
                    </a:lnTo>
                    <a:lnTo>
                      <a:pt x="21" y="129"/>
                    </a:lnTo>
                    <a:lnTo>
                      <a:pt x="25" y="132"/>
                    </a:lnTo>
                    <a:lnTo>
                      <a:pt x="29" y="133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4" y="133"/>
                    </a:lnTo>
                    <a:lnTo>
                      <a:pt x="53" y="132"/>
                    </a:lnTo>
                    <a:lnTo>
                      <a:pt x="55" y="130"/>
                    </a:lnTo>
                    <a:lnTo>
                      <a:pt x="60" y="127"/>
                    </a:lnTo>
                    <a:lnTo>
                      <a:pt x="65" y="125"/>
                    </a:lnTo>
                    <a:lnTo>
                      <a:pt x="71" y="119"/>
                    </a:lnTo>
                    <a:lnTo>
                      <a:pt x="76" y="115"/>
                    </a:lnTo>
                    <a:lnTo>
                      <a:pt x="80" y="108"/>
                    </a:lnTo>
                    <a:lnTo>
                      <a:pt x="84" y="103"/>
                    </a:lnTo>
                    <a:lnTo>
                      <a:pt x="88" y="94"/>
                    </a:lnTo>
                    <a:lnTo>
                      <a:pt x="93" y="88"/>
                    </a:lnTo>
                    <a:lnTo>
                      <a:pt x="95" y="79"/>
                    </a:lnTo>
                    <a:lnTo>
                      <a:pt x="98" y="66"/>
                    </a:lnTo>
                    <a:lnTo>
                      <a:pt x="99" y="52"/>
                    </a:lnTo>
                    <a:lnTo>
                      <a:pt x="98" y="39"/>
                    </a:lnTo>
                    <a:lnTo>
                      <a:pt x="97" y="34"/>
                    </a:lnTo>
                    <a:lnTo>
                      <a:pt x="95" y="28"/>
                    </a:lnTo>
                    <a:lnTo>
                      <a:pt x="94" y="23"/>
                    </a:lnTo>
                    <a:lnTo>
                      <a:pt x="91" y="19"/>
                    </a:lnTo>
                    <a:lnTo>
                      <a:pt x="88" y="13"/>
                    </a:lnTo>
                    <a:lnTo>
                      <a:pt x="86" y="11"/>
                    </a:lnTo>
                    <a:lnTo>
                      <a:pt x="82" y="6"/>
                    </a:lnTo>
                    <a:lnTo>
                      <a:pt x="77" y="4"/>
                    </a:lnTo>
                    <a:lnTo>
                      <a:pt x="73" y="1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1"/>
                    </a:lnTo>
                    <a:lnTo>
                      <a:pt x="46" y="2"/>
                    </a:lnTo>
                    <a:lnTo>
                      <a:pt x="39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69" name="Freeform 716"/>
              <p:cNvSpPr>
                <a:spLocks/>
              </p:cNvSpPr>
              <p:nvPr userDrawn="1"/>
            </p:nvSpPr>
            <p:spPr bwMode="auto">
              <a:xfrm>
                <a:off x="4636" y="1291"/>
                <a:ext cx="75" cy="81"/>
              </a:xfrm>
              <a:custGeom>
                <a:avLst/>
                <a:gdLst>
                  <a:gd name="T0" fmla="*/ 1 w 150"/>
                  <a:gd name="T1" fmla="*/ 1 h 161"/>
                  <a:gd name="T2" fmla="*/ 1 w 150"/>
                  <a:gd name="T3" fmla="*/ 1 h 161"/>
                  <a:gd name="T4" fmla="*/ 1 w 150"/>
                  <a:gd name="T5" fmla="*/ 1 h 161"/>
                  <a:gd name="T6" fmla="*/ 1 w 150"/>
                  <a:gd name="T7" fmla="*/ 1 h 161"/>
                  <a:gd name="T8" fmla="*/ 1 w 150"/>
                  <a:gd name="T9" fmla="*/ 1 h 161"/>
                  <a:gd name="T10" fmla="*/ 1 w 150"/>
                  <a:gd name="T11" fmla="*/ 1 h 161"/>
                  <a:gd name="T12" fmla="*/ 1 w 150"/>
                  <a:gd name="T13" fmla="*/ 1 h 161"/>
                  <a:gd name="T14" fmla="*/ 1 w 150"/>
                  <a:gd name="T15" fmla="*/ 1 h 161"/>
                  <a:gd name="T16" fmla="*/ 1 w 150"/>
                  <a:gd name="T17" fmla="*/ 1 h 161"/>
                  <a:gd name="T18" fmla="*/ 1 w 150"/>
                  <a:gd name="T19" fmla="*/ 1 h 161"/>
                  <a:gd name="T20" fmla="*/ 1 w 150"/>
                  <a:gd name="T21" fmla="*/ 1 h 161"/>
                  <a:gd name="T22" fmla="*/ 0 w 150"/>
                  <a:gd name="T23" fmla="*/ 1 h 161"/>
                  <a:gd name="T24" fmla="*/ 0 w 150"/>
                  <a:gd name="T25" fmla="*/ 1 h 161"/>
                  <a:gd name="T26" fmla="*/ 0 w 150"/>
                  <a:gd name="T27" fmla="*/ 1 h 161"/>
                  <a:gd name="T28" fmla="*/ 0 w 150"/>
                  <a:gd name="T29" fmla="*/ 1 h 161"/>
                  <a:gd name="T30" fmla="*/ 1 w 150"/>
                  <a:gd name="T31" fmla="*/ 1 h 161"/>
                  <a:gd name="T32" fmla="*/ 1 w 150"/>
                  <a:gd name="T33" fmla="*/ 1 h 161"/>
                  <a:gd name="T34" fmla="*/ 1 w 150"/>
                  <a:gd name="T35" fmla="*/ 1 h 161"/>
                  <a:gd name="T36" fmla="*/ 1 w 150"/>
                  <a:gd name="T37" fmla="*/ 1 h 161"/>
                  <a:gd name="T38" fmla="*/ 1 w 150"/>
                  <a:gd name="T39" fmla="*/ 1 h 161"/>
                  <a:gd name="T40" fmla="*/ 1 w 150"/>
                  <a:gd name="T41" fmla="*/ 1 h 161"/>
                  <a:gd name="T42" fmla="*/ 1 w 150"/>
                  <a:gd name="T43" fmla="*/ 1 h 161"/>
                  <a:gd name="T44" fmla="*/ 1 w 150"/>
                  <a:gd name="T45" fmla="*/ 1 h 161"/>
                  <a:gd name="T46" fmla="*/ 1 w 150"/>
                  <a:gd name="T47" fmla="*/ 1 h 161"/>
                  <a:gd name="T48" fmla="*/ 1 w 150"/>
                  <a:gd name="T49" fmla="*/ 1 h 161"/>
                  <a:gd name="T50" fmla="*/ 1 w 150"/>
                  <a:gd name="T51" fmla="*/ 1 h 161"/>
                  <a:gd name="T52" fmla="*/ 1 w 150"/>
                  <a:gd name="T53" fmla="*/ 1 h 161"/>
                  <a:gd name="T54" fmla="*/ 1 w 150"/>
                  <a:gd name="T55" fmla="*/ 1 h 161"/>
                  <a:gd name="T56" fmla="*/ 1 w 150"/>
                  <a:gd name="T57" fmla="*/ 1 h 161"/>
                  <a:gd name="T58" fmla="*/ 1 w 150"/>
                  <a:gd name="T59" fmla="*/ 1 h 161"/>
                  <a:gd name="T60" fmla="*/ 1 w 150"/>
                  <a:gd name="T61" fmla="*/ 1 h 161"/>
                  <a:gd name="T62" fmla="*/ 1 w 150"/>
                  <a:gd name="T63" fmla="*/ 1 h 161"/>
                  <a:gd name="T64" fmla="*/ 1 w 150"/>
                  <a:gd name="T65" fmla="*/ 1 h 161"/>
                  <a:gd name="T66" fmla="*/ 1 w 150"/>
                  <a:gd name="T67" fmla="*/ 1 h 161"/>
                  <a:gd name="T68" fmla="*/ 1 w 150"/>
                  <a:gd name="T69" fmla="*/ 1 h 161"/>
                  <a:gd name="T70" fmla="*/ 1 w 150"/>
                  <a:gd name="T71" fmla="*/ 1 h 161"/>
                  <a:gd name="T72" fmla="*/ 1 w 150"/>
                  <a:gd name="T73" fmla="*/ 1 h 161"/>
                  <a:gd name="T74" fmla="*/ 1 w 150"/>
                  <a:gd name="T75" fmla="*/ 1 h 161"/>
                  <a:gd name="T76" fmla="*/ 1 w 150"/>
                  <a:gd name="T77" fmla="*/ 1 h 161"/>
                  <a:gd name="T78" fmla="*/ 1 w 150"/>
                  <a:gd name="T79" fmla="*/ 1 h 161"/>
                  <a:gd name="T80" fmla="*/ 1 w 150"/>
                  <a:gd name="T81" fmla="*/ 1 h 161"/>
                  <a:gd name="T82" fmla="*/ 1 w 150"/>
                  <a:gd name="T83" fmla="*/ 1 h 161"/>
                  <a:gd name="T84" fmla="*/ 1 w 150"/>
                  <a:gd name="T85" fmla="*/ 1 h 161"/>
                  <a:gd name="T86" fmla="*/ 1 w 150"/>
                  <a:gd name="T87" fmla="*/ 1 h 161"/>
                  <a:gd name="T88" fmla="*/ 1 w 150"/>
                  <a:gd name="T89" fmla="*/ 1 h 161"/>
                  <a:gd name="T90" fmla="*/ 1 w 150"/>
                  <a:gd name="T91" fmla="*/ 1 h 161"/>
                  <a:gd name="T92" fmla="*/ 1 w 150"/>
                  <a:gd name="T93" fmla="*/ 1 h 161"/>
                  <a:gd name="T94" fmla="*/ 1 w 150"/>
                  <a:gd name="T95" fmla="*/ 1 h 161"/>
                  <a:gd name="T96" fmla="*/ 1 w 150"/>
                  <a:gd name="T97" fmla="*/ 1 h 161"/>
                  <a:gd name="T98" fmla="*/ 1 w 150"/>
                  <a:gd name="T99" fmla="*/ 1 h 161"/>
                  <a:gd name="T100" fmla="*/ 1 w 150"/>
                  <a:gd name="T101" fmla="*/ 1 h 161"/>
                  <a:gd name="T102" fmla="*/ 1 w 150"/>
                  <a:gd name="T103" fmla="*/ 1 h 161"/>
                  <a:gd name="T104" fmla="*/ 1 w 150"/>
                  <a:gd name="T105" fmla="*/ 1 h 161"/>
                  <a:gd name="T106" fmla="*/ 1 w 150"/>
                  <a:gd name="T107" fmla="*/ 1 h 161"/>
                  <a:gd name="T108" fmla="*/ 1 w 150"/>
                  <a:gd name="T109" fmla="*/ 1 h 161"/>
                  <a:gd name="T110" fmla="*/ 1 w 150"/>
                  <a:gd name="T111" fmla="*/ 0 h 161"/>
                  <a:gd name="T112" fmla="*/ 1 w 150"/>
                  <a:gd name="T113" fmla="*/ 0 h 161"/>
                  <a:gd name="T114" fmla="*/ 1 w 150"/>
                  <a:gd name="T115" fmla="*/ 0 h 161"/>
                  <a:gd name="T116" fmla="*/ 1 w 150"/>
                  <a:gd name="T117" fmla="*/ 1 h 161"/>
                  <a:gd name="T118" fmla="*/ 1 w 150"/>
                  <a:gd name="T119" fmla="*/ 1 h 1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0" h="161">
                    <a:moveTo>
                      <a:pt x="61" y="7"/>
                    </a:moveTo>
                    <a:lnTo>
                      <a:pt x="53" y="11"/>
                    </a:lnTo>
                    <a:lnTo>
                      <a:pt x="44" y="17"/>
                    </a:lnTo>
                    <a:lnTo>
                      <a:pt x="38" y="22"/>
                    </a:lnTo>
                    <a:lnTo>
                      <a:pt x="29" y="29"/>
                    </a:lnTo>
                    <a:lnTo>
                      <a:pt x="22" y="36"/>
                    </a:lnTo>
                    <a:lnTo>
                      <a:pt x="17" y="44"/>
                    </a:lnTo>
                    <a:lnTo>
                      <a:pt x="14" y="50"/>
                    </a:lnTo>
                    <a:lnTo>
                      <a:pt x="11" y="54"/>
                    </a:lnTo>
                    <a:lnTo>
                      <a:pt x="7" y="64"/>
                    </a:lnTo>
                    <a:lnTo>
                      <a:pt x="2" y="79"/>
                    </a:lnTo>
                    <a:lnTo>
                      <a:pt x="0" y="87"/>
                    </a:lnTo>
                    <a:lnTo>
                      <a:pt x="0" y="95"/>
                    </a:lnTo>
                    <a:lnTo>
                      <a:pt x="0" y="102"/>
                    </a:lnTo>
                    <a:lnTo>
                      <a:pt x="0" y="110"/>
                    </a:lnTo>
                    <a:lnTo>
                      <a:pt x="2" y="117"/>
                    </a:lnTo>
                    <a:lnTo>
                      <a:pt x="3" y="124"/>
                    </a:lnTo>
                    <a:lnTo>
                      <a:pt x="6" y="130"/>
                    </a:lnTo>
                    <a:lnTo>
                      <a:pt x="10" y="137"/>
                    </a:lnTo>
                    <a:lnTo>
                      <a:pt x="13" y="142"/>
                    </a:lnTo>
                    <a:lnTo>
                      <a:pt x="18" y="146"/>
                    </a:lnTo>
                    <a:lnTo>
                      <a:pt x="22" y="150"/>
                    </a:lnTo>
                    <a:lnTo>
                      <a:pt x="28" y="154"/>
                    </a:lnTo>
                    <a:lnTo>
                      <a:pt x="35" y="157"/>
                    </a:lnTo>
                    <a:lnTo>
                      <a:pt x="42" y="160"/>
                    </a:lnTo>
                    <a:lnTo>
                      <a:pt x="53" y="161"/>
                    </a:lnTo>
                    <a:lnTo>
                      <a:pt x="64" y="161"/>
                    </a:lnTo>
                    <a:lnTo>
                      <a:pt x="76" y="160"/>
                    </a:lnTo>
                    <a:lnTo>
                      <a:pt x="82" y="159"/>
                    </a:lnTo>
                    <a:lnTo>
                      <a:pt x="87" y="156"/>
                    </a:lnTo>
                    <a:lnTo>
                      <a:pt x="95" y="152"/>
                    </a:lnTo>
                    <a:lnTo>
                      <a:pt x="104" y="148"/>
                    </a:lnTo>
                    <a:lnTo>
                      <a:pt x="112" y="141"/>
                    </a:lnTo>
                    <a:lnTo>
                      <a:pt x="119" y="134"/>
                    </a:lnTo>
                    <a:lnTo>
                      <a:pt x="126" y="127"/>
                    </a:lnTo>
                    <a:lnTo>
                      <a:pt x="133" y="119"/>
                    </a:lnTo>
                    <a:lnTo>
                      <a:pt x="137" y="109"/>
                    </a:lnTo>
                    <a:lnTo>
                      <a:pt x="142" y="99"/>
                    </a:lnTo>
                    <a:lnTo>
                      <a:pt x="145" y="93"/>
                    </a:lnTo>
                    <a:lnTo>
                      <a:pt x="148" y="84"/>
                    </a:lnTo>
                    <a:lnTo>
                      <a:pt x="149" y="76"/>
                    </a:lnTo>
                    <a:lnTo>
                      <a:pt x="150" y="68"/>
                    </a:lnTo>
                    <a:lnTo>
                      <a:pt x="150" y="60"/>
                    </a:lnTo>
                    <a:lnTo>
                      <a:pt x="149" y="53"/>
                    </a:lnTo>
                    <a:lnTo>
                      <a:pt x="148" y="46"/>
                    </a:lnTo>
                    <a:lnTo>
                      <a:pt x="146" y="39"/>
                    </a:lnTo>
                    <a:lnTo>
                      <a:pt x="144" y="32"/>
                    </a:lnTo>
                    <a:lnTo>
                      <a:pt x="139" y="27"/>
                    </a:lnTo>
                    <a:lnTo>
                      <a:pt x="135" y="21"/>
                    </a:lnTo>
                    <a:lnTo>
                      <a:pt x="131" y="16"/>
                    </a:lnTo>
                    <a:lnTo>
                      <a:pt x="126" y="11"/>
                    </a:lnTo>
                    <a:lnTo>
                      <a:pt x="120" y="7"/>
                    </a:lnTo>
                    <a:lnTo>
                      <a:pt x="115" y="5"/>
                    </a:lnTo>
                    <a:lnTo>
                      <a:pt x="108" y="2"/>
                    </a:lnTo>
                    <a:lnTo>
                      <a:pt x="102" y="2"/>
                    </a:lnTo>
                    <a:lnTo>
                      <a:pt x="95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3" y="3"/>
                    </a:lnTo>
                    <a:lnTo>
                      <a:pt x="61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0" name="Freeform 717"/>
              <p:cNvSpPr>
                <a:spLocks/>
              </p:cNvSpPr>
              <p:nvPr userDrawn="1"/>
            </p:nvSpPr>
            <p:spPr bwMode="auto">
              <a:xfrm>
                <a:off x="4047" y="1132"/>
                <a:ext cx="54" cy="71"/>
              </a:xfrm>
              <a:custGeom>
                <a:avLst/>
                <a:gdLst>
                  <a:gd name="T0" fmla="*/ 0 w 109"/>
                  <a:gd name="T1" fmla="*/ 1 h 141"/>
                  <a:gd name="T2" fmla="*/ 0 w 109"/>
                  <a:gd name="T3" fmla="*/ 1 h 141"/>
                  <a:gd name="T4" fmla="*/ 0 w 109"/>
                  <a:gd name="T5" fmla="*/ 1 h 141"/>
                  <a:gd name="T6" fmla="*/ 0 w 109"/>
                  <a:gd name="T7" fmla="*/ 1 h 141"/>
                  <a:gd name="T8" fmla="*/ 0 w 109"/>
                  <a:gd name="T9" fmla="*/ 1 h 141"/>
                  <a:gd name="T10" fmla="*/ 0 w 109"/>
                  <a:gd name="T11" fmla="*/ 1 h 141"/>
                  <a:gd name="T12" fmla="*/ 0 w 109"/>
                  <a:gd name="T13" fmla="*/ 1 h 141"/>
                  <a:gd name="T14" fmla="*/ 0 w 109"/>
                  <a:gd name="T15" fmla="*/ 1 h 141"/>
                  <a:gd name="T16" fmla="*/ 0 w 109"/>
                  <a:gd name="T17" fmla="*/ 1 h 141"/>
                  <a:gd name="T18" fmla="*/ 0 w 109"/>
                  <a:gd name="T19" fmla="*/ 1 h 141"/>
                  <a:gd name="T20" fmla="*/ 0 w 109"/>
                  <a:gd name="T21" fmla="*/ 1 h 141"/>
                  <a:gd name="T22" fmla="*/ 0 w 109"/>
                  <a:gd name="T23" fmla="*/ 1 h 141"/>
                  <a:gd name="T24" fmla="*/ 0 w 109"/>
                  <a:gd name="T25" fmla="*/ 1 h 141"/>
                  <a:gd name="T26" fmla="*/ 0 w 109"/>
                  <a:gd name="T27" fmla="*/ 1 h 141"/>
                  <a:gd name="T28" fmla="*/ 0 w 109"/>
                  <a:gd name="T29" fmla="*/ 1 h 141"/>
                  <a:gd name="T30" fmla="*/ 0 w 109"/>
                  <a:gd name="T31" fmla="*/ 1 h 141"/>
                  <a:gd name="T32" fmla="*/ 0 w 109"/>
                  <a:gd name="T33" fmla="*/ 1 h 141"/>
                  <a:gd name="T34" fmla="*/ 0 w 109"/>
                  <a:gd name="T35" fmla="*/ 1 h 141"/>
                  <a:gd name="T36" fmla="*/ 0 w 109"/>
                  <a:gd name="T37" fmla="*/ 1 h 141"/>
                  <a:gd name="T38" fmla="*/ 0 w 109"/>
                  <a:gd name="T39" fmla="*/ 1 h 141"/>
                  <a:gd name="T40" fmla="*/ 0 w 109"/>
                  <a:gd name="T41" fmla="*/ 1 h 141"/>
                  <a:gd name="T42" fmla="*/ 0 w 109"/>
                  <a:gd name="T43" fmla="*/ 1 h 141"/>
                  <a:gd name="T44" fmla="*/ 0 w 109"/>
                  <a:gd name="T45" fmla="*/ 1 h 141"/>
                  <a:gd name="T46" fmla="*/ 0 w 109"/>
                  <a:gd name="T47" fmla="*/ 1 h 141"/>
                  <a:gd name="T48" fmla="*/ 0 w 109"/>
                  <a:gd name="T49" fmla="*/ 1 h 141"/>
                  <a:gd name="T50" fmla="*/ 0 w 109"/>
                  <a:gd name="T51" fmla="*/ 1 h 141"/>
                  <a:gd name="T52" fmla="*/ 0 w 109"/>
                  <a:gd name="T53" fmla="*/ 1 h 141"/>
                  <a:gd name="T54" fmla="*/ 0 w 109"/>
                  <a:gd name="T55" fmla="*/ 1 h 141"/>
                  <a:gd name="T56" fmla="*/ 0 w 109"/>
                  <a:gd name="T57" fmla="*/ 1 h 141"/>
                  <a:gd name="T58" fmla="*/ 0 w 109"/>
                  <a:gd name="T59" fmla="*/ 1 h 141"/>
                  <a:gd name="T60" fmla="*/ 0 w 109"/>
                  <a:gd name="T61" fmla="*/ 1 h 141"/>
                  <a:gd name="T62" fmla="*/ 0 w 109"/>
                  <a:gd name="T63" fmla="*/ 1 h 141"/>
                  <a:gd name="T64" fmla="*/ 0 w 109"/>
                  <a:gd name="T65" fmla="*/ 1 h 141"/>
                  <a:gd name="T66" fmla="*/ 0 w 109"/>
                  <a:gd name="T67" fmla="*/ 1 h 141"/>
                  <a:gd name="T68" fmla="*/ 0 w 109"/>
                  <a:gd name="T69" fmla="*/ 1 h 141"/>
                  <a:gd name="T70" fmla="*/ 0 w 109"/>
                  <a:gd name="T71" fmla="*/ 1 h 141"/>
                  <a:gd name="T72" fmla="*/ 0 w 109"/>
                  <a:gd name="T73" fmla="*/ 1 h 141"/>
                  <a:gd name="T74" fmla="*/ 0 w 109"/>
                  <a:gd name="T75" fmla="*/ 1 h 141"/>
                  <a:gd name="T76" fmla="*/ 0 w 109"/>
                  <a:gd name="T77" fmla="*/ 1 h 141"/>
                  <a:gd name="T78" fmla="*/ 0 w 109"/>
                  <a:gd name="T79" fmla="*/ 1 h 141"/>
                  <a:gd name="T80" fmla="*/ 0 w 109"/>
                  <a:gd name="T81" fmla="*/ 1 h 141"/>
                  <a:gd name="T82" fmla="*/ 0 w 109"/>
                  <a:gd name="T83" fmla="*/ 1 h 141"/>
                  <a:gd name="T84" fmla="*/ 0 w 109"/>
                  <a:gd name="T85" fmla="*/ 1 h 141"/>
                  <a:gd name="T86" fmla="*/ 0 w 109"/>
                  <a:gd name="T87" fmla="*/ 1 h 141"/>
                  <a:gd name="T88" fmla="*/ 0 w 109"/>
                  <a:gd name="T89" fmla="*/ 1 h 141"/>
                  <a:gd name="T90" fmla="*/ 0 w 109"/>
                  <a:gd name="T91" fmla="*/ 1 h 141"/>
                  <a:gd name="T92" fmla="*/ 0 w 109"/>
                  <a:gd name="T93" fmla="*/ 1 h 141"/>
                  <a:gd name="T94" fmla="*/ 0 w 109"/>
                  <a:gd name="T95" fmla="*/ 1 h 141"/>
                  <a:gd name="T96" fmla="*/ 0 w 109"/>
                  <a:gd name="T97" fmla="*/ 1 h 141"/>
                  <a:gd name="T98" fmla="*/ 0 w 109"/>
                  <a:gd name="T99" fmla="*/ 1 h 141"/>
                  <a:gd name="T100" fmla="*/ 0 w 109"/>
                  <a:gd name="T101" fmla="*/ 1 h 141"/>
                  <a:gd name="T102" fmla="*/ 0 w 109"/>
                  <a:gd name="T103" fmla="*/ 0 h 141"/>
                  <a:gd name="T104" fmla="*/ 0 w 109"/>
                  <a:gd name="T105" fmla="*/ 1 h 141"/>
                  <a:gd name="T106" fmla="*/ 0 w 109"/>
                  <a:gd name="T107" fmla="*/ 1 h 141"/>
                  <a:gd name="T108" fmla="*/ 0 w 109"/>
                  <a:gd name="T109" fmla="*/ 1 h 141"/>
                  <a:gd name="T110" fmla="*/ 0 w 109"/>
                  <a:gd name="T111" fmla="*/ 1 h 141"/>
                  <a:gd name="T112" fmla="*/ 0 w 109"/>
                  <a:gd name="T113" fmla="*/ 1 h 1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9" h="141">
                    <a:moveTo>
                      <a:pt x="43" y="7"/>
                    </a:moveTo>
                    <a:lnTo>
                      <a:pt x="37" y="11"/>
                    </a:lnTo>
                    <a:lnTo>
                      <a:pt x="32" y="16"/>
                    </a:lnTo>
                    <a:lnTo>
                      <a:pt x="26" y="22"/>
                    </a:lnTo>
                    <a:lnTo>
                      <a:pt x="21" y="27"/>
                    </a:lnTo>
                    <a:lnTo>
                      <a:pt x="15" y="34"/>
                    </a:lnTo>
                    <a:lnTo>
                      <a:pt x="11" y="41"/>
                    </a:lnTo>
                    <a:lnTo>
                      <a:pt x="9" y="49"/>
                    </a:lnTo>
                    <a:lnTo>
                      <a:pt x="4" y="58"/>
                    </a:lnTo>
                    <a:lnTo>
                      <a:pt x="3" y="64"/>
                    </a:lnTo>
                    <a:lnTo>
                      <a:pt x="2" y="71"/>
                    </a:lnTo>
                    <a:lnTo>
                      <a:pt x="0" y="85"/>
                    </a:lnTo>
                    <a:lnTo>
                      <a:pt x="2" y="99"/>
                    </a:lnTo>
                    <a:lnTo>
                      <a:pt x="2" y="104"/>
                    </a:lnTo>
                    <a:lnTo>
                      <a:pt x="3" y="110"/>
                    </a:lnTo>
                    <a:lnTo>
                      <a:pt x="9" y="121"/>
                    </a:lnTo>
                    <a:lnTo>
                      <a:pt x="11" y="125"/>
                    </a:lnTo>
                    <a:lnTo>
                      <a:pt x="14" y="129"/>
                    </a:lnTo>
                    <a:lnTo>
                      <a:pt x="18" y="133"/>
                    </a:lnTo>
                    <a:lnTo>
                      <a:pt x="22" y="136"/>
                    </a:lnTo>
                    <a:lnTo>
                      <a:pt x="26" y="139"/>
                    </a:lnTo>
                    <a:lnTo>
                      <a:pt x="32" y="140"/>
                    </a:lnTo>
                    <a:lnTo>
                      <a:pt x="36" y="141"/>
                    </a:lnTo>
                    <a:lnTo>
                      <a:pt x="40" y="141"/>
                    </a:lnTo>
                    <a:lnTo>
                      <a:pt x="48" y="141"/>
                    </a:lnTo>
                    <a:lnTo>
                      <a:pt x="57" y="139"/>
                    </a:lnTo>
                    <a:lnTo>
                      <a:pt x="61" y="137"/>
                    </a:lnTo>
                    <a:lnTo>
                      <a:pt x="65" y="135"/>
                    </a:lnTo>
                    <a:lnTo>
                      <a:pt x="72" y="132"/>
                    </a:lnTo>
                    <a:lnTo>
                      <a:pt x="77" y="126"/>
                    </a:lnTo>
                    <a:lnTo>
                      <a:pt x="83" y="121"/>
                    </a:lnTo>
                    <a:lnTo>
                      <a:pt x="88" y="115"/>
                    </a:lnTo>
                    <a:lnTo>
                      <a:pt x="92" y="108"/>
                    </a:lnTo>
                    <a:lnTo>
                      <a:pt x="97" y="102"/>
                    </a:lnTo>
                    <a:lnTo>
                      <a:pt x="101" y="93"/>
                    </a:lnTo>
                    <a:lnTo>
                      <a:pt x="103" y="85"/>
                    </a:lnTo>
                    <a:lnTo>
                      <a:pt x="106" y="78"/>
                    </a:lnTo>
                    <a:lnTo>
                      <a:pt x="108" y="70"/>
                    </a:lnTo>
                    <a:lnTo>
                      <a:pt x="109" y="63"/>
                    </a:lnTo>
                    <a:lnTo>
                      <a:pt x="109" y="56"/>
                    </a:lnTo>
                    <a:lnTo>
                      <a:pt x="108" y="44"/>
                    </a:lnTo>
                    <a:lnTo>
                      <a:pt x="108" y="37"/>
                    </a:lnTo>
                    <a:lnTo>
                      <a:pt x="105" y="31"/>
                    </a:lnTo>
                    <a:lnTo>
                      <a:pt x="103" y="26"/>
                    </a:lnTo>
                    <a:lnTo>
                      <a:pt x="101" y="20"/>
                    </a:lnTo>
                    <a:lnTo>
                      <a:pt x="98" y="16"/>
                    </a:lnTo>
                    <a:lnTo>
                      <a:pt x="94" y="12"/>
                    </a:lnTo>
                    <a:lnTo>
                      <a:pt x="91" y="8"/>
                    </a:lnTo>
                    <a:lnTo>
                      <a:pt x="87" y="5"/>
                    </a:lnTo>
                    <a:lnTo>
                      <a:pt x="81" y="4"/>
                    </a:lnTo>
                    <a:lnTo>
                      <a:pt x="77" y="1"/>
                    </a:lnTo>
                    <a:lnTo>
                      <a:pt x="68" y="0"/>
                    </a:lnTo>
                    <a:lnTo>
                      <a:pt x="64" y="1"/>
                    </a:lnTo>
                    <a:lnTo>
                      <a:pt x="59" y="1"/>
                    </a:lnTo>
                    <a:lnTo>
                      <a:pt x="55" y="3"/>
                    </a:lnTo>
                    <a:lnTo>
                      <a:pt x="51" y="4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1" name="Freeform 718"/>
              <p:cNvSpPr>
                <a:spLocks/>
              </p:cNvSpPr>
              <p:nvPr userDrawn="1"/>
            </p:nvSpPr>
            <p:spPr bwMode="auto">
              <a:xfrm>
                <a:off x="4319" y="1206"/>
                <a:ext cx="64" cy="75"/>
              </a:xfrm>
              <a:custGeom>
                <a:avLst/>
                <a:gdLst>
                  <a:gd name="T0" fmla="*/ 1 w 127"/>
                  <a:gd name="T1" fmla="*/ 1 h 150"/>
                  <a:gd name="T2" fmla="*/ 1 w 127"/>
                  <a:gd name="T3" fmla="*/ 1 h 150"/>
                  <a:gd name="T4" fmla="*/ 1 w 127"/>
                  <a:gd name="T5" fmla="*/ 1 h 150"/>
                  <a:gd name="T6" fmla="*/ 1 w 127"/>
                  <a:gd name="T7" fmla="*/ 1 h 150"/>
                  <a:gd name="T8" fmla="*/ 1 w 127"/>
                  <a:gd name="T9" fmla="*/ 1 h 150"/>
                  <a:gd name="T10" fmla="*/ 1 w 127"/>
                  <a:gd name="T11" fmla="*/ 1 h 150"/>
                  <a:gd name="T12" fmla="*/ 1 w 127"/>
                  <a:gd name="T13" fmla="*/ 1 h 150"/>
                  <a:gd name="T14" fmla="*/ 1 w 127"/>
                  <a:gd name="T15" fmla="*/ 1 h 150"/>
                  <a:gd name="T16" fmla="*/ 1 w 127"/>
                  <a:gd name="T17" fmla="*/ 1 h 150"/>
                  <a:gd name="T18" fmla="*/ 1 w 127"/>
                  <a:gd name="T19" fmla="*/ 1 h 150"/>
                  <a:gd name="T20" fmla="*/ 1 w 127"/>
                  <a:gd name="T21" fmla="*/ 1 h 150"/>
                  <a:gd name="T22" fmla="*/ 0 w 127"/>
                  <a:gd name="T23" fmla="*/ 1 h 150"/>
                  <a:gd name="T24" fmla="*/ 0 w 127"/>
                  <a:gd name="T25" fmla="*/ 1 h 150"/>
                  <a:gd name="T26" fmla="*/ 1 w 127"/>
                  <a:gd name="T27" fmla="*/ 1 h 150"/>
                  <a:gd name="T28" fmla="*/ 1 w 127"/>
                  <a:gd name="T29" fmla="*/ 1 h 150"/>
                  <a:gd name="T30" fmla="*/ 1 w 127"/>
                  <a:gd name="T31" fmla="*/ 1 h 150"/>
                  <a:gd name="T32" fmla="*/ 1 w 127"/>
                  <a:gd name="T33" fmla="*/ 1 h 150"/>
                  <a:gd name="T34" fmla="*/ 1 w 127"/>
                  <a:gd name="T35" fmla="*/ 1 h 150"/>
                  <a:gd name="T36" fmla="*/ 1 w 127"/>
                  <a:gd name="T37" fmla="*/ 1 h 150"/>
                  <a:gd name="T38" fmla="*/ 1 w 127"/>
                  <a:gd name="T39" fmla="*/ 1 h 150"/>
                  <a:gd name="T40" fmla="*/ 1 w 127"/>
                  <a:gd name="T41" fmla="*/ 1 h 150"/>
                  <a:gd name="T42" fmla="*/ 1 w 127"/>
                  <a:gd name="T43" fmla="*/ 1 h 150"/>
                  <a:gd name="T44" fmla="*/ 1 w 127"/>
                  <a:gd name="T45" fmla="*/ 1 h 150"/>
                  <a:gd name="T46" fmla="*/ 1 w 127"/>
                  <a:gd name="T47" fmla="*/ 1 h 150"/>
                  <a:gd name="T48" fmla="*/ 1 w 127"/>
                  <a:gd name="T49" fmla="*/ 1 h 150"/>
                  <a:gd name="T50" fmla="*/ 1 w 127"/>
                  <a:gd name="T51" fmla="*/ 1 h 150"/>
                  <a:gd name="T52" fmla="*/ 1 w 127"/>
                  <a:gd name="T53" fmla="*/ 1 h 150"/>
                  <a:gd name="T54" fmla="*/ 1 w 127"/>
                  <a:gd name="T55" fmla="*/ 1 h 150"/>
                  <a:gd name="T56" fmla="*/ 1 w 127"/>
                  <a:gd name="T57" fmla="*/ 1 h 150"/>
                  <a:gd name="T58" fmla="*/ 1 w 127"/>
                  <a:gd name="T59" fmla="*/ 1 h 150"/>
                  <a:gd name="T60" fmla="*/ 1 w 127"/>
                  <a:gd name="T61" fmla="*/ 1 h 150"/>
                  <a:gd name="T62" fmla="*/ 1 w 127"/>
                  <a:gd name="T63" fmla="*/ 1 h 150"/>
                  <a:gd name="T64" fmla="*/ 1 w 127"/>
                  <a:gd name="T65" fmla="*/ 1 h 150"/>
                  <a:gd name="T66" fmla="*/ 1 w 127"/>
                  <a:gd name="T67" fmla="*/ 1 h 150"/>
                  <a:gd name="T68" fmla="*/ 1 w 127"/>
                  <a:gd name="T69" fmla="*/ 1 h 150"/>
                  <a:gd name="T70" fmla="*/ 1 w 127"/>
                  <a:gd name="T71" fmla="*/ 1 h 150"/>
                  <a:gd name="T72" fmla="*/ 1 w 127"/>
                  <a:gd name="T73" fmla="*/ 1 h 150"/>
                  <a:gd name="T74" fmla="*/ 1 w 127"/>
                  <a:gd name="T75" fmla="*/ 1 h 150"/>
                  <a:gd name="T76" fmla="*/ 1 w 127"/>
                  <a:gd name="T77" fmla="*/ 1 h 150"/>
                  <a:gd name="T78" fmla="*/ 1 w 127"/>
                  <a:gd name="T79" fmla="*/ 1 h 150"/>
                  <a:gd name="T80" fmla="*/ 1 w 127"/>
                  <a:gd name="T81" fmla="*/ 1 h 150"/>
                  <a:gd name="T82" fmla="*/ 1 w 127"/>
                  <a:gd name="T83" fmla="*/ 1 h 150"/>
                  <a:gd name="T84" fmla="*/ 1 w 127"/>
                  <a:gd name="T85" fmla="*/ 1 h 150"/>
                  <a:gd name="T86" fmla="*/ 1 w 127"/>
                  <a:gd name="T87" fmla="*/ 1 h 150"/>
                  <a:gd name="T88" fmla="*/ 1 w 127"/>
                  <a:gd name="T89" fmla="*/ 1 h 150"/>
                  <a:gd name="T90" fmla="*/ 1 w 127"/>
                  <a:gd name="T91" fmla="*/ 1 h 150"/>
                  <a:gd name="T92" fmla="*/ 1 w 127"/>
                  <a:gd name="T93" fmla="*/ 1 h 150"/>
                  <a:gd name="T94" fmla="*/ 1 w 127"/>
                  <a:gd name="T95" fmla="*/ 1 h 150"/>
                  <a:gd name="T96" fmla="*/ 1 w 127"/>
                  <a:gd name="T97" fmla="*/ 1 h 150"/>
                  <a:gd name="T98" fmla="*/ 1 w 127"/>
                  <a:gd name="T99" fmla="*/ 1 h 150"/>
                  <a:gd name="T100" fmla="*/ 1 w 127"/>
                  <a:gd name="T101" fmla="*/ 1 h 150"/>
                  <a:gd name="T102" fmla="*/ 1 w 127"/>
                  <a:gd name="T103" fmla="*/ 1 h 150"/>
                  <a:gd name="T104" fmla="*/ 1 w 127"/>
                  <a:gd name="T105" fmla="*/ 1 h 150"/>
                  <a:gd name="T106" fmla="*/ 1 w 127"/>
                  <a:gd name="T107" fmla="*/ 1 h 150"/>
                  <a:gd name="T108" fmla="*/ 1 w 127"/>
                  <a:gd name="T109" fmla="*/ 1 h 150"/>
                  <a:gd name="T110" fmla="*/ 1 w 127"/>
                  <a:gd name="T111" fmla="*/ 0 h 150"/>
                  <a:gd name="T112" fmla="*/ 1 w 127"/>
                  <a:gd name="T113" fmla="*/ 0 h 150"/>
                  <a:gd name="T114" fmla="*/ 1 w 127"/>
                  <a:gd name="T115" fmla="*/ 0 h 150"/>
                  <a:gd name="T116" fmla="*/ 1 w 127"/>
                  <a:gd name="T117" fmla="*/ 0 h 150"/>
                  <a:gd name="T118" fmla="*/ 1 w 127"/>
                  <a:gd name="T119" fmla="*/ 1 h 150"/>
                  <a:gd name="T120" fmla="*/ 1 w 127"/>
                  <a:gd name="T121" fmla="*/ 1 h 150"/>
                  <a:gd name="T122" fmla="*/ 1 w 127"/>
                  <a:gd name="T123" fmla="*/ 1 h 1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7" h="150">
                    <a:moveTo>
                      <a:pt x="50" y="7"/>
                    </a:moveTo>
                    <a:lnTo>
                      <a:pt x="44" y="11"/>
                    </a:lnTo>
                    <a:lnTo>
                      <a:pt x="37" y="15"/>
                    </a:lnTo>
                    <a:lnTo>
                      <a:pt x="31" y="21"/>
                    </a:lnTo>
                    <a:lnTo>
                      <a:pt x="24" y="27"/>
                    </a:lnTo>
                    <a:lnTo>
                      <a:pt x="19" y="34"/>
                    </a:lnTo>
                    <a:lnTo>
                      <a:pt x="13" y="43"/>
                    </a:lnTo>
                    <a:lnTo>
                      <a:pt x="9" y="51"/>
                    </a:lnTo>
                    <a:lnTo>
                      <a:pt x="6" y="60"/>
                    </a:lnTo>
                    <a:lnTo>
                      <a:pt x="2" y="74"/>
                    </a:lnTo>
                    <a:lnTo>
                      <a:pt x="1" y="82"/>
                    </a:lnTo>
                    <a:lnTo>
                      <a:pt x="0" y="89"/>
                    </a:lnTo>
                    <a:lnTo>
                      <a:pt x="0" y="96"/>
                    </a:lnTo>
                    <a:lnTo>
                      <a:pt x="1" y="103"/>
                    </a:lnTo>
                    <a:lnTo>
                      <a:pt x="2" y="110"/>
                    </a:lnTo>
                    <a:lnTo>
                      <a:pt x="4" y="115"/>
                    </a:lnTo>
                    <a:lnTo>
                      <a:pt x="6" y="122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6"/>
                    </a:lnTo>
                    <a:lnTo>
                      <a:pt x="20" y="140"/>
                    </a:lnTo>
                    <a:lnTo>
                      <a:pt x="26" y="144"/>
                    </a:lnTo>
                    <a:lnTo>
                      <a:pt x="30" y="147"/>
                    </a:lnTo>
                    <a:lnTo>
                      <a:pt x="35" y="148"/>
                    </a:lnTo>
                    <a:lnTo>
                      <a:pt x="41" y="150"/>
                    </a:lnTo>
                    <a:lnTo>
                      <a:pt x="45" y="150"/>
                    </a:lnTo>
                    <a:lnTo>
                      <a:pt x="50" y="150"/>
                    </a:lnTo>
                    <a:lnTo>
                      <a:pt x="55" y="150"/>
                    </a:lnTo>
                    <a:lnTo>
                      <a:pt x="60" y="150"/>
                    </a:lnTo>
                    <a:lnTo>
                      <a:pt x="66" y="148"/>
                    </a:lnTo>
                    <a:lnTo>
                      <a:pt x="75" y="144"/>
                    </a:lnTo>
                    <a:lnTo>
                      <a:pt x="82" y="140"/>
                    </a:lnTo>
                    <a:lnTo>
                      <a:pt x="89" y="136"/>
                    </a:lnTo>
                    <a:lnTo>
                      <a:pt x="96" y="129"/>
                    </a:lnTo>
                    <a:lnTo>
                      <a:pt x="101" y="124"/>
                    </a:lnTo>
                    <a:lnTo>
                      <a:pt x="107" y="117"/>
                    </a:lnTo>
                    <a:lnTo>
                      <a:pt x="112" y="109"/>
                    </a:lnTo>
                    <a:lnTo>
                      <a:pt x="116" y="100"/>
                    </a:lnTo>
                    <a:lnTo>
                      <a:pt x="121" y="91"/>
                    </a:lnTo>
                    <a:lnTo>
                      <a:pt x="123" y="84"/>
                    </a:lnTo>
                    <a:lnTo>
                      <a:pt x="125" y="76"/>
                    </a:lnTo>
                    <a:lnTo>
                      <a:pt x="126" y="69"/>
                    </a:lnTo>
                    <a:lnTo>
                      <a:pt x="127" y="60"/>
                    </a:lnTo>
                    <a:lnTo>
                      <a:pt x="127" y="54"/>
                    </a:lnTo>
                    <a:lnTo>
                      <a:pt x="126" y="47"/>
                    </a:lnTo>
                    <a:lnTo>
                      <a:pt x="125" y="40"/>
                    </a:lnTo>
                    <a:lnTo>
                      <a:pt x="123" y="34"/>
                    </a:lnTo>
                    <a:lnTo>
                      <a:pt x="121" y="29"/>
                    </a:lnTo>
                    <a:lnTo>
                      <a:pt x="118" y="23"/>
                    </a:lnTo>
                    <a:lnTo>
                      <a:pt x="115" y="18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0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6" y="1"/>
                    </a:lnTo>
                    <a:lnTo>
                      <a:pt x="60" y="3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2" name="Freeform 719"/>
              <p:cNvSpPr>
                <a:spLocks/>
              </p:cNvSpPr>
              <p:nvPr userDrawn="1"/>
            </p:nvSpPr>
            <p:spPr bwMode="auto">
              <a:xfrm>
                <a:off x="3811" y="1069"/>
                <a:ext cx="47" cy="67"/>
              </a:xfrm>
              <a:custGeom>
                <a:avLst/>
                <a:gdLst>
                  <a:gd name="T0" fmla="*/ 1 w 93"/>
                  <a:gd name="T1" fmla="*/ 1 h 134"/>
                  <a:gd name="T2" fmla="*/ 1 w 93"/>
                  <a:gd name="T3" fmla="*/ 1 h 134"/>
                  <a:gd name="T4" fmla="*/ 1 w 93"/>
                  <a:gd name="T5" fmla="*/ 1 h 134"/>
                  <a:gd name="T6" fmla="*/ 1 w 93"/>
                  <a:gd name="T7" fmla="*/ 1 h 134"/>
                  <a:gd name="T8" fmla="*/ 1 w 93"/>
                  <a:gd name="T9" fmla="*/ 1 h 134"/>
                  <a:gd name="T10" fmla="*/ 1 w 93"/>
                  <a:gd name="T11" fmla="*/ 1 h 134"/>
                  <a:gd name="T12" fmla="*/ 1 w 93"/>
                  <a:gd name="T13" fmla="*/ 1 h 134"/>
                  <a:gd name="T14" fmla="*/ 1 w 93"/>
                  <a:gd name="T15" fmla="*/ 1 h 134"/>
                  <a:gd name="T16" fmla="*/ 0 w 93"/>
                  <a:gd name="T17" fmla="*/ 1 h 134"/>
                  <a:gd name="T18" fmla="*/ 0 w 93"/>
                  <a:gd name="T19" fmla="*/ 1 h 134"/>
                  <a:gd name="T20" fmla="*/ 0 w 93"/>
                  <a:gd name="T21" fmla="*/ 1 h 134"/>
                  <a:gd name="T22" fmla="*/ 1 w 93"/>
                  <a:gd name="T23" fmla="*/ 1 h 134"/>
                  <a:gd name="T24" fmla="*/ 1 w 93"/>
                  <a:gd name="T25" fmla="*/ 1 h 134"/>
                  <a:gd name="T26" fmla="*/ 1 w 93"/>
                  <a:gd name="T27" fmla="*/ 1 h 134"/>
                  <a:gd name="T28" fmla="*/ 1 w 93"/>
                  <a:gd name="T29" fmla="*/ 1 h 134"/>
                  <a:gd name="T30" fmla="*/ 1 w 93"/>
                  <a:gd name="T31" fmla="*/ 1 h 134"/>
                  <a:gd name="T32" fmla="*/ 1 w 93"/>
                  <a:gd name="T33" fmla="*/ 1 h 134"/>
                  <a:gd name="T34" fmla="*/ 1 w 93"/>
                  <a:gd name="T35" fmla="*/ 1 h 134"/>
                  <a:gd name="T36" fmla="*/ 1 w 93"/>
                  <a:gd name="T37" fmla="*/ 1 h 134"/>
                  <a:gd name="T38" fmla="*/ 1 w 93"/>
                  <a:gd name="T39" fmla="*/ 1 h 134"/>
                  <a:gd name="T40" fmla="*/ 1 w 93"/>
                  <a:gd name="T41" fmla="*/ 1 h 134"/>
                  <a:gd name="T42" fmla="*/ 1 w 93"/>
                  <a:gd name="T43" fmla="*/ 1 h 134"/>
                  <a:gd name="T44" fmla="*/ 1 w 93"/>
                  <a:gd name="T45" fmla="*/ 1 h 134"/>
                  <a:gd name="T46" fmla="*/ 1 w 93"/>
                  <a:gd name="T47" fmla="*/ 1 h 134"/>
                  <a:gd name="T48" fmla="*/ 1 w 93"/>
                  <a:gd name="T49" fmla="*/ 1 h 134"/>
                  <a:gd name="T50" fmla="*/ 1 w 93"/>
                  <a:gd name="T51" fmla="*/ 1 h 134"/>
                  <a:gd name="T52" fmla="*/ 1 w 93"/>
                  <a:gd name="T53" fmla="*/ 1 h 134"/>
                  <a:gd name="T54" fmla="*/ 1 w 93"/>
                  <a:gd name="T55" fmla="*/ 1 h 134"/>
                  <a:gd name="T56" fmla="*/ 1 w 93"/>
                  <a:gd name="T57" fmla="*/ 1 h 134"/>
                  <a:gd name="T58" fmla="*/ 1 w 93"/>
                  <a:gd name="T59" fmla="*/ 1 h 134"/>
                  <a:gd name="T60" fmla="*/ 1 w 93"/>
                  <a:gd name="T61" fmla="*/ 1 h 134"/>
                  <a:gd name="T62" fmla="*/ 1 w 93"/>
                  <a:gd name="T63" fmla="*/ 1 h 134"/>
                  <a:gd name="T64" fmla="*/ 1 w 93"/>
                  <a:gd name="T65" fmla="*/ 1 h 134"/>
                  <a:gd name="T66" fmla="*/ 1 w 93"/>
                  <a:gd name="T67" fmla="*/ 1 h 134"/>
                  <a:gd name="T68" fmla="*/ 1 w 93"/>
                  <a:gd name="T69" fmla="*/ 1 h 134"/>
                  <a:gd name="T70" fmla="*/ 1 w 93"/>
                  <a:gd name="T71" fmla="*/ 1 h 134"/>
                  <a:gd name="T72" fmla="*/ 1 w 93"/>
                  <a:gd name="T73" fmla="*/ 1 h 134"/>
                  <a:gd name="T74" fmla="*/ 1 w 93"/>
                  <a:gd name="T75" fmla="*/ 1 h 134"/>
                  <a:gd name="T76" fmla="*/ 1 w 93"/>
                  <a:gd name="T77" fmla="*/ 1 h 134"/>
                  <a:gd name="T78" fmla="*/ 1 w 93"/>
                  <a:gd name="T79" fmla="*/ 1 h 134"/>
                  <a:gd name="T80" fmla="*/ 1 w 93"/>
                  <a:gd name="T81" fmla="*/ 1 h 134"/>
                  <a:gd name="T82" fmla="*/ 1 w 93"/>
                  <a:gd name="T83" fmla="*/ 1 h 134"/>
                  <a:gd name="T84" fmla="*/ 1 w 93"/>
                  <a:gd name="T85" fmla="*/ 1 h 134"/>
                  <a:gd name="T86" fmla="*/ 1 w 93"/>
                  <a:gd name="T87" fmla="*/ 0 h 134"/>
                  <a:gd name="T88" fmla="*/ 1 w 93"/>
                  <a:gd name="T89" fmla="*/ 1 h 134"/>
                  <a:gd name="T90" fmla="*/ 1 w 93"/>
                  <a:gd name="T91" fmla="*/ 1 h 134"/>
                  <a:gd name="T92" fmla="*/ 1 w 93"/>
                  <a:gd name="T93" fmla="*/ 1 h 134"/>
                  <a:gd name="T94" fmla="*/ 1 w 93"/>
                  <a:gd name="T95" fmla="*/ 1 h 1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3" h="134">
                    <a:moveTo>
                      <a:pt x="35" y="7"/>
                    </a:moveTo>
                    <a:lnTo>
                      <a:pt x="26" y="15"/>
                    </a:lnTo>
                    <a:lnTo>
                      <a:pt x="16" y="26"/>
                    </a:lnTo>
                    <a:lnTo>
                      <a:pt x="12" y="33"/>
                    </a:lnTo>
                    <a:lnTo>
                      <a:pt x="9" y="40"/>
                    </a:lnTo>
                    <a:lnTo>
                      <a:pt x="5" y="47"/>
                    </a:lnTo>
                    <a:lnTo>
                      <a:pt x="2" y="55"/>
                    </a:lnTo>
                    <a:lnTo>
                      <a:pt x="1" y="62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0" y="94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6" y="114"/>
                    </a:lnTo>
                    <a:lnTo>
                      <a:pt x="12" y="123"/>
                    </a:lnTo>
                    <a:lnTo>
                      <a:pt x="16" y="125"/>
                    </a:lnTo>
                    <a:lnTo>
                      <a:pt x="19" y="128"/>
                    </a:lnTo>
                    <a:lnTo>
                      <a:pt x="23" y="131"/>
                    </a:lnTo>
                    <a:lnTo>
                      <a:pt x="27" y="132"/>
                    </a:lnTo>
                    <a:lnTo>
                      <a:pt x="34" y="134"/>
                    </a:lnTo>
                    <a:lnTo>
                      <a:pt x="38" y="132"/>
                    </a:lnTo>
                    <a:lnTo>
                      <a:pt x="42" y="132"/>
                    </a:lnTo>
                    <a:lnTo>
                      <a:pt x="49" y="131"/>
                    </a:lnTo>
                    <a:lnTo>
                      <a:pt x="56" y="127"/>
                    </a:lnTo>
                    <a:lnTo>
                      <a:pt x="61" y="123"/>
                    </a:lnTo>
                    <a:lnTo>
                      <a:pt x="67" y="119"/>
                    </a:lnTo>
                    <a:lnTo>
                      <a:pt x="71" y="113"/>
                    </a:lnTo>
                    <a:lnTo>
                      <a:pt x="75" y="108"/>
                    </a:lnTo>
                    <a:lnTo>
                      <a:pt x="83" y="94"/>
                    </a:lnTo>
                    <a:lnTo>
                      <a:pt x="86" y="87"/>
                    </a:lnTo>
                    <a:lnTo>
                      <a:pt x="89" y="79"/>
                    </a:lnTo>
                    <a:lnTo>
                      <a:pt x="92" y="65"/>
                    </a:lnTo>
                    <a:lnTo>
                      <a:pt x="93" y="53"/>
                    </a:lnTo>
                    <a:lnTo>
                      <a:pt x="93" y="40"/>
                    </a:lnTo>
                    <a:lnTo>
                      <a:pt x="90" y="29"/>
                    </a:lnTo>
                    <a:lnTo>
                      <a:pt x="88" y="24"/>
                    </a:lnTo>
                    <a:lnTo>
                      <a:pt x="86" y="20"/>
                    </a:lnTo>
                    <a:lnTo>
                      <a:pt x="83" y="15"/>
                    </a:lnTo>
                    <a:lnTo>
                      <a:pt x="81" y="11"/>
                    </a:lnTo>
                    <a:lnTo>
                      <a:pt x="77" y="9"/>
                    </a:lnTo>
                    <a:lnTo>
                      <a:pt x="72" y="6"/>
                    </a:lnTo>
                    <a:lnTo>
                      <a:pt x="68" y="3"/>
                    </a:lnTo>
                    <a:lnTo>
                      <a:pt x="64" y="2"/>
                    </a:lnTo>
                    <a:lnTo>
                      <a:pt x="57" y="0"/>
                    </a:lnTo>
                    <a:lnTo>
                      <a:pt x="50" y="2"/>
                    </a:lnTo>
                    <a:lnTo>
                      <a:pt x="46" y="2"/>
                    </a:lnTo>
                    <a:lnTo>
                      <a:pt x="42" y="3"/>
                    </a:lnTo>
                    <a:lnTo>
                      <a:pt x="35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3" name="Freeform 720"/>
              <p:cNvSpPr>
                <a:spLocks/>
              </p:cNvSpPr>
              <p:nvPr userDrawn="1"/>
            </p:nvSpPr>
            <p:spPr bwMode="auto">
              <a:xfrm>
                <a:off x="4524" y="1261"/>
                <a:ext cx="71" cy="79"/>
              </a:xfrm>
              <a:custGeom>
                <a:avLst/>
                <a:gdLst>
                  <a:gd name="T0" fmla="*/ 1 w 141"/>
                  <a:gd name="T1" fmla="*/ 1 h 158"/>
                  <a:gd name="T2" fmla="*/ 1 w 141"/>
                  <a:gd name="T3" fmla="*/ 1 h 158"/>
                  <a:gd name="T4" fmla="*/ 1 w 141"/>
                  <a:gd name="T5" fmla="*/ 1 h 158"/>
                  <a:gd name="T6" fmla="*/ 1 w 141"/>
                  <a:gd name="T7" fmla="*/ 1 h 158"/>
                  <a:gd name="T8" fmla="*/ 1 w 141"/>
                  <a:gd name="T9" fmla="*/ 1 h 158"/>
                  <a:gd name="T10" fmla="*/ 1 w 141"/>
                  <a:gd name="T11" fmla="*/ 1 h 158"/>
                  <a:gd name="T12" fmla="*/ 0 w 141"/>
                  <a:gd name="T13" fmla="*/ 1 h 158"/>
                  <a:gd name="T14" fmla="*/ 0 w 141"/>
                  <a:gd name="T15" fmla="*/ 1 h 158"/>
                  <a:gd name="T16" fmla="*/ 1 w 141"/>
                  <a:gd name="T17" fmla="*/ 1 h 158"/>
                  <a:gd name="T18" fmla="*/ 1 w 141"/>
                  <a:gd name="T19" fmla="*/ 1 h 158"/>
                  <a:gd name="T20" fmla="*/ 1 w 141"/>
                  <a:gd name="T21" fmla="*/ 1 h 158"/>
                  <a:gd name="T22" fmla="*/ 1 w 141"/>
                  <a:gd name="T23" fmla="*/ 1 h 158"/>
                  <a:gd name="T24" fmla="*/ 1 w 141"/>
                  <a:gd name="T25" fmla="*/ 1 h 158"/>
                  <a:gd name="T26" fmla="*/ 1 w 141"/>
                  <a:gd name="T27" fmla="*/ 1 h 158"/>
                  <a:gd name="T28" fmla="*/ 1 w 141"/>
                  <a:gd name="T29" fmla="*/ 1 h 158"/>
                  <a:gd name="T30" fmla="*/ 1 w 141"/>
                  <a:gd name="T31" fmla="*/ 1 h 158"/>
                  <a:gd name="T32" fmla="*/ 1 w 141"/>
                  <a:gd name="T33" fmla="*/ 1 h 158"/>
                  <a:gd name="T34" fmla="*/ 1 w 141"/>
                  <a:gd name="T35" fmla="*/ 1 h 158"/>
                  <a:gd name="T36" fmla="*/ 1 w 141"/>
                  <a:gd name="T37" fmla="*/ 1 h 158"/>
                  <a:gd name="T38" fmla="*/ 1 w 141"/>
                  <a:gd name="T39" fmla="*/ 1 h 158"/>
                  <a:gd name="T40" fmla="*/ 1 w 141"/>
                  <a:gd name="T41" fmla="*/ 1 h 158"/>
                  <a:gd name="T42" fmla="*/ 1 w 141"/>
                  <a:gd name="T43" fmla="*/ 1 h 158"/>
                  <a:gd name="T44" fmla="*/ 1 w 141"/>
                  <a:gd name="T45" fmla="*/ 1 h 158"/>
                  <a:gd name="T46" fmla="*/ 1 w 141"/>
                  <a:gd name="T47" fmla="*/ 1 h 158"/>
                  <a:gd name="T48" fmla="*/ 1 w 141"/>
                  <a:gd name="T49" fmla="*/ 1 h 158"/>
                  <a:gd name="T50" fmla="*/ 1 w 141"/>
                  <a:gd name="T51" fmla="*/ 1 h 158"/>
                  <a:gd name="T52" fmla="*/ 1 w 141"/>
                  <a:gd name="T53" fmla="*/ 1 h 158"/>
                  <a:gd name="T54" fmla="*/ 1 w 141"/>
                  <a:gd name="T55" fmla="*/ 1 h 158"/>
                  <a:gd name="T56" fmla="*/ 1 w 141"/>
                  <a:gd name="T57" fmla="*/ 1 h 158"/>
                  <a:gd name="T58" fmla="*/ 1 w 141"/>
                  <a:gd name="T59" fmla="*/ 0 h 158"/>
                  <a:gd name="T60" fmla="*/ 1 w 141"/>
                  <a:gd name="T61" fmla="*/ 1 h 158"/>
                  <a:gd name="T62" fmla="*/ 1 w 141"/>
                  <a:gd name="T63" fmla="*/ 1 h 1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158">
                    <a:moveTo>
                      <a:pt x="57" y="7"/>
                    </a:moveTo>
                    <a:lnTo>
                      <a:pt x="49" y="11"/>
                    </a:lnTo>
                    <a:lnTo>
                      <a:pt x="45" y="14"/>
                    </a:lnTo>
                    <a:lnTo>
                      <a:pt x="42" y="16"/>
                    </a:lnTo>
                    <a:lnTo>
                      <a:pt x="34" y="22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2" y="36"/>
                    </a:lnTo>
                    <a:lnTo>
                      <a:pt x="16" y="44"/>
                    </a:lnTo>
                    <a:lnTo>
                      <a:pt x="11" y="54"/>
                    </a:lnTo>
                    <a:lnTo>
                      <a:pt x="7" y="62"/>
                    </a:lnTo>
                    <a:lnTo>
                      <a:pt x="4" y="70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0" y="100"/>
                    </a:lnTo>
                    <a:lnTo>
                      <a:pt x="0" y="109"/>
                    </a:lnTo>
                    <a:lnTo>
                      <a:pt x="1" y="114"/>
                    </a:lnTo>
                    <a:lnTo>
                      <a:pt x="4" y="121"/>
                    </a:lnTo>
                    <a:lnTo>
                      <a:pt x="7" y="128"/>
                    </a:lnTo>
                    <a:lnTo>
                      <a:pt x="9" y="133"/>
                    </a:lnTo>
                    <a:lnTo>
                      <a:pt x="13" y="139"/>
                    </a:lnTo>
                    <a:lnTo>
                      <a:pt x="18" y="143"/>
                    </a:lnTo>
                    <a:lnTo>
                      <a:pt x="22" y="147"/>
                    </a:lnTo>
                    <a:lnTo>
                      <a:pt x="27" y="151"/>
                    </a:lnTo>
                    <a:lnTo>
                      <a:pt x="33" y="154"/>
                    </a:lnTo>
                    <a:lnTo>
                      <a:pt x="40" y="157"/>
                    </a:lnTo>
                    <a:lnTo>
                      <a:pt x="44" y="157"/>
                    </a:lnTo>
                    <a:lnTo>
                      <a:pt x="49" y="158"/>
                    </a:lnTo>
                    <a:lnTo>
                      <a:pt x="60" y="158"/>
                    </a:lnTo>
                    <a:lnTo>
                      <a:pt x="71" y="155"/>
                    </a:lnTo>
                    <a:lnTo>
                      <a:pt x="82" y="153"/>
                    </a:lnTo>
                    <a:lnTo>
                      <a:pt x="86" y="150"/>
                    </a:lnTo>
                    <a:lnTo>
                      <a:pt x="90" y="148"/>
                    </a:lnTo>
                    <a:lnTo>
                      <a:pt x="97" y="143"/>
                    </a:lnTo>
                    <a:lnTo>
                      <a:pt x="106" y="137"/>
                    </a:lnTo>
                    <a:lnTo>
                      <a:pt x="112" y="131"/>
                    </a:lnTo>
                    <a:lnTo>
                      <a:pt x="119" y="124"/>
                    </a:lnTo>
                    <a:lnTo>
                      <a:pt x="122" y="120"/>
                    </a:lnTo>
                    <a:lnTo>
                      <a:pt x="125" y="115"/>
                    </a:lnTo>
                    <a:lnTo>
                      <a:pt x="130" y="107"/>
                    </a:lnTo>
                    <a:lnTo>
                      <a:pt x="134" y="98"/>
                    </a:lnTo>
                    <a:lnTo>
                      <a:pt x="139" y="81"/>
                    </a:lnTo>
                    <a:lnTo>
                      <a:pt x="140" y="73"/>
                    </a:lnTo>
                    <a:lnTo>
                      <a:pt x="141" y="66"/>
                    </a:lnTo>
                    <a:lnTo>
                      <a:pt x="141" y="58"/>
                    </a:lnTo>
                    <a:lnTo>
                      <a:pt x="140" y="51"/>
                    </a:lnTo>
                    <a:lnTo>
                      <a:pt x="140" y="44"/>
                    </a:lnTo>
                    <a:lnTo>
                      <a:pt x="137" y="37"/>
                    </a:lnTo>
                    <a:lnTo>
                      <a:pt x="134" y="32"/>
                    </a:lnTo>
                    <a:lnTo>
                      <a:pt x="132" y="25"/>
                    </a:lnTo>
                    <a:lnTo>
                      <a:pt x="128" y="19"/>
                    </a:lnTo>
                    <a:lnTo>
                      <a:pt x="123" y="15"/>
                    </a:lnTo>
                    <a:lnTo>
                      <a:pt x="118" y="11"/>
                    </a:lnTo>
                    <a:lnTo>
                      <a:pt x="114" y="7"/>
                    </a:lnTo>
                    <a:lnTo>
                      <a:pt x="107" y="4"/>
                    </a:lnTo>
                    <a:lnTo>
                      <a:pt x="104" y="3"/>
                    </a:lnTo>
                    <a:lnTo>
                      <a:pt x="101" y="3"/>
                    </a:lnTo>
                    <a:lnTo>
                      <a:pt x="96" y="1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79" y="1"/>
                    </a:lnTo>
                    <a:lnTo>
                      <a:pt x="74" y="1"/>
                    </a:lnTo>
                    <a:lnTo>
                      <a:pt x="68" y="3"/>
                    </a:lnTo>
                    <a:lnTo>
                      <a:pt x="63" y="5"/>
                    </a:lnTo>
                    <a:lnTo>
                      <a:pt x="57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4" name="Freeform 721"/>
              <p:cNvSpPr>
                <a:spLocks/>
              </p:cNvSpPr>
              <p:nvPr userDrawn="1"/>
            </p:nvSpPr>
            <p:spPr bwMode="auto">
              <a:xfrm>
                <a:off x="3965" y="1110"/>
                <a:ext cx="52" cy="70"/>
              </a:xfrm>
              <a:custGeom>
                <a:avLst/>
                <a:gdLst>
                  <a:gd name="T0" fmla="*/ 0 w 105"/>
                  <a:gd name="T1" fmla="*/ 1 h 139"/>
                  <a:gd name="T2" fmla="*/ 0 w 105"/>
                  <a:gd name="T3" fmla="*/ 1 h 139"/>
                  <a:gd name="T4" fmla="*/ 0 w 105"/>
                  <a:gd name="T5" fmla="*/ 1 h 139"/>
                  <a:gd name="T6" fmla="*/ 0 w 105"/>
                  <a:gd name="T7" fmla="*/ 1 h 139"/>
                  <a:gd name="T8" fmla="*/ 0 w 105"/>
                  <a:gd name="T9" fmla="*/ 1 h 139"/>
                  <a:gd name="T10" fmla="*/ 0 w 105"/>
                  <a:gd name="T11" fmla="*/ 1 h 139"/>
                  <a:gd name="T12" fmla="*/ 0 w 105"/>
                  <a:gd name="T13" fmla="*/ 1 h 139"/>
                  <a:gd name="T14" fmla="*/ 0 w 105"/>
                  <a:gd name="T15" fmla="*/ 1 h 139"/>
                  <a:gd name="T16" fmla="*/ 0 w 105"/>
                  <a:gd name="T17" fmla="*/ 1 h 139"/>
                  <a:gd name="T18" fmla="*/ 0 w 105"/>
                  <a:gd name="T19" fmla="*/ 1 h 139"/>
                  <a:gd name="T20" fmla="*/ 0 w 105"/>
                  <a:gd name="T21" fmla="*/ 1 h 139"/>
                  <a:gd name="T22" fmla="*/ 0 w 105"/>
                  <a:gd name="T23" fmla="*/ 1 h 139"/>
                  <a:gd name="T24" fmla="*/ 0 w 105"/>
                  <a:gd name="T25" fmla="*/ 1 h 139"/>
                  <a:gd name="T26" fmla="*/ 0 w 105"/>
                  <a:gd name="T27" fmla="*/ 1 h 139"/>
                  <a:gd name="T28" fmla="*/ 0 w 105"/>
                  <a:gd name="T29" fmla="*/ 1 h 139"/>
                  <a:gd name="T30" fmla="*/ 0 w 105"/>
                  <a:gd name="T31" fmla="*/ 1 h 139"/>
                  <a:gd name="T32" fmla="*/ 0 w 105"/>
                  <a:gd name="T33" fmla="*/ 1 h 139"/>
                  <a:gd name="T34" fmla="*/ 0 w 105"/>
                  <a:gd name="T35" fmla="*/ 1 h 139"/>
                  <a:gd name="T36" fmla="*/ 0 w 105"/>
                  <a:gd name="T37" fmla="*/ 1 h 139"/>
                  <a:gd name="T38" fmla="*/ 0 w 105"/>
                  <a:gd name="T39" fmla="*/ 1 h 139"/>
                  <a:gd name="T40" fmla="*/ 0 w 105"/>
                  <a:gd name="T41" fmla="*/ 1 h 139"/>
                  <a:gd name="T42" fmla="*/ 0 w 105"/>
                  <a:gd name="T43" fmla="*/ 1 h 139"/>
                  <a:gd name="T44" fmla="*/ 0 w 105"/>
                  <a:gd name="T45" fmla="*/ 1 h 139"/>
                  <a:gd name="T46" fmla="*/ 0 w 105"/>
                  <a:gd name="T47" fmla="*/ 1 h 139"/>
                  <a:gd name="T48" fmla="*/ 0 w 105"/>
                  <a:gd name="T49" fmla="*/ 1 h 139"/>
                  <a:gd name="T50" fmla="*/ 0 w 105"/>
                  <a:gd name="T51" fmla="*/ 1 h 139"/>
                  <a:gd name="T52" fmla="*/ 0 w 105"/>
                  <a:gd name="T53" fmla="*/ 1 h 139"/>
                  <a:gd name="T54" fmla="*/ 0 w 105"/>
                  <a:gd name="T55" fmla="*/ 1 h 139"/>
                  <a:gd name="T56" fmla="*/ 0 w 105"/>
                  <a:gd name="T57" fmla="*/ 1 h 139"/>
                  <a:gd name="T58" fmla="*/ 0 w 105"/>
                  <a:gd name="T59" fmla="*/ 1 h 139"/>
                  <a:gd name="T60" fmla="*/ 0 w 105"/>
                  <a:gd name="T61" fmla="*/ 1 h 139"/>
                  <a:gd name="T62" fmla="*/ 0 w 105"/>
                  <a:gd name="T63" fmla="*/ 1 h 139"/>
                  <a:gd name="T64" fmla="*/ 0 w 105"/>
                  <a:gd name="T65" fmla="*/ 1 h 139"/>
                  <a:gd name="T66" fmla="*/ 0 w 105"/>
                  <a:gd name="T67" fmla="*/ 1 h 139"/>
                  <a:gd name="T68" fmla="*/ 0 w 105"/>
                  <a:gd name="T69" fmla="*/ 1 h 139"/>
                  <a:gd name="T70" fmla="*/ 0 w 105"/>
                  <a:gd name="T71" fmla="*/ 1 h 139"/>
                  <a:gd name="T72" fmla="*/ 0 w 105"/>
                  <a:gd name="T73" fmla="*/ 1 h 139"/>
                  <a:gd name="T74" fmla="*/ 0 w 105"/>
                  <a:gd name="T75" fmla="*/ 1 h 139"/>
                  <a:gd name="T76" fmla="*/ 0 w 105"/>
                  <a:gd name="T77" fmla="*/ 1 h 139"/>
                  <a:gd name="T78" fmla="*/ 0 w 105"/>
                  <a:gd name="T79" fmla="*/ 1 h 139"/>
                  <a:gd name="T80" fmla="*/ 0 w 105"/>
                  <a:gd name="T81" fmla="*/ 1 h 139"/>
                  <a:gd name="T82" fmla="*/ 0 w 105"/>
                  <a:gd name="T83" fmla="*/ 1 h 139"/>
                  <a:gd name="T84" fmla="*/ 0 w 105"/>
                  <a:gd name="T85" fmla="*/ 1 h 139"/>
                  <a:gd name="T86" fmla="*/ 0 w 105"/>
                  <a:gd name="T87" fmla="*/ 1 h 139"/>
                  <a:gd name="T88" fmla="*/ 0 w 105"/>
                  <a:gd name="T89" fmla="*/ 1 h 139"/>
                  <a:gd name="T90" fmla="*/ 0 w 105"/>
                  <a:gd name="T91" fmla="*/ 1 h 139"/>
                  <a:gd name="T92" fmla="*/ 0 w 105"/>
                  <a:gd name="T93" fmla="*/ 1 h 139"/>
                  <a:gd name="T94" fmla="*/ 0 w 105"/>
                  <a:gd name="T95" fmla="*/ 1 h 139"/>
                  <a:gd name="T96" fmla="*/ 0 w 105"/>
                  <a:gd name="T97" fmla="*/ 1 h 139"/>
                  <a:gd name="T98" fmla="*/ 0 w 105"/>
                  <a:gd name="T99" fmla="*/ 0 h 139"/>
                  <a:gd name="T100" fmla="*/ 0 w 105"/>
                  <a:gd name="T101" fmla="*/ 0 h 139"/>
                  <a:gd name="T102" fmla="*/ 0 w 105"/>
                  <a:gd name="T103" fmla="*/ 1 h 139"/>
                  <a:gd name="T104" fmla="*/ 0 w 105"/>
                  <a:gd name="T105" fmla="*/ 1 h 139"/>
                  <a:gd name="T106" fmla="*/ 0 w 105"/>
                  <a:gd name="T107" fmla="*/ 1 h 139"/>
                  <a:gd name="T108" fmla="*/ 0 w 105"/>
                  <a:gd name="T109" fmla="*/ 1 h 1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5" h="139">
                    <a:moveTo>
                      <a:pt x="42" y="7"/>
                    </a:moveTo>
                    <a:lnTo>
                      <a:pt x="36" y="11"/>
                    </a:lnTo>
                    <a:lnTo>
                      <a:pt x="31" y="15"/>
                    </a:lnTo>
                    <a:lnTo>
                      <a:pt x="25" y="20"/>
                    </a:lnTo>
                    <a:lnTo>
                      <a:pt x="22" y="23"/>
                    </a:lnTo>
                    <a:lnTo>
                      <a:pt x="20" y="27"/>
                    </a:lnTo>
                    <a:lnTo>
                      <a:pt x="15" y="33"/>
                    </a:lnTo>
                    <a:lnTo>
                      <a:pt x="11" y="41"/>
                    </a:lnTo>
                    <a:lnTo>
                      <a:pt x="9" y="48"/>
                    </a:lnTo>
                    <a:lnTo>
                      <a:pt x="4" y="56"/>
                    </a:lnTo>
                    <a:lnTo>
                      <a:pt x="2" y="70"/>
                    </a:lnTo>
                    <a:lnTo>
                      <a:pt x="0" y="84"/>
                    </a:lnTo>
                    <a:lnTo>
                      <a:pt x="2" y="96"/>
                    </a:lnTo>
                    <a:lnTo>
                      <a:pt x="3" y="102"/>
                    </a:lnTo>
                    <a:lnTo>
                      <a:pt x="4" y="108"/>
                    </a:lnTo>
                    <a:lnTo>
                      <a:pt x="6" y="113"/>
                    </a:lnTo>
                    <a:lnTo>
                      <a:pt x="9" y="118"/>
                    </a:lnTo>
                    <a:lnTo>
                      <a:pt x="11" y="122"/>
                    </a:lnTo>
                    <a:lnTo>
                      <a:pt x="14" y="126"/>
                    </a:lnTo>
                    <a:lnTo>
                      <a:pt x="18" y="130"/>
                    </a:lnTo>
                    <a:lnTo>
                      <a:pt x="22" y="133"/>
                    </a:lnTo>
                    <a:lnTo>
                      <a:pt x="26" y="135"/>
                    </a:lnTo>
                    <a:lnTo>
                      <a:pt x="31" y="137"/>
                    </a:lnTo>
                    <a:lnTo>
                      <a:pt x="39" y="139"/>
                    </a:lnTo>
                    <a:lnTo>
                      <a:pt x="47" y="137"/>
                    </a:lnTo>
                    <a:lnTo>
                      <a:pt x="51" y="137"/>
                    </a:lnTo>
                    <a:lnTo>
                      <a:pt x="55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75" y="124"/>
                    </a:lnTo>
                    <a:lnTo>
                      <a:pt x="80" y="118"/>
                    </a:lnTo>
                    <a:lnTo>
                      <a:pt x="84" y="113"/>
                    </a:lnTo>
                    <a:lnTo>
                      <a:pt x="88" y="106"/>
                    </a:lnTo>
                    <a:lnTo>
                      <a:pt x="92" y="99"/>
                    </a:lnTo>
                    <a:lnTo>
                      <a:pt x="97" y="91"/>
                    </a:lnTo>
                    <a:lnTo>
                      <a:pt x="99" y="82"/>
                    </a:lnTo>
                    <a:lnTo>
                      <a:pt x="102" y="75"/>
                    </a:lnTo>
                    <a:lnTo>
                      <a:pt x="103" y="69"/>
                    </a:lnTo>
                    <a:lnTo>
                      <a:pt x="105" y="55"/>
                    </a:lnTo>
                    <a:lnTo>
                      <a:pt x="103" y="42"/>
                    </a:lnTo>
                    <a:lnTo>
                      <a:pt x="102" y="36"/>
                    </a:lnTo>
                    <a:lnTo>
                      <a:pt x="101" y="30"/>
                    </a:lnTo>
                    <a:lnTo>
                      <a:pt x="99" y="25"/>
                    </a:lnTo>
                    <a:lnTo>
                      <a:pt x="97" y="20"/>
                    </a:lnTo>
                    <a:lnTo>
                      <a:pt x="94" y="15"/>
                    </a:lnTo>
                    <a:lnTo>
                      <a:pt x="90" y="12"/>
                    </a:lnTo>
                    <a:lnTo>
                      <a:pt x="83" y="5"/>
                    </a:lnTo>
                    <a:lnTo>
                      <a:pt x="77" y="3"/>
                    </a:lnTo>
                    <a:lnTo>
                      <a:pt x="73" y="1"/>
                    </a:lnTo>
                    <a:lnTo>
                      <a:pt x="65" y="0"/>
                    </a:lnTo>
                    <a:lnTo>
                      <a:pt x="61" y="0"/>
                    </a:lnTo>
                    <a:lnTo>
                      <a:pt x="57" y="1"/>
                    </a:lnTo>
                    <a:lnTo>
                      <a:pt x="53" y="1"/>
                    </a:lnTo>
                    <a:lnTo>
                      <a:pt x="50" y="3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5" name="Freeform 722"/>
              <p:cNvSpPr>
                <a:spLocks/>
              </p:cNvSpPr>
              <p:nvPr userDrawn="1"/>
            </p:nvSpPr>
            <p:spPr bwMode="auto">
              <a:xfrm>
                <a:off x="4224" y="1181"/>
                <a:ext cx="60" cy="73"/>
              </a:xfrm>
              <a:custGeom>
                <a:avLst/>
                <a:gdLst>
                  <a:gd name="T0" fmla="*/ 0 w 121"/>
                  <a:gd name="T1" fmla="*/ 0 h 147"/>
                  <a:gd name="T2" fmla="*/ 0 w 121"/>
                  <a:gd name="T3" fmla="*/ 0 h 147"/>
                  <a:gd name="T4" fmla="*/ 0 w 121"/>
                  <a:gd name="T5" fmla="*/ 0 h 147"/>
                  <a:gd name="T6" fmla="*/ 0 w 121"/>
                  <a:gd name="T7" fmla="*/ 0 h 147"/>
                  <a:gd name="T8" fmla="*/ 0 w 121"/>
                  <a:gd name="T9" fmla="*/ 0 h 147"/>
                  <a:gd name="T10" fmla="*/ 0 w 121"/>
                  <a:gd name="T11" fmla="*/ 0 h 147"/>
                  <a:gd name="T12" fmla="*/ 0 w 121"/>
                  <a:gd name="T13" fmla="*/ 0 h 147"/>
                  <a:gd name="T14" fmla="*/ 0 w 121"/>
                  <a:gd name="T15" fmla="*/ 0 h 147"/>
                  <a:gd name="T16" fmla="*/ 0 w 121"/>
                  <a:gd name="T17" fmla="*/ 0 h 147"/>
                  <a:gd name="T18" fmla="*/ 0 w 121"/>
                  <a:gd name="T19" fmla="*/ 0 h 147"/>
                  <a:gd name="T20" fmla="*/ 0 w 121"/>
                  <a:gd name="T21" fmla="*/ 0 h 147"/>
                  <a:gd name="T22" fmla="*/ 0 w 121"/>
                  <a:gd name="T23" fmla="*/ 0 h 147"/>
                  <a:gd name="T24" fmla="*/ 0 w 121"/>
                  <a:gd name="T25" fmla="*/ 0 h 147"/>
                  <a:gd name="T26" fmla="*/ 0 w 121"/>
                  <a:gd name="T27" fmla="*/ 0 h 147"/>
                  <a:gd name="T28" fmla="*/ 0 w 121"/>
                  <a:gd name="T29" fmla="*/ 0 h 147"/>
                  <a:gd name="T30" fmla="*/ 0 w 121"/>
                  <a:gd name="T31" fmla="*/ 0 h 147"/>
                  <a:gd name="T32" fmla="*/ 0 w 121"/>
                  <a:gd name="T33" fmla="*/ 0 h 147"/>
                  <a:gd name="T34" fmla="*/ 0 w 121"/>
                  <a:gd name="T35" fmla="*/ 0 h 147"/>
                  <a:gd name="T36" fmla="*/ 0 w 121"/>
                  <a:gd name="T37" fmla="*/ 0 h 147"/>
                  <a:gd name="T38" fmla="*/ 0 w 121"/>
                  <a:gd name="T39" fmla="*/ 0 h 147"/>
                  <a:gd name="T40" fmla="*/ 0 w 121"/>
                  <a:gd name="T41" fmla="*/ 0 h 147"/>
                  <a:gd name="T42" fmla="*/ 0 w 121"/>
                  <a:gd name="T43" fmla="*/ 0 h 147"/>
                  <a:gd name="T44" fmla="*/ 0 w 121"/>
                  <a:gd name="T45" fmla="*/ 0 h 147"/>
                  <a:gd name="T46" fmla="*/ 0 w 121"/>
                  <a:gd name="T47" fmla="*/ 0 h 147"/>
                  <a:gd name="T48" fmla="*/ 0 w 121"/>
                  <a:gd name="T49" fmla="*/ 0 h 147"/>
                  <a:gd name="T50" fmla="*/ 0 w 121"/>
                  <a:gd name="T51" fmla="*/ 0 h 147"/>
                  <a:gd name="T52" fmla="*/ 0 w 121"/>
                  <a:gd name="T53" fmla="*/ 0 h 147"/>
                  <a:gd name="T54" fmla="*/ 0 w 121"/>
                  <a:gd name="T55" fmla="*/ 0 h 147"/>
                  <a:gd name="T56" fmla="*/ 0 w 121"/>
                  <a:gd name="T57" fmla="*/ 0 h 147"/>
                  <a:gd name="T58" fmla="*/ 0 w 121"/>
                  <a:gd name="T59" fmla="*/ 0 h 147"/>
                  <a:gd name="T60" fmla="*/ 0 w 121"/>
                  <a:gd name="T61" fmla="*/ 0 h 147"/>
                  <a:gd name="T62" fmla="*/ 0 w 121"/>
                  <a:gd name="T63" fmla="*/ 0 h 147"/>
                  <a:gd name="T64" fmla="*/ 0 w 121"/>
                  <a:gd name="T65" fmla="*/ 0 h 147"/>
                  <a:gd name="T66" fmla="*/ 0 w 121"/>
                  <a:gd name="T67" fmla="*/ 0 h 147"/>
                  <a:gd name="T68" fmla="*/ 0 w 121"/>
                  <a:gd name="T69" fmla="*/ 0 h 147"/>
                  <a:gd name="T70" fmla="*/ 0 w 121"/>
                  <a:gd name="T71" fmla="*/ 0 h 147"/>
                  <a:gd name="T72" fmla="*/ 0 w 121"/>
                  <a:gd name="T73" fmla="*/ 0 h 147"/>
                  <a:gd name="T74" fmla="*/ 0 w 121"/>
                  <a:gd name="T75" fmla="*/ 0 h 147"/>
                  <a:gd name="T76" fmla="*/ 0 w 121"/>
                  <a:gd name="T77" fmla="*/ 0 h 147"/>
                  <a:gd name="T78" fmla="*/ 0 w 121"/>
                  <a:gd name="T79" fmla="*/ 0 h 147"/>
                  <a:gd name="T80" fmla="*/ 0 w 121"/>
                  <a:gd name="T81" fmla="*/ 0 h 147"/>
                  <a:gd name="T82" fmla="*/ 0 w 121"/>
                  <a:gd name="T83" fmla="*/ 0 h 147"/>
                  <a:gd name="T84" fmla="*/ 0 w 121"/>
                  <a:gd name="T85" fmla="*/ 0 h 147"/>
                  <a:gd name="T86" fmla="*/ 0 w 121"/>
                  <a:gd name="T87" fmla="*/ 0 h 147"/>
                  <a:gd name="T88" fmla="*/ 0 w 121"/>
                  <a:gd name="T89" fmla="*/ 0 h 147"/>
                  <a:gd name="T90" fmla="*/ 0 w 121"/>
                  <a:gd name="T91" fmla="*/ 0 h 147"/>
                  <a:gd name="T92" fmla="*/ 0 w 121"/>
                  <a:gd name="T93" fmla="*/ 0 h 147"/>
                  <a:gd name="T94" fmla="*/ 0 w 121"/>
                  <a:gd name="T95" fmla="*/ 0 h 147"/>
                  <a:gd name="T96" fmla="*/ 0 w 121"/>
                  <a:gd name="T97" fmla="*/ 0 h 147"/>
                  <a:gd name="T98" fmla="*/ 0 w 121"/>
                  <a:gd name="T99" fmla="*/ 0 h 147"/>
                  <a:gd name="T100" fmla="*/ 0 w 121"/>
                  <a:gd name="T101" fmla="*/ 0 h 147"/>
                  <a:gd name="T102" fmla="*/ 0 w 121"/>
                  <a:gd name="T103" fmla="*/ 0 h 147"/>
                  <a:gd name="T104" fmla="*/ 0 w 121"/>
                  <a:gd name="T105" fmla="*/ 0 h 147"/>
                  <a:gd name="T106" fmla="*/ 0 w 121"/>
                  <a:gd name="T107" fmla="*/ 0 h 147"/>
                  <a:gd name="T108" fmla="*/ 0 w 121"/>
                  <a:gd name="T109" fmla="*/ 0 h 147"/>
                  <a:gd name="T110" fmla="*/ 0 w 121"/>
                  <a:gd name="T111" fmla="*/ 0 h 147"/>
                  <a:gd name="T112" fmla="*/ 0 w 121"/>
                  <a:gd name="T113" fmla="*/ 0 h 147"/>
                  <a:gd name="T114" fmla="*/ 0 w 121"/>
                  <a:gd name="T115" fmla="*/ 0 h 147"/>
                  <a:gd name="T116" fmla="*/ 0 w 121"/>
                  <a:gd name="T117" fmla="*/ 0 h 1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1" h="147">
                    <a:moveTo>
                      <a:pt x="48" y="7"/>
                    </a:moveTo>
                    <a:lnTo>
                      <a:pt x="41" y="11"/>
                    </a:lnTo>
                    <a:lnTo>
                      <a:pt x="34" y="15"/>
                    </a:lnTo>
                    <a:lnTo>
                      <a:pt x="29" y="21"/>
                    </a:lnTo>
                    <a:lnTo>
                      <a:pt x="23" y="28"/>
                    </a:lnTo>
                    <a:lnTo>
                      <a:pt x="18" y="34"/>
                    </a:lnTo>
                    <a:lnTo>
                      <a:pt x="13" y="41"/>
                    </a:lnTo>
                    <a:lnTo>
                      <a:pt x="9" y="50"/>
                    </a:lnTo>
                    <a:lnTo>
                      <a:pt x="5" y="59"/>
                    </a:lnTo>
                    <a:lnTo>
                      <a:pt x="2" y="66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0"/>
                    </a:lnTo>
                    <a:lnTo>
                      <a:pt x="4" y="113"/>
                    </a:lnTo>
                    <a:lnTo>
                      <a:pt x="8" y="124"/>
                    </a:lnTo>
                    <a:lnTo>
                      <a:pt x="12" y="129"/>
                    </a:lnTo>
                    <a:lnTo>
                      <a:pt x="15" y="133"/>
                    </a:lnTo>
                    <a:lnTo>
                      <a:pt x="19" y="138"/>
                    </a:lnTo>
                    <a:lnTo>
                      <a:pt x="24" y="140"/>
                    </a:lnTo>
                    <a:lnTo>
                      <a:pt x="29" y="143"/>
                    </a:lnTo>
                    <a:lnTo>
                      <a:pt x="34" y="146"/>
                    </a:lnTo>
                    <a:lnTo>
                      <a:pt x="44" y="147"/>
                    </a:lnTo>
                    <a:lnTo>
                      <a:pt x="48" y="147"/>
                    </a:lnTo>
                    <a:lnTo>
                      <a:pt x="52" y="146"/>
                    </a:lnTo>
                    <a:lnTo>
                      <a:pt x="62" y="144"/>
                    </a:lnTo>
                    <a:lnTo>
                      <a:pt x="66" y="143"/>
                    </a:lnTo>
                    <a:lnTo>
                      <a:pt x="71" y="140"/>
                    </a:lnTo>
                    <a:lnTo>
                      <a:pt x="78" y="136"/>
                    </a:lnTo>
                    <a:lnTo>
                      <a:pt x="84" y="132"/>
                    </a:lnTo>
                    <a:lnTo>
                      <a:pt x="90" y="127"/>
                    </a:lnTo>
                    <a:lnTo>
                      <a:pt x="96" y="120"/>
                    </a:lnTo>
                    <a:lnTo>
                      <a:pt x="101" y="113"/>
                    </a:lnTo>
                    <a:lnTo>
                      <a:pt x="107" y="106"/>
                    </a:lnTo>
                    <a:lnTo>
                      <a:pt x="111" y="98"/>
                    </a:lnTo>
                    <a:lnTo>
                      <a:pt x="114" y="88"/>
                    </a:lnTo>
                    <a:lnTo>
                      <a:pt x="118" y="73"/>
                    </a:lnTo>
                    <a:lnTo>
                      <a:pt x="119" y="66"/>
                    </a:lnTo>
                    <a:lnTo>
                      <a:pt x="121" y="59"/>
                    </a:lnTo>
                    <a:lnTo>
                      <a:pt x="121" y="52"/>
                    </a:lnTo>
                    <a:lnTo>
                      <a:pt x="119" y="45"/>
                    </a:lnTo>
                    <a:lnTo>
                      <a:pt x="118" y="39"/>
                    </a:lnTo>
                    <a:lnTo>
                      <a:pt x="117" y="33"/>
                    </a:lnTo>
                    <a:lnTo>
                      <a:pt x="114" y="28"/>
                    </a:lnTo>
                    <a:lnTo>
                      <a:pt x="111" y="22"/>
                    </a:lnTo>
                    <a:lnTo>
                      <a:pt x="108" y="17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96" y="6"/>
                    </a:lnTo>
                    <a:lnTo>
                      <a:pt x="90" y="3"/>
                    </a:lnTo>
                    <a:lnTo>
                      <a:pt x="85" y="1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6" name="Freeform 723"/>
              <p:cNvSpPr>
                <a:spLocks/>
              </p:cNvSpPr>
              <p:nvPr userDrawn="1"/>
            </p:nvSpPr>
            <p:spPr bwMode="auto">
              <a:xfrm>
                <a:off x="3739" y="1050"/>
                <a:ext cx="45" cy="65"/>
              </a:xfrm>
              <a:custGeom>
                <a:avLst/>
                <a:gdLst>
                  <a:gd name="T0" fmla="*/ 1 w 90"/>
                  <a:gd name="T1" fmla="*/ 1 h 130"/>
                  <a:gd name="T2" fmla="*/ 1 w 90"/>
                  <a:gd name="T3" fmla="*/ 1 h 130"/>
                  <a:gd name="T4" fmla="*/ 1 w 90"/>
                  <a:gd name="T5" fmla="*/ 1 h 130"/>
                  <a:gd name="T6" fmla="*/ 1 w 90"/>
                  <a:gd name="T7" fmla="*/ 1 h 130"/>
                  <a:gd name="T8" fmla="*/ 1 w 90"/>
                  <a:gd name="T9" fmla="*/ 1 h 130"/>
                  <a:gd name="T10" fmla="*/ 1 w 90"/>
                  <a:gd name="T11" fmla="*/ 1 h 130"/>
                  <a:gd name="T12" fmla="*/ 1 w 90"/>
                  <a:gd name="T13" fmla="*/ 1 h 130"/>
                  <a:gd name="T14" fmla="*/ 1 w 90"/>
                  <a:gd name="T15" fmla="*/ 1 h 130"/>
                  <a:gd name="T16" fmla="*/ 1 w 90"/>
                  <a:gd name="T17" fmla="*/ 1 h 130"/>
                  <a:gd name="T18" fmla="*/ 0 w 90"/>
                  <a:gd name="T19" fmla="*/ 1 h 130"/>
                  <a:gd name="T20" fmla="*/ 1 w 90"/>
                  <a:gd name="T21" fmla="*/ 1 h 130"/>
                  <a:gd name="T22" fmla="*/ 1 w 90"/>
                  <a:gd name="T23" fmla="*/ 1 h 130"/>
                  <a:gd name="T24" fmla="*/ 1 w 90"/>
                  <a:gd name="T25" fmla="*/ 1 h 130"/>
                  <a:gd name="T26" fmla="*/ 1 w 90"/>
                  <a:gd name="T27" fmla="*/ 1 h 130"/>
                  <a:gd name="T28" fmla="*/ 1 w 90"/>
                  <a:gd name="T29" fmla="*/ 1 h 130"/>
                  <a:gd name="T30" fmla="*/ 1 w 90"/>
                  <a:gd name="T31" fmla="*/ 1 h 130"/>
                  <a:gd name="T32" fmla="*/ 1 w 90"/>
                  <a:gd name="T33" fmla="*/ 1 h 130"/>
                  <a:gd name="T34" fmla="*/ 1 w 90"/>
                  <a:gd name="T35" fmla="*/ 1 h 130"/>
                  <a:gd name="T36" fmla="*/ 1 w 90"/>
                  <a:gd name="T37" fmla="*/ 1 h 130"/>
                  <a:gd name="T38" fmla="*/ 1 w 90"/>
                  <a:gd name="T39" fmla="*/ 1 h 130"/>
                  <a:gd name="T40" fmla="*/ 1 w 90"/>
                  <a:gd name="T41" fmla="*/ 1 h 130"/>
                  <a:gd name="T42" fmla="*/ 1 w 90"/>
                  <a:gd name="T43" fmla="*/ 1 h 130"/>
                  <a:gd name="T44" fmla="*/ 1 w 90"/>
                  <a:gd name="T45" fmla="*/ 1 h 130"/>
                  <a:gd name="T46" fmla="*/ 1 w 90"/>
                  <a:gd name="T47" fmla="*/ 1 h 130"/>
                  <a:gd name="T48" fmla="*/ 1 w 90"/>
                  <a:gd name="T49" fmla="*/ 1 h 130"/>
                  <a:gd name="T50" fmla="*/ 1 w 90"/>
                  <a:gd name="T51" fmla="*/ 1 h 130"/>
                  <a:gd name="T52" fmla="*/ 1 w 90"/>
                  <a:gd name="T53" fmla="*/ 1 h 130"/>
                  <a:gd name="T54" fmla="*/ 1 w 90"/>
                  <a:gd name="T55" fmla="*/ 1 h 130"/>
                  <a:gd name="T56" fmla="*/ 1 w 90"/>
                  <a:gd name="T57" fmla="*/ 1 h 130"/>
                  <a:gd name="T58" fmla="*/ 1 w 90"/>
                  <a:gd name="T59" fmla="*/ 1 h 130"/>
                  <a:gd name="T60" fmla="*/ 1 w 90"/>
                  <a:gd name="T61" fmla="*/ 1 h 130"/>
                  <a:gd name="T62" fmla="*/ 1 w 90"/>
                  <a:gd name="T63" fmla="*/ 1 h 130"/>
                  <a:gd name="T64" fmla="*/ 1 w 90"/>
                  <a:gd name="T65" fmla="*/ 1 h 130"/>
                  <a:gd name="T66" fmla="*/ 1 w 90"/>
                  <a:gd name="T67" fmla="*/ 1 h 130"/>
                  <a:gd name="T68" fmla="*/ 1 w 90"/>
                  <a:gd name="T69" fmla="*/ 1 h 130"/>
                  <a:gd name="T70" fmla="*/ 1 w 90"/>
                  <a:gd name="T71" fmla="*/ 1 h 130"/>
                  <a:gd name="T72" fmla="*/ 1 w 90"/>
                  <a:gd name="T73" fmla="*/ 1 h 130"/>
                  <a:gd name="T74" fmla="*/ 1 w 90"/>
                  <a:gd name="T75" fmla="*/ 1 h 130"/>
                  <a:gd name="T76" fmla="*/ 1 w 90"/>
                  <a:gd name="T77" fmla="*/ 1 h 130"/>
                  <a:gd name="T78" fmla="*/ 1 w 90"/>
                  <a:gd name="T79" fmla="*/ 1 h 130"/>
                  <a:gd name="T80" fmla="*/ 1 w 90"/>
                  <a:gd name="T81" fmla="*/ 1 h 130"/>
                  <a:gd name="T82" fmla="*/ 1 w 90"/>
                  <a:gd name="T83" fmla="*/ 1 h 130"/>
                  <a:gd name="T84" fmla="*/ 1 w 90"/>
                  <a:gd name="T85" fmla="*/ 1 h 130"/>
                  <a:gd name="T86" fmla="*/ 1 w 90"/>
                  <a:gd name="T87" fmla="*/ 1 h 130"/>
                  <a:gd name="T88" fmla="*/ 1 w 90"/>
                  <a:gd name="T89" fmla="*/ 0 h 130"/>
                  <a:gd name="T90" fmla="*/ 1 w 90"/>
                  <a:gd name="T91" fmla="*/ 1 h 130"/>
                  <a:gd name="T92" fmla="*/ 1 w 90"/>
                  <a:gd name="T93" fmla="*/ 1 h 130"/>
                  <a:gd name="T94" fmla="*/ 1 w 90"/>
                  <a:gd name="T95" fmla="*/ 1 h 13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" h="130">
                    <a:moveTo>
                      <a:pt x="35" y="7"/>
                    </a:moveTo>
                    <a:lnTo>
                      <a:pt x="30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7" y="26"/>
                    </a:lnTo>
                    <a:lnTo>
                      <a:pt x="13" y="31"/>
                    </a:lnTo>
                    <a:lnTo>
                      <a:pt x="10" y="38"/>
                    </a:lnTo>
                    <a:lnTo>
                      <a:pt x="4" y="53"/>
                    </a:lnTo>
                    <a:lnTo>
                      <a:pt x="2" y="67"/>
                    </a:lnTo>
                    <a:lnTo>
                      <a:pt x="0" y="80"/>
                    </a:lnTo>
                    <a:lnTo>
                      <a:pt x="2" y="92"/>
                    </a:lnTo>
                    <a:lnTo>
                      <a:pt x="3" y="102"/>
                    </a:lnTo>
                    <a:lnTo>
                      <a:pt x="7" y="111"/>
                    </a:lnTo>
                    <a:lnTo>
                      <a:pt x="13" y="119"/>
                    </a:lnTo>
                    <a:lnTo>
                      <a:pt x="15" y="122"/>
                    </a:lnTo>
                    <a:lnTo>
                      <a:pt x="19" y="125"/>
                    </a:lnTo>
                    <a:lnTo>
                      <a:pt x="24" y="128"/>
                    </a:lnTo>
                    <a:lnTo>
                      <a:pt x="28" y="129"/>
                    </a:lnTo>
                    <a:lnTo>
                      <a:pt x="35" y="130"/>
                    </a:lnTo>
                    <a:lnTo>
                      <a:pt x="37" y="129"/>
                    </a:lnTo>
                    <a:lnTo>
                      <a:pt x="41" y="129"/>
                    </a:lnTo>
                    <a:lnTo>
                      <a:pt x="44" y="128"/>
                    </a:lnTo>
                    <a:lnTo>
                      <a:pt x="48" y="128"/>
                    </a:lnTo>
                    <a:lnTo>
                      <a:pt x="55" y="124"/>
                    </a:lnTo>
                    <a:lnTo>
                      <a:pt x="59" y="119"/>
                    </a:lnTo>
                    <a:lnTo>
                      <a:pt x="65" y="115"/>
                    </a:lnTo>
                    <a:lnTo>
                      <a:pt x="69" y="110"/>
                    </a:lnTo>
                    <a:lnTo>
                      <a:pt x="73" y="104"/>
                    </a:lnTo>
                    <a:lnTo>
                      <a:pt x="77" y="99"/>
                    </a:lnTo>
                    <a:lnTo>
                      <a:pt x="81" y="92"/>
                    </a:lnTo>
                    <a:lnTo>
                      <a:pt x="84" y="84"/>
                    </a:lnTo>
                    <a:lnTo>
                      <a:pt x="87" y="77"/>
                    </a:lnTo>
                    <a:lnTo>
                      <a:pt x="88" y="70"/>
                    </a:lnTo>
                    <a:lnTo>
                      <a:pt x="90" y="63"/>
                    </a:lnTo>
                    <a:lnTo>
                      <a:pt x="90" y="51"/>
                    </a:lnTo>
                    <a:lnTo>
                      <a:pt x="90" y="38"/>
                    </a:lnTo>
                    <a:lnTo>
                      <a:pt x="87" y="27"/>
                    </a:lnTo>
                    <a:lnTo>
                      <a:pt x="85" y="23"/>
                    </a:lnTo>
                    <a:lnTo>
                      <a:pt x="83" y="18"/>
                    </a:lnTo>
                    <a:lnTo>
                      <a:pt x="77" y="11"/>
                    </a:lnTo>
                    <a:lnTo>
                      <a:pt x="74" y="7"/>
                    </a:lnTo>
                    <a:lnTo>
                      <a:pt x="70" y="4"/>
                    </a:lnTo>
                    <a:lnTo>
                      <a:pt x="66" y="3"/>
                    </a:lnTo>
                    <a:lnTo>
                      <a:pt x="62" y="1"/>
                    </a:lnTo>
                    <a:lnTo>
                      <a:pt x="55" y="0"/>
                    </a:lnTo>
                    <a:lnTo>
                      <a:pt x="48" y="1"/>
                    </a:lnTo>
                    <a:lnTo>
                      <a:pt x="41" y="3"/>
                    </a:lnTo>
                    <a:lnTo>
                      <a:pt x="35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7" name="Freeform 724"/>
              <p:cNvSpPr>
                <a:spLocks/>
              </p:cNvSpPr>
              <p:nvPr userDrawn="1"/>
            </p:nvSpPr>
            <p:spPr bwMode="auto">
              <a:xfrm>
                <a:off x="4190" y="982"/>
                <a:ext cx="60" cy="75"/>
              </a:xfrm>
              <a:custGeom>
                <a:avLst/>
                <a:gdLst>
                  <a:gd name="T0" fmla="*/ 1 w 120"/>
                  <a:gd name="T1" fmla="*/ 1 h 150"/>
                  <a:gd name="T2" fmla="*/ 1 w 120"/>
                  <a:gd name="T3" fmla="*/ 1 h 150"/>
                  <a:gd name="T4" fmla="*/ 1 w 120"/>
                  <a:gd name="T5" fmla="*/ 1 h 150"/>
                  <a:gd name="T6" fmla="*/ 1 w 120"/>
                  <a:gd name="T7" fmla="*/ 1 h 150"/>
                  <a:gd name="T8" fmla="*/ 1 w 120"/>
                  <a:gd name="T9" fmla="*/ 1 h 150"/>
                  <a:gd name="T10" fmla="*/ 1 w 120"/>
                  <a:gd name="T11" fmla="*/ 1 h 150"/>
                  <a:gd name="T12" fmla="*/ 1 w 120"/>
                  <a:gd name="T13" fmla="*/ 1 h 150"/>
                  <a:gd name="T14" fmla="*/ 1 w 120"/>
                  <a:gd name="T15" fmla="*/ 1 h 150"/>
                  <a:gd name="T16" fmla="*/ 1 w 120"/>
                  <a:gd name="T17" fmla="*/ 1 h 150"/>
                  <a:gd name="T18" fmla="*/ 1 w 120"/>
                  <a:gd name="T19" fmla="*/ 1 h 150"/>
                  <a:gd name="T20" fmla="*/ 1 w 120"/>
                  <a:gd name="T21" fmla="*/ 1 h 150"/>
                  <a:gd name="T22" fmla="*/ 1 w 120"/>
                  <a:gd name="T23" fmla="*/ 1 h 150"/>
                  <a:gd name="T24" fmla="*/ 0 w 120"/>
                  <a:gd name="T25" fmla="*/ 1 h 150"/>
                  <a:gd name="T26" fmla="*/ 1 w 120"/>
                  <a:gd name="T27" fmla="*/ 1 h 150"/>
                  <a:gd name="T28" fmla="*/ 1 w 120"/>
                  <a:gd name="T29" fmla="*/ 1 h 150"/>
                  <a:gd name="T30" fmla="*/ 1 w 120"/>
                  <a:gd name="T31" fmla="*/ 1 h 150"/>
                  <a:gd name="T32" fmla="*/ 1 w 120"/>
                  <a:gd name="T33" fmla="*/ 1 h 150"/>
                  <a:gd name="T34" fmla="*/ 1 w 120"/>
                  <a:gd name="T35" fmla="*/ 1 h 150"/>
                  <a:gd name="T36" fmla="*/ 1 w 120"/>
                  <a:gd name="T37" fmla="*/ 1 h 150"/>
                  <a:gd name="T38" fmla="*/ 1 w 120"/>
                  <a:gd name="T39" fmla="*/ 1 h 150"/>
                  <a:gd name="T40" fmla="*/ 1 w 120"/>
                  <a:gd name="T41" fmla="*/ 1 h 150"/>
                  <a:gd name="T42" fmla="*/ 1 w 120"/>
                  <a:gd name="T43" fmla="*/ 1 h 150"/>
                  <a:gd name="T44" fmla="*/ 1 w 120"/>
                  <a:gd name="T45" fmla="*/ 1 h 150"/>
                  <a:gd name="T46" fmla="*/ 1 w 120"/>
                  <a:gd name="T47" fmla="*/ 1 h 150"/>
                  <a:gd name="T48" fmla="*/ 1 w 120"/>
                  <a:gd name="T49" fmla="*/ 1 h 150"/>
                  <a:gd name="T50" fmla="*/ 1 w 120"/>
                  <a:gd name="T51" fmla="*/ 1 h 150"/>
                  <a:gd name="T52" fmla="*/ 1 w 120"/>
                  <a:gd name="T53" fmla="*/ 1 h 150"/>
                  <a:gd name="T54" fmla="*/ 1 w 120"/>
                  <a:gd name="T55" fmla="*/ 1 h 150"/>
                  <a:gd name="T56" fmla="*/ 1 w 120"/>
                  <a:gd name="T57" fmla="*/ 1 h 150"/>
                  <a:gd name="T58" fmla="*/ 1 w 120"/>
                  <a:gd name="T59" fmla="*/ 1 h 150"/>
                  <a:gd name="T60" fmla="*/ 1 w 120"/>
                  <a:gd name="T61" fmla="*/ 1 h 150"/>
                  <a:gd name="T62" fmla="*/ 1 w 120"/>
                  <a:gd name="T63" fmla="*/ 1 h 150"/>
                  <a:gd name="T64" fmla="*/ 1 w 120"/>
                  <a:gd name="T65" fmla="*/ 1 h 150"/>
                  <a:gd name="T66" fmla="*/ 1 w 120"/>
                  <a:gd name="T67" fmla="*/ 1 h 150"/>
                  <a:gd name="T68" fmla="*/ 1 w 120"/>
                  <a:gd name="T69" fmla="*/ 1 h 150"/>
                  <a:gd name="T70" fmla="*/ 1 w 120"/>
                  <a:gd name="T71" fmla="*/ 1 h 150"/>
                  <a:gd name="T72" fmla="*/ 1 w 120"/>
                  <a:gd name="T73" fmla="*/ 1 h 150"/>
                  <a:gd name="T74" fmla="*/ 1 w 120"/>
                  <a:gd name="T75" fmla="*/ 1 h 150"/>
                  <a:gd name="T76" fmla="*/ 1 w 120"/>
                  <a:gd name="T77" fmla="*/ 1 h 150"/>
                  <a:gd name="T78" fmla="*/ 1 w 120"/>
                  <a:gd name="T79" fmla="*/ 1 h 150"/>
                  <a:gd name="T80" fmla="*/ 1 w 120"/>
                  <a:gd name="T81" fmla="*/ 1 h 150"/>
                  <a:gd name="T82" fmla="*/ 1 w 120"/>
                  <a:gd name="T83" fmla="*/ 1 h 150"/>
                  <a:gd name="T84" fmla="*/ 1 w 120"/>
                  <a:gd name="T85" fmla="*/ 1 h 150"/>
                  <a:gd name="T86" fmla="*/ 1 w 120"/>
                  <a:gd name="T87" fmla="*/ 1 h 150"/>
                  <a:gd name="T88" fmla="*/ 1 w 120"/>
                  <a:gd name="T89" fmla="*/ 1 h 150"/>
                  <a:gd name="T90" fmla="*/ 1 w 120"/>
                  <a:gd name="T91" fmla="*/ 1 h 150"/>
                  <a:gd name="T92" fmla="*/ 1 w 120"/>
                  <a:gd name="T93" fmla="*/ 1 h 150"/>
                  <a:gd name="T94" fmla="*/ 1 w 120"/>
                  <a:gd name="T95" fmla="*/ 1 h 150"/>
                  <a:gd name="T96" fmla="*/ 1 w 120"/>
                  <a:gd name="T97" fmla="*/ 1 h 150"/>
                  <a:gd name="T98" fmla="*/ 1 w 120"/>
                  <a:gd name="T99" fmla="*/ 0 h 150"/>
                  <a:gd name="T100" fmla="*/ 1 w 120"/>
                  <a:gd name="T101" fmla="*/ 0 h 150"/>
                  <a:gd name="T102" fmla="*/ 1 w 120"/>
                  <a:gd name="T103" fmla="*/ 0 h 150"/>
                  <a:gd name="T104" fmla="*/ 1 w 120"/>
                  <a:gd name="T105" fmla="*/ 1 h 150"/>
                  <a:gd name="T106" fmla="*/ 1 w 120"/>
                  <a:gd name="T107" fmla="*/ 1 h 1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0" h="150">
                    <a:moveTo>
                      <a:pt x="48" y="8"/>
                    </a:moveTo>
                    <a:lnTo>
                      <a:pt x="42" y="12"/>
                    </a:lnTo>
                    <a:lnTo>
                      <a:pt x="36" y="18"/>
                    </a:lnTo>
                    <a:lnTo>
                      <a:pt x="29" y="23"/>
                    </a:lnTo>
                    <a:lnTo>
                      <a:pt x="24" y="30"/>
                    </a:lnTo>
                    <a:lnTo>
                      <a:pt x="18" y="37"/>
                    </a:lnTo>
                    <a:lnTo>
                      <a:pt x="14" y="45"/>
                    </a:lnTo>
                    <a:lnTo>
                      <a:pt x="10" y="53"/>
                    </a:lnTo>
                    <a:lnTo>
                      <a:pt x="6" y="63"/>
                    </a:lnTo>
                    <a:lnTo>
                      <a:pt x="4" y="70"/>
                    </a:lnTo>
                    <a:lnTo>
                      <a:pt x="3" y="78"/>
                    </a:lnTo>
                    <a:lnTo>
                      <a:pt x="2" y="85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4" y="118"/>
                    </a:lnTo>
                    <a:lnTo>
                      <a:pt x="10" y="129"/>
                    </a:lnTo>
                    <a:lnTo>
                      <a:pt x="13" y="133"/>
                    </a:lnTo>
                    <a:lnTo>
                      <a:pt x="17" y="137"/>
                    </a:lnTo>
                    <a:lnTo>
                      <a:pt x="21" y="141"/>
                    </a:lnTo>
                    <a:lnTo>
                      <a:pt x="25" y="144"/>
                    </a:lnTo>
                    <a:lnTo>
                      <a:pt x="29" y="147"/>
                    </a:lnTo>
                    <a:lnTo>
                      <a:pt x="35" y="148"/>
                    </a:lnTo>
                    <a:lnTo>
                      <a:pt x="44" y="150"/>
                    </a:lnTo>
                    <a:lnTo>
                      <a:pt x="54" y="148"/>
                    </a:lnTo>
                    <a:lnTo>
                      <a:pt x="58" y="147"/>
                    </a:lnTo>
                    <a:lnTo>
                      <a:pt x="62" y="145"/>
                    </a:lnTo>
                    <a:lnTo>
                      <a:pt x="72" y="141"/>
                    </a:lnTo>
                    <a:lnTo>
                      <a:pt x="79" y="137"/>
                    </a:lnTo>
                    <a:lnTo>
                      <a:pt x="84" y="132"/>
                    </a:lnTo>
                    <a:lnTo>
                      <a:pt x="91" y="126"/>
                    </a:lnTo>
                    <a:lnTo>
                      <a:pt x="97" y="119"/>
                    </a:lnTo>
                    <a:lnTo>
                      <a:pt x="102" y="112"/>
                    </a:lnTo>
                    <a:lnTo>
                      <a:pt x="106" y="104"/>
                    </a:lnTo>
                    <a:lnTo>
                      <a:pt x="110" y="96"/>
                    </a:lnTo>
                    <a:lnTo>
                      <a:pt x="114" y="86"/>
                    </a:lnTo>
                    <a:lnTo>
                      <a:pt x="119" y="71"/>
                    </a:lnTo>
                    <a:lnTo>
                      <a:pt x="120" y="64"/>
                    </a:lnTo>
                    <a:lnTo>
                      <a:pt x="120" y="56"/>
                    </a:lnTo>
                    <a:lnTo>
                      <a:pt x="120" y="49"/>
                    </a:lnTo>
                    <a:lnTo>
                      <a:pt x="120" y="42"/>
                    </a:lnTo>
                    <a:lnTo>
                      <a:pt x="116" y="30"/>
                    </a:lnTo>
                    <a:lnTo>
                      <a:pt x="114" y="24"/>
                    </a:lnTo>
                    <a:lnTo>
                      <a:pt x="112" y="19"/>
                    </a:lnTo>
                    <a:lnTo>
                      <a:pt x="108" y="15"/>
                    </a:lnTo>
                    <a:lnTo>
                      <a:pt x="105" y="11"/>
                    </a:lnTo>
                    <a:lnTo>
                      <a:pt x="101" y="7"/>
                    </a:lnTo>
                    <a:lnTo>
                      <a:pt x="95" y="4"/>
                    </a:lnTo>
                    <a:lnTo>
                      <a:pt x="91" y="1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8" name="Freeform 725"/>
              <p:cNvSpPr>
                <a:spLocks/>
              </p:cNvSpPr>
              <p:nvPr userDrawn="1"/>
            </p:nvSpPr>
            <p:spPr bwMode="auto">
              <a:xfrm>
                <a:off x="4489" y="1046"/>
                <a:ext cx="70" cy="81"/>
              </a:xfrm>
              <a:custGeom>
                <a:avLst/>
                <a:gdLst>
                  <a:gd name="T0" fmla="*/ 1 w 140"/>
                  <a:gd name="T1" fmla="*/ 1 h 161"/>
                  <a:gd name="T2" fmla="*/ 1 w 140"/>
                  <a:gd name="T3" fmla="*/ 1 h 161"/>
                  <a:gd name="T4" fmla="*/ 1 w 140"/>
                  <a:gd name="T5" fmla="*/ 1 h 161"/>
                  <a:gd name="T6" fmla="*/ 1 w 140"/>
                  <a:gd name="T7" fmla="*/ 1 h 161"/>
                  <a:gd name="T8" fmla="*/ 1 w 140"/>
                  <a:gd name="T9" fmla="*/ 1 h 161"/>
                  <a:gd name="T10" fmla="*/ 1 w 140"/>
                  <a:gd name="T11" fmla="*/ 1 h 161"/>
                  <a:gd name="T12" fmla="*/ 1 w 140"/>
                  <a:gd name="T13" fmla="*/ 1 h 161"/>
                  <a:gd name="T14" fmla="*/ 1 w 140"/>
                  <a:gd name="T15" fmla="*/ 1 h 161"/>
                  <a:gd name="T16" fmla="*/ 1 w 140"/>
                  <a:gd name="T17" fmla="*/ 1 h 161"/>
                  <a:gd name="T18" fmla="*/ 1 w 140"/>
                  <a:gd name="T19" fmla="*/ 1 h 161"/>
                  <a:gd name="T20" fmla="*/ 1 w 140"/>
                  <a:gd name="T21" fmla="*/ 1 h 161"/>
                  <a:gd name="T22" fmla="*/ 0 w 140"/>
                  <a:gd name="T23" fmla="*/ 1 h 161"/>
                  <a:gd name="T24" fmla="*/ 0 w 140"/>
                  <a:gd name="T25" fmla="*/ 1 h 161"/>
                  <a:gd name="T26" fmla="*/ 0 w 140"/>
                  <a:gd name="T27" fmla="*/ 1 h 161"/>
                  <a:gd name="T28" fmla="*/ 1 w 140"/>
                  <a:gd name="T29" fmla="*/ 1 h 161"/>
                  <a:gd name="T30" fmla="*/ 1 w 140"/>
                  <a:gd name="T31" fmla="*/ 1 h 161"/>
                  <a:gd name="T32" fmla="*/ 1 w 140"/>
                  <a:gd name="T33" fmla="*/ 1 h 161"/>
                  <a:gd name="T34" fmla="*/ 1 w 140"/>
                  <a:gd name="T35" fmla="*/ 1 h 161"/>
                  <a:gd name="T36" fmla="*/ 1 w 140"/>
                  <a:gd name="T37" fmla="*/ 1 h 161"/>
                  <a:gd name="T38" fmla="*/ 1 w 140"/>
                  <a:gd name="T39" fmla="*/ 1 h 161"/>
                  <a:gd name="T40" fmla="*/ 1 w 140"/>
                  <a:gd name="T41" fmla="*/ 1 h 161"/>
                  <a:gd name="T42" fmla="*/ 1 w 140"/>
                  <a:gd name="T43" fmla="*/ 1 h 161"/>
                  <a:gd name="T44" fmla="*/ 1 w 140"/>
                  <a:gd name="T45" fmla="*/ 1 h 161"/>
                  <a:gd name="T46" fmla="*/ 1 w 140"/>
                  <a:gd name="T47" fmla="*/ 1 h 161"/>
                  <a:gd name="T48" fmla="*/ 1 w 140"/>
                  <a:gd name="T49" fmla="*/ 1 h 161"/>
                  <a:gd name="T50" fmla="*/ 1 w 140"/>
                  <a:gd name="T51" fmla="*/ 1 h 161"/>
                  <a:gd name="T52" fmla="*/ 1 w 140"/>
                  <a:gd name="T53" fmla="*/ 1 h 161"/>
                  <a:gd name="T54" fmla="*/ 1 w 140"/>
                  <a:gd name="T55" fmla="*/ 1 h 161"/>
                  <a:gd name="T56" fmla="*/ 1 w 140"/>
                  <a:gd name="T57" fmla="*/ 1 h 161"/>
                  <a:gd name="T58" fmla="*/ 1 w 140"/>
                  <a:gd name="T59" fmla="*/ 1 h 161"/>
                  <a:gd name="T60" fmla="*/ 1 w 140"/>
                  <a:gd name="T61" fmla="*/ 1 h 161"/>
                  <a:gd name="T62" fmla="*/ 1 w 140"/>
                  <a:gd name="T63" fmla="*/ 1 h 161"/>
                  <a:gd name="T64" fmla="*/ 1 w 140"/>
                  <a:gd name="T65" fmla="*/ 1 h 161"/>
                  <a:gd name="T66" fmla="*/ 1 w 140"/>
                  <a:gd name="T67" fmla="*/ 1 h 161"/>
                  <a:gd name="T68" fmla="*/ 1 w 140"/>
                  <a:gd name="T69" fmla="*/ 1 h 161"/>
                  <a:gd name="T70" fmla="*/ 1 w 140"/>
                  <a:gd name="T71" fmla="*/ 1 h 161"/>
                  <a:gd name="T72" fmla="*/ 1 w 140"/>
                  <a:gd name="T73" fmla="*/ 1 h 161"/>
                  <a:gd name="T74" fmla="*/ 1 w 140"/>
                  <a:gd name="T75" fmla="*/ 1 h 161"/>
                  <a:gd name="T76" fmla="*/ 1 w 140"/>
                  <a:gd name="T77" fmla="*/ 1 h 161"/>
                  <a:gd name="T78" fmla="*/ 1 w 140"/>
                  <a:gd name="T79" fmla="*/ 1 h 161"/>
                  <a:gd name="T80" fmla="*/ 1 w 140"/>
                  <a:gd name="T81" fmla="*/ 1 h 161"/>
                  <a:gd name="T82" fmla="*/ 1 w 140"/>
                  <a:gd name="T83" fmla="*/ 1 h 161"/>
                  <a:gd name="T84" fmla="*/ 1 w 140"/>
                  <a:gd name="T85" fmla="*/ 1 h 161"/>
                  <a:gd name="T86" fmla="*/ 1 w 140"/>
                  <a:gd name="T87" fmla="*/ 1 h 161"/>
                  <a:gd name="T88" fmla="*/ 1 w 140"/>
                  <a:gd name="T89" fmla="*/ 1 h 161"/>
                  <a:gd name="T90" fmla="*/ 1 w 140"/>
                  <a:gd name="T91" fmla="*/ 1 h 161"/>
                  <a:gd name="T92" fmla="*/ 1 w 140"/>
                  <a:gd name="T93" fmla="*/ 1 h 161"/>
                  <a:gd name="T94" fmla="*/ 1 w 140"/>
                  <a:gd name="T95" fmla="*/ 1 h 161"/>
                  <a:gd name="T96" fmla="*/ 1 w 140"/>
                  <a:gd name="T97" fmla="*/ 1 h 161"/>
                  <a:gd name="T98" fmla="*/ 1 w 140"/>
                  <a:gd name="T99" fmla="*/ 1 h 161"/>
                  <a:gd name="T100" fmla="*/ 1 w 140"/>
                  <a:gd name="T101" fmla="*/ 1 h 161"/>
                  <a:gd name="T102" fmla="*/ 1 w 140"/>
                  <a:gd name="T103" fmla="*/ 1 h 161"/>
                  <a:gd name="T104" fmla="*/ 1 w 140"/>
                  <a:gd name="T105" fmla="*/ 1 h 161"/>
                  <a:gd name="T106" fmla="*/ 1 w 140"/>
                  <a:gd name="T107" fmla="*/ 1 h 161"/>
                  <a:gd name="T108" fmla="*/ 1 w 140"/>
                  <a:gd name="T109" fmla="*/ 1 h 161"/>
                  <a:gd name="T110" fmla="*/ 1 w 140"/>
                  <a:gd name="T111" fmla="*/ 0 h 161"/>
                  <a:gd name="T112" fmla="*/ 1 w 140"/>
                  <a:gd name="T113" fmla="*/ 1 h 161"/>
                  <a:gd name="T114" fmla="*/ 1 w 140"/>
                  <a:gd name="T115" fmla="*/ 1 h 161"/>
                  <a:gd name="T116" fmla="*/ 1 w 140"/>
                  <a:gd name="T117" fmla="*/ 1 h 161"/>
                  <a:gd name="T118" fmla="*/ 1 w 140"/>
                  <a:gd name="T119" fmla="*/ 1 h 1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0" h="161">
                    <a:moveTo>
                      <a:pt x="57" y="8"/>
                    </a:moveTo>
                    <a:lnTo>
                      <a:pt x="48" y="12"/>
                    </a:lnTo>
                    <a:lnTo>
                      <a:pt x="41" y="19"/>
                    </a:lnTo>
                    <a:lnTo>
                      <a:pt x="35" y="25"/>
                    </a:lnTo>
                    <a:lnTo>
                      <a:pt x="28" y="32"/>
                    </a:lnTo>
                    <a:lnTo>
                      <a:pt x="21" y="40"/>
                    </a:lnTo>
                    <a:lnTo>
                      <a:pt x="15" y="48"/>
                    </a:lnTo>
                    <a:lnTo>
                      <a:pt x="11" y="58"/>
                    </a:lnTo>
                    <a:lnTo>
                      <a:pt x="7" y="67"/>
                    </a:lnTo>
                    <a:lnTo>
                      <a:pt x="4" y="76"/>
                    </a:lnTo>
                    <a:lnTo>
                      <a:pt x="2" y="82"/>
                    </a:lnTo>
                    <a:lnTo>
                      <a:pt x="0" y="99"/>
                    </a:lnTo>
                    <a:lnTo>
                      <a:pt x="0" y="106"/>
                    </a:lnTo>
                    <a:lnTo>
                      <a:pt x="0" y="113"/>
                    </a:lnTo>
                    <a:lnTo>
                      <a:pt x="2" y="120"/>
                    </a:lnTo>
                    <a:lnTo>
                      <a:pt x="3" y="126"/>
                    </a:lnTo>
                    <a:lnTo>
                      <a:pt x="6" y="133"/>
                    </a:lnTo>
                    <a:lnTo>
                      <a:pt x="8" y="139"/>
                    </a:lnTo>
                    <a:lnTo>
                      <a:pt x="13" y="143"/>
                    </a:lnTo>
                    <a:lnTo>
                      <a:pt x="17" y="148"/>
                    </a:lnTo>
                    <a:lnTo>
                      <a:pt x="22" y="153"/>
                    </a:lnTo>
                    <a:lnTo>
                      <a:pt x="26" y="155"/>
                    </a:lnTo>
                    <a:lnTo>
                      <a:pt x="33" y="158"/>
                    </a:lnTo>
                    <a:lnTo>
                      <a:pt x="39" y="159"/>
                    </a:lnTo>
                    <a:lnTo>
                      <a:pt x="44" y="161"/>
                    </a:lnTo>
                    <a:lnTo>
                      <a:pt x="50" y="161"/>
                    </a:lnTo>
                    <a:lnTo>
                      <a:pt x="55" y="161"/>
                    </a:lnTo>
                    <a:lnTo>
                      <a:pt x="61" y="161"/>
                    </a:lnTo>
                    <a:lnTo>
                      <a:pt x="65" y="159"/>
                    </a:lnTo>
                    <a:lnTo>
                      <a:pt x="70" y="158"/>
                    </a:lnTo>
                    <a:lnTo>
                      <a:pt x="81" y="154"/>
                    </a:lnTo>
                    <a:lnTo>
                      <a:pt x="90" y="148"/>
                    </a:lnTo>
                    <a:lnTo>
                      <a:pt x="96" y="143"/>
                    </a:lnTo>
                    <a:lnTo>
                      <a:pt x="105" y="137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7" y="122"/>
                    </a:lnTo>
                    <a:lnTo>
                      <a:pt x="124" y="114"/>
                    </a:lnTo>
                    <a:lnTo>
                      <a:pt x="128" y="104"/>
                    </a:lnTo>
                    <a:lnTo>
                      <a:pt x="132" y="95"/>
                    </a:lnTo>
                    <a:lnTo>
                      <a:pt x="136" y="87"/>
                    </a:lnTo>
                    <a:lnTo>
                      <a:pt x="138" y="78"/>
                    </a:lnTo>
                    <a:lnTo>
                      <a:pt x="140" y="63"/>
                    </a:lnTo>
                    <a:lnTo>
                      <a:pt x="140" y="55"/>
                    </a:lnTo>
                    <a:lnTo>
                      <a:pt x="139" y="48"/>
                    </a:lnTo>
                    <a:lnTo>
                      <a:pt x="138" y="41"/>
                    </a:lnTo>
                    <a:lnTo>
                      <a:pt x="136" y="34"/>
                    </a:lnTo>
                    <a:lnTo>
                      <a:pt x="134" y="29"/>
                    </a:lnTo>
                    <a:lnTo>
                      <a:pt x="131" y="22"/>
                    </a:lnTo>
                    <a:lnTo>
                      <a:pt x="127" y="18"/>
                    </a:lnTo>
                    <a:lnTo>
                      <a:pt x="123" y="12"/>
                    </a:lnTo>
                    <a:lnTo>
                      <a:pt x="117" y="8"/>
                    </a:lnTo>
                    <a:lnTo>
                      <a:pt x="112" y="5"/>
                    </a:lnTo>
                    <a:lnTo>
                      <a:pt x="106" y="3"/>
                    </a:lnTo>
                    <a:lnTo>
                      <a:pt x="99" y="1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8" y="4"/>
                    </a:lnTo>
                    <a:lnTo>
                      <a:pt x="62" y="5"/>
                    </a:lnTo>
                    <a:lnTo>
                      <a:pt x="57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79" name="Freeform 726"/>
              <p:cNvSpPr>
                <a:spLocks/>
              </p:cNvSpPr>
              <p:nvPr userDrawn="1"/>
            </p:nvSpPr>
            <p:spPr bwMode="auto">
              <a:xfrm>
                <a:off x="3934" y="925"/>
                <a:ext cx="51" cy="71"/>
              </a:xfrm>
              <a:custGeom>
                <a:avLst/>
                <a:gdLst>
                  <a:gd name="T0" fmla="*/ 0 w 104"/>
                  <a:gd name="T1" fmla="*/ 1 h 142"/>
                  <a:gd name="T2" fmla="*/ 0 w 104"/>
                  <a:gd name="T3" fmla="*/ 1 h 142"/>
                  <a:gd name="T4" fmla="*/ 0 w 104"/>
                  <a:gd name="T5" fmla="*/ 1 h 142"/>
                  <a:gd name="T6" fmla="*/ 0 w 104"/>
                  <a:gd name="T7" fmla="*/ 1 h 142"/>
                  <a:gd name="T8" fmla="*/ 0 w 104"/>
                  <a:gd name="T9" fmla="*/ 1 h 142"/>
                  <a:gd name="T10" fmla="*/ 0 w 104"/>
                  <a:gd name="T11" fmla="*/ 1 h 142"/>
                  <a:gd name="T12" fmla="*/ 0 w 104"/>
                  <a:gd name="T13" fmla="*/ 1 h 142"/>
                  <a:gd name="T14" fmla="*/ 0 w 104"/>
                  <a:gd name="T15" fmla="*/ 1 h 142"/>
                  <a:gd name="T16" fmla="*/ 0 w 104"/>
                  <a:gd name="T17" fmla="*/ 1 h 142"/>
                  <a:gd name="T18" fmla="*/ 0 w 104"/>
                  <a:gd name="T19" fmla="*/ 1 h 142"/>
                  <a:gd name="T20" fmla="*/ 0 w 104"/>
                  <a:gd name="T21" fmla="*/ 1 h 142"/>
                  <a:gd name="T22" fmla="*/ 0 w 104"/>
                  <a:gd name="T23" fmla="*/ 1 h 142"/>
                  <a:gd name="T24" fmla="*/ 0 w 104"/>
                  <a:gd name="T25" fmla="*/ 1 h 142"/>
                  <a:gd name="T26" fmla="*/ 0 w 104"/>
                  <a:gd name="T27" fmla="*/ 1 h 142"/>
                  <a:gd name="T28" fmla="*/ 0 w 104"/>
                  <a:gd name="T29" fmla="*/ 1 h 142"/>
                  <a:gd name="T30" fmla="*/ 0 w 104"/>
                  <a:gd name="T31" fmla="*/ 1 h 142"/>
                  <a:gd name="T32" fmla="*/ 0 w 104"/>
                  <a:gd name="T33" fmla="*/ 1 h 142"/>
                  <a:gd name="T34" fmla="*/ 0 w 104"/>
                  <a:gd name="T35" fmla="*/ 1 h 142"/>
                  <a:gd name="T36" fmla="*/ 0 w 104"/>
                  <a:gd name="T37" fmla="*/ 1 h 142"/>
                  <a:gd name="T38" fmla="*/ 0 w 104"/>
                  <a:gd name="T39" fmla="*/ 1 h 142"/>
                  <a:gd name="T40" fmla="*/ 0 w 104"/>
                  <a:gd name="T41" fmla="*/ 1 h 142"/>
                  <a:gd name="T42" fmla="*/ 0 w 104"/>
                  <a:gd name="T43" fmla="*/ 1 h 142"/>
                  <a:gd name="T44" fmla="*/ 0 w 104"/>
                  <a:gd name="T45" fmla="*/ 1 h 142"/>
                  <a:gd name="T46" fmla="*/ 0 w 104"/>
                  <a:gd name="T47" fmla="*/ 1 h 142"/>
                  <a:gd name="T48" fmla="*/ 0 w 104"/>
                  <a:gd name="T49" fmla="*/ 1 h 142"/>
                  <a:gd name="T50" fmla="*/ 0 w 104"/>
                  <a:gd name="T51" fmla="*/ 1 h 142"/>
                  <a:gd name="T52" fmla="*/ 0 w 104"/>
                  <a:gd name="T53" fmla="*/ 1 h 142"/>
                  <a:gd name="T54" fmla="*/ 0 w 104"/>
                  <a:gd name="T55" fmla="*/ 1 h 142"/>
                  <a:gd name="T56" fmla="*/ 0 w 104"/>
                  <a:gd name="T57" fmla="*/ 1 h 142"/>
                  <a:gd name="T58" fmla="*/ 0 w 104"/>
                  <a:gd name="T59" fmla="*/ 1 h 142"/>
                  <a:gd name="T60" fmla="*/ 0 w 104"/>
                  <a:gd name="T61" fmla="*/ 1 h 142"/>
                  <a:gd name="T62" fmla="*/ 0 w 104"/>
                  <a:gd name="T63" fmla="*/ 1 h 142"/>
                  <a:gd name="T64" fmla="*/ 0 w 104"/>
                  <a:gd name="T65" fmla="*/ 1 h 142"/>
                  <a:gd name="T66" fmla="*/ 0 w 104"/>
                  <a:gd name="T67" fmla="*/ 1 h 142"/>
                  <a:gd name="T68" fmla="*/ 0 w 104"/>
                  <a:gd name="T69" fmla="*/ 1 h 142"/>
                  <a:gd name="T70" fmla="*/ 0 w 104"/>
                  <a:gd name="T71" fmla="*/ 1 h 142"/>
                  <a:gd name="T72" fmla="*/ 0 w 104"/>
                  <a:gd name="T73" fmla="*/ 1 h 142"/>
                  <a:gd name="T74" fmla="*/ 0 w 104"/>
                  <a:gd name="T75" fmla="*/ 1 h 142"/>
                  <a:gd name="T76" fmla="*/ 0 w 104"/>
                  <a:gd name="T77" fmla="*/ 1 h 142"/>
                  <a:gd name="T78" fmla="*/ 0 w 104"/>
                  <a:gd name="T79" fmla="*/ 1 h 142"/>
                  <a:gd name="T80" fmla="*/ 0 w 104"/>
                  <a:gd name="T81" fmla="*/ 1 h 142"/>
                  <a:gd name="T82" fmla="*/ 0 w 104"/>
                  <a:gd name="T83" fmla="*/ 1 h 142"/>
                  <a:gd name="T84" fmla="*/ 0 w 104"/>
                  <a:gd name="T85" fmla="*/ 1 h 142"/>
                  <a:gd name="T86" fmla="*/ 0 w 104"/>
                  <a:gd name="T87" fmla="*/ 1 h 142"/>
                  <a:gd name="T88" fmla="*/ 0 w 104"/>
                  <a:gd name="T89" fmla="*/ 1 h 142"/>
                  <a:gd name="T90" fmla="*/ 0 w 104"/>
                  <a:gd name="T91" fmla="*/ 1 h 142"/>
                  <a:gd name="T92" fmla="*/ 0 w 104"/>
                  <a:gd name="T93" fmla="*/ 1 h 142"/>
                  <a:gd name="T94" fmla="*/ 0 w 104"/>
                  <a:gd name="T95" fmla="*/ 0 h 142"/>
                  <a:gd name="T96" fmla="*/ 0 w 104"/>
                  <a:gd name="T97" fmla="*/ 0 h 142"/>
                  <a:gd name="T98" fmla="*/ 0 w 104"/>
                  <a:gd name="T99" fmla="*/ 1 h 142"/>
                  <a:gd name="T100" fmla="*/ 0 w 104"/>
                  <a:gd name="T101" fmla="*/ 1 h 142"/>
                  <a:gd name="T102" fmla="*/ 0 w 104"/>
                  <a:gd name="T103" fmla="*/ 1 h 142"/>
                  <a:gd name="T104" fmla="*/ 0 w 104"/>
                  <a:gd name="T105" fmla="*/ 1 h 1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142">
                    <a:moveTo>
                      <a:pt x="40" y="8"/>
                    </a:moveTo>
                    <a:lnTo>
                      <a:pt x="35" y="12"/>
                    </a:lnTo>
                    <a:lnTo>
                      <a:pt x="29" y="18"/>
                    </a:lnTo>
                    <a:lnTo>
                      <a:pt x="24" y="23"/>
                    </a:lnTo>
                    <a:lnTo>
                      <a:pt x="20" y="30"/>
                    </a:lnTo>
                    <a:lnTo>
                      <a:pt x="16" y="37"/>
                    </a:lnTo>
                    <a:lnTo>
                      <a:pt x="11" y="44"/>
                    </a:lnTo>
                    <a:lnTo>
                      <a:pt x="7" y="52"/>
                    </a:lnTo>
                    <a:lnTo>
                      <a:pt x="4" y="60"/>
                    </a:lnTo>
                    <a:lnTo>
                      <a:pt x="2" y="74"/>
                    </a:lnTo>
                    <a:lnTo>
                      <a:pt x="0" y="88"/>
                    </a:lnTo>
                    <a:lnTo>
                      <a:pt x="2" y="100"/>
                    </a:lnTo>
                    <a:lnTo>
                      <a:pt x="2" y="107"/>
                    </a:lnTo>
                    <a:lnTo>
                      <a:pt x="4" y="113"/>
                    </a:lnTo>
                    <a:lnTo>
                      <a:pt x="6" y="118"/>
                    </a:lnTo>
                    <a:lnTo>
                      <a:pt x="9" y="122"/>
                    </a:lnTo>
                    <a:lnTo>
                      <a:pt x="11" y="126"/>
                    </a:lnTo>
                    <a:lnTo>
                      <a:pt x="14" y="131"/>
                    </a:lnTo>
                    <a:lnTo>
                      <a:pt x="18" y="133"/>
                    </a:lnTo>
                    <a:lnTo>
                      <a:pt x="21" y="136"/>
                    </a:lnTo>
                    <a:lnTo>
                      <a:pt x="27" y="139"/>
                    </a:lnTo>
                    <a:lnTo>
                      <a:pt x="31" y="140"/>
                    </a:lnTo>
                    <a:lnTo>
                      <a:pt x="35" y="142"/>
                    </a:lnTo>
                    <a:lnTo>
                      <a:pt x="39" y="142"/>
                    </a:lnTo>
                    <a:lnTo>
                      <a:pt x="46" y="140"/>
                    </a:lnTo>
                    <a:lnTo>
                      <a:pt x="50" y="139"/>
                    </a:lnTo>
                    <a:lnTo>
                      <a:pt x="54" y="137"/>
                    </a:lnTo>
                    <a:lnTo>
                      <a:pt x="62" y="133"/>
                    </a:lnTo>
                    <a:lnTo>
                      <a:pt x="68" y="129"/>
                    </a:lnTo>
                    <a:lnTo>
                      <a:pt x="73" y="125"/>
                    </a:lnTo>
                    <a:lnTo>
                      <a:pt x="83" y="113"/>
                    </a:lnTo>
                    <a:lnTo>
                      <a:pt x="93" y="98"/>
                    </a:lnTo>
                    <a:lnTo>
                      <a:pt x="95" y="91"/>
                    </a:lnTo>
                    <a:lnTo>
                      <a:pt x="98" y="81"/>
                    </a:lnTo>
                    <a:lnTo>
                      <a:pt x="102" y="67"/>
                    </a:lnTo>
                    <a:lnTo>
                      <a:pt x="104" y="54"/>
                    </a:lnTo>
                    <a:lnTo>
                      <a:pt x="102" y="41"/>
                    </a:lnTo>
                    <a:lnTo>
                      <a:pt x="101" y="34"/>
                    </a:lnTo>
                    <a:lnTo>
                      <a:pt x="99" y="29"/>
                    </a:lnTo>
                    <a:lnTo>
                      <a:pt x="98" y="23"/>
                    </a:lnTo>
                    <a:lnTo>
                      <a:pt x="95" y="19"/>
                    </a:lnTo>
                    <a:lnTo>
                      <a:pt x="93" y="15"/>
                    </a:lnTo>
                    <a:lnTo>
                      <a:pt x="88" y="11"/>
                    </a:lnTo>
                    <a:lnTo>
                      <a:pt x="86" y="7"/>
                    </a:lnTo>
                    <a:lnTo>
                      <a:pt x="82" y="4"/>
                    </a:lnTo>
                    <a:lnTo>
                      <a:pt x="77" y="3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57" y="1"/>
                    </a:lnTo>
                    <a:lnTo>
                      <a:pt x="49" y="4"/>
                    </a:lnTo>
                    <a:lnTo>
                      <a:pt x="44" y="7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0" name="Freeform 727"/>
              <p:cNvSpPr>
                <a:spLocks/>
              </p:cNvSpPr>
              <p:nvPr userDrawn="1"/>
            </p:nvSpPr>
            <p:spPr bwMode="auto">
              <a:xfrm>
                <a:off x="4101" y="962"/>
                <a:ext cx="56" cy="73"/>
              </a:xfrm>
              <a:custGeom>
                <a:avLst/>
                <a:gdLst>
                  <a:gd name="T0" fmla="*/ 1 w 112"/>
                  <a:gd name="T1" fmla="*/ 0 h 147"/>
                  <a:gd name="T2" fmla="*/ 1 w 112"/>
                  <a:gd name="T3" fmla="*/ 0 h 147"/>
                  <a:gd name="T4" fmla="*/ 1 w 112"/>
                  <a:gd name="T5" fmla="*/ 0 h 147"/>
                  <a:gd name="T6" fmla="*/ 1 w 112"/>
                  <a:gd name="T7" fmla="*/ 0 h 147"/>
                  <a:gd name="T8" fmla="*/ 1 w 112"/>
                  <a:gd name="T9" fmla="*/ 0 h 147"/>
                  <a:gd name="T10" fmla="*/ 1 w 112"/>
                  <a:gd name="T11" fmla="*/ 0 h 147"/>
                  <a:gd name="T12" fmla="*/ 1 w 112"/>
                  <a:gd name="T13" fmla="*/ 0 h 147"/>
                  <a:gd name="T14" fmla="*/ 1 w 112"/>
                  <a:gd name="T15" fmla="*/ 0 h 147"/>
                  <a:gd name="T16" fmla="*/ 1 w 112"/>
                  <a:gd name="T17" fmla="*/ 0 h 147"/>
                  <a:gd name="T18" fmla="*/ 1 w 112"/>
                  <a:gd name="T19" fmla="*/ 0 h 147"/>
                  <a:gd name="T20" fmla="*/ 1 w 112"/>
                  <a:gd name="T21" fmla="*/ 0 h 147"/>
                  <a:gd name="T22" fmla="*/ 0 w 112"/>
                  <a:gd name="T23" fmla="*/ 0 h 147"/>
                  <a:gd name="T24" fmla="*/ 0 w 112"/>
                  <a:gd name="T25" fmla="*/ 0 h 147"/>
                  <a:gd name="T26" fmla="*/ 0 w 112"/>
                  <a:gd name="T27" fmla="*/ 0 h 147"/>
                  <a:gd name="T28" fmla="*/ 1 w 112"/>
                  <a:gd name="T29" fmla="*/ 0 h 147"/>
                  <a:gd name="T30" fmla="*/ 1 w 112"/>
                  <a:gd name="T31" fmla="*/ 0 h 147"/>
                  <a:gd name="T32" fmla="*/ 1 w 112"/>
                  <a:gd name="T33" fmla="*/ 0 h 147"/>
                  <a:gd name="T34" fmla="*/ 1 w 112"/>
                  <a:gd name="T35" fmla="*/ 0 h 147"/>
                  <a:gd name="T36" fmla="*/ 1 w 112"/>
                  <a:gd name="T37" fmla="*/ 0 h 147"/>
                  <a:gd name="T38" fmla="*/ 1 w 112"/>
                  <a:gd name="T39" fmla="*/ 0 h 147"/>
                  <a:gd name="T40" fmla="*/ 1 w 112"/>
                  <a:gd name="T41" fmla="*/ 0 h 147"/>
                  <a:gd name="T42" fmla="*/ 1 w 112"/>
                  <a:gd name="T43" fmla="*/ 0 h 147"/>
                  <a:gd name="T44" fmla="*/ 1 w 112"/>
                  <a:gd name="T45" fmla="*/ 0 h 147"/>
                  <a:gd name="T46" fmla="*/ 1 w 112"/>
                  <a:gd name="T47" fmla="*/ 0 h 147"/>
                  <a:gd name="T48" fmla="*/ 1 w 112"/>
                  <a:gd name="T49" fmla="*/ 0 h 147"/>
                  <a:gd name="T50" fmla="*/ 1 w 112"/>
                  <a:gd name="T51" fmla="*/ 0 h 147"/>
                  <a:gd name="T52" fmla="*/ 1 w 112"/>
                  <a:gd name="T53" fmla="*/ 0 h 147"/>
                  <a:gd name="T54" fmla="*/ 1 w 112"/>
                  <a:gd name="T55" fmla="*/ 0 h 147"/>
                  <a:gd name="T56" fmla="*/ 1 w 112"/>
                  <a:gd name="T57" fmla="*/ 0 h 147"/>
                  <a:gd name="T58" fmla="*/ 1 w 112"/>
                  <a:gd name="T59" fmla="*/ 0 h 147"/>
                  <a:gd name="T60" fmla="*/ 1 w 112"/>
                  <a:gd name="T61" fmla="*/ 0 h 147"/>
                  <a:gd name="T62" fmla="*/ 1 w 112"/>
                  <a:gd name="T63" fmla="*/ 0 h 147"/>
                  <a:gd name="T64" fmla="*/ 1 w 112"/>
                  <a:gd name="T65" fmla="*/ 0 h 147"/>
                  <a:gd name="T66" fmla="*/ 1 w 112"/>
                  <a:gd name="T67" fmla="*/ 0 h 147"/>
                  <a:gd name="T68" fmla="*/ 1 w 112"/>
                  <a:gd name="T69" fmla="*/ 0 h 147"/>
                  <a:gd name="T70" fmla="*/ 1 w 112"/>
                  <a:gd name="T71" fmla="*/ 0 h 147"/>
                  <a:gd name="T72" fmla="*/ 1 w 112"/>
                  <a:gd name="T73" fmla="*/ 0 h 147"/>
                  <a:gd name="T74" fmla="*/ 1 w 112"/>
                  <a:gd name="T75" fmla="*/ 0 h 147"/>
                  <a:gd name="T76" fmla="*/ 1 w 112"/>
                  <a:gd name="T77" fmla="*/ 0 h 147"/>
                  <a:gd name="T78" fmla="*/ 1 w 112"/>
                  <a:gd name="T79" fmla="*/ 0 h 147"/>
                  <a:gd name="T80" fmla="*/ 1 w 112"/>
                  <a:gd name="T81" fmla="*/ 0 h 147"/>
                  <a:gd name="T82" fmla="*/ 1 w 112"/>
                  <a:gd name="T83" fmla="*/ 0 h 147"/>
                  <a:gd name="T84" fmla="*/ 1 w 112"/>
                  <a:gd name="T85" fmla="*/ 0 h 147"/>
                  <a:gd name="T86" fmla="*/ 1 w 112"/>
                  <a:gd name="T87" fmla="*/ 0 h 147"/>
                  <a:gd name="T88" fmla="*/ 1 w 112"/>
                  <a:gd name="T89" fmla="*/ 0 h 147"/>
                  <a:gd name="T90" fmla="*/ 1 w 112"/>
                  <a:gd name="T91" fmla="*/ 0 h 147"/>
                  <a:gd name="T92" fmla="*/ 1 w 112"/>
                  <a:gd name="T93" fmla="*/ 0 h 147"/>
                  <a:gd name="T94" fmla="*/ 1 w 112"/>
                  <a:gd name="T95" fmla="*/ 0 h 147"/>
                  <a:gd name="T96" fmla="*/ 1 w 112"/>
                  <a:gd name="T97" fmla="*/ 0 h 147"/>
                  <a:gd name="T98" fmla="*/ 1 w 112"/>
                  <a:gd name="T99" fmla="*/ 0 h 147"/>
                  <a:gd name="T100" fmla="*/ 1 w 112"/>
                  <a:gd name="T101" fmla="*/ 0 h 147"/>
                  <a:gd name="T102" fmla="*/ 1 w 112"/>
                  <a:gd name="T103" fmla="*/ 0 h 147"/>
                  <a:gd name="T104" fmla="*/ 1 w 112"/>
                  <a:gd name="T105" fmla="*/ 0 h 147"/>
                  <a:gd name="T106" fmla="*/ 1 w 112"/>
                  <a:gd name="T107" fmla="*/ 0 h 147"/>
                  <a:gd name="T108" fmla="*/ 1 w 112"/>
                  <a:gd name="T109" fmla="*/ 0 h 147"/>
                  <a:gd name="T110" fmla="*/ 1 w 112"/>
                  <a:gd name="T111" fmla="*/ 0 h 147"/>
                  <a:gd name="T112" fmla="*/ 1 w 112"/>
                  <a:gd name="T113" fmla="*/ 0 h 147"/>
                  <a:gd name="T114" fmla="*/ 1 w 112"/>
                  <a:gd name="T115" fmla="*/ 0 h 1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2" h="147">
                    <a:moveTo>
                      <a:pt x="45" y="8"/>
                    </a:moveTo>
                    <a:lnTo>
                      <a:pt x="38" y="12"/>
                    </a:lnTo>
                    <a:lnTo>
                      <a:pt x="33" y="18"/>
                    </a:lnTo>
                    <a:lnTo>
                      <a:pt x="26" y="23"/>
                    </a:lnTo>
                    <a:lnTo>
                      <a:pt x="22" y="30"/>
                    </a:lnTo>
                    <a:lnTo>
                      <a:pt x="16" y="37"/>
                    </a:lnTo>
                    <a:lnTo>
                      <a:pt x="12" y="45"/>
                    </a:lnTo>
                    <a:lnTo>
                      <a:pt x="8" y="53"/>
                    </a:lnTo>
                    <a:lnTo>
                      <a:pt x="5" y="63"/>
                    </a:lnTo>
                    <a:lnTo>
                      <a:pt x="2" y="70"/>
                    </a:lnTo>
                    <a:lnTo>
                      <a:pt x="1" y="77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1" y="111"/>
                    </a:lnTo>
                    <a:lnTo>
                      <a:pt x="4" y="117"/>
                    </a:lnTo>
                    <a:lnTo>
                      <a:pt x="5" y="122"/>
                    </a:lnTo>
                    <a:lnTo>
                      <a:pt x="8" y="128"/>
                    </a:lnTo>
                    <a:lnTo>
                      <a:pt x="11" y="132"/>
                    </a:lnTo>
                    <a:lnTo>
                      <a:pt x="15" y="136"/>
                    </a:lnTo>
                    <a:lnTo>
                      <a:pt x="19" y="139"/>
                    </a:lnTo>
                    <a:lnTo>
                      <a:pt x="23" y="141"/>
                    </a:lnTo>
                    <a:lnTo>
                      <a:pt x="27" y="144"/>
                    </a:lnTo>
                    <a:lnTo>
                      <a:pt x="33" y="146"/>
                    </a:lnTo>
                    <a:lnTo>
                      <a:pt x="41" y="147"/>
                    </a:lnTo>
                    <a:lnTo>
                      <a:pt x="49" y="146"/>
                    </a:lnTo>
                    <a:lnTo>
                      <a:pt x="55" y="146"/>
                    </a:lnTo>
                    <a:lnTo>
                      <a:pt x="59" y="144"/>
                    </a:lnTo>
                    <a:lnTo>
                      <a:pt x="67" y="139"/>
                    </a:lnTo>
                    <a:lnTo>
                      <a:pt x="74" y="135"/>
                    </a:lnTo>
                    <a:lnTo>
                      <a:pt x="79" y="130"/>
                    </a:lnTo>
                    <a:lnTo>
                      <a:pt x="85" y="124"/>
                    </a:lnTo>
                    <a:lnTo>
                      <a:pt x="90" y="118"/>
                    </a:lnTo>
                    <a:lnTo>
                      <a:pt x="96" y="110"/>
                    </a:lnTo>
                    <a:lnTo>
                      <a:pt x="100" y="103"/>
                    </a:lnTo>
                    <a:lnTo>
                      <a:pt x="104" y="95"/>
                    </a:lnTo>
                    <a:lnTo>
                      <a:pt x="108" y="85"/>
                    </a:lnTo>
                    <a:lnTo>
                      <a:pt x="110" y="78"/>
                    </a:lnTo>
                    <a:lnTo>
                      <a:pt x="111" y="70"/>
                    </a:lnTo>
                    <a:lnTo>
                      <a:pt x="112" y="63"/>
                    </a:lnTo>
                    <a:lnTo>
                      <a:pt x="112" y="56"/>
                    </a:lnTo>
                    <a:lnTo>
                      <a:pt x="112" y="49"/>
                    </a:lnTo>
                    <a:lnTo>
                      <a:pt x="112" y="42"/>
                    </a:lnTo>
                    <a:lnTo>
                      <a:pt x="110" y="30"/>
                    </a:lnTo>
                    <a:lnTo>
                      <a:pt x="107" y="25"/>
                    </a:lnTo>
                    <a:lnTo>
                      <a:pt x="104" y="19"/>
                    </a:lnTo>
                    <a:lnTo>
                      <a:pt x="101" y="15"/>
                    </a:lnTo>
                    <a:lnTo>
                      <a:pt x="97" y="11"/>
                    </a:lnTo>
                    <a:lnTo>
                      <a:pt x="93" y="8"/>
                    </a:lnTo>
                    <a:lnTo>
                      <a:pt x="89" y="5"/>
                    </a:lnTo>
                    <a:lnTo>
                      <a:pt x="85" y="3"/>
                    </a:lnTo>
                    <a:lnTo>
                      <a:pt x="79" y="1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1" y="1"/>
                    </a:lnTo>
                    <a:lnTo>
                      <a:pt x="53" y="4"/>
                    </a:lnTo>
                    <a:lnTo>
                      <a:pt x="45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1" name="Freeform 728"/>
              <p:cNvSpPr>
                <a:spLocks/>
              </p:cNvSpPr>
              <p:nvPr userDrawn="1"/>
            </p:nvSpPr>
            <p:spPr bwMode="auto">
              <a:xfrm>
                <a:off x="4384" y="1024"/>
                <a:ext cx="66" cy="78"/>
              </a:xfrm>
              <a:custGeom>
                <a:avLst/>
                <a:gdLst>
                  <a:gd name="T0" fmla="*/ 1 w 132"/>
                  <a:gd name="T1" fmla="*/ 1 h 156"/>
                  <a:gd name="T2" fmla="*/ 1 w 132"/>
                  <a:gd name="T3" fmla="*/ 1 h 156"/>
                  <a:gd name="T4" fmla="*/ 1 w 132"/>
                  <a:gd name="T5" fmla="*/ 1 h 156"/>
                  <a:gd name="T6" fmla="*/ 1 w 132"/>
                  <a:gd name="T7" fmla="*/ 1 h 156"/>
                  <a:gd name="T8" fmla="*/ 1 w 132"/>
                  <a:gd name="T9" fmla="*/ 1 h 156"/>
                  <a:gd name="T10" fmla="*/ 1 w 132"/>
                  <a:gd name="T11" fmla="*/ 1 h 156"/>
                  <a:gd name="T12" fmla="*/ 1 w 132"/>
                  <a:gd name="T13" fmla="*/ 1 h 156"/>
                  <a:gd name="T14" fmla="*/ 1 w 132"/>
                  <a:gd name="T15" fmla="*/ 1 h 156"/>
                  <a:gd name="T16" fmla="*/ 1 w 132"/>
                  <a:gd name="T17" fmla="*/ 1 h 156"/>
                  <a:gd name="T18" fmla="*/ 1 w 132"/>
                  <a:gd name="T19" fmla="*/ 1 h 156"/>
                  <a:gd name="T20" fmla="*/ 1 w 132"/>
                  <a:gd name="T21" fmla="*/ 1 h 156"/>
                  <a:gd name="T22" fmla="*/ 0 w 132"/>
                  <a:gd name="T23" fmla="*/ 1 h 156"/>
                  <a:gd name="T24" fmla="*/ 0 w 132"/>
                  <a:gd name="T25" fmla="*/ 1 h 156"/>
                  <a:gd name="T26" fmla="*/ 0 w 132"/>
                  <a:gd name="T27" fmla="*/ 1 h 156"/>
                  <a:gd name="T28" fmla="*/ 0 w 132"/>
                  <a:gd name="T29" fmla="*/ 1 h 156"/>
                  <a:gd name="T30" fmla="*/ 1 w 132"/>
                  <a:gd name="T31" fmla="*/ 1 h 156"/>
                  <a:gd name="T32" fmla="*/ 1 w 132"/>
                  <a:gd name="T33" fmla="*/ 1 h 156"/>
                  <a:gd name="T34" fmla="*/ 1 w 132"/>
                  <a:gd name="T35" fmla="*/ 1 h 156"/>
                  <a:gd name="T36" fmla="*/ 1 w 132"/>
                  <a:gd name="T37" fmla="*/ 1 h 156"/>
                  <a:gd name="T38" fmla="*/ 1 w 132"/>
                  <a:gd name="T39" fmla="*/ 1 h 156"/>
                  <a:gd name="T40" fmla="*/ 1 w 132"/>
                  <a:gd name="T41" fmla="*/ 1 h 156"/>
                  <a:gd name="T42" fmla="*/ 1 w 132"/>
                  <a:gd name="T43" fmla="*/ 1 h 156"/>
                  <a:gd name="T44" fmla="*/ 1 w 132"/>
                  <a:gd name="T45" fmla="*/ 1 h 156"/>
                  <a:gd name="T46" fmla="*/ 1 w 132"/>
                  <a:gd name="T47" fmla="*/ 1 h 156"/>
                  <a:gd name="T48" fmla="*/ 1 w 132"/>
                  <a:gd name="T49" fmla="*/ 1 h 156"/>
                  <a:gd name="T50" fmla="*/ 1 w 132"/>
                  <a:gd name="T51" fmla="*/ 1 h 156"/>
                  <a:gd name="T52" fmla="*/ 1 w 132"/>
                  <a:gd name="T53" fmla="*/ 1 h 156"/>
                  <a:gd name="T54" fmla="*/ 1 w 132"/>
                  <a:gd name="T55" fmla="*/ 1 h 156"/>
                  <a:gd name="T56" fmla="*/ 1 w 132"/>
                  <a:gd name="T57" fmla="*/ 1 h 156"/>
                  <a:gd name="T58" fmla="*/ 1 w 132"/>
                  <a:gd name="T59" fmla="*/ 1 h 156"/>
                  <a:gd name="T60" fmla="*/ 1 w 132"/>
                  <a:gd name="T61" fmla="*/ 1 h 156"/>
                  <a:gd name="T62" fmla="*/ 1 w 132"/>
                  <a:gd name="T63" fmla="*/ 1 h 156"/>
                  <a:gd name="T64" fmla="*/ 1 w 132"/>
                  <a:gd name="T65" fmla="*/ 1 h 156"/>
                  <a:gd name="T66" fmla="*/ 1 w 132"/>
                  <a:gd name="T67" fmla="*/ 1 h 156"/>
                  <a:gd name="T68" fmla="*/ 1 w 132"/>
                  <a:gd name="T69" fmla="*/ 1 h 156"/>
                  <a:gd name="T70" fmla="*/ 1 w 132"/>
                  <a:gd name="T71" fmla="*/ 1 h 156"/>
                  <a:gd name="T72" fmla="*/ 1 w 132"/>
                  <a:gd name="T73" fmla="*/ 1 h 156"/>
                  <a:gd name="T74" fmla="*/ 1 w 132"/>
                  <a:gd name="T75" fmla="*/ 1 h 156"/>
                  <a:gd name="T76" fmla="*/ 1 w 132"/>
                  <a:gd name="T77" fmla="*/ 1 h 156"/>
                  <a:gd name="T78" fmla="*/ 1 w 132"/>
                  <a:gd name="T79" fmla="*/ 1 h 156"/>
                  <a:gd name="T80" fmla="*/ 1 w 132"/>
                  <a:gd name="T81" fmla="*/ 1 h 156"/>
                  <a:gd name="T82" fmla="*/ 1 w 132"/>
                  <a:gd name="T83" fmla="*/ 1 h 156"/>
                  <a:gd name="T84" fmla="*/ 1 w 132"/>
                  <a:gd name="T85" fmla="*/ 1 h 156"/>
                  <a:gd name="T86" fmla="*/ 1 w 132"/>
                  <a:gd name="T87" fmla="*/ 1 h 156"/>
                  <a:gd name="T88" fmla="*/ 1 w 132"/>
                  <a:gd name="T89" fmla="*/ 1 h 156"/>
                  <a:gd name="T90" fmla="*/ 1 w 132"/>
                  <a:gd name="T91" fmla="*/ 1 h 156"/>
                  <a:gd name="T92" fmla="*/ 1 w 132"/>
                  <a:gd name="T93" fmla="*/ 1 h 156"/>
                  <a:gd name="T94" fmla="*/ 1 w 132"/>
                  <a:gd name="T95" fmla="*/ 1 h 156"/>
                  <a:gd name="T96" fmla="*/ 1 w 132"/>
                  <a:gd name="T97" fmla="*/ 1 h 156"/>
                  <a:gd name="T98" fmla="*/ 1 w 132"/>
                  <a:gd name="T99" fmla="*/ 1 h 156"/>
                  <a:gd name="T100" fmla="*/ 1 w 132"/>
                  <a:gd name="T101" fmla="*/ 1 h 156"/>
                  <a:gd name="T102" fmla="*/ 1 w 132"/>
                  <a:gd name="T103" fmla="*/ 1 h 156"/>
                  <a:gd name="T104" fmla="*/ 1 w 132"/>
                  <a:gd name="T105" fmla="*/ 1 h 156"/>
                  <a:gd name="T106" fmla="*/ 1 w 132"/>
                  <a:gd name="T107" fmla="*/ 1 h 156"/>
                  <a:gd name="T108" fmla="*/ 1 w 132"/>
                  <a:gd name="T109" fmla="*/ 0 h 156"/>
                  <a:gd name="T110" fmla="*/ 1 w 132"/>
                  <a:gd name="T111" fmla="*/ 1 h 156"/>
                  <a:gd name="T112" fmla="*/ 1 w 132"/>
                  <a:gd name="T113" fmla="*/ 1 h 156"/>
                  <a:gd name="T114" fmla="*/ 1 w 132"/>
                  <a:gd name="T115" fmla="*/ 1 h 1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2" h="156">
                    <a:moveTo>
                      <a:pt x="54" y="8"/>
                    </a:moveTo>
                    <a:lnTo>
                      <a:pt x="46" y="12"/>
                    </a:lnTo>
                    <a:lnTo>
                      <a:pt x="39" y="17"/>
                    </a:lnTo>
                    <a:lnTo>
                      <a:pt x="32" y="24"/>
                    </a:lnTo>
                    <a:lnTo>
                      <a:pt x="26" y="31"/>
                    </a:lnTo>
                    <a:lnTo>
                      <a:pt x="19" y="38"/>
                    </a:lnTo>
                    <a:lnTo>
                      <a:pt x="14" y="46"/>
                    </a:lnTo>
                    <a:lnTo>
                      <a:pt x="10" y="56"/>
                    </a:lnTo>
                    <a:lnTo>
                      <a:pt x="6" y="66"/>
                    </a:lnTo>
                    <a:lnTo>
                      <a:pt x="3" y="72"/>
                    </a:lnTo>
                    <a:lnTo>
                      <a:pt x="2" y="81"/>
                    </a:lnTo>
                    <a:lnTo>
                      <a:pt x="0" y="89"/>
                    </a:lnTo>
                    <a:lnTo>
                      <a:pt x="0" y="96"/>
                    </a:lnTo>
                    <a:lnTo>
                      <a:pt x="0" y="103"/>
                    </a:lnTo>
                    <a:lnTo>
                      <a:pt x="0" y="111"/>
                    </a:lnTo>
                    <a:lnTo>
                      <a:pt x="2" y="116"/>
                    </a:lnTo>
                    <a:lnTo>
                      <a:pt x="3" y="123"/>
                    </a:lnTo>
                    <a:lnTo>
                      <a:pt x="6" y="129"/>
                    </a:lnTo>
                    <a:lnTo>
                      <a:pt x="8" y="134"/>
                    </a:lnTo>
                    <a:lnTo>
                      <a:pt x="13" y="140"/>
                    </a:lnTo>
                    <a:lnTo>
                      <a:pt x="17" y="144"/>
                    </a:lnTo>
                    <a:lnTo>
                      <a:pt x="21" y="148"/>
                    </a:lnTo>
                    <a:lnTo>
                      <a:pt x="26" y="151"/>
                    </a:lnTo>
                    <a:lnTo>
                      <a:pt x="32" y="154"/>
                    </a:lnTo>
                    <a:lnTo>
                      <a:pt x="37" y="155"/>
                    </a:lnTo>
                    <a:lnTo>
                      <a:pt x="47" y="156"/>
                    </a:lnTo>
                    <a:lnTo>
                      <a:pt x="58" y="156"/>
                    </a:lnTo>
                    <a:lnTo>
                      <a:pt x="62" y="155"/>
                    </a:lnTo>
                    <a:lnTo>
                      <a:pt x="68" y="154"/>
                    </a:lnTo>
                    <a:lnTo>
                      <a:pt x="73" y="151"/>
                    </a:lnTo>
                    <a:lnTo>
                      <a:pt x="77" y="149"/>
                    </a:lnTo>
                    <a:lnTo>
                      <a:pt x="85" y="145"/>
                    </a:lnTo>
                    <a:lnTo>
                      <a:pt x="92" y="140"/>
                    </a:lnTo>
                    <a:lnTo>
                      <a:pt x="99" y="133"/>
                    </a:lnTo>
                    <a:lnTo>
                      <a:pt x="106" y="126"/>
                    </a:lnTo>
                    <a:lnTo>
                      <a:pt x="112" y="119"/>
                    </a:lnTo>
                    <a:lnTo>
                      <a:pt x="117" y="111"/>
                    </a:lnTo>
                    <a:lnTo>
                      <a:pt x="121" y="101"/>
                    </a:lnTo>
                    <a:lnTo>
                      <a:pt x="125" y="92"/>
                    </a:lnTo>
                    <a:lnTo>
                      <a:pt x="128" y="83"/>
                    </a:lnTo>
                    <a:lnTo>
                      <a:pt x="131" y="77"/>
                    </a:lnTo>
                    <a:lnTo>
                      <a:pt x="132" y="60"/>
                    </a:lnTo>
                    <a:lnTo>
                      <a:pt x="132" y="53"/>
                    </a:lnTo>
                    <a:lnTo>
                      <a:pt x="132" y="46"/>
                    </a:lnTo>
                    <a:lnTo>
                      <a:pt x="131" y="39"/>
                    </a:lnTo>
                    <a:lnTo>
                      <a:pt x="128" y="33"/>
                    </a:lnTo>
                    <a:lnTo>
                      <a:pt x="127" y="27"/>
                    </a:lnTo>
                    <a:lnTo>
                      <a:pt x="123" y="22"/>
                    </a:lnTo>
                    <a:lnTo>
                      <a:pt x="120" y="16"/>
                    </a:lnTo>
                    <a:lnTo>
                      <a:pt x="116" y="12"/>
                    </a:lnTo>
                    <a:lnTo>
                      <a:pt x="112" y="8"/>
                    </a:lnTo>
                    <a:lnTo>
                      <a:pt x="106" y="5"/>
                    </a:lnTo>
                    <a:lnTo>
                      <a:pt x="101" y="2"/>
                    </a:lnTo>
                    <a:lnTo>
                      <a:pt x="94" y="1"/>
                    </a:lnTo>
                    <a:lnTo>
                      <a:pt x="84" y="0"/>
                    </a:lnTo>
                    <a:lnTo>
                      <a:pt x="74" y="1"/>
                    </a:lnTo>
                    <a:lnTo>
                      <a:pt x="63" y="4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2" name="Freeform 729"/>
              <p:cNvSpPr>
                <a:spLocks/>
              </p:cNvSpPr>
              <p:nvPr userDrawn="1"/>
            </p:nvSpPr>
            <p:spPr bwMode="auto">
              <a:xfrm>
                <a:off x="3856" y="909"/>
                <a:ext cx="49" cy="69"/>
              </a:xfrm>
              <a:custGeom>
                <a:avLst/>
                <a:gdLst>
                  <a:gd name="T0" fmla="*/ 1 w 98"/>
                  <a:gd name="T1" fmla="*/ 1 h 137"/>
                  <a:gd name="T2" fmla="*/ 1 w 98"/>
                  <a:gd name="T3" fmla="*/ 1 h 137"/>
                  <a:gd name="T4" fmla="*/ 1 w 98"/>
                  <a:gd name="T5" fmla="*/ 1 h 137"/>
                  <a:gd name="T6" fmla="*/ 1 w 98"/>
                  <a:gd name="T7" fmla="*/ 1 h 137"/>
                  <a:gd name="T8" fmla="*/ 1 w 98"/>
                  <a:gd name="T9" fmla="*/ 1 h 137"/>
                  <a:gd name="T10" fmla="*/ 1 w 98"/>
                  <a:gd name="T11" fmla="*/ 1 h 137"/>
                  <a:gd name="T12" fmla="*/ 1 w 98"/>
                  <a:gd name="T13" fmla="*/ 1 h 137"/>
                  <a:gd name="T14" fmla="*/ 1 w 98"/>
                  <a:gd name="T15" fmla="*/ 1 h 137"/>
                  <a:gd name="T16" fmla="*/ 1 w 98"/>
                  <a:gd name="T17" fmla="*/ 1 h 137"/>
                  <a:gd name="T18" fmla="*/ 0 w 98"/>
                  <a:gd name="T19" fmla="*/ 1 h 137"/>
                  <a:gd name="T20" fmla="*/ 0 w 98"/>
                  <a:gd name="T21" fmla="*/ 1 h 137"/>
                  <a:gd name="T22" fmla="*/ 0 w 98"/>
                  <a:gd name="T23" fmla="*/ 1 h 137"/>
                  <a:gd name="T24" fmla="*/ 1 w 98"/>
                  <a:gd name="T25" fmla="*/ 1 h 137"/>
                  <a:gd name="T26" fmla="*/ 1 w 98"/>
                  <a:gd name="T27" fmla="*/ 1 h 137"/>
                  <a:gd name="T28" fmla="*/ 1 w 98"/>
                  <a:gd name="T29" fmla="*/ 1 h 137"/>
                  <a:gd name="T30" fmla="*/ 1 w 98"/>
                  <a:gd name="T31" fmla="*/ 1 h 137"/>
                  <a:gd name="T32" fmla="*/ 1 w 98"/>
                  <a:gd name="T33" fmla="*/ 1 h 137"/>
                  <a:gd name="T34" fmla="*/ 1 w 98"/>
                  <a:gd name="T35" fmla="*/ 1 h 137"/>
                  <a:gd name="T36" fmla="*/ 1 w 98"/>
                  <a:gd name="T37" fmla="*/ 1 h 137"/>
                  <a:gd name="T38" fmla="*/ 1 w 98"/>
                  <a:gd name="T39" fmla="*/ 1 h 137"/>
                  <a:gd name="T40" fmla="*/ 1 w 98"/>
                  <a:gd name="T41" fmla="*/ 1 h 137"/>
                  <a:gd name="T42" fmla="*/ 1 w 98"/>
                  <a:gd name="T43" fmla="*/ 1 h 137"/>
                  <a:gd name="T44" fmla="*/ 1 w 98"/>
                  <a:gd name="T45" fmla="*/ 1 h 137"/>
                  <a:gd name="T46" fmla="*/ 1 w 98"/>
                  <a:gd name="T47" fmla="*/ 1 h 137"/>
                  <a:gd name="T48" fmla="*/ 1 w 98"/>
                  <a:gd name="T49" fmla="*/ 1 h 137"/>
                  <a:gd name="T50" fmla="*/ 1 w 98"/>
                  <a:gd name="T51" fmla="*/ 1 h 137"/>
                  <a:gd name="T52" fmla="*/ 1 w 98"/>
                  <a:gd name="T53" fmla="*/ 1 h 137"/>
                  <a:gd name="T54" fmla="*/ 1 w 98"/>
                  <a:gd name="T55" fmla="*/ 1 h 137"/>
                  <a:gd name="T56" fmla="*/ 1 w 98"/>
                  <a:gd name="T57" fmla="*/ 1 h 137"/>
                  <a:gd name="T58" fmla="*/ 1 w 98"/>
                  <a:gd name="T59" fmla="*/ 1 h 137"/>
                  <a:gd name="T60" fmla="*/ 1 w 98"/>
                  <a:gd name="T61" fmla="*/ 1 h 137"/>
                  <a:gd name="T62" fmla="*/ 1 w 98"/>
                  <a:gd name="T63" fmla="*/ 1 h 137"/>
                  <a:gd name="T64" fmla="*/ 1 w 98"/>
                  <a:gd name="T65" fmla="*/ 1 h 137"/>
                  <a:gd name="T66" fmla="*/ 1 w 98"/>
                  <a:gd name="T67" fmla="*/ 1 h 137"/>
                  <a:gd name="T68" fmla="*/ 1 w 98"/>
                  <a:gd name="T69" fmla="*/ 1 h 137"/>
                  <a:gd name="T70" fmla="*/ 1 w 98"/>
                  <a:gd name="T71" fmla="*/ 1 h 137"/>
                  <a:gd name="T72" fmla="*/ 1 w 98"/>
                  <a:gd name="T73" fmla="*/ 1 h 137"/>
                  <a:gd name="T74" fmla="*/ 1 w 98"/>
                  <a:gd name="T75" fmla="*/ 1 h 137"/>
                  <a:gd name="T76" fmla="*/ 1 w 98"/>
                  <a:gd name="T77" fmla="*/ 1 h 137"/>
                  <a:gd name="T78" fmla="*/ 1 w 98"/>
                  <a:gd name="T79" fmla="*/ 1 h 137"/>
                  <a:gd name="T80" fmla="*/ 1 w 98"/>
                  <a:gd name="T81" fmla="*/ 1 h 137"/>
                  <a:gd name="T82" fmla="*/ 1 w 98"/>
                  <a:gd name="T83" fmla="*/ 1 h 137"/>
                  <a:gd name="T84" fmla="*/ 1 w 98"/>
                  <a:gd name="T85" fmla="*/ 1 h 137"/>
                  <a:gd name="T86" fmla="*/ 1 w 98"/>
                  <a:gd name="T87" fmla="*/ 1 h 137"/>
                  <a:gd name="T88" fmla="*/ 1 w 98"/>
                  <a:gd name="T89" fmla="*/ 1 h 137"/>
                  <a:gd name="T90" fmla="*/ 1 w 98"/>
                  <a:gd name="T91" fmla="*/ 1 h 137"/>
                  <a:gd name="T92" fmla="*/ 1 w 98"/>
                  <a:gd name="T93" fmla="*/ 0 h 137"/>
                  <a:gd name="T94" fmla="*/ 1 w 98"/>
                  <a:gd name="T95" fmla="*/ 0 h 137"/>
                  <a:gd name="T96" fmla="*/ 1 w 98"/>
                  <a:gd name="T97" fmla="*/ 0 h 137"/>
                  <a:gd name="T98" fmla="*/ 1 w 98"/>
                  <a:gd name="T99" fmla="*/ 1 h 137"/>
                  <a:gd name="T100" fmla="*/ 1 w 98"/>
                  <a:gd name="T101" fmla="*/ 1 h 137"/>
                  <a:gd name="T102" fmla="*/ 1 w 98"/>
                  <a:gd name="T103" fmla="*/ 1 h 13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8" h="137">
                    <a:moveTo>
                      <a:pt x="37" y="8"/>
                    </a:moveTo>
                    <a:lnTo>
                      <a:pt x="32" y="12"/>
                    </a:lnTo>
                    <a:lnTo>
                      <a:pt x="27" y="16"/>
                    </a:lnTo>
                    <a:lnTo>
                      <a:pt x="22" y="22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4" y="59"/>
                    </a:lnTo>
                    <a:lnTo>
                      <a:pt x="0" y="73"/>
                    </a:lnTo>
                    <a:lnTo>
                      <a:pt x="0" y="87"/>
                    </a:lnTo>
                    <a:lnTo>
                      <a:pt x="0" y="99"/>
                    </a:lnTo>
                    <a:lnTo>
                      <a:pt x="3" y="110"/>
                    </a:lnTo>
                    <a:lnTo>
                      <a:pt x="5" y="114"/>
                    </a:lnTo>
                    <a:lnTo>
                      <a:pt x="7" y="120"/>
                    </a:lnTo>
                    <a:lnTo>
                      <a:pt x="10" y="124"/>
                    </a:lnTo>
                    <a:lnTo>
                      <a:pt x="12" y="128"/>
                    </a:lnTo>
                    <a:lnTo>
                      <a:pt x="15" y="129"/>
                    </a:lnTo>
                    <a:lnTo>
                      <a:pt x="16" y="131"/>
                    </a:lnTo>
                    <a:lnTo>
                      <a:pt x="21" y="133"/>
                    </a:lnTo>
                    <a:lnTo>
                      <a:pt x="25" y="135"/>
                    </a:lnTo>
                    <a:lnTo>
                      <a:pt x="29" y="136"/>
                    </a:lnTo>
                    <a:lnTo>
                      <a:pt x="33" y="137"/>
                    </a:lnTo>
                    <a:lnTo>
                      <a:pt x="36" y="137"/>
                    </a:lnTo>
                    <a:lnTo>
                      <a:pt x="44" y="136"/>
                    </a:lnTo>
                    <a:lnTo>
                      <a:pt x="51" y="133"/>
                    </a:lnTo>
                    <a:lnTo>
                      <a:pt x="59" y="129"/>
                    </a:lnTo>
                    <a:lnTo>
                      <a:pt x="65" y="125"/>
                    </a:lnTo>
                    <a:lnTo>
                      <a:pt x="69" y="121"/>
                    </a:lnTo>
                    <a:lnTo>
                      <a:pt x="74" y="115"/>
                    </a:lnTo>
                    <a:lnTo>
                      <a:pt x="78" y="109"/>
                    </a:lnTo>
                    <a:lnTo>
                      <a:pt x="82" y="103"/>
                    </a:lnTo>
                    <a:lnTo>
                      <a:pt x="87" y="95"/>
                    </a:lnTo>
                    <a:lnTo>
                      <a:pt x="91" y="87"/>
                    </a:lnTo>
                    <a:lnTo>
                      <a:pt x="93" y="78"/>
                    </a:lnTo>
                    <a:lnTo>
                      <a:pt x="96" y="65"/>
                    </a:lnTo>
                    <a:lnTo>
                      <a:pt x="98" y="51"/>
                    </a:lnTo>
                    <a:lnTo>
                      <a:pt x="96" y="38"/>
                    </a:lnTo>
                    <a:lnTo>
                      <a:pt x="95" y="33"/>
                    </a:lnTo>
                    <a:lnTo>
                      <a:pt x="93" y="27"/>
                    </a:lnTo>
                    <a:lnTo>
                      <a:pt x="89" y="18"/>
                    </a:lnTo>
                    <a:lnTo>
                      <a:pt x="87" y="14"/>
                    </a:lnTo>
                    <a:lnTo>
                      <a:pt x="84" y="10"/>
                    </a:lnTo>
                    <a:lnTo>
                      <a:pt x="80" y="7"/>
                    </a:lnTo>
                    <a:lnTo>
                      <a:pt x="77" y="4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2" y="1"/>
                    </a:lnTo>
                    <a:lnTo>
                      <a:pt x="45" y="4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3" name="Freeform 730"/>
              <p:cNvSpPr>
                <a:spLocks/>
              </p:cNvSpPr>
              <p:nvPr userDrawn="1"/>
            </p:nvSpPr>
            <p:spPr bwMode="auto">
              <a:xfrm>
                <a:off x="4016" y="943"/>
                <a:ext cx="53" cy="73"/>
              </a:xfrm>
              <a:custGeom>
                <a:avLst/>
                <a:gdLst>
                  <a:gd name="T0" fmla="*/ 0 w 107"/>
                  <a:gd name="T1" fmla="*/ 1 h 144"/>
                  <a:gd name="T2" fmla="*/ 0 w 107"/>
                  <a:gd name="T3" fmla="*/ 1 h 144"/>
                  <a:gd name="T4" fmla="*/ 0 w 107"/>
                  <a:gd name="T5" fmla="*/ 1 h 144"/>
                  <a:gd name="T6" fmla="*/ 0 w 107"/>
                  <a:gd name="T7" fmla="*/ 1 h 144"/>
                  <a:gd name="T8" fmla="*/ 0 w 107"/>
                  <a:gd name="T9" fmla="*/ 1 h 144"/>
                  <a:gd name="T10" fmla="*/ 0 w 107"/>
                  <a:gd name="T11" fmla="*/ 1 h 144"/>
                  <a:gd name="T12" fmla="*/ 0 w 107"/>
                  <a:gd name="T13" fmla="*/ 1 h 144"/>
                  <a:gd name="T14" fmla="*/ 0 w 107"/>
                  <a:gd name="T15" fmla="*/ 1 h 144"/>
                  <a:gd name="T16" fmla="*/ 0 w 107"/>
                  <a:gd name="T17" fmla="*/ 1 h 144"/>
                  <a:gd name="T18" fmla="*/ 0 w 107"/>
                  <a:gd name="T19" fmla="*/ 1 h 144"/>
                  <a:gd name="T20" fmla="*/ 0 w 107"/>
                  <a:gd name="T21" fmla="*/ 1 h 144"/>
                  <a:gd name="T22" fmla="*/ 0 w 107"/>
                  <a:gd name="T23" fmla="*/ 1 h 144"/>
                  <a:gd name="T24" fmla="*/ 0 w 107"/>
                  <a:gd name="T25" fmla="*/ 1 h 144"/>
                  <a:gd name="T26" fmla="*/ 0 w 107"/>
                  <a:gd name="T27" fmla="*/ 1 h 144"/>
                  <a:gd name="T28" fmla="*/ 0 w 107"/>
                  <a:gd name="T29" fmla="*/ 1 h 144"/>
                  <a:gd name="T30" fmla="*/ 0 w 107"/>
                  <a:gd name="T31" fmla="*/ 1 h 144"/>
                  <a:gd name="T32" fmla="*/ 0 w 107"/>
                  <a:gd name="T33" fmla="*/ 1 h 144"/>
                  <a:gd name="T34" fmla="*/ 0 w 107"/>
                  <a:gd name="T35" fmla="*/ 1 h 144"/>
                  <a:gd name="T36" fmla="*/ 0 w 107"/>
                  <a:gd name="T37" fmla="*/ 1 h 144"/>
                  <a:gd name="T38" fmla="*/ 0 w 107"/>
                  <a:gd name="T39" fmla="*/ 1 h 144"/>
                  <a:gd name="T40" fmla="*/ 0 w 107"/>
                  <a:gd name="T41" fmla="*/ 1 h 144"/>
                  <a:gd name="T42" fmla="*/ 0 w 107"/>
                  <a:gd name="T43" fmla="*/ 1 h 144"/>
                  <a:gd name="T44" fmla="*/ 0 w 107"/>
                  <a:gd name="T45" fmla="*/ 1 h 144"/>
                  <a:gd name="T46" fmla="*/ 0 w 107"/>
                  <a:gd name="T47" fmla="*/ 1 h 144"/>
                  <a:gd name="T48" fmla="*/ 0 w 107"/>
                  <a:gd name="T49" fmla="*/ 1 h 144"/>
                  <a:gd name="T50" fmla="*/ 0 w 107"/>
                  <a:gd name="T51" fmla="*/ 1 h 144"/>
                  <a:gd name="T52" fmla="*/ 0 w 107"/>
                  <a:gd name="T53" fmla="*/ 1 h 144"/>
                  <a:gd name="T54" fmla="*/ 0 w 107"/>
                  <a:gd name="T55" fmla="*/ 1 h 144"/>
                  <a:gd name="T56" fmla="*/ 0 w 107"/>
                  <a:gd name="T57" fmla="*/ 1 h 144"/>
                  <a:gd name="T58" fmla="*/ 0 w 107"/>
                  <a:gd name="T59" fmla="*/ 1 h 144"/>
                  <a:gd name="T60" fmla="*/ 0 w 107"/>
                  <a:gd name="T61" fmla="*/ 1 h 144"/>
                  <a:gd name="T62" fmla="*/ 0 w 107"/>
                  <a:gd name="T63" fmla="*/ 1 h 144"/>
                  <a:gd name="T64" fmla="*/ 0 w 107"/>
                  <a:gd name="T65" fmla="*/ 1 h 144"/>
                  <a:gd name="T66" fmla="*/ 0 w 107"/>
                  <a:gd name="T67" fmla="*/ 1 h 144"/>
                  <a:gd name="T68" fmla="*/ 0 w 107"/>
                  <a:gd name="T69" fmla="*/ 1 h 144"/>
                  <a:gd name="T70" fmla="*/ 0 w 107"/>
                  <a:gd name="T71" fmla="*/ 1 h 144"/>
                  <a:gd name="T72" fmla="*/ 0 w 107"/>
                  <a:gd name="T73" fmla="*/ 1 h 144"/>
                  <a:gd name="T74" fmla="*/ 0 w 107"/>
                  <a:gd name="T75" fmla="*/ 1 h 144"/>
                  <a:gd name="T76" fmla="*/ 0 w 107"/>
                  <a:gd name="T77" fmla="*/ 1 h 144"/>
                  <a:gd name="T78" fmla="*/ 0 w 107"/>
                  <a:gd name="T79" fmla="*/ 1 h 144"/>
                  <a:gd name="T80" fmla="*/ 0 w 107"/>
                  <a:gd name="T81" fmla="*/ 1 h 144"/>
                  <a:gd name="T82" fmla="*/ 0 w 107"/>
                  <a:gd name="T83" fmla="*/ 1 h 144"/>
                  <a:gd name="T84" fmla="*/ 0 w 107"/>
                  <a:gd name="T85" fmla="*/ 1 h 144"/>
                  <a:gd name="T86" fmla="*/ 0 w 107"/>
                  <a:gd name="T87" fmla="*/ 1 h 144"/>
                  <a:gd name="T88" fmla="*/ 0 w 107"/>
                  <a:gd name="T89" fmla="*/ 1 h 144"/>
                  <a:gd name="T90" fmla="*/ 0 w 107"/>
                  <a:gd name="T91" fmla="*/ 1 h 144"/>
                  <a:gd name="T92" fmla="*/ 0 w 107"/>
                  <a:gd name="T93" fmla="*/ 1 h 144"/>
                  <a:gd name="T94" fmla="*/ 0 w 107"/>
                  <a:gd name="T95" fmla="*/ 1 h 144"/>
                  <a:gd name="T96" fmla="*/ 0 w 107"/>
                  <a:gd name="T97" fmla="*/ 1 h 144"/>
                  <a:gd name="T98" fmla="*/ 0 w 107"/>
                  <a:gd name="T99" fmla="*/ 0 h 144"/>
                  <a:gd name="T100" fmla="*/ 0 w 107"/>
                  <a:gd name="T101" fmla="*/ 0 h 144"/>
                  <a:gd name="T102" fmla="*/ 0 w 107"/>
                  <a:gd name="T103" fmla="*/ 1 h 144"/>
                  <a:gd name="T104" fmla="*/ 0 w 107"/>
                  <a:gd name="T105" fmla="*/ 1 h 144"/>
                  <a:gd name="T106" fmla="*/ 0 w 107"/>
                  <a:gd name="T107" fmla="*/ 1 h 144"/>
                  <a:gd name="T108" fmla="*/ 0 w 107"/>
                  <a:gd name="T109" fmla="*/ 1 h 1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" h="144">
                    <a:moveTo>
                      <a:pt x="43" y="8"/>
                    </a:moveTo>
                    <a:lnTo>
                      <a:pt x="36" y="12"/>
                    </a:lnTo>
                    <a:lnTo>
                      <a:pt x="30" y="18"/>
                    </a:lnTo>
                    <a:lnTo>
                      <a:pt x="25" y="23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7" y="52"/>
                    </a:lnTo>
                    <a:lnTo>
                      <a:pt x="4" y="62"/>
                    </a:lnTo>
                    <a:lnTo>
                      <a:pt x="3" y="68"/>
                    </a:lnTo>
                    <a:lnTo>
                      <a:pt x="1" y="75"/>
                    </a:lnTo>
                    <a:lnTo>
                      <a:pt x="0" y="89"/>
                    </a:lnTo>
                    <a:lnTo>
                      <a:pt x="0" y="103"/>
                    </a:lnTo>
                    <a:lnTo>
                      <a:pt x="1" y="108"/>
                    </a:lnTo>
                    <a:lnTo>
                      <a:pt x="3" y="114"/>
                    </a:lnTo>
                    <a:lnTo>
                      <a:pt x="8" y="125"/>
                    </a:lnTo>
                    <a:lnTo>
                      <a:pt x="11" y="129"/>
                    </a:lnTo>
                    <a:lnTo>
                      <a:pt x="14" y="133"/>
                    </a:lnTo>
                    <a:lnTo>
                      <a:pt x="18" y="136"/>
                    </a:lnTo>
                    <a:lnTo>
                      <a:pt x="22" y="139"/>
                    </a:lnTo>
                    <a:lnTo>
                      <a:pt x="26" y="141"/>
                    </a:lnTo>
                    <a:lnTo>
                      <a:pt x="32" y="143"/>
                    </a:lnTo>
                    <a:lnTo>
                      <a:pt x="39" y="144"/>
                    </a:lnTo>
                    <a:lnTo>
                      <a:pt x="47" y="143"/>
                    </a:lnTo>
                    <a:lnTo>
                      <a:pt x="52" y="141"/>
                    </a:lnTo>
                    <a:lnTo>
                      <a:pt x="56" y="140"/>
                    </a:lnTo>
                    <a:lnTo>
                      <a:pt x="63" y="136"/>
                    </a:lnTo>
                    <a:lnTo>
                      <a:pt x="70" y="132"/>
                    </a:lnTo>
                    <a:lnTo>
                      <a:pt x="76" y="126"/>
                    </a:lnTo>
                    <a:lnTo>
                      <a:pt x="81" y="121"/>
                    </a:lnTo>
                    <a:lnTo>
                      <a:pt x="87" y="115"/>
                    </a:lnTo>
                    <a:lnTo>
                      <a:pt x="91" y="107"/>
                    </a:lnTo>
                    <a:lnTo>
                      <a:pt x="95" y="100"/>
                    </a:lnTo>
                    <a:lnTo>
                      <a:pt x="99" y="92"/>
                    </a:lnTo>
                    <a:lnTo>
                      <a:pt x="102" y="84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7" y="62"/>
                    </a:lnTo>
                    <a:lnTo>
                      <a:pt x="107" y="55"/>
                    </a:lnTo>
                    <a:lnTo>
                      <a:pt x="106" y="41"/>
                    </a:lnTo>
                    <a:lnTo>
                      <a:pt x="106" y="35"/>
                    </a:lnTo>
                    <a:lnTo>
                      <a:pt x="103" y="2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2" y="11"/>
                    </a:lnTo>
                    <a:lnTo>
                      <a:pt x="89" y="7"/>
                    </a:lnTo>
                    <a:lnTo>
                      <a:pt x="85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0" y="4"/>
                    </a:lnTo>
                    <a:lnTo>
                      <a:pt x="45" y="5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4" name="Freeform 731"/>
              <p:cNvSpPr>
                <a:spLocks/>
              </p:cNvSpPr>
              <p:nvPr userDrawn="1"/>
            </p:nvSpPr>
            <p:spPr bwMode="auto">
              <a:xfrm>
                <a:off x="4285" y="1002"/>
                <a:ext cx="63" cy="77"/>
              </a:xfrm>
              <a:custGeom>
                <a:avLst/>
                <a:gdLst>
                  <a:gd name="T0" fmla="*/ 1 w 125"/>
                  <a:gd name="T1" fmla="*/ 1 h 154"/>
                  <a:gd name="T2" fmla="*/ 1 w 125"/>
                  <a:gd name="T3" fmla="*/ 1 h 154"/>
                  <a:gd name="T4" fmla="*/ 1 w 125"/>
                  <a:gd name="T5" fmla="*/ 1 h 154"/>
                  <a:gd name="T6" fmla="*/ 1 w 125"/>
                  <a:gd name="T7" fmla="*/ 1 h 154"/>
                  <a:gd name="T8" fmla="*/ 1 w 125"/>
                  <a:gd name="T9" fmla="*/ 1 h 154"/>
                  <a:gd name="T10" fmla="*/ 1 w 125"/>
                  <a:gd name="T11" fmla="*/ 1 h 154"/>
                  <a:gd name="T12" fmla="*/ 1 w 125"/>
                  <a:gd name="T13" fmla="*/ 1 h 154"/>
                  <a:gd name="T14" fmla="*/ 1 w 125"/>
                  <a:gd name="T15" fmla="*/ 1 h 154"/>
                  <a:gd name="T16" fmla="*/ 1 w 125"/>
                  <a:gd name="T17" fmla="*/ 1 h 154"/>
                  <a:gd name="T18" fmla="*/ 1 w 125"/>
                  <a:gd name="T19" fmla="*/ 1 h 154"/>
                  <a:gd name="T20" fmla="*/ 0 w 125"/>
                  <a:gd name="T21" fmla="*/ 1 h 154"/>
                  <a:gd name="T22" fmla="*/ 0 w 125"/>
                  <a:gd name="T23" fmla="*/ 1 h 154"/>
                  <a:gd name="T24" fmla="*/ 0 w 125"/>
                  <a:gd name="T25" fmla="*/ 1 h 154"/>
                  <a:gd name="T26" fmla="*/ 0 w 125"/>
                  <a:gd name="T27" fmla="*/ 1 h 154"/>
                  <a:gd name="T28" fmla="*/ 1 w 125"/>
                  <a:gd name="T29" fmla="*/ 1 h 154"/>
                  <a:gd name="T30" fmla="*/ 1 w 125"/>
                  <a:gd name="T31" fmla="*/ 1 h 154"/>
                  <a:gd name="T32" fmla="*/ 1 w 125"/>
                  <a:gd name="T33" fmla="*/ 1 h 154"/>
                  <a:gd name="T34" fmla="*/ 1 w 125"/>
                  <a:gd name="T35" fmla="*/ 1 h 154"/>
                  <a:gd name="T36" fmla="*/ 1 w 125"/>
                  <a:gd name="T37" fmla="*/ 1 h 154"/>
                  <a:gd name="T38" fmla="*/ 1 w 125"/>
                  <a:gd name="T39" fmla="*/ 1 h 154"/>
                  <a:gd name="T40" fmla="*/ 1 w 125"/>
                  <a:gd name="T41" fmla="*/ 1 h 154"/>
                  <a:gd name="T42" fmla="*/ 1 w 125"/>
                  <a:gd name="T43" fmla="*/ 1 h 154"/>
                  <a:gd name="T44" fmla="*/ 1 w 125"/>
                  <a:gd name="T45" fmla="*/ 1 h 154"/>
                  <a:gd name="T46" fmla="*/ 1 w 125"/>
                  <a:gd name="T47" fmla="*/ 1 h 154"/>
                  <a:gd name="T48" fmla="*/ 1 w 125"/>
                  <a:gd name="T49" fmla="*/ 1 h 154"/>
                  <a:gd name="T50" fmla="*/ 1 w 125"/>
                  <a:gd name="T51" fmla="*/ 1 h 154"/>
                  <a:gd name="T52" fmla="*/ 1 w 125"/>
                  <a:gd name="T53" fmla="*/ 1 h 154"/>
                  <a:gd name="T54" fmla="*/ 1 w 125"/>
                  <a:gd name="T55" fmla="*/ 1 h 154"/>
                  <a:gd name="T56" fmla="*/ 1 w 125"/>
                  <a:gd name="T57" fmla="*/ 1 h 154"/>
                  <a:gd name="T58" fmla="*/ 1 w 125"/>
                  <a:gd name="T59" fmla="*/ 1 h 154"/>
                  <a:gd name="T60" fmla="*/ 1 w 125"/>
                  <a:gd name="T61" fmla="*/ 1 h 154"/>
                  <a:gd name="T62" fmla="*/ 1 w 125"/>
                  <a:gd name="T63" fmla="*/ 1 h 154"/>
                  <a:gd name="T64" fmla="*/ 1 w 125"/>
                  <a:gd name="T65" fmla="*/ 1 h 154"/>
                  <a:gd name="T66" fmla="*/ 1 w 125"/>
                  <a:gd name="T67" fmla="*/ 1 h 154"/>
                  <a:gd name="T68" fmla="*/ 1 w 125"/>
                  <a:gd name="T69" fmla="*/ 1 h 154"/>
                  <a:gd name="T70" fmla="*/ 1 w 125"/>
                  <a:gd name="T71" fmla="*/ 1 h 154"/>
                  <a:gd name="T72" fmla="*/ 1 w 125"/>
                  <a:gd name="T73" fmla="*/ 1 h 154"/>
                  <a:gd name="T74" fmla="*/ 1 w 125"/>
                  <a:gd name="T75" fmla="*/ 1 h 154"/>
                  <a:gd name="T76" fmla="*/ 1 w 125"/>
                  <a:gd name="T77" fmla="*/ 1 h 154"/>
                  <a:gd name="T78" fmla="*/ 1 w 125"/>
                  <a:gd name="T79" fmla="*/ 1 h 154"/>
                  <a:gd name="T80" fmla="*/ 1 w 125"/>
                  <a:gd name="T81" fmla="*/ 1 h 154"/>
                  <a:gd name="T82" fmla="*/ 1 w 125"/>
                  <a:gd name="T83" fmla="*/ 1 h 154"/>
                  <a:gd name="T84" fmla="*/ 1 w 125"/>
                  <a:gd name="T85" fmla="*/ 1 h 154"/>
                  <a:gd name="T86" fmla="*/ 1 w 125"/>
                  <a:gd name="T87" fmla="*/ 1 h 154"/>
                  <a:gd name="T88" fmla="*/ 1 w 125"/>
                  <a:gd name="T89" fmla="*/ 1 h 154"/>
                  <a:gd name="T90" fmla="*/ 1 w 125"/>
                  <a:gd name="T91" fmla="*/ 1 h 154"/>
                  <a:gd name="T92" fmla="*/ 1 w 125"/>
                  <a:gd name="T93" fmla="*/ 1 h 154"/>
                  <a:gd name="T94" fmla="*/ 1 w 125"/>
                  <a:gd name="T95" fmla="*/ 1 h 154"/>
                  <a:gd name="T96" fmla="*/ 1 w 125"/>
                  <a:gd name="T97" fmla="*/ 1 h 154"/>
                  <a:gd name="T98" fmla="*/ 1 w 125"/>
                  <a:gd name="T99" fmla="*/ 1 h 154"/>
                  <a:gd name="T100" fmla="*/ 1 w 125"/>
                  <a:gd name="T101" fmla="*/ 1 h 154"/>
                  <a:gd name="T102" fmla="*/ 1 w 125"/>
                  <a:gd name="T103" fmla="*/ 1 h 154"/>
                  <a:gd name="T104" fmla="*/ 1 w 125"/>
                  <a:gd name="T105" fmla="*/ 1 h 154"/>
                  <a:gd name="T106" fmla="*/ 1 w 125"/>
                  <a:gd name="T107" fmla="*/ 0 h 154"/>
                  <a:gd name="T108" fmla="*/ 1 w 125"/>
                  <a:gd name="T109" fmla="*/ 1 h 154"/>
                  <a:gd name="T110" fmla="*/ 1 w 125"/>
                  <a:gd name="T111" fmla="*/ 1 h 154"/>
                  <a:gd name="T112" fmla="*/ 1 w 125"/>
                  <a:gd name="T113" fmla="*/ 1 h 1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5" h="154">
                    <a:moveTo>
                      <a:pt x="50" y="9"/>
                    </a:moveTo>
                    <a:lnTo>
                      <a:pt x="43" y="13"/>
                    </a:lnTo>
                    <a:lnTo>
                      <a:pt x="36" y="19"/>
                    </a:lnTo>
                    <a:lnTo>
                      <a:pt x="30" y="24"/>
                    </a:lnTo>
                    <a:lnTo>
                      <a:pt x="23" y="31"/>
                    </a:lnTo>
                    <a:lnTo>
                      <a:pt x="18" y="39"/>
                    </a:lnTo>
                    <a:lnTo>
                      <a:pt x="14" y="46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0" y="103"/>
                    </a:lnTo>
                    <a:lnTo>
                      <a:pt x="0" y="110"/>
                    </a:lnTo>
                    <a:lnTo>
                      <a:pt x="1" y="115"/>
                    </a:lnTo>
                    <a:lnTo>
                      <a:pt x="3" y="122"/>
                    </a:lnTo>
                    <a:lnTo>
                      <a:pt x="6" y="127"/>
                    </a:lnTo>
                    <a:lnTo>
                      <a:pt x="8" y="133"/>
                    </a:lnTo>
                    <a:lnTo>
                      <a:pt x="11" y="137"/>
                    </a:lnTo>
                    <a:lnTo>
                      <a:pt x="15" y="141"/>
                    </a:lnTo>
                    <a:lnTo>
                      <a:pt x="19" y="145"/>
                    </a:lnTo>
                    <a:lnTo>
                      <a:pt x="25" y="148"/>
                    </a:lnTo>
                    <a:lnTo>
                      <a:pt x="29" y="151"/>
                    </a:lnTo>
                    <a:lnTo>
                      <a:pt x="36" y="152"/>
                    </a:lnTo>
                    <a:lnTo>
                      <a:pt x="44" y="154"/>
                    </a:lnTo>
                    <a:lnTo>
                      <a:pt x="54" y="154"/>
                    </a:lnTo>
                    <a:lnTo>
                      <a:pt x="59" y="152"/>
                    </a:lnTo>
                    <a:lnTo>
                      <a:pt x="63" y="151"/>
                    </a:lnTo>
                    <a:lnTo>
                      <a:pt x="73" y="147"/>
                    </a:lnTo>
                    <a:lnTo>
                      <a:pt x="81" y="143"/>
                    </a:lnTo>
                    <a:lnTo>
                      <a:pt x="88" y="137"/>
                    </a:lnTo>
                    <a:lnTo>
                      <a:pt x="94" y="130"/>
                    </a:lnTo>
                    <a:lnTo>
                      <a:pt x="101" y="123"/>
                    </a:lnTo>
                    <a:lnTo>
                      <a:pt x="106" y="116"/>
                    </a:lnTo>
                    <a:lnTo>
                      <a:pt x="112" y="108"/>
                    </a:lnTo>
                    <a:lnTo>
                      <a:pt x="116" y="100"/>
                    </a:lnTo>
                    <a:lnTo>
                      <a:pt x="120" y="90"/>
                    </a:lnTo>
                    <a:lnTo>
                      <a:pt x="121" y="82"/>
                    </a:lnTo>
                    <a:lnTo>
                      <a:pt x="124" y="75"/>
                    </a:lnTo>
                    <a:lnTo>
                      <a:pt x="125" y="67"/>
                    </a:lnTo>
                    <a:lnTo>
                      <a:pt x="125" y="60"/>
                    </a:lnTo>
                    <a:lnTo>
                      <a:pt x="125" y="52"/>
                    </a:lnTo>
                    <a:lnTo>
                      <a:pt x="124" y="45"/>
                    </a:lnTo>
                    <a:lnTo>
                      <a:pt x="124" y="38"/>
                    </a:lnTo>
                    <a:lnTo>
                      <a:pt x="121" y="33"/>
                    </a:lnTo>
                    <a:lnTo>
                      <a:pt x="120" y="27"/>
                    </a:lnTo>
                    <a:lnTo>
                      <a:pt x="116" y="22"/>
                    </a:lnTo>
                    <a:lnTo>
                      <a:pt x="113" y="16"/>
                    </a:lnTo>
                    <a:lnTo>
                      <a:pt x="109" y="12"/>
                    </a:lnTo>
                    <a:lnTo>
                      <a:pt x="105" y="8"/>
                    </a:lnTo>
                    <a:lnTo>
                      <a:pt x="99" y="5"/>
                    </a:lnTo>
                    <a:lnTo>
                      <a:pt x="95" y="2"/>
                    </a:lnTo>
                    <a:lnTo>
                      <a:pt x="88" y="1"/>
                    </a:lnTo>
                    <a:lnTo>
                      <a:pt x="79" y="0"/>
                    </a:lnTo>
                    <a:lnTo>
                      <a:pt x="69" y="1"/>
                    </a:lnTo>
                    <a:lnTo>
                      <a:pt x="59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5" name="Freeform 732"/>
              <p:cNvSpPr>
                <a:spLocks/>
              </p:cNvSpPr>
              <p:nvPr userDrawn="1"/>
            </p:nvSpPr>
            <p:spPr bwMode="auto">
              <a:xfrm>
                <a:off x="4251" y="798"/>
                <a:ext cx="62" cy="79"/>
              </a:xfrm>
              <a:custGeom>
                <a:avLst/>
                <a:gdLst>
                  <a:gd name="T0" fmla="*/ 1 w 124"/>
                  <a:gd name="T1" fmla="*/ 1 h 156"/>
                  <a:gd name="T2" fmla="*/ 1 w 124"/>
                  <a:gd name="T3" fmla="*/ 1 h 156"/>
                  <a:gd name="T4" fmla="*/ 1 w 124"/>
                  <a:gd name="T5" fmla="*/ 1 h 156"/>
                  <a:gd name="T6" fmla="*/ 1 w 124"/>
                  <a:gd name="T7" fmla="*/ 1 h 156"/>
                  <a:gd name="T8" fmla="*/ 1 w 124"/>
                  <a:gd name="T9" fmla="*/ 1 h 156"/>
                  <a:gd name="T10" fmla="*/ 1 w 124"/>
                  <a:gd name="T11" fmla="*/ 1 h 156"/>
                  <a:gd name="T12" fmla="*/ 1 w 124"/>
                  <a:gd name="T13" fmla="*/ 1 h 156"/>
                  <a:gd name="T14" fmla="*/ 1 w 124"/>
                  <a:gd name="T15" fmla="*/ 1 h 156"/>
                  <a:gd name="T16" fmla="*/ 1 w 124"/>
                  <a:gd name="T17" fmla="*/ 1 h 156"/>
                  <a:gd name="T18" fmla="*/ 1 w 124"/>
                  <a:gd name="T19" fmla="*/ 1 h 156"/>
                  <a:gd name="T20" fmla="*/ 0 w 124"/>
                  <a:gd name="T21" fmla="*/ 1 h 156"/>
                  <a:gd name="T22" fmla="*/ 0 w 124"/>
                  <a:gd name="T23" fmla="*/ 1 h 156"/>
                  <a:gd name="T24" fmla="*/ 0 w 124"/>
                  <a:gd name="T25" fmla="*/ 1 h 156"/>
                  <a:gd name="T26" fmla="*/ 0 w 124"/>
                  <a:gd name="T27" fmla="*/ 1 h 156"/>
                  <a:gd name="T28" fmla="*/ 1 w 124"/>
                  <a:gd name="T29" fmla="*/ 1 h 156"/>
                  <a:gd name="T30" fmla="*/ 1 w 124"/>
                  <a:gd name="T31" fmla="*/ 1 h 156"/>
                  <a:gd name="T32" fmla="*/ 1 w 124"/>
                  <a:gd name="T33" fmla="*/ 1 h 156"/>
                  <a:gd name="T34" fmla="*/ 1 w 124"/>
                  <a:gd name="T35" fmla="*/ 1 h 156"/>
                  <a:gd name="T36" fmla="*/ 1 w 124"/>
                  <a:gd name="T37" fmla="*/ 1 h 156"/>
                  <a:gd name="T38" fmla="*/ 1 w 124"/>
                  <a:gd name="T39" fmla="*/ 1 h 156"/>
                  <a:gd name="T40" fmla="*/ 1 w 124"/>
                  <a:gd name="T41" fmla="*/ 1 h 156"/>
                  <a:gd name="T42" fmla="*/ 1 w 124"/>
                  <a:gd name="T43" fmla="*/ 1 h 156"/>
                  <a:gd name="T44" fmla="*/ 1 w 124"/>
                  <a:gd name="T45" fmla="*/ 1 h 156"/>
                  <a:gd name="T46" fmla="*/ 1 w 124"/>
                  <a:gd name="T47" fmla="*/ 1 h 156"/>
                  <a:gd name="T48" fmla="*/ 1 w 124"/>
                  <a:gd name="T49" fmla="*/ 1 h 156"/>
                  <a:gd name="T50" fmla="*/ 1 w 124"/>
                  <a:gd name="T51" fmla="*/ 1 h 156"/>
                  <a:gd name="T52" fmla="*/ 1 w 124"/>
                  <a:gd name="T53" fmla="*/ 1 h 156"/>
                  <a:gd name="T54" fmla="*/ 1 w 124"/>
                  <a:gd name="T55" fmla="*/ 1 h 156"/>
                  <a:gd name="T56" fmla="*/ 1 w 124"/>
                  <a:gd name="T57" fmla="*/ 1 h 156"/>
                  <a:gd name="T58" fmla="*/ 1 w 124"/>
                  <a:gd name="T59" fmla="*/ 1 h 156"/>
                  <a:gd name="T60" fmla="*/ 1 w 124"/>
                  <a:gd name="T61" fmla="*/ 1 h 156"/>
                  <a:gd name="T62" fmla="*/ 1 w 124"/>
                  <a:gd name="T63" fmla="*/ 1 h 156"/>
                  <a:gd name="T64" fmla="*/ 1 w 124"/>
                  <a:gd name="T65" fmla="*/ 1 h 156"/>
                  <a:gd name="T66" fmla="*/ 1 w 124"/>
                  <a:gd name="T67" fmla="*/ 1 h 156"/>
                  <a:gd name="T68" fmla="*/ 1 w 124"/>
                  <a:gd name="T69" fmla="*/ 1 h 156"/>
                  <a:gd name="T70" fmla="*/ 1 w 124"/>
                  <a:gd name="T71" fmla="*/ 1 h 156"/>
                  <a:gd name="T72" fmla="*/ 1 w 124"/>
                  <a:gd name="T73" fmla="*/ 1 h 156"/>
                  <a:gd name="T74" fmla="*/ 1 w 124"/>
                  <a:gd name="T75" fmla="*/ 1 h 156"/>
                  <a:gd name="T76" fmla="*/ 1 w 124"/>
                  <a:gd name="T77" fmla="*/ 1 h 156"/>
                  <a:gd name="T78" fmla="*/ 1 w 124"/>
                  <a:gd name="T79" fmla="*/ 1 h 156"/>
                  <a:gd name="T80" fmla="*/ 1 w 124"/>
                  <a:gd name="T81" fmla="*/ 1 h 156"/>
                  <a:gd name="T82" fmla="*/ 1 w 124"/>
                  <a:gd name="T83" fmla="*/ 1 h 156"/>
                  <a:gd name="T84" fmla="*/ 1 w 124"/>
                  <a:gd name="T85" fmla="*/ 1 h 156"/>
                  <a:gd name="T86" fmla="*/ 1 w 124"/>
                  <a:gd name="T87" fmla="*/ 1 h 156"/>
                  <a:gd name="T88" fmla="*/ 1 w 124"/>
                  <a:gd name="T89" fmla="*/ 1 h 156"/>
                  <a:gd name="T90" fmla="*/ 1 w 124"/>
                  <a:gd name="T91" fmla="*/ 1 h 156"/>
                  <a:gd name="T92" fmla="*/ 1 w 124"/>
                  <a:gd name="T93" fmla="*/ 1 h 156"/>
                  <a:gd name="T94" fmla="*/ 1 w 124"/>
                  <a:gd name="T95" fmla="*/ 1 h 156"/>
                  <a:gd name="T96" fmla="*/ 1 w 124"/>
                  <a:gd name="T97" fmla="*/ 1 h 156"/>
                  <a:gd name="T98" fmla="*/ 1 w 124"/>
                  <a:gd name="T99" fmla="*/ 1 h 156"/>
                  <a:gd name="T100" fmla="*/ 1 w 124"/>
                  <a:gd name="T101" fmla="*/ 1 h 156"/>
                  <a:gd name="T102" fmla="*/ 1 w 124"/>
                  <a:gd name="T103" fmla="*/ 1 h 156"/>
                  <a:gd name="T104" fmla="*/ 1 w 124"/>
                  <a:gd name="T105" fmla="*/ 0 h 156"/>
                  <a:gd name="T106" fmla="*/ 1 w 124"/>
                  <a:gd name="T107" fmla="*/ 0 h 156"/>
                  <a:gd name="T108" fmla="*/ 1 w 124"/>
                  <a:gd name="T109" fmla="*/ 0 h 156"/>
                  <a:gd name="T110" fmla="*/ 1 w 124"/>
                  <a:gd name="T111" fmla="*/ 0 h 156"/>
                  <a:gd name="T112" fmla="*/ 1 w 124"/>
                  <a:gd name="T113" fmla="*/ 1 h 156"/>
                  <a:gd name="T114" fmla="*/ 1 w 124"/>
                  <a:gd name="T115" fmla="*/ 1 h 156"/>
                  <a:gd name="T116" fmla="*/ 1 w 124"/>
                  <a:gd name="T117" fmla="*/ 1 h 156"/>
                  <a:gd name="T118" fmla="*/ 1 w 124"/>
                  <a:gd name="T119" fmla="*/ 1 h 1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4" h="156">
                    <a:moveTo>
                      <a:pt x="50" y="9"/>
                    </a:moveTo>
                    <a:lnTo>
                      <a:pt x="43" y="15"/>
                    </a:lnTo>
                    <a:lnTo>
                      <a:pt x="36" y="20"/>
                    </a:lnTo>
                    <a:lnTo>
                      <a:pt x="29" y="27"/>
                    </a:lnTo>
                    <a:lnTo>
                      <a:pt x="24" y="34"/>
                    </a:lnTo>
                    <a:lnTo>
                      <a:pt x="18" y="42"/>
                    </a:lnTo>
                    <a:lnTo>
                      <a:pt x="14" y="50"/>
                    </a:lnTo>
                    <a:lnTo>
                      <a:pt x="10" y="59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0" y="107"/>
                    </a:lnTo>
                    <a:lnTo>
                      <a:pt x="0" y="114"/>
                    </a:lnTo>
                    <a:lnTo>
                      <a:pt x="2" y="121"/>
                    </a:lnTo>
                    <a:lnTo>
                      <a:pt x="3" y="126"/>
                    </a:lnTo>
                    <a:lnTo>
                      <a:pt x="6" y="132"/>
                    </a:lnTo>
                    <a:lnTo>
                      <a:pt x="9" y="137"/>
                    </a:lnTo>
                    <a:lnTo>
                      <a:pt x="13" y="141"/>
                    </a:lnTo>
                    <a:lnTo>
                      <a:pt x="15" y="145"/>
                    </a:lnTo>
                    <a:lnTo>
                      <a:pt x="20" y="149"/>
                    </a:lnTo>
                    <a:lnTo>
                      <a:pt x="25" y="152"/>
                    </a:lnTo>
                    <a:lnTo>
                      <a:pt x="31" y="155"/>
                    </a:lnTo>
                    <a:lnTo>
                      <a:pt x="36" y="156"/>
                    </a:lnTo>
                    <a:lnTo>
                      <a:pt x="40" y="156"/>
                    </a:lnTo>
                    <a:lnTo>
                      <a:pt x="44" y="156"/>
                    </a:lnTo>
                    <a:lnTo>
                      <a:pt x="50" y="156"/>
                    </a:lnTo>
                    <a:lnTo>
                      <a:pt x="54" y="155"/>
                    </a:lnTo>
                    <a:lnTo>
                      <a:pt x="64" y="152"/>
                    </a:lnTo>
                    <a:lnTo>
                      <a:pt x="73" y="147"/>
                    </a:lnTo>
                    <a:lnTo>
                      <a:pt x="80" y="143"/>
                    </a:lnTo>
                    <a:lnTo>
                      <a:pt x="87" y="137"/>
                    </a:lnTo>
                    <a:lnTo>
                      <a:pt x="94" y="130"/>
                    </a:lnTo>
                    <a:lnTo>
                      <a:pt x="99" y="123"/>
                    </a:lnTo>
                    <a:lnTo>
                      <a:pt x="105" y="115"/>
                    </a:lnTo>
                    <a:lnTo>
                      <a:pt x="110" y="107"/>
                    </a:lnTo>
                    <a:lnTo>
                      <a:pt x="115" y="97"/>
                    </a:lnTo>
                    <a:lnTo>
                      <a:pt x="119" y="88"/>
                    </a:lnTo>
                    <a:lnTo>
                      <a:pt x="123" y="72"/>
                    </a:lnTo>
                    <a:lnTo>
                      <a:pt x="124" y="64"/>
                    </a:lnTo>
                    <a:lnTo>
                      <a:pt x="124" y="57"/>
                    </a:lnTo>
                    <a:lnTo>
                      <a:pt x="124" y="49"/>
                    </a:lnTo>
                    <a:lnTo>
                      <a:pt x="124" y="42"/>
                    </a:lnTo>
                    <a:lnTo>
                      <a:pt x="123" y="35"/>
                    </a:lnTo>
                    <a:lnTo>
                      <a:pt x="121" y="30"/>
                    </a:lnTo>
                    <a:lnTo>
                      <a:pt x="119" y="24"/>
                    </a:lnTo>
                    <a:lnTo>
                      <a:pt x="116" y="19"/>
                    </a:lnTo>
                    <a:lnTo>
                      <a:pt x="112" y="13"/>
                    </a:lnTo>
                    <a:lnTo>
                      <a:pt x="108" y="9"/>
                    </a:lnTo>
                    <a:lnTo>
                      <a:pt x="103" y="6"/>
                    </a:lnTo>
                    <a:lnTo>
                      <a:pt x="99" y="4"/>
                    </a:lnTo>
                    <a:lnTo>
                      <a:pt x="94" y="1"/>
                    </a:lnTo>
                    <a:lnTo>
                      <a:pt x="88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3" y="0"/>
                    </a:lnTo>
                    <a:lnTo>
                      <a:pt x="69" y="1"/>
                    </a:lnTo>
                    <a:lnTo>
                      <a:pt x="64" y="2"/>
                    </a:lnTo>
                    <a:lnTo>
                      <a:pt x="59" y="5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6" name="Freeform 733"/>
              <p:cNvSpPr>
                <a:spLocks/>
              </p:cNvSpPr>
              <p:nvPr userDrawn="1"/>
            </p:nvSpPr>
            <p:spPr bwMode="auto">
              <a:xfrm>
                <a:off x="4561" y="850"/>
                <a:ext cx="74" cy="84"/>
              </a:xfrm>
              <a:custGeom>
                <a:avLst/>
                <a:gdLst>
                  <a:gd name="T0" fmla="*/ 1 w 147"/>
                  <a:gd name="T1" fmla="*/ 0 h 169"/>
                  <a:gd name="T2" fmla="*/ 1 w 147"/>
                  <a:gd name="T3" fmla="*/ 0 h 169"/>
                  <a:gd name="T4" fmla="*/ 1 w 147"/>
                  <a:gd name="T5" fmla="*/ 0 h 169"/>
                  <a:gd name="T6" fmla="*/ 1 w 147"/>
                  <a:gd name="T7" fmla="*/ 0 h 169"/>
                  <a:gd name="T8" fmla="*/ 1 w 147"/>
                  <a:gd name="T9" fmla="*/ 0 h 169"/>
                  <a:gd name="T10" fmla="*/ 1 w 147"/>
                  <a:gd name="T11" fmla="*/ 0 h 169"/>
                  <a:gd name="T12" fmla="*/ 1 w 147"/>
                  <a:gd name="T13" fmla="*/ 0 h 169"/>
                  <a:gd name="T14" fmla="*/ 1 w 147"/>
                  <a:gd name="T15" fmla="*/ 0 h 169"/>
                  <a:gd name="T16" fmla="*/ 1 w 147"/>
                  <a:gd name="T17" fmla="*/ 0 h 169"/>
                  <a:gd name="T18" fmla="*/ 1 w 147"/>
                  <a:gd name="T19" fmla="*/ 0 h 169"/>
                  <a:gd name="T20" fmla="*/ 1 w 147"/>
                  <a:gd name="T21" fmla="*/ 0 h 169"/>
                  <a:gd name="T22" fmla="*/ 0 w 147"/>
                  <a:gd name="T23" fmla="*/ 0 h 169"/>
                  <a:gd name="T24" fmla="*/ 0 w 147"/>
                  <a:gd name="T25" fmla="*/ 0 h 169"/>
                  <a:gd name="T26" fmla="*/ 0 w 147"/>
                  <a:gd name="T27" fmla="*/ 0 h 169"/>
                  <a:gd name="T28" fmla="*/ 1 w 147"/>
                  <a:gd name="T29" fmla="*/ 0 h 169"/>
                  <a:gd name="T30" fmla="*/ 1 w 147"/>
                  <a:gd name="T31" fmla="*/ 0 h 169"/>
                  <a:gd name="T32" fmla="*/ 1 w 147"/>
                  <a:gd name="T33" fmla="*/ 0 h 169"/>
                  <a:gd name="T34" fmla="*/ 1 w 147"/>
                  <a:gd name="T35" fmla="*/ 0 h 169"/>
                  <a:gd name="T36" fmla="*/ 1 w 147"/>
                  <a:gd name="T37" fmla="*/ 0 h 169"/>
                  <a:gd name="T38" fmla="*/ 1 w 147"/>
                  <a:gd name="T39" fmla="*/ 0 h 169"/>
                  <a:gd name="T40" fmla="*/ 1 w 147"/>
                  <a:gd name="T41" fmla="*/ 0 h 169"/>
                  <a:gd name="T42" fmla="*/ 1 w 147"/>
                  <a:gd name="T43" fmla="*/ 0 h 169"/>
                  <a:gd name="T44" fmla="*/ 1 w 147"/>
                  <a:gd name="T45" fmla="*/ 0 h 169"/>
                  <a:gd name="T46" fmla="*/ 1 w 147"/>
                  <a:gd name="T47" fmla="*/ 0 h 169"/>
                  <a:gd name="T48" fmla="*/ 1 w 147"/>
                  <a:gd name="T49" fmla="*/ 0 h 169"/>
                  <a:gd name="T50" fmla="*/ 1 w 147"/>
                  <a:gd name="T51" fmla="*/ 0 h 169"/>
                  <a:gd name="T52" fmla="*/ 1 w 147"/>
                  <a:gd name="T53" fmla="*/ 0 h 169"/>
                  <a:gd name="T54" fmla="*/ 1 w 147"/>
                  <a:gd name="T55" fmla="*/ 0 h 169"/>
                  <a:gd name="T56" fmla="*/ 1 w 147"/>
                  <a:gd name="T57" fmla="*/ 0 h 169"/>
                  <a:gd name="T58" fmla="*/ 1 w 147"/>
                  <a:gd name="T59" fmla="*/ 0 h 169"/>
                  <a:gd name="T60" fmla="*/ 1 w 147"/>
                  <a:gd name="T61" fmla="*/ 0 h 169"/>
                  <a:gd name="T62" fmla="*/ 1 w 147"/>
                  <a:gd name="T63" fmla="*/ 0 h 169"/>
                  <a:gd name="T64" fmla="*/ 1 w 147"/>
                  <a:gd name="T65" fmla="*/ 0 h 169"/>
                  <a:gd name="T66" fmla="*/ 1 w 147"/>
                  <a:gd name="T67" fmla="*/ 0 h 169"/>
                  <a:gd name="T68" fmla="*/ 1 w 147"/>
                  <a:gd name="T69" fmla="*/ 0 h 169"/>
                  <a:gd name="T70" fmla="*/ 1 w 147"/>
                  <a:gd name="T71" fmla="*/ 0 h 169"/>
                  <a:gd name="T72" fmla="*/ 1 w 147"/>
                  <a:gd name="T73" fmla="*/ 0 h 169"/>
                  <a:gd name="T74" fmla="*/ 1 w 147"/>
                  <a:gd name="T75" fmla="*/ 0 h 169"/>
                  <a:gd name="T76" fmla="*/ 1 w 147"/>
                  <a:gd name="T77" fmla="*/ 0 h 169"/>
                  <a:gd name="T78" fmla="*/ 1 w 147"/>
                  <a:gd name="T79" fmla="*/ 0 h 169"/>
                  <a:gd name="T80" fmla="*/ 1 w 147"/>
                  <a:gd name="T81" fmla="*/ 0 h 169"/>
                  <a:gd name="T82" fmla="*/ 1 w 147"/>
                  <a:gd name="T83" fmla="*/ 0 h 169"/>
                  <a:gd name="T84" fmla="*/ 1 w 147"/>
                  <a:gd name="T85" fmla="*/ 0 h 169"/>
                  <a:gd name="T86" fmla="*/ 1 w 147"/>
                  <a:gd name="T87" fmla="*/ 0 h 169"/>
                  <a:gd name="T88" fmla="*/ 1 w 147"/>
                  <a:gd name="T89" fmla="*/ 0 h 169"/>
                  <a:gd name="T90" fmla="*/ 1 w 147"/>
                  <a:gd name="T91" fmla="*/ 0 h 169"/>
                  <a:gd name="T92" fmla="*/ 1 w 147"/>
                  <a:gd name="T93" fmla="*/ 0 h 169"/>
                  <a:gd name="T94" fmla="*/ 1 w 147"/>
                  <a:gd name="T95" fmla="*/ 0 h 169"/>
                  <a:gd name="T96" fmla="*/ 1 w 147"/>
                  <a:gd name="T97" fmla="*/ 0 h 169"/>
                  <a:gd name="T98" fmla="*/ 1 w 147"/>
                  <a:gd name="T99" fmla="*/ 0 h 169"/>
                  <a:gd name="T100" fmla="*/ 1 w 147"/>
                  <a:gd name="T101" fmla="*/ 0 h 169"/>
                  <a:gd name="T102" fmla="*/ 1 w 147"/>
                  <a:gd name="T103" fmla="*/ 0 h 169"/>
                  <a:gd name="T104" fmla="*/ 1 w 147"/>
                  <a:gd name="T105" fmla="*/ 0 h 169"/>
                  <a:gd name="T106" fmla="*/ 1 w 147"/>
                  <a:gd name="T107" fmla="*/ 0 h 169"/>
                  <a:gd name="T108" fmla="*/ 1 w 147"/>
                  <a:gd name="T109" fmla="*/ 0 h 169"/>
                  <a:gd name="T110" fmla="*/ 1 w 147"/>
                  <a:gd name="T111" fmla="*/ 0 h 169"/>
                  <a:gd name="T112" fmla="*/ 1 w 147"/>
                  <a:gd name="T113" fmla="*/ 0 h 169"/>
                  <a:gd name="T114" fmla="*/ 1 w 147"/>
                  <a:gd name="T115" fmla="*/ 0 h 169"/>
                  <a:gd name="T116" fmla="*/ 1 w 147"/>
                  <a:gd name="T117" fmla="*/ 0 h 169"/>
                  <a:gd name="T118" fmla="*/ 1 w 147"/>
                  <a:gd name="T119" fmla="*/ 0 h 169"/>
                  <a:gd name="T120" fmla="*/ 1 w 147"/>
                  <a:gd name="T121" fmla="*/ 0 h 169"/>
                  <a:gd name="T122" fmla="*/ 1 w 147"/>
                  <a:gd name="T123" fmla="*/ 0 h 1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7" h="169">
                    <a:moveTo>
                      <a:pt x="60" y="9"/>
                    </a:moveTo>
                    <a:lnTo>
                      <a:pt x="52" y="15"/>
                    </a:lnTo>
                    <a:lnTo>
                      <a:pt x="48" y="18"/>
                    </a:lnTo>
                    <a:lnTo>
                      <a:pt x="44" y="22"/>
                    </a:lnTo>
                    <a:lnTo>
                      <a:pt x="36" y="29"/>
                    </a:lnTo>
                    <a:lnTo>
                      <a:pt x="29" y="35"/>
                    </a:lnTo>
                    <a:lnTo>
                      <a:pt x="22" y="44"/>
                    </a:lnTo>
                    <a:lnTo>
                      <a:pt x="16" y="53"/>
                    </a:lnTo>
                    <a:lnTo>
                      <a:pt x="11" y="63"/>
                    </a:lnTo>
                    <a:lnTo>
                      <a:pt x="7" y="73"/>
                    </a:lnTo>
                    <a:lnTo>
                      <a:pt x="3" y="90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21"/>
                    </a:lnTo>
                    <a:lnTo>
                      <a:pt x="1" y="129"/>
                    </a:lnTo>
                    <a:lnTo>
                      <a:pt x="4" y="134"/>
                    </a:lnTo>
                    <a:lnTo>
                      <a:pt x="7" y="141"/>
                    </a:lnTo>
                    <a:lnTo>
                      <a:pt x="10" y="147"/>
                    </a:lnTo>
                    <a:lnTo>
                      <a:pt x="14" y="152"/>
                    </a:lnTo>
                    <a:lnTo>
                      <a:pt x="18" y="156"/>
                    </a:lnTo>
                    <a:lnTo>
                      <a:pt x="23" y="161"/>
                    </a:lnTo>
                    <a:lnTo>
                      <a:pt x="26" y="162"/>
                    </a:lnTo>
                    <a:lnTo>
                      <a:pt x="29" y="163"/>
                    </a:lnTo>
                    <a:lnTo>
                      <a:pt x="34" y="166"/>
                    </a:lnTo>
                    <a:lnTo>
                      <a:pt x="41" y="167"/>
                    </a:lnTo>
                    <a:lnTo>
                      <a:pt x="47" y="169"/>
                    </a:lnTo>
                    <a:lnTo>
                      <a:pt x="52" y="169"/>
                    </a:lnTo>
                    <a:lnTo>
                      <a:pt x="58" y="167"/>
                    </a:lnTo>
                    <a:lnTo>
                      <a:pt x="63" y="167"/>
                    </a:lnTo>
                    <a:lnTo>
                      <a:pt x="74" y="163"/>
                    </a:lnTo>
                    <a:lnTo>
                      <a:pt x="85" y="159"/>
                    </a:lnTo>
                    <a:lnTo>
                      <a:pt x="93" y="154"/>
                    </a:lnTo>
                    <a:lnTo>
                      <a:pt x="102" y="148"/>
                    </a:lnTo>
                    <a:lnTo>
                      <a:pt x="110" y="141"/>
                    </a:lnTo>
                    <a:lnTo>
                      <a:pt x="117" y="133"/>
                    </a:lnTo>
                    <a:lnTo>
                      <a:pt x="124" y="125"/>
                    </a:lnTo>
                    <a:lnTo>
                      <a:pt x="129" y="115"/>
                    </a:lnTo>
                    <a:lnTo>
                      <a:pt x="135" y="106"/>
                    </a:lnTo>
                    <a:lnTo>
                      <a:pt x="139" y="96"/>
                    </a:lnTo>
                    <a:lnTo>
                      <a:pt x="143" y="88"/>
                    </a:lnTo>
                    <a:lnTo>
                      <a:pt x="144" y="78"/>
                    </a:lnTo>
                    <a:lnTo>
                      <a:pt x="146" y="70"/>
                    </a:lnTo>
                    <a:lnTo>
                      <a:pt x="147" y="62"/>
                    </a:lnTo>
                    <a:lnTo>
                      <a:pt x="147" y="55"/>
                    </a:lnTo>
                    <a:lnTo>
                      <a:pt x="146" y="46"/>
                    </a:lnTo>
                    <a:lnTo>
                      <a:pt x="144" y="40"/>
                    </a:lnTo>
                    <a:lnTo>
                      <a:pt x="143" y="33"/>
                    </a:lnTo>
                    <a:lnTo>
                      <a:pt x="140" y="26"/>
                    </a:lnTo>
                    <a:lnTo>
                      <a:pt x="137" y="20"/>
                    </a:lnTo>
                    <a:lnTo>
                      <a:pt x="133" y="15"/>
                    </a:lnTo>
                    <a:lnTo>
                      <a:pt x="129" y="11"/>
                    </a:lnTo>
                    <a:lnTo>
                      <a:pt x="124" y="7"/>
                    </a:lnTo>
                    <a:lnTo>
                      <a:pt x="118" y="4"/>
                    </a:lnTo>
                    <a:lnTo>
                      <a:pt x="111" y="1"/>
                    </a:lnTo>
                    <a:lnTo>
                      <a:pt x="104" y="0"/>
                    </a:lnTo>
                    <a:lnTo>
                      <a:pt x="99" y="0"/>
                    </a:lnTo>
                    <a:lnTo>
                      <a:pt x="93" y="0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1" y="4"/>
                    </a:lnTo>
                    <a:lnTo>
                      <a:pt x="66" y="7"/>
                    </a:lnTo>
                    <a:lnTo>
                      <a:pt x="60" y="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7" name="Freeform 734"/>
              <p:cNvSpPr>
                <a:spLocks/>
              </p:cNvSpPr>
              <p:nvPr userDrawn="1"/>
            </p:nvSpPr>
            <p:spPr bwMode="auto">
              <a:xfrm>
                <a:off x="3983" y="754"/>
                <a:ext cx="54" cy="73"/>
              </a:xfrm>
              <a:custGeom>
                <a:avLst/>
                <a:gdLst>
                  <a:gd name="T0" fmla="*/ 1 w 108"/>
                  <a:gd name="T1" fmla="*/ 1 h 145"/>
                  <a:gd name="T2" fmla="*/ 1 w 108"/>
                  <a:gd name="T3" fmla="*/ 1 h 145"/>
                  <a:gd name="T4" fmla="*/ 1 w 108"/>
                  <a:gd name="T5" fmla="*/ 1 h 145"/>
                  <a:gd name="T6" fmla="*/ 1 w 108"/>
                  <a:gd name="T7" fmla="*/ 1 h 145"/>
                  <a:gd name="T8" fmla="*/ 1 w 108"/>
                  <a:gd name="T9" fmla="*/ 1 h 145"/>
                  <a:gd name="T10" fmla="*/ 1 w 108"/>
                  <a:gd name="T11" fmla="*/ 1 h 145"/>
                  <a:gd name="T12" fmla="*/ 1 w 108"/>
                  <a:gd name="T13" fmla="*/ 1 h 145"/>
                  <a:gd name="T14" fmla="*/ 1 w 108"/>
                  <a:gd name="T15" fmla="*/ 1 h 145"/>
                  <a:gd name="T16" fmla="*/ 1 w 108"/>
                  <a:gd name="T17" fmla="*/ 1 h 145"/>
                  <a:gd name="T18" fmla="*/ 1 w 108"/>
                  <a:gd name="T19" fmla="*/ 1 h 145"/>
                  <a:gd name="T20" fmla="*/ 0 w 108"/>
                  <a:gd name="T21" fmla="*/ 1 h 145"/>
                  <a:gd name="T22" fmla="*/ 1 w 108"/>
                  <a:gd name="T23" fmla="*/ 1 h 145"/>
                  <a:gd name="T24" fmla="*/ 1 w 108"/>
                  <a:gd name="T25" fmla="*/ 1 h 145"/>
                  <a:gd name="T26" fmla="*/ 1 w 108"/>
                  <a:gd name="T27" fmla="*/ 1 h 145"/>
                  <a:gd name="T28" fmla="*/ 1 w 108"/>
                  <a:gd name="T29" fmla="*/ 1 h 145"/>
                  <a:gd name="T30" fmla="*/ 1 w 108"/>
                  <a:gd name="T31" fmla="*/ 1 h 145"/>
                  <a:gd name="T32" fmla="*/ 1 w 108"/>
                  <a:gd name="T33" fmla="*/ 1 h 145"/>
                  <a:gd name="T34" fmla="*/ 1 w 108"/>
                  <a:gd name="T35" fmla="*/ 1 h 145"/>
                  <a:gd name="T36" fmla="*/ 1 w 108"/>
                  <a:gd name="T37" fmla="*/ 1 h 145"/>
                  <a:gd name="T38" fmla="*/ 1 w 108"/>
                  <a:gd name="T39" fmla="*/ 1 h 145"/>
                  <a:gd name="T40" fmla="*/ 1 w 108"/>
                  <a:gd name="T41" fmla="*/ 1 h 145"/>
                  <a:gd name="T42" fmla="*/ 1 w 108"/>
                  <a:gd name="T43" fmla="*/ 1 h 145"/>
                  <a:gd name="T44" fmla="*/ 1 w 108"/>
                  <a:gd name="T45" fmla="*/ 1 h 145"/>
                  <a:gd name="T46" fmla="*/ 1 w 108"/>
                  <a:gd name="T47" fmla="*/ 1 h 145"/>
                  <a:gd name="T48" fmla="*/ 1 w 108"/>
                  <a:gd name="T49" fmla="*/ 1 h 145"/>
                  <a:gd name="T50" fmla="*/ 1 w 108"/>
                  <a:gd name="T51" fmla="*/ 1 h 145"/>
                  <a:gd name="T52" fmla="*/ 1 w 108"/>
                  <a:gd name="T53" fmla="*/ 1 h 145"/>
                  <a:gd name="T54" fmla="*/ 1 w 108"/>
                  <a:gd name="T55" fmla="*/ 1 h 145"/>
                  <a:gd name="T56" fmla="*/ 1 w 108"/>
                  <a:gd name="T57" fmla="*/ 1 h 145"/>
                  <a:gd name="T58" fmla="*/ 1 w 108"/>
                  <a:gd name="T59" fmla="*/ 1 h 145"/>
                  <a:gd name="T60" fmla="*/ 1 w 108"/>
                  <a:gd name="T61" fmla="*/ 1 h 145"/>
                  <a:gd name="T62" fmla="*/ 1 w 108"/>
                  <a:gd name="T63" fmla="*/ 1 h 145"/>
                  <a:gd name="T64" fmla="*/ 1 w 108"/>
                  <a:gd name="T65" fmla="*/ 1 h 145"/>
                  <a:gd name="T66" fmla="*/ 1 w 108"/>
                  <a:gd name="T67" fmla="*/ 1 h 145"/>
                  <a:gd name="T68" fmla="*/ 1 w 108"/>
                  <a:gd name="T69" fmla="*/ 1 h 145"/>
                  <a:gd name="T70" fmla="*/ 1 w 108"/>
                  <a:gd name="T71" fmla="*/ 1 h 145"/>
                  <a:gd name="T72" fmla="*/ 1 w 108"/>
                  <a:gd name="T73" fmla="*/ 1 h 145"/>
                  <a:gd name="T74" fmla="*/ 1 w 108"/>
                  <a:gd name="T75" fmla="*/ 1 h 145"/>
                  <a:gd name="T76" fmla="*/ 1 w 108"/>
                  <a:gd name="T77" fmla="*/ 1 h 145"/>
                  <a:gd name="T78" fmla="*/ 1 w 108"/>
                  <a:gd name="T79" fmla="*/ 1 h 145"/>
                  <a:gd name="T80" fmla="*/ 1 w 108"/>
                  <a:gd name="T81" fmla="*/ 1 h 145"/>
                  <a:gd name="T82" fmla="*/ 1 w 108"/>
                  <a:gd name="T83" fmla="*/ 1 h 145"/>
                  <a:gd name="T84" fmla="*/ 1 w 108"/>
                  <a:gd name="T85" fmla="*/ 1 h 145"/>
                  <a:gd name="T86" fmla="*/ 1 w 108"/>
                  <a:gd name="T87" fmla="*/ 1 h 145"/>
                  <a:gd name="T88" fmla="*/ 1 w 108"/>
                  <a:gd name="T89" fmla="*/ 1 h 145"/>
                  <a:gd name="T90" fmla="*/ 1 w 108"/>
                  <a:gd name="T91" fmla="*/ 1 h 145"/>
                  <a:gd name="T92" fmla="*/ 1 w 108"/>
                  <a:gd name="T93" fmla="*/ 1 h 145"/>
                  <a:gd name="T94" fmla="*/ 1 w 108"/>
                  <a:gd name="T95" fmla="*/ 1 h 145"/>
                  <a:gd name="T96" fmla="*/ 1 w 108"/>
                  <a:gd name="T97" fmla="*/ 1 h 145"/>
                  <a:gd name="T98" fmla="*/ 1 w 108"/>
                  <a:gd name="T99" fmla="*/ 0 h 145"/>
                  <a:gd name="T100" fmla="*/ 1 w 108"/>
                  <a:gd name="T101" fmla="*/ 0 h 145"/>
                  <a:gd name="T102" fmla="*/ 1 w 108"/>
                  <a:gd name="T103" fmla="*/ 0 h 145"/>
                  <a:gd name="T104" fmla="*/ 1 w 108"/>
                  <a:gd name="T105" fmla="*/ 1 h 145"/>
                  <a:gd name="T106" fmla="*/ 1 w 108"/>
                  <a:gd name="T107" fmla="*/ 1 h 145"/>
                  <a:gd name="T108" fmla="*/ 1 w 108"/>
                  <a:gd name="T109" fmla="*/ 1 h 14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145">
                    <a:moveTo>
                      <a:pt x="43" y="9"/>
                    </a:moveTo>
                    <a:lnTo>
                      <a:pt x="38" y="13"/>
                    </a:lnTo>
                    <a:lnTo>
                      <a:pt x="31" y="19"/>
                    </a:lnTo>
                    <a:lnTo>
                      <a:pt x="25" y="26"/>
                    </a:lnTo>
                    <a:lnTo>
                      <a:pt x="21" y="33"/>
                    </a:lnTo>
                    <a:lnTo>
                      <a:pt x="16" y="39"/>
                    </a:lnTo>
                    <a:lnTo>
                      <a:pt x="11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2" y="79"/>
                    </a:lnTo>
                    <a:lnTo>
                      <a:pt x="0" y="93"/>
                    </a:lnTo>
                    <a:lnTo>
                      <a:pt x="2" y="107"/>
                    </a:lnTo>
                    <a:lnTo>
                      <a:pt x="3" y="112"/>
                    </a:lnTo>
                    <a:lnTo>
                      <a:pt x="5" y="118"/>
                    </a:lnTo>
                    <a:lnTo>
                      <a:pt x="9" y="129"/>
                    </a:lnTo>
                    <a:lnTo>
                      <a:pt x="11" y="133"/>
                    </a:lnTo>
                    <a:lnTo>
                      <a:pt x="16" y="136"/>
                    </a:lnTo>
                    <a:lnTo>
                      <a:pt x="18" y="140"/>
                    </a:lnTo>
                    <a:lnTo>
                      <a:pt x="22" y="143"/>
                    </a:lnTo>
                    <a:lnTo>
                      <a:pt x="28" y="144"/>
                    </a:lnTo>
                    <a:lnTo>
                      <a:pt x="32" y="145"/>
                    </a:lnTo>
                    <a:lnTo>
                      <a:pt x="36" y="145"/>
                    </a:lnTo>
                    <a:lnTo>
                      <a:pt x="40" y="145"/>
                    </a:lnTo>
                    <a:lnTo>
                      <a:pt x="44" y="145"/>
                    </a:lnTo>
                    <a:lnTo>
                      <a:pt x="49" y="144"/>
                    </a:lnTo>
                    <a:lnTo>
                      <a:pt x="57" y="141"/>
                    </a:lnTo>
                    <a:lnTo>
                      <a:pt x="61" y="140"/>
                    </a:lnTo>
                    <a:lnTo>
                      <a:pt x="65" y="137"/>
                    </a:lnTo>
                    <a:lnTo>
                      <a:pt x="71" y="132"/>
                    </a:lnTo>
                    <a:lnTo>
                      <a:pt x="76" y="127"/>
                    </a:lnTo>
                    <a:lnTo>
                      <a:pt x="82" y="121"/>
                    </a:lnTo>
                    <a:lnTo>
                      <a:pt x="87" y="114"/>
                    </a:lnTo>
                    <a:lnTo>
                      <a:pt x="91" y="107"/>
                    </a:lnTo>
                    <a:lnTo>
                      <a:pt x="95" y="99"/>
                    </a:lnTo>
                    <a:lnTo>
                      <a:pt x="99" y="90"/>
                    </a:lnTo>
                    <a:lnTo>
                      <a:pt x="102" y="81"/>
                    </a:lnTo>
                    <a:lnTo>
                      <a:pt x="105" y="74"/>
                    </a:lnTo>
                    <a:lnTo>
                      <a:pt x="106" y="67"/>
                    </a:lnTo>
                    <a:lnTo>
                      <a:pt x="108" y="59"/>
                    </a:lnTo>
                    <a:lnTo>
                      <a:pt x="108" y="52"/>
                    </a:lnTo>
                    <a:lnTo>
                      <a:pt x="106" y="39"/>
                    </a:lnTo>
                    <a:lnTo>
                      <a:pt x="105" y="33"/>
                    </a:lnTo>
                    <a:lnTo>
                      <a:pt x="104" y="27"/>
                    </a:lnTo>
                    <a:lnTo>
                      <a:pt x="99" y="16"/>
                    </a:lnTo>
                    <a:lnTo>
                      <a:pt x="97" y="12"/>
                    </a:lnTo>
                    <a:lnTo>
                      <a:pt x="93" y="8"/>
                    </a:lnTo>
                    <a:lnTo>
                      <a:pt x="90" y="5"/>
                    </a:lnTo>
                    <a:lnTo>
                      <a:pt x="86" y="2"/>
                    </a:lnTo>
                    <a:lnTo>
                      <a:pt x="80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1" y="4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8" name="Freeform 735"/>
              <p:cNvSpPr>
                <a:spLocks/>
              </p:cNvSpPr>
              <p:nvPr userDrawn="1"/>
            </p:nvSpPr>
            <p:spPr bwMode="auto">
              <a:xfrm>
                <a:off x="4157" y="783"/>
                <a:ext cx="59" cy="76"/>
              </a:xfrm>
              <a:custGeom>
                <a:avLst/>
                <a:gdLst>
                  <a:gd name="T0" fmla="*/ 0 w 119"/>
                  <a:gd name="T1" fmla="*/ 0 h 153"/>
                  <a:gd name="T2" fmla="*/ 0 w 119"/>
                  <a:gd name="T3" fmla="*/ 0 h 153"/>
                  <a:gd name="T4" fmla="*/ 0 w 119"/>
                  <a:gd name="T5" fmla="*/ 0 h 153"/>
                  <a:gd name="T6" fmla="*/ 0 w 119"/>
                  <a:gd name="T7" fmla="*/ 0 h 153"/>
                  <a:gd name="T8" fmla="*/ 0 w 119"/>
                  <a:gd name="T9" fmla="*/ 0 h 153"/>
                  <a:gd name="T10" fmla="*/ 0 w 119"/>
                  <a:gd name="T11" fmla="*/ 0 h 153"/>
                  <a:gd name="T12" fmla="*/ 0 w 119"/>
                  <a:gd name="T13" fmla="*/ 0 h 153"/>
                  <a:gd name="T14" fmla="*/ 0 w 119"/>
                  <a:gd name="T15" fmla="*/ 0 h 153"/>
                  <a:gd name="T16" fmla="*/ 0 w 119"/>
                  <a:gd name="T17" fmla="*/ 0 h 153"/>
                  <a:gd name="T18" fmla="*/ 0 w 119"/>
                  <a:gd name="T19" fmla="*/ 0 h 153"/>
                  <a:gd name="T20" fmla="*/ 0 w 119"/>
                  <a:gd name="T21" fmla="*/ 0 h 153"/>
                  <a:gd name="T22" fmla="*/ 0 w 119"/>
                  <a:gd name="T23" fmla="*/ 0 h 153"/>
                  <a:gd name="T24" fmla="*/ 0 w 119"/>
                  <a:gd name="T25" fmla="*/ 0 h 153"/>
                  <a:gd name="T26" fmla="*/ 0 w 119"/>
                  <a:gd name="T27" fmla="*/ 0 h 153"/>
                  <a:gd name="T28" fmla="*/ 0 w 119"/>
                  <a:gd name="T29" fmla="*/ 0 h 153"/>
                  <a:gd name="T30" fmla="*/ 0 w 119"/>
                  <a:gd name="T31" fmla="*/ 0 h 153"/>
                  <a:gd name="T32" fmla="*/ 0 w 119"/>
                  <a:gd name="T33" fmla="*/ 0 h 153"/>
                  <a:gd name="T34" fmla="*/ 0 w 119"/>
                  <a:gd name="T35" fmla="*/ 0 h 153"/>
                  <a:gd name="T36" fmla="*/ 0 w 119"/>
                  <a:gd name="T37" fmla="*/ 0 h 153"/>
                  <a:gd name="T38" fmla="*/ 0 w 119"/>
                  <a:gd name="T39" fmla="*/ 0 h 153"/>
                  <a:gd name="T40" fmla="*/ 0 w 119"/>
                  <a:gd name="T41" fmla="*/ 0 h 153"/>
                  <a:gd name="T42" fmla="*/ 0 w 119"/>
                  <a:gd name="T43" fmla="*/ 0 h 153"/>
                  <a:gd name="T44" fmla="*/ 0 w 119"/>
                  <a:gd name="T45" fmla="*/ 0 h 153"/>
                  <a:gd name="T46" fmla="*/ 0 w 119"/>
                  <a:gd name="T47" fmla="*/ 0 h 153"/>
                  <a:gd name="T48" fmla="*/ 0 w 119"/>
                  <a:gd name="T49" fmla="*/ 0 h 153"/>
                  <a:gd name="T50" fmla="*/ 0 w 119"/>
                  <a:gd name="T51" fmla="*/ 0 h 153"/>
                  <a:gd name="T52" fmla="*/ 0 w 119"/>
                  <a:gd name="T53" fmla="*/ 0 h 153"/>
                  <a:gd name="T54" fmla="*/ 0 w 119"/>
                  <a:gd name="T55" fmla="*/ 0 h 153"/>
                  <a:gd name="T56" fmla="*/ 0 w 119"/>
                  <a:gd name="T57" fmla="*/ 0 h 153"/>
                  <a:gd name="T58" fmla="*/ 0 w 119"/>
                  <a:gd name="T59" fmla="*/ 0 h 153"/>
                  <a:gd name="T60" fmla="*/ 0 w 119"/>
                  <a:gd name="T61" fmla="*/ 0 h 153"/>
                  <a:gd name="T62" fmla="*/ 0 w 119"/>
                  <a:gd name="T63" fmla="*/ 0 h 153"/>
                  <a:gd name="T64" fmla="*/ 0 w 119"/>
                  <a:gd name="T65" fmla="*/ 0 h 153"/>
                  <a:gd name="T66" fmla="*/ 0 w 119"/>
                  <a:gd name="T67" fmla="*/ 0 h 153"/>
                  <a:gd name="T68" fmla="*/ 0 w 119"/>
                  <a:gd name="T69" fmla="*/ 0 h 153"/>
                  <a:gd name="T70" fmla="*/ 0 w 119"/>
                  <a:gd name="T71" fmla="*/ 0 h 153"/>
                  <a:gd name="T72" fmla="*/ 0 w 119"/>
                  <a:gd name="T73" fmla="*/ 0 h 153"/>
                  <a:gd name="T74" fmla="*/ 0 w 119"/>
                  <a:gd name="T75" fmla="*/ 0 h 153"/>
                  <a:gd name="T76" fmla="*/ 0 w 119"/>
                  <a:gd name="T77" fmla="*/ 0 h 153"/>
                  <a:gd name="T78" fmla="*/ 0 w 119"/>
                  <a:gd name="T79" fmla="*/ 0 h 153"/>
                  <a:gd name="T80" fmla="*/ 0 w 119"/>
                  <a:gd name="T81" fmla="*/ 0 h 153"/>
                  <a:gd name="T82" fmla="*/ 0 w 119"/>
                  <a:gd name="T83" fmla="*/ 0 h 153"/>
                  <a:gd name="T84" fmla="*/ 0 w 119"/>
                  <a:gd name="T85" fmla="*/ 0 h 153"/>
                  <a:gd name="T86" fmla="*/ 0 w 119"/>
                  <a:gd name="T87" fmla="*/ 0 h 153"/>
                  <a:gd name="T88" fmla="*/ 0 w 119"/>
                  <a:gd name="T89" fmla="*/ 0 h 153"/>
                  <a:gd name="T90" fmla="*/ 0 w 119"/>
                  <a:gd name="T91" fmla="*/ 0 h 153"/>
                  <a:gd name="T92" fmla="*/ 0 w 119"/>
                  <a:gd name="T93" fmla="*/ 0 h 153"/>
                  <a:gd name="T94" fmla="*/ 0 w 119"/>
                  <a:gd name="T95" fmla="*/ 0 h 153"/>
                  <a:gd name="T96" fmla="*/ 0 w 119"/>
                  <a:gd name="T97" fmla="*/ 0 h 153"/>
                  <a:gd name="T98" fmla="*/ 0 w 119"/>
                  <a:gd name="T99" fmla="*/ 0 h 153"/>
                  <a:gd name="T100" fmla="*/ 0 w 119"/>
                  <a:gd name="T101" fmla="*/ 0 h 153"/>
                  <a:gd name="T102" fmla="*/ 0 w 119"/>
                  <a:gd name="T103" fmla="*/ 0 h 153"/>
                  <a:gd name="T104" fmla="*/ 0 w 119"/>
                  <a:gd name="T105" fmla="*/ 0 h 153"/>
                  <a:gd name="T106" fmla="*/ 0 w 119"/>
                  <a:gd name="T107" fmla="*/ 0 h 153"/>
                  <a:gd name="T108" fmla="*/ 0 w 119"/>
                  <a:gd name="T109" fmla="*/ 0 h 153"/>
                  <a:gd name="T110" fmla="*/ 0 w 119"/>
                  <a:gd name="T111" fmla="*/ 0 h 1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9" h="153">
                    <a:moveTo>
                      <a:pt x="47" y="10"/>
                    </a:moveTo>
                    <a:lnTo>
                      <a:pt x="40" y="14"/>
                    </a:lnTo>
                    <a:lnTo>
                      <a:pt x="35" y="20"/>
                    </a:lnTo>
                    <a:lnTo>
                      <a:pt x="28" y="26"/>
                    </a:lnTo>
                    <a:lnTo>
                      <a:pt x="22" y="33"/>
                    </a:lnTo>
                    <a:lnTo>
                      <a:pt x="17" y="42"/>
                    </a:lnTo>
                    <a:lnTo>
                      <a:pt x="13" y="50"/>
                    </a:lnTo>
                    <a:lnTo>
                      <a:pt x="9" y="58"/>
                    </a:lnTo>
                    <a:lnTo>
                      <a:pt x="6" y="68"/>
                    </a:lnTo>
                    <a:lnTo>
                      <a:pt x="3" y="75"/>
                    </a:lnTo>
                    <a:lnTo>
                      <a:pt x="2" y="83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0" y="112"/>
                    </a:lnTo>
                    <a:lnTo>
                      <a:pt x="4" y="124"/>
                    </a:lnTo>
                    <a:lnTo>
                      <a:pt x="9" y="134"/>
                    </a:lnTo>
                    <a:lnTo>
                      <a:pt x="11" y="139"/>
                    </a:lnTo>
                    <a:lnTo>
                      <a:pt x="15" y="143"/>
                    </a:lnTo>
                    <a:lnTo>
                      <a:pt x="20" y="146"/>
                    </a:lnTo>
                    <a:lnTo>
                      <a:pt x="24" y="149"/>
                    </a:lnTo>
                    <a:lnTo>
                      <a:pt x="29" y="152"/>
                    </a:lnTo>
                    <a:lnTo>
                      <a:pt x="35" y="153"/>
                    </a:lnTo>
                    <a:lnTo>
                      <a:pt x="39" y="153"/>
                    </a:lnTo>
                    <a:lnTo>
                      <a:pt x="43" y="153"/>
                    </a:lnTo>
                    <a:lnTo>
                      <a:pt x="47" y="153"/>
                    </a:lnTo>
                    <a:lnTo>
                      <a:pt x="53" y="152"/>
                    </a:lnTo>
                    <a:lnTo>
                      <a:pt x="61" y="149"/>
                    </a:lnTo>
                    <a:lnTo>
                      <a:pt x="70" y="143"/>
                    </a:lnTo>
                    <a:lnTo>
                      <a:pt x="77" y="139"/>
                    </a:lnTo>
                    <a:lnTo>
                      <a:pt x="83" y="134"/>
                    </a:lnTo>
                    <a:lnTo>
                      <a:pt x="90" y="127"/>
                    </a:lnTo>
                    <a:lnTo>
                      <a:pt x="95" y="120"/>
                    </a:lnTo>
                    <a:lnTo>
                      <a:pt x="101" y="113"/>
                    </a:lnTo>
                    <a:lnTo>
                      <a:pt x="105" y="103"/>
                    </a:lnTo>
                    <a:lnTo>
                      <a:pt x="109" y="95"/>
                    </a:lnTo>
                    <a:lnTo>
                      <a:pt x="113" y="86"/>
                    </a:lnTo>
                    <a:lnTo>
                      <a:pt x="117" y="70"/>
                    </a:lnTo>
                    <a:lnTo>
                      <a:pt x="117" y="62"/>
                    </a:lnTo>
                    <a:lnTo>
                      <a:pt x="119" y="55"/>
                    </a:lnTo>
                    <a:lnTo>
                      <a:pt x="119" y="48"/>
                    </a:lnTo>
                    <a:lnTo>
                      <a:pt x="117" y="42"/>
                    </a:lnTo>
                    <a:lnTo>
                      <a:pt x="114" y="29"/>
                    </a:lnTo>
                    <a:lnTo>
                      <a:pt x="112" y="24"/>
                    </a:lnTo>
                    <a:lnTo>
                      <a:pt x="109" y="18"/>
                    </a:lnTo>
                    <a:lnTo>
                      <a:pt x="102" y="10"/>
                    </a:lnTo>
                    <a:lnTo>
                      <a:pt x="98" y="6"/>
                    </a:lnTo>
                    <a:lnTo>
                      <a:pt x="94" y="3"/>
                    </a:lnTo>
                    <a:lnTo>
                      <a:pt x="88" y="2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  <a:lnTo>
                      <a:pt x="65" y="2"/>
                    </a:lnTo>
                    <a:lnTo>
                      <a:pt x="61" y="3"/>
                    </a:lnTo>
                    <a:lnTo>
                      <a:pt x="57" y="4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89" name="Freeform 736"/>
              <p:cNvSpPr>
                <a:spLocks/>
              </p:cNvSpPr>
              <p:nvPr userDrawn="1"/>
            </p:nvSpPr>
            <p:spPr bwMode="auto">
              <a:xfrm>
                <a:off x="4452" y="831"/>
                <a:ext cx="70" cy="83"/>
              </a:xfrm>
              <a:custGeom>
                <a:avLst/>
                <a:gdLst>
                  <a:gd name="T0" fmla="*/ 1 w 139"/>
                  <a:gd name="T1" fmla="*/ 1 h 165"/>
                  <a:gd name="T2" fmla="*/ 1 w 139"/>
                  <a:gd name="T3" fmla="*/ 1 h 165"/>
                  <a:gd name="T4" fmla="*/ 1 w 139"/>
                  <a:gd name="T5" fmla="*/ 1 h 165"/>
                  <a:gd name="T6" fmla="*/ 1 w 139"/>
                  <a:gd name="T7" fmla="*/ 1 h 165"/>
                  <a:gd name="T8" fmla="*/ 1 w 139"/>
                  <a:gd name="T9" fmla="*/ 1 h 165"/>
                  <a:gd name="T10" fmla="*/ 1 w 139"/>
                  <a:gd name="T11" fmla="*/ 1 h 165"/>
                  <a:gd name="T12" fmla="*/ 1 w 139"/>
                  <a:gd name="T13" fmla="*/ 1 h 165"/>
                  <a:gd name="T14" fmla="*/ 1 w 139"/>
                  <a:gd name="T15" fmla="*/ 1 h 165"/>
                  <a:gd name="T16" fmla="*/ 1 w 139"/>
                  <a:gd name="T17" fmla="*/ 1 h 165"/>
                  <a:gd name="T18" fmla="*/ 1 w 139"/>
                  <a:gd name="T19" fmla="*/ 1 h 165"/>
                  <a:gd name="T20" fmla="*/ 1 w 139"/>
                  <a:gd name="T21" fmla="*/ 1 h 165"/>
                  <a:gd name="T22" fmla="*/ 0 w 139"/>
                  <a:gd name="T23" fmla="*/ 1 h 165"/>
                  <a:gd name="T24" fmla="*/ 0 w 139"/>
                  <a:gd name="T25" fmla="*/ 1 h 165"/>
                  <a:gd name="T26" fmla="*/ 1 w 139"/>
                  <a:gd name="T27" fmla="*/ 1 h 165"/>
                  <a:gd name="T28" fmla="*/ 1 w 139"/>
                  <a:gd name="T29" fmla="*/ 1 h 165"/>
                  <a:gd name="T30" fmla="*/ 1 w 139"/>
                  <a:gd name="T31" fmla="*/ 1 h 165"/>
                  <a:gd name="T32" fmla="*/ 1 w 139"/>
                  <a:gd name="T33" fmla="*/ 1 h 165"/>
                  <a:gd name="T34" fmla="*/ 1 w 139"/>
                  <a:gd name="T35" fmla="*/ 1 h 165"/>
                  <a:gd name="T36" fmla="*/ 1 w 139"/>
                  <a:gd name="T37" fmla="*/ 1 h 165"/>
                  <a:gd name="T38" fmla="*/ 1 w 139"/>
                  <a:gd name="T39" fmla="*/ 1 h 165"/>
                  <a:gd name="T40" fmla="*/ 1 w 139"/>
                  <a:gd name="T41" fmla="*/ 1 h 165"/>
                  <a:gd name="T42" fmla="*/ 1 w 139"/>
                  <a:gd name="T43" fmla="*/ 1 h 165"/>
                  <a:gd name="T44" fmla="*/ 1 w 139"/>
                  <a:gd name="T45" fmla="*/ 1 h 165"/>
                  <a:gd name="T46" fmla="*/ 1 w 139"/>
                  <a:gd name="T47" fmla="*/ 1 h 165"/>
                  <a:gd name="T48" fmla="*/ 1 w 139"/>
                  <a:gd name="T49" fmla="*/ 1 h 165"/>
                  <a:gd name="T50" fmla="*/ 1 w 139"/>
                  <a:gd name="T51" fmla="*/ 1 h 165"/>
                  <a:gd name="T52" fmla="*/ 1 w 139"/>
                  <a:gd name="T53" fmla="*/ 1 h 165"/>
                  <a:gd name="T54" fmla="*/ 1 w 139"/>
                  <a:gd name="T55" fmla="*/ 1 h 165"/>
                  <a:gd name="T56" fmla="*/ 1 w 139"/>
                  <a:gd name="T57" fmla="*/ 1 h 165"/>
                  <a:gd name="T58" fmla="*/ 1 w 139"/>
                  <a:gd name="T59" fmla="*/ 1 h 165"/>
                  <a:gd name="T60" fmla="*/ 1 w 139"/>
                  <a:gd name="T61" fmla="*/ 1 h 165"/>
                  <a:gd name="T62" fmla="*/ 1 w 139"/>
                  <a:gd name="T63" fmla="*/ 1 h 165"/>
                  <a:gd name="T64" fmla="*/ 1 w 139"/>
                  <a:gd name="T65" fmla="*/ 1 h 165"/>
                  <a:gd name="T66" fmla="*/ 1 w 139"/>
                  <a:gd name="T67" fmla="*/ 1 h 165"/>
                  <a:gd name="T68" fmla="*/ 1 w 139"/>
                  <a:gd name="T69" fmla="*/ 1 h 165"/>
                  <a:gd name="T70" fmla="*/ 1 w 139"/>
                  <a:gd name="T71" fmla="*/ 1 h 165"/>
                  <a:gd name="T72" fmla="*/ 1 w 139"/>
                  <a:gd name="T73" fmla="*/ 1 h 165"/>
                  <a:gd name="T74" fmla="*/ 1 w 139"/>
                  <a:gd name="T75" fmla="*/ 1 h 165"/>
                  <a:gd name="T76" fmla="*/ 1 w 139"/>
                  <a:gd name="T77" fmla="*/ 1 h 165"/>
                  <a:gd name="T78" fmla="*/ 1 w 139"/>
                  <a:gd name="T79" fmla="*/ 1 h 165"/>
                  <a:gd name="T80" fmla="*/ 1 w 139"/>
                  <a:gd name="T81" fmla="*/ 1 h 165"/>
                  <a:gd name="T82" fmla="*/ 1 w 139"/>
                  <a:gd name="T83" fmla="*/ 1 h 165"/>
                  <a:gd name="T84" fmla="*/ 1 w 139"/>
                  <a:gd name="T85" fmla="*/ 1 h 165"/>
                  <a:gd name="T86" fmla="*/ 1 w 139"/>
                  <a:gd name="T87" fmla="*/ 1 h 165"/>
                  <a:gd name="T88" fmla="*/ 1 w 139"/>
                  <a:gd name="T89" fmla="*/ 1 h 165"/>
                  <a:gd name="T90" fmla="*/ 1 w 139"/>
                  <a:gd name="T91" fmla="*/ 1 h 165"/>
                  <a:gd name="T92" fmla="*/ 1 w 139"/>
                  <a:gd name="T93" fmla="*/ 1 h 165"/>
                  <a:gd name="T94" fmla="*/ 1 w 139"/>
                  <a:gd name="T95" fmla="*/ 1 h 165"/>
                  <a:gd name="T96" fmla="*/ 1 w 139"/>
                  <a:gd name="T97" fmla="*/ 1 h 165"/>
                  <a:gd name="T98" fmla="*/ 1 w 139"/>
                  <a:gd name="T99" fmla="*/ 1 h 165"/>
                  <a:gd name="T100" fmla="*/ 1 w 139"/>
                  <a:gd name="T101" fmla="*/ 1 h 165"/>
                  <a:gd name="T102" fmla="*/ 1 w 139"/>
                  <a:gd name="T103" fmla="*/ 1 h 165"/>
                  <a:gd name="T104" fmla="*/ 1 w 139"/>
                  <a:gd name="T105" fmla="*/ 1 h 165"/>
                  <a:gd name="T106" fmla="*/ 1 w 139"/>
                  <a:gd name="T107" fmla="*/ 0 h 165"/>
                  <a:gd name="T108" fmla="*/ 1 w 139"/>
                  <a:gd name="T109" fmla="*/ 0 h 165"/>
                  <a:gd name="T110" fmla="*/ 1 w 139"/>
                  <a:gd name="T111" fmla="*/ 1 h 165"/>
                  <a:gd name="T112" fmla="*/ 1 w 139"/>
                  <a:gd name="T113" fmla="*/ 1 h 165"/>
                  <a:gd name="T114" fmla="*/ 1 w 139"/>
                  <a:gd name="T115" fmla="*/ 1 h 165"/>
                  <a:gd name="T116" fmla="*/ 1 w 139"/>
                  <a:gd name="T117" fmla="*/ 1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9" h="165">
                    <a:moveTo>
                      <a:pt x="57" y="11"/>
                    </a:moveTo>
                    <a:lnTo>
                      <a:pt x="50" y="16"/>
                    </a:lnTo>
                    <a:lnTo>
                      <a:pt x="42" y="22"/>
                    </a:lnTo>
                    <a:lnTo>
                      <a:pt x="35" y="28"/>
                    </a:lnTo>
                    <a:lnTo>
                      <a:pt x="28" y="35"/>
                    </a:lnTo>
                    <a:lnTo>
                      <a:pt x="22" y="44"/>
                    </a:lnTo>
                    <a:lnTo>
                      <a:pt x="17" y="53"/>
                    </a:lnTo>
                    <a:lnTo>
                      <a:pt x="11" y="63"/>
                    </a:lnTo>
                    <a:lnTo>
                      <a:pt x="7" y="72"/>
                    </a:lnTo>
                    <a:lnTo>
                      <a:pt x="4" y="81"/>
                    </a:lnTo>
                    <a:lnTo>
                      <a:pt x="3" y="89"/>
                    </a:lnTo>
                    <a:lnTo>
                      <a:pt x="0" y="104"/>
                    </a:lnTo>
                    <a:lnTo>
                      <a:pt x="0" y="112"/>
                    </a:lnTo>
                    <a:lnTo>
                      <a:pt x="2" y="119"/>
                    </a:lnTo>
                    <a:lnTo>
                      <a:pt x="3" y="126"/>
                    </a:lnTo>
                    <a:lnTo>
                      <a:pt x="4" y="133"/>
                    </a:lnTo>
                    <a:lnTo>
                      <a:pt x="7" y="138"/>
                    </a:lnTo>
                    <a:lnTo>
                      <a:pt x="10" y="144"/>
                    </a:lnTo>
                    <a:lnTo>
                      <a:pt x="14" y="149"/>
                    </a:lnTo>
                    <a:lnTo>
                      <a:pt x="18" y="154"/>
                    </a:lnTo>
                    <a:lnTo>
                      <a:pt x="22" y="158"/>
                    </a:lnTo>
                    <a:lnTo>
                      <a:pt x="28" y="160"/>
                    </a:lnTo>
                    <a:lnTo>
                      <a:pt x="33" y="163"/>
                    </a:lnTo>
                    <a:lnTo>
                      <a:pt x="40" y="165"/>
                    </a:lnTo>
                    <a:lnTo>
                      <a:pt x="44" y="165"/>
                    </a:lnTo>
                    <a:lnTo>
                      <a:pt x="50" y="165"/>
                    </a:lnTo>
                    <a:lnTo>
                      <a:pt x="55" y="165"/>
                    </a:lnTo>
                    <a:lnTo>
                      <a:pt x="61" y="163"/>
                    </a:lnTo>
                    <a:lnTo>
                      <a:pt x="72" y="160"/>
                    </a:lnTo>
                    <a:lnTo>
                      <a:pt x="81" y="155"/>
                    </a:lnTo>
                    <a:lnTo>
                      <a:pt x="90" y="151"/>
                    </a:lnTo>
                    <a:lnTo>
                      <a:pt x="97" y="145"/>
                    </a:lnTo>
                    <a:lnTo>
                      <a:pt x="105" y="138"/>
                    </a:lnTo>
                    <a:lnTo>
                      <a:pt x="112" y="130"/>
                    </a:lnTo>
                    <a:lnTo>
                      <a:pt x="117" y="122"/>
                    </a:lnTo>
                    <a:lnTo>
                      <a:pt x="123" y="114"/>
                    </a:lnTo>
                    <a:lnTo>
                      <a:pt x="128" y="104"/>
                    </a:lnTo>
                    <a:lnTo>
                      <a:pt x="132" y="94"/>
                    </a:lnTo>
                    <a:lnTo>
                      <a:pt x="135" y="85"/>
                    </a:lnTo>
                    <a:lnTo>
                      <a:pt x="138" y="77"/>
                    </a:lnTo>
                    <a:lnTo>
                      <a:pt x="139" y="61"/>
                    </a:lnTo>
                    <a:lnTo>
                      <a:pt x="139" y="53"/>
                    </a:lnTo>
                    <a:lnTo>
                      <a:pt x="139" y="46"/>
                    </a:lnTo>
                    <a:lnTo>
                      <a:pt x="138" y="39"/>
                    </a:lnTo>
                    <a:lnTo>
                      <a:pt x="135" y="33"/>
                    </a:lnTo>
                    <a:lnTo>
                      <a:pt x="134" y="26"/>
                    </a:lnTo>
                    <a:lnTo>
                      <a:pt x="130" y="20"/>
                    </a:lnTo>
                    <a:lnTo>
                      <a:pt x="127" y="16"/>
                    </a:lnTo>
                    <a:lnTo>
                      <a:pt x="121" y="12"/>
                    </a:lnTo>
                    <a:lnTo>
                      <a:pt x="117" y="8"/>
                    </a:lnTo>
                    <a:lnTo>
                      <a:pt x="112" y="5"/>
                    </a:lnTo>
                    <a:lnTo>
                      <a:pt x="106" y="2"/>
                    </a:lnTo>
                    <a:lnTo>
                      <a:pt x="99" y="1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79" y="2"/>
                    </a:lnTo>
                    <a:lnTo>
                      <a:pt x="73" y="4"/>
                    </a:lnTo>
                    <a:lnTo>
                      <a:pt x="68" y="5"/>
                    </a:lnTo>
                    <a:lnTo>
                      <a:pt x="57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0" name="Freeform 737"/>
              <p:cNvSpPr>
                <a:spLocks/>
              </p:cNvSpPr>
              <p:nvPr userDrawn="1"/>
            </p:nvSpPr>
            <p:spPr bwMode="auto">
              <a:xfrm>
                <a:off x="3903" y="741"/>
                <a:ext cx="51" cy="72"/>
              </a:xfrm>
              <a:custGeom>
                <a:avLst/>
                <a:gdLst>
                  <a:gd name="T0" fmla="*/ 1 w 102"/>
                  <a:gd name="T1" fmla="*/ 1 h 144"/>
                  <a:gd name="T2" fmla="*/ 1 w 102"/>
                  <a:gd name="T3" fmla="*/ 1 h 144"/>
                  <a:gd name="T4" fmla="*/ 1 w 102"/>
                  <a:gd name="T5" fmla="*/ 1 h 144"/>
                  <a:gd name="T6" fmla="*/ 1 w 102"/>
                  <a:gd name="T7" fmla="*/ 1 h 144"/>
                  <a:gd name="T8" fmla="*/ 1 w 102"/>
                  <a:gd name="T9" fmla="*/ 1 h 144"/>
                  <a:gd name="T10" fmla="*/ 1 w 102"/>
                  <a:gd name="T11" fmla="*/ 1 h 144"/>
                  <a:gd name="T12" fmla="*/ 1 w 102"/>
                  <a:gd name="T13" fmla="*/ 1 h 144"/>
                  <a:gd name="T14" fmla="*/ 1 w 102"/>
                  <a:gd name="T15" fmla="*/ 1 h 144"/>
                  <a:gd name="T16" fmla="*/ 1 w 102"/>
                  <a:gd name="T17" fmla="*/ 1 h 144"/>
                  <a:gd name="T18" fmla="*/ 1 w 102"/>
                  <a:gd name="T19" fmla="*/ 1 h 144"/>
                  <a:gd name="T20" fmla="*/ 0 w 102"/>
                  <a:gd name="T21" fmla="*/ 1 h 144"/>
                  <a:gd name="T22" fmla="*/ 0 w 102"/>
                  <a:gd name="T23" fmla="*/ 1 h 144"/>
                  <a:gd name="T24" fmla="*/ 1 w 102"/>
                  <a:gd name="T25" fmla="*/ 1 h 144"/>
                  <a:gd name="T26" fmla="*/ 1 w 102"/>
                  <a:gd name="T27" fmla="*/ 1 h 144"/>
                  <a:gd name="T28" fmla="*/ 1 w 102"/>
                  <a:gd name="T29" fmla="*/ 1 h 144"/>
                  <a:gd name="T30" fmla="*/ 1 w 102"/>
                  <a:gd name="T31" fmla="*/ 1 h 144"/>
                  <a:gd name="T32" fmla="*/ 1 w 102"/>
                  <a:gd name="T33" fmla="*/ 1 h 144"/>
                  <a:gd name="T34" fmla="*/ 1 w 102"/>
                  <a:gd name="T35" fmla="*/ 1 h 144"/>
                  <a:gd name="T36" fmla="*/ 1 w 102"/>
                  <a:gd name="T37" fmla="*/ 1 h 144"/>
                  <a:gd name="T38" fmla="*/ 1 w 102"/>
                  <a:gd name="T39" fmla="*/ 1 h 144"/>
                  <a:gd name="T40" fmla="*/ 1 w 102"/>
                  <a:gd name="T41" fmla="*/ 1 h 144"/>
                  <a:gd name="T42" fmla="*/ 1 w 102"/>
                  <a:gd name="T43" fmla="*/ 1 h 144"/>
                  <a:gd name="T44" fmla="*/ 1 w 102"/>
                  <a:gd name="T45" fmla="*/ 1 h 144"/>
                  <a:gd name="T46" fmla="*/ 1 w 102"/>
                  <a:gd name="T47" fmla="*/ 1 h 144"/>
                  <a:gd name="T48" fmla="*/ 1 w 102"/>
                  <a:gd name="T49" fmla="*/ 1 h 144"/>
                  <a:gd name="T50" fmla="*/ 1 w 102"/>
                  <a:gd name="T51" fmla="*/ 1 h 144"/>
                  <a:gd name="T52" fmla="*/ 1 w 102"/>
                  <a:gd name="T53" fmla="*/ 1 h 144"/>
                  <a:gd name="T54" fmla="*/ 1 w 102"/>
                  <a:gd name="T55" fmla="*/ 1 h 144"/>
                  <a:gd name="T56" fmla="*/ 1 w 102"/>
                  <a:gd name="T57" fmla="*/ 1 h 144"/>
                  <a:gd name="T58" fmla="*/ 1 w 102"/>
                  <a:gd name="T59" fmla="*/ 1 h 144"/>
                  <a:gd name="T60" fmla="*/ 1 w 102"/>
                  <a:gd name="T61" fmla="*/ 1 h 144"/>
                  <a:gd name="T62" fmla="*/ 1 w 102"/>
                  <a:gd name="T63" fmla="*/ 1 h 144"/>
                  <a:gd name="T64" fmla="*/ 1 w 102"/>
                  <a:gd name="T65" fmla="*/ 1 h 144"/>
                  <a:gd name="T66" fmla="*/ 1 w 102"/>
                  <a:gd name="T67" fmla="*/ 1 h 144"/>
                  <a:gd name="T68" fmla="*/ 1 w 102"/>
                  <a:gd name="T69" fmla="*/ 1 h 144"/>
                  <a:gd name="T70" fmla="*/ 1 w 102"/>
                  <a:gd name="T71" fmla="*/ 1 h 144"/>
                  <a:gd name="T72" fmla="*/ 1 w 102"/>
                  <a:gd name="T73" fmla="*/ 1 h 144"/>
                  <a:gd name="T74" fmla="*/ 1 w 102"/>
                  <a:gd name="T75" fmla="*/ 1 h 144"/>
                  <a:gd name="T76" fmla="*/ 1 w 102"/>
                  <a:gd name="T77" fmla="*/ 1 h 144"/>
                  <a:gd name="T78" fmla="*/ 1 w 102"/>
                  <a:gd name="T79" fmla="*/ 1 h 144"/>
                  <a:gd name="T80" fmla="*/ 1 w 102"/>
                  <a:gd name="T81" fmla="*/ 1 h 144"/>
                  <a:gd name="T82" fmla="*/ 1 w 102"/>
                  <a:gd name="T83" fmla="*/ 1 h 144"/>
                  <a:gd name="T84" fmla="*/ 1 w 102"/>
                  <a:gd name="T85" fmla="*/ 1 h 144"/>
                  <a:gd name="T86" fmla="*/ 1 w 102"/>
                  <a:gd name="T87" fmla="*/ 1 h 144"/>
                  <a:gd name="T88" fmla="*/ 1 w 102"/>
                  <a:gd name="T89" fmla="*/ 1 h 144"/>
                  <a:gd name="T90" fmla="*/ 1 w 102"/>
                  <a:gd name="T91" fmla="*/ 1 h 144"/>
                  <a:gd name="T92" fmla="*/ 1 w 102"/>
                  <a:gd name="T93" fmla="*/ 1 h 144"/>
                  <a:gd name="T94" fmla="*/ 1 w 102"/>
                  <a:gd name="T95" fmla="*/ 1 h 144"/>
                  <a:gd name="T96" fmla="*/ 1 w 102"/>
                  <a:gd name="T97" fmla="*/ 1 h 144"/>
                  <a:gd name="T98" fmla="*/ 1 w 102"/>
                  <a:gd name="T99" fmla="*/ 0 h 144"/>
                  <a:gd name="T100" fmla="*/ 1 w 102"/>
                  <a:gd name="T101" fmla="*/ 1 h 144"/>
                  <a:gd name="T102" fmla="*/ 1 w 102"/>
                  <a:gd name="T103" fmla="*/ 1 h 144"/>
                  <a:gd name="T104" fmla="*/ 1 w 102"/>
                  <a:gd name="T105" fmla="*/ 1 h 1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44">
                    <a:moveTo>
                      <a:pt x="40" y="10"/>
                    </a:moveTo>
                    <a:lnTo>
                      <a:pt x="33" y="15"/>
                    </a:lnTo>
                    <a:lnTo>
                      <a:pt x="29" y="21"/>
                    </a:lnTo>
                    <a:lnTo>
                      <a:pt x="24" y="26"/>
                    </a:lnTo>
                    <a:lnTo>
                      <a:pt x="18" y="33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7" y="56"/>
                    </a:lnTo>
                    <a:lnTo>
                      <a:pt x="5" y="65"/>
                    </a:lnTo>
                    <a:lnTo>
                      <a:pt x="2" y="78"/>
                    </a:lnTo>
                    <a:lnTo>
                      <a:pt x="0" y="92"/>
                    </a:lnTo>
                    <a:lnTo>
                      <a:pt x="0" y="106"/>
                    </a:lnTo>
                    <a:lnTo>
                      <a:pt x="2" y="111"/>
                    </a:lnTo>
                    <a:lnTo>
                      <a:pt x="3" y="117"/>
                    </a:lnTo>
                    <a:lnTo>
                      <a:pt x="6" y="122"/>
                    </a:lnTo>
                    <a:lnTo>
                      <a:pt x="7" y="127"/>
                    </a:lnTo>
                    <a:lnTo>
                      <a:pt x="10" y="131"/>
                    </a:lnTo>
                    <a:lnTo>
                      <a:pt x="14" y="135"/>
                    </a:lnTo>
                    <a:lnTo>
                      <a:pt x="17" y="138"/>
                    </a:lnTo>
                    <a:lnTo>
                      <a:pt x="21" y="140"/>
                    </a:lnTo>
                    <a:lnTo>
                      <a:pt x="25" y="142"/>
                    </a:lnTo>
                    <a:lnTo>
                      <a:pt x="31" y="143"/>
                    </a:lnTo>
                    <a:lnTo>
                      <a:pt x="33" y="144"/>
                    </a:lnTo>
                    <a:lnTo>
                      <a:pt x="38" y="144"/>
                    </a:lnTo>
                    <a:lnTo>
                      <a:pt x="42" y="143"/>
                    </a:lnTo>
                    <a:lnTo>
                      <a:pt x="46" y="143"/>
                    </a:lnTo>
                    <a:lnTo>
                      <a:pt x="54" y="140"/>
                    </a:lnTo>
                    <a:lnTo>
                      <a:pt x="61" y="135"/>
                    </a:lnTo>
                    <a:lnTo>
                      <a:pt x="66" y="131"/>
                    </a:lnTo>
                    <a:lnTo>
                      <a:pt x="72" y="125"/>
                    </a:lnTo>
                    <a:lnTo>
                      <a:pt x="78" y="120"/>
                    </a:lnTo>
                    <a:lnTo>
                      <a:pt x="83" y="113"/>
                    </a:lnTo>
                    <a:lnTo>
                      <a:pt x="87" y="106"/>
                    </a:lnTo>
                    <a:lnTo>
                      <a:pt x="91" y="98"/>
                    </a:lnTo>
                    <a:lnTo>
                      <a:pt x="94" y="89"/>
                    </a:lnTo>
                    <a:lnTo>
                      <a:pt x="97" y="81"/>
                    </a:lnTo>
                    <a:lnTo>
                      <a:pt x="101" y="66"/>
                    </a:lnTo>
                    <a:lnTo>
                      <a:pt x="102" y="52"/>
                    </a:lnTo>
                    <a:lnTo>
                      <a:pt x="101" y="39"/>
                    </a:lnTo>
                    <a:lnTo>
                      <a:pt x="100" y="33"/>
                    </a:lnTo>
                    <a:lnTo>
                      <a:pt x="98" y="28"/>
                    </a:lnTo>
                    <a:lnTo>
                      <a:pt x="97" y="22"/>
                    </a:lnTo>
                    <a:lnTo>
                      <a:pt x="94" y="18"/>
                    </a:lnTo>
                    <a:lnTo>
                      <a:pt x="91" y="14"/>
                    </a:lnTo>
                    <a:lnTo>
                      <a:pt x="87" y="10"/>
                    </a:lnTo>
                    <a:lnTo>
                      <a:pt x="84" y="7"/>
                    </a:lnTo>
                    <a:lnTo>
                      <a:pt x="80" y="4"/>
                    </a:lnTo>
                    <a:lnTo>
                      <a:pt x="76" y="1"/>
                    </a:lnTo>
                    <a:lnTo>
                      <a:pt x="71" y="1"/>
                    </a:lnTo>
                    <a:lnTo>
                      <a:pt x="64" y="0"/>
                    </a:lnTo>
                    <a:lnTo>
                      <a:pt x="55" y="3"/>
                    </a:lnTo>
                    <a:lnTo>
                      <a:pt x="47" y="6"/>
                    </a:lnTo>
                    <a:lnTo>
                      <a:pt x="40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1" name="Freeform 738"/>
              <p:cNvSpPr>
                <a:spLocks/>
              </p:cNvSpPr>
              <p:nvPr userDrawn="1"/>
            </p:nvSpPr>
            <p:spPr bwMode="auto">
              <a:xfrm>
                <a:off x="4068" y="768"/>
                <a:ext cx="56" cy="75"/>
              </a:xfrm>
              <a:custGeom>
                <a:avLst/>
                <a:gdLst>
                  <a:gd name="T0" fmla="*/ 1 w 111"/>
                  <a:gd name="T1" fmla="*/ 1 h 150"/>
                  <a:gd name="T2" fmla="*/ 1 w 111"/>
                  <a:gd name="T3" fmla="*/ 1 h 150"/>
                  <a:gd name="T4" fmla="*/ 1 w 111"/>
                  <a:gd name="T5" fmla="*/ 1 h 150"/>
                  <a:gd name="T6" fmla="*/ 1 w 111"/>
                  <a:gd name="T7" fmla="*/ 1 h 150"/>
                  <a:gd name="T8" fmla="*/ 1 w 111"/>
                  <a:gd name="T9" fmla="*/ 1 h 150"/>
                  <a:gd name="T10" fmla="*/ 1 w 111"/>
                  <a:gd name="T11" fmla="*/ 1 h 150"/>
                  <a:gd name="T12" fmla="*/ 1 w 111"/>
                  <a:gd name="T13" fmla="*/ 1 h 150"/>
                  <a:gd name="T14" fmla="*/ 1 w 111"/>
                  <a:gd name="T15" fmla="*/ 1 h 150"/>
                  <a:gd name="T16" fmla="*/ 1 w 111"/>
                  <a:gd name="T17" fmla="*/ 1 h 150"/>
                  <a:gd name="T18" fmla="*/ 1 w 111"/>
                  <a:gd name="T19" fmla="*/ 1 h 150"/>
                  <a:gd name="T20" fmla="*/ 1 w 111"/>
                  <a:gd name="T21" fmla="*/ 1 h 150"/>
                  <a:gd name="T22" fmla="*/ 0 w 111"/>
                  <a:gd name="T23" fmla="*/ 1 h 150"/>
                  <a:gd name="T24" fmla="*/ 0 w 111"/>
                  <a:gd name="T25" fmla="*/ 1 h 150"/>
                  <a:gd name="T26" fmla="*/ 0 w 111"/>
                  <a:gd name="T27" fmla="*/ 1 h 150"/>
                  <a:gd name="T28" fmla="*/ 1 w 111"/>
                  <a:gd name="T29" fmla="*/ 1 h 150"/>
                  <a:gd name="T30" fmla="*/ 1 w 111"/>
                  <a:gd name="T31" fmla="*/ 1 h 150"/>
                  <a:gd name="T32" fmla="*/ 1 w 111"/>
                  <a:gd name="T33" fmla="*/ 1 h 150"/>
                  <a:gd name="T34" fmla="*/ 1 w 111"/>
                  <a:gd name="T35" fmla="*/ 1 h 150"/>
                  <a:gd name="T36" fmla="*/ 1 w 111"/>
                  <a:gd name="T37" fmla="*/ 1 h 150"/>
                  <a:gd name="T38" fmla="*/ 1 w 111"/>
                  <a:gd name="T39" fmla="*/ 1 h 150"/>
                  <a:gd name="T40" fmla="*/ 1 w 111"/>
                  <a:gd name="T41" fmla="*/ 1 h 150"/>
                  <a:gd name="T42" fmla="*/ 1 w 111"/>
                  <a:gd name="T43" fmla="*/ 1 h 150"/>
                  <a:gd name="T44" fmla="*/ 1 w 111"/>
                  <a:gd name="T45" fmla="*/ 1 h 150"/>
                  <a:gd name="T46" fmla="*/ 1 w 111"/>
                  <a:gd name="T47" fmla="*/ 1 h 150"/>
                  <a:gd name="T48" fmla="*/ 1 w 111"/>
                  <a:gd name="T49" fmla="*/ 1 h 150"/>
                  <a:gd name="T50" fmla="*/ 1 w 111"/>
                  <a:gd name="T51" fmla="*/ 1 h 150"/>
                  <a:gd name="T52" fmla="*/ 1 w 111"/>
                  <a:gd name="T53" fmla="*/ 1 h 150"/>
                  <a:gd name="T54" fmla="*/ 1 w 111"/>
                  <a:gd name="T55" fmla="*/ 1 h 150"/>
                  <a:gd name="T56" fmla="*/ 1 w 111"/>
                  <a:gd name="T57" fmla="*/ 1 h 150"/>
                  <a:gd name="T58" fmla="*/ 1 w 111"/>
                  <a:gd name="T59" fmla="*/ 1 h 150"/>
                  <a:gd name="T60" fmla="*/ 1 w 111"/>
                  <a:gd name="T61" fmla="*/ 1 h 150"/>
                  <a:gd name="T62" fmla="*/ 1 w 111"/>
                  <a:gd name="T63" fmla="*/ 1 h 150"/>
                  <a:gd name="T64" fmla="*/ 1 w 111"/>
                  <a:gd name="T65" fmla="*/ 1 h 150"/>
                  <a:gd name="T66" fmla="*/ 1 w 111"/>
                  <a:gd name="T67" fmla="*/ 1 h 150"/>
                  <a:gd name="T68" fmla="*/ 1 w 111"/>
                  <a:gd name="T69" fmla="*/ 1 h 150"/>
                  <a:gd name="T70" fmla="*/ 1 w 111"/>
                  <a:gd name="T71" fmla="*/ 1 h 150"/>
                  <a:gd name="T72" fmla="*/ 1 w 111"/>
                  <a:gd name="T73" fmla="*/ 1 h 150"/>
                  <a:gd name="T74" fmla="*/ 1 w 111"/>
                  <a:gd name="T75" fmla="*/ 1 h 150"/>
                  <a:gd name="T76" fmla="*/ 1 w 111"/>
                  <a:gd name="T77" fmla="*/ 1 h 150"/>
                  <a:gd name="T78" fmla="*/ 1 w 111"/>
                  <a:gd name="T79" fmla="*/ 1 h 150"/>
                  <a:gd name="T80" fmla="*/ 1 w 111"/>
                  <a:gd name="T81" fmla="*/ 1 h 150"/>
                  <a:gd name="T82" fmla="*/ 1 w 111"/>
                  <a:gd name="T83" fmla="*/ 1 h 150"/>
                  <a:gd name="T84" fmla="*/ 1 w 111"/>
                  <a:gd name="T85" fmla="*/ 1 h 150"/>
                  <a:gd name="T86" fmla="*/ 1 w 111"/>
                  <a:gd name="T87" fmla="*/ 1 h 150"/>
                  <a:gd name="T88" fmla="*/ 1 w 111"/>
                  <a:gd name="T89" fmla="*/ 1 h 150"/>
                  <a:gd name="T90" fmla="*/ 1 w 111"/>
                  <a:gd name="T91" fmla="*/ 1 h 150"/>
                  <a:gd name="T92" fmla="*/ 1 w 111"/>
                  <a:gd name="T93" fmla="*/ 1 h 150"/>
                  <a:gd name="T94" fmla="*/ 1 w 111"/>
                  <a:gd name="T95" fmla="*/ 1 h 150"/>
                  <a:gd name="T96" fmla="*/ 1 w 111"/>
                  <a:gd name="T97" fmla="*/ 1 h 150"/>
                  <a:gd name="T98" fmla="*/ 1 w 111"/>
                  <a:gd name="T99" fmla="*/ 1 h 150"/>
                  <a:gd name="T100" fmla="*/ 1 w 111"/>
                  <a:gd name="T101" fmla="*/ 1 h 150"/>
                  <a:gd name="T102" fmla="*/ 1 w 111"/>
                  <a:gd name="T103" fmla="*/ 1 h 150"/>
                  <a:gd name="T104" fmla="*/ 1 w 111"/>
                  <a:gd name="T105" fmla="*/ 0 h 150"/>
                  <a:gd name="T106" fmla="*/ 1 w 111"/>
                  <a:gd name="T107" fmla="*/ 0 h 150"/>
                  <a:gd name="T108" fmla="*/ 1 w 111"/>
                  <a:gd name="T109" fmla="*/ 0 h 150"/>
                  <a:gd name="T110" fmla="*/ 1 w 111"/>
                  <a:gd name="T111" fmla="*/ 1 h 150"/>
                  <a:gd name="T112" fmla="*/ 1 w 111"/>
                  <a:gd name="T113" fmla="*/ 1 h 150"/>
                  <a:gd name="T114" fmla="*/ 1 w 111"/>
                  <a:gd name="T115" fmla="*/ 1 h 150"/>
                  <a:gd name="T116" fmla="*/ 1 w 111"/>
                  <a:gd name="T117" fmla="*/ 1 h 1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1" h="150">
                    <a:moveTo>
                      <a:pt x="44" y="10"/>
                    </a:moveTo>
                    <a:lnTo>
                      <a:pt x="37" y="15"/>
                    </a:lnTo>
                    <a:lnTo>
                      <a:pt x="32" y="21"/>
                    </a:lnTo>
                    <a:lnTo>
                      <a:pt x="26" y="26"/>
                    </a:lnTo>
                    <a:lnTo>
                      <a:pt x="21" y="33"/>
                    </a:lnTo>
                    <a:lnTo>
                      <a:pt x="15" y="41"/>
                    </a:lnTo>
                    <a:lnTo>
                      <a:pt x="11" y="50"/>
                    </a:lnTo>
                    <a:lnTo>
                      <a:pt x="7" y="58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81"/>
                    </a:lnTo>
                    <a:lnTo>
                      <a:pt x="0" y="89"/>
                    </a:lnTo>
                    <a:lnTo>
                      <a:pt x="0" y="96"/>
                    </a:lnTo>
                    <a:lnTo>
                      <a:pt x="0" y="110"/>
                    </a:lnTo>
                    <a:lnTo>
                      <a:pt x="1" y="116"/>
                    </a:lnTo>
                    <a:lnTo>
                      <a:pt x="3" y="121"/>
                    </a:lnTo>
                    <a:lnTo>
                      <a:pt x="5" y="127"/>
                    </a:lnTo>
                    <a:lnTo>
                      <a:pt x="8" y="132"/>
                    </a:lnTo>
                    <a:lnTo>
                      <a:pt x="11" y="136"/>
                    </a:lnTo>
                    <a:lnTo>
                      <a:pt x="14" y="140"/>
                    </a:lnTo>
                    <a:lnTo>
                      <a:pt x="18" y="143"/>
                    </a:lnTo>
                    <a:lnTo>
                      <a:pt x="22" y="146"/>
                    </a:lnTo>
                    <a:lnTo>
                      <a:pt x="27" y="149"/>
                    </a:lnTo>
                    <a:lnTo>
                      <a:pt x="32" y="150"/>
                    </a:lnTo>
                    <a:lnTo>
                      <a:pt x="40" y="150"/>
                    </a:lnTo>
                    <a:lnTo>
                      <a:pt x="45" y="150"/>
                    </a:lnTo>
                    <a:lnTo>
                      <a:pt x="49" y="149"/>
                    </a:lnTo>
                    <a:lnTo>
                      <a:pt x="58" y="146"/>
                    </a:lnTo>
                    <a:lnTo>
                      <a:pt x="62" y="143"/>
                    </a:lnTo>
                    <a:lnTo>
                      <a:pt x="66" y="140"/>
                    </a:lnTo>
                    <a:lnTo>
                      <a:pt x="73" y="136"/>
                    </a:lnTo>
                    <a:lnTo>
                      <a:pt x="78" y="131"/>
                    </a:lnTo>
                    <a:lnTo>
                      <a:pt x="84" y="125"/>
                    </a:lnTo>
                    <a:lnTo>
                      <a:pt x="89" y="118"/>
                    </a:lnTo>
                    <a:lnTo>
                      <a:pt x="95" y="110"/>
                    </a:lnTo>
                    <a:lnTo>
                      <a:pt x="99" y="102"/>
                    </a:lnTo>
                    <a:lnTo>
                      <a:pt x="103" y="94"/>
                    </a:lnTo>
                    <a:lnTo>
                      <a:pt x="106" y="84"/>
                    </a:lnTo>
                    <a:lnTo>
                      <a:pt x="109" y="77"/>
                    </a:lnTo>
                    <a:lnTo>
                      <a:pt x="110" y="69"/>
                    </a:lnTo>
                    <a:lnTo>
                      <a:pt x="111" y="62"/>
                    </a:lnTo>
                    <a:lnTo>
                      <a:pt x="111" y="55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07" y="29"/>
                    </a:lnTo>
                    <a:lnTo>
                      <a:pt x="106" y="23"/>
                    </a:lnTo>
                    <a:lnTo>
                      <a:pt x="103" y="18"/>
                    </a:lnTo>
                    <a:lnTo>
                      <a:pt x="100" y="14"/>
                    </a:lnTo>
                    <a:lnTo>
                      <a:pt x="96" y="10"/>
                    </a:lnTo>
                    <a:lnTo>
                      <a:pt x="92" y="7"/>
                    </a:lnTo>
                    <a:lnTo>
                      <a:pt x="88" y="4"/>
                    </a:lnTo>
                    <a:lnTo>
                      <a:pt x="84" y="1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1"/>
                    </a:lnTo>
                    <a:lnTo>
                      <a:pt x="60" y="1"/>
                    </a:lnTo>
                    <a:lnTo>
                      <a:pt x="52" y="6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2" name="Freeform 739"/>
              <p:cNvSpPr>
                <a:spLocks/>
              </p:cNvSpPr>
              <p:nvPr userDrawn="1"/>
            </p:nvSpPr>
            <p:spPr bwMode="auto">
              <a:xfrm>
                <a:off x="4349" y="815"/>
                <a:ext cx="65" cy="80"/>
              </a:xfrm>
              <a:custGeom>
                <a:avLst/>
                <a:gdLst>
                  <a:gd name="T0" fmla="*/ 0 w 131"/>
                  <a:gd name="T1" fmla="*/ 1 h 160"/>
                  <a:gd name="T2" fmla="*/ 0 w 131"/>
                  <a:gd name="T3" fmla="*/ 1 h 160"/>
                  <a:gd name="T4" fmla="*/ 0 w 131"/>
                  <a:gd name="T5" fmla="*/ 1 h 160"/>
                  <a:gd name="T6" fmla="*/ 0 w 131"/>
                  <a:gd name="T7" fmla="*/ 1 h 160"/>
                  <a:gd name="T8" fmla="*/ 0 w 131"/>
                  <a:gd name="T9" fmla="*/ 1 h 160"/>
                  <a:gd name="T10" fmla="*/ 0 w 131"/>
                  <a:gd name="T11" fmla="*/ 1 h 160"/>
                  <a:gd name="T12" fmla="*/ 0 w 131"/>
                  <a:gd name="T13" fmla="*/ 1 h 160"/>
                  <a:gd name="T14" fmla="*/ 0 w 131"/>
                  <a:gd name="T15" fmla="*/ 1 h 160"/>
                  <a:gd name="T16" fmla="*/ 0 w 131"/>
                  <a:gd name="T17" fmla="*/ 1 h 160"/>
                  <a:gd name="T18" fmla="*/ 0 w 131"/>
                  <a:gd name="T19" fmla="*/ 1 h 160"/>
                  <a:gd name="T20" fmla="*/ 0 w 131"/>
                  <a:gd name="T21" fmla="*/ 1 h 160"/>
                  <a:gd name="T22" fmla="*/ 0 w 131"/>
                  <a:gd name="T23" fmla="*/ 1 h 160"/>
                  <a:gd name="T24" fmla="*/ 0 w 131"/>
                  <a:gd name="T25" fmla="*/ 1 h 160"/>
                  <a:gd name="T26" fmla="*/ 0 w 131"/>
                  <a:gd name="T27" fmla="*/ 1 h 160"/>
                  <a:gd name="T28" fmla="*/ 0 w 131"/>
                  <a:gd name="T29" fmla="*/ 1 h 160"/>
                  <a:gd name="T30" fmla="*/ 0 w 131"/>
                  <a:gd name="T31" fmla="*/ 1 h 160"/>
                  <a:gd name="T32" fmla="*/ 0 w 131"/>
                  <a:gd name="T33" fmla="*/ 1 h 160"/>
                  <a:gd name="T34" fmla="*/ 0 w 131"/>
                  <a:gd name="T35" fmla="*/ 1 h 160"/>
                  <a:gd name="T36" fmla="*/ 0 w 131"/>
                  <a:gd name="T37" fmla="*/ 1 h 160"/>
                  <a:gd name="T38" fmla="*/ 0 w 131"/>
                  <a:gd name="T39" fmla="*/ 1 h 160"/>
                  <a:gd name="T40" fmla="*/ 0 w 131"/>
                  <a:gd name="T41" fmla="*/ 1 h 160"/>
                  <a:gd name="T42" fmla="*/ 0 w 131"/>
                  <a:gd name="T43" fmla="*/ 1 h 160"/>
                  <a:gd name="T44" fmla="*/ 0 w 131"/>
                  <a:gd name="T45" fmla="*/ 1 h 160"/>
                  <a:gd name="T46" fmla="*/ 0 w 131"/>
                  <a:gd name="T47" fmla="*/ 1 h 160"/>
                  <a:gd name="T48" fmla="*/ 0 w 131"/>
                  <a:gd name="T49" fmla="*/ 1 h 160"/>
                  <a:gd name="T50" fmla="*/ 0 w 131"/>
                  <a:gd name="T51" fmla="*/ 1 h 160"/>
                  <a:gd name="T52" fmla="*/ 0 w 131"/>
                  <a:gd name="T53" fmla="*/ 1 h 160"/>
                  <a:gd name="T54" fmla="*/ 0 w 131"/>
                  <a:gd name="T55" fmla="*/ 1 h 160"/>
                  <a:gd name="T56" fmla="*/ 0 w 131"/>
                  <a:gd name="T57" fmla="*/ 0 h 160"/>
                  <a:gd name="T58" fmla="*/ 0 w 131"/>
                  <a:gd name="T59" fmla="*/ 0 h 160"/>
                  <a:gd name="T60" fmla="*/ 0 w 131"/>
                  <a:gd name="T61" fmla="*/ 1 h 160"/>
                  <a:gd name="T62" fmla="*/ 0 w 131"/>
                  <a:gd name="T63" fmla="*/ 1 h 160"/>
                  <a:gd name="T64" fmla="*/ 0 w 131"/>
                  <a:gd name="T65" fmla="*/ 1 h 1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1" h="160">
                    <a:moveTo>
                      <a:pt x="52" y="9"/>
                    </a:moveTo>
                    <a:lnTo>
                      <a:pt x="45" y="15"/>
                    </a:lnTo>
                    <a:lnTo>
                      <a:pt x="39" y="20"/>
                    </a:lnTo>
                    <a:lnTo>
                      <a:pt x="32" y="27"/>
                    </a:lnTo>
                    <a:lnTo>
                      <a:pt x="25" y="34"/>
                    </a:lnTo>
                    <a:lnTo>
                      <a:pt x="19" y="42"/>
                    </a:lnTo>
                    <a:lnTo>
                      <a:pt x="14" y="50"/>
                    </a:lnTo>
                    <a:lnTo>
                      <a:pt x="10" y="60"/>
                    </a:lnTo>
                    <a:lnTo>
                      <a:pt x="6" y="70"/>
                    </a:lnTo>
                    <a:lnTo>
                      <a:pt x="3" y="78"/>
                    </a:lnTo>
                    <a:lnTo>
                      <a:pt x="1" y="86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2"/>
                    </a:lnTo>
                    <a:lnTo>
                      <a:pt x="3" y="129"/>
                    </a:lnTo>
                    <a:lnTo>
                      <a:pt x="6" y="134"/>
                    </a:lnTo>
                    <a:lnTo>
                      <a:pt x="8" y="140"/>
                    </a:lnTo>
                    <a:lnTo>
                      <a:pt x="12" y="144"/>
                    </a:lnTo>
                    <a:lnTo>
                      <a:pt x="14" y="147"/>
                    </a:lnTo>
                    <a:lnTo>
                      <a:pt x="17" y="149"/>
                    </a:lnTo>
                    <a:lnTo>
                      <a:pt x="21" y="152"/>
                    </a:lnTo>
                    <a:lnTo>
                      <a:pt x="25" y="155"/>
                    </a:lnTo>
                    <a:lnTo>
                      <a:pt x="30" y="158"/>
                    </a:lnTo>
                    <a:lnTo>
                      <a:pt x="37" y="159"/>
                    </a:lnTo>
                    <a:lnTo>
                      <a:pt x="41" y="160"/>
                    </a:lnTo>
                    <a:lnTo>
                      <a:pt x="47" y="160"/>
                    </a:lnTo>
                    <a:lnTo>
                      <a:pt x="51" y="159"/>
                    </a:lnTo>
                    <a:lnTo>
                      <a:pt x="56" y="159"/>
                    </a:lnTo>
                    <a:lnTo>
                      <a:pt x="62" y="158"/>
                    </a:lnTo>
                    <a:lnTo>
                      <a:pt x="67" y="155"/>
                    </a:lnTo>
                    <a:lnTo>
                      <a:pt x="77" y="151"/>
                    </a:lnTo>
                    <a:lnTo>
                      <a:pt x="84" y="145"/>
                    </a:lnTo>
                    <a:lnTo>
                      <a:pt x="91" y="140"/>
                    </a:lnTo>
                    <a:lnTo>
                      <a:pt x="98" y="133"/>
                    </a:lnTo>
                    <a:lnTo>
                      <a:pt x="105" y="126"/>
                    </a:lnTo>
                    <a:lnTo>
                      <a:pt x="110" y="118"/>
                    </a:lnTo>
                    <a:lnTo>
                      <a:pt x="116" y="110"/>
                    </a:lnTo>
                    <a:lnTo>
                      <a:pt x="121" y="100"/>
                    </a:lnTo>
                    <a:lnTo>
                      <a:pt x="125" y="90"/>
                    </a:lnTo>
                    <a:lnTo>
                      <a:pt x="127" y="82"/>
                    </a:lnTo>
                    <a:lnTo>
                      <a:pt x="129" y="74"/>
                    </a:lnTo>
                    <a:lnTo>
                      <a:pt x="131" y="66"/>
                    </a:lnTo>
                    <a:lnTo>
                      <a:pt x="131" y="57"/>
                    </a:lnTo>
                    <a:lnTo>
                      <a:pt x="131" y="50"/>
                    </a:lnTo>
                    <a:lnTo>
                      <a:pt x="131" y="44"/>
                    </a:lnTo>
                    <a:lnTo>
                      <a:pt x="129" y="37"/>
                    </a:lnTo>
                    <a:lnTo>
                      <a:pt x="127" y="30"/>
                    </a:lnTo>
                    <a:lnTo>
                      <a:pt x="125" y="24"/>
                    </a:lnTo>
                    <a:lnTo>
                      <a:pt x="121" y="19"/>
                    </a:lnTo>
                    <a:lnTo>
                      <a:pt x="118" y="13"/>
                    </a:lnTo>
                    <a:lnTo>
                      <a:pt x="114" y="9"/>
                    </a:lnTo>
                    <a:lnTo>
                      <a:pt x="110" y="6"/>
                    </a:lnTo>
                    <a:lnTo>
                      <a:pt x="105" y="4"/>
                    </a:lnTo>
                    <a:lnTo>
                      <a:pt x="102" y="2"/>
                    </a:lnTo>
                    <a:lnTo>
                      <a:pt x="99" y="1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3" y="0"/>
                    </a:lnTo>
                    <a:lnTo>
                      <a:pt x="78" y="0"/>
                    </a:lnTo>
                    <a:lnTo>
                      <a:pt x="73" y="1"/>
                    </a:lnTo>
                    <a:lnTo>
                      <a:pt x="67" y="2"/>
                    </a:lnTo>
                    <a:lnTo>
                      <a:pt x="62" y="4"/>
                    </a:lnTo>
                    <a:lnTo>
                      <a:pt x="58" y="6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3" name="Freeform 740"/>
              <p:cNvSpPr>
                <a:spLocks/>
              </p:cNvSpPr>
              <p:nvPr userDrawn="1"/>
            </p:nvSpPr>
            <p:spPr bwMode="auto">
              <a:xfrm>
                <a:off x="4314" y="605"/>
                <a:ext cx="65" cy="83"/>
              </a:xfrm>
              <a:custGeom>
                <a:avLst/>
                <a:gdLst>
                  <a:gd name="T0" fmla="*/ 1 w 129"/>
                  <a:gd name="T1" fmla="*/ 1 h 165"/>
                  <a:gd name="T2" fmla="*/ 1 w 129"/>
                  <a:gd name="T3" fmla="*/ 1 h 165"/>
                  <a:gd name="T4" fmla="*/ 1 w 129"/>
                  <a:gd name="T5" fmla="*/ 1 h 165"/>
                  <a:gd name="T6" fmla="*/ 1 w 129"/>
                  <a:gd name="T7" fmla="*/ 1 h 165"/>
                  <a:gd name="T8" fmla="*/ 1 w 129"/>
                  <a:gd name="T9" fmla="*/ 1 h 165"/>
                  <a:gd name="T10" fmla="*/ 1 w 129"/>
                  <a:gd name="T11" fmla="*/ 1 h 165"/>
                  <a:gd name="T12" fmla="*/ 1 w 129"/>
                  <a:gd name="T13" fmla="*/ 1 h 165"/>
                  <a:gd name="T14" fmla="*/ 1 w 129"/>
                  <a:gd name="T15" fmla="*/ 1 h 165"/>
                  <a:gd name="T16" fmla="*/ 1 w 129"/>
                  <a:gd name="T17" fmla="*/ 1 h 165"/>
                  <a:gd name="T18" fmla="*/ 1 w 129"/>
                  <a:gd name="T19" fmla="*/ 1 h 165"/>
                  <a:gd name="T20" fmla="*/ 1 w 129"/>
                  <a:gd name="T21" fmla="*/ 1 h 165"/>
                  <a:gd name="T22" fmla="*/ 1 w 129"/>
                  <a:gd name="T23" fmla="*/ 1 h 165"/>
                  <a:gd name="T24" fmla="*/ 0 w 129"/>
                  <a:gd name="T25" fmla="*/ 1 h 165"/>
                  <a:gd name="T26" fmla="*/ 0 w 129"/>
                  <a:gd name="T27" fmla="*/ 1 h 165"/>
                  <a:gd name="T28" fmla="*/ 0 w 129"/>
                  <a:gd name="T29" fmla="*/ 1 h 165"/>
                  <a:gd name="T30" fmla="*/ 0 w 129"/>
                  <a:gd name="T31" fmla="*/ 1 h 165"/>
                  <a:gd name="T32" fmla="*/ 1 w 129"/>
                  <a:gd name="T33" fmla="*/ 1 h 165"/>
                  <a:gd name="T34" fmla="*/ 1 w 129"/>
                  <a:gd name="T35" fmla="*/ 1 h 165"/>
                  <a:gd name="T36" fmla="*/ 1 w 129"/>
                  <a:gd name="T37" fmla="*/ 1 h 165"/>
                  <a:gd name="T38" fmla="*/ 1 w 129"/>
                  <a:gd name="T39" fmla="*/ 1 h 165"/>
                  <a:gd name="T40" fmla="*/ 1 w 129"/>
                  <a:gd name="T41" fmla="*/ 1 h 165"/>
                  <a:gd name="T42" fmla="*/ 1 w 129"/>
                  <a:gd name="T43" fmla="*/ 1 h 165"/>
                  <a:gd name="T44" fmla="*/ 1 w 129"/>
                  <a:gd name="T45" fmla="*/ 1 h 165"/>
                  <a:gd name="T46" fmla="*/ 1 w 129"/>
                  <a:gd name="T47" fmla="*/ 1 h 165"/>
                  <a:gd name="T48" fmla="*/ 1 w 129"/>
                  <a:gd name="T49" fmla="*/ 1 h 165"/>
                  <a:gd name="T50" fmla="*/ 1 w 129"/>
                  <a:gd name="T51" fmla="*/ 1 h 165"/>
                  <a:gd name="T52" fmla="*/ 1 w 129"/>
                  <a:gd name="T53" fmla="*/ 1 h 165"/>
                  <a:gd name="T54" fmla="*/ 1 w 129"/>
                  <a:gd name="T55" fmla="*/ 1 h 165"/>
                  <a:gd name="T56" fmla="*/ 1 w 129"/>
                  <a:gd name="T57" fmla="*/ 1 h 165"/>
                  <a:gd name="T58" fmla="*/ 1 w 129"/>
                  <a:gd name="T59" fmla="*/ 1 h 165"/>
                  <a:gd name="T60" fmla="*/ 1 w 129"/>
                  <a:gd name="T61" fmla="*/ 1 h 165"/>
                  <a:gd name="T62" fmla="*/ 1 w 129"/>
                  <a:gd name="T63" fmla="*/ 1 h 165"/>
                  <a:gd name="T64" fmla="*/ 1 w 129"/>
                  <a:gd name="T65" fmla="*/ 1 h 165"/>
                  <a:gd name="T66" fmla="*/ 1 w 129"/>
                  <a:gd name="T67" fmla="*/ 1 h 165"/>
                  <a:gd name="T68" fmla="*/ 1 w 129"/>
                  <a:gd name="T69" fmla="*/ 1 h 165"/>
                  <a:gd name="T70" fmla="*/ 1 w 129"/>
                  <a:gd name="T71" fmla="*/ 1 h 165"/>
                  <a:gd name="T72" fmla="*/ 1 w 129"/>
                  <a:gd name="T73" fmla="*/ 1 h 165"/>
                  <a:gd name="T74" fmla="*/ 1 w 129"/>
                  <a:gd name="T75" fmla="*/ 1 h 165"/>
                  <a:gd name="T76" fmla="*/ 1 w 129"/>
                  <a:gd name="T77" fmla="*/ 1 h 165"/>
                  <a:gd name="T78" fmla="*/ 1 w 129"/>
                  <a:gd name="T79" fmla="*/ 1 h 165"/>
                  <a:gd name="T80" fmla="*/ 1 w 129"/>
                  <a:gd name="T81" fmla="*/ 1 h 165"/>
                  <a:gd name="T82" fmla="*/ 1 w 129"/>
                  <a:gd name="T83" fmla="*/ 1 h 165"/>
                  <a:gd name="T84" fmla="*/ 1 w 129"/>
                  <a:gd name="T85" fmla="*/ 1 h 165"/>
                  <a:gd name="T86" fmla="*/ 1 w 129"/>
                  <a:gd name="T87" fmla="*/ 1 h 165"/>
                  <a:gd name="T88" fmla="*/ 1 w 129"/>
                  <a:gd name="T89" fmla="*/ 1 h 165"/>
                  <a:gd name="T90" fmla="*/ 1 w 129"/>
                  <a:gd name="T91" fmla="*/ 1 h 165"/>
                  <a:gd name="T92" fmla="*/ 1 w 129"/>
                  <a:gd name="T93" fmla="*/ 1 h 165"/>
                  <a:gd name="T94" fmla="*/ 1 w 129"/>
                  <a:gd name="T95" fmla="*/ 1 h 165"/>
                  <a:gd name="T96" fmla="*/ 1 w 129"/>
                  <a:gd name="T97" fmla="*/ 1 h 165"/>
                  <a:gd name="T98" fmla="*/ 1 w 129"/>
                  <a:gd name="T99" fmla="*/ 1 h 165"/>
                  <a:gd name="T100" fmla="*/ 1 w 129"/>
                  <a:gd name="T101" fmla="*/ 1 h 165"/>
                  <a:gd name="T102" fmla="*/ 1 w 129"/>
                  <a:gd name="T103" fmla="*/ 1 h 165"/>
                  <a:gd name="T104" fmla="*/ 1 w 129"/>
                  <a:gd name="T105" fmla="*/ 1 h 165"/>
                  <a:gd name="T106" fmla="*/ 1 w 129"/>
                  <a:gd name="T107" fmla="*/ 0 h 165"/>
                  <a:gd name="T108" fmla="*/ 1 w 129"/>
                  <a:gd name="T109" fmla="*/ 0 h 165"/>
                  <a:gd name="T110" fmla="*/ 1 w 129"/>
                  <a:gd name="T111" fmla="*/ 1 h 165"/>
                  <a:gd name="T112" fmla="*/ 1 w 129"/>
                  <a:gd name="T113" fmla="*/ 1 h 165"/>
                  <a:gd name="T114" fmla="*/ 1 w 129"/>
                  <a:gd name="T115" fmla="*/ 1 h 165"/>
                  <a:gd name="T116" fmla="*/ 1 w 129"/>
                  <a:gd name="T117" fmla="*/ 1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9" h="165">
                    <a:moveTo>
                      <a:pt x="52" y="13"/>
                    </a:moveTo>
                    <a:lnTo>
                      <a:pt x="44" y="18"/>
                    </a:lnTo>
                    <a:lnTo>
                      <a:pt x="37" y="24"/>
                    </a:lnTo>
                    <a:lnTo>
                      <a:pt x="34" y="28"/>
                    </a:lnTo>
                    <a:lnTo>
                      <a:pt x="30" y="32"/>
                    </a:lnTo>
                    <a:lnTo>
                      <a:pt x="25" y="39"/>
                    </a:lnTo>
                    <a:lnTo>
                      <a:pt x="19" y="47"/>
                    </a:lnTo>
                    <a:lnTo>
                      <a:pt x="14" y="57"/>
                    </a:lnTo>
                    <a:lnTo>
                      <a:pt x="10" y="66"/>
                    </a:lnTo>
                    <a:lnTo>
                      <a:pt x="5" y="76"/>
                    </a:lnTo>
                    <a:lnTo>
                      <a:pt x="3" y="84"/>
                    </a:lnTo>
                    <a:lnTo>
                      <a:pt x="1" y="92"/>
                    </a:lnTo>
                    <a:lnTo>
                      <a:pt x="0" y="101"/>
                    </a:lnTo>
                    <a:lnTo>
                      <a:pt x="0" y="109"/>
                    </a:lnTo>
                    <a:lnTo>
                      <a:pt x="0" y="116"/>
                    </a:lnTo>
                    <a:lnTo>
                      <a:pt x="0" y="123"/>
                    </a:lnTo>
                    <a:lnTo>
                      <a:pt x="1" y="129"/>
                    </a:lnTo>
                    <a:lnTo>
                      <a:pt x="3" y="135"/>
                    </a:lnTo>
                    <a:lnTo>
                      <a:pt x="5" y="142"/>
                    </a:lnTo>
                    <a:lnTo>
                      <a:pt x="8" y="146"/>
                    </a:lnTo>
                    <a:lnTo>
                      <a:pt x="12" y="151"/>
                    </a:lnTo>
                    <a:lnTo>
                      <a:pt x="16" y="156"/>
                    </a:lnTo>
                    <a:lnTo>
                      <a:pt x="21" y="158"/>
                    </a:lnTo>
                    <a:lnTo>
                      <a:pt x="25" y="161"/>
                    </a:lnTo>
                    <a:lnTo>
                      <a:pt x="30" y="164"/>
                    </a:lnTo>
                    <a:lnTo>
                      <a:pt x="36" y="165"/>
                    </a:lnTo>
                    <a:lnTo>
                      <a:pt x="47" y="165"/>
                    </a:lnTo>
                    <a:lnTo>
                      <a:pt x="56" y="162"/>
                    </a:lnTo>
                    <a:lnTo>
                      <a:pt x="66" y="160"/>
                    </a:lnTo>
                    <a:lnTo>
                      <a:pt x="76" y="154"/>
                    </a:lnTo>
                    <a:lnTo>
                      <a:pt x="84" y="149"/>
                    </a:lnTo>
                    <a:lnTo>
                      <a:pt x="91" y="142"/>
                    </a:lnTo>
                    <a:lnTo>
                      <a:pt x="98" y="135"/>
                    </a:lnTo>
                    <a:lnTo>
                      <a:pt x="103" y="127"/>
                    </a:lnTo>
                    <a:lnTo>
                      <a:pt x="110" y="118"/>
                    </a:lnTo>
                    <a:lnTo>
                      <a:pt x="114" y="110"/>
                    </a:lnTo>
                    <a:lnTo>
                      <a:pt x="120" y="101"/>
                    </a:lnTo>
                    <a:lnTo>
                      <a:pt x="124" y="90"/>
                    </a:lnTo>
                    <a:lnTo>
                      <a:pt x="126" y="81"/>
                    </a:lnTo>
                    <a:lnTo>
                      <a:pt x="128" y="73"/>
                    </a:lnTo>
                    <a:lnTo>
                      <a:pt x="129" y="65"/>
                    </a:lnTo>
                    <a:lnTo>
                      <a:pt x="129" y="57"/>
                    </a:lnTo>
                    <a:lnTo>
                      <a:pt x="129" y="50"/>
                    </a:lnTo>
                    <a:lnTo>
                      <a:pt x="129" y="43"/>
                    </a:lnTo>
                    <a:lnTo>
                      <a:pt x="128" y="36"/>
                    </a:lnTo>
                    <a:lnTo>
                      <a:pt x="125" y="29"/>
                    </a:lnTo>
                    <a:lnTo>
                      <a:pt x="124" y="24"/>
                    </a:lnTo>
                    <a:lnTo>
                      <a:pt x="121" y="18"/>
                    </a:lnTo>
                    <a:lnTo>
                      <a:pt x="117" y="14"/>
                    </a:lnTo>
                    <a:lnTo>
                      <a:pt x="113" y="10"/>
                    </a:lnTo>
                    <a:lnTo>
                      <a:pt x="109" y="6"/>
                    </a:lnTo>
                    <a:lnTo>
                      <a:pt x="103" y="3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4"/>
                    </a:lnTo>
                    <a:lnTo>
                      <a:pt x="62" y="7"/>
                    </a:ln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4" name="Freeform 741"/>
              <p:cNvSpPr>
                <a:spLocks/>
              </p:cNvSpPr>
              <p:nvPr userDrawn="1"/>
            </p:nvSpPr>
            <p:spPr bwMode="auto">
              <a:xfrm>
                <a:off x="4638" y="642"/>
                <a:ext cx="78" cy="88"/>
              </a:xfrm>
              <a:custGeom>
                <a:avLst/>
                <a:gdLst>
                  <a:gd name="T0" fmla="*/ 1 w 155"/>
                  <a:gd name="T1" fmla="*/ 0 h 177"/>
                  <a:gd name="T2" fmla="*/ 1 w 155"/>
                  <a:gd name="T3" fmla="*/ 0 h 177"/>
                  <a:gd name="T4" fmla="*/ 1 w 155"/>
                  <a:gd name="T5" fmla="*/ 0 h 177"/>
                  <a:gd name="T6" fmla="*/ 1 w 155"/>
                  <a:gd name="T7" fmla="*/ 0 h 177"/>
                  <a:gd name="T8" fmla="*/ 1 w 155"/>
                  <a:gd name="T9" fmla="*/ 0 h 177"/>
                  <a:gd name="T10" fmla="*/ 1 w 155"/>
                  <a:gd name="T11" fmla="*/ 0 h 177"/>
                  <a:gd name="T12" fmla="*/ 1 w 155"/>
                  <a:gd name="T13" fmla="*/ 0 h 177"/>
                  <a:gd name="T14" fmla="*/ 1 w 155"/>
                  <a:gd name="T15" fmla="*/ 0 h 177"/>
                  <a:gd name="T16" fmla="*/ 1 w 155"/>
                  <a:gd name="T17" fmla="*/ 0 h 177"/>
                  <a:gd name="T18" fmla="*/ 1 w 155"/>
                  <a:gd name="T19" fmla="*/ 0 h 177"/>
                  <a:gd name="T20" fmla="*/ 1 w 155"/>
                  <a:gd name="T21" fmla="*/ 0 h 177"/>
                  <a:gd name="T22" fmla="*/ 1 w 155"/>
                  <a:gd name="T23" fmla="*/ 0 h 177"/>
                  <a:gd name="T24" fmla="*/ 0 w 155"/>
                  <a:gd name="T25" fmla="*/ 0 h 177"/>
                  <a:gd name="T26" fmla="*/ 0 w 155"/>
                  <a:gd name="T27" fmla="*/ 0 h 177"/>
                  <a:gd name="T28" fmla="*/ 1 w 155"/>
                  <a:gd name="T29" fmla="*/ 0 h 177"/>
                  <a:gd name="T30" fmla="*/ 1 w 155"/>
                  <a:gd name="T31" fmla="*/ 0 h 177"/>
                  <a:gd name="T32" fmla="*/ 1 w 155"/>
                  <a:gd name="T33" fmla="*/ 0 h 177"/>
                  <a:gd name="T34" fmla="*/ 1 w 155"/>
                  <a:gd name="T35" fmla="*/ 0 h 177"/>
                  <a:gd name="T36" fmla="*/ 1 w 155"/>
                  <a:gd name="T37" fmla="*/ 0 h 177"/>
                  <a:gd name="T38" fmla="*/ 1 w 155"/>
                  <a:gd name="T39" fmla="*/ 0 h 177"/>
                  <a:gd name="T40" fmla="*/ 1 w 155"/>
                  <a:gd name="T41" fmla="*/ 0 h 177"/>
                  <a:gd name="T42" fmla="*/ 1 w 155"/>
                  <a:gd name="T43" fmla="*/ 0 h 177"/>
                  <a:gd name="T44" fmla="*/ 1 w 155"/>
                  <a:gd name="T45" fmla="*/ 0 h 177"/>
                  <a:gd name="T46" fmla="*/ 1 w 155"/>
                  <a:gd name="T47" fmla="*/ 0 h 177"/>
                  <a:gd name="T48" fmla="*/ 1 w 155"/>
                  <a:gd name="T49" fmla="*/ 0 h 177"/>
                  <a:gd name="T50" fmla="*/ 1 w 155"/>
                  <a:gd name="T51" fmla="*/ 0 h 177"/>
                  <a:gd name="T52" fmla="*/ 1 w 155"/>
                  <a:gd name="T53" fmla="*/ 0 h 177"/>
                  <a:gd name="T54" fmla="*/ 1 w 155"/>
                  <a:gd name="T55" fmla="*/ 0 h 177"/>
                  <a:gd name="T56" fmla="*/ 1 w 155"/>
                  <a:gd name="T57" fmla="*/ 0 h 177"/>
                  <a:gd name="T58" fmla="*/ 1 w 155"/>
                  <a:gd name="T59" fmla="*/ 0 h 177"/>
                  <a:gd name="T60" fmla="*/ 1 w 155"/>
                  <a:gd name="T61" fmla="*/ 0 h 177"/>
                  <a:gd name="T62" fmla="*/ 1 w 155"/>
                  <a:gd name="T63" fmla="*/ 0 h 177"/>
                  <a:gd name="T64" fmla="*/ 1 w 155"/>
                  <a:gd name="T65" fmla="*/ 0 h 177"/>
                  <a:gd name="T66" fmla="*/ 1 w 155"/>
                  <a:gd name="T67" fmla="*/ 0 h 177"/>
                  <a:gd name="T68" fmla="*/ 1 w 155"/>
                  <a:gd name="T69" fmla="*/ 0 h 177"/>
                  <a:gd name="T70" fmla="*/ 1 w 155"/>
                  <a:gd name="T71" fmla="*/ 0 h 177"/>
                  <a:gd name="T72" fmla="*/ 1 w 155"/>
                  <a:gd name="T73" fmla="*/ 0 h 177"/>
                  <a:gd name="T74" fmla="*/ 1 w 155"/>
                  <a:gd name="T75" fmla="*/ 0 h 177"/>
                  <a:gd name="T76" fmla="*/ 1 w 155"/>
                  <a:gd name="T77" fmla="*/ 0 h 177"/>
                  <a:gd name="T78" fmla="*/ 1 w 155"/>
                  <a:gd name="T79" fmla="*/ 0 h 177"/>
                  <a:gd name="T80" fmla="*/ 1 w 155"/>
                  <a:gd name="T81" fmla="*/ 0 h 177"/>
                  <a:gd name="T82" fmla="*/ 1 w 155"/>
                  <a:gd name="T83" fmla="*/ 0 h 177"/>
                  <a:gd name="T84" fmla="*/ 1 w 155"/>
                  <a:gd name="T85" fmla="*/ 0 h 177"/>
                  <a:gd name="T86" fmla="*/ 1 w 155"/>
                  <a:gd name="T87" fmla="*/ 0 h 177"/>
                  <a:gd name="T88" fmla="*/ 1 w 155"/>
                  <a:gd name="T89" fmla="*/ 0 h 177"/>
                  <a:gd name="T90" fmla="*/ 1 w 155"/>
                  <a:gd name="T91" fmla="*/ 0 h 177"/>
                  <a:gd name="T92" fmla="*/ 1 w 155"/>
                  <a:gd name="T93" fmla="*/ 0 h 177"/>
                  <a:gd name="T94" fmla="*/ 1 w 155"/>
                  <a:gd name="T95" fmla="*/ 0 h 177"/>
                  <a:gd name="T96" fmla="*/ 1 w 155"/>
                  <a:gd name="T97" fmla="*/ 0 h 177"/>
                  <a:gd name="T98" fmla="*/ 1 w 155"/>
                  <a:gd name="T99" fmla="*/ 0 h 177"/>
                  <a:gd name="T100" fmla="*/ 1 w 155"/>
                  <a:gd name="T101" fmla="*/ 0 h 177"/>
                  <a:gd name="T102" fmla="*/ 1 w 155"/>
                  <a:gd name="T103" fmla="*/ 0 h 177"/>
                  <a:gd name="T104" fmla="*/ 1 w 155"/>
                  <a:gd name="T105" fmla="*/ 0 h 177"/>
                  <a:gd name="T106" fmla="*/ 1 w 155"/>
                  <a:gd name="T107" fmla="*/ 0 h 177"/>
                  <a:gd name="T108" fmla="*/ 1 w 155"/>
                  <a:gd name="T109" fmla="*/ 0 h 177"/>
                  <a:gd name="T110" fmla="*/ 1 w 155"/>
                  <a:gd name="T111" fmla="*/ 0 h 177"/>
                  <a:gd name="T112" fmla="*/ 1 w 155"/>
                  <a:gd name="T113" fmla="*/ 0 h 177"/>
                  <a:gd name="T114" fmla="*/ 1 w 155"/>
                  <a:gd name="T115" fmla="*/ 0 h 177"/>
                  <a:gd name="T116" fmla="*/ 1 w 155"/>
                  <a:gd name="T117" fmla="*/ 0 h 177"/>
                  <a:gd name="T118" fmla="*/ 1 w 155"/>
                  <a:gd name="T119" fmla="*/ 0 h 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5" h="177">
                    <a:moveTo>
                      <a:pt x="63" y="12"/>
                    </a:moveTo>
                    <a:lnTo>
                      <a:pt x="55" y="18"/>
                    </a:lnTo>
                    <a:lnTo>
                      <a:pt x="47" y="25"/>
                    </a:lnTo>
                    <a:lnTo>
                      <a:pt x="38" y="33"/>
                    </a:lnTo>
                    <a:lnTo>
                      <a:pt x="32" y="41"/>
                    </a:lnTo>
                    <a:lnTo>
                      <a:pt x="25" y="51"/>
                    </a:lnTo>
                    <a:lnTo>
                      <a:pt x="18" y="61"/>
                    </a:lnTo>
                    <a:lnTo>
                      <a:pt x="12" y="70"/>
                    </a:lnTo>
                    <a:lnTo>
                      <a:pt x="8" y="81"/>
                    </a:lnTo>
                    <a:lnTo>
                      <a:pt x="5" y="91"/>
                    </a:lnTo>
                    <a:lnTo>
                      <a:pt x="3" y="99"/>
                    </a:lnTo>
                    <a:lnTo>
                      <a:pt x="1" y="107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1" y="132"/>
                    </a:lnTo>
                    <a:lnTo>
                      <a:pt x="3" y="139"/>
                    </a:lnTo>
                    <a:lnTo>
                      <a:pt x="4" y="146"/>
                    </a:lnTo>
                    <a:lnTo>
                      <a:pt x="7" y="151"/>
                    </a:lnTo>
                    <a:lnTo>
                      <a:pt x="11" y="158"/>
                    </a:lnTo>
                    <a:lnTo>
                      <a:pt x="15" y="162"/>
                    </a:lnTo>
                    <a:lnTo>
                      <a:pt x="19" y="168"/>
                    </a:lnTo>
                    <a:lnTo>
                      <a:pt x="25" y="171"/>
                    </a:lnTo>
                    <a:lnTo>
                      <a:pt x="30" y="173"/>
                    </a:lnTo>
                    <a:lnTo>
                      <a:pt x="36" y="176"/>
                    </a:lnTo>
                    <a:lnTo>
                      <a:pt x="43" y="177"/>
                    </a:lnTo>
                    <a:lnTo>
                      <a:pt x="48" y="177"/>
                    </a:lnTo>
                    <a:lnTo>
                      <a:pt x="55" y="177"/>
                    </a:lnTo>
                    <a:lnTo>
                      <a:pt x="66" y="176"/>
                    </a:lnTo>
                    <a:lnTo>
                      <a:pt x="78" y="172"/>
                    </a:lnTo>
                    <a:lnTo>
                      <a:pt x="89" y="166"/>
                    </a:lnTo>
                    <a:lnTo>
                      <a:pt x="99" y="161"/>
                    </a:lnTo>
                    <a:lnTo>
                      <a:pt x="107" y="154"/>
                    </a:lnTo>
                    <a:lnTo>
                      <a:pt x="116" y="146"/>
                    </a:lnTo>
                    <a:lnTo>
                      <a:pt x="122" y="138"/>
                    </a:lnTo>
                    <a:lnTo>
                      <a:pt x="131" y="129"/>
                    </a:lnTo>
                    <a:lnTo>
                      <a:pt x="136" y="120"/>
                    </a:lnTo>
                    <a:lnTo>
                      <a:pt x="142" y="109"/>
                    </a:lnTo>
                    <a:lnTo>
                      <a:pt x="147" y="98"/>
                    </a:lnTo>
                    <a:lnTo>
                      <a:pt x="150" y="88"/>
                    </a:lnTo>
                    <a:lnTo>
                      <a:pt x="153" y="80"/>
                    </a:lnTo>
                    <a:lnTo>
                      <a:pt x="154" y="70"/>
                    </a:lnTo>
                    <a:lnTo>
                      <a:pt x="155" y="62"/>
                    </a:lnTo>
                    <a:lnTo>
                      <a:pt x="155" y="54"/>
                    </a:lnTo>
                    <a:lnTo>
                      <a:pt x="154" y="47"/>
                    </a:lnTo>
                    <a:lnTo>
                      <a:pt x="153" y="39"/>
                    </a:lnTo>
                    <a:lnTo>
                      <a:pt x="151" y="32"/>
                    </a:lnTo>
                    <a:lnTo>
                      <a:pt x="149" y="26"/>
                    </a:lnTo>
                    <a:lnTo>
                      <a:pt x="144" y="19"/>
                    </a:lnTo>
                    <a:lnTo>
                      <a:pt x="140" y="15"/>
                    </a:lnTo>
                    <a:lnTo>
                      <a:pt x="136" y="10"/>
                    </a:lnTo>
                    <a:lnTo>
                      <a:pt x="131" y="7"/>
                    </a:lnTo>
                    <a:lnTo>
                      <a:pt x="125" y="4"/>
                    </a:lnTo>
                    <a:lnTo>
                      <a:pt x="121" y="3"/>
                    </a:lnTo>
                    <a:lnTo>
                      <a:pt x="118" y="1"/>
                    </a:lnTo>
                    <a:lnTo>
                      <a:pt x="111" y="0"/>
                    </a:lnTo>
                    <a:lnTo>
                      <a:pt x="99" y="0"/>
                    </a:lnTo>
                    <a:lnTo>
                      <a:pt x="88" y="3"/>
                    </a:lnTo>
                    <a:lnTo>
                      <a:pt x="76" y="7"/>
                    </a:lnTo>
                    <a:lnTo>
                      <a:pt x="70" y="10"/>
                    </a:lnTo>
                    <a:lnTo>
                      <a:pt x="63" y="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5" name="Freeform 742"/>
              <p:cNvSpPr>
                <a:spLocks/>
              </p:cNvSpPr>
              <p:nvPr userDrawn="1"/>
            </p:nvSpPr>
            <p:spPr bwMode="auto">
              <a:xfrm>
                <a:off x="4035" y="574"/>
                <a:ext cx="56" cy="76"/>
              </a:xfrm>
              <a:custGeom>
                <a:avLst/>
                <a:gdLst>
                  <a:gd name="T0" fmla="*/ 1 w 111"/>
                  <a:gd name="T1" fmla="*/ 0 h 153"/>
                  <a:gd name="T2" fmla="*/ 1 w 111"/>
                  <a:gd name="T3" fmla="*/ 0 h 153"/>
                  <a:gd name="T4" fmla="*/ 1 w 111"/>
                  <a:gd name="T5" fmla="*/ 0 h 153"/>
                  <a:gd name="T6" fmla="*/ 1 w 111"/>
                  <a:gd name="T7" fmla="*/ 0 h 153"/>
                  <a:gd name="T8" fmla="*/ 1 w 111"/>
                  <a:gd name="T9" fmla="*/ 0 h 153"/>
                  <a:gd name="T10" fmla="*/ 1 w 111"/>
                  <a:gd name="T11" fmla="*/ 0 h 153"/>
                  <a:gd name="T12" fmla="*/ 1 w 111"/>
                  <a:gd name="T13" fmla="*/ 0 h 153"/>
                  <a:gd name="T14" fmla="*/ 1 w 111"/>
                  <a:gd name="T15" fmla="*/ 0 h 153"/>
                  <a:gd name="T16" fmla="*/ 1 w 111"/>
                  <a:gd name="T17" fmla="*/ 0 h 153"/>
                  <a:gd name="T18" fmla="*/ 1 w 111"/>
                  <a:gd name="T19" fmla="*/ 0 h 153"/>
                  <a:gd name="T20" fmla="*/ 1 w 111"/>
                  <a:gd name="T21" fmla="*/ 0 h 153"/>
                  <a:gd name="T22" fmla="*/ 0 w 111"/>
                  <a:gd name="T23" fmla="*/ 0 h 153"/>
                  <a:gd name="T24" fmla="*/ 0 w 111"/>
                  <a:gd name="T25" fmla="*/ 0 h 153"/>
                  <a:gd name="T26" fmla="*/ 1 w 111"/>
                  <a:gd name="T27" fmla="*/ 0 h 153"/>
                  <a:gd name="T28" fmla="*/ 1 w 111"/>
                  <a:gd name="T29" fmla="*/ 0 h 153"/>
                  <a:gd name="T30" fmla="*/ 1 w 111"/>
                  <a:gd name="T31" fmla="*/ 0 h 153"/>
                  <a:gd name="T32" fmla="*/ 1 w 111"/>
                  <a:gd name="T33" fmla="*/ 0 h 153"/>
                  <a:gd name="T34" fmla="*/ 1 w 111"/>
                  <a:gd name="T35" fmla="*/ 0 h 153"/>
                  <a:gd name="T36" fmla="*/ 1 w 111"/>
                  <a:gd name="T37" fmla="*/ 0 h 153"/>
                  <a:gd name="T38" fmla="*/ 1 w 111"/>
                  <a:gd name="T39" fmla="*/ 0 h 153"/>
                  <a:gd name="T40" fmla="*/ 1 w 111"/>
                  <a:gd name="T41" fmla="*/ 0 h 153"/>
                  <a:gd name="T42" fmla="*/ 1 w 111"/>
                  <a:gd name="T43" fmla="*/ 0 h 153"/>
                  <a:gd name="T44" fmla="*/ 1 w 111"/>
                  <a:gd name="T45" fmla="*/ 0 h 153"/>
                  <a:gd name="T46" fmla="*/ 1 w 111"/>
                  <a:gd name="T47" fmla="*/ 0 h 153"/>
                  <a:gd name="T48" fmla="*/ 1 w 111"/>
                  <a:gd name="T49" fmla="*/ 0 h 153"/>
                  <a:gd name="T50" fmla="*/ 1 w 111"/>
                  <a:gd name="T51" fmla="*/ 0 h 153"/>
                  <a:gd name="T52" fmla="*/ 1 w 111"/>
                  <a:gd name="T53" fmla="*/ 0 h 153"/>
                  <a:gd name="T54" fmla="*/ 1 w 111"/>
                  <a:gd name="T55" fmla="*/ 0 h 153"/>
                  <a:gd name="T56" fmla="*/ 1 w 111"/>
                  <a:gd name="T57" fmla="*/ 0 h 153"/>
                  <a:gd name="T58" fmla="*/ 1 w 111"/>
                  <a:gd name="T59" fmla="*/ 0 h 153"/>
                  <a:gd name="T60" fmla="*/ 1 w 111"/>
                  <a:gd name="T61" fmla="*/ 0 h 153"/>
                  <a:gd name="T62" fmla="*/ 1 w 111"/>
                  <a:gd name="T63" fmla="*/ 0 h 153"/>
                  <a:gd name="T64" fmla="*/ 1 w 111"/>
                  <a:gd name="T65" fmla="*/ 0 h 153"/>
                  <a:gd name="T66" fmla="*/ 1 w 111"/>
                  <a:gd name="T67" fmla="*/ 0 h 153"/>
                  <a:gd name="T68" fmla="*/ 1 w 111"/>
                  <a:gd name="T69" fmla="*/ 0 h 153"/>
                  <a:gd name="T70" fmla="*/ 1 w 111"/>
                  <a:gd name="T71" fmla="*/ 0 h 153"/>
                  <a:gd name="T72" fmla="*/ 1 w 111"/>
                  <a:gd name="T73" fmla="*/ 0 h 153"/>
                  <a:gd name="T74" fmla="*/ 1 w 111"/>
                  <a:gd name="T75" fmla="*/ 0 h 153"/>
                  <a:gd name="T76" fmla="*/ 1 w 111"/>
                  <a:gd name="T77" fmla="*/ 0 h 153"/>
                  <a:gd name="T78" fmla="*/ 1 w 111"/>
                  <a:gd name="T79" fmla="*/ 0 h 153"/>
                  <a:gd name="T80" fmla="*/ 1 w 111"/>
                  <a:gd name="T81" fmla="*/ 0 h 153"/>
                  <a:gd name="T82" fmla="*/ 1 w 111"/>
                  <a:gd name="T83" fmla="*/ 0 h 153"/>
                  <a:gd name="T84" fmla="*/ 1 w 111"/>
                  <a:gd name="T85" fmla="*/ 0 h 153"/>
                  <a:gd name="T86" fmla="*/ 1 w 111"/>
                  <a:gd name="T87" fmla="*/ 0 h 153"/>
                  <a:gd name="T88" fmla="*/ 1 w 111"/>
                  <a:gd name="T89" fmla="*/ 0 h 153"/>
                  <a:gd name="T90" fmla="*/ 1 w 111"/>
                  <a:gd name="T91" fmla="*/ 0 h 153"/>
                  <a:gd name="T92" fmla="*/ 1 w 111"/>
                  <a:gd name="T93" fmla="*/ 0 h 153"/>
                  <a:gd name="T94" fmla="*/ 1 w 111"/>
                  <a:gd name="T95" fmla="*/ 0 h 153"/>
                  <a:gd name="T96" fmla="*/ 1 w 111"/>
                  <a:gd name="T97" fmla="*/ 0 h 153"/>
                  <a:gd name="T98" fmla="*/ 1 w 111"/>
                  <a:gd name="T99" fmla="*/ 0 h 153"/>
                  <a:gd name="T100" fmla="*/ 1 w 111"/>
                  <a:gd name="T101" fmla="*/ 0 h 153"/>
                  <a:gd name="T102" fmla="*/ 1 w 111"/>
                  <a:gd name="T103" fmla="*/ 0 h 153"/>
                  <a:gd name="T104" fmla="*/ 1 w 111"/>
                  <a:gd name="T105" fmla="*/ 0 h 153"/>
                  <a:gd name="T106" fmla="*/ 1 w 111"/>
                  <a:gd name="T107" fmla="*/ 0 h 1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1" h="153">
                    <a:moveTo>
                      <a:pt x="44" y="11"/>
                    </a:moveTo>
                    <a:lnTo>
                      <a:pt x="38" y="17"/>
                    </a:lnTo>
                    <a:lnTo>
                      <a:pt x="32" y="22"/>
                    </a:lnTo>
                    <a:lnTo>
                      <a:pt x="26" y="29"/>
                    </a:lnTo>
                    <a:lnTo>
                      <a:pt x="21" y="36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0"/>
                    </a:lnTo>
                    <a:lnTo>
                      <a:pt x="3" y="79"/>
                    </a:lnTo>
                    <a:lnTo>
                      <a:pt x="1" y="87"/>
                    </a:lnTo>
                    <a:lnTo>
                      <a:pt x="0" y="94"/>
                    </a:lnTo>
                    <a:lnTo>
                      <a:pt x="0" y="101"/>
                    </a:lnTo>
                    <a:lnTo>
                      <a:pt x="1" y="114"/>
                    </a:lnTo>
                    <a:lnTo>
                      <a:pt x="3" y="121"/>
                    </a:lnTo>
                    <a:lnTo>
                      <a:pt x="4" y="127"/>
                    </a:lnTo>
                    <a:lnTo>
                      <a:pt x="5" y="132"/>
                    </a:lnTo>
                    <a:lnTo>
                      <a:pt x="8" y="136"/>
                    </a:lnTo>
                    <a:lnTo>
                      <a:pt x="11" y="141"/>
                    </a:lnTo>
                    <a:lnTo>
                      <a:pt x="15" y="145"/>
                    </a:lnTo>
                    <a:lnTo>
                      <a:pt x="19" y="147"/>
                    </a:lnTo>
                    <a:lnTo>
                      <a:pt x="23" y="150"/>
                    </a:lnTo>
                    <a:lnTo>
                      <a:pt x="27" y="152"/>
                    </a:lnTo>
                    <a:lnTo>
                      <a:pt x="33" y="153"/>
                    </a:lnTo>
                    <a:lnTo>
                      <a:pt x="41" y="153"/>
                    </a:lnTo>
                    <a:lnTo>
                      <a:pt x="49" y="152"/>
                    </a:lnTo>
                    <a:lnTo>
                      <a:pt x="58" y="147"/>
                    </a:lnTo>
                    <a:lnTo>
                      <a:pt x="66" y="142"/>
                    </a:lnTo>
                    <a:lnTo>
                      <a:pt x="73" y="138"/>
                    </a:lnTo>
                    <a:lnTo>
                      <a:pt x="78" y="132"/>
                    </a:lnTo>
                    <a:lnTo>
                      <a:pt x="89" y="117"/>
                    </a:lnTo>
                    <a:lnTo>
                      <a:pt x="95" y="110"/>
                    </a:lnTo>
                    <a:lnTo>
                      <a:pt x="99" y="102"/>
                    </a:lnTo>
                    <a:lnTo>
                      <a:pt x="103" y="92"/>
                    </a:lnTo>
                    <a:lnTo>
                      <a:pt x="106" y="83"/>
                    </a:lnTo>
                    <a:lnTo>
                      <a:pt x="109" y="75"/>
                    </a:lnTo>
                    <a:lnTo>
                      <a:pt x="110" y="68"/>
                    </a:lnTo>
                    <a:lnTo>
                      <a:pt x="111" y="59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0" y="39"/>
                    </a:lnTo>
                    <a:lnTo>
                      <a:pt x="107" y="26"/>
                    </a:lnTo>
                    <a:lnTo>
                      <a:pt x="106" y="21"/>
                    </a:lnTo>
                    <a:lnTo>
                      <a:pt x="103" y="17"/>
                    </a:lnTo>
                    <a:lnTo>
                      <a:pt x="100" y="13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52" y="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6" name="Freeform 743"/>
              <p:cNvSpPr>
                <a:spLocks/>
              </p:cNvSpPr>
              <p:nvPr userDrawn="1"/>
            </p:nvSpPr>
            <p:spPr bwMode="auto">
              <a:xfrm>
                <a:off x="4216" y="594"/>
                <a:ext cx="62" cy="81"/>
              </a:xfrm>
              <a:custGeom>
                <a:avLst/>
                <a:gdLst>
                  <a:gd name="T0" fmla="*/ 1 w 123"/>
                  <a:gd name="T1" fmla="*/ 1 h 161"/>
                  <a:gd name="T2" fmla="*/ 1 w 123"/>
                  <a:gd name="T3" fmla="*/ 1 h 161"/>
                  <a:gd name="T4" fmla="*/ 1 w 123"/>
                  <a:gd name="T5" fmla="*/ 1 h 161"/>
                  <a:gd name="T6" fmla="*/ 1 w 123"/>
                  <a:gd name="T7" fmla="*/ 1 h 161"/>
                  <a:gd name="T8" fmla="*/ 1 w 123"/>
                  <a:gd name="T9" fmla="*/ 1 h 161"/>
                  <a:gd name="T10" fmla="*/ 1 w 123"/>
                  <a:gd name="T11" fmla="*/ 1 h 161"/>
                  <a:gd name="T12" fmla="*/ 1 w 123"/>
                  <a:gd name="T13" fmla="*/ 1 h 161"/>
                  <a:gd name="T14" fmla="*/ 1 w 123"/>
                  <a:gd name="T15" fmla="*/ 1 h 161"/>
                  <a:gd name="T16" fmla="*/ 1 w 123"/>
                  <a:gd name="T17" fmla="*/ 1 h 161"/>
                  <a:gd name="T18" fmla="*/ 1 w 123"/>
                  <a:gd name="T19" fmla="*/ 1 h 161"/>
                  <a:gd name="T20" fmla="*/ 0 w 123"/>
                  <a:gd name="T21" fmla="*/ 1 h 161"/>
                  <a:gd name="T22" fmla="*/ 0 w 123"/>
                  <a:gd name="T23" fmla="*/ 1 h 161"/>
                  <a:gd name="T24" fmla="*/ 0 w 123"/>
                  <a:gd name="T25" fmla="*/ 1 h 161"/>
                  <a:gd name="T26" fmla="*/ 1 w 123"/>
                  <a:gd name="T27" fmla="*/ 1 h 161"/>
                  <a:gd name="T28" fmla="*/ 1 w 123"/>
                  <a:gd name="T29" fmla="*/ 1 h 161"/>
                  <a:gd name="T30" fmla="*/ 1 w 123"/>
                  <a:gd name="T31" fmla="*/ 1 h 161"/>
                  <a:gd name="T32" fmla="*/ 1 w 123"/>
                  <a:gd name="T33" fmla="*/ 1 h 161"/>
                  <a:gd name="T34" fmla="*/ 1 w 123"/>
                  <a:gd name="T35" fmla="*/ 1 h 161"/>
                  <a:gd name="T36" fmla="*/ 1 w 123"/>
                  <a:gd name="T37" fmla="*/ 1 h 161"/>
                  <a:gd name="T38" fmla="*/ 1 w 123"/>
                  <a:gd name="T39" fmla="*/ 1 h 161"/>
                  <a:gd name="T40" fmla="*/ 1 w 123"/>
                  <a:gd name="T41" fmla="*/ 1 h 161"/>
                  <a:gd name="T42" fmla="*/ 1 w 123"/>
                  <a:gd name="T43" fmla="*/ 1 h 161"/>
                  <a:gd name="T44" fmla="*/ 1 w 123"/>
                  <a:gd name="T45" fmla="*/ 1 h 161"/>
                  <a:gd name="T46" fmla="*/ 1 w 123"/>
                  <a:gd name="T47" fmla="*/ 1 h 161"/>
                  <a:gd name="T48" fmla="*/ 1 w 123"/>
                  <a:gd name="T49" fmla="*/ 1 h 161"/>
                  <a:gd name="T50" fmla="*/ 1 w 123"/>
                  <a:gd name="T51" fmla="*/ 1 h 161"/>
                  <a:gd name="T52" fmla="*/ 1 w 123"/>
                  <a:gd name="T53" fmla="*/ 1 h 161"/>
                  <a:gd name="T54" fmla="*/ 1 w 123"/>
                  <a:gd name="T55" fmla="*/ 1 h 161"/>
                  <a:gd name="T56" fmla="*/ 1 w 123"/>
                  <a:gd name="T57" fmla="*/ 1 h 161"/>
                  <a:gd name="T58" fmla="*/ 1 w 123"/>
                  <a:gd name="T59" fmla="*/ 1 h 161"/>
                  <a:gd name="T60" fmla="*/ 1 w 123"/>
                  <a:gd name="T61" fmla="*/ 1 h 161"/>
                  <a:gd name="T62" fmla="*/ 1 w 123"/>
                  <a:gd name="T63" fmla="*/ 1 h 161"/>
                  <a:gd name="T64" fmla="*/ 1 w 123"/>
                  <a:gd name="T65" fmla="*/ 1 h 161"/>
                  <a:gd name="T66" fmla="*/ 1 w 123"/>
                  <a:gd name="T67" fmla="*/ 1 h 161"/>
                  <a:gd name="T68" fmla="*/ 1 w 123"/>
                  <a:gd name="T69" fmla="*/ 1 h 161"/>
                  <a:gd name="T70" fmla="*/ 1 w 123"/>
                  <a:gd name="T71" fmla="*/ 1 h 161"/>
                  <a:gd name="T72" fmla="*/ 1 w 123"/>
                  <a:gd name="T73" fmla="*/ 1 h 161"/>
                  <a:gd name="T74" fmla="*/ 1 w 123"/>
                  <a:gd name="T75" fmla="*/ 1 h 161"/>
                  <a:gd name="T76" fmla="*/ 1 w 123"/>
                  <a:gd name="T77" fmla="*/ 1 h 161"/>
                  <a:gd name="T78" fmla="*/ 1 w 123"/>
                  <a:gd name="T79" fmla="*/ 1 h 161"/>
                  <a:gd name="T80" fmla="*/ 1 w 123"/>
                  <a:gd name="T81" fmla="*/ 1 h 161"/>
                  <a:gd name="T82" fmla="*/ 1 w 123"/>
                  <a:gd name="T83" fmla="*/ 1 h 161"/>
                  <a:gd name="T84" fmla="*/ 1 w 123"/>
                  <a:gd name="T85" fmla="*/ 1 h 161"/>
                  <a:gd name="T86" fmla="*/ 1 w 123"/>
                  <a:gd name="T87" fmla="*/ 1 h 161"/>
                  <a:gd name="T88" fmla="*/ 1 w 123"/>
                  <a:gd name="T89" fmla="*/ 1 h 161"/>
                  <a:gd name="T90" fmla="*/ 1 w 123"/>
                  <a:gd name="T91" fmla="*/ 1 h 161"/>
                  <a:gd name="T92" fmla="*/ 1 w 123"/>
                  <a:gd name="T93" fmla="*/ 1 h 161"/>
                  <a:gd name="T94" fmla="*/ 1 w 123"/>
                  <a:gd name="T95" fmla="*/ 1 h 161"/>
                  <a:gd name="T96" fmla="*/ 1 w 123"/>
                  <a:gd name="T97" fmla="*/ 1 h 161"/>
                  <a:gd name="T98" fmla="*/ 1 w 123"/>
                  <a:gd name="T99" fmla="*/ 1 h 161"/>
                  <a:gd name="T100" fmla="*/ 1 w 123"/>
                  <a:gd name="T101" fmla="*/ 1 h 161"/>
                  <a:gd name="T102" fmla="*/ 1 w 123"/>
                  <a:gd name="T103" fmla="*/ 0 h 161"/>
                  <a:gd name="T104" fmla="*/ 1 w 123"/>
                  <a:gd name="T105" fmla="*/ 0 h 161"/>
                  <a:gd name="T106" fmla="*/ 1 w 123"/>
                  <a:gd name="T107" fmla="*/ 1 h 161"/>
                  <a:gd name="T108" fmla="*/ 1 w 123"/>
                  <a:gd name="T109" fmla="*/ 1 h 161"/>
                  <a:gd name="T110" fmla="*/ 1 w 123"/>
                  <a:gd name="T111" fmla="*/ 1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3" h="161">
                    <a:moveTo>
                      <a:pt x="49" y="13"/>
                    </a:moveTo>
                    <a:lnTo>
                      <a:pt x="42" y="18"/>
                    </a:lnTo>
                    <a:lnTo>
                      <a:pt x="35" y="24"/>
                    </a:lnTo>
                    <a:lnTo>
                      <a:pt x="28" y="30"/>
                    </a:lnTo>
                    <a:lnTo>
                      <a:pt x="23" y="39"/>
                    </a:lnTo>
                    <a:lnTo>
                      <a:pt x="17" y="47"/>
                    </a:lnTo>
                    <a:lnTo>
                      <a:pt x="13" y="55"/>
                    </a:lnTo>
                    <a:lnTo>
                      <a:pt x="9" y="65"/>
                    </a:lnTo>
                    <a:lnTo>
                      <a:pt x="5" y="74"/>
                    </a:lnTo>
                    <a:lnTo>
                      <a:pt x="1" y="91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3"/>
                    </a:lnTo>
                    <a:lnTo>
                      <a:pt x="1" y="120"/>
                    </a:lnTo>
                    <a:lnTo>
                      <a:pt x="1" y="127"/>
                    </a:lnTo>
                    <a:lnTo>
                      <a:pt x="4" y="132"/>
                    </a:lnTo>
                    <a:lnTo>
                      <a:pt x="5" y="138"/>
                    </a:lnTo>
                    <a:lnTo>
                      <a:pt x="8" y="143"/>
                    </a:lnTo>
                    <a:lnTo>
                      <a:pt x="15" y="151"/>
                    </a:lnTo>
                    <a:lnTo>
                      <a:pt x="20" y="156"/>
                    </a:lnTo>
                    <a:lnTo>
                      <a:pt x="24" y="158"/>
                    </a:lnTo>
                    <a:lnTo>
                      <a:pt x="30" y="160"/>
                    </a:lnTo>
                    <a:lnTo>
                      <a:pt x="35" y="161"/>
                    </a:lnTo>
                    <a:lnTo>
                      <a:pt x="44" y="161"/>
                    </a:lnTo>
                    <a:lnTo>
                      <a:pt x="53" y="160"/>
                    </a:lnTo>
                    <a:lnTo>
                      <a:pt x="63" y="156"/>
                    </a:lnTo>
                    <a:lnTo>
                      <a:pt x="68" y="153"/>
                    </a:lnTo>
                    <a:lnTo>
                      <a:pt x="72" y="150"/>
                    </a:lnTo>
                    <a:lnTo>
                      <a:pt x="79" y="145"/>
                    </a:lnTo>
                    <a:lnTo>
                      <a:pt x="83" y="142"/>
                    </a:lnTo>
                    <a:lnTo>
                      <a:pt x="86" y="139"/>
                    </a:lnTo>
                    <a:lnTo>
                      <a:pt x="93" y="132"/>
                    </a:lnTo>
                    <a:lnTo>
                      <a:pt x="99" y="124"/>
                    </a:lnTo>
                    <a:lnTo>
                      <a:pt x="104" y="116"/>
                    </a:lnTo>
                    <a:lnTo>
                      <a:pt x="110" y="107"/>
                    </a:lnTo>
                    <a:lnTo>
                      <a:pt x="114" y="98"/>
                    </a:lnTo>
                    <a:lnTo>
                      <a:pt x="116" y="88"/>
                    </a:lnTo>
                    <a:lnTo>
                      <a:pt x="121" y="72"/>
                    </a:lnTo>
                    <a:lnTo>
                      <a:pt x="122" y="63"/>
                    </a:lnTo>
                    <a:lnTo>
                      <a:pt x="123" y="57"/>
                    </a:lnTo>
                    <a:lnTo>
                      <a:pt x="123" y="48"/>
                    </a:lnTo>
                    <a:lnTo>
                      <a:pt x="122" y="41"/>
                    </a:lnTo>
                    <a:lnTo>
                      <a:pt x="121" y="35"/>
                    </a:lnTo>
                    <a:lnTo>
                      <a:pt x="119" y="29"/>
                    </a:lnTo>
                    <a:lnTo>
                      <a:pt x="116" y="24"/>
                    </a:lnTo>
                    <a:lnTo>
                      <a:pt x="114" y="18"/>
                    </a:lnTo>
                    <a:lnTo>
                      <a:pt x="111" y="14"/>
                    </a:lnTo>
                    <a:lnTo>
                      <a:pt x="107" y="10"/>
                    </a:lnTo>
                    <a:lnTo>
                      <a:pt x="103" y="6"/>
                    </a:lnTo>
                    <a:lnTo>
                      <a:pt x="97" y="3"/>
                    </a:lnTo>
                    <a:lnTo>
                      <a:pt x="93" y="2"/>
                    </a:lnTo>
                    <a:lnTo>
                      <a:pt x="86" y="0"/>
                    </a:lnTo>
                    <a:lnTo>
                      <a:pt x="78" y="0"/>
                    </a:lnTo>
                    <a:lnTo>
                      <a:pt x="68" y="3"/>
                    </a:lnTo>
                    <a:lnTo>
                      <a:pt x="59" y="7"/>
                    </a:ln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7" name="Freeform 744"/>
              <p:cNvSpPr>
                <a:spLocks/>
              </p:cNvSpPr>
              <p:nvPr userDrawn="1"/>
            </p:nvSpPr>
            <p:spPr bwMode="auto">
              <a:xfrm>
                <a:off x="4524" y="628"/>
                <a:ext cx="73" cy="87"/>
              </a:xfrm>
              <a:custGeom>
                <a:avLst/>
                <a:gdLst>
                  <a:gd name="T0" fmla="*/ 1 w 145"/>
                  <a:gd name="T1" fmla="*/ 1 h 173"/>
                  <a:gd name="T2" fmla="*/ 1 w 145"/>
                  <a:gd name="T3" fmla="*/ 1 h 173"/>
                  <a:gd name="T4" fmla="*/ 1 w 145"/>
                  <a:gd name="T5" fmla="*/ 1 h 173"/>
                  <a:gd name="T6" fmla="*/ 1 w 145"/>
                  <a:gd name="T7" fmla="*/ 1 h 173"/>
                  <a:gd name="T8" fmla="*/ 1 w 145"/>
                  <a:gd name="T9" fmla="*/ 1 h 173"/>
                  <a:gd name="T10" fmla="*/ 1 w 145"/>
                  <a:gd name="T11" fmla="*/ 1 h 173"/>
                  <a:gd name="T12" fmla="*/ 1 w 145"/>
                  <a:gd name="T13" fmla="*/ 1 h 173"/>
                  <a:gd name="T14" fmla="*/ 1 w 145"/>
                  <a:gd name="T15" fmla="*/ 1 h 173"/>
                  <a:gd name="T16" fmla="*/ 1 w 145"/>
                  <a:gd name="T17" fmla="*/ 1 h 173"/>
                  <a:gd name="T18" fmla="*/ 1 w 145"/>
                  <a:gd name="T19" fmla="*/ 1 h 173"/>
                  <a:gd name="T20" fmla="*/ 1 w 145"/>
                  <a:gd name="T21" fmla="*/ 1 h 173"/>
                  <a:gd name="T22" fmla="*/ 0 w 145"/>
                  <a:gd name="T23" fmla="*/ 1 h 173"/>
                  <a:gd name="T24" fmla="*/ 0 w 145"/>
                  <a:gd name="T25" fmla="*/ 1 h 173"/>
                  <a:gd name="T26" fmla="*/ 1 w 145"/>
                  <a:gd name="T27" fmla="*/ 1 h 173"/>
                  <a:gd name="T28" fmla="*/ 1 w 145"/>
                  <a:gd name="T29" fmla="*/ 1 h 173"/>
                  <a:gd name="T30" fmla="*/ 1 w 145"/>
                  <a:gd name="T31" fmla="*/ 1 h 173"/>
                  <a:gd name="T32" fmla="*/ 1 w 145"/>
                  <a:gd name="T33" fmla="*/ 1 h 173"/>
                  <a:gd name="T34" fmla="*/ 1 w 145"/>
                  <a:gd name="T35" fmla="*/ 1 h 173"/>
                  <a:gd name="T36" fmla="*/ 1 w 145"/>
                  <a:gd name="T37" fmla="*/ 1 h 173"/>
                  <a:gd name="T38" fmla="*/ 1 w 145"/>
                  <a:gd name="T39" fmla="*/ 1 h 173"/>
                  <a:gd name="T40" fmla="*/ 1 w 145"/>
                  <a:gd name="T41" fmla="*/ 1 h 173"/>
                  <a:gd name="T42" fmla="*/ 1 w 145"/>
                  <a:gd name="T43" fmla="*/ 1 h 173"/>
                  <a:gd name="T44" fmla="*/ 1 w 145"/>
                  <a:gd name="T45" fmla="*/ 1 h 173"/>
                  <a:gd name="T46" fmla="*/ 1 w 145"/>
                  <a:gd name="T47" fmla="*/ 1 h 173"/>
                  <a:gd name="T48" fmla="*/ 1 w 145"/>
                  <a:gd name="T49" fmla="*/ 1 h 173"/>
                  <a:gd name="T50" fmla="*/ 1 w 145"/>
                  <a:gd name="T51" fmla="*/ 1 h 173"/>
                  <a:gd name="T52" fmla="*/ 1 w 145"/>
                  <a:gd name="T53" fmla="*/ 1 h 173"/>
                  <a:gd name="T54" fmla="*/ 1 w 145"/>
                  <a:gd name="T55" fmla="*/ 1 h 173"/>
                  <a:gd name="T56" fmla="*/ 1 w 145"/>
                  <a:gd name="T57" fmla="*/ 1 h 173"/>
                  <a:gd name="T58" fmla="*/ 1 w 145"/>
                  <a:gd name="T59" fmla="*/ 1 h 173"/>
                  <a:gd name="T60" fmla="*/ 1 w 145"/>
                  <a:gd name="T61" fmla="*/ 1 h 173"/>
                  <a:gd name="T62" fmla="*/ 1 w 145"/>
                  <a:gd name="T63" fmla="*/ 1 h 173"/>
                  <a:gd name="T64" fmla="*/ 1 w 145"/>
                  <a:gd name="T65" fmla="*/ 1 h 173"/>
                  <a:gd name="T66" fmla="*/ 1 w 145"/>
                  <a:gd name="T67" fmla="*/ 1 h 173"/>
                  <a:gd name="T68" fmla="*/ 1 w 145"/>
                  <a:gd name="T69" fmla="*/ 1 h 173"/>
                  <a:gd name="T70" fmla="*/ 1 w 145"/>
                  <a:gd name="T71" fmla="*/ 1 h 173"/>
                  <a:gd name="T72" fmla="*/ 1 w 145"/>
                  <a:gd name="T73" fmla="*/ 1 h 173"/>
                  <a:gd name="T74" fmla="*/ 1 w 145"/>
                  <a:gd name="T75" fmla="*/ 1 h 173"/>
                  <a:gd name="T76" fmla="*/ 1 w 145"/>
                  <a:gd name="T77" fmla="*/ 1 h 173"/>
                  <a:gd name="T78" fmla="*/ 1 w 145"/>
                  <a:gd name="T79" fmla="*/ 1 h 173"/>
                  <a:gd name="T80" fmla="*/ 1 w 145"/>
                  <a:gd name="T81" fmla="*/ 1 h 173"/>
                  <a:gd name="T82" fmla="*/ 1 w 145"/>
                  <a:gd name="T83" fmla="*/ 1 h 173"/>
                  <a:gd name="T84" fmla="*/ 1 w 145"/>
                  <a:gd name="T85" fmla="*/ 1 h 173"/>
                  <a:gd name="T86" fmla="*/ 1 w 145"/>
                  <a:gd name="T87" fmla="*/ 1 h 173"/>
                  <a:gd name="T88" fmla="*/ 1 w 145"/>
                  <a:gd name="T89" fmla="*/ 1 h 173"/>
                  <a:gd name="T90" fmla="*/ 1 w 145"/>
                  <a:gd name="T91" fmla="*/ 1 h 173"/>
                  <a:gd name="T92" fmla="*/ 1 w 145"/>
                  <a:gd name="T93" fmla="*/ 1 h 173"/>
                  <a:gd name="T94" fmla="*/ 1 w 145"/>
                  <a:gd name="T95" fmla="*/ 1 h 173"/>
                  <a:gd name="T96" fmla="*/ 1 w 145"/>
                  <a:gd name="T97" fmla="*/ 1 h 173"/>
                  <a:gd name="T98" fmla="*/ 1 w 145"/>
                  <a:gd name="T99" fmla="*/ 1 h 173"/>
                  <a:gd name="T100" fmla="*/ 1 w 145"/>
                  <a:gd name="T101" fmla="*/ 1 h 173"/>
                  <a:gd name="T102" fmla="*/ 1 w 145"/>
                  <a:gd name="T103" fmla="*/ 1 h 173"/>
                  <a:gd name="T104" fmla="*/ 1 w 145"/>
                  <a:gd name="T105" fmla="*/ 1 h 173"/>
                  <a:gd name="T106" fmla="*/ 1 w 145"/>
                  <a:gd name="T107" fmla="*/ 1 h 173"/>
                  <a:gd name="T108" fmla="*/ 1 w 145"/>
                  <a:gd name="T109" fmla="*/ 0 h 173"/>
                  <a:gd name="T110" fmla="*/ 1 w 145"/>
                  <a:gd name="T111" fmla="*/ 0 h 173"/>
                  <a:gd name="T112" fmla="*/ 1 w 145"/>
                  <a:gd name="T113" fmla="*/ 1 h 173"/>
                  <a:gd name="T114" fmla="*/ 1 w 145"/>
                  <a:gd name="T115" fmla="*/ 1 h 173"/>
                  <a:gd name="T116" fmla="*/ 1 w 145"/>
                  <a:gd name="T117" fmla="*/ 1 h 173"/>
                  <a:gd name="T118" fmla="*/ 1 w 145"/>
                  <a:gd name="T119" fmla="*/ 1 h 1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5" h="173">
                    <a:moveTo>
                      <a:pt x="59" y="12"/>
                    </a:moveTo>
                    <a:lnTo>
                      <a:pt x="51" y="19"/>
                    </a:lnTo>
                    <a:lnTo>
                      <a:pt x="44" y="25"/>
                    </a:lnTo>
                    <a:lnTo>
                      <a:pt x="35" y="33"/>
                    </a:lnTo>
                    <a:lnTo>
                      <a:pt x="29" y="41"/>
                    </a:lnTo>
                    <a:lnTo>
                      <a:pt x="22" y="49"/>
                    </a:lnTo>
                    <a:lnTo>
                      <a:pt x="16" y="59"/>
                    </a:lnTo>
                    <a:lnTo>
                      <a:pt x="11" y="69"/>
                    </a:lnTo>
                    <a:lnTo>
                      <a:pt x="7" y="80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4"/>
                    </a:lnTo>
                    <a:lnTo>
                      <a:pt x="0" y="121"/>
                    </a:lnTo>
                    <a:lnTo>
                      <a:pt x="1" y="129"/>
                    </a:lnTo>
                    <a:lnTo>
                      <a:pt x="2" y="136"/>
                    </a:lnTo>
                    <a:lnTo>
                      <a:pt x="4" y="143"/>
                    </a:lnTo>
                    <a:lnTo>
                      <a:pt x="7" y="148"/>
                    </a:lnTo>
                    <a:lnTo>
                      <a:pt x="9" y="154"/>
                    </a:lnTo>
                    <a:lnTo>
                      <a:pt x="13" y="159"/>
                    </a:lnTo>
                    <a:lnTo>
                      <a:pt x="18" y="164"/>
                    </a:lnTo>
                    <a:lnTo>
                      <a:pt x="23" y="166"/>
                    </a:lnTo>
                    <a:lnTo>
                      <a:pt x="29" y="170"/>
                    </a:lnTo>
                    <a:lnTo>
                      <a:pt x="34" y="172"/>
                    </a:lnTo>
                    <a:lnTo>
                      <a:pt x="41" y="173"/>
                    </a:lnTo>
                    <a:lnTo>
                      <a:pt x="46" y="173"/>
                    </a:lnTo>
                    <a:lnTo>
                      <a:pt x="52" y="173"/>
                    </a:lnTo>
                    <a:lnTo>
                      <a:pt x="57" y="173"/>
                    </a:lnTo>
                    <a:lnTo>
                      <a:pt x="63" y="172"/>
                    </a:lnTo>
                    <a:lnTo>
                      <a:pt x="74" y="168"/>
                    </a:lnTo>
                    <a:lnTo>
                      <a:pt x="79" y="165"/>
                    </a:lnTo>
                    <a:lnTo>
                      <a:pt x="85" y="162"/>
                    </a:lnTo>
                    <a:lnTo>
                      <a:pt x="93" y="157"/>
                    </a:lnTo>
                    <a:lnTo>
                      <a:pt x="101" y="150"/>
                    </a:lnTo>
                    <a:lnTo>
                      <a:pt x="108" y="143"/>
                    </a:lnTo>
                    <a:lnTo>
                      <a:pt x="115" y="135"/>
                    </a:lnTo>
                    <a:lnTo>
                      <a:pt x="122" y="125"/>
                    </a:lnTo>
                    <a:lnTo>
                      <a:pt x="129" y="115"/>
                    </a:lnTo>
                    <a:lnTo>
                      <a:pt x="133" y="106"/>
                    </a:lnTo>
                    <a:lnTo>
                      <a:pt x="139" y="95"/>
                    </a:lnTo>
                    <a:lnTo>
                      <a:pt x="141" y="87"/>
                    </a:lnTo>
                    <a:lnTo>
                      <a:pt x="143" y="78"/>
                    </a:lnTo>
                    <a:lnTo>
                      <a:pt x="145" y="69"/>
                    </a:lnTo>
                    <a:lnTo>
                      <a:pt x="145" y="60"/>
                    </a:lnTo>
                    <a:lnTo>
                      <a:pt x="145" y="52"/>
                    </a:lnTo>
                    <a:lnTo>
                      <a:pt x="145" y="45"/>
                    </a:lnTo>
                    <a:lnTo>
                      <a:pt x="144" y="38"/>
                    </a:lnTo>
                    <a:lnTo>
                      <a:pt x="141" y="32"/>
                    </a:lnTo>
                    <a:lnTo>
                      <a:pt x="139" y="25"/>
                    </a:lnTo>
                    <a:lnTo>
                      <a:pt x="136" y="19"/>
                    </a:lnTo>
                    <a:lnTo>
                      <a:pt x="132" y="15"/>
                    </a:lnTo>
                    <a:lnTo>
                      <a:pt x="128" y="11"/>
                    </a:lnTo>
                    <a:lnTo>
                      <a:pt x="122" y="7"/>
                    </a:lnTo>
                    <a:lnTo>
                      <a:pt x="117" y="4"/>
                    </a:lnTo>
                    <a:lnTo>
                      <a:pt x="111" y="1"/>
                    </a:lnTo>
                    <a:lnTo>
                      <a:pt x="104" y="0"/>
                    </a:lnTo>
                    <a:lnTo>
                      <a:pt x="93" y="0"/>
                    </a:lnTo>
                    <a:lnTo>
                      <a:pt x="82" y="3"/>
                    </a:lnTo>
                    <a:lnTo>
                      <a:pt x="70" y="7"/>
                    </a:lnTo>
                    <a:lnTo>
                      <a:pt x="64" y="10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8" name="Freeform 745"/>
              <p:cNvSpPr>
                <a:spLocks/>
              </p:cNvSpPr>
              <p:nvPr userDrawn="1"/>
            </p:nvSpPr>
            <p:spPr bwMode="auto">
              <a:xfrm>
                <a:off x="3952" y="565"/>
                <a:ext cx="53" cy="74"/>
              </a:xfrm>
              <a:custGeom>
                <a:avLst/>
                <a:gdLst>
                  <a:gd name="T0" fmla="*/ 1 w 106"/>
                  <a:gd name="T1" fmla="*/ 0 h 150"/>
                  <a:gd name="T2" fmla="*/ 1 w 106"/>
                  <a:gd name="T3" fmla="*/ 0 h 150"/>
                  <a:gd name="T4" fmla="*/ 1 w 106"/>
                  <a:gd name="T5" fmla="*/ 0 h 150"/>
                  <a:gd name="T6" fmla="*/ 1 w 106"/>
                  <a:gd name="T7" fmla="*/ 0 h 150"/>
                  <a:gd name="T8" fmla="*/ 1 w 106"/>
                  <a:gd name="T9" fmla="*/ 0 h 150"/>
                  <a:gd name="T10" fmla="*/ 1 w 106"/>
                  <a:gd name="T11" fmla="*/ 0 h 150"/>
                  <a:gd name="T12" fmla="*/ 1 w 106"/>
                  <a:gd name="T13" fmla="*/ 0 h 150"/>
                  <a:gd name="T14" fmla="*/ 1 w 106"/>
                  <a:gd name="T15" fmla="*/ 0 h 150"/>
                  <a:gd name="T16" fmla="*/ 1 w 106"/>
                  <a:gd name="T17" fmla="*/ 0 h 150"/>
                  <a:gd name="T18" fmla="*/ 1 w 106"/>
                  <a:gd name="T19" fmla="*/ 0 h 150"/>
                  <a:gd name="T20" fmla="*/ 0 w 106"/>
                  <a:gd name="T21" fmla="*/ 0 h 150"/>
                  <a:gd name="T22" fmla="*/ 1 w 106"/>
                  <a:gd name="T23" fmla="*/ 0 h 150"/>
                  <a:gd name="T24" fmla="*/ 1 w 106"/>
                  <a:gd name="T25" fmla="*/ 0 h 150"/>
                  <a:gd name="T26" fmla="*/ 1 w 106"/>
                  <a:gd name="T27" fmla="*/ 0 h 150"/>
                  <a:gd name="T28" fmla="*/ 1 w 106"/>
                  <a:gd name="T29" fmla="*/ 0 h 150"/>
                  <a:gd name="T30" fmla="*/ 1 w 106"/>
                  <a:gd name="T31" fmla="*/ 0 h 150"/>
                  <a:gd name="T32" fmla="*/ 1 w 106"/>
                  <a:gd name="T33" fmla="*/ 0 h 150"/>
                  <a:gd name="T34" fmla="*/ 1 w 106"/>
                  <a:gd name="T35" fmla="*/ 0 h 150"/>
                  <a:gd name="T36" fmla="*/ 1 w 106"/>
                  <a:gd name="T37" fmla="*/ 0 h 150"/>
                  <a:gd name="T38" fmla="*/ 1 w 106"/>
                  <a:gd name="T39" fmla="*/ 0 h 150"/>
                  <a:gd name="T40" fmla="*/ 1 w 106"/>
                  <a:gd name="T41" fmla="*/ 0 h 150"/>
                  <a:gd name="T42" fmla="*/ 1 w 106"/>
                  <a:gd name="T43" fmla="*/ 0 h 150"/>
                  <a:gd name="T44" fmla="*/ 1 w 106"/>
                  <a:gd name="T45" fmla="*/ 0 h 150"/>
                  <a:gd name="T46" fmla="*/ 1 w 106"/>
                  <a:gd name="T47" fmla="*/ 0 h 150"/>
                  <a:gd name="T48" fmla="*/ 1 w 106"/>
                  <a:gd name="T49" fmla="*/ 0 h 150"/>
                  <a:gd name="T50" fmla="*/ 1 w 106"/>
                  <a:gd name="T51" fmla="*/ 0 h 150"/>
                  <a:gd name="T52" fmla="*/ 1 w 106"/>
                  <a:gd name="T53" fmla="*/ 0 h 150"/>
                  <a:gd name="T54" fmla="*/ 1 w 106"/>
                  <a:gd name="T55" fmla="*/ 0 h 150"/>
                  <a:gd name="T56" fmla="*/ 1 w 106"/>
                  <a:gd name="T57" fmla="*/ 0 h 150"/>
                  <a:gd name="T58" fmla="*/ 1 w 106"/>
                  <a:gd name="T59" fmla="*/ 0 h 150"/>
                  <a:gd name="T60" fmla="*/ 1 w 106"/>
                  <a:gd name="T61" fmla="*/ 0 h 150"/>
                  <a:gd name="T62" fmla="*/ 1 w 106"/>
                  <a:gd name="T63" fmla="*/ 0 h 150"/>
                  <a:gd name="T64" fmla="*/ 1 w 106"/>
                  <a:gd name="T65" fmla="*/ 0 h 150"/>
                  <a:gd name="T66" fmla="*/ 1 w 106"/>
                  <a:gd name="T67" fmla="*/ 0 h 150"/>
                  <a:gd name="T68" fmla="*/ 1 w 106"/>
                  <a:gd name="T69" fmla="*/ 0 h 150"/>
                  <a:gd name="T70" fmla="*/ 1 w 106"/>
                  <a:gd name="T71" fmla="*/ 0 h 150"/>
                  <a:gd name="T72" fmla="*/ 1 w 106"/>
                  <a:gd name="T73" fmla="*/ 0 h 150"/>
                  <a:gd name="T74" fmla="*/ 1 w 106"/>
                  <a:gd name="T75" fmla="*/ 0 h 150"/>
                  <a:gd name="T76" fmla="*/ 1 w 106"/>
                  <a:gd name="T77" fmla="*/ 0 h 150"/>
                  <a:gd name="T78" fmla="*/ 1 w 106"/>
                  <a:gd name="T79" fmla="*/ 0 h 150"/>
                  <a:gd name="T80" fmla="*/ 1 w 106"/>
                  <a:gd name="T81" fmla="*/ 0 h 150"/>
                  <a:gd name="T82" fmla="*/ 1 w 106"/>
                  <a:gd name="T83" fmla="*/ 0 h 150"/>
                  <a:gd name="T84" fmla="*/ 1 w 106"/>
                  <a:gd name="T85" fmla="*/ 0 h 150"/>
                  <a:gd name="T86" fmla="*/ 1 w 106"/>
                  <a:gd name="T87" fmla="*/ 0 h 150"/>
                  <a:gd name="T88" fmla="*/ 1 w 106"/>
                  <a:gd name="T89" fmla="*/ 0 h 150"/>
                  <a:gd name="T90" fmla="*/ 1 w 106"/>
                  <a:gd name="T91" fmla="*/ 0 h 150"/>
                  <a:gd name="T92" fmla="*/ 1 w 106"/>
                  <a:gd name="T93" fmla="*/ 0 h 150"/>
                  <a:gd name="T94" fmla="*/ 1 w 106"/>
                  <a:gd name="T95" fmla="*/ 0 h 150"/>
                  <a:gd name="T96" fmla="*/ 1 w 106"/>
                  <a:gd name="T97" fmla="*/ 0 h 150"/>
                  <a:gd name="T98" fmla="*/ 1 w 106"/>
                  <a:gd name="T99" fmla="*/ 0 h 150"/>
                  <a:gd name="T100" fmla="*/ 1 w 106"/>
                  <a:gd name="T101" fmla="*/ 0 h 150"/>
                  <a:gd name="T102" fmla="*/ 1 w 106"/>
                  <a:gd name="T103" fmla="*/ 0 h 150"/>
                  <a:gd name="T104" fmla="*/ 1 w 106"/>
                  <a:gd name="T105" fmla="*/ 0 h 150"/>
                  <a:gd name="T106" fmla="*/ 1 w 106"/>
                  <a:gd name="T107" fmla="*/ 0 h 1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50">
                    <a:moveTo>
                      <a:pt x="41" y="11"/>
                    </a:moveTo>
                    <a:lnTo>
                      <a:pt x="36" y="17"/>
                    </a:lnTo>
                    <a:lnTo>
                      <a:pt x="30" y="22"/>
                    </a:lnTo>
                    <a:lnTo>
                      <a:pt x="25" y="29"/>
                    </a:lnTo>
                    <a:lnTo>
                      <a:pt x="19" y="36"/>
                    </a:lnTo>
                    <a:lnTo>
                      <a:pt x="15" y="44"/>
                    </a:lnTo>
                    <a:lnTo>
                      <a:pt x="11" y="52"/>
                    </a:lnTo>
                    <a:lnTo>
                      <a:pt x="7" y="61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9"/>
                    </a:lnTo>
                    <a:lnTo>
                      <a:pt x="2" y="113"/>
                    </a:lnTo>
                    <a:lnTo>
                      <a:pt x="2" y="118"/>
                    </a:lnTo>
                    <a:lnTo>
                      <a:pt x="4" y="124"/>
                    </a:lnTo>
                    <a:lnTo>
                      <a:pt x="6" y="129"/>
                    </a:lnTo>
                    <a:lnTo>
                      <a:pt x="8" y="133"/>
                    </a:lnTo>
                    <a:lnTo>
                      <a:pt x="11" y="138"/>
                    </a:lnTo>
                    <a:lnTo>
                      <a:pt x="14" y="142"/>
                    </a:lnTo>
                    <a:lnTo>
                      <a:pt x="18" y="144"/>
                    </a:lnTo>
                    <a:lnTo>
                      <a:pt x="22" y="147"/>
                    </a:lnTo>
                    <a:lnTo>
                      <a:pt x="26" y="149"/>
                    </a:lnTo>
                    <a:lnTo>
                      <a:pt x="32" y="150"/>
                    </a:lnTo>
                    <a:lnTo>
                      <a:pt x="39" y="150"/>
                    </a:lnTo>
                    <a:lnTo>
                      <a:pt x="47" y="149"/>
                    </a:lnTo>
                    <a:lnTo>
                      <a:pt x="55" y="144"/>
                    </a:lnTo>
                    <a:lnTo>
                      <a:pt x="59" y="142"/>
                    </a:lnTo>
                    <a:lnTo>
                      <a:pt x="63" y="139"/>
                    </a:lnTo>
                    <a:lnTo>
                      <a:pt x="69" y="135"/>
                    </a:lnTo>
                    <a:lnTo>
                      <a:pt x="74" y="129"/>
                    </a:lnTo>
                    <a:lnTo>
                      <a:pt x="80" y="122"/>
                    </a:lnTo>
                    <a:lnTo>
                      <a:pt x="85" y="116"/>
                    </a:lnTo>
                    <a:lnTo>
                      <a:pt x="90" y="107"/>
                    </a:lnTo>
                    <a:lnTo>
                      <a:pt x="95" y="99"/>
                    </a:lnTo>
                    <a:lnTo>
                      <a:pt x="98" y="91"/>
                    </a:lnTo>
                    <a:lnTo>
                      <a:pt x="101" y="81"/>
                    </a:lnTo>
                    <a:lnTo>
                      <a:pt x="103" y="74"/>
                    </a:lnTo>
                    <a:lnTo>
                      <a:pt x="105" y="66"/>
                    </a:lnTo>
                    <a:lnTo>
                      <a:pt x="106" y="51"/>
                    </a:lnTo>
                    <a:lnTo>
                      <a:pt x="105" y="39"/>
                    </a:lnTo>
                    <a:lnTo>
                      <a:pt x="103" y="32"/>
                    </a:lnTo>
                    <a:lnTo>
                      <a:pt x="102" y="26"/>
                    </a:lnTo>
                    <a:lnTo>
                      <a:pt x="98" y="17"/>
                    </a:lnTo>
                    <a:lnTo>
                      <a:pt x="95" y="12"/>
                    </a:lnTo>
                    <a:lnTo>
                      <a:pt x="91" y="8"/>
                    </a:lnTo>
                    <a:lnTo>
                      <a:pt x="88" y="6"/>
                    </a:lnTo>
                    <a:lnTo>
                      <a:pt x="84" y="3"/>
                    </a:lnTo>
                    <a:lnTo>
                      <a:pt x="79" y="1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3"/>
                    </a:lnTo>
                    <a:lnTo>
                      <a:pt x="54" y="4"/>
                    </a:lnTo>
                    <a:lnTo>
                      <a:pt x="50" y="7"/>
                    </a:lnTo>
                    <a:lnTo>
                      <a:pt x="46" y="8"/>
                    </a:lnTo>
                    <a:lnTo>
                      <a:pt x="41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99" name="Freeform 746"/>
              <p:cNvSpPr>
                <a:spLocks/>
              </p:cNvSpPr>
              <p:nvPr userDrawn="1"/>
            </p:nvSpPr>
            <p:spPr bwMode="auto">
              <a:xfrm>
                <a:off x="4123" y="584"/>
                <a:ext cx="59" cy="78"/>
              </a:xfrm>
              <a:custGeom>
                <a:avLst/>
                <a:gdLst>
                  <a:gd name="T0" fmla="*/ 1 w 117"/>
                  <a:gd name="T1" fmla="*/ 1 h 156"/>
                  <a:gd name="T2" fmla="*/ 1 w 117"/>
                  <a:gd name="T3" fmla="*/ 1 h 156"/>
                  <a:gd name="T4" fmla="*/ 1 w 117"/>
                  <a:gd name="T5" fmla="*/ 1 h 156"/>
                  <a:gd name="T6" fmla="*/ 1 w 117"/>
                  <a:gd name="T7" fmla="*/ 1 h 156"/>
                  <a:gd name="T8" fmla="*/ 1 w 117"/>
                  <a:gd name="T9" fmla="*/ 1 h 156"/>
                  <a:gd name="T10" fmla="*/ 1 w 117"/>
                  <a:gd name="T11" fmla="*/ 1 h 156"/>
                  <a:gd name="T12" fmla="*/ 1 w 117"/>
                  <a:gd name="T13" fmla="*/ 1 h 156"/>
                  <a:gd name="T14" fmla="*/ 1 w 117"/>
                  <a:gd name="T15" fmla="*/ 1 h 156"/>
                  <a:gd name="T16" fmla="*/ 1 w 117"/>
                  <a:gd name="T17" fmla="*/ 1 h 156"/>
                  <a:gd name="T18" fmla="*/ 1 w 117"/>
                  <a:gd name="T19" fmla="*/ 1 h 156"/>
                  <a:gd name="T20" fmla="*/ 1 w 117"/>
                  <a:gd name="T21" fmla="*/ 1 h 156"/>
                  <a:gd name="T22" fmla="*/ 1 w 117"/>
                  <a:gd name="T23" fmla="*/ 1 h 156"/>
                  <a:gd name="T24" fmla="*/ 0 w 117"/>
                  <a:gd name="T25" fmla="*/ 1 h 156"/>
                  <a:gd name="T26" fmla="*/ 0 w 117"/>
                  <a:gd name="T27" fmla="*/ 1 h 156"/>
                  <a:gd name="T28" fmla="*/ 1 w 117"/>
                  <a:gd name="T29" fmla="*/ 1 h 156"/>
                  <a:gd name="T30" fmla="*/ 1 w 117"/>
                  <a:gd name="T31" fmla="*/ 1 h 156"/>
                  <a:gd name="T32" fmla="*/ 1 w 117"/>
                  <a:gd name="T33" fmla="*/ 1 h 156"/>
                  <a:gd name="T34" fmla="*/ 1 w 117"/>
                  <a:gd name="T35" fmla="*/ 1 h 156"/>
                  <a:gd name="T36" fmla="*/ 1 w 117"/>
                  <a:gd name="T37" fmla="*/ 1 h 156"/>
                  <a:gd name="T38" fmla="*/ 1 w 117"/>
                  <a:gd name="T39" fmla="*/ 1 h 156"/>
                  <a:gd name="T40" fmla="*/ 1 w 117"/>
                  <a:gd name="T41" fmla="*/ 1 h 156"/>
                  <a:gd name="T42" fmla="*/ 1 w 117"/>
                  <a:gd name="T43" fmla="*/ 1 h 156"/>
                  <a:gd name="T44" fmla="*/ 1 w 117"/>
                  <a:gd name="T45" fmla="*/ 1 h 156"/>
                  <a:gd name="T46" fmla="*/ 1 w 117"/>
                  <a:gd name="T47" fmla="*/ 1 h 156"/>
                  <a:gd name="T48" fmla="*/ 1 w 117"/>
                  <a:gd name="T49" fmla="*/ 1 h 156"/>
                  <a:gd name="T50" fmla="*/ 1 w 117"/>
                  <a:gd name="T51" fmla="*/ 1 h 156"/>
                  <a:gd name="T52" fmla="*/ 1 w 117"/>
                  <a:gd name="T53" fmla="*/ 1 h 156"/>
                  <a:gd name="T54" fmla="*/ 1 w 117"/>
                  <a:gd name="T55" fmla="*/ 1 h 156"/>
                  <a:gd name="T56" fmla="*/ 1 w 117"/>
                  <a:gd name="T57" fmla="*/ 1 h 156"/>
                  <a:gd name="T58" fmla="*/ 1 w 117"/>
                  <a:gd name="T59" fmla="*/ 1 h 156"/>
                  <a:gd name="T60" fmla="*/ 1 w 117"/>
                  <a:gd name="T61" fmla="*/ 1 h 156"/>
                  <a:gd name="T62" fmla="*/ 1 w 117"/>
                  <a:gd name="T63" fmla="*/ 1 h 156"/>
                  <a:gd name="T64" fmla="*/ 1 w 117"/>
                  <a:gd name="T65" fmla="*/ 1 h 156"/>
                  <a:gd name="T66" fmla="*/ 1 w 117"/>
                  <a:gd name="T67" fmla="*/ 1 h 156"/>
                  <a:gd name="T68" fmla="*/ 1 w 117"/>
                  <a:gd name="T69" fmla="*/ 1 h 156"/>
                  <a:gd name="T70" fmla="*/ 1 w 117"/>
                  <a:gd name="T71" fmla="*/ 1 h 156"/>
                  <a:gd name="T72" fmla="*/ 1 w 117"/>
                  <a:gd name="T73" fmla="*/ 1 h 156"/>
                  <a:gd name="T74" fmla="*/ 1 w 117"/>
                  <a:gd name="T75" fmla="*/ 1 h 156"/>
                  <a:gd name="T76" fmla="*/ 1 w 117"/>
                  <a:gd name="T77" fmla="*/ 1 h 156"/>
                  <a:gd name="T78" fmla="*/ 1 w 117"/>
                  <a:gd name="T79" fmla="*/ 1 h 156"/>
                  <a:gd name="T80" fmla="*/ 1 w 117"/>
                  <a:gd name="T81" fmla="*/ 1 h 156"/>
                  <a:gd name="T82" fmla="*/ 1 w 117"/>
                  <a:gd name="T83" fmla="*/ 1 h 156"/>
                  <a:gd name="T84" fmla="*/ 1 w 117"/>
                  <a:gd name="T85" fmla="*/ 1 h 156"/>
                  <a:gd name="T86" fmla="*/ 1 w 117"/>
                  <a:gd name="T87" fmla="*/ 1 h 156"/>
                  <a:gd name="T88" fmla="*/ 1 w 117"/>
                  <a:gd name="T89" fmla="*/ 1 h 156"/>
                  <a:gd name="T90" fmla="*/ 1 w 117"/>
                  <a:gd name="T91" fmla="*/ 1 h 156"/>
                  <a:gd name="T92" fmla="*/ 1 w 117"/>
                  <a:gd name="T93" fmla="*/ 1 h 156"/>
                  <a:gd name="T94" fmla="*/ 1 w 117"/>
                  <a:gd name="T95" fmla="*/ 1 h 156"/>
                  <a:gd name="T96" fmla="*/ 1 w 117"/>
                  <a:gd name="T97" fmla="*/ 1 h 156"/>
                  <a:gd name="T98" fmla="*/ 1 w 117"/>
                  <a:gd name="T99" fmla="*/ 1 h 156"/>
                  <a:gd name="T100" fmla="*/ 1 w 117"/>
                  <a:gd name="T101" fmla="*/ 1 h 156"/>
                  <a:gd name="T102" fmla="*/ 1 w 117"/>
                  <a:gd name="T103" fmla="*/ 1 h 156"/>
                  <a:gd name="T104" fmla="*/ 1 w 117"/>
                  <a:gd name="T105" fmla="*/ 0 h 156"/>
                  <a:gd name="T106" fmla="*/ 1 w 117"/>
                  <a:gd name="T107" fmla="*/ 0 h 156"/>
                  <a:gd name="T108" fmla="*/ 1 w 117"/>
                  <a:gd name="T109" fmla="*/ 1 h 156"/>
                  <a:gd name="T110" fmla="*/ 1 w 117"/>
                  <a:gd name="T111" fmla="*/ 1 h 156"/>
                  <a:gd name="T112" fmla="*/ 1 w 117"/>
                  <a:gd name="T113" fmla="*/ 1 h 156"/>
                  <a:gd name="T114" fmla="*/ 1 w 117"/>
                  <a:gd name="T115" fmla="*/ 1 h 1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7" h="156">
                    <a:moveTo>
                      <a:pt x="47" y="12"/>
                    </a:moveTo>
                    <a:lnTo>
                      <a:pt x="40" y="16"/>
                    </a:lnTo>
                    <a:lnTo>
                      <a:pt x="34" y="23"/>
                    </a:lnTo>
                    <a:lnTo>
                      <a:pt x="27" y="30"/>
                    </a:lnTo>
                    <a:lnTo>
                      <a:pt x="22" y="37"/>
                    </a:lnTo>
                    <a:lnTo>
                      <a:pt x="18" y="45"/>
                    </a:lnTo>
                    <a:lnTo>
                      <a:pt x="12" y="53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3" y="81"/>
                    </a:lnTo>
                    <a:lnTo>
                      <a:pt x="1" y="88"/>
                    </a:lnTo>
                    <a:lnTo>
                      <a:pt x="1" y="96"/>
                    </a:lnTo>
                    <a:lnTo>
                      <a:pt x="0" y="103"/>
                    </a:lnTo>
                    <a:lnTo>
                      <a:pt x="0" y="110"/>
                    </a:lnTo>
                    <a:lnTo>
                      <a:pt x="1" y="116"/>
                    </a:lnTo>
                    <a:lnTo>
                      <a:pt x="4" y="129"/>
                    </a:lnTo>
                    <a:lnTo>
                      <a:pt x="7" y="134"/>
                    </a:lnTo>
                    <a:lnTo>
                      <a:pt x="8" y="140"/>
                    </a:lnTo>
                    <a:lnTo>
                      <a:pt x="12" y="144"/>
                    </a:lnTo>
                    <a:lnTo>
                      <a:pt x="15" y="148"/>
                    </a:lnTo>
                    <a:lnTo>
                      <a:pt x="19" y="151"/>
                    </a:lnTo>
                    <a:lnTo>
                      <a:pt x="25" y="154"/>
                    </a:lnTo>
                    <a:lnTo>
                      <a:pt x="29" y="155"/>
                    </a:lnTo>
                    <a:lnTo>
                      <a:pt x="34" y="156"/>
                    </a:lnTo>
                    <a:lnTo>
                      <a:pt x="43" y="156"/>
                    </a:lnTo>
                    <a:lnTo>
                      <a:pt x="52" y="155"/>
                    </a:lnTo>
                    <a:lnTo>
                      <a:pt x="56" y="154"/>
                    </a:lnTo>
                    <a:lnTo>
                      <a:pt x="60" y="151"/>
                    </a:lnTo>
                    <a:lnTo>
                      <a:pt x="66" y="148"/>
                    </a:lnTo>
                    <a:lnTo>
                      <a:pt x="70" y="145"/>
                    </a:lnTo>
                    <a:lnTo>
                      <a:pt x="77" y="141"/>
                    </a:lnTo>
                    <a:lnTo>
                      <a:pt x="82" y="134"/>
                    </a:lnTo>
                    <a:lnTo>
                      <a:pt x="89" y="127"/>
                    </a:lnTo>
                    <a:lnTo>
                      <a:pt x="95" y="121"/>
                    </a:lnTo>
                    <a:lnTo>
                      <a:pt x="99" y="112"/>
                    </a:lnTo>
                    <a:lnTo>
                      <a:pt x="104" y="104"/>
                    </a:lnTo>
                    <a:lnTo>
                      <a:pt x="109" y="94"/>
                    </a:lnTo>
                    <a:lnTo>
                      <a:pt x="111" y="85"/>
                    </a:lnTo>
                    <a:lnTo>
                      <a:pt x="114" y="77"/>
                    </a:lnTo>
                    <a:lnTo>
                      <a:pt x="115" y="68"/>
                    </a:lnTo>
                    <a:lnTo>
                      <a:pt x="117" y="61"/>
                    </a:lnTo>
                    <a:lnTo>
                      <a:pt x="117" y="53"/>
                    </a:lnTo>
                    <a:lnTo>
                      <a:pt x="117" y="46"/>
                    </a:lnTo>
                    <a:lnTo>
                      <a:pt x="117" y="39"/>
                    </a:lnTo>
                    <a:lnTo>
                      <a:pt x="115" y="34"/>
                    </a:lnTo>
                    <a:lnTo>
                      <a:pt x="114" y="27"/>
                    </a:lnTo>
                    <a:lnTo>
                      <a:pt x="109" y="16"/>
                    </a:lnTo>
                    <a:lnTo>
                      <a:pt x="106" y="12"/>
                    </a:lnTo>
                    <a:lnTo>
                      <a:pt x="102" y="8"/>
                    </a:lnTo>
                    <a:lnTo>
                      <a:pt x="98" y="5"/>
                    </a:lnTo>
                    <a:lnTo>
                      <a:pt x="93" y="2"/>
                    </a:lnTo>
                    <a:lnTo>
                      <a:pt x="88" y="1"/>
                    </a:lnTo>
                    <a:lnTo>
                      <a:pt x="82" y="0"/>
                    </a:lnTo>
                    <a:lnTo>
                      <a:pt x="74" y="0"/>
                    </a:lnTo>
                    <a:lnTo>
                      <a:pt x="69" y="1"/>
                    </a:lnTo>
                    <a:lnTo>
                      <a:pt x="65" y="2"/>
                    </a:lnTo>
                    <a:lnTo>
                      <a:pt x="56" y="6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0" name="Freeform 747"/>
              <p:cNvSpPr>
                <a:spLocks/>
              </p:cNvSpPr>
              <p:nvPr userDrawn="1"/>
            </p:nvSpPr>
            <p:spPr bwMode="auto">
              <a:xfrm>
                <a:off x="4416" y="617"/>
                <a:ext cx="69" cy="84"/>
              </a:xfrm>
              <a:custGeom>
                <a:avLst/>
                <a:gdLst>
                  <a:gd name="T0" fmla="*/ 1 w 137"/>
                  <a:gd name="T1" fmla="*/ 1 h 167"/>
                  <a:gd name="T2" fmla="*/ 1 w 137"/>
                  <a:gd name="T3" fmla="*/ 1 h 167"/>
                  <a:gd name="T4" fmla="*/ 1 w 137"/>
                  <a:gd name="T5" fmla="*/ 1 h 167"/>
                  <a:gd name="T6" fmla="*/ 1 w 137"/>
                  <a:gd name="T7" fmla="*/ 1 h 167"/>
                  <a:gd name="T8" fmla="*/ 1 w 137"/>
                  <a:gd name="T9" fmla="*/ 1 h 167"/>
                  <a:gd name="T10" fmla="*/ 1 w 137"/>
                  <a:gd name="T11" fmla="*/ 1 h 167"/>
                  <a:gd name="T12" fmla="*/ 1 w 137"/>
                  <a:gd name="T13" fmla="*/ 1 h 167"/>
                  <a:gd name="T14" fmla="*/ 1 w 137"/>
                  <a:gd name="T15" fmla="*/ 1 h 167"/>
                  <a:gd name="T16" fmla="*/ 1 w 137"/>
                  <a:gd name="T17" fmla="*/ 1 h 167"/>
                  <a:gd name="T18" fmla="*/ 1 w 137"/>
                  <a:gd name="T19" fmla="*/ 1 h 167"/>
                  <a:gd name="T20" fmla="*/ 1 w 137"/>
                  <a:gd name="T21" fmla="*/ 1 h 167"/>
                  <a:gd name="T22" fmla="*/ 0 w 137"/>
                  <a:gd name="T23" fmla="*/ 1 h 167"/>
                  <a:gd name="T24" fmla="*/ 0 w 137"/>
                  <a:gd name="T25" fmla="*/ 1 h 167"/>
                  <a:gd name="T26" fmla="*/ 0 w 137"/>
                  <a:gd name="T27" fmla="*/ 1 h 167"/>
                  <a:gd name="T28" fmla="*/ 0 w 137"/>
                  <a:gd name="T29" fmla="*/ 1 h 167"/>
                  <a:gd name="T30" fmla="*/ 1 w 137"/>
                  <a:gd name="T31" fmla="*/ 1 h 167"/>
                  <a:gd name="T32" fmla="*/ 1 w 137"/>
                  <a:gd name="T33" fmla="*/ 1 h 167"/>
                  <a:gd name="T34" fmla="*/ 1 w 137"/>
                  <a:gd name="T35" fmla="*/ 1 h 167"/>
                  <a:gd name="T36" fmla="*/ 1 w 137"/>
                  <a:gd name="T37" fmla="*/ 1 h 167"/>
                  <a:gd name="T38" fmla="*/ 1 w 137"/>
                  <a:gd name="T39" fmla="*/ 1 h 167"/>
                  <a:gd name="T40" fmla="*/ 1 w 137"/>
                  <a:gd name="T41" fmla="*/ 1 h 167"/>
                  <a:gd name="T42" fmla="*/ 1 w 137"/>
                  <a:gd name="T43" fmla="*/ 1 h 167"/>
                  <a:gd name="T44" fmla="*/ 1 w 137"/>
                  <a:gd name="T45" fmla="*/ 1 h 167"/>
                  <a:gd name="T46" fmla="*/ 1 w 137"/>
                  <a:gd name="T47" fmla="*/ 1 h 167"/>
                  <a:gd name="T48" fmla="*/ 1 w 137"/>
                  <a:gd name="T49" fmla="*/ 1 h 167"/>
                  <a:gd name="T50" fmla="*/ 1 w 137"/>
                  <a:gd name="T51" fmla="*/ 1 h 167"/>
                  <a:gd name="T52" fmla="*/ 1 w 137"/>
                  <a:gd name="T53" fmla="*/ 1 h 167"/>
                  <a:gd name="T54" fmla="*/ 1 w 137"/>
                  <a:gd name="T55" fmla="*/ 1 h 167"/>
                  <a:gd name="T56" fmla="*/ 1 w 137"/>
                  <a:gd name="T57" fmla="*/ 1 h 167"/>
                  <a:gd name="T58" fmla="*/ 1 w 137"/>
                  <a:gd name="T59" fmla="*/ 1 h 167"/>
                  <a:gd name="T60" fmla="*/ 1 w 137"/>
                  <a:gd name="T61" fmla="*/ 1 h 167"/>
                  <a:gd name="T62" fmla="*/ 1 w 137"/>
                  <a:gd name="T63" fmla="*/ 1 h 167"/>
                  <a:gd name="T64" fmla="*/ 1 w 137"/>
                  <a:gd name="T65" fmla="*/ 1 h 167"/>
                  <a:gd name="T66" fmla="*/ 1 w 137"/>
                  <a:gd name="T67" fmla="*/ 1 h 167"/>
                  <a:gd name="T68" fmla="*/ 1 w 137"/>
                  <a:gd name="T69" fmla="*/ 1 h 167"/>
                  <a:gd name="T70" fmla="*/ 1 w 137"/>
                  <a:gd name="T71" fmla="*/ 1 h 167"/>
                  <a:gd name="T72" fmla="*/ 1 w 137"/>
                  <a:gd name="T73" fmla="*/ 1 h 167"/>
                  <a:gd name="T74" fmla="*/ 1 w 137"/>
                  <a:gd name="T75" fmla="*/ 1 h 167"/>
                  <a:gd name="T76" fmla="*/ 1 w 137"/>
                  <a:gd name="T77" fmla="*/ 1 h 167"/>
                  <a:gd name="T78" fmla="*/ 1 w 137"/>
                  <a:gd name="T79" fmla="*/ 1 h 167"/>
                  <a:gd name="T80" fmla="*/ 1 w 137"/>
                  <a:gd name="T81" fmla="*/ 1 h 167"/>
                  <a:gd name="T82" fmla="*/ 1 w 137"/>
                  <a:gd name="T83" fmla="*/ 1 h 167"/>
                  <a:gd name="T84" fmla="*/ 1 w 137"/>
                  <a:gd name="T85" fmla="*/ 1 h 167"/>
                  <a:gd name="T86" fmla="*/ 1 w 137"/>
                  <a:gd name="T87" fmla="*/ 1 h 167"/>
                  <a:gd name="T88" fmla="*/ 1 w 137"/>
                  <a:gd name="T89" fmla="*/ 1 h 167"/>
                  <a:gd name="T90" fmla="*/ 1 w 137"/>
                  <a:gd name="T91" fmla="*/ 1 h 167"/>
                  <a:gd name="T92" fmla="*/ 1 w 137"/>
                  <a:gd name="T93" fmla="*/ 1 h 167"/>
                  <a:gd name="T94" fmla="*/ 1 w 137"/>
                  <a:gd name="T95" fmla="*/ 1 h 167"/>
                  <a:gd name="T96" fmla="*/ 1 w 137"/>
                  <a:gd name="T97" fmla="*/ 1 h 167"/>
                  <a:gd name="T98" fmla="*/ 1 w 137"/>
                  <a:gd name="T99" fmla="*/ 1 h 167"/>
                  <a:gd name="T100" fmla="*/ 1 w 137"/>
                  <a:gd name="T101" fmla="*/ 1 h 167"/>
                  <a:gd name="T102" fmla="*/ 1 w 137"/>
                  <a:gd name="T103" fmla="*/ 1 h 167"/>
                  <a:gd name="T104" fmla="*/ 1 w 137"/>
                  <a:gd name="T105" fmla="*/ 0 h 167"/>
                  <a:gd name="T106" fmla="*/ 1 w 137"/>
                  <a:gd name="T107" fmla="*/ 0 h 167"/>
                  <a:gd name="T108" fmla="*/ 1 w 137"/>
                  <a:gd name="T109" fmla="*/ 1 h 167"/>
                  <a:gd name="T110" fmla="*/ 1 w 137"/>
                  <a:gd name="T111" fmla="*/ 1 h 167"/>
                  <a:gd name="T112" fmla="*/ 1 w 137"/>
                  <a:gd name="T113" fmla="*/ 1 h 1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7" h="167">
                    <a:moveTo>
                      <a:pt x="55" y="12"/>
                    </a:moveTo>
                    <a:lnTo>
                      <a:pt x="48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9"/>
                    </a:lnTo>
                    <a:lnTo>
                      <a:pt x="20" y="48"/>
                    </a:lnTo>
                    <a:lnTo>
                      <a:pt x="15" y="57"/>
                    </a:lnTo>
                    <a:lnTo>
                      <a:pt x="9" y="67"/>
                    </a:lnTo>
                    <a:lnTo>
                      <a:pt x="7" y="77"/>
                    </a:lnTo>
                    <a:lnTo>
                      <a:pt x="4" y="85"/>
                    </a:lnTo>
                    <a:lnTo>
                      <a:pt x="1" y="93"/>
                    </a:lnTo>
                    <a:lnTo>
                      <a:pt x="0" y="101"/>
                    </a:lnTo>
                    <a:lnTo>
                      <a:pt x="0" y="110"/>
                    </a:lnTo>
                    <a:lnTo>
                      <a:pt x="0" y="118"/>
                    </a:lnTo>
                    <a:lnTo>
                      <a:pt x="0" y="125"/>
                    </a:lnTo>
                    <a:lnTo>
                      <a:pt x="1" y="132"/>
                    </a:lnTo>
                    <a:lnTo>
                      <a:pt x="4" y="138"/>
                    </a:lnTo>
                    <a:lnTo>
                      <a:pt x="5" y="144"/>
                    </a:lnTo>
                    <a:lnTo>
                      <a:pt x="9" y="149"/>
                    </a:lnTo>
                    <a:lnTo>
                      <a:pt x="12" y="154"/>
                    </a:lnTo>
                    <a:lnTo>
                      <a:pt x="16" y="158"/>
                    </a:lnTo>
                    <a:lnTo>
                      <a:pt x="22" y="162"/>
                    </a:lnTo>
                    <a:lnTo>
                      <a:pt x="26" y="165"/>
                    </a:lnTo>
                    <a:lnTo>
                      <a:pt x="31" y="166"/>
                    </a:lnTo>
                    <a:lnTo>
                      <a:pt x="38" y="167"/>
                    </a:lnTo>
                    <a:lnTo>
                      <a:pt x="48" y="167"/>
                    </a:lnTo>
                    <a:lnTo>
                      <a:pt x="59" y="166"/>
                    </a:lnTo>
                    <a:lnTo>
                      <a:pt x="70" y="162"/>
                    </a:lnTo>
                    <a:lnTo>
                      <a:pt x="75" y="159"/>
                    </a:lnTo>
                    <a:lnTo>
                      <a:pt x="80" y="156"/>
                    </a:lnTo>
                    <a:lnTo>
                      <a:pt x="88" y="151"/>
                    </a:lnTo>
                    <a:lnTo>
                      <a:pt x="95" y="145"/>
                    </a:lnTo>
                    <a:lnTo>
                      <a:pt x="103" y="137"/>
                    </a:lnTo>
                    <a:lnTo>
                      <a:pt x="110" y="130"/>
                    </a:lnTo>
                    <a:lnTo>
                      <a:pt x="115" y="121"/>
                    </a:lnTo>
                    <a:lnTo>
                      <a:pt x="121" y="112"/>
                    </a:lnTo>
                    <a:lnTo>
                      <a:pt x="126" y="101"/>
                    </a:lnTo>
                    <a:lnTo>
                      <a:pt x="130" y="92"/>
                    </a:lnTo>
                    <a:lnTo>
                      <a:pt x="133" y="83"/>
                    </a:lnTo>
                    <a:lnTo>
                      <a:pt x="135" y="74"/>
                    </a:lnTo>
                    <a:lnTo>
                      <a:pt x="137" y="57"/>
                    </a:lnTo>
                    <a:lnTo>
                      <a:pt x="137" y="50"/>
                    </a:lnTo>
                    <a:lnTo>
                      <a:pt x="136" y="42"/>
                    </a:lnTo>
                    <a:lnTo>
                      <a:pt x="135" y="35"/>
                    </a:lnTo>
                    <a:lnTo>
                      <a:pt x="133" y="30"/>
                    </a:lnTo>
                    <a:lnTo>
                      <a:pt x="130" y="23"/>
                    </a:lnTo>
                    <a:lnTo>
                      <a:pt x="128" y="17"/>
                    </a:lnTo>
                    <a:lnTo>
                      <a:pt x="124" y="13"/>
                    </a:lnTo>
                    <a:lnTo>
                      <a:pt x="119" y="9"/>
                    </a:lnTo>
                    <a:lnTo>
                      <a:pt x="115" y="5"/>
                    </a:lnTo>
                    <a:lnTo>
                      <a:pt x="110" y="2"/>
                    </a:lnTo>
                    <a:lnTo>
                      <a:pt x="104" y="1"/>
                    </a:lnTo>
                    <a:lnTo>
                      <a:pt x="97" y="0"/>
                    </a:lnTo>
                    <a:lnTo>
                      <a:pt x="86" y="0"/>
                    </a:lnTo>
                    <a:lnTo>
                      <a:pt x="77" y="1"/>
                    </a:lnTo>
                    <a:lnTo>
                      <a:pt x="66" y="5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1" name="Freeform 748"/>
              <p:cNvSpPr>
                <a:spLocks/>
              </p:cNvSpPr>
              <p:nvPr userDrawn="1"/>
            </p:nvSpPr>
            <p:spPr bwMode="auto">
              <a:xfrm>
                <a:off x="4380" y="402"/>
                <a:ext cx="68" cy="86"/>
              </a:xfrm>
              <a:custGeom>
                <a:avLst/>
                <a:gdLst>
                  <a:gd name="T0" fmla="*/ 1 w 136"/>
                  <a:gd name="T1" fmla="*/ 0 h 173"/>
                  <a:gd name="T2" fmla="*/ 1 w 136"/>
                  <a:gd name="T3" fmla="*/ 0 h 173"/>
                  <a:gd name="T4" fmla="*/ 1 w 136"/>
                  <a:gd name="T5" fmla="*/ 0 h 173"/>
                  <a:gd name="T6" fmla="*/ 1 w 136"/>
                  <a:gd name="T7" fmla="*/ 0 h 173"/>
                  <a:gd name="T8" fmla="*/ 1 w 136"/>
                  <a:gd name="T9" fmla="*/ 0 h 173"/>
                  <a:gd name="T10" fmla="*/ 1 w 136"/>
                  <a:gd name="T11" fmla="*/ 0 h 173"/>
                  <a:gd name="T12" fmla="*/ 1 w 136"/>
                  <a:gd name="T13" fmla="*/ 0 h 173"/>
                  <a:gd name="T14" fmla="*/ 1 w 136"/>
                  <a:gd name="T15" fmla="*/ 0 h 173"/>
                  <a:gd name="T16" fmla="*/ 1 w 136"/>
                  <a:gd name="T17" fmla="*/ 0 h 173"/>
                  <a:gd name="T18" fmla="*/ 1 w 136"/>
                  <a:gd name="T19" fmla="*/ 0 h 173"/>
                  <a:gd name="T20" fmla="*/ 1 w 136"/>
                  <a:gd name="T21" fmla="*/ 0 h 173"/>
                  <a:gd name="T22" fmla="*/ 1 w 136"/>
                  <a:gd name="T23" fmla="*/ 0 h 173"/>
                  <a:gd name="T24" fmla="*/ 1 w 136"/>
                  <a:gd name="T25" fmla="*/ 0 h 173"/>
                  <a:gd name="T26" fmla="*/ 0 w 136"/>
                  <a:gd name="T27" fmla="*/ 0 h 173"/>
                  <a:gd name="T28" fmla="*/ 0 w 136"/>
                  <a:gd name="T29" fmla="*/ 0 h 173"/>
                  <a:gd name="T30" fmla="*/ 1 w 136"/>
                  <a:gd name="T31" fmla="*/ 0 h 173"/>
                  <a:gd name="T32" fmla="*/ 1 w 136"/>
                  <a:gd name="T33" fmla="*/ 0 h 173"/>
                  <a:gd name="T34" fmla="*/ 1 w 136"/>
                  <a:gd name="T35" fmla="*/ 0 h 173"/>
                  <a:gd name="T36" fmla="*/ 1 w 136"/>
                  <a:gd name="T37" fmla="*/ 0 h 173"/>
                  <a:gd name="T38" fmla="*/ 1 w 136"/>
                  <a:gd name="T39" fmla="*/ 0 h 173"/>
                  <a:gd name="T40" fmla="*/ 1 w 136"/>
                  <a:gd name="T41" fmla="*/ 0 h 173"/>
                  <a:gd name="T42" fmla="*/ 1 w 136"/>
                  <a:gd name="T43" fmla="*/ 0 h 173"/>
                  <a:gd name="T44" fmla="*/ 1 w 136"/>
                  <a:gd name="T45" fmla="*/ 0 h 173"/>
                  <a:gd name="T46" fmla="*/ 1 w 136"/>
                  <a:gd name="T47" fmla="*/ 0 h 173"/>
                  <a:gd name="T48" fmla="*/ 1 w 136"/>
                  <a:gd name="T49" fmla="*/ 0 h 173"/>
                  <a:gd name="T50" fmla="*/ 1 w 136"/>
                  <a:gd name="T51" fmla="*/ 0 h 173"/>
                  <a:gd name="T52" fmla="*/ 1 w 136"/>
                  <a:gd name="T53" fmla="*/ 0 h 173"/>
                  <a:gd name="T54" fmla="*/ 1 w 136"/>
                  <a:gd name="T55" fmla="*/ 0 h 173"/>
                  <a:gd name="T56" fmla="*/ 1 w 136"/>
                  <a:gd name="T57" fmla="*/ 0 h 173"/>
                  <a:gd name="T58" fmla="*/ 1 w 136"/>
                  <a:gd name="T59" fmla="*/ 0 h 173"/>
                  <a:gd name="T60" fmla="*/ 1 w 136"/>
                  <a:gd name="T61" fmla="*/ 0 h 173"/>
                  <a:gd name="T62" fmla="*/ 1 w 136"/>
                  <a:gd name="T63" fmla="*/ 0 h 173"/>
                  <a:gd name="T64" fmla="*/ 1 w 136"/>
                  <a:gd name="T65" fmla="*/ 0 h 173"/>
                  <a:gd name="T66" fmla="*/ 1 w 136"/>
                  <a:gd name="T67" fmla="*/ 0 h 173"/>
                  <a:gd name="T68" fmla="*/ 1 w 136"/>
                  <a:gd name="T69" fmla="*/ 0 h 173"/>
                  <a:gd name="T70" fmla="*/ 1 w 136"/>
                  <a:gd name="T71" fmla="*/ 0 h 173"/>
                  <a:gd name="T72" fmla="*/ 1 w 136"/>
                  <a:gd name="T73" fmla="*/ 0 h 173"/>
                  <a:gd name="T74" fmla="*/ 1 w 136"/>
                  <a:gd name="T75" fmla="*/ 0 h 173"/>
                  <a:gd name="T76" fmla="*/ 1 w 136"/>
                  <a:gd name="T77" fmla="*/ 0 h 173"/>
                  <a:gd name="T78" fmla="*/ 1 w 136"/>
                  <a:gd name="T79" fmla="*/ 0 h 173"/>
                  <a:gd name="T80" fmla="*/ 1 w 136"/>
                  <a:gd name="T81" fmla="*/ 0 h 173"/>
                  <a:gd name="T82" fmla="*/ 1 w 136"/>
                  <a:gd name="T83" fmla="*/ 0 h 173"/>
                  <a:gd name="T84" fmla="*/ 1 w 136"/>
                  <a:gd name="T85" fmla="*/ 0 h 173"/>
                  <a:gd name="T86" fmla="*/ 1 w 136"/>
                  <a:gd name="T87" fmla="*/ 0 h 173"/>
                  <a:gd name="T88" fmla="*/ 1 w 136"/>
                  <a:gd name="T89" fmla="*/ 0 h 173"/>
                  <a:gd name="T90" fmla="*/ 1 w 136"/>
                  <a:gd name="T91" fmla="*/ 0 h 173"/>
                  <a:gd name="T92" fmla="*/ 1 w 136"/>
                  <a:gd name="T93" fmla="*/ 0 h 173"/>
                  <a:gd name="T94" fmla="*/ 1 w 136"/>
                  <a:gd name="T95" fmla="*/ 0 h 173"/>
                  <a:gd name="T96" fmla="*/ 1 w 136"/>
                  <a:gd name="T97" fmla="*/ 0 h 173"/>
                  <a:gd name="T98" fmla="*/ 1 w 136"/>
                  <a:gd name="T99" fmla="*/ 0 h 173"/>
                  <a:gd name="T100" fmla="*/ 1 w 136"/>
                  <a:gd name="T101" fmla="*/ 0 h 173"/>
                  <a:gd name="T102" fmla="*/ 1 w 136"/>
                  <a:gd name="T103" fmla="*/ 0 h 173"/>
                  <a:gd name="T104" fmla="*/ 1 w 136"/>
                  <a:gd name="T105" fmla="*/ 0 h 173"/>
                  <a:gd name="T106" fmla="*/ 1 w 136"/>
                  <a:gd name="T107" fmla="*/ 0 h 173"/>
                  <a:gd name="T108" fmla="*/ 1 w 136"/>
                  <a:gd name="T109" fmla="*/ 0 h 173"/>
                  <a:gd name="T110" fmla="*/ 1 w 136"/>
                  <a:gd name="T111" fmla="*/ 0 h 173"/>
                  <a:gd name="T112" fmla="*/ 1 w 136"/>
                  <a:gd name="T113" fmla="*/ 0 h 173"/>
                  <a:gd name="T114" fmla="*/ 1 w 136"/>
                  <a:gd name="T115" fmla="*/ 0 h 173"/>
                  <a:gd name="T116" fmla="*/ 1 w 136"/>
                  <a:gd name="T117" fmla="*/ 0 h 173"/>
                  <a:gd name="T118" fmla="*/ 1 w 136"/>
                  <a:gd name="T119" fmla="*/ 0 h 173"/>
                  <a:gd name="T120" fmla="*/ 1 w 136"/>
                  <a:gd name="T121" fmla="*/ 0 h 1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173">
                    <a:moveTo>
                      <a:pt x="55" y="14"/>
                    </a:moveTo>
                    <a:lnTo>
                      <a:pt x="52" y="17"/>
                    </a:lnTo>
                    <a:lnTo>
                      <a:pt x="48" y="21"/>
                    </a:lnTo>
                    <a:lnTo>
                      <a:pt x="41" y="28"/>
                    </a:lnTo>
                    <a:lnTo>
                      <a:pt x="33" y="35"/>
                    </a:lnTo>
                    <a:lnTo>
                      <a:pt x="27" y="43"/>
                    </a:lnTo>
                    <a:lnTo>
                      <a:pt x="21" y="52"/>
                    </a:lnTo>
                    <a:lnTo>
                      <a:pt x="15" y="62"/>
                    </a:lnTo>
                    <a:lnTo>
                      <a:pt x="11" y="72"/>
                    </a:lnTo>
                    <a:lnTo>
                      <a:pt x="7" y="83"/>
                    </a:lnTo>
                    <a:lnTo>
                      <a:pt x="4" y="92"/>
                    </a:lnTo>
                    <a:lnTo>
                      <a:pt x="3" y="101"/>
                    </a:lnTo>
                    <a:lnTo>
                      <a:pt x="1" y="109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1" y="131"/>
                    </a:lnTo>
                    <a:lnTo>
                      <a:pt x="3" y="138"/>
                    </a:lnTo>
                    <a:lnTo>
                      <a:pt x="4" y="145"/>
                    </a:lnTo>
                    <a:lnTo>
                      <a:pt x="7" y="150"/>
                    </a:lnTo>
                    <a:lnTo>
                      <a:pt x="10" y="156"/>
                    </a:lnTo>
                    <a:lnTo>
                      <a:pt x="14" y="161"/>
                    </a:lnTo>
                    <a:lnTo>
                      <a:pt x="18" y="164"/>
                    </a:lnTo>
                    <a:lnTo>
                      <a:pt x="22" y="168"/>
                    </a:lnTo>
                    <a:lnTo>
                      <a:pt x="27" y="171"/>
                    </a:lnTo>
                    <a:lnTo>
                      <a:pt x="33" y="172"/>
                    </a:lnTo>
                    <a:lnTo>
                      <a:pt x="38" y="173"/>
                    </a:lnTo>
                    <a:lnTo>
                      <a:pt x="44" y="173"/>
                    </a:lnTo>
                    <a:lnTo>
                      <a:pt x="49" y="172"/>
                    </a:lnTo>
                    <a:lnTo>
                      <a:pt x="54" y="172"/>
                    </a:lnTo>
                    <a:lnTo>
                      <a:pt x="59" y="171"/>
                    </a:lnTo>
                    <a:lnTo>
                      <a:pt x="70" y="165"/>
                    </a:lnTo>
                    <a:lnTo>
                      <a:pt x="80" y="160"/>
                    </a:lnTo>
                    <a:lnTo>
                      <a:pt x="88" y="154"/>
                    </a:lnTo>
                    <a:lnTo>
                      <a:pt x="95" y="147"/>
                    </a:lnTo>
                    <a:lnTo>
                      <a:pt x="103" y="139"/>
                    </a:lnTo>
                    <a:lnTo>
                      <a:pt x="109" y="131"/>
                    </a:lnTo>
                    <a:lnTo>
                      <a:pt x="115" y="121"/>
                    </a:lnTo>
                    <a:lnTo>
                      <a:pt x="121" y="112"/>
                    </a:lnTo>
                    <a:lnTo>
                      <a:pt x="126" y="102"/>
                    </a:lnTo>
                    <a:lnTo>
                      <a:pt x="131" y="91"/>
                    </a:lnTo>
                    <a:lnTo>
                      <a:pt x="133" y="83"/>
                    </a:lnTo>
                    <a:lnTo>
                      <a:pt x="135" y="73"/>
                    </a:lnTo>
                    <a:lnTo>
                      <a:pt x="136" y="57"/>
                    </a:lnTo>
                    <a:lnTo>
                      <a:pt x="136" y="48"/>
                    </a:lnTo>
                    <a:lnTo>
                      <a:pt x="136" y="41"/>
                    </a:lnTo>
                    <a:lnTo>
                      <a:pt x="135" y="35"/>
                    </a:lnTo>
                    <a:lnTo>
                      <a:pt x="133" y="28"/>
                    </a:lnTo>
                    <a:lnTo>
                      <a:pt x="131" y="22"/>
                    </a:lnTo>
                    <a:lnTo>
                      <a:pt x="126" y="17"/>
                    </a:lnTo>
                    <a:lnTo>
                      <a:pt x="124" y="13"/>
                    </a:lnTo>
                    <a:lnTo>
                      <a:pt x="120" y="8"/>
                    </a:lnTo>
                    <a:lnTo>
                      <a:pt x="114" y="4"/>
                    </a:lnTo>
                    <a:lnTo>
                      <a:pt x="109" y="3"/>
                    </a:lnTo>
                    <a:lnTo>
                      <a:pt x="103" y="0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1" y="2"/>
                    </a:lnTo>
                    <a:lnTo>
                      <a:pt x="77" y="3"/>
                    </a:lnTo>
                    <a:lnTo>
                      <a:pt x="66" y="8"/>
                    </a:lnTo>
                    <a:lnTo>
                      <a:pt x="55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2" name="Freeform 749"/>
              <p:cNvSpPr>
                <a:spLocks/>
              </p:cNvSpPr>
              <p:nvPr userDrawn="1"/>
            </p:nvSpPr>
            <p:spPr bwMode="auto">
              <a:xfrm>
                <a:off x="4720" y="421"/>
                <a:ext cx="81" cy="94"/>
              </a:xfrm>
              <a:custGeom>
                <a:avLst/>
                <a:gdLst>
                  <a:gd name="T0" fmla="*/ 1 w 162"/>
                  <a:gd name="T1" fmla="*/ 1 h 188"/>
                  <a:gd name="T2" fmla="*/ 1 w 162"/>
                  <a:gd name="T3" fmla="*/ 1 h 188"/>
                  <a:gd name="T4" fmla="*/ 1 w 162"/>
                  <a:gd name="T5" fmla="*/ 1 h 188"/>
                  <a:gd name="T6" fmla="*/ 1 w 162"/>
                  <a:gd name="T7" fmla="*/ 1 h 188"/>
                  <a:gd name="T8" fmla="*/ 1 w 162"/>
                  <a:gd name="T9" fmla="*/ 1 h 188"/>
                  <a:gd name="T10" fmla="*/ 1 w 162"/>
                  <a:gd name="T11" fmla="*/ 1 h 188"/>
                  <a:gd name="T12" fmla="*/ 1 w 162"/>
                  <a:gd name="T13" fmla="*/ 1 h 188"/>
                  <a:gd name="T14" fmla="*/ 1 w 162"/>
                  <a:gd name="T15" fmla="*/ 1 h 188"/>
                  <a:gd name="T16" fmla="*/ 1 w 162"/>
                  <a:gd name="T17" fmla="*/ 1 h 188"/>
                  <a:gd name="T18" fmla="*/ 1 w 162"/>
                  <a:gd name="T19" fmla="*/ 1 h 188"/>
                  <a:gd name="T20" fmla="*/ 1 w 162"/>
                  <a:gd name="T21" fmla="*/ 1 h 188"/>
                  <a:gd name="T22" fmla="*/ 1 w 162"/>
                  <a:gd name="T23" fmla="*/ 1 h 188"/>
                  <a:gd name="T24" fmla="*/ 0 w 162"/>
                  <a:gd name="T25" fmla="*/ 1 h 188"/>
                  <a:gd name="T26" fmla="*/ 0 w 162"/>
                  <a:gd name="T27" fmla="*/ 1 h 188"/>
                  <a:gd name="T28" fmla="*/ 1 w 162"/>
                  <a:gd name="T29" fmla="*/ 1 h 188"/>
                  <a:gd name="T30" fmla="*/ 1 w 162"/>
                  <a:gd name="T31" fmla="*/ 1 h 188"/>
                  <a:gd name="T32" fmla="*/ 1 w 162"/>
                  <a:gd name="T33" fmla="*/ 1 h 188"/>
                  <a:gd name="T34" fmla="*/ 1 w 162"/>
                  <a:gd name="T35" fmla="*/ 1 h 188"/>
                  <a:gd name="T36" fmla="*/ 1 w 162"/>
                  <a:gd name="T37" fmla="*/ 1 h 188"/>
                  <a:gd name="T38" fmla="*/ 1 w 162"/>
                  <a:gd name="T39" fmla="*/ 1 h 188"/>
                  <a:gd name="T40" fmla="*/ 1 w 162"/>
                  <a:gd name="T41" fmla="*/ 1 h 188"/>
                  <a:gd name="T42" fmla="*/ 1 w 162"/>
                  <a:gd name="T43" fmla="*/ 1 h 188"/>
                  <a:gd name="T44" fmla="*/ 1 w 162"/>
                  <a:gd name="T45" fmla="*/ 1 h 188"/>
                  <a:gd name="T46" fmla="*/ 1 w 162"/>
                  <a:gd name="T47" fmla="*/ 1 h 188"/>
                  <a:gd name="T48" fmla="*/ 1 w 162"/>
                  <a:gd name="T49" fmla="*/ 1 h 188"/>
                  <a:gd name="T50" fmla="*/ 1 w 162"/>
                  <a:gd name="T51" fmla="*/ 1 h 188"/>
                  <a:gd name="T52" fmla="*/ 1 w 162"/>
                  <a:gd name="T53" fmla="*/ 1 h 188"/>
                  <a:gd name="T54" fmla="*/ 1 w 162"/>
                  <a:gd name="T55" fmla="*/ 1 h 188"/>
                  <a:gd name="T56" fmla="*/ 1 w 162"/>
                  <a:gd name="T57" fmla="*/ 1 h 188"/>
                  <a:gd name="T58" fmla="*/ 1 w 162"/>
                  <a:gd name="T59" fmla="*/ 1 h 188"/>
                  <a:gd name="T60" fmla="*/ 1 w 162"/>
                  <a:gd name="T61" fmla="*/ 1 h 188"/>
                  <a:gd name="T62" fmla="*/ 1 w 162"/>
                  <a:gd name="T63" fmla="*/ 1 h 188"/>
                  <a:gd name="T64" fmla="*/ 1 w 162"/>
                  <a:gd name="T65" fmla="*/ 1 h 188"/>
                  <a:gd name="T66" fmla="*/ 1 w 162"/>
                  <a:gd name="T67" fmla="*/ 1 h 188"/>
                  <a:gd name="T68" fmla="*/ 1 w 162"/>
                  <a:gd name="T69" fmla="*/ 1 h 188"/>
                  <a:gd name="T70" fmla="*/ 1 w 162"/>
                  <a:gd name="T71" fmla="*/ 1 h 188"/>
                  <a:gd name="T72" fmla="*/ 1 w 162"/>
                  <a:gd name="T73" fmla="*/ 1 h 188"/>
                  <a:gd name="T74" fmla="*/ 1 w 162"/>
                  <a:gd name="T75" fmla="*/ 1 h 188"/>
                  <a:gd name="T76" fmla="*/ 1 w 162"/>
                  <a:gd name="T77" fmla="*/ 1 h 188"/>
                  <a:gd name="T78" fmla="*/ 1 w 162"/>
                  <a:gd name="T79" fmla="*/ 1 h 188"/>
                  <a:gd name="T80" fmla="*/ 1 w 162"/>
                  <a:gd name="T81" fmla="*/ 1 h 188"/>
                  <a:gd name="T82" fmla="*/ 1 w 162"/>
                  <a:gd name="T83" fmla="*/ 1 h 188"/>
                  <a:gd name="T84" fmla="*/ 1 w 162"/>
                  <a:gd name="T85" fmla="*/ 1 h 188"/>
                  <a:gd name="T86" fmla="*/ 1 w 162"/>
                  <a:gd name="T87" fmla="*/ 1 h 188"/>
                  <a:gd name="T88" fmla="*/ 1 w 162"/>
                  <a:gd name="T89" fmla="*/ 1 h 188"/>
                  <a:gd name="T90" fmla="*/ 1 w 162"/>
                  <a:gd name="T91" fmla="*/ 1 h 188"/>
                  <a:gd name="T92" fmla="*/ 1 w 162"/>
                  <a:gd name="T93" fmla="*/ 1 h 188"/>
                  <a:gd name="T94" fmla="*/ 1 w 162"/>
                  <a:gd name="T95" fmla="*/ 1 h 188"/>
                  <a:gd name="T96" fmla="*/ 1 w 162"/>
                  <a:gd name="T97" fmla="*/ 1 h 188"/>
                  <a:gd name="T98" fmla="*/ 1 w 162"/>
                  <a:gd name="T99" fmla="*/ 1 h 188"/>
                  <a:gd name="T100" fmla="*/ 1 w 162"/>
                  <a:gd name="T101" fmla="*/ 1 h 188"/>
                  <a:gd name="T102" fmla="*/ 1 w 162"/>
                  <a:gd name="T103" fmla="*/ 1 h 188"/>
                  <a:gd name="T104" fmla="*/ 1 w 162"/>
                  <a:gd name="T105" fmla="*/ 1 h 188"/>
                  <a:gd name="T106" fmla="*/ 1 w 162"/>
                  <a:gd name="T107" fmla="*/ 1 h 188"/>
                  <a:gd name="T108" fmla="*/ 1 w 162"/>
                  <a:gd name="T109" fmla="*/ 1 h 188"/>
                  <a:gd name="T110" fmla="*/ 1 w 162"/>
                  <a:gd name="T111" fmla="*/ 1 h 188"/>
                  <a:gd name="T112" fmla="*/ 1 w 162"/>
                  <a:gd name="T113" fmla="*/ 0 h 188"/>
                  <a:gd name="T114" fmla="*/ 1 w 162"/>
                  <a:gd name="T115" fmla="*/ 0 h 188"/>
                  <a:gd name="T116" fmla="*/ 1 w 162"/>
                  <a:gd name="T117" fmla="*/ 0 h 188"/>
                  <a:gd name="T118" fmla="*/ 1 w 162"/>
                  <a:gd name="T119" fmla="*/ 1 h 188"/>
                  <a:gd name="T120" fmla="*/ 1 w 162"/>
                  <a:gd name="T121" fmla="*/ 1 h 188"/>
                  <a:gd name="T122" fmla="*/ 1 w 162"/>
                  <a:gd name="T123" fmla="*/ 1 h 1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2" h="188">
                    <a:moveTo>
                      <a:pt x="67" y="15"/>
                    </a:moveTo>
                    <a:lnTo>
                      <a:pt x="57" y="22"/>
                    </a:lnTo>
                    <a:lnTo>
                      <a:pt x="49" y="30"/>
                    </a:lnTo>
                    <a:lnTo>
                      <a:pt x="41" y="38"/>
                    </a:lnTo>
                    <a:lnTo>
                      <a:pt x="33" y="46"/>
                    </a:lnTo>
                    <a:lnTo>
                      <a:pt x="26" y="56"/>
                    </a:lnTo>
                    <a:lnTo>
                      <a:pt x="19" y="67"/>
                    </a:lnTo>
                    <a:lnTo>
                      <a:pt x="13" y="78"/>
                    </a:lnTo>
                    <a:lnTo>
                      <a:pt x="8" y="89"/>
                    </a:lnTo>
                    <a:lnTo>
                      <a:pt x="5" y="99"/>
                    </a:lnTo>
                    <a:lnTo>
                      <a:pt x="2" y="108"/>
                    </a:lnTo>
                    <a:lnTo>
                      <a:pt x="1" y="118"/>
                    </a:lnTo>
                    <a:lnTo>
                      <a:pt x="0" y="126"/>
                    </a:lnTo>
                    <a:lnTo>
                      <a:pt x="0" y="134"/>
                    </a:lnTo>
                    <a:lnTo>
                      <a:pt x="1" y="143"/>
                    </a:lnTo>
                    <a:lnTo>
                      <a:pt x="2" y="150"/>
                    </a:lnTo>
                    <a:lnTo>
                      <a:pt x="4" y="156"/>
                    </a:lnTo>
                    <a:lnTo>
                      <a:pt x="7" y="163"/>
                    </a:lnTo>
                    <a:lnTo>
                      <a:pt x="11" y="169"/>
                    </a:lnTo>
                    <a:lnTo>
                      <a:pt x="15" y="174"/>
                    </a:lnTo>
                    <a:lnTo>
                      <a:pt x="19" y="178"/>
                    </a:lnTo>
                    <a:lnTo>
                      <a:pt x="24" y="181"/>
                    </a:lnTo>
                    <a:lnTo>
                      <a:pt x="31" y="185"/>
                    </a:lnTo>
                    <a:lnTo>
                      <a:pt x="37" y="187"/>
                    </a:lnTo>
                    <a:lnTo>
                      <a:pt x="45" y="188"/>
                    </a:lnTo>
                    <a:lnTo>
                      <a:pt x="51" y="188"/>
                    </a:lnTo>
                    <a:lnTo>
                      <a:pt x="56" y="187"/>
                    </a:lnTo>
                    <a:lnTo>
                      <a:pt x="63" y="187"/>
                    </a:lnTo>
                    <a:lnTo>
                      <a:pt x="68" y="185"/>
                    </a:lnTo>
                    <a:lnTo>
                      <a:pt x="75" y="183"/>
                    </a:lnTo>
                    <a:lnTo>
                      <a:pt x="82" y="180"/>
                    </a:lnTo>
                    <a:lnTo>
                      <a:pt x="88" y="177"/>
                    </a:lnTo>
                    <a:lnTo>
                      <a:pt x="95" y="173"/>
                    </a:lnTo>
                    <a:lnTo>
                      <a:pt x="103" y="167"/>
                    </a:lnTo>
                    <a:lnTo>
                      <a:pt x="112" y="159"/>
                    </a:lnTo>
                    <a:lnTo>
                      <a:pt x="121" y="151"/>
                    </a:lnTo>
                    <a:lnTo>
                      <a:pt x="129" y="143"/>
                    </a:lnTo>
                    <a:lnTo>
                      <a:pt x="136" y="133"/>
                    </a:lnTo>
                    <a:lnTo>
                      <a:pt x="143" y="122"/>
                    </a:lnTo>
                    <a:lnTo>
                      <a:pt x="148" y="111"/>
                    </a:lnTo>
                    <a:lnTo>
                      <a:pt x="154" y="99"/>
                    </a:lnTo>
                    <a:lnTo>
                      <a:pt x="158" y="89"/>
                    </a:lnTo>
                    <a:lnTo>
                      <a:pt x="159" y="79"/>
                    </a:lnTo>
                    <a:lnTo>
                      <a:pt x="162" y="71"/>
                    </a:lnTo>
                    <a:lnTo>
                      <a:pt x="162" y="62"/>
                    </a:lnTo>
                    <a:lnTo>
                      <a:pt x="162" y="53"/>
                    </a:lnTo>
                    <a:lnTo>
                      <a:pt x="162" y="45"/>
                    </a:lnTo>
                    <a:lnTo>
                      <a:pt x="161" y="38"/>
                    </a:lnTo>
                    <a:lnTo>
                      <a:pt x="158" y="31"/>
                    </a:lnTo>
                    <a:lnTo>
                      <a:pt x="155" y="24"/>
                    </a:lnTo>
                    <a:lnTo>
                      <a:pt x="152" y="19"/>
                    </a:lnTo>
                    <a:lnTo>
                      <a:pt x="148" y="13"/>
                    </a:lnTo>
                    <a:lnTo>
                      <a:pt x="143" y="9"/>
                    </a:lnTo>
                    <a:lnTo>
                      <a:pt x="137" y="5"/>
                    </a:lnTo>
                    <a:lnTo>
                      <a:pt x="130" y="2"/>
                    </a:lnTo>
                    <a:lnTo>
                      <a:pt x="123" y="1"/>
                    </a:lnTo>
                    <a:lnTo>
                      <a:pt x="117" y="0"/>
                    </a:lnTo>
                    <a:lnTo>
                      <a:pt x="111" y="0"/>
                    </a:lnTo>
                    <a:lnTo>
                      <a:pt x="104" y="0"/>
                    </a:lnTo>
                    <a:lnTo>
                      <a:pt x="92" y="4"/>
                    </a:lnTo>
                    <a:lnTo>
                      <a:pt x="79" y="8"/>
                    </a:lnTo>
                    <a:lnTo>
                      <a:pt x="67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3" name="Freeform 750"/>
              <p:cNvSpPr>
                <a:spLocks/>
              </p:cNvSpPr>
              <p:nvPr userDrawn="1"/>
            </p:nvSpPr>
            <p:spPr bwMode="auto">
              <a:xfrm>
                <a:off x="4090" y="385"/>
                <a:ext cx="58" cy="81"/>
              </a:xfrm>
              <a:custGeom>
                <a:avLst/>
                <a:gdLst>
                  <a:gd name="T0" fmla="*/ 1 w 115"/>
                  <a:gd name="T1" fmla="*/ 1 h 161"/>
                  <a:gd name="T2" fmla="*/ 1 w 115"/>
                  <a:gd name="T3" fmla="*/ 1 h 161"/>
                  <a:gd name="T4" fmla="*/ 1 w 115"/>
                  <a:gd name="T5" fmla="*/ 1 h 161"/>
                  <a:gd name="T6" fmla="*/ 1 w 115"/>
                  <a:gd name="T7" fmla="*/ 1 h 161"/>
                  <a:gd name="T8" fmla="*/ 1 w 115"/>
                  <a:gd name="T9" fmla="*/ 1 h 161"/>
                  <a:gd name="T10" fmla="*/ 1 w 115"/>
                  <a:gd name="T11" fmla="*/ 1 h 161"/>
                  <a:gd name="T12" fmla="*/ 1 w 115"/>
                  <a:gd name="T13" fmla="*/ 1 h 161"/>
                  <a:gd name="T14" fmla="*/ 1 w 115"/>
                  <a:gd name="T15" fmla="*/ 1 h 161"/>
                  <a:gd name="T16" fmla="*/ 1 w 115"/>
                  <a:gd name="T17" fmla="*/ 1 h 161"/>
                  <a:gd name="T18" fmla="*/ 1 w 115"/>
                  <a:gd name="T19" fmla="*/ 1 h 161"/>
                  <a:gd name="T20" fmla="*/ 1 w 115"/>
                  <a:gd name="T21" fmla="*/ 1 h 161"/>
                  <a:gd name="T22" fmla="*/ 0 w 115"/>
                  <a:gd name="T23" fmla="*/ 1 h 161"/>
                  <a:gd name="T24" fmla="*/ 0 w 115"/>
                  <a:gd name="T25" fmla="*/ 1 h 161"/>
                  <a:gd name="T26" fmla="*/ 0 w 115"/>
                  <a:gd name="T27" fmla="*/ 1 h 161"/>
                  <a:gd name="T28" fmla="*/ 0 w 115"/>
                  <a:gd name="T29" fmla="*/ 1 h 161"/>
                  <a:gd name="T30" fmla="*/ 1 w 115"/>
                  <a:gd name="T31" fmla="*/ 1 h 161"/>
                  <a:gd name="T32" fmla="*/ 1 w 115"/>
                  <a:gd name="T33" fmla="*/ 1 h 161"/>
                  <a:gd name="T34" fmla="*/ 1 w 115"/>
                  <a:gd name="T35" fmla="*/ 1 h 161"/>
                  <a:gd name="T36" fmla="*/ 1 w 115"/>
                  <a:gd name="T37" fmla="*/ 1 h 161"/>
                  <a:gd name="T38" fmla="*/ 1 w 115"/>
                  <a:gd name="T39" fmla="*/ 1 h 161"/>
                  <a:gd name="T40" fmla="*/ 1 w 115"/>
                  <a:gd name="T41" fmla="*/ 1 h 161"/>
                  <a:gd name="T42" fmla="*/ 1 w 115"/>
                  <a:gd name="T43" fmla="*/ 1 h 161"/>
                  <a:gd name="T44" fmla="*/ 1 w 115"/>
                  <a:gd name="T45" fmla="*/ 1 h 161"/>
                  <a:gd name="T46" fmla="*/ 1 w 115"/>
                  <a:gd name="T47" fmla="*/ 1 h 161"/>
                  <a:gd name="T48" fmla="*/ 1 w 115"/>
                  <a:gd name="T49" fmla="*/ 1 h 161"/>
                  <a:gd name="T50" fmla="*/ 1 w 115"/>
                  <a:gd name="T51" fmla="*/ 1 h 161"/>
                  <a:gd name="T52" fmla="*/ 1 w 115"/>
                  <a:gd name="T53" fmla="*/ 1 h 161"/>
                  <a:gd name="T54" fmla="*/ 1 w 115"/>
                  <a:gd name="T55" fmla="*/ 1 h 161"/>
                  <a:gd name="T56" fmla="*/ 1 w 115"/>
                  <a:gd name="T57" fmla="*/ 1 h 161"/>
                  <a:gd name="T58" fmla="*/ 1 w 115"/>
                  <a:gd name="T59" fmla="*/ 1 h 161"/>
                  <a:gd name="T60" fmla="*/ 1 w 115"/>
                  <a:gd name="T61" fmla="*/ 1 h 161"/>
                  <a:gd name="T62" fmla="*/ 1 w 115"/>
                  <a:gd name="T63" fmla="*/ 1 h 161"/>
                  <a:gd name="T64" fmla="*/ 1 w 115"/>
                  <a:gd name="T65" fmla="*/ 1 h 161"/>
                  <a:gd name="T66" fmla="*/ 1 w 115"/>
                  <a:gd name="T67" fmla="*/ 1 h 161"/>
                  <a:gd name="T68" fmla="*/ 1 w 115"/>
                  <a:gd name="T69" fmla="*/ 1 h 161"/>
                  <a:gd name="T70" fmla="*/ 1 w 115"/>
                  <a:gd name="T71" fmla="*/ 1 h 161"/>
                  <a:gd name="T72" fmla="*/ 1 w 115"/>
                  <a:gd name="T73" fmla="*/ 1 h 161"/>
                  <a:gd name="T74" fmla="*/ 1 w 115"/>
                  <a:gd name="T75" fmla="*/ 1 h 161"/>
                  <a:gd name="T76" fmla="*/ 1 w 115"/>
                  <a:gd name="T77" fmla="*/ 1 h 161"/>
                  <a:gd name="T78" fmla="*/ 1 w 115"/>
                  <a:gd name="T79" fmla="*/ 1 h 161"/>
                  <a:gd name="T80" fmla="*/ 1 w 115"/>
                  <a:gd name="T81" fmla="*/ 1 h 161"/>
                  <a:gd name="T82" fmla="*/ 1 w 115"/>
                  <a:gd name="T83" fmla="*/ 1 h 161"/>
                  <a:gd name="T84" fmla="*/ 1 w 115"/>
                  <a:gd name="T85" fmla="*/ 1 h 161"/>
                  <a:gd name="T86" fmla="*/ 1 w 115"/>
                  <a:gd name="T87" fmla="*/ 1 h 161"/>
                  <a:gd name="T88" fmla="*/ 1 w 115"/>
                  <a:gd name="T89" fmla="*/ 1 h 161"/>
                  <a:gd name="T90" fmla="*/ 1 w 115"/>
                  <a:gd name="T91" fmla="*/ 1 h 161"/>
                  <a:gd name="T92" fmla="*/ 1 w 115"/>
                  <a:gd name="T93" fmla="*/ 1 h 161"/>
                  <a:gd name="T94" fmla="*/ 1 w 115"/>
                  <a:gd name="T95" fmla="*/ 1 h 161"/>
                  <a:gd name="T96" fmla="*/ 1 w 115"/>
                  <a:gd name="T97" fmla="*/ 1 h 161"/>
                  <a:gd name="T98" fmla="*/ 1 w 115"/>
                  <a:gd name="T99" fmla="*/ 1 h 161"/>
                  <a:gd name="T100" fmla="*/ 1 w 115"/>
                  <a:gd name="T101" fmla="*/ 1 h 161"/>
                  <a:gd name="T102" fmla="*/ 1 w 115"/>
                  <a:gd name="T103" fmla="*/ 0 h 161"/>
                  <a:gd name="T104" fmla="*/ 1 w 115"/>
                  <a:gd name="T105" fmla="*/ 0 h 161"/>
                  <a:gd name="T106" fmla="*/ 1 w 115"/>
                  <a:gd name="T107" fmla="*/ 0 h 161"/>
                  <a:gd name="T108" fmla="*/ 1 w 115"/>
                  <a:gd name="T109" fmla="*/ 0 h 161"/>
                  <a:gd name="T110" fmla="*/ 1 w 115"/>
                  <a:gd name="T111" fmla="*/ 1 h 161"/>
                  <a:gd name="T112" fmla="*/ 1 w 115"/>
                  <a:gd name="T113" fmla="*/ 1 h 161"/>
                  <a:gd name="T114" fmla="*/ 1 w 115"/>
                  <a:gd name="T115" fmla="*/ 1 h 161"/>
                  <a:gd name="T116" fmla="*/ 1 w 115"/>
                  <a:gd name="T117" fmla="*/ 1 h 161"/>
                  <a:gd name="T118" fmla="*/ 1 w 115"/>
                  <a:gd name="T119" fmla="*/ 1 h 1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5" h="161">
                    <a:moveTo>
                      <a:pt x="45" y="14"/>
                    </a:moveTo>
                    <a:lnTo>
                      <a:pt x="38" y="19"/>
                    </a:lnTo>
                    <a:lnTo>
                      <a:pt x="33" y="25"/>
                    </a:lnTo>
                    <a:lnTo>
                      <a:pt x="27" y="33"/>
                    </a:lnTo>
                    <a:lnTo>
                      <a:pt x="22" y="40"/>
                    </a:lnTo>
                    <a:lnTo>
                      <a:pt x="16" y="48"/>
                    </a:lnTo>
                    <a:lnTo>
                      <a:pt x="12" y="58"/>
                    </a:lnTo>
                    <a:lnTo>
                      <a:pt x="8" y="68"/>
                    </a:lnTo>
                    <a:lnTo>
                      <a:pt x="4" y="77"/>
                    </a:lnTo>
                    <a:lnTo>
                      <a:pt x="3" y="85"/>
                    </a:lnTo>
                    <a:lnTo>
                      <a:pt x="1" y="94"/>
                    </a:lnTo>
                    <a:lnTo>
                      <a:pt x="0" y="101"/>
                    </a:lnTo>
                    <a:lnTo>
                      <a:pt x="0" y="109"/>
                    </a:lnTo>
                    <a:lnTo>
                      <a:pt x="0" y="116"/>
                    </a:lnTo>
                    <a:lnTo>
                      <a:pt x="0" y="123"/>
                    </a:lnTo>
                    <a:lnTo>
                      <a:pt x="3" y="134"/>
                    </a:lnTo>
                    <a:lnTo>
                      <a:pt x="5" y="139"/>
                    </a:lnTo>
                    <a:lnTo>
                      <a:pt x="8" y="145"/>
                    </a:lnTo>
                    <a:lnTo>
                      <a:pt x="11" y="149"/>
                    </a:lnTo>
                    <a:lnTo>
                      <a:pt x="15" y="153"/>
                    </a:lnTo>
                    <a:lnTo>
                      <a:pt x="19" y="156"/>
                    </a:lnTo>
                    <a:lnTo>
                      <a:pt x="23" y="158"/>
                    </a:lnTo>
                    <a:lnTo>
                      <a:pt x="27" y="160"/>
                    </a:lnTo>
                    <a:lnTo>
                      <a:pt x="33" y="160"/>
                    </a:lnTo>
                    <a:lnTo>
                      <a:pt x="37" y="161"/>
                    </a:lnTo>
                    <a:lnTo>
                      <a:pt x="41" y="160"/>
                    </a:lnTo>
                    <a:lnTo>
                      <a:pt x="47" y="160"/>
                    </a:lnTo>
                    <a:lnTo>
                      <a:pt x="51" y="157"/>
                    </a:lnTo>
                    <a:lnTo>
                      <a:pt x="59" y="153"/>
                    </a:lnTo>
                    <a:lnTo>
                      <a:pt x="69" y="147"/>
                    </a:lnTo>
                    <a:lnTo>
                      <a:pt x="76" y="142"/>
                    </a:lnTo>
                    <a:lnTo>
                      <a:pt x="81" y="136"/>
                    </a:lnTo>
                    <a:lnTo>
                      <a:pt x="84" y="132"/>
                    </a:lnTo>
                    <a:lnTo>
                      <a:pt x="87" y="128"/>
                    </a:lnTo>
                    <a:lnTo>
                      <a:pt x="93" y="121"/>
                    </a:lnTo>
                    <a:lnTo>
                      <a:pt x="98" y="113"/>
                    </a:lnTo>
                    <a:lnTo>
                      <a:pt x="103" y="103"/>
                    </a:lnTo>
                    <a:lnTo>
                      <a:pt x="107" y="94"/>
                    </a:lnTo>
                    <a:lnTo>
                      <a:pt x="110" y="84"/>
                    </a:lnTo>
                    <a:lnTo>
                      <a:pt x="113" y="76"/>
                    </a:lnTo>
                    <a:lnTo>
                      <a:pt x="114" y="68"/>
                    </a:lnTo>
                    <a:lnTo>
                      <a:pt x="115" y="59"/>
                    </a:lnTo>
                    <a:lnTo>
                      <a:pt x="115" y="52"/>
                    </a:lnTo>
                    <a:lnTo>
                      <a:pt x="115" y="44"/>
                    </a:lnTo>
                    <a:lnTo>
                      <a:pt x="114" y="37"/>
                    </a:lnTo>
                    <a:lnTo>
                      <a:pt x="111" y="25"/>
                    </a:lnTo>
                    <a:lnTo>
                      <a:pt x="107" y="15"/>
                    </a:lnTo>
                    <a:lnTo>
                      <a:pt x="103" y="11"/>
                    </a:lnTo>
                    <a:lnTo>
                      <a:pt x="100" y="7"/>
                    </a:lnTo>
                    <a:lnTo>
                      <a:pt x="96" y="4"/>
                    </a:lnTo>
                    <a:lnTo>
                      <a:pt x="91" y="2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3" y="3"/>
                    </a:lnTo>
                    <a:lnTo>
                      <a:pt x="59" y="4"/>
                    </a:lnTo>
                    <a:lnTo>
                      <a:pt x="54" y="7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4" name="Freeform 751"/>
              <p:cNvSpPr>
                <a:spLocks/>
              </p:cNvSpPr>
              <p:nvPr userDrawn="1"/>
            </p:nvSpPr>
            <p:spPr bwMode="auto">
              <a:xfrm>
                <a:off x="4279" y="395"/>
                <a:ext cx="64" cy="85"/>
              </a:xfrm>
              <a:custGeom>
                <a:avLst/>
                <a:gdLst>
                  <a:gd name="T0" fmla="*/ 1 w 128"/>
                  <a:gd name="T1" fmla="*/ 1 h 169"/>
                  <a:gd name="T2" fmla="*/ 1 w 128"/>
                  <a:gd name="T3" fmla="*/ 1 h 169"/>
                  <a:gd name="T4" fmla="*/ 1 w 128"/>
                  <a:gd name="T5" fmla="*/ 1 h 169"/>
                  <a:gd name="T6" fmla="*/ 1 w 128"/>
                  <a:gd name="T7" fmla="*/ 1 h 169"/>
                  <a:gd name="T8" fmla="*/ 1 w 128"/>
                  <a:gd name="T9" fmla="*/ 1 h 169"/>
                  <a:gd name="T10" fmla="*/ 0 w 128"/>
                  <a:gd name="T11" fmla="*/ 1 h 169"/>
                  <a:gd name="T12" fmla="*/ 0 w 128"/>
                  <a:gd name="T13" fmla="*/ 1 h 169"/>
                  <a:gd name="T14" fmla="*/ 1 w 128"/>
                  <a:gd name="T15" fmla="*/ 1 h 169"/>
                  <a:gd name="T16" fmla="*/ 1 w 128"/>
                  <a:gd name="T17" fmla="*/ 1 h 169"/>
                  <a:gd name="T18" fmla="*/ 1 w 128"/>
                  <a:gd name="T19" fmla="*/ 1 h 169"/>
                  <a:gd name="T20" fmla="*/ 1 w 128"/>
                  <a:gd name="T21" fmla="*/ 1 h 169"/>
                  <a:gd name="T22" fmla="*/ 1 w 128"/>
                  <a:gd name="T23" fmla="*/ 1 h 169"/>
                  <a:gd name="T24" fmla="*/ 1 w 128"/>
                  <a:gd name="T25" fmla="*/ 1 h 169"/>
                  <a:gd name="T26" fmla="*/ 1 w 128"/>
                  <a:gd name="T27" fmla="*/ 1 h 169"/>
                  <a:gd name="T28" fmla="*/ 1 w 128"/>
                  <a:gd name="T29" fmla="*/ 1 h 169"/>
                  <a:gd name="T30" fmla="*/ 1 w 128"/>
                  <a:gd name="T31" fmla="*/ 1 h 169"/>
                  <a:gd name="T32" fmla="*/ 1 w 128"/>
                  <a:gd name="T33" fmla="*/ 1 h 169"/>
                  <a:gd name="T34" fmla="*/ 1 w 128"/>
                  <a:gd name="T35" fmla="*/ 1 h 169"/>
                  <a:gd name="T36" fmla="*/ 1 w 128"/>
                  <a:gd name="T37" fmla="*/ 1 h 169"/>
                  <a:gd name="T38" fmla="*/ 1 w 128"/>
                  <a:gd name="T39" fmla="*/ 1 h 169"/>
                  <a:gd name="T40" fmla="*/ 1 w 128"/>
                  <a:gd name="T41" fmla="*/ 1 h 169"/>
                  <a:gd name="T42" fmla="*/ 1 w 128"/>
                  <a:gd name="T43" fmla="*/ 1 h 169"/>
                  <a:gd name="T44" fmla="*/ 1 w 128"/>
                  <a:gd name="T45" fmla="*/ 1 h 169"/>
                  <a:gd name="T46" fmla="*/ 1 w 128"/>
                  <a:gd name="T47" fmla="*/ 1 h 169"/>
                  <a:gd name="T48" fmla="*/ 1 w 128"/>
                  <a:gd name="T49" fmla="*/ 1 h 169"/>
                  <a:gd name="T50" fmla="*/ 1 w 128"/>
                  <a:gd name="T51" fmla="*/ 1 h 169"/>
                  <a:gd name="T52" fmla="*/ 1 w 128"/>
                  <a:gd name="T53" fmla="*/ 1 h 169"/>
                  <a:gd name="T54" fmla="*/ 1 w 128"/>
                  <a:gd name="T55" fmla="*/ 1 h 169"/>
                  <a:gd name="T56" fmla="*/ 1 w 128"/>
                  <a:gd name="T57" fmla="*/ 0 h 169"/>
                  <a:gd name="T58" fmla="*/ 1 w 128"/>
                  <a:gd name="T59" fmla="*/ 1 h 169"/>
                  <a:gd name="T60" fmla="*/ 1 w 128"/>
                  <a:gd name="T61" fmla="*/ 1 h 169"/>
                  <a:gd name="T62" fmla="*/ 1 w 128"/>
                  <a:gd name="T63" fmla="*/ 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" h="169">
                    <a:moveTo>
                      <a:pt x="51" y="15"/>
                    </a:moveTo>
                    <a:lnTo>
                      <a:pt x="44" y="20"/>
                    </a:lnTo>
                    <a:lnTo>
                      <a:pt x="37" y="27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18" y="52"/>
                    </a:lnTo>
                    <a:lnTo>
                      <a:pt x="13" y="62"/>
                    </a:lnTo>
                    <a:lnTo>
                      <a:pt x="9" y="71"/>
                    </a:lnTo>
                    <a:lnTo>
                      <a:pt x="5" y="81"/>
                    </a:lnTo>
                    <a:lnTo>
                      <a:pt x="1" y="97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22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1"/>
                    </a:lnTo>
                    <a:lnTo>
                      <a:pt x="5" y="147"/>
                    </a:lnTo>
                    <a:lnTo>
                      <a:pt x="8" y="152"/>
                    </a:lnTo>
                    <a:lnTo>
                      <a:pt x="12" y="157"/>
                    </a:lnTo>
                    <a:lnTo>
                      <a:pt x="15" y="161"/>
                    </a:lnTo>
                    <a:lnTo>
                      <a:pt x="18" y="162"/>
                    </a:lnTo>
                    <a:lnTo>
                      <a:pt x="20" y="163"/>
                    </a:lnTo>
                    <a:lnTo>
                      <a:pt x="24" y="166"/>
                    </a:lnTo>
                    <a:lnTo>
                      <a:pt x="30" y="168"/>
                    </a:lnTo>
                    <a:lnTo>
                      <a:pt x="35" y="169"/>
                    </a:lnTo>
                    <a:lnTo>
                      <a:pt x="41" y="169"/>
                    </a:lnTo>
                    <a:lnTo>
                      <a:pt x="45" y="169"/>
                    </a:lnTo>
                    <a:lnTo>
                      <a:pt x="51" y="168"/>
                    </a:lnTo>
                    <a:lnTo>
                      <a:pt x="55" y="166"/>
                    </a:lnTo>
                    <a:lnTo>
                      <a:pt x="60" y="165"/>
                    </a:lnTo>
                    <a:lnTo>
                      <a:pt x="66" y="162"/>
                    </a:lnTo>
                    <a:lnTo>
                      <a:pt x="70" y="159"/>
                    </a:lnTo>
                    <a:lnTo>
                      <a:pt x="75" y="155"/>
                    </a:lnTo>
                    <a:lnTo>
                      <a:pt x="82" y="150"/>
                    </a:lnTo>
                    <a:lnTo>
                      <a:pt x="89" y="143"/>
                    </a:lnTo>
                    <a:lnTo>
                      <a:pt x="96" y="136"/>
                    </a:lnTo>
                    <a:lnTo>
                      <a:pt x="103" y="128"/>
                    </a:lnTo>
                    <a:lnTo>
                      <a:pt x="108" y="119"/>
                    </a:lnTo>
                    <a:lnTo>
                      <a:pt x="114" y="110"/>
                    </a:lnTo>
                    <a:lnTo>
                      <a:pt x="118" y="99"/>
                    </a:lnTo>
                    <a:lnTo>
                      <a:pt x="122" y="89"/>
                    </a:lnTo>
                    <a:lnTo>
                      <a:pt x="125" y="81"/>
                    </a:lnTo>
                    <a:lnTo>
                      <a:pt x="126" y="71"/>
                    </a:lnTo>
                    <a:lnTo>
                      <a:pt x="128" y="63"/>
                    </a:lnTo>
                    <a:lnTo>
                      <a:pt x="128" y="55"/>
                    </a:lnTo>
                    <a:lnTo>
                      <a:pt x="128" y="48"/>
                    </a:lnTo>
                    <a:lnTo>
                      <a:pt x="128" y="41"/>
                    </a:lnTo>
                    <a:lnTo>
                      <a:pt x="126" y="34"/>
                    </a:lnTo>
                    <a:lnTo>
                      <a:pt x="124" y="27"/>
                    </a:lnTo>
                    <a:lnTo>
                      <a:pt x="122" y="22"/>
                    </a:lnTo>
                    <a:lnTo>
                      <a:pt x="119" y="16"/>
                    </a:lnTo>
                    <a:lnTo>
                      <a:pt x="115" y="12"/>
                    </a:lnTo>
                    <a:lnTo>
                      <a:pt x="111" y="8"/>
                    </a:lnTo>
                    <a:lnTo>
                      <a:pt x="108" y="7"/>
                    </a:lnTo>
                    <a:lnTo>
                      <a:pt x="107" y="5"/>
                    </a:lnTo>
                    <a:lnTo>
                      <a:pt x="102" y="3"/>
                    </a:lnTo>
                    <a:lnTo>
                      <a:pt x="96" y="1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81" y="1"/>
                    </a:lnTo>
                    <a:lnTo>
                      <a:pt x="75" y="1"/>
                    </a:lnTo>
                    <a:lnTo>
                      <a:pt x="71" y="4"/>
                    </a:lnTo>
                    <a:lnTo>
                      <a:pt x="60" y="8"/>
                    </a:lnTo>
                    <a:lnTo>
                      <a:pt x="56" y="11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5" name="Freeform 752"/>
              <p:cNvSpPr>
                <a:spLocks/>
              </p:cNvSpPr>
              <p:nvPr userDrawn="1"/>
            </p:nvSpPr>
            <p:spPr bwMode="auto">
              <a:xfrm>
                <a:off x="4601" y="414"/>
                <a:ext cx="76" cy="91"/>
              </a:xfrm>
              <a:custGeom>
                <a:avLst/>
                <a:gdLst>
                  <a:gd name="T0" fmla="*/ 0 w 153"/>
                  <a:gd name="T1" fmla="*/ 0 h 183"/>
                  <a:gd name="T2" fmla="*/ 0 w 153"/>
                  <a:gd name="T3" fmla="*/ 0 h 183"/>
                  <a:gd name="T4" fmla="*/ 0 w 153"/>
                  <a:gd name="T5" fmla="*/ 0 h 183"/>
                  <a:gd name="T6" fmla="*/ 0 w 153"/>
                  <a:gd name="T7" fmla="*/ 0 h 183"/>
                  <a:gd name="T8" fmla="*/ 0 w 153"/>
                  <a:gd name="T9" fmla="*/ 0 h 183"/>
                  <a:gd name="T10" fmla="*/ 0 w 153"/>
                  <a:gd name="T11" fmla="*/ 0 h 183"/>
                  <a:gd name="T12" fmla="*/ 0 w 153"/>
                  <a:gd name="T13" fmla="*/ 0 h 183"/>
                  <a:gd name="T14" fmla="*/ 0 w 153"/>
                  <a:gd name="T15" fmla="*/ 0 h 183"/>
                  <a:gd name="T16" fmla="*/ 0 w 153"/>
                  <a:gd name="T17" fmla="*/ 0 h 183"/>
                  <a:gd name="T18" fmla="*/ 0 w 153"/>
                  <a:gd name="T19" fmla="*/ 0 h 183"/>
                  <a:gd name="T20" fmla="*/ 0 w 153"/>
                  <a:gd name="T21" fmla="*/ 0 h 183"/>
                  <a:gd name="T22" fmla="*/ 0 w 153"/>
                  <a:gd name="T23" fmla="*/ 0 h 183"/>
                  <a:gd name="T24" fmla="*/ 0 w 153"/>
                  <a:gd name="T25" fmla="*/ 0 h 183"/>
                  <a:gd name="T26" fmla="*/ 0 w 153"/>
                  <a:gd name="T27" fmla="*/ 0 h 183"/>
                  <a:gd name="T28" fmla="*/ 0 w 153"/>
                  <a:gd name="T29" fmla="*/ 0 h 183"/>
                  <a:gd name="T30" fmla="*/ 0 w 153"/>
                  <a:gd name="T31" fmla="*/ 0 h 183"/>
                  <a:gd name="T32" fmla="*/ 0 w 153"/>
                  <a:gd name="T33" fmla="*/ 0 h 183"/>
                  <a:gd name="T34" fmla="*/ 0 w 153"/>
                  <a:gd name="T35" fmla="*/ 0 h 183"/>
                  <a:gd name="T36" fmla="*/ 0 w 153"/>
                  <a:gd name="T37" fmla="*/ 0 h 183"/>
                  <a:gd name="T38" fmla="*/ 0 w 153"/>
                  <a:gd name="T39" fmla="*/ 0 h 183"/>
                  <a:gd name="T40" fmla="*/ 0 w 153"/>
                  <a:gd name="T41" fmla="*/ 0 h 183"/>
                  <a:gd name="T42" fmla="*/ 0 w 153"/>
                  <a:gd name="T43" fmla="*/ 0 h 183"/>
                  <a:gd name="T44" fmla="*/ 0 w 153"/>
                  <a:gd name="T45" fmla="*/ 0 h 183"/>
                  <a:gd name="T46" fmla="*/ 0 w 153"/>
                  <a:gd name="T47" fmla="*/ 0 h 183"/>
                  <a:gd name="T48" fmla="*/ 0 w 153"/>
                  <a:gd name="T49" fmla="*/ 0 h 183"/>
                  <a:gd name="T50" fmla="*/ 0 w 153"/>
                  <a:gd name="T51" fmla="*/ 0 h 183"/>
                  <a:gd name="T52" fmla="*/ 0 w 153"/>
                  <a:gd name="T53" fmla="*/ 0 h 183"/>
                  <a:gd name="T54" fmla="*/ 0 w 153"/>
                  <a:gd name="T55" fmla="*/ 0 h 183"/>
                  <a:gd name="T56" fmla="*/ 0 w 153"/>
                  <a:gd name="T57" fmla="*/ 0 h 183"/>
                  <a:gd name="T58" fmla="*/ 0 w 153"/>
                  <a:gd name="T59" fmla="*/ 0 h 183"/>
                  <a:gd name="T60" fmla="*/ 0 w 153"/>
                  <a:gd name="T61" fmla="*/ 0 h 183"/>
                  <a:gd name="T62" fmla="*/ 0 w 153"/>
                  <a:gd name="T63" fmla="*/ 0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3" h="183">
                    <a:moveTo>
                      <a:pt x="64" y="15"/>
                    </a:moveTo>
                    <a:lnTo>
                      <a:pt x="54" y="22"/>
                    </a:lnTo>
                    <a:lnTo>
                      <a:pt x="46" y="29"/>
                    </a:lnTo>
                    <a:lnTo>
                      <a:pt x="39" y="37"/>
                    </a:lnTo>
                    <a:lnTo>
                      <a:pt x="31" y="45"/>
                    </a:lnTo>
                    <a:lnTo>
                      <a:pt x="24" y="55"/>
                    </a:lnTo>
                    <a:lnTo>
                      <a:pt x="18" y="66"/>
                    </a:lnTo>
                    <a:lnTo>
                      <a:pt x="13" y="76"/>
                    </a:lnTo>
                    <a:lnTo>
                      <a:pt x="9" y="88"/>
                    </a:lnTo>
                    <a:lnTo>
                      <a:pt x="4" y="96"/>
                    </a:lnTo>
                    <a:lnTo>
                      <a:pt x="3" y="106"/>
                    </a:lnTo>
                    <a:lnTo>
                      <a:pt x="2" y="114"/>
                    </a:lnTo>
                    <a:lnTo>
                      <a:pt x="0" y="122"/>
                    </a:lnTo>
                    <a:lnTo>
                      <a:pt x="0" y="131"/>
                    </a:lnTo>
                    <a:lnTo>
                      <a:pt x="2" y="139"/>
                    </a:lnTo>
                    <a:lnTo>
                      <a:pt x="3" y="146"/>
                    </a:lnTo>
                    <a:lnTo>
                      <a:pt x="4" y="153"/>
                    </a:lnTo>
                    <a:lnTo>
                      <a:pt x="7" y="159"/>
                    </a:lnTo>
                    <a:lnTo>
                      <a:pt x="10" y="165"/>
                    </a:lnTo>
                    <a:lnTo>
                      <a:pt x="14" y="169"/>
                    </a:lnTo>
                    <a:lnTo>
                      <a:pt x="17" y="172"/>
                    </a:lnTo>
                    <a:lnTo>
                      <a:pt x="18" y="173"/>
                    </a:lnTo>
                    <a:lnTo>
                      <a:pt x="24" y="177"/>
                    </a:lnTo>
                    <a:lnTo>
                      <a:pt x="29" y="180"/>
                    </a:lnTo>
                    <a:lnTo>
                      <a:pt x="36" y="181"/>
                    </a:lnTo>
                    <a:lnTo>
                      <a:pt x="43" y="183"/>
                    </a:lnTo>
                    <a:lnTo>
                      <a:pt x="48" y="183"/>
                    </a:lnTo>
                    <a:lnTo>
                      <a:pt x="54" y="183"/>
                    </a:lnTo>
                    <a:lnTo>
                      <a:pt x="59" y="181"/>
                    </a:lnTo>
                    <a:lnTo>
                      <a:pt x="66" y="180"/>
                    </a:lnTo>
                    <a:lnTo>
                      <a:pt x="72" y="177"/>
                    </a:lnTo>
                    <a:lnTo>
                      <a:pt x="77" y="175"/>
                    </a:lnTo>
                    <a:lnTo>
                      <a:pt x="90" y="169"/>
                    </a:lnTo>
                    <a:lnTo>
                      <a:pt x="98" y="162"/>
                    </a:lnTo>
                    <a:lnTo>
                      <a:pt x="106" y="155"/>
                    </a:lnTo>
                    <a:lnTo>
                      <a:pt x="114" y="147"/>
                    </a:lnTo>
                    <a:lnTo>
                      <a:pt x="121" y="139"/>
                    </a:lnTo>
                    <a:lnTo>
                      <a:pt x="128" y="129"/>
                    </a:lnTo>
                    <a:lnTo>
                      <a:pt x="135" y="118"/>
                    </a:lnTo>
                    <a:lnTo>
                      <a:pt x="141" y="107"/>
                    </a:lnTo>
                    <a:lnTo>
                      <a:pt x="145" y="96"/>
                    </a:lnTo>
                    <a:lnTo>
                      <a:pt x="149" y="87"/>
                    </a:lnTo>
                    <a:lnTo>
                      <a:pt x="150" y="78"/>
                    </a:lnTo>
                    <a:lnTo>
                      <a:pt x="153" y="69"/>
                    </a:lnTo>
                    <a:lnTo>
                      <a:pt x="153" y="60"/>
                    </a:lnTo>
                    <a:lnTo>
                      <a:pt x="153" y="52"/>
                    </a:lnTo>
                    <a:lnTo>
                      <a:pt x="153" y="44"/>
                    </a:lnTo>
                    <a:lnTo>
                      <a:pt x="152" y="37"/>
                    </a:lnTo>
                    <a:lnTo>
                      <a:pt x="149" y="30"/>
                    </a:lnTo>
                    <a:lnTo>
                      <a:pt x="146" y="23"/>
                    </a:lnTo>
                    <a:lnTo>
                      <a:pt x="143" y="18"/>
                    </a:lnTo>
                    <a:lnTo>
                      <a:pt x="139" y="14"/>
                    </a:lnTo>
                    <a:lnTo>
                      <a:pt x="134" y="8"/>
                    </a:lnTo>
                    <a:lnTo>
                      <a:pt x="130" y="5"/>
                    </a:lnTo>
                    <a:lnTo>
                      <a:pt x="123" y="3"/>
                    </a:lnTo>
                    <a:lnTo>
                      <a:pt x="117" y="1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8" y="0"/>
                    </a:lnTo>
                    <a:lnTo>
                      <a:pt x="92" y="1"/>
                    </a:lnTo>
                    <a:lnTo>
                      <a:pt x="87" y="4"/>
                    </a:lnTo>
                    <a:lnTo>
                      <a:pt x="75" y="8"/>
                    </a:lnTo>
                    <a:lnTo>
                      <a:pt x="69" y="11"/>
                    </a:lnTo>
                    <a:lnTo>
                      <a:pt x="64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6" name="Freeform 753"/>
              <p:cNvSpPr>
                <a:spLocks/>
              </p:cNvSpPr>
              <p:nvPr userDrawn="1"/>
            </p:nvSpPr>
            <p:spPr bwMode="auto">
              <a:xfrm>
                <a:off x="4003" y="380"/>
                <a:ext cx="55" cy="78"/>
              </a:xfrm>
              <a:custGeom>
                <a:avLst/>
                <a:gdLst>
                  <a:gd name="T0" fmla="*/ 1 w 110"/>
                  <a:gd name="T1" fmla="*/ 0 h 157"/>
                  <a:gd name="T2" fmla="*/ 1 w 110"/>
                  <a:gd name="T3" fmla="*/ 0 h 157"/>
                  <a:gd name="T4" fmla="*/ 1 w 110"/>
                  <a:gd name="T5" fmla="*/ 0 h 157"/>
                  <a:gd name="T6" fmla="*/ 1 w 110"/>
                  <a:gd name="T7" fmla="*/ 0 h 157"/>
                  <a:gd name="T8" fmla="*/ 1 w 110"/>
                  <a:gd name="T9" fmla="*/ 0 h 157"/>
                  <a:gd name="T10" fmla="*/ 1 w 110"/>
                  <a:gd name="T11" fmla="*/ 0 h 157"/>
                  <a:gd name="T12" fmla="*/ 1 w 110"/>
                  <a:gd name="T13" fmla="*/ 0 h 157"/>
                  <a:gd name="T14" fmla="*/ 1 w 110"/>
                  <a:gd name="T15" fmla="*/ 0 h 157"/>
                  <a:gd name="T16" fmla="*/ 1 w 110"/>
                  <a:gd name="T17" fmla="*/ 0 h 157"/>
                  <a:gd name="T18" fmla="*/ 1 w 110"/>
                  <a:gd name="T19" fmla="*/ 0 h 157"/>
                  <a:gd name="T20" fmla="*/ 1 w 110"/>
                  <a:gd name="T21" fmla="*/ 0 h 157"/>
                  <a:gd name="T22" fmla="*/ 0 w 110"/>
                  <a:gd name="T23" fmla="*/ 0 h 157"/>
                  <a:gd name="T24" fmla="*/ 0 w 110"/>
                  <a:gd name="T25" fmla="*/ 0 h 157"/>
                  <a:gd name="T26" fmla="*/ 1 w 110"/>
                  <a:gd name="T27" fmla="*/ 0 h 157"/>
                  <a:gd name="T28" fmla="*/ 1 w 110"/>
                  <a:gd name="T29" fmla="*/ 0 h 157"/>
                  <a:gd name="T30" fmla="*/ 1 w 110"/>
                  <a:gd name="T31" fmla="*/ 0 h 157"/>
                  <a:gd name="T32" fmla="*/ 1 w 110"/>
                  <a:gd name="T33" fmla="*/ 0 h 157"/>
                  <a:gd name="T34" fmla="*/ 1 w 110"/>
                  <a:gd name="T35" fmla="*/ 0 h 157"/>
                  <a:gd name="T36" fmla="*/ 1 w 110"/>
                  <a:gd name="T37" fmla="*/ 0 h 157"/>
                  <a:gd name="T38" fmla="*/ 1 w 110"/>
                  <a:gd name="T39" fmla="*/ 0 h 157"/>
                  <a:gd name="T40" fmla="*/ 1 w 110"/>
                  <a:gd name="T41" fmla="*/ 0 h 157"/>
                  <a:gd name="T42" fmla="*/ 1 w 110"/>
                  <a:gd name="T43" fmla="*/ 0 h 157"/>
                  <a:gd name="T44" fmla="*/ 1 w 110"/>
                  <a:gd name="T45" fmla="*/ 0 h 157"/>
                  <a:gd name="T46" fmla="*/ 1 w 110"/>
                  <a:gd name="T47" fmla="*/ 0 h 157"/>
                  <a:gd name="T48" fmla="*/ 1 w 110"/>
                  <a:gd name="T49" fmla="*/ 0 h 157"/>
                  <a:gd name="T50" fmla="*/ 1 w 110"/>
                  <a:gd name="T51" fmla="*/ 0 h 157"/>
                  <a:gd name="T52" fmla="*/ 1 w 110"/>
                  <a:gd name="T53" fmla="*/ 0 h 157"/>
                  <a:gd name="T54" fmla="*/ 1 w 110"/>
                  <a:gd name="T55" fmla="*/ 0 h 157"/>
                  <a:gd name="T56" fmla="*/ 1 w 110"/>
                  <a:gd name="T57" fmla="*/ 0 h 157"/>
                  <a:gd name="T58" fmla="*/ 1 w 110"/>
                  <a:gd name="T59" fmla="*/ 0 h 157"/>
                  <a:gd name="T60" fmla="*/ 1 w 110"/>
                  <a:gd name="T61" fmla="*/ 0 h 157"/>
                  <a:gd name="T62" fmla="*/ 1 w 110"/>
                  <a:gd name="T63" fmla="*/ 0 h 157"/>
                  <a:gd name="T64" fmla="*/ 1 w 110"/>
                  <a:gd name="T65" fmla="*/ 0 h 157"/>
                  <a:gd name="T66" fmla="*/ 1 w 110"/>
                  <a:gd name="T67" fmla="*/ 0 h 157"/>
                  <a:gd name="T68" fmla="*/ 1 w 110"/>
                  <a:gd name="T69" fmla="*/ 0 h 157"/>
                  <a:gd name="T70" fmla="*/ 1 w 110"/>
                  <a:gd name="T71" fmla="*/ 0 h 157"/>
                  <a:gd name="T72" fmla="*/ 1 w 110"/>
                  <a:gd name="T73" fmla="*/ 0 h 157"/>
                  <a:gd name="T74" fmla="*/ 1 w 110"/>
                  <a:gd name="T75" fmla="*/ 0 h 157"/>
                  <a:gd name="T76" fmla="*/ 1 w 110"/>
                  <a:gd name="T77" fmla="*/ 0 h 157"/>
                  <a:gd name="T78" fmla="*/ 1 w 110"/>
                  <a:gd name="T79" fmla="*/ 0 h 157"/>
                  <a:gd name="T80" fmla="*/ 1 w 110"/>
                  <a:gd name="T81" fmla="*/ 0 h 157"/>
                  <a:gd name="T82" fmla="*/ 1 w 110"/>
                  <a:gd name="T83" fmla="*/ 0 h 157"/>
                  <a:gd name="T84" fmla="*/ 1 w 110"/>
                  <a:gd name="T85" fmla="*/ 0 h 157"/>
                  <a:gd name="T86" fmla="*/ 1 w 110"/>
                  <a:gd name="T87" fmla="*/ 0 h 157"/>
                  <a:gd name="T88" fmla="*/ 1 w 110"/>
                  <a:gd name="T89" fmla="*/ 0 h 157"/>
                  <a:gd name="T90" fmla="*/ 1 w 110"/>
                  <a:gd name="T91" fmla="*/ 0 h 157"/>
                  <a:gd name="T92" fmla="*/ 1 w 110"/>
                  <a:gd name="T93" fmla="*/ 0 h 157"/>
                  <a:gd name="T94" fmla="*/ 1 w 110"/>
                  <a:gd name="T95" fmla="*/ 0 h 157"/>
                  <a:gd name="T96" fmla="*/ 1 w 110"/>
                  <a:gd name="T97" fmla="*/ 0 h 157"/>
                  <a:gd name="T98" fmla="*/ 1 w 110"/>
                  <a:gd name="T99" fmla="*/ 0 h 157"/>
                  <a:gd name="T100" fmla="*/ 1 w 110"/>
                  <a:gd name="T101" fmla="*/ 0 h 157"/>
                  <a:gd name="T102" fmla="*/ 1 w 110"/>
                  <a:gd name="T103" fmla="*/ 0 h 157"/>
                  <a:gd name="T104" fmla="*/ 1 w 110"/>
                  <a:gd name="T105" fmla="*/ 0 h 157"/>
                  <a:gd name="T106" fmla="*/ 1 w 110"/>
                  <a:gd name="T107" fmla="*/ 0 h 157"/>
                  <a:gd name="T108" fmla="*/ 1 w 110"/>
                  <a:gd name="T109" fmla="*/ 0 h 157"/>
                  <a:gd name="T110" fmla="*/ 1 w 110"/>
                  <a:gd name="T111" fmla="*/ 0 h 1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0" h="157">
                    <a:moveTo>
                      <a:pt x="43" y="14"/>
                    </a:moveTo>
                    <a:lnTo>
                      <a:pt x="37" y="19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1" y="40"/>
                    </a:lnTo>
                    <a:lnTo>
                      <a:pt x="15" y="48"/>
                    </a:lnTo>
                    <a:lnTo>
                      <a:pt x="11" y="58"/>
                    </a:lnTo>
                    <a:lnTo>
                      <a:pt x="7" y="66"/>
                    </a:lnTo>
                    <a:lnTo>
                      <a:pt x="4" y="76"/>
                    </a:lnTo>
                    <a:lnTo>
                      <a:pt x="3" y="84"/>
                    </a:lnTo>
                    <a:lnTo>
                      <a:pt x="2" y="92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2" y="127"/>
                    </a:lnTo>
                    <a:lnTo>
                      <a:pt x="3" y="132"/>
                    </a:lnTo>
                    <a:lnTo>
                      <a:pt x="9" y="142"/>
                    </a:lnTo>
                    <a:lnTo>
                      <a:pt x="11" y="146"/>
                    </a:lnTo>
                    <a:lnTo>
                      <a:pt x="14" y="150"/>
                    </a:lnTo>
                    <a:lnTo>
                      <a:pt x="18" y="153"/>
                    </a:lnTo>
                    <a:lnTo>
                      <a:pt x="22" y="156"/>
                    </a:lnTo>
                    <a:lnTo>
                      <a:pt x="26" y="157"/>
                    </a:lnTo>
                    <a:lnTo>
                      <a:pt x="32" y="157"/>
                    </a:lnTo>
                    <a:lnTo>
                      <a:pt x="36" y="157"/>
                    </a:lnTo>
                    <a:lnTo>
                      <a:pt x="40" y="157"/>
                    </a:lnTo>
                    <a:lnTo>
                      <a:pt x="44" y="157"/>
                    </a:lnTo>
                    <a:lnTo>
                      <a:pt x="48" y="154"/>
                    </a:lnTo>
                    <a:lnTo>
                      <a:pt x="57" y="151"/>
                    </a:lnTo>
                    <a:lnTo>
                      <a:pt x="66" y="145"/>
                    </a:lnTo>
                    <a:lnTo>
                      <a:pt x="72" y="139"/>
                    </a:lnTo>
                    <a:lnTo>
                      <a:pt x="77" y="134"/>
                    </a:lnTo>
                    <a:lnTo>
                      <a:pt x="83" y="127"/>
                    </a:lnTo>
                    <a:lnTo>
                      <a:pt x="88" y="118"/>
                    </a:lnTo>
                    <a:lnTo>
                      <a:pt x="94" y="110"/>
                    </a:lnTo>
                    <a:lnTo>
                      <a:pt x="98" y="102"/>
                    </a:lnTo>
                    <a:lnTo>
                      <a:pt x="102" y="92"/>
                    </a:lnTo>
                    <a:lnTo>
                      <a:pt x="105" y="83"/>
                    </a:lnTo>
                    <a:lnTo>
                      <a:pt x="108" y="74"/>
                    </a:lnTo>
                    <a:lnTo>
                      <a:pt x="109" y="68"/>
                    </a:lnTo>
                    <a:lnTo>
                      <a:pt x="109" y="59"/>
                    </a:lnTo>
                    <a:lnTo>
                      <a:pt x="110" y="52"/>
                    </a:lnTo>
                    <a:lnTo>
                      <a:pt x="109" y="39"/>
                    </a:lnTo>
                    <a:lnTo>
                      <a:pt x="108" y="32"/>
                    </a:lnTo>
                    <a:lnTo>
                      <a:pt x="106" y="26"/>
                    </a:lnTo>
                    <a:lnTo>
                      <a:pt x="103" y="21"/>
                    </a:lnTo>
                    <a:lnTo>
                      <a:pt x="102" y="15"/>
                    </a:lnTo>
                    <a:lnTo>
                      <a:pt x="98" y="11"/>
                    </a:lnTo>
                    <a:lnTo>
                      <a:pt x="95" y="8"/>
                    </a:lnTo>
                    <a:lnTo>
                      <a:pt x="91" y="6"/>
                    </a:lnTo>
                    <a:lnTo>
                      <a:pt x="87" y="3"/>
                    </a:lnTo>
                    <a:lnTo>
                      <a:pt x="81" y="2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9" y="2"/>
                    </a:lnTo>
                    <a:lnTo>
                      <a:pt x="59" y="4"/>
                    </a:lnTo>
                    <a:lnTo>
                      <a:pt x="51" y="8"/>
                    </a:lnTo>
                    <a:lnTo>
                      <a:pt x="43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7" name="Freeform 754"/>
              <p:cNvSpPr>
                <a:spLocks/>
              </p:cNvSpPr>
              <p:nvPr userDrawn="1"/>
            </p:nvSpPr>
            <p:spPr bwMode="auto">
              <a:xfrm>
                <a:off x="4182" y="390"/>
                <a:ext cx="61" cy="82"/>
              </a:xfrm>
              <a:custGeom>
                <a:avLst/>
                <a:gdLst>
                  <a:gd name="T0" fmla="*/ 1 w 122"/>
                  <a:gd name="T1" fmla="*/ 0 h 165"/>
                  <a:gd name="T2" fmla="*/ 1 w 122"/>
                  <a:gd name="T3" fmla="*/ 0 h 165"/>
                  <a:gd name="T4" fmla="*/ 1 w 122"/>
                  <a:gd name="T5" fmla="*/ 0 h 165"/>
                  <a:gd name="T6" fmla="*/ 1 w 122"/>
                  <a:gd name="T7" fmla="*/ 0 h 165"/>
                  <a:gd name="T8" fmla="*/ 1 w 122"/>
                  <a:gd name="T9" fmla="*/ 0 h 165"/>
                  <a:gd name="T10" fmla="*/ 1 w 122"/>
                  <a:gd name="T11" fmla="*/ 0 h 165"/>
                  <a:gd name="T12" fmla="*/ 1 w 122"/>
                  <a:gd name="T13" fmla="*/ 0 h 165"/>
                  <a:gd name="T14" fmla="*/ 1 w 122"/>
                  <a:gd name="T15" fmla="*/ 0 h 165"/>
                  <a:gd name="T16" fmla="*/ 1 w 122"/>
                  <a:gd name="T17" fmla="*/ 0 h 165"/>
                  <a:gd name="T18" fmla="*/ 1 w 122"/>
                  <a:gd name="T19" fmla="*/ 0 h 165"/>
                  <a:gd name="T20" fmla="*/ 1 w 122"/>
                  <a:gd name="T21" fmla="*/ 0 h 165"/>
                  <a:gd name="T22" fmla="*/ 1 w 122"/>
                  <a:gd name="T23" fmla="*/ 0 h 165"/>
                  <a:gd name="T24" fmla="*/ 1 w 122"/>
                  <a:gd name="T25" fmla="*/ 0 h 165"/>
                  <a:gd name="T26" fmla="*/ 0 w 122"/>
                  <a:gd name="T27" fmla="*/ 0 h 165"/>
                  <a:gd name="T28" fmla="*/ 0 w 122"/>
                  <a:gd name="T29" fmla="*/ 0 h 165"/>
                  <a:gd name="T30" fmla="*/ 1 w 122"/>
                  <a:gd name="T31" fmla="*/ 0 h 165"/>
                  <a:gd name="T32" fmla="*/ 1 w 122"/>
                  <a:gd name="T33" fmla="*/ 0 h 165"/>
                  <a:gd name="T34" fmla="*/ 1 w 122"/>
                  <a:gd name="T35" fmla="*/ 0 h 165"/>
                  <a:gd name="T36" fmla="*/ 1 w 122"/>
                  <a:gd name="T37" fmla="*/ 0 h 165"/>
                  <a:gd name="T38" fmla="*/ 1 w 122"/>
                  <a:gd name="T39" fmla="*/ 0 h 165"/>
                  <a:gd name="T40" fmla="*/ 1 w 122"/>
                  <a:gd name="T41" fmla="*/ 0 h 165"/>
                  <a:gd name="T42" fmla="*/ 1 w 122"/>
                  <a:gd name="T43" fmla="*/ 0 h 165"/>
                  <a:gd name="T44" fmla="*/ 1 w 122"/>
                  <a:gd name="T45" fmla="*/ 0 h 165"/>
                  <a:gd name="T46" fmla="*/ 1 w 122"/>
                  <a:gd name="T47" fmla="*/ 0 h 165"/>
                  <a:gd name="T48" fmla="*/ 1 w 122"/>
                  <a:gd name="T49" fmla="*/ 0 h 165"/>
                  <a:gd name="T50" fmla="*/ 1 w 122"/>
                  <a:gd name="T51" fmla="*/ 0 h 165"/>
                  <a:gd name="T52" fmla="*/ 1 w 122"/>
                  <a:gd name="T53" fmla="*/ 0 h 165"/>
                  <a:gd name="T54" fmla="*/ 1 w 122"/>
                  <a:gd name="T55" fmla="*/ 0 h 165"/>
                  <a:gd name="T56" fmla="*/ 1 w 122"/>
                  <a:gd name="T57" fmla="*/ 0 h 165"/>
                  <a:gd name="T58" fmla="*/ 1 w 122"/>
                  <a:gd name="T59" fmla="*/ 0 h 165"/>
                  <a:gd name="T60" fmla="*/ 1 w 122"/>
                  <a:gd name="T61" fmla="*/ 0 h 165"/>
                  <a:gd name="T62" fmla="*/ 1 w 122"/>
                  <a:gd name="T63" fmla="*/ 0 h 165"/>
                  <a:gd name="T64" fmla="*/ 1 w 122"/>
                  <a:gd name="T65" fmla="*/ 0 h 165"/>
                  <a:gd name="T66" fmla="*/ 1 w 122"/>
                  <a:gd name="T67" fmla="*/ 0 h 165"/>
                  <a:gd name="T68" fmla="*/ 1 w 122"/>
                  <a:gd name="T69" fmla="*/ 0 h 165"/>
                  <a:gd name="T70" fmla="*/ 1 w 122"/>
                  <a:gd name="T71" fmla="*/ 0 h 165"/>
                  <a:gd name="T72" fmla="*/ 1 w 122"/>
                  <a:gd name="T73" fmla="*/ 0 h 165"/>
                  <a:gd name="T74" fmla="*/ 1 w 122"/>
                  <a:gd name="T75" fmla="*/ 0 h 165"/>
                  <a:gd name="T76" fmla="*/ 1 w 122"/>
                  <a:gd name="T77" fmla="*/ 0 h 165"/>
                  <a:gd name="T78" fmla="*/ 1 w 122"/>
                  <a:gd name="T79" fmla="*/ 0 h 165"/>
                  <a:gd name="T80" fmla="*/ 1 w 122"/>
                  <a:gd name="T81" fmla="*/ 0 h 165"/>
                  <a:gd name="T82" fmla="*/ 1 w 122"/>
                  <a:gd name="T83" fmla="*/ 0 h 165"/>
                  <a:gd name="T84" fmla="*/ 1 w 122"/>
                  <a:gd name="T85" fmla="*/ 0 h 165"/>
                  <a:gd name="T86" fmla="*/ 1 w 122"/>
                  <a:gd name="T87" fmla="*/ 0 h 165"/>
                  <a:gd name="T88" fmla="*/ 1 w 122"/>
                  <a:gd name="T89" fmla="*/ 0 h 165"/>
                  <a:gd name="T90" fmla="*/ 1 w 122"/>
                  <a:gd name="T91" fmla="*/ 0 h 165"/>
                  <a:gd name="T92" fmla="*/ 1 w 122"/>
                  <a:gd name="T93" fmla="*/ 0 h 165"/>
                  <a:gd name="T94" fmla="*/ 1 w 122"/>
                  <a:gd name="T95" fmla="*/ 0 h 165"/>
                  <a:gd name="T96" fmla="*/ 1 w 122"/>
                  <a:gd name="T97" fmla="*/ 0 h 165"/>
                  <a:gd name="T98" fmla="*/ 1 w 122"/>
                  <a:gd name="T99" fmla="*/ 0 h 165"/>
                  <a:gd name="T100" fmla="*/ 1 w 122"/>
                  <a:gd name="T101" fmla="*/ 0 h 165"/>
                  <a:gd name="T102" fmla="*/ 1 w 122"/>
                  <a:gd name="T103" fmla="*/ 0 h 165"/>
                  <a:gd name="T104" fmla="*/ 1 w 122"/>
                  <a:gd name="T105" fmla="*/ 0 h 165"/>
                  <a:gd name="T106" fmla="*/ 1 w 122"/>
                  <a:gd name="T107" fmla="*/ 0 h 165"/>
                  <a:gd name="T108" fmla="*/ 1 w 122"/>
                  <a:gd name="T109" fmla="*/ 0 h 165"/>
                  <a:gd name="T110" fmla="*/ 1 w 122"/>
                  <a:gd name="T111" fmla="*/ 0 h 165"/>
                  <a:gd name="T112" fmla="*/ 1 w 122"/>
                  <a:gd name="T113" fmla="*/ 0 h 165"/>
                  <a:gd name="T114" fmla="*/ 1 w 122"/>
                  <a:gd name="T115" fmla="*/ 0 h 165"/>
                  <a:gd name="T116" fmla="*/ 1 w 122"/>
                  <a:gd name="T117" fmla="*/ 0 h 165"/>
                  <a:gd name="T118" fmla="*/ 1 w 122"/>
                  <a:gd name="T119" fmla="*/ 0 h 16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2" h="165">
                    <a:moveTo>
                      <a:pt x="48" y="14"/>
                    </a:moveTo>
                    <a:lnTo>
                      <a:pt x="42" y="20"/>
                    </a:lnTo>
                    <a:lnTo>
                      <a:pt x="36" y="26"/>
                    </a:lnTo>
                    <a:lnTo>
                      <a:pt x="29" y="34"/>
                    </a:lnTo>
                    <a:lnTo>
                      <a:pt x="23" y="42"/>
                    </a:lnTo>
                    <a:lnTo>
                      <a:pt x="20" y="47"/>
                    </a:lnTo>
                    <a:lnTo>
                      <a:pt x="18" y="51"/>
                    </a:lnTo>
                    <a:lnTo>
                      <a:pt x="14" y="59"/>
                    </a:lnTo>
                    <a:lnTo>
                      <a:pt x="9" y="69"/>
                    </a:lnTo>
                    <a:lnTo>
                      <a:pt x="5" y="80"/>
                    </a:lnTo>
                    <a:lnTo>
                      <a:pt x="3" y="88"/>
                    </a:lnTo>
                    <a:lnTo>
                      <a:pt x="1" y="96"/>
                    </a:lnTo>
                    <a:lnTo>
                      <a:pt x="1" y="104"/>
                    </a:lnTo>
                    <a:lnTo>
                      <a:pt x="0" y="111"/>
                    </a:lnTo>
                    <a:lnTo>
                      <a:pt x="0" y="118"/>
                    </a:lnTo>
                    <a:lnTo>
                      <a:pt x="1" y="125"/>
                    </a:lnTo>
                    <a:lnTo>
                      <a:pt x="3" y="132"/>
                    </a:lnTo>
                    <a:lnTo>
                      <a:pt x="4" y="137"/>
                    </a:lnTo>
                    <a:lnTo>
                      <a:pt x="7" y="144"/>
                    </a:lnTo>
                    <a:lnTo>
                      <a:pt x="9" y="148"/>
                    </a:lnTo>
                    <a:lnTo>
                      <a:pt x="12" y="152"/>
                    </a:lnTo>
                    <a:lnTo>
                      <a:pt x="16" y="157"/>
                    </a:lnTo>
                    <a:lnTo>
                      <a:pt x="20" y="159"/>
                    </a:lnTo>
                    <a:lnTo>
                      <a:pt x="25" y="162"/>
                    </a:lnTo>
                    <a:lnTo>
                      <a:pt x="30" y="163"/>
                    </a:lnTo>
                    <a:lnTo>
                      <a:pt x="36" y="165"/>
                    </a:lnTo>
                    <a:lnTo>
                      <a:pt x="40" y="165"/>
                    </a:lnTo>
                    <a:lnTo>
                      <a:pt x="44" y="165"/>
                    </a:lnTo>
                    <a:lnTo>
                      <a:pt x="49" y="163"/>
                    </a:lnTo>
                    <a:lnTo>
                      <a:pt x="53" y="162"/>
                    </a:lnTo>
                    <a:lnTo>
                      <a:pt x="63" y="158"/>
                    </a:lnTo>
                    <a:lnTo>
                      <a:pt x="73" y="151"/>
                    </a:lnTo>
                    <a:lnTo>
                      <a:pt x="80" y="146"/>
                    </a:lnTo>
                    <a:lnTo>
                      <a:pt x="86" y="140"/>
                    </a:lnTo>
                    <a:lnTo>
                      <a:pt x="92" y="132"/>
                    </a:lnTo>
                    <a:lnTo>
                      <a:pt x="97" y="125"/>
                    </a:lnTo>
                    <a:lnTo>
                      <a:pt x="103" y="115"/>
                    </a:lnTo>
                    <a:lnTo>
                      <a:pt x="108" y="107"/>
                    </a:lnTo>
                    <a:lnTo>
                      <a:pt x="113" y="97"/>
                    </a:lnTo>
                    <a:lnTo>
                      <a:pt x="117" y="86"/>
                    </a:lnTo>
                    <a:lnTo>
                      <a:pt x="121" y="70"/>
                    </a:lnTo>
                    <a:lnTo>
                      <a:pt x="122" y="62"/>
                    </a:lnTo>
                    <a:lnTo>
                      <a:pt x="122" y="53"/>
                    </a:lnTo>
                    <a:lnTo>
                      <a:pt x="122" y="47"/>
                    </a:lnTo>
                    <a:lnTo>
                      <a:pt x="121" y="40"/>
                    </a:lnTo>
                    <a:lnTo>
                      <a:pt x="119" y="33"/>
                    </a:lnTo>
                    <a:lnTo>
                      <a:pt x="118" y="27"/>
                    </a:lnTo>
                    <a:lnTo>
                      <a:pt x="115" y="22"/>
                    </a:lnTo>
                    <a:lnTo>
                      <a:pt x="113" y="16"/>
                    </a:lnTo>
                    <a:lnTo>
                      <a:pt x="110" y="12"/>
                    </a:lnTo>
                    <a:lnTo>
                      <a:pt x="106" y="8"/>
                    </a:lnTo>
                    <a:lnTo>
                      <a:pt x="102" y="5"/>
                    </a:lnTo>
                    <a:lnTo>
                      <a:pt x="97" y="3"/>
                    </a:lnTo>
                    <a:lnTo>
                      <a:pt x="92" y="1"/>
                    </a:lnTo>
                    <a:lnTo>
                      <a:pt x="86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67" y="4"/>
                    </a:lnTo>
                    <a:lnTo>
                      <a:pt x="58" y="8"/>
                    </a:lnTo>
                    <a:lnTo>
                      <a:pt x="48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8" name="Freeform 755"/>
              <p:cNvSpPr>
                <a:spLocks/>
              </p:cNvSpPr>
              <p:nvPr userDrawn="1"/>
            </p:nvSpPr>
            <p:spPr bwMode="auto">
              <a:xfrm>
                <a:off x="4487" y="408"/>
                <a:ext cx="72" cy="88"/>
              </a:xfrm>
              <a:custGeom>
                <a:avLst/>
                <a:gdLst>
                  <a:gd name="T0" fmla="*/ 0 w 145"/>
                  <a:gd name="T1" fmla="*/ 0 h 177"/>
                  <a:gd name="T2" fmla="*/ 0 w 145"/>
                  <a:gd name="T3" fmla="*/ 0 h 177"/>
                  <a:gd name="T4" fmla="*/ 0 w 145"/>
                  <a:gd name="T5" fmla="*/ 0 h 177"/>
                  <a:gd name="T6" fmla="*/ 0 w 145"/>
                  <a:gd name="T7" fmla="*/ 0 h 177"/>
                  <a:gd name="T8" fmla="*/ 0 w 145"/>
                  <a:gd name="T9" fmla="*/ 0 h 177"/>
                  <a:gd name="T10" fmla="*/ 0 w 145"/>
                  <a:gd name="T11" fmla="*/ 0 h 177"/>
                  <a:gd name="T12" fmla="*/ 0 w 145"/>
                  <a:gd name="T13" fmla="*/ 0 h 177"/>
                  <a:gd name="T14" fmla="*/ 0 w 145"/>
                  <a:gd name="T15" fmla="*/ 0 h 177"/>
                  <a:gd name="T16" fmla="*/ 0 w 145"/>
                  <a:gd name="T17" fmla="*/ 0 h 177"/>
                  <a:gd name="T18" fmla="*/ 0 w 145"/>
                  <a:gd name="T19" fmla="*/ 0 h 177"/>
                  <a:gd name="T20" fmla="*/ 0 w 145"/>
                  <a:gd name="T21" fmla="*/ 0 h 177"/>
                  <a:gd name="T22" fmla="*/ 0 w 145"/>
                  <a:gd name="T23" fmla="*/ 0 h 177"/>
                  <a:gd name="T24" fmla="*/ 0 w 145"/>
                  <a:gd name="T25" fmla="*/ 0 h 177"/>
                  <a:gd name="T26" fmla="*/ 0 w 145"/>
                  <a:gd name="T27" fmla="*/ 0 h 177"/>
                  <a:gd name="T28" fmla="*/ 0 w 145"/>
                  <a:gd name="T29" fmla="*/ 0 h 177"/>
                  <a:gd name="T30" fmla="*/ 0 w 145"/>
                  <a:gd name="T31" fmla="*/ 0 h 177"/>
                  <a:gd name="T32" fmla="*/ 0 w 145"/>
                  <a:gd name="T33" fmla="*/ 0 h 177"/>
                  <a:gd name="T34" fmla="*/ 0 w 145"/>
                  <a:gd name="T35" fmla="*/ 0 h 177"/>
                  <a:gd name="T36" fmla="*/ 0 w 145"/>
                  <a:gd name="T37" fmla="*/ 0 h 177"/>
                  <a:gd name="T38" fmla="*/ 0 w 145"/>
                  <a:gd name="T39" fmla="*/ 0 h 177"/>
                  <a:gd name="T40" fmla="*/ 0 w 145"/>
                  <a:gd name="T41" fmla="*/ 0 h 177"/>
                  <a:gd name="T42" fmla="*/ 0 w 145"/>
                  <a:gd name="T43" fmla="*/ 0 h 177"/>
                  <a:gd name="T44" fmla="*/ 0 w 145"/>
                  <a:gd name="T45" fmla="*/ 0 h 177"/>
                  <a:gd name="T46" fmla="*/ 0 w 145"/>
                  <a:gd name="T47" fmla="*/ 0 h 177"/>
                  <a:gd name="T48" fmla="*/ 0 w 145"/>
                  <a:gd name="T49" fmla="*/ 0 h 177"/>
                  <a:gd name="T50" fmla="*/ 0 w 145"/>
                  <a:gd name="T51" fmla="*/ 0 h 177"/>
                  <a:gd name="T52" fmla="*/ 0 w 145"/>
                  <a:gd name="T53" fmla="*/ 0 h 177"/>
                  <a:gd name="T54" fmla="*/ 0 w 145"/>
                  <a:gd name="T55" fmla="*/ 0 h 177"/>
                  <a:gd name="T56" fmla="*/ 0 w 145"/>
                  <a:gd name="T57" fmla="*/ 0 h 177"/>
                  <a:gd name="T58" fmla="*/ 0 w 145"/>
                  <a:gd name="T59" fmla="*/ 0 h 177"/>
                  <a:gd name="T60" fmla="*/ 0 w 145"/>
                  <a:gd name="T61" fmla="*/ 0 h 177"/>
                  <a:gd name="T62" fmla="*/ 0 w 145"/>
                  <a:gd name="T63" fmla="*/ 0 h 177"/>
                  <a:gd name="T64" fmla="*/ 0 w 145"/>
                  <a:gd name="T65" fmla="*/ 0 h 177"/>
                  <a:gd name="T66" fmla="*/ 0 w 145"/>
                  <a:gd name="T67" fmla="*/ 0 h 177"/>
                  <a:gd name="T68" fmla="*/ 0 w 145"/>
                  <a:gd name="T69" fmla="*/ 0 h 177"/>
                  <a:gd name="T70" fmla="*/ 0 w 145"/>
                  <a:gd name="T71" fmla="*/ 0 h 177"/>
                  <a:gd name="T72" fmla="*/ 0 w 145"/>
                  <a:gd name="T73" fmla="*/ 0 h 177"/>
                  <a:gd name="T74" fmla="*/ 0 w 145"/>
                  <a:gd name="T75" fmla="*/ 0 h 177"/>
                  <a:gd name="T76" fmla="*/ 0 w 145"/>
                  <a:gd name="T77" fmla="*/ 0 h 177"/>
                  <a:gd name="T78" fmla="*/ 0 w 145"/>
                  <a:gd name="T79" fmla="*/ 0 h 177"/>
                  <a:gd name="T80" fmla="*/ 0 w 145"/>
                  <a:gd name="T81" fmla="*/ 0 h 177"/>
                  <a:gd name="T82" fmla="*/ 0 w 145"/>
                  <a:gd name="T83" fmla="*/ 0 h 177"/>
                  <a:gd name="T84" fmla="*/ 0 w 145"/>
                  <a:gd name="T85" fmla="*/ 0 h 177"/>
                  <a:gd name="T86" fmla="*/ 0 w 145"/>
                  <a:gd name="T87" fmla="*/ 0 h 177"/>
                  <a:gd name="T88" fmla="*/ 0 w 145"/>
                  <a:gd name="T89" fmla="*/ 0 h 177"/>
                  <a:gd name="T90" fmla="*/ 0 w 145"/>
                  <a:gd name="T91" fmla="*/ 0 h 177"/>
                  <a:gd name="T92" fmla="*/ 0 w 145"/>
                  <a:gd name="T93" fmla="*/ 0 h 177"/>
                  <a:gd name="T94" fmla="*/ 0 w 145"/>
                  <a:gd name="T95" fmla="*/ 0 h 177"/>
                  <a:gd name="T96" fmla="*/ 0 w 145"/>
                  <a:gd name="T97" fmla="*/ 0 h 177"/>
                  <a:gd name="T98" fmla="*/ 0 w 145"/>
                  <a:gd name="T99" fmla="*/ 0 h 177"/>
                  <a:gd name="T100" fmla="*/ 0 w 145"/>
                  <a:gd name="T101" fmla="*/ 0 h 177"/>
                  <a:gd name="T102" fmla="*/ 0 w 145"/>
                  <a:gd name="T103" fmla="*/ 0 h 177"/>
                  <a:gd name="T104" fmla="*/ 0 w 145"/>
                  <a:gd name="T105" fmla="*/ 0 h 177"/>
                  <a:gd name="T106" fmla="*/ 0 w 145"/>
                  <a:gd name="T107" fmla="*/ 0 h 177"/>
                  <a:gd name="T108" fmla="*/ 0 w 145"/>
                  <a:gd name="T109" fmla="*/ 0 h 177"/>
                  <a:gd name="T110" fmla="*/ 0 w 145"/>
                  <a:gd name="T111" fmla="*/ 0 h 177"/>
                  <a:gd name="T112" fmla="*/ 0 w 145"/>
                  <a:gd name="T113" fmla="*/ 0 h 177"/>
                  <a:gd name="T114" fmla="*/ 0 w 145"/>
                  <a:gd name="T115" fmla="*/ 0 h 177"/>
                  <a:gd name="T116" fmla="*/ 0 w 145"/>
                  <a:gd name="T117" fmla="*/ 0 h 177"/>
                  <a:gd name="T118" fmla="*/ 0 w 145"/>
                  <a:gd name="T119" fmla="*/ 0 h 177"/>
                  <a:gd name="T120" fmla="*/ 0 w 145"/>
                  <a:gd name="T121" fmla="*/ 0 h 177"/>
                  <a:gd name="T122" fmla="*/ 0 w 145"/>
                  <a:gd name="T123" fmla="*/ 0 h 177"/>
                  <a:gd name="T124" fmla="*/ 0 w 145"/>
                  <a:gd name="T125" fmla="*/ 0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5" h="177">
                    <a:moveTo>
                      <a:pt x="60" y="13"/>
                    </a:moveTo>
                    <a:lnTo>
                      <a:pt x="51" y="20"/>
                    </a:lnTo>
                    <a:lnTo>
                      <a:pt x="43" y="27"/>
                    </a:lnTo>
                    <a:lnTo>
                      <a:pt x="36" y="35"/>
                    </a:lnTo>
                    <a:lnTo>
                      <a:pt x="29" y="44"/>
                    </a:lnTo>
                    <a:lnTo>
                      <a:pt x="22" y="53"/>
                    </a:lnTo>
                    <a:lnTo>
                      <a:pt x="17" y="63"/>
                    </a:lnTo>
                    <a:lnTo>
                      <a:pt x="13" y="74"/>
                    </a:lnTo>
                    <a:lnTo>
                      <a:pt x="10" y="79"/>
                    </a:lnTo>
                    <a:lnTo>
                      <a:pt x="7" y="85"/>
                    </a:lnTo>
                    <a:lnTo>
                      <a:pt x="5" y="93"/>
                    </a:lnTo>
                    <a:lnTo>
                      <a:pt x="3" y="103"/>
                    </a:lnTo>
                    <a:lnTo>
                      <a:pt x="0" y="119"/>
                    </a:lnTo>
                    <a:lnTo>
                      <a:pt x="0" y="126"/>
                    </a:lnTo>
                    <a:lnTo>
                      <a:pt x="2" y="134"/>
                    </a:lnTo>
                    <a:lnTo>
                      <a:pt x="3" y="141"/>
                    </a:lnTo>
                    <a:lnTo>
                      <a:pt x="5" y="148"/>
                    </a:lnTo>
                    <a:lnTo>
                      <a:pt x="7" y="154"/>
                    </a:lnTo>
                    <a:lnTo>
                      <a:pt x="10" y="159"/>
                    </a:lnTo>
                    <a:lnTo>
                      <a:pt x="14" y="165"/>
                    </a:lnTo>
                    <a:lnTo>
                      <a:pt x="18" y="169"/>
                    </a:lnTo>
                    <a:lnTo>
                      <a:pt x="24" y="171"/>
                    </a:lnTo>
                    <a:lnTo>
                      <a:pt x="29" y="174"/>
                    </a:lnTo>
                    <a:lnTo>
                      <a:pt x="35" y="176"/>
                    </a:lnTo>
                    <a:lnTo>
                      <a:pt x="42" y="177"/>
                    </a:lnTo>
                    <a:lnTo>
                      <a:pt x="46" y="177"/>
                    </a:lnTo>
                    <a:lnTo>
                      <a:pt x="51" y="177"/>
                    </a:lnTo>
                    <a:lnTo>
                      <a:pt x="57" y="176"/>
                    </a:lnTo>
                    <a:lnTo>
                      <a:pt x="62" y="174"/>
                    </a:lnTo>
                    <a:lnTo>
                      <a:pt x="68" y="171"/>
                    </a:lnTo>
                    <a:lnTo>
                      <a:pt x="75" y="170"/>
                    </a:lnTo>
                    <a:lnTo>
                      <a:pt x="80" y="166"/>
                    </a:lnTo>
                    <a:lnTo>
                      <a:pt x="86" y="163"/>
                    </a:lnTo>
                    <a:lnTo>
                      <a:pt x="93" y="158"/>
                    </a:lnTo>
                    <a:lnTo>
                      <a:pt x="101" y="149"/>
                    </a:lnTo>
                    <a:lnTo>
                      <a:pt x="109" y="143"/>
                    </a:lnTo>
                    <a:lnTo>
                      <a:pt x="116" y="133"/>
                    </a:lnTo>
                    <a:lnTo>
                      <a:pt x="123" y="125"/>
                    </a:lnTo>
                    <a:lnTo>
                      <a:pt x="128" y="114"/>
                    </a:lnTo>
                    <a:lnTo>
                      <a:pt x="134" y="104"/>
                    </a:lnTo>
                    <a:lnTo>
                      <a:pt x="138" y="93"/>
                    </a:lnTo>
                    <a:lnTo>
                      <a:pt x="143" y="75"/>
                    </a:lnTo>
                    <a:lnTo>
                      <a:pt x="145" y="66"/>
                    </a:lnTo>
                    <a:lnTo>
                      <a:pt x="145" y="57"/>
                    </a:lnTo>
                    <a:lnTo>
                      <a:pt x="145" y="49"/>
                    </a:lnTo>
                    <a:lnTo>
                      <a:pt x="145" y="42"/>
                    </a:lnTo>
                    <a:lnTo>
                      <a:pt x="143" y="35"/>
                    </a:lnTo>
                    <a:lnTo>
                      <a:pt x="141" y="28"/>
                    </a:lnTo>
                    <a:lnTo>
                      <a:pt x="138" y="22"/>
                    </a:lnTo>
                    <a:lnTo>
                      <a:pt x="135" y="16"/>
                    </a:lnTo>
                    <a:lnTo>
                      <a:pt x="131" y="12"/>
                    </a:lnTo>
                    <a:lnTo>
                      <a:pt x="127" y="8"/>
                    </a:lnTo>
                    <a:lnTo>
                      <a:pt x="121" y="4"/>
                    </a:lnTo>
                    <a:lnTo>
                      <a:pt x="116" y="2"/>
                    </a:lnTo>
                    <a:lnTo>
                      <a:pt x="110" y="0"/>
                    </a:lnTo>
                    <a:lnTo>
                      <a:pt x="104" y="0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87" y="1"/>
                    </a:lnTo>
                    <a:lnTo>
                      <a:pt x="82" y="2"/>
                    </a:lnTo>
                    <a:lnTo>
                      <a:pt x="76" y="5"/>
                    </a:lnTo>
                    <a:lnTo>
                      <a:pt x="71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09" name="Freeform 756"/>
              <p:cNvSpPr>
                <a:spLocks/>
              </p:cNvSpPr>
              <p:nvPr userDrawn="1"/>
            </p:nvSpPr>
            <p:spPr bwMode="auto">
              <a:xfrm>
                <a:off x="4450" y="186"/>
                <a:ext cx="72" cy="92"/>
              </a:xfrm>
              <a:custGeom>
                <a:avLst/>
                <a:gdLst>
                  <a:gd name="T0" fmla="*/ 1 w 143"/>
                  <a:gd name="T1" fmla="*/ 1 h 183"/>
                  <a:gd name="T2" fmla="*/ 1 w 143"/>
                  <a:gd name="T3" fmla="*/ 1 h 183"/>
                  <a:gd name="T4" fmla="*/ 1 w 143"/>
                  <a:gd name="T5" fmla="*/ 1 h 183"/>
                  <a:gd name="T6" fmla="*/ 1 w 143"/>
                  <a:gd name="T7" fmla="*/ 1 h 183"/>
                  <a:gd name="T8" fmla="*/ 1 w 143"/>
                  <a:gd name="T9" fmla="*/ 1 h 183"/>
                  <a:gd name="T10" fmla="*/ 1 w 143"/>
                  <a:gd name="T11" fmla="*/ 1 h 183"/>
                  <a:gd name="T12" fmla="*/ 1 w 143"/>
                  <a:gd name="T13" fmla="*/ 1 h 183"/>
                  <a:gd name="T14" fmla="*/ 1 w 143"/>
                  <a:gd name="T15" fmla="*/ 1 h 183"/>
                  <a:gd name="T16" fmla="*/ 1 w 143"/>
                  <a:gd name="T17" fmla="*/ 1 h 183"/>
                  <a:gd name="T18" fmla="*/ 1 w 143"/>
                  <a:gd name="T19" fmla="*/ 1 h 183"/>
                  <a:gd name="T20" fmla="*/ 1 w 143"/>
                  <a:gd name="T21" fmla="*/ 1 h 183"/>
                  <a:gd name="T22" fmla="*/ 1 w 143"/>
                  <a:gd name="T23" fmla="*/ 1 h 183"/>
                  <a:gd name="T24" fmla="*/ 0 w 143"/>
                  <a:gd name="T25" fmla="*/ 1 h 183"/>
                  <a:gd name="T26" fmla="*/ 1 w 143"/>
                  <a:gd name="T27" fmla="*/ 1 h 183"/>
                  <a:gd name="T28" fmla="*/ 1 w 143"/>
                  <a:gd name="T29" fmla="*/ 1 h 183"/>
                  <a:gd name="T30" fmla="*/ 1 w 143"/>
                  <a:gd name="T31" fmla="*/ 1 h 183"/>
                  <a:gd name="T32" fmla="*/ 1 w 143"/>
                  <a:gd name="T33" fmla="*/ 1 h 183"/>
                  <a:gd name="T34" fmla="*/ 1 w 143"/>
                  <a:gd name="T35" fmla="*/ 1 h 183"/>
                  <a:gd name="T36" fmla="*/ 1 w 143"/>
                  <a:gd name="T37" fmla="*/ 1 h 183"/>
                  <a:gd name="T38" fmla="*/ 1 w 143"/>
                  <a:gd name="T39" fmla="*/ 1 h 183"/>
                  <a:gd name="T40" fmla="*/ 1 w 143"/>
                  <a:gd name="T41" fmla="*/ 1 h 183"/>
                  <a:gd name="T42" fmla="*/ 1 w 143"/>
                  <a:gd name="T43" fmla="*/ 1 h 183"/>
                  <a:gd name="T44" fmla="*/ 1 w 143"/>
                  <a:gd name="T45" fmla="*/ 1 h 183"/>
                  <a:gd name="T46" fmla="*/ 1 w 143"/>
                  <a:gd name="T47" fmla="*/ 1 h 183"/>
                  <a:gd name="T48" fmla="*/ 1 w 143"/>
                  <a:gd name="T49" fmla="*/ 1 h 183"/>
                  <a:gd name="T50" fmla="*/ 1 w 143"/>
                  <a:gd name="T51" fmla="*/ 1 h 183"/>
                  <a:gd name="T52" fmla="*/ 1 w 143"/>
                  <a:gd name="T53" fmla="*/ 1 h 183"/>
                  <a:gd name="T54" fmla="*/ 1 w 143"/>
                  <a:gd name="T55" fmla="*/ 1 h 183"/>
                  <a:gd name="T56" fmla="*/ 1 w 143"/>
                  <a:gd name="T57" fmla="*/ 1 h 183"/>
                  <a:gd name="T58" fmla="*/ 1 w 143"/>
                  <a:gd name="T59" fmla="*/ 1 h 183"/>
                  <a:gd name="T60" fmla="*/ 1 w 143"/>
                  <a:gd name="T61" fmla="*/ 1 h 183"/>
                  <a:gd name="T62" fmla="*/ 1 w 143"/>
                  <a:gd name="T63" fmla="*/ 1 h 183"/>
                  <a:gd name="T64" fmla="*/ 1 w 143"/>
                  <a:gd name="T65" fmla="*/ 1 h 183"/>
                  <a:gd name="T66" fmla="*/ 1 w 143"/>
                  <a:gd name="T67" fmla="*/ 1 h 183"/>
                  <a:gd name="T68" fmla="*/ 1 w 143"/>
                  <a:gd name="T69" fmla="*/ 1 h 183"/>
                  <a:gd name="T70" fmla="*/ 1 w 143"/>
                  <a:gd name="T71" fmla="*/ 1 h 183"/>
                  <a:gd name="T72" fmla="*/ 1 w 143"/>
                  <a:gd name="T73" fmla="*/ 1 h 183"/>
                  <a:gd name="T74" fmla="*/ 1 w 143"/>
                  <a:gd name="T75" fmla="*/ 1 h 183"/>
                  <a:gd name="T76" fmla="*/ 1 w 143"/>
                  <a:gd name="T77" fmla="*/ 1 h 183"/>
                  <a:gd name="T78" fmla="*/ 1 w 143"/>
                  <a:gd name="T79" fmla="*/ 1 h 183"/>
                  <a:gd name="T80" fmla="*/ 1 w 143"/>
                  <a:gd name="T81" fmla="*/ 1 h 183"/>
                  <a:gd name="T82" fmla="*/ 1 w 143"/>
                  <a:gd name="T83" fmla="*/ 1 h 183"/>
                  <a:gd name="T84" fmla="*/ 1 w 143"/>
                  <a:gd name="T85" fmla="*/ 1 h 183"/>
                  <a:gd name="T86" fmla="*/ 1 w 143"/>
                  <a:gd name="T87" fmla="*/ 1 h 183"/>
                  <a:gd name="T88" fmla="*/ 1 w 143"/>
                  <a:gd name="T89" fmla="*/ 1 h 183"/>
                  <a:gd name="T90" fmla="*/ 1 w 143"/>
                  <a:gd name="T91" fmla="*/ 1 h 183"/>
                  <a:gd name="T92" fmla="*/ 1 w 143"/>
                  <a:gd name="T93" fmla="*/ 1 h 183"/>
                  <a:gd name="T94" fmla="*/ 1 w 143"/>
                  <a:gd name="T95" fmla="*/ 1 h 183"/>
                  <a:gd name="T96" fmla="*/ 1 w 143"/>
                  <a:gd name="T97" fmla="*/ 1 h 183"/>
                  <a:gd name="T98" fmla="*/ 1 w 143"/>
                  <a:gd name="T99" fmla="*/ 0 h 183"/>
                  <a:gd name="T100" fmla="*/ 1 w 143"/>
                  <a:gd name="T101" fmla="*/ 0 h 183"/>
                  <a:gd name="T102" fmla="*/ 1 w 143"/>
                  <a:gd name="T103" fmla="*/ 1 h 183"/>
                  <a:gd name="T104" fmla="*/ 1 w 143"/>
                  <a:gd name="T105" fmla="*/ 1 h 183"/>
                  <a:gd name="T106" fmla="*/ 1 w 143"/>
                  <a:gd name="T107" fmla="*/ 1 h 183"/>
                  <a:gd name="T108" fmla="*/ 1 w 143"/>
                  <a:gd name="T109" fmla="*/ 1 h 183"/>
                  <a:gd name="T110" fmla="*/ 1 w 143"/>
                  <a:gd name="T111" fmla="*/ 1 h 183"/>
                  <a:gd name="T112" fmla="*/ 1 w 143"/>
                  <a:gd name="T113" fmla="*/ 1 h 18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43" h="183">
                    <a:moveTo>
                      <a:pt x="59" y="16"/>
                    </a:moveTo>
                    <a:lnTo>
                      <a:pt x="51" y="23"/>
                    </a:lnTo>
                    <a:lnTo>
                      <a:pt x="43" y="31"/>
                    </a:lnTo>
                    <a:lnTo>
                      <a:pt x="36" y="40"/>
                    </a:lnTo>
                    <a:lnTo>
                      <a:pt x="32" y="44"/>
                    </a:lnTo>
                    <a:lnTo>
                      <a:pt x="29" y="49"/>
                    </a:lnTo>
                    <a:lnTo>
                      <a:pt x="22" y="59"/>
                    </a:lnTo>
                    <a:lnTo>
                      <a:pt x="17" y="69"/>
                    </a:lnTo>
                    <a:lnTo>
                      <a:pt x="11" y="80"/>
                    </a:lnTo>
                    <a:lnTo>
                      <a:pt x="7" y="91"/>
                    </a:lnTo>
                    <a:lnTo>
                      <a:pt x="4" y="100"/>
                    </a:lnTo>
                    <a:lnTo>
                      <a:pt x="3" y="108"/>
                    </a:lnTo>
                    <a:lnTo>
                      <a:pt x="0" y="126"/>
                    </a:lnTo>
                    <a:lnTo>
                      <a:pt x="2" y="135"/>
                    </a:lnTo>
                    <a:lnTo>
                      <a:pt x="2" y="141"/>
                    </a:lnTo>
                    <a:lnTo>
                      <a:pt x="3" y="148"/>
                    </a:lnTo>
                    <a:lnTo>
                      <a:pt x="4" y="155"/>
                    </a:lnTo>
                    <a:lnTo>
                      <a:pt x="7" y="161"/>
                    </a:lnTo>
                    <a:lnTo>
                      <a:pt x="10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79"/>
                    </a:lnTo>
                    <a:lnTo>
                      <a:pt x="29" y="180"/>
                    </a:lnTo>
                    <a:lnTo>
                      <a:pt x="35" y="181"/>
                    </a:lnTo>
                    <a:lnTo>
                      <a:pt x="41" y="183"/>
                    </a:lnTo>
                    <a:lnTo>
                      <a:pt x="51" y="181"/>
                    </a:lnTo>
                    <a:lnTo>
                      <a:pt x="62" y="179"/>
                    </a:lnTo>
                    <a:lnTo>
                      <a:pt x="73" y="173"/>
                    </a:lnTo>
                    <a:lnTo>
                      <a:pt x="84" y="166"/>
                    </a:lnTo>
                    <a:lnTo>
                      <a:pt x="92" y="159"/>
                    </a:lnTo>
                    <a:lnTo>
                      <a:pt x="101" y="152"/>
                    </a:lnTo>
                    <a:lnTo>
                      <a:pt x="107" y="144"/>
                    </a:lnTo>
                    <a:lnTo>
                      <a:pt x="114" y="135"/>
                    </a:lnTo>
                    <a:lnTo>
                      <a:pt x="121" y="125"/>
                    </a:lnTo>
                    <a:lnTo>
                      <a:pt x="127" y="114"/>
                    </a:lnTo>
                    <a:lnTo>
                      <a:pt x="132" y="103"/>
                    </a:lnTo>
                    <a:lnTo>
                      <a:pt x="136" y="92"/>
                    </a:lnTo>
                    <a:lnTo>
                      <a:pt x="142" y="74"/>
                    </a:lnTo>
                    <a:lnTo>
                      <a:pt x="143" y="56"/>
                    </a:lnTo>
                    <a:lnTo>
                      <a:pt x="143" y="48"/>
                    </a:lnTo>
                    <a:lnTo>
                      <a:pt x="143" y="41"/>
                    </a:lnTo>
                    <a:lnTo>
                      <a:pt x="142" y="33"/>
                    </a:lnTo>
                    <a:lnTo>
                      <a:pt x="139" y="27"/>
                    </a:lnTo>
                    <a:lnTo>
                      <a:pt x="136" y="20"/>
                    </a:lnTo>
                    <a:lnTo>
                      <a:pt x="134" y="15"/>
                    </a:lnTo>
                    <a:lnTo>
                      <a:pt x="129" y="11"/>
                    </a:lnTo>
                    <a:lnTo>
                      <a:pt x="125" y="7"/>
                    </a:lnTo>
                    <a:lnTo>
                      <a:pt x="121" y="4"/>
                    </a:lnTo>
                    <a:lnTo>
                      <a:pt x="116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7" y="3"/>
                    </a:lnTo>
                    <a:lnTo>
                      <a:pt x="81" y="4"/>
                    </a:lnTo>
                    <a:lnTo>
                      <a:pt x="76" y="7"/>
                    </a:lnTo>
                    <a:lnTo>
                      <a:pt x="69" y="9"/>
                    </a:lnTo>
                    <a:lnTo>
                      <a:pt x="59" y="1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0" name="Freeform 757"/>
              <p:cNvSpPr>
                <a:spLocks/>
              </p:cNvSpPr>
              <p:nvPr userDrawn="1"/>
            </p:nvSpPr>
            <p:spPr bwMode="auto">
              <a:xfrm>
                <a:off x="4807" y="186"/>
                <a:ext cx="86" cy="100"/>
              </a:xfrm>
              <a:custGeom>
                <a:avLst/>
                <a:gdLst>
                  <a:gd name="T0" fmla="*/ 1 w 172"/>
                  <a:gd name="T1" fmla="*/ 1 h 199"/>
                  <a:gd name="T2" fmla="*/ 1 w 172"/>
                  <a:gd name="T3" fmla="*/ 1 h 199"/>
                  <a:gd name="T4" fmla="*/ 1 w 172"/>
                  <a:gd name="T5" fmla="*/ 1 h 199"/>
                  <a:gd name="T6" fmla="*/ 1 w 172"/>
                  <a:gd name="T7" fmla="*/ 1 h 199"/>
                  <a:gd name="T8" fmla="*/ 1 w 172"/>
                  <a:gd name="T9" fmla="*/ 1 h 199"/>
                  <a:gd name="T10" fmla="*/ 1 w 172"/>
                  <a:gd name="T11" fmla="*/ 1 h 199"/>
                  <a:gd name="T12" fmla="*/ 1 w 172"/>
                  <a:gd name="T13" fmla="*/ 1 h 199"/>
                  <a:gd name="T14" fmla="*/ 1 w 172"/>
                  <a:gd name="T15" fmla="*/ 1 h 199"/>
                  <a:gd name="T16" fmla="*/ 1 w 172"/>
                  <a:gd name="T17" fmla="*/ 1 h 199"/>
                  <a:gd name="T18" fmla="*/ 1 w 172"/>
                  <a:gd name="T19" fmla="*/ 1 h 199"/>
                  <a:gd name="T20" fmla="*/ 1 w 172"/>
                  <a:gd name="T21" fmla="*/ 1 h 199"/>
                  <a:gd name="T22" fmla="*/ 1 w 172"/>
                  <a:gd name="T23" fmla="*/ 1 h 199"/>
                  <a:gd name="T24" fmla="*/ 0 w 172"/>
                  <a:gd name="T25" fmla="*/ 1 h 199"/>
                  <a:gd name="T26" fmla="*/ 0 w 172"/>
                  <a:gd name="T27" fmla="*/ 1 h 199"/>
                  <a:gd name="T28" fmla="*/ 1 w 172"/>
                  <a:gd name="T29" fmla="*/ 1 h 199"/>
                  <a:gd name="T30" fmla="*/ 1 w 172"/>
                  <a:gd name="T31" fmla="*/ 1 h 199"/>
                  <a:gd name="T32" fmla="*/ 1 w 172"/>
                  <a:gd name="T33" fmla="*/ 1 h 199"/>
                  <a:gd name="T34" fmla="*/ 1 w 172"/>
                  <a:gd name="T35" fmla="*/ 1 h 199"/>
                  <a:gd name="T36" fmla="*/ 1 w 172"/>
                  <a:gd name="T37" fmla="*/ 1 h 199"/>
                  <a:gd name="T38" fmla="*/ 1 w 172"/>
                  <a:gd name="T39" fmla="*/ 1 h 199"/>
                  <a:gd name="T40" fmla="*/ 1 w 172"/>
                  <a:gd name="T41" fmla="*/ 1 h 199"/>
                  <a:gd name="T42" fmla="*/ 1 w 172"/>
                  <a:gd name="T43" fmla="*/ 1 h 199"/>
                  <a:gd name="T44" fmla="*/ 1 w 172"/>
                  <a:gd name="T45" fmla="*/ 1 h 199"/>
                  <a:gd name="T46" fmla="*/ 1 w 172"/>
                  <a:gd name="T47" fmla="*/ 1 h 199"/>
                  <a:gd name="T48" fmla="*/ 1 w 172"/>
                  <a:gd name="T49" fmla="*/ 1 h 199"/>
                  <a:gd name="T50" fmla="*/ 1 w 172"/>
                  <a:gd name="T51" fmla="*/ 1 h 199"/>
                  <a:gd name="T52" fmla="*/ 1 w 172"/>
                  <a:gd name="T53" fmla="*/ 1 h 199"/>
                  <a:gd name="T54" fmla="*/ 1 w 172"/>
                  <a:gd name="T55" fmla="*/ 1 h 199"/>
                  <a:gd name="T56" fmla="*/ 1 w 172"/>
                  <a:gd name="T57" fmla="*/ 1 h 199"/>
                  <a:gd name="T58" fmla="*/ 1 w 172"/>
                  <a:gd name="T59" fmla="*/ 1 h 199"/>
                  <a:gd name="T60" fmla="*/ 1 w 172"/>
                  <a:gd name="T61" fmla="*/ 1 h 199"/>
                  <a:gd name="T62" fmla="*/ 1 w 172"/>
                  <a:gd name="T63" fmla="*/ 1 h 199"/>
                  <a:gd name="T64" fmla="*/ 1 w 172"/>
                  <a:gd name="T65" fmla="*/ 1 h 199"/>
                  <a:gd name="T66" fmla="*/ 1 w 172"/>
                  <a:gd name="T67" fmla="*/ 1 h 199"/>
                  <a:gd name="T68" fmla="*/ 1 w 172"/>
                  <a:gd name="T69" fmla="*/ 1 h 199"/>
                  <a:gd name="T70" fmla="*/ 1 w 172"/>
                  <a:gd name="T71" fmla="*/ 1 h 199"/>
                  <a:gd name="T72" fmla="*/ 1 w 172"/>
                  <a:gd name="T73" fmla="*/ 1 h 199"/>
                  <a:gd name="T74" fmla="*/ 1 w 172"/>
                  <a:gd name="T75" fmla="*/ 1 h 199"/>
                  <a:gd name="T76" fmla="*/ 1 w 172"/>
                  <a:gd name="T77" fmla="*/ 1 h 199"/>
                  <a:gd name="T78" fmla="*/ 1 w 172"/>
                  <a:gd name="T79" fmla="*/ 1 h 199"/>
                  <a:gd name="T80" fmla="*/ 1 w 172"/>
                  <a:gd name="T81" fmla="*/ 1 h 199"/>
                  <a:gd name="T82" fmla="*/ 1 w 172"/>
                  <a:gd name="T83" fmla="*/ 1 h 199"/>
                  <a:gd name="T84" fmla="*/ 1 w 172"/>
                  <a:gd name="T85" fmla="*/ 1 h 199"/>
                  <a:gd name="T86" fmla="*/ 1 w 172"/>
                  <a:gd name="T87" fmla="*/ 1 h 199"/>
                  <a:gd name="T88" fmla="*/ 1 w 172"/>
                  <a:gd name="T89" fmla="*/ 1 h 199"/>
                  <a:gd name="T90" fmla="*/ 1 w 172"/>
                  <a:gd name="T91" fmla="*/ 1 h 199"/>
                  <a:gd name="T92" fmla="*/ 1 w 172"/>
                  <a:gd name="T93" fmla="*/ 1 h 199"/>
                  <a:gd name="T94" fmla="*/ 1 w 172"/>
                  <a:gd name="T95" fmla="*/ 1 h 199"/>
                  <a:gd name="T96" fmla="*/ 1 w 172"/>
                  <a:gd name="T97" fmla="*/ 1 h 199"/>
                  <a:gd name="T98" fmla="*/ 1 w 172"/>
                  <a:gd name="T99" fmla="*/ 1 h 199"/>
                  <a:gd name="T100" fmla="*/ 1 w 172"/>
                  <a:gd name="T101" fmla="*/ 1 h 199"/>
                  <a:gd name="T102" fmla="*/ 1 w 172"/>
                  <a:gd name="T103" fmla="*/ 1 h 199"/>
                  <a:gd name="T104" fmla="*/ 1 w 172"/>
                  <a:gd name="T105" fmla="*/ 1 h 199"/>
                  <a:gd name="T106" fmla="*/ 1 w 172"/>
                  <a:gd name="T107" fmla="*/ 1 h 199"/>
                  <a:gd name="T108" fmla="*/ 1 w 172"/>
                  <a:gd name="T109" fmla="*/ 1 h 199"/>
                  <a:gd name="T110" fmla="*/ 1 w 172"/>
                  <a:gd name="T111" fmla="*/ 1 h 199"/>
                  <a:gd name="T112" fmla="*/ 1 w 172"/>
                  <a:gd name="T113" fmla="*/ 0 h 199"/>
                  <a:gd name="T114" fmla="*/ 1 w 172"/>
                  <a:gd name="T115" fmla="*/ 1 h 199"/>
                  <a:gd name="T116" fmla="*/ 1 w 172"/>
                  <a:gd name="T117" fmla="*/ 1 h 199"/>
                  <a:gd name="T118" fmla="*/ 1 w 172"/>
                  <a:gd name="T119" fmla="*/ 1 h 199"/>
                  <a:gd name="T120" fmla="*/ 1 w 172"/>
                  <a:gd name="T121" fmla="*/ 1 h 199"/>
                  <a:gd name="T122" fmla="*/ 1 w 172"/>
                  <a:gd name="T123" fmla="*/ 1 h 199"/>
                  <a:gd name="T124" fmla="*/ 1 w 172"/>
                  <a:gd name="T125" fmla="*/ 1 h 1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2" h="199">
                    <a:moveTo>
                      <a:pt x="71" y="19"/>
                    </a:moveTo>
                    <a:lnTo>
                      <a:pt x="62" y="27"/>
                    </a:lnTo>
                    <a:lnTo>
                      <a:pt x="52" y="36"/>
                    </a:lnTo>
                    <a:lnTo>
                      <a:pt x="44" y="44"/>
                    </a:lnTo>
                    <a:lnTo>
                      <a:pt x="36" y="53"/>
                    </a:lnTo>
                    <a:lnTo>
                      <a:pt x="27" y="64"/>
                    </a:lnTo>
                    <a:lnTo>
                      <a:pt x="21" y="75"/>
                    </a:lnTo>
                    <a:lnTo>
                      <a:pt x="15" y="88"/>
                    </a:lnTo>
                    <a:lnTo>
                      <a:pt x="10" y="100"/>
                    </a:lnTo>
                    <a:lnTo>
                      <a:pt x="5" y="110"/>
                    </a:lnTo>
                    <a:lnTo>
                      <a:pt x="3" y="119"/>
                    </a:lnTo>
                    <a:lnTo>
                      <a:pt x="1" y="129"/>
                    </a:lnTo>
                    <a:lnTo>
                      <a:pt x="0" y="139"/>
                    </a:lnTo>
                    <a:lnTo>
                      <a:pt x="0" y="147"/>
                    </a:lnTo>
                    <a:lnTo>
                      <a:pt x="1" y="155"/>
                    </a:lnTo>
                    <a:lnTo>
                      <a:pt x="3" y="163"/>
                    </a:lnTo>
                    <a:lnTo>
                      <a:pt x="4" y="170"/>
                    </a:lnTo>
                    <a:lnTo>
                      <a:pt x="8" y="176"/>
                    </a:lnTo>
                    <a:lnTo>
                      <a:pt x="11" y="183"/>
                    </a:lnTo>
                    <a:lnTo>
                      <a:pt x="15" y="187"/>
                    </a:lnTo>
                    <a:lnTo>
                      <a:pt x="18" y="190"/>
                    </a:lnTo>
                    <a:lnTo>
                      <a:pt x="21" y="191"/>
                    </a:lnTo>
                    <a:lnTo>
                      <a:pt x="26" y="195"/>
                    </a:lnTo>
                    <a:lnTo>
                      <a:pt x="33" y="198"/>
                    </a:lnTo>
                    <a:lnTo>
                      <a:pt x="40" y="199"/>
                    </a:lnTo>
                    <a:lnTo>
                      <a:pt x="47" y="199"/>
                    </a:lnTo>
                    <a:lnTo>
                      <a:pt x="60" y="199"/>
                    </a:lnTo>
                    <a:lnTo>
                      <a:pt x="66" y="198"/>
                    </a:lnTo>
                    <a:lnTo>
                      <a:pt x="73" y="195"/>
                    </a:lnTo>
                    <a:lnTo>
                      <a:pt x="80" y="192"/>
                    </a:lnTo>
                    <a:lnTo>
                      <a:pt x="87" y="190"/>
                    </a:lnTo>
                    <a:lnTo>
                      <a:pt x="92" y="185"/>
                    </a:lnTo>
                    <a:lnTo>
                      <a:pt x="99" y="183"/>
                    </a:lnTo>
                    <a:lnTo>
                      <a:pt x="109" y="174"/>
                    </a:lnTo>
                    <a:lnTo>
                      <a:pt x="118" y="166"/>
                    </a:lnTo>
                    <a:lnTo>
                      <a:pt x="128" y="158"/>
                    </a:lnTo>
                    <a:lnTo>
                      <a:pt x="136" y="148"/>
                    </a:lnTo>
                    <a:lnTo>
                      <a:pt x="143" y="137"/>
                    </a:lnTo>
                    <a:lnTo>
                      <a:pt x="151" y="126"/>
                    </a:lnTo>
                    <a:lnTo>
                      <a:pt x="157" y="114"/>
                    </a:lnTo>
                    <a:lnTo>
                      <a:pt x="162" y="102"/>
                    </a:lnTo>
                    <a:lnTo>
                      <a:pt x="166" y="92"/>
                    </a:lnTo>
                    <a:lnTo>
                      <a:pt x="169" y="81"/>
                    </a:lnTo>
                    <a:lnTo>
                      <a:pt x="170" y="71"/>
                    </a:lnTo>
                    <a:lnTo>
                      <a:pt x="172" y="63"/>
                    </a:lnTo>
                    <a:lnTo>
                      <a:pt x="172" y="53"/>
                    </a:lnTo>
                    <a:lnTo>
                      <a:pt x="170" y="45"/>
                    </a:lnTo>
                    <a:lnTo>
                      <a:pt x="169" y="37"/>
                    </a:lnTo>
                    <a:lnTo>
                      <a:pt x="168" y="30"/>
                    </a:lnTo>
                    <a:lnTo>
                      <a:pt x="164" y="23"/>
                    </a:lnTo>
                    <a:lnTo>
                      <a:pt x="161" y="18"/>
                    </a:lnTo>
                    <a:lnTo>
                      <a:pt x="155" y="12"/>
                    </a:lnTo>
                    <a:lnTo>
                      <a:pt x="151" y="8"/>
                    </a:lnTo>
                    <a:lnTo>
                      <a:pt x="144" y="5"/>
                    </a:lnTo>
                    <a:lnTo>
                      <a:pt x="139" y="3"/>
                    </a:lnTo>
                    <a:lnTo>
                      <a:pt x="132" y="1"/>
                    </a:lnTo>
                    <a:lnTo>
                      <a:pt x="124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4" y="3"/>
                    </a:lnTo>
                    <a:lnTo>
                      <a:pt x="98" y="5"/>
                    </a:lnTo>
                    <a:lnTo>
                      <a:pt x="84" y="11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1" name="Freeform 758"/>
              <p:cNvSpPr>
                <a:spLocks/>
              </p:cNvSpPr>
              <p:nvPr userDrawn="1"/>
            </p:nvSpPr>
            <p:spPr bwMode="auto">
              <a:xfrm>
                <a:off x="4148" y="186"/>
                <a:ext cx="60" cy="84"/>
              </a:xfrm>
              <a:custGeom>
                <a:avLst/>
                <a:gdLst>
                  <a:gd name="T0" fmla="*/ 0 w 121"/>
                  <a:gd name="T1" fmla="*/ 0 h 170"/>
                  <a:gd name="T2" fmla="*/ 0 w 121"/>
                  <a:gd name="T3" fmla="*/ 0 h 170"/>
                  <a:gd name="T4" fmla="*/ 0 w 121"/>
                  <a:gd name="T5" fmla="*/ 0 h 170"/>
                  <a:gd name="T6" fmla="*/ 0 w 121"/>
                  <a:gd name="T7" fmla="*/ 0 h 170"/>
                  <a:gd name="T8" fmla="*/ 0 w 121"/>
                  <a:gd name="T9" fmla="*/ 0 h 170"/>
                  <a:gd name="T10" fmla="*/ 0 w 121"/>
                  <a:gd name="T11" fmla="*/ 0 h 170"/>
                  <a:gd name="T12" fmla="*/ 0 w 121"/>
                  <a:gd name="T13" fmla="*/ 0 h 170"/>
                  <a:gd name="T14" fmla="*/ 0 w 121"/>
                  <a:gd name="T15" fmla="*/ 0 h 170"/>
                  <a:gd name="T16" fmla="*/ 0 w 121"/>
                  <a:gd name="T17" fmla="*/ 0 h 170"/>
                  <a:gd name="T18" fmla="*/ 0 w 121"/>
                  <a:gd name="T19" fmla="*/ 0 h 170"/>
                  <a:gd name="T20" fmla="*/ 0 w 121"/>
                  <a:gd name="T21" fmla="*/ 0 h 170"/>
                  <a:gd name="T22" fmla="*/ 0 w 121"/>
                  <a:gd name="T23" fmla="*/ 0 h 170"/>
                  <a:gd name="T24" fmla="*/ 0 w 121"/>
                  <a:gd name="T25" fmla="*/ 0 h 170"/>
                  <a:gd name="T26" fmla="*/ 0 w 121"/>
                  <a:gd name="T27" fmla="*/ 0 h 170"/>
                  <a:gd name="T28" fmla="*/ 0 w 121"/>
                  <a:gd name="T29" fmla="*/ 0 h 170"/>
                  <a:gd name="T30" fmla="*/ 0 w 121"/>
                  <a:gd name="T31" fmla="*/ 0 h 170"/>
                  <a:gd name="T32" fmla="*/ 0 w 121"/>
                  <a:gd name="T33" fmla="*/ 0 h 170"/>
                  <a:gd name="T34" fmla="*/ 0 w 121"/>
                  <a:gd name="T35" fmla="*/ 0 h 170"/>
                  <a:gd name="T36" fmla="*/ 0 w 121"/>
                  <a:gd name="T37" fmla="*/ 0 h 170"/>
                  <a:gd name="T38" fmla="*/ 0 w 121"/>
                  <a:gd name="T39" fmla="*/ 0 h 170"/>
                  <a:gd name="T40" fmla="*/ 0 w 121"/>
                  <a:gd name="T41" fmla="*/ 0 h 170"/>
                  <a:gd name="T42" fmla="*/ 0 w 121"/>
                  <a:gd name="T43" fmla="*/ 0 h 170"/>
                  <a:gd name="T44" fmla="*/ 0 w 121"/>
                  <a:gd name="T45" fmla="*/ 0 h 170"/>
                  <a:gd name="T46" fmla="*/ 0 w 121"/>
                  <a:gd name="T47" fmla="*/ 0 h 170"/>
                  <a:gd name="T48" fmla="*/ 0 w 121"/>
                  <a:gd name="T49" fmla="*/ 0 h 170"/>
                  <a:gd name="T50" fmla="*/ 0 w 121"/>
                  <a:gd name="T51" fmla="*/ 0 h 170"/>
                  <a:gd name="T52" fmla="*/ 0 w 121"/>
                  <a:gd name="T53" fmla="*/ 0 h 170"/>
                  <a:gd name="T54" fmla="*/ 0 w 121"/>
                  <a:gd name="T55" fmla="*/ 0 h 170"/>
                  <a:gd name="T56" fmla="*/ 0 w 121"/>
                  <a:gd name="T57" fmla="*/ 0 h 170"/>
                  <a:gd name="T58" fmla="*/ 0 w 121"/>
                  <a:gd name="T59" fmla="*/ 0 h 170"/>
                  <a:gd name="T60" fmla="*/ 0 w 121"/>
                  <a:gd name="T61" fmla="*/ 0 h 170"/>
                  <a:gd name="T62" fmla="*/ 0 w 121"/>
                  <a:gd name="T63" fmla="*/ 0 h 170"/>
                  <a:gd name="T64" fmla="*/ 0 w 121"/>
                  <a:gd name="T65" fmla="*/ 0 h 170"/>
                  <a:gd name="T66" fmla="*/ 0 w 121"/>
                  <a:gd name="T67" fmla="*/ 0 h 170"/>
                  <a:gd name="T68" fmla="*/ 0 w 121"/>
                  <a:gd name="T69" fmla="*/ 0 h 170"/>
                  <a:gd name="T70" fmla="*/ 0 w 121"/>
                  <a:gd name="T71" fmla="*/ 0 h 170"/>
                  <a:gd name="T72" fmla="*/ 0 w 121"/>
                  <a:gd name="T73" fmla="*/ 0 h 170"/>
                  <a:gd name="T74" fmla="*/ 0 w 121"/>
                  <a:gd name="T75" fmla="*/ 0 h 170"/>
                  <a:gd name="T76" fmla="*/ 0 w 121"/>
                  <a:gd name="T77" fmla="*/ 0 h 170"/>
                  <a:gd name="T78" fmla="*/ 0 w 121"/>
                  <a:gd name="T79" fmla="*/ 0 h 170"/>
                  <a:gd name="T80" fmla="*/ 0 w 121"/>
                  <a:gd name="T81" fmla="*/ 0 h 170"/>
                  <a:gd name="T82" fmla="*/ 0 w 121"/>
                  <a:gd name="T83" fmla="*/ 0 h 170"/>
                  <a:gd name="T84" fmla="*/ 0 w 121"/>
                  <a:gd name="T85" fmla="*/ 0 h 170"/>
                  <a:gd name="T86" fmla="*/ 0 w 121"/>
                  <a:gd name="T87" fmla="*/ 0 h 170"/>
                  <a:gd name="T88" fmla="*/ 0 w 121"/>
                  <a:gd name="T89" fmla="*/ 0 h 170"/>
                  <a:gd name="T90" fmla="*/ 0 w 121"/>
                  <a:gd name="T91" fmla="*/ 0 h 170"/>
                  <a:gd name="T92" fmla="*/ 0 w 121"/>
                  <a:gd name="T93" fmla="*/ 0 h 170"/>
                  <a:gd name="T94" fmla="*/ 0 w 121"/>
                  <a:gd name="T95" fmla="*/ 0 h 170"/>
                  <a:gd name="T96" fmla="*/ 0 w 121"/>
                  <a:gd name="T97" fmla="*/ 0 h 170"/>
                  <a:gd name="T98" fmla="*/ 0 w 121"/>
                  <a:gd name="T99" fmla="*/ 0 h 170"/>
                  <a:gd name="T100" fmla="*/ 0 w 121"/>
                  <a:gd name="T101" fmla="*/ 0 h 170"/>
                  <a:gd name="T102" fmla="*/ 0 w 121"/>
                  <a:gd name="T103" fmla="*/ 0 h 170"/>
                  <a:gd name="T104" fmla="*/ 0 w 121"/>
                  <a:gd name="T105" fmla="*/ 0 h 170"/>
                  <a:gd name="T106" fmla="*/ 0 w 121"/>
                  <a:gd name="T107" fmla="*/ 0 h 170"/>
                  <a:gd name="T108" fmla="*/ 0 w 121"/>
                  <a:gd name="T109" fmla="*/ 0 h 170"/>
                  <a:gd name="T110" fmla="*/ 0 w 121"/>
                  <a:gd name="T111" fmla="*/ 0 h 1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1" h="170">
                    <a:moveTo>
                      <a:pt x="48" y="17"/>
                    </a:moveTo>
                    <a:lnTo>
                      <a:pt x="41" y="22"/>
                    </a:lnTo>
                    <a:lnTo>
                      <a:pt x="36" y="29"/>
                    </a:lnTo>
                    <a:lnTo>
                      <a:pt x="29" y="38"/>
                    </a:lnTo>
                    <a:lnTo>
                      <a:pt x="23" y="46"/>
                    </a:lnTo>
                    <a:lnTo>
                      <a:pt x="18" y="55"/>
                    </a:lnTo>
                    <a:lnTo>
                      <a:pt x="14" y="65"/>
                    </a:lnTo>
                    <a:lnTo>
                      <a:pt x="10" y="75"/>
                    </a:lnTo>
                    <a:lnTo>
                      <a:pt x="6" y="84"/>
                    </a:lnTo>
                    <a:lnTo>
                      <a:pt x="4" y="94"/>
                    </a:lnTo>
                    <a:lnTo>
                      <a:pt x="1" y="102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1" y="132"/>
                    </a:lnTo>
                    <a:lnTo>
                      <a:pt x="3" y="138"/>
                    </a:lnTo>
                    <a:lnTo>
                      <a:pt x="4" y="145"/>
                    </a:lnTo>
                    <a:lnTo>
                      <a:pt x="10" y="154"/>
                    </a:lnTo>
                    <a:lnTo>
                      <a:pt x="12" y="159"/>
                    </a:lnTo>
                    <a:lnTo>
                      <a:pt x="17" y="163"/>
                    </a:lnTo>
                    <a:lnTo>
                      <a:pt x="21" y="165"/>
                    </a:lnTo>
                    <a:lnTo>
                      <a:pt x="25" y="168"/>
                    </a:lnTo>
                    <a:lnTo>
                      <a:pt x="30" y="170"/>
                    </a:lnTo>
                    <a:lnTo>
                      <a:pt x="36" y="170"/>
                    </a:lnTo>
                    <a:lnTo>
                      <a:pt x="44" y="168"/>
                    </a:lnTo>
                    <a:lnTo>
                      <a:pt x="54" y="165"/>
                    </a:lnTo>
                    <a:lnTo>
                      <a:pt x="63" y="161"/>
                    </a:lnTo>
                    <a:lnTo>
                      <a:pt x="73" y="154"/>
                    </a:lnTo>
                    <a:lnTo>
                      <a:pt x="78" y="148"/>
                    </a:lnTo>
                    <a:lnTo>
                      <a:pt x="85" y="141"/>
                    </a:lnTo>
                    <a:lnTo>
                      <a:pt x="92" y="134"/>
                    </a:lnTo>
                    <a:lnTo>
                      <a:pt x="98" y="126"/>
                    </a:lnTo>
                    <a:lnTo>
                      <a:pt x="103" y="116"/>
                    </a:lnTo>
                    <a:lnTo>
                      <a:pt x="107" y="106"/>
                    </a:lnTo>
                    <a:lnTo>
                      <a:pt x="111" y="97"/>
                    </a:lnTo>
                    <a:lnTo>
                      <a:pt x="116" y="86"/>
                    </a:lnTo>
                    <a:lnTo>
                      <a:pt x="120" y="69"/>
                    </a:lnTo>
                    <a:lnTo>
                      <a:pt x="121" y="61"/>
                    </a:lnTo>
                    <a:lnTo>
                      <a:pt x="121" y="53"/>
                    </a:lnTo>
                    <a:lnTo>
                      <a:pt x="121" y="46"/>
                    </a:lnTo>
                    <a:lnTo>
                      <a:pt x="121" y="39"/>
                    </a:lnTo>
                    <a:lnTo>
                      <a:pt x="120" y="32"/>
                    </a:lnTo>
                    <a:lnTo>
                      <a:pt x="117" y="25"/>
                    </a:lnTo>
                    <a:lnTo>
                      <a:pt x="116" y="20"/>
                    </a:lnTo>
                    <a:lnTo>
                      <a:pt x="113" y="16"/>
                    </a:lnTo>
                    <a:lnTo>
                      <a:pt x="111" y="13"/>
                    </a:lnTo>
                    <a:lnTo>
                      <a:pt x="109" y="11"/>
                    </a:lnTo>
                    <a:lnTo>
                      <a:pt x="106" y="7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67" y="5"/>
                    </a:lnTo>
                    <a:lnTo>
                      <a:pt x="58" y="10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2" name="Freeform 759"/>
              <p:cNvSpPr>
                <a:spLocks/>
              </p:cNvSpPr>
              <p:nvPr userDrawn="1"/>
            </p:nvSpPr>
            <p:spPr bwMode="auto">
              <a:xfrm>
                <a:off x="4344" y="186"/>
                <a:ext cx="68" cy="89"/>
              </a:xfrm>
              <a:custGeom>
                <a:avLst/>
                <a:gdLst>
                  <a:gd name="T0" fmla="*/ 1 w 135"/>
                  <a:gd name="T1" fmla="*/ 0 h 179"/>
                  <a:gd name="T2" fmla="*/ 1 w 135"/>
                  <a:gd name="T3" fmla="*/ 0 h 179"/>
                  <a:gd name="T4" fmla="*/ 1 w 135"/>
                  <a:gd name="T5" fmla="*/ 0 h 179"/>
                  <a:gd name="T6" fmla="*/ 1 w 135"/>
                  <a:gd name="T7" fmla="*/ 0 h 179"/>
                  <a:gd name="T8" fmla="*/ 1 w 135"/>
                  <a:gd name="T9" fmla="*/ 0 h 179"/>
                  <a:gd name="T10" fmla="*/ 1 w 135"/>
                  <a:gd name="T11" fmla="*/ 0 h 179"/>
                  <a:gd name="T12" fmla="*/ 1 w 135"/>
                  <a:gd name="T13" fmla="*/ 0 h 179"/>
                  <a:gd name="T14" fmla="*/ 1 w 135"/>
                  <a:gd name="T15" fmla="*/ 0 h 179"/>
                  <a:gd name="T16" fmla="*/ 1 w 135"/>
                  <a:gd name="T17" fmla="*/ 0 h 179"/>
                  <a:gd name="T18" fmla="*/ 1 w 135"/>
                  <a:gd name="T19" fmla="*/ 0 h 179"/>
                  <a:gd name="T20" fmla="*/ 1 w 135"/>
                  <a:gd name="T21" fmla="*/ 0 h 179"/>
                  <a:gd name="T22" fmla="*/ 1 w 135"/>
                  <a:gd name="T23" fmla="*/ 0 h 179"/>
                  <a:gd name="T24" fmla="*/ 0 w 135"/>
                  <a:gd name="T25" fmla="*/ 0 h 179"/>
                  <a:gd name="T26" fmla="*/ 0 w 135"/>
                  <a:gd name="T27" fmla="*/ 0 h 179"/>
                  <a:gd name="T28" fmla="*/ 0 w 135"/>
                  <a:gd name="T29" fmla="*/ 0 h 179"/>
                  <a:gd name="T30" fmla="*/ 1 w 135"/>
                  <a:gd name="T31" fmla="*/ 0 h 179"/>
                  <a:gd name="T32" fmla="*/ 1 w 135"/>
                  <a:gd name="T33" fmla="*/ 0 h 179"/>
                  <a:gd name="T34" fmla="*/ 1 w 135"/>
                  <a:gd name="T35" fmla="*/ 0 h 179"/>
                  <a:gd name="T36" fmla="*/ 1 w 135"/>
                  <a:gd name="T37" fmla="*/ 0 h 179"/>
                  <a:gd name="T38" fmla="*/ 1 w 135"/>
                  <a:gd name="T39" fmla="*/ 0 h 179"/>
                  <a:gd name="T40" fmla="*/ 1 w 135"/>
                  <a:gd name="T41" fmla="*/ 0 h 179"/>
                  <a:gd name="T42" fmla="*/ 1 w 135"/>
                  <a:gd name="T43" fmla="*/ 0 h 179"/>
                  <a:gd name="T44" fmla="*/ 1 w 135"/>
                  <a:gd name="T45" fmla="*/ 0 h 179"/>
                  <a:gd name="T46" fmla="*/ 1 w 135"/>
                  <a:gd name="T47" fmla="*/ 0 h 179"/>
                  <a:gd name="T48" fmla="*/ 1 w 135"/>
                  <a:gd name="T49" fmla="*/ 0 h 179"/>
                  <a:gd name="T50" fmla="*/ 1 w 135"/>
                  <a:gd name="T51" fmla="*/ 0 h 179"/>
                  <a:gd name="T52" fmla="*/ 1 w 135"/>
                  <a:gd name="T53" fmla="*/ 0 h 179"/>
                  <a:gd name="T54" fmla="*/ 1 w 135"/>
                  <a:gd name="T55" fmla="*/ 0 h 179"/>
                  <a:gd name="T56" fmla="*/ 1 w 135"/>
                  <a:gd name="T57" fmla="*/ 0 h 179"/>
                  <a:gd name="T58" fmla="*/ 1 w 135"/>
                  <a:gd name="T59" fmla="*/ 0 h 179"/>
                  <a:gd name="T60" fmla="*/ 1 w 135"/>
                  <a:gd name="T61" fmla="*/ 0 h 179"/>
                  <a:gd name="T62" fmla="*/ 1 w 135"/>
                  <a:gd name="T63" fmla="*/ 0 h 179"/>
                  <a:gd name="T64" fmla="*/ 1 w 135"/>
                  <a:gd name="T65" fmla="*/ 0 h 179"/>
                  <a:gd name="T66" fmla="*/ 1 w 135"/>
                  <a:gd name="T67" fmla="*/ 0 h 179"/>
                  <a:gd name="T68" fmla="*/ 1 w 135"/>
                  <a:gd name="T69" fmla="*/ 0 h 179"/>
                  <a:gd name="T70" fmla="*/ 1 w 135"/>
                  <a:gd name="T71" fmla="*/ 0 h 179"/>
                  <a:gd name="T72" fmla="*/ 1 w 135"/>
                  <a:gd name="T73" fmla="*/ 0 h 179"/>
                  <a:gd name="T74" fmla="*/ 1 w 135"/>
                  <a:gd name="T75" fmla="*/ 0 h 179"/>
                  <a:gd name="T76" fmla="*/ 1 w 135"/>
                  <a:gd name="T77" fmla="*/ 0 h 179"/>
                  <a:gd name="T78" fmla="*/ 1 w 135"/>
                  <a:gd name="T79" fmla="*/ 0 h 179"/>
                  <a:gd name="T80" fmla="*/ 1 w 135"/>
                  <a:gd name="T81" fmla="*/ 0 h 179"/>
                  <a:gd name="T82" fmla="*/ 1 w 135"/>
                  <a:gd name="T83" fmla="*/ 0 h 179"/>
                  <a:gd name="T84" fmla="*/ 1 w 135"/>
                  <a:gd name="T85" fmla="*/ 0 h 179"/>
                  <a:gd name="T86" fmla="*/ 1 w 135"/>
                  <a:gd name="T87" fmla="*/ 0 h 179"/>
                  <a:gd name="T88" fmla="*/ 1 w 135"/>
                  <a:gd name="T89" fmla="*/ 0 h 179"/>
                  <a:gd name="T90" fmla="*/ 1 w 135"/>
                  <a:gd name="T91" fmla="*/ 0 h 179"/>
                  <a:gd name="T92" fmla="*/ 1 w 135"/>
                  <a:gd name="T93" fmla="*/ 0 h 179"/>
                  <a:gd name="T94" fmla="*/ 1 w 135"/>
                  <a:gd name="T95" fmla="*/ 0 h 179"/>
                  <a:gd name="T96" fmla="*/ 1 w 135"/>
                  <a:gd name="T97" fmla="*/ 0 h 179"/>
                  <a:gd name="T98" fmla="*/ 1 w 135"/>
                  <a:gd name="T99" fmla="*/ 0 h 179"/>
                  <a:gd name="T100" fmla="*/ 1 w 135"/>
                  <a:gd name="T101" fmla="*/ 0 h 179"/>
                  <a:gd name="T102" fmla="*/ 1 w 135"/>
                  <a:gd name="T103" fmla="*/ 0 h 179"/>
                  <a:gd name="T104" fmla="*/ 1 w 135"/>
                  <a:gd name="T105" fmla="*/ 0 h 179"/>
                  <a:gd name="T106" fmla="*/ 1 w 135"/>
                  <a:gd name="T107" fmla="*/ 0 h 179"/>
                  <a:gd name="T108" fmla="*/ 1 w 135"/>
                  <a:gd name="T109" fmla="*/ 0 h 179"/>
                  <a:gd name="T110" fmla="*/ 1 w 135"/>
                  <a:gd name="T111" fmla="*/ 0 h 179"/>
                  <a:gd name="T112" fmla="*/ 1 w 135"/>
                  <a:gd name="T113" fmla="*/ 0 h 179"/>
                  <a:gd name="T114" fmla="*/ 1 w 135"/>
                  <a:gd name="T115" fmla="*/ 0 h 179"/>
                  <a:gd name="T116" fmla="*/ 1 w 135"/>
                  <a:gd name="T117" fmla="*/ 0 h 179"/>
                  <a:gd name="T118" fmla="*/ 1 w 135"/>
                  <a:gd name="T119" fmla="*/ 0 h 1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5" h="179">
                    <a:moveTo>
                      <a:pt x="55" y="18"/>
                    </a:moveTo>
                    <a:lnTo>
                      <a:pt x="47" y="25"/>
                    </a:lnTo>
                    <a:lnTo>
                      <a:pt x="40" y="32"/>
                    </a:lnTo>
                    <a:lnTo>
                      <a:pt x="36" y="36"/>
                    </a:lnTo>
                    <a:lnTo>
                      <a:pt x="33" y="40"/>
                    </a:lnTo>
                    <a:lnTo>
                      <a:pt x="27" y="49"/>
                    </a:lnTo>
                    <a:lnTo>
                      <a:pt x="21" y="58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7" y="90"/>
                    </a:lnTo>
                    <a:lnTo>
                      <a:pt x="5" y="99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0" y="132"/>
                    </a:lnTo>
                    <a:lnTo>
                      <a:pt x="2" y="139"/>
                    </a:lnTo>
                    <a:lnTo>
                      <a:pt x="2" y="146"/>
                    </a:lnTo>
                    <a:lnTo>
                      <a:pt x="5" y="153"/>
                    </a:lnTo>
                    <a:lnTo>
                      <a:pt x="7" y="159"/>
                    </a:lnTo>
                    <a:lnTo>
                      <a:pt x="10" y="164"/>
                    </a:lnTo>
                    <a:lnTo>
                      <a:pt x="13" y="168"/>
                    </a:lnTo>
                    <a:lnTo>
                      <a:pt x="17" y="172"/>
                    </a:lnTo>
                    <a:lnTo>
                      <a:pt x="22" y="175"/>
                    </a:lnTo>
                    <a:lnTo>
                      <a:pt x="27" y="178"/>
                    </a:lnTo>
                    <a:lnTo>
                      <a:pt x="32" y="179"/>
                    </a:lnTo>
                    <a:lnTo>
                      <a:pt x="39" y="179"/>
                    </a:lnTo>
                    <a:lnTo>
                      <a:pt x="49" y="178"/>
                    </a:lnTo>
                    <a:lnTo>
                      <a:pt x="60" y="175"/>
                    </a:lnTo>
                    <a:lnTo>
                      <a:pt x="69" y="170"/>
                    </a:lnTo>
                    <a:lnTo>
                      <a:pt x="80" y="163"/>
                    </a:lnTo>
                    <a:lnTo>
                      <a:pt x="87" y="157"/>
                    </a:lnTo>
                    <a:lnTo>
                      <a:pt x="94" y="149"/>
                    </a:lnTo>
                    <a:lnTo>
                      <a:pt x="98" y="146"/>
                    </a:lnTo>
                    <a:lnTo>
                      <a:pt x="102" y="142"/>
                    </a:lnTo>
                    <a:lnTo>
                      <a:pt x="108" y="132"/>
                    </a:lnTo>
                    <a:lnTo>
                      <a:pt x="115" y="123"/>
                    </a:lnTo>
                    <a:lnTo>
                      <a:pt x="120" y="113"/>
                    </a:lnTo>
                    <a:lnTo>
                      <a:pt x="124" y="102"/>
                    </a:lnTo>
                    <a:lnTo>
                      <a:pt x="128" y="91"/>
                    </a:lnTo>
                    <a:lnTo>
                      <a:pt x="131" y="83"/>
                    </a:lnTo>
                    <a:lnTo>
                      <a:pt x="134" y="73"/>
                    </a:lnTo>
                    <a:lnTo>
                      <a:pt x="135" y="57"/>
                    </a:lnTo>
                    <a:lnTo>
                      <a:pt x="135" y="49"/>
                    </a:lnTo>
                    <a:lnTo>
                      <a:pt x="134" y="42"/>
                    </a:lnTo>
                    <a:lnTo>
                      <a:pt x="134" y="33"/>
                    </a:lnTo>
                    <a:lnTo>
                      <a:pt x="131" y="28"/>
                    </a:lnTo>
                    <a:lnTo>
                      <a:pt x="128" y="22"/>
                    </a:lnTo>
                    <a:lnTo>
                      <a:pt x="126" y="17"/>
                    </a:lnTo>
                    <a:lnTo>
                      <a:pt x="121" y="11"/>
                    </a:lnTo>
                    <a:lnTo>
                      <a:pt x="117" y="9"/>
                    </a:lnTo>
                    <a:lnTo>
                      <a:pt x="113" y="5"/>
                    </a:lnTo>
                    <a:lnTo>
                      <a:pt x="108" y="3"/>
                    </a:lnTo>
                    <a:lnTo>
                      <a:pt x="102" y="2"/>
                    </a:lnTo>
                    <a:lnTo>
                      <a:pt x="97" y="0"/>
                    </a:lnTo>
                    <a:lnTo>
                      <a:pt x="86" y="2"/>
                    </a:lnTo>
                    <a:lnTo>
                      <a:pt x="80" y="3"/>
                    </a:lnTo>
                    <a:lnTo>
                      <a:pt x="76" y="6"/>
                    </a:lnTo>
                    <a:lnTo>
                      <a:pt x="71" y="9"/>
                    </a:lnTo>
                    <a:lnTo>
                      <a:pt x="65" y="1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3" name="Freeform 760"/>
              <p:cNvSpPr>
                <a:spLocks/>
              </p:cNvSpPr>
              <p:nvPr userDrawn="1"/>
            </p:nvSpPr>
            <p:spPr bwMode="auto">
              <a:xfrm>
                <a:off x="4681" y="186"/>
                <a:ext cx="81" cy="97"/>
              </a:xfrm>
              <a:custGeom>
                <a:avLst/>
                <a:gdLst>
                  <a:gd name="T0" fmla="*/ 1 w 161"/>
                  <a:gd name="T1" fmla="*/ 1 h 194"/>
                  <a:gd name="T2" fmla="*/ 1 w 161"/>
                  <a:gd name="T3" fmla="*/ 1 h 194"/>
                  <a:gd name="T4" fmla="*/ 1 w 161"/>
                  <a:gd name="T5" fmla="*/ 1 h 194"/>
                  <a:gd name="T6" fmla="*/ 1 w 161"/>
                  <a:gd name="T7" fmla="*/ 1 h 194"/>
                  <a:gd name="T8" fmla="*/ 1 w 161"/>
                  <a:gd name="T9" fmla="*/ 1 h 194"/>
                  <a:gd name="T10" fmla="*/ 1 w 161"/>
                  <a:gd name="T11" fmla="*/ 1 h 194"/>
                  <a:gd name="T12" fmla="*/ 0 w 161"/>
                  <a:gd name="T13" fmla="*/ 1 h 194"/>
                  <a:gd name="T14" fmla="*/ 1 w 161"/>
                  <a:gd name="T15" fmla="*/ 1 h 194"/>
                  <a:gd name="T16" fmla="*/ 1 w 161"/>
                  <a:gd name="T17" fmla="*/ 1 h 194"/>
                  <a:gd name="T18" fmla="*/ 1 w 161"/>
                  <a:gd name="T19" fmla="*/ 1 h 194"/>
                  <a:gd name="T20" fmla="*/ 1 w 161"/>
                  <a:gd name="T21" fmla="*/ 1 h 194"/>
                  <a:gd name="T22" fmla="*/ 1 w 161"/>
                  <a:gd name="T23" fmla="*/ 1 h 194"/>
                  <a:gd name="T24" fmla="*/ 1 w 161"/>
                  <a:gd name="T25" fmla="*/ 1 h 194"/>
                  <a:gd name="T26" fmla="*/ 1 w 161"/>
                  <a:gd name="T27" fmla="*/ 1 h 194"/>
                  <a:gd name="T28" fmla="*/ 1 w 161"/>
                  <a:gd name="T29" fmla="*/ 1 h 194"/>
                  <a:gd name="T30" fmla="*/ 1 w 161"/>
                  <a:gd name="T31" fmla="*/ 1 h 194"/>
                  <a:gd name="T32" fmla="*/ 1 w 161"/>
                  <a:gd name="T33" fmla="*/ 1 h 194"/>
                  <a:gd name="T34" fmla="*/ 1 w 161"/>
                  <a:gd name="T35" fmla="*/ 1 h 194"/>
                  <a:gd name="T36" fmla="*/ 1 w 161"/>
                  <a:gd name="T37" fmla="*/ 1 h 194"/>
                  <a:gd name="T38" fmla="*/ 1 w 161"/>
                  <a:gd name="T39" fmla="*/ 1 h 194"/>
                  <a:gd name="T40" fmla="*/ 1 w 161"/>
                  <a:gd name="T41" fmla="*/ 1 h 194"/>
                  <a:gd name="T42" fmla="*/ 1 w 161"/>
                  <a:gd name="T43" fmla="*/ 1 h 194"/>
                  <a:gd name="T44" fmla="*/ 1 w 161"/>
                  <a:gd name="T45" fmla="*/ 1 h 194"/>
                  <a:gd name="T46" fmla="*/ 1 w 161"/>
                  <a:gd name="T47" fmla="*/ 1 h 194"/>
                  <a:gd name="T48" fmla="*/ 1 w 161"/>
                  <a:gd name="T49" fmla="*/ 1 h 194"/>
                  <a:gd name="T50" fmla="*/ 1 w 161"/>
                  <a:gd name="T51" fmla="*/ 1 h 194"/>
                  <a:gd name="T52" fmla="*/ 1 w 161"/>
                  <a:gd name="T53" fmla="*/ 1 h 194"/>
                  <a:gd name="T54" fmla="*/ 1 w 161"/>
                  <a:gd name="T55" fmla="*/ 1 h 194"/>
                  <a:gd name="T56" fmla="*/ 1 w 161"/>
                  <a:gd name="T57" fmla="*/ 0 h 194"/>
                  <a:gd name="T58" fmla="*/ 1 w 161"/>
                  <a:gd name="T59" fmla="*/ 1 h 194"/>
                  <a:gd name="T60" fmla="*/ 1 w 161"/>
                  <a:gd name="T61" fmla="*/ 1 h 194"/>
                  <a:gd name="T62" fmla="*/ 1 w 161"/>
                  <a:gd name="T63" fmla="*/ 1 h 1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1" h="194">
                    <a:moveTo>
                      <a:pt x="66" y="19"/>
                    </a:moveTo>
                    <a:lnTo>
                      <a:pt x="62" y="22"/>
                    </a:lnTo>
                    <a:lnTo>
                      <a:pt x="58" y="26"/>
                    </a:lnTo>
                    <a:lnTo>
                      <a:pt x="50" y="34"/>
                    </a:lnTo>
                    <a:lnTo>
                      <a:pt x="40" y="42"/>
                    </a:lnTo>
                    <a:lnTo>
                      <a:pt x="33" y="52"/>
                    </a:lnTo>
                    <a:lnTo>
                      <a:pt x="26" y="63"/>
                    </a:lnTo>
                    <a:lnTo>
                      <a:pt x="20" y="73"/>
                    </a:lnTo>
                    <a:lnTo>
                      <a:pt x="14" y="85"/>
                    </a:lnTo>
                    <a:lnTo>
                      <a:pt x="9" y="96"/>
                    </a:lnTo>
                    <a:lnTo>
                      <a:pt x="6" y="107"/>
                    </a:lnTo>
                    <a:lnTo>
                      <a:pt x="3" y="115"/>
                    </a:lnTo>
                    <a:lnTo>
                      <a:pt x="2" y="125"/>
                    </a:lnTo>
                    <a:lnTo>
                      <a:pt x="0" y="135"/>
                    </a:lnTo>
                    <a:lnTo>
                      <a:pt x="0" y="143"/>
                    </a:lnTo>
                    <a:lnTo>
                      <a:pt x="2" y="150"/>
                    </a:lnTo>
                    <a:lnTo>
                      <a:pt x="3" y="158"/>
                    </a:lnTo>
                    <a:lnTo>
                      <a:pt x="4" y="165"/>
                    </a:lnTo>
                    <a:lnTo>
                      <a:pt x="7" y="170"/>
                    </a:lnTo>
                    <a:lnTo>
                      <a:pt x="11" y="176"/>
                    </a:lnTo>
                    <a:lnTo>
                      <a:pt x="15" y="181"/>
                    </a:lnTo>
                    <a:lnTo>
                      <a:pt x="20" y="185"/>
                    </a:lnTo>
                    <a:lnTo>
                      <a:pt x="25" y="190"/>
                    </a:lnTo>
                    <a:lnTo>
                      <a:pt x="32" y="191"/>
                    </a:lnTo>
                    <a:lnTo>
                      <a:pt x="37" y="194"/>
                    </a:lnTo>
                    <a:lnTo>
                      <a:pt x="46" y="194"/>
                    </a:lnTo>
                    <a:lnTo>
                      <a:pt x="57" y="192"/>
                    </a:lnTo>
                    <a:lnTo>
                      <a:pt x="64" y="191"/>
                    </a:lnTo>
                    <a:lnTo>
                      <a:pt x="69" y="190"/>
                    </a:lnTo>
                    <a:lnTo>
                      <a:pt x="76" y="187"/>
                    </a:lnTo>
                    <a:lnTo>
                      <a:pt x="81" y="184"/>
                    </a:lnTo>
                    <a:lnTo>
                      <a:pt x="88" y="180"/>
                    </a:lnTo>
                    <a:lnTo>
                      <a:pt x="94" y="176"/>
                    </a:lnTo>
                    <a:lnTo>
                      <a:pt x="103" y="169"/>
                    </a:lnTo>
                    <a:lnTo>
                      <a:pt x="112" y="162"/>
                    </a:lnTo>
                    <a:lnTo>
                      <a:pt x="120" y="152"/>
                    </a:lnTo>
                    <a:lnTo>
                      <a:pt x="128" y="143"/>
                    </a:lnTo>
                    <a:lnTo>
                      <a:pt x="135" y="133"/>
                    </a:lnTo>
                    <a:lnTo>
                      <a:pt x="142" y="122"/>
                    </a:lnTo>
                    <a:lnTo>
                      <a:pt x="149" y="110"/>
                    </a:lnTo>
                    <a:lnTo>
                      <a:pt x="153" y="99"/>
                    </a:lnTo>
                    <a:lnTo>
                      <a:pt x="157" y="88"/>
                    </a:lnTo>
                    <a:lnTo>
                      <a:pt x="158" y="78"/>
                    </a:lnTo>
                    <a:lnTo>
                      <a:pt x="161" y="70"/>
                    </a:lnTo>
                    <a:lnTo>
                      <a:pt x="161" y="60"/>
                    </a:lnTo>
                    <a:lnTo>
                      <a:pt x="161" y="52"/>
                    </a:lnTo>
                    <a:lnTo>
                      <a:pt x="161" y="44"/>
                    </a:lnTo>
                    <a:lnTo>
                      <a:pt x="160" y="36"/>
                    </a:lnTo>
                    <a:lnTo>
                      <a:pt x="157" y="29"/>
                    </a:lnTo>
                    <a:lnTo>
                      <a:pt x="154" y="23"/>
                    </a:lnTo>
                    <a:lnTo>
                      <a:pt x="152" y="16"/>
                    </a:lnTo>
                    <a:lnTo>
                      <a:pt x="146" y="12"/>
                    </a:lnTo>
                    <a:lnTo>
                      <a:pt x="142" y="8"/>
                    </a:lnTo>
                    <a:lnTo>
                      <a:pt x="136" y="4"/>
                    </a:lnTo>
                    <a:lnTo>
                      <a:pt x="130" y="3"/>
                    </a:lnTo>
                    <a:lnTo>
                      <a:pt x="124" y="1"/>
                    </a:lnTo>
                    <a:lnTo>
                      <a:pt x="116" y="0"/>
                    </a:lnTo>
                    <a:lnTo>
                      <a:pt x="110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1" y="5"/>
                    </a:lnTo>
                    <a:lnTo>
                      <a:pt x="86" y="8"/>
                    </a:lnTo>
                    <a:lnTo>
                      <a:pt x="79" y="11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4" name="Freeform 761"/>
              <p:cNvSpPr>
                <a:spLocks/>
              </p:cNvSpPr>
              <p:nvPr userDrawn="1"/>
            </p:nvSpPr>
            <p:spPr bwMode="auto">
              <a:xfrm>
                <a:off x="4057" y="186"/>
                <a:ext cx="57" cy="82"/>
              </a:xfrm>
              <a:custGeom>
                <a:avLst/>
                <a:gdLst>
                  <a:gd name="T0" fmla="*/ 1 w 114"/>
                  <a:gd name="T1" fmla="*/ 0 h 165"/>
                  <a:gd name="T2" fmla="*/ 1 w 114"/>
                  <a:gd name="T3" fmla="*/ 0 h 165"/>
                  <a:gd name="T4" fmla="*/ 1 w 114"/>
                  <a:gd name="T5" fmla="*/ 0 h 165"/>
                  <a:gd name="T6" fmla="*/ 1 w 114"/>
                  <a:gd name="T7" fmla="*/ 0 h 165"/>
                  <a:gd name="T8" fmla="*/ 1 w 114"/>
                  <a:gd name="T9" fmla="*/ 0 h 165"/>
                  <a:gd name="T10" fmla="*/ 1 w 114"/>
                  <a:gd name="T11" fmla="*/ 0 h 165"/>
                  <a:gd name="T12" fmla="*/ 1 w 114"/>
                  <a:gd name="T13" fmla="*/ 0 h 165"/>
                  <a:gd name="T14" fmla="*/ 1 w 114"/>
                  <a:gd name="T15" fmla="*/ 0 h 165"/>
                  <a:gd name="T16" fmla="*/ 1 w 114"/>
                  <a:gd name="T17" fmla="*/ 0 h 165"/>
                  <a:gd name="T18" fmla="*/ 1 w 114"/>
                  <a:gd name="T19" fmla="*/ 0 h 165"/>
                  <a:gd name="T20" fmla="*/ 1 w 114"/>
                  <a:gd name="T21" fmla="*/ 0 h 165"/>
                  <a:gd name="T22" fmla="*/ 0 w 114"/>
                  <a:gd name="T23" fmla="*/ 0 h 165"/>
                  <a:gd name="T24" fmla="*/ 0 w 114"/>
                  <a:gd name="T25" fmla="*/ 0 h 165"/>
                  <a:gd name="T26" fmla="*/ 1 w 114"/>
                  <a:gd name="T27" fmla="*/ 0 h 165"/>
                  <a:gd name="T28" fmla="*/ 1 w 114"/>
                  <a:gd name="T29" fmla="*/ 0 h 165"/>
                  <a:gd name="T30" fmla="*/ 1 w 114"/>
                  <a:gd name="T31" fmla="*/ 0 h 165"/>
                  <a:gd name="T32" fmla="*/ 1 w 114"/>
                  <a:gd name="T33" fmla="*/ 0 h 165"/>
                  <a:gd name="T34" fmla="*/ 1 w 114"/>
                  <a:gd name="T35" fmla="*/ 0 h 165"/>
                  <a:gd name="T36" fmla="*/ 1 w 114"/>
                  <a:gd name="T37" fmla="*/ 0 h 165"/>
                  <a:gd name="T38" fmla="*/ 1 w 114"/>
                  <a:gd name="T39" fmla="*/ 0 h 165"/>
                  <a:gd name="T40" fmla="*/ 1 w 114"/>
                  <a:gd name="T41" fmla="*/ 0 h 165"/>
                  <a:gd name="T42" fmla="*/ 1 w 114"/>
                  <a:gd name="T43" fmla="*/ 0 h 165"/>
                  <a:gd name="T44" fmla="*/ 1 w 114"/>
                  <a:gd name="T45" fmla="*/ 0 h 165"/>
                  <a:gd name="T46" fmla="*/ 1 w 114"/>
                  <a:gd name="T47" fmla="*/ 0 h 165"/>
                  <a:gd name="T48" fmla="*/ 1 w 114"/>
                  <a:gd name="T49" fmla="*/ 0 h 165"/>
                  <a:gd name="T50" fmla="*/ 1 w 114"/>
                  <a:gd name="T51" fmla="*/ 0 h 165"/>
                  <a:gd name="T52" fmla="*/ 1 w 114"/>
                  <a:gd name="T53" fmla="*/ 0 h 165"/>
                  <a:gd name="T54" fmla="*/ 1 w 114"/>
                  <a:gd name="T55" fmla="*/ 0 h 165"/>
                  <a:gd name="T56" fmla="*/ 1 w 114"/>
                  <a:gd name="T57" fmla="*/ 0 h 165"/>
                  <a:gd name="T58" fmla="*/ 1 w 114"/>
                  <a:gd name="T59" fmla="*/ 0 h 165"/>
                  <a:gd name="T60" fmla="*/ 1 w 114"/>
                  <a:gd name="T61" fmla="*/ 0 h 165"/>
                  <a:gd name="T62" fmla="*/ 1 w 114"/>
                  <a:gd name="T63" fmla="*/ 0 h 165"/>
                  <a:gd name="T64" fmla="*/ 1 w 114"/>
                  <a:gd name="T65" fmla="*/ 0 h 165"/>
                  <a:gd name="T66" fmla="*/ 1 w 114"/>
                  <a:gd name="T67" fmla="*/ 0 h 165"/>
                  <a:gd name="T68" fmla="*/ 1 w 114"/>
                  <a:gd name="T69" fmla="*/ 0 h 165"/>
                  <a:gd name="T70" fmla="*/ 1 w 114"/>
                  <a:gd name="T71" fmla="*/ 0 h 165"/>
                  <a:gd name="T72" fmla="*/ 1 w 114"/>
                  <a:gd name="T73" fmla="*/ 0 h 165"/>
                  <a:gd name="T74" fmla="*/ 1 w 114"/>
                  <a:gd name="T75" fmla="*/ 0 h 165"/>
                  <a:gd name="T76" fmla="*/ 1 w 114"/>
                  <a:gd name="T77" fmla="*/ 0 h 165"/>
                  <a:gd name="T78" fmla="*/ 1 w 114"/>
                  <a:gd name="T79" fmla="*/ 0 h 165"/>
                  <a:gd name="T80" fmla="*/ 1 w 114"/>
                  <a:gd name="T81" fmla="*/ 0 h 165"/>
                  <a:gd name="T82" fmla="*/ 1 w 114"/>
                  <a:gd name="T83" fmla="*/ 0 h 165"/>
                  <a:gd name="T84" fmla="*/ 1 w 114"/>
                  <a:gd name="T85" fmla="*/ 0 h 165"/>
                  <a:gd name="T86" fmla="*/ 1 w 114"/>
                  <a:gd name="T87" fmla="*/ 0 h 165"/>
                  <a:gd name="T88" fmla="*/ 1 w 114"/>
                  <a:gd name="T89" fmla="*/ 0 h 165"/>
                  <a:gd name="T90" fmla="*/ 1 w 114"/>
                  <a:gd name="T91" fmla="*/ 0 h 165"/>
                  <a:gd name="T92" fmla="*/ 1 w 114"/>
                  <a:gd name="T93" fmla="*/ 0 h 165"/>
                  <a:gd name="T94" fmla="*/ 1 w 114"/>
                  <a:gd name="T95" fmla="*/ 0 h 165"/>
                  <a:gd name="T96" fmla="*/ 1 w 114"/>
                  <a:gd name="T97" fmla="*/ 0 h 165"/>
                  <a:gd name="T98" fmla="*/ 1 w 114"/>
                  <a:gd name="T99" fmla="*/ 0 h 165"/>
                  <a:gd name="T100" fmla="*/ 1 w 114"/>
                  <a:gd name="T101" fmla="*/ 0 h 165"/>
                  <a:gd name="T102" fmla="*/ 1 w 114"/>
                  <a:gd name="T103" fmla="*/ 0 h 165"/>
                  <a:gd name="T104" fmla="*/ 1 w 114"/>
                  <a:gd name="T105" fmla="*/ 0 h 1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4" h="165">
                    <a:moveTo>
                      <a:pt x="45" y="16"/>
                    </a:moveTo>
                    <a:lnTo>
                      <a:pt x="38" y="22"/>
                    </a:lnTo>
                    <a:lnTo>
                      <a:pt x="33" y="29"/>
                    </a:lnTo>
                    <a:lnTo>
                      <a:pt x="27" y="36"/>
                    </a:lnTo>
                    <a:lnTo>
                      <a:pt x="22" y="44"/>
                    </a:lnTo>
                    <a:lnTo>
                      <a:pt x="16" y="53"/>
                    </a:lnTo>
                    <a:lnTo>
                      <a:pt x="12" y="62"/>
                    </a:lnTo>
                    <a:lnTo>
                      <a:pt x="8" y="72"/>
                    </a:lnTo>
                    <a:lnTo>
                      <a:pt x="5" y="83"/>
                    </a:lnTo>
                    <a:lnTo>
                      <a:pt x="2" y="91"/>
                    </a:lnTo>
                    <a:lnTo>
                      <a:pt x="1" y="99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41"/>
                    </a:lnTo>
                    <a:lnTo>
                      <a:pt x="5" y="146"/>
                    </a:lnTo>
                    <a:lnTo>
                      <a:pt x="8" y="150"/>
                    </a:lnTo>
                    <a:lnTo>
                      <a:pt x="12" y="154"/>
                    </a:lnTo>
                    <a:lnTo>
                      <a:pt x="15" y="159"/>
                    </a:lnTo>
                    <a:lnTo>
                      <a:pt x="19" y="161"/>
                    </a:lnTo>
                    <a:lnTo>
                      <a:pt x="23" y="163"/>
                    </a:lnTo>
                    <a:lnTo>
                      <a:pt x="28" y="164"/>
                    </a:lnTo>
                    <a:lnTo>
                      <a:pt x="33" y="165"/>
                    </a:lnTo>
                    <a:lnTo>
                      <a:pt x="42" y="164"/>
                    </a:lnTo>
                    <a:lnTo>
                      <a:pt x="50" y="161"/>
                    </a:lnTo>
                    <a:lnTo>
                      <a:pt x="60" y="157"/>
                    </a:lnTo>
                    <a:lnTo>
                      <a:pt x="64" y="153"/>
                    </a:lnTo>
                    <a:lnTo>
                      <a:pt x="68" y="150"/>
                    </a:lnTo>
                    <a:lnTo>
                      <a:pt x="75" y="145"/>
                    </a:lnTo>
                    <a:lnTo>
                      <a:pt x="81" y="138"/>
                    </a:lnTo>
                    <a:lnTo>
                      <a:pt x="86" y="130"/>
                    </a:lnTo>
                    <a:lnTo>
                      <a:pt x="92" y="121"/>
                    </a:lnTo>
                    <a:lnTo>
                      <a:pt x="97" y="113"/>
                    </a:lnTo>
                    <a:lnTo>
                      <a:pt x="101" y="104"/>
                    </a:lnTo>
                    <a:lnTo>
                      <a:pt x="105" y="94"/>
                    </a:lnTo>
                    <a:lnTo>
                      <a:pt x="110" y="84"/>
                    </a:lnTo>
                    <a:lnTo>
                      <a:pt x="111" y="75"/>
                    </a:lnTo>
                    <a:lnTo>
                      <a:pt x="112" y="66"/>
                    </a:lnTo>
                    <a:lnTo>
                      <a:pt x="114" y="60"/>
                    </a:lnTo>
                    <a:lnTo>
                      <a:pt x="114" y="51"/>
                    </a:lnTo>
                    <a:lnTo>
                      <a:pt x="114" y="38"/>
                    </a:lnTo>
                    <a:lnTo>
                      <a:pt x="111" y="25"/>
                    </a:lnTo>
                    <a:lnTo>
                      <a:pt x="105" y="14"/>
                    </a:lnTo>
                    <a:lnTo>
                      <a:pt x="103" y="10"/>
                    </a:lnTo>
                    <a:lnTo>
                      <a:pt x="99" y="7"/>
                    </a:lnTo>
                    <a:lnTo>
                      <a:pt x="94" y="5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1" y="0"/>
                    </a:lnTo>
                    <a:lnTo>
                      <a:pt x="71" y="2"/>
                    </a:lnTo>
                    <a:lnTo>
                      <a:pt x="63" y="5"/>
                    </a:lnTo>
                    <a:lnTo>
                      <a:pt x="53" y="9"/>
                    </a:lnTo>
                    <a:lnTo>
                      <a:pt x="45" y="1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5" name="Freeform 762"/>
              <p:cNvSpPr>
                <a:spLocks/>
              </p:cNvSpPr>
              <p:nvPr userDrawn="1"/>
            </p:nvSpPr>
            <p:spPr bwMode="auto">
              <a:xfrm>
                <a:off x="4243" y="186"/>
                <a:ext cx="64" cy="86"/>
              </a:xfrm>
              <a:custGeom>
                <a:avLst/>
                <a:gdLst>
                  <a:gd name="T0" fmla="*/ 1 w 128"/>
                  <a:gd name="T1" fmla="*/ 0 h 174"/>
                  <a:gd name="T2" fmla="*/ 1 w 128"/>
                  <a:gd name="T3" fmla="*/ 0 h 174"/>
                  <a:gd name="T4" fmla="*/ 1 w 128"/>
                  <a:gd name="T5" fmla="*/ 0 h 174"/>
                  <a:gd name="T6" fmla="*/ 1 w 128"/>
                  <a:gd name="T7" fmla="*/ 0 h 174"/>
                  <a:gd name="T8" fmla="*/ 1 w 128"/>
                  <a:gd name="T9" fmla="*/ 0 h 174"/>
                  <a:gd name="T10" fmla="*/ 1 w 128"/>
                  <a:gd name="T11" fmla="*/ 0 h 174"/>
                  <a:gd name="T12" fmla="*/ 1 w 128"/>
                  <a:gd name="T13" fmla="*/ 0 h 174"/>
                  <a:gd name="T14" fmla="*/ 1 w 128"/>
                  <a:gd name="T15" fmla="*/ 0 h 174"/>
                  <a:gd name="T16" fmla="*/ 1 w 128"/>
                  <a:gd name="T17" fmla="*/ 0 h 174"/>
                  <a:gd name="T18" fmla="*/ 1 w 128"/>
                  <a:gd name="T19" fmla="*/ 0 h 174"/>
                  <a:gd name="T20" fmla="*/ 1 w 128"/>
                  <a:gd name="T21" fmla="*/ 0 h 174"/>
                  <a:gd name="T22" fmla="*/ 0 w 128"/>
                  <a:gd name="T23" fmla="*/ 0 h 174"/>
                  <a:gd name="T24" fmla="*/ 1 w 128"/>
                  <a:gd name="T25" fmla="*/ 0 h 174"/>
                  <a:gd name="T26" fmla="*/ 1 w 128"/>
                  <a:gd name="T27" fmla="*/ 0 h 174"/>
                  <a:gd name="T28" fmla="*/ 1 w 128"/>
                  <a:gd name="T29" fmla="*/ 0 h 174"/>
                  <a:gd name="T30" fmla="*/ 1 w 128"/>
                  <a:gd name="T31" fmla="*/ 0 h 174"/>
                  <a:gd name="T32" fmla="*/ 1 w 128"/>
                  <a:gd name="T33" fmla="*/ 0 h 174"/>
                  <a:gd name="T34" fmla="*/ 1 w 128"/>
                  <a:gd name="T35" fmla="*/ 0 h 174"/>
                  <a:gd name="T36" fmla="*/ 1 w 128"/>
                  <a:gd name="T37" fmla="*/ 0 h 174"/>
                  <a:gd name="T38" fmla="*/ 1 w 128"/>
                  <a:gd name="T39" fmla="*/ 0 h 174"/>
                  <a:gd name="T40" fmla="*/ 1 w 128"/>
                  <a:gd name="T41" fmla="*/ 0 h 174"/>
                  <a:gd name="T42" fmla="*/ 1 w 128"/>
                  <a:gd name="T43" fmla="*/ 0 h 174"/>
                  <a:gd name="T44" fmla="*/ 1 w 128"/>
                  <a:gd name="T45" fmla="*/ 0 h 174"/>
                  <a:gd name="T46" fmla="*/ 1 w 128"/>
                  <a:gd name="T47" fmla="*/ 0 h 174"/>
                  <a:gd name="T48" fmla="*/ 1 w 128"/>
                  <a:gd name="T49" fmla="*/ 0 h 174"/>
                  <a:gd name="T50" fmla="*/ 1 w 128"/>
                  <a:gd name="T51" fmla="*/ 0 h 174"/>
                  <a:gd name="T52" fmla="*/ 1 w 128"/>
                  <a:gd name="T53" fmla="*/ 0 h 174"/>
                  <a:gd name="T54" fmla="*/ 1 w 128"/>
                  <a:gd name="T55" fmla="*/ 0 h 174"/>
                  <a:gd name="T56" fmla="*/ 1 w 128"/>
                  <a:gd name="T57" fmla="*/ 0 h 174"/>
                  <a:gd name="T58" fmla="*/ 1 w 128"/>
                  <a:gd name="T59" fmla="*/ 0 h 174"/>
                  <a:gd name="T60" fmla="*/ 1 w 128"/>
                  <a:gd name="T61" fmla="*/ 0 h 174"/>
                  <a:gd name="T62" fmla="*/ 1 w 128"/>
                  <a:gd name="T63" fmla="*/ 0 h 174"/>
                  <a:gd name="T64" fmla="*/ 1 w 128"/>
                  <a:gd name="T65" fmla="*/ 0 h 174"/>
                  <a:gd name="T66" fmla="*/ 1 w 128"/>
                  <a:gd name="T67" fmla="*/ 0 h 174"/>
                  <a:gd name="T68" fmla="*/ 1 w 128"/>
                  <a:gd name="T69" fmla="*/ 0 h 174"/>
                  <a:gd name="T70" fmla="*/ 1 w 128"/>
                  <a:gd name="T71" fmla="*/ 0 h 174"/>
                  <a:gd name="T72" fmla="*/ 1 w 128"/>
                  <a:gd name="T73" fmla="*/ 0 h 174"/>
                  <a:gd name="T74" fmla="*/ 1 w 128"/>
                  <a:gd name="T75" fmla="*/ 0 h 174"/>
                  <a:gd name="T76" fmla="*/ 1 w 128"/>
                  <a:gd name="T77" fmla="*/ 0 h 174"/>
                  <a:gd name="T78" fmla="*/ 1 w 128"/>
                  <a:gd name="T79" fmla="*/ 0 h 174"/>
                  <a:gd name="T80" fmla="*/ 1 w 128"/>
                  <a:gd name="T81" fmla="*/ 0 h 174"/>
                  <a:gd name="T82" fmla="*/ 1 w 128"/>
                  <a:gd name="T83" fmla="*/ 0 h 174"/>
                  <a:gd name="T84" fmla="*/ 1 w 128"/>
                  <a:gd name="T85" fmla="*/ 0 h 174"/>
                  <a:gd name="T86" fmla="*/ 1 w 128"/>
                  <a:gd name="T87" fmla="*/ 0 h 174"/>
                  <a:gd name="T88" fmla="*/ 1 w 128"/>
                  <a:gd name="T89" fmla="*/ 0 h 174"/>
                  <a:gd name="T90" fmla="*/ 1 w 128"/>
                  <a:gd name="T91" fmla="*/ 0 h 174"/>
                  <a:gd name="T92" fmla="*/ 1 w 128"/>
                  <a:gd name="T93" fmla="*/ 0 h 174"/>
                  <a:gd name="T94" fmla="*/ 1 w 128"/>
                  <a:gd name="T95" fmla="*/ 0 h 174"/>
                  <a:gd name="T96" fmla="*/ 1 w 128"/>
                  <a:gd name="T97" fmla="*/ 0 h 174"/>
                  <a:gd name="T98" fmla="*/ 1 w 128"/>
                  <a:gd name="T99" fmla="*/ 0 h 174"/>
                  <a:gd name="T100" fmla="*/ 1 w 128"/>
                  <a:gd name="T101" fmla="*/ 0 h 174"/>
                  <a:gd name="T102" fmla="*/ 1 w 128"/>
                  <a:gd name="T103" fmla="*/ 0 h 174"/>
                  <a:gd name="T104" fmla="*/ 1 w 128"/>
                  <a:gd name="T105" fmla="*/ 0 h 174"/>
                  <a:gd name="T106" fmla="*/ 1 w 128"/>
                  <a:gd name="T107" fmla="*/ 0 h 174"/>
                  <a:gd name="T108" fmla="*/ 1 w 128"/>
                  <a:gd name="T109" fmla="*/ 0 h 174"/>
                  <a:gd name="T110" fmla="*/ 1 w 128"/>
                  <a:gd name="T111" fmla="*/ 0 h 174"/>
                  <a:gd name="T112" fmla="*/ 1 w 128"/>
                  <a:gd name="T113" fmla="*/ 0 h 174"/>
                  <a:gd name="T114" fmla="*/ 1 w 128"/>
                  <a:gd name="T115" fmla="*/ 0 h 174"/>
                  <a:gd name="T116" fmla="*/ 1 w 128"/>
                  <a:gd name="T117" fmla="*/ 0 h 174"/>
                  <a:gd name="T118" fmla="*/ 1 w 128"/>
                  <a:gd name="T119" fmla="*/ 0 h 174"/>
                  <a:gd name="T120" fmla="*/ 1 w 128"/>
                  <a:gd name="T121" fmla="*/ 0 h 17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8" h="174">
                    <a:moveTo>
                      <a:pt x="52" y="17"/>
                    </a:moveTo>
                    <a:lnTo>
                      <a:pt x="44" y="24"/>
                    </a:lnTo>
                    <a:lnTo>
                      <a:pt x="37" y="31"/>
                    </a:lnTo>
                    <a:lnTo>
                      <a:pt x="32" y="39"/>
                    </a:lnTo>
                    <a:lnTo>
                      <a:pt x="25" y="47"/>
                    </a:lnTo>
                    <a:lnTo>
                      <a:pt x="19" y="57"/>
                    </a:lnTo>
                    <a:lnTo>
                      <a:pt x="15" y="66"/>
                    </a:lnTo>
                    <a:lnTo>
                      <a:pt x="10" y="76"/>
                    </a:lnTo>
                    <a:lnTo>
                      <a:pt x="7" y="87"/>
                    </a:lnTo>
                    <a:lnTo>
                      <a:pt x="3" y="105"/>
                    </a:lnTo>
                    <a:lnTo>
                      <a:pt x="2" y="113"/>
                    </a:lnTo>
                    <a:lnTo>
                      <a:pt x="0" y="121"/>
                    </a:lnTo>
                    <a:lnTo>
                      <a:pt x="2" y="128"/>
                    </a:lnTo>
                    <a:lnTo>
                      <a:pt x="2" y="135"/>
                    </a:lnTo>
                    <a:lnTo>
                      <a:pt x="3" y="142"/>
                    </a:lnTo>
                    <a:lnTo>
                      <a:pt x="4" y="149"/>
                    </a:lnTo>
                    <a:lnTo>
                      <a:pt x="7" y="154"/>
                    </a:lnTo>
                    <a:lnTo>
                      <a:pt x="10" y="159"/>
                    </a:lnTo>
                    <a:lnTo>
                      <a:pt x="13" y="163"/>
                    </a:lnTo>
                    <a:lnTo>
                      <a:pt x="17" y="167"/>
                    </a:lnTo>
                    <a:lnTo>
                      <a:pt x="21" y="170"/>
                    </a:lnTo>
                    <a:lnTo>
                      <a:pt x="24" y="171"/>
                    </a:lnTo>
                    <a:lnTo>
                      <a:pt x="26" y="172"/>
                    </a:lnTo>
                    <a:lnTo>
                      <a:pt x="32" y="174"/>
                    </a:lnTo>
                    <a:lnTo>
                      <a:pt x="37" y="174"/>
                    </a:lnTo>
                    <a:lnTo>
                      <a:pt x="47" y="174"/>
                    </a:lnTo>
                    <a:lnTo>
                      <a:pt x="57" y="171"/>
                    </a:lnTo>
                    <a:lnTo>
                      <a:pt x="66" y="165"/>
                    </a:lnTo>
                    <a:lnTo>
                      <a:pt x="72" y="163"/>
                    </a:lnTo>
                    <a:lnTo>
                      <a:pt x="76" y="159"/>
                    </a:lnTo>
                    <a:lnTo>
                      <a:pt x="83" y="152"/>
                    </a:lnTo>
                    <a:lnTo>
                      <a:pt x="87" y="149"/>
                    </a:lnTo>
                    <a:lnTo>
                      <a:pt x="91" y="145"/>
                    </a:lnTo>
                    <a:lnTo>
                      <a:pt x="96" y="138"/>
                    </a:lnTo>
                    <a:lnTo>
                      <a:pt x="103" y="128"/>
                    </a:lnTo>
                    <a:lnTo>
                      <a:pt x="109" y="120"/>
                    </a:lnTo>
                    <a:lnTo>
                      <a:pt x="114" y="110"/>
                    </a:lnTo>
                    <a:lnTo>
                      <a:pt x="118" y="99"/>
                    </a:lnTo>
                    <a:lnTo>
                      <a:pt x="123" y="88"/>
                    </a:lnTo>
                    <a:lnTo>
                      <a:pt x="127" y="71"/>
                    </a:lnTo>
                    <a:lnTo>
                      <a:pt x="128" y="62"/>
                    </a:lnTo>
                    <a:lnTo>
                      <a:pt x="128" y="54"/>
                    </a:lnTo>
                    <a:lnTo>
                      <a:pt x="128" y="47"/>
                    </a:lnTo>
                    <a:lnTo>
                      <a:pt x="128" y="40"/>
                    </a:lnTo>
                    <a:lnTo>
                      <a:pt x="127" y="33"/>
                    </a:lnTo>
                    <a:lnTo>
                      <a:pt x="124" y="27"/>
                    </a:lnTo>
                    <a:lnTo>
                      <a:pt x="123" y="21"/>
                    </a:lnTo>
                    <a:lnTo>
                      <a:pt x="120" y="16"/>
                    </a:lnTo>
                    <a:lnTo>
                      <a:pt x="116" y="11"/>
                    </a:lnTo>
                    <a:lnTo>
                      <a:pt x="114" y="10"/>
                    </a:lnTo>
                    <a:lnTo>
                      <a:pt x="112" y="7"/>
                    </a:lnTo>
                    <a:lnTo>
                      <a:pt x="107" y="5"/>
                    </a:lnTo>
                    <a:lnTo>
                      <a:pt x="102" y="3"/>
                    </a:lnTo>
                    <a:lnTo>
                      <a:pt x="96" y="2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6" y="3"/>
                    </a:lnTo>
                    <a:lnTo>
                      <a:pt x="74" y="5"/>
                    </a:lnTo>
                    <a:lnTo>
                      <a:pt x="72" y="5"/>
                    </a:lnTo>
                    <a:lnTo>
                      <a:pt x="62" y="10"/>
                    </a:lnTo>
                    <a:lnTo>
                      <a:pt x="52" y="1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6" name="Freeform 763"/>
              <p:cNvSpPr>
                <a:spLocks/>
              </p:cNvSpPr>
              <p:nvPr userDrawn="1"/>
            </p:nvSpPr>
            <p:spPr bwMode="auto">
              <a:xfrm>
                <a:off x="4563" y="186"/>
                <a:ext cx="75" cy="95"/>
              </a:xfrm>
              <a:custGeom>
                <a:avLst/>
                <a:gdLst>
                  <a:gd name="T0" fmla="*/ 0 w 151"/>
                  <a:gd name="T1" fmla="*/ 1 h 188"/>
                  <a:gd name="T2" fmla="*/ 0 w 151"/>
                  <a:gd name="T3" fmla="*/ 1 h 188"/>
                  <a:gd name="T4" fmla="*/ 0 w 151"/>
                  <a:gd name="T5" fmla="*/ 1 h 188"/>
                  <a:gd name="T6" fmla="*/ 0 w 151"/>
                  <a:gd name="T7" fmla="*/ 1 h 188"/>
                  <a:gd name="T8" fmla="*/ 0 w 151"/>
                  <a:gd name="T9" fmla="*/ 1 h 188"/>
                  <a:gd name="T10" fmla="*/ 0 w 151"/>
                  <a:gd name="T11" fmla="*/ 1 h 188"/>
                  <a:gd name="T12" fmla="*/ 0 w 151"/>
                  <a:gd name="T13" fmla="*/ 1 h 188"/>
                  <a:gd name="T14" fmla="*/ 0 w 151"/>
                  <a:gd name="T15" fmla="*/ 1 h 188"/>
                  <a:gd name="T16" fmla="*/ 0 w 151"/>
                  <a:gd name="T17" fmla="*/ 1 h 188"/>
                  <a:gd name="T18" fmla="*/ 0 w 151"/>
                  <a:gd name="T19" fmla="*/ 1 h 188"/>
                  <a:gd name="T20" fmla="*/ 0 w 151"/>
                  <a:gd name="T21" fmla="*/ 1 h 188"/>
                  <a:gd name="T22" fmla="*/ 0 w 151"/>
                  <a:gd name="T23" fmla="*/ 1 h 188"/>
                  <a:gd name="T24" fmla="*/ 0 w 151"/>
                  <a:gd name="T25" fmla="*/ 1 h 188"/>
                  <a:gd name="T26" fmla="*/ 0 w 151"/>
                  <a:gd name="T27" fmla="*/ 1 h 188"/>
                  <a:gd name="T28" fmla="*/ 0 w 151"/>
                  <a:gd name="T29" fmla="*/ 1 h 188"/>
                  <a:gd name="T30" fmla="*/ 0 w 151"/>
                  <a:gd name="T31" fmla="*/ 1 h 188"/>
                  <a:gd name="T32" fmla="*/ 0 w 151"/>
                  <a:gd name="T33" fmla="*/ 1 h 188"/>
                  <a:gd name="T34" fmla="*/ 0 w 151"/>
                  <a:gd name="T35" fmla="*/ 1 h 188"/>
                  <a:gd name="T36" fmla="*/ 0 w 151"/>
                  <a:gd name="T37" fmla="*/ 1 h 188"/>
                  <a:gd name="T38" fmla="*/ 0 w 151"/>
                  <a:gd name="T39" fmla="*/ 1 h 188"/>
                  <a:gd name="T40" fmla="*/ 0 w 151"/>
                  <a:gd name="T41" fmla="*/ 1 h 188"/>
                  <a:gd name="T42" fmla="*/ 0 w 151"/>
                  <a:gd name="T43" fmla="*/ 1 h 188"/>
                  <a:gd name="T44" fmla="*/ 0 w 151"/>
                  <a:gd name="T45" fmla="*/ 1 h 188"/>
                  <a:gd name="T46" fmla="*/ 0 w 151"/>
                  <a:gd name="T47" fmla="*/ 1 h 188"/>
                  <a:gd name="T48" fmla="*/ 0 w 151"/>
                  <a:gd name="T49" fmla="*/ 1 h 188"/>
                  <a:gd name="T50" fmla="*/ 0 w 151"/>
                  <a:gd name="T51" fmla="*/ 1 h 188"/>
                  <a:gd name="T52" fmla="*/ 0 w 151"/>
                  <a:gd name="T53" fmla="*/ 1 h 188"/>
                  <a:gd name="T54" fmla="*/ 0 w 151"/>
                  <a:gd name="T55" fmla="*/ 1 h 188"/>
                  <a:gd name="T56" fmla="*/ 0 w 151"/>
                  <a:gd name="T57" fmla="*/ 1 h 188"/>
                  <a:gd name="T58" fmla="*/ 0 w 151"/>
                  <a:gd name="T59" fmla="*/ 1 h 188"/>
                  <a:gd name="T60" fmla="*/ 0 w 151"/>
                  <a:gd name="T61" fmla="*/ 1 h 188"/>
                  <a:gd name="T62" fmla="*/ 0 w 151"/>
                  <a:gd name="T63" fmla="*/ 1 h 188"/>
                  <a:gd name="T64" fmla="*/ 0 w 151"/>
                  <a:gd name="T65" fmla="*/ 1 h 188"/>
                  <a:gd name="T66" fmla="*/ 0 w 151"/>
                  <a:gd name="T67" fmla="*/ 1 h 188"/>
                  <a:gd name="T68" fmla="*/ 0 w 151"/>
                  <a:gd name="T69" fmla="*/ 1 h 188"/>
                  <a:gd name="T70" fmla="*/ 0 w 151"/>
                  <a:gd name="T71" fmla="*/ 1 h 188"/>
                  <a:gd name="T72" fmla="*/ 0 w 151"/>
                  <a:gd name="T73" fmla="*/ 1 h 188"/>
                  <a:gd name="T74" fmla="*/ 0 w 151"/>
                  <a:gd name="T75" fmla="*/ 1 h 188"/>
                  <a:gd name="T76" fmla="*/ 0 w 151"/>
                  <a:gd name="T77" fmla="*/ 1 h 188"/>
                  <a:gd name="T78" fmla="*/ 0 w 151"/>
                  <a:gd name="T79" fmla="*/ 1 h 188"/>
                  <a:gd name="T80" fmla="*/ 0 w 151"/>
                  <a:gd name="T81" fmla="*/ 1 h 188"/>
                  <a:gd name="T82" fmla="*/ 0 w 151"/>
                  <a:gd name="T83" fmla="*/ 1 h 188"/>
                  <a:gd name="T84" fmla="*/ 0 w 151"/>
                  <a:gd name="T85" fmla="*/ 1 h 188"/>
                  <a:gd name="T86" fmla="*/ 0 w 151"/>
                  <a:gd name="T87" fmla="*/ 1 h 188"/>
                  <a:gd name="T88" fmla="*/ 0 w 151"/>
                  <a:gd name="T89" fmla="*/ 1 h 188"/>
                  <a:gd name="T90" fmla="*/ 0 w 151"/>
                  <a:gd name="T91" fmla="*/ 1 h 188"/>
                  <a:gd name="T92" fmla="*/ 0 w 151"/>
                  <a:gd name="T93" fmla="*/ 1 h 188"/>
                  <a:gd name="T94" fmla="*/ 0 w 151"/>
                  <a:gd name="T95" fmla="*/ 1 h 188"/>
                  <a:gd name="T96" fmla="*/ 0 w 151"/>
                  <a:gd name="T97" fmla="*/ 1 h 188"/>
                  <a:gd name="T98" fmla="*/ 0 w 151"/>
                  <a:gd name="T99" fmla="*/ 1 h 188"/>
                  <a:gd name="T100" fmla="*/ 0 w 151"/>
                  <a:gd name="T101" fmla="*/ 1 h 188"/>
                  <a:gd name="T102" fmla="*/ 0 w 151"/>
                  <a:gd name="T103" fmla="*/ 1 h 188"/>
                  <a:gd name="T104" fmla="*/ 0 w 151"/>
                  <a:gd name="T105" fmla="*/ 1 h 188"/>
                  <a:gd name="T106" fmla="*/ 0 w 151"/>
                  <a:gd name="T107" fmla="*/ 1 h 188"/>
                  <a:gd name="T108" fmla="*/ 0 w 151"/>
                  <a:gd name="T109" fmla="*/ 0 h 188"/>
                  <a:gd name="T110" fmla="*/ 0 w 151"/>
                  <a:gd name="T111" fmla="*/ 0 h 188"/>
                  <a:gd name="T112" fmla="*/ 0 w 151"/>
                  <a:gd name="T113" fmla="*/ 0 h 188"/>
                  <a:gd name="T114" fmla="*/ 0 w 151"/>
                  <a:gd name="T115" fmla="*/ 1 h 188"/>
                  <a:gd name="T116" fmla="*/ 0 w 151"/>
                  <a:gd name="T117" fmla="*/ 1 h 188"/>
                  <a:gd name="T118" fmla="*/ 0 w 151"/>
                  <a:gd name="T119" fmla="*/ 1 h 188"/>
                  <a:gd name="T120" fmla="*/ 0 w 151"/>
                  <a:gd name="T121" fmla="*/ 1 h 188"/>
                  <a:gd name="T122" fmla="*/ 0 w 151"/>
                  <a:gd name="T123" fmla="*/ 1 h 1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1" h="188">
                    <a:moveTo>
                      <a:pt x="62" y="18"/>
                    </a:moveTo>
                    <a:lnTo>
                      <a:pt x="52" y="25"/>
                    </a:lnTo>
                    <a:lnTo>
                      <a:pt x="45" y="33"/>
                    </a:lnTo>
                    <a:lnTo>
                      <a:pt x="37" y="41"/>
                    </a:lnTo>
                    <a:lnTo>
                      <a:pt x="30" y="51"/>
                    </a:lnTo>
                    <a:lnTo>
                      <a:pt x="23" y="60"/>
                    </a:lnTo>
                    <a:lnTo>
                      <a:pt x="16" y="71"/>
                    </a:lnTo>
                    <a:lnTo>
                      <a:pt x="13" y="77"/>
                    </a:lnTo>
                    <a:lnTo>
                      <a:pt x="11" y="82"/>
                    </a:lnTo>
                    <a:lnTo>
                      <a:pt x="7" y="93"/>
                    </a:lnTo>
                    <a:lnTo>
                      <a:pt x="4" y="103"/>
                    </a:lnTo>
                    <a:lnTo>
                      <a:pt x="1" y="113"/>
                    </a:lnTo>
                    <a:lnTo>
                      <a:pt x="0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0" y="146"/>
                    </a:lnTo>
                    <a:lnTo>
                      <a:pt x="1" y="152"/>
                    </a:lnTo>
                    <a:lnTo>
                      <a:pt x="4" y="159"/>
                    </a:lnTo>
                    <a:lnTo>
                      <a:pt x="7" y="166"/>
                    </a:lnTo>
                    <a:lnTo>
                      <a:pt x="9" y="172"/>
                    </a:lnTo>
                    <a:lnTo>
                      <a:pt x="13" y="176"/>
                    </a:lnTo>
                    <a:lnTo>
                      <a:pt x="18" y="180"/>
                    </a:lnTo>
                    <a:lnTo>
                      <a:pt x="23" y="183"/>
                    </a:lnTo>
                    <a:lnTo>
                      <a:pt x="29" y="185"/>
                    </a:lnTo>
                    <a:lnTo>
                      <a:pt x="34" y="187"/>
                    </a:lnTo>
                    <a:lnTo>
                      <a:pt x="41" y="188"/>
                    </a:lnTo>
                    <a:lnTo>
                      <a:pt x="52" y="187"/>
                    </a:lnTo>
                    <a:lnTo>
                      <a:pt x="64" y="184"/>
                    </a:lnTo>
                    <a:lnTo>
                      <a:pt x="70" y="181"/>
                    </a:lnTo>
                    <a:lnTo>
                      <a:pt x="75" y="179"/>
                    </a:lnTo>
                    <a:lnTo>
                      <a:pt x="88" y="172"/>
                    </a:lnTo>
                    <a:lnTo>
                      <a:pt x="96" y="165"/>
                    </a:lnTo>
                    <a:lnTo>
                      <a:pt x="104" y="157"/>
                    </a:lnTo>
                    <a:lnTo>
                      <a:pt x="112" y="148"/>
                    </a:lnTo>
                    <a:lnTo>
                      <a:pt x="119" y="139"/>
                    </a:lnTo>
                    <a:lnTo>
                      <a:pt x="126" y="129"/>
                    </a:lnTo>
                    <a:lnTo>
                      <a:pt x="133" y="118"/>
                    </a:lnTo>
                    <a:lnTo>
                      <a:pt x="139" y="107"/>
                    </a:lnTo>
                    <a:lnTo>
                      <a:pt x="143" y="95"/>
                    </a:lnTo>
                    <a:lnTo>
                      <a:pt x="145" y="85"/>
                    </a:lnTo>
                    <a:lnTo>
                      <a:pt x="148" y="75"/>
                    </a:lnTo>
                    <a:lnTo>
                      <a:pt x="150" y="67"/>
                    </a:lnTo>
                    <a:lnTo>
                      <a:pt x="151" y="58"/>
                    </a:lnTo>
                    <a:lnTo>
                      <a:pt x="151" y="49"/>
                    </a:lnTo>
                    <a:lnTo>
                      <a:pt x="150" y="42"/>
                    </a:lnTo>
                    <a:lnTo>
                      <a:pt x="148" y="34"/>
                    </a:lnTo>
                    <a:lnTo>
                      <a:pt x="147" y="27"/>
                    </a:lnTo>
                    <a:lnTo>
                      <a:pt x="144" y="22"/>
                    </a:lnTo>
                    <a:lnTo>
                      <a:pt x="140" y="16"/>
                    </a:lnTo>
                    <a:lnTo>
                      <a:pt x="139" y="14"/>
                    </a:lnTo>
                    <a:lnTo>
                      <a:pt x="136" y="11"/>
                    </a:lnTo>
                    <a:lnTo>
                      <a:pt x="132" y="7"/>
                    </a:lnTo>
                    <a:lnTo>
                      <a:pt x="126" y="4"/>
                    </a:lnTo>
                    <a:lnTo>
                      <a:pt x="121" y="1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101" y="0"/>
                    </a:lnTo>
                    <a:lnTo>
                      <a:pt x="96" y="1"/>
                    </a:lnTo>
                    <a:lnTo>
                      <a:pt x="90" y="3"/>
                    </a:lnTo>
                    <a:lnTo>
                      <a:pt x="85" y="4"/>
                    </a:lnTo>
                    <a:lnTo>
                      <a:pt x="73" y="9"/>
                    </a:lnTo>
                    <a:lnTo>
                      <a:pt x="62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7" name="Freeform 764"/>
              <p:cNvSpPr>
                <a:spLocks/>
              </p:cNvSpPr>
              <p:nvPr userDrawn="1"/>
            </p:nvSpPr>
            <p:spPr bwMode="auto">
              <a:xfrm>
                <a:off x="3786" y="2089"/>
                <a:ext cx="43" cy="57"/>
              </a:xfrm>
              <a:custGeom>
                <a:avLst/>
                <a:gdLst>
                  <a:gd name="T0" fmla="*/ 1 w 86"/>
                  <a:gd name="T1" fmla="*/ 0 h 115"/>
                  <a:gd name="T2" fmla="*/ 1 w 86"/>
                  <a:gd name="T3" fmla="*/ 0 h 115"/>
                  <a:gd name="T4" fmla="*/ 1 w 86"/>
                  <a:gd name="T5" fmla="*/ 0 h 115"/>
                  <a:gd name="T6" fmla="*/ 1 w 86"/>
                  <a:gd name="T7" fmla="*/ 0 h 115"/>
                  <a:gd name="T8" fmla="*/ 1 w 86"/>
                  <a:gd name="T9" fmla="*/ 0 h 115"/>
                  <a:gd name="T10" fmla="*/ 1 w 86"/>
                  <a:gd name="T11" fmla="*/ 0 h 115"/>
                  <a:gd name="T12" fmla="*/ 1 w 86"/>
                  <a:gd name="T13" fmla="*/ 0 h 115"/>
                  <a:gd name="T14" fmla="*/ 1 w 86"/>
                  <a:gd name="T15" fmla="*/ 0 h 115"/>
                  <a:gd name="T16" fmla="*/ 1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1 w 86"/>
                  <a:gd name="T25" fmla="*/ 0 h 115"/>
                  <a:gd name="T26" fmla="*/ 1 w 86"/>
                  <a:gd name="T27" fmla="*/ 0 h 115"/>
                  <a:gd name="T28" fmla="*/ 1 w 86"/>
                  <a:gd name="T29" fmla="*/ 0 h 115"/>
                  <a:gd name="T30" fmla="*/ 1 w 86"/>
                  <a:gd name="T31" fmla="*/ 0 h 115"/>
                  <a:gd name="T32" fmla="*/ 1 w 86"/>
                  <a:gd name="T33" fmla="*/ 0 h 115"/>
                  <a:gd name="T34" fmla="*/ 1 w 86"/>
                  <a:gd name="T35" fmla="*/ 0 h 115"/>
                  <a:gd name="T36" fmla="*/ 1 w 86"/>
                  <a:gd name="T37" fmla="*/ 0 h 115"/>
                  <a:gd name="T38" fmla="*/ 1 w 86"/>
                  <a:gd name="T39" fmla="*/ 0 h 115"/>
                  <a:gd name="T40" fmla="*/ 1 w 86"/>
                  <a:gd name="T41" fmla="*/ 0 h 115"/>
                  <a:gd name="T42" fmla="*/ 1 w 86"/>
                  <a:gd name="T43" fmla="*/ 0 h 115"/>
                  <a:gd name="T44" fmla="*/ 1 w 86"/>
                  <a:gd name="T45" fmla="*/ 0 h 115"/>
                  <a:gd name="T46" fmla="*/ 1 w 86"/>
                  <a:gd name="T47" fmla="*/ 0 h 115"/>
                  <a:gd name="T48" fmla="*/ 1 w 86"/>
                  <a:gd name="T49" fmla="*/ 0 h 115"/>
                  <a:gd name="T50" fmla="*/ 1 w 86"/>
                  <a:gd name="T51" fmla="*/ 0 h 115"/>
                  <a:gd name="T52" fmla="*/ 1 w 86"/>
                  <a:gd name="T53" fmla="*/ 0 h 115"/>
                  <a:gd name="T54" fmla="*/ 1 w 86"/>
                  <a:gd name="T55" fmla="*/ 0 h 115"/>
                  <a:gd name="T56" fmla="*/ 1 w 86"/>
                  <a:gd name="T57" fmla="*/ 0 h 115"/>
                  <a:gd name="T58" fmla="*/ 1 w 86"/>
                  <a:gd name="T59" fmla="*/ 0 h 115"/>
                  <a:gd name="T60" fmla="*/ 1 w 86"/>
                  <a:gd name="T61" fmla="*/ 0 h 115"/>
                  <a:gd name="T62" fmla="*/ 1 w 86"/>
                  <a:gd name="T63" fmla="*/ 0 h 115"/>
                  <a:gd name="T64" fmla="*/ 1 w 86"/>
                  <a:gd name="T65" fmla="*/ 0 h 115"/>
                  <a:gd name="T66" fmla="*/ 1 w 86"/>
                  <a:gd name="T67" fmla="*/ 0 h 115"/>
                  <a:gd name="T68" fmla="*/ 1 w 86"/>
                  <a:gd name="T69" fmla="*/ 0 h 115"/>
                  <a:gd name="T70" fmla="*/ 1 w 86"/>
                  <a:gd name="T71" fmla="*/ 0 h 115"/>
                  <a:gd name="T72" fmla="*/ 1 w 86"/>
                  <a:gd name="T73" fmla="*/ 0 h 115"/>
                  <a:gd name="T74" fmla="*/ 1 w 86"/>
                  <a:gd name="T75" fmla="*/ 0 h 115"/>
                  <a:gd name="T76" fmla="*/ 1 w 86"/>
                  <a:gd name="T77" fmla="*/ 0 h 115"/>
                  <a:gd name="T78" fmla="*/ 1 w 86"/>
                  <a:gd name="T79" fmla="*/ 0 h 115"/>
                  <a:gd name="T80" fmla="*/ 1 w 86"/>
                  <a:gd name="T81" fmla="*/ 0 h 115"/>
                  <a:gd name="T82" fmla="*/ 1 w 86"/>
                  <a:gd name="T83" fmla="*/ 0 h 115"/>
                  <a:gd name="T84" fmla="*/ 1 w 86"/>
                  <a:gd name="T85" fmla="*/ 0 h 115"/>
                  <a:gd name="T86" fmla="*/ 1 w 86"/>
                  <a:gd name="T87" fmla="*/ 0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6" h="115">
                    <a:moveTo>
                      <a:pt x="33" y="2"/>
                    </a:moveTo>
                    <a:lnTo>
                      <a:pt x="29" y="3"/>
                    </a:lnTo>
                    <a:lnTo>
                      <a:pt x="24" y="6"/>
                    </a:lnTo>
                    <a:lnTo>
                      <a:pt x="19" y="9"/>
                    </a:lnTo>
                    <a:lnTo>
                      <a:pt x="15" y="13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5" y="28"/>
                    </a:lnTo>
                    <a:lnTo>
                      <a:pt x="2" y="35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" y="77"/>
                    </a:lnTo>
                    <a:lnTo>
                      <a:pt x="7" y="88"/>
                    </a:lnTo>
                    <a:lnTo>
                      <a:pt x="9" y="93"/>
                    </a:lnTo>
                    <a:lnTo>
                      <a:pt x="12" y="97"/>
                    </a:lnTo>
                    <a:lnTo>
                      <a:pt x="18" y="104"/>
                    </a:lnTo>
                    <a:lnTo>
                      <a:pt x="26" y="109"/>
                    </a:lnTo>
                    <a:lnTo>
                      <a:pt x="33" y="113"/>
                    </a:lnTo>
                    <a:lnTo>
                      <a:pt x="40" y="115"/>
                    </a:lnTo>
                    <a:lnTo>
                      <a:pt x="46" y="115"/>
                    </a:lnTo>
                    <a:lnTo>
                      <a:pt x="52" y="113"/>
                    </a:lnTo>
                    <a:lnTo>
                      <a:pt x="57" y="112"/>
                    </a:lnTo>
                    <a:lnTo>
                      <a:pt x="62" y="109"/>
                    </a:lnTo>
                    <a:lnTo>
                      <a:pt x="67" y="106"/>
                    </a:lnTo>
                    <a:lnTo>
                      <a:pt x="71" y="102"/>
                    </a:lnTo>
                    <a:lnTo>
                      <a:pt x="74" y="98"/>
                    </a:lnTo>
                    <a:lnTo>
                      <a:pt x="78" y="93"/>
                    </a:lnTo>
                    <a:lnTo>
                      <a:pt x="81" y="87"/>
                    </a:lnTo>
                    <a:lnTo>
                      <a:pt x="84" y="82"/>
                    </a:lnTo>
                    <a:lnTo>
                      <a:pt x="85" y="76"/>
                    </a:lnTo>
                    <a:lnTo>
                      <a:pt x="86" y="71"/>
                    </a:lnTo>
                    <a:lnTo>
                      <a:pt x="86" y="60"/>
                    </a:lnTo>
                    <a:lnTo>
                      <a:pt x="86" y="47"/>
                    </a:lnTo>
                    <a:lnTo>
                      <a:pt x="84" y="38"/>
                    </a:lnTo>
                    <a:lnTo>
                      <a:pt x="79" y="28"/>
                    </a:lnTo>
                    <a:lnTo>
                      <a:pt x="74" y="18"/>
                    </a:lnTo>
                    <a:lnTo>
                      <a:pt x="68" y="11"/>
                    </a:lnTo>
                    <a:lnTo>
                      <a:pt x="60" y="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8" name="Freeform 765"/>
              <p:cNvSpPr>
                <a:spLocks/>
              </p:cNvSpPr>
              <p:nvPr userDrawn="1"/>
            </p:nvSpPr>
            <p:spPr bwMode="auto">
              <a:xfrm>
                <a:off x="3827" y="1961"/>
                <a:ext cx="45" cy="58"/>
              </a:xfrm>
              <a:custGeom>
                <a:avLst/>
                <a:gdLst>
                  <a:gd name="T0" fmla="*/ 0 w 91"/>
                  <a:gd name="T1" fmla="*/ 0 h 117"/>
                  <a:gd name="T2" fmla="*/ 0 w 91"/>
                  <a:gd name="T3" fmla="*/ 0 h 117"/>
                  <a:gd name="T4" fmla="*/ 0 w 91"/>
                  <a:gd name="T5" fmla="*/ 0 h 117"/>
                  <a:gd name="T6" fmla="*/ 0 w 91"/>
                  <a:gd name="T7" fmla="*/ 0 h 117"/>
                  <a:gd name="T8" fmla="*/ 0 w 91"/>
                  <a:gd name="T9" fmla="*/ 0 h 117"/>
                  <a:gd name="T10" fmla="*/ 0 w 91"/>
                  <a:gd name="T11" fmla="*/ 0 h 117"/>
                  <a:gd name="T12" fmla="*/ 0 w 91"/>
                  <a:gd name="T13" fmla="*/ 0 h 117"/>
                  <a:gd name="T14" fmla="*/ 0 w 91"/>
                  <a:gd name="T15" fmla="*/ 0 h 117"/>
                  <a:gd name="T16" fmla="*/ 0 w 91"/>
                  <a:gd name="T17" fmla="*/ 0 h 117"/>
                  <a:gd name="T18" fmla="*/ 0 w 91"/>
                  <a:gd name="T19" fmla="*/ 0 h 117"/>
                  <a:gd name="T20" fmla="*/ 0 w 91"/>
                  <a:gd name="T21" fmla="*/ 0 h 117"/>
                  <a:gd name="T22" fmla="*/ 0 w 91"/>
                  <a:gd name="T23" fmla="*/ 0 h 117"/>
                  <a:gd name="T24" fmla="*/ 0 w 91"/>
                  <a:gd name="T25" fmla="*/ 0 h 117"/>
                  <a:gd name="T26" fmla="*/ 0 w 91"/>
                  <a:gd name="T27" fmla="*/ 0 h 117"/>
                  <a:gd name="T28" fmla="*/ 0 w 91"/>
                  <a:gd name="T29" fmla="*/ 0 h 117"/>
                  <a:gd name="T30" fmla="*/ 0 w 91"/>
                  <a:gd name="T31" fmla="*/ 0 h 117"/>
                  <a:gd name="T32" fmla="*/ 0 w 91"/>
                  <a:gd name="T33" fmla="*/ 0 h 117"/>
                  <a:gd name="T34" fmla="*/ 0 w 91"/>
                  <a:gd name="T35" fmla="*/ 0 h 117"/>
                  <a:gd name="T36" fmla="*/ 0 w 91"/>
                  <a:gd name="T37" fmla="*/ 0 h 117"/>
                  <a:gd name="T38" fmla="*/ 0 w 91"/>
                  <a:gd name="T39" fmla="*/ 0 h 117"/>
                  <a:gd name="T40" fmla="*/ 0 w 91"/>
                  <a:gd name="T41" fmla="*/ 0 h 117"/>
                  <a:gd name="T42" fmla="*/ 0 w 91"/>
                  <a:gd name="T43" fmla="*/ 0 h 117"/>
                  <a:gd name="T44" fmla="*/ 0 w 91"/>
                  <a:gd name="T45" fmla="*/ 0 h 117"/>
                  <a:gd name="T46" fmla="*/ 0 w 91"/>
                  <a:gd name="T47" fmla="*/ 0 h 117"/>
                  <a:gd name="T48" fmla="*/ 0 w 91"/>
                  <a:gd name="T49" fmla="*/ 0 h 117"/>
                  <a:gd name="T50" fmla="*/ 0 w 91"/>
                  <a:gd name="T51" fmla="*/ 0 h 117"/>
                  <a:gd name="T52" fmla="*/ 0 w 91"/>
                  <a:gd name="T53" fmla="*/ 0 h 117"/>
                  <a:gd name="T54" fmla="*/ 0 w 91"/>
                  <a:gd name="T55" fmla="*/ 0 h 117"/>
                  <a:gd name="T56" fmla="*/ 0 w 91"/>
                  <a:gd name="T57" fmla="*/ 0 h 117"/>
                  <a:gd name="T58" fmla="*/ 0 w 91"/>
                  <a:gd name="T59" fmla="*/ 0 h 117"/>
                  <a:gd name="T60" fmla="*/ 0 w 91"/>
                  <a:gd name="T61" fmla="*/ 0 h 117"/>
                  <a:gd name="T62" fmla="*/ 0 w 91"/>
                  <a:gd name="T63" fmla="*/ 0 h 117"/>
                  <a:gd name="T64" fmla="*/ 0 w 91"/>
                  <a:gd name="T65" fmla="*/ 0 h 117"/>
                  <a:gd name="T66" fmla="*/ 0 w 91"/>
                  <a:gd name="T67" fmla="*/ 0 h 117"/>
                  <a:gd name="T68" fmla="*/ 0 w 91"/>
                  <a:gd name="T69" fmla="*/ 0 h 117"/>
                  <a:gd name="T70" fmla="*/ 0 w 91"/>
                  <a:gd name="T71" fmla="*/ 0 h 117"/>
                  <a:gd name="T72" fmla="*/ 0 w 91"/>
                  <a:gd name="T73" fmla="*/ 0 h 117"/>
                  <a:gd name="T74" fmla="*/ 0 w 91"/>
                  <a:gd name="T75" fmla="*/ 0 h 117"/>
                  <a:gd name="T76" fmla="*/ 0 w 91"/>
                  <a:gd name="T77" fmla="*/ 0 h 117"/>
                  <a:gd name="T78" fmla="*/ 0 w 91"/>
                  <a:gd name="T79" fmla="*/ 0 h 117"/>
                  <a:gd name="T80" fmla="*/ 0 w 91"/>
                  <a:gd name="T81" fmla="*/ 0 h 117"/>
                  <a:gd name="T82" fmla="*/ 0 w 91"/>
                  <a:gd name="T83" fmla="*/ 0 h 117"/>
                  <a:gd name="T84" fmla="*/ 0 w 91"/>
                  <a:gd name="T85" fmla="*/ 0 h 117"/>
                  <a:gd name="T86" fmla="*/ 0 w 91"/>
                  <a:gd name="T87" fmla="*/ 0 h 117"/>
                  <a:gd name="T88" fmla="*/ 0 w 91"/>
                  <a:gd name="T89" fmla="*/ 0 h 117"/>
                  <a:gd name="T90" fmla="*/ 0 w 91"/>
                  <a:gd name="T91" fmla="*/ 0 h 117"/>
                  <a:gd name="T92" fmla="*/ 0 w 91"/>
                  <a:gd name="T93" fmla="*/ 0 h 117"/>
                  <a:gd name="T94" fmla="*/ 0 w 91"/>
                  <a:gd name="T95" fmla="*/ 0 h 117"/>
                  <a:gd name="T96" fmla="*/ 0 w 91"/>
                  <a:gd name="T97" fmla="*/ 0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117">
                    <a:moveTo>
                      <a:pt x="36" y="1"/>
                    </a:moveTo>
                    <a:lnTo>
                      <a:pt x="30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3"/>
                    </a:lnTo>
                    <a:lnTo>
                      <a:pt x="13" y="18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0"/>
                    </a:lnTo>
                    <a:lnTo>
                      <a:pt x="3" y="81"/>
                    </a:lnTo>
                    <a:lnTo>
                      <a:pt x="7" y="90"/>
                    </a:lnTo>
                    <a:lnTo>
                      <a:pt x="10" y="95"/>
                    </a:lnTo>
                    <a:lnTo>
                      <a:pt x="13" y="99"/>
                    </a:lnTo>
                    <a:lnTo>
                      <a:pt x="15" y="103"/>
                    </a:lnTo>
                    <a:lnTo>
                      <a:pt x="19" y="107"/>
                    </a:lnTo>
                    <a:lnTo>
                      <a:pt x="24" y="110"/>
                    </a:lnTo>
                    <a:lnTo>
                      <a:pt x="28" y="112"/>
                    </a:lnTo>
                    <a:lnTo>
                      <a:pt x="35" y="115"/>
                    </a:lnTo>
                    <a:lnTo>
                      <a:pt x="41" y="117"/>
                    </a:lnTo>
                    <a:lnTo>
                      <a:pt x="48" y="117"/>
                    </a:lnTo>
                    <a:lnTo>
                      <a:pt x="55" y="115"/>
                    </a:lnTo>
                    <a:lnTo>
                      <a:pt x="59" y="114"/>
                    </a:lnTo>
                    <a:lnTo>
                      <a:pt x="65" y="111"/>
                    </a:lnTo>
                    <a:lnTo>
                      <a:pt x="69" y="107"/>
                    </a:lnTo>
                    <a:lnTo>
                      <a:pt x="73" y="103"/>
                    </a:lnTo>
                    <a:lnTo>
                      <a:pt x="81" y="93"/>
                    </a:lnTo>
                    <a:lnTo>
                      <a:pt x="84" y="86"/>
                    </a:lnTo>
                    <a:lnTo>
                      <a:pt x="87" y="81"/>
                    </a:lnTo>
                    <a:lnTo>
                      <a:pt x="88" y="75"/>
                    </a:lnTo>
                    <a:lnTo>
                      <a:pt x="90" y="68"/>
                    </a:lnTo>
                    <a:lnTo>
                      <a:pt x="91" y="57"/>
                    </a:lnTo>
                    <a:lnTo>
                      <a:pt x="90" y="46"/>
                    </a:lnTo>
                    <a:lnTo>
                      <a:pt x="87" y="35"/>
                    </a:lnTo>
                    <a:lnTo>
                      <a:pt x="85" y="30"/>
                    </a:lnTo>
                    <a:lnTo>
                      <a:pt x="84" y="24"/>
                    </a:lnTo>
                    <a:lnTo>
                      <a:pt x="79" y="16"/>
                    </a:lnTo>
                    <a:lnTo>
                      <a:pt x="74" y="12"/>
                    </a:lnTo>
                    <a:lnTo>
                      <a:pt x="72" y="9"/>
                    </a:lnTo>
                    <a:lnTo>
                      <a:pt x="68" y="7"/>
                    </a:lnTo>
                    <a:lnTo>
                      <a:pt x="63" y="4"/>
                    </a:lnTo>
                    <a:lnTo>
                      <a:pt x="57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19" name="Freeform 766"/>
              <p:cNvSpPr>
                <a:spLocks/>
              </p:cNvSpPr>
              <p:nvPr userDrawn="1"/>
            </p:nvSpPr>
            <p:spPr bwMode="auto">
              <a:xfrm>
                <a:off x="3758" y="1924"/>
                <a:ext cx="43" cy="57"/>
              </a:xfrm>
              <a:custGeom>
                <a:avLst/>
                <a:gdLst>
                  <a:gd name="T0" fmla="*/ 0 w 87"/>
                  <a:gd name="T1" fmla="*/ 0 h 116"/>
                  <a:gd name="T2" fmla="*/ 0 w 87"/>
                  <a:gd name="T3" fmla="*/ 0 h 116"/>
                  <a:gd name="T4" fmla="*/ 0 w 87"/>
                  <a:gd name="T5" fmla="*/ 0 h 116"/>
                  <a:gd name="T6" fmla="*/ 0 w 87"/>
                  <a:gd name="T7" fmla="*/ 0 h 116"/>
                  <a:gd name="T8" fmla="*/ 0 w 87"/>
                  <a:gd name="T9" fmla="*/ 0 h 116"/>
                  <a:gd name="T10" fmla="*/ 0 w 87"/>
                  <a:gd name="T11" fmla="*/ 0 h 116"/>
                  <a:gd name="T12" fmla="*/ 0 w 87"/>
                  <a:gd name="T13" fmla="*/ 0 h 116"/>
                  <a:gd name="T14" fmla="*/ 0 w 87"/>
                  <a:gd name="T15" fmla="*/ 0 h 116"/>
                  <a:gd name="T16" fmla="*/ 0 w 87"/>
                  <a:gd name="T17" fmla="*/ 0 h 116"/>
                  <a:gd name="T18" fmla="*/ 0 w 87"/>
                  <a:gd name="T19" fmla="*/ 0 h 116"/>
                  <a:gd name="T20" fmla="*/ 0 w 87"/>
                  <a:gd name="T21" fmla="*/ 0 h 116"/>
                  <a:gd name="T22" fmla="*/ 0 w 87"/>
                  <a:gd name="T23" fmla="*/ 0 h 116"/>
                  <a:gd name="T24" fmla="*/ 0 w 87"/>
                  <a:gd name="T25" fmla="*/ 0 h 116"/>
                  <a:gd name="T26" fmla="*/ 0 w 87"/>
                  <a:gd name="T27" fmla="*/ 0 h 116"/>
                  <a:gd name="T28" fmla="*/ 0 w 87"/>
                  <a:gd name="T29" fmla="*/ 0 h 116"/>
                  <a:gd name="T30" fmla="*/ 0 w 87"/>
                  <a:gd name="T31" fmla="*/ 0 h 116"/>
                  <a:gd name="T32" fmla="*/ 0 w 87"/>
                  <a:gd name="T33" fmla="*/ 0 h 116"/>
                  <a:gd name="T34" fmla="*/ 0 w 87"/>
                  <a:gd name="T35" fmla="*/ 0 h 116"/>
                  <a:gd name="T36" fmla="*/ 0 w 87"/>
                  <a:gd name="T37" fmla="*/ 0 h 116"/>
                  <a:gd name="T38" fmla="*/ 0 w 87"/>
                  <a:gd name="T39" fmla="*/ 0 h 116"/>
                  <a:gd name="T40" fmla="*/ 0 w 87"/>
                  <a:gd name="T41" fmla="*/ 0 h 116"/>
                  <a:gd name="T42" fmla="*/ 0 w 87"/>
                  <a:gd name="T43" fmla="*/ 0 h 116"/>
                  <a:gd name="T44" fmla="*/ 0 w 87"/>
                  <a:gd name="T45" fmla="*/ 0 h 116"/>
                  <a:gd name="T46" fmla="*/ 0 w 87"/>
                  <a:gd name="T47" fmla="*/ 0 h 116"/>
                  <a:gd name="T48" fmla="*/ 0 w 87"/>
                  <a:gd name="T49" fmla="*/ 0 h 116"/>
                  <a:gd name="T50" fmla="*/ 0 w 87"/>
                  <a:gd name="T51" fmla="*/ 0 h 116"/>
                  <a:gd name="T52" fmla="*/ 0 w 87"/>
                  <a:gd name="T53" fmla="*/ 0 h 116"/>
                  <a:gd name="T54" fmla="*/ 0 w 87"/>
                  <a:gd name="T55" fmla="*/ 0 h 116"/>
                  <a:gd name="T56" fmla="*/ 0 w 87"/>
                  <a:gd name="T57" fmla="*/ 0 h 116"/>
                  <a:gd name="T58" fmla="*/ 0 w 87"/>
                  <a:gd name="T59" fmla="*/ 0 h 116"/>
                  <a:gd name="T60" fmla="*/ 0 w 87"/>
                  <a:gd name="T61" fmla="*/ 0 h 116"/>
                  <a:gd name="T62" fmla="*/ 0 w 87"/>
                  <a:gd name="T63" fmla="*/ 0 h 116"/>
                  <a:gd name="T64" fmla="*/ 0 w 87"/>
                  <a:gd name="T65" fmla="*/ 0 h 116"/>
                  <a:gd name="T66" fmla="*/ 0 w 87"/>
                  <a:gd name="T67" fmla="*/ 0 h 116"/>
                  <a:gd name="T68" fmla="*/ 0 w 87"/>
                  <a:gd name="T69" fmla="*/ 0 h 116"/>
                  <a:gd name="T70" fmla="*/ 0 w 87"/>
                  <a:gd name="T71" fmla="*/ 0 h 116"/>
                  <a:gd name="T72" fmla="*/ 0 w 87"/>
                  <a:gd name="T73" fmla="*/ 0 h 116"/>
                  <a:gd name="T74" fmla="*/ 0 w 87"/>
                  <a:gd name="T75" fmla="*/ 0 h 116"/>
                  <a:gd name="T76" fmla="*/ 0 w 87"/>
                  <a:gd name="T77" fmla="*/ 0 h 116"/>
                  <a:gd name="T78" fmla="*/ 0 w 87"/>
                  <a:gd name="T79" fmla="*/ 0 h 116"/>
                  <a:gd name="T80" fmla="*/ 0 w 87"/>
                  <a:gd name="T81" fmla="*/ 0 h 116"/>
                  <a:gd name="T82" fmla="*/ 0 w 87"/>
                  <a:gd name="T83" fmla="*/ 0 h 116"/>
                  <a:gd name="T84" fmla="*/ 0 w 87"/>
                  <a:gd name="T85" fmla="*/ 0 h 116"/>
                  <a:gd name="T86" fmla="*/ 0 w 87"/>
                  <a:gd name="T87" fmla="*/ 0 h 116"/>
                  <a:gd name="T88" fmla="*/ 0 w 87"/>
                  <a:gd name="T89" fmla="*/ 0 h 116"/>
                  <a:gd name="T90" fmla="*/ 0 w 87"/>
                  <a:gd name="T91" fmla="*/ 0 h 116"/>
                  <a:gd name="T92" fmla="*/ 0 w 87"/>
                  <a:gd name="T93" fmla="*/ 0 h 1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7" h="116">
                    <a:moveTo>
                      <a:pt x="35" y="2"/>
                    </a:moveTo>
                    <a:lnTo>
                      <a:pt x="29" y="5"/>
                    </a:lnTo>
                    <a:lnTo>
                      <a:pt x="25" y="7"/>
                    </a:lnTo>
                    <a:lnTo>
                      <a:pt x="21" y="10"/>
                    </a:lnTo>
                    <a:lnTo>
                      <a:pt x="17" y="14"/>
                    </a:lnTo>
                    <a:lnTo>
                      <a:pt x="13" y="20"/>
                    </a:lnTo>
                    <a:lnTo>
                      <a:pt x="10" y="25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4" y="80"/>
                    </a:lnTo>
                    <a:lnTo>
                      <a:pt x="7" y="90"/>
                    </a:lnTo>
                    <a:lnTo>
                      <a:pt x="10" y="95"/>
                    </a:lnTo>
                    <a:lnTo>
                      <a:pt x="13" y="99"/>
                    </a:lnTo>
                    <a:lnTo>
                      <a:pt x="15" y="102"/>
                    </a:lnTo>
                    <a:lnTo>
                      <a:pt x="20" y="106"/>
                    </a:lnTo>
                    <a:lnTo>
                      <a:pt x="26" y="112"/>
                    </a:lnTo>
                    <a:lnTo>
                      <a:pt x="33" y="115"/>
                    </a:lnTo>
                    <a:lnTo>
                      <a:pt x="40" y="116"/>
                    </a:lnTo>
                    <a:lnTo>
                      <a:pt x="47" y="116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62" y="109"/>
                    </a:lnTo>
                    <a:lnTo>
                      <a:pt x="68" y="106"/>
                    </a:lnTo>
                    <a:lnTo>
                      <a:pt x="72" y="102"/>
                    </a:lnTo>
                    <a:lnTo>
                      <a:pt x="75" y="97"/>
                    </a:lnTo>
                    <a:lnTo>
                      <a:pt x="79" y="91"/>
                    </a:lnTo>
                    <a:lnTo>
                      <a:pt x="84" y="79"/>
                    </a:lnTo>
                    <a:lnTo>
                      <a:pt x="87" y="68"/>
                    </a:lnTo>
                    <a:lnTo>
                      <a:pt x="87" y="57"/>
                    </a:lnTo>
                    <a:lnTo>
                      <a:pt x="87" y="46"/>
                    </a:lnTo>
                    <a:lnTo>
                      <a:pt x="84" y="35"/>
                    </a:lnTo>
                    <a:lnTo>
                      <a:pt x="80" y="25"/>
                    </a:lnTo>
                    <a:lnTo>
                      <a:pt x="77" y="21"/>
                    </a:lnTo>
                    <a:lnTo>
                      <a:pt x="75" y="17"/>
                    </a:lnTo>
                    <a:lnTo>
                      <a:pt x="72" y="13"/>
                    </a:lnTo>
                    <a:lnTo>
                      <a:pt x="69" y="10"/>
                    </a:lnTo>
                    <a:lnTo>
                      <a:pt x="61" y="5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0" name="Freeform 767"/>
              <p:cNvSpPr>
                <a:spLocks/>
              </p:cNvSpPr>
              <p:nvPr userDrawn="1"/>
            </p:nvSpPr>
            <p:spPr bwMode="auto">
              <a:xfrm>
                <a:off x="3899" y="1999"/>
                <a:ext cx="48" cy="60"/>
              </a:xfrm>
              <a:custGeom>
                <a:avLst/>
                <a:gdLst>
                  <a:gd name="T0" fmla="*/ 1 w 95"/>
                  <a:gd name="T1" fmla="*/ 1 h 119"/>
                  <a:gd name="T2" fmla="*/ 1 w 95"/>
                  <a:gd name="T3" fmla="*/ 1 h 119"/>
                  <a:gd name="T4" fmla="*/ 1 w 95"/>
                  <a:gd name="T5" fmla="*/ 1 h 119"/>
                  <a:gd name="T6" fmla="*/ 1 w 95"/>
                  <a:gd name="T7" fmla="*/ 1 h 119"/>
                  <a:gd name="T8" fmla="*/ 1 w 95"/>
                  <a:gd name="T9" fmla="*/ 1 h 119"/>
                  <a:gd name="T10" fmla="*/ 1 w 95"/>
                  <a:gd name="T11" fmla="*/ 1 h 119"/>
                  <a:gd name="T12" fmla="*/ 1 w 95"/>
                  <a:gd name="T13" fmla="*/ 1 h 119"/>
                  <a:gd name="T14" fmla="*/ 1 w 95"/>
                  <a:gd name="T15" fmla="*/ 1 h 119"/>
                  <a:gd name="T16" fmla="*/ 1 w 95"/>
                  <a:gd name="T17" fmla="*/ 1 h 119"/>
                  <a:gd name="T18" fmla="*/ 1 w 95"/>
                  <a:gd name="T19" fmla="*/ 1 h 119"/>
                  <a:gd name="T20" fmla="*/ 1 w 95"/>
                  <a:gd name="T21" fmla="*/ 1 h 119"/>
                  <a:gd name="T22" fmla="*/ 0 w 95"/>
                  <a:gd name="T23" fmla="*/ 1 h 119"/>
                  <a:gd name="T24" fmla="*/ 1 w 95"/>
                  <a:gd name="T25" fmla="*/ 1 h 119"/>
                  <a:gd name="T26" fmla="*/ 1 w 95"/>
                  <a:gd name="T27" fmla="*/ 1 h 119"/>
                  <a:gd name="T28" fmla="*/ 1 w 95"/>
                  <a:gd name="T29" fmla="*/ 1 h 119"/>
                  <a:gd name="T30" fmla="*/ 1 w 95"/>
                  <a:gd name="T31" fmla="*/ 1 h 119"/>
                  <a:gd name="T32" fmla="*/ 1 w 95"/>
                  <a:gd name="T33" fmla="*/ 1 h 119"/>
                  <a:gd name="T34" fmla="*/ 1 w 95"/>
                  <a:gd name="T35" fmla="*/ 1 h 119"/>
                  <a:gd name="T36" fmla="*/ 1 w 95"/>
                  <a:gd name="T37" fmla="*/ 1 h 119"/>
                  <a:gd name="T38" fmla="*/ 1 w 95"/>
                  <a:gd name="T39" fmla="*/ 1 h 119"/>
                  <a:gd name="T40" fmla="*/ 1 w 95"/>
                  <a:gd name="T41" fmla="*/ 1 h 119"/>
                  <a:gd name="T42" fmla="*/ 1 w 95"/>
                  <a:gd name="T43" fmla="*/ 1 h 119"/>
                  <a:gd name="T44" fmla="*/ 1 w 95"/>
                  <a:gd name="T45" fmla="*/ 1 h 119"/>
                  <a:gd name="T46" fmla="*/ 1 w 95"/>
                  <a:gd name="T47" fmla="*/ 1 h 119"/>
                  <a:gd name="T48" fmla="*/ 1 w 95"/>
                  <a:gd name="T49" fmla="*/ 1 h 119"/>
                  <a:gd name="T50" fmla="*/ 1 w 95"/>
                  <a:gd name="T51" fmla="*/ 1 h 119"/>
                  <a:gd name="T52" fmla="*/ 1 w 95"/>
                  <a:gd name="T53" fmla="*/ 1 h 119"/>
                  <a:gd name="T54" fmla="*/ 1 w 95"/>
                  <a:gd name="T55" fmla="*/ 1 h 119"/>
                  <a:gd name="T56" fmla="*/ 1 w 95"/>
                  <a:gd name="T57" fmla="*/ 1 h 119"/>
                  <a:gd name="T58" fmla="*/ 1 w 95"/>
                  <a:gd name="T59" fmla="*/ 1 h 119"/>
                  <a:gd name="T60" fmla="*/ 1 w 95"/>
                  <a:gd name="T61" fmla="*/ 1 h 119"/>
                  <a:gd name="T62" fmla="*/ 1 w 95"/>
                  <a:gd name="T63" fmla="*/ 1 h 119"/>
                  <a:gd name="T64" fmla="*/ 1 w 95"/>
                  <a:gd name="T65" fmla="*/ 1 h 119"/>
                  <a:gd name="T66" fmla="*/ 1 w 95"/>
                  <a:gd name="T67" fmla="*/ 1 h 119"/>
                  <a:gd name="T68" fmla="*/ 1 w 95"/>
                  <a:gd name="T69" fmla="*/ 1 h 119"/>
                  <a:gd name="T70" fmla="*/ 1 w 95"/>
                  <a:gd name="T71" fmla="*/ 1 h 119"/>
                  <a:gd name="T72" fmla="*/ 1 w 95"/>
                  <a:gd name="T73" fmla="*/ 1 h 119"/>
                  <a:gd name="T74" fmla="*/ 1 w 95"/>
                  <a:gd name="T75" fmla="*/ 1 h 119"/>
                  <a:gd name="T76" fmla="*/ 1 w 95"/>
                  <a:gd name="T77" fmla="*/ 1 h 119"/>
                  <a:gd name="T78" fmla="*/ 1 w 95"/>
                  <a:gd name="T79" fmla="*/ 1 h 119"/>
                  <a:gd name="T80" fmla="*/ 1 w 95"/>
                  <a:gd name="T81" fmla="*/ 1 h 119"/>
                  <a:gd name="T82" fmla="*/ 1 w 95"/>
                  <a:gd name="T83" fmla="*/ 1 h 119"/>
                  <a:gd name="T84" fmla="*/ 1 w 95"/>
                  <a:gd name="T85" fmla="*/ 1 h 119"/>
                  <a:gd name="T86" fmla="*/ 1 w 95"/>
                  <a:gd name="T87" fmla="*/ 1 h 119"/>
                  <a:gd name="T88" fmla="*/ 1 w 95"/>
                  <a:gd name="T89" fmla="*/ 1 h 119"/>
                  <a:gd name="T90" fmla="*/ 1 w 95"/>
                  <a:gd name="T91" fmla="*/ 0 h 119"/>
                  <a:gd name="T92" fmla="*/ 1 w 95"/>
                  <a:gd name="T93" fmla="*/ 0 h 119"/>
                  <a:gd name="T94" fmla="*/ 1 w 95"/>
                  <a:gd name="T95" fmla="*/ 1 h 11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5" h="119">
                    <a:moveTo>
                      <a:pt x="37" y="1"/>
                    </a:moveTo>
                    <a:lnTo>
                      <a:pt x="31" y="2"/>
                    </a:lnTo>
                    <a:lnTo>
                      <a:pt x="26" y="5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30"/>
                    </a:lnTo>
                    <a:lnTo>
                      <a:pt x="4" y="37"/>
                    </a:lnTo>
                    <a:lnTo>
                      <a:pt x="2" y="42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1" y="71"/>
                    </a:lnTo>
                    <a:lnTo>
                      <a:pt x="2" y="82"/>
                    </a:lnTo>
                    <a:lnTo>
                      <a:pt x="5" y="88"/>
                    </a:lnTo>
                    <a:lnTo>
                      <a:pt x="6" y="92"/>
                    </a:lnTo>
                    <a:lnTo>
                      <a:pt x="12" y="101"/>
                    </a:lnTo>
                    <a:lnTo>
                      <a:pt x="19" y="108"/>
                    </a:lnTo>
                    <a:lnTo>
                      <a:pt x="23" y="111"/>
                    </a:lnTo>
                    <a:lnTo>
                      <a:pt x="27" y="114"/>
                    </a:lnTo>
                    <a:lnTo>
                      <a:pt x="35" y="118"/>
                    </a:lnTo>
                    <a:lnTo>
                      <a:pt x="38" y="118"/>
                    </a:lnTo>
                    <a:lnTo>
                      <a:pt x="42" y="119"/>
                    </a:lnTo>
                    <a:lnTo>
                      <a:pt x="49" y="119"/>
                    </a:lnTo>
                    <a:lnTo>
                      <a:pt x="56" y="118"/>
                    </a:lnTo>
                    <a:lnTo>
                      <a:pt x="61" y="115"/>
                    </a:lnTo>
                    <a:lnTo>
                      <a:pt x="67" y="112"/>
                    </a:lnTo>
                    <a:lnTo>
                      <a:pt x="71" y="110"/>
                    </a:lnTo>
                    <a:lnTo>
                      <a:pt x="77" y="106"/>
                    </a:lnTo>
                    <a:lnTo>
                      <a:pt x="81" y="101"/>
                    </a:lnTo>
                    <a:lnTo>
                      <a:pt x="84" y="96"/>
                    </a:lnTo>
                    <a:lnTo>
                      <a:pt x="86" y="92"/>
                    </a:lnTo>
                    <a:lnTo>
                      <a:pt x="88" y="89"/>
                    </a:lnTo>
                    <a:lnTo>
                      <a:pt x="90" y="82"/>
                    </a:lnTo>
                    <a:lnTo>
                      <a:pt x="93" y="71"/>
                    </a:lnTo>
                    <a:lnTo>
                      <a:pt x="95" y="59"/>
                    </a:lnTo>
                    <a:lnTo>
                      <a:pt x="93" y="48"/>
                    </a:lnTo>
                    <a:lnTo>
                      <a:pt x="90" y="37"/>
                    </a:lnTo>
                    <a:lnTo>
                      <a:pt x="86" y="26"/>
                    </a:lnTo>
                    <a:lnTo>
                      <a:pt x="81" y="18"/>
                    </a:lnTo>
                    <a:lnTo>
                      <a:pt x="78" y="13"/>
                    </a:lnTo>
                    <a:lnTo>
                      <a:pt x="74" y="9"/>
                    </a:lnTo>
                    <a:lnTo>
                      <a:pt x="70" y="7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1" name="Freeform 768"/>
              <p:cNvSpPr>
                <a:spLocks/>
              </p:cNvSpPr>
              <p:nvPr userDrawn="1"/>
            </p:nvSpPr>
            <p:spPr bwMode="auto">
              <a:xfrm>
                <a:off x="3870" y="1827"/>
                <a:ext cx="47" cy="60"/>
              </a:xfrm>
              <a:custGeom>
                <a:avLst/>
                <a:gdLst>
                  <a:gd name="T0" fmla="*/ 1 w 93"/>
                  <a:gd name="T1" fmla="*/ 0 h 121"/>
                  <a:gd name="T2" fmla="*/ 1 w 93"/>
                  <a:gd name="T3" fmla="*/ 0 h 121"/>
                  <a:gd name="T4" fmla="*/ 1 w 93"/>
                  <a:gd name="T5" fmla="*/ 0 h 121"/>
                  <a:gd name="T6" fmla="*/ 1 w 93"/>
                  <a:gd name="T7" fmla="*/ 0 h 121"/>
                  <a:gd name="T8" fmla="*/ 1 w 93"/>
                  <a:gd name="T9" fmla="*/ 0 h 121"/>
                  <a:gd name="T10" fmla="*/ 1 w 93"/>
                  <a:gd name="T11" fmla="*/ 0 h 121"/>
                  <a:gd name="T12" fmla="*/ 1 w 93"/>
                  <a:gd name="T13" fmla="*/ 0 h 121"/>
                  <a:gd name="T14" fmla="*/ 1 w 93"/>
                  <a:gd name="T15" fmla="*/ 0 h 121"/>
                  <a:gd name="T16" fmla="*/ 1 w 93"/>
                  <a:gd name="T17" fmla="*/ 0 h 121"/>
                  <a:gd name="T18" fmla="*/ 0 w 93"/>
                  <a:gd name="T19" fmla="*/ 0 h 121"/>
                  <a:gd name="T20" fmla="*/ 0 w 93"/>
                  <a:gd name="T21" fmla="*/ 0 h 121"/>
                  <a:gd name="T22" fmla="*/ 0 w 93"/>
                  <a:gd name="T23" fmla="*/ 0 h 121"/>
                  <a:gd name="T24" fmla="*/ 1 w 93"/>
                  <a:gd name="T25" fmla="*/ 0 h 121"/>
                  <a:gd name="T26" fmla="*/ 1 w 93"/>
                  <a:gd name="T27" fmla="*/ 0 h 121"/>
                  <a:gd name="T28" fmla="*/ 1 w 93"/>
                  <a:gd name="T29" fmla="*/ 0 h 121"/>
                  <a:gd name="T30" fmla="*/ 1 w 93"/>
                  <a:gd name="T31" fmla="*/ 0 h 121"/>
                  <a:gd name="T32" fmla="*/ 1 w 93"/>
                  <a:gd name="T33" fmla="*/ 0 h 121"/>
                  <a:gd name="T34" fmla="*/ 1 w 93"/>
                  <a:gd name="T35" fmla="*/ 0 h 121"/>
                  <a:gd name="T36" fmla="*/ 1 w 93"/>
                  <a:gd name="T37" fmla="*/ 0 h 121"/>
                  <a:gd name="T38" fmla="*/ 1 w 93"/>
                  <a:gd name="T39" fmla="*/ 0 h 121"/>
                  <a:gd name="T40" fmla="*/ 1 w 93"/>
                  <a:gd name="T41" fmla="*/ 0 h 121"/>
                  <a:gd name="T42" fmla="*/ 1 w 93"/>
                  <a:gd name="T43" fmla="*/ 0 h 121"/>
                  <a:gd name="T44" fmla="*/ 1 w 93"/>
                  <a:gd name="T45" fmla="*/ 0 h 121"/>
                  <a:gd name="T46" fmla="*/ 1 w 93"/>
                  <a:gd name="T47" fmla="*/ 0 h 121"/>
                  <a:gd name="T48" fmla="*/ 1 w 93"/>
                  <a:gd name="T49" fmla="*/ 0 h 121"/>
                  <a:gd name="T50" fmla="*/ 1 w 93"/>
                  <a:gd name="T51" fmla="*/ 0 h 121"/>
                  <a:gd name="T52" fmla="*/ 1 w 93"/>
                  <a:gd name="T53" fmla="*/ 0 h 121"/>
                  <a:gd name="T54" fmla="*/ 1 w 93"/>
                  <a:gd name="T55" fmla="*/ 0 h 121"/>
                  <a:gd name="T56" fmla="*/ 1 w 93"/>
                  <a:gd name="T57" fmla="*/ 0 h 121"/>
                  <a:gd name="T58" fmla="*/ 1 w 93"/>
                  <a:gd name="T59" fmla="*/ 0 h 121"/>
                  <a:gd name="T60" fmla="*/ 1 w 93"/>
                  <a:gd name="T61" fmla="*/ 0 h 121"/>
                  <a:gd name="T62" fmla="*/ 1 w 93"/>
                  <a:gd name="T63" fmla="*/ 0 h 121"/>
                  <a:gd name="T64" fmla="*/ 1 w 93"/>
                  <a:gd name="T65" fmla="*/ 0 h 121"/>
                  <a:gd name="T66" fmla="*/ 1 w 93"/>
                  <a:gd name="T67" fmla="*/ 0 h 121"/>
                  <a:gd name="T68" fmla="*/ 1 w 93"/>
                  <a:gd name="T69" fmla="*/ 0 h 121"/>
                  <a:gd name="T70" fmla="*/ 1 w 93"/>
                  <a:gd name="T71" fmla="*/ 0 h 121"/>
                  <a:gd name="T72" fmla="*/ 1 w 93"/>
                  <a:gd name="T73" fmla="*/ 0 h 121"/>
                  <a:gd name="T74" fmla="*/ 1 w 93"/>
                  <a:gd name="T75" fmla="*/ 0 h 121"/>
                  <a:gd name="T76" fmla="*/ 1 w 93"/>
                  <a:gd name="T77" fmla="*/ 0 h 121"/>
                  <a:gd name="T78" fmla="*/ 1 w 93"/>
                  <a:gd name="T79" fmla="*/ 0 h 121"/>
                  <a:gd name="T80" fmla="*/ 1 w 93"/>
                  <a:gd name="T81" fmla="*/ 0 h 121"/>
                  <a:gd name="T82" fmla="*/ 1 w 93"/>
                  <a:gd name="T83" fmla="*/ 0 h 121"/>
                  <a:gd name="T84" fmla="*/ 1 w 93"/>
                  <a:gd name="T85" fmla="*/ 0 h 121"/>
                  <a:gd name="T86" fmla="*/ 1 w 93"/>
                  <a:gd name="T87" fmla="*/ 0 h 121"/>
                  <a:gd name="T88" fmla="*/ 1 w 93"/>
                  <a:gd name="T89" fmla="*/ 0 h 1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3" h="121">
                    <a:moveTo>
                      <a:pt x="36" y="2"/>
                    </a:moveTo>
                    <a:lnTo>
                      <a:pt x="30" y="4"/>
                    </a:lnTo>
                    <a:lnTo>
                      <a:pt x="26" y="8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5" y="33"/>
                    </a:lnTo>
                    <a:lnTo>
                      <a:pt x="3" y="39"/>
                    </a:lnTo>
                    <a:lnTo>
                      <a:pt x="1" y="45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0" y="75"/>
                    </a:lnTo>
                    <a:lnTo>
                      <a:pt x="3" y="85"/>
                    </a:lnTo>
                    <a:lnTo>
                      <a:pt x="4" y="90"/>
                    </a:lnTo>
                    <a:lnTo>
                      <a:pt x="7" y="96"/>
                    </a:lnTo>
                    <a:lnTo>
                      <a:pt x="12" y="104"/>
                    </a:lnTo>
                    <a:lnTo>
                      <a:pt x="15" y="108"/>
                    </a:lnTo>
                    <a:lnTo>
                      <a:pt x="19" y="111"/>
                    </a:lnTo>
                    <a:lnTo>
                      <a:pt x="23" y="115"/>
                    </a:lnTo>
                    <a:lnTo>
                      <a:pt x="27" y="116"/>
                    </a:lnTo>
                    <a:lnTo>
                      <a:pt x="34" y="119"/>
                    </a:lnTo>
                    <a:lnTo>
                      <a:pt x="41" y="121"/>
                    </a:lnTo>
                    <a:lnTo>
                      <a:pt x="49" y="121"/>
                    </a:lnTo>
                    <a:lnTo>
                      <a:pt x="56" y="119"/>
                    </a:lnTo>
                    <a:lnTo>
                      <a:pt x="66" y="114"/>
                    </a:lnTo>
                    <a:lnTo>
                      <a:pt x="71" y="110"/>
                    </a:lnTo>
                    <a:lnTo>
                      <a:pt x="75" y="105"/>
                    </a:lnTo>
                    <a:lnTo>
                      <a:pt x="84" y="94"/>
                    </a:lnTo>
                    <a:lnTo>
                      <a:pt x="86" y="89"/>
                    </a:lnTo>
                    <a:lnTo>
                      <a:pt x="89" y="82"/>
                    </a:lnTo>
                    <a:lnTo>
                      <a:pt x="91" y="75"/>
                    </a:lnTo>
                    <a:lnTo>
                      <a:pt x="92" y="70"/>
                    </a:lnTo>
                    <a:lnTo>
                      <a:pt x="93" y="57"/>
                    </a:lnTo>
                    <a:lnTo>
                      <a:pt x="92" y="46"/>
                    </a:lnTo>
                    <a:lnTo>
                      <a:pt x="89" y="35"/>
                    </a:lnTo>
                    <a:lnTo>
                      <a:pt x="88" y="30"/>
                    </a:lnTo>
                    <a:lnTo>
                      <a:pt x="85" y="24"/>
                    </a:lnTo>
                    <a:lnTo>
                      <a:pt x="80" y="16"/>
                    </a:lnTo>
                    <a:lnTo>
                      <a:pt x="77" y="12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8" y="1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2" name="Freeform 769"/>
              <p:cNvSpPr>
                <a:spLocks/>
              </p:cNvSpPr>
              <p:nvPr userDrawn="1"/>
            </p:nvSpPr>
            <p:spPr bwMode="auto">
              <a:xfrm>
                <a:off x="3799" y="1792"/>
                <a:ext cx="45" cy="60"/>
              </a:xfrm>
              <a:custGeom>
                <a:avLst/>
                <a:gdLst>
                  <a:gd name="T0" fmla="*/ 1 w 89"/>
                  <a:gd name="T1" fmla="*/ 1 h 120"/>
                  <a:gd name="T2" fmla="*/ 1 w 89"/>
                  <a:gd name="T3" fmla="*/ 1 h 120"/>
                  <a:gd name="T4" fmla="*/ 1 w 89"/>
                  <a:gd name="T5" fmla="*/ 1 h 120"/>
                  <a:gd name="T6" fmla="*/ 1 w 89"/>
                  <a:gd name="T7" fmla="*/ 1 h 120"/>
                  <a:gd name="T8" fmla="*/ 1 w 89"/>
                  <a:gd name="T9" fmla="*/ 1 h 120"/>
                  <a:gd name="T10" fmla="*/ 1 w 89"/>
                  <a:gd name="T11" fmla="*/ 1 h 120"/>
                  <a:gd name="T12" fmla="*/ 1 w 89"/>
                  <a:gd name="T13" fmla="*/ 1 h 120"/>
                  <a:gd name="T14" fmla="*/ 1 w 89"/>
                  <a:gd name="T15" fmla="*/ 1 h 120"/>
                  <a:gd name="T16" fmla="*/ 1 w 89"/>
                  <a:gd name="T17" fmla="*/ 1 h 120"/>
                  <a:gd name="T18" fmla="*/ 1 w 89"/>
                  <a:gd name="T19" fmla="*/ 1 h 120"/>
                  <a:gd name="T20" fmla="*/ 1 w 89"/>
                  <a:gd name="T21" fmla="*/ 1 h 120"/>
                  <a:gd name="T22" fmla="*/ 0 w 89"/>
                  <a:gd name="T23" fmla="*/ 1 h 120"/>
                  <a:gd name="T24" fmla="*/ 0 w 89"/>
                  <a:gd name="T25" fmla="*/ 1 h 120"/>
                  <a:gd name="T26" fmla="*/ 0 w 89"/>
                  <a:gd name="T27" fmla="*/ 1 h 120"/>
                  <a:gd name="T28" fmla="*/ 1 w 89"/>
                  <a:gd name="T29" fmla="*/ 1 h 120"/>
                  <a:gd name="T30" fmla="*/ 1 w 89"/>
                  <a:gd name="T31" fmla="*/ 1 h 120"/>
                  <a:gd name="T32" fmla="*/ 1 w 89"/>
                  <a:gd name="T33" fmla="*/ 1 h 120"/>
                  <a:gd name="T34" fmla="*/ 1 w 89"/>
                  <a:gd name="T35" fmla="*/ 1 h 120"/>
                  <a:gd name="T36" fmla="*/ 1 w 89"/>
                  <a:gd name="T37" fmla="*/ 1 h 120"/>
                  <a:gd name="T38" fmla="*/ 1 w 89"/>
                  <a:gd name="T39" fmla="*/ 1 h 120"/>
                  <a:gd name="T40" fmla="*/ 1 w 89"/>
                  <a:gd name="T41" fmla="*/ 1 h 120"/>
                  <a:gd name="T42" fmla="*/ 1 w 89"/>
                  <a:gd name="T43" fmla="*/ 1 h 120"/>
                  <a:gd name="T44" fmla="*/ 1 w 89"/>
                  <a:gd name="T45" fmla="*/ 1 h 120"/>
                  <a:gd name="T46" fmla="*/ 1 w 89"/>
                  <a:gd name="T47" fmla="*/ 1 h 120"/>
                  <a:gd name="T48" fmla="*/ 1 w 89"/>
                  <a:gd name="T49" fmla="*/ 1 h 120"/>
                  <a:gd name="T50" fmla="*/ 1 w 89"/>
                  <a:gd name="T51" fmla="*/ 1 h 120"/>
                  <a:gd name="T52" fmla="*/ 1 w 89"/>
                  <a:gd name="T53" fmla="*/ 1 h 120"/>
                  <a:gd name="T54" fmla="*/ 1 w 89"/>
                  <a:gd name="T55" fmla="*/ 1 h 120"/>
                  <a:gd name="T56" fmla="*/ 1 w 89"/>
                  <a:gd name="T57" fmla="*/ 1 h 120"/>
                  <a:gd name="T58" fmla="*/ 1 w 89"/>
                  <a:gd name="T59" fmla="*/ 1 h 120"/>
                  <a:gd name="T60" fmla="*/ 1 w 89"/>
                  <a:gd name="T61" fmla="*/ 1 h 120"/>
                  <a:gd name="T62" fmla="*/ 1 w 89"/>
                  <a:gd name="T63" fmla="*/ 1 h 120"/>
                  <a:gd name="T64" fmla="*/ 1 w 89"/>
                  <a:gd name="T65" fmla="*/ 1 h 120"/>
                  <a:gd name="T66" fmla="*/ 1 w 89"/>
                  <a:gd name="T67" fmla="*/ 1 h 120"/>
                  <a:gd name="T68" fmla="*/ 1 w 89"/>
                  <a:gd name="T69" fmla="*/ 1 h 120"/>
                  <a:gd name="T70" fmla="*/ 1 w 89"/>
                  <a:gd name="T71" fmla="*/ 1 h 120"/>
                  <a:gd name="T72" fmla="*/ 1 w 89"/>
                  <a:gd name="T73" fmla="*/ 1 h 120"/>
                  <a:gd name="T74" fmla="*/ 1 w 89"/>
                  <a:gd name="T75" fmla="*/ 1 h 120"/>
                  <a:gd name="T76" fmla="*/ 1 w 89"/>
                  <a:gd name="T77" fmla="*/ 1 h 120"/>
                  <a:gd name="T78" fmla="*/ 1 w 89"/>
                  <a:gd name="T79" fmla="*/ 1 h 120"/>
                  <a:gd name="T80" fmla="*/ 1 w 89"/>
                  <a:gd name="T81" fmla="*/ 1 h 120"/>
                  <a:gd name="T82" fmla="*/ 1 w 89"/>
                  <a:gd name="T83" fmla="*/ 1 h 120"/>
                  <a:gd name="T84" fmla="*/ 1 w 89"/>
                  <a:gd name="T85" fmla="*/ 1 h 120"/>
                  <a:gd name="T86" fmla="*/ 1 w 89"/>
                  <a:gd name="T87" fmla="*/ 1 h 120"/>
                  <a:gd name="T88" fmla="*/ 1 w 89"/>
                  <a:gd name="T89" fmla="*/ 1 h 120"/>
                  <a:gd name="T90" fmla="*/ 1 w 89"/>
                  <a:gd name="T91" fmla="*/ 1 h 120"/>
                  <a:gd name="T92" fmla="*/ 1 w 89"/>
                  <a:gd name="T93" fmla="*/ 1 h 120"/>
                  <a:gd name="T94" fmla="*/ 1 w 89"/>
                  <a:gd name="T95" fmla="*/ 1 h 120"/>
                  <a:gd name="T96" fmla="*/ 1 w 89"/>
                  <a:gd name="T97" fmla="*/ 1 h 120"/>
                  <a:gd name="T98" fmla="*/ 1 w 89"/>
                  <a:gd name="T99" fmla="*/ 1 h 120"/>
                  <a:gd name="T100" fmla="*/ 1 w 89"/>
                  <a:gd name="T101" fmla="*/ 0 h 120"/>
                  <a:gd name="T102" fmla="*/ 1 w 89"/>
                  <a:gd name="T103" fmla="*/ 0 h 120"/>
                  <a:gd name="T104" fmla="*/ 1 w 89"/>
                  <a:gd name="T105" fmla="*/ 1 h 120"/>
                  <a:gd name="T106" fmla="*/ 1 w 89"/>
                  <a:gd name="T107" fmla="*/ 1 h 1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" h="120">
                    <a:moveTo>
                      <a:pt x="34" y="3"/>
                    </a:moveTo>
                    <a:lnTo>
                      <a:pt x="29" y="6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2"/>
                    </a:lnTo>
                    <a:lnTo>
                      <a:pt x="8" y="28"/>
                    </a:lnTo>
                    <a:lnTo>
                      <a:pt x="5" y="33"/>
                    </a:lnTo>
                    <a:lnTo>
                      <a:pt x="3" y="40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7" y="95"/>
                    </a:lnTo>
                    <a:lnTo>
                      <a:pt x="8" y="99"/>
                    </a:lnTo>
                    <a:lnTo>
                      <a:pt x="11" y="104"/>
                    </a:lnTo>
                    <a:lnTo>
                      <a:pt x="15" y="108"/>
                    </a:lnTo>
                    <a:lnTo>
                      <a:pt x="18" y="110"/>
                    </a:lnTo>
                    <a:lnTo>
                      <a:pt x="22" y="113"/>
                    </a:lnTo>
                    <a:lnTo>
                      <a:pt x="26" y="116"/>
                    </a:lnTo>
                    <a:lnTo>
                      <a:pt x="29" y="117"/>
                    </a:lnTo>
                    <a:lnTo>
                      <a:pt x="33" y="119"/>
                    </a:lnTo>
                    <a:lnTo>
                      <a:pt x="40" y="120"/>
                    </a:lnTo>
                    <a:lnTo>
                      <a:pt x="47" y="119"/>
                    </a:lnTo>
                    <a:lnTo>
                      <a:pt x="53" y="117"/>
                    </a:lnTo>
                    <a:lnTo>
                      <a:pt x="59" y="115"/>
                    </a:lnTo>
                    <a:lnTo>
                      <a:pt x="63" y="112"/>
                    </a:lnTo>
                    <a:lnTo>
                      <a:pt x="67" y="109"/>
                    </a:lnTo>
                    <a:lnTo>
                      <a:pt x="73" y="104"/>
                    </a:lnTo>
                    <a:lnTo>
                      <a:pt x="74" y="102"/>
                    </a:lnTo>
                    <a:lnTo>
                      <a:pt x="75" y="99"/>
                    </a:lnTo>
                    <a:lnTo>
                      <a:pt x="80" y="94"/>
                    </a:lnTo>
                    <a:lnTo>
                      <a:pt x="82" y="87"/>
                    </a:lnTo>
                    <a:lnTo>
                      <a:pt x="85" y="80"/>
                    </a:lnTo>
                    <a:lnTo>
                      <a:pt x="86" y="75"/>
                    </a:lnTo>
                    <a:lnTo>
                      <a:pt x="88" y="69"/>
                    </a:lnTo>
                    <a:lnTo>
                      <a:pt x="89" y="57"/>
                    </a:lnTo>
                    <a:lnTo>
                      <a:pt x="88" y="46"/>
                    </a:lnTo>
                    <a:lnTo>
                      <a:pt x="85" y="35"/>
                    </a:lnTo>
                    <a:lnTo>
                      <a:pt x="84" y="29"/>
                    </a:lnTo>
                    <a:lnTo>
                      <a:pt x="82" y="25"/>
                    </a:lnTo>
                    <a:lnTo>
                      <a:pt x="77" y="17"/>
                    </a:lnTo>
                    <a:lnTo>
                      <a:pt x="73" y="13"/>
                    </a:lnTo>
                    <a:lnTo>
                      <a:pt x="70" y="9"/>
                    </a:lnTo>
                    <a:lnTo>
                      <a:pt x="66" y="6"/>
                    </a:lnTo>
                    <a:lnTo>
                      <a:pt x="62" y="5"/>
                    </a:lnTo>
                    <a:lnTo>
                      <a:pt x="58" y="3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3" name="Freeform 770"/>
              <p:cNvSpPr>
                <a:spLocks/>
              </p:cNvSpPr>
              <p:nvPr userDrawn="1"/>
            </p:nvSpPr>
            <p:spPr bwMode="auto">
              <a:xfrm>
                <a:off x="4023" y="1902"/>
                <a:ext cx="52" cy="62"/>
              </a:xfrm>
              <a:custGeom>
                <a:avLst/>
                <a:gdLst>
                  <a:gd name="T0" fmla="*/ 1 w 103"/>
                  <a:gd name="T1" fmla="*/ 0 h 126"/>
                  <a:gd name="T2" fmla="*/ 1 w 103"/>
                  <a:gd name="T3" fmla="*/ 0 h 126"/>
                  <a:gd name="T4" fmla="*/ 1 w 103"/>
                  <a:gd name="T5" fmla="*/ 0 h 126"/>
                  <a:gd name="T6" fmla="*/ 1 w 103"/>
                  <a:gd name="T7" fmla="*/ 0 h 126"/>
                  <a:gd name="T8" fmla="*/ 1 w 103"/>
                  <a:gd name="T9" fmla="*/ 0 h 126"/>
                  <a:gd name="T10" fmla="*/ 1 w 103"/>
                  <a:gd name="T11" fmla="*/ 0 h 126"/>
                  <a:gd name="T12" fmla="*/ 1 w 103"/>
                  <a:gd name="T13" fmla="*/ 0 h 126"/>
                  <a:gd name="T14" fmla="*/ 1 w 103"/>
                  <a:gd name="T15" fmla="*/ 0 h 126"/>
                  <a:gd name="T16" fmla="*/ 1 w 103"/>
                  <a:gd name="T17" fmla="*/ 0 h 126"/>
                  <a:gd name="T18" fmla="*/ 1 w 103"/>
                  <a:gd name="T19" fmla="*/ 0 h 126"/>
                  <a:gd name="T20" fmla="*/ 0 w 103"/>
                  <a:gd name="T21" fmla="*/ 0 h 126"/>
                  <a:gd name="T22" fmla="*/ 1 w 103"/>
                  <a:gd name="T23" fmla="*/ 0 h 126"/>
                  <a:gd name="T24" fmla="*/ 1 w 103"/>
                  <a:gd name="T25" fmla="*/ 0 h 126"/>
                  <a:gd name="T26" fmla="*/ 1 w 103"/>
                  <a:gd name="T27" fmla="*/ 0 h 126"/>
                  <a:gd name="T28" fmla="*/ 1 w 103"/>
                  <a:gd name="T29" fmla="*/ 0 h 126"/>
                  <a:gd name="T30" fmla="*/ 1 w 103"/>
                  <a:gd name="T31" fmla="*/ 0 h 126"/>
                  <a:gd name="T32" fmla="*/ 1 w 103"/>
                  <a:gd name="T33" fmla="*/ 0 h 126"/>
                  <a:gd name="T34" fmla="*/ 1 w 103"/>
                  <a:gd name="T35" fmla="*/ 0 h 126"/>
                  <a:gd name="T36" fmla="*/ 1 w 103"/>
                  <a:gd name="T37" fmla="*/ 0 h 126"/>
                  <a:gd name="T38" fmla="*/ 1 w 103"/>
                  <a:gd name="T39" fmla="*/ 0 h 126"/>
                  <a:gd name="T40" fmla="*/ 1 w 103"/>
                  <a:gd name="T41" fmla="*/ 0 h 126"/>
                  <a:gd name="T42" fmla="*/ 1 w 103"/>
                  <a:gd name="T43" fmla="*/ 0 h 126"/>
                  <a:gd name="T44" fmla="*/ 1 w 103"/>
                  <a:gd name="T45" fmla="*/ 0 h 126"/>
                  <a:gd name="T46" fmla="*/ 1 w 103"/>
                  <a:gd name="T47" fmla="*/ 0 h 126"/>
                  <a:gd name="T48" fmla="*/ 1 w 103"/>
                  <a:gd name="T49" fmla="*/ 0 h 126"/>
                  <a:gd name="T50" fmla="*/ 1 w 103"/>
                  <a:gd name="T51" fmla="*/ 0 h 126"/>
                  <a:gd name="T52" fmla="*/ 1 w 103"/>
                  <a:gd name="T53" fmla="*/ 0 h 126"/>
                  <a:gd name="T54" fmla="*/ 1 w 103"/>
                  <a:gd name="T55" fmla="*/ 0 h 126"/>
                  <a:gd name="T56" fmla="*/ 1 w 103"/>
                  <a:gd name="T57" fmla="*/ 0 h 126"/>
                  <a:gd name="T58" fmla="*/ 1 w 103"/>
                  <a:gd name="T59" fmla="*/ 0 h 126"/>
                  <a:gd name="T60" fmla="*/ 1 w 103"/>
                  <a:gd name="T61" fmla="*/ 0 h 126"/>
                  <a:gd name="T62" fmla="*/ 1 w 103"/>
                  <a:gd name="T63" fmla="*/ 0 h 126"/>
                  <a:gd name="T64" fmla="*/ 1 w 103"/>
                  <a:gd name="T65" fmla="*/ 0 h 126"/>
                  <a:gd name="T66" fmla="*/ 1 w 103"/>
                  <a:gd name="T67" fmla="*/ 0 h 126"/>
                  <a:gd name="T68" fmla="*/ 1 w 103"/>
                  <a:gd name="T69" fmla="*/ 0 h 126"/>
                  <a:gd name="T70" fmla="*/ 1 w 103"/>
                  <a:gd name="T71" fmla="*/ 0 h 126"/>
                  <a:gd name="T72" fmla="*/ 1 w 103"/>
                  <a:gd name="T73" fmla="*/ 0 h 126"/>
                  <a:gd name="T74" fmla="*/ 1 w 103"/>
                  <a:gd name="T75" fmla="*/ 0 h 126"/>
                  <a:gd name="T76" fmla="*/ 1 w 103"/>
                  <a:gd name="T77" fmla="*/ 0 h 126"/>
                  <a:gd name="T78" fmla="*/ 1 w 103"/>
                  <a:gd name="T79" fmla="*/ 0 h 126"/>
                  <a:gd name="T80" fmla="*/ 1 w 103"/>
                  <a:gd name="T81" fmla="*/ 0 h 126"/>
                  <a:gd name="T82" fmla="*/ 1 w 103"/>
                  <a:gd name="T83" fmla="*/ 0 h 126"/>
                  <a:gd name="T84" fmla="*/ 1 w 103"/>
                  <a:gd name="T85" fmla="*/ 0 h 126"/>
                  <a:gd name="T86" fmla="*/ 1 w 103"/>
                  <a:gd name="T87" fmla="*/ 0 h 126"/>
                  <a:gd name="T88" fmla="*/ 1 w 103"/>
                  <a:gd name="T89" fmla="*/ 0 h 126"/>
                  <a:gd name="T90" fmla="*/ 1 w 103"/>
                  <a:gd name="T91" fmla="*/ 0 h 126"/>
                  <a:gd name="T92" fmla="*/ 1 w 103"/>
                  <a:gd name="T93" fmla="*/ 0 h 126"/>
                  <a:gd name="T94" fmla="*/ 1 w 103"/>
                  <a:gd name="T95" fmla="*/ 0 h 126"/>
                  <a:gd name="T96" fmla="*/ 1 w 103"/>
                  <a:gd name="T97" fmla="*/ 0 h 126"/>
                  <a:gd name="T98" fmla="*/ 1 w 103"/>
                  <a:gd name="T99" fmla="*/ 0 h 126"/>
                  <a:gd name="T100" fmla="*/ 1 w 103"/>
                  <a:gd name="T101" fmla="*/ 0 h 126"/>
                  <a:gd name="T102" fmla="*/ 1 w 103"/>
                  <a:gd name="T103" fmla="*/ 0 h 126"/>
                  <a:gd name="T104" fmla="*/ 1 w 103"/>
                  <a:gd name="T105" fmla="*/ 0 h 126"/>
                  <a:gd name="T106" fmla="*/ 1 w 103"/>
                  <a:gd name="T107" fmla="*/ 0 h 12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3" h="126">
                    <a:moveTo>
                      <a:pt x="41" y="2"/>
                    </a:moveTo>
                    <a:lnTo>
                      <a:pt x="35" y="5"/>
                    </a:lnTo>
                    <a:lnTo>
                      <a:pt x="29" y="7"/>
                    </a:lnTo>
                    <a:lnTo>
                      <a:pt x="25" y="11"/>
                    </a:lnTo>
                    <a:lnTo>
                      <a:pt x="19" y="16"/>
                    </a:lnTo>
                    <a:lnTo>
                      <a:pt x="15" y="21"/>
                    </a:lnTo>
                    <a:lnTo>
                      <a:pt x="11" y="27"/>
                    </a:lnTo>
                    <a:lnTo>
                      <a:pt x="7" y="33"/>
                    </a:lnTo>
                    <a:lnTo>
                      <a:pt x="4" y="40"/>
                    </a:lnTo>
                    <a:lnTo>
                      <a:pt x="2" y="53"/>
                    </a:lnTo>
                    <a:lnTo>
                      <a:pt x="0" y="65"/>
                    </a:lnTo>
                    <a:lnTo>
                      <a:pt x="2" y="76"/>
                    </a:lnTo>
                    <a:lnTo>
                      <a:pt x="3" y="88"/>
                    </a:lnTo>
                    <a:lnTo>
                      <a:pt x="6" y="94"/>
                    </a:lnTo>
                    <a:lnTo>
                      <a:pt x="8" y="98"/>
                    </a:lnTo>
                    <a:lnTo>
                      <a:pt x="14" y="108"/>
                    </a:lnTo>
                    <a:lnTo>
                      <a:pt x="17" y="112"/>
                    </a:lnTo>
                    <a:lnTo>
                      <a:pt x="21" y="116"/>
                    </a:lnTo>
                    <a:lnTo>
                      <a:pt x="25" y="119"/>
                    </a:lnTo>
                    <a:lnTo>
                      <a:pt x="30" y="121"/>
                    </a:lnTo>
                    <a:lnTo>
                      <a:pt x="35" y="123"/>
                    </a:lnTo>
                    <a:lnTo>
                      <a:pt x="37" y="124"/>
                    </a:lnTo>
                    <a:lnTo>
                      <a:pt x="46" y="126"/>
                    </a:lnTo>
                    <a:lnTo>
                      <a:pt x="50" y="126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4"/>
                    </a:lnTo>
                    <a:lnTo>
                      <a:pt x="68" y="121"/>
                    </a:lnTo>
                    <a:lnTo>
                      <a:pt x="73" y="119"/>
                    </a:lnTo>
                    <a:lnTo>
                      <a:pt x="79" y="115"/>
                    </a:lnTo>
                    <a:lnTo>
                      <a:pt x="83" y="110"/>
                    </a:lnTo>
                    <a:lnTo>
                      <a:pt x="88" y="105"/>
                    </a:lnTo>
                    <a:lnTo>
                      <a:pt x="92" y="99"/>
                    </a:lnTo>
                    <a:lnTo>
                      <a:pt x="95" y="93"/>
                    </a:lnTo>
                    <a:lnTo>
                      <a:pt x="98" y="86"/>
                    </a:lnTo>
                    <a:lnTo>
                      <a:pt x="101" y="80"/>
                    </a:lnTo>
                    <a:lnTo>
                      <a:pt x="102" y="73"/>
                    </a:lnTo>
                    <a:lnTo>
                      <a:pt x="103" y="61"/>
                    </a:lnTo>
                    <a:lnTo>
                      <a:pt x="102" y="49"/>
                    </a:lnTo>
                    <a:lnTo>
                      <a:pt x="102" y="43"/>
                    </a:lnTo>
                    <a:lnTo>
                      <a:pt x="99" y="38"/>
                    </a:lnTo>
                    <a:lnTo>
                      <a:pt x="98" y="32"/>
                    </a:lnTo>
                    <a:lnTo>
                      <a:pt x="95" y="27"/>
                    </a:lnTo>
                    <a:lnTo>
                      <a:pt x="92" y="22"/>
                    </a:lnTo>
                    <a:lnTo>
                      <a:pt x="90" y="17"/>
                    </a:lnTo>
                    <a:lnTo>
                      <a:pt x="85" y="13"/>
                    </a:lnTo>
                    <a:lnTo>
                      <a:pt x="81" y="10"/>
                    </a:lnTo>
                    <a:lnTo>
                      <a:pt x="77" y="6"/>
                    </a:lnTo>
                    <a:lnTo>
                      <a:pt x="73" y="5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4" name="Freeform 771"/>
              <p:cNvSpPr>
                <a:spLocks/>
              </p:cNvSpPr>
              <p:nvPr userDrawn="1"/>
            </p:nvSpPr>
            <p:spPr bwMode="auto">
              <a:xfrm>
                <a:off x="3730" y="1759"/>
                <a:ext cx="43" cy="57"/>
              </a:xfrm>
              <a:custGeom>
                <a:avLst/>
                <a:gdLst>
                  <a:gd name="T0" fmla="*/ 1 w 86"/>
                  <a:gd name="T1" fmla="*/ 0 h 116"/>
                  <a:gd name="T2" fmla="*/ 1 w 86"/>
                  <a:gd name="T3" fmla="*/ 0 h 116"/>
                  <a:gd name="T4" fmla="*/ 1 w 86"/>
                  <a:gd name="T5" fmla="*/ 0 h 116"/>
                  <a:gd name="T6" fmla="*/ 1 w 86"/>
                  <a:gd name="T7" fmla="*/ 0 h 116"/>
                  <a:gd name="T8" fmla="*/ 1 w 86"/>
                  <a:gd name="T9" fmla="*/ 0 h 116"/>
                  <a:gd name="T10" fmla="*/ 1 w 86"/>
                  <a:gd name="T11" fmla="*/ 0 h 116"/>
                  <a:gd name="T12" fmla="*/ 1 w 86"/>
                  <a:gd name="T13" fmla="*/ 0 h 116"/>
                  <a:gd name="T14" fmla="*/ 1 w 86"/>
                  <a:gd name="T15" fmla="*/ 0 h 116"/>
                  <a:gd name="T16" fmla="*/ 1 w 86"/>
                  <a:gd name="T17" fmla="*/ 0 h 116"/>
                  <a:gd name="T18" fmla="*/ 1 w 86"/>
                  <a:gd name="T19" fmla="*/ 0 h 116"/>
                  <a:gd name="T20" fmla="*/ 1 w 86"/>
                  <a:gd name="T21" fmla="*/ 0 h 116"/>
                  <a:gd name="T22" fmla="*/ 0 w 86"/>
                  <a:gd name="T23" fmla="*/ 0 h 116"/>
                  <a:gd name="T24" fmla="*/ 0 w 86"/>
                  <a:gd name="T25" fmla="*/ 0 h 116"/>
                  <a:gd name="T26" fmla="*/ 0 w 86"/>
                  <a:gd name="T27" fmla="*/ 0 h 116"/>
                  <a:gd name="T28" fmla="*/ 0 w 86"/>
                  <a:gd name="T29" fmla="*/ 0 h 116"/>
                  <a:gd name="T30" fmla="*/ 1 w 86"/>
                  <a:gd name="T31" fmla="*/ 0 h 116"/>
                  <a:gd name="T32" fmla="*/ 1 w 86"/>
                  <a:gd name="T33" fmla="*/ 0 h 116"/>
                  <a:gd name="T34" fmla="*/ 1 w 86"/>
                  <a:gd name="T35" fmla="*/ 0 h 116"/>
                  <a:gd name="T36" fmla="*/ 1 w 86"/>
                  <a:gd name="T37" fmla="*/ 0 h 116"/>
                  <a:gd name="T38" fmla="*/ 1 w 86"/>
                  <a:gd name="T39" fmla="*/ 0 h 116"/>
                  <a:gd name="T40" fmla="*/ 1 w 86"/>
                  <a:gd name="T41" fmla="*/ 0 h 116"/>
                  <a:gd name="T42" fmla="*/ 1 w 86"/>
                  <a:gd name="T43" fmla="*/ 0 h 116"/>
                  <a:gd name="T44" fmla="*/ 1 w 86"/>
                  <a:gd name="T45" fmla="*/ 0 h 116"/>
                  <a:gd name="T46" fmla="*/ 1 w 86"/>
                  <a:gd name="T47" fmla="*/ 0 h 116"/>
                  <a:gd name="T48" fmla="*/ 1 w 86"/>
                  <a:gd name="T49" fmla="*/ 0 h 116"/>
                  <a:gd name="T50" fmla="*/ 1 w 86"/>
                  <a:gd name="T51" fmla="*/ 0 h 116"/>
                  <a:gd name="T52" fmla="*/ 1 w 86"/>
                  <a:gd name="T53" fmla="*/ 0 h 116"/>
                  <a:gd name="T54" fmla="*/ 1 w 86"/>
                  <a:gd name="T55" fmla="*/ 0 h 116"/>
                  <a:gd name="T56" fmla="*/ 1 w 86"/>
                  <a:gd name="T57" fmla="*/ 0 h 116"/>
                  <a:gd name="T58" fmla="*/ 1 w 86"/>
                  <a:gd name="T59" fmla="*/ 0 h 116"/>
                  <a:gd name="T60" fmla="*/ 1 w 86"/>
                  <a:gd name="T61" fmla="*/ 0 h 116"/>
                  <a:gd name="T62" fmla="*/ 1 w 86"/>
                  <a:gd name="T63" fmla="*/ 0 h 116"/>
                  <a:gd name="T64" fmla="*/ 1 w 86"/>
                  <a:gd name="T65" fmla="*/ 0 h 116"/>
                  <a:gd name="T66" fmla="*/ 1 w 86"/>
                  <a:gd name="T67" fmla="*/ 0 h 116"/>
                  <a:gd name="T68" fmla="*/ 1 w 86"/>
                  <a:gd name="T69" fmla="*/ 0 h 116"/>
                  <a:gd name="T70" fmla="*/ 1 w 86"/>
                  <a:gd name="T71" fmla="*/ 0 h 116"/>
                  <a:gd name="T72" fmla="*/ 1 w 86"/>
                  <a:gd name="T73" fmla="*/ 0 h 116"/>
                  <a:gd name="T74" fmla="*/ 1 w 86"/>
                  <a:gd name="T75" fmla="*/ 0 h 116"/>
                  <a:gd name="T76" fmla="*/ 1 w 86"/>
                  <a:gd name="T77" fmla="*/ 0 h 116"/>
                  <a:gd name="T78" fmla="*/ 1 w 86"/>
                  <a:gd name="T79" fmla="*/ 0 h 116"/>
                  <a:gd name="T80" fmla="*/ 1 w 86"/>
                  <a:gd name="T81" fmla="*/ 0 h 116"/>
                  <a:gd name="T82" fmla="*/ 1 w 86"/>
                  <a:gd name="T83" fmla="*/ 0 h 116"/>
                  <a:gd name="T84" fmla="*/ 1 w 86"/>
                  <a:gd name="T85" fmla="*/ 0 h 116"/>
                  <a:gd name="T86" fmla="*/ 1 w 86"/>
                  <a:gd name="T87" fmla="*/ 0 h 116"/>
                  <a:gd name="T88" fmla="*/ 1 w 86"/>
                  <a:gd name="T89" fmla="*/ 0 h 116"/>
                  <a:gd name="T90" fmla="*/ 1 w 86"/>
                  <a:gd name="T91" fmla="*/ 0 h 116"/>
                  <a:gd name="T92" fmla="*/ 1 w 86"/>
                  <a:gd name="T93" fmla="*/ 0 h 116"/>
                  <a:gd name="T94" fmla="*/ 1 w 86"/>
                  <a:gd name="T95" fmla="*/ 0 h 116"/>
                  <a:gd name="T96" fmla="*/ 1 w 86"/>
                  <a:gd name="T97" fmla="*/ 0 h 116"/>
                  <a:gd name="T98" fmla="*/ 1 w 86"/>
                  <a:gd name="T99" fmla="*/ 0 h 1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6" h="116">
                    <a:moveTo>
                      <a:pt x="33" y="2"/>
                    </a:moveTo>
                    <a:lnTo>
                      <a:pt x="28" y="5"/>
                    </a:lnTo>
                    <a:lnTo>
                      <a:pt x="24" y="7"/>
                    </a:lnTo>
                    <a:lnTo>
                      <a:pt x="20" y="11"/>
                    </a:lnTo>
                    <a:lnTo>
                      <a:pt x="15" y="16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9" y="27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2" y="44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3" y="83"/>
                    </a:lnTo>
                    <a:lnTo>
                      <a:pt x="7" y="93"/>
                    </a:lnTo>
                    <a:lnTo>
                      <a:pt x="9" y="97"/>
                    </a:lnTo>
                    <a:lnTo>
                      <a:pt x="11" y="101"/>
                    </a:lnTo>
                    <a:lnTo>
                      <a:pt x="18" y="108"/>
                    </a:lnTo>
                    <a:lnTo>
                      <a:pt x="22" y="110"/>
                    </a:lnTo>
                    <a:lnTo>
                      <a:pt x="25" y="113"/>
                    </a:lnTo>
                    <a:lnTo>
                      <a:pt x="32" y="116"/>
                    </a:lnTo>
                    <a:lnTo>
                      <a:pt x="39" y="116"/>
                    </a:lnTo>
                    <a:lnTo>
                      <a:pt x="46" y="116"/>
                    </a:lnTo>
                    <a:lnTo>
                      <a:pt x="53" y="115"/>
                    </a:lnTo>
                    <a:lnTo>
                      <a:pt x="57" y="112"/>
                    </a:lnTo>
                    <a:lnTo>
                      <a:pt x="61" y="109"/>
                    </a:lnTo>
                    <a:lnTo>
                      <a:pt x="66" y="105"/>
                    </a:lnTo>
                    <a:lnTo>
                      <a:pt x="70" y="101"/>
                    </a:lnTo>
                    <a:lnTo>
                      <a:pt x="73" y="95"/>
                    </a:lnTo>
                    <a:lnTo>
                      <a:pt x="77" y="90"/>
                    </a:lnTo>
                    <a:lnTo>
                      <a:pt x="80" y="84"/>
                    </a:lnTo>
                    <a:lnTo>
                      <a:pt x="81" y="77"/>
                    </a:lnTo>
                    <a:lnTo>
                      <a:pt x="84" y="66"/>
                    </a:lnTo>
                    <a:lnTo>
                      <a:pt x="86" y="54"/>
                    </a:lnTo>
                    <a:lnTo>
                      <a:pt x="84" y="43"/>
                    </a:lnTo>
                    <a:lnTo>
                      <a:pt x="83" y="32"/>
                    </a:lnTo>
                    <a:lnTo>
                      <a:pt x="79" y="22"/>
                    </a:lnTo>
                    <a:lnTo>
                      <a:pt x="76" y="18"/>
                    </a:lnTo>
                    <a:lnTo>
                      <a:pt x="73" y="14"/>
                    </a:lnTo>
                    <a:lnTo>
                      <a:pt x="66" y="7"/>
                    </a:lnTo>
                    <a:lnTo>
                      <a:pt x="64" y="5"/>
                    </a:lnTo>
                    <a:lnTo>
                      <a:pt x="59" y="3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5" name="Freeform 772"/>
              <p:cNvSpPr>
                <a:spLocks/>
              </p:cNvSpPr>
              <p:nvPr userDrawn="1"/>
            </p:nvSpPr>
            <p:spPr bwMode="auto">
              <a:xfrm>
                <a:off x="3945" y="1863"/>
                <a:ext cx="49" cy="62"/>
              </a:xfrm>
              <a:custGeom>
                <a:avLst/>
                <a:gdLst>
                  <a:gd name="T0" fmla="*/ 0 w 99"/>
                  <a:gd name="T1" fmla="*/ 1 h 124"/>
                  <a:gd name="T2" fmla="*/ 0 w 99"/>
                  <a:gd name="T3" fmla="*/ 1 h 124"/>
                  <a:gd name="T4" fmla="*/ 0 w 99"/>
                  <a:gd name="T5" fmla="*/ 1 h 124"/>
                  <a:gd name="T6" fmla="*/ 0 w 99"/>
                  <a:gd name="T7" fmla="*/ 1 h 124"/>
                  <a:gd name="T8" fmla="*/ 0 w 99"/>
                  <a:gd name="T9" fmla="*/ 1 h 124"/>
                  <a:gd name="T10" fmla="*/ 0 w 99"/>
                  <a:gd name="T11" fmla="*/ 1 h 124"/>
                  <a:gd name="T12" fmla="*/ 0 w 99"/>
                  <a:gd name="T13" fmla="*/ 1 h 124"/>
                  <a:gd name="T14" fmla="*/ 0 w 99"/>
                  <a:gd name="T15" fmla="*/ 1 h 124"/>
                  <a:gd name="T16" fmla="*/ 0 w 99"/>
                  <a:gd name="T17" fmla="*/ 1 h 124"/>
                  <a:gd name="T18" fmla="*/ 0 w 99"/>
                  <a:gd name="T19" fmla="*/ 1 h 124"/>
                  <a:gd name="T20" fmla="*/ 0 w 99"/>
                  <a:gd name="T21" fmla="*/ 1 h 124"/>
                  <a:gd name="T22" fmla="*/ 0 w 99"/>
                  <a:gd name="T23" fmla="*/ 1 h 124"/>
                  <a:gd name="T24" fmla="*/ 0 w 99"/>
                  <a:gd name="T25" fmla="*/ 1 h 124"/>
                  <a:gd name="T26" fmla="*/ 0 w 99"/>
                  <a:gd name="T27" fmla="*/ 1 h 124"/>
                  <a:gd name="T28" fmla="*/ 0 w 99"/>
                  <a:gd name="T29" fmla="*/ 1 h 124"/>
                  <a:gd name="T30" fmla="*/ 0 w 99"/>
                  <a:gd name="T31" fmla="*/ 1 h 124"/>
                  <a:gd name="T32" fmla="*/ 0 w 99"/>
                  <a:gd name="T33" fmla="*/ 1 h 124"/>
                  <a:gd name="T34" fmla="*/ 0 w 99"/>
                  <a:gd name="T35" fmla="*/ 1 h 124"/>
                  <a:gd name="T36" fmla="*/ 0 w 99"/>
                  <a:gd name="T37" fmla="*/ 1 h 124"/>
                  <a:gd name="T38" fmla="*/ 0 w 99"/>
                  <a:gd name="T39" fmla="*/ 1 h 124"/>
                  <a:gd name="T40" fmla="*/ 0 w 99"/>
                  <a:gd name="T41" fmla="*/ 1 h 124"/>
                  <a:gd name="T42" fmla="*/ 0 w 99"/>
                  <a:gd name="T43" fmla="*/ 1 h 124"/>
                  <a:gd name="T44" fmla="*/ 0 w 99"/>
                  <a:gd name="T45" fmla="*/ 1 h 124"/>
                  <a:gd name="T46" fmla="*/ 0 w 99"/>
                  <a:gd name="T47" fmla="*/ 1 h 124"/>
                  <a:gd name="T48" fmla="*/ 0 w 99"/>
                  <a:gd name="T49" fmla="*/ 1 h 124"/>
                  <a:gd name="T50" fmla="*/ 0 w 99"/>
                  <a:gd name="T51" fmla="*/ 1 h 124"/>
                  <a:gd name="T52" fmla="*/ 0 w 99"/>
                  <a:gd name="T53" fmla="*/ 1 h 124"/>
                  <a:gd name="T54" fmla="*/ 0 w 99"/>
                  <a:gd name="T55" fmla="*/ 1 h 124"/>
                  <a:gd name="T56" fmla="*/ 0 w 99"/>
                  <a:gd name="T57" fmla="*/ 1 h 124"/>
                  <a:gd name="T58" fmla="*/ 0 w 99"/>
                  <a:gd name="T59" fmla="*/ 1 h 124"/>
                  <a:gd name="T60" fmla="*/ 0 w 99"/>
                  <a:gd name="T61" fmla="*/ 1 h 124"/>
                  <a:gd name="T62" fmla="*/ 0 w 99"/>
                  <a:gd name="T63" fmla="*/ 1 h 124"/>
                  <a:gd name="T64" fmla="*/ 0 w 99"/>
                  <a:gd name="T65" fmla="*/ 1 h 124"/>
                  <a:gd name="T66" fmla="*/ 0 w 99"/>
                  <a:gd name="T67" fmla="*/ 1 h 124"/>
                  <a:gd name="T68" fmla="*/ 0 w 99"/>
                  <a:gd name="T69" fmla="*/ 1 h 124"/>
                  <a:gd name="T70" fmla="*/ 0 w 99"/>
                  <a:gd name="T71" fmla="*/ 1 h 124"/>
                  <a:gd name="T72" fmla="*/ 0 w 99"/>
                  <a:gd name="T73" fmla="*/ 1 h 124"/>
                  <a:gd name="T74" fmla="*/ 0 w 99"/>
                  <a:gd name="T75" fmla="*/ 1 h 124"/>
                  <a:gd name="T76" fmla="*/ 0 w 99"/>
                  <a:gd name="T77" fmla="*/ 1 h 124"/>
                  <a:gd name="T78" fmla="*/ 0 w 99"/>
                  <a:gd name="T79" fmla="*/ 1 h 124"/>
                  <a:gd name="T80" fmla="*/ 0 w 99"/>
                  <a:gd name="T81" fmla="*/ 1 h 124"/>
                  <a:gd name="T82" fmla="*/ 0 w 99"/>
                  <a:gd name="T83" fmla="*/ 1 h 124"/>
                  <a:gd name="T84" fmla="*/ 0 w 99"/>
                  <a:gd name="T85" fmla="*/ 1 h 124"/>
                  <a:gd name="T86" fmla="*/ 0 w 99"/>
                  <a:gd name="T87" fmla="*/ 1 h 124"/>
                  <a:gd name="T88" fmla="*/ 0 w 99"/>
                  <a:gd name="T89" fmla="*/ 1 h 124"/>
                  <a:gd name="T90" fmla="*/ 0 w 99"/>
                  <a:gd name="T91" fmla="*/ 0 h 124"/>
                  <a:gd name="T92" fmla="*/ 0 w 99"/>
                  <a:gd name="T93" fmla="*/ 0 h 124"/>
                  <a:gd name="T94" fmla="*/ 0 w 99"/>
                  <a:gd name="T95" fmla="*/ 1 h 1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9" h="124">
                    <a:moveTo>
                      <a:pt x="39" y="3"/>
                    </a:moveTo>
                    <a:lnTo>
                      <a:pt x="33" y="5"/>
                    </a:lnTo>
                    <a:lnTo>
                      <a:pt x="29" y="9"/>
                    </a:lnTo>
                    <a:lnTo>
                      <a:pt x="24" y="11"/>
                    </a:lnTo>
                    <a:lnTo>
                      <a:pt x="20" y="17"/>
                    </a:lnTo>
                    <a:lnTo>
                      <a:pt x="16" y="21"/>
                    </a:lnTo>
                    <a:lnTo>
                      <a:pt x="11" y="28"/>
                    </a:lnTo>
                    <a:lnTo>
                      <a:pt x="7" y="33"/>
                    </a:lnTo>
                    <a:lnTo>
                      <a:pt x="5" y="40"/>
                    </a:lnTo>
                    <a:lnTo>
                      <a:pt x="2" y="53"/>
                    </a:lnTo>
                    <a:lnTo>
                      <a:pt x="0" y="65"/>
                    </a:lnTo>
                    <a:lnTo>
                      <a:pt x="2" y="76"/>
                    </a:lnTo>
                    <a:lnTo>
                      <a:pt x="5" y="87"/>
                    </a:lnTo>
                    <a:lnTo>
                      <a:pt x="9" y="98"/>
                    </a:lnTo>
                    <a:lnTo>
                      <a:pt x="11" y="102"/>
                    </a:lnTo>
                    <a:lnTo>
                      <a:pt x="14" y="106"/>
                    </a:lnTo>
                    <a:lnTo>
                      <a:pt x="17" y="110"/>
                    </a:lnTo>
                    <a:lnTo>
                      <a:pt x="21" y="115"/>
                    </a:lnTo>
                    <a:lnTo>
                      <a:pt x="25" y="117"/>
                    </a:lnTo>
                    <a:lnTo>
                      <a:pt x="29" y="120"/>
                    </a:lnTo>
                    <a:lnTo>
                      <a:pt x="33" y="121"/>
                    </a:lnTo>
                    <a:lnTo>
                      <a:pt x="38" y="123"/>
                    </a:lnTo>
                    <a:lnTo>
                      <a:pt x="44" y="124"/>
                    </a:lnTo>
                    <a:lnTo>
                      <a:pt x="53" y="124"/>
                    </a:lnTo>
                    <a:lnTo>
                      <a:pt x="60" y="121"/>
                    </a:lnTo>
                    <a:lnTo>
                      <a:pt x="65" y="120"/>
                    </a:lnTo>
                    <a:lnTo>
                      <a:pt x="71" y="117"/>
                    </a:lnTo>
                    <a:lnTo>
                      <a:pt x="76" y="113"/>
                    </a:lnTo>
                    <a:lnTo>
                      <a:pt x="80" y="109"/>
                    </a:lnTo>
                    <a:lnTo>
                      <a:pt x="84" y="104"/>
                    </a:lnTo>
                    <a:lnTo>
                      <a:pt x="88" y="98"/>
                    </a:lnTo>
                    <a:lnTo>
                      <a:pt x="93" y="91"/>
                    </a:lnTo>
                    <a:lnTo>
                      <a:pt x="95" y="84"/>
                    </a:lnTo>
                    <a:lnTo>
                      <a:pt x="98" y="72"/>
                    </a:lnTo>
                    <a:lnTo>
                      <a:pt x="99" y="60"/>
                    </a:lnTo>
                    <a:lnTo>
                      <a:pt x="98" y="49"/>
                    </a:lnTo>
                    <a:lnTo>
                      <a:pt x="95" y="38"/>
                    </a:lnTo>
                    <a:lnTo>
                      <a:pt x="94" y="32"/>
                    </a:lnTo>
                    <a:lnTo>
                      <a:pt x="91" y="27"/>
                    </a:lnTo>
                    <a:lnTo>
                      <a:pt x="86" y="17"/>
                    </a:lnTo>
                    <a:lnTo>
                      <a:pt x="83" y="14"/>
                    </a:lnTo>
                    <a:lnTo>
                      <a:pt x="79" y="10"/>
                    </a:lnTo>
                    <a:lnTo>
                      <a:pt x="75" y="7"/>
                    </a:lnTo>
                    <a:lnTo>
                      <a:pt x="69" y="5"/>
                    </a:lnTo>
                    <a:lnTo>
                      <a:pt x="62" y="2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6" name="Freeform 773"/>
              <p:cNvSpPr>
                <a:spLocks/>
              </p:cNvSpPr>
              <p:nvPr userDrawn="1"/>
            </p:nvSpPr>
            <p:spPr bwMode="auto">
              <a:xfrm>
                <a:off x="3915" y="1687"/>
                <a:ext cx="49" cy="63"/>
              </a:xfrm>
              <a:custGeom>
                <a:avLst/>
                <a:gdLst>
                  <a:gd name="T0" fmla="*/ 1 w 98"/>
                  <a:gd name="T1" fmla="*/ 1 h 126"/>
                  <a:gd name="T2" fmla="*/ 1 w 98"/>
                  <a:gd name="T3" fmla="*/ 1 h 126"/>
                  <a:gd name="T4" fmla="*/ 1 w 98"/>
                  <a:gd name="T5" fmla="*/ 1 h 126"/>
                  <a:gd name="T6" fmla="*/ 1 w 98"/>
                  <a:gd name="T7" fmla="*/ 1 h 126"/>
                  <a:gd name="T8" fmla="*/ 1 w 98"/>
                  <a:gd name="T9" fmla="*/ 1 h 126"/>
                  <a:gd name="T10" fmla="*/ 1 w 98"/>
                  <a:gd name="T11" fmla="*/ 1 h 126"/>
                  <a:gd name="T12" fmla="*/ 1 w 98"/>
                  <a:gd name="T13" fmla="*/ 1 h 126"/>
                  <a:gd name="T14" fmla="*/ 1 w 98"/>
                  <a:gd name="T15" fmla="*/ 1 h 126"/>
                  <a:gd name="T16" fmla="*/ 1 w 98"/>
                  <a:gd name="T17" fmla="*/ 1 h 126"/>
                  <a:gd name="T18" fmla="*/ 1 w 98"/>
                  <a:gd name="T19" fmla="*/ 1 h 126"/>
                  <a:gd name="T20" fmla="*/ 1 w 98"/>
                  <a:gd name="T21" fmla="*/ 1 h 126"/>
                  <a:gd name="T22" fmla="*/ 0 w 98"/>
                  <a:gd name="T23" fmla="*/ 1 h 126"/>
                  <a:gd name="T24" fmla="*/ 1 w 98"/>
                  <a:gd name="T25" fmla="*/ 1 h 126"/>
                  <a:gd name="T26" fmla="*/ 1 w 98"/>
                  <a:gd name="T27" fmla="*/ 1 h 126"/>
                  <a:gd name="T28" fmla="*/ 1 w 98"/>
                  <a:gd name="T29" fmla="*/ 1 h 126"/>
                  <a:gd name="T30" fmla="*/ 1 w 98"/>
                  <a:gd name="T31" fmla="*/ 1 h 126"/>
                  <a:gd name="T32" fmla="*/ 1 w 98"/>
                  <a:gd name="T33" fmla="*/ 1 h 126"/>
                  <a:gd name="T34" fmla="*/ 1 w 98"/>
                  <a:gd name="T35" fmla="*/ 1 h 126"/>
                  <a:gd name="T36" fmla="*/ 1 w 98"/>
                  <a:gd name="T37" fmla="*/ 1 h 126"/>
                  <a:gd name="T38" fmla="*/ 1 w 98"/>
                  <a:gd name="T39" fmla="*/ 1 h 126"/>
                  <a:gd name="T40" fmla="*/ 1 w 98"/>
                  <a:gd name="T41" fmla="*/ 1 h 126"/>
                  <a:gd name="T42" fmla="*/ 1 w 98"/>
                  <a:gd name="T43" fmla="*/ 1 h 126"/>
                  <a:gd name="T44" fmla="*/ 1 w 98"/>
                  <a:gd name="T45" fmla="*/ 1 h 126"/>
                  <a:gd name="T46" fmla="*/ 1 w 98"/>
                  <a:gd name="T47" fmla="*/ 1 h 126"/>
                  <a:gd name="T48" fmla="*/ 1 w 98"/>
                  <a:gd name="T49" fmla="*/ 1 h 126"/>
                  <a:gd name="T50" fmla="*/ 1 w 98"/>
                  <a:gd name="T51" fmla="*/ 1 h 126"/>
                  <a:gd name="T52" fmla="*/ 1 w 98"/>
                  <a:gd name="T53" fmla="*/ 1 h 126"/>
                  <a:gd name="T54" fmla="*/ 1 w 98"/>
                  <a:gd name="T55" fmla="*/ 1 h 126"/>
                  <a:gd name="T56" fmla="*/ 1 w 98"/>
                  <a:gd name="T57" fmla="*/ 1 h 126"/>
                  <a:gd name="T58" fmla="*/ 1 w 98"/>
                  <a:gd name="T59" fmla="*/ 1 h 126"/>
                  <a:gd name="T60" fmla="*/ 1 w 98"/>
                  <a:gd name="T61" fmla="*/ 1 h 126"/>
                  <a:gd name="T62" fmla="*/ 1 w 98"/>
                  <a:gd name="T63" fmla="*/ 1 h 126"/>
                  <a:gd name="T64" fmla="*/ 1 w 98"/>
                  <a:gd name="T65" fmla="*/ 1 h 126"/>
                  <a:gd name="T66" fmla="*/ 1 w 98"/>
                  <a:gd name="T67" fmla="*/ 1 h 126"/>
                  <a:gd name="T68" fmla="*/ 1 w 98"/>
                  <a:gd name="T69" fmla="*/ 1 h 126"/>
                  <a:gd name="T70" fmla="*/ 1 w 98"/>
                  <a:gd name="T71" fmla="*/ 1 h 126"/>
                  <a:gd name="T72" fmla="*/ 1 w 98"/>
                  <a:gd name="T73" fmla="*/ 1 h 126"/>
                  <a:gd name="T74" fmla="*/ 1 w 98"/>
                  <a:gd name="T75" fmla="*/ 1 h 126"/>
                  <a:gd name="T76" fmla="*/ 1 w 98"/>
                  <a:gd name="T77" fmla="*/ 1 h 126"/>
                  <a:gd name="T78" fmla="*/ 1 w 98"/>
                  <a:gd name="T79" fmla="*/ 1 h 126"/>
                  <a:gd name="T80" fmla="*/ 1 w 98"/>
                  <a:gd name="T81" fmla="*/ 1 h 126"/>
                  <a:gd name="T82" fmla="*/ 1 w 98"/>
                  <a:gd name="T83" fmla="*/ 1 h 126"/>
                  <a:gd name="T84" fmla="*/ 1 w 98"/>
                  <a:gd name="T85" fmla="*/ 1 h 126"/>
                  <a:gd name="T86" fmla="*/ 1 w 98"/>
                  <a:gd name="T87" fmla="*/ 1 h 126"/>
                  <a:gd name="T88" fmla="*/ 1 w 98"/>
                  <a:gd name="T89" fmla="*/ 1 h 126"/>
                  <a:gd name="T90" fmla="*/ 1 w 98"/>
                  <a:gd name="T91" fmla="*/ 1 h 126"/>
                  <a:gd name="T92" fmla="*/ 1 w 98"/>
                  <a:gd name="T93" fmla="*/ 0 h 126"/>
                  <a:gd name="T94" fmla="*/ 1 w 98"/>
                  <a:gd name="T95" fmla="*/ 0 h 126"/>
                  <a:gd name="T96" fmla="*/ 1 w 98"/>
                  <a:gd name="T97" fmla="*/ 0 h 126"/>
                  <a:gd name="T98" fmla="*/ 1 w 98"/>
                  <a:gd name="T99" fmla="*/ 1 h 1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8" h="126">
                    <a:moveTo>
                      <a:pt x="39" y="3"/>
                    </a:moveTo>
                    <a:lnTo>
                      <a:pt x="33" y="6"/>
                    </a:lnTo>
                    <a:lnTo>
                      <a:pt x="28" y="9"/>
                    </a:lnTo>
                    <a:lnTo>
                      <a:pt x="24" y="13"/>
                    </a:lnTo>
                    <a:lnTo>
                      <a:pt x="18" y="18"/>
                    </a:lnTo>
                    <a:lnTo>
                      <a:pt x="14" y="24"/>
                    </a:lnTo>
                    <a:lnTo>
                      <a:pt x="10" y="29"/>
                    </a:lnTo>
                    <a:lnTo>
                      <a:pt x="8" y="32"/>
                    </a:lnTo>
                    <a:lnTo>
                      <a:pt x="7" y="36"/>
                    </a:lnTo>
                    <a:lnTo>
                      <a:pt x="4" y="43"/>
                    </a:lnTo>
                    <a:lnTo>
                      <a:pt x="2" y="55"/>
                    </a:lnTo>
                    <a:lnTo>
                      <a:pt x="0" y="68"/>
                    </a:lnTo>
                    <a:lnTo>
                      <a:pt x="2" y="79"/>
                    </a:lnTo>
                    <a:lnTo>
                      <a:pt x="4" y="91"/>
                    </a:lnTo>
                    <a:lnTo>
                      <a:pt x="6" y="95"/>
                    </a:lnTo>
                    <a:lnTo>
                      <a:pt x="8" y="101"/>
                    </a:lnTo>
                    <a:lnTo>
                      <a:pt x="14" y="109"/>
                    </a:lnTo>
                    <a:lnTo>
                      <a:pt x="17" y="113"/>
                    </a:lnTo>
                    <a:lnTo>
                      <a:pt x="21" y="116"/>
                    </a:lnTo>
                    <a:lnTo>
                      <a:pt x="25" y="120"/>
                    </a:lnTo>
                    <a:lnTo>
                      <a:pt x="29" y="121"/>
                    </a:lnTo>
                    <a:lnTo>
                      <a:pt x="33" y="123"/>
                    </a:lnTo>
                    <a:lnTo>
                      <a:pt x="36" y="124"/>
                    </a:lnTo>
                    <a:lnTo>
                      <a:pt x="40" y="126"/>
                    </a:lnTo>
                    <a:lnTo>
                      <a:pt x="44" y="126"/>
                    </a:lnTo>
                    <a:lnTo>
                      <a:pt x="51" y="124"/>
                    </a:lnTo>
                    <a:lnTo>
                      <a:pt x="59" y="123"/>
                    </a:lnTo>
                    <a:lnTo>
                      <a:pt x="65" y="120"/>
                    </a:lnTo>
                    <a:lnTo>
                      <a:pt x="69" y="116"/>
                    </a:lnTo>
                    <a:lnTo>
                      <a:pt x="72" y="115"/>
                    </a:lnTo>
                    <a:lnTo>
                      <a:pt x="75" y="112"/>
                    </a:lnTo>
                    <a:lnTo>
                      <a:pt x="79" y="108"/>
                    </a:lnTo>
                    <a:lnTo>
                      <a:pt x="84" y="102"/>
                    </a:lnTo>
                    <a:lnTo>
                      <a:pt x="87" y="97"/>
                    </a:lnTo>
                    <a:lnTo>
                      <a:pt x="91" y="90"/>
                    </a:lnTo>
                    <a:lnTo>
                      <a:pt x="94" y="83"/>
                    </a:lnTo>
                    <a:lnTo>
                      <a:pt x="97" y="71"/>
                    </a:lnTo>
                    <a:lnTo>
                      <a:pt x="98" y="58"/>
                    </a:lnTo>
                    <a:lnTo>
                      <a:pt x="97" y="46"/>
                    </a:lnTo>
                    <a:lnTo>
                      <a:pt x="94" y="35"/>
                    </a:lnTo>
                    <a:lnTo>
                      <a:pt x="90" y="24"/>
                    </a:lnTo>
                    <a:lnTo>
                      <a:pt x="84" y="16"/>
                    </a:lnTo>
                    <a:lnTo>
                      <a:pt x="81" y="11"/>
                    </a:lnTo>
                    <a:lnTo>
                      <a:pt x="77" y="9"/>
                    </a:lnTo>
                    <a:lnTo>
                      <a:pt x="73" y="6"/>
                    </a:lnTo>
                    <a:lnTo>
                      <a:pt x="69" y="3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7" name="Freeform 774"/>
              <p:cNvSpPr>
                <a:spLocks/>
              </p:cNvSpPr>
              <p:nvPr userDrawn="1"/>
            </p:nvSpPr>
            <p:spPr bwMode="auto">
              <a:xfrm>
                <a:off x="4159" y="1794"/>
                <a:ext cx="56" cy="66"/>
              </a:xfrm>
              <a:custGeom>
                <a:avLst/>
                <a:gdLst>
                  <a:gd name="T0" fmla="*/ 0 w 113"/>
                  <a:gd name="T1" fmla="*/ 1 h 132"/>
                  <a:gd name="T2" fmla="*/ 0 w 113"/>
                  <a:gd name="T3" fmla="*/ 1 h 132"/>
                  <a:gd name="T4" fmla="*/ 0 w 113"/>
                  <a:gd name="T5" fmla="*/ 1 h 132"/>
                  <a:gd name="T6" fmla="*/ 0 w 113"/>
                  <a:gd name="T7" fmla="*/ 1 h 132"/>
                  <a:gd name="T8" fmla="*/ 0 w 113"/>
                  <a:gd name="T9" fmla="*/ 1 h 132"/>
                  <a:gd name="T10" fmla="*/ 0 w 113"/>
                  <a:gd name="T11" fmla="*/ 1 h 132"/>
                  <a:gd name="T12" fmla="*/ 0 w 113"/>
                  <a:gd name="T13" fmla="*/ 1 h 132"/>
                  <a:gd name="T14" fmla="*/ 0 w 113"/>
                  <a:gd name="T15" fmla="*/ 1 h 132"/>
                  <a:gd name="T16" fmla="*/ 0 w 113"/>
                  <a:gd name="T17" fmla="*/ 1 h 132"/>
                  <a:gd name="T18" fmla="*/ 0 w 113"/>
                  <a:gd name="T19" fmla="*/ 1 h 132"/>
                  <a:gd name="T20" fmla="*/ 0 w 113"/>
                  <a:gd name="T21" fmla="*/ 1 h 132"/>
                  <a:gd name="T22" fmla="*/ 0 w 113"/>
                  <a:gd name="T23" fmla="*/ 1 h 132"/>
                  <a:gd name="T24" fmla="*/ 0 w 113"/>
                  <a:gd name="T25" fmla="*/ 1 h 132"/>
                  <a:gd name="T26" fmla="*/ 0 w 113"/>
                  <a:gd name="T27" fmla="*/ 1 h 132"/>
                  <a:gd name="T28" fmla="*/ 0 w 113"/>
                  <a:gd name="T29" fmla="*/ 1 h 132"/>
                  <a:gd name="T30" fmla="*/ 0 w 113"/>
                  <a:gd name="T31" fmla="*/ 1 h 132"/>
                  <a:gd name="T32" fmla="*/ 0 w 113"/>
                  <a:gd name="T33" fmla="*/ 1 h 132"/>
                  <a:gd name="T34" fmla="*/ 0 w 113"/>
                  <a:gd name="T35" fmla="*/ 1 h 132"/>
                  <a:gd name="T36" fmla="*/ 0 w 113"/>
                  <a:gd name="T37" fmla="*/ 1 h 132"/>
                  <a:gd name="T38" fmla="*/ 0 w 113"/>
                  <a:gd name="T39" fmla="*/ 1 h 132"/>
                  <a:gd name="T40" fmla="*/ 0 w 113"/>
                  <a:gd name="T41" fmla="*/ 1 h 132"/>
                  <a:gd name="T42" fmla="*/ 0 w 113"/>
                  <a:gd name="T43" fmla="*/ 1 h 132"/>
                  <a:gd name="T44" fmla="*/ 0 w 113"/>
                  <a:gd name="T45" fmla="*/ 1 h 132"/>
                  <a:gd name="T46" fmla="*/ 0 w 113"/>
                  <a:gd name="T47" fmla="*/ 1 h 132"/>
                  <a:gd name="T48" fmla="*/ 0 w 113"/>
                  <a:gd name="T49" fmla="*/ 1 h 132"/>
                  <a:gd name="T50" fmla="*/ 0 w 113"/>
                  <a:gd name="T51" fmla="*/ 1 h 132"/>
                  <a:gd name="T52" fmla="*/ 0 w 113"/>
                  <a:gd name="T53" fmla="*/ 1 h 132"/>
                  <a:gd name="T54" fmla="*/ 0 w 113"/>
                  <a:gd name="T55" fmla="*/ 1 h 132"/>
                  <a:gd name="T56" fmla="*/ 0 w 113"/>
                  <a:gd name="T57" fmla="*/ 1 h 132"/>
                  <a:gd name="T58" fmla="*/ 0 w 113"/>
                  <a:gd name="T59" fmla="*/ 1 h 132"/>
                  <a:gd name="T60" fmla="*/ 0 w 113"/>
                  <a:gd name="T61" fmla="*/ 1 h 132"/>
                  <a:gd name="T62" fmla="*/ 0 w 113"/>
                  <a:gd name="T63" fmla="*/ 1 h 132"/>
                  <a:gd name="T64" fmla="*/ 0 w 113"/>
                  <a:gd name="T65" fmla="*/ 1 h 132"/>
                  <a:gd name="T66" fmla="*/ 0 w 113"/>
                  <a:gd name="T67" fmla="*/ 1 h 132"/>
                  <a:gd name="T68" fmla="*/ 0 w 113"/>
                  <a:gd name="T69" fmla="*/ 1 h 132"/>
                  <a:gd name="T70" fmla="*/ 0 w 113"/>
                  <a:gd name="T71" fmla="*/ 1 h 132"/>
                  <a:gd name="T72" fmla="*/ 0 w 113"/>
                  <a:gd name="T73" fmla="*/ 1 h 132"/>
                  <a:gd name="T74" fmla="*/ 0 w 113"/>
                  <a:gd name="T75" fmla="*/ 1 h 132"/>
                  <a:gd name="T76" fmla="*/ 0 w 113"/>
                  <a:gd name="T77" fmla="*/ 1 h 132"/>
                  <a:gd name="T78" fmla="*/ 0 w 113"/>
                  <a:gd name="T79" fmla="*/ 1 h 132"/>
                  <a:gd name="T80" fmla="*/ 0 w 113"/>
                  <a:gd name="T81" fmla="*/ 1 h 132"/>
                  <a:gd name="T82" fmla="*/ 0 w 113"/>
                  <a:gd name="T83" fmla="*/ 1 h 132"/>
                  <a:gd name="T84" fmla="*/ 0 w 113"/>
                  <a:gd name="T85" fmla="*/ 1 h 132"/>
                  <a:gd name="T86" fmla="*/ 0 w 113"/>
                  <a:gd name="T87" fmla="*/ 1 h 132"/>
                  <a:gd name="T88" fmla="*/ 0 w 113"/>
                  <a:gd name="T89" fmla="*/ 1 h 132"/>
                  <a:gd name="T90" fmla="*/ 0 w 113"/>
                  <a:gd name="T91" fmla="*/ 1 h 132"/>
                  <a:gd name="T92" fmla="*/ 0 w 113"/>
                  <a:gd name="T93" fmla="*/ 1 h 132"/>
                  <a:gd name="T94" fmla="*/ 0 w 113"/>
                  <a:gd name="T95" fmla="*/ 1 h 132"/>
                  <a:gd name="T96" fmla="*/ 0 w 113"/>
                  <a:gd name="T97" fmla="*/ 1 h 132"/>
                  <a:gd name="T98" fmla="*/ 0 w 113"/>
                  <a:gd name="T99" fmla="*/ 1 h 132"/>
                  <a:gd name="T100" fmla="*/ 0 w 113"/>
                  <a:gd name="T101" fmla="*/ 1 h 132"/>
                  <a:gd name="T102" fmla="*/ 0 w 113"/>
                  <a:gd name="T103" fmla="*/ 1 h 132"/>
                  <a:gd name="T104" fmla="*/ 0 w 113"/>
                  <a:gd name="T105" fmla="*/ 1 h 132"/>
                  <a:gd name="T106" fmla="*/ 0 w 113"/>
                  <a:gd name="T107" fmla="*/ 1 h 132"/>
                  <a:gd name="T108" fmla="*/ 0 w 113"/>
                  <a:gd name="T109" fmla="*/ 1 h 132"/>
                  <a:gd name="T110" fmla="*/ 0 w 113"/>
                  <a:gd name="T111" fmla="*/ 0 h 132"/>
                  <a:gd name="T112" fmla="*/ 0 w 113"/>
                  <a:gd name="T113" fmla="*/ 0 h 132"/>
                  <a:gd name="T114" fmla="*/ 0 w 113"/>
                  <a:gd name="T115" fmla="*/ 0 h 132"/>
                  <a:gd name="T116" fmla="*/ 0 w 113"/>
                  <a:gd name="T117" fmla="*/ 1 h 1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3" h="132">
                    <a:moveTo>
                      <a:pt x="44" y="3"/>
                    </a:moveTo>
                    <a:lnTo>
                      <a:pt x="39" y="5"/>
                    </a:lnTo>
                    <a:lnTo>
                      <a:pt x="33" y="8"/>
                    </a:lnTo>
                    <a:lnTo>
                      <a:pt x="26" y="12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30"/>
                    </a:lnTo>
                    <a:lnTo>
                      <a:pt x="8" y="37"/>
                    </a:lnTo>
                    <a:lnTo>
                      <a:pt x="7" y="40"/>
                    </a:lnTo>
                    <a:lnTo>
                      <a:pt x="6" y="44"/>
                    </a:lnTo>
                    <a:lnTo>
                      <a:pt x="3" y="51"/>
                    </a:lnTo>
                    <a:lnTo>
                      <a:pt x="1" y="56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1" y="88"/>
                    </a:lnTo>
                    <a:lnTo>
                      <a:pt x="3" y="95"/>
                    </a:lnTo>
                    <a:lnTo>
                      <a:pt x="8" y="106"/>
                    </a:lnTo>
                    <a:lnTo>
                      <a:pt x="11" y="110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2" y="122"/>
                    </a:lnTo>
                    <a:lnTo>
                      <a:pt x="28" y="126"/>
                    </a:lnTo>
                    <a:lnTo>
                      <a:pt x="32" y="128"/>
                    </a:lnTo>
                    <a:lnTo>
                      <a:pt x="37" y="131"/>
                    </a:lnTo>
                    <a:lnTo>
                      <a:pt x="41" y="132"/>
                    </a:lnTo>
                    <a:lnTo>
                      <a:pt x="50" y="132"/>
                    </a:lnTo>
                    <a:lnTo>
                      <a:pt x="58" y="132"/>
                    </a:lnTo>
                    <a:lnTo>
                      <a:pt x="66" y="131"/>
                    </a:lnTo>
                    <a:lnTo>
                      <a:pt x="73" y="128"/>
                    </a:lnTo>
                    <a:lnTo>
                      <a:pt x="80" y="124"/>
                    </a:lnTo>
                    <a:lnTo>
                      <a:pt x="85" y="120"/>
                    </a:lnTo>
                    <a:lnTo>
                      <a:pt x="91" y="115"/>
                    </a:lnTo>
                    <a:lnTo>
                      <a:pt x="95" y="110"/>
                    </a:lnTo>
                    <a:lnTo>
                      <a:pt x="100" y="103"/>
                    </a:lnTo>
                    <a:lnTo>
                      <a:pt x="103" y="96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11" y="76"/>
                    </a:lnTo>
                    <a:lnTo>
                      <a:pt x="111" y="69"/>
                    </a:lnTo>
                    <a:lnTo>
                      <a:pt x="113" y="63"/>
                    </a:lnTo>
                    <a:lnTo>
                      <a:pt x="113" y="56"/>
                    </a:lnTo>
                    <a:lnTo>
                      <a:pt x="111" y="49"/>
                    </a:lnTo>
                    <a:lnTo>
                      <a:pt x="110" y="44"/>
                    </a:lnTo>
                    <a:lnTo>
                      <a:pt x="109" y="38"/>
                    </a:lnTo>
                    <a:lnTo>
                      <a:pt x="107" y="32"/>
                    </a:lnTo>
                    <a:lnTo>
                      <a:pt x="105" y="27"/>
                    </a:lnTo>
                    <a:lnTo>
                      <a:pt x="98" y="16"/>
                    </a:lnTo>
                    <a:lnTo>
                      <a:pt x="94" y="12"/>
                    </a:lnTo>
                    <a:lnTo>
                      <a:pt x="89" y="10"/>
                    </a:lnTo>
                    <a:lnTo>
                      <a:pt x="84" y="5"/>
                    </a:lnTo>
                    <a:lnTo>
                      <a:pt x="80" y="4"/>
                    </a:lnTo>
                    <a:lnTo>
                      <a:pt x="76" y="1"/>
                    </a:lnTo>
                    <a:lnTo>
                      <a:pt x="70" y="1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4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8" name="Freeform 775"/>
              <p:cNvSpPr>
                <a:spLocks/>
              </p:cNvSpPr>
              <p:nvPr userDrawn="1"/>
            </p:nvSpPr>
            <p:spPr bwMode="auto">
              <a:xfrm>
                <a:off x="3702" y="1593"/>
                <a:ext cx="43" cy="59"/>
              </a:xfrm>
              <a:custGeom>
                <a:avLst/>
                <a:gdLst>
                  <a:gd name="T0" fmla="*/ 1 w 85"/>
                  <a:gd name="T1" fmla="*/ 1 h 118"/>
                  <a:gd name="T2" fmla="*/ 1 w 85"/>
                  <a:gd name="T3" fmla="*/ 1 h 118"/>
                  <a:gd name="T4" fmla="*/ 1 w 85"/>
                  <a:gd name="T5" fmla="*/ 1 h 118"/>
                  <a:gd name="T6" fmla="*/ 1 w 85"/>
                  <a:gd name="T7" fmla="*/ 1 h 118"/>
                  <a:gd name="T8" fmla="*/ 1 w 85"/>
                  <a:gd name="T9" fmla="*/ 1 h 118"/>
                  <a:gd name="T10" fmla="*/ 1 w 85"/>
                  <a:gd name="T11" fmla="*/ 1 h 118"/>
                  <a:gd name="T12" fmla="*/ 1 w 85"/>
                  <a:gd name="T13" fmla="*/ 1 h 118"/>
                  <a:gd name="T14" fmla="*/ 1 w 85"/>
                  <a:gd name="T15" fmla="*/ 1 h 118"/>
                  <a:gd name="T16" fmla="*/ 1 w 85"/>
                  <a:gd name="T17" fmla="*/ 1 h 118"/>
                  <a:gd name="T18" fmla="*/ 1 w 85"/>
                  <a:gd name="T19" fmla="*/ 1 h 118"/>
                  <a:gd name="T20" fmla="*/ 0 w 85"/>
                  <a:gd name="T21" fmla="*/ 1 h 118"/>
                  <a:gd name="T22" fmla="*/ 0 w 85"/>
                  <a:gd name="T23" fmla="*/ 1 h 118"/>
                  <a:gd name="T24" fmla="*/ 1 w 85"/>
                  <a:gd name="T25" fmla="*/ 1 h 118"/>
                  <a:gd name="T26" fmla="*/ 1 w 85"/>
                  <a:gd name="T27" fmla="*/ 1 h 118"/>
                  <a:gd name="T28" fmla="*/ 1 w 85"/>
                  <a:gd name="T29" fmla="*/ 1 h 118"/>
                  <a:gd name="T30" fmla="*/ 1 w 85"/>
                  <a:gd name="T31" fmla="*/ 1 h 118"/>
                  <a:gd name="T32" fmla="*/ 1 w 85"/>
                  <a:gd name="T33" fmla="*/ 1 h 118"/>
                  <a:gd name="T34" fmla="*/ 1 w 85"/>
                  <a:gd name="T35" fmla="*/ 1 h 118"/>
                  <a:gd name="T36" fmla="*/ 1 w 85"/>
                  <a:gd name="T37" fmla="*/ 1 h 118"/>
                  <a:gd name="T38" fmla="*/ 1 w 85"/>
                  <a:gd name="T39" fmla="*/ 1 h 118"/>
                  <a:gd name="T40" fmla="*/ 1 w 85"/>
                  <a:gd name="T41" fmla="*/ 1 h 118"/>
                  <a:gd name="T42" fmla="*/ 1 w 85"/>
                  <a:gd name="T43" fmla="*/ 1 h 118"/>
                  <a:gd name="T44" fmla="*/ 1 w 85"/>
                  <a:gd name="T45" fmla="*/ 1 h 118"/>
                  <a:gd name="T46" fmla="*/ 1 w 85"/>
                  <a:gd name="T47" fmla="*/ 1 h 118"/>
                  <a:gd name="T48" fmla="*/ 1 w 85"/>
                  <a:gd name="T49" fmla="*/ 1 h 118"/>
                  <a:gd name="T50" fmla="*/ 1 w 85"/>
                  <a:gd name="T51" fmla="*/ 1 h 118"/>
                  <a:gd name="T52" fmla="*/ 1 w 85"/>
                  <a:gd name="T53" fmla="*/ 1 h 118"/>
                  <a:gd name="T54" fmla="*/ 1 w 85"/>
                  <a:gd name="T55" fmla="*/ 1 h 118"/>
                  <a:gd name="T56" fmla="*/ 1 w 85"/>
                  <a:gd name="T57" fmla="*/ 1 h 118"/>
                  <a:gd name="T58" fmla="*/ 1 w 85"/>
                  <a:gd name="T59" fmla="*/ 1 h 118"/>
                  <a:gd name="T60" fmla="*/ 1 w 85"/>
                  <a:gd name="T61" fmla="*/ 1 h 118"/>
                  <a:gd name="T62" fmla="*/ 1 w 85"/>
                  <a:gd name="T63" fmla="*/ 1 h 118"/>
                  <a:gd name="T64" fmla="*/ 1 w 85"/>
                  <a:gd name="T65" fmla="*/ 1 h 118"/>
                  <a:gd name="T66" fmla="*/ 1 w 85"/>
                  <a:gd name="T67" fmla="*/ 1 h 118"/>
                  <a:gd name="T68" fmla="*/ 1 w 85"/>
                  <a:gd name="T69" fmla="*/ 1 h 118"/>
                  <a:gd name="T70" fmla="*/ 1 w 85"/>
                  <a:gd name="T71" fmla="*/ 1 h 118"/>
                  <a:gd name="T72" fmla="*/ 1 w 85"/>
                  <a:gd name="T73" fmla="*/ 1 h 118"/>
                  <a:gd name="T74" fmla="*/ 1 w 85"/>
                  <a:gd name="T75" fmla="*/ 1 h 118"/>
                  <a:gd name="T76" fmla="*/ 1 w 85"/>
                  <a:gd name="T77" fmla="*/ 1 h 118"/>
                  <a:gd name="T78" fmla="*/ 1 w 85"/>
                  <a:gd name="T79" fmla="*/ 1 h 118"/>
                  <a:gd name="T80" fmla="*/ 1 w 85"/>
                  <a:gd name="T81" fmla="*/ 1 h 118"/>
                  <a:gd name="T82" fmla="*/ 1 w 85"/>
                  <a:gd name="T83" fmla="*/ 1 h 118"/>
                  <a:gd name="T84" fmla="*/ 1 w 85"/>
                  <a:gd name="T85" fmla="*/ 0 h 118"/>
                  <a:gd name="T86" fmla="*/ 1 w 85"/>
                  <a:gd name="T87" fmla="*/ 0 h 118"/>
                  <a:gd name="T88" fmla="*/ 1 w 85"/>
                  <a:gd name="T89" fmla="*/ 0 h 118"/>
                  <a:gd name="T90" fmla="*/ 1 w 85"/>
                  <a:gd name="T91" fmla="*/ 1 h 118"/>
                  <a:gd name="T92" fmla="*/ 1 w 85"/>
                  <a:gd name="T93" fmla="*/ 1 h 11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5" h="118">
                    <a:moveTo>
                      <a:pt x="33" y="3"/>
                    </a:moveTo>
                    <a:lnTo>
                      <a:pt x="27" y="6"/>
                    </a:lnTo>
                    <a:lnTo>
                      <a:pt x="23" y="10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8" y="29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1" y="48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3" y="87"/>
                    </a:lnTo>
                    <a:lnTo>
                      <a:pt x="7" y="96"/>
                    </a:lnTo>
                    <a:lnTo>
                      <a:pt x="10" y="100"/>
                    </a:lnTo>
                    <a:lnTo>
                      <a:pt x="12" y="105"/>
                    </a:lnTo>
                    <a:lnTo>
                      <a:pt x="18" y="111"/>
                    </a:lnTo>
                    <a:lnTo>
                      <a:pt x="26" y="116"/>
                    </a:lnTo>
                    <a:lnTo>
                      <a:pt x="32" y="118"/>
                    </a:lnTo>
                    <a:lnTo>
                      <a:pt x="38" y="118"/>
                    </a:lnTo>
                    <a:lnTo>
                      <a:pt x="45" y="117"/>
                    </a:lnTo>
                    <a:lnTo>
                      <a:pt x="52" y="116"/>
                    </a:lnTo>
                    <a:lnTo>
                      <a:pt x="56" y="113"/>
                    </a:lnTo>
                    <a:lnTo>
                      <a:pt x="60" y="110"/>
                    </a:lnTo>
                    <a:lnTo>
                      <a:pt x="66" y="106"/>
                    </a:lnTo>
                    <a:lnTo>
                      <a:pt x="70" y="100"/>
                    </a:lnTo>
                    <a:lnTo>
                      <a:pt x="73" y="96"/>
                    </a:lnTo>
                    <a:lnTo>
                      <a:pt x="77" y="89"/>
                    </a:lnTo>
                    <a:lnTo>
                      <a:pt x="80" y="84"/>
                    </a:lnTo>
                    <a:lnTo>
                      <a:pt x="81" y="77"/>
                    </a:lnTo>
                    <a:lnTo>
                      <a:pt x="84" y="65"/>
                    </a:lnTo>
                    <a:lnTo>
                      <a:pt x="85" y="54"/>
                    </a:lnTo>
                    <a:lnTo>
                      <a:pt x="84" y="41"/>
                    </a:lnTo>
                    <a:lnTo>
                      <a:pt x="82" y="32"/>
                    </a:lnTo>
                    <a:lnTo>
                      <a:pt x="78" y="22"/>
                    </a:lnTo>
                    <a:lnTo>
                      <a:pt x="76" y="18"/>
                    </a:lnTo>
                    <a:lnTo>
                      <a:pt x="73" y="14"/>
                    </a:lnTo>
                    <a:lnTo>
                      <a:pt x="70" y="10"/>
                    </a:lnTo>
                    <a:lnTo>
                      <a:pt x="66" y="7"/>
                    </a:lnTo>
                    <a:lnTo>
                      <a:pt x="63" y="4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29" name="Freeform 776"/>
              <p:cNvSpPr>
                <a:spLocks/>
              </p:cNvSpPr>
              <p:nvPr userDrawn="1"/>
            </p:nvSpPr>
            <p:spPr bwMode="auto">
              <a:xfrm>
                <a:off x="3841" y="1654"/>
                <a:ext cx="47" cy="61"/>
              </a:xfrm>
              <a:custGeom>
                <a:avLst/>
                <a:gdLst>
                  <a:gd name="T0" fmla="*/ 1 w 93"/>
                  <a:gd name="T1" fmla="*/ 0 h 123"/>
                  <a:gd name="T2" fmla="*/ 1 w 93"/>
                  <a:gd name="T3" fmla="*/ 0 h 123"/>
                  <a:gd name="T4" fmla="*/ 1 w 93"/>
                  <a:gd name="T5" fmla="*/ 0 h 123"/>
                  <a:gd name="T6" fmla="*/ 1 w 93"/>
                  <a:gd name="T7" fmla="*/ 0 h 123"/>
                  <a:gd name="T8" fmla="*/ 1 w 93"/>
                  <a:gd name="T9" fmla="*/ 0 h 123"/>
                  <a:gd name="T10" fmla="*/ 1 w 93"/>
                  <a:gd name="T11" fmla="*/ 0 h 123"/>
                  <a:gd name="T12" fmla="*/ 1 w 93"/>
                  <a:gd name="T13" fmla="*/ 0 h 123"/>
                  <a:gd name="T14" fmla="*/ 1 w 93"/>
                  <a:gd name="T15" fmla="*/ 0 h 123"/>
                  <a:gd name="T16" fmla="*/ 1 w 93"/>
                  <a:gd name="T17" fmla="*/ 0 h 123"/>
                  <a:gd name="T18" fmla="*/ 1 w 93"/>
                  <a:gd name="T19" fmla="*/ 0 h 123"/>
                  <a:gd name="T20" fmla="*/ 1 w 93"/>
                  <a:gd name="T21" fmla="*/ 0 h 123"/>
                  <a:gd name="T22" fmla="*/ 0 w 93"/>
                  <a:gd name="T23" fmla="*/ 0 h 123"/>
                  <a:gd name="T24" fmla="*/ 1 w 93"/>
                  <a:gd name="T25" fmla="*/ 0 h 123"/>
                  <a:gd name="T26" fmla="*/ 1 w 93"/>
                  <a:gd name="T27" fmla="*/ 0 h 123"/>
                  <a:gd name="T28" fmla="*/ 1 w 93"/>
                  <a:gd name="T29" fmla="*/ 0 h 123"/>
                  <a:gd name="T30" fmla="*/ 1 w 93"/>
                  <a:gd name="T31" fmla="*/ 0 h 123"/>
                  <a:gd name="T32" fmla="*/ 1 w 93"/>
                  <a:gd name="T33" fmla="*/ 0 h 123"/>
                  <a:gd name="T34" fmla="*/ 1 w 93"/>
                  <a:gd name="T35" fmla="*/ 0 h 123"/>
                  <a:gd name="T36" fmla="*/ 1 w 93"/>
                  <a:gd name="T37" fmla="*/ 0 h 123"/>
                  <a:gd name="T38" fmla="*/ 1 w 93"/>
                  <a:gd name="T39" fmla="*/ 0 h 123"/>
                  <a:gd name="T40" fmla="*/ 1 w 93"/>
                  <a:gd name="T41" fmla="*/ 0 h 123"/>
                  <a:gd name="T42" fmla="*/ 1 w 93"/>
                  <a:gd name="T43" fmla="*/ 0 h 123"/>
                  <a:gd name="T44" fmla="*/ 1 w 93"/>
                  <a:gd name="T45" fmla="*/ 0 h 123"/>
                  <a:gd name="T46" fmla="*/ 1 w 93"/>
                  <a:gd name="T47" fmla="*/ 0 h 123"/>
                  <a:gd name="T48" fmla="*/ 1 w 93"/>
                  <a:gd name="T49" fmla="*/ 0 h 123"/>
                  <a:gd name="T50" fmla="*/ 1 w 93"/>
                  <a:gd name="T51" fmla="*/ 0 h 123"/>
                  <a:gd name="T52" fmla="*/ 1 w 93"/>
                  <a:gd name="T53" fmla="*/ 0 h 123"/>
                  <a:gd name="T54" fmla="*/ 1 w 93"/>
                  <a:gd name="T55" fmla="*/ 0 h 123"/>
                  <a:gd name="T56" fmla="*/ 1 w 93"/>
                  <a:gd name="T57" fmla="*/ 0 h 123"/>
                  <a:gd name="T58" fmla="*/ 1 w 93"/>
                  <a:gd name="T59" fmla="*/ 0 h 123"/>
                  <a:gd name="T60" fmla="*/ 1 w 93"/>
                  <a:gd name="T61" fmla="*/ 0 h 123"/>
                  <a:gd name="T62" fmla="*/ 1 w 93"/>
                  <a:gd name="T63" fmla="*/ 0 h 123"/>
                  <a:gd name="T64" fmla="*/ 1 w 93"/>
                  <a:gd name="T65" fmla="*/ 0 h 123"/>
                  <a:gd name="T66" fmla="*/ 1 w 93"/>
                  <a:gd name="T67" fmla="*/ 0 h 123"/>
                  <a:gd name="T68" fmla="*/ 1 w 93"/>
                  <a:gd name="T69" fmla="*/ 0 h 123"/>
                  <a:gd name="T70" fmla="*/ 1 w 93"/>
                  <a:gd name="T71" fmla="*/ 0 h 123"/>
                  <a:gd name="T72" fmla="*/ 1 w 93"/>
                  <a:gd name="T73" fmla="*/ 0 h 123"/>
                  <a:gd name="T74" fmla="*/ 1 w 93"/>
                  <a:gd name="T75" fmla="*/ 0 h 123"/>
                  <a:gd name="T76" fmla="*/ 1 w 93"/>
                  <a:gd name="T77" fmla="*/ 0 h 123"/>
                  <a:gd name="T78" fmla="*/ 1 w 93"/>
                  <a:gd name="T79" fmla="*/ 0 h 123"/>
                  <a:gd name="T80" fmla="*/ 1 w 93"/>
                  <a:gd name="T81" fmla="*/ 0 h 123"/>
                  <a:gd name="T82" fmla="*/ 1 w 93"/>
                  <a:gd name="T83" fmla="*/ 0 h 123"/>
                  <a:gd name="T84" fmla="*/ 1 w 93"/>
                  <a:gd name="T85" fmla="*/ 0 h 123"/>
                  <a:gd name="T86" fmla="*/ 1 w 93"/>
                  <a:gd name="T87" fmla="*/ 0 h 123"/>
                  <a:gd name="T88" fmla="*/ 1 w 93"/>
                  <a:gd name="T89" fmla="*/ 0 h 123"/>
                  <a:gd name="T90" fmla="*/ 1 w 93"/>
                  <a:gd name="T91" fmla="*/ 0 h 123"/>
                  <a:gd name="T92" fmla="*/ 1 w 93"/>
                  <a:gd name="T93" fmla="*/ 0 h 123"/>
                  <a:gd name="T94" fmla="*/ 1 w 93"/>
                  <a:gd name="T95" fmla="*/ 0 h 123"/>
                  <a:gd name="T96" fmla="*/ 1 w 93"/>
                  <a:gd name="T97" fmla="*/ 0 h 1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3" h="123">
                    <a:moveTo>
                      <a:pt x="37" y="3"/>
                    </a:moveTo>
                    <a:lnTo>
                      <a:pt x="31" y="6"/>
                    </a:lnTo>
                    <a:lnTo>
                      <a:pt x="26" y="10"/>
                    </a:lnTo>
                    <a:lnTo>
                      <a:pt x="22" y="14"/>
                    </a:lnTo>
                    <a:lnTo>
                      <a:pt x="18" y="18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7" y="36"/>
                    </a:lnTo>
                    <a:lnTo>
                      <a:pt x="4" y="43"/>
                    </a:lnTo>
                    <a:lnTo>
                      <a:pt x="2" y="50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1" y="79"/>
                    </a:lnTo>
                    <a:lnTo>
                      <a:pt x="4" y="90"/>
                    </a:lnTo>
                    <a:lnTo>
                      <a:pt x="5" y="95"/>
                    </a:lnTo>
                    <a:lnTo>
                      <a:pt x="8" y="99"/>
                    </a:lnTo>
                    <a:lnTo>
                      <a:pt x="13" y="108"/>
                    </a:lnTo>
                    <a:lnTo>
                      <a:pt x="16" y="112"/>
                    </a:lnTo>
                    <a:lnTo>
                      <a:pt x="20" y="116"/>
                    </a:lnTo>
                    <a:lnTo>
                      <a:pt x="23" y="119"/>
                    </a:lnTo>
                    <a:lnTo>
                      <a:pt x="27" y="120"/>
                    </a:lnTo>
                    <a:lnTo>
                      <a:pt x="35" y="123"/>
                    </a:lnTo>
                    <a:lnTo>
                      <a:pt x="38" y="123"/>
                    </a:lnTo>
                    <a:lnTo>
                      <a:pt x="42" y="123"/>
                    </a:lnTo>
                    <a:lnTo>
                      <a:pt x="49" y="123"/>
                    </a:lnTo>
                    <a:lnTo>
                      <a:pt x="56" y="120"/>
                    </a:lnTo>
                    <a:lnTo>
                      <a:pt x="62" y="117"/>
                    </a:lnTo>
                    <a:lnTo>
                      <a:pt x="67" y="115"/>
                    </a:lnTo>
                    <a:lnTo>
                      <a:pt x="75" y="106"/>
                    </a:lnTo>
                    <a:lnTo>
                      <a:pt x="79" y="101"/>
                    </a:lnTo>
                    <a:lnTo>
                      <a:pt x="84" y="95"/>
                    </a:lnTo>
                    <a:lnTo>
                      <a:pt x="86" y="88"/>
                    </a:lnTo>
                    <a:lnTo>
                      <a:pt x="89" y="82"/>
                    </a:lnTo>
                    <a:lnTo>
                      <a:pt x="90" y="75"/>
                    </a:lnTo>
                    <a:lnTo>
                      <a:pt x="92" y="69"/>
                    </a:lnTo>
                    <a:lnTo>
                      <a:pt x="93" y="57"/>
                    </a:lnTo>
                    <a:lnTo>
                      <a:pt x="92" y="44"/>
                    </a:lnTo>
                    <a:lnTo>
                      <a:pt x="90" y="33"/>
                    </a:lnTo>
                    <a:lnTo>
                      <a:pt x="88" y="29"/>
                    </a:lnTo>
                    <a:lnTo>
                      <a:pt x="86" y="24"/>
                    </a:lnTo>
                    <a:lnTo>
                      <a:pt x="79" y="16"/>
                    </a:lnTo>
                    <a:lnTo>
                      <a:pt x="77" y="11"/>
                    </a:lnTo>
                    <a:lnTo>
                      <a:pt x="73" y="9"/>
                    </a:lnTo>
                    <a:lnTo>
                      <a:pt x="70" y="6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0" name="Freeform 777"/>
              <p:cNvSpPr>
                <a:spLocks/>
              </p:cNvSpPr>
              <p:nvPr userDrawn="1"/>
            </p:nvSpPr>
            <p:spPr bwMode="auto">
              <a:xfrm>
                <a:off x="4074" y="1757"/>
                <a:ext cx="53" cy="65"/>
              </a:xfrm>
              <a:custGeom>
                <a:avLst/>
                <a:gdLst>
                  <a:gd name="T0" fmla="*/ 1 w 106"/>
                  <a:gd name="T1" fmla="*/ 0 h 131"/>
                  <a:gd name="T2" fmla="*/ 1 w 106"/>
                  <a:gd name="T3" fmla="*/ 0 h 131"/>
                  <a:gd name="T4" fmla="*/ 1 w 106"/>
                  <a:gd name="T5" fmla="*/ 0 h 131"/>
                  <a:gd name="T6" fmla="*/ 1 w 106"/>
                  <a:gd name="T7" fmla="*/ 0 h 131"/>
                  <a:gd name="T8" fmla="*/ 1 w 106"/>
                  <a:gd name="T9" fmla="*/ 0 h 131"/>
                  <a:gd name="T10" fmla="*/ 1 w 106"/>
                  <a:gd name="T11" fmla="*/ 0 h 131"/>
                  <a:gd name="T12" fmla="*/ 1 w 106"/>
                  <a:gd name="T13" fmla="*/ 0 h 131"/>
                  <a:gd name="T14" fmla="*/ 1 w 106"/>
                  <a:gd name="T15" fmla="*/ 0 h 131"/>
                  <a:gd name="T16" fmla="*/ 1 w 106"/>
                  <a:gd name="T17" fmla="*/ 0 h 131"/>
                  <a:gd name="T18" fmla="*/ 0 w 106"/>
                  <a:gd name="T19" fmla="*/ 0 h 131"/>
                  <a:gd name="T20" fmla="*/ 0 w 106"/>
                  <a:gd name="T21" fmla="*/ 0 h 131"/>
                  <a:gd name="T22" fmla="*/ 0 w 106"/>
                  <a:gd name="T23" fmla="*/ 0 h 131"/>
                  <a:gd name="T24" fmla="*/ 1 w 106"/>
                  <a:gd name="T25" fmla="*/ 0 h 131"/>
                  <a:gd name="T26" fmla="*/ 1 w 106"/>
                  <a:gd name="T27" fmla="*/ 0 h 131"/>
                  <a:gd name="T28" fmla="*/ 1 w 106"/>
                  <a:gd name="T29" fmla="*/ 0 h 131"/>
                  <a:gd name="T30" fmla="*/ 1 w 106"/>
                  <a:gd name="T31" fmla="*/ 0 h 131"/>
                  <a:gd name="T32" fmla="*/ 1 w 106"/>
                  <a:gd name="T33" fmla="*/ 0 h 131"/>
                  <a:gd name="T34" fmla="*/ 1 w 106"/>
                  <a:gd name="T35" fmla="*/ 0 h 131"/>
                  <a:gd name="T36" fmla="*/ 1 w 106"/>
                  <a:gd name="T37" fmla="*/ 0 h 131"/>
                  <a:gd name="T38" fmla="*/ 1 w 106"/>
                  <a:gd name="T39" fmla="*/ 0 h 131"/>
                  <a:gd name="T40" fmla="*/ 1 w 106"/>
                  <a:gd name="T41" fmla="*/ 0 h 131"/>
                  <a:gd name="T42" fmla="*/ 1 w 106"/>
                  <a:gd name="T43" fmla="*/ 0 h 131"/>
                  <a:gd name="T44" fmla="*/ 1 w 106"/>
                  <a:gd name="T45" fmla="*/ 0 h 131"/>
                  <a:gd name="T46" fmla="*/ 1 w 106"/>
                  <a:gd name="T47" fmla="*/ 0 h 131"/>
                  <a:gd name="T48" fmla="*/ 1 w 106"/>
                  <a:gd name="T49" fmla="*/ 0 h 131"/>
                  <a:gd name="T50" fmla="*/ 1 w 106"/>
                  <a:gd name="T51" fmla="*/ 0 h 131"/>
                  <a:gd name="T52" fmla="*/ 1 w 106"/>
                  <a:gd name="T53" fmla="*/ 0 h 131"/>
                  <a:gd name="T54" fmla="*/ 1 w 106"/>
                  <a:gd name="T55" fmla="*/ 0 h 131"/>
                  <a:gd name="T56" fmla="*/ 1 w 106"/>
                  <a:gd name="T57" fmla="*/ 0 h 131"/>
                  <a:gd name="T58" fmla="*/ 1 w 106"/>
                  <a:gd name="T59" fmla="*/ 0 h 131"/>
                  <a:gd name="T60" fmla="*/ 1 w 106"/>
                  <a:gd name="T61" fmla="*/ 0 h 131"/>
                  <a:gd name="T62" fmla="*/ 1 w 106"/>
                  <a:gd name="T63" fmla="*/ 0 h 131"/>
                  <a:gd name="T64" fmla="*/ 1 w 106"/>
                  <a:gd name="T65" fmla="*/ 0 h 131"/>
                  <a:gd name="T66" fmla="*/ 1 w 106"/>
                  <a:gd name="T67" fmla="*/ 0 h 131"/>
                  <a:gd name="T68" fmla="*/ 1 w 106"/>
                  <a:gd name="T69" fmla="*/ 0 h 131"/>
                  <a:gd name="T70" fmla="*/ 1 w 106"/>
                  <a:gd name="T71" fmla="*/ 0 h 131"/>
                  <a:gd name="T72" fmla="*/ 1 w 106"/>
                  <a:gd name="T73" fmla="*/ 0 h 131"/>
                  <a:gd name="T74" fmla="*/ 1 w 106"/>
                  <a:gd name="T75" fmla="*/ 0 h 131"/>
                  <a:gd name="T76" fmla="*/ 1 w 106"/>
                  <a:gd name="T77" fmla="*/ 0 h 131"/>
                  <a:gd name="T78" fmla="*/ 1 w 106"/>
                  <a:gd name="T79" fmla="*/ 0 h 131"/>
                  <a:gd name="T80" fmla="*/ 1 w 106"/>
                  <a:gd name="T81" fmla="*/ 0 h 131"/>
                  <a:gd name="T82" fmla="*/ 1 w 106"/>
                  <a:gd name="T83" fmla="*/ 0 h 131"/>
                  <a:gd name="T84" fmla="*/ 1 w 106"/>
                  <a:gd name="T85" fmla="*/ 0 h 131"/>
                  <a:gd name="T86" fmla="*/ 1 w 106"/>
                  <a:gd name="T87" fmla="*/ 0 h 131"/>
                  <a:gd name="T88" fmla="*/ 1 w 106"/>
                  <a:gd name="T89" fmla="*/ 0 h 131"/>
                  <a:gd name="T90" fmla="*/ 1 w 106"/>
                  <a:gd name="T91" fmla="*/ 0 h 131"/>
                  <a:gd name="T92" fmla="*/ 1 w 106"/>
                  <a:gd name="T93" fmla="*/ 0 h 131"/>
                  <a:gd name="T94" fmla="*/ 1 w 106"/>
                  <a:gd name="T95" fmla="*/ 0 h 131"/>
                  <a:gd name="T96" fmla="*/ 1 w 106"/>
                  <a:gd name="T97" fmla="*/ 0 h 131"/>
                  <a:gd name="T98" fmla="*/ 1 w 106"/>
                  <a:gd name="T99" fmla="*/ 0 h 131"/>
                  <a:gd name="T100" fmla="*/ 1 w 106"/>
                  <a:gd name="T101" fmla="*/ 0 h 131"/>
                  <a:gd name="T102" fmla="*/ 1 w 106"/>
                  <a:gd name="T103" fmla="*/ 0 h 131"/>
                  <a:gd name="T104" fmla="*/ 1 w 106"/>
                  <a:gd name="T105" fmla="*/ 0 h 131"/>
                  <a:gd name="T106" fmla="*/ 1 w 106"/>
                  <a:gd name="T107" fmla="*/ 0 h 131"/>
                  <a:gd name="T108" fmla="*/ 1 w 106"/>
                  <a:gd name="T109" fmla="*/ 0 h 13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" h="131">
                    <a:moveTo>
                      <a:pt x="41" y="3"/>
                    </a:moveTo>
                    <a:lnTo>
                      <a:pt x="36" y="6"/>
                    </a:lnTo>
                    <a:lnTo>
                      <a:pt x="30" y="10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1" y="31"/>
                    </a:lnTo>
                    <a:lnTo>
                      <a:pt x="7" y="37"/>
                    </a:lnTo>
                    <a:lnTo>
                      <a:pt x="4" y="44"/>
                    </a:lnTo>
                    <a:lnTo>
                      <a:pt x="3" y="51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8"/>
                    </a:lnTo>
                    <a:lnTo>
                      <a:pt x="3" y="94"/>
                    </a:lnTo>
                    <a:lnTo>
                      <a:pt x="5" y="99"/>
                    </a:lnTo>
                    <a:lnTo>
                      <a:pt x="7" y="105"/>
                    </a:lnTo>
                    <a:lnTo>
                      <a:pt x="10" y="109"/>
                    </a:lnTo>
                    <a:lnTo>
                      <a:pt x="14" y="114"/>
                    </a:lnTo>
                    <a:lnTo>
                      <a:pt x="16" y="119"/>
                    </a:lnTo>
                    <a:lnTo>
                      <a:pt x="21" y="121"/>
                    </a:lnTo>
                    <a:lnTo>
                      <a:pt x="26" y="124"/>
                    </a:lnTo>
                    <a:lnTo>
                      <a:pt x="30" y="127"/>
                    </a:lnTo>
                    <a:lnTo>
                      <a:pt x="38" y="130"/>
                    </a:lnTo>
                    <a:lnTo>
                      <a:pt x="47" y="131"/>
                    </a:lnTo>
                    <a:lnTo>
                      <a:pt x="51" y="131"/>
                    </a:lnTo>
                    <a:lnTo>
                      <a:pt x="55" y="131"/>
                    </a:lnTo>
                    <a:lnTo>
                      <a:pt x="63" y="128"/>
                    </a:lnTo>
                    <a:lnTo>
                      <a:pt x="69" y="125"/>
                    </a:lnTo>
                    <a:lnTo>
                      <a:pt x="76" y="123"/>
                    </a:lnTo>
                    <a:lnTo>
                      <a:pt x="81" y="119"/>
                    </a:lnTo>
                    <a:lnTo>
                      <a:pt x="85" y="113"/>
                    </a:lnTo>
                    <a:lnTo>
                      <a:pt x="91" y="108"/>
                    </a:lnTo>
                    <a:lnTo>
                      <a:pt x="95" y="102"/>
                    </a:lnTo>
                    <a:lnTo>
                      <a:pt x="99" y="95"/>
                    </a:lnTo>
                    <a:lnTo>
                      <a:pt x="102" y="88"/>
                    </a:lnTo>
                    <a:lnTo>
                      <a:pt x="103" y="81"/>
                    </a:lnTo>
                    <a:lnTo>
                      <a:pt x="104" y="75"/>
                    </a:lnTo>
                    <a:lnTo>
                      <a:pt x="106" y="69"/>
                    </a:lnTo>
                    <a:lnTo>
                      <a:pt x="106" y="62"/>
                    </a:lnTo>
                    <a:lnTo>
                      <a:pt x="106" y="55"/>
                    </a:lnTo>
                    <a:lnTo>
                      <a:pt x="106" y="50"/>
                    </a:lnTo>
                    <a:lnTo>
                      <a:pt x="104" y="43"/>
                    </a:lnTo>
                    <a:lnTo>
                      <a:pt x="103" y="37"/>
                    </a:lnTo>
                    <a:lnTo>
                      <a:pt x="100" y="32"/>
                    </a:lnTo>
                    <a:lnTo>
                      <a:pt x="99" y="26"/>
                    </a:lnTo>
                    <a:lnTo>
                      <a:pt x="95" y="22"/>
                    </a:lnTo>
                    <a:lnTo>
                      <a:pt x="92" y="17"/>
                    </a:lnTo>
                    <a:lnTo>
                      <a:pt x="88" y="14"/>
                    </a:lnTo>
                    <a:lnTo>
                      <a:pt x="84" y="10"/>
                    </a:lnTo>
                    <a:lnTo>
                      <a:pt x="80" y="7"/>
                    </a:lnTo>
                    <a:lnTo>
                      <a:pt x="74" y="4"/>
                    </a:lnTo>
                    <a:lnTo>
                      <a:pt x="66" y="2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1" name="Freeform 778"/>
              <p:cNvSpPr>
                <a:spLocks/>
              </p:cNvSpPr>
              <p:nvPr userDrawn="1"/>
            </p:nvSpPr>
            <p:spPr bwMode="auto">
              <a:xfrm>
                <a:off x="3770" y="1623"/>
                <a:ext cx="45" cy="60"/>
              </a:xfrm>
              <a:custGeom>
                <a:avLst/>
                <a:gdLst>
                  <a:gd name="T0" fmla="*/ 1 w 89"/>
                  <a:gd name="T1" fmla="*/ 1 h 119"/>
                  <a:gd name="T2" fmla="*/ 1 w 89"/>
                  <a:gd name="T3" fmla="*/ 1 h 119"/>
                  <a:gd name="T4" fmla="*/ 1 w 89"/>
                  <a:gd name="T5" fmla="*/ 1 h 119"/>
                  <a:gd name="T6" fmla="*/ 1 w 89"/>
                  <a:gd name="T7" fmla="*/ 1 h 119"/>
                  <a:gd name="T8" fmla="*/ 1 w 89"/>
                  <a:gd name="T9" fmla="*/ 1 h 119"/>
                  <a:gd name="T10" fmla="*/ 1 w 89"/>
                  <a:gd name="T11" fmla="*/ 1 h 119"/>
                  <a:gd name="T12" fmla="*/ 1 w 89"/>
                  <a:gd name="T13" fmla="*/ 1 h 119"/>
                  <a:gd name="T14" fmla="*/ 1 w 89"/>
                  <a:gd name="T15" fmla="*/ 1 h 119"/>
                  <a:gd name="T16" fmla="*/ 1 w 89"/>
                  <a:gd name="T17" fmla="*/ 1 h 119"/>
                  <a:gd name="T18" fmla="*/ 1 w 89"/>
                  <a:gd name="T19" fmla="*/ 1 h 119"/>
                  <a:gd name="T20" fmla="*/ 0 w 89"/>
                  <a:gd name="T21" fmla="*/ 1 h 119"/>
                  <a:gd name="T22" fmla="*/ 1 w 89"/>
                  <a:gd name="T23" fmla="*/ 1 h 119"/>
                  <a:gd name="T24" fmla="*/ 1 w 89"/>
                  <a:gd name="T25" fmla="*/ 1 h 119"/>
                  <a:gd name="T26" fmla="*/ 1 w 89"/>
                  <a:gd name="T27" fmla="*/ 1 h 119"/>
                  <a:gd name="T28" fmla="*/ 1 w 89"/>
                  <a:gd name="T29" fmla="*/ 1 h 119"/>
                  <a:gd name="T30" fmla="*/ 1 w 89"/>
                  <a:gd name="T31" fmla="*/ 1 h 119"/>
                  <a:gd name="T32" fmla="*/ 1 w 89"/>
                  <a:gd name="T33" fmla="*/ 1 h 119"/>
                  <a:gd name="T34" fmla="*/ 1 w 89"/>
                  <a:gd name="T35" fmla="*/ 1 h 119"/>
                  <a:gd name="T36" fmla="*/ 1 w 89"/>
                  <a:gd name="T37" fmla="*/ 1 h 119"/>
                  <a:gd name="T38" fmla="*/ 1 w 89"/>
                  <a:gd name="T39" fmla="*/ 1 h 119"/>
                  <a:gd name="T40" fmla="*/ 1 w 89"/>
                  <a:gd name="T41" fmla="*/ 1 h 119"/>
                  <a:gd name="T42" fmla="*/ 1 w 89"/>
                  <a:gd name="T43" fmla="*/ 1 h 119"/>
                  <a:gd name="T44" fmla="*/ 1 w 89"/>
                  <a:gd name="T45" fmla="*/ 1 h 119"/>
                  <a:gd name="T46" fmla="*/ 1 w 89"/>
                  <a:gd name="T47" fmla="*/ 1 h 119"/>
                  <a:gd name="T48" fmla="*/ 1 w 89"/>
                  <a:gd name="T49" fmla="*/ 1 h 119"/>
                  <a:gd name="T50" fmla="*/ 1 w 89"/>
                  <a:gd name="T51" fmla="*/ 1 h 119"/>
                  <a:gd name="T52" fmla="*/ 1 w 89"/>
                  <a:gd name="T53" fmla="*/ 1 h 119"/>
                  <a:gd name="T54" fmla="*/ 1 w 89"/>
                  <a:gd name="T55" fmla="*/ 1 h 119"/>
                  <a:gd name="T56" fmla="*/ 1 w 89"/>
                  <a:gd name="T57" fmla="*/ 1 h 119"/>
                  <a:gd name="T58" fmla="*/ 1 w 89"/>
                  <a:gd name="T59" fmla="*/ 1 h 119"/>
                  <a:gd name="T60" fmla="*/ 1 w 89"/>
                  <a:gd name="T61" fmla="*/ 1 h 119"/>
                  <a:gd name="T62" fmla="*/ 1 w 89"/>
                  <a:gd name="T63" fmla="*/ 1 h 119"/>
                  <a:gd name="T64" fmla="*/ 1 w 89"/>
                  <a:gd name="T65" fmla="*/ 1 h 119"/>
                  <a:gd name="T66" fmla="*/ 1 w 89"/>
                  <a:gd name="T67" fmla="*/ 1 h 119"/>
                  <a:gd name="T68" fmla="*/ 1 w 89"/>
                  <a:gd name="T69" fmla="*/ 1 h 119"/>
                  <a:gd name="T70" fmla="*/ 1 w 89"/>
                  <a:gd name="T71" fmla="*/ 1 h 119"/>
                  <a:gd name="T72" fmla="*/ 1 w 89"/>
                  <a:gd name="T73" fmla="*/ 1 h 119"/>
                  <a:gd name="T74" fmla="*/ 1 w 89"/>
                  <a:gd name="T75" fmla="*/ 1 h 119"/>
                  <a:gd name="T76" fmla="*/ 1 w 89"/>
                  <a:gd name="T77" fmla="*/ 1 h 119"/>
                  <a:gd name="T78" fmla="*/ 1 w 89"/>
                  <a:gd name="T79" fmla="*/ 1 h 119"/>
                  <a:gd name="T80" fmla="*/ 1 w 89"/>
                  <a:gd name="T81" fmla="*/ 1 h 119"/>
                  <a:gd name="T82" fmla="*/ 1 w 89"/>
                  <a:gd name="T83" fmla="*/ 1 h 119"/>
                  <a:gd name="T84" fmla="*/ 1 w 89"/>
                  <a:gd name="T85" fmla="*/ 0 h 119"/>
                  <a:gd name="T86" fmla="*/ 1 w 89"/>
                  <a:gd name="T87" fmla="*/ 0 h 119"/>
                  <a:gd name="T88" fmla="*/ 1 w 89"/>
                  <a:gd name="T89" fmla="*/ 0 h 119"/>
                  <a:gd name="T90" fmla="*/ 1 w 89"/>
                  <a:gd name="T91" fmla="*/ 1 h 1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9" h="119">
                    <a:moveTo>
                      <a:pt x="34" y="2"/>
                    </a:moveTo>
                    <a:lnTo>
                      <a:pt x="29" y="5"/>
                    </a:lnTo>
                    <a:lnTo>
                      <a:pt x="25" y="8"/>
                    </a:lnTo>
                    <a:lnTo>
                      <a:pt x="21" y="12"/>
                    </a:lnTo>
                    <a:lnTo>
                      <a:pt x="17" y="17"/>
                    </a:lnTo>
                    <a:lnTo>
                      <a:pt x="12" y="23"/>
                    </a:lnTo>
                    <a:lnTo>
                      <a:pt x="10" y="28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3" y="88"/>
                    </a:lnTo>
                    <a:lnTo>
                      <a:pt x="7" y="97"/>
                    </a:lnTo>
                    <a:lnTo>
                      <a:pt x="10" y="101"/>
                    </a:lnTo>
                    <a:lnTo>
                      <a:pt x="12" y="105"/>
                    </a:lnTo>
                    <a:lnTo>
                      <a:pt x="19" y="112"/>
                    </a:lnTo>
                    <a:lnTo>
                      <a:pt x="23" y="115"/>
                    </a:lnTo>
                    <a:lnTo>
                      <a:pt x="26" y="116"/>
                    </a:lnTo>
                    <a:lnTo>
                      <a:pt x="33" y="119"/>
                    </a:lnTo>
                    <a:lnTo>
                      <a:pt x="40" y="119"/>
                    </a:lnTo>
                    <a:lnTo>
                      <a:pt x="47" y="119"/>
                    </a:lnTo>
                    <a:lnTo>
                      <a:pt x="54" y="116"/>
                    </a:lnTo>
                    <a:lnTo>
                      <a:pt x="59" y="114"/>
                    </a:lnTo>
                    <a:lnTo>
                      <a:pt x="63" y="111"/>
                    </a:lnTo>
                    <a:lnTo>
                      <a:pt x="69" y="107"/>
                    </a:lnTo>
                    <a:lnTo>
                      <a:pt x="73" y="103"/>
                    </a:lnTo>
                    <a:lnTo>
                      <a:pt x="76" y="97"/>
                    </a:lnTo>
                    <a:lnTo>
                      <a:pt x="80" y="92"/>
                    </a:lnTo>
                    <a:lnTo>
                      <a:pt x="83" y="85"/>
                    </a:lnTo>
                    <a:lnTo>
                      <a:pt x="85" y="78"/>
                    </a:lnTo>
                    <a:lnTo>
                      <a:pt x="87" y="71"/>
                    </a:lnTo>
                    <a:lnTo>
                      <a:pt x="88" y="66"/>
                    </a:lnTo>
                    <a:lnTo>
                      <a:pt x="89" y="53"/>
                    </a:lnTo>
                    <a:lnTo>
                      <a:pt x="88" y="42"/>
                    </a:lnTo>
                    <a:lnTo>
                      <a:pt x="85" y="31"/>
                    </a:lnTo>
                    <a:lnTo>
                      <a:pt x="84" y="26"/>
                    </a:lnTo>
                    <a:lnTo>
                      <a:pt x="81" y="22"/>
                    </a:lnTo>
                    <a:lnTo>
                      <a:pt x="77" y="13"/>
                    </a:lnTo>
                    <a:lnTo>
                      <a:pt x="70" y="6"/>
                    </a:lnTo>
                    <a:lnTo>
                      <a:pt x="66" y="4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2" name="Freeform 779"/>
              <p:cNvSpPr>
                <a:spLocks/>
              </p:cNvSpPr>
              <p:nvPr userDrawn="1"/>
            </p:nvSpPr>
            <p:spPr bwMode="auto">
              <a:xfrm>
                <a:off x="3993" y="1721"/>
                <a:ext cx="51" cy="64"/>
              </a:xfrm>
              <a:custGeom>
                <a:avLst/>
                <a:gdLst>
                  <a:gd name="T0" fmla="*/ 1 w 101"/>
                  <a:gd name="T1" fmla="*/ 1 h 128"/>
                  <a:gd name="T2" fmla="*/ 1 w 101"/>
                  <a:gd name="T3" fmla="*/ 1 h 128"/>
                  <a:gd name="T4" fmla="*/ 1 w 101"/>
                  <a:gd name="T5" fmla="*/ 1 h 128"/>
                  <a:gd name="T6" fmla="*/ 1 w 101"/>
                  <a:gd name="T7" fmla="*/ 1 h 128"/>
                  <a:gd name="T8" fmla="*/ 1 w 101"/>
                  <a:gd name="T9" fmla="*/ 1 h 128"/>
                  <a:gd name="T10" fmla="*/ 1 w 101"/>
                  <a:gd name="T11" fmla="*/ 1 h 128"/>
                  <a:gd name="T12" fmla="*/ 1 w 101"/>
                  <a:gd name="T13" fmla="*/ 1 h 128"/>
                  <a:gd name="T14" fmla="*/ 1 w 101"/>
                  <a:gd name="T15" fmla="*/ 1 h 128"/>
                  <a:gd name="T16" fmla="*/ 1 w 101"/>
                  <a:gd name="T17" fmla="*/ 1 h 128"/>
                  <a:gd name="T18" fmla="*/ 1 w 101"/>
                  <a:gd name="T19" fmla="*/ 1 h 128"/>
                  <a:gd name="T20" fmla="*/ 0 w 101"/>
                  <a:gd name="T21" fmla="*/ 1 h 128"/>
                  <a:gd name="T22" fmla="*/ 0 w 101"/>
                  <a:gd name="T23" fmla="*/ 1 h 128"/>
                  <a:gd name="T24" fmla="*/ 1 w 101"/>
                  <a:gd name="T25" fmla="*/ 1 h 128"/>
                  <a:gd name="T26" fmla="*/ 1 w 101"/>
                  <a:gd name="T27" fmla="*/ 1 h 128"/>
                  <a:gd name="T28" fmla="*/ 1 w 101"/>
                  <a:gd name="T29" fmla="*/ 1 h 128"/>
                  <a:gd name="T30" fmla="*/ 1 w 101"/>
                  <a:gd name="T31" fmla="*/ 1 h 128"/>
                  <a:gd name="T32" fmla="*/ 1 w 101"/>
                  <a:gd name="T33" fmla="*/ 1 h 128"/>
                  <a:gd name="T34" fmla="*/ 1 w 101"/>
                  <a:gd name="T35" fmla="*/ 1 h 128"/>
                  <a:gd name="T36" fmla="*/ 1 w 101"/>
                  <a:gd name="T37" fmla="*/ 1 h 128"/>
                  <a:gd name="T38" fmla="*/ 1 w 101"/>
                  <a:gd name="T39" fmla="*/ 1 h 128"/>
                  <a:gd name="T40" fmla="*/ 1 w 101"/>
                  <a:gd name="T41" fmla="*/ 1 h 128"/>
                  <a:gd name="T42" fmla="*/ 1 w 101"/>
                  <a:gd name="T43" fmla="*/ 1 h 128"/>
                  <a:gd name="T44" fmla="*/ 1 w 101"/>
                  <a:gd name="T45" fmla="*/ 1 h 128"/>
                  <a:gd name="T46" fmla="*/ 1 w 101"/>
                  <a:gd name="T47" fmla="*/ 1 h 128"/>
                  <a:gd name="T48" fmla="*/ 1 w 101"/>
                  <a:gd name="T49" fmla="*/ 1 h 128"/>
                  <a:gd name="T50" fmla="*/ 1 w 101"/>
                  <a:gd name="T51" fmla="*/ 1 h 128"/>
                  <a:gd name="T52" fmla="*/ 1 w 101"/>
                  <a:gd name="T53" fmla="*/ 1 h 128"/>
                  <a:gd name="T54" fmla="*/ 1 w 101"/>
                  <a:gd name="T55" fmla="*/ 1 h 128"/>
                  <a:gd name="T56" fmla="*/ 1 w 101"/>
                  <a:gd name="T57" fmla="*/ 1 h 128"/>
                  <a:gd name="T58" fmla="*/ 1 w 101"/>
                  <a:gd name="T59" fmla="*/ 1 h 128"/>
                  <a:gd name="T60" fmla="*/ 1 w 101"/>
                  <a:gd name="T61" fmla="*/ 1 h 128"/>
                  <a:gd name="T62" fmla="*/ 1 w 101"/>
                  <a:gd name="T63" fmla="*/ 1 h 128"/>
                  <a:gd name="T64" fmla="*/ 1 w 101"/>
                  <a:gd name="T65" fmla="*/ 1 h 128"/>
                  <a:gd name="T66" fmla="*/ 1 w 101"/>
                  <a:gd name="T67" fmla="*/ 1 h 128"/>
                  <a:gd name="T68" fmla="*/ 1 w 101"/>
                  <a:gd name="T69" fmla="*/ 1 h 128"/>
                  <a:gd name="T70" fmla="*/ 1 w 101"/>
                  <a:gd name="T71" fmla="*/ 1 h 128"/>
                  <a:gd name="T72" fmla="*/ 1 w 101"/>
                  <a:gd name="T73" fmla="*/ 1 h 128"/>
                  <a:gd name="T74" fmla="*/ 1 w 101"/>
                  <a:gd name="T75" fmla="*/ 1 h 128"/>
                  <a:gd name="T76" fmla="*/ 1 w 101"/>
                  <a:gd name="T77" fmla="*/ 1 h 128"/>
                  <a:gd name="T78" fmla="*/ 1 w 101"/>
                  <a:gd name="T79" fmla="*/ 1 h 128"/>
                  <a:gd name="T80" fmla="*/ 1 w 101"/>
                  <a:gd name="T81" fmla="*/ 1 h 128"/>
                  <a:gd name="T82" fmla="*/ 1 w 101"/>
                  <a:gd name="T83" fmla="*/ 1 h 128"/>
                  <a:gd name="T84" fmla="*/ 1 w 101"/>
                  <a:gd name="T85" fmla="*/ 1 h 128"/>
                  <a:gd name="T86" fmla="*/ 1 w 101"/>
                  <a:gd name="T87" fmla="*/ 1 h 128"/>
                  <a:gd name="T88" fmla="*/ 1 w 101"/>
                  <a:gd name="T89" fmla="*/ 1 h 128"/>
                  <a:gd name="T90" fmla="*/ 1 w 101"/>
                  <a:gd name="T91" fmla="*/ 1 h 128"/>
                  <a:gd name="T92" fmla="*/ 1 w 101"/>
                  <a:gd name="T93" fmla="*/ 1 h 128"/>
                  <a:gd name="T94" fmla="*/ 1 w 101"/>
                  <a:gd name="T95" fmla="*/ 1 h 128"/>
                  <a:gd name="T96" fmla="*/ 1 w 101"/>
                  <a:gd name="T97" fmla="*/ 0 h 128"/>
                  <a:gd name="T98" fmla="*/ 1 w 101"/>
                  <a:gd name="T99" fmla="*/ 0 h 128"/>
                  <a:gd name="T100" fmla="*/ 1 w 101"/>
                  <a:gd name="T101" fmla="*/ 1 h 128"/>
                  <a:gd name="T102" fmla="*/ 1 w 101"/>
                  <a:gd name="T103" fmla="*/ 1 h 128"/>
                  <a:gd name="T104" fmla="*/ 1 w 101"/>
                  <a:gd name="T105" fmla="*/ 1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1" h="128">
                    <a:moveTo>
                      <a:pt x="40" y="4"/>
                    </a:moveTo>
                    <a:lnTo>
                      <a:pt x="34" y="5"/>
                    </a:lnTo>
                    <a:lnTo>
                      <a:pt x="29" y="9"/>
                    </a:lnTo>
                    <a:lnTo>
                      <a:pt x="23" y="14"/>
                    </a:lnTo>
                    <a:lnTo>
                      <a:pt x="19" y="18"/>
                    </a:lnTo>
                    <a:lnTo>
                      <a:pt x="13" y="23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4"/>
                    </a:lnTo>
                    <a:lnTo>
                      <a:pt x="1" y="56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1" y="86"/>
                    </a:lnTo>
                    <a:lnTo>
                      <a:pt x="2" y="92"/>
                    </a:lnTo>
                    <a:lnTo>
                      <a:pt x="5" y="97"/>
                    </a:lnTo>
                    <a:lnTo>
                      <a:pt x="7" y="103"/>
                    </a:lnTo>
                    <a:lnTo>
                      <a:pt x="13" y="111"/>
                    </a:lnTo>
                    <a:lnTo>
                      <a:pt x="16" y="115"/>
                    </a:lnTo>
                    <a:lnTo>
                      <a:pt x="20" y="119"/>
                    </a:lnTo>
                    <a:lnTo>
                      <a:pt x="24" y="122"/>
                    </a:lnTo>
                    <a:lnTo>
                      <a:pt x="29" y="125"/>
                    </a:lnTo>
                    <a:lnTo>
                      <a:pt x="37" y="126"/>
                    </a:lnTo>
                    <a:lnTo>
                      <a:pt x="45" y="128"/>
                    </a:lnTo>
                    <a:lnTo>
                      <a:pt x="49" y="128"/>
                    </a:lnTo>
                    <a:lnTo>
                      <a:pt x="53" y="128"/>
                    </a:lnTo>
                    <a:lnTo>
                      <a:pt x="60" y="125"/>
                    </a:lnTo>
                    <a:lnTo>
                      <a:pt x="66" y="122"/>
                    </a:lnTo>
                    <a:lnTo>
                      <a:pt x="71" y="119"/>
                    </a:lnTo>
                    <a:lnTo>
                      <a:pt x="77" y="115"/>
                    </a:lnTo>
                    <a:lnTo>
                      <a:pt x="82" y="111"/>
                    </a:lnTo>
                    <a:lnTo>
                      <a:pt x="86" y="106"/>
                    </a:lnTo>
                    <a:lnTo>
                      <a:pt x="90" y="99"/>
                    </a:lnTo>
                    <a:lnTo>
                      <a:pt x="93" y="92"/>
                    </a:lnTo>
                    <a:lnTo>
                      <a:pt x="97" y="85"/>
                    </a:lnTo>
                    <a:lnTo>
                      <a:pt x="100" y="73"/>
                    </a:lnTo>
                    <a:lnTo>
                      <a:pt x="101" y="60"/>
                    </a:lnTo>
                    <a:lnTo>
                      <a:pt x="100" y="48"/>
                    </a:lnTo>
                    <a:lnTo>
                      <a:pt x="100" y="41"/>
                    </a:lnTo>
                    <a:lnTo>
                      <a:pt x="97" y="36"/>
                    </a:lnTo>
                    <a:lnTo>
                      <a:pt x="96" y="30"/>
                    </a:lnTo>
                    <a:lnTo>
                      <a:pt x="93" y="26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84" y="12"/>
                    </a:lnTo>
                    <a:lnTo>
                      <a:pt x="79" y="9"/>
                    </a:lnTo>
                    <a:lnTo>
                      <a:pt x="71" y="4"/>
                    </a:lnTo>
                    <a:lnTo>
                      <a:pt x="67" y="3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1"/>
                    </a:lnTo>
                    <a:lnTo>
                      <a:pt x="44" y="3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3" name="Freeform 780"/>
              <p:cNvSpPr>
                <a:spLocks/>
              </p:cNvSpPr>
              <p:nvPr userDrawn="1"/>
            </p:nvSpPr>
            <p:spPr bwMode="auto">
              <a:xfrm>
                <a:off x="3963" y="1541"/>
                <a:ext cx="50" cy="64"/>
              </a:xfrm>
              <a:custGeom>
                <a:avLst/>
                <a:gdLst>
                  <a:gd name="T0" fmla="*/ 0 w 101"/>
                  <a:gd name="T1" fmla="*/ 0 h 129"/>
                  <a:gd name="T2" fmla="*/ 0 w 101"/>
                  <a:gd name="T3" fmla="*/ 0 h 129"/>
                  <a:gd name="T4" fmla="*/ 0 w 101"/>
                  <a:gd name="T5" fmla="*/ 0 h 129"/>
                  <a:gd name="T6" fmla="*/ 0 w 101"/>
                  <a:gd name="T7" fmla="*/ 0 h 129"/>
                  <a:gd name="T8" fmla="*/ 0 w 101"/>
                  <a:gd name="T9" fmla="*/ 0 h 129"/>
                  <a:gd name="T10" fmla="*/ 0 w 101"/>
                  <a:gd name="T11" fmla="*/ 0 h 129"/>
                  <a:gd name="T12" fmla="*/ 0 w 101"/>
                  <a:gd name="T13" fmla="*/ 0 h 129"/>
                  <a:gd name="T14" fmla="*/ 0 w 101"/>
                  <a:gd name="T15" fmla="*/ 0 h 129"/>
                  <a:gd name="T16" fmla="*/ 0 w 101"/>
                  <a:gd name="T17" fmla="*/ 0 h 129"/>
                  <a:gd name="T18" fmla="*/ 0 w 101"/>
                  <a:gd name="T19" fmla="*/ 0 h 129"/>
                  <a:gd name="T20" fmla="*/ 0 w 101"/>
                  <a:gd name="T21" fmla="*/ 0 h 129"/>
                  <a:gd name="T22" fmla="*/ 0 w 101"/>
                  <a:gd name="T23" fmla="*/ 0 h 129"/>
                  <a:gd name="T24" fmla="*/ 0 w 101"/>
                  <a:gd name="T25" fmla="*/ 0 h 129"/>
                  <a:gd name="T26" fmla="*/ 0 w 101"/>
                  <a:gd name="T27" fmla="*/ 0 h 129"/>
                  <a:gd name="T28" fmla="*/ 0 w 101"/>
                  <a:gd name="T29" fmla="*/ 0 h 129"/>
                  <a:gd name="T30" fmla="*/ 0 w 101"/>
                  <a:gd name="T31" fmla="*/ 0 h 129"/>
                  <a:gd name="T32" fmla="*/ 0 w 101"/>
                  <a:gd name="T33" fmla="*/ 0 h 129"/>
                  <a:gd name="T34" fmla="*/ 0 w 101"/>
                  <a:gd name="T35" fmla="*/ 0 h 129"/>
                  <a:gd name="T36" fmla="*/ 0 w 101"/>
                  <a:gd name="T37" fmla="*/ 0 h 129"/>
                  <a:gd name="T38" fmla="*/ 0 w 101"/>
                  <a:gd name="T39" fmla="*/ 0 h 129"/>
                  <a:gd name="T40" fmla="*/ 0 w 101"/>
                  <a:gd name="T41" fmla="*/ 0 h 129"/>
                  <a:gd name="T42" fmla="*/ 0 w 101"/>
                  <a:gd name="T43" fmla="*/ 0 h 129"/>
                  <a:gd name="T44" fmla="*/ 0 w 101"/>
                  <a:gd name="T45" fmla="*/ 0 h 129"/>
                  <a:gd name="T46" fmla="*/ 0 w 101"/>
                  <a:gd name="T47" fmla="*/ 0 h 129"/>
                  <a:gd name="T48" fmla="*/ 0 w 101"/>
                  <a:gd name="T49" fmla="*/ 0 h 129"/>
                  <a:gd name="T50" fmla="*/ 0 w 101"/>
                  <a:gd name="T51" fmla="*/ 0 h 129"/>
                  <a:gd name="T52" fmla="*/ 0 w 101"/>
                  <a:gd name="T53" fmla="*/ 0 h 129"/>
                  <a:gd name="T54" fmla="*/ 0 w 101"/>
                  <a:gd name="T55" fmla="*/ 0 h 129"/>
                  <a:gd name="T56" fmla="*/ 0 w 101"/>
                  <a:gd name="T57" fmla="*/ 0 h 129"/>
                  <a:gd name="T58" fmla="*/ 0 w 101"/>
                  <a:gd name="T59" fmla="*/ 0 h 129"/>
                  <a:gd name="T60" fmla="*/ 0 w 101"/>
                  <a:gd name="T61" fmla="*/ 0 h 129"/>
                  <a:gd name="T62" fmla="*/ 0 w 101"/>
                  <a:gd name="T63" fmla="*/ 0 h 129"/>
                  <a:gd name="T64" fmla="*/ 0 w 101"/>
                  <a:gd name="T65" fmla="*/ 0 h 129"/>
                  <a:gd name="T66" fmla="*/ 0 w 101"/>
                  <a:gd name="T67" fmla="*/ 0 h 129"/>
                  <a:gd name="T68" fmla="*/ 0 w 101"/>
                  <a:gd name="T69" fmla="*/ 0 h 129"/>
                  <a:gd name="T70" fmla="*/ 0 w 101"/>
                  <a:gd name="T71" fmla="*/ 0 h 129"/>
                  <a:gd name="T72" fmla="*/ 0 w 101"/>
                  <a:gd name="T73" fmla="*/ 0 h 129"/>
                  <a:gd name="T74" fmla="*/ 0 w 101"/>
                  <a:gd name="T75" fmla="*/ 0 h 129"/>
                  <a:gd name="T76" fmla="*/ 0 w 101"/>
                  <a:gd name="T77" fmla="*/ 0 h 129"/>
                  <a:gd name="T78" fmla="*/ 0 w 101"/>
                  <a:gd name="T79" fmla="*/ 0 h 129"/>
                  <a:gd name="T80" fmla="*/ 0 w 101"/>
                  <a:gd name="T81" fmla="*/ 0 h 129"/>
                  <a:gd name="T82" fmla="*/ 0 w 101"/>
                  <a:gd name="T83" fmla="*/ 0 h 129"/>
                  <a:gd name="T84" fmla="*/ 0 w 101"/>
                  <a:gd name="T85" fmla="*/ 0 h 129"/>
                  <a:gd name="T86" fmla="*/ 0 w 101"/>
                  <a:gd name="T87" fmla="*/ 0 h 129"/>
                  <a:gd name="T88" fmla="*/ 0 w 101"/>
                  <a:gd name="T89" fmla="*/ 0 h 129"/>
                  <a:gd name="T90" fmla="*/ 0 w 101"/>
                  <a:gd name="T91" fmla="*/ 0 h 129"/>
                  <a:gd name="T92" fmla="*/ 0 w 101"/>
                  <a:gd name="T93" fmla="*/ 0 h 129"/>
                  <a:gd name="T94" fmla="*/ 0 w 101"/>
                  <a:gd name="T95" fmla="*/ 0 h 129"/>
                  <a:gd name="T96" fmla="*/ 0 w 101"/>
                  <a:gd name="T97" fmla="*/ 0 h 129"/>
                  <a:gd name="T98" fmla="*/ 0 w 101"/>
                  <a:gd name="T99" fmla="*/ 0 h 129"/>
                  <a:gd name="T100" fmla="*/ 0 w 101"/>
                  <a:gd name="T101" fmla="*/ 0 h 129"/>
                  <a:gd name="T102" fmla="*/ 0 w 101"/>
                  <a:gd name="T103" fmla="*/ 0 h 1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1" h="129">
                    <a:moveTo>
                      <a:pt x="39" y="4"/>
                    </a:moveTo>
                    <a:lnTo>
                      <a:pt x="36" y="5"/>
                    </a:lnTo>
                    <a:lnTo>
                      <a:pt x="33" y="6"/>
                    </a:lnTo>
                    <a:lnTo>
                      <a:pt x="28" y="11"/>
                    </a:lnTo>
                    <a:lnTo>
                      <a:pt x="24" y="15"/>
                    </a:lnTo>
                    <a:lnTo>
                      <a:pt x="18" y="20"/>
                    </a:lnTo>
                    <a:lnTo>
                      <a:pt x="14" y="26"/>
                    </a:lnTo>
                    <a:lnTo>
                      <a:pt x="10" y="33"/>
                    </a:lnTo>
                    <a:lnTo>
                      <a:pt x="7" y="39"/>
                    </a:lnTo>
                    <a:lnTo>
                      <a:pt x="4" y="46"/>
                    </a:lnTo>
                    <a:lnTo>
                      <a:pt x="0" y="59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3" y="96"/>
                    </a:lnTo>
                    <a:lnTo>
                      <a:pt x="7" y="105"/>
                    </a:lnTo>
                    <a:lnTo>
                      <a:pt x="13" y="114"/>
                    </a:lnTo>
                    <a:lnTo>
                      <a:pt x="17" y="118"/>
                    </a:lnTo>
                    <a:lnTo>
                      <a:pt x="21" y="122"/>
                    </a:lnTo>
                    <a:lnTo>
                      <a:pt x="25" y="125"/>
                    </a:lnTo>
                    <a:lnTo>
                      <a:pt x="29" y="126"/>
                    </a:lnTo>
                    <a:lnTo>
                      <a:pt x="37" y="129"/>
                    </a:lnTo>
                    <a:lnTo>
                      <a:pt x="44" y="129"/>
                    </a:lnTo>
                    <a:lnTo>
                      <a:pt x="52" y="127"/>
                    </a:lnTo>
                    <a:lnTo>
                      <a:pt x="61" y="126"/>
                    </a:lnTo>
                    <a:lnTo>
                      <a:pt x="66" y="123"/>
                    </a:lnTo>
                    <a:lnTo>
                      <a:pt x="72" y="119"/>
                    </a:lnTo>
                    <a:lnTo>
                      <a:pt x="76" y="115"/>
                    </a:lnTo>
                    <a:lnTo>
                      <a:pt x="81" y="110"/>
                    </a:lnTo>
                    <a:lnTo>
                      <a:pt x="90" y="97"/>
                    </a:lnTo>
                    <a:lnTo>
                      <a:pt x="94" y="90"/>
                    </a:lnTo>
                    <a:lnTo>
                      <a:pt x="96" y="83"/>
                    </a:lnTo>
                    <a:lnTo>
                      <a:pt x="99" y="70"/>
                    </a:lnTo>
                    <a:lnTo>
                      <a:pt x="101" y="57"/>
                    </a:lnTo>
                    <a:lnTo>
                      <a:pt x="99" y="45"/>
                    </a:lnTo>
                    <a:lnTo>
                      <a:pt x="99" y="39"/>
                    </a:lnTo>
                    <a:lnTo>
                      <a:pt x="98" y="33"/>
                    </a:lnTo>
                    <a:lnTo>
                      <a:pt x="95" y="28"/>
                    </a:lnTo>
                    <a:lnTo>
                      <a:pt x="92" y="23"/>
                    </a:lnTo>
                    <a:lnTo>
                      <a:pt x="90" y="19"/>
                    </a:lnTo>
                    <a:lnTo>
                      <a:pt x="87" y="15"/>
                    </a:lnTo>
                    <a:lnTo>
                      <a:pt x="83" y="11"/>
                    </a:lnTo>
                    <a:lnTo>
                      <a:pt x="80" y="6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1"/>
                    </a:lnTo>
                    <a:lnTo>
                      <a:pt x="43" y="2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4" name="Freeform 781"/>
              <p:cNvSpPr>
                <a:spLocks/>
              </p:cNvSpPr>
              <p:nvPr userDrawn="1"/>
            </p:nvSpPr>
            <p:spPr bwMode="auto">
              <a:xfrm>
                <a:off x="4215" y="1640"/>
                <a:ext cx="58" cy="69"/>
              </a:xfrm>
              <a:custGeom>
                <a:avLst/>
                <a:gdLst>
                  <a:gd name="T0" fmla="*/ 0 w 117"/>
                  <a:gd name="T1" fmla="*/ 1 h 137"/>
                  <a:gd name="T2" fmla="*/ 0 w 117"/>
                  <a:gd name="T3" fmla="*/ 1 h 137"/>
                  <a:gd name="T4" fmla="*/ 0 w 117"/>
                  <a:gd name="T5" fmla="*/ 1 h 137"/>
                  <a:gd name="T6" fmla="*/ 0 w 117"/>
                  <a:gd name="T7" fmla="*/ 1 h 137"/>
                  <a:gd name="T8" fmla="*/ 0 w 117"/>
                  <a:gd name="T9" fmla="*/ 1 h 137"/>
                  <a:gd name="T10" fmla="*/ 0 w 117"/>
                  <a:gd name="T11" fmla="*/ 1 h 137"/>
                  <a:gd name="T12" fmla="*/ 0 w 117"/>
                  <a:gd name="T13" fmla="*/ 1 h 137"/>
                  <a:gd name="T14" fmla="*/ 0 w 117"/>
                  <a:gd name="T15" fmla="*/ 1 h 137"/>
                  <a:gd name="T16" fmla="*/ 0 w 117"/>
                  <a:gd name="T17" fmla="*/ 1 h 137"/>
                  <a:gd name="T18" fmla="*/ 0 w 117"/>
                  <a:gd name="T19" fmla="*/ 1 h 137"/>
                  <a:gd name="T20" fmla="*/ 0 w 117"/>
                  <a:gd name="T21" fmla="*/ 1 h 137"/>
                  <a:gd name="T22" fmla="*/ 0 w 117"/>
                  <a:gd name="T23" fmla="*/ 1 h 137"/>
                  <a:gd name="T24" fmla="*/ 0 w 117"/>
                  <a:gd name="T25" fmla="*/ 1 h 137"/>
                  <a:gd name="T26" fmla="*/ 0 w 117"/>
                  <a:gd name="T27" fmla="*/ 1 h 137"/>
                  <a:gd name="T28" fmla="*/ 0 w 117"/>
                  <a:gd name="T29" fmla="*/ 1 h 137"/>
                  <a:gd name="T30" fmla="*/ 0 w 117"/>
                  <a:gd name="T31" fmla="*/ 1 h 137"/>
                  <a:gd name="T32" fmla="*/ 0 w 117"/>
                  <a:gd name="T33" fmla="*/ 1 h 137"/>
                  <a:gd name="T34" fmla="*/ 0 w 117"/>
                  <a:gd name="T35" fmla="*/ 1 h 137"/>
                  <a:gd name="T36" fmla="*/ 0 w 117"/>
                  <a:gd name="T37" fmla="*/ 1 h 137"/>
                  <a:gd name="T38" fmla="*/ 0 w 117"/>
                  <a:gd name="T39" fmla="*/ 1 h 137"/>
                  <a:gd name="T40" fmla="*/ 0 w 117"/>
                  <a:gd name="T41" fmla="*/ 1 h 137"/>
                  <a:gd name="T42" fmla="*/ 0 w 117"/>
                  <a:gd name="T43" fmla="*/ 1 h 137"/>
                  <a:gd name="T44" fmla="*/ 0 w 117"/>
                  <a:gd name="T45" fmla="*/ 1 h 137"/>
                  <a:gd name="T46" fmla="*/ 0 w 117"/>
                  <a:gd name="T47" fmla="*/ 1 h 137"/>
                  <a:gd name="T48" fmla="*/ 0 w 117"/>
                  <a:gd name="T49" fmla="*/ 1 h 137"/>
                  <a:gd name="T50" fmla="*/ 0 w 117"/>
                  <a:gd name="T51" fmla="*/ 1 h 137"/>
                  <a:gd name="T52" fmla="*/ 0 w 117"/>
                  <a:gd name="T53" fmla="*/ 1 h 137"/>
                  <a:gd name="T54" fmla="*/ 0 w 117"/>
                  <a:gd name="T55" fmla="*/ 1 h 137"/>
                  <a:gd name="T56" fmla="*/ 0 w 117"/>
                  <a:gd name="T57" fmla="*/ 1 h 137"/>
                  <a:gd name="T58" fmla="*/ 0 w 117"/>
                  <a:gd name="T59" fmla="*/ 1 h 137"/>
                  <a:gd name="T60" fmla="*/ 0 w 117"/>
                  <a:gd name="T61" fmla="*/ 1 h 137"/>
                  <a:gd name="T62" fmla="*/ 0 w 117"/>
                  <a:gd name="T63" fmla="*/ 1 h 137"/>
                  <a:gd name="T64" fmla="*/ 0 w 117"/>
                  <a:gd name="T65" fmla="*/ 1 h 137"/>
                  <a:gd name="T66" fmla="*/ 0 w 117"/>
                  <a:gd name="T67" fmla="*/ 1 h 137"/>
                  <a:gd name="T68" fmla="*/ 0 w 117"/>
                  <a:gd name="T69" fmla="*/ 1 h 137"/>
                  <a:gd name="T70" fmla="*/ 0 w 117"/>
                  <a:gd name="T71" fmla="*/ 1 h 137"/>
                  <a:gd name="T72" fmla="*/ 0 w 117"/>
                  <a:gd name="T73" fmla="*/ 1 h 137"/>
                  <a:gd name="T74" fmla="*/ 0 w 117"/>
                  <a:gd name="T75" fmla="*/ 1 h 137"/>
                  <a:gd name="T76" fmla="*/ 0 w 117"/>
                  <a:gd name="T77" fmla="*/ 1 h 137"/>
                  <a:gd name="T78" fmla="*/ 0 w 117"/>
                  <a:gd name="T79" fmla="*/ 1 h 137"/>
                  <a:gd name="T80" fmla="*/ 0 w 117"/>
                  <a:gd name="T81" fmla="*/ 1 h 137"/>
                  <a:gd name="T82" fmla="*/ 0 w 117"/>
                  <a:gd name="T83" fmla="*/ 1 h 137"/>
                  <a:gd name="T84" fmla="*/ 0 w 117"/>
                  <a:gd name="T85" fmla="*/ 1 h 137"/>
                  <a:gd name="T86" fmla="*/ 0 w 117"/>
                  <a:gd name="T87" fmla="*/ 1 h 137"/>
                  <a:gd name="T88" fmla="*/ 0 w 117"/>
                  <a:gd name="T89" fmla="*/ 1 h 137"/>
                  <a:gd name="T90" fmla="*/ 0 w 117"/>
                  <a:gd name="T91" fmla="*/ 1 h 137"/>
                  <a:gd name="T92" fmla="*/ 0 w 117"/>
                  <a:gd name="T93" fmla="*/ 1 h 137"/>
                  <a:gd name="T94" fmla="*/ 0 w 117"/>
                  <a:gd name="T95" fmla="*/ 1 h 137"/>
                  <a:gd name="T96" fmla="*/ 0 w 117"/>
                  <a:gd name="T97" fmla="*/ 1 h 137"/>
                  <a:gd name="T98" fmla="*/ 0 w 117"/>
                  <a:gd name="T99" fmla="*/ 1 h 137"/>
                  <a:gd name="T100" fmla="*/ 0 w 117"/>
                  <a:gd name="T101" fmla="*/ 0 h 137"/>
                  <a:gd name="T102" fmla="*/ 0 w 117"/>
                  <a:gd name="T103" fmla="*/ 0 h 137"/>
                  <a:gd name="T104" fmla="*/ 0 w 117"/>
                  <a:gd name="T105" fmla="*/ 0 h 137"/>
                  <a:gd name="T106" fmla="*/ 0 w 117"/>
                  <a:gd name="T107" fmla="*/ 1 h 137"/>
                  <a:gd name="T108" fmla="*/ 0 w 117"/>
                  <a:gd name="T109" fmla="*/ 1 h 1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7" h="137">
                    <a:moveTo>
                      <a:pt x="47" y="3"/>
                    </a:moveTo>
                    <a:lnTo>
                      <a:pt x="40" y="5"/>
                    </a:lnTo>
                    <a:lnTo>
                      <a:pt x="34" y="10"/>
                    </a:lnTo>
                    <a:lnTo>
                      <a:pt x="27" y="14"/>
                    </a:lnTo>
                    <a:lnTo>
                      <a:pt x="22" y="19"/>
                    </a:lnTo>
                    <a:lnTo>
                      <a:pt x="16" y="26"/>
                    </a:lnTo>
                    <a:lnTo>
                      <a:pt x="12" y="33"/>
                    </a:lnTo>
                    <a:lnTo>
                      <a:pt x="8" y="40"/>
                    </a:lnTo>
                    <a:lnTo>
                      <a:pt x="5" y="48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7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8"/>
                    </a:lnTo>
                    <a:lnTo>
                      <a:pt x="1" y="93"/>
                    </a:lnTo>
                    <a:lnTo>
                      <a:pt x="3" y="99"/>
                    </a:lnTo>
                    <a:lnTo>
                      <a:pt x="5" y="106"/>
                    </a:lnTo>
                    <a:lnTo>
                      <a:pt x="8" y="110"/>
                    </a:lnTo>
                    <a:lnTo>
                      <a:pt x="15" y="120"/>
                    </a:lnTo>
                    <a:lnTo>
                      <a:pt x="19" y="124"/>
                    </a:lnTo>
                    <a:lnTo>
                      <a:pt x="23" y="128"/>
                    </a:lnTo>
                    <a:lnTo>
                      <a:pt x="27" y="131"/>
                    </a:lnTo>
                    <a:lnTo>
                      <a:pt x="33" y="133"/>
                    </a:lnTo>
                    <a:lnTo>
                      <a:pt x="42" y="136"/>
                    </a:lnTo>
                    <a:lnTo>
                      <a:pt x="51" y="137"/>
                    </a:lnTo>
                    <a:lnTo>
                      <a:pt x="60" y="136"/>
                    </a:lnTo>
                    <a:lnTo>
                      <a:pt x="69" y="133"/>
                    </a:lnTo>
                    <a:lnTo>
                      <a:pt x="75" y="131"/>
                    </a:lnTo>
                    <a:lnTo>
                      <a:pt x="82" y="128"/>
                    </a:lnTo>
                    <a:lnTo>
                      <a:pt x="88" y="122"/>
                    </a:lnTo>
                    <a:lnTo>
                      <a:pt x="93" y="117"/>
                    </a:lnTo>
                    <a:lnTo>
                      <a:pt x="99" y="111"/>
                    </a:lnTo>
                    <a:lnTo>
                      <a:pt x="103" y="104"/>
                    </a:lnTo>
                    <a:lnTo>
                      <a:pt x="107" y="98"/>
                    </a:lnTo>
                    <a:lnTo>
                      <a:pt x="111" y="89"/>
                    </a:lnTo>
                    <a:lnTo>
                      <a:pt x="115" y="76"/>
                    </a:lnTo>
                    <a:lnTo>
                      <a:pt x="117" y="69"/>
                    </a:lnTo>
                    <a:lnTo>
                      <a:pt x="117" y="62"/>
                    </a:lnTo>
                    <a:lnTo>
                      <a:pt x="117" y="55"/>
                    </a:lnTo>
                    <a:lnTo>
                      <a:pt x="115" y="49"/>
                    </a:lnTo>
                    <a:lnTo>
                      <a:pt x="113" y="37"/>
                    </a:lnTo>
                    <a:lnTo>
                      <a:pt x="108" y="25"/>
                    </a:lnTo>
                    <a:lnTo>
                      <a:pt x="106" y="21"/>
                    </a:lnTo>
                    <a:lnTo>
                      <a:pt x="102" y="15"/>
                    </a:lnTo>
                    <a:lnTo>
                      <a:pt x="97" y="11"/>
                    </a:lnTo>
                    <a:lnTo>
                      <a:pt x="93" y="8"/>
                    </a:lnTo>
                    <a:lnTo>
                      <a:pt x="88" y="5"/>
                    </a:lnTo>
                    <a:lnTo>
                      <a:pt x="82" y="3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51" y="1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5" name="Freeform 782"/>
              <p:cNvSpPr>
                <a:spLocks/>
              </p:cNvSpPr>
              <p:nvPr userDrawn="1"/>
            </p:nvSpPr>
            <p:spPr bwMode="auto">
              <a:xfrm>
                <a:off x="3742" y="1454"/>
                <a:ext cx="44" cy="61"/>
              </a:xfrm>
              <a:custGeom>
                <a:avLst/>
                <a:gdLst>
                  <a:gd name="T0" fmla="*/ 1 w 88"/>
                  <a:gd name="T1" fmla="*/ 0 h 123"/>
                  <a:gd name="T2" fmla="*/ 1 w 88"/>
                  <a:gd name="T3" fmla="*/ 0 h 123"/>
                  <a:gd name="T4" fmla="*/ 1 w 88"/>
                  <a:gd name="T5" fmla="*/ 0 h 123"/>
                  <a:gd name="T6" fmla="*/ 1 w 88"/>
                  <a:gd name="T7" fmla="*/ 0 h 123"/>
                  <a:gd name="T8" fmla="*/ 1 w 88"/>
                  <a:gd name="T9" fmla="*/ 0 h 123"/>
                  <a:gd name="T10" fmla="*/ 1 w 88"/>
                  <a:gd name="T11" fmla="*/ 0 h 123"/>
                  <a:gd name="T12" fmla="*/ 1 w 88"/>
                  <a:gd name="T13" fmla="*/ 0 h 123"/>
                  <a:gd name="T14" fmla="*/ 1 w 88"/>
                  <a:gd name="T15" fmla="*/ 0 h 123"/>
                  <a:gd name="T16" fmla="*/ 1 w 88"/>
                  <a:gd name="T17" fmla="*/ 0 h 123"/>
                  <a:gd name="T18" fmla="*/ 0 w 88"/>
                  <a:gd name="T19" fmla="*/ 0 h 123"/>
                  <a:gd name="T20" fmla="*/ 0 w 88"/>
                  <a:gd name="T21" fmla="*/ 0 h 123"/>
                  <a:gd name="T22" fmla="*/ 0 w 88"/>
                  <a:gd name="T23" fmla="*/ 0 h 123"/>
                  <a:gd name="T24" fmla="*/ 1 w 88"/>
                  <a:gd name="T25" fmla="*/ 0 h 123"/>
                  <a:gd name="T26" fmla="*/ 1 w 88"/>
                  <a:gd name="T27" fmla="*/ 0 h 123"/>
                  <a:gd name="T28" fmla="*/ 1 w 88"/>
                  <a:gd name="T29" fmla="*/ 0 h 123"/>
                  <a:gd name="T30" fmla="*/ 1 w 88"/>
                  <a:gd name="T31" fmla="*/ 0 h 123"/>
                  <a:gd name="T32" fmla="*/ 1 w 88"/>
                  <a:gd name="T33" fmla="*/ 0 h 123"/>
                  <a:gd name="T34" fmla="*/ 1 w 88"/>
                  <a:gd name="T35" fmla="*/ 0 h 123"/>
                  <a:gd name="T36" fmla="*/ 1 w 88"/>
                  <a:gd name="T37" fmla="*/ 0 h 123"/>
                  <a:gd name="T38" fmla="*/ 1 w 88"/>
                  <a:gd name="T39" fmla="*/ 0 h 123"/>
                  <a:gd name="T40" fmla="*/ 1 w 88"/>
                  <a:gd name="T41" fmla="*/ 0 h 123"/>
                  <a:gd name="T42" fmla="*/ 1 w 88"/>
                  <a:gd name="T43" fmla="*/ 0 h 123"/>
                  <a:gd name="T44" fmla="*/ 1 w 88"/>
                  <a:gd name="T45" fmla="*/ 0 h 123"/>
                  <a:gd name="T46" fmla="*/ 1 w 88"/>
                  <a:gd name="T47" fmla="*/ 0 h 123"/>
                  <a:gd name="T48" fmla="*/ 1 w 88"/>
                  <a:gd name="T49" fmla="*/ 0 h 123"/>
                  <a:gd name="T50" fmla="*/ 1 w 88"/>
                  <a:gd name="T51" fmla="*/ 0 h 123"/>
                  <a:gd name="T52" fmla="*/ 1 w 88"/>
                  <a:gd name="T53" fmla="*/ 0 h 123"/>
                  <a:gd name="T54" fmla="*/ 1 w 88"/>
                  <a:gd name="T55" fmla="*/ 0 h 123"/>
                  <a:gd name="T56" fmla="*/ 1 w 88"/>
                  <a:gd name="T57" fmla="*/ 0 h 123"/>
                  <a:gd name="T58" fmla="*/ 1 w 88"/>
                  <a:gd name="T59" fmla="*/ 0 h 123"/>
                  <a:gd name="T60" fmla="*/ 1 w 88"/>
                  <a:gd name="T61" fmla="*/ 0 h 123"/>
                  <a:gd name="T62" fmla="*/ 1 w 88"/>
                  <a:gd name="T63" fmla="*/ 0 h 123"/>
                  <a:gd name="T64" fmla="*/ 1 w 88"/>
                  <a:gd name="T65" fmla="*/ 0 h 123"/>
                  <a:gd name="T66" fmla="*/ 1 w 88"/>
                  <a:gd name="T67" fmla="*/ 0 h 123"/>
                  <a:gd name="T68" fmla="*/ 1 w 88"/>
                  <a:gd name="T69" fmla="*/ 0 h 123"/>
                  <a:gd name="T70" fmla="*/ 1 w 88"/>
                  <a:gd name="T71" fmla="*/ 0 h 123"/>
                  <a:gd name="T72" fmla="*/ 1 w 88"/>
                  <a:gd name="T73" fmla="*/ 0 h 123"/>
                  <a:gd name="T74" fmla="*/ 1 w 88"/>
                  <a:gd name="T75" fmla="*/ 0 h 123"/>
                  <a:gd name="T76" fmla="*/ 1 w 88"/>
                  <a:gd name="T77" fmla="*/ 0 h 123"/>
                  <a:gd name="T78" fmla="*/ 1 w 88"/>
                  <a:gd name="T79" fmla="*/ 0 h 123"/>
                  <a:gd name="T80" fmla="*/ 1 w 88"/>
                  <a:gd name="T81" fmla="*/ 0 h 123"/>
                  <a:gd name="T82" fmla="*/ 1 w 88"/>
                  <a:gd name="T83" fmla="*/ 0 h 123"/>
                  <a:gd name="T84" fmla="*/ 1 w 88"/>
                  <a:gd name="T85" fmla="*/ 0 h 123"/>
                  <a:gd name="T86" fmla="*/ 1 w 88"/>
                  <a:gd name="T87" fmla="*/ 0 h 123"/>
                  <a:gd name="T88" fmla="*/ 1 w 88"/>
                  <a:gd name="T89" fmla="*/ 0 h 123"/>
                  <a:gd name="T90" fmla="*/ 1 w 88"/>
                  <a:gd name="T91" fmla="*/ 0 h 123"/>
                  <a:gd name="T92" fmla="*/ 1 w 88"/>
                  <a:gd name="T93" fmla="*/ 0 h 12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8" h="123">
                    <a:moveTo>
                      <a:pt x="33" y="4"/>
                    </a:moveTo>
                    <a:lnTo>
                      <a:pt x="29" y="7"/>
                    </a:lnTo>
                    <a:lnTo>
                      <a:pt x="23" y="11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1" y="26"/>
                    </a:lnTo>
                    <a:lnTo>
                      <a:pt x="8" y="32"/>
                    </a:lnTo>
                    <a:lnTo>
                      <a:pt x="5" y="39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2" y="91"/>
                    </a:lnTo>
                    <a:lnTo>
                      <a:pt x="7" y="101"/>
                    </a:lnTo>
                    <a:lnTo>
                      <a:pt x="8" y="105"/>
                    </a:lnTo>
                    <a:lnTo>
                      <a:pt x="11" y="109"/>
                    </a:lnTo>
                    <a:lnTo>
                      <a:pt x="18" y="116"/>
                    </a:lnTo>
                    <a:lnTo>
                      <a:pt x="22" y="119"/>
                    </a:lnTo>
                    <a:lnTo>
                      <a:pt x="26" y="120"/>
                    </a:lnTo>
                    <a:lnTo>
                      <a:pt x="29" y="121"/>
                    </a:lnTo>
                    <a:lnTo>
                      <a:pt x="33" y="123"/>
                    </a:lnTo>
                    <a:lnTo>
                      <a:pt x="40" y="123"/>
                    </a:lnTo>
                    <a:lnTo>
                      <a:pt x="46" y="121"/>
                    </a:lnTo>
                    <a:lnTo>
                      <a:pt x="52" y="119"/>
                    </a:lnTo>
                    <a:lnTo>
                      <a:pt x="57" y="116"/>
                    </a:lnTo>
                    <a:lnTo>
                      <a:pt x="62" y="112"/>
                    </a:lnTo>
                    <a:lnTo>
                      <a:pt x="67" y="108"/>
                    </a:lnTo>
                    <a:lnTo>
                      <a:pt x="71" y="103"/>
                    </a:lnTo>
                    <a:lnTo>
                      <a:pt x="75" y="98"/>
                    </a:lnTo>
                    <a:lnTo>
                      <a:pt x="78" y="91"/>
                    </a:lnTo>
                    <a:lnTo>
                      <a:pt x="81" y="84"/>
                    </a:lnTo>
                    <a:lnTo>
                      <a:pt x="84" y="77"/>
                    </a:lnTo>
                    <a:lnTo>
                      <a:pt x="85" y="72"/>
                    </a:lnTo>
                    <a:lnTo>
                      <a:pt x="86" y="65"/>
                    </a:lnTo>
                    <a:lnTo>
                      <a:pt x="88" y="54"/>
                    </a:lnTo>
                    <a:lnTo>
                      <a:pt x="86" y="42"/>
                    </a:lnTo>
                    <a:lnTo>
                      <a:pt x="84" y="31"/>
                    </a:lnTo>
                    <a:lnTo>
                      <a:pt x="79" y="21"/>
                    </a:lnTo>
                    <a:lnTo>
                      <a:pt x="75" y="13"/>
                    </a:lnTo>
                    <a:lnTo>
                      <a:pt x="68" y="7"/>
                    </a:lnTo>
                    <a:lnTo>
                      <a:pt x="64" y="4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40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6" name="Freeform 783"/>
              <p:cNvSpPr>
                <a:spLocks/>
              </p:cNvSpPr>
              <p:nvPr userDrawn="1"/>
            </p:nvSpPr>
            <p:spPr bwMode="auto">
              <a:xfrm>
                <a:off x="3886" y="1511"/>
                <a:ext cx="48" cy="63"/>
              </a:xfrm>
              <a:custGeom>
                <a:avLst/>
                <a:gdLst>
                  <a:gd name="T0" fmla="*/ 1 w 96"/>
                  <a:gd name="T1" fmla="*/ 0 h 127"/>
                  <a:gd name="T2" fmla="*/ 1 w 96"/>
                  <a:gd name="T3" fmla="*/ 0 h 127"/>
                  <a:gd name="T4" fmla="*/ 1 w 96"/>
                  <a:gd name="T5" fmla="*/ 0 h 127"/>
                  <a:gd name="T6" fmla="*/ 1 w 96"/>
                  <a:gd name="T7" fmla="*/ 0 h 127"/>
                  <a:gd name="T8" fmla="*/ 1 w 96"/>
                  <a:gd name="T9" fmla="*/ 0 h 127"/>
                  <a:gd name="T10" fmla="*/ 1 w 96"/>
                  <a:gd name="T11" fmla="*/ 0 h 127"/>
                  <a:gd name="T12" fmla="*/ 1 w 96"/>
                  <a:gd name="T13" fmla="*/ 0 h 127"/>
                  <a:gd name="T14" fmla="*/ 1 w 96"/>
                  <a:gd name="T15" fmla="*/ 0 h 127"/>
                  <a:gd name="T16" fmla="*/ 1 w 96"/>
                  <a:gd name="T17" fmla="*/ 0 h 127"/>
                  <a:gd name="T18" fmla="*/ 1 w 96"/>
                  <a:gd name="T19" fmla="*/ 0 h 127"/>
                  <a:gd name="T20" fmla="*/ 1 w 96"/>
                  <a:gd name="T21" fmla="*/ 0 h 127"/>
                  <a:gd name="T22" fmla="*/ 0 w 96"/>
                  <a:gd name="T23" fmla="*/ 0 h 127"/>
                  <a:gd name="T24" fmla="*/ 0 w 96"/>
                  <a:gd name="T25" fmla="*/ 0 h 127"/>
                  <a:gd name="T26" fmla="*/ 1 w 96"/>
                  <a:gd name="T27" fmla="*/ 0 h 127"/>
                  <a:gd name="T28" fmla="*/ 1 w 96"/>
                  <a:gd name="T29" fmla="*/ 0 h 127"/>
                  <a:gd name="T30" fmla="*/ 1 w 96"/>
                  <a:gd name="T31" fmla="*/ 0 h 127"/>
                  <a:gd name="T32" fmla="*/ 1 w 96"/>
                  <a:gd name="T33" fmla="*/ 0 h 127"/>
                  <a:gd name="T34" fmla="*/ 1 w 96"/>
                  <a:gd name="T35" fmla="*/ 0 h 127"/>
                  <a:gd name="T36" fmla="*/ 1 w 96"/>
                  <a:gd name="T37" fmla="*/ 0 h 127"/>
                  <a:gd name="T38" fmla="*/ 1 w 96"/>
                  <a:gd name="T39" fmla="*/ 0 h 127"/>
                  <a:gd name="T40" fmla="*/ 1 w 96"/>
                  <a:gd name="T41" fmla="*/ 0 h 127"/>
                  <a:gd name="T42" fmla="*/ 1 w 96"/>
                  <a:gd name="T43" fmla="*/ 0 h 127"/>
                  <a:gd name="T44" fmla="*/ 1 w 96"/>
                  <a:gd name="T45" fmla="*/ 0 h 127"/>
                  <a:gd name="T46" fmla="*/ 1 w 96"/>
                  <a:gd name="T47" fmla="*/ 0 h 127"/>
                  <a:gd name="T48" fmla="*/ 1 w 96"/>
                  <a:gd name="T49" fmla="*/ 0 h 127"/>
                  <a:gd name="T50" fmla="*/ 1 w 96"/>
                  <a:gd name="T51" fmla="*/ 0 h 127"/>
                  <a:gd name="T52" fmla="*/ 1 w 96"/>
                  <a:gd name="T53" fmla="*/ 0 h 127"/>
                  <a:gd name="T54" fmla="*/ 1 w 96"/>
                  <a:gd name="T55" fmla="*/ 0 h 127"/>
                  <a:gd name="T56" fmla="*/ 1 w 96"/>
                  <a:gd name="T57" fmla="*/ 0 h 127"/>
                  <a:gd name="T58" fmla="*/ 1 w 96"/>
                  <a:gd name="T59" fmla="*/ 0 h 127"/>
                  <a:gd name="T60" fmla="*/ 1 w 96"/>
                  <a:gd name="T61" fmla="*/ 0 h 127"/>
                  <a:gd name="T62" fmla="*/ 1 w 96"/>
                  <a:gd name="T63" fmla="*/ 0 h 127"/>
                  <a:gd name="T64" fmla="*/ 1 w 96"/>
                  <a:gd name="T65" fmla="*/ 0 h 127"/>
                  <a:gd name="T66" fmla="*/ 1 w 96"/>
                  <a:gd name="T67" fmla="*/ 0 h 127"/>
                  <a:gd name="T68" fmla="*/ 1 w 96"/>
                  <a:gd name="T69" fmla="*/ 0 h 127"/>
                  <a:gd name="T70" fmla="*/ 1 w 96"/>
                  <a:gd name="T71" fmla="*/ 0 h 127"/>
                  <a:gd name="T72" fmla="*/ 1 w 96"/>
                  <a:gd name="T73" fmla="*/ 0 h 127"/>
                  <a:gd name="T74" fmla="*/ 1 w 96"/>
                  <a:gd name="T75" fmla="*/ 0 h 127"/>
                  <a:gd name="T76" fmla="*/ 1 w 96"/>
                  <a:gd name="T77" fmla="*/ 0 h 127"/>
                  <a:gd name="T78" fmla="*/ 1 w 96"/>
                  <a:gd name="T79" fmla="*/ 0 h 127"/>
                  <a:gd name="T80" fmla="*/ 1 w 96"/>
                  <a:gd name="T81" fmla="*/ 0 h 127"/>
                  <a:gd name="T82" fmla="*/ 1 w 96"/>
                  <a:gd name="T83" fmla="*/ 0 h 127"/>
                  <a:gd name="T84" fmla="*/ 1 w 96"/>
                  <a:gd name="T85" fmla="*/ 0 h 127"/>
                  <a:gd name="T86" fmla="*/ 1 w 96"/>
                  <a:gd name="T87" fmla="*/ 0 h 127"/>
                  <a:gd name="T88" fmla="*/ 1 w 96"/>
                  <a:gd name="T89" fmla="*/ 0 h 127"/>
                  <a:gd name="T90" fmla="*/ 1 w 96"/>
                  <a:gd name="T91" fmla="*/ 0 h 127"/>
                  <a:gd name="T92" fmla="*/ 1 w 96"/>
                  <a:gd name="T93" fmla="*/ 0 h 127"/>
                  <a:gd name="T94" fmla="*/ 1 w 96"/>
                  <a:gd name="T95" fmla="*/ 0 h 127"/>
                  <a:gd name="T96" fmla="*/ 1 w 96"/>
                  <a:gd name="T97" fmla="*/ 0 h 127"/>
                  <a:gd name="T98" fmla="*/ 1 w 96"/>
                  <a:gd name="T99" fmla="*/ 0 h 127"/>
                  <a:gd name="T100" fmla="*/ 1 w 96"/>
                  <a:gd name="T101" fmla="*/ 0 h 127"/>
                  <a:gd name="T102" fmla="*/ 1 w 96"/>
                  <a:gd name="T103" fmla="*/ 0 h 1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6" h="127">
                    <a:moveTo>
                      <a:pt x="37" y="4"/>
                    </a:moveTo>
                    <a:lnTo>
                      <a:pt x="32" y="7"/>
                    </a:lnTo>
                    <a:lnTo>
                      <a:pt x="28" y="11"/>
                    </a:lnTo>
                    <a:lnTo>
                      <a:pt x="22" y="15"/>
                    </a:lnTo>
                    <a:lnTo>
                      <a:pt x="18" y="21"/>
                    </a:lnTo>
                    <a:lnTo>
                      <a:pt x="14" y="26"/>
                    </a:lnTo>
                    <a:lnTo>
                      <a:pt x="10" y="33"/>
                    </a:lnTo>
                    <a:lnTo>
                      <a:pt x="7" y="40"/>
                    </a:lnTo>
                    <a:lnTo>
                      <a:pt x="4" y="47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3" y="95"/>
                    </a:lnTo>
                    <a:lnTo>
                      <a:pt x="6" y="99"/>
                    </a:lnTo>
                    <a:lnTo>
                      <a:pt x="7" y="105"/>
                    </a:lnTo>
                    <a:lnTo>
                      <a:pt x="12" y="113"/>
                    </a:lnTo>
                    <a:lnTo>
                      <a:pt x="17" y="117"/>
                    </a:lnTo>
                    <a:lnTo>
                      <a:pt x="21" y="120"/>
                    </a:lnTo>
                    <a:lnTo>
                      <a:pt x="23" y="122"/>
                    </a:lnTo>
                    <a:lnTo>
                      <a:pt x="29" y="125"/>
                    </a:lnTo>
                    <a:lnTo>
                      <a:pt x="36" y="127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51" y="127"/>
                    </a:lnTo>
                    <a:lnTo>
                      <a:pt x="58" y="124"/>
                    </a:lnTo>
                    <a:lnTo>
                      <a:pt x="63" y="121"/>
                    </a:lnTo>
                    <a:lnTo>
                      <a:pt x="69" y="117"/>
                    </a:lnTo>
                    <a:lnTo>
                      <a:pt x="73" y="113"/>
                    </a:lnTo>
                    <a:lnTo>
                      <a:pt x="78" y="107"/>
                    </a:lnTo>
                    <a:lnTo>
                      <a:pt x="83" y="102"/>
                    </a:lnTo>
                    <a:lnTo>
                      <a:pt x="87" y="96"/>
                    </a:lnTo>
                    <a:lnTo>
                      <a:pt x="89" y="89"/>
                    </a:lnTo>
                    <a:lnTo>
                      <a:pt x="92" y="81"/>
                    </a:lnTo>
                    <a:lnTo>
                      <a:pt x="95" y="69"/>
                    </a:lnTo>
                    <a:lnTo>
                      <a:pt x="96" y="56"/>
                    </a:lnTo>
                    <a:lnTo>
                      <a:pt x="95" y="44"/>
                    </a:lnTo>
                    <a:lnTo>
                      <a:pt x="94" y="33"/>
                    </a:lnTo>
                    <a:lnTo>
                      <a:pt x="91" y="28"/>
                    </a:lnTo>
                    <a:lnTo>
                      <a:pt x="88" y="23"/>
                    </a:lnTo>
                    <a:lnTo>
                      <a:pt x="87" y="18"/>
                    </a:lnTo>
                    <a:lnTo>
                      <a:pt x="83" y="14"/>
                    </a:lnTo>
                    <a:lnTo>
                      <a:pt x="80" y="11"/>
                    </a:lnTo>
                    <a:lnTo>
                      <a:pt x="76" y="7"/>
                    </a:lnTo>
                    <a:lnTo>
                      <a:pt x="72" y="4"/>
                    </a:lnTo>
                    <a:lnTo>
                      <a:pt x="67" y="3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5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7" name="Freeform 784"/>
              <p:cNvSpPr>
                <a:spLocks/>
              </p:cNvSpPr>
              <p:nvPr userDrawn="1"/>
            </p:nvSpPr>
            <p:spPr bwMode="auto">
              <a:xfrm>
                <a:off x="4127" y="1605"/>
                <a:ext cx="56" cy="68"/>
              </a:xfrm>
              <a:custGeom>
                <a:avLst/>
                <a:gdLst>
                  <a:gd name="T0" fmla="*/ 1 w 111"/>
                  <a:gd name="T1" fmla="*/ 1 h 135"/>
                  <a:gd name="T2" fmla="*/ 1 w 111"/>
                  <a:gd name="T3" fmla="*/ 1 h 135"/>
                  <a:gd name="T4" fmla="*/ 1 w 111"/>
                  <a:gd name="T5" fmla="*/ 1 h 135"/>
                  <a:gd name="T6" fmla="*/ 1 w 111"/>
                  <a:gd name="T7" fmla="*/ 1 h 135"/>
                  <a:gd name="T8" fmla="*/ 1 w 111"/>
                  <a:gd name="T9" fmla="*/ 1 h 135"/>
                  <a:gd name="T10" fmla="*/ 1 w 111"/>
                  <a:gd name="T11" fmla="*/ 1 h 135"/>
                  <a:gd name="T12" fmla="*/ 1 w 111"/>
                  <a:gd name="T13" fmla="*/ 1 h 135"/>
                  <a:gd name="T14" fmla="*/ 1 w 111"/>
                  <a:gd name="T15" fmla="*/ 1 h 135"/>
                  <a:gd name="T16" fmla="*/ 1 w 111"/>
                  <a:gd name="T17" fmla="*/ 1 h 135"/>
                  <a:gd name="T18" fmla="*/ 1 w 111"/>
                  <a:gd name="T19" fmla="*/ 1 h 135"/>
                  <a:gd name="T20" fmla="*/ 1 w 111"/>
                  <a:gd name="T21" fmla="*/ 1 h 135"/>
                  <a:gd name="T22" fmla="*/ 0 w 111"/>
                  <a:gd name="T23" fmla="*/ 1 h 135"/>
                  <a:gd name="T24" fmla="*/ 0 w 111"/>
                  <a:gd name="T25" fmla="*/ 1 h 135"/>
                  <a:gd name="T26" fmla="*/ 0 w 111"/>
                  <a:gd name="T27" fmla="*/ 1 h 135"/>
                  <a:gd name="T28" fmla="*/ 0 w 111"/>
                  <a:gd name="T29" fmla="*/ 1 h 135"/>
                  <a:gd name="T30" fmla="*/ 1 w 111"/>
                  <a:gd name="T31" fmla="*/ 1 h 135"/>
                  <a:gd name="T32" fmla="*/ 1 w 111"/>
                  <a:gd name="T33" fmla="*/ 1 h 135"/>
                  <a:gd name="T34" fmla="*/ 1 w 111"/>
                  <a:gd name="T35" fmla="*/ 1 h 135"/>
                  <a:gd name="T36" fmla="*/ 1 w 111"/>
                  <a:gd name="T37" fmla="*/ 1 h 135"/>
                  <a:gd name="T38" fmla="*/ 1 w 111"/>
                  <a:gd name="T39" fmla="*/ 1 h 135"/>
                  <a:gd name="T40" fmla="*/ 1 w 111"/>
                  <a:gd name="T41" fmla="*/ 1 h 135"/>
                  <a:gd name="T42" fmla="*/ 1 w 111"/>
                  <a:gd name="T43" fmla="*/ 1 h 135"/>
                  <a:gd name="T44" fmla="*/ 1 w 111"/>
                  <a:gd name="T45" fmla="*/ 1 h 135"/>
                  <a:gd name="T46" fmla="*/ 1 w 111"/>
                  <a:gd name="T47" fmla="*/ 1 h 135"/>
                  <a:gd name="T48" fmla="*/ 1 w 111"/>
                  <a:gd name="T49" fmla="*/ 1 h 135"/>
                  <a:gd name="T50" fmla="*/ 1 w 111"/>
                  <a:gd name="T51" fmla="*/ 1 h 135"/>
                  <a:gd name="T52" fmla="*/ 1 w 111"/>
                  <a:gd name="T53" fmla="*/ 1 h 135"/>
                  <a:gd name="T54" fmla="*/ 1 w 111"/>
                  <a:gd name="T55" fmla="*/ 1 h 135"/>
                  <a:gd name="T56" fmla="*/ 1 w 111"/>
                  <a:gd name="T57" fmla="*/ 1 h 135"/>
                  <a:gd name="T58" fmla="*/ 1 w 111"/>
                  <a:gd name="T59" fmla="*/ 1 h 135"/>
                  <a:gd name="T60" fmla="*/ 1 w 111"/>
                  <a:gd name="T61" fmla="*/ 1 h 135"/>
                  <a:gd name="T62" fmla="*/ 1 w 111"/>
                  <a:gd name="T63" fmla="*/ 1 h 135"/>
                  <a:gd name="T64" fmla="*/ 1 w 111"/>
                  <a:gd name="T65" fmla="*/ 1 h 135"/>
                  <a:gd name="T66" fmla="*/ 1 w 111"/>
                  <a:gd name="T67" fmla="*/ 1 h 135"/>
                  <a:gd name="T68" fmla="*/ 1 w 111"/>
                  <a:gd name="T69" fmla="*/ 1 h 135"/>
                  <a:gd name="T70" fmla="*/ 1 w 111"/>
                  <a:gd name="T71" fmla="*/ 1 h 135"/>
                  <a:gd name="T72" fmla="*/ 1 w 111"/>
                  <a:gd name="T73" fmla="*/ 1 h 135"/>
                  <a:gd name="T74" fmla="*/ 1 w 111"/>
                  <a:gd name="T75" fmla="*/ 1 h 135"/>
                  <a:gd name="T76" fmla="*/ 1 w 111"/>
                  <a:gd name="T77" fmla="*/ 1 h 135"/>
                  <a:gd name="T78" fmla="*/ 1 w 111"/>
                  <a:gd name="T79" fmla="*/ 1 h 135"/>
                  <a:gd name="T80" fmla="*/ 1 w 111"/>
                  <a:gd name="T81" fmla="*/ 1 h 135"/>
                  <a:gd name="T82" fmla="*/ 1 w 111"/>
                  <a:gd name="T83" fmla="*/ 1 h 135"/>
                  <a:gd name="T84" fmla="*/ 1 w 111"/>
                  <a:gd name="T85" fmla="*/ 1 h 135"/>
                  <a:gd name="T86" fmla="*/ 1 w 111"/>
                  <a:gd name="T87" fmla="*/ 1 h 135"/>
                  <a:gd name="T88" fmla="*/ 1 w 111"/>
                  <a:gd name="T89" fmla="*/ 1 h 135"/>
                  <a:gd name="T90" fmla="*/ 1 w 111"/>
                  <a:gd name="T91" fmla="*/ 1 h 135"/>
                  <a:gd name="T92" fmla="*/ 1 w 111"/>
                  <a:gd name="T93" fmla="*/ 1 h 135"/>
                  <a:gd name="T94" fmla="*/ 1 w 111"/>
                  <a:gd name="T95" fmla="*/ 1 h 135"/>
                  <a:gd name="T96" fmla="*/ 1 w 111"/>
                  <a:gd name="T97" fmla="*/ 1 h 135"/>
                  <a:gd name="T98" fmla="*/ 1 w 111"/>
                  <a:gd name="T99" fmla="*/ 1 h 135"/>
                  <a:gd name="T100" fmla="*/ 1 w 111"/>
                  <a:gd name="T101" fmla="*/ 1 h 135"/>
                  <a:gd name="T102" fmla="*/ 1 w 111"/>
                  <a:gd name="T103" fmla="*/ 1 h 135"/>
                  <a:gd name="T104" fmla="*/ 1 w 111"/>
                  <a:gd name="T105" fmla="*/ 1 h 135"/>
                  <a:gd name="T106" fmla="*/ 1 w 111"/>
                  <a:gd name="T107" fmla="*/ 1 h 135"/>
                  <a:gd name="T108" fmla="*/ 1 w 111"/>
                  <a:gd name="T109" fmla="*/ 1 h 135"/>
                  <a:gd name="T110" fmla="*/ 1 w 111"/>
                  <a:gd name="T111" fmla="*/ 0 h 135"/>
                  <a:gd name="T112" fmla="*/ 1 w 111"/>
                  <a:gd name="T113" fmla="*/ 1 h 135"/>
                  <a:gd name="T114" fmla="*/ 1 w 111"/>
                  <a:gd name="T115" fmla="*/ 1 h 135"/>
                  <a:gd name="T116" fmla="*/ 1 w 111"/>
                  <a:gd name="T117" fmla="*/ 1 h 1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1" h="135">
                    <a:moveTo>
                      <a:pt x="44" y="4"/>
                    </a:moveTo>
                    <a:lnTo>
                      <a:pt x="37" y="7"/>
                    </a:lnTo>
                    <a:lnTo>
                      <a:pt x="31" y="11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5" y="26"/>
                    </a:lnTo>
                    <a:lnTo>
                      <a:pt x="11" y="33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7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6"/>
                    </a:lnTo>
                    <a:lnTo>
                      <a:pt x="1" y="93"/>
                    </a:lnTo>
                    <a:lnTo>
                      <a:pt x="3" y="99"/>
                    </a:lnTo>
                    <a:lnTo>
                      <a:pt x="8" y="110"/>
                    </a:lnTo>
                    <a:lnTo>
                      <a:pt x="11" y="114"/>
                    </a:lnTo>
                    <a:lnTo>
                      <a:pt x="14" y="118"/>
                    </a:lnTo>
                    <a:lnTo>
                      <a:pt x="18" y="122"/>
                    </a:lnTo>
                    <a:lnTo>
                      <a:pt x="22" y="126"/>
                    </a:lnTo>
                    <a:lnTo>
                      <a:pt x="26" y="129"/>
                    </a:lnTo>
                    <a:lnTo>
                      <a:pt x="31" y="132"/>
                    </a:lnTo>
                    <a:lnTo>
                      <a:pt x="36" y="133"/>
                    </a:lnTo>
                    <a:lnTo>
                      <a:pt x="40" y="135"/>
                    </a:lnTo>
                    <a:lnTo>
                      <a:pt x="44" y="135"/>
                    </a:lnTo>
                    <a:lnTo>
                      <a:pt x="48" y="135"/>
                    </a:lnTo>
                    <a:lnTo>
                      <a:pt x="58" y="133"/>
                    </a:lnTo>
                    <a:lnTo>
                      <a:pt x="66" y="132"/>
                    </a:lnTo>
                    <a:lnTo>
                      <a:pt x="71" y="129"/>
                    </a:lnTo>
                    <a:lnTo>
                      <a:pt x="78" y="125"/>
                    </a:lnTo>
                    <a:lnTo>
                      <a:pt x="84" y="121"/>
                    </a:lnTo>
                    <a:lnTo>
                      <a:pt x="89" y="115"/>
                    </a:lnTo>
                    <a:lnTo>
                      <a:pt x="93" y="110"/>
                    </a:lnTo>
                    <a:lnTo>
                      <a:pt x="99" y="103"/>
                    </a:lnTo>
                    <a:lnTo>
                      <a:pt x="102" y="96"/>
                    </a:lnTo>
                    <a:lnTo>
                      <a:pt x="106" y="88"/>
                    </a:lnTo>
                    <a:lnTo>
                      <a:pt x="107" y="81"/>
                    </a:lnTo>
                    <a:lnTo>
                      <a:pt x="110" y="74"/>
                    </a:lnTo>
                    <a:lnTo>
                      <a:pt x="110" y="67"/>
                    </a:lnTo>
                    <a:lnTo>
                      <a:pt x="111" y="60"/>
                    </a:lnTo>
                    <a:lnTo>
                      <a:pt x="111" y="55"/>
                    </a:lnTo>
                    <a:lnTo>
                      <a:pt x="110" y="48"/>
                    </a:lnTo>
                    <a:lnTo>
                      <a:pt x="108" y="41"/>
                    </a:lnTo>
                    <a:lnTo>
                      <a:pt x="107" y="36"/>
                    </a:lnTo>
                    <a:lnTo>
                      <a:pt x="106" y="30"/>
                    </a:lnTo>
                    <a:lnTo>
                      <a:pt x="103" y="25"/>
                    </a:lnTo>
                    <a:lnTo>
                      <a:pt x="99" y="20"/>
                    </a:lnTo>
                    <a:lnTo>
                      <a:pt x="96" y="15"/>
                    </a:lnTo>
                    <a:lnTo>
                      <a:pt x="92" y="12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8" y="3"/>
                    </a:lnTo>
                    <a:lnTo>
                      <a:pt x="70" y="1"/>
                    </a:lnTo>
                    <a:lnTo>
                      <a:pt x="60" y="0"/>
                    </a:lnTo>
                    <a:lnTo>
                      <a:pt x="52" y="1"/>
                    </a:lnTo>
                    <a:lnTo>
                      <a:pt x="48" y="3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8" name="Freeform 785"/>
              <p:cNvSpPr>
                <a:spLocks/>
              </p:cNvSpPr>
              <p:nvPr userDrawn="1"/>
            </p:nvSpPr>
            <p:spPr bwMode="auto">
              <a:xfrm>
                <a:off x="3674" y="1428"/>
                <a:ext cx="42" cy="60"/>
              </a:xfrm>
              <a:custGeom>
                <a:avLst/>
                <a:gdLst>
                  <a:gd name="T0" fmla="*/ 0 w 85"/>
                  <a:gd name="T1" fmla="*/ 1 h 120"/>
                  <a:gd name="T2" fmla="*/ 0 w 85"/>
                  <a:gd name="T3" fmla="*/ 1 h 120"/>
                  <a:gd name="T4" fmla="*/ 0 w 85"/>
                  <a:gd name="T5" fmla="*/ 1 h 120"/>
                  <a:gd name="T6" fmla="*/ 0 w 85"/>
                  <a:gd name="T7" fmla="*/ 1 h 120"/>
                  <a:gd name="T8" fmla="*/ 0 w 85"/>
                  <a:gd name="T9" fmla="*/ 1 h 120"/>
                  <a:gd name="T10" fmla="*/ 0 w 85"/>
                  <a:gd name="T11" fmla="*/ 1 h 120"/>
                  <a:gd name="T12" fmla="*/ 0 w 85"/>
                  <a:gd name="T13" fmla="*/ 1 h 120"/>
                  <a:gd name="T14" fmla="*/ 0 w 85"/>
                  <a:gd name="T15" fmla="*/ 1 h 120"/>
                  <a:gd name="T16" fmla="*/ 0 w 85"/>
                  <a:gd name="T17" fmla="*/ 1 h 120"/>
                  <a:gd name="T18" fmla="*/ 0 w 85"/>
                  <a:gd name="T19" fmla="*/ 1 h 120"/>
                  <a:gd name="T20" fmla="*/ 0 w 85"/>
                  <a:gd name="T21" fmla="*/ 1 h 120"/>
                  <a:gd name="T22" fmla="*/ 0 w 85"/>
                  <a:gd name="T23" fmla="*/ 1 h 120"/>
                  <a:gd name="T24" fmla="*/ 0 w 85"/>
                  <a:gd name="T25" fmla="*/ 1 h 120"/>
                  <a:gd name="T26" fmla="*/ 0 w 85"/>
                  <a:gd name="T27" fmla="*/ 1 h 120"/>
                  <a:gd name="T28" fmla="*/ 0 w 85"/>
                  <a:gd name="T29" fmla="*/ 1 h 120"/>
                  <a:gd name="T30" fmla="*/ 0 w 85"/>
                  <a:gd name="T31" fmla="*/ 1 h 120"/>
                  <a:gd name="T32" fmla="*/ 0 w 85"/>
                  <a:gd name="T33" fmla="*/ 1 h 120"/>
                  <a:gd name="T34" fmla="*/ 0 w 85"/>
                  <a:gd name="T35" fmla="*/ 1 h 120"/>
                  <a:gd name="T36" fmla="*/ 0 w 85"/>
                  <a:gd name="T37" fmla="*/ 1 h 120"/>
                  <a:gd name="T38" fmla="*/ 0 w 85"/>
                  <a:gd name="T39" fmla="*/ 1 h 120"/>
                  <a:gd name="T40" fmla="*/ 0 w 85"/>
                  <a:gd name="T41" fmla="*/ 1 h 120"/>
                  <a:gd name="T42" fmla="*/ 0 w 85"/>
                  <a:gd name="T43" fmla="*/ 1 h 120"/>
                  <a:gd name="T44" fmla="*/ 0 w 85"/>
                  <a:gd name="T45" fmla="*/ 1 h 120"/>
                  <a:gd name="T46" fmla="*/ 0 w 85"/>
                  <a:gd name="T47" fmla="*/ 1 h 120"/>
                  <a:gd name="T48" fmla="*/ 0 w 85"/>
                  <a:gd name="T49" fmla="*/ 1 h 120"/>
                  <a:gd name="T50" fmla="*/ 0 w 85"/>
                  <a:gd name="T51" fmla="*/ 1 h 120"/>
                  <a:gd name="T52" fmla="*/ 0 w 85"/>
                  <a:gd name="T53" fmla="*/ 1 h 120"/>
                  <a:gd name="T54" fmla="*/ 0 w 85"/>
                  <a:gd name="T55" fmla="*/ 1 h 120"/>
                  <a:gd name="T56" fmla="*/ 0 w 85"/>
                  <a:gd name="T57" fmla="*/ 1 h 120"/>
                  <a:gd name="T58" fmla="*/ 0 w 85"/>
                  <a:gd name="T59" fmla="*/ 1 h 120"/>
                  <a:gd name="T60" fmla="*/ 0 w 85"/>
                  <a:gd name="T61" fmla="*/ 1 h 120"/>
                  <a:gd name="T62" fmla="*/ 0 w 85"/>
                  <a:gd name="T63" fmla="*/ 1 h 120"/>
                  <a:gd name="T64" fmla="*/ 0 w 85"/>
                  <a:gd name="T65" fmla="*/ 1 h 120"/>
                  <a:gd name="T66" fmla="*/ 0 w 85"/>
                  <a:gd name="T67" fmla="*/ 1 h 120"/>
                  <a:gd name="T68" fmla="*/ 0 w 85"/>
                  <a:gd name="T69" fmla="*/ 1 h 120"/>
                  <a:gd name="T70" fmla="*/ 0 w 85"/>
                  <a:gd name="T71" fmla="*/ 1 h 120"/>
                  <a:gd name="T72" fmla="*/ 0 w 85"/>
                  <a:gd name="T73" fmla="*/ 1 h 120"/>
                  <a:gd name="T74" fmla="*/ 0 w 85"/>
                  <a:gd name="T75" fmla="*/ 1 h 120"/>
                  <a:gd name="T76" fmla="*/ 0 w 85"/>
                  <a:gd name="T77" fmla="*/ 1 h 120"/>
                  <a:gd name="T78" fmla="*/ 0 w 85"/>
                  <a:gd name="T79" fmla="*/ 1 h 120"/>
                  <a:gd name="T80" fmla="*/ 0 w 85"/>
                  <a:gd name="T81" fmla="*/ 1 h 120"/>
                  <a:gd name="T82" fmla="*/ 0 w 85"/>
                  <a:gd name="T83" fmla="*/ 1 h 120"/>
                  <a:gd name="T84" fmla="*/ 0 w 85"/>
                  <a:gd name="T85" fmla="*/ 1 h 120"/>
                  <a:gd name="T86" fmla="*/ 0 w 85"/>
                  <a:gd name="T87" fmla="*/ 1 h 120"/>
                  <a:gd name="T88" fmla="*/ 0 w 85"/>
                  <a:gd name="T89" fmla="*/ 0 h 120"/>
                  <a:gd name="T90" fmla="*/ 0 w 85"/>
                  <a:gd name="T91" fmla="*/ 0 h 120"/>
                  <a:gd name="T92" fmla="*/ 0 w 85"/>
                  <a:gd name="T93" fmla="*/ 1 h 120"/>
                  <a:gd name="T94" fmla="*/ 0 w 85"/>
                  <a:gd name="T95" fmla="*/ 1 h 1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5" h="120">
                    <a:moveTo>
                      <a:pt x="33" y="4"/>
                    </a:moveTo>
                    <a:lnTo>
                      <a:pt x="27" y="7"/>
                    </a:lnTo>
                    <a:lnTo>
                      <a:pt x="23" y="10"/>
                    </a:lnTo>
                    <a:lnTo>
                      <a:pt x="15" y="19"/>
                    </a:lnTo>
                    <a:lnTo>
                      <a:pt x="8" y="30"/>
                    </a:lnTo>
                    <a:lnTo>
                      <a:pt x="5" y="37"/>
                    </a:lnTo>
                    <a:lnTo>
                      <a:pt x="4" y="44"/>
                    </a:lnTo>
                    <a:lnTo>
                      <a:pt x="2" y="50"/>
                    </a:lnTo>
                    <a:lnTo>
                      <a:pt x="1" y="56"/>
                    </a:lnTo>
                    <a:lnTo>
                      <a:pt x="1" y="62"/>
                    </a:lnTo>
                    <a:lnTo>
                      <a:pt x="0" y="67"/>
                    </a:lnTo>
                    <a:lnTo>
                      <a:pt x="1" y="78"/>
                    </a:lnTo>
                    <a:lnTo>
                      <a:pt x="4" y="89"/>
                    </a:lnTo>
                    <a:lnTo>
                      <a:pt x="6" y="99"/>
                    </a:lnTo>
                    <a:lnTo>
                      <a:pt x="9" y="103"/>
                    </a:lnTo>
                    <a:lnTo>
                      <a:pt x="12" y="106"/>
                    </a:lnTo>
                    <a:lnTo>
                      <a:pt x="19" y="113"/>
                    </a:lnTo>
                    <a:lnTo>
                      <a:pt x="26" y="117"/>
                    </a:lnTo>
                    <a:lnTo>
                      <a:pt x="33" y="118"/>
                    </a:lnTo>
                    <a:lnTo>
                      <a:pt x="38" y="120"/>
                    </a:lnTo>
                    <a:lnTo>
                      <a:pt x="42" y="118"/>
                    </a:lnTo>
                    <a:lnTo>
                      <a:pt x="45" y="118"/>
                    </a:lnTo>
                    <a:lnTo>
                      <a:pt x="49" y="117"/>
                    </a:lnTo>
                    <a:lnTo>
                      <a:pt x="52" y="116"/>
                    </a:lnTo>
                    <a:lnTo>
                      <a:pt x="56" y="113"/>
                    </a:lnTo>
                    <a:lnTo>
                      <a:pt x="60" y="109"/>
                    </a:lnTo>
                    <a:lnTo>
                      <a:pt x="66" y="105"/>
                    </a:lnTo>
                    <a:lnTo>
                      <a:pt x="68" y="100"/>
                    </a:lnTo>
                    <a:lnTo>
                      <a:pt x="75" y="88"/>
                    </a:lnTo>
                    <a:lnTo>
                      <a:pt x="79" y="81"/>
                    </a:lnTo>
                    <a:lnTo>
                      <a:pt x="81" y="74"/>
                    </a:lnTo>
                    <a:lnTo>
                      <a:pt x="82" y="69"/>
                    </a:lnTo>
                    <a:lnTo>
                      <a:pt x="83" y="63"/>
                    </a:lnTo>
                    <a:lnTo>
                      <a:pt x="83" y="56"/>
                    </a:lnTo>
                    <a:lnTo>
                      <a:pt x="85" y="51"/>
                    </a:lnTo>
                    <a:lnTo>
                      <a:pt x="83" y="40"/>
                    </a:lnTo>
                    <a:lnTo>
                      <a:pt x="81" y="29"/>
                    </a:lnTo>
                    <a:lnTo>
                      <a:pt x="78" y="19"/>
                    </a:lnTo>
                    <a:lnTo>
                      <a:pt x="75" y="15"/>
                    </a:lnTo>
                    <a:lnTo>
                      <a:pt x="72" y="11"/>
                    </a:lnTo>
                    <a:lnTo>
                      <a:pt x="70" y="8"/>
                    </a:lnTo>
                    <a:lnTo>
                      <a:pt x="66" y="6"/>
                    </a:lnTo>
                    <a:lnTo>
                      <a:pt x="63" y="3"/>
                    </a:lnTo>
                    <a:lnTo>
                      <a:pt x="59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39" name="Freeform 786"/>
              <p:cNvSpPr>
                <a:spLocks/>
              </p:cNvSpPr>
              <p:nvPr userDrawn="1"/>
            </p:nvSpPr>
            <p:spPr bwMode="auto">
              <a:xfrm>
                <a:off x="4307" y="1676"/>
                <a:ext cx="62" cy="71"/>
              </a:xfrm>
              <a:custGeom>
                <a:avLst/>
                <a:gdLst>
                  <a:gd name="T0" fmla="*/ 1 w 124"/>
                  <a:gd name="T1" fmla="*/ 1 h 142"/>
                  <a:gd name="T2" fmla="*/ 1 w 124"/>
                  <a:gd name="T3" fmla="*/ 1 h 142"/>
                  <a:gd name="T4" fmla="*/ 1 w 124"/>
                  <a:gd name="T5" fmla="*/ 1 h 142"/>
                  <a:gd name="T6" fmla="*/ 1 w 124"/>
                  <a:gd name="T7" fmla="*/ 1 h 142"/>
                  <a:gd name="T8" fmla="*/ 1 w 124"/>
                  <a:gd name="T9" fmla="*/ 1 h 142"/>
                  <a:gd name="T10" fmla="*/ 1 w 124"/>
                  <a:gd name="T11" fmla="*/ 1 h 142"/>
                  <a:gd name="T12" fmla="*/ 1 w 124"/>
                  <a:gd name="T13" fmla="*/ 1 h 142"/>
                  <a:gd name="T14" fmla="*/ 1 w 124"/>
                  <a:gd name="T15" fmla="*/ 1 h 142"/>
                  <a:gd name="T16" fmla="*/ 1 w 124"/>
                  <a:gd name="T17" fmla="*/ 1 h 142"/>
                  <a:gd name="T18" fmla="*/ 1 w 124"/>
                  <a:gd name="T19" fmla="*/ 1 h 142"/>
                  <a:gd name="T20" fmla="*/ 1 w 124"/>
                  <a:gd name="T21" fmla="*/ 1 h 142"/>
                  <a:gd name="T22" fmla="*/ 1 w 124"/>
                  <a:gd name="T23" fmla="*/ 1 h 142"/>
                  <a:gd name="T24" fmla="*/ 1 w 124"/>
                  <a:gd name="T25" fmla="*/ 1 h 142"/>
                  <a:gd name="T26" fmla="*/ 0 w 124"/>
                  <a:gd name="T27" fmla="*/ 1 h 142"/>
                  <a:gd name="T28" fmla="*/ 0 w 124"/>
                  <a:gd name="T29" fmla="*/ 1 h 142"/>
                  <a:gd name="T30" fmla="*/ 1 w 124"/>
                  <a:gd name="T31" fmla="*/ 1 h 142"/>
                  <a:gd name="T32" fmla="*/ 1 w 124"/>
                  <a:gd name="T33" fmla="*/ 1 h 142"/>
                  <a:gd name="T34" fmla="*/ 1 w 124"/>
                  <a:gd name="T35" fmla="*/ 1 h 142"/>
                  <a:gd name="T36" fmla="*/ 1 w 124"/>
                  <a:gd name="T37" fmla="*/ 1 h 142"/>
                  <a:gd name="T38" fmla="*/ 1 w 124"/>
                  <a:gd name="T39" fmla="*/ 1 h 142"/>
                  <a:gd name="T40" fmla="*/ 1 w 124"/>
                  <a:gd name="T41" fmla="*/ 1 h 142"/>
                  <a:gd name="T42" fmla="*/ 1 w 124"/>
                  <a:gd name="T43" fmla="*/ 1 h 142"/>
                  <a:gd name="T44" fmla="*/ 1 w 124"/>
                  <a:gd name="T45" fmla="*/ 1 h 142"/>
                  <a:gd name="T46" fmla="*/ 1 w 124"/>
                  <a:gd name="T47" fmla="*/ 1 h 142"/>
                  <a:gd name="T48" fmla="*/ 1 w 124"/>
                  <a:gd name="T49" fmla="*/ 1 h 142"/>
                  <a:gd name="T50" fmla="*/ 1 w 124"/>
                  <a:gd name="T51" fmla="*/ 1 h 142"/>
                  <a:gd name="T52" fmla="*/ 1 w 124"/>
                  <a:gd name="T53" fmla="*/ 1 h 142"/>
                  <a:gd name="T54" fmla="*/ 1 w 124"/>
                  <a:gd name="T55" fmla="*/ 1 h 142"/>
                  <a:gd name="T56" fmla="*/ 1 w 124"/>
                  <a:gd name="T57" fmla="*/ 1 h 142"/>
                  <a:gd name="T58" fmla="*/ 1 w 124"/>
                  <a:gd name="T59" fmla="*/ 1 h 142"/>
                  <a:gd name="T60" fmla="*/ 1 w 124"/>
                  <a:gd name="T61" fmla="*/ 1 h 142"/>
                  <a:gd name="T62" fmla="*/ 1 w 124"/>
                  <a:gd name="T63" fmla="*/ 1 h 142"/>
                  <a:gd name="T64" fmla="*/ 1 w 124"/>
                  <a:gd name="T65" fmla="*/ 1 h 142"/>
                  <a:gd name="T66" fmla="*/ 1 w 124"/>
                  <a:gd name="T67" fmla="*/ 1 h 142"/>
                  <a:gd name="T68" fmla="*/ 1 w 124"/>
                  <a:gd name="T69" fmla="*/ 1 h 142"/>
                  <a:gd name="T70" fmla="*/ 1 w 124"/>
                  <a:gd name="T71" fmla="*/ 1 h 142"/>
                  <a:gd name="T72" fmla="*/ 1 w 124"/>
                  <a:gd name="T73" fmla="*/ 1 h 142"/>
                  <a:gd name="T74" fmla="*/ 1 w 124"/>
                  <a:gd name="T75" fmla="*/ 1 h 142"/>
                  <a:gd name="T76" fmla="*/ 1 w 124"/>
                  <a:gd name="T77" fmla="*/ 1 h 142"/>
                  <a:gd name="T78" fmla="*/ 1 w 124"/>
                  <a:gd name="T79" fmla="*/ 1 h 142"/>
                  <a:gd name="T80" fmla="*/ 1 w 124"/>
                  <a:gd name="T81" fmla="*/ 1 h 142"/>
                  <a:gd name="T82" fmla="*/ 1 w 124"/>
                  <a:gd name="T83" fmla="*/ 1 h 142"/>
                  <a:gd name="T84" fmla="*/ 1 w 124"/>
                  <a:gd name="T85" fmla="*/ 1 h 142"/>
                  <a:gd name="T86" fmla="*/ 1 w 124"/>
                  <a:gd name="T87" fmla="*/ 1 h 142"/>
                  <a:gd name="T88" fmla="*/ 1 w 124"/>
                  <a:gd name="T89" fmla="*/ 1 h 142"/>
                  <a:gd name="T90" fmla="*/ 1 w 124"/>
                  <a:gd name="T91" fmla="*/ 1 h 142"/>
                  <a:gd name="T92" fmla="*/ 1 w 124"/>
                  <a:gd name="T93" fmla="*/ 1 h 142"/>
                  <a:gd name="T94" fmla="*/ 1 w 124"/>
                  <a:gd name="T95" fmla="*/ 1 h 142"/>
                  <a:gd name="T96" fmla="*/ 1 w 124"/>
                  <a:gd name="T97" fmla="*/ 1 h 142"/>
                  <a:gd name="T98" fmla="*/ 1 w 124"/>
                  <a:gd name="T99" fmla="*/ 1 h 142"/>
                  <a:gd name="T100" fmla="*/ 1 w 124"/>
                  <a:gd name="T101" fmla="*/ 1 h 142"/>
                  <a:gd name="T102" fmla="*/ 1 w 124"/>
                  <a:gd name="T103" fmla="*/ 1 h 142"/>
                  <a:gd name="T104" fmla="*/ 1 w 124"/>
                  <a:gd name="T105" fmla="*/ 1 h 142"/>
                  <a:gd name="T106" fmla="*/ 1 w 124"/>
                  <a:gd name="T107" fmla="*/ 1 h 142"/>
                  <a:gd name="T108" fmla="*/ 1 w 124"/>
                  <a:gd name="T109" fmla="*/ 1 h 142"/>
                  <a:gd name="T110" fmla="*/ 1 w 124"/>
                  <a:gd name="T111" fmla="*/ 0 h 142"/>
                  <a:gd name="T112" fmla="*/ 1 w 124"/>
                  <a:gd name="T113" fmla="*/ 1 h 142"/>
                  <a:gd name="T114" fmla="*/ 1 w 124"/>
                  <a:gd name="T115" fmla="*/ 1 h 14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4" h="142">
                    <a:moveTo>
                      <a:pt x="50" y="5"/>
                    </a:moveTo>
                    <a:lnTo>
                      <a:pt x="47" y="6"/>
                    </a:lnTo>
                    <a:lnTo>
                      <a:pt x="43" y="7"/>
                    </a:lnTo>
                    <a:lnTo>
                      <a:pt x="37" y="11"/>
                    </a:lnTo>
                    <a:lnTo>
                      <a:pt x="30" y="16"/>
                    </a:lnTo>
                    <a:lnTo>
                      <a:pt x="25" y="21"/>
                    </a:lnTo>
                    <a:lnTo>
                      <a:pt x="19" y="28"/>
                    </a:lnTo>
                    <a:lnTo>
                      <a:pt x="14" y="35"/>
                    </a:lnTo>
                    <a:lnTo>
                      <a:pt x="13" y="38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3" y="64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2" y="91"/>
                    </a:lnTo>
                    <a:lnTo>
                      <a:pt x="4" y="104"/>
                    </a:lnTo>
                    <a:lnTo>
                      <a:pt x="7" y="109"/>
                    </a:lnTo>
                    <a:lnTo>
                      <a:pt x="10" y="115"/>
                    </a:lnTo>
                    <a:lnTo>
                      <a:pt x="17" y="124"/>
                    </a:lnTo>
                    <a:lnTo>
                      <a:pt x="21" y="128"/>
                    </a:lnTo>
                    <a:lnTo>
                      <a:pt x="25" y="132"/>
                    </a:lnTo>
                    <a:lnTo>
                      <a:pt x="30" y="135"/>
                    </a:lnTo>
                    <a:lnTo>
                      <a:pt x="36" y="138"/>
                    </a:lnTo>
                    <a:lnTo>
                      <a:pt x="40" y="139"/>
                    </a:lnTo>
                    <a:lnTo>
                      <a:pt x="46" y="141"/>
                    </a:lnTo>
                    <a:lnTo>
                      <a:pt x="54" y="142"/>
                    </a:lnTo>
                    <a:lnTo>
                      <a:pt x="63" y="141"/>
                    </a:lnTo>
                    <a:lnTo>
                      <a:pt x="73" y="139"/>
                    </a:lnTo>
                    <a:lnTo>
                      <a:pt x="80" y="135"/>
                    </a:lnTo>
                    <a:lnTo>
                      <a:pt x="87" y="132"/>
                    </a:lnTo>
                    <a:lnTo>
                      <a:pt x="94" y="127"/>
                    </a:lnTo>
                    <a:lnTo>
                      <a:pt x="99" y="123"/>
                    </a:lnTo>
                    <a:lnTo>
                      <a:pt x="105" y="116"/>
                    </a:lnTo>
                    <a:lnTo>
                      <a:pt x="110" y="109"/>
                    </a:lnTo>
                    <a:lnTo>
                      <a:pt x="114" y="102"/>
                    </a:lnTo>
                    <a:lnTo>
                      <a:pt x="118" y="94"/>
                    </a:lnTo>
                    <a:lnTo>
                      <a:pt x="120" y="87"/>
                    </a:lnTo>
                    <a:lnTo>
                      <a:pt x="123" y="80"/>
                    </a:lnTo>
                    <a:lnTo>
                      <a:pt x="124" y="73"/>
                    </a:lnTo>
                    <a:lnTo>
                      <a:pt x="124" y="66"/>
                    </a:lnTo>
                    <a:lnTo>
                      <a:pt x="124" y="60"/>
                    </a:lnTo>
                    <a:lnTo>
                      <a:pt x="123" y="53"/>
                    </a:lnTo>
                    <a:lnTo>
                      <a:pt x="123" y="46"/>
                    </a:lnTo>
                    <a:lnTo>
                      <a:pt x="120" y="40"/>
                    </a:lnTo>
                    <a:lnTo>
                      <a:pt x="118" y="33"/>
                    </a:lnTo>
                    <a:lnTo>
                      <a:pt x="116" y="28"/>
                    </a:lnTo>
                    <a:lnTo>
                      <a:pt x="112" y="22"/>
                    </a:lnTo>
                    <a:lnTo>
                      <a:pt x="107" y="18"/>
                    </a:lnTo>
                    <a:lnTo>
                      <a:pt x="103" y="14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8" y="5"/>
                    </a:lnTo>
                    <a:lnTo>
                      <a:pt x="79" y="2"/>
                    </a:lnTo>
                    <a:lnTo>
                      <a:pt x="74" y="2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0" name="Freeform 787"/>
              <p:cNvSpPr>
                <a:spLocks/>
              </p:cNvSpPr>
              <p:nvPr userDrawn="1"/>
            </p:nvSpPr>
            <p:spPr bwMode="auto">
              <a:xfrm>
                <a:off x="3812" y="1482"/>
                <a:ext cx="46" cy="62"/>
              </a:xfrm>
              <a:custGeom>
                <a:avLst/>
                <a:gdLst>
                  <a:gd name="T0" fmla="*/ 1 w 92"/>
                  <a:gd name="T1" fmla="*/ 0 h 125"/>
                  <a:gd name="T2" fmla="*/ 1 w 92"/>
                  <a:gd name="T3" fmla="*/ 0 h 125"/>
                  <a:gd name="T4" fmla="*/ 1 w 92"/>
                  <a:gd name="T5" fmla="*/ 0 h 125"/>
                  <a:gd name="T6" fmla="*/ 1 w 92"/>
                  <a:gd name="T7" fmla="*/ 0 h 125"/>
                  <a:gd name="T8" fmla="*/ 1 w 92"/>
                  <a:gd name="T9" fmla="*/ 0 h 125"/>
                  <a:gd name="T10" fmla="*/ 1 w 92"/>
                  <a:gd name="T11" fmla="*/ 0 h 125"/>
                  <a:gd name="T12" fmla="*/ 1 w 92"/>
                  <a:gd name="T13" fmla="*/ 0 h 125"/>
                  <a:gd name="T14" fmla="*/ 1 w 92"/>
                  <a:gd name="T15" fmla="*/ 0 h 125"/>
                  <a:gd name="T16" fmla="*/ 1 w 92"/>
                  <a:gd name="T17" fmla="*/ 0 h 125"/>
                  <a:gd name="T18" fmla="*/ 1 w 92"/>
                  <a:gd name="T19" fmla="*/ 0 h 125"/>
                  <a:gd name="T20" fmla="*/ 1 w 92"/>
                  <a:gd name="T21" fmla="*/ 0 h 125"/>
                  <a:gd name="T22" fmla="*/ 0 w 92"/>
                  <a:gd name="T23" fmla="*/ 0 h 125"/>
                  <a:gd name="T24" fmla="*/ 1 w 92"/>
                  <a:gd name="T25" fmla="*/ 0 h 125"/>
                  <a:gd name="T26" fmla="*/ 1 w 92"/>
                  <a:gd name="T27" fmla="*/ 0 h 125"/>
                  <a:gd name="T28" fmla="*/ 1 w 92"/>
                  <a:gd name="T29" fmla="*/ 0 h 125"/>
                  <a:gd name="T30" fmla="*/ 1 w 92"/>
                  <a:gd name="T31" fmla="*/ 0 h 125"/>
                  <a:gd name="T32" fmla="*/ 1 w 92"/>
                  <a:gd name="T33" fmla="*/ 0 h 125"/>
                  <a:gd name="T34" fmla="*/ 1 w 92"/>
                  <a:gd name="T35" fmla="*/ 0 h 125"/>
                  <a:gd name="T36" fmla="*/ 1 w 92"/>
                  <a:gd name="T37" fmla="*/ 0 h 125"/>
                  <a:gd name="T38" fmla="*/ 1 w 92"/>
                  <a:gd name="T39" fmla="*/ 0 h 125"/>
                  <a:gd name="T40" fmla="*/ 1 w 92"/>
                  <a:gd name="T41" fmla="*/ 0 h 125"/>
                  <a:gd name="T42" fmla="*/ 1 w 92"/>
                  <a:gd name="T43" fmla="*/ 0 h 125"/>
                  <a:gd name="T44" fmla="*/ 1 w 92"/>
                  <a:gd name="T45" fmla="*/ 0 h 125"/>
                  <a:gd name="T46" fmla="*/ 1 w 92"/>
                  <a:gd name="T47" fmla="*/ 0 h 125"/>
                  <a:gd name="T48" fmla="*/ 1 w 92"/>
                  <a:gd name="T49" fmla="*/ 0 h 125"/>
                  <a:gd name="T50" fmla="*/ 1 w 92"/>
                  <a:gd name="T51" fmla="*/ 0 h 125"/>
                  <a:gd name="T52" fmla="*/ 1 w 92"/>
                  <a:gd name="T53" fmla="*/ 0 h 125"/>
                  <a:gd name="T54" fmla="*/ 1 w 92"/>
                  <a:gd name="T55" fmla="*/ 0 h 125"/>
                  <a:gd name="T56" fmla="*/ 1 w 92"/>
                  <a:gd name="T57" fmla="*/ 0 h 125"/>
                  <a:gd name="T58" fmla="*/ 1 w 92"/>
                  <a:gd name="T59" fmla="*/ 0 h 125"/>
                  <a:gd name="T60" fmla="*/ 1 w 92"/>
                  <a:gd name="T61" fmla="*/ 0 h 125"/>
                  <a:gd name="T62" fmla="*/ 1 w 92"/>
                  <a:gd name="T63" fmla="*/ 0 h 125"/>
                  <a:gd name="T64" fmla="*/ 1 w 92"/>
                  <a:gd name="T65" fmla="*/ 0 h 125"/>
                  <a:gd name="T66" fmla="*/ 1 w 92"/>
                  <a:gd name="T67" fmla="*/ 0 h 125"/>
                  <a:gd name="T68" fmla="*/ 1 w 92"/>
                  <a:gd name="T69" fmla="*/ 0 h 125"/>
                  <a:gd name="T70" fmla="*/ 1 w 92"/>
                  <a:gd name="T71" fmla="*/ 0 h 125"/>
                  <a:gd name="T72" fmla="*/ 1 w 92"/>
                  <a:gd name="T73" fmla="*/ 0 h 125"/>
                  <a:gd name="T74" fmla="*/ 1 w 92"/>
                  <a:gd name="T75" fmla="*/ 0 h 125"/>
                  <a:gd name="T76" fmla="*/ 1 w 92"/>
                  <a:gd name="T77" fmla="*/ 0 h 125"/>
                  <a:gd name="T78" fmla="*/ 1 w 92"/>
                  <a:gd name="T79" fmla="*/ 0 h 125"/>
                  <a:gd name="T80" fmla="*/ 1 w 92"/>
                  <a:gd name="T81" fmla="*/ 0 h 125"/>
                  <a:gd name="T82" fmla="*/ 1 w 92"/>
                  <a:gd name="T83" fmla="*/ 0 h 125"/>
                  <a:gd name="T84" fmla="*/ 1 w 92"/>
                  <a:gd name="T85" fmla="*/ 0 h 125"/>
                  <a:gd name="T86" fmla="*/ 1 w 92"/>
                  <a:gd name="T87" fmla="*/ 0 h 125"/>
                  <a:gd name="T88" fmla="*/ 1 w 92"/>
                  <a:gd name="T89" fmla="*/ 0 h 125"/>
                  <a:gd name="T90" fmla="*/ 1 w 92"/>
                  <a:gd name="T91" fmla="*/ 0 h 125"/>
                  <a:gd name="T92" fmla="*/ 1 w 92"/>
                  <a:gd name="T93" fmla="*/ 0 h 125"/>
                  <a:gd name="T94" fmla="*/ 1 w 92"/>
                  <a:gd name="T95" fmla="*/ 0 h 125"/>
                  <a:gd name="T96" fmla="*/ 1 w 92"/>
                  <a:gd name="T97" fmla="*/ 0 h 125"/>
                  <a:gd name="T98" fmla="*/ 1 w 92"/>
                  <a:gd name="T99" fmla="*/ 0 h 125"/>
                  <a:gd name="T100" fmla="*/ 1 w 92"/>
                  <a:gd name="T101" fmla="*/ 0 h 1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2" h="125">
                    <a:moveTo>
                      <a:pt x="36" y="4"/>
                    </a:moveTo>
                    <a:lnTo>
                      <a:pt x="30" y="7"/>
                    </a:lnTo>
                    <a:lnTo>
                      <a:pt x="26" y="11"/>
                    </a:lnTo>
                    <a:lnTo>
                      <a:pt x="21" y="15"/>
                    </a:lnTo>
                    <a:lnTo>
                      <a:pt x="16" y="21"/>
                    </a:lnTo>
                    <a:lnTo>
                      <a:pt x="12" y="26"/>
                    </a:lnTo>
                    <a:lnTo>
                      <a:pt x="10" y="32"/>
                    </a:lnTo>
                    <a:lnTo>
                      <a:pt x="7" y="39"/>
                    </a:lnTo>
                    <a:lnTo>
                      <a:pt x="4" y="47"/>
                    </a:lnTo>
                    <a:lnTo>
                      <a:pt x="3" y="53"/>
                    </a:lnTo>
                    <a:lnTo>
                      <a:pt x="1" y="58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3" y="94"/>
                    </a:lnTo>
                    <a:lnTo>
                      <a:pt x="5" y="98"/>
                    </a:lnTo>
                    <a:lnTo>
                      <a:pt x="7" y="103"/>
                    </a:lnTo>
                    <a:lnTo>
                      <a:pt x="12" y="112"/>
                    </a:lnTo>
                    <a:lnTo>
                      <a:pt x="16" y="114"/>
                    </a:lnTo>
                    <a:lnTo>
                      <a:pt x="19" y="119"/>
                    </a:lnTo>
                    <a:lnTo>
                      <a:pt x="23" y="121"/>
                    </a:lnTo>
                    <a:lnTo>
                      <a:pt x="27" y="123"/>
                    </a:lnTo>
                    <a:lnTo>
                      <a:pt x="34" y="124"/>
                    </a:lnTo>
                    <a:lnTo>
                      <a:pt x="41" y="125"/>
                    </a:lnTo>
                    <a:lnTo>
                      <a:pt x="48" y="124"/>
                    </a:lnTo>
                    <a:lnTo>
                      <a:pt x="55" y="121"/>
                    </a:lnTo>
                    <a:lnTo>
                      <a:pt x="60" y="119"/>
                    </a:lnTo>
                    <a:lnTo>
                      <a:pt x="66" y="114"/>
                    </a:lnTo>
                    <a:lnTo>
                      <a:pt x="70" y="110"/>
                    </a:lnTo>
                    <a:lnTo>
                      <a:pt x="74" y="106"/>
                    </a:lnTo>
                    <a:lnTo>
                      <a:pt x="78" y="101"/>
                    </a:lnTo>
                    <a:lnTo>
                      <a:pt x="82" y="94"/>
                    </a:lnTo>
                    <a:lnTo>
                      <a:pt x="85" y="87"/>
                    </a:lnTo>
                    <a:lnTo>
                      <a:pt x="88" y="80"/>
                    </a:lnTo>
                    <a:lnTo>
                      <a:pt x="89" y="73"/>
                    </a:lnTo>
                    <a:lnTo>
                      <a:pt x="91" y="68"/>
                    </a:lnTo>
                    <a:lnTo>
                      <a:pt x="92" y="55"/>
                    </a:lnTo>
                    <a:lnTo>
                      <a:pt x="91" y="43"/>
                    </a:lnTo>
                    <a:lnTo>
                      <a:pt x="89" y="32"/>
                    </a:lnTo>
                    <a:lnTo>
                      <a:pt x="87" y="26"/>
                    </a:lnTo>
                    <a:lnTo>
                      <a:pt x="85" y="22"/>
                    </a:lnTo>
                    <a:lnTo>
                      <a:pt x="80" y="14"/>
                    </a:lnTo>
                    <a:lnTo>
                      <a:pt x="76" y="10"/>
                    </a:lnTo>
                    <a:lnTo>
                      <a:pt x="73" y="7"/>
                    </a:lnTo>
                    <a:lnTo>
                      <a:pt x="69" y="4"/>
                    </a:lnTo>
                    <a:lnTo>
                      <a:pt x="65" y="3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3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1" name="Freeform 788"/>
              <p:cNvSpPr>
                <a:spLocks/>
              </p:cNvSpPr>
              <p:nvPr userDrawn="1"/>
            </p:nvSpPr>
            <p:spPr bwMode="auto">
              <a:xfrm>
                <a:off x="4042" y="1572"/>
                <a:ext cx="53" cy="66"/>
              </a:xfrm>
              <a:custGeom>
                <a:avLst/>
                <a:gdLst>
                  <a:gd name="T0" fmla="*/ 1 w 106"/>
                  <a:gd name="T1" fmla="*/ 1 h 132"/>
                  <a:gd name="T2" fmla="*/ 1 w 106"/>
                  <a:gd name="T3" fmla="*/ 1 h 132"/>
                  <a:gd name="T4" fmla="*/ 1 w 106"/>
                  <a:gd name="T5" fmla="*/ 1 h 132"/>
                  <a:gd name="T6" fmla="*/ 1 w 106"/>
                  <a:gd name="T7" fmla="*/ 1 h 132"/>
                  <a:gd name="T8" fmla="*/ 1 w 106"/>
                  <a:gd name="T9" fmla="*/ 1 h 132"/>
                  <a:gd name="T10" fmla="*/ 1 w 106"/>
                  <a:gd name="T11" fmla="*/ 1 h 132"/>
                  <a:gd name="T12" fmla="*/ 1 w 106"/>
                  <a:gd name="T13" fmla="*/ 1 h 132"/>
                  <a:gd name="T14" fmla="*/ 1 w 106"/>
                  <a:gd name="T15" fmla="*/ 1 h 132"/>
                  <a:gd name="T16" fmla="*/ 1 w 106"/>
                  <a:gd name="T17" fmla="*/ 1 h 132"/>
                  <a:gd name="T18" fmla="*/ 1 w 106"/>
                  <a:gd name="T19" fmla="*/ 1 h 132"/>
                  <a:gd name="T20" fmla="*/ 1 w 106"/>
                  <a:gd name="T21" fmla="*/ 1 h 132"/>
                  <a:gd name="T22" fmla="*/ 1 w 106"/>
                  <a:gd name="T23" fmla="*/ 1 h 132"/>
                  <a:gd name="T24" fmla="*/ 0 w 106"/>
                  <a:gd name="T25" fmla="*/ 1 h 132"/>
                  <a:gd name="T26" fmla="*/ 1 w 106"/>
                  <a:gd name="T27" fmla="*/ 1 h 132"/>
                  <a:gd name="T28" fmla="*/ 1 w 106"/>
                  <a:gd name="T29" fmla="*/ 1 h 132"/>
                  <a:gd name="T30" fmla="*/ 1 w 106"/>
                  <a:gd name="T31" fmla="*/ 1 h 132"/>
                  <a:gd name="T32" fmla="*/ 1 w 106"/>
                  <a:gd name="T33" fmla="*/ 1 h 132"/>
                  <a:gd name="T34" fmla="*/ 1 w 106"/>
                  <a:gd name="T35" fmla="*/ 1 h 132"/>
                  <a:gd name="T36" fmla="*/ 1 w 106"/>
                  <a:gd name="T37" fmla="*/ 1 h 132"/>
                  <a:gd name="T38" fmla="*/ 1 w 106"/>
                  <a:gd name="T39" fmla="*/ 1 h 132"/>
                  <a:gd name="T40" fmla="*/ 1 w 106"/>
                  <a:gd name="T41" fmla="*/ 1 h 132"/>
                  <a:gd name="T42" fmla="*/ 1 w 106"/>
                  <a:gd name="T43" fmla="*/ 1 h 132"/>
                  <a:gd name="T44" fmla="*/ 1 w 106"/>
                  <a:gd name="T45" fmla="*/ 1 h 132"/>
                  <a:gd name="T46" fmla="*/ 1 w 106"/>
                  <a:gd name="T47" fmla="*/ 1 h 132"/>
                  <a:gd name="T48" fmla="*/ 1 w 106"/>
                  <a:gd name="T49" fmla="*/ 1 h 132"/>
                  <a:gd name="T50" fmla="*/ 1 w 106"/>
                  <a:gd name="T51" fmla="*/ 1 h 132"/>
                  <a:gd name="T52" fmla="*/ 1 w 106"/>
                  <a:gd name="T53" fmla="*/ 1 h 132"/>
                  <a:gd name="T54" fmla="*/ 1 w 106"/>
                  <a:gd name="T55" fmla="*/ 1 h 132"/>
                  <a:gd name="T56" fmla="*/ 1 w 106"/>
                  <a:gd name="T57" fmla="*/ 1 h 132"/>
                  <a:gd name="T58" fmla="*/ 1 w 106"/>
                  <a:gd name="T59" fmla="*/ 1 h 132"/>
                  <a:gd name="T60" fmla="*/ 1 w 106"/>
                  <a:gd name="T61" fmla="*/ 1 h 132"/>
                  <a:gd name="T62" fmla="*/ 1 w 106"/>
                  <a:gd name="T63" fmla="*/ 1 h 132"/>
                  <a:gd name="T64" fmla="*/ 1 w 106"/>
                  <a:gd name="T65" fmla="*/ 1 h 132"/>
                  <a:gd name="T66" fmla="*/ 1 w 106"/>
                  <a:gd name="T67" fmla="*/ 1 h 132"/>
                  <a:gd name="T68" fmla="*/ 1 w 106"/>
                  <a:gd name="T69" fmla="*/ 1 h 132"/>
                  <a:gd name="T70" fmla="*/ 1 w 106"/>
                  <a:gd name="T71" fmla="*/ 1 h 132"/>
                  <a:gd name="T72" fmla="*/ 1 w 106"/>
                  <a:gd name="T73" fmla="*/ 1 h 132"/>
                  <a:gd name="T74" fmla="*/ 1 w 106"/>
                  <a:gd name="T75" fmla="*/ 1 h 132"/>
                  <a:gd name="T76" fmla="*/ 1 w 106"/>
                  <a:gd name="T77" fmla="*/ 1 h 132"/>
                  <a:gd name="T78" fmla="*/ 1 w 106"/>
                  <a:gd name="T79" fmla="*/ 1 h 132"/>
                  <a:gd name="T80" fmla="*/ 1 w 106"/>
                  <a:gd name="T81" fmla="*/ 1 h 132"/>
                  <a:gd name="T82" fmla="*/ 1 w 106"/>
                  <a:gd name="T83" fmla="*/ 1 h 132"/>
                  <a:gd name="T84" fmla="*/ 1 w 106"/>
                  <a:gd name="T85" fmla="*/ 1 h 132"/>
                  <a:gd name="T86" fmla="*/ 1 w 106"/>
                  <a:gd name="T87" fmla="*/ 1 h 132"/>
                  <a:gd name="T88" fmla="*/ 1 w 106"/>
                  <a:gd name="T89" fmla="*/ 1 h 132"/>
                  <a:gd name="T90" fmla="*/ 1 w 106"/>
                  <a:gd name="T91" fmla="*/ 1 h 132"/>
                  <a:gd name="T92" fmla="*/ 1 w 106"/>
                  <a:gd name="T93" fmla="*/ 1 h 132"/>
                  <a:gd name="T94" fmla="*/ 1 w 106"/>
                  <a:gd name="T95" fmla="*/ 1 h 132"/>
                  <a:gd name="T96" fmla="*/ 1 w 106"/>
                  <a:gd name="T97" fmla="*/ 1 h 132"/>
                  <a:gd name="T98" fmla="*/ 1 w 106"/>
                  <a:gd name="T99" fmla="*/ 1 h 132"/>
                  <a:gd name="T100" fmla="*/ 1 w 106"/>
                  <a:gd name="T101" fmla="*/ 1 h 132"/>
                  <a:gd name="T102" fmla="*/ 1 w 106"/>
                  <a:gd name="T103" fmla="*/ 0 h 132"/>
                  <a:gd name="T104" fmla="*/ 1 w 106"/>
                  <a:gd name="T105" fmla="*/ 0 h 132"/>
                  <a:gd name="T106" fmla="*/ 1 w 106"/>
                  <a:gd name="T107" fmla="*/ 0 h 132"/>
                  <a:gd name="T108" fmla="*/ 1 w 106"/>
                  <a:gd name="T109" fmla="*/ 1 h 132"/>
                  <a:gd name="T110" fmla="*/ 1 w 106"/>
                  <a:gd name="T111" fmla="*/ 1 h 132"/>
                  <a:gd name="T112" fmla="*/ 1 w 106"/>
                  <a:gd name="T113" fmla="*/ 1 h 1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6" h="132">
                    <a:moveTo>
                      <a:pt x="42" y="4"/>
                    </a:moveTo>
                    <a:lnTo>
                      <a:pt x="40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4" y="15"/>
                    </a:lnTo>
                    <a:lnTo>
                      <a:pt x="20" y="20"/>
                    </a:lnTo>
                    <a:lnTo>
                      <a:pt x="15" y="26"/>
                    </a:lnTo>
                    <a:lnTo>
                      <a:pt x="11" y="33"/>
                    </a:lnTo>
                    <a:lnTo>
                      <a:pt x="8" y="40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60"/>
                    </a:lnTo>
                    <a:lnTo>
                      <a:pt x="0" y="73"/>
                    </a:lnTo>
                    <a:lnTo>
                      <a:pt x="1" y="85"/>
                    </a:lnTo>
                    <a:lnTo>
                      <a:pt x="2" y="92"/>
                    </a:lnTo>
                    <a:lnTo>
                      <a:pt x="4" y="97"/>
                    </a:lnTo>
                    <a:lnTo>
                      <a:pt x="5" y="103"/>
                    </a:lnTo>
                    <a:lnTo>
                      <a:pt x="8" y="107"/>
                    </a:lnTo>
                    <a:lnTo>
                      <a:pt x="11" y="113"/>
                    </a:lnTo>
                    <a:lnTo>
                      <a:pt x="15" y="117"/>
                    </a:lnTo>
                    <a:lnTo>
                      <a:pt x="18" y="121"/>
                    </a:lnTo>
                    <a:lnTo>
                      <a:pt x="22" y="124"/>
                    </a:lnTo>
                    <a:lnTo>
                      <a:pt x="26" y="126"/>
                    </a:lnTo>
                    <a:lnTo>
                      <a:pt x="31" y="129"/>
                    </a:lnTo>
                    <a:lnTo>
                      <a:pt x="40" y="132"/>
                    </a:lnTo>
                    <a:lnTo>
                      <a:pt x="48" y="132"/>
                    </a:lnTo>
                    <a:lnTo>
                      <a:pt x="56" y="130"/>
                    </a:lnTo>
                    <a:lnTo>
                      <a:pt x="63" y="129"/>
                    </a:lnTo>
                    <a:lnTo>
                      <a:pt x="70" y="125"/>
                    </a:lnTo>
                    <a:lnTo>
                      <a:pt x="75" y="122"/>
                    </a:lnTo>
                    <a:lnTo>
                      <a:pt x="81" y="118"/>
                    </a:lnTo>
                    <a:lnTo>
                      <a:pt x="86" y="113"/>
                    </a:lnTo>
                    <a:lnTo>
                      <a:pt x="90" y="107"/>
                    </a:lnTo>
                    <a:lnTo>
                      <a:pt x="95" y="100"/>
                    </a:lnTo>
                    <a:lnTo>
                      <a:pt x="99" y="93"/>
                    </a:lnTo>
                    <a:lnTo>
                      <a:pt x="101" y="85"/>
                    </a:lnTo>
                    <a:lnTo>
                      <a:pt x="103" y="78"/>
                    </a:lnTo>
                    <a:lnTo>
                      <a:pt x="104" y="71"/>
                    </a:lnTo>
                    <a:lnTo>
                      <a:pt x="106" y="66"/>
                    </a:lnTo>
                    <a:lnTo>
                      <a:pt x="106" y="59"/>
                    </a:lnTo>
                    <a:lnTo>
                      <a:pt x="106" y="52"/>
                    </a:lnTo>
                    <a:lnTo>
                      <a:pt x="106" y="47"/>
                    </a:lnTo>
                    <a:lnTo>
                      <a:pt x="104" y="40"/>
                    </a:lnTo>
                    <a:lnTo>
                      <a:pt x="103" y="34"/>
                    </a:lnTo>
                    <a:lnTo>
                      <a:pt x="99" y="25"/>
                    </a:lnTo>
                    <a:lnTo>
                      <a:pt x="95" y="19"/>
                    </a:lnTo>
                    <a:lnTo>
                      <a:pt x="92" y="15"/>
                    </a:lnTo>
                    <a:lnTo>
                      <a:pt x="88" y="11"/>
                    </a:lnTo>
                    <a:lnTo>
                      <a:pt x="84" y="8"/>
                    </a:lnTo>
                    <a:lnTo>
                      <a:pt x="79" y="5"/>
                    </a:lnTo>
                    <a:lnTo>
                      <a:pt x="75" y="3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6" y="3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2" name="Freeform 789"/>
              <p:cNvSpPr>
                <a:spLocks/>
              </p:cNvSpPr>
              <p:nvPr userDrawn="1"/>
            </p:nvSpPr>
            <p:spPr bwMode="auto">
              <a:xfrm>
                <a:off x="4011" y="1388"/>
                <a:ext cx="53" cy="67"/>
              </a:xfrm>
              <a:custGeom>
                <a:avLst/>
                <a:gdLst>
                  <a:gd name="T0" fmla="*/ 1 w 106"/>
                  <a:gd name="T1" fmla="*/ 1 h 134"/>
                  <a:gd name="T2" fmla="*/ 1 w 106"/>
                  <a:gd name="T3" fmla="*/ 1 h 134"/>
                  <a:gd name="T4" fmla="*/ 1 w 106"/>
                  <a:gd name="T5" fmla="*/ 1 h 134"/>
                  <a:gd name="T6" fmla="*/ 1 w 106"/>
                  <a:gd name="T7" fmla="*/ 1 h 134"/>
                  <a:gd name="T8" fmla="*/ 1 w 106"/>
                  <a:gd name="T9" fmla="*/ 1 h 134"/>
                  <a:gd name="T10" fmla="*/ 1 w 106"/>
                  <a:gd name="T11" fmla="*/ 1 h 134"/>
                  <a:gd name="T12" fmla="*/ 1 w 106"/>
                  <a:gd name="T13" fmla="*/ 1 h 134"/>
                  <a:gd name="T14" fmla="*/ 1 w 106"/>
                  <a:gd name="T15" fmla="*/ 1 h 134"/>
                  <a:gd name="T16" fmla="*/ 1 w 106"/>
                  <a:gd name="T17" fmla="*/ 1 h 134"/>
                  <a:gd name="T18" fmla="*/ 1 w 106"/>
                  <a:gd name="T19" fmla="*/ 1 h 134"/>
                  <a:gd name="T20" fmla="*/ 0 w 106"/>
                  <a:gd name="T21" fmla="*/ 1 h 134"/>
                  <a:gd name="T22" fmla="*/ 1 w 106"/>
                  <a:gd name="T23" fmla="*/ 1 h 134"/>
                  <a:gd name="T24" fmla="*/ 1 w 106"/>
                  <a:gd name="T25" fmla="*/ 1 h 134"/>
                  <a:gd name="T26" fmla="*/ 1 w 106"/>
                  <a:gd name="T27" fmla="*/ 1 h 134"/>
                  <a:gd name="T28" fmla="*/ 1 w 106"/>
                  <a:gd name="T29" fmla="*/ 1 h 134"/>
                  <a:gd name="T30" fmla="*/ 1 w 106"/>
                  <a:gd name="T31" fmla="*/ 1 h 134"/>
                  <a:gd name="T32" fmla="*/ 1 w 106"/>
                  <a:gd name="T33" fmla="*/ 1 h 134"/>
                  <a:gd name="T34" fmla="*/ 1 w 106"/>
                  <a:gd name="T35" fmla="*/ 1 h 134"/>
                  <a:gd name="T36" fmla="*/ 1 w 106"/>
                  <a:gd name="T37" fmla="*/ 1 h 134"/>
                  <a:gd name="T38" fmla="*/ 1 w 106"/>
                  <a:gd name="T39" fmla="*/ 1 h 134"/>
                  <a:gd name="T40" fmla="*/ 1 w 106"/>
                  <a:gd name="T41" fmla="*/ 1 h 134"/>
                  <a:gd name="T42" fmla="*/ 1 w 106"/>
                  <a:gd name="T43" fmla="*/ 1 h 134"/>
                  <a:gd name="T44" fmla="*/ 1 w 106"/>
                  <a:gd name="T45" fmla="*/ 1 h 134"/>
                  <a:gd name="T46" fmla="*/ 1 w 106"/>
                  <a:gd name="T47" fmla="*/ 1 h 134"/>
                  <a:gd name="T48" fmla="*/ 1 w 106"/>
                  <a:gd name="T49" fmla="*/ 1 h 134"/>
                  <a:gd name="T50" fmla="*/ 1 w 106"/>
                  <a:gd name="T51" fmla="*/ 1 h 134"/>
                  <a:gd name="T52" fmla="*/ 1 w 106"/>
                  <a:gd name="T53" fmla="*/ 1 h 134"/>
                  <a:gd name="T54" fmla="*/ 1 w 106"/>
                  <a:gd name="T55" fmla="*/ 1 h 134"/>
                  <a:gd name="T56" fmla="*/ 1 w 106"/>
                  <a:gd name="T57" fmla="*/ 1 h 134"/>
                  <a:gd name="T58" fmla="*/ 1 w 106"/>
                  <a:gd name="T59" fmla="*/ 1 h 134"/>
                  <a:gd name="T60" fmla="*/ 1 w 106"/>
                  <a:gd name="T61" fmla="*/ 1 h 134"/>
                  <a:gd name="T62" fmla="*/ 1 w 106"/>
                  <a:gd name="T63" fmla="*/ 1 h 134"/>
                  <a:gd name="T64" fmla="*/ 1 w 106"/>
                  <a:gd name="T65" fmla="*/ 1 h 134"/>
                  <a:gd name="T66" fmla="*/ 1 w 106"/>
                  <a:gd name="T67" fmla="*/ 1 h 134"/>
                  <a:gd name="T68" fmla="*/ 1 w 106"/>
                  <a:gd name="T69" fmla="*/ 1 h 134"/>
                  <a:gd name="T70" fmla="*/ 1 w 106"/>
                  <a:gd name="T71" fmla="*/ 1 h 134"/>
                  <a:gd name="T72" fmla="*/ 1 w 106"/>
                  <a:gd name="T73" fmla="*/ 1 h 134"/>
                  <a:gd name="T74" fmla="*/ 1 w 106"/>
                  <a:gd name="T75" fmla="*/ 1 h 134"/>
                  <a:gd name="T76" fmla="*/ 1 w 106"/>
                  <a:gd name="T77" fmla="*/ 1 h 134"/>
                  <a:gd name="T78" fmla="*/ 1 w 106"/>
                  <a:gd name="T79" fmla="*/ 1 h 134"/>
                  <a:gd name="T80" fmla="*/ 1 w 106"/>
                  <a:gd name="T81" fmla="*/ 1 h 134"/>
                  <a:gd name="T82" fmla="*/ 1 w 106"/>
                  <a:gd name="T83" fmla="*/ 1 h 134"/>
                  <a:gd name="T84" fmla="*/ 1 w 106"/>
                  <a:gd name="T85" fmla="*/ 1 h 134"/>
                  <a:gd name="T86" fmla="*/ 1 w 106"/>
                  <a:gd name="T87" fmla="*/ 1 h 134"/>
                  <a:gd name="T88" fmla="*/ 1 w 106"/>
                  <a:gd name="T89" fmla="*/ 1 h 134"/>
                  <a:gd name="T90" fmla="*/ 1 w 106"/>
                  <a:gd name="T91" fmla="*/ 1 h 134"/>
                  <a:gd name="T92" fmla="*/ 1 w 106"/>
                  <a:gd name="T93" fmla="*/ 1 h 134"/>
                  <a:gd name="T94" fmla="*/ 1 w 106"/>
                  <a:gd name="T95" fmla="*/ 1 h 134"/>
                  <a:gd name="T96" fmla="*/ 1 w 106"/>
                  <a:gd name="T97" fmla="*/ 0 h 134"/>
                  <a:gd name="T98" fmla="*/ 1 w 106"/>
                  <a:gd name="T99" fmla="*/ 0 h 134"/>
                  <a:gd name="T100" fmla="*/ 1 w 106"/>
                  <a:gd name="T101" fmla="*/ 0 h 134"/>
                  <a:gd name="T102" fmla="*/ 1 w 106"/>
                  <a:gd name="T103" fmla="*/ 0 h 134"/>
                  <a:gd name="T104" fmla="*/ 1 w 106"/>
                  <a:gd name="T105" fmla="*/ 1 h 134"/>
                  <a:gd name="T106" fmla="*/ 1 w 106"/>
                  <a:gd name="T107" fmla="*/ 1 h 134"/>
                  <a:gd name="T108" fmla="*/ 1 w 106"/>
                  <a:gd name="T109" fmla="*/ 1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" h="134">
                    <a:moveTo>
                      <a:pt x="41" y="4"/>
                    </a:moveTo>
                    <a:lnTo>
                      <a:pt x="36" y="7"/>
                    </a:lnTo>
                    <a:lnTo>
                      <a:pt x="30" y="11"/>
                    </a:lnTo>
                    <a:lnTo>
                      <a:pt x="25" y="17"/>
                    </a:lnTo>
                    <a:lnTo>
                      <a:pt x="19" y="22"/>
                    </a:lnTo>
                    <a:lnTo>
                      <a:pt x="15" y="28"/>
                    </a:lnTo>
                    <a:lnTo>
                      <a:pt x="11" y="35"/>
                    </a:lnTo>
                    <a:lnTo>
                      <a:pt x="8" y="43"/>
                    </a:lnTo>
                    <a:lnTo>
                      <a:pt x="4" y="50"/>
                    </a:lnTo>
                    <a:lnTo>
                      <a:pt x="1" y="64"/>
                    </a:lnTo>
                    <a:lnTo>
                      <a:pt x="0" y="77"/>
                    </a:lnTo>
                    <a:lnTo>
                      <a:pt x="1" y="90"/>
                    </a:lnTo>
                    <a:lnTo>
                      <a:pt x="3" y="95"/>
                    </a:lnTo>
                    <a:lnTo>
                      <a:pt x="4" y="101"/>
                    </a:lnTo>
                    <a:lnTo>
                      <a:pt x="5" y="106"/>
                    </a:lnTo>
                    <a:lnTo>
                      <a:pt x="8" y="112"/>
                    </a:lnTo>
                    <a:lnTo>
                      <a:pt x="11" y="116"/>
                    </a:lnTo>
                    <a:lnTo>
                      <a:pt x="14" y="120"/>
                    </a:lnTo>
                    <a:lnTo>
                      <a:pt x="18" y="124"/>
                    </a:lnTo>
                    <a:lnTo>
                      <a:pt x="22" y="127"/>
                    </a:lnTo>
                    <a:lnTo>
                      <a:pt x="26" y="130"/>
                    </a:lnTo>
                    <a:lnTo>
                      <a:pt x="30" y="131"/>
                    </a:lnTo>
                    <a:lnTo>
                      <a:pt x="38" y="134"/>
                    </a:lnTo>
                    <a:lnTo>
                      <a:pt x="47" y="134"/>
                    </a:lnTo>
                    <a:lnTo>
                      <a:pt x="55" y="132"/>
                    </a:lnTo>
                    <a:lnTo>
                      <a:pt x="59" y="131"/>
                    </a:lnTo>
                    <a:lnTo>
                      <a:pt x="63" y="130"/>
                    </a:lnTo>
                    <a:lnTo>
                      <a:pt x="69" y="125"/>
                    </a:lnTo>
                    <a:lnTo>
                      <a:pt x="74" y="121"/>
                    </a:lnTo>
                    <a:lnTo>
                      <a:pt x="80" y="117"/>
                    </a:lnTo>
                    <a:lnTo>
                      <a:pt x="85" y="112"/>
                    </a:lnTo>
                    <a:lnTo>
                      <a:pt x="89" y="106"/>
                    </a:lnTo>
                    <a:lnTo>
                      <a:pt x="93" y="99"/>
                    </a:lnTo>
                    <a:lnTo>
                      <a:pt x="97" y="91"/>
                    </a:lnTo>
                    <a:lnTo>
                      <a:pt x="100" y="84"/>
                    </a:lnTo>
                    <a:lnTo>
                      <a:pt x="103" y="77"/>
                    </a:lnTo>
                    <a:lnTo>
                      <a:pt x="104" y="70"/>
                    </a:lnTo>
                    <a:lnTo>
                      <a:pt x="106" y="57"/>
                    </a:lnTo>
                    <a:lnTo>
                      <a:pt x="104" y="44"/>
                    </a:lnTo>
                    <a:lnTo>
                      <a:pt x="103" y="37"/>
                    </a:lnTo>
                    <a:lnTo>
                      <a:pt x="102" y="32"/>
                    </a:lnTo>
                    <a:lnTo>
                      <a:pt x="97" y="22"/>
                    </a:lnTo>
                    <a:lnTo>
                      <a:pt x="95" y="17"/>
                    </a:lnTo>
                    <a:lnTo>
                      <a:pt x="91" y="13"/>
                    </a:lnTo>
                    <a:lnTo>
                      <a:pt x="86" y="10"/>
                    </a:lnTo>
                    <a:lnTo>
                      <a:pt x="82" y="6"/>
                    </a:lnTo>
                    <a:lnTo>
                      <a:pt x="78" y="3"/>
                    </a:lnTo>
                    <a:lnTo>
                      <a:pt x="74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9" y="2"/>
                    </a:lnTo>
                    <a:lnTo>
                      <a:pt x="45" y="3"/>
                    </a:lnTo>
                    <a:lnTo>
                      <a:pt x="41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3" name="Freeform 790"/>
              <p:cNvSpPr>
                <a:spLocks/>
              </p:cNvSpPr>
              <p:nvPr userDrawn="1"/>
            </p:nvSpPr>
            <p:spPr bwMode="auto">
              <a:xfrm>
                <a:off x="4274" y="1478"/>
                <a:ext cx="61" cy="72"/>
              </a:xfrm>
              <a:custGeom>
                <a:avLst/>
                <a:gdLst>
                  <a:gd name="T0" fmla="*/ 0 w 123"/>
                  <a:gd name="T1" fmla="*/ 1 h 143"/>
                  <a:gd name="T2" fmla="*/ 0 w 123"/>
                  <a:gd name="T3" fmla="*/ 1 h 143"/>
                  <a:gd name="T4" fmla="*/ 0 w 123"/>
                  <a:gd name="T5" fmla="*/ 1 h 143"/>
                  <a:gd name="T6" fmla="*/ 0 w 123"/>
                  <a:gd name="T7" fmla="*/ 1 h 143"/>
                  <a:gd name="T8" fmla="*/ 0 w 123"/>
                  <a:gd name="T9" fmla="*/ 1 h 143"/>
                  <a:gd name="T10" fmla="*/ 0 w 123"/>
                  <a:gd name="T11" fmla="*/ 1 h 143"/>
                  <a:gd name="T12" fmla="*/ 0 w 123"/>
                  <a:gd name="T13" fmla="*/ 1 h 143"/>
                  <a:gd name="T14" fmla="*/ 0 w 123"/>
                  <a:gd name="T15" fmla="*/ 1 h 143"/>
                  <a:gd name="T16" fmla="*/ 0 w 123"/>
                  <a:gd name="T17" fmla="*/ 1 h 143"/>
                  <a:gd name="T18" fmla="*/ 0 w 123"/>
                  <a:gd name="T19" fmla="*/ 1 h 143"/>
                  <a:gd name="T20" fmla="*/ 0 w 123"/>
                  <a:gd name="T21" fmla="*/ 1 h 143"/>
                  <a:gd name="T22" fmla="*/ 0 w 123"/>
                  <a:gd name="T23" fmla="*/ 1 h 143"/>
                  <a:gd name="T24" fmla="*/ 0 w 123"/>
                  <a:gd name="T25" fmla="*/ 1 h 143"/>
                  <a:gd name="T26" fmla="*/ 0 w 123"/>
                  <a:gd name="T27" fmla="*/ 1 h 143"/>
                  <a:gd name="T28" fmla="*/ 0 w 123"/>
                  <a:gd name="T29" fmla="*/ 1 h 143"/>
                  <a:gd name="T30" fmla="*/ 0 w 123"/>
                  <a:gd name="T31" fmla="*/ 1 h 143"/>
                  <a:gd name="T32" fmla="*/ 0 w 123"/>
                  <a:gd name="T33" fmla="*/ 1 h 143"/>
                  <a:gd name="T34" fmla="*/ 0 w 123"/>
                  <a:gd name="T35" fmla="*/ 1 h 143"/>
                  <a:gd name="T36" fmla="*/ 0 w 123"/>
                  <a:gd name="T37" fmla="*/ 1 h 143"/>
                  <a:gd name="T38" fmla="*/ 0 w 123"/>
                  <a:gd name="T39" fmla="*/ 1 h 143"/>
                  <a:gd name="T40" fmla="*/ 0 w 123"/>
                  <a:gd name="T41" fmla="*/ 1 h 143"/>
                  <a:gd name="T42" fmla="*/ 0 w 123"/>
                  <a:gd name="T43" fmla="*/ 1 h 143"/>
                  <a:gd name="T44" fmla="*/ 0 w 123"/>
                  <a:gd name="T45" fmla="*/ 1 h 143"/>
                  <a:gd name="T46" fmla="*/ 0 w 123"/>
                  <a:gd name="T47" fmla="*/ 1 h 143"/>
                  <a:gd name="T48" fmla="*/ 0 w 123"/>
                  <a:gd name="T49" fmla="*/ 1 h 143"/>
                  <a:gd name="T50" fmla="*/ 0 w 123"/>
                  <a:gd name="T51" fmla="*/ 1 h 143"/>
                  <a:gd name="T52" fmla="*/ 0 w 123"/>
                  <a:gd name="T53" fmla="*/ 1 h 143"/>
                  <a:gd name="T54" fmla="*/ 0 w 123"/>
                  <a:gd name="T55" fmla="*/ 1 h 143"/>
                  <a:gd name="T56" fmla="*/ 0 w 123"/>
                  <a:gd name="T57" fmla="*/ 1 h 143"/>
                  <a:gd name="T58" fmla="*/ 0 w 123"/>
                  <a:gd name="T59" fmla="*/ 1 h 143"/>
                  <a:gd name="T60" fmla="*/ 0 w 123"/>
                  <a:gd name="T61" fmla="*/ 1 h 143"/>
                  <a:gd name="T62" fmla="*/ 0 w 123"/>
                  <a:gd name="T63" fmla="*/ 1 h 143"/>
                  <a:gd name="T64" fmla="*/ 0 w 123"/>
                  <a:gd name="T65" fmla="*/ 1 h 143"/>
                  <a:gd name="T66" fmla="*/ 0 w 123"/>
                  <a:gd name="T67" fmla="*/ 1 h 143"/>
                  <a:gd name="T68" fmla="*/ 0 w 123"/>
                  <a:gd name="T69" fmla="*/ 1 h 143"/>
                  <a:gd name="T70" fmla="*/ 0 w 123"/>
                  <a:gd name="T71" fmla="*/ 1 h 143"/>
                  <a:gd name="T72" fmla="*/ 0 w 123"/>
                  <a:gd name="T73" fmla="*/ 1 h 143"/>
                  <a:gd name="T74" fmla="*/ 0 w 123"/>
                  <a:gd name="T75" fmla="*/ 1 h 143"/>
                  <a:gd name="T76" fmla="*/ 0 w 123"/>
                  <a:gd name="T77" fmla="*/ 1 h 143"/>
                  <a:gd name="T78" fmla="*/ 0 w 123"/>
                  <a:gd name="T79" fmla="*/ 1 h 143"/>
                  <a:gd name="T80" fmla="*/ 0 w 123"/>
                  <a:gd name="T81" fmla="*/ 1 h 143"/>
                  <a:gd name="T82" fmla="*/ 0 w 123"/>
                  <a:gd name="T83" fmla="*/ 1 h 143"/>
                  <a:gd name="T84" fmla="*/ 0 w 123"/>
                  <a:gd name="T85" fmla="*/ 1 h 143"/>
                  <a:gd name="T86" fmla="*/ 0 w 123"/>
                  <a:gd name="T87" fmla="*/ 1 h 143"/>
                  <a:gd name="T88" fmla="*/ 0 w 123"/>
                  <a:gd name="T89" fmla="*/ 1 h 143"/>
                  <a:gd name="T90" fmla="*/ 0 w 123"/>
                  <a:gd name="T91" fmla="*/ 1 h 143"/>
                  <a:gd name="T92" fmla="*/ 0 w 123"/>
                  <a:gd name="T93" fmla="*/ 1 h 143"/>
                  <a:gd name="T94" fmla="*/ 0 w 123"/>
                  <a:gd name="T95" fmla="*/ 1 h 143"/>
                  <a:gd name="T96" fmla="*/ 0 w 123"/>
                  <a:gd name="T97" fmla="*/ 1 h 143"/>
                  <a:gd name="T98" fmla="*/ 0 w 123"/>
                  <a:gd name="T99" fmla="*/ 1 h 143"/>
                  <a:gd name="T100" fmla="*/ 0 w 123"/>
                  <a:gd name="T101" fmla="*/ 0 h 143"/>
                  <a:gd name="T102" fmla="*/ 0 w 123"/>
                  <a:gd name="T103" fmla="*/ 0 h 143"/>
                  <a:gd name="T104" fmla="*/ 0 w 123"/>
                  <a:gd name="T105" fmla="*/ 1 h 143"/>
                  <a:gd name="T106" fmla="*/ 0 w 123"/>
                  <a:gd name="T107" fmla="*/ 1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3" h="143">
                    <a:moveTo>
                      <a:pt x="50" y="5"/>
                    </a:moveTo>
                    <a:lnTo>
                      <a:pt x="43" y="9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3" y="24"/>
                    </a:lnTo>
                    <a:lnTo>
                      <a:pt x="18" y="29"/>
                    </a:lnTo>
                    <a:lnTo>
                      <a:pt x="14" y="38"/>
                    </a:lnTo>
                    <a:lnTo>
                      <a:pt x="8" y="44"/>
                    </a:lnTo>
                    <a:lnTo>
                      <a:pt x="6" y="53"/>
                    </a:lnTo>
                    <a:lnTo>
                      <a:pt x="1" y="68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3" y="106"/>
                    </a:lnTo>
                    <a:lnTo>
                      <a:pt x="8" y="119"/>
                    </a:lnTo>
                    <a:lnTo>
                      <a:pt x="15" y="128"/>
                    </a:lnTo>
                    <a:lnTo>
                      <a:pt x="19" y="131"/>
                    </a:lnTo>
                    <a:lnTo>
                      <a:pt x="23" y="135"/>
                    </a:lnTo>
                    <a:lnTo>
                      <a:pt x="29" y="138"/>
                    </a:lnTo>
                    <a:lnTo>
                      <a:pt x="34" y="141"/>
                    </a:lnTo>
                    <a:lnTo>
                      <a:pt x="44" y="143"/>
                    </a:lnTo>
                    <a:lnTo>
                      <a:pt x="48" y="143"/>
                    </a:lnTo>
                    <a:lnTo>
                      <a:pt x="54" y="143"/>
                    </a:lnTo>
                    <a:lnTo>
                      <a:pt x="58" y="143"/>
                    </a:lnTo>
                    <a:lnTo>
                      <a:pt x="62" y="142"/>
                    </a:lnTo>
                    <a:lnTo>
                      <a:pt x="72" y="139"/>
                    </a:lnTo>
                    <a:lnTo>
                      <a:pt x="79" y="137"/>
                    </a:lnTo>
                    <a:lnTo>
                      <a:pt x="85" y="131"/>
                    </a:lnTo>
                    <a:lnTo>
                      <a:pt x="92" y="127"/>
                    </a:lnTo>
                    <a:lnTo>
                      <a:pt x="98" y="121"/>
                    </a:lnTo>
                    <a:lnTo>
                      <a:pt x="103" y="115"/>
                    </a:lnTo>
                    <a:lnTo>
                      <a:pt x="109" y="108"/>
                    </a:lnTo>
                    <a:lnTo>
                      <a:pt x="113" y="99"/>
                    </a:lnTo>
                    <a:lnTo>
                      <a:pt x="116" y="91"/>
                    </a:lnTo>
                    <a:lnTo>
                      <a:pt x="120" y="77"/>
                    </a:lnTo>
                    <a:lnTo>
                      <a:pt x="121" y="71"/>
                    </a:lnTo>
                    <a:lnTo>
                      <a:pt x="123" y="62"/>
                    </a:lnTo>
                    <a:lnTo>
                      <a:pt x="123" y="55"/>
                    </a:lnTo>
                    <a:lnTo>
                      <a:pt x="121" y="50"/>
                    </a:lnTo>
                    <a:lnTo>
                      <a:pt x="120" y="43"/>
                    </a:lnTo>
                    <a:lnTo>
                      <a:pt x="118" y="36"/>
                    </a:lnTo>
                    <a:lnTo>
                      <a:pt x="116" y="31"/>
                    </a:lnTo>
                    <a:lnTo>
                      <a:pt x="113" y="25"/>
                    </a:lnTo>
                    <a:lnTo>
                      <a:pt x="110" y="20"/>
                    </a:lnTo>
                    <a:lnTo>
                      <a:pt x="106" y="16"/>
                    </a:lnTo>
                    <a:lnTo>
                      <a:pt x="102" y="11"/>
                    </a:lnTo>
                    <a:lnTo>
                      <a:pt x="98" y="7"/>
                    </a:lnTo>
                    <a:lnTo>
                      <a:pt x="92" y="5"/>
                    </a:lnTo>
                    <a:lnTo>
                      <a:pt x="87" y="3"/>
                    </a:lnTo>
                    <a:lnTo>
                      <a:pt x="77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4" name="Freeform 791"/>
              <p:cNvSpPr>
                <a:spLocks/>
              </p:cNvSpPr>
              <p:nvPr userDrawn="1"/>
            </p:nvSpPr>
            <p:spPr bwMode="auto">
              <a:xfrm>
                <a:off x="3783" y="1309"/>
                <a:ext cx="45" cy="63"/>
              </a:xfrm>
              <a:custGeom>
                <a:avLst/>
                <a:gdLst>
                  <a:gd name="T0" fmla="*/ 0 w 91"/>
                  <a:gd name="T1" fmla="*/ 0 h 127"/>
                  <a:gd name="T2" fmla="*/ 0 w 91"/>
                  <a:gd name="T3" fmla="*/ 0 h 127"/>
                  <a:gd name="T4" fmla="*/ 0 w 91"/>
                  <a:gd name="T5" fmla="*/ 0 h 127"/>
                  <a:gd name="T6" fmla="*/ 0 w 91"/>
                  <a:gd name="T7" fmla="*/ 0 h 127"/>
                  <a:gd name="T8" fmla="*/ 0 w 91"/>
                  <a:gd name="T9" fmla="*/ 0 h 127"/>
                  <a:gd name="T10" fmla="*/ 0 w 91"/>
                  <a:gd name="T11" fmla="*/ 0 h 127"/>
                  <a:gd name="T12" fmla="*/ 0 w 91"/>
                  <a:gd name="T13" fmla="*/ 0 h 127"/>
                  <a:gd name="T14" fmla="*/ 0 w 91"/>
                  <a:gd name="T15" fmla="*/ 0 h 127"/>
                  <a:gd name="T16" fmla="*/ 0 w 91"/>
                  <a:gd name="T17" fmla="*/ 0 h 127"/>
                  <a:gd name="T18" fmla="*/ 0 w 91"/>
                  <a:gd name="T19" fmla="*/ 0 h 127"/>
                  <a:gd name="T20" fmla="*/ 0 w 91"/>
                  <a:gd name="T21" fmla="*/ 0 h 127"/>
                  <a:gd name="T22" fmla="*/ 0 w 91"/>
                  <a:gd name="T23" fmla="*/ 0 h 127"/>
                  <a:gd name="T24" fmla="*/ 0 w 91"/>
                  <a:gd name="T25" fmla="*/ 0 h 127"/>
                  <a:gd name="T26" fmla="*/ 0 w 91"/>
                  <a:gd name="T27" fmla="*/ 0 h 127"/>
                  <a:gd name="T28" fmla="*/ 0 w 91"/>
                  <a:gd name="T29" fmla="*/ 0 h 127"/>
                  <a:gd name="T30" fmla="*/ 0 w 91"/>
                  <a:gd name="T31" fmla="*/ 0 h 127"/>
                  <a:gd name="T32" fmla="*/ 0 w 91"/>
                  <a:gd name="T33" fmla="*/ 0 h 127"/>
                  <a:gd name="T34" fmla="*/ 0 w 91"/>
                  <a:gd name="T35" fmla="*/ 0 h 127"/>
                  <a:gd name="T36" fmla="*/ 0 w 91"/>
                  <a:gd name="T37" fmla="*/ 0 h 127"/>
                  <a:gd name="T38" fmla="*/ 0 w 91"/>
                  <a:gd name="T39" fmla="*/ 0 h 127"/>
                  <a:gd name="T40" fmla="*/ 0 w 91"/>
                  <a:gd name="T41" fmla="*/ 0 h 127"/>
                  <a:gd name="T42" fmla="*/ 0 w 91"/>
                  <a:gd name="T43" fmla="*/ 0 h 127"/>
                  <a:gd name="T44" fmla="*/ 0 w 91"/>
                  <a:gd name="T45" fmla="*/ 0 h 127"/>
                  <a:gd name="T46" fmla="*/ 0 w 91"/>
                  <a:gd name="T47" fmla="*/ 0 h 127"/>
                  <a:gd name="T48" fmla="*/ 0 w 91"/>
                  <a:gd name="T49" fmla="*/ 0 h 127"/>
                  <a:gd name="T50" fmla="*/ 0 w 91"/>
                  <a:gd name="T51" fmla="*/ 0 h 127"/>
                  <a:gd name="T52" fmla="*/ 0 w 91"/>
                  <a:gd name="T53" fmla="*/ 0 h 127"/>
                  <a:gd name="T54" fmla="*/ 0 w 91"/>
                  <a:gd name="T55" fmla="*/ 0 h 127"/>
                  <a:gd name="T56" fmla="*/ 0 w 91"/>
                  <a:gd name="T57" fmla="*/ 0 h 127"/>
                  <a:gd name="T58" fmla="*/ 0 w 91"/>
                  <a:gd name="T59" fmla="*/ 0 h 127"/>
                  <a:gd name="T60" fmla="*/ 0 w 91"/>
                  <a:gd name="T61" fmla="*/ 0 h 127"/>
                  <a:gd name="T62" fmla="*/ 0 w 91"/>
                  <a:gd name="T63" fmla="*/ 0 h 127"/>
                  <a:gd name="T64" fmla="*/ 0 w 91"/>
                  <a:gd name="T65" fmla="*/ 0 h 127"/>
                  <a:gd name="T66" fmla="*/ 0 w 91"/>
                  <a:gd name="T67" fmla="*/ 0 h 127"/>
                  <a:gd name="T68" fmla="*/ 0 w 91"/>
                  <a:gd name="T69" fmla="*/ 0 h 127"/>
                  <a:gd name="T70" fmla="*/ 0 w 91"/>
                  <a:gd name="T71" fmla="*/ 0 h 127"/>
                  <a:gd name="T72" fmla="*/ 0 w 91"/>
                  <a:gd name="T73" fmla="*/ 0 h 127"/>
                  <a:gd name="T74" fmla="*/ 0 w 91"/>
                  <a:gd name="T75" fmla="*/ 0 h 127"/>
                  <a:gd name="T76" fmla="*/ 0 w 91"/>
                  <a:gd name="T77" fmla="*/ 0 h 127"/>
                  <a:gd name="T78" fmla="*/ 0 w 91"/>
                  <a:gd name="T79" fmla="*/ 0 h 127"/>
                  <a:gd name="T80" fmla="*/ 0 w 91"/>
                  <a:gd name="T81" fmla="*/ 0 h 127"/>
                  <a:gd name="T82" fmla="*/ 0 w 91"/>
                  <a:gd name="T83" fmla="*/ 0 h 127"/>
                  <a:gd name="T84" fmla="*/ 0 w 91"/>
                  <a:gd name="T85" fmla="*/ 0 h 127"/>
                  <a:gd name="T86" fmla="*/ 0 w 91"/>
                  <a:gd name="T87" fmla="*/ 0 h 127"/>
                  <a:gd name="T88" fmla="*/ 0 w 91"/>
                  <a:gd name="T89" fmla="*/ 0 h 127"/>
                  <a:gd name="T90" fmla="*/ 0 w 91"/>
                  <a:gd name="T91" fmla="*/ 0 h 127"/>
                  <a:gd name="T92" fmla="*/ 0 w 91"/>
                  <a:gd name="T93" fmla="*/ 0 h 127"/>
                  <a:gd name="T94" fmla="*/ 0 w 91"/>
                  <a:gd name="T95" fmla="*/ 0 h 127"/>
                  <a:gd name="T96" fmla="*/ 0 w 91"/>
                  <a:gd name="T97" fmla="*/ 0 h 127"/>
                  <a:gd name="T98" fmla="*/ 0 w 91"/>
                  <a:gd name="T99" fmla="*/ 0 h 127"/>
                  <a:gd name="T100" fmla="*/ 0 w 91"/>
                  <a:gd name="T101" fmla="*/ 0 h 127"/>
                  <a:gd name="T102" fmla="*/ 0 w 91"/>
                  <a:gd name="T103" fmla="*/ 0 h 127"/>
                  <a:gd name="T104" fmla="*/ 0 w 91"/>
                  <a:gd name="T105" fmla="*/ 0 h 1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127">
                    <a:moveTo>
                      <a:pt x="35" y="6"/>
                    </a:moveTo>
                    <a:lnTo>
                      <a:pt x="30" y="8"/>
                    </a:lnTo>
                    <a:lnTo>
                      <a:pt x="28" y="10"/>
                    </a:lnTo>
                    <a:lnTo>
                      <a:pt x="25" y="13"/>
                    </a:lnTo>
                    <a:lnTo>
                      <a:pt x="21" y="17"/>
                    </a:lnTo>
                    <a:lnTo>
                      <a:pt x="17" y="22"/>
                    </a:lnTo>
                    <a:lnTo>
                      <a:pt x="13" y="29"/>
                    </a:lnTo>
                    <a:lnTo>
                      <a:pt x="8" y="35"/>
                    </a:lnTo>
                    <a:lnTo>
                      <a:pt x="6" y="41"/>
                    </a:lnTo>
                    <a:lnTo>
                      <a:pt x="3" y="50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0" y="85"/>
                    </a:lnTo>
                    <a:lnTo>
                      <a:pt x="3" y="96"/>
                    </a:lnTo>
                    <a:lnTo>
                      <a:pt x="4" y="102"/>
                    </a:lnTo>
                    <a:lnTo>
                      <a:pt x="7" y="106"/>
                    </a:lnTo>
                    <a:lnTo>
                      <a:pt x="13" y="114"/>
                    </a:lnTo>
                    <a:lnTo>
                      <a:pt x="15" y="118"/>
                    </a:lnTo>
                    <a:lnTo>
                      <a:pt x="19" y="121"/>
                    </a:lnTo>
                    <a:lnTo>
                      <a:pt x="24" y="123"/>
                    </a:lnTo>
                    <a:lnTo>
                      <a:pt x="28" y="125"/>
                    </a:lnTo>
                    <a:lnTo>
                      <a:pt x="35" y="127"/>
                    </a:lnTo>
                    <a:lnTo>
                      <a:pt x="41" y="127"/>
                    </a:lnTo>
                    <a:lnTo>
                      <a:pt x="48" y="125"/>
                    </a:lnTo>
                    <a:lnTo>
                      <a:pt x="51" y="124"/>
                    </a:lnTo>
                    <a:lnTo>
                      <a:pt x="55" y="123"/>
                    </a:lnTo>
                    <a:lnTo>
                      <a:pt x="61" y="118"/>
                    </a:lnTo>
                    <a:lnTo>
                      <a:pt x="65" y="116"/>
                    </a:lnTo>
                    <a:lnTo>
                      <a:pt x="69" y="110"/>
                    </a:lnTo>
                    <a:lnTo>
                      <a:pt x="74" y="105"/>
                    </a:lnTo>
                    <a:lnTo>
                      <a:pt x="81" y="92"/>
                    </a:lnTo>
                    <a:lnTo>
                      <a:pt x="84" y="85"/>
                    </a:lnTo>
                    <a:lnTo>
                      <a:pt x="87" y="79"/>
                    </a:lnTo>
                    <a:lnTo>
                      <a:pt x="88" y="72"/>
                    </a:lnTo>
                    <a:lnTo>
                      <a:pt x="90" y="69"/>
                    </a:lnTo>
                    <a:lnTo>
                      <a:pt x="90" y="66"/>
                    </a:lnTo>
                    <a:lnTo>
                      <a:pt x="91" y="52"/>
                    </a:lnTo>
                    <a:lnTo>
                      <a:pt x="90" y="41"/>
                    </a:lnTo>
                    <a:lnTo>
                      <a:pt x="88" y="30"/>
                    </a:lnTo>
                    <a:lnTo>
                      <a:pt x="85" y="25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4" y="8"/>
                    </a:lnTo>
                    <a:lnTo>
                      <a:pt x="72" y="6"/>
                    </a:lnTo>
                    <a:lnTo>
                      <a:pt x="68" y="4"/>
                    </a:lnTo>
                    <a:lnTo>
                      <a:pt x="63" y="2"/>
                    </a:lnTo>
                    <a:lnTo>
                      <a:pt x="59" y="2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5" name="Freeform 792"/>
              <p:cNvSpPr>
                <a:spLocks/>
              </p:cNvSpPr>
              <p:nvPr userDrawn="1"/>
            </p:nvSpPr>
            <p:spPr bwMode="auto">
              <a:xfrm>
                <a:off x="4471" y="1546"/>
                <a:ext cx="68" cy="75"/>
              </a:xfrm>
              <a:custGeom>
                <a:avLst/>
                <a:gdLst>
                  <a:gd name="T0" fmla="*/ 1 w 136"/>
                  <a:gd name="T1" fmla="*/ 1 h 149"/>
                  <a:gd name="T2" fmla="*/ 1 w 136"/>
                  <a:gd name="T3" fmla="*/ 1 h 149"/>
                  <a:gd name="T4" fmla="*/ 1 w 136"/>
                  <a:gd name="T5" fmla="*/ 1 h 149"/>
                  <a:gd name="T6" fmla="*/ 1 w 136"/>
                  <a:gd name="T7" fmla="*/ 1 h 149"/>
                  <a:gd name="T8" fmla="*/ 1 w 136"/>
                  <a:gd name="T9" fmla="*/ 1 h 149"/>
                  <a:gd name="T10" fmla="*/ 1 w 136"/>
                  <a:gd name="T11" fmla="*/ 1 h 149"/>
                  <a:gd name="T12" fmla="*/ 1 w 136"/>
                  <a:gd name="T13" fmla="*/ 1 h 149"/>
                  <a:gd name="T14" fmla="*/ 1 w 136"/>
                  <a:gd name="T15" fmla="*/ 1 h 149"/>
                  <a:gd name="T16" fmla="*/ 1 w 136"/>
                  <a:gd name="T17" fmla="*/ 1 h 149"/>
                  <a:gd name="T18" fmla="*/ 1 w 136"/>
                  <a:gd name="T19" fmla="*/ 1 h 149"/>
                  <a:gd name="T20" fmla="*/ 1 w 136"/>
                  <a:gd name="T21" fmla="*/ 1 h 149"/>
                  <a:gd name="T22" fmla="*/ 0 w 136"/>
                  <a:gd name="T23" fmla="*/ 1 h 149"/>
                  <a:gd name="T24" fmla="*/ 0 w 136"/>
                  <a:gd name="T25" fmla="*/ 1 h 149"/>
                  <a:gd name="T26" fmla="*/ 1 w 136"/>
                  <a:gd name="T27" fmla="*/ 1 h 149"/>
                  <a:gd name="T28" fmla="*/ 1 w 136"/>
                  <a:gd name="T29" fmla="*/ 1 h 149"/>
                  <a:gd name="T30" fmla="*/ 1 w 136"/>
                  <a:gd name="T31" fmla="*/ 1 h 149"/>
                  <a:gd name="T32" fmla="*/ 1 w 136"/>
                  <a:gd name="T33" fmla="*/ 1 h 149"/>
                  <a:gd name="T34" fmla="*/ 1 w 136"/>
                  <a:gd name="T35" fmla="*/ 1 h 149"/>
                  <a:gd name="T36" fmla="*/ 1 w 136"/>
                  <a:gd name="T37" fmla="*/ 1 h 149"/>
                  <a:gd name="T38" fmla="*/ 1 w 136"/>
                  <a:gd name="T39" fmla="*/ 1 h 149"/>
                  <a:gd name="T40" fmla="*/ 1 w 136"/>
                  <a:gd name="T41" fmla="*/ 1 h 149"/>
                  <a:gd name="T42" fmla="*/ 1 w 136"/>
                  <a:gd name="T43" fmla="*/ 1 h 149"/>
                  <a:gd name="T44" fmla="*/ 1 w 136"/>
                  <a:gd name="T45" fmla="*/ 1 h 149"/>
                  <a:gd name="T46" fmla="*/ 1 w 136"/>
                  <a:gd name="T47" fmla="*/ 1 h 149"/>
                  <a:gd name="T48" fmla="*/ 1 w 136"/>
                  <a:gd name="T49" fmla="*/ 1 h 149"/>
                  <a:gd name="T50" fmla="*/ 1 w 136"/>
                  <a:gd name="T51" fmla="*/ 1 h 149"/>
                  <a:gd name="T52" fmla="*/ 1 w 136"/>
                  <a:gd name="T53" fmla="*/ 1 h 149"/>
                  <a:gd name="T54" fmla="*/ 1 w 136"/>
                  <a:gd name="T55" fmla="*/ 1 h 149"/>
                  <a:gd name="T56" fmla="*/ 1 w 136"/>
                  <a:gd name="T57" fmla="*/ 1 h 149"/>
                  <a:gd name="T58" fmla="*/ 1 w 136"/>
                  <a:gd name="T59" fmla="*/ 1 h 149"/>
                  <a:gd name="T60" fmla="*/ 1 w 136"/>
                  <a:gd name="T61" fmla="*/ 1 h 149"/>
                  <a:gd name="T62" fmla="*/ 1 w 136"/>
                  <a:gd name="T63" fmla="*/ 1 h 149"/>
                  <a:gd name="T64" fmla="*/ 1 w 136"/>
                  <a:gd name="T65" fmla="*/ 1 h 149"/>
                  <a:gd name="T66" fmla="*/ 1 w 136"/>
                  <a:gd name="T67" fmla="*/ 1 h 149"/>
                  <a:gd name="T68" fmla="*/ 1 w 136"/>
                  <a:gd name="T69" fmla="*/ 1 h 149"/>
                  <a:gd name="T70" fmla="*/ 1 w 136"/>
                  <a:gd name="T71" fmla="*/ 1 h 149"/>
                  <a:gd name="T72" fmla="*/ 1 w 136"/>
                  <a:gd name="T73" fmla="*/ 1 h 149"/>
                  <a:gd name="T74" fmla="*/ 1 w 136"/>
                  <a:gd name="T75" fmla="*/ 1 h 149"/>
                  <a:gd name="T76" fmla="*/ 1 w 136"/>
                  <a:gd name="T77" fmla="*/ 1 h 149"/>
                  <a:gd name="T78" fmla="*/ 1 w 136"/>
                  <a:gd name="T79" fmla="*/ 1 h 149"/>
                  <a:gd name="T80" fmla="*/ 1 w 136"/>
                  <a:gd name="T81" fmla="*/ 1 h 149"/>
                  <a:gd name="T82" fmla="*/ 1 w 136"/>
                  <a:gd name="T83" fmla="*/ 1 h 149"/>
                  <a:gd name="T84" fmla="*/ 1 w 136"/>
                  <a:gd name="T85" fmla="*/ 1 h 149"/>
                  <a:gd name="T86" fmla="*/ 1 w 136"/>
                  <a:gd name="T87" fmla="*/ 1 h 149"/>
                  <a:gd name="T88" fmla="*/ 1 w 136"/>
                  <a:gd name="T89" fmla="*/ 1 h 149"/>
                  <a:gd name="T90" fmla="*/ 1 w 136"/>
                  <a:gd name="T91" fmla="*/ 1 h 149"/>
                  <a:gd name="T92" fmla="*/ 1 w 136"/>
                  <a:gd name="T93" fmla="*/ 1 h 149"/>
                  <a:gd name="T94" fmla="*/ 1 w 136"/>
                  <a:gd name="T95" fmla="*/ 1 h 149"/>
                  <a:gd name="T96" fmla="*/ 1 w 136"/>
                  <a:gd name="T97" fmla="*/ 1 h 149"/>
                  <a:gd name="T98" fmla="*/ 1 w 136"/>
                  <a:gd name="T99" fmla="*/ 1 h 149"/>
                  <a:gd name="T100" fmla="*/ 1 w 136"/>
                  <a:gd name="T101" fmla="*/ 1 h 149"/>
                  <a:gd name="T102" fmla="*/ 1 w 136"/>
                  <a:gd name="T103" fmla="*/ 1 h 149"/>
                  <a:gd name="T104" fmla="*/ 1 w 136"/>
                  <a:gd name="T105" fmla="*/ 0 h 149"/>
                  <a:gd name="T106" fmla="*/ 1 w 136"/>
                  <a:gd name="T107" fmla="*/ 0 h 149"/>
                  <a:gd name="T108" fmla="*/ 1 w 136"/>
                  <a:gd name="T109" fmla="*/ 0 h 149"/>
                  <a:gd name="T110" fmla="*/ 1 w 136"/>
                  <a:gd name="T111" fmla="*/ 0 h 149"/>
                  <a:gd name="T112" fmla="*/ 1 w 136"/>
                  <a:gd name="T113" fmla="*/ 1 h 149"/>
                  <a:gd name="T114" fmla="*/ 1 w 136"/>
                  <a:gd name="T115" fmla="*/ 1 h 1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6" h="149">
                    <a:moveTo>
                      <a:pt x="55" y="4"/>
                    </a:moveTo>
                    <a:lnTo>
                      <a:pt x="48" y="8"/>
                    </a:lnTo>
                    <a:lnTo>
                      <a:pt x="41" y="12"/>
                    </a:lnTo>
                    <a:lnTo>
                      <a:pt x="34" y="17"/>
                    </a:lnTo>
                    <a:lnTo>
                      <a:pt x="27" y="23"/>
                    </a:lnTo>
                    <a:lnTo>
                      <a:pt x="20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7" y="53"/>
                    </a:lnTo>
                    <a:lnTo>
                      <a:pt x="4" y="61"/>
                    </a:lnTo>
                    <a:lnTo>
                      <a:pt x="3" y="68"/>
                    </a:lnTo>
                    <a:lnTo>
                      <a:pt x="0" y="83"/>
                    </a:lnTo>
                    <a:lnTo>
                      <a:pt x="0" y="90"/>
                    </a:lnTo>
                    <a:lnTo>
                      <a:pt x="1" y="97"/>
                    </a:lnTo>
                    <a:lnTo>
                      <a:pt x="3" y="104"/>
                    </a:lnTo>
                    <a:lnTo>
                      <a:pt x="4" y="110"/>
                    </a:lnTo>
                    <a:lnTo>
                      <a:pt x="7" y="116"/>
                    </a:lnTo>
                    <a:lnTo>
                      <a:pt x="9" y="122"/>
                    </a:lnTo>
                    <a:lnTo>
                      <a:pt x="14" y="127"/>
                    </a:lnTo>
                    <a:lnTo>
                      <a:pt x="16" y="132"/>
                    </a:lnTo>
                    <a:lnTo>
                      <a:pt x="22" y="136"/>
                    </a:lnTo>
                    <a:lnTo>
                      <a:pt x="27" y="140"/>
                    </a:lnTo>
                    <a:lnTo>
                      <a:pt x="33" y="144"/>
                    </a:lnTo>
                    <a:lnTo>
                      <a:pt x="38" y="147"/>
                    </a:lnTo>
                    <a:lnTo>
                      <a:pt x="48" y="148"/>
                    </a:lnTo>
                    <a:lnTo>
                      <a:pt x="53" y="149"/>
                    </a:lnTo>
                    <a:lnTo>
                      <a:pt x="59" y="149"/>
                    </a:lnTo>
                    <a:lnTo>
                      <a:pt x="70" y="148"/>
                    </a:lnTo>
                    <a:lnTo>
                      <a:pt x="80" y="145"/>
                    </a:lnTo>
                    <a:lnTo>
                      <a:pt x="88" y="143"/>
                    </a:lnTo>
                    <a:lnTo>
                      <a:pt x="95" y="137"/>
                    </a:lnTo>
                    <a:lnTo>
                      <a:pt x="102" y="133"/>
                    </a:lnTo>
                    <a:lnTo>
                      <a:pt x="108" y="127"/>
                    </a:lnTo>
                    <a:lnTo>
                      <a:pt x="114" y="121"/>
                    </a:lnTo>
                    <a:lnTo>
                      <a:pt x="121" y="112"/>
                    </a:lnTo>
                    <a:lnTo>
                      <a:pt x="125" y="105"/>
                    </a:lnTo>
                    <a:lnTo>
                      <a:pt x="129" y="96"/>
                    </a:lnTo>
                    <a:lnTo>
                      <a:pt x="132" y="89"/>
                    </a:lnTo>
                    <a:lnTo>
                      <a:pt x="135" y="81"/>
                    </a:lnTo>
                    <a:lnTo>
                      <a:pt x="136" y="66"/>
                    </a:lnTo>
                    <a:lnTo>
                      <a:pt x="136" y="59"/>
                    </a:lnTo>
                    <a:lnTo>
                      <a:pt x="136" y="52"/>
                    </a:lnTo>
                    <a:lnTo>
                      <a:pt x="132" y="38"/>
                    </a:lnTo>
                    <a:lnTo>
                      <a:pt x="130" y="33"/>
                    </a:lnTo>
                    <a:lnTo>
                      <a:pt x="126" y="27"/>
                    </a:lnTo>
                    <a:lnTo>
                      <a:pt x="124" y="22"/>
                    </a:lnTo>
                    <a:lnTo>
                      <a:pt x="119" y="16"/>
                    </a:lnTo>
                    <a:lnTo>
                      <a:pt x="114" y="12"/>
                    </a:lnTo>
                    <a:lnTo>
                      <a:pt x="108" y="8"/>
                    </a:lnTo>
                    <a:lnTo>
                      <a:pt x="103" y="5"/>
                    </a:lnTo>
                    <a:lnTo>
                      <a:pt x="97" y="2"/>
                    </a:lnTo>
                    <a:lnTo>
                      <a:pt x="92" y="1"/>
                    </a:lnTo>
                    <a:lnTo>
                      <a:pt x="86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6" y="1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6" name="Freeform 793"/>
              <p:cNvSpPr>
                <a:spLocks/>
              </p:cNvSpPr>
              <p:nvPr userDrawn="1"/>
            </p:nvSpPr>
            <p:spPr bwMode="auto">
              <a:xfrm>
                <a:off x="3932" y="1361"/>
                <a:ext cx="50" cy="65"/>
              </a:xfrm>
              <a:custGeom>
                <a:avLst/>
                <a:gdLst>
                  <a:gd name="T0" fmla="*/ 0 w 101"/>
                  <a:gd name="T1" fmla="*/ 0 h 131"/>
                  <a:gd name="T2" fmla="*/ 0 w 101"/>
                  <a:gd name="T3" fmla="*/ 0 h 131"/>
                  <a:gd name="T4" fmla="*/ 0 w 101"/>
                  <a:gd name="T5" fmla="*/ 0 h 131"/>
                  <a:gd name="T6" fmla="*/ 0 w 101"/>
                  <a:gd name="T7" fmla="*/ 0 h 131"/>
                  <a:gd name="T8" fmla="*/ 0 w 101"/>
                  <a:gd name="T9" fmla="*/ 0 h 131"/>
                  <a:gd name="T10" fmla="*/ 0 w 101"/>
                  <a:gd name="T11" fmla="*/ 0 h 131"/>
                  <a:gd name="T12" fmla="*/ 0 w 101"/>
                  <a:gd name="T13" fmla="*/ 0 h 131"/>
                  <a:gd name="T14" fmla="*/ 0 w 101"/>
                  <a:gd name="T15" fmla="*/ 0 h 131"/>
                  <a:gd name="T16" fmla="*/ 0 w 101"/>
                  <a:gd name="T17" fmla="*/ 0 h 131"/>
                  <a:gd name="T18" fmla="*/ 0 w 101"/>
                  <a:gd name="T19" fmla="*/ 0 h 131"/>
                  <a:gd name="T20" fmla="*/ 0 w 101"/>
                  <a:gd name="T21" fmla="*/ 0 h 131"/>
                  <a:gd name="T22" fmla="*/ 0 w 101"/>
                  <a:gd name="T23" fmla="*/ 0 h 131"/>
                  <a:gd name="T24" fmla="*/ 0 w 101"/>
                  <a:gd name="T25" fmla="*/ 0 h 131"/>
                  <a:gd name="T26" fmla="*/ 0 w 101"/>
                  <a:gd name="T27" fmla="*/ 0 h 131"/>
                  <a:gd name="T28" fmla="*/ 0 w 101"/>
                  <a:gd name="T29" fmla="*/ 0 h 131"/>
                  <a:gd name="T30" fmla="*/ 0 w 101"/>
                  <a:gd name="T31" fmla="*/ 0 h 131"/>
                  <a:gd name="T32" fmla="*/ 0 w 101"/>
                  <a:gd name="T33" fmla="*/ 0 h 131"/>
                  <a:gd name="T34" fmla="*/ 0 w 101"/>
                  <a:gd name="T35" fmla="*/ 0 h 131"/>
                  <a:gd name="T36" fmla="*/ 0 w 101"/>
                  <a:gd name="T37" fmla="*/ 0 h 131"/>
                  <a:gd name="T38" fmla="*/ 0 w 101"/>
                  <a:gd name="T39" fmla="*/ 0 h 131"/>
                  <a:gd name="T40" fmla="*/ 0 w 101"/>
                  <a:gd name="T41" fmla="*/ 0 h 131"/>
                  <a:gd name="T42" fmla="*/ 0 w 101"/>
                  <a:gd name="T43" fmla="*/ 0 h 131"/>
                  <a:gd name="T44" fmla="*/ 0 w 101"/>
                  <a:gd name="T45" fmla="*/ 0 h 131"/>
                  <a:gd name="T46" fmla="*/ 0 w 101"/>
                  <a:gd name="T47" fmla="*/ 0 h 131"/>
                  <a:gd name="T48" fmla="*/ 0 w 101"/>
                  <a:gd name="T49" fmla="*/ 0 h 131"/>
                  <a:gd name="T50" fmla="*/ 0 w 101"/>
                  <a:gd name="T51" fmla="*/ 0 h 131"/>
                  <a:gd name="T52" fmla="*/ 0 w 101"/>
                  <a:gd name="T53" fmla="*/ 0 h 131"/>
                  <a:gd name="T54" fmla="*/ 0 w 101"/>
                  <a:gd name="T55" fmla="*/ 0 h 131"/>
                  <a:gd name="T56" fmla="*/ 0 w 101"/>
                  <a:gd name="T57" fmla="*/ 0 h 131"/>
                  <a:gd name="T58" fmla="*/ 0 w 101"/>
                  <a:gd name="T59" fmla="*/ 0 h 131"/>
                  <a:gd name="T60" fmla="*/ 0 w 101"/>
                  <a:gd name="T61" fmla="*/ 0 h 131"/>
                  <a:gd name="T62" fmla="*/ 0 w 101"/>
                  <a:gd name="T63" fmla="*/ 0 h 131"/>
                  <a:gd name="T64" fmla="*/ 0 w 101"/>
                  <a:gd name="T65" fmla="*/ 0 h 131"/>
                  <a:gd name="T66" fmla="*/ 0 w 101"/>
                  <a:gd name="T67" fmla="*/ 0 h 131"/>
                  <a:gd name="T68" fmla="*/ 0 w 101"/>
                  <a:gd name="T69" fmla="*/ 0 h 131"/>
                  <a:gd name="T70" fmla="*/ 0 w 101"/>
                  <a:gd name="T71" fmla="*/ 0 h 131"/>
                  <a:gd name="T72" fmla="*/ 0 w 101"/>
                  <a:gd name="T73" fmla="*/ 0 h 131"/>
                  <a:gd name="T74" fmla="*/ 0 w 101"/>
                  <a:gd name="T75" fmla="*/ 0 h 131"/>
                  <a:gd name="T76" fmla="*/ 0 w 101"/>
                  <a:gd name="T77" fmla="*/ 0 h 131"/>
                  <a:gd name="T78" fmla="*/ 0 w 101"/>
                  <a:gd name="T79" fmla="*/ 0 h 131"/>
                  <a:gd name="T80" fmla="*/ 0 w 101"/>
                  <a:gd name="T81" fmla="*/ 0 h 131"/>
                  <a:gd name="T82" fmla="*/ 0 w 101"/>
                  <a:gd name="T83" fmla="*/ 0 h 131"/>
                  <a:gd name="T84" fmla="*/ 0 w 101"/>
                  <a:gd name="T85" fmla="*/ 0 h 131"/>
                  <a:gd name="T86" fmla="*/ 0 w 101"/>
                  <a:gd name="T87" fmla="*/ 0 h 131"/>
                  <a:gd name="T88" fmla="*/ 0 w 101"/>
                  <a:gd name="T89" fmla="*/ 0 h 131"/>
                  <a:gd name="T90" fmla="*/ 0 w 101"/>
                  <a:gd name="T91" fmla="*/ 0 h 131"/>
                  <a:gd name="T92" fmla="*/ 0 w 101"/>
                  <a:gd name="T93" fmla="*/ 0 h 131"/>
                  <a:gd name="T94" fmla="*/ 0 w 101"/>
                  <a:gd name="T95" fmla="*/ 0 h 131"/>
                  <a:gd name="T96" fmla="*/ 0 w 101"/>
                  <a:gd name="T97" fmla="*/ 0 h 1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1" h="131">
                    <a:moveTo>
                      <a:pt x="40" y="4"/>
                    </a:moveTo>
                    <a:lnTo>
                      <a:pt x="35" y="9"/>
                    </a:lnTo>
                    <a:lnTo>
                      <a:pt x="29" y="13"/>
                    </a:lnTo>
                    <a:lnTo>
                      <a:pt x="24" y="17"/>
                    </a:lnTo>
                    <a:lnTo>
                      <a:pt x="20" y="22"/>
                    </a:lnTo>
                    <a:lnTo>
                      <a:pt x="15" y="28"/>
                    </a:lnTo>
                    <a:lnTo>
                      <a:pt x="11" y="35"/>
                    </a:lnTo>
                    <a:lnTo>
                      <a:pt x="7" y="42"/>
                    </a:lnTo>
                    <a:lnTo>
                      <a:pt x="4" y="50"/>
                    </a:lnTo>
                    <a:lnTo>
                      <a:pt x="2" y="64"/>
                    </a:lnTo>
                    <a:lnTo>
                      <a:pt x="0" y="76"/>
                    </a:lnTo>
                    <a:lnTo>
                      <a:pt x="2" y="88"/>
                    </a:lnTo>
                    <a:lnTo>
                      <a:pt x="4" y="99"/>
                    </a:lnTo>
                    <a:lnTo>
                      <a:pt x="6" y="105"/>
                    </a:lnTo>
                    <a:lnTo>
                      <a:pt x="8" y="109"/>
                    </a:lnTo>
                    <a:lnTo>
                      <a:pt x="14" y="119"/>
                    </a:lnTo>
                    <a:lnTo>
                      <a:pt x="21" y="124"/>
                    </a:lnTo>
                    <a:lnTo>
                      <a:pt x="25" y="127"/>
                    </a:lnTo>
                    <a:lnTo>
                      <a:pt x="31" y="130"/>
                    </a:lnTo>
                    <a:lnTo>
                      <a:pt x="33" y="131"/>
                    </a:lnTo>
                    <a:lnTo>
                      <a:pt x="37" y="131"/>
                    </a:lnTo>
                    <a:lnTo>
                      <a:pt x="46" y="131"/>
                    </a:lnTo>
                    <a:lnTo>
                      <a:pt x="53" y="130"/>
                    </a:lnTo>
                    <a:lnTo>
                      <a:pt x="61" y="127"/>
                    </a:lnTo>
                    <a:lnTo>
                      <a:pt x="66" y="124"/>
                    </a:lnTo>
                    <a:lnTo>
                      <a:pt x="72" y="120"/>
                    </a:lnTo>
                    <a:lnTo>
                      <a:pt x="77" y="114"/>
                    </a:lnTo>
                    <a:lnTo>
                      <a:pt x="81" y="109"/>
                    </a:lnTo>
                    <a:lnTo>
                      <a:pt x="86" y="103"/>
                    </a:lnTo>
                    <a:lnTo>
                      <a:pt x="90" y="97"/>
                    </a:lnTo>
                    <a:lnTo>
                      <a:pt x="94" y="90"/>
                    </a:lnTo>
                    <a:lnTo>
                      <a:pt x="97" y="81"/>
                    </a:lnTo>
                    <a:lnTo>
                      <a:pt x="99" y="69"/>
                    </a:lnTo>
                    <a:lnTo>
                      <a:pt x="101" y="55"/>
                    </a:lnTo>
                    <a:lnTo>
                      <a:pt x="101" y="43"/>
                    </a:lnTo>
                    <a:lnTo>
                      <a:pt x="99" y="37"/>
                    </a:lnTo>
                    <a:lnTo>
                      <a:pt x="98" y="32"/>
                    </a:lnTo>
                    <a:lnTo>
                      <a:pt x="95" y="26"/>
                    </a:lnTo>
                    <a:lnTo>
                      <a:pt x="92" y="21"/>
                    </a:lnTo>
                    <a:lnTo>
                      <a:pt x="87" y="13"/>
                    </a:lnTo>
                    <a:lnTo>
                      <a:pt x="84" y="9"/>
                    </a:lnTo>
                    <a:lnTo>
                      <a:pt x="80" y="6"/>
                    </a:lnTo>
                    <a:lnTo>
                      <a:pt x="76" y="3"/>
                    </a:lnTo>
                    <a:lnTo>
                      <a:pt x="70" y="2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7" name="Freeform 794"/>
              <p:cNvSpPr>
                <a:spLocks/>
              </p:cNvSpPr>
              <p:nvPr userDrawn="1"/>
            </p:nvSpPr>
            <p:spPr bwMode="auto">
              <a:xfrm>
                <a:off x="4182" y="1447"/>
                <a:ext cx="58" cy="70"/>
              </a:xfrm>
              <a:custGeom>
                <a:avLst/>
                <a:gdLst>
                  <a:gd name="T0" fmla="*/ 0 w 117"/>
                  <a:gd name="T1" fmla="*/ 1 h 140"/>
                  <a:gd name="T2" fmla="*/ 0 w 117"/>
                  <a:gd name="T3" fmla="*/ 1 h 140"/>
                  <a:gd name="T4" fmla="*/ 0 w 117"/>
                  <a:gd name="T5" fmla="*/ 1 h 140"/>
                  <a:gd name="T6" fmla="*/ 0 w 117"/>
                  <a:gd name="T7" fmla="*/ 1 h 140"/>
                  <a:gd name="T8" fmla="*/ 0 w 117"/>
                  <a:gd name="T9" fmla="*/ 1 h 140"/>
                  <a:gd name="T10" fmla="*/ 0 w 117"/>
                  <a:gd name="T11" fmla="*/ 1 h 140"/>
                  <a:gd name="T12" fmla="*/ 0 w 117"/>
                  <a:gd name="T13" fmla="*/ 1 h 140"/>
                  <a:gd name="T14" fmla="*/ 0 w 117"/>
                  <a:gd name="T15" fmla="*/ 1 h 140"/>
                  <a:gd name="T16" fmla="*/ 0 w 117"/>
                  <a:gd name="T17" fmla="*/ 1 h 140"/>
                  <a:gd name="T18" fmla="*/ 0 w 117"/>
                  <a:gd name="T19" fmla="*/ 1 h 140"/>
                  <a:gd name="T20" fmla="*/ 0 w 117"/>
                  <a:gd name="T21" fmla="*/ 1 h 140"/>
                  <a:gd name="T22" fmla="*/ 0 w 117"/>
                  <a:gd name="T23" fmla="*/ 1 h 140"/>
                  <a:gd name="T24" fmla="*/ 0 w 117"/>
                  <a:gd name="T25" fmla="*/ 1 h 140"/>
                  <a:gd name="T26" fmla="*/ 0 w 117"/>
                  <a:gd name="T27" fmla="*/ 1 h 140"/>
                  <a:gd name="T28" fmla="*/ 0 w 117"/>
                  <a:gd name="T29" fmla="*/ 1 h 140"/>
                  <a:gd name="T30" fmla="*/ 0 w 117"/>
                  <a:gd name="T31" fmla="*/ 1 h 140"/>
                  <a:gd name="T32" fmla="*/ 0 w 117"/>
                  <a:gd name="T33" fmla="*/ 1 h 140"/>
                  <a:gd name="T34" fmla="*/ 0 w 117"/>
                  <a:gd name="T35" fmla="*/ 1 h 140"/>
                  <a:gd name="T36" fmla="*/ 0 w 117"/>
                  <a:gd name="T37" fmla="*/ 1 h 140"/>
                  <a:gd name="T38" fmla="*/ 0 w 117"/>
                  <a:gd name="T39" fmla="*/ 1 h 140"/>
                  <a:gd name="T40" fmla="*/ 0 w 117"/>
                  <a:gd name="T41" fmla="*/ 1 h 140"/>
                  <a:gd name="T42" fmla="*/ 0 w 117"/>
                  <a:gd name="T43" fmla="*/ 1 h 140"/>
                  <a:gd name="T44" fmla="*/ 0 w 117"/>
                  <a:gd name="T45" fmla="*/ 1 h 140"/>
                  <a:gd name="T46" fmla="*/ 0 w 117"/>
                  <a:gd name="T47" fmla="*/ 1 h 140"/>
                  <a:gd name="T48" fmla="*/ 0 w 117"/>
                  <a:gd name="T49" fmla="*/ 1 h 140"/>
                  <a:gd name="T50" fmla="*/ 0 w 117"/>
                  <a:gd name="T51" fmla="*/ 1 h 140"/>
                  <a:gd name="T52" fmla="*/ 0 w 117"/>
                  <a:gd name="T53" fmla="*/ 1 h 140"/>
                  <a:gd name="T54" fmla="*/ 0 w 117"/>
                  <a:gd name="T55" fmla="*/ 1 h 140"/>
                  <a:gd name="T56" fmla="*/ 0 w 117"/>
                  <a:gd name="T57" fmla="*/ 1 h 140"/>
                  <a:gd name="T58" fmla="*/ 0 w 117"/>
                  <a:gd name="T59" fmla="*/ 1 h 140"/>
                  <a:gd name="T60" fmla="*/ 0 w 117"/>
                  <a:gd name="T61" fmla="*/ 1 h 140"/>
                  <a:gd name="T62" fmla="*/ 0 w 117"/>
                  <a:gd name="T63" fmla="*/ 1 h 140"/>
                  <a:gd name="T64" fmla="*/ 0 w 117"/>
                  <a:gd name="T65" fmla="*/ 1 h 140"/>
                  <a:gd name="T66" fmla="*/ 0 w 117"/>
                  <a:gd name="T67" fmla="*/ 1 h 140"/>
                  <a:gd name="T68" fmla="*/ 0 w 117"/>
                  <a:gd name="T69" fmla="*/ 1 h 140"/>
                  <a:gd name="T70" fmla="*/ 0 w 117"/>
                  <a:gd name="T71" fmla="*/ 1 h 140"/>
                  <a:gd name="T72" fmla="*/ 0 w 117"/>
                  <a:gd name="T73" fmla="*/ 1 h 140"/>
                  <a:gd name="T74" fmla="*/ 0 w 117"/>
                  <a:gd name="T75" fmla="*/ 1 h 140"/>
                  <a:gd name="T76" fmla="*/ 0 w 117"/>
                  <a:gd name="T77" fmla="*/ 1 h 140"/>
                  <a:gd name="T78" fmla="*/ 0 w 117"/>
                  <a:gd name="T79" fmla="*/ 1 h 140"/>
                  <a:gd name="T80" fmla="*/ 0 w 117"/>
                  <a:gd name="T81" fmla="*/ 1 h 140"/>
                  <a:gd name="T82" fmla="*/ 0 w 117"/>
                  <a:gd name="T83" fmla="*/ 1 h 140"/>
                  <a:gd name="T84" fmla="*/ 0 w 117"/>
                  <a:gd name="T85" fmla="*/ 1 h 140"/>
                  <a:gd name="T86" fmla="*/ 0 w 117"/>
                  <a:gd name="T87" fmla="*/ 1 h 140"/>
                  <a:gd name="T88" fmla="*/ 0 w 117"/>
                  <a:gd name="T89" fmla="*/ 1 h 140"/>
                  <a:gd name="T90" fmla="*/ 0 w 117"/>
                  <a:gd name="T91" fmla="*/ 1 h 140"/>
                  <a:gd name="T92" fmla="*/ 0 w 117"/>
                  <a:gd name="T93" fmla="*/ 1 h 140"/>
                  <a:gd name="T94" fmla="*/ 0 w 117"/>
                  <a:gd name="T95" fmla="*/ 1 h 140"/>
                  <a:gd name="T96" fmla="*/ 0 w 117"/>
                  <a:gd name="T97" fmla="*/ 1 h 140"/>
                  <a:gd name="T98" fmla="*/ 0 w 117"/>
                  <a:gd name="T99" fmla="*/ 1 h 140"/>
                  <a:gd name="T100" fmla="*/ 0 w 117"/>
                  <a:gd name="T101" fmla="*/ 1 h 140"/>
                  <a:gd name="T102" fmla="*/ 0 w 117"/>
                  <a:gd name="T103" fmla="*/ 1 h 140"/>
                  <a:gd name="T104" fmla="*/ 0 w 117"/>
                  <a:gd name="T105" fmla="*/ 1 h 140"/>
                  <a:gd name="T106" fmla="*/ 0 w 117"/>
                  <a:gd name="T107" fmla="*/ 1 h 140"/>
                  <a:gd name="T108" fmla="*/ 0 w 117"/>
                  <a:gd name="T109" fmla="*/ 0 h 140"/>
                  <a:gd name="T110" fmla="*/ 0 w 117"/>
                  <a:gd name="T111" fmla="*/ 0 h 140"/>
                  <a:gd name="T112" fmla="*/ 0 w 117"/>
                  <a:gd name="T113" fmla="*/ 1 h 140"/>
                  <a:gd name="T114" fmla="*/ 0 w 117"/>
                  <a:gd name="T115" fmla="*/ 1 h 1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7" h="140">
                    <a:moveTo>
                      <a:pt x="47" y="4"/>
                    </a:moveTo>
                    <a:lnTo>
                      <a:pt x="40" y="8"/>
                    </a:lnTo>
                    <a:lnTo>
                      <a:pt x="34" y="13"/>
                    </a:lnTo>
                    <a:lnTo>
                      <a:pt x="29" y="18"/>
                    </a:lnTo>
                    <a:lnTo>
                      <a:pt x="23" y="24"/>
                    </a:lnTo>
                    <a:lnTo>
                      <a:pt x="18" y="29"/>
                    </a:lnTo>
                    <a:lnTo>
                      <a:pt x="14" y="36"/>
                    </a:lnTo>
                    <a:lnTo>
                      <a:pt x="9" y="44"/>
                    </a:lnTo>
                    <a:lnTo>
                      <a:pt x="5" y="52"/>
                    </a:lnTo>
                    <a:lnTo>
                      <a:pt x="4" y="59"/>
                    </a:lnTo>
                    <a:lnTo>
                      <a:pt x="3" y="66"/>
                    </a:lnTo>
                    <a:lnTo>
                      <a:pt x="1" y="73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3" y="99"/>
                    </a:lnTo>
                    <a:lnTo>
                      <a:pt x="4" y="105"/>
                    </a:lnTo>
                    <a:lnTo>
                      <a:pt x="7" y="110"/>
                    </a:lnTo>
                    <a:lnTo>
                      <a:pt x="9" y="116"/>
                    </a:lnTo>
                    <a:lnTo>
                      <a:pt x="12" y="121"/>
                    </a:lnTo>
                    <a:lnTo>
                      <a:pt x="15" y="125"/>
                    </a:lnTo>
                    <a:lnTo>
                      <a:pt x="18" y="127"/>
                    </a:lnTo>
                    <a:lnTo>
                      <a:pt x="19" y="129"/>
                    </a:lnTo>
                    <a:lnTo>
                      <a:pt x="23" y="132"/>
                    </a:lnTo>
                    <a:lnTo>
                      <a:pt x="29" y="135"/>
                    </a:lnTo>
                    <a:lnTo>
                      <a:pt x="34" y="138"/>
                    </a:lnTo>
                    <a:lnTo>
                      <a:pt x="42" y="139"/>
                    </a:lnTo>
                    <a:lnTo>
                      <a:pt x="47" y="140"/>
                    </a:lnTo>
                    <a:lnTo>
                      <a:pt x="52" y="140"/>
                    </a:lnTo>
                    <a:lnTo>
                      <a:pt x="56" y="139"/>
                    </a:lnTo>
                    <a:lnTo>
                      <a:pt x="60" y="139"/>
                    </a:lnTo>
                    <a:lnTo>
                      <a:pt x="70" y="136"/>
                    </a:lnTo>
                    <a:lnTo>
                      <a:pt x="75" y="132"/>
                    </a:lnTo>
                    <a:lnTo>
                      <a:pt x="82" y="128"/>
                    </a:lnTo>
                    <a:lnTo>
                      <a:pt x="88" y="124"/>
                    </a:lnTo>
                    <a:lnTo>
                      <a:pt x="93" y="118"/>
                    </a:lnTo>
                    <a:lnTo>
                      <a:pt x="99" y="112"/>
                    </a:lnTo>
                    <a:lnTo>
                      <a:pt x="103" y="105"/>
                    </a:lnTo>
                    <a:lnTo>
                      <a:pt x="107" y="96"/>
                    </a:lnTo>
                    <a:lnTo>
                      <a:pt x="111" y="88"/>
                    </a:lnTo>
                    <a:lnTo>
                      <a:pt x="114" y="81"/>
                    </a:lnTo>
                    <a:lnTo>
                      <a:pt x="115" y="74"/>
                    </a:lnTo>
                    <a:lnTo>
                      <a:pt x="115" y="68"/>
                    </a:lnTo>
                    <a:lnTo>
                      <a:pt x="117" y="61"/>
                    </a:lnTo>
                    <a:lnTo>
                      <a:pt x="117" y="54"/>
                    </a:lnTo>
                    <a:lnTo>
                      <a:pt x="115" y="47"/>
                    </a:lnTo>
                    <a:lnTo>
                      <a:pt x="113" y="35"/>
                    </a:lnTo>
                    <a:lnTo>
                      <a:pt x="108" y="24"/>
                    </a:lnTo>
                    <a:lnTo>
                      <a:pt x="104" y="19"/>
                    </a:lnTo>
                    <a:lnTo>
                      <a:pt x="102" y="15"/>
                    </a:lnTo>
                    <a:lnTo>
                      <a:pt x="97" y="11"/>
                    </a:lnTo>
                    <a:lnTo>
                      <a:pt x="93" y="7"/>
                    </a:lnTo>
                    <a:lnTo>
                      <a:pt x="88" y="4"/>
                    </a:lnTo>
                    <a:lnTo>
                      <a:pt x="82" y="3"/>
                    </a:lnTo>
                    <a:lnTo>
                      <a:pt x="74" y="0"/>
                    </a:lnTo>
                    <a:lnTo>
                      <a:pt x="64" y="0"/>
                    </a:lnTo>
                    <a:lnTo>
                      <a:pt x="56" y="2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8" name="Freeform 795"/>
              <p:cNvSpPr>
                <a:spLocks/>
              </p:cNvSpPr>
              <p:nvPr userDrawn="1"/>
            </p:nvSpPr>
            <p:spPr bwMode="auto">
              <a:xfrm>
                <a:off x="3713" y="1285"/>
                <a:ext cx="44" cy="62"/>
              </a:xfrm>
              <a:custGeom>
                <a:avLst/>
                <a:gdLst>
                  <a:gd name="T0" fmla="*/ 1 w 88"/>
                  <a:gd name="T1" fmla="*/ 1 h 124"/>
                  <a:gd name="T2" fmla="*/ 1 w 88"/>
                  <a:gd name="T3" fmla="*/ 1 h 124"/>
                  <a:gd name="T4" fmla="*/ 1 w 88"/>
                  <a:gd name="T5" fmla="*/ 1 h 124"/>
                  <a:gd name="T6" fmla="*/ 1 w 88"/>
                  <a:gd name="T7" fmla="*/ 1 h 124"/>
                  <a:gd name="T8" fmla="*/ 1 w 88"/>
                  <a:gd name="T9" fmla="*/ 1 h 124"/>
                  <a:gd name="T10" fmla="*/ 1 w 88"/>
                  <a:gd name="T11" fmla="*/ 1 h 124"/>
                  <a:gd name="T12" fmla="*/ 1 w 88"/>
                  <a:gd name="T13" fmla="*/ 1 h 124"/>
                  <a:gd name="T14" fmla="*/ 1 w 88"/>
                  <a:gd name="T15" fmla="*/ 1 h 124"/>
                  <a:gd name="T16" fmla="*/ 1 w 88"/>
                  <a:gd name="T17" fmla="*/ 1 h 124"/>
                  <a:gd name="T18" fmla="*/ 1 w 88"/>
                  <a:gd name="T19" fmla="*/ 1 h 124"/>
                  <a:gd name="T20" fmla="*/ 1 w 88"/>
                  <a:gd name="T21" fmla="*/ 1 h 124"/>
                  <a:gd name="T22" fmla="*/ 0 w 88"/>
                  <a:gd name="T23" fmla="*/ 1 h 124"/>
                  <a:gd name="T24" fmla="*/ 0 w 88"/>
                  <a:gd name="T25" fmla="*/ 1 h 124"/>
                  <a:gd name="T26" fmla="*/ 1 w 88"/>
                  <a:gd name="T27" fmla="*/ 1 h 124"/>
                  <a:gd name="T28" fmla="*/ 1 w 88"/>
                  <a:gd name="T29" fmla="*/ 1 h 124"/>
                  <a:gd name="T30" fmla="*/ 1 w 88"/>
                  <a:gd name="T31" fmla="*/ 1 h 124"/>
                  <a:gd name="T32" fmla="*/ 1 w 88"/>
                  <a:gd name="T33" fmla="*/ 1 h 124"/>
                  <a:gd name="T34" fmla="*/ 1 w 88"/>
                  <a:gd name="T35" fmla="*/ 1 h 124"/>
                  <a:gd name="T36" fmla="*/ 1 w 88"/>
                  <a:gd name="T37" fmla="*/ 1 h 124"/>
                  <a:gd name="T38" fmla="*/ 1 w 88"/>
                  <a:gd name="T39" fmla="*/ 1 h 124"/>
                  <a:gd name="T40" fmla="*/ 1 w 88"/>
                  <a:gd name="T41" fmla="*/ 1 h 124"/>
                  <a:gd name="T42" fmla="*/ 1 w 88"/>
                  <a:gd name="T43" fmla="*/ 1 h 124"/>
                  <a:gd name="T44" fmla="*/ 1 w 88"/>
                  <a:gd name="T45" fmla="*/ 1 h 124"/>
                  <a:gd name="T46" fmla="*/ 1 w 88"/>
                  <a:gd name="T47" fmla="*/ 1 h 124"/>
                  <a:gd name="T48" fmla="*/ 1 w 88"/>
                  <a:gd name="T49" fmla="*/ 1 h 124"/>
                  <a:gd name="T50" fmla="*/ 1 w 88"/>
                  <a:gd name="T51" fmla="*/ 1 h 124"/>
                  <a:gd name="T52" fmla="*/ 1 w 88"/>
                  <a:gd name="T53" fmla="*/ 1 h 124"/>
                  <a:gd name="T54" fmla="*/ 1 w 88"/>
                  <a:gd name="T55" fmla="*/ 1 h 124"/>
                  <a:gd name="T56" fmla="*/ 1 w 88"/>
                  <a:gd name="T57" fmla="*/ 1 h 124"/>
                  <a:gd name="T58" fmla="*/ 1 w 88"/>
                  <a:gd name="T59" fmla="*/ 1 h 124"/>
                  <a:gd name="T60" fmla="*/ 1 w 88"/>
                  <a:gd name="T61" fmla="*/ 1 h 124"/>
                  <a:gd name="T62" fmla="*/ 1 w 88"/>
                  <a:gd name="T63" fmla="*/ 1 h 124"/>
                  <a:gd name="T64" fmla="*/ 1 w 88"/>
                  <a:gd name="T65" fmla="*/ 1 h 124"/>
                  <a:gd name="T66" fmla="*/ 1 w 88"/>
                  <a:gd name="T67" fmla="*/ 1 h 124"/>
                  <a:gd name="T68" fmla="*/ 1 w 88"/>
                  <a:gd name="T69" fmla="*/ 1 h 124"/>
                  <a:gd name="T70" fmla="*/ 1 w 88"/>
                  <a:gd name="T71" fmla="*/ 1 h 124"/>
                  <a:gd name="T72" fmla="*/ 1 w 88"/>
                  <a:gd name="T73" fmla="*/ 1 h 124"/>
                  <a:gd name="T74" fmla="*/ 1 w 88"/>
                  <a:gd name="T75" fmla="*/ 1 h 124"/>
                  <a:gd name="T76" fmla="*/ 1 w 88"/>
                  <a:gd name="T77" fmla="*/ 1 h 124"/>
                  <a:gd name="T78" fmla="*/ 1 w 88"/>
                  <a:gd name="T79" fmla="*/ 1 h 124"/>
                  <a:gd name="T80" fmla="*/ 1 w 88"/>
                  <a:gd name="T81" fmla="*/ 1 h 124"/>
                  <a:gd name="T82" fmla="*/ 1 w 88"/>
                  <a:gd name="T83" fmla="*/ 1 h 124"/>
                  <a:gd name="T84" fmla="*/ 1 w 88"/>
                  <a:gd name="T85" fmla="*/ 1 h 124"/>
                  <a:gd name="T86" fmla="*/ 1 w 88"/>
                  <a:gd name="T87" fmla="*/ 1 h 124"/>
                  <a:gd name="T88" fmla="*/ 1 w 88"/>
                  <a:gd name="T89" fmla="*/ 1 h 124"/>
                  <a:gd name="T90" fmla="*/ 1 w 88"/>
                  <a:gd name="T91" fmla="*/ 1 h 124"/>
                  <a:gd name="T92" fmla="*/ 1 w 88"/>
                  <a:gd name="T93" fmla="*/ 1 h 124"/>
                  <a:gd name="T94" fmla="*/ 1 w 88"/>
                  <a:gd name="T95" fmla="*/ 1 h 124"/>
                  <a:gd name="T96" fmla="*/ 1 w 88"/>
                  <a:gd name="T97" fmla="*/ 0 h 124"/>
                  <a:gd name="T98" fmla="*/ 1 w 88"/>
                  <a:gd name="T99" fmla="*/ 0 h 124"/>
                  <a:gd name="T100" fmla="*/ 1 w 88"/>
                  <a:gd name="T101" fmla="*/ 0 h 124"/>
                  <a:gd name="T102" fmla="*/ 1 w 88"/>
                  <a:gd name="T103" fmla="*/ 1 h 124"/>
                  <a:gd name="T104" fmla="*/ 1 w 88"/>
                  <a:gd name="T105" fmla="*/ 1 h 124"/>
                  <a:gd name="T106" fmla="*/ 1 w 88"/>
                  <a:gd name="T107" fmla="*/ 1 h 1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8" h="124">
                    <a:moveTo>
                      <a:pt x="33" y="6"/>
                    </a:moveTo>
                    <a:lnTo>
                      <a:pt x="29" y="8"/>
                    </a:lnTo>
                    <a:lnTo>
                      <a:pt x="25" y="12"/>
                    </a:lnTo>
                    <a:lnTo>
                      <a:pt x="19" y="17"/>
                    </a:lnTo>
                    <a:lnTo>
                      <a:pt x="15" y="22"/>
                    </a:lnTo>
                    <a:lnTo>
                      <a:pt x="12" y="28"/>
                    </a:lnTo>
                    <a:lnTo>
                      <a:pt x="8" y="34"/>
                    </a:lnTo>
                    <a:lnTo>
                      <a:pt x="5" y="41"/>
                    </a:lnTo>
                    <a:lnTo>
                      <a:pt x="4" y="48"/>
                    </a:lnTo>
                    <a:lnTo>
                      <a:pt x="1" y="55"/>
                    </a:lnTo>
                    <a:lnTo>
                      <a:pt x="1" y="61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84"/>
                    </a:lnTo>
                    <a:lnTo>
                      <a:pt x="3" y="95"/>
                    </a:lnTo>
                    <a:lnTo>
                      <a:pt x="7" y="105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6"/>
                    </a:lnTo>
                    <a:lnTo>
                      <a:pt x="19" y="118"/>
                    </a:lnTo>
                    <a:lnTo>
                      <a:pt x="22" y="121"/>
                    </a:lnTo>
                    <a:lnTo>
                      <a:pt x="26" y="122"/>
                    </a:lnTo>
                    <a:lnTo>
                      <a:pt x="30" y="124"/>
                    </a:lnTo>
                    <a:lnTo>
                      <a:pt x="33" y="124"/>
                    </a:lnTo>
                    <a:lnTo>
                      <a:pt x="40" y="124"/>
                    </a:lnTo>
                    <a:lnTo>
                      <a:pt x="43" y="124"/>
                    </a:lnTo>
                    <a:lnTo>
                      <a:pt x="47" y="122"/>
                    </a:lnTo>
                    <a:lnTo>
                      <a:pt x="49" y="121"/>
                    </a:lnTo>
                    <a:lnTo>
                      <a:pt x="54" y="120"/>
                    </a:lnTo>
                    <a:lnTo>
                      <a:pt x="58" y="117"/>
                    </a:lnTo>
                    <a:lnTo>
                      <a:pt x="63" y="113"/>
                    </a:lnTo>
                    <a:lnTo>
                      <a:pt x="67" y="109"/>
                    </a:lnTo>
                    <a:lnTo>
                      <a:pt x="71" y="103"/>
                    </a:lnTo>
                    <a:lnTo>
                      <a:pt x="76" y="98"/>
                    </a:lnTo>
                    <a:lnTo>
                      <a:pt x="78" y="91"/>
                    </a:lnTo>
                    <a:lnTo>
                      <a:pt x="84" y="77"/>
                    </a:lnTo>
                    <a:lnTo>
                      <a:pt x="87" y="65"/>
                    </a:lnTo>
                    <a:lnTo>
                      <a:pt x="88" y="52"/>
                    </a:lnTo>
                    <a:lnTo>
                      <a:pt x="87" y="40"/>
                    </a:lnTo>
                    <a:lnTo>
                      <a:pt x="84" y="29"/>
                    </a:lnTo>
                    <a:lnTo>
                      <a:pt x="80" y="19"/>
                    </a:lnTo>
                    <a:lnTo>
                      <a:pt x="78" y="15"/>
                    </a:lnTo>
                    <a:lnTo>
                      <a:pt x="74" y="12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7" y="4"/>
                    </a:lnTo>
                    <a:lnTo>
                      <a:pt x="33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49" name="Freeform 796"/>
              <p:cNvSpPr>
                <a:spLocks/>
              </p:cNvSpPr>
              <p:nvPr userDrawn="1"/>
            </p:nvSpPr>
            <p:spPr bwMode="auto">
              <a:xfrm>
                <a:off x="4370" y="1511"/>
                <a:ext cx="65" cy="74"/>
              </a:xfrm>
              <a:custGeom>
                <a:avLst/>
                <a:gdLst>
                  <a:gd name="T0" fmla="*/ 1 w 129"/>
                  <a:gd name="T1" fmla="*/ 1 h 148"/>
                  <a:gd name="T2" fmla="*/ 1 w 129"/>
                  <a:gd name="T3" fmla="*/ 1 h 148"/>
                  <a:gd name="T4" fmla="*/ 1 w 129"/>
                  <a:gd name="T5" fmla="*/ 1 h 148"/>
                  <a:gd name="T6" fmla="*/ 1 w 129"/>
                  <a:gd name="T7" fmla="*/ 1 h 148"/>
                  <a:gd name="T8" fmla="*/ 1 w 129"/>
                  <a:gd name="T9" fmla="*/ 1 h 148"/>
                  <a:gd name="T10" fmla="*/ 1 w 129"/>
                  <a:gd name="T11" fmla="*/ 1 h 148"/>
                  <a:gd name="T12" fmla="*/ 1 w 129"/>
                  <a:gd name="T13" fmla="*/ 1 h 148"/>
                  <a:gd name="T14" fmla="*/ 1 w 129"/>
                  <a:gd name="T15" fmla="*/ 1 h 148"/>
                  <a:gd name="T16" fmla="*/ 1 w 129"/>
                  <a:gd name="T17" fmla="*/ 1 h 148"/>
                  <a:gd name="T18" fmla="*/ 1 w 129"/>
                  <a:gd name="T19" fmla="*/ 1 h 148"/>
                  <a:gd name="T20" fmla="*/ 1 w 129"/>
                  <a:gd name="T21" fmla="*/ 1 h 148"/>
                  <a:gd name="T22" fmla="*/ 0 w 129"/>
                  <a:gd name="T23" fmla="*/ 1 h 148"/>
                  <a:gd name="T24" fmla="*/ 0 w 129"/>
                  <a:gd name="T25" fmla="*/ 1 h 148"/>
                  <a:gd name="T26" fmla="*/ 0 w 129"/>
                  <a:gd name="T27" fmla="*/ 1 h 148"/>
                  <a:gd name="T28" fmla="*/ 0 w 129"/>
                  <a:gd name="T29" fmla="*/ 1 h 148"/>
                  <a:gd name="T30" fmla="*/ 1 w 129"/>
                  <a:gd name="T31" fmla="*/ 1 h 148"/>
                  <a:gd name="T32" fmla="*/ 1 w 129"/>
                  <a:gd name="T33" fmla="*/ 1 h 148"/>
                  <a:gd name="T34" fmla="*/ 1 w 129"/>
                  <a:gd name="T35" fmla="*/ 1 h 148"/>
                  <a:gd name="T36" fmla="*/ 1 w 129"/>
                  <a:gd name="T37" fmla="*/ 1 h 148"/>
                  <a:gd name="T38" fmla="*/ 1 w 129"/>
                  <a:gd name="T39" fmla="*/ 1 h 148"/>
                  <a:gd name="T40" fmla="*/ 1 w 129"/>
                  <a:gd name="T41" fmla="*/ 1 h 148"/>
                  <a:gd name="T42" fmla="*/ 1 w 129"/>
                  <a:gd name="T43" fmla="*/ 1 h 148"/>
                  <a:gd name="T44" fmla="*/ 1 w 129"/>
                  <a:gd name="T45" fmla="*/ 1 h 148"/>
                  <a:gd name="T46" fmla="*/ 1 w 129"/>
                  <a:gd name="T47" fmla="*/ 1 h 148"/>
                  <a:gd name="T48" fmla="*/ 1 w 129"/>
                  <a:gd name="T49" fmla="*/ 1 h 148"/>
                  <a:gd name="T50" fmla="*/ 1 w 129"/>
                  <a:gd name="T51" fmla="*/ 1 h 148"/>
                  <a:gd name="T52" fmla="*/ 1 w 129"/>
                  <a:gd name="T53" fmla="*/ 1 h 148"/>
                  <a:gd name="T54" fmla="*/ 1 w 129"/>
                  <a:gd name="T55" fmla="*/ 1 h 148"/>
                  <a:gd name="T56" fmla="*/ 1 w 129"/>
                  <a:gd name="T57" fmla="*/ 1 h 148"/>
                  <a:gd name="T58" fmla="*/ 1 w 129"/>
                  <a:gd name="T59" fmla="*/ 1 h 148"/>
                  <a:gd name="T60" fmla="*/ 1 w 129"/>
                  <a:gd name="T61" fmla="*/ 1 h 148"/>
                  <a:gd name="T62" fmla="*/ 1 w 129"/>
                  <a:gd name="T63" fmla="*/ 1 h 148"/>
                  <a:gd name="T64" fmla="*/ 1 w 129"/>
                  <a:gd name="T65" fmla="*/ 1 h 148"/>
                  <a:gd name="T66" fmla="*/ 1 w 129"/>
                  <a:gd name="T67" fmla="*/ 1 h 148"/>
                  <a:gd name="T68" fmla="*/ 1 w 129"/>
                  <a:gd name="T69" fmla="*/ 1 h 148"/>
                  <a:gd name="T70" fmla="*/ 1 w 129"/>
                  <a:gd name="T71" fmla="*/ 1 h 148"/>
                  <a:gd name="T72" fmla="*/ 1 w 129"/>
                  <a:gd name="T73" fmla="*/ 1 h 148"/>
                  <a:gd name="T74" fmla="*/ 1 w 129"/>
                  <a:gd name="T75" fmla="*/ 1 h 148"/>
                  <a:gd name="T76" fmla="*/ 1 w 129"/>
                  <a:gd name="T77" fmla="*/ 1 h 148"/>
                  <a:gd name="T78" fmla="*/ 1 w 129"/>
                  <a:gd name="T79" fmla="*/ 1 h 148"/>
                  <a:gd name="T80" fmla="*/ 1 w 129"/>
                  <a:gd name="T81" fmla="*/ 1 h 148"/>
                  <a:gd name="T82" fmla="*/ 1 w 129"/>
                  <a:gd name="T83" fmla="*/ 1 h 148"/>
                  <a:gd name="T84" fmla="*/ 1 w 129"/>
                  <a:gd name="T85" fmla="*/ 1 h 148"/>
                  <a:gd name="T86" fmla="*/ 1 w 129"/>
                  <a:gd name="T87" fmla="*/ 1 h 148"/>
                  <a:gd name="T88" fmla="*/ 1 w 129"/>
                  <a:gd name="T89" fmla="*/ 1 h 148"/>
                  <a:gd name="T90" fmla="*/ 1 w 129"/>
                  <a:gd name="T91" fmla="*/ 1 h 148"/>
                  <a:gd name="T92" fmla="*/ 1 w 129"/>
                  <a:gd name="T93" fmla="*/ 1 h 148"/>
                  <a:gd name="T94" fmla="*/ 1 w 129"/>
                  <a:gd name="T95" fmla="*/ 1 h 148"/>
                  <a:gd name="T96" fmla="*/ 1 w 129"/>
                  <a:gd name="T97" fmla="*/ 1 h 148"/>
                  <a:gd name="T98" fmla="*/ 1 w 129"/>
                  <a:gd name="T99" fmla="*/ 1 h 148"/>
                  <a:gd name="T100" fmla="*/ 1 w 129"/>
                  <a:gd name="T101" fmla="*/ 1 h 148"/>
                  <a:gd name="T102" fmla="*/ 1 w 129"/>
                  <a:gd name="T103" fmla="*/ 1 h 148"/>
                  <a:gd name="T104" fmla="*/ 1 w 129"/>
                  <a:gd name="T105" fmla="*/ 1 h 148"/>
                  <a:gd name="T106" fmla="*/ 1 w 129"/>
                  <a:gd name="T107" fmla="*/ 1 h 148"/>
                  <a:gd name="T108" fmla="*/ 1 w 129"/>
                  <a:gd name="T109" fmla="*/ 1 h 148"/>
                  <a:gd name="T110" fmla="*/ 1 w 129"/>
                  <a:gd name="T111" fmla="*/ 1 h 148"/>
                  <a:gd name="T112" fmla="*/ 1 w 129"/>
                  <a:gd name="T113" fmla="*/ 0 h 148"/>
                  <a:gd name="T114" fmla="*/ 1 w 129"/>
                  <a:gd name="T115" fmla="*/ 0 h 148"/>
                  <a:gd name="T116" fmla="*/ 1 w 129"/>
                  <a:gd name="T117" fmla="*/ 0 h 148"/>
                  <a:gd name="T118" fmla="*/ 1 w 129"/>
                  <a:gd name="T119" fmla="*/ 1 h 148"/>
                  <a:gd name="T120" fmla="*/ 1 w 129"/>
                  <a:gd name="T121" fmla="*/ 1 h 148"/>
                  <a:gd name="T122" fmla="*/ 1 w 129"/>
                  <a:gd name="T123" fmla="*/ 1 h 14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9" h="148">
                    <a:moveTo>
                      <a:pt x="52" y="6"/>
                    </a:moveTo>
                    <a:lnTo>
                      <a:pt x="44" y="9"/>
                    </a:lnTo>
                    <a:lnTo>
                      <a:pt x="37" y="13"/>
                    </a:lnTo>
                    <a:lnTo>
                      <a:pt x="31" y="18"/>
                    </a:lnTo>
                    <a:lnTo>
                      <a:pt x="24" y="24"/>
                    </a:lnTo>
                    <a:lnTo>
                      <a:pt x="19" y="31"/>
                    </a:lnTo>
                    <a:lnTo>
                      <a:pt x="13" y="38"/>
                    </a:lnTo>
                    <a:lnTo>
                      <a:pt x="9" y="46"/>
                    </a:lnTo>
                    <a:lnTo>
                      <a:pt x="5" y="54"/>
                    </a:lnTo>
                    <a:lnTo>
                      <a:pt x="4" y="61"/>
                    </a:lnTo>
                    <a:lnTo>
                      <a:pt x="1" y="68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0" y="90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4" y="109"/>
                    </a:lnTo>
                    <a:lnTo>
                      <a:pt x="5" y="115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16" y="131"/>
                    </a:lnTo>
                    <a:lnTo>
                      <a:pt x="20" y="135"/>
                    </a:lnTo>
                    <a:lnTo>
                      <a:pt x="24" y="138"/>
                    </a:lnTo>
                    <a:lnTo>
                      <a:pt x="30" y="142"/>
                    </a:lnTo>
                    <a:lnTo>
                      <a:pt x="35" y="143"/>
                    </a:lnTo>
                    <a:lnTo>
                      <a:pt x="41" y="145"/>
                    </a:lnTo>
                    <a:lnTo>
                      <a:pt x="45" y="146"/>
                    </a:lnTo>
                    <a:lnTo>
                      <a:pt x="56" y="148"/>
                    </a:lnTo>
                    <a:lnTo>
                      <a:pt x="60" y="146"/>
                    </a:lnTo>
                    <a:lnTo>
                      <a:pt x="66" y="146"/>
                    </a:lnTo>
                    <a:lnTo>
                      <a:pt x="75" y="143"/>
                    </a:lnTo>
                    <a:lnTo>
                      <a:pt x="82" y="139"/>
                    </a:lnTo>
                    <a:lnTo>
                      <a:pt x="89" y="135"/>
                    </a:lnTo>
                    <a:lnTo>
                      <a:pt x="93" y="132"/>
                    </a:lnTo>
                    <a:lnTo>
                      <a:pt x="96" y="131"/>
                    </a:lnTo>
                    <a:lnTo>
                      <a:pt x="103" y="124"/>
                    </a:lnTo>
                    <a:lnTo>
                      <a:pt x="108" y="119"/>
                    </a:lnTo>
                    <a:lnTo>
                      <a:pt x="114" y="110"/>
                    </a:lnTo>
                    <a:lnTo>
                      <a:pt x="118" y="104"/>
                    </a:lnTo>
                    <a:lnTo>
                      <a:pt x="122" y="94"/>
                    </a:lnTo>
                    <a:lnTo>
                      <a:pt x="125" y="87"/>
                    </a:lnTo>
                    <a:lnTo>
                      <a:pt x="126" y="80"/>
                    </a:lnTo>
                    <a:lnTo>
                      <a:pt x="128" y="72"/>
                    </a:lnTo>
                    <a:lnTo>
                      <a:pt x="129" y="65"/>
                    </a:lnTo>
                    <a:lnTo>
                      <a:pt x="128" y="58"/>
                    </a:lnTo>
                    <a:lnTo>
                      <a:pt x="128" y="51"/>
                    </a:lnTo>
                    <a:lnTo>
                      <a:pt x="126" y="44"/>
                    </a:lnTo>
                    <a:lnTo>
                      <a:pt x="125" y="39"/>
                    </a:lnTo>
                    <a:lnTo>
                      <a:pt x="122" y="32"/>
                    </a:lnTo>
                    <a:lnTo>
                      <a:pt x="119" y="27"/>
                    </a:lnTo>
                    <a:lnTo>
                      <a:pt x="115" y="21"/>
                    </a:lnTo>
                    <a:lnTo>
                      <a:pt x="112" y="17"/>
                    </a:lnTo>
                    <a:lnTo>
                      <a:pt x="107" y="13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2" y="2"/>
                    </a:lnTo>
                    <a:lnTo>
                      <a:pt x="56" y="3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0" name="Freeform 797"/>
              <p:cNvSpPr>
                <a:spLocks/>
              </p:cNvSpPr>
              <p:nvPr userDrawn="1"/>
            </p:nvSpPr>
            <p:spPr bwMode="auto">
              <a:xfrm>
                <a:off x="3856" y="1335"/>
                <a:ext cx="47" cy="63"/>
              </a:xfrm>
              <a:custGeom>
                <a:avLst/>
                <a:gdLst>
                  <a:gd name="T0" fmla="*/ 0 w 95"/>
                  <a:gd name="T1" fmla="*/ 0 h 128"/>
                  <a:gd name="T2" fmla="*/ 0 w 95"/>
                  <a:gd name="T3" fmla="*/ 0 h 128"/>
                  <a:gd name="T4" fmla="*/ 0 w 95"/>
                  <a:gd name="T5" fmla="*/ 0 h 128"/>
                  <a:gd name="T6" fmla="*/ 0 w 95"/>
                  <a:gd name="T7" fmla="*/ 0 h 128"/>
                  <a:gd name="T8" fmla="*/ 0 w 95"/>
                  <a:gd name="T9" fmla="*/ 0 h 128"/>
                  <a:gd name="T10" fmla="*/ 0 w 95"/>
                  <a:gd name="T11" fmla="*/ 0 h 128"/>
                  <a:gd name="T12" fmla="*/ 0 w 95"/>
                  <a:gd name="T13" fmla="*/ 0 h 128"/>
                  <a:gd name="T14" fmla="*/ 0 w 95"/>
                  <a:gd name="T15" fmla="*/ 0 h 128"/>
                  <a:gd name="T16" fmla="*/ 0 w 95"/>
                  <a:gd name="T17" fmla="*/ 0 h 128"/>
                  <a:gd name="T18" fmla="*/ 0 w 95"/>
                  <a:gd name="T19" fmla="*/ 0 h 128"/>
                  <a:gd name="T20" fmla="*/ 0 w 95"/>
                  <a:gd name="T21" fmla="*/ 0 h 128"/>
                  <a:gd name="T22" fmla="*/ 0 w 95"/>
                  <a:gd name="T23" fmla="*/ 0 h 128"/>
                  <a:gd name="T24" fmla="*/ 0 w 95"/>
                  <a:gd name="T25" fmla="*/ 0 h 128"/>
                  <a:gd name="T26" fmla="*/ 0 w 95"/>
                  <a:gd name="T27" fmla="*/ 0 h 128"/>
                  <a:gd name="T28" fmla="*/ 0 w 95"/>
                  <a:gd name="T29" fmla="*/ 0 h 128"/>
                  <a:gd name="T30" fmla="*/ 0 w 95"/>
                  <a:gd name="T31" fmla="*/ 0 h 128"/>
                  <a:gd name="T32" fmla="*/ 0 w 95"/>
                  <a:gd name="T33" fmla="*/ 0 h 128"/>
                  <a:gd name="T34" fmla="*/ 0 w 95"/>
                  <a:gd name="T35" fmla="*/ 0 h 128"/>
                  <a:gd name="T36" fmla="*/ 0 w 95"/>
                  <a:gd name="T37" fmla="*/ 0 h 128"/>
                  <a:gd name="T38" fmla="*/ 0 w 95"/>
                  <a:gd name="T39" fmla="*/ 0 h 128"/>
                  <a:gd name="T40" fmla="*/ 0 w 95"/>
                  <a:gd name="T41" fmla="*/ 0 h 128"/>
                  <a:gd name="T42" fmla="*/ 0 w 95"/>
                  <a:gd name="T43" fmla="*/ 0 h 128"/>
                  <a:gd name="T44" fmla="*/ 0 w 95"/>
                  <a:gd name="T45" fmla="*/ 0 h 128"/>
                  <a:gd name="T46" fmla="*/ 0 w 95"/>
                  <a:gd name="T47" fmla="*/ 0 h 128"/>
                  <a:gd name="T48" fmla="*/ 0 w 95"/>
                  <a:gd name="T49" fmla="*/ 0 h 128"/>
                  <a:gd name="T50" fmla="*/ 0 w 95"/>
                  <a:gd name="T51" fmla="*/ 0 h 128"/>
                  <a:gd name="T52" fmla="*/ 0 w 95"/>
                  <a:gd name="T53" fmla="*/ 0 h 128"/>
                  <a:gd name="T54" fmla="*/ 0 w 95"/>
                  <a:gd name="T55" fmla="*/ 0 h 128"/>
                  <a:gd name="T56" fmla="*/ 0 w 95"/>
                  <a:gd name="T57" fmla="*/ 0 h 128"/>
                  <a:gd name="T58" fmla="*/ 0 w 95"/>
                  <a:gd name="T59" fmla="*/ 0 h 128"/>
                  <a:gd name="T60" fmla="*/ 0 w 95"/>
                  <a:gd name="T61" fmla="*/ 0 h 128"/>
                  <a:gd name="T62" fmla="*/ 0 w 95"/>
                  <a:gd name="T63" fmla="*/ 0 h 128"/>
                  <a:gd name="T64" fmla="*/ 0 w 95"/>
                  <a:gd name="T65" fmla="*/ 0 h 128"/>
                  <a:gd name="T66" fmla="*/ 0 w 95"/>
                  <a:gd name="T67" fmla="*/ 0 h 128"/>
                  <a:gd name="T68" fmla="*/ 0 w 95"/>
                  <a:gd name="T69" fmla="*/ 0 h 128"/>
                  <a:gd name="T70" fmla="*/ 0 w 95"/>
                  <a:gd name="T71" fmla="*/ 0 h 128"/>
                  <a:gd name="T72" fmla="*/ 0 w 95"/>
                  <a:gd name="T73" fmla="*/ 0 h 128"/>
                  <a:gd name="T74" fmla="*/ 0 w 95"/>
                  <a:gd name="T75" fmla="*/ 0 h 128"/>
                  <a:gd name="T76" fmla="*/ 0 w 95"/>
                  <a:gd name="T77" fmla="*/ 0 h 128"/>
                  <a:gd name="T78" fmla="*/ 0 w 95"/>
                  <a:gd name="T79" fmla="*/ 0 h 128"/>
                  <a:gd name="T80" fmla="*/ 0 w 95"/>
                  <a:gd name="T81" fmla="*/ 0 h 128"/>
                  <a:gd name="T82" fmla="*/ 0 w 95"/>
                  <a:gd name="T83" fmla="*/ 0 h 128"/>
                  <a:gd name="T84" fmla="*/ 0 w 95"/>
                  <a:gd name="T85" fmla="*/ 0 h 128"/>
                  <a:gd name="T86" fmla="*/ 0 w 95"/>
                  <a:gd name="T87" fmla="*/ 0 h 128"/>
                  <a:gd name="T88" fmla="*/ 0 w 95"/>
                  <a:gd name="T89" fmla="*/ 0 h 128"/>
                  <a:gd name="T90" fmla="*/ 0 w 95"/>
                  <a:gd name="T91" fmla="*/ 0 h 128"/>
                  <a:gd name="T92" fmla="*/ 0 w 95"/>
                  <a:gd name="T93" fmla="*/ 0 h 128"/>
                  <a:gd name="T94" fmla="*/ 0 w 95"/>
                  <a:gd name="T95" fmla="*/ 0 h 1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5" h="128">
                    <a:moveTo>
                      <a:pt x="37" y="4"/>
                    </a:moveTo>
                    <a:lnTo>
                      <a:pt x="32" y="8"/>
                    </a:lnTo>
                    <a:lnTo>
                      <a:pt x="26" y="11"/>
                    </a:lnTo>
                    <a:lnTo>
                      <a:pt x="22" y="17"/>
                    </a:lnTo>
                    <a:lnTo>
                      <a:pt x="16" y="22"/>
                    </a:lnTo>
                    <a:lnTo>
                      <a:pt x="10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3" y="98"/>
                    </a:lnTo>
                    <a:lnTo>
                      <a:pt x="4" y="102"/>
                    </a:lnTo>
                    <a:lnTo>
                      <a:pt x="7" y="107"/>
                    </a:lnTo>
                    <a:lnTo>
                      <a:pt x="12" y="116"/>
                    </a:lnTo>
                    <a:lnTo>
                      <a:pt x="15" y="120"/>
                    </a:lnTo>
                    <a:lnTo>
                      <a:pt x="19" y="122"/>
                    </a:lnTo>
                    <a:lnTo>
                      <a:pt x="23" y="125"/>
                    </a:lnTo>
                    <a:lnTo>
                      <a:pt x="27" y="127"/>
                    </a:lnTo>
                    <a:lnTo>
                      <a:pt x="34" y="128"/>
                    </a:lnTo>
                    <a:lnTo>
                      <a:pt x="43" y="128"/>
                    </a:lnTo>
                    <a:lnTo>
                      <a:pt x="49" y="127"/>
                    </a:lnTo>
                    <a:lnTo>
                      <a:pt x="56" y="124"/>
                    </a:lnTo>
                    <a:lnTo>
                      <a:pt x="62" y="121"/>
                    </a:lnTo>
                    <a:lnTo>
                      <a:pt x="67" y="117"/>
                    </a:lnTo>
                    <a:lnTo>
                      <a:pt x="73" y="111"/>
                    </a:lnTo>
                    <a:lnTo>
                      <a:pt x="77" y="106"/>
                    </a:lnTo>
                    <a:lnTo>
                      <a:pt x="81" y="100"/>
                    </a:lnTo>
                    <a:lnTo>
                      <a:pt x="85" y="94"/>
                    </a:lnTo>
                    <a:lnTo>
                      <a:pt x="88" y="87"/>
                    </a:lnTo>
                    <a:lnTo>
                      <a:pt x="91" y="80"/>
                    </a:lnTo>
                    <a:lnTo>
                      <a:pt x="93" y="66"/>
                    </a:lnTo>
                    <a:lnTo>
                      <a:pt x="95" y="54"/>
                    </a:lnTo>
                    <a:lnTo>
                      <a:pt x="93" y="41"/>
                    </a:lnTo>
                    <a:lnTo>
                      <a:pt x="92" y="30"/>
                    </a:lnTo>
                    <a:lnTo>
                      <a:pt x="89" y="25"/>
                    </a:lnTo>
                    <a:lnTo>
                      <a:pt x="88" y="21"/>
                    </a:lnTo>
                    <a:lnTo>
                      <a:pt x="85" y="15"/>
                    </a:lnTo>
                    <a:lnTo>
                      <a:pt x="81" y="12"/>
                    </a:lnTo>
                    <a:lnTo>
                      <a:pt x="78" y="8"/>
                    </a:lnTo>
                    <a:lnTo>
                      <a:pt x="74" y="6"/>
                    </a:lnTo>
                    <a:lnTo>
                      <a:pt x="70" y="3"/>
                    </a:lnTo>
                    <a:lnTo>
                      <a:pt x="66" y="1"/>
                    </a:lnTo>
                    <a:lnTo>
                      <a:pt x="59" y="0"/>
                    </a:lnTo>
                    <a:lnTo>
                      <a:pt x="51" y="0"/>
                    </a:lnTo>
                    <a:lnTo>
                      <a:pt x="44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1" name="Freeform 798"/>
              <p:cNvSpPr>
                <a:spLocks/>
              </p:cNvSpPr>
              <p:nvPr userDrawn="1"/>
            </p:nvSpPr>
            <p:spPr bwMode="auto">
              <a:xfrm>
                <a:off x="4095" y="1416"/>
                <a:ext cx="55" cy="69"/>
              </a:xfrm>
              <a:custGeom>
                <a:avLst/>
                <a:gdLst>
                  <a:gd name="T0" fmla="*/ 0 w 112"/>
                  <a:gd name="T1" fmla="*/ 1 h 137"/>
                  <a:gd name="T2" fmla="*/ 0 w 112"/>
                  <a:gd name="T3" fmla="*/ 1 h 137"/>
                  <a:gd name="T4" fmla="*/ 0 w 112"/>
                  <a:gd name="T5" fmla="*/ 1 h 137"/>
                  <a:gd name="T6" fmla="*/ 0 w 112"/>
                  <a:gd name="T7" fmla="*/ 1 h 137"/>
                  <a:gd name="T8" fmla="*/ 0 w 112"/>
                  <a:gd name="T9" fmla="*/ 1 h 137"/>
                  <a:gd name="T10" fmla="*/ 0 w 112"/>
                  <a:gd name="T11" fmla="*/ 1 h 137"/>
                  <a:gd name="T12" fmla="*/ 0 w 112"/>
                  <a:gd name="T13" fmla="*/ 1 h 137"/>
                  <a:gd name="T14" fmla="*/ 0 w 112"/>
                  <a:gd name="T15" fmla="*/ 1 h 137"/>
                  <a:gd name="T16" fmla="*/ 0 w 112"/>
                  <a:gd name="T17" fmla="*/ 1 h 137"/>
                  <a:gd name="T18" fmla="*/ 0 w 112"/>
                  <a:gd name="T19" fmla="*/ 1 h 137"/>
                  <a:gd name="T20" fmla="*/ 0 w 112"/>
                  <a:gd name="T21" fmla="*/ 1 h 137"/>
                  <a:gd name="T22" fmla="*/ 0 w 112"/>
                  <a:gd name="T23" fmla="*/ 1 h 137"/>
                  <a:gd name="T24" fmla="*/ 0 w 112"/>
                  <a:gd name="T25" fmla="*/ 1 h 137"/>
                  <a:gd name="T26" fmla="*/ 0 w 112"/>
                  <a:gd name="T27" fmla="*/ 1 h 137"/>
                  <a:gd name="T28" fmla="*/ 0 w 112"/>
                  <a:gd name="T29" fmla="*/ 1 h 137"/>
                  <a:gd name="T30" fmla="*/ 0 w 112"/>
                  <a:gd name="T31" fmla="*/ 1 h 137"/>
                  <a:gd name="T32" fmla="*/ 0 w 112"/>
                  <a:gd name="T33" fmla="*/ 1 h 137"/>
                  <a:gd name="T34" fmla="*/ 0 w 112"/>
                  <a:gd name="T35" fmla="*/ 1 h 137"/>
                  <a:gd name="T36" fmla="*/ 0 w 112"/>
                  <a:gd name="T37" fmla="*/ 1 h 137"/>
                  <a:gd name="T38" fmla="*/ 0 w 112"/>
                  <a:gd name="T39" fmla="*/ 1 h 137"/>
                  <a:gd name="T40" fmla="*/ 0 w 112"/>
                  <a:gd name="T41" fmla="*/ 1 h 137"/>
                  <a:gd name="T42" fmla="*/ 0 w 112"/>
                  <a:gd name="T43" fmla="*/ 1 h 137"/>
                  <a:gd name="T44" fmla="*/ 0 w 112"/>
                  <a:gd name="T45" fmla="*/ 1 h 137"/>
                  <a:gd name="T46" fmla="*/ 0 w 112"/>
                  <a:gd name="T47" fmla="*/ 1 h 137"/>
                  <a:gd name="T48" fmla="*/ 0 w 112"/>
                  <a:gd name="T49" fmla="*/ 1 h 137"/>
                  <a:gd name="T50" fmla="*/ 0 w 112"/>
                  <a:gd name="T51" fmla="*/ 1 h 137"/>
                  <a:gd name="T52" fmla="*/ 0 w 112"/>
                  <a:gd name="T53" fmla="*/ 1 h 137"/>
                  <a:gd name="T54" fmla="*/ 0 w 112"/>
                  <a:gd name="T55" fmla="*/ 1 h 137"/>
                  <a:gd name="T56" fmla="*/ 0 w 112"/>
                  <a:gd name="T57" fmla="*/ 1 h 137"/>
                  <a:gd name="T58" fmla="*/ 0 w 112"/>
                  <a:gd name="T59" fmla="*/ 1 h 137"/>
                  <a:gd name="T60" fmla="*/ 0 w 112"/>
                  <a:gd name="T61" fmla="*/ 1 h 137"/>
                  <a:gd name="T62" fmla="*/ 0 w 112"/>
                  <a:gd name="T63" fmla="*/ 1 h 137"/>
                  <a:gd name="T64" fmla="*/ 0 w 112"/>
                  <a:gd name="T65" fmla="*/ 1 h 137"/>
                  <a:gd name="T66" fmla="*/ 0 w 112"/>
                  <a:gd name="T67" fmla="*/ 1 h 137"/>
                  <a:gd name="T68" fmla="*/ 0 w 112"/>
                  <a:gd name="T69" fmla="*/ 1 h 137"/>
                  <a:gd name="T70" fmla="*/ 0 w 112"/>
                  <a:gd name="T71" fmla="*/ 1 h 137"/>
                  <a:gd name="T72" fmla="*/ 0 w 112"/>
                  <a:gd name="T73" fmla="*/ 1 h 137"/>
                  <a:gd name="T74" fmla="*/ 0 w 112"/>
                  <a:gd name="T75" fmla="*/ 1 h 137"/>
                  <a:gd name="T76" fmla="*/ 0 w 112"/>
                  <a:gd name="T77" fmla="*/ 1 h 137"/>
                  <a:gd name="T78" fmla="*/ 0 w 112"/>
                  <a:gd name="T79" fmla="*/ 1 h 137"/>
                  <a:gd name="T80" fmla="*/ 0 w 112"/>
                  <a:gd name="T81" fmla="*/ 1 h 137"/>
                  <a:gd name="T82" fmla="*/ 0 w 112"/>
                  <a:gd name="T83" fmla="*/ 1 h 137"/>
                  <a:gd name="T84" fmla="*/ 0 w 112"/>
                  <a:gd name="T85" fmla="*/ 1 h 137"/>
                  <a:gd name="T86" fmla="*/ 0 w 112"/>
                  <a:gd name="T87" fmla="*/ 1 h 137"/>
                  <a:gd name="T88" fmla="*/ 0 w 112"/>
                  <a:gd name="T89" fmla="*/ 1 h 137"/>
                  <a:gd name="T90" fmla="*/ 0 w 112"/>
                  <a:gd name="T91" fmla="*/ 1 h 137"/>
                  <a:gd name="T92" fmla="*/ 0 w 112"/>
                  <a:gd name="T93" fmla="*/ 1 h 137"/>
                  <a:gd name="T94" fmla="*/ 0 w 112"/>
                  <a:gd name="T95" fmla="*/ 1 h 137"/>
                  <a:gd name="T96" fmla="*/ 0 w 112"/>
                  <a:gd name="T97" fmla="*/ 1 h 137"/>
                  <a:gd name="T98" fmla="*/ 0 w 112"/>
                  <a:gd name="T99" fmla="*/ 1 h 137"/>
                  <a:gd name="T100" fmla="*/ 0 w 112"/>
                  <a:gd name="T101" fmla="*/ 1 h 137"/>
                  <a:gd name="T102" fmla="*/ 0 w 112"/>
                  <a:gd name="T103" fmla="*/ 1 h 137"/>
                  <a:gd name="T104" fmla="*/ 0 w 112"/>
                  <a:gd name="T105" fmla="*/ 1 h 137"/>
                  <a:gd name="T106" fmla="*/ 0 w 112"/>
                  <a:gd name="T107" fmla="*/ 1 h 137"/>
                  <a:gd name="T108" fmla="*/ 0 w 112"/>
                  <a:gd name="T109" fmla="*/ 1 h 137"/>
                  <a:gd name="T110" fmla="*/ 0 w 112"/>
                  <a:gd name="T111" fmla="*/ 1 h 137"/>
                  <a:gd name="T112" fmla="*/ 0 w 112"/>
                  <a:gd name="T113" fmla="*/ 0 h 137"/>
                  <a:gd name="T114" fmla="*/ 0 w 112"/>
                  <a:gd name="T115" fmla="*/ 0 h 137"/>
                  <a:gd name="T116" fmla="*/ 0 w 112"/>
                  <a:gd name="T117" fmla="*/ 1 h 137"/>
                  <a:gd name="T118" fmla="*/ 0 w 112"/>
                  <a:gd name="T119" fmla="*/ 1 h 137"/>
                  <a:gd name="T120" fmla="*/ 0 w 112"/>
                  <a:gd name="T121" fmla="*/ 1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2" h="137">
                    <a:moveTo>
                      <a:pt x="44" y="5"/>
                    </a:moveTo>
                    <a:lnTo>
                      <a:pt x="39" y="8"/>
                    </a:lnTo>
                    <a:lnTo>
                      <a:pt x="32" y="12"/>
                    </a:lnTo>
                    <a:lnTo>
                      <a:pt x="26" y="18"/>
                    </a:lnTo>
                    <a:lnTo>
                      <a:pt x="22" y="23"/>
                    </a:lnTo>
                    <a:lnTo>
                      <a:pt x="17" y="29"/>
                    </a:lnTo>
                    <a:lnTo>
                      <a:pt x="13" y="35"/>
                    </a:lnTo>
                    <a:lnTo>
                      <a:pt x="8" y="44"/>
                    </a:lnTo>
                    <a:lnTo>
                      <a:pt x="6" y="52"/>
                    </a:lnTo>
                    <a:lnTo>
                      <a:pt x="3" y="59"/>
                    </a:lnTo>
                    <a:lnTo>
                      <a:pt x="2" y="64"/>
                    </a:lnTo>
                    <a:lnTo>
                      <a:pt x="2" y="71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2" y="90"/>
                    </a:lnTo>
                    <a:lnTo>
                      <a:pt x="3" y="97"/>
                    </a:lnTo>
                    <a:lnTo>
                      <a:pt x="4" y="103"/>
                    </a:lnTo>
                    <a:lnTo>
                      <a:pt x="8" y="114"/>
                    </a:lnTo>
                    <a:lnTo>
                      <a:pt x="11" y="118"/>
                    </a:lnTo>
                    <a:lnTo>
                      <a:pt x="14" y="121"/>
                    </a:lnTo>
                    <a:lnTo>
                      <a:pt x="15" y="122"/>
                    </a:lnTo>
                    <a:lnTo>
                      <a:pt x="19" y="126"/>
                    </a:lnTo>
                    <a:lnTo>
                      <a:pt x="24" y="130"/>
                    </a:lnTo>
                    <a:lnTo>
                      <a:pt x="28" y="133"/>
                    </a:lnTo>
                    <a:lnTo>
                      <a:pt x="33" y="134"/>
                    </a:lnTo>
                    <a:lnTo>
                      <a:pt x="41" y="137"/>
                    </a:lnTo>
                    <a:lnTo>
                      <a:pt x="50" y="137"/>
                    </a:lnTo>
                    <a:lnTo>
                      <a:pt x="58" y="136"/>
                    </a:lnTo>
                    <a:lnTo>
                      <a:pt x="66" y="133"/>
                    </a:lnTo>
                    <a:lnTo>
                      <a:pt x="73" y="129"/>
                    </a:lnTo>
                    <a:lnTo>
                      <a:pt x="76" y="128"/>
                    </a:lnTo>
                    <a:lnTo>
                      <a:pt x="79" y="125"/>
                    </a:lnTo>
                    <a:lnTo>
                      <a:pt x="84" y="121"/>
                    </a:lnTo>
                    <a:lnTo>
                      <a:pt x="87" y="118"/>
                    </a:lnTo>
                    <a:lnTo>
                      <a:pt x="90" y="115"/>
                    </a:lnTo>
                    <a:lnTo>
                      <a:pt x="95" y="108"/>
                    </a:lnTo>
                    <a:lnTo>
                      <a:pt x="99" y="101"/>
                    </a:lnTo>
                    <a:lnTo>
                      <a:pt x="103" y="95"/>
                    </a:lnTo>
                    <a:lnTo>
                      <a:pt x="106" y="86"/>
                    </a:lnTo>
                    <a:lnTo>
                      <a:pt x="107" y="79"/>
                    </a:lnTo>
                    <a:lnTo>
                      <a:pt x="110" y="73"/>
                    </a:lnTo>
                    <a:lnTo>
                      <a:pt x="110" y="66"/>
                    </a:lnTo>
                    <a:lnTo>
                      <a:pt x="112" y="59"/>
                    </a:lnTo>
                    <a:lnTo>
                      <a:pt x="110" y="52"/>
                    </a:lnTo>
                    <a:lnTo>
                      <a:pt x="110" y="46"/>
                    </a:lnTo>
                    <a:lnTo>
                      <a:pt x="109" y="40"/>
                    </a:lnTo>
                    <a:lnTo>
                      <a:pt x="107" y="34"/>
                    </a:lnTo>
                    <a:lnTo>
                      <a:pt x="105" y="29"/>
                    </a:lnTo>
                    <a:lnTo>
                      <a:pt x="103" y="23"/>
                    </a:lnTo>
                    <a:lnTo>
                      <a:pt x="99" y="19"/>
                    </a:lnTo>
                    <a:lnTo>
                      <a:pt x="96" y="13"/>
                    </a:lnTo>
                    <a:lnTo>
                      <a:pt x="92" y="11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79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61" y="0"/>
                    </a:lnTo>
                    <a:lnTo>
                      <a:pt x="57" y="1"/>
                    </a:lnTo>
                    <a:lnTo>
                      <a:pt x="52" y="1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2" name="Freeform 799"/>
              <p:cNvSpPr>
                <a:spLocks/>
              </p:cNvSpPr>
              <p:nvPr userDrawn="1"/>
            </p:nvSpPr>
            <p:spPr bwMode="auto">
              <a:xfrm>
                <a:off x="3646" y="1262"/>
                <a:ext cx="42" cy="61"/>
              </a:xfrm>
              <a:custGeom>
                <a:avLst/>
                <a:gdLst>
                  <a:gd name="T0" fmla="*/ 1 w 82"/>
                  <a:gd name="T1" fmla="*/ 1 h 121"/>
                  <a:gd name="T2" fmla="*/ 1 w 82"/>
                  <a:gd name="T3" fmla="*/ 1 h 121"/>
                  <a:gd name="T4" fmla="*/ 1 w 82"/>
                  <a:gd name="T5" fmla="*/ 1 h 121"/>
                  <a:gd name="T6" fmla="*/ 1 w 82"/>
                  <a:gd name="T7" fmla="*/ 1 h 121"/>
                  <a:gd name="T8" fmla="*/ 1 w 82"/>
                  <a:gd name="T9" fmla="*/ 1 h 121"/>
                  <a:gd name="T10" fmla="*/ 1 w 82"/>
                  <a:gd name="T11" fmla="*/ 1 h 121"/>
                  <a:gd name="T12" fmla="*/ 1 w 82"/>
                  <a:gd name="T13" fmla="*/ 1 h 121"/>
                  <a:gd name="T14" fmla="*/ 1 w 82"/>
                  <a:gd name="T15" fmla="*/ 1 h 121"/>
                  <a:gd name="T16" fmla="*/ 1 w 82"/>
                  <a:gd name="T17" fmla="*/ 1 h 121"/>
                  <a:gd name="T18" fmla="*/ 0 w 82"/>
                  <a:gd name="T19" fmla="*/ 1 h 121"/>
                  <a:gd name="T20" fmla="*/ 0 w 82"/>
                  <a:gd name="T21" fmla="*/ 1 h 121"/>
                  <a:gd name="T22" fmla="*/ 0 w 82"/>
                  <a:gd name="T23" fmla="*/ 1 h 121"/>
                  <a:gd name="T24" fmla="*/ 0 w 82"/>
                  <a:gd name="T25" fmla="*/ 1 h 121"/>
                  <a:gd name="T26" fmla="*/ 1 w 82"/>
                  <a:gd name="T27" fmla="*/ 1 h 121"/>
                  <a:gd name="T28" fmla="*/ 1 w 82"/>
                  <a:gd name="T29" fmla="*/ 1 h 121"/>
                  <a:gd name="T30" fmla="*/ 1 w 82"/>
                  <a:gd name="T31" fmla="*/ 1 h 121"/>
                  <a:gd name="T32" fmla="*/ 1 w 82"/>
                  <a:gd name="T33" fmla="*/ 1 h 121"/>
                  <a:gd name="T34" fmla="*/ 1 w 82"/>
                  <a:gd name="T35" fmla="*/ 1 h 121"/>
                  <a:gd name="T36" fmla="*/ 1 w 82"/>
                  <a:gd name="T37" fmla="*/ 1 h 121"/>
                  <a:gd name="T38" fmla="*/ 1 w 82"/>
                  <a:gd name="T39" fmla="*/ 1 h 121"/>
                  <a:gd name="T40" fmla="*/ 1 w 82"/>
                  <a:gd name="T41" fmla="*/ 1 h 121"/>
                  <a:gd name="T42" fmla="*/ 1 w 82"/>
                  <a:gd name="T43" fmla="*/ 1 h 121"/>
                  <a:gd name="T44" fmla="*/ 1 w 82"/>
                  <a:gd name="T45" fmla="*/ 1 h 121"/>
                  <a:gd name="T46" fmla="*/ 1 w 82"/>
                  <a:gd name="T47" fmla="*/ 1 h 121"/>
                  <a:gd name="T48" fmla="*/ 1 w 82"/>
                  <a:gd name="T49" fmla="*/ 1 h 121"/>
                  <a:gd name="T50" fmla="*/ 1 w 82"/>
                  <a:gd name="T51" fmla="*/ 1 h 121"/>
                  <a:gd name="T52" fmla="*/ 1 w 82"/>
                  <a:gd name="T53" fmla="*/ 1 h 121"/>
                  <a:gd name="T54" fmla="*/ 1 w 82"/>
                  <a:gd name="T55" fmla="*/ 1 h 121"/>
                  <a:gd name="T56" fmla="*/ 1 w 82"/>
                  <a:gd name="T57" fmla="*/ 1 h 121"/>
                  <a:gd name="T58" fmla="*/ 1 w 82"/>
                  <a:gd name="T59" fmla="*/ 1 h 121"/>
                  <a:gd name="T60" fmla="*/ 1 w 82"/>
                  <a:gd name="T61" fmla="*/ 1 h 121"/>
                  <a:gd name="T62" fmla="*/ 1 w 82"/>
                  <a:gd name="T63" fmla="*/ 1 h 121"/>
                  <a:gd name="T64" fmla="*/ 1 w 82"/>
                  <a:gd name="T65" fmla="*/ 1 h 121"/>
                  <a:gd name="T66" fmla="*/ 1 w 82"/>
                  <a:gd name="T67" fmla="*/ 1 h 121"/>
                  <a:gd name="T68" fmla="*/ 1 w 82"/>
                  <a:gd name="T69" fmla="*/ 1 h 121"/>
                  <a:gd name="T70" fmla="*/ 1 w 82"/>
                  <a:gd name="T71" fmla="*/ 1 h 121"/>
                  <a:gd name="T72" fmla="*/ 1 w 82"/>
                  <a:gd name="T73" fmla="*/ 1 h 121"/>
                  <a:gd name="T74" fmla="*/ 1 w 82"/>
                  <a:gd name="T75" fmla="*/ 1 h 121"/>
                  <a:gd name="T76" fmla="*/ 1 w 82"/>
                  <a:gd name="T77" fmla="*/ 1 h 121"/>
                  <a:gd name="T78" fmla="*/ 1 w 82"/>
                  <a:gd name="T79" fmla="*/ 1 h 121"/>
                  <a:gd name="T80" fmla="*/ 1 w 82"/>
                  <a:gd name="T81" fmla="*/ 1 h 121"/>
                  <a:gd name="T82" fmla="*/ 1 w 82"/>
                  <a:gd name="T83" fmla="*/ 1 h 121"/>
                  <a:gd name="T84" fmla="*/ 1 w 82"/>
                  <a:gd name="T85" fmla="*/ 1 h 121"/>
                  <a:gd name="T86" fmla="*/ 1 w 82"/>
                  <a:gd name="T87" fmla="*/ 1 h 121"/>
                  <a:gd name="T88" fmla="*/ 1 w 82"/>
                  <a:gd name="T89" fmla="*/ 1 h 121"/>
                  <a:gd name="T90" fmla="*/ 1 w 82"/>
                  <a:gd name="T91" fmla="*/ 1 h 121"/>
                  <a:gd name="T92" fmla="*/ 1 w 82"/>
                  <a:gd name="T93" fmla="*/ 0 h 121"/>
                  <a:gd name="T94" fmla="*/ 1 w 82"/>
                  <a:gd name="T95" fmla="*/ 0 h 121"/>
                  <a:gd name="T96" fmla="*/ 1 w 82"/>
                  <a:gd name="T97" fmla="*/ 0 h 121"/>
                  <a:gd name="T98" fmla="*/ 1 w 82"/>
                  <a:gd name="T99" fmla="*/ 1 h 121"/>
                  <a:gd name="T100" fmla="*/ 1 w 82"/>
                  <a:gd name="T101" fmla="*/ 1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2" h="121">
                    <a:moveTo>
                      <a:pt x="31" y="5"/>
                    </a:moveTo>
                    <a:lnTo>
                      <a:pt x="27" y="8"/>
                    </a:lnTo>
                    <a:lnTo>
                      <a:pt x="22" y="12"/>
                    </a:lnTo>
                    <a:lnTo>
                      <a:pt x="17" y="16"/>
                    </a:lnTo>
                    <a:lnTo>
                      <a:pt x="15" y="22"/>
                    </a:lnTo>
                    <a:lnTo>
                      <a:pt x="11" y="27"/>
                    </a:lnTo>
                    <a:lnTo>
                      <a:pt x="8" y="33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0" y="82"/>
                    </a:lnTo>
                    <a:lnTo>
                      <a:pt x="2" y="93"/>
                    </a:lnTo>
                    <a:lnTo>
                      <a:pt x="6" y="101"/>
                    </a:lnTo>
                    <a:lnTo>
                      <a:pt x="8" y="106"/>
                    </a:lnTo>
                    <a:lnTo>
                      <a:pt x="11" y="110"/>
                    </a:lnTo>
                    <a:lnTo>
                      <a:pt x="15" y="112"/>
                    </a:lnTo>
                    <a:lnTo>
                      <a:pt x="17" y="115"/>
                    </a:lnTo>
                    <a:lnTo>
                      <a:pt x="22" y="118"/>
                    </a:lnTo>
                    <a:lnTo>
                      <a:pt x="24" y="119"/>
                    </a:lnTo>
                    <a:lnTo>
                      <a:pt x="28" y="121"/>
                    </a:lnTo>
                    <a:lnTo>
                      <a:pt x="31" y="121"/>
                    </a:lnTo>
                    <a:lnTo>
                      <a:pt x="38" y="121"/>
                    </a:lnTo>
                    <a:lnTo>
                      <a:pt x="44" y="119"/>
                    </a:lnTo>
                    <a:lnTo>
                      <a:pt x="50" y="117"/>
                    </a:lnTo>
                    <a:lnTo>
                      <a:pt x="55" y="114"/>
                    </a:lnTo>
                    <a:lnTo>
                      <a:pt x="60" y="110"/>
                    </a:lnTo>
                    <a:lnTo>
                      <a:pt x="67" y="100"/>
                    </a:lnTo>
                    <a:lnTo>
                      <a:pt x="71" y="95"/>
                    </a:lnTo>
                    <a:lnTo>
                      <a:pt x="74" y="88"/>
                    </a:lnTo>
                    <a:lnTo>
                      <a:pt x="77" y="81"/>
                    </a:lnTo>
                    <a:lnTo>
                      <a:pt x="79" y="74"/>
                    </a:lnTo>
                    <a:lnTo>
                      <a:pt x="81" y="67"/>
                    </a:lnTo>
                    <a:lnTo>
                      <a:pt x="82" y="62"/>
                    </a:lnTo>
                    <a:lnTo>
                      <a:pt x="82" y="56"/>
                    </a:lnTo>
                    <a:lnTo>
                      <a:pt x="82" y="49"/>
                    </a:lnTo>
                    <a:lnTo>
                      <a:pt x="82" y="38"/>
                    </a:lnTo>
                    <a:lnTo>
                      <a:pt x="79" y="27"/>
                    </a:lnTo>
                    <a:lnTo>
                      <a:pt x="75" y="19"/>
                    </a:lnTo>
                    <a:lnTo>
                      <a:pt x="74" y="15"/>
                    </a:lnTo>
                    <a:lnTo>
                      <a:pt x="71" y="11"/>
                    </a:lnTo>
                    <a:lnTo>
                      <a:pt x="67" y="8"/>
                    </a:lnTo>
                    <a:lnTo>
                      <a:pt x="64" y="5"/>
                    </a:lnTo>
                    <a:lnTo>
                      <a:pt x="60" y="2"/>
                    </a:lnTo>
                    <a:lnTo>
                      <a:pt x="57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3" name="Freeform 800"/>
              <p:cNvSpPr>
                <a:spLocks/>
              </p:cNvSpPr>
              <p:nvPr userDrawn="1"/>
            </p:nvSpPr>
            <p:spPr bwMode="auto">
              <a:xfrm>
                <a:off x="3618" y="1097"/>
                <a:ext cx="41" cy="62"/>
              </a:xfrm>
              <a:custGeom>
                <a:avLst/>
                <a:gdLst>
                  <a:gd name="T0" fmla="*/ 0 w 83"/>
                  <a:gd name="T1" fmla="*/ 1 h 124"/>
                  <a:gd name="T2" fmla="*/ 0 w 83"/>
                  <a:gd name="T3" fmla="*/ 1 h 124"/>
                  <a:gd name="T4" fmla="*/ 0 w 83"/>
                  <a:gd name="T5" fmla="*/ 1 h 124"/>
                  <a:gd name="T6" fmla="*/ 0 w 83"/>
                  <a:gd name="T7" fmla="*/ 1 h 124"/>
                  <a:gd name="T8" fmla="*/ 0 w 83"/>
                  <a:gd name="T9" fmla="*/ 1 h 124"/>
                  <a:gd name="T10" fmla="*/ 0 w 83"/>
                  <a:gd name="T11" fmla="*/ 1 h 124"/>
                  <a:gd name="T12" fmla="*/ 0 w 83"/>
                  <a:gd name="T13" fmla="*/ 1 h 124"/>
                  <a:gd name="T14" fmla="*/ 0 w 83"/>
                  <a:gd name="T15" fmla="*/ 1 h 124"/>
                  <a:gd name="T16" fmla="*/ 0 w 83"/>
                  <a:gd name="T17" fmla="*/ 1 h 124"/>
                  <a:gd name="T18" fmla="*/ 0 w 83"/>
                  <a:gd name="T19" fmla="*/ 1 h 124"/>
                  <a:gd name="T20" fmla="*/ 0 w 83"/>
                  <a:gd name="T21" fmla="*/ 1 h 124"/>
                  <a:gd name="T22" fmla="*/ 0 w 83"/>
                  <a:gd name="T23" fmla="*/ 1 h 124"/>
                  <a:gd name="T24" fmla="*/ 0 w 83"/>
                  <a:gd name="T25" fmla="*/ 1 h 124"/>
                  <a:gd name="T26" fmla="*/ 0 w 83"/>
                  <a:gd name="T27" fmla="*/ 1 h 124"/>
                  <a:gd name="T28" fmla="*/ 0 w 83"/>
                  <a:gd name="T29" fmla="*/ 1 h 124"/>
                  <a:gd name="T30" fmla="*/ 0 w 83"/>
                  <a:gd name="T31" fmla="*/ 1 h 124"/>
                  <a:gd name="T32" fmla="*/ 0 w 83"/>
                  <a:gd name="T33" fmla="*/ 1 h 124"/>
                  <a:gd name="T34" fmla="*/ 0 w 83"/>
                  <a:gd name="T35" fmla="*/ 1 h 124"/>
                  <a:gd name="T36" fmla="*/ 0 w 83"/>
                  <a:gd name="T37" fmla="*/ 1 h 124"/>
                  <a:gd name="T38" fmla="*/ 0 w 83"/>
                  <a:gd name="T39" fmla="*/ 1 h 124"/>
                  <a:gd name="T40" fmla="*/ 0 w 83"/>
                  <a:gd name="T41" fmla="*/ 1 h 124"/>
                  <a:gd name="T42" fmla="*/ 0 w 83"/>
                  <a:gd name="T43" fmla="*/ 1 h 124"/>
                  <a:gd name="T44" fmla="*/ 0 w 83"/>
                  <a:gd name="T45" fmla="*/ 1 h 124"/>
                  <a:gd name="T46" fmla="*/ 0 w 83"/>
                  <a:gd name="T47" fmla="*/ 1 h 124"/>
                  <a:gd name="T48" fmla="*/ 0 w 83"/>
                  <a:gd name="T49" fmla="*/ 1 h 124"/>
                  <a:gd name="T50" fmla="*/ 0 w 83"/>
                  <a:gd name="T51" fmla="*/ 1 h 124"/>
                  <a:gd name="T52" fmla="*/ 0 w 83"/>
                  <a:gd name="T53" fmla="*/ 1 h 124"/>
                  <a:gd name="T54" fmla="*/ 0 w 83"/>
                  <a:gd name="T55" fmla="*/ 1 h 124"/>
                  <a:gd name="T56" fmla="*/ 0 w 83"/>
                  <a:gd name="T57" fmla="*/ 1 h 124"/>
                  <a:gd name="T58" fmla="*/ 0 w 83"/>
                  <a:gd name="T59" fmla="*/ 1 h 124"/>
                  <a:gd name="T60" fmla="*/ 0 w 83"/>
                  <a:gd name="T61" fmla="*/ 1 h 124"/>
                  <a:gd name="T62" fmla="*/ 0 w 83"/>
                  <a:gd name="T63" fmla="*/ 1 h 124"/>
                  <a:gd name="T64" fmla="*/ 0 w 83"/>
                  <a:gd name="T65" fmla="*/ 1 h 124"/>
                  <a:gd name="T66" fmla="*/ 0 w 83"/>
                  <a:gd name="T67" fmla="*/ 1 h 124"/>
                  <a:gd name="T68" fmla="*/ 0 w 83"/>
                  <a:gd name="T69" fmla="*/ 1 h 124"/>
                  <a:gd name="T70" fmla="*/ 0 w 83"/>
                  <a:gd name="T71" fmla="*/ 1 h 124"/>
                  <a:gd name="T72" fmla="*/ 0 w 83"/>
                  <a:gd name="T73" fmla="*/ 1 h 124"/>
                  <a:gd name="T74" fmla="*/ 0 w 83"/>
                  <a:gd name="T75" fmla="*/ 1 h 124"/>
                  <a:gd name="T76" fmla="*/ 0 w 83"/>
                  <a:gd name="T77" fmla="*/ 1 h 124"/>
                  <a:gd name="T78" fmla="*/ 0 w 83"/>
                  <a:gd name="T79" fmla="*/ 1 h 124"/>
                  <a:gd name="T80" fmla="*/ 0 w 83"/>
                  <a:gd name="T81" fmla="*/ 1 h 124"/>
                  <a:gd name="T82" fmla="*/ 0 w 83"/>
                  <a:gd name="T83" fmla="*/ 1 h 124"/>
                  <a:gd name="T84" fmla="*/ 0 w 83"/>
                  <a:gd name="T85" fmla="*/ 1 h 124"/>
                  <a:gd name="T86" fmla="*/ 0 w 83"/>
                  <a:gd name="T87" fmla="*/ 0 h 124"/>
                  <a:gd name="T88" fmla="*/ 0 w 83"/>
                  <a:gd name="T89" fmla="*/ 0 h 124"/>
                  <a:gd name="T90" fmla="*/ 0 w 83"/>
                  <a:gd name="T91" fmla="*/ 0 h 124"/>
                  <a:gd name="T92" fmla="*/ 0 w 83"/>
                  <a:gd name="T93" fmla="*/ 1 h 124"/>
                  <a:gd name="T94" fmla="*/ 0 w 83"/>
                  <a:gd name="T95" fmla="*/ 1 h 1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3" h="124">
                    <a:moveTo>
                      <a:pt x="32" y="6"/>
                    </a:moveTo>
                    <a:lnTo>
                      <a:pt x="28" y="10"/>
                    </a:lnTo>
                    <a:lnTo>
                      <a:pt x="22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2" y="64"/>
                    </a:lnTo>
                    <a:lnTo>
                      <a:pt x="0" y="76"/>
                    </a:lnTo>
                    <a:lnTo>
                      <a:pt x="2" y="87"/>
                    </a:lnTo>
                    <a:lnTo>
                      <a:pt x="3" y="97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13" y="113"/>
                    </a:lnTo>
                    <a:lnTo>
                      <a:pt x="15" y="117"/>
                    </a:lnTo>
                    <a:lnTo>
                      <a:pt x="18" y="120"/>
                    </a:lnTo>
                    <a:lnTo>
                      <a:pt x="22" y="121"/>
                    </a:lnTo>
                    <a:lnTo>
                      <a:pt x="26" y="123"/>
                    </a:lnTo>
                    <a:lnTo>
                      <a:pt x="32" y="124"/>
                    </a:lnTo>
                    <a:lnTo>
                      <a:pt x="39" y="124"/>
                    </a:lnTo>
                    <a:lnTo>
                      <a:pt x="44" y="121"/>
                    </a:lnTo>
                    <a:lnTo>
                      <a:pt x="51" y="119"/>
                    </a:lnTo>
                    <a:lnTo>
                      <a:pt x="55" y="114"/>
                    </a:lnTo>
                    <a:lnTo>
                      <a:pt x="61" y="110"/>
                    </a:lnTo>
                    <a:lnTo>
                      <a:pt x="65" y="106"/>
                    </a:lnTo>
                    <a:lnTo>
                      <a:pt x="68" y="101"/>
                    </a:lnTo>
                    <a:lnTo>
                      <a:pt x="74" y="88"/>
                    </a:lnTo>
                    <a:lnTo>
                      <a:pt x="77" y="81"/>
                    </a:lnTo>
                    <a:lnTo>
                      <a:pt x="80" y="73"/>
                    </a:lnTo>
                    <a:lnTo>
                      <a:pt x="81" y="68"/>
                    </a:lnTo>
                    <a:lnTo>
                      <a:pt x="83" y="61"/>
                    </a:lnTo>
                    <a:lnTo>
                      <a:pt x="83" y="55"/>
                    </a:lnTo>
                    <a:lnTo>
                      <a:pt x="83" y="48"/>
                    </a:lnTo>
                    <a:lnTo>
                      <a:pt x="83" y="37"/>
                    </a:lnTo>
                    <a:lnTo>
                      <a:pt x="80" y="26"/>
                    </a:lnTo>
                    <a:lnTo>
                      <a:pt x="76" y="18"/>
                    </a:lnTo>
                    <a:lnTo>
                      <a:pt x="73" y="14"/>
                    </a:lnTo>
                    <a:lnTo>
                      <a:pt x="70" y="10"/>
                    </a:lnTo>
                    <a:lnTo>
                      <a:pt x="65" y="4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39" y="3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4" name="Freeform 801"/>
              <p:cNvSpPr>
                <a:spLocks/>
              </p:cNvSpPr>
              <p:nvPr userDrawn="1"/>
            </p:nvSpPr>
            <p:spPr bwMode="auto">
              <a:xfrm>
                <a:off x="4654" y="1402"/>
                <a:ext cx="75" cy="80"/>
              </a:xfrm>
              <a:custGeom>
                <a:avLst/>
                <a:gdLst>
                  <a:gd name="T0" fmla="*/ 0 w 152"/>
                  <a:gd name="T1" fmla="*/ 1 h 159"/>
                  <a:gd name="T2" fmla="*/ 0 w 152"/>
                  <a:gd name="T3" fmla="*/ 1 h 159"/>
                  <a:gd name="T4" fmla="*/ 0 w 152"/>
                  <a:gd name="T5" fmla="*/ 1 h 159"/>
                  <a:gd name="T6" fmla="*/ 0 w 152"/>
                  <a:gd name="T7" fmla="*/ 1 h 159"/>
                  <a:gd name="T8" fmla="*/ 0 w 152"/>
                  <a:gd name="T9" fmla="*/ 1 h 159"/>
                  <a:gd name="T10" fmla="*/ 0 w 152"/>
                  <a:gd name="T11" fmla="*/ 1 h 159"/>
                  <a:gd name="T12" fmla="*/ 0 w 152"/>
                  <a:gd name="T13" fmla="*/ 1 h 159"/>
                  <a:gd name="T14" fmla="*/ 0 w 152"/>
                  <a:gd name="T15" fmla="*/ 1 h 159"/>
                  <a:gd name="T16" fmla="*/ 0 w 152"/>
                  <a:gd name="T17" fmla="*/ 1 h 159"/>
                  <a:gd name="T18" fmla="*/ 0 w 152"/>
                  <a:gd name="T19" fmla="*/ 1 h 159"/>
                  <a:gd name="T20" fmla="*/ 0 w 152"/>
                  <a:gd name="T21" fmla="*/ 1 h 159"/>
                  <a:gd name="T22" fmla="*/ 0 w 152"/>
                  <a:gd name="T23" fmla="*/ 1 h 159"/>
                  <a:gd name="T24" fmla="*/ 0 w 152"/>
                  <a:gd name="T25" fmla="*/ 1 h 159"/>
                  <a:gd name="T26" fmla="*/ 0 w 152"/>
                  <a:gd name="T27" fmla="*/ 1 h 159"/>
                  <a:gd name="T28" fmla="*/ 0 w 152"/>
                  <a:gd name="T29" fmla="*/ 1 h 159"/>
                  <a:gd name="T30" fmla="*/ 0 w 152"/>
                  <a:gd name="T31" fmla="*/ 1 h 159"/>
                  <a:gd name="T32" fmla="*/ 0 w 152"/>
                  <a:gd name="T33" fmla="*/ 1 h 159"/>
                  <a:gd name="T34" fmla="*/ 0 w 152"/>
                  <a:gd name="T35" fmla="*/ 1 h 159"/>
                  <a:gd name="T36" fmla="*/ 0 w 152"/>
                  <a:gd name="T37" fmla="*/ 1 h 159"/>
                  <a:gd name="T38" fmla="*/ 0 w 152"/>
                  <a:gd name="T39" fmla="*/ 1 h 159"/>
                  <a:gd name="T40" fmla="*/ 0 w 152"/>
                  <a:gd name="T41" fmla="*/ 1 h 159"/>
                  <a:gd name="T42" fmla="*/ 0 w 152"/>
                  <a:gd name="T43" fmla="*/ 1 h 159"/>
                  <a:gd name="T44" fmla="*/ 0 w 152"/>
                  <a:gd name="T45" fmla="*/ 1 h 159"/>
                  <a:gd name="T46" fmla="*/ 0 w 152"/>
                  <a:gd name="T47" fmla="*/ 1 h 159"/>
                  <a:gd name="T48" fmla="*/ 0 w 152"/>
                  <a:gd name="T49" fmla="*/ 1 h 159"/>
                  <a:gd name="T50" fmla="*/ 0 w 152"/>
                  <a:gd name="T51" fmla="*/ 1 h 159"/>
                  <a:gd name="T52" fmla="*/ 0 w 152"/>
                  <a:gd name="T53" fmla="*/ 1 h 159"/>
                  <a:gd name="T54" fmla="*/ 0 w 152"/>
                  <a:gd name="T55" fmla="*/ 1 h 159"/>
                  <a:gd name="T56" fmla="*/ 0 w 152"/>
                  <a:gd name="T57" fmla="*/ 1 h 159"/>
                  <a:gd name="T58" fmla="*/ 0 w 152"/>
                  <a:gd name="T59" fmla="*/ 1 h 159"/>
                  <a:gd name="T60" fmla="*/ 0 w 152"/>
                  <a:gd name="T61" fmla="*/ 1 h 159"/>
                  <a:gd name="T62" fmla="*/ 0 w 152"/>
                  <a:gd name="T63" fmla="*/ 1 h 159"/>
                  <a:gd name="T64" fmla="*/ 0 w 152"/>
                  <a:gd name="T65" fmla="*/ 1 h 159"/>
                  <a:gd name="T66" fmla="*/ 0 w 152"/>
                  <a:gd name="T67" fmla="*/ 1 h 159"/>
                  <a:gd name="T68" fmla="*/ 0 w 152"/>
                  <a:gd name="T69" fmla="*/ 1 h 159"/>
                  <a:gd name="T70" fmla="*/ 0 w 152"/>
                  <a:gd name="T71" fmla="*/ 1 h 159"/>
                  <a:gd name="T72" fmla="*/ 0 w 152"/>
                  <a:gd name="T73" fmla="*/ 1 h 159"/>
                  <a:gd name="T74" fmla="*/ 0 w 152"/>
                  <a:gd name="T75" fmla="*/ 1 h 159"/>
                  <a:gd name="T76" fmla="*/ 0 w 152"/>
                  <a:gd name="T77" fmla="*/ 1 h 159"/>
                  <a:gd name="T78" fmla="*/ 0 w 152"/>
                  <a:gd name="T79" fmla="*/ 1 h 159"/>
                  <a:gd name="T80" fmla="*/ 0 w 152"/>
                  <a:gd name="T81" fmla="*/ 1 h 159"/>
                  <a:gd name="T82" fmla="*/ 0 w 152"/>
                  <a:gd name="T83" fmla="*/ 1 h 159"/>
                  <a:gd name="T84" fmla="*/ 0 w 152"/>
                  <a:gd name="T85" fmla="*/ 1 h 159"/>
                  <a:gd name="T86" fmla="*/ 0 w 152"/>
                  <a:gd name="T87" fmla="*/ 1 h 159"/>
                  <a:gd name="T88" fmla="*/ 0 w 152"/>
                  <a:gd name="T89" fmla="*/ 1 h 159"/>
                  <a:gd name="T90" fmla="*/ 0 w 152"/>
                  <a:gd name="T91" fmla="*/ 1 h 159"/>
                  <a:gd name="T92" fmla="*/ 0 w 152"/>
                  <a:gd name="T93" fmla="*/ 1 h 159"/>
                  <a:gd name="T94" fmla="*/ 0 w 152"/>
                  <a:gd name="T95" fmla="*/ 1 h 159"/>
                  <a:gd name="T96" fmla="*/ 0 w 152"/>
                  <a:gd name="T97" fmla="*/ 1 h 159"/>
                  <a:gd name="T98" fmla="*/ 0 w 152"/>
                  <a:gd name="T99" fmla="*/ 1 h 159"/>
                  <a:gd name="T100" fmla="*/ 0 w 152"/>
                  <a:gd name="T101" fmla="*/ 1 h 159"/>
                  <a:gd name="T102" fmla="*/ 0 w 152"/>
                  <a:gd name="T103" fmla="*/ 1 h 159"/>
                  <a:gd name="T104" fmla="*/ 0 w 152"/>
                  <a:gd name="T105" fmla="*/ 1 h 159"/>
                  <a:gd name="T106" fmla="*/ 0 w 152"/>
                  <a:gd name="T107" fmla="*/ 1 h 159"/>
                  <a:gd name="T108" fmla="*/ 0 w 152"/>
                  <a:gd name="T109" fmla="*/ 1 h 159"/>
                  <a:gd name="T110" fmla="*/ 0 w 152"/>
                  <a:gd name="T111" fmla="*/ 1 h 159"/>
                  <a:gd name="T112" fmla="*/ 0 w 152"/>
                  <a:gd name="T113" fmla="*/ 0 h 159"/>
                  <a:gd name="T114" fmla="*/ 0 w 152"/>
                  <a:gd name="T115" fmla="*/ 0 h 159"/>
                  <a:gd name="T116" fmla="*/ 0 w 152"/>
                  <a:gd name="T117" fmla="*/ 1 h 159"/>
                  <a:gd name="T118" fmla="*/ 0 w 152"/>
                  <a:gd name="T119" fmla="*/ 1 h 159"/>
                  <a:gd name="T120" fmla="*/ 0 w 152"/>
                  <a:gd name="T121" fmla="*/ 1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2" h="159">
                    <a:moveTo>
                      <a:pt x="62" y="5"/>
                    </a:moveTo>
                    <a:lnTo>
                      <a:pt x="54" y="9"/>
                    </a:lnTo>
                    <a:lnTo>
                      <a:pt x="46" y="14"/>
                    </a:lnTo>
                    <a:lnTo>
                      <a:pt x="39" y="19"/>
                    </a:lnTo>
                    <a:lnTo>
                      <a:pt x="31" y="26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3" y="49"/>
                    </a:lnTo>
                    <a:lnTo>
                      <a:pt x="8" y="59"/>
                    </a:lnTo>
                    <a:lnTo>
                      <a:pt x="3" y="75"/>
                    </a:lnTo>
                    <a:lnTo>
                      <a:pt x="2" y="84"/>
                    </a:lnTo>
                    <a:lnTo>
                      <a:pt x="0" y="91"/>
                    </a:lnTo>
                    <a:lnTo>
                      <a:pt x="0" y="99"/>
                    </a:lnTo>
                    <a:lnTo>
                      <a:pt x="2" y="106"/>
                    </a:lnTo>
                    <a:lnTo>
                      <a:pt x="3" y="113"/>
                    </a:lnTo>
                    <a:lnTo>
                      <a:pt x="4" y="119"/>
                    </a:lnTo>
                    <a:lnTo>
                      <a:pt x="7" y="126"/>
                    </a:lnTo>
                    <a:lnTo>
                      <a:pt x="11" y="132"/>
                    </a:lnTo>
                    <a:lnTo>
                      <a:pt x="14" y="137"/>
                    </a:lnTo>
                    <a:lnTo>
                      <a:pt x="19" y="143"/>
                    </a:lnTo>
                    <a:lnTo>
                      <a:pt x="24" y="147"/>
                    </a:lnTo>
                    <a:lnTo>
                      <a:pt x="29" y="151"/>
                    </a:lnTo>
                    <a:lnTo>
                      <a:pt x="36" y="154"/>
                    </a:lnTo>
                    <a:lnTo>
                      <a:pt x="43" y="157"/>
                    </a:lnTo>
                    <a:lnTo>
                      <a:pt x="48" y="158"/>
                    </a:lnTo>
                    <a:lnTo>
                      <a:pt x="54" y="158"/>
                    </a:lnTo>
                    <a:lnTo>
                      <a:pt x="59" y="159"/>
                    </a:lnTo>
                    <a:lnTo>
                      <a:pt x="65" y="159"/>
                    </a:lnTo>
                    <a:lnTo>
                      <a:pt x="70" y="158"/>
                    </a:lnTo>
                    <a:lnTo>
                      <a:pt x="77" y="157"/>
                    </a:lnTo>
                    <a:lnTo>
                      <a:pt x="83" y="155"/>
                    </a:lnTo>
                    <a:lnTo>
                      <a:pt x="88" y="154"/>
                    </a:lnTo>
                    <a:lnTo>
                      <a:pt x="97" y="150"/>
                    </a:lnTo>
                    <a:lnTo>
                      <a:pt x="105" y="146"/>
                    </a:lnTo>
                    <a:lnTo>
                      <a:pt x="113" y="140"/>
                    </a:lnTo>
                    <a:lnTo>
                      <a:pt x="120" y="133"/>
                    </a:lnTo>
                    <a:lnTo>
                      <a:pt x="127" y="126"/>
                    </a:lnTo>
                    <a:lnTo>
                      <a:pt x="134" y="118"/>
                    </a:lnTo>
                    <a:lnTo>
                      <a:pt x="139" y="108"/>
                    </a:lnTo>
                    <a:lnTo>
                      <a:pt x="143" y="100"/>
                    </a:lnTo>
                    <a:lnTo>
                      <a:pt x="146" y="92"/>
                    </a:lnTo>
                    <a:lnTo>
                      <a:pt x="149" y="84"/>
                    </a:lnTo>
                    <a:lnTo>
                      <a:pt x="150" y="75"/>
                    </a:lnTo>
                    <a:lnTo>
                      <a:pt x="152" y="67"/>
                    </a:lnTo>
                    <a:lnTo>
                      <a:pt x="152" y="60"/>
                    </a:lnTo>
                    <a:lnTo>
                      <a:pt x="150" y="52"/>
                    </a:lnTo>
                    <a:lnTo>
                      <a:pt x="150" y="45"/>
                    </a:lnTo>
                    <a:lnTo>
                      <a:pt x="147" y="38"/>
                    </a:lnTo>
                    <a:lnTo>
                      <a:pt x="145" y="31"/>
                    </a:lnTo>
                    <a:lnTo>
                      <a:pt x="142" y="26"/>
                    </a:lnTo>
                    <a:lnTo>
                      <a:pt x="138" y="20"/>
                    </a:lnTo>
                    <a:lnTo>
                      <a:pt x="132" y="15"/>
                    </a:lnTo>
                    <a:lnTo>
                      <a:pt x="128" y="11"/>
                    </a:lnTo>
                    <a:lnTo>
                      <a:pt x="123" y="7"/>
                    </a:lnTo>
                    <a:lnTo>
                      <a:pt x="116" y="4"/>
                    </a:lnTo>
                    <a:lnTo>
                      <a:pt x="109" y="1"/>
                    </a:lnTo>
                    <a:lnTo>
                      <a:pt x="98" y="0"/>
                    </a:lnTo>
                    <a:lnTo>
                      <a:pt x="86" y="0"/>
                    </a:lnTo>
                    <a:lnTo>
                      <a:pt x="75" y="1"/>
                    </a:lnTo>
                    <a:lnTo>
                      <a:pt x="69" y="3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5" name="Freeform 802"/>
              <p:cNvSpPr>
                <a:spLocks/>
              </p:cNvSpPr>
              <p:nvPr userDrawn="1"/>
            </p:nvSpPr>
            <p:spPr bwMode="auto">
              <a:xfrm>
                <a:off x="4063" y="1227"/>
                <a:ext cx="55" cy="70"/>
              </a:xfrm>
              <a:custGeom>
                <a:avLst/>
                <a:gdLst>
                  <a:gd name="T0" fmla="*/ 1 w 110"/>
                  <a:gd name="T1" fmla="*/ 1 h 140"/>
                  <a:gd name="T2" fmla="*/ 1 w 110"/>
                  <a:gd name="T3" fmla="*/ 1 h 140"/>
                  <a:gd name="T4" fmla="*/ 1 w 110"/>
                  <a:gd name="T5" fmla="*/ 1 h 140"/>
                  <a:gd name="T6" fmla="*/ 1 w 110"/>
                  <a:gd name="T7" fmla="*/ 1 h 140"/>
                  <a:gd name="T8" fmla="*/ 1 w 110"/>
                  <a:gd name="T9" fmla="*/ 1 h 140"/>
                  <a:gd name="T10" fmla="*/ 1 w 110"/>
                  <a:gd name="T11" fmla="*/ 1 h 140"/>
                  <a:gd name="T12" fmla="*/ 1 w 110"/>
                  <a:gd name="T13" fmla="*/ 1 h 140"/>
                  <a:gd name="T14" fmla="*/ 1 w 110"/>
                  <a:gd name="T15" fmla="*/ 1 h 140"/>
                  <a:gd name="T16" fmla="*/ 1 w 110"/>
                  <a:gd name="T17" fmla="*/ 1 h 140"/>
                  <a:gd name="T18" fmla="*/ 1 w 110"/>
                  <a:gd name="T19" fmla="*/ 1 h 140"/>
                  <a:gd name="T20" fmla="*/ 1 w 110"/>
                  <a:gd name="T21" fmla="*/ 1 h 140"/>
                  <a:gd name="T22" fmla="*/ 0 w 110"/>
                  <a:gd name="T23" fmla="*/ 1 h 140"/>
                  <a:gd name="T24" fmla="*/ 0 w 110"/>
                  <a:gd name="T25" fmla="*/ 1 h 140"/>
                  <a:gd name="T26" fmla="*/ 1 w 110"/>
                  <a:gd name="T27" fmla="*/ 1 h 140"/>
                  <a:gd name="T28" fmla="*/ 1 w 110"/>
                  <a:gd name="T29" fmla="*/ 1 h 140"/>
                  <a:gd name="T30" fmla="*/ 1 w 110"/>
                  <a:gd name="T31" fmla="*/ 1 h 140"/>
                  <a:gd name="T32" fmla="*/ 1 w 110"/>
                  <a:gd name="T33" fmla="*/ 1 h 140"/>
                  <a:gd name="T34" fmla="*/ 1 w 110"/>
                  <a:gd name="T35" fmla="*/ 1 h 140"/>
                  <a:gd name="T36" fmla="*/ 1 w 110"/>
                  <a:gd name="T37" fmla="*/ 1 h 140"/>
                  <a:gd name="T38" fmla="*/ 1 w 110"/>
                  <a:gd name="T39" fmla="*/ 1 h 140"/>
                  <a:gd name="T40" fmla="*/ 1 w 110"/>
                  <a:gd name="T41" fmla="*/ 1 h 140"/>
                  <a:gd name="T42" fmla="*/ 1 w 110"/>
                  <a:gd name="T43" fmla="*/ 1 h 140"/>
                  <a:gd name="T44" fmla="*/ 1 w 110"/>
                  <a:gd name="T45" fmla="*/ 1 h 140"/>
                  <a:gd name="T46" fmla="*/ 1 w 110"/>
                  <a:gd name="T47" fmla="*/ 1 h 140"/>
                  <a:gd name="T48" fmla="*/ 1 w 110"/>
                  <a:gd name="T49" fmla="*/ 1 h 140"/>
                  <a:gd name="T50" fmla="*/ 1 w 110"/>
                  <a:gd name="T51" fmla="*/ 1 h 140"/>
                  <a:gd name="T52" fmla="*/ 1 w 110"/>
                  <a:gd name="T53" fmla="*/ 1 h 140"/>
                  <a:gd name="T54" fmla="*/ 1 w 110"/>
                  <a:gd name="T55" fmla="*/ 1 h 140"/>
                  <a:gd name="T56" fmla="*/ 1 w 110"/>
                  <a:gd name="T57" fmla="*/ 1 h 140"/>
                  <a:gd name="T58" fmla="*/ 1 w 110"/>
                  <a:gd name="T59" fmla="*/ 1 h 140"/>
                  <a:gd name="T60" fmla="*/ 1 w 110"/>
                  <a:gd name="T61" fmla="*/ 1 h 140"/>
                  <a:gd name="T62" fmla="*/ 1 w 110"/>
                  <a:gd name="T63" fmla="*/ 1 h 140"/>
                  <a:gd name="T64" fmla="*/ 1 w 110"/>
                  <a:gd name="T65" fmla="*/ 1 h 140"/>
                  <a:gd name="T66" fmla="*/ 1 w 110"/>
                  <a:gd name="T67" fmla="*/ 1 h 140"/>
                  <a:gd name="T68" fmla="*/ 1 w 110"/>
                  <a:gd name="T69" fmla="*/ 1 h 140"/>
                  <a:gd name="T70" fmla="*/ 1 w 110"/>
                  <a:gd name="T71" fmla="*/ 1 h 140"/>
                  <a:gd name="T72" fmla="*/ 1 w 110"/>
                  <a:gd name="T73" fmla="*/ 1 h 140"/>
                  <a:gd name="T74" fmla="*/ 1 w 110"/>
                  <a:gd name="T75" fmla="*/ 1 h 140"/>
                  <a:gd name="T76" fmla="*/ 1 w 110"/>
                  <a:gd name="T77" fmla="*/ 1 h 140"/>
                  <a:gd name="T78" fmla="*/ 1 w 110"/>
                  <a:gd name="T79" fmla="*/ 1 h 140"/>
                  <a:gd name="T80" fmla="*/ 1 w 110"/>
                  <a:gd name="T81" fmla="*/ 1 h 140"/>
                  <a:gd name="T82" fmla="*/ 1 w 110"/>
                  <a:gd name="T83" fmla="*/ 1 h 140"/>
                  <a:gd name="T84" fmla="*/ 1 w 110"/>
                  <a:gd name="T85" fmla="*/ 1 h 140"/>
                  <a:gd name="T86" fmla="*/ 1 w 110"/>
                  <a:gd name="T87" fmla="*/ 1 h 140"/>
                  <a:gd name="T88" fmla="*/ 1 w 110"/>
                  <a:gd name="T89" fmla="*/ 1 h 140"/>
                  <a:gd name="T90" fmla="*/ 1 w 110"/>
                  <a:gd name="T91" fmla="*/ 1 h 140"/>
                  <a:gd name="T92" fmla="*/ 1 w 110"/>
                  <a:gd name="T93" fmla="*/ 1 h 140"/>
                  <a:gd name="T94" fmla="*/ 1 w 110"/>
                  <a:gd name="T95" fmla="*/ 1 h 140"/>
                  <a:gd name="T96" fmla="*/ 1 w 110"/>
                  <a:gd name="T97" fmla="*/ 1 h 140"/>
                  <a:gd name="T98" fmla="*/ 1 w 110"/>
                  <a:gd name="T99" fmla="*/ 1 h 140"/>
                  <a:gd name="T100" fmla="*/ 1 w 110"/>
                  <a:gd name="T101" fmla="*/ 1 h 140"/>
                  <a:gd name="T102" fmla="*/ 1 w 110"/>
                  <a:gd name="T103" fmla="*/ 1 h 140"/>
                  <a:gd name="T104" fmla="*/ 1 w 110"/>
                  <a:gd name="T105" fmla="*/ 0 h 140"/>
                  <a:gd name="T106" fmla="*/ 1 w 110"/>
                  <a:gd name="T107" fmla="*/ 0 h 140"/>
                  <a:gd name="T108" fmla="*/ 1 w 110"/>
                  <a:gd name="T109" fmla="*/ 0 h 140"/>
                  <a:gd name="T110" fmla="*/ 1 w 110"/>
                  <a:gd name="T111" fmla="*/ 1 h 140"/>
                  <a:gd name="T112" fmla="*/ 1 w 110"/>
                  <a:gd name="T113" fmla="*/ 1 h 140"/>
                  <a:gd name="T114" fmla="*/ 1 w 110"/>
                  <a:gd name="T115" fmla="*/ 1 h 1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140">
                    <a:moveTo>
                      <a:pt x="44" y="6"/>
                    </a:moveTo>
                    <a:lnTo>
                      <a:pt x="37" y="9"/>
                    </a:lnTo>
                    <a:lnTo>
                      <a:pt x="32" y="15"/>
                    </a:lnTo>
                    <a:lnTo>
                      <a:pt x="26" y="19"/>
                    </a:lnTo>
                    <a:lnTo>
                      <a:pt x="21" y="26"/>
                    </a:lnTo>
                    <a:lnTo>
                      <a:pt x="16" y="31"/>
                    </a:lnTo>
                    <a:lnTo>
                      <a:pt x="11" y="39"/>
                    </a:lnTo>
                    <a:lnTo>
                      <a:pt x="8" y="46"/>
                    </a:lnTo>
                    <a:lnTo>
                      <a:pt x="5" y="55"/>
                    </a:lnTo>
                    <a:lnTo>
                      <a:pt x="3" y="61"/>
                    </a:lnTo>
                    <a:lnTo>
                      <a:pt x="1" y="68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1" y="96"/>
                    </a:lnTo>
                    <a:lnTo>
                      <a:pt x="1" y="101"/>
                    </a:lnTo>
                    <a:lnTo>
                      <a:pt x="4" y="107"/>
                    </a:lnTo>
                    <a:lnTo>
                      <a:pt x="8" y="118"/>
                    </a:lnTo>
                    <a:lnTo>
                      <a:pt x="11" y="122"/>
                    </a:lnTo>
                    <a:lnTo>
                      <a:pt x="15" y="126"/>
                    </a:lnTo>
                    <a:lnTo>
                      <a:pt x="18" y="130"/>
                    </a:lnTo>
                    <a:lnTo>
                      <a:pt x="22" y="133"/>
                    </a:lnTo>
                    <a:lnTo>
                      <a:pt x="27" y="136"/>
                    </a:lnTo>
                    <a:lnTo>
                      <a:pt x="32" y="137"/>
                    </a:lnTo>
                    <a:lnTo>
                      <a:pt x="40" y="138"/>
                    </a:lnTo>
                    <a:lnTo>
                      <a:pt x="44" y="140"/>
                    </a:lnTo>
                    <a:lnTo>
                      <a:pt x="48" y="138"/>
                    </a:lnTo>
                    <a:lnTo>
                      <a:pt x="56" y="137"/>
                    </a:lnTo>
                    <a:lnTo>
                      <a:pt x="65" y="133"/>
                    </a:lnTo>
                    <a:lnTo>
                      <a:pt x="71" y="130"/>
                    </a:lnTo>
                    <a:lnTo>
                      <a:pt x="77" y="126"/>
                    </a:lnTo>
                    <a:lnTo>
                      <a:pt x="82" y="121"/>
                    </a:lnTo>
                    <a:lnTo>
                      <a:pt x="88" y="115"/>
                    </a:lnTo>
                    <a:lnTo>
                      <a:pt x="93" y="108"/>
                    </a:lnTo>
                    <a:lnTo>
                      <a:pt x="98" y="101"/>
                    </a:lnTo>
                    <a:lnTo>
                      <a:pt x="102" y="93"/>
                    </a:lnTo>
                    <a:lnTo>
                      <a:pt x="104" y="85"/>
                    </a:lnTo>
                    <a:lnTo>
                      <a:pt x="106" y="78"/>
                    </a:lnTo>
                    <a:lnTo>
                      <a:pt x="109" y="71"/>
                    </a:lnTo>
                    <a:lnTo>
                      <a:pt x="109" y="63"/>
                    </a:lnTo>
                    <a:lnTo>
                      <a:pt x="110" y="57"/>
                    </a:lnTo>
                    <a:lnTo>
                      <a:pt x="109" y="50"/>
                    </a:lnTo>
                    <a:lnTo>
                      <a:pt x="109" y="44"/>
                    </a:lnTo>
                    <a:lnTo>
                      <a:pt x="107" y="38"/>
                    </a:lnTo>
                    <a:lnTo>
                      <a:pt x="106" y="31"/>
                    </a:lnTo>
                    <a:lnTo>
                      <a:pt x="103" y="26"/>
                    </a:lnTo>
                    <a:lnTo>
                      <a:pt x="102" y="22"/>
                    </a:lnTo>
                    <a:lnTo>
                      <a:pt x="98" y="16"/>
                    </a:lnTo>
                    <a:lnTo>
                      <a:pt x="95" y="12"/>
                    </a:lnTo>
                    <a:lnTo>
                      <a:pt x="91" y="9"/>
                    </a:lnTo>
                    <a:lnTo>
                      <a:pt x="87" y="5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3" y="0"/>
                    </a:lnTo>
                    <a:lnTo>
                      <a:pt x="69" y="0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4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6" name="Freeform 803"/>
              <p:cNvSpPr>
                <a:spLocks/>
              </p:cNvSpPr>
              <p:nvPr userDrawn="1"/>
            </p:nvSpPr>
            <p:spPr bwMode="auto">
              <a:xfrm>
                <a:off x="4336" y="1308"/>
                <a:ext cx="64" cy="74"/>
              </a:xfrm>
              <a:custGeom>
                <a:avLst/>
                <a:gdLst>
                  <a:gd name="T0" fmla="*/ 1 w 128"/>
                  <a:gd name="T1" fmla="*/ 0 h 149"/>
                  <a:gd name="T2" fmla="*/ 1 w 128"/>
                  <a:gd name="T3" fmla="*/ 0 h 149"/>
                  <a:gd name="T4" fmla="*/ 1 w 128"/>
                  <a:gd name="T5" fmla="*/ 0 h 149"/>
                  <a:gd name="T6" fmla="*/ 1 w 128"/>
                  <a:gd name="T7" fmla="*/ 0 h 149"/>
                  <a:gd name="T8" fmla="*/ 1 w 128"/>
                  <a:gd name="T9" fmla="*/ 0 h 149"/>
                  <a:gd name="T10" fmla="*/ 1 w 128"/>
                  <a:gd name="T11" fmla="*/ 0 h 149"/>
                  <a:gd name="T12" fmla="*/ 1 w 128"/>
                  <a:gd name="T13" fmla="*/ 0 h 149"/>
                  <a:gd name="T14" fmla="*/ 1 w 128"/>
                  <a:gd name="T15" fmla="*/ 0 h 149"/>
                  <a:gd name="T16" fmla="*/ 1 w 128"/>
                  <a:gd name="T17" fmla="*/ 0 h 149"/>
                  <a:gd name="T18" fmla="*/ 1 w 128"/>
                  <a:gd name="T19" fmla="*/ 0 h 149"/>
                  <a:gd name="T20" fmla="*/ 1 w 128"/>
                  <a:gd name="T21" fmla="*/ 0 h 149"/>
                  <a:gd name="T22" fmla="*/ 0 w 128"/>
                  <a:gd name="T23" fmla="*/ 0 h 149"/>
                  <a:gd name="T24" fmla="*/ 0 w 128"/>
                  <a:gd name="T25" fmla="*/ 0 h 149"/>
                  <a:gd name="T26" fmla="*/ 1 w 128"/>
                  <a:gd name="T27" fmla="*/ 0 h 149"/>
                  <a:gd name="T28" fmla="*/ 1 w 128"/>
                  <a:gd name="T29" fmla="*/ 0 h 149"/>
                  <a:gd name="T30" fmla="*/ 1 w 128"/>
                  <a:gd name="T31" fmla="*/ 0 h 149"/>
                  <a:gd name="T32" fmla="*/ 1 w 128"/>
                  <a:gd name="T33" fmla="*/ 0 h 149"/>
                  <a:gd name="T34" fmla="*/ 1 w 128"/>
                  <a:gd name="T35" fmla="*/ 0 h 149"/>
                  <a:gd name="T36" fmla="*/ 1 w 128"/>
                  <a:gd name="T37" fmla="*/ 0 h 149"/>
                  <a:gd name="T38" fmla="*/ 1 w 128"/>
                  <a:gd name="T39" fmla="*/ 0 h 149"/>
                  <a:gd name="T40" fmla="*/ 1 w 128"/>
                  <a:gd name="T41" fmla="*/ 0 h 149"/>
                  <a:gd name="T42" fmla="*/ 1 w 128"/>
                  <a:gd name="T43" fmla="*/ 0 h 149"/>
                  <a:gd name="T44" fmla="*/ 1 w 128"/>
                  <a:gd name="T45" fmla="*/ 0 h 149"/>
                  <a:gd name="T46" fmla="*/ 1 w 128"/>
                  <a:gd name="T47" fmla="*/ 0 h 149"/>
                  <a:gd name="T48" fmla="*/ 1 w 128"/>
                  <a:gd name="T49" fmla="*/ 0 h 149"/>
                  <a:gd name="T50" fmla="*/ 1 w 128"/>
                  <a:gd name="T51" fmla="*/ 0 h 149"/>
                  <a:gd name="T52" fmla="*/ 1 w 128"/>
                  <a:gd name="T53" fmla="*/ 0 h 149"/>
                  <a:gd name="T54" fmla="*/ 1 w 128"/>
                  <a:gd name="T55" fmla="*/ 0 h 149"/>
                  <a:gd name="T56" fmla="*/ 1 w 128"/>
                  <a:gd name="T57" fmla="*/ 0 h 149"/>
                  <a:gd name="T58" fmla="*/ 1 w 128"/>
                  <a:gd name="T59" fmla="*/ 0 h 149"/>
                  <a:gd name="T60" fmla="*/ 1 w 128"/>
                  <a:gd name="T61" fmla="*/ 0 h 149"/>
                  <a:gd name="T62" fmla="*/ 1 w 128"/>
                  <a:gd name="T63" fmla="*/ 0 h 149"/>
                  <a:gd name="T64" fmla="*/ 1 w 128"/>
                  <a:gd name="T65" fmla="*/ 0 h 149"/>
                  <a:gd name="T66" fmla="*/ 1 w 128"/>
                  <a:gd name="T67" fmla="*/ 0 h 149"/>
                  <a:gd name="T68" fmla="*/ 1 w 128"/>
                  <a:gd name="T69" fmla="*/ 0 h 149"/>
                  <a:gd name="T70" fmla="*/ 1 w 128"/>
                  <a:gd name="T71" fmla="*/ 0 h 149"/>
                  <a:gd name="T72" fmla="*/ 1 w 128"/>
                  <a:gd name="T73" fmla="*/ 0 h 149"/>
                  <a:gd name="T74" fmla="*/ 1 w 128"/>
                  <a:gd name="T75" fmla="*/ 0 h 149"/>
                  <a:gd name="T76" fmla="*/ 1 w 128"/>
                  <a:gd name="T77" fmla="*/ 0 h 149"/>
                  <a:gd name="T78" fmla="*/ 1 w 128"/>
                  <a:gd name="T79" fmla="*/ 0 h 149"/>
                  <a:gd name="T80" fmla="*/ 1 w 128"/>
                  <a:gd name="T81" fmla="*/ 0 h 149"/>
                  <a:gd name="T82" fmla="*/ 1 w 128"/>
                  <a:gd name="T83" fmla="*/ 0 h 149"/>
                  <a:gd name="T84" fmla="*/ 1 w 128"/>
                  <a:gd name="T85" fmla="*/ 0 h 149"/>
                  <a:gd name="T86" fmla="*/ 1 w 128"/>
                  <a:gd name="T87" fmla="*/ 0 h 149"/>
                  <a:gd name="T88" fmla="*/ 1 w 128"/>
                  <a:gd name="T89" fmla="*/ 0 h 149"/>
                  <a:gd name="T90" fmla="*/ 1 w 128"/>
                  <a:gd name="T91" fmla="*/ 0 h 149"/>
                  <a:gd name="T92" fmla="*/ 1 w 128"/>
                  <a:gd name="T93" fmla="*/ 0 h 149"/>
                  <a:gd name="T94" fmla="*/ 1 w 128"/>
                  <a:gd name="T95" fmla="*/ 0 h 149"/>
                  <a:gd name="T96" fmla="*/ 1 w 128"/>
                  <a:gd name="T97" fmla="*/ 0 h 149"/>
                  <a:gd name="T98" fmla="*/ 1 w 128"/>
                  <a:gd name="T99" fmla="*/ 0 h 149"/>
                  <a:gd name="T100" fmla="*/ 1 w 128"/>
                  <a:gd name="T101" fmla="*/ 0 h 149"/>
                  <a:gd name="T102" fmla="*/ 1 w 128"/>
                  <a:gd name="T103" fmla="*/ 0 h 149"/>
                  <a:gd name="T104" fmla="*/ 1 w 128"/>
                  <a:gd name="T105" fmla="*/ 0 h 149"/>
                  <a:gd name="T106" fmla="*/ 1 w 128"/>
                  <a:gd name="T107" fmla="*/ 0 h 149"/>
                  <a:gd name="T108" fmla="*/ 1 w 128"/>
                  <a:gd name="T109" fmla="*/ 0 h 149"/>
                  <a:gd name="T110" fmla="*/ 1 w 128"/>
                  <a:gd name="T111" fmla="*/ 0 h 149"/>
                  <a:gd name="T112" fmla="*/ 1 w 128"/>
                  <a:gd name="T113" fmla="*/ 0 h 149"/>
                  <a:gd name="T114" fmla="*/ 1 w 128"/>
                  <a:gd name="T115" fmla="*/ 0 h 149"/>
                  <a:gd name="T116" fmla="*/ 1 w 128"/>
                  <a:gd name="T117" fmla="*/ 0 h 1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8" h="149">
                    <a:moveTo>
                      <a:pt x="52" y="6"/>
                    </a:moveTo>
                    <a:lnTo>
                      <a:pt x="44" y="10"/>
                    </a:lnTo>
                    <a:lnTo>
                      <a:pt x="37" y="16"/>
                    </a:lnTo>
                    <a:lnTo>
                      <a:pt x="32" y="21"/>
                    </a:lnTo>
                    <a:lnTo>
                      <a:pt x="25" y="27"/>
                    </a:lnTo>
                    <a:lnTo>
                      <a:pt x="19" y="33"/>
                    </a:lnTo>
                    <a:lnTo>
                      <a:pt x="14" y="42"/>
                    </a:lnTo>
                    <a:lnTo>
                      <a:pt x="10" y="50"/>
                    </a:lnTo>
                    <a:lnTo>
                      <a:pt x="5" y="58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1" y="101"/>
                    </a:lnTo>
                    <a:lnTo>
                      <a:pt x="3" y="108"/>
                    </a:lnTo>
                    <a:lnTo>
                      <a:pt x="4" y="115"/>
                    </a:lnTo>
                    <a:lnTo>
                      <a:pt x="7" y="120"/>
                    </a:lnTo>
                    <a:lnTo>
                      <a:pt x="10" y="126"/>
                    </a:lnTo>
                    <a:lnTo>
                      <a:pt x="12" y="131"/>
                    </a:lnTo>
                    <a:lnTo>
                      <a:pt x="16" y="135"/>
                    </a:lnTo>
                    <a:lnTo>
                      <a:pt x="21" y="139"/>
                    </a:lnTo>
                    <a:lnTo>
                      <a:pt x="25" y="142"/>
                    </a:lnTo>
                    <a:lnTo>
                      <a:pt x="30" y="145"/>
                    </a:lnTo>
                    <a:lnTo>
                      <a:pt x="36" y="148"/>
                    </a:lnTo>
                    <a:lnTo>
                      <a:pt x="41" y="149"/>
                    </a:lnTo>
                    <a:lnTo>
                      <a:pt x="45" y="149"/>
                    </a:lnTo>
                    <a:lnTo>
                      <a:pt x="56" y="149"/>
                    </a:lnTo>
                    <a:lnTo>
                      <a:pt x="66" y="148"/>
                    </a:lnTo>
                    <a:lnTo>
                      <a:pt x="76" y="143"/>
                    </a:lnTo>
                    <a:lnTo>
                      <a:pt x="82" y="141"/>
                    </a:lnTo>
                    <a:lnTo>
                      <a:pt x="89" y="135"/>
                    </a:lnTo>
                    <a:lnTo>
                      <a:pt x="96" y="131"/>
                    </a:lnTo>
                    <a:lnTo>
                      <a:pt x="102" y="124"/>
                    </a:lnTo>
                    <a:lnTo>
                      <a:pt x="107" y="117"/>
                    </a:lnTo>
                    <a:lnTo>
                      <a:pt x="113" y="109"/>
                    </a:lnTo>
                    <a:lnTo>
                      <a:pt x="118" y="101"/>
                    </a:lnTo>
                    <a:lnTo>
                      <a:pt x="121" y="93"/>
                    </a:lnTo>
                    <a:lnTo>
                      <a:pt x="124" y="86"/>
                    </a:lnTo>
                    <a:lnTo>
                      <a:pt x="126" y="77"/>
                    </a:lnTo>
                    <a:lnTo>
                      <a:pt x="126" y="71"/>
                    </a:lnTo>
                    <a:lnTo>
                      <a:pt x="128" y="62"/>
                    </a:lnTo>
                    <a:lnTo>
                      <a:pt x="128" y="55"/>
                    </a:lnTo>
                    <a:lnTo>
                      <a:pt x="126" y="49"/>
                    </a:lnTo>
                    <a:lnTo>
                      <a:pt x="125" y="42"/>
                    </a:lnTo>
                    <a:lnTo>
                      <a:pt x="124" y="36"/>
                    </a:lnTo>
                    <a:lnTo>
                      <a:pt x="121" y="29"/>
                    </a:lnTo>
                    <a:lnTo>
                      <a:pt x="118" y="24"/>
                    </a:lnTo>
                    <a:lnTo>
                      <a:pt x="115" y="20"/>
                    </a:lnTo>
                    <a:lnTo>
                      <a:pt x="111" y="14"/>
                    </a:lnTo>
                    <a:lnTo>
                      <a:pt x="107" y="10"/>
                    </a:lnTo>
                    <a:lnTo>
                      <a:pt x="102" y="7"/>
                    </a:lnTo>
                    <a:lnTo>
                      <a:pt x="96" y="5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2" y="3"/>
                    </a:lnTo>
                    <a:lnTo>
                      <a:pt x="56" y="5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7" name="Freeform 804"/>
              <p:cNvSpPr>
                <a:spLocks/>
              </p:cNvSpPr>
              <p:nvPr userDrawn="1"/>
            </p:nvSpPr>
            <p:spPr bwMode="auto">
              <a:xfrm>
                <a:off x="3826" y="1158"/>
                <a:ext cx="47" cy="65"/>
              </a:xfrm>
              <a:custGeom>
                <a:avLst/>
                <a:gdLst>
                  <a:gd name="T0" fmla="*/ 0 w 95"/>
                  <a:gd name="T1" fmla="*/ 1 h 130"/>
                  <a:gd name="T2" fmla="*/ 0 w 95"/>
                  <a:gd name="T3" fmla="*/ 1 h 130"/>
                  <a:gd name="T4" fmla="*/ 0 w 95"/>
                  <a:gd name="T5" fmla="*/ 1 h 130"/>
                  <a:gd name="T6" fmla="*/ 0 w 95"/>
                  <a:gd name="T7" fmla="*/ 1 h 130"/>
                  <a:gd name="T8" fmla="*/ 0 w 95"/>
                  <a:gd name="T9" fmla="*/ 1 h 130"/>
                  <a:gd name="T10" fmla="*/ 0 w 95"/>
                  <a:gd name="T11" fmla="*/ 1 h 130"/>
                  <a:gd name="T12" fmla="*/ 0 w 95"/>
                  <a:gd name="T13" fmla="*/ 1 h 130"/>
                  <a:gd name="T14" fmla="*/ 0 w 95"/>
                  <a:gd name="T15" fmla="*/ 1 h 130"/>
                  <a:gd name="T16" fmla="*/ 0 w 95"/>
                  <a:gd name="T17" fmla="*/ 1 h 130"/>
                  <a:gd name="T18" fmla="*/ 0 w 95"/>
                  <a:gd name="T19" fmla="*/ 1 h 130"/>
                  <a:gd name="T20" fmla="*/ 0 w 95"/>
                  <a:gd name="T21" fmla="*/ 1 h 130"/>
                  <a:gd name="T22" fmla="*/ 0 w 95"/>
                  <a:gd name="T23" fmla="*/ 1 h 130"/>
                  <a:gd name="T24" fmla="*/ 0 w 95"/>
                  <a:gd name="T25" fmla="*/ 1 h 130"/>
                  <a:gd name="T26" fmla="*/ 0 w 95"/>
                  <a:gd name="T27" fmla="*/ 1 h 130"/>
                  <a:gd name="T28" fmla="*/ 0 w 95"/>
                  <a:gd name="T29" fmla="*/ 1 h 130"/>
                  <a:gd name="T30" fmla="*/ 0 w 95"/>
                  <a:gd name="T31" fmla="*/ 1 h 130"/>
                  <a:gd name="T32" fmla="*/ 0 w 95"/>
                  <a:gd name="T33" fmla="*/ 1 h 130"/>
                  <a:gd name="T34" fmla="*/ 0 w 95"/>
                  <a:gd name="T35" fmla="*/ 1 h 130"/>
                  <a:gd name="T36" fmla="*/ 0 w 95"/>
                  <a:gd name="T37" fmla="*/ 1 h 130"/>
                  <a:gd name="T38" fmla="*/ 0 w 95"/>
                  <a:gd name="T39" fmla="*/ 1 h 130"/>
                  <a:gd name="T40" fmla="*/ 0 w 95"/>
                  <a:gd name="T41" fmla="*/ 1 h 130"/>
                  <a:gd name="T42" fmla="*/ 0 w 95"/>
                  <a:gd name="T43" fmla="*/ 1 h 130"/>
                  <a:gd name="T44" fmla="*/ 0 w 95"/>
                  <a:gd name="T45" fmla="*/ 1 h 130"/>
                  <a:gd name="T46" fmla="*/ 0 w 95"/>
                  <a:gd name="T47" fmla="*/ 1 h 130"/>
                  <a:gd name="T48" fmla="*/ 0 w 95"/>
                  <a:gd name="T49" fmla="*/ 1 h 130"/>
                  <a:gd name="T50" fmla="*/ 0 w 95"/>
                  <a:gd name="T51" fmla="*/ 1 h 130"/>
                  <a:gd name="T52" fmla="*/ 0 w 95"/>
                  <a:gd name="T53" fmla="*/ 1 h 130"/>
                  <a:gd name="T54" fmla="*/ 0 w 95"/>
                  <a:gd name="T55" fmla="*/ 1 h 130"/>
                  <a:gd name="T56" fmla="*/ 0 w 95"/>
                  <a:gd name="T57" fmla="*/ 1 h 130"/>
                  <a:gd name="T58" fmla="*/ 0 w 95"/>
                  <a:gd name="T59" fmla="*/ 1 h 130"/>
                  <a:gd name="T60" fmla="*/ 0 w 95"/>
                  <a:gd name="T61" fmla="*/ 1 h 130"/>
                  <a:gd name="T62" fmla="*/ 0 w 95"/>
                  <a:gd name="T63" fmla="*/ 1 h 130"/>
                  <a:gd name="T64" fmla="*/ 0 w 95"/>
                  <a:gd name="T65" fmla="*/ 1 h 130"/>
                  <a:gd name="T66" fmla="*/ 0 w 95"/>
                  <a:gd name="T67" fmla="*/ 1 h 130"/>
                  <a:gd name="T68" fmla="*/ 0 w 95"/>
                  <a:gd name="T69" fmla="*/ 1 h 130"/>
                  <a:gd name="T70" fmla="*/ 0 w 95"/>
                  <a:gd name="T71" fmla="*/ 1 h 130"/>
                  <a:gd name="T72" fmla="*/ 0 w 95"/>
                  <a:gd name="T73" fmla="*/ 1 h 130"/>
                  <a:gd name="T74" fmla="*/ 0 w 95"/>
                  <a:gd name="T75" fmla="*/ 1 h 130"/>
                  <a:gd name="T76" fmla="*/ 0 w 95"/>
                  <a:gd name="T77" fmla="*/ 1 h 130"/>
                  <a:gd name="T78" fmla="*/ 0 w 95"/>
                  <a:gd name="T79" fmla="*/ 1 h 130"/>
                  <a:gd name="T80" fmla="*/ 0 w 95"/>
                  <a:gd name="T81" fmla="*/ 1 h 130"/>
                  <a:gd name="T82" fmla="*/ 0 w 95"/>
                  <a:gd name="T83" fmla="*/ 1 h 130"/>
                  <a:gd name="T84" fmla="*/ 0 w 95"/>
                  <a:gd name="T85" fmla="*/ 1 h 130"/>
                  <a:gd name="T86" fmla="*/ 0 w 95"/>
                  <a:gd name="T87" fmla="*/ 1 h 130"/>
                  <a:gd name="T88" fmla="*/ 0 w 95"/>
                  <a:gd name="T89" fmla="*/ 0 h 130"/>
                  <a:gd name="T90" fmla="*/ 0 w 95"/>
                  <a:gd name="T91" fmla="*/ 0 h 130"/>
                  <a:gd name="T92" fmla="*/ 0 w 95"/>
                  <a:gd name="T93" fmla="*/ 1 h 130"/>
                  <a:gd name="T94" fmla="*/ 0 w 95"/>
                  <a:gd name="T95" fmla="*/ 1 h 13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5" h="130">
                    <a:moveTo>
                      <a:pt x="38" y="5"/>
                    </a:moveTo>
                    <a:lnTo>
                      <a:pt x="32" y="9"/>
                    </a:lnTo>
                    <a:lnTo>
                      <a:pt x="28" y="13"/>
                    </a:lnTo>
                    <a:lnTo>
                      <a:pt x="18" y="24"/>
                    </a:lnTo>
                    <a:lnTo>
                      <a:pt x="14" y="30"/>
                    </a:lnTo>
                    <a:lnTo>
                      <a:pt x="10" y="37"/>
                    </a:lnTo>
                    <a:lnTo>
                      <a:pt x="7" y="45"/>
                    </a:lnTo>
                    <a:lnTo>
                      <a:pt x="5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0" y="78"/>
                    </a:lnTo>
                    <a:lnTo>
                      <a:pt x="2" y="90"/>
                    </a:lnTo>
                    <a:lnTo>
                      <a:pt x="5" y="101"/>
                    </a:lnTo>
                    <a:lnTo>
                      <a:pt x="6" y="106"/>
                    </a:lnTo>
                    <a:lnTo>
                      <a:pt x="9" y="111"/>
                    </a:lnTo>
                    <a:lnTo>
                      <a:pt x="14" y="119"/>
                    </a:lnTo>
                    <a:lnTo>
                      <a:pt x="17" y="122"/>
                    </a:lnTo>
                    <a:lnTo>
                      <a:pt x="21" y="125"/>
                    </a:lnTo>
                    <a:lnTo>
                      <a:pt x="25" y="128"/>
                    </a:lnTo>
                    <a:lnTo>
                      <a:pt x="29" y="129"/>
                    </a:lnTo>
                    <a:lnTo>
                      <a:pt x="36" y="130"/>
                    </a:lnTo>
                    <a:lnTo>
                      <a:pt x="43" y="130"/>
                    </a:lnTo>
                    <a:lnTo>
                      <a:pt x="51" y="128"/>
                    </a:lnTo>
                    <a:lnTo>
                      <a:pt x="58" y="125"/>
                    </a:lnTo>
                    <a:lnTo>
                      <a:pt x="64" y="121"/>
                    </a:lnTo>
                    <a:lnTo>
                      <a:pt x="68" y="117"/>
                    </a:lnTo>
                    <a:lnTo>
                      <a:pt x="73" y="112"/>
                    </a:lnTo>
                    <a:lnTo>
                      <a:pt x="77" y="107"/>
                    </a:lnTo>
                    <a:lnTo>
                      <a:pt x="82" y="100"/>
                    </a:lnTo>
                    <a:lnTo>
                      <a:pt x="86" y="93"/>
                    </a:lnTo>
                    <a:lnTo>
                      <a:pt x="88" y="86"/>
                    </a:lnTo>
                    <a:lnTo>
                      <a:pt x="91" y="78"/>
                    </a:lnTo>
                    <a:lnTo>
                      <a:pt x="94" y="64"/>
                    </a:lnTo>
                    <a:lnTo>
                      <a:pt x="95" y="52"/>
                    </a:lnTo>
                    <a:lnTo>
                      <a:pt x="95" y="40"/>
                    </a:lnTo>
                    <a:lnTo>
                      <a:pt x="93" y="29"/>
                    </a:lnTo>
                    <a:lnTo>
                      <a:pt x="90" y="23"/>
                    </a:lnTo>
                    <a:lnTo>
                      <a:pt x="88" y="19"/>
                    </a:lnTo>
                    <a:lnTo>
                      <a:pt x="86" y="15"/>
                    </a:lnTo>
                    <a:lnTo>
                      <a:pt x="82" y="11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8" name="Freeform 805"/>
              <p:cNvSpPr>
                <a:spLocks/>
              </p:cNvSpPr>
              <p:nvPr userDrawn="1"/>
            </p:nvSpPr>
            <p:spPr bwMode="auto">
              <a:xfrm>
                <a:off x="4542" y="1369"/>
                <a:ext cx="72" cy="78"/>
              </a:xfrm>
              <a:custGeom>
                <a:avLst/>
                <a:gdLst>
                  <a:gd name="T0" fmla="*/ 1 w 143"/>
                  <a:gd name="T1" fmla="*/ 1 h 155"/>
                  <a:gd name="T2" fmla="*/ 1 w 143"/>
                  <a:gd name="T3" fmla="*/ 1 h 155"/>
                  <a:gd name="T4" fmla="*/ 1 w 143"/>
                  <a:gd name="T5" fmla="*/ 1 h 155"/>
                  <a:gd name="T6" fmla="*/ 1 w 143"/>
                  <a:gd name="T7" fmla="*/ 1 h 155"/>
                  <a:gd name="T8" fmla="*/ 1 w 143"/>
                  <a:gd name="T9" fmla="*/ 1 h 155"/>
                  <a:gd name="T10" fmla="*/ 1 w 143"/>
                  <a:gd name="T11" fmla="*/ 1 h 155"/>
                  <a:gd name="T12" fmla="*/ 1 w 143"/>
                  <a:gd name="T13" fmla="*/ 1 h 155"/>
                  <a:gd name="T14" fmla="*/ 1 w 143"/>
                  <a:gd name="T15" fmla="*/ 1 h 155"/>
                  <a:gd name="T16" fmla="*/ 1 w 143"/>
                  <a:gd name="T17" fmla="*/ 1 h 155"/>
                  <a:gd name="T18" fmla="*/ 1 w 143"/>
                  <a:gd name="T19" fmla="*/ 1 h 155"/>
                  <a:gd name="T20" fmla="*/ 1 w 143"/>
                  <a:gd name="T21" fmla="*/ 1 h 155"/>
                  <a:gd name="T22" fmla="*/ 0 w 143"/>
                  <a:gd name="T23" fmla="*/ 1 h 155"/>
                  <a:gd name="T24" fmla="*/ 0 w 143"/>
                  <a:gd name="T25" fmla="*/ 1 h 155"/>
                  <a:gd name="T26" fmla="*/ 1 w 143"/>
                  <a:gd name="T27" fmla="*/ 1 h 155"/>
                  <a:gd name="T28" fmla="*/ 1 w 143"/>
                  <a:gd name="T29" fmla="*/ 1 h 155"/>
                  <a:gd name="T30" fmla="*/ 1 w 143"/>
                  <a:gd name="T31" fmla="*/ 1 h 155"/>
                  <a:gd name="T32" fmla="*/ 1 w 143"/>
                  <a:gd name="T33" fmla="*/ 1 h 155"/>
                  <a:gd name="T34" fmla="*/ 1 w 143"/>
                  <a:gd name="T35" fmla="*/ 1 h 155"/>
                  <a:gd name="T36" fmla="*/ 1 w 143"/>
                  <a:gd name="T37" fmla="*/ 1 h 155"/>
                  <a:gd name="T38" fmla="*/ 1 w 143"/>
                  <a:gd name="T39" fmla="*/ 1 h 155"/>
                  <a:gd name="T40" fmla="*/ 1 w 143"/>
                  <a:gd name="T41" fmla="*/ 1 h 155"/>
                  <a:gd name="T42" fmla="*/ 1 w 143"/>
                  <a:gd name="T43" fmla="*/ 1 h 155"/>
                  <a:gd name="T44" fmla="*/ 1 w 143"/>
                  <a:gd name="T45" fmla="*/ 1 h 155"/>
                  <a:gd name="T46" fmla="*/ 1 w 143"/>
                  <a:gd name="T47" fmla="*/ 1 h 155"/>
                  <a:gd name="T48" fmla="*/ 1 w 143"/>
                  <a:gd name="T49" fmla="*/ 1 h 155"/>
                  <a:gd name="T50" fmla="*/ 1 w 143"/>
                  <a:gd name="T51" fmla="*/ 1 h 155"/>
                  <a:gd name="T52" fmla="*/ 1 w 143"/>
                  <a:gd name="T53" fmla="*/ 1 h 155"/>
                  <a:gd name="T54" fmla="*/ 1 w 143"/>
                  <a:gd name="T55" fmla="*/ 1 h 155"/>
                  <a:gd name="T56" fmla="*/ 1 w 143"/>
                  <a:gd name="T57" fmla="*/ 1 h 155"/>
                  <a:gd name="T58" fmla="*/ 1 w 143"/>
                  <a:gd name="T59" fmla="*/ 1 h 155"/>
                  <a:gd name="T60" fmla="*/ 1 w 143"/>
                  <a:gd name="T61" fmla="*/ 1 h 155"/>
                  <a:gd name="T62" fmla="*/ 1 w 143"/>
                  <a:gd name="T63" fmla="*/ 1 h 155"/>
                  <a:gd name="T64" fmla="*/ 1 w 143"/>
                  <a:gd name="T65" fmla="*/ 1 h 155"/>
                  <a:gd name="T66" fmla="*/ 1 w 143"/>
                  <a:gd name="T67" fmla="*/ 1 h 155"/>
                  <a:gd name="T68" fmla="*/ 1 w 143"/>
                  <a:gd name="T69" fmla="*/ 1 h 155"/>
                  <a:gd name="T70" fmla="*/ 1 w 143"/>
                  <a:gd name="T71" fmla="*/ 1 h 155"/>
                  <a:gd name="T72" fmla="*/ 1 w 143"/>
                  <a:gd name="T73" fmla="*/ 1 h 155"/>
                  <a:gd name="T74" fmla="*/ 1 w 143"/>
                  <a:gd name="T75" fmla="*/ 1 h 155"/>
                  <a:gd name="T76" fmla="*/ 1 w 143"/>
                  <a:gd name="T77" fmla="*/ 1 h 155"/>
                  <a:gd name="T78" fmla="*/ 1 w 143"/>
                  <a:gd name="T79" fmla="*/ 1 h 155"/>
                  <a:gd name="T80" fmla="*/ 1 w 143"/>
                  <a:gd name="T81" fmla="*/ 1 h 155"/>
                  <a:gd name="T82" fmla="*/ 1 w 143"/>
                  <a:gd name="T83" fmla="*/ 1 h 155"/>
                  <a:gd name="T84" fmla="*/ 1 w 143"/>
                  <a:gd name="T85" fmla="*/ 1 h 155"/>
                  <a:gd name="T86" fmla="*/ 1 w 143"/>
                  <a:gd name="T87" fmla="*/ 1 h 155"/>
                  <a:gd name="T88" fmla="*/ 1 w 143"/>
                  <a:gd name="T89" fmla="*/ 1 h 155"/>
                  <a:gd name="T90" fmla="*/ 1 w 143"/>
                  <a:gd name="T91" fmla="*/ 1 h 155"/>
                  <a:gd name="T92" fmla="*/ 1 w 143"/>
                  <a:gd name="T93" fmla="*/ 1 h 155"/>
                  <a:gd name="T94" fmla="*/ 1 w 143"/>
                  <a:gd name="T95" fmla="*/ 1 h 155"/>
                  <a:gd name="T96" fmla="*/ 1 w 143"/>
                  <a:gd name="T97" fmla="*/ 1 h 155"/>
                  <a:gd name="T98" fmla="*/ 1 w 143"/>
                  <a:gd name="T99" fmla="*/ 1 h 155"/>
                  <a:gd name="T100" fmla="*/ 1 w 143"/>
                  <a:gd name="T101" fmla="*/ 1 h 155"/>
                  <a:gd name="T102" fmla="*/ 1 w 143"/>
                  <a:gd name="T103" fmla="*/ 1 h 155"/>
                  <a:gd name="T104" fmla="*/ 1 w 143"/>
                  <a:gd name="T105" fmla="*/ 1 h 155"/>
                  <a:gd name="T106" fmla="*/ 1 w 143"/>
                  <a:gd name="T107" fmla="*/ 0 h 155"/>
                  <a:gd name="T108" fmla="*/ 1 w 143"/>
                  <a:gd name="T109" fmla="*/ 0 h 155"/>
                  <a:gd name="T110" fmla="*/ 1 w 143"/>
                  <a:gd name="T111" fmla="*/ 1 h 155"/>
                  <a:gd name="T112" fmla="*/ 1 w 143"/>
                  <a:gd name="T113" fmla="*/ 1 h 155"/>
                  <a:gd name="T114" fmla="*/ 1 w 143"/>
                  <a:gd name="T115" fmla="*/ 1 h 15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3" h="155">
                    <a:moveTo>
                      <a:pt x="58" y="5"/>
                    </a:moveTo>
                    <a:lnTo>
                      <a:pt x="51" y="9"/>
                    </a:lnTo>
                    <a:lnTo>
                      <a:pt x="43" y="14"/>
                    </a:lnTo>
                    <a:lnTo>
                      <a:pt x="36" y="19"/>
                    </a:lnTo>
                    <a:lnTo>
                      <a:pt x="29" y="26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49"/>
                    </a:lnTo>
                    <a:lnTo>
                      <a:pt x="7" y="59"/>
                    </a:lnTo>
                    <a:lnTo>
                      <a:pt x="5" y="66"/>
                    </a:lnTo>
                    <a:lnTo>
                      <a:pt x="3" y="74"/>
                    </a:lnTo>
                    <a:lnTo>
                      <a:pt x="0" y="89"/>
                    </a:lnTo>
                    <a:lnTo>
                      <a:pt x="0" y="96"/>
                    </a:lnTo>
                    <a:lnTo>
                      <a:pt x="2" y="104"/>
                    </a:lnTo>
                    <a:lnTo>
                      <a:pt x="3" y="111"/>
                    </a:lnTo>
                    <a:lnTo>
                      <a:pt x="5" y="117"/>
                    </a:lnTo>
                    <a:lnTo>
                      <a:pt x="7" y="124"/>
                    </a:lnTo>
                    <a:lnTo>
                      <a:pt x="10" y="129"/>
                    </a:lnTo>
                    <a:lnTo>
                      <a:pt x="14" y="135"/>
                    </a:lnTo>
                    <a:lnTo>
                      <a:pt x="18" y="139"/>
                    </a:lnTo>
                    <a:lnTo>
                      <a:pt x="22" y="144"/>
                    </a:lnTo>
                    <a:lnTo>
                      <a:pt x="28" y="147"/>
                    </a:lnTo>
                    <a:lnTo>
                      <a:pt x="33" y="150"/>
                    </a:lnTo>
                    <a:lnTo>
                      <a:pt x="40" y="152"/>
                    </a:lnTo>
                    <a:lnTo>
                      <a:pt x="46" y="154"/>
                    </a:lnTo>
                    <a:lnTo>
                      <a:pt x="51" y="155"/>
                    </a:lnTo>
                    <a:lnTo>
                      <a:pt x="62" y="155"/>
                    </a:lnTo>
                    <a:lnTo>
                      <a:pt x="68" y="155"/>
                    </a:lnTo>
                    <a:lnTo>
                      <a:pt x="73" y="154"/>
                    </a:lnTo>
                    <a:lnTo>
                      <a:pt x="83" y="150"/>
                    </a:lnTo>
                    <a:lnTo>
                      <a:pt x="91" y="146"/>
                    </a:lnTo>
                    <a:lnTo>
                      <a:pt x="99" y="141"/>
                    </a:lnTo>
                    <a:lnTo>
                      <a:pt x="106" y="136"/>
                    </a:lnTo>
                    <a:lnTo>
                      <a:pt x="113" y="129"/>
                    </a:lnTo>
                    <a:lnTo>
                      <a:pt x="120" y="122"/>
                    </a:lnTo>
                    <a:lnTo>
                      <a:pt x="126" y="114"/>
                    </a:lnTo>
                    <a:lnTo>
                      <a:pt x="131" y="106"/>
                    </a:lnTo>
                    <a:lnTo>
                      <a:pt x="135" y="96"/>
                    </a:lnTo>
                    <a:lnTo>
                      <a:pt x="141" y="81"/>
                    </a:lnTo>
                    <a:lnTo>
                      <a:pt x="142" y="73"/>
                    </a:lnTo>
                    <a:lnTo>
                      <a:pt x="143" y="66"/>
                    </a:lnTo>
                    <a:lnTo>
                      <a:pt x="143" y="58"/>
                    </a:lnTo>
                    <a:lnTo>
                      <a:pt x="142" y="51"/>
                    </a:lnTo>
                    <a:lnTo>
                      <a:pt x="141" y="44"/>
                    </a:lnTo>
                    <a:lnTo>
                      <a:pt x="139" y="37"/>
                    </a:lnTo>
                    <a:lnTo>
                      <a:pt x="137" y="31"/>
                    </a:lnTo>
                    <a:lnTo>
                      <a:pt x="134" y="25"/>
                    </a:lnTo>
                    <a:lnTo>
                      <a:pt x="130" y="19"/>
                    </a:lnTo>
                    <a:lnTo>
                      <a:pt x="126" y="15"/>
                    </a:lnTo>
                    <a:lnTo>
                      <a:pt x="120" y="11"/>
                    </a:lnTo>
                    <a:lnTo>
                      <a:pt x="115" y="7"/>
                    </a:lnTo>
                    <a:lnTo>
                      <a:pt x="109" y="4"/>
                    </a:lnTo>
                    <a:lnTo>
                      <a:pt x="102" y="1"/>
                    </a:lnTo>
                    <a:lnTo>
                      <a:pt x="91" y="0"/>
                    </a:lnTo>
                    <a:lnTo>
                      <a:pt x="80" y="0"/>
                    </a:lnTo>
                    <a:lnTo>
                      <a:pt x="69" y="1"/>
                    </a:lnTo>
                    <a:lnTo>
                      <a:pt x="64" y="3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59" name="Freeform 806"/>
              <p:cNvSpPr>
                <a:spLocks/>
              </p:cNvSpPr>
              <p:nvPr userDrawn="1"/>
            </p:nvSpPr>
            <p:spPr bwMode="auto">
              <a:xfrm>
                <a:off x="3980" y="1203"/>
                <a:ext cx="53" cy="68"/>
              </a:xfrm>
              <a:custGeom>
                <a:avLst/>
                <a:gdLst>
                  <a:gd name="T0" fmla="*/ 1 w 104"/>
                  <a:gd name="T1" fmla="*/ 0 h 137"/>
                  <a:gd name="T2" fmla="*/ 1 w 104"/>
                  <a:gd name="T3" fmla="*/ 0 h 137"/>
                  <a:gd name="T4" fmla="*/ 1 w 104"/>
                  <a:gd name="T5" fmla="*/ 0 h 137"/>
                  <a:gd name="T6" fmla="*/ 1 w 104"/>
                  <a:gd name="T7" fmla="*/ 0 h 137"/>
                  <a:gd name="T8" fmla="*/ 1 w 104"/>
                  <a:gd name="T9" fmla="*/ 0 h 137"/>
                  <a:gd name="T10" fmla="*/ 1 w 104"/>
                  <a:gd name="T11" fmla="*/ 0 h 137"/>
                  <a:gd name="T12" fmla="*/ 1 w 104"/>
                  <a:gd name="T13" fmla="*/ 0 h 137"/>
                  <a:gd name="T14" fmla="*/ 1 w 104"/>
                  <a:gd name="T15" fmla="*/ 0 h 137"/>
                  <a:gd name="T16" fmla="*/ 1 w 104"/>
                  <a:gd name="T17" fmla="*/ 0 h 137"/>
                  <a:gd name="T18" fmla="*/ 0 w 104"/>
                  <a:gd name="T19" fmla="*/ 0 h 137"/>
                  <a:gd name="T20" fmla="*/ 0 w 104"/>
                  <a:gd name="T21" fmla="*/ 0 h 137"/>
                  <a:gd name="T22" fmla="*/ 1 w 104"/>
                  <a:gd name="T23" fmla="*/ 0 h 137"/>
                  <a:gd name="T24" fmla="*/ 1 w 104"/>
                  <a:gd name="T25" fmla="*/ 0 h 137"/>
                  <a:gd name="T26" fmla="*/ 1 w 104"/>
                  <a:gd name="T27" fmla="*/ 0 h 137"/>
                  <a:gd name="T28" fmla="*/ 1 w 104"/>
                  <a:gd name="T29" fmla="*/ 0 h 137"/>
                  <a:gd name="T30" fmla="*/ 1 w 104"/>
                  <a:gd name="T31" fmla="*/ 0 h 137"/>
                  <a:gd name="T32" fmla="*/ 1 w 104"/>
                  <a:gd name="T33" fmla="*/ 0 h 137"/>
                  <a:gd name="T34" fmla="*/ 1 w 104"/>
                  <a:gd name="T35" fmla="*/ 0 h 137"/>
                  <a:gd name="T36" fmla="*/ 1 w 104"/>
                  <a:gd name="T37" fmla="*/ 0 h 137"/>
                  <a:gd name="T38" fmla="*/ 1 w 104"/>
                  <a:gd name="T39" fmla="*/ 0 h 137"/>
                  <a:gd name="T40" fmla="*/ 1 w 104"/>
                  <a:gd name="T41" fmla="*/ 0 h 137"/>
                  <a:gd name="T42" fmla="*/ 1 w 104"/>
                  <a:gd name="T43" fmla="*/ 0 h 137"/>
                  <a:gd name="T44" fmla="*/ 1 w 104"/>
                  <a:gd name="T45" fmla="*/ 0 h 137"/>
                  <a:gd name="T46" fmla="*/ 1 w 104"/>
                  <a:gd name="T47" fmla="*/ 0 h 137"/>
                  <a:gd name="T48" fmla="*/ 1 w 104"/>
                  <a:gd name="T49" fmla="*/ 0 h 137"/>
                  <a:gd name="T50" fmla="*/ 1 w 104"/>
                  <a:gd name="T51" fmla="*/ 0 h 137"/>
                  <a:gd name="T52" fmla="*/ 1 w 104"/>
                  <a:gd name="T53" fmla="*/ 0 h 137"/>
                  <a:gd name="T54" fmla="*/ 1 w 104"/>
                  <a:gd name="T55" fmla="*/ 0 h 137"/>
                  <a:gd name="T56" fmla="*/ 1 w 104"/>
                  <a:gd name="T57" fmla="*/ 0 h 137"/>
                  <a:gd name="T58" fmla="*/ 1 w 104"/>
                  <a:gd name="T59" fmla="*/ 0 h 137"/>
                  <a:gd name="T60" fmla="*/ 1 w 104"/>
                  <a:gd name="T61" fmla="*/ 0 h 137"/>
                  <a:gd name="T62" fmla="*/ 1 w 104"/>
                  <a:gd name="T63" fmla="*/ 0 h 137"/>
                  <a:gd name="T64" fmla="*/ 1 w 104"/>
                  <a:gd name="T65" fmla="*/ 0 h 137"/>
                  <a:gd name="T66" fmla="*/ 1 w 104"/>
                  <a:gd name="T67" fmla="*/ 0 h 137"/>
                  <a:gd name="T68" fmla="*/ 1 w 104"/>
                  <a:gd name="T69" fmla="*/ 0 h 137"/>
                  <a:gd name="T70" fmla="*/ 1 w 104"/>
                  <a:gd name="T71" fmla="*/ 0 h 137"/>
                  <a:gd name="T72" fmla="*/ 1 w 104"/>
                  <a:gd name="T73" fmla="*/ 0 h 137"/>
                  <a:gd name="T74" fmla="*/ 1 w 104"/>
                  <a:gd name="T75" fmla="*/ 0 h 137"/>
                  <a:gd name="T76" fmla="*/ 1 w 104"/>
                  <a:gd name="T77" fmla="*/ 0 h 137"/>
                  <a:gd name="T78" fmla="*/ 1 w 104"/>
                  <a:gd name="T79" fmla="*/ 0 h 137"/>
                  <a:gd name="T80" fmla="*/ 1 w 104"/>
                  <a:gd name="T81" fmla="*/ 0 h 137"/>
                  <a:gd name="T82" fmla="*/ 1 w 104"/>
                  <a:gd name="T83" fmla="*/ 0 h 137"/>
                  <a:gd name="T84" fmla="*/ 1 w 104"/>
                  <a:gd name="T85" fmla="*/ 0 h 137"/>
                  <a:gd name="T86" fmla="*/ 1 w 104"/>
                  <a:gd name="T87" fmla="*/ 0 h 137"/>
                  <a:gd name="T88" fmla="*/ 1 w 104"/>
                  <a:gd name="T89" fmla="*/ 0 h 137"/>
                  <a:gd name="T90" fmla="*/ 1 w 104"/>
                  <a:gd name="T91" fmla="*/ 0 h 137"/>
                  <a:gd name="T92" fmla="*/ 1 w 104"/>
                  <a:gd name="T93" fmla="*/ 0 h 137"/>
                  <a:gd name="T94" fmla="*/ 1 w 104"/>
                  <a:gd name="T95" fmla="*/ 0 h 137"/>
                  <a:gd name="T96" fmla="*/ 1 w 104"/>
                  <a:gd name="T97" fmla="*/ 0 h 137"/>
                  <a:gd name="T98" fmla="*/ 1 w 104"/>
                  <a:gd name="T99" fmla="*/ 0 h 137"/>
                  <a:gd name="T100" fmla="*/ 1 w 104"/>
                  <a:gd name="T101" fmla="*/ 0 h 137"/>
                  <a:gd name="T102" fmla="*/ 1 w 104"/>
                  <a:gd name="T103" fmla="*/ 0 h 137"/>
                  <a:gd name="T104" fmla="*/ 1 w 104"/>
                  <a:gd name="T105" fmla="*/ 0 h 13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137">
                    <a:moveTo>
                      <a:pt x="41" y="6"/>
                    </a:moveTo>
                    <a:lnTo>
                      <a:pt x="34" y="10"/>
                    </a:lnTo>
                    <a:lnTo>
                      <a:pt x="29" y="14"/>
                    </a:lnTo>
                    <a:lnTo>
                      <a:pt x="25" y="20"/>
                    </a:lnTo>
                    <a:lnTo>
                      <a:pt x="19" y="25"/>
                    </a:lnTo>
                    <a:lnTo>
                      <a:pt x="11" y="39"/>
                    </a:lnTo>
                    <a:lnTo>
                      <a:pt x="7" y="46"/>
                    </a:lnTo>
                    <a:lnTo>
                      <a:pt x="4" y="54"/>
                    </a:lnTo>
                    <a:lnTo>
                      <a:pt x="1" y="68"/>
                    </a:lnTo>
                    <a:lnTo>
                      <a:pt x="0" y="82"/>
                    </a:lnTo>
                    <a:lnTo>
                      <a:pt x="0" y="94"/>
                    </a:lnTo>
                    <a:lnTo>
                      <a:pt x="1" y="99"/>
                    </a:lnTo>
                    <a:lnTo>
                      <a:pt x="3" y="105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1" y="120"/>
                    </a:lnTo>
                    <a:lnTo>
                      <a:pt x="14" y="124"/>
                    </a:lnTo>
                    <a:lnTo>
                      <a:pt x="18" y="128"/>
                    </a:lnTo>
                    <a:lnTo>
                      <a:pt x="21" y="131"/>
                    </a:lnTo>
                    <a:lnTo>
                      <a:pt x="26" y="134"/>
                    </a:lnTo>
                    <a:lnTo>
                      <a:pt x="30" y="135"/>
                    </a:lnTo>
                    <a:lnTo>
                      <a:pt x="34" y="137"/>
                    </a:lnTo>
                    <a:lnTo>
                      <a:pt x="38" y="137"/>
                    </a:lnTo>
                    <a:lnTo>
                      <a:pt x="43" y="137"/>
                    </a:lnTo>
                    <a:lnTo>
                      <a:pt x="47" y="137"/>
                    </a:lnTo>
                    <a:lnTo>
                      <a:pt x="54" y="134"/>
                    </a:lnTo>
                    <a:lnTo>
                      <a:pt x="62" y="131"/>
                    </a:lnTo>
                    <a:lnTo>
                      <a:pt x="67" y="127"/>
                    </a:lnTo>
                    <a:lnTo>
                      <a:pt x="74" y="123"/>
                    </a:lnTo>
                    <a:lnTo>
                      <a:pt x="78" y="117"/>
                    </a:lnTo>
                    <a:lnTo>
                      <a:pt x="84" y="112"/>
                    </a:lnTo>
                    <a:lnTo>
                      <a:pt x="88" y="106"/>
                    </a:lnTo>
                    <a:lnTo>
                      <a:pt x="92" y="98"/>
                    </a:lnTo>
                    <a:lnTo>
                      <a:pt x="96" y="91"/>
                    </a:lnTo>
                    <a:lnTo>
                      <a:pt x="99" y="83"/>
                    </a:lnTo>
                    <a:lnTo>
                      <a:pt x="102" y="76"/>
                    </a:lnTo>
                    <a:lnTo>
                      <a:pt x="103" y="69"/>
                    </a:lnTo>
                    <a:lnTo>
                      <a:pt x="104" y="55"/>
                    </a:lnTo>
                    <a:lnTo>
                      <a:pt x="103" y="43"/>
                    </a:lnTo>
                    <a:lnTo>
                      <a:pt x="102" y="36"/>
                    </a:lnTo>
                    <a:lnTo>
                      <a:pt x="100" y="31"/>
                    </a:lnTo>
                    <a:lnTo>
                      <a:pt x="96" y="21"/>
                    </a:lnTo>
                    <a:lnTo>
                      <a:pt x="93" y="16"/>
                    </a:lnTo>
                    <a:lnTo>
                      <a:pt x="89" y="11"/>
                    </a:lnTo>
                    <a:lnTo>
                      <a:pt x="87" y="9"/>
                    </a:lnTo>
                    <a:lnTo>
                      <a:pt x="82" y="6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48" y="3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0" name="Freeform 807"/>
              <p:cNvSpPr>
                <a:spLocks/>
              </p:cNvSpPr>
              <p:nvPr userDrawn="1"/>
            </p:nvSpPr>
            <p:spPr bwMode="auto">
              <a:xfrm>
                <a:off x="4240" y="1280"/>
                <a:ext cx="61" cy="72"/>
              </a:xfrm>
              <a:custGeom>
                <a:avLst/>
                <a:gdLst>
                  <a:gd name="T0" fmla="*/ 1 w 121"/>
                  <a:gd name="T1" fmla="*/ 0 h 146"/>
                  <a:gd name="T2" fmla="*/ 1 w 121"/>
                  <a:gd name="T3" fmla="*/ 0 h 146"/>
                  <a:gd name="T4" fmla="*/ 1 w 121"/>
                  <a:gd name="T5" fmla="*/ 0 h 146"/>
                  <a:gd name="T6" fmla="*/ 1 w 121"/>
                  <a:gd name="T7" fmla="*/ 0 h 146"/>
                  <a:gd name="T8" fmla="*/ 1 w 121"/>
                  <a:gd name="T9" fmla="*/ 0 h 146"/>
                  <a:gd name="T10" fmla="*/ 1 w 121"/>
                  <a:gd name="T11" fmla="*/ 0 h 146"/>
                  <a:gd name="T12" fmla="*/ 1 w 121"/>
                  <a:gd name="T13" fmla="*/ 0 h 146"/>
                  <a:gd name="T14" fmla="*/ 1 w 121"/>
                  <a:gd name="T15" fmla="*/ 0 h 146"/>
                  <a:gd name="T16" fmla="*/ 1 w 121"/>
                  <a:gd name="T17" fmla="*/ 0 h 146"/>
                  <a:gd name="T18" fmla="*/ 1 w 121"/>
                  <a:gd name="T19" fmla="*/ 0 h 146"/>
                  <a:gd name="T20" fmla="*/ 1 w 121"/>
                  <a:gd name="T21" fmla="*/ 0 h 146"/>
                  <a:gd name="T22" fmla="*/ 0 w 121"/>
                  <a:gd name="T23" fmla="*/ 0 h 146"/>
                  <a:gd name="T24" fmla="*/ 0 w 121"/>
                  <a:gd name="T25" fmla="*/ 0 h 146"/>
                  <a:gd name="T26" fmla="*/ 1 w 121"/>
                  <a:gd name="T27" fmla="*/ 0 h 146"/>
                  <a:gd name="T28" fmla="*/ 1 w 121"/>
                  <a:gd name="T29" fmla="*/ 0 h 146"/>
                  <a:gd name="T30" fmla="*/ 1 w 121"/>
                  <a:gd name="T31" fmla="*/ 0 h 146"/>
                  <a:gd name="T32" fmla="*/ 1 w 121"/>
                  <a:gd name="T33" fmla="*/ 0 h 146"/>
                  <a:gd name="T34" fmla="*/ 1 w 121"/>
                  <a:gd name="T35" fmla="*/ 0 h 146"/>
                  <a:gd name="T36" fmla="*/ 1 w 121"/>
                  <a:gd name="T37" fmla="*/ 0 h 146"/>
                  <a:gd name="T38" fmla="*/ 1 w 121"/>
                  <a:gd name="T39" fmla="*/ 0 h 146"/>
                  <a:gd name="T40" fmla="*/ 1 w 121"/>
                  <a:gd name="T41" fmla="*/ 0 h 146"/>
                  <a:gd name="T42" fmla="*/ 1 w 121"/>
                  <a:gd name="T43" fmla="*/ 0 h 146"/>
                  <a:gd name="T44" fmla="*/ 1 w 121"/>
                  <a:gd name="T45" fmla="*/ 0 h 146"/>
                  <a:gd name="T46" fmla="*/ 1 w 121"/>
                  <a:gd name="T47" fmla="*/ 0 h 146"/>
                  <a:gd name="T48" fmla="*/ 1 w 121"/>
                  <a:gd name="T49" fmla="*/ 0 h 146"/>
                  <a:gd name="T50" fmla="*/ 1 w 121"/>
                  <a:gd name="T51" fmla="*/ 0 h 146"/>
                  <a:gd name="T52" fmla="*/ 1 w 121"/>
                  <a:gd name="T53" fmla="*/ 0 h 146"/>
                  <a:gd name="T54" fmla="*/ 1 w 121"/>
                  <a:gd name="T55" fmla="*/ 0 h 146"/>
                  <a:gd name="T56" fmla="*/ 1 w 121"/>
                  <a:gd name="T57" fmla="*/ 0 h 146"/>
                  <a:gd name="T58" fmla="*/ 1 w 121"/>
                  <a:gd name="T59" fmla="*/ 0 h 146"/>
                  <a:gd name="T60" fmla="*/ 1 w 121"/>
                  <a:gd name="T61" fmla="*/ 0 h 146"/>
                  <a:gd name="T62" fmla="*/ 1 w 121"/>
                  <a:gd name="T63" fmla="*/ 0 h 146"/>
                  <a:gd name="T64" fmla="*/ 1 w 121"/>
                  <a:gd name="T65" fmla="*/ 0 h 146"/>
                  <a:gd name="T66" fmla="*/ 1 w 121"/>
                  <a:gd name="T67" fmla="*/ 0 h 146"/>
                  <a:gd name="T68" fmla="*/ 1 w 121"/>
                  <a:gd name="T69" fmla="*/ 0 h 146"/>
                  <a:gd name="T70" fmla="*/ 1 w 121"/>
                  <a:gd name="T71" fmla="*/ 0 h 146"/>
                  <a:gd name="T72" fmla="*/ 1 w 121"/>
                  <a:gd name="T73" fmla="*/ 0 h 146"/>
                  <a:gd name="T74" fmla="*/ 1 w 121"/>
                  <a:gd name="T75" fmla="*/ 0 h 146"/>
                  <a:gd name="T76" fmla="*/ 1 w 121"/>
                  <a:gd name="T77" fmla="*/ 0 h 146"/>
                  <a:gd name="T78" fmla="*/ 1 w 121"/>
                  <a:gd name="T79" fmla="*/ 0 h 146"/>
                  <a:gd name="T80" fmla="*/ 1 w 121"/>
                  <a:gd name="T81" fmla="*/ 0 h 146"/>
                  <a:gd name="T82" fmla="*/ 1 w 121"/>
                  <a:gd name="T83" fmla="*/ 0 h 146"/>
                  <a:gd name="T84" fmla="*/ 1 w 121"/>
                  <a:gd name="T85" fmla="*/ 0 h 146"/>
                  <a:gd name="T86" fmla="*/ 1 w 121"/>
                  <a:gd name="T87" fmla="*/ 0 h 146"/>
                  <a:gd name="T88" fmla="*/ 1 w 121"/>
                  <a:gd name="T89" fmla="*/ 0 h 146"/>
                  <a:gd name="T90" fmla="*/ 1 w 121"/>
                  <a:gd name="T91" fmla="*/ 0 h 146"/>
                  <a:gd name="T92" fmla="*/ 1 w 121"/>
                  <a:gd name="T93" fmla="*/ 0 h 146"/>
                  <a:gd name="T94" fmla="*/ 1 w 121"/>
                  <a:gd name="T95" fmla="*/ 0 h 146"/>
                  <a:gd name="T96" fmla="*/ 1 w 121"/>
                  <a:gd name="T97" fmla="*/ 0 h 146"/>
                  <a:gd name="T98" fmla="*/ 1 w 121"/>
                  <a:gd name="T99" fmla="*/ 0 h 146"/>
                  <a:gd name="T100" fmla="*/ 1 w 121"/>
                  <a:gd name="T101" fmla="*/ 0 h 146"/>
                  <a:gd name="T102" fmla="*/ 1 w 121"/>
                  <a:gd name="T103" fmla="*/ 0 h 146"/>
                  <a:gd name="T104" fmla="*/ 1 w 121"/>
                  <a:gd name="T105" fmla="*/ 0 h 146"/>
                  <a:gd name="T106" fmla="*/ 1 w 121"/>
                  <a:gd name="T107" fmla="*/ 0 h 146"/>
                  <a:gd name="T108" fmla="*/ 1 w 121"/>
                  <a:gd name="T109" fmla="*/ 0 h 146"/>
                  <a:gd name="T110" fmla="*/ 1 w 121"/>
                  <a:gd name="T111" fmla="*/ 0 h 146"/>
                  <a:gd name="T112" fmla="*/ 1 w 121"/>
                  <a:gd name="T113" fmla="*/ 0 h 146"/>
                  <a:gd name="T114" fmla="*/ 1 w 121"/>
                  <a:gd name="T115" fmla="*/ 0 h 146"/>
                  <a:gd name="T116" fmla="*/ 1 w 121"/>
                  <a:gd name="T117" fmla="*/ 0 h 14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1" h="146">
                    <a:moveTo>
                      <a:pt x="49" y="7"/>
                    </a:moveTo>
                    <a:lnTo>
                      <a:pt x="42" y="10"/>
                    </a:lnTo>
                    <a:lnTo>
                      <a:pt x="35" y="15"/>
                    </a:lnTo>
                    <a:lnTo>
                      <a:pt x="29" y="21"/>
                    </a:lnTo>
                    <a:lnTo>
                      <a:pt x="23" y="26"/>
                    </a:lnTo>
                    <a:lnTo>
                      <a:pt x="18" y="33"/>
                    </a:lnTo>
                    <a:lnTo>
                      <a:pt x="13" y="40"/>
                    </a:lnTo>
                    <a:lnTo>
                      <a:pt x="9" y="48"/>
                    </a:lnTo>
                    <a:lnTo>
                      <a:pt x="5" y="56"/>
                    </a:lnTo>
                    <a:lnTo>
                      <a:pt x="1" y="72"/>
                    </a:lnTo>
                    <a:lnTo>
                      <a:pt x="1" y="78"/>
                    </a:lnTo>
                    <a:lnTo>
                      <a:pt x="0" y="85"/>
                    </a:lnTo>
                    <a:lnTo>
                      <a:pt x="0" y="92"/>
                    </a:lnTo>
                    <a:lnTo>
                      <a:pt x="1" y="99"/>
                    </a:lnTo>
                    <a:lnTo>
                      <a:pt x="4" y="111"/>
                    </a:lnTo>
                    <a:lnTo>
                      <a:pt x="9" y="122"/>
                    </a:lnTo>
                    <a:lnTo>
                      <a:pt x="12" y="128"/>
                    </a:lnTo>
                    <a:lnTo>
                      <a:pt x="16" y="132"/>
                    </a:lnTo>
                    <a:lnTo>
                      <a:pt x="20" y="136"/>
                    </a:lnTo>
                    <a:lnTo>
                      <a:pt x="24" y="139"/>
                    </a:lnTo>
                    <a:lnTo>
                      <a:pt x="29" y="142"/>
                    </a:lnTo>
                    <a:lnTo>
                      <a:pt x="34" y="144"/>
                    </a:lnTo>
                    <a:lnTo>
                      <a:pt x="40" y="144"/>
                    </a:lnTo>
                    <a:lnTo>
                      <a:pt x="44" y="146"/>
                    </a:lnTo>
                    <a:lnTo>
                      <a:pt x="53" y="146"/>
                    </a:lnTo>
                    <a:lnTo>
                      <a:pt x="63" y="144"/>
                    </a:lnTo>
                    <a:lnTo>
                      <a:pt x="71" y="140"/>
                    </a:lnTo>
                    <a:lnTo>
                      <a:pt x="78" y="136"/>
                    </a:lnTo>
                    <a:lnTo>
                      <a:pt x="85" y="132"/>
                    </a:lnTo>
                    <a:lnTo>
                      <a:pt x="92" y="127"/>
                    </a:lnTo>
                    <a:lnTo>
                      <a:pt x="95" y="124"/>
                    </a:lnTo>
                    <a:lnTo>
                      <a:pt x="97" y="121"/>
                    </a:lnTo>
                    <a:lnTo>
                      <a:pt x="103" y="114"/>
                    </a:lnTo>
                    <a:lnTo>
                      <a:pt x="107" y="106"/>
                    </a:lnTo>
                    <a:lnTo>
                      <a:pt x="110" y="103"/>
                    </a:lnTo>
                    <a:lnTo>
                      <a:pt x="111" y="99"/>
                    </a:lnTo>
                    <a:lnTo>
                      <a:pt x="115" y="89"/>
                    </a:lnTo>
                    <a:lnTo>
                      <a:pt x="119" y="76"/>
                    </a:lnTo>
                    <a:lnTo>
                      <a:pt x="121" y="67"/>
                    </a:lnTo>
                    <a:lnTo>
                      <a:pt x="121" y="61"/>
                    </a:lnTo>
                    <a:lnTo>
                      <a:pt x="121" y="54"/>
                    </a:lnTo>
                    <a:lnTo>
                      <a:pt x="121" y="47"/>
                    </a:lnTo>
                    <a:lnTo>
                      <a:pt x="119" y="40"/>
                    </a:lnTo>
                    <a:lnTo>
                      <a:pt x="118" y="34"/>
                    </a:lnTo>
                    <a:lnTo>
                      <a:pt x="115" y="29"/>
                    </a:lnTo>
                    <a:lnTo>
                      <a:pt x="112" y="23"/>
                    </a:lnTo>
                    <a:lnTo>
                      <a:pt x="110" y="18"/>
                    </a:lnTo>
                    <a:lnTo>
                      <a:pt x="106" y="14"/>
                    </a:lnTo>
                    <a:lnTo>
                      <a:pt x="101" y="10"/>
                    </a:lnTo>
                    <a:lnTo>
                      <a:pt x="96" y="7"/>
                    </a:lnTo>
                    <a:lnTo>
                      <a:pt x="92" y="4"/>
                    </a:lnTo>
                    <a:lnTo>
                      <a:pt x="86" y="1"/>
                    </a:lnTo>
                    <a:lnTo>
                      <a:pt x="81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57" y="3"/>
                    </a:lnTo>
                    <a:lnTo>
                      <a:pt x="53" y="4"/>
                    </a:lnTo>
                    <a:lnTo>
                      <a:pt x="49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1" name="Freeform 808"/>
              <p:cNvSpPr>
                <a:spLocks/>
              </p:cNvSpPr>
              <p:nvPr userDrawn="1"/>
            </p:nvSpPr>
            <p:spPr bwMode="auto">
              <a:xfrm>
                <a:off x="3754" y="1137"/>
                <a:ext cx="45" cy="63"/>
              </a:xfrm>
              <a:custGeom>
                <a:avLst/>
                <a:gdLst>
                  <a:gd name="T0" fmla="*/ 0 w 91"/>
                  <a:gd name="T1" fmla="*/ 0 h 128"/>
                  <a:gd name="T2" fmla="*/ 0 w 91"/>
                  <a:gd name="T3" fmla="*/ 0 h 128"/>
                  <a:gd name="T4" fmla="*/ 0 w 91"/>
                  <a:gd name="T5" fmla="*/ 0 h 128"/>
                  <a:gd name="T6" fmla="*/ 0 w 91"/>
                  <a:gd name="T7" fmla="*/ 0 h 128"/>
                  <a:gd name="T8" fmla="*/ 0 w 91"/>
                  <a:gd name="T9" fmla="*/ 0 h 128"/>
                  <a:gd name="T10" fmla="*/ 0 w 91"/>
                  <a:gd name="T11" fmla="*/ 0 h 128"/>
                  <a:gd name="T12" fmla="*/ 0 w 91"/>
                  <a:gd name="T13" fmla="*/ 0 h 128"/>
                  <a:gd name="T14" fmla="*/ 0 w 91"/>
                  <a:gd name="T15" fmla="*/ 0 h 128"/>
                  <a:gd name="T16" fmla="*/ 0 w 91"/>
                  <a:gd name="T17" fmla="*/ 0 h 128"/>
                  <a:gd name="T18" fmla="*/ 0 w 91"/>
                  <a:gd name="T19" fmla="*/ 0 h 128"/>
                  <a:gd name="T20" fmla="*/ 0 w 91"/>
                  <a:gd name="T21" fmla="*/ 0 h 128"/>
                  <a:gd name="T22" fmla="*/ 0 w 91"/>
                  <a:gd name="T23" fmla="*/ 0 h 128"/>
                  <a:gd name="T24" fmla="*/ 0 w 91"/>
                  <a:gd name="T25" fmla="*/ 0 h 128"/>
                  <a:gd name="T26" fmla="*/ 0 w 91"/>
                  <a:gd name="T27" fmla="*/ 0 h 128"/>
                  <a:gd name="T28" fmla="*/ 0 w 91"/>
                  <a:gd name="T29" fmla="*/ 0 h 128"/>
                  <a:gd name="T30" fmla="*/ 0 w 91"/>
                  <a:gd name="T31" fmla="*/ 0 h 128"/>
                  <a:gd name="T32" fmla="*/ 0 w 91"/>
                  <a:gd name="T33" fmla="*/ 0 h 128"/>
                  <a:gd name="T34" fmla="*/ 0 w 91"/>
                  <a:gd name="T35" fmla="*/ 0 h 128"/>
                  <a:gd name="T36" fmla="*/ 0 w 91"/>
                  <a:gd name="T37" fmla="*/ 0 h 128"/>
                  <a:gd name="T38" fmla="*/ 0 w 91"/>
                  <a:gd name="T39" fmla="*/ 0 h 128"/>
                  <a:gd name="T40" fmla="*/ 0 w 91"/>
                  <a:gd name="T41" fmla="*/ 0 h 128"/>
                  <a:gd name="T42" fmla="*/ 0 w 91"/>
                  <a:gd name="T43" fmla="*/ 0 h 128"/>
                  <a:gd name="T44" fmla="*/ 0 w 91"/>
                  <a:gd name="T45" fmla="*/ 0 h 128"/>
                  <a:gd name="T46" fmla="*/ 0 w 91"/>
                  <a:gd name="T47" fmla="*/ 0 h 128"/>
                  <a:gd name="T48" fmla="*/ 0 w 91"/>
                  <a:gd name="T49" fmla="*/ 0 h 128"/>
                  <a:gd name="T50" fmla="*/ 0 w 91"/>
                  <a:gd name="T51" fmla="*/ 0 h 128"/>
                  <a:gd name="T52" fmla="*/ 0 w 91"/>
                  <a:gd name="T53" fmla="*/ 0 h 128"/>
                  <a:gd name="T54" fmla="*/ 0 w 91"/>
                  <a:gd name="T55" fmla="*/ 0 h 128"/>
                  <a:gd name="T56" fmla="*/ 0 w 91"/>
                  <a:gd name="T57" fmla="*/ 0 h 128"/>
                  <a:gd name="T58" fmla="*/ 0 w 91"/>
                  <a:gd name="T59" fmla="*/ 0 h 128"/>
                  <a:gd name="T60" fmla="*/ 0 w 91"/>
                  <a:gd name="T61" fmla="*/ 0 h 128"/>
                  <a:gd name="T62" fmla="*/ 0 w 91"/>
                  <a:gd name="T63" fmla="*/ 0 h 128"/>
                  <a:gd name="T64" fmla="*/ 0 w 91"/>
                  <a:gd name="T65" fmla="*/ 0 h 128"/>
                  <a:gd name="T66" fmla="*/ 0 w 91"/>
                  <a:gd name="T67" fmla="*/ 0 h 128"/>
                  <a:gd name="T68" fmla="*/ 0 w 91"/>
                  <a:gd name="T69" fmla="*/ 0 h 128"/>
                  <a:gd name="T70" fmla="*/ 0 w 91"/>
                  <a:gd name="T71" fmla="*/ 0 h 128"/>
                  <a:gd name="T72" fmla="*/ 0 w 91"/>
                  <a:gd name="T73" fmla="*/ 0 h 128"/>
                  <a:gd name="T74" fmla="*/ 0 w 91"/>
                  <a:gd name="T75" fmla="*/ 0 h 128"/>
                  <a:gd name="T76" fmla="*/ 0 w 91"/>
                  <a:gd name="T77" fmla="*/ 0 h 128"/>
                  <a:gd name="T78" fmla="*/ 0 w 91"/>
                  <a:gd name="T79" fmla="*/ 0 h 128"/>
                  <a:gd name="T80" fmla="*/ 0 w 91"/>
                  <a:gd name="T81" fmla="*/ 0 h 128"/>
                  <a:gd name="T82" fmla="*/ 0 w 91"/>
                  <a:gd name="T83" fmla="*/ 0 h 128"/>
                  <a:gd name="T84" fmla="*/ 0 w 91"/>
                  <a:gd name="T85" fmla="*/ 0 h 128"/>
                  <a:gd name="T86" fmla="*/ 0 w 91"/>
                  <a:gd name="T87" fmla="*/ 0 h 128"/>
                  <a:gd name="T88" fmla="*/ 0 w 91"/>
                  <a:gd name="T89" fmla="*/ 0 h 128"/>
                  <a:gd name="T90" fmla="*/ 0 w 91"/>
                  <a:gd name="T91" fmla="*/ 0 h 128"/>
                  <a:gd name="T92" fmla="*/ 0 w 91"/>
                  <a:gd name="T93" fmla="*/ 0 h 128"/>
                  <a:gd name="T94" fmla="*/ 0 w 91"/>
                  <a:gd name="T95" fmla="*/ 0 h 128"/>
                  <a:gd name="T96" fmla="*/ 0 w 91"/>
                  <a:gd name="T97" fmla="*/ 0 h 128"/>
                  <a:gd name="T98" fmla="*/ 0 w 91"/>
                  <a:gd name="T99" fmla="*/ 0 h 128"/>
                  <a:gd name="T100" fmla="*/ 0 w 91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1" h="128">
                    <a:moveTo>
                      <a:pt x="36" y="6"/>
                    </a:moveTo>
                    <a:lnTo>
                      <a:pt x="30" y="10"/>
                    </a:lnTo>
                    <a:lnTo>
                      <a:pt x="25" y="14"/>
                    </a:lnTo>
                    <a:lnTo>
                      <a:pt x="21" y="19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10" y="37"/>
                    </a:lnTo>
                    <a:lnTo>
                      <a:pt x="4" y="52"/>
                    </a:lnTo>
                    <a:lnTo>
                      <a:pt x="3" y="59"/>
                    </a:lnTo>
                    <a:lnTo>
                      <a:pt x="1" y="65"/>
                    </a:lnTo>
                    <a:lnTo>
                      <a:pt x="0" y="77"/>
                    </a:lnTo>
                    <a:lnTo>
                      <a:pt x="1" y="89"/>
                    </a:lnTo>
                    <a:lnTo>
                      <a:pt x="4" y="100"/>
                    </a:lnTo>
                    <a:lnTo>
                      <a:pt x="7" y="110"/>
                    </a:lnTo>
                    <a:lnTo>
                      <a:pt x="10" y="114"/>
                    </a:lnTo>
                    <a:lnTo>
                      <a:pt x="12" y="117"/>
                    </a:lnTo>
                    <a:lnTo>
                      <a:pt x="17" y="121"/>
                    </a:lnTo>
                    <a:lnTo>
                      <a:pt x="19" y="124"/>
                    </a:lnTo>
                    <a:lnTo>
                      <a:pt x="23" y="125"/>
                    </a:lnTo>
                    <a:lnTo>
                      <a:pt x="28" y="127"/>
                    </a:lnTo>
                    <a:lnTo>
                      <a:pt x="34" y="128"/>
                    </a:lnTo>
                    <a:lnTo>
                      <a:pt x="41" y="128"/>
                    </a:lnTo>
                    <a:lnTo>
                      <a:pt x="45" y="128"/>
                    </a:lnTo>
                    <a:lnTo>
                      <a:pt x="48" y="127"/>
                    </a:lnTo>
                    <a:lnTo>
                      <a:pt x="55" y="122"/>
                    </a:lnTo>
                    <a:lnTo>
                      <a:pt x="61" y="120"/>
                    </a:lnTo>
                    <a:lnTo>
                      <a:pt x="65" y="116"/>
                    </a:lnTo>
                    <a:lnTo>
                      <a:pt x="70" y="110"/>
                    </a:lnTo>
                    <a:lnTo>
                      <a:pt x="74" y="105"/>
                    </a:lnTo>
                    <a:lnTo>
                      <a:pt x="78" y="99"/>
                    </a:lnTo>
                    <a:lnTo>
                      <a:pt x="81" y="92"/>
                    </a:lnTo>
                    <a:lnTo>
                      <a:pt x="84" y="84"/>
                    </a:lnTo>
                    <a:lnTo>
                      <a:pt x="87" y="77"/>
                    </a:lnTo>
                    <a:lnTo>
                      <a:pt x="88" y="70"/>
                    </a:lnTo>
                    <a:lnTo>
                      <a:pt x="89" y="63"/>
                    </a:lnTo>
                    <a:lnTo>
                      <a:pt x="91" y="51"/>
                    </a:lnTo>
                    <a:lnTo>
                      <a:pt x="89" y="39"/>
                    </a:lnTo>
                    <a:lnTo>
                      <a:pt x="88" y="28"/>
                    </a:lnTo>
                    <a:lnTo>
                      <a:pt x="85" y="23"/>
                    </a:lnTo>
                    <a:lnTo>
                      <a:pt x="84" y="18"/>
                    </a:lnTo>
                    <a:lnTo>
                      <a:pt x="78" y="11"/>
                    </a:lnTo>
                    <a:lnTo>
                      <a:pt x="74" y="7"/>
                    </a:lnTo>
                    <a:lnTo>
                      <a:pt x="72" y="4"/>
                    </a:lnTo>
                    <a:lnTo>
                      <a:pt x="67" y="3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2" name="Freeform 809"/>
              <p:cNvSpPr>
                <a:spLocks/>
              </p:cNvSpPr>
              <p:nvPr userDrawn="1"/>
            </p:nvSpPr>
            <p:spPr bwMode="auto">
              <a:xfrm>
                <a:off x="4436" y="1337"/>
                <a:ext cx="68" cy="77"/>
              </a:xfrm>
              <a:custGeom>
                <a:avLst/>
                <a:gdLst>
                  <a:gd name="T0" fmla="*/ 1 w 134"/>
                  <a:gd name="T1" fmla="*/ 1 h 152"/>
                  <a:gd name="T2" fmla="*/ 1 w 134"/>
                  <a:gd name="T3" fmla="*/ 1 h 152"/>
                  <a:gd name="T4" fmla="*/ 1 w 134"/>
                  <a:gd name="T5" fmla="*/ 1 h 152"/>
                  <a:gd name="T6" fmla="*/ 1 w 134"/>
                  <a:gd name="T7" fmla="*/ 1 h 152"/>
                  <a:gd name="T8" fmla="*/ 1 w 134"/>
                  <a:gd name="T9" fmla="*/ 1 h 152"/>
                  <a:gd name="T10" fmla="*/ 1 w 134"/>
                  <a:gd name="T11" fmla="*/ 1 h 152"/>
                  <a:gd name="T12" fmla="*/ 1 w 134"/>
                  <a:gd name="T13" fmla="*/ 1 h 152"/>
                  <a:gd name="T14" fmla="*/ 1 w 134"/>
                  <a:gd name="T15" fmla="*/ 1 h 152"/>
                  <a:gd name="T16" fmla="*/ 1 w 134"/>
                  <a:gd name="T17" fmla="*/ 1 h 152"/>
                  <a:gd name="T18" fmla="*/ 1 w 134"/>
                  <a:gd name="T19" fmla="*/ 1 h 152"/>
                  <a:gd name="T20" fmla="*/ 1 w 134"/>
                  <a:gd name="T21" fmla="*/ 1 h 152"/>
                  <a:gd name="T22" fmla="*/ 1 w 134"/>
                  <a:gd name="T23" fmla="*/ 1 h 152"/>
                  <a:gd name="T24" fmla="*/ 1 w 134"/>
                  <a:gd name="T25" fmla="*/ 1 h 152"/>
                  <a:gd name="T26" fmla="*/ 0 w 134"/>
                  <a:gd name="T27" fmla="*/ 1 h 152"/>
                  <a:gd name="T28" fmla="*/ 0 w 134"/>
                  <a:gd name="T29" fmla="*/ 1 h 152"/>
                  <a:gd name="T30" fmla="*/ 1 w 134"/>
                  <a:gd name="T31" fmla="*/ 1 h 152"/>
                  <a:gd name="T32" fmla="*/ 1 w 134"/>
                  <a:gd name="T33" fmla="*/ 1 h 152"/>
                  <a:gd name="T34" fmla="*/ 1 w 134"/>
                  <a:gd name="T35" fmla="*/ 1 h 152"/>
                  <a:gd name="T36" fmla="*/ 1 w 134"/>
                  <a:gd name="T37" fmla="*/ 1 h 152"/>
                  <a:gd name="T38" fmla="*/ 1 w 134"/>
                  <a:gd name="T39" fmla="*/ 1 h 152"/>
                  <a:gd name="T40" fmla="*/ 1 w 134"/>
                  <a:gd name="T41" fmla="*/ 1 h 152"/>
                  <a:gd name="T42" fmla="*/ 1 w 134"/>
                  <a:gd name="T43" fmla="*/ 1 h 152"/>
                  <a:gd name="T44" fmla="*/ 1 w 134"/>
                  <a:gd name="T45" fmla="*/ 1 h 152"/>
                  <a:gd name="T46" fmla="*/ 1 w 134"/>
                  <a:gd name="T47" fmla="*/ 1 h 152"/>
                  <a:gd name="T48" fmla="*/ 1 w 134"/>
                  <a:gd name="T49" fmla="*/ 1 h 152"/>
                  <a:gd name="T50" fmla="*/ 1 w 134"/>
                  <a:gd name="T51" fmla="*/ 1 h 152"/>
                  <a:gd name="T52" fmla="*/ 1 w 134"/>
                  <a:gd name="T53" fmla="*/ 1 h 152"/>
                  <a:gd name="T54" fmla="*/ 1 w 134"/>
                  <a:gd name="T55" fmla="*/ 1 h 152"/>
                  <a:gd name="T56" fmla="*/ 1 w 134"/>
                  <a:gd name="T57" fmla="*/ 1 h 152"/>
                  <a:gd name="T58" fmla="*/ 1 w 134"/>
                  <a:gd name="T59" fmla="*/ 1 h 152"/>
                  <a:gd name="T60" fmla="*/ 1 w 134"/>
                  <a:gd name="T61" fmla="*/ 1 h 152"/>
                  <a:gd name="T62" fmla="*/ 1 w 134"/>
                  <a:gd name="T63" fmla="*/ 1 h 152"/>
                  <a:gd name="T64" fmla="*/ 1 w 134"/>
                  <a:gd name="T65" fmla="*/ 1 h 152"/>
                  <a:gd name="T66" fmla="*/ 1 w 134"/>
                  <a:gd name="T67" fmla="*/ 1 h 152"/>
                  <a:gd name="T68" fmla="*/ 1 w 134"/>
                  <a:gd name="T69" fmla="*/ 1 h 152"/>
                  <a:gd name="T70" fmla="*/ 1 w 134"/>
                  <a:gd name="T71" fmla="*/ 1 h 152"/>
                  <a:gd name="T72" fmla="*/ 1 w 134"/>
                  <a:gd name="T73" fmla="*/ 1 h 152"/>
                  <a:gd name="T74" fmla="*/ 1 w 134"/>
                  <a:gd name="T75" fmla="*/ 1 h 152"/>
                  <a:gd name="T76" fmla="*/ 1 w 134"/>
                  <a:gd name="T77" fmla="*/ 1 h 152"/>
                  <a:gd name="T78" fmla="*/ 1 w 134"/>
                  <a:gd name="T79" fmla="*/ 1 h 152"/>
                  <a:gd name="T80" fmla="*/ 1 w 134"/>
                  <a:gd name="T81" fmla="*/ 1 h 152"/>
                  <a:gd name="T82" fmla="*/ 1 w 134"/>
                  <a:gd name="T83" fmla="*/ 1 h 152"/>
                  <a:gd name="T84" fmla="*/ 1 w 134"/>
                  <a:gd name="T85" fmla="*/ 1 h 152"/>
                  <a:gd name="T86" fmla="*/ 1 w 134"/>
                  <a:gd name="T87" fmla="*/ 1 h 152"/>
                  <a:gd name="T88" fmla="*/ 1 w 134"/>
                  <a:gd name="T89" fmla="*/ 1 h 152"/>
                  <a:gd name="T90" fmla="*/ 1 w 134"/>
                  <a:gd name="T91" fmla="*/ 1 h 152"/>
                  <a:gd name="T92" fmla="*/ 1 w 134"/>
                  <a:gd name="T93" fmla="*/ 1 h 152"/>
                  <a:gd name="T94" fmla="*/ 1 w 134"/>
                  <a:gd name="T95" fmla="*/ 1 h 152"/>
                  <a:gd name="T96" fmla="*/ 1 w 134"/>
                  <a:gd name="T97" fmla="*/ 1 h 152"/>
                  <a:gd name="T98" fmla="*/ 1 w 134"/>
                  <a:gd name="T99" fmla="*/ 1 h 152"/>
                  <a:gd name="T100" fmla="*/ 1 w 134"/>
                  <a:gd name="T101" fmla="*/ 1 h 152"/>
                  <a:gd name="T102" fmla="*/ 1 w 134"/>
                  <a:gd name="T103" fmla="*/ 1 h 152"/>
                  <a:gd name="T104" fmla="*/ 1 w 134"/>
                  <a:gd name="T105" fmla="*/ 1 h 152"/>
                  <a:gd name="T106" fmla="*/ 1 w 134"/>
                  <a:gd name="T107" fmla="*/ 0 h 152"/>
                  <a:gd name="T108" fmla="*/ 1 w 134"/>
                  <a:gd name="T109" fmla="*/ 0 h 152"/>
                  <a:gd name="T110" fmla="*/ 1 w 134"/>
                  <a:gd name="T111" fmla="*/ 1 h 152"/>
                  <a:gd name="T112" fmla="*/ 1 w 134"/>
                  <a:gd name="T113" fmla="*/ 1 h 152"/>
                  <a:gd name="T114" fmla="*/ 1 w 134"/>
                  <a:gd name="T115" fmla="*/ 1 h 15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4" h="152">
                    <a:moveTo>
                      <a:pt x="55" y="5"/>
                    </a:moveTo>
                    <a:lnTo>
                      <a:pt x="48" y="9"/>
                    </a:lnTo>
                    <a:lnTo>
                      <a:pt x="40" y="15"/>
                    </a:lnTo>
                    <a:lnTo>
                      <a:pt x="33" y="20"/>
                    </a:lnTo>
                    <a:lnTo>
                      <a:pt x="26" y="26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7" y="59"/>
                    </a:lnTo>
                    <a:lnTo>
                      <a:pt x="4" y="66"/>
                    </a:lnTo>
                    <a:lnTo>
                      <a:pt x="2" y="74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0" y="96"/>
                    </a:lnTo>
                    <a:lnTo>
                      <a:pt x="1" y="103"/>
                    </a:lnTo>
                    <a:lnTo>
                      <a:pt x="2" y="110"/>
                    </a:lnTo>
                    <a:lnTo>
                      <a:pt x="4" y="115"/>
                    </a:lnTo>
                    <a:lnTo>
                      <a:pt x="7" y="122"/>
                    </a:lnTo>
                    <a:lnTo>
                      <a:pt x="9" y="127"/>
                    </a:lnTo>
                    <a:lnTo>
                      <a:pt x="12" y="132"/>
                    </a:lnTo>
                    <a:lnTo>
                      <a:pt x="16" y="137"/>
                    </a:lnTo>
                    <a:lnTo>
                      <a:pt x="22" y="141"/>
                    </a:lnTo>
                    <a:lnTo>
                      <a:pt x="26" y="145"/>
                    </a:lnTo>
                    <a:lnTo>
                      <a:pt x="31" y="148"/>
                    </a:lnTo>
                    <a:lnTo>
                      <a:pt x="38" y="149"/>
                    </a:lnTo>
                    <a:lnTo>
                      <a:pt x="48" y="152"/>
                    </a:lnTo>
                    <a:lnTo>
                      <a:pt x="59" y="152"/>
                    </a:lnTo>
                    <a:lnTo>
                      <a:pt x="68" y="151"/>
                    </a:lnTo>
                    <a:lnTo>
                      <a:pt x="79" y="147"/>
                    </a:lnTo>
                    <a:lnTo>
                      <a:pt x="86" y="143"/>
                    </a:lnTo>
                    <a:lnTo>
                      <a:pt x="93" y="138"/>
                    </a:lnTo>
                    <a:lnTo>
                      <a:pt x="101" y="133"/>
                    </a:lnTo>
                    <a:lnTo>
                      <a:pt x="107" y="126"/>
                    </a:lnTo>
                    <a:lnTo>
                      <a:pt x="114" y="119"/>
                    </a:lnTo>
                    <a:lnTo>
                      <a:pt x="119" y="112"/>
                    </a:lnTo>
                    <a:lnTo>
                      <a:pt x="123" y="104"/>
                    </a:lnTo>
                    <a:lnTo>
                      <a:pt x="128" y="94"/>
                    </a:lnTo>
                    <a:lnTo>
                      <a:pt x="130" y="86"/>
                    </a:lnTo>
                    <a:lnTo>
                      <a:pt x="133" y="79"/>
                    </a:lnTo>
                    <a:lnTo>
                      <a:pt x="134" y="64"/>
                    </a:lnTo>
                    <a:lnTo>
                      <a:pt x="134" y="57"/>
                    </a:lnTo>
                    <a:lnTo>
                      <a:pt x="134" y="49"/>
                    </a:lnTo>
                    <a:lnTo>
                      <a:pt x="130" y="37"/>
                    </a:lnTo>
                    <a:lnTo>
                      <a:pt x="129" y="30"/>
                    </a:lnTo>
                    <a:lnTo>
                      <a:pt x="125" y="24"/>
                    </a:lnTo>
                    <a:lnTo>
                      <a:pt x="122" y="19"/>
                    </a:lnTo>
                    <a:lnTo>
                      <a:pt x="118" y="15"/>
                    </a:lnTo>
                    <a:lnTo>
                      <a:pt x="112" y="11"/>
                    </a:lnTo>
                    <a:lnTo>
                      <a:pt x="108" y="6"/>
                    </a:lnTo>
                    <a:lnTo>
                      <a:pt x="103" y="4"/>
                    </a:lnTo>
                    <a:lnTo>
                      <a:pt x="96" y="2"/>
                    </a:lnTo>
                    <a:lnTo>
                      <a:pt x="90" y="1"/>
                    </a:lnTo>
                    <a:lnTo>
                      <a:pt x="86" y="0"/>
                    </a:lnTo>
                    <a:lnTo>
                      <a:pt x="75" y="0"/>
                    </a:lnTo>
                    <a:lnTo>
                      <a:pt x="64" y="2"/>
                    </a:lnTo>
                    <a:lnTo>
                      <a:pt x="60" y="4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3" name="Freeform 810"/>
              <p:cNvSpPr>
                <a:spLocks/>
              </p:cNvSpPr>
              <p:nvPr userDrawn="1"/>
            </p:nvSpPr>
            <p:spPr bwMode="auto">
              <a:xfrm>
                <a:off x="3901" y="1180"/>
                <a:ext cx="50" cy="67"/>
              </a:xfrm>
              <a:custGeom>
                <a:avLst/>
                <a:gdLst>
                  <a:gd name="T0" fmla="*/ 1 w 99"/>
                  <a:gd name="T1" fmla="*/ 1 h 133"/>
                  <a:gd name="T2" fmla="*/ 1 w 99"/>
                  <a:gd name="T3" fmla="*/ 1 h 133"/>
                  <a:gd name="T4" fmla="*/ 1 w 99"/>
                  <a:gd name="T5" fmla="*/ 1 h 133"/>
                  <a:gd name="T6" fmla="*/ 1 w 99"/>
                  <a:gd name="T7" fmla="*/ 1 h 133"/>
                  <a:gd name="T8" fmla="*/ 1 w 99"/>
                  <a:gd name="T9" fmla="*/ 1 h 133"/>
                  <a:gd name="T10" fmla="*/ 1 w 99"/>
                  <a:gd name="T11" fmla="*/ 1 h 133"/>
                  <a:gd name="T12" fmla="*/ 1 w 99"/>
                  <a:gd name="T13" fmla="*/ 1 h 133"/>
                  <a:gd name="T14" fmla="*/ 1 w 99"/>
                  <a:gd name="T15" fmla="*/ 1 h 133"/>
                  <a:gd name="T16" fmla="*/ 1 w 99"/>
                  <a:gd name="T17" fmla="*/ 1 h 133"/>
                  <a:gd name="T18" fmla="*/ 1 w 99"/>
                  <a:gd name="T19" fmla="*/ 1 h 133"/>
                  <a:gd name="T20" fmla="*/ 0 w 99"/>
                  <a:gd name="T21" fmla="*/ 1 h 133"/>
                  <a:gd name="T22" fmla="*/ 1 w 99"/>
                  <a:gd name="T23" fmla="*/ 1 h 133"/>
                  <a:gd name="T24" fmla="*/ 1 w 99"/>
                  <a:gd name="T25" fmla="*/ 1 h 133"/>
                  <a:gd name="T26" fmla="*/ 1 w 99"/>
                  <a:gd name="T27" fmla="*/ 1 h 133"/>
                  <a:gd name="T28" fmla="*/ 1 w 99"/>
                  <a:gd name="T29" fmla="*/ 1 h 133"/>
                  <a:gd name="T30" fmla="*/ 1 w 99"/>
                  <a:gd name="T31" fmla="*/ 1 h 133"/>
                  <a:gd name="T32" fmla="*/ 1 w 99"/>
                  <a:gd name="T33" fmla="*/ 1 h 133"/>
                  <a:gd name="T34" fmla="*/ 1 w 99"/>
                  <a:gd name="T35" fmla="*/ 1 h 133"/>
                  <a:gd name="T36" fmla="*/ 1 w 99"/>
                  <a:gd name="T37" fmla="*/ 1 h 133"/>
                  <a:gd name="T38" fmla="*/ 1 w 99"/>
                  <a:gd name="T39" fmla="*/ 1 h 133"/>
                  <a:gd name="T40" fmla="*/ 1 w 99"/>
                  <a:gd name="T41" fmla="*/ 1 h 133"/>
                  <a:gd name="T42" fmla="*/ 1 w 99"/>
                  <a:gd name="T43" fmla="*/ 1 h 133"/>
                  <a:gd name="T44" fmla="*/ 1 w 99"/>
                  <a:gd name="T45" fmla="*/ 1 h 133"/>
                  <a:gd name="T46" fmla="*/ 1 w 99"/>
                  <a:gd name="T47" fmla="*/ 1 h 133"/>
                  <a:gd name="T48" fmla="*/ 1 w 99"/>
                  <a:gd name="T49" fmla="*/ 1 h 133"/>
                  <a:gd name="T50" fmla="*/ 1 w 99"/>
                  <a:gd name="T51" fmla="*/ 1 h 133"/>
                  <a:gd name="T52" fmla="*/ 1 w 99"/>
                  <a:gd name="T53" fmla="*/ 1 h 133"/>
                  <a:gd name="T54" fmla="*/ 1 w 99"/>
                  <a:gd name="T55" fmla="*/ 1 h 133"/>
                  <a:gd name="T56" fmla="*/ 1 w 99"/>
                  <a:gd name="T57" fmla="*/ 1 h 133"/>
                  <a:gd name="T58" fmla="*/ 1 w 99"/>
                  <a:gd name="T59" fmla="*/ 1 h 133"/>
                  <a:gd name="T60" fmla="*/ 1 w 99"/>
                  <a:gd name="T61" fmla="*/ 1 h 133"/>
                  <a:gd name="T62" fmla="*/ 1 w 99"/>
                  <a:gd name="T63" fmla="*/ 1 h 133"/>
                  <a:gd name="T64" fmla="*/ 1 w 99"/>
                  <a:gd name="T65" fmla="*/ 1 h 133"/>
                  <a:gd name="T66" fmla="*/ 1 w 99"/>
                  <a:gd name="T67" fmla="*/ 1 h 133"/>
                  <a:gd name="T68" fmla="*/ 1 w 99"/>
                  <a:gd name="T69" fmla="*/ 1 h 133"/>
                  <a:gd name="T70" fmla="*/ 1 w 99"/>
                  <a:gd name="T71" fmla="*/ 1 h 133"/>
                  <a:gd name="T72" fmla="*/ 1 w 99"/>
                  <a:gd name="T73" fmla="*/ 1 h 133"/>
                  <a:gd name="T74" fmla="*/ 1 w 99"/>
                  <a:gd name="T75" fmla="*/ 1 h 133"/>
                  <a:gd name="T76" fmla="*/ 1 w 99"/>
                  <a:gd name="T77" fmla="*/ 1 h 133"/>
                  <a:gd name="T78" fmla="*/ 1 w 99"/>
                  <a:gd name="T79" fmla="*/ 1 h 133"/>
                  <a:gd name="T80" fmla="*/ 1 w 99"/>
                  <a:gd name="T81" fmla="*/ 1 h 133"/>
                  <a:gd name="T82" fmla="*/ 1 w 99"/>
                  <a:gd name="T83" fmla="*/ 1 h 133"/>
                  <a:gd name="T84" fmla="*/ 1 w 99"/>
                  <a:gd name="T85" fmla="*/ 1 h 133"/>
                  <a:gd name="T86" fmla="*/ 1 w 99"/>
                  <a:gd name="T87" fmla="*/ 1 h 133"/>
                  <a:gd name="T88" fmla="*/ 1 w 99"/>
                  <a:gd name="T89" fmla="*/ 1 h 133"/>
                  <a:gd name="T90" fmla="*/ 1 w 99"/>
                  <a:gd name="T91" fmla="*/ 1 h 133"/>
                  <a:gd name="T92" fmla="*/ 1 w 99"/>
                  <a:gd name="T93" fmla="*/ 1 h 133"/>
                  <a:gd name="T94" fmla="*/ 1 w 99"/>
                  <a:gd name="T95" fmla="*/ 1 h 133"/>
                  <a:gd name="T96" fmla="*/ 1 w 99"/>
                  <a:gd name="T97" fmla="*/ 0 h 133"/>
                  <a:gd name="T98" fmla="*/ 1 w 99"/>
                  <a:gd name="T99" fmla="*/ 0 h 133"/>
                  <a:gd name="T100" fmla="*/ 1 w 99"/>
                  <a:gd name="T101" fmla="*/ 1 h 133"/>
                  <a:gd name="T102" fmla="*/ 1 w 99"/>
                  <a:gd name="T103" fmla="*/ 1 h 1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9" h="133">
                    <a:moveTo>
                      <a:pt x="38" y="5"/>
                    </a:moveTo>
                    <a:lnTo>
                      <a:pt x="33" y="9"/>
                    </a:lnTo>
                    <a:lnTo>
                      <a:pt x="27" y="13"/>
                    </a:lnTo>
                    <a:lnTo>
                      <a:pt x="23" y="19"/>
                    </a:lnTo>
                    <a:lnTo>
                      <a:pt x="18" y="24"/>
                    </a:lnTo>
                    <a:lnTo>
                      <a:pt x="13" y="31"/>
                    </a:lnTo>
                    <a:lnTo>
                      <a:pt x="9" y="38"/>
                    </a:lnTo>
                    <a:lnTo>
                      <a:pt x="7" y="45"/>
                    </a:lnTo>
                    <a:lnTo>
                      <a:pt x="4" y="53"/>
                    </a:lnTo>
                    <a:lnTo>
                      <a:pt x="1" y="67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4" y="103"/>
                    </a:lnTo>
                    <a:lnTo>
                      <a:pt x="5" y="108"/>
                    </a:lnTo>
                    <a:lnTo>
                      <a:pt x="8" y="114"/>
                    </a:lnTo>
                    <a:lnTo>
                      <a:pt x="11" y="118"/>
                    </a:lnTo>
                    <a:lnTo>
                      <a:pt x="13" y="122"/>
                    </a:lnTo>
                    <a:lnTo>
                      <a:pt x="16" y="125"/>
                    </a:lnTo>
                    <a:lnTo>
                      <a:pt x="20" y="128"/>
                    </a:lnTo>
                    <a:lnTo>
                      <a:pt x="24" y="130"/>
                    </a:lnTo>
                    <a:lnTo>
                      <a:pt x="29" y="132"/>
                    </a:lnTo>
                    <a:lnTo>
                      <a:pt x="33" y="133"/>
                    </a:lnTo>
                    <a:lnTo>
                      <a:pt x="37" y="133"/>
                    </a:lnTo>
                    <a:lnTo>
                      <a:pt x="41" y="133"/>
                    </a:lnTo>
                    <a:lnTo>
                      <a:pt x="44" y="133"/>
                    </a:lnTo>
                    <a:lnTo>
                      <a:pt x="52" y="132"/>
                    </a:lnTo>
                    <a:lnTo>
                      <a:pt x="59" y="128"/>
                    </a:lnTo>
                    <a:lnTo>
                      <a:pt x="64" y="125"/>
                    </a:lnTo>
                    <a:lnTo>
                      <a:pt x="70" y="119"/>
                    </a:lnTo>
                    <a:lnTo>
                      <a:pt x="75" y="115"/>
                    </a:lnTo>
                    <a:lnTo>
                      <a:pt x="80" y="110"/>
                    </a:lnTo>
                    <a:lnTo>
                      <a:pt x="85" y="103"/>
                    </a:lnTo>
                    <a:lnTo>
                      <a:pt x="88" y="96"/>
                    </a:lnTo>
                    <a:lnTo>
                      <a:pt x="92" y="89"/>
                    </a:lnTo>
                    <a:lnTo>
                      <a:pt x="95" y="81"/>
                    </a:lnTo>
                    <a:lnTo>
                      <a:pt x="97" y="67"/>
                    </a:lnTo>
                    <a:lnTo>
                      <a:pt x="99" y="53"/>
                    </a:lnTo>
                    <a:lnTo>
                      <a:pt x="99" y="41"/>
                    </a:lnTo>
                    <a:lnTo>
                      <a:pt x="97" y="35"/>
                    </a:lnTo>
                    <a:lnTo>
                      <a:pt x="96" y="30"/>
                    </a:lnTo>
                    <a:lnTo>
                      <a:pt x="93" y="24"/>
                    </a:lnTo>
                    <a:lnTo>
                      <a:pt x="92" y="19"/>
                    </a:lnTo>
                    <a:lnTo>
                      <a:pt x="89" y="15"/>
                    </a:lnTo>
                    <a:lnTo>
                      <a:pt x="85" y="11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4" y="2"/>
                    </a:lnTo>
                    <a:lnTo>
                      <a:pt x="68" y="1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6" y="2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4" name="Freeform 811"/>
              <p:cNvSpPr>
                <a:spLocks/>
              </p:cNvSpPr>
              <p:nvPr userDrawn="1"/>
            </p:nvSpPr>
            <p:spPr bwMode="auto">
              <a:xfrm>
                <a:off x="4150" y="1253"/>
                <a:ext cx="57" cy="71"/>
              </a:xfrm>
              <a:custGeom>
                <a:avLst/>
                <a:gdLst>
                  <a:gd name="T0" fmla="*/ 0 w 116"/>
                  <a:gd name="T1" fmla="*/ 0 h 143"/>
                  <a:gd name="T2" fmla="*/ 0 w 116"/>
                  <a:gd name="T3" fmla="*/ 0 h 143"/>
                  <a:gd name="T4" fmla="*/ 0 w 116"/>
                  <a:gd name="T5" fmla="*/ 0 h 143"/>
                  <a:gd name="T6" fmla="*/ 0 w 116"/>
                  <a:gd name="T7" fmla="*/ 0 h 143"/>
                  <a:gd name="T8" fmla="*/ 0 w 116"/>
                  <a:gd name="T9" fmla="*/ 0 h 143"/>
                  <a:gd name="T10" fmla="*/ 0 w 116"/>
                  <a:gd name="T11" fmla="*/ 0 h 143"/>
                  <a:gd name="T12" fmla="*/ 0 w 116"/>
                  <a:gd name="T13" fmla="*/ 0 h 143"/>
                  <a:gd name="T14" fmla="*/ 0 w 116"/>
                  <a:gd name="T15" fmla="*/ 0 h 143"/>
                  <a:gd name="T16" fmla="*/ 0 w 116"/>
                  <a:gd name="T17" fmla="*/ 0 h 143"/>
                  <a:gd name="T18" fmla="*/ 0 w 116"/>
                  <a:gd name="T19" fmla="*/ 0 h 143"/>
                  <a:gd name="T20" fmla="*/ 0 w 116"/>
                  <a:gd name="T21" fmla="*/ 0 h 143"/>
                  <a:gd name="T22" fmla="*/ 0 w 116"/>
                  <a:gd name="T23" fmla="*/ 0 h 143"/>
                  <a:gd name="T24" fmla="*/ 0 w 116"/>
                  <a:gd name="T25" fmla="*/ 0 h 143"/>
                  <a:gd name="T26" fmla="*/ 0 w 116"/>
                  <a:gd name="T27" fmla="*/ 0 h 143"/>
                  <a:gd name="T28" fmla="*/ 0 w 116"/>
                  <a:gd name="T29" fmla="*/ 0 h 143"/>
                  <a:gd name="T30" fmla="*/ 0 w 116"/>
                  <a:gd name="T31" fmla="*/ 0 h 143"/>
                  <a:gd name="T32" fmla="*/ 0 w 116"/>
                  <a:gd name="T33" fmla="*/ 0 h 143"/>
                  <a:gd name="T34" fmla="*/ 0 w 116"/>
                  <a:gd name="T35" fmla="*/ 0 h 143"/>
                  <a:gd name="T36" fmla="*/ 0 w 116"/>
                  <a:gd name="T37" fmla="*/ 0 h 143"/>
                  <a:gd name="T38" fmla="*/ 0 w 116"/>
                  <a:gd name="T39" fmla="*/ 0 h 143"/>
                  <a:gd name="T40" fmla="*/ 0 w 116"/>
                  <a:gd name="T41" fmla="*/ 0 h 143"/>
                  <a:gd name="T42" fmla="*/ 0 w 116"/>
                  <a:gd name="T43" fmla="*/ 0 h 143"/>
                  <a:gd name="T44" fmla="*/ 0 w 116"/>
                  <a:gd name="T45" fmla="*/ 0 h 143"/>
                  <a:gd name="T46" fmla="*/ 0 w 116"/>
                  <a:gd name="T47" fmla="*/ 0 h 143"/>
                  <a:gd name="T48" fmla="*/ 0 w 116"/>
                  <a:gd name="T49" fmla="*/ 0 h 143"/>
                  <a:gd name="T50" fmla="*/ 0 w 116"/>
                  <a:gd name="T51" fmla="*/ 0 h 143"/>
                  <a:gd name="T52" fmla="*/ 0 w 116"/>
                  <a:gd name="T53" fmla="*/ 0 h 143"/>
                  <a:gd name="T54" fmla="*/ 0 w 116"/>
                  <a:gd name="T55" fmla="*/ 0 h 143"/>
                  <a:gd name="T56" fmla="*/ 0 w 116"/>
                  <a:gd name="T57" fmla="*/ 0 h 143"/>
                  <a:gd name="T58" fmla="*/ 0 w 116"/>
                  <a:gd name="T59" fmla="*/ 0 h 143"/>
                  <a:gd name="T60" fmla="*/ 0 w 116"/>
                  <a:gd name="T61" fmla="*/ 0 h 143"/>
                  <a:gd name="T62" fmla="*/ 0 w 116"/>
                  <a:gd name="T63" fmla="*/ 0 h 143"/>
                  <a:gd name="T64" fmla="*/ 0 w 116"/>
                  <a:gd name="T65" fmla="*/ 0 h 143"/>
                  <a:gd name="T66" fmla="*/ 0 w 116"/>
                  <a:gd name="T67" fmla="*/ 0 h 143"/>
                  <a:gd name="T68" fmla="*/ 0 w 116"/>
                  <a:gd name="T69" fmla="*/ 0 h 143"/>
                  <a:gd name="T70" fmla="*/ 0 w 116"/>
                  <a:gd name="T71" fmla="*/ 0 h 143"/>
                  <a:gd name="T72" fmla="*/ 0 w 116"/>
                  <a:gd name="T73" fmla="*/ 0 h 143"/>
                  <a:gd name="T74" fmla="*/ 0 w 116"/>
                  <a:gd name="T75" fmla="*/ 0 h 143"/>
                  <a:gd name="T76" fmla="*/ 0 w 116"/>
                  <a:gd name="T77" fmla="*/ 0 h 143"/>
                  <a:gd name="T78" fmla="*/ 0 w 116"/>
                  <a:gd name="T79" fmla="*/ 0 h 143"/>
                  <a:gd name="T80" fmla="*/ 0 w 116"/>
                  <a:gd name="T81" fmla="*/ 0 h 143"/>
                  <a:gd name="T82" fmla="*/ 0 w 116"/>
                  <a:gd name="T83" fmla="*/ 0 h 143"/>
                  <a:gd name="T84" fmla="*/ 0 w 116"/>
                  <a:gd name="T85" fmla="*/ 0 h 143"/>
                  <a:gd name="T86" fmla="*/ 0 w 116"/>
                  <a:gd name="T87" fmla="*/ 0 h 143"/>
                  <a:gd name="T88" fmla="*/ 0 w 116"/>
                  <a:gd name="T89" fmla="*/ 0 h 143"/>
                  <a:gd name="T90" fmla="*/ 0 w 116"/>
                  <a:gd name="T91" fmla="*/ 0 h 143"/>
                  <a:gd name="T92" fmla="*/ 0 w 116"/>
                  <a:gd name="T93" fmla="*/ 0 h 143"/>
                  <a:gd name="T94" fmla="*/ 0 w 116"/>
                  <a:gd name="T95" fmla="*/ 0 h 143"/>
                  <a:gd name="T96" fmla="*/ 0 w 116"/>
                  <a:gd name="T97" fmla="*/ 0 h 143"/>
                  <a:gd name="T98" fmla="*/ 0 w 116"/>
                  <a:gd name="T99" fmla="*/ 0 h 143"/>
                  <a:gd name="T100" fmla="*/ 0 w 116"/>
                  <a:gd name="T101" fmla="*/ 0 h 143"/>
                  <a:gd name="T102" fmla="*/ 0 w 116"/>
                  <a:gd name="T103" fmla="*/ 0 h 143"/>
                  <a:gd name="T104" fmla="*/ 0 w 116"/>
                  <a:gd name="T105" fmla="*/ 0 h 143"/>
                  <a:gd name="T106" fmla="*/ 0 w 116"/>
                  <a:gd name="T107" fmla="*/ 0 h 143"/>
                  <a:gd name="T108" fmla="*/ 0 w 116"/>
                  <a:gd name="T109" fmla="*/ 0 h 143"/>
                  <a:gd name="T110" fmla="*/ 0 w 116"/>
                  <a:gd name="T111" fmla="*/ 0 h 143"/>
                  <a:gd name="T112" fmla="*/ 0 w 116"/>
                  <a:gd name="T113" fmla="*/ 0 h 143"/>
                  <a:gd name="T114" fmla="*/ 0 w 116"/>
                  <a:gd name="T115" fmla="*/ 0 h 143"/>
                  <a:gd name="T116" fmla="*/ 0 w 116"/>
                  <a:gd name="T117" fmla="*/ 0 h 143"/>
                  <a:gd name="T118" fmla="*/ 0 w 116"/>
                  <a:gd name="T119" fmla="*/ 0 h 14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" h="143">
                    <a:moveTo>
                      <a:pt x="46" y="7"/>
                    </a:moveTo>
                    <a:lnTo>
                      <a:pt x="40" y="10"/>
                    </a:lnTo>
                    <a:lnTo>
                      <a:pt x="33" y="16"/>
                    </a:lnTo>
                    <a:lnTo>
                      <a:pt x="28" y="21"/>
                    </a:lnTo>
                    <a:lnTo>
                      <a:pt x="22" y="27"/>
                    </a:lnTo>
                    <a:lnTo>
                      <a:pt x="17" y="33"/>
                    </a:lnTo>
                    <a:lnTo>
                      <a:pt x="13" y="40"/>
                    </a:lnTo>
                    <a:lnTo>
                      <a:pt x="8" y="49"/>
                    </a:lnTo>
                    <a:lnTo>
                      <a:pt x="6" y="57"/>
                    </a:lnTo>
                    <a:lnTo>
                      <a:pt x="3" y="64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2" y="98"/>
                    </a:lnTo>
                    <a:lnTo>
                      <a:pt x="2" y="104"/>
                    </a:lnTo>
                    <a:lnTo>
                      <a:pt x="4" y="110"/>
                    </a:lnTo>
                    <a:lnTo>
                      <a:pt x="6" y="116"/>
                    </a:lnTo>
                    <a:lnTo>
                      <a:pt x="8" y="120"/>
                    </a:lnTo>
                    <a:lnTo>
                      <a:pt x="11" y="126"/>
                    </a:lnTo>
                    <a:lnTo>
                      <a:pt x="15" y="130"/>
                    </a:lnTo>
                    <a:lnTo>
                      <a:pt x="19" y="134"/>
                    </a:lnTo>
                    <a:lnTo>
                      <a:pt x="21" y="135"/>
                    </a:lnTo>
                    <a:lnTo>
                      <a:pt x="24" y="137"/>
                    </a:lnTo>
                    <a:lnTo>
                      <a:pt x="28" y="139"/>
                    </a:lnTo>
                    <a:lnTo>
                      <a:pt x="33" y="141"/>
                    </a:lnTo>
                    <a:lnTo>
                      <a:pt x="37" y="142"/>
                    </a:lnTo>
                    <a:lnTo>
                      <a:pt x="41" y="143"/>
                    </a:lnTo>
                    <a:lnTo>
                      <a:pt x="51" y="143"/>
                    </a:lnTo>
                    <a:lnTo>
                      <a:pt x="59" y="141"/>
                    </a:lnTo>
                    <a:lnTo>
                      <a:pt x="69" y="138"/>
                    </a:lnTo>
                    <a:lnTo>
                      <a:pt x="74" y="134"/>
                    </a:lnTo>
                    <a:lnTo>
                      <a:pt x="81" y="130"/>
                    </a:lnTo>
                    <a:lnTo>
                      <a:pt x="87" y="124"/>
                    </a:lnTo>
                    <a:lnTo>
                      <a:pt x="92" y="119"/>
                    </a:lnTo>
                    <a:lnTo>
                      <a:pt x="98" y="112"/>
                    </a:lnTo>
                    <a:lnTo>
                      <a:pt x="102" y="104"/>
                    </a:lnTo>
                    <a:lnTo>
                      <a:pt x="106" y="97"/>
                    </a:lnTo>
                    <a:lnTo>
                      <a:pt x="110" y="88"/>
                    </a:lnTo>
                    <a:lnTo>
                      <a:pt x="112" y="80"/>
                    </a:lnTo>
                    <a:lnTo>
                      <a:pt x="114" y="73"/>
                    </a:lnTo>
                    <a:lnTo>
                      <a:pt x="114" y="66"/>
                    </a:lnTo>
                    <a:lnTo>
                      <a:pt x="116" y="60"/>
                    </a:lnTo>
                    <a:lnTo>
                      <a:pt x="116" y="53"/>
                    </a:lnTo>
                    <a:lnTo>
                      <a:pt x="114" y="46"/>
                    </a:lnTo>
                    <a:lnTo>
                      <a:pt x="112" y="33"/>
                    </a:lnTo>
                    <a:lnTo>
                      <a:pt x="106" y="22"/>
                    </a:lnTo>
                    <a:lnTo>
                      <a:pt x="103" y="18"/>
                    </a:lnTo>
                    <a:lnTo>
                      <a:pt x="101" y="14"/>
                    </a:lnTo>
                    <a:lnTo>
                      <a:pt x="96" y="10"/>
                    </a:lnTo>
                    <a:lnTo>
                      <a:pt x="91" y="7"/>
                    </a:lnTo>
                    <a:lnTo>
                      <a:pt x="87" y="5"/>
                    </a:lnTo>
                    <a:lnTo>
                      <a:pt x="81" y="2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5" y="3"/>
                    </a:lnTo>
                    <a:lnTo>
                      <a:pt x="50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5" name="Freeform 812"/>
              <p:cNvSpPr>
                <a:spLocks/>
              </p:cNvSpPr>
              <p:nvPr userDrawn="1"/>
            </p:nvSpPr>
            <p:spPr bwMode="auto">
              <a:xfrm>
                <a:off x="3685" y="1116"/>
                <a:ext cx="42" cy="63"/>
              </a:xfrm>
              <a:custGeom>
                <a:avLst/>
                <a:gdLst>
                  <a:gd name="T0" fmla="*/ 0 w 85"/>
                  <a:gd name="T1" fmla="*/ 1 h 126"/>
                  <a:gd name="T2" fmla="*/ 0 w 85"/>
                  <a:gd name="T3" fmla="*/ 1 h 126"/>
                  <a:gd name="T4" fmla="*/ 0 w 85"/>
                  <a:gd name="T5" fmla="*/ 1 h 126"/>
                  <a:gd name="T6" fmla="*/ 0 w 85"/>
                  <a:gd name="T7" fmla="*/ 1 h 126"/>
                  <a:gd name="T8" fmla="*/ 0 w 85"/>
                  <a:gd name="T9" fmla="*/ 1 h 126"/>
                  <a:gd name="T10" fmla="*/ 0 w 85"/>
                  <a:gd name="T11" fmla="*/ 1 h 126"/>
                  <a:gd name="T12" fmla="*/ 0 w 85"/>
                  <a:gd name="T13" fmla="*/ 1 h 126"/>
                  <a:gd name="T14" fmla="*/ 0 w 85"/>
                  <a:gd name="T15" fmla="*/ 1 h 126"/>
                  <a:gd name="T16" fmla="*/ 0 w 85"/>
                  <a:gd name="T17" fmla="*/ 1 h 126"/>
                  <a:gd name="T18" fmla="*/ 0 w 85"/>
                  <a:gd name="T19" fmla="*/ 1 h 126"/>
                  <a:gd name="T20" fmla="*/ 0 w 85"/>
                  <a:gd name="T21" fmla="*/ 1 h 126"/>
                  <a:gd name="T22" fmla="*/ 0 w 85"/>
                  <a:gd name="T23" fmla="*/ 1 h 126"/>
                  <a:gd name="T24" fmla="*/ 0 w 85"/>
                  <a:gd name="T25" fmla="*/ 1 h 126"/>
                  <a:gd name="T26" fmla="*/ 0 w 85"/>
                  <a:gd name="T27" fmla="*/ 1 h 126"/>
                  <a:gd name="T28" fmla="*/ 0 w 85"/>
                  <a:gd name="T29" fmla="*/ 1 h 126"/>
                  <a:gd name="T30" fmla="*/ 0 w 85"/>
                  <a:gd name="T31" fmla="*/ 1 h 126"/>
                  <a:gd name="T32" fmla="*/ 0 w 85"/>
                  <a:gd name="T33" fmla="*/ 1 h 126"/>
                  <a:gd name="T34" fmla="*/ 0 w 85"/>
                  <a:gd name="T35" fmla="*/ 1 h 126"/>
                  <a:gd name="T36" fmla="*/ 0 w 85"/>
                  <a:gd name="T37" fmla="*/ 1 h 126"/>
                  <a:gd name="T38" fmla="*/ 0 w 85"/>
                  <a:gd name="T39" fmla="*/ 1 h 126"/>
                  <a:gd name="T40" fmla="*/ 0 w 85"/>
                  <a:gd name="T41" fmla="*/ 1 h 126"/>
                  <a:gd name="T42" fmla="*/ 0 w 85"/>
                  <a:gd name="T43" fmla="*/ 1 h 126"/>
                  <a:gd name="T44" fmla="*/ 0 w 85"/>
                  <a:gd name="T45" fmla="*/ 1 h 126"/>
                  <a:gd name="T46" fmla="*/ 0 w 85"/>
                  <a:gd name="T47" fmla="*/ 1 h 126"/>
                  <a:gd name="T48" fmla="*/ 0 w 85"/>
                  <a:gd name="T49" fmla="*/ 1 h 126"/>
                  <a:gd name="T50" fmla="*/ 0 w 85"/>
                  <a:gd name="T51" fmla="*/ 1 h 126"/>
                  <a:gd name="T52" fmla="*/ 0 w 85"/>
                  <a:gd name="T53" fmla="*/ 1 h 126"/>
                  <a:gd name="T54" fmla="*/ 0 w 85"/>
                  <a:gd name="T55" fmla="*/ 1 h 126"/>
                  <a:gd name="T56" fmla="*/ 0 w 85"/>
                  <a:gd name="T57" fmla="*/ 1 h 126"/>
                  <a:gd name="T58" fmla="*/ 0 w 85"/>
                  <a:gd name="T59" fmla="*/ 1 h 126"/>
                  <a:gd name="T60" fmla="*/ 0 w 85"/>
                  <a:gd name="T61" fmla="*/ 1 h 126"/>
                  <a:gd name="T62" fmla="*/ 0 w 85"/>
                  <a:gd name="T63" fmla="*/ 1 h 126"/>
                  <a:gd name="T64" fmla="*/ 0 w 85"/>
                  <a:gd name="T65" fmla="*/ 1 h 126"/>
                  <a:gd name="T66" fmla="*/ 0 w 85"/>
                  <a:gd name="T67" fmla="*/ 1 h 126"/>
                  <a:gd name="T68" fmla="*/ 0 w 85"/>
                  <a:gd name="T69" fmla="*/ 1 h 126"/>
                  <a:gd name="T70" fmla="*/ 0 w 85"/>
                  <a:gd name="T71" fmla="*/ 1 h 126"/>
                  <a:gd name="T72" fmla="*/ 0 w 85"/>
                  <a:gd name="T73" fmla="*/ 1 h 126"/>
                  <a:gd name="T74" fmla="*/ 0 w 85"/>
                  <a:gd name="T75" fmla="*/ 1 h 126"/>
                  <a:gd name="T76" fmla="*/ 0 w 85"/>
                  <a:gd name="T77" fmla="*/ 1 h 126"/>
                  <a:gd name="T78" fmla="*/ 0 w 85"/>
                  <a:gd name="T79" fmla="*/ 1 h 126"/>
                  <a:gd name="T80" fmla="*/ 0 w 85"/>
                  <a:gd name="T81" fmla="*/ 1 h 126"/>
                  <a:gd name="T82" fmla="*/ 0 w 85"/>
                  <a:gd name="T83" fmla="*/ 1 h 126"/>
                  <a:gd name="T84" fmla="*/ 0 w 85"/>
                  <a:gd name="T85" fmla="*/ 1 h 126"/>
                  <a:gd name="T86" fmla="*/ 0 w 85"/>
                  <a:gd name="T87" fmla="*/ 1 h 126"/>
                  <a:gd name="T88" fmla="*/ 0 w 85"/>
                  <a:gd name="T89" fmla="*/ 0 h 126"/>
                  <a:gd name="T90" fmla="*/ 0 w 85"/>
                  <a:gd name="T91" fmla="*/ 0 h 126"/>
                  <a:gd name="T92" fmla="*/ 0 w 85"/>
                  <a:gd name="T93" fmla="*/ 1 h 126"/>
                  <a:gd name="T94" fmla="*/ 0 w 85"/>
                  <a:gd name="T95" fmla="*/ 1 h 126"/>
                  <a:gd name="T96" fmla="*/ 0 w 85"/>
                  <a:gd name="T97" fmla="*/ 1 h 126"/>
                  <a:gd name="T98" fmla="*/ 0 w 85"/>
                  <a:gd name="T99" fmla="*/ 1 h 1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5" h="126">
                    <a:moveTo>
                      <a:pt x="33" y="7"/>
                    </a:moveTo>
                    <a:lnTo>
                      <a:pt x="27" y="9"/>
                    </a:lnTo>
                    <a:lnTo>
                      <a:pt x="23" y="14"/>
                    </a:lnTo>
                    <a:lnTo>
                      <a:pt x="19" y="19"/>
                    </a:lnTo>
                    <a:lnTo>
                      <a:pt x="15" y="25"/>
                    </a:lnTo>
                    <a:lnTo>
                      <a:pt x="8" y="37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6" y="108"/>
                    </a:lnTo>
                    <a:lnTo>
                      <a:pt x="8" y="113"/>
                    </a:lnTo>
                    <a:lnTo>
                      <a:pt x="11" y="115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22" y="124"/>
                    </a:lnTo>
                    <a:lnTo>
                      <a:pt x="26" y="125"/>
                    </a:lnTo>
                    <a:lnTo>
                      <a:pt x="31" y="126"/>
                    </a:lnTo>
                    <a:lnTo>
                      <a:pt x="38" y="126"/>
                    </a:lnTo>
                    <a:lnTo>
                      <a:pt x="45" y="124"/>
                    </a:lnTo>
                    <a:lnTo>
                      <a:pt x="52" y="121"/>
                    </a:lnTo>
                    <a:lnTo>
                      <a:pt x="56" y="117"/>
                    </a:lnTo>
                    <a:lnTo>
                      <a:pt x="61" y="113"/>
                    </a:lnTo>
                    <a:lnTo>
                      <a:pt x="66" y="108"/>
                    </a:lnTo>
                    <a:lnTo>
                      <a:pt x="70" y="103"/>
                    </a:lnTo>
                    <a:lnTo>
                      <a:pt x="74" y="96"/>
                    </a:lnTo>
                    <a:lnTo>
                      <a:pt x="77" y="91"/>
                    </a:lnTo>
                    <a:lnTo>
                      <a:pt x="79" y="82"/>
                    </a:lnTo>
                    <a:lnTo>
                      <a:pt x="82" y="75"/>
                    </a:lnTo>
                    <a:lnTo>
                      <a:pt x="85" y="63"/>
                    </a:lnTo>
                    <a:lnTo>
                      <a:pt x="85" y="56"/>
                    </a:lnTo>
                    <a:lnTo>
                      <a:pt x="85" y="51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2" y="11"/>
                    </a:lnTo>
                    <a:lnTo>
                      <a:pt x="70" y="8"/>
                    </a:lnTo>
                    <a:lnTo>
                      <a:pt x="67" y="5"/>
                    </a:lnTo>
                    <a:lnTo>
                      <a:pt x="63" y="3"/>
                    </a:lnTo>
                    <a:lnTo>
                      <a:pt x="59" y="1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5" y="1"/>
                    </a:lnTo>
                    <a:lnTo>
                      <a:pt x="42" y="1"/>
                    </a:lnTo>
                    <a:lnTo>
                      <a:pt x="38" y="3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6" name="Freeform 813"/>
              <p:cNvSpPr>
                <a:spLocks/>
              </p:cNvSpPr>
              <p:nvPr userDrawn="1"/>
            </p:nvSpPr>
            <p:spPr bwMode="auto">
              <a:xfrm>
                <a:off x="4117" y="1059"/>
                <a:ext cx="57" cy="73"/>
              </a:xfrm>
              <a:custGeom>
                <a:avLst/>
                <a:gdLst>
                  <a:gd name="T0" fmla="*/ 1 w 112"/>
                  <a:gd name="T1" fmla="*/ 1 h 145"/>
                  <a:gd name="T2" fmla="*/ 1 w 112"/>
                  <a:gd name="T3" fmla="*/ 1 h 145"/>
                  <a:gd name="T4" fmla="*/ 1 w 112"/>
                  <a:gd name="T5" fmla="*/ 1 h 145"/>
                  <a:gd name="T6" fmla="*/ 1 w 112"/>
                  <a:gd name="T7" fmla="*/ 1 h 145"/>
                  <a:gd name="T8" fmla="*/ 1 w 112"/>
                  <a:gd name="T9" fmla="*/ 1 h 145"/>
                  <a:gd name="T10" fmla="*/ 1 w 112"/>
                  <a:gd name="T11" fmla="*/ 1 h 145"/>
                  <a:gd name="T12" fmla="*/ 1 w 112"/>
                  <a:gd name="T13" fmla="*/ 1 h 145"/>
                  <a:gd name="T14" fmla="*/ 1 w 112"/>
                  <a:gd name="T15" fmla="*/ 1 h 145"/>
                  <a:gd name="T16" fmla="*/ 1 w 112"/>
                  <a:gd name="T17" fmla="*/ 1 h 145"/>
                  <a:gd name="T18" fmla="*/ 1 w 112"/>
                  <a:gd name="T19" fmla="*/ 1 h 145"/>
                  <a:gd name="T20" fmla="*/ 1 w 112"/>
                  <a:gd name="T21" fmla="*/ 1 h 145"/>
                  <a:gd name="T22" fmla="*/ 0 w 112"/>
                  <a:gd name="T23" fmla="*/ 1 h 145"/>
                  <a:gd name="T24" fmla="*/ 0 w 112"/>
                  <a:gd name="T25" fmla="*/ 1 h 145"/>
                  <a:gd name="T26" fmla="*/ 0 w 112"/>
                  <a:gd name="T27" fmla="*/ 1 h 145"/>
                  <a:gd name="T28" fmla="*/ 1 w 112"/>
                  <a:gd name="T29" fmla="*/ 1 h 145"/>
                  <a:gd name="T30" fmla="*/ 1 w 112"/>
                  <a:gd name="T31" fmla="*/ 1 h 145"/>
                  <a:gd name="T32" fmla="*/ 1 w 112"/>
                  <a:gd name="T33" fmla="*/ 1 h 145"/>
                  <a:gd name="T34" fmla="*/ 1 w 112"/>
                  <a:gd name="T35" fmla="*/ 1 h 145"/>
                  <a:gd name="T36" fmla="*/ 1 w 112"/>
                  <a:gd name="T37" fmla="*/ 1 h 145"/>
                  <a:gd name="T38" fmla="*/ 1 w 112"/>
                  <a:gd name="T39" fmla="*/ 1 h 145"/>
                  <a:gd name="T40" fmla="*/ 1 w 112"/>
                  <a:gd name="T41" fmla="*/ 1 h 145"/>
                  <a:gd name="T42" fmla="*/ 1 w 112"/>
                  <a:gd name="T43" fmla="*/ 1 h 145"/>
                  <a:gd name="T44" fmla="*/ 1 w 112"/>
                  <a:gd name="T45" fmla="*/ 1 h 145"/>
                  <a:gd name="T46" fmla="*/ 1 w 112"/>
                  <a:gd name="T47" fmla="*/ 1 h 145"/>
                  <a:gd name="T48" fmla="*/ 1 w 112"/>
                  <a:gd name="T49" fmla="*/ 1 h 145"/>
                  <a:gd name="T50" fmla="*/ 1 w 112"/>
                  <a:gd name="T51" fmla="*/ 1 h 145"/>
                  <a:gd name="T52" fmla="*/ 1 w 112"/>
                  <a:gd name="T53" fmla="*/ 1 h 145"/>
                  <a:gd name="T54" fmla="*/ 1 w 112"/>
                  <a:gd name="T55" fmla="*/ 1 h 145"/>
                  <a:gd name="T56" fmla="*/ 1 w 112"/>
                  <a:gd name="T57" fmla="*/ 1 h 145"/>
                  <a:gd name="T58" fmla="*/ 1 w 112"/>
                  <a:gd name="T59" fmla="*/ 1 h 145"/>
                  <a:gd name="T60" fmla="*/ 1 w 112"/>
                  <a:gd name="T61" fmla="*/ 1 h 145"/>
                  <a:gd name="T62" fmla="*/ 1 w 112"/>
                  <a:gd name="T63" fmla="*/ 1 h 145"/>
                  <a:gd name="T64" fmla="*/ 1 w 112"/>
                  <a:gd name="T65" fmla="*/ 1 h 145"/>
                  <a:gd name="T66" fmla="*/ 1 w 112"/>
                  <a:gd name="T67" fmla="*/ 1 h 145"/>
                  <a:gd name="T68" fmla="*/ 1 w 112"/>
                  <a:gd name="T69" fmla="*/ 1 h 145"/>
                  <a:gd name="T70" fmla="*/ 1 w 112"/>
                  <a:gd name="T71" fmla="*/ 1 h 145"/>
                  <a:gd name="T72" fmla="*/ 1 w 112"/>
                  <a:gd name="T73" fmla="*/ 1 h 145"/>
                  <a:gd name="T74" fmla="*/ 1 w 112"/>
                  <a:gd name="T75" fmla="*/ 1 h 145"/>
                  <a:gd name="T76" fmla="*/ 1 w 112"/>
                  <a:gd name="T77" fmla="*/ 1 h 145"/>
                  <a:gd name="T78" fmla="*/ 1 w 112"/>
                  <a:gd name="T79" fmla="*/ 1 h 145"/>
                  <a:gd name="T80" fmla="*/ 1 w 112"/>
                  <a:gd name="T81" fmla="*/ 1 h 145"/>
                  <a:gd name="T82" fmla="*/ 1 w 112"/>
                  <a:gd name="T83" fmla="*/ 1 h 145"/>
                  <a:gd name="T84" fmla="*/ 1 w 112"/>
                  <a:gd name="T85" fmla="*/ 1 h 145"/>
                  <a:gd name="T86" fmla="*/ 1 w 112"/>
                  <a:gd name="T87" fmla="*/ 1 h 145"/>
                  <a:gd name="T88" fmla="*/ 1 w 112"/>
                  <a:gd name="T89" fmla="*/ 1 h 145"/>
                  <a:gd name="T90" fmla="*/ 1 w 112"/>
                  <a:gd name="T91" fmla="*/ 1 h 145"/>
                  <a:gd name="T92" fmla="*/ 1 w 112"/>
                  <a:gd name="T93" fmla="*/ 1 h 145"/>
                  <a:gd name="T94" fmla="*/ 1 w 112"/>
                  <a:gd name="T95" fmla="*/ 1 h 145"/>
                  <a:gd name="T96" fmla="*/ 1 w 112"/>
                  <a:gd name="T97" fmla="*/ 1 h 145"/>
                  <a:gd name="T98" fmla="*/ 1 w 112"/>
                  <a:gd name="T99" fmla="*/ 1 h 145"/>
                  <a:gd name="T100" fmla="*/ 1 w 112"/>
                  <a:gd name="T101" fmla="*/ 1 h 145"/>
                  <a:gd name="T102" fmla="*/ 1 w 112"/>
                  <a:gd name="T103" fmla="*/ 1 h 145"/>
                  <a:gd name="T104" fmla="*/ 1 w 112"/>
                  <a:gd name="T105" fmla="*/ 1 h 145"/>
                  <a:gd name="T106" fmla="*/ 1 w 112"/>
                  <a:gd name="T107" fmla="*/ 1 h 145"/>
                  <a:gd name="T108" fmla="*/ 1 w 112"/>
                  <a:gd name="T109" fmla="*/ 0 h 145"/>
                  <a:gd name="T110" fmla="*/ 1 w 112"/>
                  <a:gd name="T111" fmla="*/ 1 h 145"/>
                  <a:gd name="T112" fmla="*/ 1 w 112"/>
                  <a:gd name="T113" fmla="*/ 1 h 145"/>
                  <a:gd name="T114" fmla="*/ 1 w 112"/>
                  <a:gd name="T115" fmla="*/ 1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2" h="145">
                    <a:moveTo>
                      <a:pt x="44" y="8"/>
                    </a:moveTo>
                    <a:lnTo>
                      <a:pt x="38" y="12"/>
                    </a:lnTo>
                    <a:lnTo>
                      <a:pt x="31" y="16"/>
                    </a:lnTo>
                    <a:lnTo>
                      <a:pt x="26" y="23"/>
                    </a:lnTo>
                    <a:lnTo>
                      <a:pt x="20" y="29"/>
                    </a:lnTo>
                    <a:lnTo>
                      <a:pt x="16" y="35"/>
                    </a:lnTo>
                    <a:lnTo>
                      <a:pt x="11" y="44"/>
                    </a:lnTo>
                    <a:lnTo>
                      <a:pt x="8" y="52"/>
                    </a:lnTo>
                    <a:lnTo>
                      <a:pt x="4" y="60"/>
                    </a:lnTo>
                    <a:lnTo>
                      <a:pt x="2" y="67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0" y="101"/>
                    </a:lnTo>
                    <a:lnTo>
                      <a:pt x="1" y="108"/>
                    </a:lnTo>
                    <a:lnTo>
                      <a:pt x="2" y="114"/>
                    </a:lnTo>
                    <a:lnTo>
                      <a:pt x="5" y="119"/>
                    </a:lnTo>
                    <a:lnTo>
                      <a:pt x="8" y="125"/>
                    </a:lnTo>
                    <a:lnTo>
                      <a:pt x="11" y="129"/>
                    </a:lnTo>
                    <a:lnTo>
                      <a:pt x="13" y="133"/>
                    </a:lnTo>
                    <a:lnTo>
                      <a:pt x="17" y="137"/>
                    </a:lnTo>
                    <a:lnTo>
                      <a:pt x="22" y="140"/>
                    </a:lnTo>
                    <a:lnTo>
                      <a:pt x="27" y="143"/>
                    </a:lnTo>
                    <a:lnTo>
                      <a:pt x="33" y="144"/>
                    </a:lnTo>
                    <a:lnTo>
                      <a:pt x="41" y="145"/>
                    </a:lnTo>
                    <a:lnTo>
                      <a:pt x="45" y="145"/>
                    </a:lnTo>
                    <a:lnTo>
                      <a:pt x="49" y="144"/>
                    </a:lnTo>
                    <a:lnTo>
                      <a:pt x="53" y="144"/>
                    </a:lnTo>
                    <a:lnTo>
                      <a:pt x="59" y="143"/>
                    </a:lnTo>
                    <a:lnTo>
                      <a:pt x="67" y="139"/>
                    </a:lnTo>
                    <a:lnTo>
                      <a:pt x="74" y="134"/>
                    </a:lnTo>
                    <a:lnTo>
                      <a:pt x="79" y="129"/>
                    </a:lnTo>
                    <a:lnTo>
                      <a:pt x="85" y="123"/>
                    </a:lnTo>
                    <a:lnTo>
                      <a:pt x="90" y="118"/>
                    </a:lnTo>
                    <a:lnTo>
                      <a:pt x="96" y="111"/>
                    </a:lnTo>
                    <a:lnTo>
                      <a:pt x="100" y="103"/>
                    </a:lnTo>
                    <a:lnTo>
                      <a:pt x="104" y="95"/>
                    </a:lnTo>
                    <a:lnTo>
                      <a:pt x="108" y="86"/>
                    </a:lnTo>
                    <a:lnTo>
                      <a:pt x="108" y="82"/>
                    </a:lnTo>
                    <a:lnTo>
                      <a:pt x="110" y="78"/>
                    </a:lnTo>
                    <a:lnTo>
                      <a:pt x="111" y="71"/>
                    </a:lnTo>
                    <a:lnTo>
                      <a:pt x="112" y="64"/>
                    </a:lnTo>
                    <a:lnTo>
                      <a:pt x="112" y="57"/>
                    </a:lnTo>
                    <a:lnTo>
                      <a:pt x="112" y="51"/>
                    </a:lnTo>
                    <a:lnTo>
                      <a:pt x="112" y="44"/>
                    </a:lnTo>
                    <a:lnTo>
                      <a:pt x="110" y="31"/>
                    </a:lnTo>
                    <a:lnTo>
                      <a:pt x="107" y="26"/>
                    </a:lnTo>
                    <a:lnTo>
                      <a:pt x="104" y="20"/>
                    </a:lnTo>
                    <a:lnTo>
                      <a:pt x="101" y="16"/>
                    </a:lnTo>
                    <a:lnTo>
                      <a:pt x="97" y="12"/>
                    </a:lnTo>
                    <a:lnTo>
                      <a:pt x="93" y="8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79" y="1"/>
                    </a:lnTo>
                    <a:lnTo>
                      <a:pt x="71" y="0"/>
                    </a:lnTo>
                    <a:lnTo>
                      <a:pt x="61" y="1"/>
                    </a:lnTo>
                    <a:lnTo>
                      <a:pt x="53" y="4"/>
                    </a:ln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7" name="Freeform 814"/>
              <p:cNvSpPr>
                <a:spLocks/>
              </p:cNvSpPr>
              <p:nvPr userDrawn="1"/>
            </p:nvSpPr>
            <p:spPr bwMode="auto">
              <a:xfrm>
                <a:off x="4401" y="1128"/>
                <a:ext cx="67" cy="78"/>
              </a:xfrm>
              <a:custGeom>
                <a:avLst/>
                <a:gdLst>
                  <a:gd name="T0" fmla="*/ 1 w 133"/>
                  <a:gd name="T1" fmla="*/ 1 h 155"/>
                  <a:gd name="T2" fmla="*/ 1 w 133"/>
                  <a:gd name="T3" fmla="*/ 1 h 155"/>
                  <a:gd name="T4" fmla="*/ 1 w 133"/>
                  <a:gd name="T5" fmla="*/ 1 h 155"/>
                  <a:gd name="T6" fmla="*/ 1 w 133"/>
                  <a:gd name="T7" fmla="*/ 1 h 155"/>
                  <a:gd name="T8" fmla="*/ 1 w 133"/>
                  <a:gd name="T9" fmla="*/ 1 h 155"/>
                  <a:gd name="T10" fmla="*/ 1 w 133"/>
                  <a:gd name="T11" fmla="*/ 1 h 155"/>
                  <a:gd name="T12" fmla="*/ 1 w 133"/>
                  <a:gd name="T13" fmla="*/ 1 h 155"/>
                  <a:gd name="T14" fmla="*/ 1 w 133"/>
                  <a:gd name="T15" fmla="*/ 1 h 155"/>
                  <a:gd name="T16" fmla="*/ 1 w 133"/>
                  <a:gd name="T17" fmla="*/ 1 h 155"/>
                  <a:gd name="T18" fmla="*/ 1 w 133"/>
                  <a:gd name="T19" fmla="*/ 1 h 155"/>
                  <a:gd name="T20" fmla="*/ 1 w 133"/>
                  <a:gd name="T21" fmla="*/ 1 h 155"/>
                  <a:gd name="T22" fmla="*/ 1 w 133"/>
                  <a:gd name="T23" fmla="*/ 1 h 155"/>
                  <a:gd name="T24" fmla="*/ 1 w 133"/>
                  <a:gd name="T25" fmla="*/ 1 h 155"/>
                  <a:gd name="T26" fmla="*/ 0 w 133"/>
                  <a:gd name="T27" fmla="*/ 1 h 155"/>
                  <a:gd name="T28" fmla="*/ 0 w 133"/>
                  <a:gd name="T29" fmla="*/ 1 h 155"/>
                  <a:gd name="T30" fmla="*/ 1 w 133"/>
                  <a:gd name="T31" fmla="*/ 1 h 155"/>
                  <a:gd name="T32" fmla="*/ 1 w 133"/>
                  <a:gd name="T33" fmla="*/ 1 h 155"/>
                  <a:gd name="T34" fmla="*/ 1 w 133"/>
                  <a:gd name="T35" fmla="*/ 1 h 155"/>
                  <a:gd name="T36" fmla="*/ 1 w 133"/>
                  <a:gd name="T37" fmla="*/ 1 h 155"/>
                  <a:gd name="T38" fmla="*/ 1 w 133"/>
                  <a:gd name="T39" fmla="*/ 1 h 155"/>
                  <a:gd name="T40" fmla="*/ 1 w 133"/>
                  <a:gd name="T41" fmla="*/ 1 h 155"/>
                  <a:gd name="T42" fmla="*/ 1 w 133"/>
                  <a:gd name="T43" fmla="*/ 1 h 155"/>
                  <a:gd name="T44" fmla="*/ 1 w 133"/>
                  <a:gd name="T45" fmla="*/ 1 h 155"/>
                  <a:gd name="T46" fmla="*/ 1 w 133"/>
                  <a:gd name="T47" fmla="*/ 1 h 155"/>
                  <a:gd name="T48" fmla="*/ 1 w 133"/>
                  <a:gd name="T49" fmla="*/ 1 h 155"/>
                  <a:gd name="T50" fmla="*/ 1 w 133"/>
                  <a:gd name="T51" fmla="*/ 1 h 155"/>
                  <a:gd name="T52" fmla="*/ 1 w 133"/>
                  <a:gd name="T53" fmla="*/ 1 h 155"/>
                  <a:gd name="T54" fmla="*/ 1 w 133"/>
                  <a:gd name="T55" fmla="*/ 1 h 155"/>
                  <a:gd name="T56" fmla="*/ 1 w 133"/>
                  <a:gd name="T57" fmla="*/ 1 h 155"/>
                  <a:gd name="T58" fmla="*/ 1 w 133"/>
                  <a:gd name="T59" fmla="*/ 1 h 155"/>
                  <a:gd name="T60" fmla="*/ 1 w 133"/>
                  <a:gd name="T61" fmla="*/ 1 h 155"/>
                  <a:gd name="T62" fmla="*/ 1 w 133"/>
                  <a:gd name="T63" fmla="*/ 1 h 155"/>
                  <a:gd name="T64" fmla="*/ 1 w 133"/>
                  <a:gd name="T65" fmla="*/ 1 h 155"/>
                  <a:gd name="T66" fmla="*/ 1 w 133"/>
                  <a:gd name="T67" fmla="*/ 1 h 155"/>
                  <a:gd name="T68" fmla="*/ 1 w 133"/>
                  <a:gd name="T69" fmla="*/ 1 h 155"/>
                  <a:gd name="T70" fmla="*/ 1 w 133"/>
                  <a:gd name="T71" fmla="*/ 1 h 155"/>
                  <a:gd name="T72" fmla="*/ 1 w 133"/>
                  <a:gd name="T73" fmla="*/ 1 h 155"/>
                  <a:gd name="T74" fmla="*/ 1 w 133"/>
                  <a:gd name="T75" fmla="*/ 1 h 155"/>
                  <a:gd name="T76" fmla="*/ 1 w 133"/>
                  <a:gd name="T77" fmla="*/ 1 h 155"/>
                  <a:gd name="T78" fmla="*/ 1 w 133"/>
                  <a:gd name="T79" fmla="*/ 1 h 155"/>
                  <a:gd name="T80" fmla="*/ 1 w 133"/>
                  <a:gd name="T81" fmla="*/ 1 h 155"/>
                  <a:gd name="T82" fmla="*/ 1 w 133"/>
                  <a:gd name="T83" fmla="*/ 1 h 155"/>
                  <a:gd name="T84" fmla="*/ 1 w 133"/>
                  <a:gd name="T85" fmla="*/ 1 h 155"/>
                  <a:gd name="T86" fmla="*/ 1 w 133"/>
                  <a:gd name="T87" fmla="*/ 1 h 155"/>
                  <a:gd name="T88" fmla="*/ 1 w 133"/>
                  <a:gd name="T89" fmla="*/ 1 h 155"/>
                  <a:gd name="T90" fmla="*/ 1 w 133"/>
                  <a:gd name="T91" fmla="*/ 1 h 155"/>
                  <a:gd name="T92" fmla="*/ 1 w 133"/>
                  <a:gd name="T93" fmla="*/ 1 h 155"/>
                  <a:gd name="T94" fmla="*/ 1 w 133"/>
                  <a:gd name="T95" fmla="*/ 1 h 155"/>
                  <a:gd name="T96" fmla="*/ 1 w 133"/>
                  <a:gd name="T97" fmla="*/ 1 h 155"/>
                  <a:gd name="T98" fmla="*/ 1 w 133"/>
                  <a:gd name="T99" fmla="*/ 1 h 155"/>
                  <a:gd name="T100" fmla="*/ 1 w 133"/>
                  <a:gd name="T101" fmla="*/ 1 h 155"/>
                  <a:gd name="T102" fmla="*/ 1 w 133"/>
                  <a:gd name="T103" fmla="*/ 1 h 155"/>
                  <a:gd name="T104" fmla="*/ 1 w 133"/>
                  <a:gd name="T105" fmla="*/ 1 h 155"/>
                  <a:gd name="T106" fmla="*/ 1 w 133"/>
                  <a:gd name="T107" fmla="*/ 1 h 155"/>
                  <a:gd name="T108" fmla="*/ 1 w 133"/>
                  <a:gd name="T109" fmla="*/ 1 h 155"/>
                  <a:gd name="T110" fmla="*/ 1 w 133"/>
                  <a:gd name="T111" fmla="*/ 1 h 155"/>
                  <a:gd name="T112" fmla="*/ 1 w 133"/>
                  <a:gd name="T113" fmla="*/ 0 h 155"/>
                  <a:gd name="T114" fmla="*/ 1 w 133"/>
                  <a:gd name="T115" fmla="*/ 0 h 155"/>
                  <a:gd name="T116" fmla="*/ 1 w 133"/>
                  <a:gd name="T117" fmla="*/ 0 h 155"/>
                  <a:gd name="T118" fmla="*/ 1 w 133"/>
                  <a:gd name="T119" fmla="*/ 1 h 155"/>
                  <a:gd name="T120" fmla="*/ 1 w 133"/>
                  <a:gd name="T121" fmla="*/ 1 h 155"/>
                  <a:gd name="T122" fmla="*/ 1 w 133"/>
                  <a:gd name="T123" fmla="*/ 1 h 1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3" h="155">
                    <a:moveTo>
                      <a:pt x="53" y="8"/>
                    </a:moveTo>
                    <a:lnTo>
                      <a:pt x="46" y="12"/>
                    </a:lnTo>
                    <a:lnTo>
                      <a:pt x="39" y="16"/>
                    </a:lnTo>
                    <a:lnTo>
                      <a:pt x="33" y="23"/>
                    </a:lnTo>
                    <a:lnTo>
                      <a:pt x="26" y="30"/>
                    </a:lnTo>
                    <a:lnTo>
                      <a:pt x="20" y="37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1" y="53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8"/>
                    </a:lnTo>
                    <a:lnTo>
                      <a:pt x="1" y="86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08"/>
                    </a:lnTo>
                    <a:lnTo>
                      <a:pt x="2" y="115"/>
                    </a:lnTo>
                    <a:lnTo>
                      <a:pt x="4" y="121"/>
                    </a:lnTo>
                    <a:lnTo>
                      <a:pt x="6" y="126"/>
                    </a:lnTo>
                    <a:lnTo>
                      <a:pt x="9" y="132"/>
                    </a:lnTo>
                    <a:lnTo>
                      <a:pt x="12" y="137"/>
                    </a:lnTo>
                    <a:lnTo>
                      <a:pt x="16" y="141"/>
                    </a:lnTo>
                    <a:lnTo>
                      <a:pt x="22" y="145"/>
                    </a:lnTo>
                    <a:lnTo>
                      <a:pt x="26" y="149"/>
                    </a:lnTo>
                    <a:lnTo>
                      <a:pt x="31" y="152"/>
                    </a:lnTo>
                    <a:lnTo>
                      <a:pt x="37" y="154"/>
                    </a:lnTo>
                    <a:lnTo>
                      <a:pt x="42" y="155"/>
                    </a:lnTo>
                    <a:lnTo>
                      <a:pt x="48" y="155"/>
                    </a:lnTo>
                    <a:lnTo>
                      <a:pt x="52" y="155"/>
                    </a:lnTo>
                    <a:lnTo>
                      <a:pt x="57" y="155"/>
                    </a:lnTo>
                    <a:lnTo>
                      <a:pt x="63" y="154"/>
                    </a:lnTo>
                    <a:lnTo>
                      <a:pt x="68" y="152"/>
                    </a:lnTo>
                    <a:lnTo>
                      <a:pt x="78" y="148"/>
                    </a:lnTo>
                    <a:lnTo>
                      <a:pt x="86" y="144"/>
                    </a:lnTo>
                    <a:lnTo>
                      <a:pt x="93" y="138"/>
                    </a:lnTo>
                    <a:lnTo>
                      <a:pt x="100" y="133"/>
                    </a:lnTo>
                    <a:lnTo>
                      <a:pt x="107" y="126"/>
                    </a:lnTo>
                    <a:lnTo>
                      <a:pt x="112" y="119"/>
                    </a:lnTo>
                    <a:lnTo>
                      <a:pt x="118" y="111"/>
                    </a:lnTo>
                    <a:lnTo>
                      <a:pt x="122" y="103"/>
                    </a:lnTo>
                    <a:lnTo>
                      <a:pt x="126" y="93"/>
                    </a:lnTo>
                    <a:lnTo>
                      <a:pt x="129" y="85"/>
                    </a:lnTo>
                    <a:lnTo>
                      <a:pt x="132" y="77"/>
                    </a:lnTo>
                    <a:lnTo>
                      <a:pt x="133" y="61"/>
                    </a:lnTo>
                    <a:lnTo>
                      <a:pt x="133" y="55"/>
                    </a:lnTo>
                    <a:lnTo>
                      <a:pt x="133" y="48"/>
                    </a:lnTo>
                    <a:lnTo>
                      <a:pt x="132" y="41"/>
                    </a:lnTo>
                    <a:lnTo>
                      <a:pt x="129" y="34"/>
                    </a:lnTo>
                    <a:lnTo>
                      <a:pt x="127" y="28"/>
                    </a:lnTo>
                    <a:lnTo>
                      <a:pt x="123" y="23"/>
                    </a:lnTo>
                    <a:lnTo>
                      <a:pt x="121" y="17"/>
                    </a:lnTo>
                    <a:lnTo>
                      <a:pt x="116" y="13"/>
                    </a:lnTo>
                    <a:lnTo>
                      <a:pt x="111" y="9"/>
                    </a:lnTo>
                    <a:lnTo>
                      <a:pt x="107" y="5"/>
                    </a:lnTo>
                    <a:lnTo>
                      <a:pt x="101" y="2"/>
                    </a:lnTo>
                    <a:lnTo>
                      <a:pt x="94" y="1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4" y="1"/>
                    </a:lnTo>
                    <a:lnTo>
                      <a:pt x="64" y="2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8" name="Freeform 815"/>
              <p:cNvSpPr>
                <a:spLocks/>
              </p:cNvSpPr>
              <p:nvPr userDrawn="1"/>
            </p:nvSpPr>
            <p:spPr bwMode="auto">
              <a:xfrm>
                <a:off x="3871" y="999"/>
                <a:ext cx="49" cy="68"/>
              </a:xfrm>
              <a:custGeom>
                <a:avLst/>
                <a:gdLst>
                  <a:gd name="T0" fmla="*/ 1 w 98"/>
                  <a:gd name="T1" fmla="*/ 1 h 136"/>
                  <a:gd name="T2" fmla="*/ 1 w 98"/>
                  <a:gd name="T3" fmla="*/ 1 h 136"/>
                  <a:gd name="T4" fmla="*/ 1 w 98"/>
                  <a:gd name="T5" fmla="*/ 1 h 136"/>
                  <a:gd name="T6" fmla="*/ 1 w 98"/>
                  <a:gd name="T7" fmla="*/ 1 h 136"/>
                  <a:gd name="T8" fmla="*/ 1 w 98"/>
                  <a:gd name="T9" fmla="*/ 1 h 136"/>
                  <a:gd name="T10" fmla="*/ 1 w 98"/>
                  <a:gd name="T11" fmla="*/ 1 h 136"/>
                  <a:gd name="T12" fmla="*/ 1 w 98"/>
                  <a:gd name="T13" fmla="*/ 1 h 136"/>
                  <a:gd name="T14" fmla="*/ 1 w 98"/>
                  <a:gd name="T15" fmla="*/ 1 h 136"/>
                  <a:gd name="T16" fmla="*/ 1 w 98"/>
                  <a:gd name="T17" fmla="*/ 1 h 136"/>
                  <a:gd name="T18" fmla="*/ 1 w 98"/>
                  <a:gd name="T19" fmla="*/ 1 h 136"/>
                  <a:gd name="T20" fmla="*/ 0 w 98"/>
                  <a:gd name="T21" fmla="*/ 1 h 136"/>
                  <a:gd name="T22" fmla="*/ 0 w 98"/>
                  <a:gd name="T23" fmla="*/ 1 h 136"/>
                  <a:gd name="T24" fmla="*/ 1 w 98"/>
                  <a:gd name="T25" fmla="*/ 1 h 136"/>
                  <a:gd name="T26" fmla="*/ 1 w 98"/>
                  <a:gd name="T27" fmla="*/ 1 h 136"/>
                  <a:gd name="T28" fmla="*/ 1 w 98"/>
                  <a:gd name="T29" fmla="*/ 1 h 136"/>
                  <a:gd name="T30" fmla="*/ 1 w 98"/>
                  <a:gd name="T31" fmla="*/ 1 h 136"/>
                  <a:gd name="T32" fmla="*/ 1 w 98"/>
                  <a:gd name="T33" fmla="*/ 1 h 136"/>
                  <a:gd name="T34" fmla="*/ 1 w 98"/>
                  <a:gd name="T35" fmla="*/ 1 h 136"/>
                  <a:gd name="T36" fmla="*/ 1 w 98"/>
                  <a:gd name="T37" fmla="*/ 1 h 136"/>
                  <a:gd name="T38" fmla="*/ 1 w 98"/>
                  <a:gd name="T39" fmla="*/ 1 h 136"/>
                  <a:gd name="T40" fmla="*/ 1 w 98"/>
                  <a:gd name="T41" fmla="*/ 1 h 136"/>
                  <a:gd name="T42" fmla="*/ 1 w 98"/>
                  <a:gd name="T43" fmla="*/ 1 h 136"/>
                  <a:gd name="T44" fmla="*/ 1 w 98"/>
                  <a:gd name="T45" fmla="*/ 1 h 136"/>
                  <a:gd name="T46" fmla="*/ 1 w 98"/>
                  <a:gd name="T47" fmla="*/ 1 h 136"/>
                  <a:gd name="T48" fmla="*/ 1 w 98"/>
                  <a:gd name="T49" fmla="*/ 1 h 136"/>
                  <a:gd name="T50" fmla="*/ 1 w 98"/>
                  <a:gd name="T51" fmla="*/ 1 h 136"/>
                  <a:gd name="T52" fmla="*/ 1 w 98"/>
                  <a:gd name="T53" fmla="*/ 1 h 136"/>
                  <a:gd name="T54" fmla="*/ 1 w 98"/>
                  <a:gd name="T55" fmla="*/ 1 h 136"/>
                  <a:gd name="T56" fmla="*/ 1 w 98"/>
                  <a:gd name="T57" fmla="*/ 1 h 136"/>
                  <a:gd name="T58" fmla="*/ 1 w 98"/>
                  <a:gd name="T59" fmla="*/ 1 h 136"/>
                  <a:gd name="T60" fmla="*/ 1 w 98"/>
                  <a:gd name="T61" fmla="*/ 1 h 136"/>
                  <a:gd name="T62" fmla="*/ 1 w 98"/>
                  <a:gd name="T63" fmla="*/ 1 h 136"/>
                  <a:gd name="T64" fmla="*/ 1 w 98"/>
                  <a:gd name="T65" fmla="*/ 1 h 136"/>
                  <a:gd name="T66" fmla="*/ 1 w 98"/>
                  <a:gd name="T67" fmla="*/ 1 h 136"/>
                  <a:gd name="T68" fmla="*/ 1 w 98"/>
                  <a:gd name="T69" fmla="*/ 1 h 136"/>
                  <a:gd name="T70" fmla="*/ 1 w 98"/>
                  <a:gd name="T71" fmla="*/ 1 h 136"/>
                  <a:gd name="T72" fmla="*/ 1 w 98"/>
                  <a:gd name="T73" fmla="*/ 1 h 136"/>
                  <a:gd name="T74" fmla="*/ 1 w 98"/>
                  <a:gd name="T75" fmla="*/ 1 h 136"/>
                  <a:gd name="T76" fmla="*/ 1 w 98"/>
                  <a:gd name="T77" fmla="*/ 1 h 136"/>
                  <a:gd name="T78" fmla="*/ 1 w 98"/>
                  <a:gd name="T79" fmla="*/ 1 h 136"/>
                  <a:gd name="T80" fmla="*/ 1 w 98"/>
                  <a:gd name="T81" fmla="*/ 1 h 136"/>
                  <a:gd name="T82" fmla="*/ 1 w 98"/>
                  <a:gd name="T83" fmla="*/ 1 h 136"/>
                  <a:gd name="T84" fmla="*/ 1 w 98"/>
                  <a:gd name="T85" fmla="*/ 1 h 136"/>
                  <a:gd name="T86" fmla="*/ 1 w 98"/>
                  <a:gd name="T87" fmla="*/ 1 h 136"/>
                  <a:gd name="T88" fmla="*/ 1 w 98"/>
                  <a:gd name="T89" fmla="*/ 1 h 136"/>
                  <a:gd name="T90" fmla="*/ 1 w 98"/>
                  <a:gd name="T91" fmla="*/ 1 h 136"/>
                  <a:gd name="T92" fmla="*/ 1 w 98"/>
                  <a:gd name="T93" fmla="*/ 0 h 136"/>
                  <a:gd name="T94" fmla="*/ 1 w 98"/>
                  <a:gd name="T95" fmla="*/ 0 h 136"/>
                  <a:gd name="T96" fmla="*/ 1 w 98"/>
                  <a:gd name="T97" fmla="*/ 1 h 136"/>
                  <a:gd name="T98" fmla="*/ 1 w 98"/>
                  <a:gd name="T99" fmla="*/ 1 h 136"/>
                  <a:gd name="T100" fmla="*/ 1 w 98"/>
                  <a:gd name="T101" fmla="*/ 1 h 1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36">
                    <a:moveTo>
                      <a:pt x="39" y="8"/>
                    </a:moveTo>
                    <a:lnTo>
                      <a:pt x="33" y="11"/>
                    </a:lnTo>
                    <a:lnTo>
                      <a:pt x="28" y="17"/>
                    </a:lnTo>
                    <a:lnTo>
                      <a:pt x="22" y="22"/>
                    </a:lnTo>
                    <a:lnTo>
                      <a:pt x="18" y="28"/>
                    </a:lnTo>
                    <a:lnTo>
                      <a:pt x="14" y="34"/>
                    </a:lnTo>
                    <a:lnTo>
                      <a:pt x="10" y="41"/>
                    </a:lnTo>
                    <a:lnTo>
                      <a:pt x="7" y="50"/>
                    </a:lnTo>
                    <a:lnTo>
                      <a:pt x="4" y="58"/>
                    </a:lnTo>
                    <a:lnTo>
                      <a:pt x="2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3" y="109"/>
                    </a:lnTo>
                    <a:lnTo>
                      <a:pt x="6" y="113"/>
                    </a:lnTo>
                    <a:lnTo>
                      <a:pt x="7" y="118"/>
                    </a:lnTo>
                    <a:lnTo>
                      <a:pt x="10" y="122"/>
                    </a:lnTo>
                    <a:lnTo>
                      <a:pt x="14" y="127"/>
                    </a:lnTo>
                    <a:lnTo>
                      <a:pt x="17" y="129"/>
                    </a:lnTo>
                    <a:lnTo>
                      <a:pt x="21" y="132"/>
                    </a:lnTo>
                    <a:lnTo>
                      <a:pt x="25" y="135"/>
                    </a:lnTo>
                    <a:lnTo>
                      <a:pt x="29" y="136"/>
                    </a:lnTo>
                    <a:lnTo>
                      <a:pt x="36" y="136"/>
                    </a:lnTo>
                    <a:lnTo>
                      <a:pt x="44" y="136"/>
                    </a:lnTo>
                    <a:lnTo>
                      <a:pt x="51" y="133"/>
                    </a:lnTo>
                    <a:lnTo>
                      <a:pt x="59" y="129"/>
                    </a:lnTo>
                    <a:lnTo>
                      <a:pt x="65" y="127"/>
                    </a:lnTo>
                    <a:lnTo>
                      <a:pt x="70" y="121"/>
                    </a:lnTo>
                    <a:lnTo>
                      <a:pt x="74" y="116"/>
                    </a:lnTo>
                    <a:lnTo>
                      <a:pt x="80" y="110"/>
                    </a:lnTo>
                    <a:lnTo>
                      <a:pt x="84" y="103"/>
                    </a:lnTo>
                    <a:lnTo>
                      <a:pt x="88" y="96"/>
                    </a:lnTo>
                    <a:lnTo>
                      <a:pt x="91" y="88"/>
                    </a:lnTo>
                    <a:lnTo>
                      <a:pt x="94" y="80"/>
                    </a:lnTo>
                    <a:lnTo>
                      <a:pt x="96" y="66"/>
                    </a:lnTo>
                    <a:lnTo>
                      <a:pt x="98" y="52"/>
                    </a:lnTo>
                    <a:lnTo>
                      <a:pt x="98" y="40"/>
                    </a:lnTo>
                    <a:lnTo>
                      <a:pt x="96" y="34"/>
                    </a:lnTo>
                    <a:lnTo>
                      <a:pt x="95" y="29"/>
                    </a:lnTo>
                    <a:lnTo>
                      <a:pt x="92" y="23"/>
                    </a:lnTo>
                    <a:lnTo>
                      <a:pt x="91" y="19"/>
                    </a:lnTo>
                    <a:lnTo>
                      <a:pt x="88" y="15"/>
                    </a:lnTo>
                    <a:lnTo>
                      <a:pt x="84" y="11"/>
                    </a:lnTo>
                    <a:lnTo>
                      <a:pt x="81" y="7"/>
                    </a:lnTo>
                    <a:lnTo>
                      <a:pt x="77" y="4"/>
                    </a:lnTo>
                    <a:lnTo>
                      <a:pt x="73" y="3"/>
                    </a:lnTo>
                    <a:lnTo>
                      <a:pt x="69" y="1"/>
                    </a:lnTo>
                    <a:lnTo>
                      <a:pt x="65" y="0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46" y="4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69" name="Freeform 816"/>
              <p:cNvSpPr>
                <a:spLocks/>
              </p:cNvSpPr>
              <p:nvPr userDrawn="1"/>
            </p:nvSpPr>
            <p:spPr bwMode="auto">
              <a:xfrm>
                <a:off x="4031" y="1038"/>
                <a:ext cx="54" cy="71"/>
              </a:xfrm>
              <a:custGeom>
                <a:avLst/>
                <a:gdLst>
                  <a:gd name="T0" fmla="*/ 1 w 107"/>
                  <a:gd name="T1" fmla="*/ 1 h 142"/>
                  <a:gd name="T2" fmla="*/ 1 w 107"/>
                  <a:gd name="T3" fmla="*/ 1 h 142"/>
                  <a:gd name="T4" fmla="*/ 1 w 107"/>
                  <a:gd name="T5" fmla="*/ 1 h 142"/>
                  <a:gd name="T6" fmla="*/ 1 w 107"/>
                  <a:gd name="T7" fmla="*/ 1 h 142"/>
                  <a:gd name="T8" fmla="*/ 1 w 107"/>
                  <a:gd name="T9" fmla="*/ 1 h 142"/>
                  <a:gd name="T10" fmla="*/ 1 w 107"/>
                  <a:gd name="T11" fmla="*/ 1 h 142"/>
                  <a:gd name="T12" fmla="*/ 1 w 107"/>
                  <a:gd name="T13" fmla="*/ 1 h 142"/>
                  <a:gd name="T14" fmla="*/ 1 w 107"/>
                  <a:gd name="T15" fmla="*/ 1 h 142"/>
                  <a:gd name="T16" fmla="*/ 1 w 107"/>
                  <a:gd name="T17" fmla="*/ 1 h 142"/>
                  <a:gd name="T18" fmla="*/ 1 w 107"/>
                  <a:gd name="T19" fmla="*/ 1 h 142"/>
                  <a:gd name="T20" fmla="*/ 1 w 107"/>
                  <a:gd name="T21" fmla="*/ 1 h 142"/>
                  <a:gd name="T22" fmla="*/ 0 w 107"/>
                  <a:gd name="T23" fmla="*/ 1 h 142"/>
                  <a:gd name="T24" fmla="*/ 0 w 107"/>
                  <a:gd name="T25" fmla="*/ 1 h 142"/>
                  <a:gd name="T26" fmla="*/ 1 w 107"/>
                  <a:gd name="T27" fmla="*/ 1 h 142"/>
                  <a:gd name="T28" fmla="*/ 1 w 107"/>
                  <a:gd name="T29" fmla="*/ 1 h 142"/>
                  <a:gd name="T30" fmla="*/ 1 w 107"/>
                  <a:gd name="T31" fmla="*/ 1 h 142"/>
                  <a:gd name="T32" fmla="*/ 1 w 107"/>
                  <a:gd name="T33" fmla="*/ 1 h 142"/>
                  <a:gd name="T34" fmla="*/ 1 w 107"/>
                  <a:gd name="T35" fmla="*/ 1 h 142"/>
                  <a:gd name="T36" fmla="*/ 1 w 107"/>
                  <a:gd name="T37" fmla="*/ 1 h 142"/>
                  <a:gd name="T38" fmla="*/ 1 w 107"/>
                  <a:gd name="T39" fmla="*/ 1 h 142"/>
                  <a:gd name="T40" fmla="*/ 1 w 107"/>
                  <a:gd name="T41" fmla="*/ 1 h 142"/>
                  <a:gd name="T42" fmla="*/ 1 w 107"/>
                  <a:gd name="T43" fmla="*/ 1 h 142"/>
                  <a:gd name="T44" fmla="*/ 1 w 107"/>
                  <a:gd name="T45" fmla="*/ 1 h 142"/>
                  <a:gd name="T46" fmla="*/ 1 w 107"/>
                  <a:gd name="T47" fmla="*/ 1 h 142"/>
                  <a:gd name="T48" fmla="*/ 1 w 107"/>
                  <a:gd name="T49" fmla="*/ 1 h 142"/>
                  <a:gd name="T50" fmla="*/ 1 w 107"/>
                  <a:gd name="T51" fmla="*/ 1 h 142"/>
                  <a:gd name="T52" fmla="*/ 1 w 107"/>
                  <a:gd name="T53" fmla="*/ 1 h 142"/>
                  <a:gd name="T54" fmla="*/ 1 w 107"/>
                  <a:gd name="T55" fmla="*/ 1 h 142"/>
                  <a:gd name="T56" fmla="*/ 1 w 107"/>
                  <a:gd name="T57" fmla="*/ 1 h 142"/>
                  <a:gd name="T58" fmla="*/ 1 w 107"/>
                  <a:gd name="T59" fmla="*/ 1 h 142"/>
                  <a:gd name="T60" fmla="*/ 1 w 107"/>
                  <a:gd name="T61" fmla="*/ 1 h 142"/>
                  <a:gd name="T62" fmla="*/ 1 w 107"/>
                  <a:gd name="T63" fmla="*/ 1 h 142"/>
                  <a:gd name="T64" fmla="*/ 1 w 107"/>
                  <a:gd name="T65" fmla="*/ 1 h 142"/>
                  <a:gd name="T66" fmla="*/ 1 w 107"/>
                  <a:gd name="T67" fmla="*/ 1 h 142"/>
                  <a:gd name="T68" fmla="*/ 1 w 107"/>
                  <a:gd name="T69" fmla="*/ 1 h 142"/>
                  <a:gd name="T70" fmla="*/ 1 w 107"/>
                  <a:gd name="T71" fmla="*/ 1 h 142"/>
                  <a:gd name="T72" fmla="*/ 1 w 107"/>
                  <a:gd name="T73" fmla="*/ 1 h 142"/>
                  <a:gd name="T74" fmla="*/ 1 w 107"/>
                  <a:gd name="T75" fmla="*/ 1 h 142"/>
                  <a:gd name="T76" fmla="*/ 1 w 107"/>
                  <a:gd name="T77" fmla="*/ 1 h 142"/>
                  <a:gd name="T78" fmla="*/ 1 w 107"/>
                  <a:gd name="T79" fmla="*/ 1 h 142"/>
                  <a:gd name="T80" fmla="*/ 1 w 107"/>
                  <a:gd name="T81" fmla="*/ 1 h 142"/>
                  <a:gd name="T82" fmla="*/ 1 w 107"/>
                  <a:gd name="T83" fmla="*/ 1 h 142"/>
                  <a:gd name="T84" fmla="*/ 1 w 107"/>
                  <a:gd name="T85" fmla="*/ 1 h 142"/>
                  <a:gd name="T86" fmla="*/ 1 w 107"/>
                  <a:gd name="T87" fmla="*/ 1 h 142"/>
                  <a:gd name="T88" fmla="*/ 1 w 107"/>
                  <a:gd name="T89" fmla="*/ 1 h 142"/>
                  <a:gd name="T90" fmla="*/ 1 w 107"/>
                  <a:gd name="T91" fmla="*/ 1 h 142"/>
                  <a:gd name="T92" fmla="*/ 1 w 107"/>
                  <a:gd name="T93" fmla="*/ 1 h 142"/>
                  <a:gd name="T94" fmla="*/ 1 w 107"/>
                  <a:gd name="T95" fmla="*/ 1 h 142"/>
                  <a:gd name="T96" fmla="*/ 1 w 107"/>
                  <a:gd name="T97" fmla="*/ 1 h 142"/>
                  <a:gd name="T98" fmla="*/ 1 w 107"/>
                  <a:gd name="T99" fmla="*/ 1 h 142"/>
                  <a:gd name="T100" fmla="*/ 1 w 107"/>
                  <a:gd name="T101" fmla="*/ 0 h 142"/>
                  <a:gd name="T102" fmla="*/ 1 w 107"/>
                  <a:gd name="T103" fmla="*/ 0 h 142"/>
                  <a:gd name="T104" fmla="*/ 1 w 107"/>
                  <a:gd name="T105" fmla="*/ 1 h 142"/>
                  <a:gd name="T106" fmla="*/ 1 w 107"/>
                  <a:gd name="T107" fmla="*/ 1 h 1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7" h="142">
                    <a:moveTo>
                      <a:pt x="42" y="7"/>
                    </a:moveTo>
                    <a:lnTo>
                      <a:pt x="35" y="11"/>
                    </a:lnTo>
                    <a:lnTo>
                      <a:pt x="30" y="17"/>
                    </a:lnTo>
                    <a:lnTo>
                      <a:pt x="24" y="22"/>
                    </a:lnTo>
                    <a:lnTo>
                      <a:pt x="20" y="28"/>
                    </a:lnTo>
                    <a:lnTo>
                      <a:pt x="15" y="35"/>
                    </a:lnTo>
                    <a:lnTo>
                      <a:pt x="11" y="43"/>
                    </a:lnTo>
                    <a:lnTo>
                      <a:pt x="7" y="51"/>
                    </a:lnTo>
                    <a:lnTo>
                      <a:pt x="4" y="60"/>
                    </a:lnTo>
                    <a:lnTo>
                      <a:pt x="2" y="66"/>
                    </a:lnTo>
                    <a:lnTo>
                      <a:pt x="1" y="73"/>
                    </a:lnTo>
                    <a:lnTo>
                      <a:pt x="0" y="87"/>
                    </a:lnTo>
                    <a:lnTo>
                      <a:pt x="0" y="101"/>
                    </a:lnTo>
                    <a:lnTo>
                      <a:pt x="1" y="106"/>
                    </a:lnTo>
                    <a:lnTo>
                      <a:pt x="2" y="112"/>
                    </a:lnTo>
                    <a:lnTo>
                      <a:pt x="8" y="123"/>
                    </a:lnTo>
                    <a:lnTo>
                      <a:pt x="11" y="127"/>
                    </a:lnTo>
                    <a:lnTo>
                      <a:pt x="13" y="131"/>
                    </a:lnTo>
                    <a:lnTo>
                      <a:pt x="18" y="134"/>
                    </a:lnTo>
                    <a:lnTo>
                      <a:pt x="22" y="138"/>
                    </a:lnTo>
                    <a:lnTo>
                      <a:pt x="26" y="139"/>
                    </a:lnTo>
                    <a:lnTo>
                      <a:pt x="31" y="141"/>
                    </a:lnTo>
                    <a:lnTo>
                      <a:pt x="40" y="142"/>
                    </a:lnTo>
                    <a:lnTo>
                      <a:pt x="44" y="142"/>
                    </a:lnTo>
                    <a:lnTo>
                      <a:pt x="48" y="142"/>
                    </a:lnTo>
                    <a:lnTo>
                      <a:pt x="56" y="139"/>
                    </a:lnTo>
                    <a:lnTo>
                      <a:pt x="64" y="135"/>
                    </a:lnTo>
                    <a:lnTo>
                      <a:pt x="70" y="131"/>
                    </a:lnTo>
                    <a:lnTo>
                      <a:pt x="75" y="127"/>
                    </a:lnTo>
                    <a:lnTo>
                      <a:pt x="82" y="121"/>
                    </a:lnTo>
                    <a:lnTo>
                      <a:pt x="86" y="115"/>
                    </a:lnTo>
                    <a:lnTo>
                      <a:pt x="92" y="108"/>
                    </a:lnTo>
                    <a:lnTo>
                      <a:pt x="96" y="101"/>
                    </a:lnTo>
                    <a:lnTo>
                      <a:pt x="100" y="93"/>
                    </a:lnTo>
                    <a:lnTo>
                      <a:pt x="103" y="84"/>
                    </a:lnTo>
                    <a:lnTo>
                      <a:pt x="104" y="76"/>
                    </a:lnTo>
                    <a:lnTo>
                      <a:pt x="107" y="69"/>
                    </a:lnTo>
                    <a:lnTo>
                      <a:pt x="107" y="62"/>
                    </a:lnTo>
                    <a:lnTo>
                      <a:pt x="107" y="55"/>
                    </a:lnTo>
                    <a:lnTo>
                      <a:pt x="107" y="42"/>
                    </a:lnTo>
                    <a:lnTo>
                      <a:pt x="106" y="36"/>
                    </a:lnTo>
                    <a:lnTo>
                      <a:pt x="104" y="31"/>
                    </a:lnTo>
                    <a:lnTo>
                      <a:pt x="101" y="25"/>
                    </a:lnTo>
                    <a:lnTo>
                      <a:pt x="100" y="20"/>
                    </a:lnTo>
                    <a:lnTo>
                      <a:pt x="96" y="16"/>
                    </a:lnTo>
                    <a:lnTo>
                      <a:pt x="93" y="11"/>
                    </a:lnTo>
                    <a:lnTo>
                      <a:pt x="89" y="7"/>
                    </a:lnTo>
                    <a:lnTo>
                      <a:pt x="85" y="5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1" y="3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0" name="Freeform 817"/>
              <p:cNvSpPr>
                <a:spLocks/>
              </p:cNvSpPr>
              <p:nvPr userDrawn="1"/>
            </p:nvSpPr>
            <p:spPr bwMode="auto">
              <a:xfrm>
                <a:off x="4302" y="1104"/>
                <a:ext cx="63" cy="76"/>
              </a:xfrm>
              <a:custGeom>
                <a:avLst/>
                <a:gdLst>
                  <a:gd name="T0" fmla="*/ 0 w 127"/>
                  <a:gd name="T1" fmla="*/ 1 h 152"/>
                  <a:gd name="T2" fmla="*/ 0 w 127"/>
                  <a:gd name="T3" fmla="*/ 1 h 152"/>
                  <a:gd name="T4" fmla="*/ 0 w 127"/>
                  <a:gd name="T5" fmla="*/ 1 h 152"/>
                  <a:gd name="T6" fmla="*/ 0 w 127"/>
                  <a:gd name="T7" fmla="*/ 1 h 152"/>
                  <a:gd name="T8" fmla="*/ 0 w 127"/>
                  <a:gd name="T9" fmla="*/ 1 h 152"/>
                  <a:gd name="T10" fmla="*/ 0 w 127"/>
                  <a:gd name="T11" fmla="*/ 1 h 152"/>
                  <a:gd name="T12" fmla="*/ 0 w 127"/>
                  <a:gd name="T13" fmla="*/ 1 h 152"/>
                  <a:gd name="T14" fmla="*/ 0 w 127"/>
                  <a:gd name="T15" fmla="*/ 1 h 152"/>
                  <a:gd name="T16" fmla="*/ 0 w 127"/>
                  <a:gd name="T17" fmla="*/ 1 h 152"/>
                  <a:gd name="T18" fmla="*/ 0 w 127"/>
                  <a:gd name="T19" fmla="*/ 1 h 152"/>
                  <a:gd name="T20" fmla="*/ 0 w 127"/>
                  <a:gd name="T21" fmla="*/ 1 h 152"/>
                  <a:gd name="T22" fmla="*/ 0 w 127"/>
                  <a:gd name="T23" fmla="*/ 1 h 152"/>
                  <a:gd name="T24" fmla="*/ 0 w 127"/>
                  <a:gd name="T25" fmla="*/ 1 h 152"/>
                  <a:gd name="T26" fmla="*/ 0 w 127"/>
                  <a:gd name="T27" fmla="*/ 1 h 152"/>
                  <a:gd name="T28" fmla="*/ 0 w 127"/>
                  <a:gd name="T29" fmla="*/ 1 h 152"/>
                  <a:gd name="T30" fmla="*/ 0 w 127"/>
                  <a:gd name="T31" fmla="*/ 1 h 152"/>
                  <a:gd name="T32" fmla="*/ 0 w 127"/>
                  <a:gd name="T33" fmla="*/ 1 h 152"/>
                  <a:gd name="T34" fmla="*/ 0 w 127"/>
                  <a:gd name="T35" fmla="*/ 1 h 152"/>
                  <a:gd name="T36" fmla="*/ 0 w 127"/>
                  <a:gd name="T37" fmla="*/ 1 h 152"/>
                  <a:gd name="T38" fmla="*/ 0 w 127"/>
                  <a:gd name="T39" fmla="*/ 1 h 152"/>
                  <a:gd name="T40" fmla="*/ 0 w 127"/>
                  <a:gd name="T41" fmla="*/ 1 h 152"/>
                  <a:gd name="T42" fmla="*/ 0 w 127"/>
                  <a:gd name="T43" fmla="*/ 1 h 152"/>
                  <a:gd name="T44" fmla="*/ 0 w 127"/>
                  <a:gd name="T45" fmla="*/ 1 h 152"/>
                  <a:gd name="T46" fmla="*/ 0 w 127"/>
                  <a:gd name="T47" fmla="*/ 1 h 152"/>
                  <a:gd name="T48" fmla="*/ 0 w 127"/>
                  <a:gd name="T49" fmla="*/ 1 h 152"/>
                  <a:gd name="T50" fmla="*/ 0 w 127"/>
                  <a:gd name="T51" fmla="*/ 1 h 152"/>
                  <a:gd name="T52" fmla="*/ 0 w 127"/>
                  <a:gd name="T53" fmla="*/ 1 h 152"/>
                  <a:gd name="T54" fmla="*/ 0 w 127"/>
                  <a:gd name="T55" fmla="*/ 1 h 152"/>
                  <a:gd name="T56" fmla="*/ 0 w 127"/>
                  <a:gd name="T57" fmla="*/ 1 h 152"/>
                  <a:gd name="T58" fmla="*/ 0 w 127"/>
                  <a:gd name="T59" fmla="*/ 1 h 152"/>
                  <a:gd name="T60" fmla="*/ 0 w 127"/>
                  <a:gd name="T61" fmla="*/ 1 h 152"/>
                  <a:gd name="T62" fmla="*/ 0 w 127"/>
                  <a:gd name="T63" fmla="*/ 1 h 152"/>
                  <a:gd name="T64" fmla="*/ 0 w 127"/>
                  <a:gd name="T65" fmla="*/ 1 h 152"/>
                  <a:gd name="T66" fmla="*/ 0 w 127"/>
                  <a:gd name="T67" fmla="*/ 1 h 152"/>
                  <a:gd name="T68" fmla="*/ 0 w 127"/>
                  <a:gd name="T69" fmla="*/ 1 h 152"/>
                  <a:gd name="T70" fmla="*/ 0 w 127"/>
                  <a:gd name="T71" fmla="*/ 1 h 152"/>
                  <a:gd name="T72" fmla="*/ 0 w 127"/>
                  <a:gd name="T73" fmla="*/ 1 h 152"/>
                  <a:gd name="T74" fmla="*/ 0 w 127"/>
                  <a:gd name="T75" fmla="*/ 1 h 152"/>
                  <a:gd name="T76" fmla="*/ 0 w 127"/>
                  <a:gd name="T77" fmla="*/ 1 h 152"/>
                  <a:gd name="T78" fmla="*/ 0 w 127"/>
                  <a:gd name="T79" fmla="*/ 1 h 152"/>
                  <a:gd name="T80" fmla="*/ 0 w 127"/>
                  <a:gd name="T81" fmla="*/ 1 h 152"/>
                  <a:gd name="T82" fmla="*/ 0 w 127"/>
                  <a:gd name="T83" fmla="*/ 1 h 152"/>
                  <a:gd name="T84" fmla="*/ 0 w 127"/>
                  <a:gd name="T85" fmla="*/ 1 h 152"/>
                  <a:gd name="T86" fmla="*/ 0 w 127"/>
                  <a:gd name="T87" fmla="*/ 1 h 152"/>
                  <a:gd name="T88" fmla="*/ 0 w 127"/>
                  <a:gd name="T89" fmla="*/ 1 h 152"/>
                  <a:gd name="T90" fmla="*/ 0 w 127"/>
                  <a:gd name="T91" fmla="*/ 1 h 152"/>
                  <a:gd name="T92" fmla="*/ 0 w 127"/>
                  <a:gd name="T93" fmla="*/ 1 h 152"/>
                  <a:gd name="T94" fmla="*/ 0 w 127"/>
                  <a:gd name="T95" fmla="*/ 1 h 152"/>
                  <a:gd name="T96" fmla="*/ 0 w 127"/>
                  <a:gd name="T97" fmla="*/ 1 h 152"/>
                  <a:gd name="T98" fmla="*/ 0 w 127"/>
                  <a:gd name="T99" fmla="*/ 1 h 152"/>
                  <a:gd name="T100" fmla="*/ 0 w 127"/>
                  <a:gd name="T101" fmla="*/ 1 h 152"/>
                  <a:gd name="T102" fmla="*/ 0 w 127"/>
                  <a:gd name="T103" fmla="*/ 1 h 152"/>
                  <a:gd name="T104" fmla="*/ 0 w 127"/>
                  <a:gd name="T105" fmla="*/ 1 h 152"/>
                  <a:gd name="T106" fmla="*/ 0 w 127"/>
                  <a:gd name="T107" fmla="*/ 1 h 152"/>
                  <a:gd name="T108" fmla="*/ 0 w 127"/>
                  <a:gd name="T109" fmla="*/ 1 h 152"/>
                  <a:gd name="T110" fmla="*/ 0 w 127"/>
                  <a:gd name="T111" fmla="*/ 0 h 152"/>
                  <a:gd name="T112" fmla="*/ 0 w 127"/>
                  <a:gd name="T113" fmla="*/ 0 h 152"/>
                  <a:gd name="T114" fmla="*/ 0 w 127"/>
                  <a:gd name="T115" fmla="*/ 1 h 152"/>
                  <a:gd name="T116" fmla="*/ 0 w 127"/>
                  <a:gd name="T117" fmla="*/ 1 h 1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7" h="152">
                    <a:moveTo>
                      <a:pt x="51" y="7"/>
                    </a:moveTo>
                    <a:lnTo>
                      <a:pt x="44" y="11"/>
                    </a:lnTo>
                    <a:lnTo>
                      <a:pt x="37" y="17"/>
                    </a:lnTo>
                    <a:lnTo>
                      <a:pt x="32" y="22"/>
                    </a:lnTo>
                    <a:lnTo>
                      <a:pt x="25" y="29"/>
                    </a:lnTo>
                    <a:lnTo>
                      <a:pt x="19" y="36"/>
                    </a:lnTo>
                    <a:lnTo>
                      <a:pt x="14" y="44"/>
                    </a:lnTo>
                    <a:lnTo>
                      <a:pt x="10" y="53"/>
                    </a:lnTo>
                    <a:lnTo>
                      <a:pt x="7" y="62"/>
                    </a:lnTo>
                    <a:lnTo>
                      <a:pt x="3" y="77"/>
                    </a:lnTo>
                    <a:lnTo>
                      <a:pt x="1" y="84"/>
                    </a:lnTo>
                    <a:lnTo>
                      <a:pt x="0" y="93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3" y="113"/>
                    </a:lnTo>
                    <a:lnTo>
                      <a:pt x="4" y="119"/>
                    </a:lnTo>
                    <a:lnTo>
                      <a:pt x="7" y="124"/>
                    </a:lnTo>
                    <a:lnTo>
                      <a:pt x="10" y="130"/>
                    </a:lnTo>
                    <a:lnTo>
                      <a:pt x="13" y="135"/>
                    </a:lnTo>
                    <a:lnTo>
                      <a:pt x="17" y="139"/>
                    </a:lnTo>
                    <a:lnTo>
                      <a:pt x="21" y="143"/>
                    </a:lnTo>
                    <a:lnTo>
                      <a:pt x="26" y="146"/>
                    </a:lnTo>
                    <a:lnTo>
                      <a:pt x="30" y="149"/>
                    </a:lnTo>
                    <a:lnTo>
                      <a:pt x="36" y="150"/>
                    </a:lnTo>
                    <a:lnTo>
                      <a:pt x="41" y="152"/>
                    </a:lnTo>
                    <a:lnTo>
                      <a:pt x="46" y="152"/>
                    </a:lnTo>
                    <a:lnTo>
                      <a:pt x="51" y="152"/>
                    </a:lnTo>
                    <a:lnTo>
                      <a:pt x="55" y="152"/>
                    </a:lnTo>
                    <a:lnTo>
                      <a:pt x="61" y="150"/>
                    </a:lnTo>
                    <a:lnTo>
                      <a:pt x="65" y="149"/>
                    </a:lnTo>
                    <a:lnTo>
                      <a:pt x="74" y="145"/>
                    </a:lnTo>
                    <a:lnTo>
                      <a:pt x="83" y="141"/>
                    </a:lnTo>
                    <a:lnTo>
                      <a:pt x="90" y="137"/>
                    </a:lnTo>
                    <a:lnTo>
                      <a:pt x="95" y="130"/>
                    </a:lnTo>
                    <a:lnTo>
                      <a:pt x="102" y="124"/>
                    </a:lnTo>
                    <a:lnTo>
                      <a:pt x="107" y="116"/>
                    </a:lnTo>
                    <a:lnTo>
                      <a:pt x="113" y="109"/>
                    </a:lnTo>
                    <a:lnTo>
                      <a:pt x="117" y="99"/>
                    </a:lnTo>
                    <a:lnTo>
                      <a:pt x="121" y="91"/>
                    </a:lnTo>
                    <a:lnTo>
                      <a:pt x="124" y="83"/>
                    </a:lnTo>
                    <a:lnTo>
                      <a:pt x="125" y="75"/>
                    </a:lnTo>
                    <a:lnTo>
                      <a:pt x="127" y="68"/>
                    </a:lnTo>
                    <a:lnTo>
                      <a:pt x="127" y="60"/>
                    </a:lnTo>
                    <a:lnTo>
                      <a:pt x="127" y="53"/>
                    </a:lnTo>
                    <a:lnTo>
                      <a:pt x="127" y="46"/>
                    </a:lnTo>
                    <a:lnTo>
                      <a:pt x="125" y="39"/>
                    </a:lnTo>
                    <a:lnTo>
                      <a:pt x="124" y="33"/>
                    </a:lnTo>
                    <a:lnTo>
                      <a:pt x="121" y="28"/>
                    </a:lnTo>
                    <a:lnTo>
                      <a:pt x="118" y="22"/>
                    </a:lnTo>
                    <a:lnTo>
                      <a:pt x="114" y="17"/>
                    </a:lnTo>
                    <a:lnTo>
                      <a:pt x="110" y="13"/>
                    </a:lnTo>
                    <a:lnTo>
                      <a:pt x="106" y="9"/>
                    </a:lnTo>
                    <a:lnTo>
                      <a:pt x="102" y="6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1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1" name="Freeform 818"/>
              <p:cNvSpPr>
                <a:spLocks/>
              </p:cNvSpPr>
              <p:nvPr userDrawn="1"/>
            </p:nvSpPr>
            <p:spPr bwMode="auto">
              <a:xfrm>
                <a:off x="3950" y="1018"/>
                <a:ext cx="51" cy="70"/>
              </a:xfrm>
              <a:custGeom>
                <a:avLst/>
                <a:gdLst>
                  <a:gd name="T0" fmla="*/ 0 w 103"/>
                  <a:gd name="T1" fmla="*/ 1 h 138"/>
                  <a:gd name="T2" fmla="*/ 0 w 103"/>
                  <a:gd name="T3" fmla="*/ 1 h 138"/>
                  <a:gd name="T4" fmla="*/ 0 w 103"/>
                  <a:gd name="T5" fmla="*/ 1 h 138"/>
                  <a:gd name="T6" fmla="*/ 0 w 103"/>
                  <a:gd name="T7" fmla="*/ 1 h 138"/>
                  <a:gd name="T8" fmla="*/ 0 w 103"/>
                  <a:gd name="T9" fmla="*/ 1 h 138"/>
                  <a:gd name="T10" fmla="*/ 0 w 103"/>
                  <a:gd name="T11" fmla="*/ 1 h 138"/>
                  <a:gd name="T12" fmla="*/ 0 w 103"/>
                  <a:gd name="T13" fmla="*/ 1 h 138"/>
                  <a:gd name="T14" fmla="*/ 0 w 103"/>
                  <a:gd name="T15" fmla="*/ 1 h 138"/>
                  <a:gd name="T16" fmla="*/ 0 w 103"/>
                  <a:gd name="T17" fmla="*/ 1 h 138"/>
                  <a:gd name="T18" fmla="*/ 0 w 103"/>
                  <a:gd name="T19" fmla="*/ 1 h 138"/>
                  <a:gd name="T20" fmla="*/ 0 w 103"/>
                  <a:gd name="T21" fmla="*/ 1 h 138"/>
                  <a:gd name="T22" fmla="*/ 0 w 103"/>
                  <a:gd name="T23" fmla="*/ 1 h 138"/>
                  <a:gd name="T24" fmla="*/ 0 w 103"/>
                  <a:gd name="T25" fmla="*/ 1 h 138"/>
                  <a:gd name="T26" fmla="*/ 0 w 103"/>
                  <a:gd name="T27" fmla="*/ 1 h 138"/>
                  <a:gd name="T28" fmla="*/ 0 w 103"/>
                  <a:gd name="T29" fmla="*/ 1 h 138"/>
                  <a:gd name="T30" fmla="*/ 0 w 103"/>
                  <a:gd name="T31" fmla="*/ 1 h 138"/>
                  <a:gd name="T32" fmla="*/ 0 w 103"/>
                  <a:gd name="T33" fmla="*/ 1 h 138"/>
                  <a:gd name="T34" fmla="*/ 0 w 103"/>
                  <a:gd name="T35" fmla="*/ 1 h 138"/>
                  <a:gd name="T36" fmla="*/ 0 w 103"/>
                  <a:gd name="T37" fmla="*/ 1 h 138"/>
                  <a:gd name="T38" fmla="*/ 0 w 103"/>
                  <a:gd name="T39" fmla="*/ 1 h 138"/>
                  <a:gd name="T40" fmla="*/ 0 w 103"/>
                  <a:gd name="T41" fmla="*/ 1 h 138"/>
                  <a:gd name="T42" fmla="*/ 0 w 103"/>
                  <a:gd name="T43" fmla="*/ 1 h 138"/>
                  <a:gd name="T44" fmla="*/ 0 w 103"/>
                  <a:gd name="T45" fmla="*/ 1 h 138"/>
                  <a:gd name="T46" fmla="*/ 0 w 103"/>
                  <a:gd name="T47" fmla="*/ 1 h 138"/>
                  <a:gd name="T48" fmla="*/ 0 w 103"/>
                  <a:gd name="T49" fmla="*/ 1 h 138"/>
                  <a:gd name="T50" fmla="*/ 0 w 103"/>
                  <a:gd name="T51" fmla="*/ 1 h 138"/>
                  <a:gd name="T52" fmla="*/ 0 w 103"/>
                  <a:gd name="T53" fmla="*/ 1 h 138"/>
                  <a:gd name="T54" fmla="*/ 0 w 103"/>
                  <a:gd name="T55" fmla="*/ 1 h 138"/>
                  <a:gd name="T56" fmla="*/ 0 w 103"/>
                  <a:gd name="T57" fmla="*/ 1 h 138"/>
                  <a:gd name="T58" fmla="*/ 0 w 103"/>
                  <a:gd name="T59" fmla="*/ 1 h 138"/>
                  <a:gd name="T60" fmla="*/ 0 w 103"/>
                  <a:gd name="T61" fmla="*/ 1 h 138"/>
                  <a:gd name="T62" fmla="*/ 0 w 103"/>
                  <a:gd name="T63" fmla="*/ 1 h 138"/>
                  <a:gd name="T64" fmla="*/ 0 w 103"/>
                  <a:gd name="T65" fmla="*/ 1 h 138"/>
                  <a:gd name="T66" fmla="*/ 0 w 103"/>
                  <a:gd name="T67" fmla="*/ 1 h 138"/>
                  <a:gd name="T68" fmla="*/ 0 w 103"/>
                  <a:gd name="T69" fmla="*/ 1 h 138"/>
                  <a:gd name="T70" fmla="*/ 0 w 103"/>
                  <a:gd name="T71" fmla="*/ 1 h 138"/>
                  <a:gd name="T72" fmla="*/ 0 w 103"/>
                  <a:gd name="T73" fmla="*/ 1 h 138"/>
                  <a:gd name="T74" fmla="*/ 0 w 103"/>
                  <a:gd name="T75" fmla="*/ 1 h 138"/>
                  <a:gd name="T76" fmla="*/ 0 w 103"/>
                  <a:gd name="T77" fmla="*/ 1 h 138"/>
                  <a:gd name="T78" fmla="*/ 0 w 103"/>
                  <a:gd name="T79" fmla="*/ 1 h 138"/>
                  <a:gd name="T80" fmla="*/ 0 w 103"/>
                  <a:gd name="T81" fmla="*/ 1 h 138"/>
                  <a:gd name="T82" fmla="*/ 0 w 103"/>
                  <a:gd name="T83" fmla="*/ 1 h 138"/>
                  <a:gd name="T84" fmla="*/ 0 w 103"/>
                  <a:gd name="T85" fmla="*/ 1 h 138"/>
                  <a:gd name="T86" fmla="*/ 0 w 103"/>
                  <a:gd name="T87" fmla="*/ 1 h 138"/>
                  <a:gd name="T88" fmla="*/ 0 w 103"/>
                  <a:gd name="T89" fmla="*/ 1 h 138"/>
                  <a:gd name="T90" fmla="*/ 0 w 103"/>
                  <a:gd name="T91" fmla="*/ 1 h 138"/>
                  <a:gd name="T92" fmla="*/ 0 w 103"/>
                  <a:gd name="T93" fmla="*/ 1 h 138"/>
                  <a:gd name="T94" fmla="*/ 0 w 103"/>
                  <a:gd name="T95" fmla="*/ 1 h 138"/>
                  <a:gd name="T96" fmla="*/ 0 w 103"/>
                  <a:gd name="T97" fmla="*/ 1 h 138"/>
                  <a:gd name="T98" fmla="*/ 0 w 103"/>
                  <a:gd name="T99" fmla="*/ 1 h 138"/>
                  <a:gd name="T100" fmla="*/ 0 w 103"/>
                  <a:gd name="T101" fmla="*/ 0 h 138"/>
                  <a:gd name="T102" fmla="*/ 0 w 103"/>
                  <a:gd name="T103" fmla="*/ 0 h 138"/>
                  <a:gd name="T104" fmla="*/ 0 w 103"/>
                  <a:gd name="T105" fmla="*/ 1 h 138"/>
                  <a:gd name="T106" fmla="*/ 0 w 103"/>
                  <a:gd name="T107" fmla="*/ 1 h 1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3" h="138">
                    <a:moveTo>
                      <a:pt x="40" y="6"/>
                    </a:moveTo>
                    <a:lnTo>
                      <a:pt x="34" y="11"/>
                    </a:lnTo>
                    <a:lnTo>
                      <a:pt x="29" y="16"/>
                    </a:lnTo>
                    <a:lnTo>
                      <a:pt x="23" y="22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10" y="41"/>
                    </a:lnTo>
                    <a:lnTo>
                      <a:pt x="7" y="49"/>
                    </a:lnTo>
                    <a:lnTo>
                      <a:pt x="4" y="57"/>
                    </a:lnTo>
                    <a:lnTo>
                      <a:pt x="1" y="71"/>
                    </a:lnTo>
                    <a:lnTo>
                      <a:pt x="0" y="85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3" y="110"/>
                    </a:lnTo>
                    <a:lnTo>
                      <a:pt x="6" y="115"/>
                    </a:lnTo>
                    <a:lnTo>
                      <a:pt x="7" y="119"/>
                    </a:lnTo>
                    <a:lnTo>
                      <a:pt x="10" y="123"/>
                    </a:lnTo>
                    <a:lnTo>
                      <a:pt x="14" y="127"/>
                    </a:lnTo>
                    <a:lnTo>
                      <a:pt x="17" y="132"/>
                    </a:lnTo>
                    <a:lnTo>
                      <a:pt x="21" y="134"/>
                    </a:lnTo>
                    <a:lnTo>
                      <a:pt x="23" y="134"/>
                    </a:lnTo>
                    <a:lnTo>
                      <a:pt x="25" y="136"/>
                    </a:lnTo>
                    <a:lnTo>
                      <a:pt x="30" y="137"/>
                    </a:lnTo>
                    <a:lnTo>
                      <a:pt x="37" y="138"/>
                    </a:lnTo>
                    <a:lnTo>
                      <a:pt x="45" y="138"/>
                    </a:lnTo>
                    <a:lnTo>
                      <a:pt x="50" y="137"/>
                    </a:lnTo>
                    <a:lnTo>
                      <a:pt x="54" y="136"/>
                    </a:lnTo>
                    <a:lnTo>
                      <a:pt x="62" y="132"/>
                    </a:lnTo>
                    <a:lnTo>
                      <a:pt x="67" y="127"/>
                    </a:lnTo>
                    <a:lnTo>
                      <a:pt x="73" y="123"/>
                    </a:lnTo>
                    <a:lnTo>
                      <a:pt x="78" y="118"/>
                    </a:lnTo>
                    <a:lnTo>
                      <a:pt x="83" y="111"/>
                    </a:lnTo>
                    <a:lnTo>
                      <a:pt x="88" y="104"/>
                    </a:lnTo>
                    <a:lnTo>
                      <a:pt x="91" y="97"/>
                    </a:lnTo>
                    <a:lnTo>
                      <a:pt x="95" y="89"/>
                    </a:lnTo>
                    <a:lnTo>
                      <a:pt x="98" y="81"/>
                    </a:lnTo>
                    <a:lnTo>
                      <a:pt x="102" y="67"/>
                    </a:lnTo>
                    <a:lnTo>
                      <a:pt x="103" y="53"/>
                    </a:lnTo>
                    <a:lnTo>
                      <a:pt x="102" y="41"/>
                    </a:lnTo>
                    <a:lnTo>
                      <a:pt x="100" y="34"/>
                    </a:lnTo>
                    <a:lnTo>
                      <a:pt x="99" y="28"/>
                    </a:lnTo>
                    <a:lnTo>
                      <a:pt x="98" y="23"/>
                    </a:lnTo>
                    <a:lnTo>
                      <a:pt x="95" y="19"/>
                    </a:lnTo>
                    <a:lnTo>
                      <a:pt x="92" y="15"/>
                    </a:lnTo>
                    <a:lnTo>
                      <a:pt x="88" y="11"/>
                    </a:lnTo>
                    <a:lnTo>
                      <a:pt x="85" y="6"/>
                    </a:lnTo>
                    <a:lnTo>
                      <a:pt x="81" y="4"/>
                    </a:lnTo>
                    <a:lnTo>
                      <a:pt x="78" y="2"/>
                    </a:lnTo>
                    <a:lnTo>
                      <a:pt x="77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8" y="2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2" name="Freeform 819"/>
              <p:cNvSpPr>
                <a:spLocks/>
              </p:cNvSpPr>
              <p:nvPr userDrawn="1"/>
            </p:nvSpPr>
            <p:spPr bwMode="auto">
              <a:xfrm>
                <a:off x="4207" y="1081"/>
                <a:ext cx="60" cy="74"/>
              </a:xfrm>
              <a:custGeom>
                <a:avLst/>
                <a:gdLst>
                  <a:gd name="T0" fmla="*/ 1 w 119"/>
                  <a:gd name="T1" fmla="*/ 1 h 148"/>
                  <a:gd name="T2" fmla="*/ 1 w 119"/>
                  <a:gd name="T3" fmla="*/ 1 h 148"/>
                  <a:gd name="T4" fmla="*/ 1 w 119"/>
                  <a:gd name="T5" fmla="*/ 1 h 148"/>
                  <a:gd name="T6" fmla="*/ 1 w 119"/>
                  <a:gd name="T7" fmla="*/ 1 h 148"/>
                  <a:gd name="T8" fmla="*/ 1 w 119"/>
                  <a:gd name="T9" fmla="*/ 1 h 148"/>
                  <a:gd name="T10" fmla="*/ 1 w 119"/>
                  <a:gd name="T11" fmla="*/ 1 h 148"/>
                  <a:gd name="T12" fmla="*/ 1 w 119"/>
                  <a:gd name="T13" fmla="*/ 1 h 148"/>
                  <a:gd name="T14" fmla="*/ 1 w 119"/>
                  <a:gd name="T15" fmla="*/ 1 h 148"/>
                  <a:gd name="T16" fmla="*/ 1 w 119"/>
                  <a:gd name="T17" fmla="*/ 1 h 148"/>
                  <a:gd name="T18" fmla="*/ 1 w 119"/>
                  <a:gd name="T19" fmla="*/ 1 h 148"/>
                  <a:gd name="T20" fmla="*/ 1 w 119"/>
                  <a:gd name="T21" fmla="*/ 1 h 148"/>
                  <a:gd name="T22" fmla="*/ 0 w 119"/>
                  <a:gd name="T23" fmla="*/ 1 h 148"/>
                  <a:gd name="T24" fmla="*/ 0 w 119"/>
                  <a:gd name="T25" fmla="*/ 1 h 148"/>
                  <a:gd name="T26" fmla="*/ 0 w 119"/>
                  <a:gd name="T27" fmla="*/ 1 h 148"/>
                  <a:gd name="T28" fmla="*/ 0 w 119"/>
                  <a:gd name="T29" fmla="*/ 1 h 148"/>
                  <a:gd name="T30" fmla="*/ 1 w 119"/>
                  <a:gd name="T31" fmla="*/ 1 h 148"/>
                  <a:gd name="T32" fmla="*/ 1 w 119"/>
                  <a:gd name="T33" fmla="*/ 1 h 148"/>
                  <a:gd name="T34" fmla="*/ 1 w 119"/>
                  <a:gd name="T35" fmla="*/ 1 h 148"/>
                  <a:gd name="T36" fmla="*/ 1 w 119"/>
                  <a:gd name="T37" fmla="*/ 1 h 148"/>
                  <a:gd name="T38" fmla="*/ 1 w 119"/>
                  <a:gd name="T39" fmla="*/ 1 h 148"/>
                  <a:gd name="T40" fmla="*/ 1 w 119"/>
                  <a:gd name="T41" fmla="*/ 1 h 148"/>
                  <a:gd name="T42" fmla="*/ 1 w 119"/>
                  <a:gd name="T43" fmla="*/ 1 h 148"/>
                  <a:gd name="T44" fmla="*/ 1 w 119"/>
                  <a:gd name="T45" fmla="*/ 1 h 148"/>
                  <a:gd name="T46" fmla="*/ 1 w 119"/>
                  <a:gd name="T47" fmla="*/ 1 h 148"/>
                  <a:gd name="T48" fmla="*/ 1 w 119"/>
                  <a:gd name="T49" fmla="*/ 1 h 148"/>
                  <a:gd name="T50" fmla="*/ 1 w 119"/>
                  <a:gd name="T51" fmla="*/ 1 h 148"/>
                  <a:gd name="T52" fmla="*/ 1 w 119"/>
                  <a:gd name="T53" fmla="*/ 1 h 148"/>
                  <a:gd name="T54" fmla="*/ 1 w 119"/>
                  <a:gd name="T55" fmla="*/ 1 h 148"/>
                  <a:gd name="T56" fmla="*/ 1 w 119"/>
                  <a:gd name="T57" fmla="*/ 1 h 148"/>
                  <a:gd name="T58" fmla="*/ 1 w 119"/>
                  <a:gd name="T59" fmla="*/ 1 h 148"/>
                  <a:gd name="T60" fmla="*/ 1 w 119"/>
                  <a:gd name="T61" fmla="*/ 1 h 148"/>
                  <a:gd name="T62" fmla="*/ 1 w 119"/>
                  <a:gd name="T63" fmla="*/ 1 h 148"/>
                  <a:gd name="T64" fmla="*/ 1 w 119"/>
                  <a:gd name="T65" fmla="*/ 1 h 148"/>
                  <a:gd name="T66" fmla="*/ 1 w 119"/>
                  <a:gd name="T67" fmla="*/ 1 h 148"/>
                  <a:gd name="T68" fmla="*/ 1 w 119"/>
                  <a:gd name="T69" fmla="*/ 1 h 148"/>
                  <a:gd name="T70" fmla="*/ 1 w 119"/>
                  <a:gd name="T71" fmla="*/ 1 h 148"/>
                  <a:gd name="T72" fmla="*/ 1 w 119"/>
                  <a:gd name="T73" fmla="*/ 1 h 148"/>
                  <a:gd name="T74" fmla="*/ 1 w 119"/>
                  <a:gd name="T75" fmla="*/ 1 h 148"/>
                  <a:gd name="T76" fmla="*/ 1 w 119"/>
                  <a:gd name="T77" fmla="*/ 1 h 148"/>
                  <a:gd name="T78" fmla="*/ 1 w 119"/>
                  <a:gd name="T79" fmla="*/ 1 h 148"/>
                  <a:gd name="T80" fmla="*/ 1 w 119"/>
                  <a:gd name="T81" fmla="*/ 1 h 148"/>
                  <a:gd name="T82" fmla="*/ 1 w 119"/>
                  <a:gd name="T83" fmla="*/ 1 h 148"/>
                  <a:gd name="T84" fmla="*/ 1 w 119"/>
                  <a:gd name="T85" fmla="*/ 1 h 148"/>
                  <a:gd name="T86" fmla="*/ 1 w 119"/>
                  <a:gd name="T87" fmla="*/ 1 h 148"/>
                  <a:gd name="T88" fmla="*/ 1 w 119"/>
                  <a:gd name="T89" fmla="*/ 1 h 148"/>
                  <a:gd name="T90" fmla="*/ 1 w 119"/>
                  <a:gd name="T91" fmla="*/ 1 h 148"/>
                  <a:gd name="T92" fmla="*/ 1 w 119"/>
                  <a:gd name="T93" fmla="*/ 1 h 148"/>
                  <a:gd name="T94" fmla="*/ 1 w 119"/>
                  <a:gd name="T95" fmla="*/ 1 h 148"/>
                  <a:gd name="T96" fmla="*/ 1 w 119"/>
                  <a:gd name="T97" fmla="*/ 1 h 148"/>
                  <a:gd name="T98" fmla="*/ 1 w 119"/>
                  <a:gd name="T99" fmla="*/ 1 h 148"/>
                  <a:gd name="T100" fmla="*/ 1 w 119"/>
                  <a:gd name="T101" fmla="*/ 1 h 148"/>
                  <a:gd name="T102" fmla="*/ 1 w 119"/>
                  <a:gd name="T103" fmla="*/ 1 h 148"/>
                  <a:gd name="T104" fmla="*/ 1 w 119"/>
                  <a:gd name="T105" fmla="*/ 1 h 148"/>
                  <a:gd name="T106" fmla="*/ 1 w 119"/>
                  <a:gd name="T107" fmla="*/ 0 h 148"/>
                  <a:gd name="T108" fmla="*/ 1 w 119"/>
                  <a:gd name="T109" fmla="*/ 1 h 148"/>
                  <a:gd name="T110" fmla="*/ 1 w 119"/>
                  <a:gd name="T111" fmla="*/ 1 h 148"/>
                  <a:gd name="T112" fmla="*/ 1 w 119"/>
                  <a:gd name="T113" fmla="*/ 1 h 1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148">
                    <a:moveTo>
                      <a:pt x="48" y="8"/>
                    </a:moveTo>
                    <a:lnTo>
                      <a:pt x="41" y="12"/>
                    </a:lnTo>
                    <a:lnTo>
                      <a:pt x="34" y="16"/>
                    </a:lnTo>
                    <a:lnTo>
                      <a:pt x="29" y="23"/>
                    </a:lnTo>
                    <a:lnTo>
                      <a:pt x="22" y="29"/>
                    </a:lnTo>
                    <a:lnTo>
                      <a:pt x="18" y="37"/>
                    </a:lnTo>
                    <a:lnTo>
                      <a:pt x="12" y="44"/>
                    </a:lnTo>
                    <a:lnTo>
                      <a:pt x="8" y="52"/>
                    </a:lnTo>
                    <a:lnTo>
                      <a:pt x="5" y="62"/>
                    </a:lnTo>
                    <a:lnTo>
                      <a:pt x="2" y="68"/>
                    </a:lnTo>
                    <a:lnTo>
                      <a:pt x="1" y="77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7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8" y="128"/>
                    </a:lnTo>
                    <a:lnTo>
                      <a:pt x="11" y="132"/>
                    </a:lnTo>
                    <a:lnTo>
                      <a:pt x="15" y="136"/>
                    </a:lnTo>
                    <a:lnTo>
                      <a:pt x="19" y="140"/>
                    </a:lnTo>
                    <a:lnTo>
                      <a:pt x="23" y="143"/>
                    </a:lnTo>
                    <a:lnTo>
                      <a:pt x="29" y="145"/>
                    </a:lnTo>
                    <a:lnTo>
                      <a:pt x="34" y="147"/>
                    </a:lnTo>
                    <a:lnTo>
                      <a:pt x="38" y="148"/>
                    </a:lnTo>
                    <a:lnTo>
                      <a:pt x="42" y="148"/>
                    </a:lnTo>
                    <a:lnTo>
                      <a:pt x="48" y="148"/>
                    </a:lnTo>
                    <a:lnTo>
                      <a:pt x="52" y="148"/>
                    </a:lnTo>
                    <a:lnTo>
                      <a:pt x="56" y="147"/>
                    </a:lnTo>
                    <a:lnTo>
                      <a:pt x="62" y="145"/>
                    </a:lnTo>
                    <a:lnTo>
                      <a:pt x="70" y="141"/>
                    </a:lnTo>
                    <a:lnTo>
                      <a:pt x="77" y="137"/>
                    </a:lnTo>
                    <a:lnTo>
                      <a:pt x="84" y="133"/>
                    </a:lnTo>
                    <a:lnTo>
                      <a:pt x="89" y="126"/>
                    </a:lnTo>
                    <a:lnTo>
                      <a:pt x="96" y="121"/>
                    </a:lnTo>
                    <a:lnTo>
                      <a:pt x="101" y="114"/>
                    </a:lnTo>
                    <a:lnTo>
                      <a:pt x="106" y="106"/>
                    </a:lnTo>
                    <a:lnTo>
                      <a:pt x="110" y="97"/>
                    </a:lnTo>
                    <a:lnTo>
                      <a:pt x="114" y="88"/>
                    </a:lnTo>
                    <a:lnTo>
                      <a:pt x="118" y="73"/>
                    </a:lnTo>
                    <a:lnTo>
                      <a:pt x="119" y="66"/>
                    </a:lnTo>
                    <a:lnTo>
                      <a:pt x="119" y="59"/>
                    </a:lnTo>
                    <a:lnTo>
                      <a:pt x="119" y="52"/>
                    </a:lnTo>
                    <a:lnTo>
                      <a:pt x="118" y="45"/>
                    </a:lnTo>
                    <a:lnTo>
                      <a:pt x="117" y="38"/>
                    </a:lnTo>
                    <a:lnTo>
                      <a:pt x="115" y="33"/>
                    </a:lnTo>
                    <a:lnTo>
                      <a:pt x="114" y="26"/>
                    </a:lnTo>
                    <a:lnTo>
                      <a:pt x="111" y="22"/>
                    </a:lnTo>
                    <a:lnTo>
                      <a:pt x="107" y="16"/>
                    </a:lnTo>
                    <a:lnTo>
                      <a:pt x="103" y="12"/>
                    </a:lnTo>
                    <a:lnTo>
                      <a:pt x="99" y="8"/>
                    </a:lnTo>
                    <a:lnTo>
                      <a:pt x="95" y="5"/>
                    </a:lnTo>
                    <a:lnTo>
                      <a:pt x="89" y="2"/>
                    </a:lnTo>
                    <a:lnTo>
                      <a:pt x="84" y="1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6" y="4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3" name="Freeform 820"/>
              <p:cNvSpPr>
                <a:spLocks/>
              </p:cNvSpPr>
              <p:nvPr userDrawn="1"/>
            </p:nvSpPr>
            <p:spPr bwMode="auto">
              <a:xfrm>
                <a:off x="4174" y="882"/>
                <a:ext cx="59" cy="76"/>
              </a:xfrm>
              <a:custGeom>
                <a:avLst/>
                <a:gdLst>
                  <a:gd name="T0" fmla="*/ 0 w 119"/>
                  <a:gd name="T1" fmla="*/ 1 h 152"/>
                  <a:gd name="T2" fmla="*/ 0 w 119"/>
                  <a:gd name="T3" fmla="*/ 1 h 152"/>
                  <a:gd name="T4" fmla="*/ 0 w 119"/>
                  <a:gd name="T5" fmla="*/ 1 h 152"/>
                  <a:gd name="T6" fmla="*/ 0 w 119"/>
                  <a:gd name="T7" fmla="*/ 1 h 152"/>
                  <a:gd name="T8" fmla="*/ 0 w 119"/>
                  <a:gd name="T9" fmla="*/ 1 h 152"/>
                  <a:gd name="T10" fmla="*/ 0 w 119"/>
                  <a:gd name="T11" fmla="*/ 1 h 152"/>
                  <a:gd name="T12" fmla="*/ 0 w 119"/>
                  <a:gd name="T13" fmla="*/ 1 h 152"/>
                  <a:gd name="T14" fmla="*/ 0 w 119"/>
                  <a:gd name="T15" fmla="*/ 1 h 152"/>
                  <a:gd name="T16" fmla="*/ 0 w 119"/>
                  <a:gd name="T17" fmla="*/ 1 h 152"/>
                  <a:gd name="T18" fmla="*/ 0 w 119"/>
                  <a:gd name="T19" fmla="*/ 1 h 152"/>
                  <a:gd name="T20" fmla="*/ 0 w 119"/>
                  <a:gd name="T21" fmla="*/ 1 h 152"/>
                  <a:gd name="T22" fmla="*/ 0 w 119"/>
                  <a:gd name="T23" fmla="*/ 1 h 152"/>
                  <a:gd name="T24" fmla="*/ 0 w 119"/>
                  <a:gd name="T25" fmla="*/ 1 h 152"/>
                  <a:gd name="T26" fmla="*/ 0 w 119"/>
                  <a:gd name="T27" fmla="*/ 1 h 152"/>
                  <a:gd name="T28" fmla="*/ 0 w 119"/>
                  <a:gd name="T29" fmla="*/ 1 h 152"/>
                  <a:gd name="T30" fmla="*/ 0 w 119"/>
                  <a:gd name="T31" fmla="*/ 1 h 152"/>
                  <a:gd name="T32" fmla="*/ 0 w 119"/>
                  <a:gd name="T33" fmla="*/ 1 h 152"/>
                  <a:gd name="T34" fmla="*/ 0 w 119"/>
                  <a:gd name="T35" fmla="*/ 1 h 152"/>
                  <a:gd name="T36" fmla="*/ 0 w 119"/>
                  <a:gd name="T37" fmla="*/ 1 h 152"/>
                  <a:gd name="T38" fmla="*/ 0 w 119"/>
                  <a:gd name="T39" fmla="*/ 1 h 152"/>
                  <a:gd name="T40" fmla="*/ 0 w 119"/>
                  <a:gd name="T41" fmla="*/ 1 h 152"/>
                  <a:gd name="T42" fmla="*/ 0 w 119"/>
                  <a:gd name="T43" fmla="*/ 1 h 152"/>
                  <a:gd name="T44" fmla="*/ 0 w 119"/>
                  <a:gd name="T45" fmla="*/ 1 h 152"/>
                  <a:gd name="T46" fmla="*/ 0 w 119"/>
                  <a:gd name="T47" fmla="*/ 1 h 152"/>
                  <a:gd name="T48" fmla="*/ 0 w 119"/>
                  <a:gd name="T49" fmla="*/ 1 h 152"/>
                  <a:gd name="T50" fmla="*/ 0 w 119"/>
                  <a:gd name="T51" fmla="*/ 1 h 152"/>
                  <a:gd name="T52" fmla="*/ 0 w 119"/>
                  <a:gd name="T53" fmla="*/ 1 h 152"/>
                  <a:gd name="T54" fmla="*/ 0 w 119"/>
                  <a:gd name="T55" fmla="*/ 1 h 152"/>
                  <a:gd name="T56" fmla="*/ 0 w 119"/>
                  <a:gd name="T57" fmla="*/ 1 h 152"/>
                  <a:gd name="T58" fmla="*/ 0 w 119"/>
                  <a:gd name="T59" fmla="*/ 1 h 152"/>
                  <a:gd name="T60" fmla="*/ 0 w 119"/>
                  <a:gd name="T61" fmla="*/ 1 h 152"/>
                  <a:gd name="T62" fmla="*/ 0 w 119"/>
                  <a:gd name="T63" fmla="*/ 1 h 152"/>
                  <a:gd name="T64" fmla="*/ 0 w 119"/>
                  <a:gd name="T65" fmla="*/ 1 h 152"/>
                  <a:gd name="T66" fmla="*/ 0 w 119"/>
                  <a:gd name="T67" fmla="*/ 1 h 152"/>
                  <a:gd name="T68" fmla="*/ 0 w 119"/>
                  <a:gd name="T69" fmla="*/ 1 h 152"/>
                  <a:gd name="T70" fmla="*/ 0 w 119"/>
                  <a:gd name="T71" fmla="*/ 1 h 152"/>
                  <a:gd name="T72" fmla="*/ 0 w 119"/>
                  <a:gd name="T73" fmla="*/ 1 h 152"/>
                  <a:gd name="T74" fmla="*/ 0 w 119"/>
                  <a:gd name="T75" fmla="*/ 1 h 152"/>
                  <a:gd name="T76" fmla="*/ 0 w 119"/>
                  <a:gd name="T77" fmla="*/ 1 h 152"/>
                  <a:gd name="T78" fmla="*/ 0 w 119"/>
                  <a:gd name="T79" fmla="*/ 1 h 152"/>
                  <a:gd name="T80" fmla="*/ 0 w 119"/>
                  <a:gd name="T81" fmla="*/ 1 h 152"/>
                  <a:gd name="T82" fmla="*/ 0 w 119"/>
                  <a:gd name="T83" fmla="*/ 1 h 152"/>
                  <a:gd name="T84" fmla="*/ 0 w 119"/>
                  <a:gd name="T85" fmla="*/ 1 h 152"/>
                  <a:gd name="T86" fmla="*/ 0 w 119"/>
                  <a:gd name="T87" fmla="*/ 1 h 152"/>
                  <a:gd name="T88" fmla="*/ 0 w 119"/>
                  <a:gd name="T89" fmla="*/ 1 h 152"/>
                  <a:gd name="T90" fmla="*/ 0 w 119"/>
                  <a:gd name="T91" fmla="*/ 1 h 152"/>
                  <a:gd name="T92" fmla="*/ 0 w 119"/>
                  <a:gd name="T93" fmla="*/ 1 h 152"/>
                  <a:gd name="T94" fmla="*/ 0 w 119"/>
                  <a:gd name="T95" fmla="*/ 1 h 152"/>
                  <a:gd name="T96" fmla="*/ 0 w 119"/>
                  <a:gd name="T97" fmla="*/ 1 h 152"/>
                  <a:gd name="T98" fmla="*/ 0 w 119"/>
                  <a:gd name="T99" fmla="*/ 1 h 152"/>
                  <a:gd name="T100" fmla="*/ 0 w 119"/>
                  <a:gd name="T101" fmla="*/ 1 h 152"/>
                  <a:gd name="T102" fmla="*/ 0 w 119"/>
                  <a:gd name="T103" fmla="*/ 1 h 152"/>
                  <a:gd name="T104" fmla="*/ 0 w 119"/>
                  <a:gd name="T105" fmla="*/ 1 h 152"/>
                  <a:gd name="T106" fmla="*/ 0 w 119"/>
                  <a:gd name="T107" fmla="*/ 0 h 152"/>
                  <a:gd name="T108" fmla="*/ 0 w 119"/>
                  <a:gd name="T109" fmla="*/ 0 h 152"/>
                  <a:gd name="T110" fmla="*/ 0 w 119"/>
                  <a:gd name="T111" fmla="*/ 0 h 152"/>
                  <a:gd name="T112" fmla="*/ 0 w 119"/>
                  <a:gd name="T113" fmla="*/ 1 h 152"/>
                  <a:gd name="T114" fmla="*/ 0 w 119"/>
                  <a:gd name="T115" fmla="*/ 1 h 152"/>
                  <a:gd name="T116" fmla="*/ 0 w 119"/>
                  <a:gd name="T117" fmla="*/ 1 h 152"/>
                  <a:gd name="T118" fmla="*/ 0 w 119"/>
                  <a:gd name="T119" fmla="*/ 1 h 1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9" h="152">
                    <a:moveTo>
                      <a:pt x="48" y="10"/>
                    </a:moveTo>
                    <a:lnTo>
                      <a:pt x="42" y="14"/>
                    </a:lnTo>
                    <a:lnTo>
                      <a:pt x="35" y="20"/>
                    </a:lnTo>
                    <a:lnTo>
                      <a:pt x="29" y="26"/>
                    </a:lnTo>
                    <a:lnTo>
                      <a:pt x="24" y="33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10" y="57"/>
                    </a:lnTo>
                    <a:lnTo>
                      <a:pt x="6" y="66"/>
                    </a:lnTo>
                    <a:lnTo>
                      <a:pt x="3" y="73"/>
                    </a:lnTo>
                    <a:lnTo>
                      <a:pt x="2" y="81"/>
                    </a:lnTo>
                    <a:lnTo>
                      <a:pt x="2" y="88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2" y="109"/>
                    </a:lnTo>
                    <a:lnTo>
                      <a:pt x="4" y="121"/>
                    </a:lnTo>
                    <a:lnTo>
                      <a:pt x="6" y="127"/>
                    </a:lnTo>
                    <a:lnTo>
                      <a:pt x="9" y="132"/>
                    </a:lnTo>
                    <a:lnTo>
                      <a:pt x="13" y="136"/>
                    </a:lnTo>
                    <a:lnTo>
                      <a:pt x="15" y="141"/>
                    </a:lnTo>
                    <a:lnTo>
                      <a:pt x="20" y="145"/>
                    </a:lnTo>
                    <a:lnTo>
                      <a:pt x="24" y="147"/>
                    </a:lnTo>
                    <a:lnTo>
                      <a:pt x="29" y="150"/>
                    </a:lnTo>
                    <a:lnTo>
                      <a:pt x="35" y="152"/>
                    </a:lnTo>
                    <a:lnTo>
                      <a:pt x="39" y="152"/>
                    </a:lnTo>
                    <a:lnTo>
                      <a:pt x="43" y="152"/>
                    </a:lnTo>
                    <a:lnTo>
                      <a:pt x="53" y="152"/>
                    </a:lnTo>
                    <a:lnTo>
                      <a:pt x="62" y="149"/>
                    </a:lnTo>
                    <a:lnTo>
                      <a:pt x="70" y="143"/>
                    </a:lnTo>
                    <a:lnTo>
                      <a:pt x="77" y="139"/>
                    </a:lnTo>
                    <a:lnTo>
                      <a:pt x="84" y="134"/>
                    </a:lnTo>
                    <a:lnTo>
                      <a:pt x="90" y="128"/>
                    </a:lnTo>
                    <a:lnTo>
                      <a:pt x="95" y="121"/>
                    </a:lnTo>
                    <a:lnTo>
                      <a:pt x="98" y="117"/>
                    </a:lnTo>
                    <a:lnTo>
                      <a:pt x="101" y="113"/>
                    </a:lnTo>
                    <a:lnTo>
                      <a:pt x="106" y="105"/>
                    </a:lnTo>
                    <a:lnTo>
                      <a:pt x="110" y="97"/>
                    </a:lnTo>
                    <a:lnTo>
                      <a:pt x="113" y="87"/>
                    </a:lnTo>
                    <a:lnTo>
                      <a:pt x="117" y="72"/>
                    </a:lnTo>
                    <a:lnTo>
                      <a:pt x="119" y="65"/>
                    </a:lnTo>
                    <a:lnTo>
                      <a:pt x="119" y="57"/>
                    </a:lnTo>
                    <a:lnTo>
                      <a:pt x="119" y="50"/>
                    </a:lnTo>
                    <a:lnTo>
                      <a:pt x="119" y="43"/>
                    </a:lnTo>
                    <a:lnTo>
                      <a:pt x="117" y="36"/>
                    </a:lnTo>
                    <a:lnTo>
                      <a:pt x="116" y="31"/>
                    </a:lnTo>
                    <a:lnTo>
                      <a:pt x="113" y="25"/>
                    </a:lnTo>
                    <a:lnTo>
                      <a:pt x="110" y="20"/>
                    </a:lnTo>
                    <a:lnTo>
                      <a:pt x="108" y="15"/>
                    </a:lnTo>
                    <a:lnTo>
                      <a:pt x="103" y="11"/>
                    </a:lnTo>
                    <a:lnTo>
                      <a:pt x="99" y="7"/>
                    </a:lnTo>
                    <a:lnTo>
                      <a:pt x="95" y="4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6" y="2"/>
                    </a:lnTo>
                    <a:lnTo>
                      <a:pt x="57" y="4"/>
                    </a:lnTo>
                    <a:lnTo>
                      <a:pt x="53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4" name="Freeform 821"/>
              <p:cNvSpPr>
                <a:spLocks/>
              </p:cNvSpPr>
              <p:nvPr userDrawn="1"/>
            </p:nvSpPr>
            <p:spPr bwMode="auto">
              <a:xfrm>
                <a:off x="4470" y="939"/>
                <a:ext cx="70" cy="81"/>
              </a:xfrm>
              <a:custGeom>
                <a:avLst/>
                <a:gdLst>
                  <a:gd name="T0" fmla="*/ 1 w 140"/>
                  <a:gd name="T1" fmla="*/ 0 h 163"/>
                  <a:gd name="T2" fmla="*/ 1 w 140"/>
                  <a:gd name="T3" fmla="*/ 0 h 163"/>
                  <a:gd name="T4" fmla="*/ 1 w 140"/>
                  <a:gd name="T5" fmla="*/ 0 h 163"/>
                  <a:gd name="T6" fmla="*/ 1 w 140"/>
                  <a:gd name="T7" fmla="*/ 0 h 163"/>
                  <a:gd name="T8" fmla="*/ 1 w 140"/>
                  <a:gd name="T9" fmla="*/ 0 h 163"/>
                  <a:gd name="T10" fmla="*/ 1 w 140"/>
                  <a:gd name="T11" fmla="*/ 0 h 163"/>
                  <a:gd name="T12" fmla="*/ 1 w 140"/>
                  <a:gd name="T13" fmla="*/ 0 h 163"/>
                  <a:gd name="T14" fmla="*/ 1 w 140"/>
                  <a:gd name="T15" fmla="*/ 0 h 163"/>
                  <a:gd name="T16" fmla="*/ 1 w 140"/>
                  <a:gd name="T17" fmla="*/ 0 h 163"/>
                  <a:gd name="T18" fmla="*/ 1 w 140"/>
                  <a:gd name="T19" fmla="*/ 0 h 163"/>
                  <a:gd name="T20" fmla="*/ 1 w 140"/>
                  <a:gd name="T21" fmla="*/ 0 h 163"/>
                  <a:gd name="T22" fmla="*/ 0 w 140"/>
                  <a:gd name="T23" fmla="*/ 0 h 163"/>
                  <a:gd name="T24" fmla="*/ 0 w 140"/>
                  <a:gd name="T25" fmla="*/ 0 h 163"/>
                  <a:gd name="T26" fmla="*/ 1 w 140"/>
                  <a:gd name="T27" fmla="*/ 0 h 163"/>
                  <a:gd name="T28" fmla="*/ 1 w 140"/>
                  <a:gd name="T29" fmla="*/ 0 h 163"/>
                  <a:gd name="T30" fmla="*/ 1 w 140"/>
                  <a:gd name="T31" fmla="*/ 0 h 163"/>
                  <a:gd name="T32" fmla="*/ 1 w 140"/>
                  <a:gd name="T33" fmla="*/ 0 h 163"/>
                  <a:gd name="T34" fmla="*/ 1 w 140"/>
                  <a:gd name="T35" fmla="*/ 0 h 163"/>
                  <a:gd name="T36" fmla="*/ 1 w 140"/>
                  <a:gd name="T37" fmla="*/ 0 h 163"/>
                  <a:gd name="T38" fmla="*/ 1 w 140"/>
                  <a:gd name="T39" fmla="*/ 0 h 163"/>
                  <a:gd name="T40" fmla="*/ 1 w 140"/>
                  <a:gd name="T41" fmla="*/ 0 h 163"/>
                  <a:gd name="T42" fmla="*/ 1 w 140"/>
                  <a:gd name="T43" fmla="*/ 0 h 163"/>
                  <a:gd name="T44" fmla="*/ 1 w 140"/>
                  <a:gd name="T45" fmla="*/ 0 h 163"/>
                  <a:gd name="T46" fmla="*/ 1 w 140"/>
                  <a:gd name="T47" fmla="*/ 0 h 163"/>
                  <a:gd name="T48" fmla="*/ 1 w 140"/>
                  <a:gd name="T49" fmla="*/ 0 h 163"/>
                  <a:gd name="T50" fmla="*/ 1 w 140"/>
                  <a:gd name="T51" fmla="*/ 0 h 163"/>
                  <a:gd name="T52" fmla="*/ 1 w 140"/>
                  <a:gd name="T53" fmla="*/ 0 h 163"/>
                  <a:gd name="T54" fmla="*/ 1 w 140"/>
                  <a:gd name="T55" fmla="*/ 0 h 163"/>
                  <a:gd name="T56" fmla="*/ 1 w 140"/>
                  <a:gd name="T57" fmla="*/ 0 h 163"/>
                  <a:gd name="T58" fmla="*/ 1 w 140"/>
                  <a:gd name="T59" fmla="*/ 0 h 163"/>
                  <a:gd name="T60" fmla="*/ 1 w 140"/>
                  <a:gd name="T61" fmla="*/ 0 h 163"/>
                  <a:gd name="T62" fmla="*/ 1 w 140"/>
                  <a:gd name="T63" fmla="*/ 0 h 163"/>
                  <a:gd name="T64" fmla="*/ 1 w 140"/>
                  <a:gd name="T65" fmla="*/ 0 h 163"/>
                  <a:gd name="T66" fmla="*/ 1 w 140"/>
                  <a:gd name="T67" fmla="*/ 0 h 163"/>
                  <a:gd name="T68" fmla="*/ 1 w 140"/>
                  <a:gd name="T69" fmla="*/ 0 h 163"/>
                  <a:gd name="T70" fmla="*/ 1 w 140"/>
                  <a:gd name="T71" fmla="*/ 0 h 163"/>
                  <a:gd name="T72" fmla="*/ 1 w 140"/>
                  <a:gd name="T73" fmla="*/ 0 h 163"/>
                  <a:gd name="T74" fmla="*/ 1 w 140"/>
                  <a:gd name="T75" fmla="*/ 0 h 163"/>
                  <a:gd name="T76" fmla="*/ 1 w 140"/>
                  <a:gd name="T77" fmla="*/ 0 h 163"/>
                  <a:gd name="T78" fmla="*/ 1 w 140"/>
                  <a:gd name="T79" fmla="*/ 0 h 163"/>
                  <a:gd name="T80" fmla="*/ 1 w 140"/>
                  <a:gd name="T81" fmla="*/ 0 h 163"/>
                  <a:gd name="T82" fmla="*/ 1 w 140"/>
                  <a:gd name="T83" fmla="*/ 0 h 163"/>
                  <a:gd name="T84" fmla="*/ 1 w 140"/>
                  <a:gd name="T85" fmla="*/ 0 h 163"/>
                  <a:gd name="T86" fmla="*/ 1 w 140"/>
                  <a:gd name="T87" fmla="*/ 0 h 163"/>
                  <a:gd name="T88" fmla="*/ 1 w 140"/>
                  <a:gd name="T89" fmla="*/ 0 h 163"/>
                  <a:gd name="T90" fmla="*/ 1 w 140"/>
                  <a:gd name="T91" fmla="*/ 0 h 163"/>
                  <a:gd name="T92" fmla="*/ 1 w 140"/>
                  <a:gd name="T93" fmla="*/ 0 h 163"/>
                  <a:gd name="T94" fmla="*/ 1 w 140"/>
                  <a:gd name="T95" fmla="*/ 0 h 163"/>
                  <a:gd name="T96" fmla="*/ 1 w 140"/>
                  <a:gd name="T97" fmla="*/ 0 h 163"/>
                  <a:gd name="T98" fmla="*/ 1 w 140"/>
                  <a:gd name="T99" fmla="*/ 0 h 163"/>
                  <a:gd name="T100" fmla="*/ 1 w 140"/>
                  <a:gd name="T101" fmla="*/ 0 h 163"/>
                  <a:gd name="T102" fmla="*/ 1 w 140"/>
                  <a:gd name="T103" fmla="*/ 0 h 163"/>
                  <a:gd name="T104" fmla="*/ 1 w 140"/>
                  <a:gd name="T105" fmla="*/ 0 h 163"/>
                  <a:gd name="T106" fmla="*/ 1 w 140"/>
                  <a:gd name="T107" fmla="*/ 0 h 163"/>
                  <a:gd name="T108" fmla="*/ 1 w 140"/>
                  <a:gd name="T109" fmla="*/ 0 h 163"/>
                  <a:gd name="T110" fmla="*/ 1 w 140"/>
                  <a:gd name="T111" fmla="*/ 0 h 163"/>
                  <a:gd name="T112" fmla="*/ 1 w 140"/>
                  <a:gd name="T113" fmla="*/ 0 h 163"/>
                  <a:gd name="T114" fmla="*/ 1 w 140"/>
                  <a:gd name="T115" fmla="*/ 0 h 163"/>
                  <a:gd name="T116" fmla="*/ 1 w 140"/>
                  <a:gd name="T117" fmla="*/ 0 h 163"/>
                  <a:gd name="T118" fmla="*/ 1 w 140"/>
                  <a:gd name="T119" fmla="*/ 0 h 1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0" h="163">
                    <a:moveTo>
                      <a:pt x="58" y="10"/>
                    </a:moveTo>
                    <a:lnTo>
                      <a:pt x="50" y="14"/>
                    </a:lnTo>
                    <a:lnTo>
                      <a:pt x="41" y="20"/>
                    </a:lnTo>
                    <a:lnTo>
                      <a:pt x="34" y="27"/>
                    </a:lnTo>
                    <a:lnTo>
                      <a:pt x="28" y="33"/>
                    </a:lnTo>
                    <a:lnTo>
                      <a:pt x="22" y="42"/>
                    </a:lnTo>
                    <a:lnTo>
                      <a:pt x="17" y="50"/>
                    </a:lnTo>
                    <a:lnTo>
                      <a:pt x="11" y="60"/>
                    </a:lnTo>
                    <a:lnTo>
                      <a:pt x="7" y="69"/>
                    </a:lnTo>
                    <a:lnTo>
                      <a:pt x="4" y="77"/>
                    </a:lnTo>
                    <a:lnTo>
                      <a:pt x="3" y="86"/>
                    </a:lnTo>
                    <a:lnTo>
                      <a:pt x="0" y="102"/>
                    </a:lnTo>
                    <a:lnTo>
                      <a:pt x="0" y="109"/>
                    </a:lnTo>
                    <a:lnTo>
                      <a:pt x="1" y="116"/>
                    </a:lnTo>
                    <a:lnTo>
                      <a:pt x="3" y="123"/>
                    </a:lnTo>
                    <a:lnTo>
                      <a:pt x="4" y="130"/>
                    </a:lnTo>
                    <a:lnTo>
                      <a:pt x="7" y="135"/>
                    </a:lnTo>
                    <a:lnTo>
                      <a:pt x="10" y="141"/>
                    </a:lnTo>
                    <a:lnTo>
                      <a:pt x="14" y="146"/>
                    </a:lnTo>
                    <a:lnTo>
                      <a:pt x="18" y="150"/>
                    </a:lnTo>
                    <a:lnTo>
                      <a:pt x="22" y="154"/>
                    </a:lnTo>
                    <a:lnTo>
                      <a:pt x="28" y="157"/>
                    </a:lnTo>
                    <a:lnTo>
                      <a:pt x="33" y="160"/>
                    </a:lnTo>
                    <a:lnTo>
                      <a:pt x="40" y="163"/>
                    </a:lnTo>
                    <a:lnTo>
                      <a:pt x="50" y="163"/>
                    </a:lnTo>
                    <a:lnTo>
                      <a:pt x="61" y="163"/>
                    </a:lnTo>
                    <a:lnTo>
                      <a:pt x="72" y="159"/>
                    </a:lnTo>
                    <a:lnTo>
                      <a:pt x="77" y="157"/>
                    </a:lnTo>
                    <a:lnTo>
                      <a:pt x="83" y="154"/>
                    </a:lnTo>
                    <a:lnTo>
                      <a:pt x="89" y="150"/>
                    </a:lnTo>
                    <a:lnTo>
                      <a:pt x="98" y="145"/>
                    </a:lnTo>
                    <a:lnTo>
                      <a:pt x="105" y="138"/>
                    </a:lnTo>
                    <a:lnTo>
                      <a:pt x="111" y="130"/>
                    </a:lnTo>
                    <a:lnTo>
                      <a:pt x="118" y="123"/>
                    </a:lnTo>
                    <a:lnTo>
                      <a:pt x="124" y="113"/>
                    </a:lnTo>
                    <a:lnTo>
                      <a:pt x="129" y="105"/>
                    </a:lnTo>
                    <a:lnTo>
                      <a:pt x="131" y="99"/>
                    </a:lnTo>
                    <a:lnTo>
                      <a:pt x="133" y="94"/>
                    </a:lnTo>
                    <a:lnTo>
                      <a:pt x="136" y="86"/>
                    </a:lnTo>
                    <a:lnTo>
                      <a:pt x="138" y="77"/>
                    </a:lnTo>
                    <a:lnTo>
                      <a:pt x="140" y="62"/>
                    </a:lnTo>
                    <a:lnTo>
                      <a:pt x="140" y="54"/>
                    </a:lnTo>
                    <a:lnTo>
                      <a:pt x="139" y="47"/>
                    </a:lnTo>
                    <a:lnTo>
                      <a:pt x="138" y="40"/>
                    </a:lnTo>
                    <a:lnTo>
                      <a:pt x="136" y="33"/>
                    </a:lnTo>
                    <a:lnTo>
                      <a:pt x="133" y="27"/>
                    </a:lnTo>
                    <a:lnTo>
                      <a:pt x="131" y="21"/>
                    </a:lnTo>
                    <a:lnTo>
                      <a:pt x="127" y="17"/>
                    </a:lnTo>
                    <a:lnTo>
                      <a:pt x="122" y="11"/>
                    </a:lnTo>
                    <a:lnTo>
                      <a:pt x="118" y="9"/>
                    </a:lnTo>
                    <a:lnTo>
                      <a:pt x="113" y="5"/>
                    </a:lnTo>
                    <a:lnTo>
                      <a:pt x="106" y="3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73" y="3"/>
                    </a:lnTo>
                    <a:lnTo>
                      <a:pt x="67" y="5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5" name="Freeform 822"/>
              <p:cNvSpPr>
                <a:spLocks/>
              </p:cNvSpPr>
              <p:nvPr userDrawn="1"/>
            </p:nvSpPr>
            <p:spPr bwMode="auto">
              <a:xfrm>
                <a:off x="3918" y="833"/>
                <a:ext cx="51" cy="71"/>
              </a:xfrm>
              <a:custGeom>
                <a:avLst/>
                <a:gdLst>
                  <a:gd name="T0" fmla="*/ 0 w 103"/>
                  <a:gd name="T1" fmla="*/ 1 h 141"/>
                  <a:gd name="T2" fmla="*/ 0 w 103"/>
                  <a:gd name="T3" fmla="*/ 1 h 141"/>
                  <a:gd name="T4" fmla="*/ 0 w 103"/>
                  <a:gd name="T5" fmla="*/ 1 h 141"/>
                  <a:gd name="T6" fmla="*/ 0 w 103"/>
                  <a:gd name="T7" fmla="*/ 1 h 141"/>
                  <a:gd name="T8" fmla="*/ 0 w 103"/>
                  <a:gd name="T9" fmla="*/ 1 h 141"/>
                  <a:gd name="T10" fmla="*/ 0 w 103"/>
                  <a:gd name="T11" fmla="*/ 1 h 141"/>
                  <a:gd name="T12" fmla="*/ 0 w 103"/>
                  <a:gd name="T13" fmla="*/ 1 h 141"/>
                  <a:gd name="T14" fmla="*/ 0 w 103"/>
                  <a:gd name="T15" fmla="*/ 1 h 141"/>
                  <a:gd name="T16" fmla="*/ 0 w 103"/>
                  <a:gd name="T17" fmla="*/ 1 h 141"/>
                  <a:gd name="T18" fmla="*/ 0 w 103"/>
                  <a:gd name="T19" fmla="*/ 1 h 141"/>
                  <a:gd name="T20" fmla="*/ 0 w 103"/>
                  <a:gd name="T21" fmla="*/ 1 h 141"/>
                  <a:gd name="T22" fmla="*/ 0 w 103"/>
                  <a:gd name="T23" fmla="*/ 1 h 141"/>
                  <a:gd name="T24" fmla="*/ 0 w 103"/>
                  <a:gd name="T25" fmla="*/ 1 h 141"/>
                  <a:gd name="T26" fmla="*/ 0 w 103"/>
                  <a:gd name="T27" fmla="*/ 1 h 141"/>
                  <a:gd name="T28" fmla="*/ 0 w 103"/>
                  <a:gd name="T29" fmla="*/ 1 h 141"/>
                  <a:gd name="T30" fmla="*/ 0 w 103"/>
                  <a:gd name="T31" fmla="*/ 1 h 141"/>
                  <a:gd name="T32" fmla="*/ 0 w 103"/>
                  <a:gd name="T33" fmla="*/ 1 h 141"/>
                  <a:gd name="T34" fmla="*/ 0 w 103"/>
                  <a:gd name="T35" fmla="*/ 1 h 141"/>
                  <a:gd name="T36" fmla="*/ 0 w 103"/>
                  <a:gd name="T37" fmla="*/ 1 h 141"/>
                  <a:gd name="T38" fmla="*/ 0 w 103"/>
                  <a:gd name="T39" fmla="*/ 1 h 141"/>
                  <a:gd name="T40" fmla="*/ 0 w 103"/>
                  <a:gd name="T41" fmla="*/ 1 h 141"/>
                  <a:gd name="T42" fmla="*/ 0 w 103"/>
                  <a:gd name="T43" fmla="*/ 1 h 141"/>
                  <a:gd name="T44" fmla="*/ 0 w 103"/>
                  <a:gd name="T45" fmla="*/ 1 h 141"/>
                  <a:gd name="T46" fmla="*/ 0 w 103"/>
                  <a:gd name="T47" fmla="*/ 1 h 141"/>
                  <a:gd name="T48" fmla="*/ 0 w 103"/>
                  <a:gd name="T49" fmla="*/ 1 h 141"/>
                  <a:gd name="T50" fmla="*/ 0 w 103"/>
                  <a:gd name="T51" fmla="*/ 1 h 141"/>
                  <a:gd name="T52" fmla="*/ 0 w 103"/>
                  <a:gd name="T53" fmla="*/ 1 h 141"/>
                  <a:gd name="T54" fmla="*/ 0 w 103"/>
                  <a:gd name="T55" fmla="*/ 1 h 141"/>
                  <a:gd name="T56" fmla="*/ 0 w 103"/>
                  <a:gd name="T57" fmla="*/ 1 h 141"/>
                  <a:gd name="T58" fmla="*/ 0 w 103"/>
                  <a:gd name="T59" fmla="*/ 1 h 141"/>
                  <a:gd name="T60" fmla="*/ 0 w 103"/>
                  <a:gd name="T61" fmla="*/ 1 h 141"/>
                  <a:gd name="T62" fmla="*/ 0 w 103"/>
                  <a:gd name="T63" fmla="*/ 1 h 141"/>
                  <a:gd name="T64" fmla="*/ 0 w 103"/>
                  <a:gd name="T65" fmla="*/ 1 h 141"/>
                  <a:gd name="T66" fmla="*/ 0 w 103"/>
                  <a:gd name="T67" fmla="*/ 1 h 141"/>
                  <a:gd name="T68" fmla="*/ 0 w 103"/>
                  <a:gd name="T69" fmla="*/ 1 h 141"/>
                  <a:gd name="T70" fmla="*/ 0 w 103"/>
                  <a:gd name="T71" fmla="*/ 1 h 141"/>
                  <a:gd name="T72" fmla="*/ 0 w 103"/>
                  <a:gd name="T73" fmla="*/ 1 h 141"/>
                  <a:gd name="T74" fmla="*/ 0 w 103"/>
                  <a:gd name="T75" fmla="*/ 1 h 141"/>
                  <a:gd name="T76" fmla="*/ 0 w 103"/>
                  <a:gd name="T77" fmla="*/ 1 h 141"/>
                  <a:gd name="T78" fmla="*/ 0 w 103"/>
                  <a:gd name="T79" fmla="*/ 1 h 141"/>
                  <a:gd name="T80" fmla="*/ 0 w 103"/>
                  <a:gd name="T81" fmla="*/ 1 h 141"/>
                  <a:gd name="T82" fmla="*/ 0 w 103"/>
                  <a:gd name="T83" fmla="*/ 1 h 141"/>
                  <a:gd name="T84" fmla="*/ 0 w 103"/>
                  <a:gd name="T85" fmla="*/ 1 h 141"/>
                  <a:gd name="T86" fmla="*/ 0 w 103"/>
                  <a:gd name="T87" fmla="*/ 1 h 141"/>
                  <a:gd name="T88" fmla="*/ 0 w 103"/>
                  <a:gd name="T89" fmla="*/ 1 h 141"/>
                  <a:gd name="T90" fmla="*/ 0 w 103"/>
                  <a:gd name="T91" fmla="*/ 1 h 141"/>
                  <a:gd name="T92" fmla="*/ 0 w 103"/>
                  <a:gd name="T93" fmla="*/ 1 h 141"/>
                  <a:gd name="T94" fmla="*/ 0 w 103"/>
                  <a:gd name="T95" fmla="*/ 1 h 141"/>
                  <a:gd name="T96" fmla="*/ 0 w 103"/>
                  <a:gd name="T97" fmla="*/ 0 h 141"/>
                  <a:gd name="T98" fmla="*/ 0 w 103"/>
                  <a:gd name="T99" fmla="*/ 0 h 141"/>
                  <a:gd name="T100" fmla="*/ 0 w 103"/>
                  <a:gd name="T101" fmla="*/ 0 h 141"/>
                  <a:gd name="T102" fmla="*/ 0 w 103"/>
                  <a:gd name="T103" fmla="*/ 0 h 141"/>
                  <a:gd name="T104" fmla="*/ 0 w 103"/>
                  <a:gd name="T105" fmla="*/ 1 h 141"/>
                  <a:gd name="T106" fmla="*/ 0 w 103"/>
                  <a:gd name="T107" fmla="*/ 1 h 141"/>
                  <a:gd name="T108" fmla="*/ 0 w 103"/>
                  <a:gd name="T109" fmla="*/ 1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3" h="141">
                    <a:moveTo>
                      <a:pt x="40" y="8"/>
                    </a:moveTo>
                    <a:lnTo>
                      <a:pt x="34" y="13"/>
                    </a:lnTo>
                    <a:lnTo>
                      <a:pt x="29" y="18"/>
                    </a:lnTo>
                    <a:lnTo>
                      <a:pt x="24" y="24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3"/>
                    </a:lnTo>
                    <a:lnTo>
                      <a:pt x="4" y="62"/>
                    </a:lnTo>
                    <a:lnTo>
                      <a:pt x="1" y="75"/>
                    </a:lnTo>
                    <a:lnTo>
                      <a:pt x="0" y="89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4" y="114"/>
                    </a:lnTo>
                    <a:lnTo>
                      <a:pt x="5" y="119"/>
                    </a:lnTo>
                    <a:lnTo>
                      <a:pt x="8" y="123"/>
                    </a:lnTo>
                    <a:lnTo>
                      <a:pt x="11" y="128"/>
                    </a:lnTo>
                    <a:lnTo>
                      <a:pt x="13" y="132"/>
                    </a:lnTo>
                    <a:lnTo>
                      <a:pt x="18" y="134"/>
                    </a:lnTo>
                    <a:lnTo>
                      <a:pt x="22" y="137"/>
                    </a:lnTo>
                    <a:lnTo>
                      <a:pt x="26" y="140"/>
                    </a:lnTo>
                    <a:lnTo>
                      <a:pt x="30" y="141"/>
                    </a:lnTo>
                    <a:lnTo>
                      <a:pt x="34" y="141"/>
                    </a:lnTo>
                    <a:lnTo>
                      <a:pt x="38" y="141"/>
                    </a:lnTo>
                    <a:lnTo>
                      <a:pt x="47" y="140"/>
                    </a:lnTo>
                    <a:lnTo>
                      <a:pt x="53" y="137"/>
                    </a:lnTo>
                    <a:lnTo>
                      <a:pt x="58" y="136"/>
                    </a:lnTo>
                    <a:lnTo>
                      <a:pt x="62" y="133"/>
                    </a:lnTo>
                    <a:lnTo>
                      <a:pt x="67" y="129"/>
                    </a:lnTo>
                    <a:lnTo>
                      <a:pt x="73" y="123"/>
                    </a:lnTo>
                    <a:lnTo>
                      <a:pt x="78" y="118"/>
                    </a:lnTo>
                    <a:lnTo>
                      <a:pt x="82" y="111"/>
                    </a:lnTo>
                    <a:lnTo>
                      <a:pt x="88" y="104"/>
                    </a:lnTo>
                    <a:lnTo>
                      <a:pt x="92" y="97"/>
                    </a:lnTo>
                    <a:lnTo>
                      <a:pt x="95" y="89"/>
                    </a:lnTo>
                    <a:lnTo>
                      <a:pt x="97" y="79"/>
                    </a:lnTo>
                    <a:lnTo>
                      <a:pt x="102" y="66"/>
                    </a:lnTo>
                    <a:lnTo>
                      <a:pt x="103" y="52"/>
                    </a:lnTo>
                    <a:lnTo>
                      <a:pt x="102" y="38"/>
                    </a:lnTo>
                    <a:lnTo>
                      <a:pt x="100" y="33"/>
                    </a:lnTo>
                    <a:lnTo>
                      <a:pt x="99" y="27"/>
                    </a:lnTo>
                    <a:lnTo>
                      <a:pt x="97" y="22"/>
                    </a:lnTo>
                    <a:lnTo>
                      <a:pt x="95" y="18"/>
                    </a:lnTo>
                    <a:lnTo>
                      <a:pt x="92" y="13"/>
                    </a:lnTo>
                    <a:lnTo>
                      <a:pt x="88" y="9"/>
                    </a:lnTo>
                    <a:lnTo>
                      <a:pt x="85" y="5"/>
                    </a:lnTo>
                    <a:lnTo>
                      <a:pt x="81" y="4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8" y="4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6" name="Freeform 823"/>
              <p:cNvSpPr>
                <a:spLocks/>
              </p:cNvSpPr>
              <p:nvPr userDrawn="1"/>
            </p:nvSpPr>
            <p:spPr bwMode="auto">
              <a:xfrm>
                <a:off x="4084" y="865"/>
                <a:ext cx="57" cy="74"/>
              </a:xfrm>
              <a:custGeom>
                <a:avLst/>
                <a:gdLst>
                  <a:gd name="T0" fmla="*/ 1 w 112"/>
                  <a:gd name="T1" fmla="*/ 1 h 148"/>
                  <a:gd name="T2" fmla="*/ 1 w 112"/>
                  <a:gd name="T3" fmla="*/ 1 h 148"/>
                  <a:gd name="T4" fmla="*/ 1 w 112"/>
                  <a:gd name="T5" fmla="*/ 1 h 148"/>
                  <a:gd name="T6" fmla="*/ 1 w 112"/>
                  <a:gd name="T7" fmla="*/ 1 h 148"/>
                  <a:gd name="T8" fmla="*/ 1 w 112"/>
                  <a:gd name="T9" fmla="*/ 1 h 148"/>
                  <a:gd name="T10" fmla="*/ 1 w 112"/>
                  <a:gd name="T11" fmla="*/ 1 h 148"/>
                  <a:gd name="T12" fmla="*/ 1 w 112"/>
                  <a:gd name="T13" fmla="*/ 1 h 148"/>
                  <a:gd name="T14" fmla="*/ 1 w 112"/>
                  <a:gd name="T15" fmla="*/ 1 h 148"/>
                  <a:gd name="T16" fmla="*/ 1 w 112"/>
                  <a:gd name="T17" fmla="*/ 1 h 148"/>
                  <a:gd name="T18" fmla="*/ 1 w 112"/>
                  <a:gd name="T19" fmla="*/ 1 h 148"/>
                  <a:gd name="T20" fmla="*/ 1 w 112"/>
                  <a:gd name="T21" fmla="*/ 1 h 148"/>
                  <a:gd name="T22" fmla="*/ 1 w 112"/>
                  <a:gd name="T23" fmla="*/ 1 h 148"/>
                  <a:gd name="T24" fmla="*/ 0 w 112"/>
                  <a:gd name="T25" fmla="*/ 1 h 148"/>
                  <a:gd name="T26" fmla="*/ 1 w 112"/>
                  <a:gd name="T27" fmla="*/ 1 h 148"/>
                  <a:gd name="T28" fmla="*/ 1 w 112"/>
                  <a:gd name="T29" fmla="*/ 1 h 148"/>
                  <a:gd name="T30" fmla="*/ 1 w 112"/>
                  <a:gd name="T31" fmla="*/ 1 h 148"/>
                  <a:gd name="T32" fmla="*/ 1 w 112"/>
                  <a:gd name="T33" fmla="*/ 1 h 148"/>
                  <a:gd name="T34" fmla="*/ 1 w 112"/>
                  <a:gd name="T35" fmla="*/ 1 h 148"/>
                  <a:gd name="T36" fmla="*/ 1 w 112"/>
                  <a:gd name="T37" fmla="*/ 1 h 148"/>
                  <a:gd name="T38" fmla="*/ 1 w 112"/>
                  <a:gd name="T39" fmla="*/ 1 h 148"/>
                  <a:gd name="T40" fmla="*/ 1 w 112"/>
                  <a:gd name="T41" fmla="*/ 1 h 148"/>
                  <a:gd name="T42" fmla="*/ 1 w 112"/>
                  <a:gd name="T43" fmla="*/ 1 h 148"/>
                  <a:gd name="T44" fmla="*/ 1 w 112"/>
                  <a:gd name="T45" fmla="*/ 1 h 148"/>
                  <a:gd name="T46" fmla="*/ 1 w 112"/>
                  <a:gd name="T47" fmla="*/ 1 h 148"/>
                  <a:gd name="T48" fmla="*/ 1 w 112"/>
                  <a:gd name="T49" fmla="*/ 1 h 148"/>
                  <a:gd name="T50" fmla="*/ 1 w 112"/>
                  <a:gd name="T51" fmla="*/ 1 h 148"/>
                  <a:gd name="T52" fmla="*/ 1 w 112"/>
                  <a:gd name="T53" fmla="*/ 1 h 148"/>
                  <a:gd name="T54" fmla="*/ 1 w 112"/>
                  <a:gd name="T55" fmla="*/ 1 h 148"/>
                  <a:gd name="T56" fmla="*/ 1 w 112"/>
                  <a:gd name="T57" fmla="*/ 1 h 148"/>
                  <a:gd name="T58" fmla="*/ 1 w 112"/>
                  <a:gd name="T59" fmla="*/ 1 h 148"/>
                  <a:gd name="T60" fmla="*/ 1 w 112"/>
                  <a:gd name="T61" fmla="*/ 1 h 148"/>
                  <a:gd name="T62" fmla="*/ 1 w 112"/>
                  <a:gd name="T63" fmla="*/ 1 h 148"/>
                  <a:gd name="T64" fmla="*/ 1 w 112"/>
                  <a:gd name="T65" fmla="*/ 1 h 148"/>
                  <a:gd name="T66" fmla="*/ 1 w 112"/>
                  <a:gd name="T67" fmla="*/ 1 h 148"/>
                  <a:gd name="T68" fmla="*/ 1 w 112"/>
                  <a:gd name="T69" fmla="*/ 1 h 148"/>
                  <a:gd name="T70" fmla="*/ 1 w 112"/>
                  <a:gd name="T71" fmla="*/ 1 h 148"/>
                  <a:gd name="T72" fmla="*/ 1 w 112"/>
                  <a:gd name="T73" fmla="*/ 1 h 148"/>
                  <a:gd name="T74" fmla="*/ 1 w 112"/>
                  <a:gd name="T75" fmla="*/ 1 h 148"/>
                  <a:gd name="T76" fmla="*/ 1 w 112"/>
                  <a:gd name="T77" fmla="*/ 1 h 148"/>
                  <a:gd name="T78" fmla="*/ 1 w 112"/>
                  <a:gd name="T79" fmla="*/ 1 h 148"/>
                  <a:gd name="T80" fmla="*/ 1 w 112"/>
                  <a:gd name="T81" fmla="*/ 1 h 148"/>
                  <a:gd name="T82" fmla="*/ 1 w 112"/>
                  <a:gd name="T83" fmla="*/ 1 h 148"/>
                  <a:gd name="T84" fmla="*/ 1 w 112"/>
                  <a:gd name="T85" fmla="*/ 1 h 148"/>
                  <a:gd name="T86" fmla="*/ 1 w 112"/>
                  <a:gd name="T87" fmla="*/ 1 h 148"/>
                  <a:gd name="T88" fmla="*/ 1 w 112"/>
                  <a:gd name="T89" fmla="*/ 1 h 148"/>
                  <a:gd name="T90" fmla="*/ 1 w 112"/>
                  <a:gd name="T91" fmla="*/ 1 h 148"/>
                  <a:gd name="T92" fmla="*/ 1 w 112"/>
                  <a:gd name="T93" fmla="*/ 1 h 148"/>
                  <a:gd name="T94" fmla="*/ 1 w 112"/>
                  <a:gd name="T95" fmla="*/ 1 h 148"/>
                  <a:gd name="T96" fmla="*/ 1 w 112"/>
                  <a:gd name="T97" fmla="*/ 1 h 148"/>
                  <a:gd name="T98" fmla="*/ 1 w 112"/>
                  <a:gd name="T99" fmla="*/ 1 h 148"/>
                  <a:gd name="T100" fmla="*/ 1 w 112"/>
                  <a:gd name="T101" fmla="*/ 1 h 148"/>
                  <a:gd name="T102" fmla="*/ 1 w 112"/>
                  <a:gd name="T103" fmla="*/ 0 h 148"/>
                  <a:gd name="T104" fmla="*/ 1 w 112"/>
                  <a:gd name="T105" fmla="*/ 0 h 148"/>
                  <a:gd name="T106" fmla="*/ 1 w 112"/>
                  <a:gd name="T107" fmla="*/ 0 h 148"/>
                  <a:gd name="T108" fmla="*/ 1 w 112"/>
                  <a:gd name="T109" fmla="*/ 1 h 148"/>
                  <a:gd name="T110" fmla="*/ 1 w 112"/>
                  <a:gd name="T111" fmla="*/ 1 h 148"/>
                  <a:gd name="T112" fmla="*/ 1 w 112"/>
                  <a:gd name="T113" fmla="*/ 1 h 148"/>
                  <a:gd name="T114" fmla="*/ 1 w 112"/>
                  <a:gd name="T115" fmla="*/ 1 h 14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2" h="148">
                    <a:moveTo>
                      <a:pt x="45" y="10"/>
                    </a:moveTo>
                    <a:lnTo>
                      <a:pt x="38" y="14"/>
                    </a:lnTo>
                    <a:lnTo>
                      <a:pt x="33" y="19"/>
                    </a:lnTo>
                    <a:lnTo>
                      <a:pt x="27" y="25"/>
                    </a:lnTo>
                    <a:lnTo>
                      <a:pt x="22" y="32"/>
                    </a:lnTo>
                    <a:lnTo>
                      <a:pt x="16" y="40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5" y="65"/>
                    </a:lnTo>
                    <a:lnTo>
                      <a:pt x="2" y="71"/>
                    </a:lnTo>
                    <a:lnTo>
                      <a:pt x="1" y="80"/>
                    </a:lnTo>
                    <a:lnTo>
                      <a:pt x="1" y="87"/>
                    </a:lnTo>
                    <a:lnTo>
                      <a:pt x="0" y="93"/>
                    </a:lnTo>
                    <a:lnTo>
                      <a:pt x="1" y="107"/>
                    </a:lnTo>
                    <a:lnTo>
                      <a:pt x="2" y="113"/>
                    </a:lnTo>
                    <a:lnTo>
                      <a:pt x="4" y="120"/>
                    </a:lnTo>
                    <a:lnTo>
                      <a:pt x="5" y="125"/>
                    </a:lnTo>
                    <a:lnTo>
                      <a:pt x="8" y="129"/>
                    </a:lnTo>
                    <a:lnTo>
                      <a:pt x="11" y="133"/>
                    </a:lnTo>
                    <a:lnTo>
                      <a:pt x="15" y="137"/>
                    </a:lnTo>
                    <a:lnTo>
                      <a:pt x="19" y="142"/>
                    </a:lnTo>
                    <a:lnTo>
                      <a:pt x="23" y="144"/>
                    </a:lnTo>
                    <a:lnTo>
                      <a:pt x="27" y="146"/>
                    </a:lnTo>
                    <a:lnTo>
                      <a:pt x="33" y="148"/>
                    </a:lnTo>
                    <a:lnTo>
                      <a:pt x="37" y="148"/>
                    </a:lnTo>
                    <a:lnTo>
                      <a:pt x="41" y="148"/>
                    </a:lnTo>
                    <a:lnTo>
                      <a:pt x="50" y="147"/>
                    </a:lnTo>
                    <a:lnTo>
                      <a:pt x="59" y="144"/>
                    </a:lnTo>
                    <a:lnTo>
                      <a:pt x="67" y="140"/>
                    </a:lnTo>
                    <a:lnTo>
                      <a:pt x="74" y="136"/>
                    </a:lnTo>
                    <a:lnTo>
                      <a:pt x="79" y="131"/>
                    </a:lnTo>
                    <a:lnTo>
                      <a:pt x="85" y="125"/>
                    </a:lnTo>
                    <a:lnTo>
                      <a:pt x="90" y="118"/>
                    </a:lnTo>
                    <a:lnTo>
                      <a:pt x="100" y="103"/>
                    </a:lnTo>
                    <a:lnTo>
                      <a:pt x="104" y="93"/>
                    </a:lnTo>
                    <a:lnTo>
                      <a:pt x="107" y="85"/>
                    </a:lnTo>
                    <a:lnTo>
                      <a:pt x="110" y="77"/>
                    </a:lnTo>
                    <a:lnTo>
                      <a:pt x="111" y="70"/>
                    </a:lnTo>
                    <a:lnTo>
                      <a:pt x="112" y="62"/>
                    </a:lnTo>
                    <a:lnTo>
                      <a:pt x="112" y="55"/>
                    </a:lnTo>
                    <a:lnTo>
                      <a:pt x="112" y="48"/>
                    </a:lnTo>
                    <a:lnTo>
                      <a:pt x="112" y="41"/>
                    </a:lnTo>
                    <a:lnTo>
                      <a:pt x="110" y="29"/>
                    </a:lnTo>
                    <a:lnTo>
                      <a:pt x="107" y="23"/>
                    </a:lnTo>
                    <a:lnTo>
                      <a:pt x="104" y="19"/>
                    </a:lnTo>
                    <a:lnTo>
                      <a:pt x="101" y="14"/>
                    </a:lnTo>
                    <a:lnTo>
                      <a:pt x="97" y="11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5" y="3"/>
                    </a:lnTo>
                    <a:lnTo>
                      <a:pt x="79" y="1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1" y="1"/>
                    </a:lnTo>
                    <a:lnTo>
                      <a:pt x="53" y="4"/>
                    </a:lnTo>
                    <a:lnTo>
                      <a:pt x="49" y="7"/>
                    </a:lnTo>
                    <a:lnTo>
                      <a:pt x="45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7" name="Freeform 824"/>
              <p:cNvSpPr>
                <a:spLocks/>
              </p:cNvSpPr>
              <p:nvPr userDrawn="1"/>
            </p:nvSpPr>
            <p:spPr bwMode="auto">
              <a:xfrm>
                <a:off x="4366" y="919"/>
                <a:ext cx="66" cy="79"/>
              </a:xfrm>
              <a:custGeom>
                <a:avLst/>
                <a:gdLst>
                  <a:gd name="T0" fmla="*/ 1 w 132"/>
                  <a:gd name="T1" fmla="*/ 1 h 158"/>
                  <a:gd name="T2" fmla="*/ 1 w 132"/>
                  <a:gd name="T3" fmla="*/ 1 h 158"/>
                  <a:gd name="T4" fmla="*/ 1 w 132"/>
                  <a:gd name="T5" fmla="*/ 1 h 158"/>
                  <a:gd name="T6" fmla="*/ 1 w 132"/>
                  <a:gd name="T7" fmla="*/ 1 h 158"/>
                  <a:gd name="T8" fmla="*/ 1 w 132"/>
                  <a:gd name="T9" fmla="*/ 1 h 158"/>
                  <a:gd name="T10" fmla="*/ 1 w 132"/>
                  <a:gd name="T11" fmla="*/ 1 h 158"/>
                  <a:gd name="T12" fmla="*/ 1 w 132"/>
                  <a:gd name="T13" fmla="*/ 1 h 158"/>
                  <a:gd name="T14" fmla="*/ 1 w 132"/>
                  <a:gd name="T15" fmla="*/ 1 h 158"/>
                  <a:gd name="T16" fmla="*/ 1 w 132"/>
                  <a:gd name="T17" fmla="*/ 1 h 158"/>
                  <a:gd name="T18" fmla="*/ 1 w 132"/>
                  <a:gd name="T19" fmla="*/ 1 h 158"/>
                  <a:gd name="T20" fmla="*/ 1 w 132"/>
                  <a:gd name="T21" fmla="*/ 1 h 158"/>
                  <a:gd name="T22" fmla="*/ 1 w 132"/>
                  <a:gd name="T23" fmla="*/ 1 h 158"/>
                  <a:gd name="T24" fmla="*/ 0 w 132"/>
                  <a:gd name="T25" fmla="*/ 1 h 158"/>
                  <a:gd name="T26" fmla="*/ 0 w 132"/>
                  <a:gd name="T27" fmla="*/ 1 h 158"/>
                  <a:gd name="T28" fmla="*/ 1 w 132"/>
                  <a:gd name="T29" fmla="*/ 1 h 158"/>
                  <a:gd name="T30" fmla="*/ 1 w 132"/>
                  <a:gd name="T31" fmla="*/ 1 h 158"/>
                  <a:gd name="T32" fmla="*/ 1 w 132"/>
                  <a:gd name="T33" fmla="*/ 1 h 158"/>
                  <a:gd name="T34" fmla="*/ 1 w 132"/>
                  <a:gd name="T35" fmla="*/ 1 h 158"/>
                  <a:gd name="T36" fmla="*/ 1 w 132"/>
                  <a:gd name="T37" fmla="*/ 1 h 158"/>
                  <a:gd name="T38" fmla="*/ 1 w 132"/>
                  <a:gd name="T39" fmla="*/ 1 h 158"/>
                  <a:gd name="T40" fmla="*/ 1 w 132"/>
                  <a:gd name="T41" fmla="*/ 1 h 158"/>
                  <a:gd name="T42" fmla="*/ 1 w 132"/>
                  <a:gd name="T43" fmla="*/ 1 h 158"/>
                  <a:gd name="T44" fmla="*/ 1 w 132"/>
                  <a:gd name="T45" fmla="*/ 1 h 158"/>
                  <a:gd name="T46" fmla="*/ 1 w 132"/>
                  <a:gd name="T47" fmla="*/ 1 h 158"/>
                  <a:gd name="T48" fmla="*/ 1 w 132"/>
                  <a:gd name="T49" fmla="*/ 1 h 158"/>
                  <a:gd name="T50" fmla="*/ 1 w 132"/>
                  <a:gd name="T51" fmla="*/ 1 h 158"/>
                  <a:gd name="T52" fmla="*/ 1 w 132"/>
                  <a:gd name="T53" fmla="*/ 1 h 158"/>
                  <a:gd name="T54" fmla="*/ 1 w 132"/>
                  <a:gd name="T55" fmla="*/ 1 h 158"/>
                  <a:gd name="T56" fmla="*/ 1 w 132"/>
                  <a:gd name="T57" fmla="*/ 1 h 158"/>
                  <a:gd name="T58" fmla="*/ 1 w 132"/>
                  <a:gd name="T59" fmla="*/ 1 h 158"/>
                  <a:gd name="T60" fmla="*/ 1 w 132"/>
                  <a:gd name="T61" fmla="*/ 1 h 158"/>
                  <a:gd name="T62" fmla="*/ 1 w 132"/>
                  <a:gd name="T63" fmla="*/ 1 h 158"/>
                  <a:gd name="T64" fmla="*/ 1 w 132"/>
                  <a:gd name="T65" fmla="*/ 1 h 158"/>
                  <a:gd name="T66" fmla="*/ 1 w 132"/>
                  <a:gd name="T67" fmla="*/ 1 h 158"/>
                  <a:gd name="T68" fmla="*/ 1 w 132"/>
                  <a:gd name="T69" fmla="*/ 1 h 158"/>
                  <a:gd name="T70" fmla="*/ 1 w 132"/>
                  <a:gd name="T71" fmla="*/ 1 h 158"/>
                  <a:gd name="T72" fmla="*/ 1 w 132"/>
                  <a:gd name="T73" fmla="*/ 1 h 158"/>
                  <a:gd name="T74" fmla="*/ 1 w 132"/>
                  <a:gd name="T75" fmla="*/ 1 h 158"/>
                  <a:gd name="T76" fmla="*/ 1 w 132"/>
                  <a:gd name="T77" fmla="*/ 1 h 158"/>
                  <a:gd name="T78" fmla="*/ 1 w 132"/>
                  <a:gd name="T79" fmla="*/ 1 h 158"/>
                  <a:gd name="T80" fmla="*/ 1 w 132"/>
                  <a:gd name="T81" fmla="*/ 1 h 158"/>
                  <a:gd name="T82" fmla="*/ 1 w 132"/>
                  <a:gd name="T83" fmla="*/ 1 h 158"/>
                  <a:gd name="T84" fmla="*/ 1 w 132"/>
                  <a:gd name="T85" fmla="*/ 1 h 158"/>
                  <a:gd name="T86" fmla="*/ 1 w 132"/>
                  <a:gd name="T87" fmla="*/ 1 h 158"/>
                  <a:gd name="T88" fmla="*/ 1 w 132"/>
                  <a:gd name="T89" fmla="*/ 1 h 158"/>
                  <a:gd name="T90" fmla="*/ 1 w 132"/>
                  <a:gd name="T91" fmla="*/ 1 h 158"/>
                  <a:gd name="T92" fmla="*/ 1 w 132"/>
                  <a:gd name="T93" fmla="*/ 1 h 158"/>
                  <a:gd name="T94" fmla="*/ 1 w 132"/>
                  <a:gd name="T95" fmla="*/ 1 h 158"/>
                  <a:gd name="T96" fmla="*/ 1 w 132"/>
                  <a:gd name="T97" fmla="*/ 1 h 158"/>
                  <a:gd name="T98" fmla="*/ 1 w 132"/>
                  <a:gd name="T99" fmla="*/ 1 h 158"/>
                  <a:gd name="T100" fmla="*/ 1 w 132"/>
                  <a:gd name="T101" fmla="*/ 1 h 158"/>
                  <a:gd name="T102" fmla="*/ 1 w 132"/>
                  <a:gd name="T103" fmla="*/ 1 h 158"/>
                  <a:gd name="T104" fmla="*/ 1 w 132"/>
                  <a:gd name="T105" fmla="*/ 1 h 158"/>
                  <a:gd name="T106" fmla="*/ 1 w 132"/>
                  <a:gd name="T107" fmla="*/ 0 h 158"/>
                  <a:gd name="T108" fmla="*/ 1 w 132"/>
                  <a:gd name="T109" fmla="*/ 0 h 158"/>
                  <a:gd name="T110" fmla="*/ 1 w 132"/>
                  <a:gd name="T111" fmla="*/ 0 h 158"/>
                  <a:gd name="T112" fmla="*/ 1 w 132"/>
                  <a:gd name="T113" fmla="*/ 0 h 158"/>
                  <a:gd name="T114" fmla="*/ 1 w 132"/>
                  <a:gd name="T115" fmla="*/ 1 h 158"/>
                  <a:gd name="T116" fmla="*/ 1 w 132"/>
                  <a:gd name="T117" fmla="*/ 1 h 158"/>
                  <a:gd name="T118" fmla="*/ 1 w 132"/>
                  <a:gd name="T119" fmla="*/ 1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158">
                    <a:moveTo>
                      <a:pt x="54" y="8"/>
                    </a:moveTo>
                    <a:lnTo>
                      <a:pt x="47" y="13"/>
                    </a:lnTo>
                    <a:lnTo>
                      <a:pt x="39" y="19"/>
                    </a:lnTo>
                    <a:lnTo>
                      <a:pt x="32" y="26"/>
                    </a:lnTo>
                    <a:lnTo>
                      <a:pt x="27" y="33"/>
                    </a:lnTo>
                    <a:lnTo>
                      <a:pt x="21" y="41"/>
                    </a:lnTo>
                    <a:lnTo>
                      <a:pt x="16" y="49"/>
                    </a:lnTo>
                    <a:lnTo>
                      <a:pt x="11" y="57"/>
                    </a:lnTo>
                    <a:lnTo>
                      <a:pt x="7" y="67"/>
                    </a:lnTo>
                    <a:lnTo>
                      <a:pt x="5" y="75"/>
                    </a:lnTo>
                    <a:lnTo>
                      <a:pt x="2" y="83"/>
                    </a:lnTo>
                    <a:lnTo>
                      <a:pt x="2" y="92"/>
                    </a:lnTo>
                    <a:lnTo>
                      <a:pt x="0" y="99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3" y="119"/>
                    </a:lnTo>
                    <a:lnTo>
                      <a:pt x="5" y="126"/>
                    </a:lnTo>
                    <a:lnTo>
                      <a:pt x="7" y="132"/>
                    </a:lnTo>
                    <a:lnTo>
                      <a:pt x="10" y="137"/>
                    </a:lnTo>
                    <a:lnTo>
                      <a:pt x="13" y="143"/>
                    </a:lnTo>
                    <a:lnTo>
                      <a:pt x="17" y="147"/>
                    </a:lnTo>
                    <a:lnTo>
                      <a:pt x="21" y="151"/>
                    </a:lnTo>
                    <a:lnTo>
                      <a:pt x="27" y="154"/>
                    </a:lnTo>
                    <a:lnTo>
                      <a:pt x="32" y="156"/>
                    </a:lnTo>
                    <a:lnTo>
                      <a:pt x="38" y="158"/>
                    </a:lnTo>
                    <a:lnTo>
                      <a:pt x="47" y="158"/>
                    </a:lnTo>
                    <a:lnTo>
                      <a:pt x="58" y="158"/>
                    </a:lnTo>
                    <a:lnTo>
                      <a:pt x="68" y="155"/>
                    </a:lnTo>
                    <a:lnTo>
                      <a:pt x="73" y="152"/>
                    </a:lnTo>
                    <a:lnTo>
                      <a:pt x="79" y="149"/>
                    </a:lnTo>
                    <a:lnTo>
                      <a:pt x="86" y="145"/>
                    </a:lnTo>
                    <a:lnTo>
                      <a:pt x="93" y="140"/>
                    </a:lnTo>
                    <a:lnTo>
                      <a:pt x="99" y="133"/>
                    </a:lnTo>
                    <a:lnTo>
                      <a:pt x="106" y="126"/>
                    </a:lnTo>
                    <a:lnTo>
                      <a:pt x="112" y="118"/>
                    </a:lnTo>
                    <a:lnTo>
                      <a:pt x="117" y="110"/>
                    </a:lnTo>
                    <a:lnTo>
                      <a:pt x="123" y="101"/>
                    </a:lnTo>
                    <a:lnTo>
                      <a:pt x="126" y="92"/>
                    </a:lnTo>
                    <a:lnTo>
                      <a:pt x="128" y="83"/>
                    </a:lnTo>
                    <a:lnTo>
                      <a:pt x="131" y="75"/>
                    </a:lnTo>
                    <a:lnTo>
                      <a:pt x="132" y="67"/>
                    </a:lnTo>
                    <a:lnTo>
                      <a:pt x="132" y="59"/>
                    </a:lnTo>
                    <a:lnTo>
                      <a:pt x="132" y="52"/>
                    </a:lnTo>
                    <a:lnTo>
                      <a:pt x="132" y="45"/>
                    </a:lnTo>
                    <a:lnTo>
                      <a:pt x="131" y="38"/>
                    </a:lnTo>
                    <a:lnTo>
                      <a:pt x="128" y="31"/>
                    </a:lnTo>
                    <a:lnTo>
                      <a:pt x="127" y="26"/>
                    </a:lnTo>
                    <a:lnTo>
                      <a:pt x="123" y="20"/>
                    </a:lnTo>
                    <a:lnTo>
                      <a:pt x="120" y="15"/>
                    </a:lnTo>
                    <a:lnTo>
                      <a:pt x="116" y="11"/>
                    </a:lnTo>
                    <a:lnTo>
                      <a:pt x="112" y="6"/>
                    </a:lnTo>
                    <a:lnTo>
                      <a:pt x="106" y="4"/>
                    </a:lnTo>
                    <a:lnTo>
                      <a:pt x="101" y="1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9" y="0"/>
                    </a:lnTo>
                    <a:lnTo>
                      <a:pt x="75" y="1"/>
                    </a:lnTo>
                    <a:lnTo>
                      <a:pt x="64" y="4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8" name="Freeform 825"/>
              <p:cNvSpPr>
                <a:spLocks/>
              </p:cNvSpPr>
              <p:nvPr userDrawn="1"/>
            </p:nvSpPr>
            <p:spPr bwMode="auto">
              <a:xfrm>
                <a:off x="4000" y="848"/>
                <a:ext cx="53" cy="73"/>
              </a:xfrm>
              <a:custGeom>
                <a:avLst/>
                <a:gdLst>
                  <a:gd name="T0" fmla="*/ 1 w 106"/>
                  <a:gd name="T1" fmla="*/ 1 h 146"/>
                  <a:gd name="T2" fmla="*/ 1 w 106"/>
                  <a:gd name="T3" fmla="*/ 1 h 146"/>
                  <a:gd name="T4" fmla="*/ 1 w 106"/>
                  <a:gd name="T5" fmla="*/ 1 h 146"/>
                  <a:gd name="T6" fmla="*/ 1 w 106"/>
                  <a:gd name="T7" fmla="*/ 1 h 146"/>
                  <a:gd name="T8" fmla="*/ 1 w 106"/>
                  <a:gd name="T9" fmla="*/ 1 h 146"/>
                  <a:gd name="T10" fmla="*/ 1 w 106"/>
                  <a:gd name="T11" fmla="*/ 1 h 146"/>
                  <a:gd name="T12" fmla="*/ 1 w 106"/>
                  <a:gd name="T13" fmla="*/ 1 h 146"/>
                  <a:gd name="T14" fmla="*/ 1 w 106"/>
                  <a:gd name="T15" fmla="*/ 1 h 146"/>
                  <a:gd name="T16" fmla="*/ 1 w 106"/>
                  <a:gd name="T17" fmla="*/ 1 h 146"/>
                  <a:gd name="T18" fmla="*/ 0 w 106"/>
                  <a:gd name="T19" fmla="*/ 1 h 146"/>
                  <a:gd name="T20" fmla="*/ 0 w 106"/>
                  <a:gd name="T21" fmla="*/ 1 h 146"/>
                  <a:gd name="T22" fmla="*/ 0 w 106"/>
                  <a:gd name="T23" fmla="*/ 1 h 146"/>
                  <a:gd name="T24" fmla="*/ 1 w 106"/>
                  <a:gd name="T25" fmla="*/ 1 h 146"/>
                  <a:gd name="T26" fmla="*/ 1 w 106"/>
                  <a:gd name="T27" fmla="*/ 1 h 146"/>
                  <a:gd name="T28" fmla="*/ 1 w 106"/>
                  <a:gd name="T29" fmla="*/ 1 h 146"/>
                  <a:gd name="T30" fmla="*/ 1 w 106"/>
                  <a:gd name="T31" fmla="*/ 1 h 146"/>
                  <a:gd name="T32" fmla="*/ 1 w 106"/>
                  <a:gd name="T33" fmla="*/ 1 h 146"/>
                  <a:gd name="T34" fmla="*/ 1 w 106"/>
                  <a:gd name="T35" fmla="*/ 1 h 146"/>
                  <a:gd name="T36" fmla="*/ 1 w 106"/>
                  <a:gd name="T37" fmla="*/ 1 h 146"/>
                  <a:gd name="T38" fmla="*/ 1 w 106"/>
                  <a:gd name="T39" fmla="*/ 1 h 146"/>
                  <a:gd name="T40" fmla="*/ 1 w 106"/>
                  <a:gd name="T41" fmla="*/ 1 h 146"/>
                  <a:gd name="T42" fmla="*/ 1 w 106"/>
                  <a:gd name="T43" fmla="*/ 1 h 146"/>
                  <a:gd name="T44" fmla="*/ 1 w 106"/>
                  <a:gd name="T45" fmla="*/ 1 h 146"/>
                  <a:gd name="T46" fmla="*/ 1 w 106"/>
                  <a:gd name="T47" fmla="*/ 1 h 146"/>
                  <a:gd name="T48" fmla="*/ 1 w 106"/>
                  <a:gd name="T49" fmla="*/ 1 h 146"/>
                  <a:gd name="T50" fmla="*/ 1 w 106"/>
                  <a:gd name="T51" fmla="*/ 1 h 146"/>
                  <a:gd name="T52" fmla="*/ 1 w 106"/>
                  <a:gd name="T53" fmla="*/ 1 h 146"/>
                  <a:gd name="T54" fmla="*/ 1 w 106"/>
                  <a:gd name="T55" fmla="*/ 1 h 146"/>
                  <a:gd name="T56" fmla="*/ 1 w 106"/>
                  <a:gd name="T57" fmla="*/ 1 h 146"/>
                  <a:gd name="T58" fmla="*/ 1 w 106"/>
                  <a:gd name="T59" fmla="*/ 1 h 146"/>
                  <a:gd name="T60" fmla="*/ 1 w 106"/>
                  <a:gd name="T61" fmla="*/ 1 h 146"/>
                  <a:gd name="T62" fmla="*/ 1 w 106"/>
                  <a:gd name="T63" fmla="*/ 1 h 146"/>
                  <a:gd name="T64" fmla="*/ 1 w 106"/>
                  <a:gd name="T65" fmla="*/ 1 h 146"/>
                  <a:gd name="T66" fmla="*/ 1 w 106"/>
                  <a:gd name="T67" fmla="*/ 1 h 146"/>
                  <a:gd name="T68" fmla="*/ 1 w 106"/>
                  <a:gd name="T69" fmla="*/ 1 h 146"/>
                  <a:gd name="T70" fmla="*/ 1 w 106"/>
                  <a:gd name="T71" fmla="*/ 1 h 146"/>
                  <a:gd name="T72" fmla="*/ 1 w 106"/>
                  <a:gd name="T73" fmla="*/ 1 h 146"/>
                  <a:gd name="T74" fmla="*/ 1 w 106"/>
                  <a:gd name="T75" fmla="*/ 1 h 146"/>
                  <a:gd name="T76" fmla="*/ 1 w 106"/>
                  <a:gd name="T77" fmla="*/ 1 h 146"/>
                  <a:gd name="T78" fmla="*/ 1 w 106"/>
                  <a:gd name="T79" fmla="*/ 1 h 146"/>
                  <a:gd name="T80" fmla="*/ 1 w 106"/>
                  <a:gd name="T81" fmla="*/ 1 h 146"/>
                  <a:gd name="T82" fmla="*/ 1 w 106"/>
                  <a:gd name="T83" fmla="*/ 1 h 146"/>
                  <a:gd name="T84" fmla="*/ 1 w 106"/>
                  <a:gd name="T85" fmla="*/ 1 h 146"/>
                  <a:gd name="T86" fmla="*/ 1 w 106"/>
                  <a:gd name="T87" fmla="*/ 1 h 146"/>
                  <a:gd name="T88" fmla="*/ 1 w 106"/>
                  <a:gd name="T89" fmla="*/ 1 h 146"/>
                  <a:gd name="T90" fmla="*/ 1 w 106"/>
                  <a:gd name="T91" fmla="*/ 1 h 146"/>
                  <a:gd name="T92" fmla="*/ 1 w 106"/>
                  <a:gd name="T93" fmla="*/ 1 h 146"/>
                  <a:gd name="T94" fmla="*/ 1 w 106"/>
                  <a:gd name="T95" fmla="*/ 1 h 146"/>
                  <a:gd name="T96" fmla="*/ 1 w 106"/>
                  <a:gd name="T97" fmla="*/ 0 h 146"/>
                  <a:gd name="T98" fmla="*/ 1 w 106"/>
                  <a:gd name="T99" fmla="*/ 1 h 146"/>
                  <a:gd name="T100" fmla="*/ 1 w 106"/>
                  <a:gd name="T101" fmla="*/ 1 h 146"/>
                  <a:gd name="T102" fmla="*/ 1 w 106"/>
                  <a:gd name="T103" fmla="*/ 1 h 146"/>
                  <a:gd name="T104" fmla="*/ 1 w 106"/>
                  <a:gd name="T105" fmla="*/ 1 h 14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6" h="146">
                    <a:moveTo>
                      <a:pt x="42" y="10"/>
                    </a:moveTo>
                    <a:lnTo>
                      <a:pt x="36" y="14"/>
                    </a:lnTo>
                    <a:lnTo>
                      <a:pt x="31" y="19"/>
                    </a:lnTo>
                    <a:lnTo>
                      <a:pt x="25" y="25"/>
                    </a:lnTo>
                    <a:lnTo>
                      <a:pt x="20" y="32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7" y="55"/>
                    </a:lnTo>
                    <a:lnTo>
                      <a:pt x="5" y="63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0" y="106"/>
                    </a:lnTo>
                    <a:lnTo>
                      <a:pt x="2" y="111"/>
                    </a:lnTo>
                    <a:lnTo>
                      <a:pt x="3" y="117"/>
                    </a:lnTo>
                    <a:lnTo>
                      <a:pt x="7" y="128"/>
                    </a:lnTo>
                    <a:lnTo>
                      <a:pt x="10" y="132"/>
                    </a:lnTo>
                    <a:lnTo>
                      <a:pt x="14" y="136"/>
                    </a:lnTo>
                    <a:lnTo>
                      <a:pt x="18" y="139"/>
                    </a:lnTo>
                    <a:lnTo>
                      <a:pt x="22" y="142"/>
                    </a:lnTo>
                    <a:lnTo>
                      <a:pt x="27" y="143"/>
                    </a:lnTo>
                    <a:lnTo>
                      <a:pt x="31" y="146"/>
                    </a:lnTo>
                    <a:lnTo>
                      <a:pt x="35" y="146"/>
                    </a:lnTo>
                    <a:lnTo>
                      <a:pt x="39" y="146"/>
                    </a:lnTo>
                    <a:lnTo>
                      <a:pt x="47" y="144"/>
                    </a:lnTo>
                    <a:lnTo>
                      <a:pt x="55" y="142"/>
                    </a:lnTo>
                    <a:lnTo>
                      <a:pt x="64" y="137"/>
                    </a:lnTo>
                    <a:lnTo>
                      <a:pt x="69" y="133"/>
                    </a:lnTo>
                    <a:lnTo>
                      <a:pt x="76" y="128"/>
                    </a:lnTo>
                    <a:lnTo>
                      <a:pt x="82" y="122"/>
                    </a:lnTo>
                    <a:lnTo>
                      <a:pt x="86" y="115"/>
                    </a:lnTo>
                    <a:lnTo>
                      <a:pt x="91" y="109"/>
                    </a:lnTo>
                    <a:lnTo>
                      <a:pt x="95" y="100"/>
                    </a:lnTo>
                    <a:lnTo>
                      <a:pt x="99" y="92"/>
                    </a:lnTo>
                    <a:lnTo>
                      <a:pt x="102" y="84"/>
                    </a:lnTo>
                    <a:lnTo>
                      <a:pt x="104" y="76"/>
                    </a:lnTo>
                    <a:lnTo>
                      <a:pt x="105" y="69"/>
                    </a:lnTo>
                    <a:lnTo>
                      <a:pt x="106" y="62"/>
                    </a:lnTo>
                    <a:lnTo>
                      <a:pt x="106" y="54"/>
                    </a:lnTo>
                    <a:lnTo>
                      <a:pt x="106" y="41"/>
                    </a:lnTo>
                    <a:lnTo>
                      <a:pt x="105" y="34"/>
                    </a:lnTo>
                    <a:lnTo>
                      <a:pt x="104" y="29"/>
                    </a:lnTo>
                    <a:lnTo>
                      <a:pt x="98" y="19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0" y="5"/>
                    </a:lnTo>
                    <a:lnTo>
                      <a:pt x="42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79" name="Freeform 826"/>
              <p:cNvSpPr>
                <a:spLocks/>
              </p:cNvSpPr>
              <p:nvPr userDrawn="1"/>
            </p:nvSpPr>
            <p:spPr bwMode="auto">
              <a:xfrm>
                <a:off x="4268" y="900"/>
                <a:ext cx="62" cy="78"/>
              </a:xfrm>
              <a:custGeom>
                <a:avLst/>
                <a:gdLst>
                  <a:gd name="T0" fmla="*/ 0 w 125"/>
                  <a:gd name="T1" fmla="*/ 1 h 155"/>
                  <a:gd name="T2" fmla="*/ 0 w 125"/>
                  <a:gd name="T3" fmla="*/ 1 h 155"/>
                  <a:gd name="T4" fmla="*/ 0 w 125"/>
                  <a:gd name="T5" fmla="*/ 1 h 155"/>
                  <a:gd name="T6" fmla="*/ 0 w 125"/>
                  <a:gd name="T7" fmla="*/ 1 h 155"/>
                  <a:gd name="T8" fmla="*/ 0 w 125"/>
                  <a:gd name="T9" fmla="*/ 1 h 155"/>
                  <a:gd name="T10" fmla="*/ 0 w 125"/>
                  <a:gd name="T11" fmla="*/ 1 h 155"/>
                  <a:gd name="T12" fmla="*/ 0 w 125"/>
                  <a:gd name="T13" fmla="*/ 1 h 155"/>
                  <a:gd name="T14" fmla="*/ 0 w 125"/>
                  <a:gd name="T15" fmla="*/ 1 h 155"/>
                  <a:gd name="T16" fmla="*/ 0 w 125"/>
                  <a:gd name="T17" fmla="*/ 1 h 155"/>
                  <a:gd name="T18" fmla="*/ 0 w 125"/>
                  <a:gd name="T19" fmla="*/ 1 h 155"/>
                  <a:gd name="T20" fmla="*/ 0 w 125"/>
                  <a:gd name="T21" fmla="*/ 1 h 155"/>
                  <a:gd name="T22" fmla="*/ 0 w 125"/>
                  <a:gd name="T23" fmla="*/ 1 h 155"/>
                  <a:gd name="T24" fmla="*/ 0 w 125"/>
                  <a:gd name="T25" fmla="*/ 1 h 155"/>
                  <a:gd name="T26" fmla="*/ 0 w 125"/>
                  <a:gd name="T27" fmla="*/ 1 h 155"/>
                  <a:gd name="T28" fmla="*/ 0 w 125"/>
                  <a:gd name="T29" fmla="*/ 1 h 155"/>
                  <a:gd name="T30" fmla="*/ 0 w 125"/>
                  <a:gd name="T31" fmla="*/ 1 h 155"/>
                  <a:gd name="T32" fmla="*/ 0 w 125"/>
                  <a:gd name="T33" fmla="*/ 1 h 155"/>
                  <a:gd name="T34" fmla="*/ 0 w 125"/>
                  <a:gd name="T35" fmla="*/ 1 h 155"/>
                  <a:gd name="T36" fmla="*/ 0 w 125"/>
                  <a:gd name="T37" fmla="*/ 1 h 155"/>
                  <a:gd name="T38" fmla="*/ 0 w 125"/>
                  <a:gd name="T39" fmla="*/ 1 h 155"/>
                  <a:gd name="T40" fmla="*/ 0 w 125"/>
                  <a:gd name="T41" fmla="*/ 1 h 155"/>
                  <a:gd name="T42" fmla="*/ 0 w 125"/>
                  <a:gd name="T43" fmla="*/ 1 h 155"/>
                  <a:gd name="T44" fmla="*/ 0 w 125"/>
                  <a:gd name="T45" fmla="*/ 1 h 155"/>
                  <a:gd name="T46" fmla="*/ 0 w 125"/>
                  <a:gd name="T47" fmla="*/ 1 h 155"/>
                  <a:gd name="T48" fmla="*/ 0 w 125"/>
                  <a:gd name="T49" fmla="*/ 1 h 155"/>
                  <a:gd name="T50" fmla="*/ 0 w 125"/>
                  <a:gd name="T51" fmla="*/ 1 h 155"/>
                  <a:gd name="T52" fmla="*/ 0 w 125"/>
                  <a:gd name="T53" fmla="*/ 1 h 155"/>
                  <a:gd name="T54" fmla="*/ 0 w 125"/>
                  <a:gd name="T55" fmla="*/ 1 h 155"/>
                  <a:gd name="T56" fmla="*/ 0 w 125"/>
                  <a:gd name="T57" fmla="*/ 1 h 155"/>
                  <a:gd name="T58" fmla="*/ 0 w 125"/>
                  <a:gd name="T59" fmla="*/ 1 h 155"/>
                  <a:gd name="T60" fmla="*/ 0 w 125"/>
                  <a:gd name="T61" fmla="*/ 1 h 155"/>
                  <a:gd name="T62" fmla="*/ 0 w 125"/>
                  <a:gd name="T63" fmla="*/ 1 h 155"/>
                  <a:gd name="T64" fmla="*/ 0 w 125"/>
                  <a:gd name="T65" fmla="*/ 1 h 155"/>
                  <a:gd name="T66" fmla="*/ 0 w 125"/>
                  <a:gd name="T67" fmla="*/ 1 h 155"/>
                  <a:gd name="T68" fmla="*/ 0 w 125"/>
                  <a:gd name="T69" fmla="*/ 1 h 155"/>
                  <a:gd name="T70" fmla="*/ 0 w 125"/>
                  <a:gd name="T71" fmla="*/ 1 h 155"/>
                  <a:gd name="T72" fmla="*/ 0 w 125"/>
                  <a:gd name="T73" fmla="*/ 1 h 155"/>
                  <a:gd name="T74" fmla="*/ 0 w 125"/>
                  <a:gd name="T75" fmla="*/ 1 h 155"/>
                  <a:gd name="T76" fmla="*/ 0 w 125"/>
                  <a:gd name="T77" fmla="*/ 1 h 155"/>
                  <a:gd name="T78" fmla="*/ 0 w 125"/>
                  <a:gd name="T79" fmla="*/ 1 h 155"/>
                  <a:gd name="T80" fmla="*/ 0 w 125"/>
                  <a:gd name="T81" fmla="*/ 1 h 155"/>
                  <a:gd name="T82" fmla="*/ 0 w 125"/>
                  <a:gd name="T83" fmla="*/ 1 h 155"/>
                  <a:gd name="T84" fmla="*/ 0 w 125"/>
                  <a:gd name="T85" fmla="*/ 1 h 155"/>
                  <a:gd name="T86" fmla="*/ 0 w 125"/>
                  <a:gd name="T87" fmla="*/ 1 h 155"/>
                  <a:gd name="T88" fmla="*/ 0 w 125"/>
                  <a:gd name="T89" fmla="*/ 1 h 155"/>
                  <a:gd name="T90" fmla="*/ 0 w 125"/>
                  <a:gd name="T91" fmla="*/ 1 h 155"/>
                  <a:gd name="T92" fmla="*/ 0 w 125"/>
                  <a:gd name="T93" fmla="*/ 1 h 155"/>
                  <a:gd name="T94" fmla="*/ 0 w 125"/>
                  <a:gd name="T95" fmla="*/ 1 h 155"/>
                  <a:gd name="T96" fmla="*/ 0 w 125"/>
                  <a:gd name="T97" fmla="*/ 1 h 155"/>
                  <a:gd name="T98" fmla="*/ 0 w 125"/>
                  <a:gd name="T99" fmla="*/ 1 h 155"/>
                  <a:gd name="T100" fmla="*/ 0 w 125"/>
                  <a:gd name="T101" fmla="*/ 1 h 155"/>
                  <a:gd name="T102" fmla="*/ 0 w 125"/>
                  <a:gd name="T103" fmla="*/ 1 h 155"/>
                  <a:gd name="T104" fmla="*/ 0 w 125"/>
                  <a:gd name="T105" fmla="*/ 0 h 155"/>
                  <a:gd name="T106" fmla="*/ 0 w 125"/>
                  <a:gd name="T107" fmla="*/ 0 h 155"/>
                  <a:gd name="T108" fmla="*/ 0 w 125"/>
                  <a:gd name="T109" fmla="*/ 1 h 155"/>
                  <a:gd name="T110" fmla="*/ 0 w 125"/>
                  <a:gd name="T111" fmla="*/ 1 h 155"/>
                  <a:gd name="T112" fmla="*/ 0 w 125"/>
                  <a:gd name="T113" fmla="*/ 1 h 155"/>
                  <a:gd name="T114" fmla="*/ 0 w 125"/>
                  <a:gd name="T115" fmla="*/ 1 h 15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5" h="155">
                    <a:moveTo>
                      <a:pt x="49" y="10"/>
                    </a:moveTo>
                    <a:lnTo>
                      <a:pt x="42" y="14"/>
                    </a:lnTo>
                    <a:lnTo>
                      <a:pt x="35" y="19"/>
                    </a:lnTo>
                    <a:lnTo>
                      <a:pt x="30" y="26"/>
                    </a:lnTo>
                    <a:lnTo>
                      <a:pt x="23" y="33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8" y="58"/>
                    </a:lnTo>
                    <a:lnTo>
                      <a:pt x="5" y="67"/>
                    </a:lnTo>
                    <a:lnTo>
                      <a:pt x="1" y="83"/>
                    </a:lnTo>
                    <a:lnTo>
                      <a:pt x="0" y="91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0" y="111"/>
                    </a:lnTo>
                    <a:lnTo>
                      <a:pt x="1" y="118"/>
                    </a:lnTo>
                    <a:lnTo>
                      <a:pt x="2" y="124"/>
                    </a:lnTo>
                    <a:lnTo>
                      <a:pt x="5" y="131"/>
                    </a:lnTo>
                    <a:lnTo>
                      <a:pt x="8" y="135"/>
                    </a:lnTo>
                    <a:lnTo>
                      <a:pt x="11" y="140"/>
                    </a:lnTo>
                    <a:lnTo>
                      <a:pt x="15" y="144"/>
                    </a:lnTo>
                    <a:lnTo>
                      <a:pt x="19" y="149"/>
                    </a:lnTo>
                    <a:lnTo>
                      <a:pt x="24" y="151"/>
                    </a:lnTo>
                    <a:lnTo>
                      <a:pt x="30" y="153"/>
                    </a:lnTo>
                    <a:lnTo>
                      <a:pt x="35" y="155"/>
                    </a:lnTo>
                    <a:lnTo>
                      <a:pt x="44" y="155"/>
                    </a:lnTo>
                    <a:lnTo>
                      <a:pt x="53" y="154"/>
                    </a:lnTo>
                    <a:lnTo>
                      <a:pt x="63" y="151"/>
                    </a:lnTo>
                    <a:lnTo>
                      <a:pt x="73" y="147"/>
                    </a:lnTo>
                    <a:lnTo>
                      <a:pt x="80" y="143"/>
                    </a:lnTo>
                    <a:lnTo>
                      <a:pt x="86" y="138"/>
                    </a:lnTo>
                    <a:lnTo>
                      <a:pt x="93" y="131"/>
                    </a:lnTo>
                    <a:lnTo>
                      <a:pt x="100" y="124"/>
                    </a:lnTo>
                    <a:lnTo>
                      <a:pt x="106" y="117"/>
                    </a:lnTo>
                    <a:lnTo>
                      <a:pt x="110" y="107"/>
                    </a:lnTo>
                    <a:lnTo>
                      <a:pt x="115" y="99"/>
                    </a:lnTo>
                    <a:lnTo>
                      <a:pt x="118" y="89"/>
                    </a:lnTo>
                    <a:lnTo>
                      <a:pt x="121" y="81"/>
                    </a:lnTo>
                    <a:lnTo>
                      <a:pt x="122" y="74"/>
                    </a:lnTo>
                    <a:lnTo>
                      <a:pt x="124" y="66"/>
                    </a:lnTo>
                    <a:lnTo>
                      <a:pt x="125" y="59"/>
                    </a:lnTo>
                    <a:lnTo>
                      <a:pt x="125" y="51"/>
                    </a:lnTo>
                    <a:lnTo>
                      <a:pt x="124" y="44"/>
                    </a:lnTo>
                    <a:lnTo>
                      <a:pt x="122" y="37"/>
                    </a:lnTo>
                    <a:lnTo>
                      <a:pt x="121" y="32"/>
                    </a:lnTo>
                    <a:lnTo>
                      <a:pt x="118" y="26"/>
                    </a:lnTo>
                    <a:lnTo>
                      <a:pt x="115" y="21"/>
                    </a:lnTo>
                    <a:lnTo>
                      <a:pt x="113" y="15"/>
                    </a:lnTo>
                    <a:lnTo>
                      <a:pt x="108" y="11"/>
                    </a:lnTo>
                    <a:lnTo>
                      <a:pt x="104" y="8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8" y="1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68" y="1"/>
                    </a:lnTo>
                    <a:lnTo>
                      <a:pt x="59" y="4"/>
                    </a:ln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0" name="Freeform 827"/>
              <p:cNvSpPr>
                <a:spLocks/>
              </p:cNvSpPr>
              <p:nvPr userDrawn="1"/>
            </p:nvSpPr>
            <p:spPr bwMode="auto">
              <a:xfrm>
                <a:off x="4233" y="697"/>
                <a:ext cx="62" cy="79"/>
              </a:xfrm>
              <a:custGeom>
                <a:avLst/>
                <a:gdLst>
                  <a:gd name="T0" fmla="*/ 1 w 124"/>
                  <a:gd name="T1" fmla="*/ 1 h 158"/>
                  <a:gd name="T2" fmla="*/ 1 w 124"/>
                  <a:gd name="T3" fmla="*/ 1 h 158"/>
                  <a:gd name="T4" fmla="*/ 1 w 124"/>
                  <a:gd name="T5" fmla="*/ 1 h 158"/>
                  <a:gd name="T6" fmla="*/ 1 w 124"/>
                  <a:gd name="T7" fmla="*/ 1 h 158"/>
                  <a:gd name="T8" fmla="*/ 1 w 124"/>
                  <a:gd name="T9" fmla="*/ 1 h 158"/>
                  <a:gd name="T10" fmla="*/ 1 w 124"/>
                  <a:gd name="T11" fmla="*/ 1 h 158"/>
                  <a:gd name="T12" fmla="*/ 1 w 124"/>
                  <a:gd name="T13" fmla="*/ 1 h 158"/>
                  <a:gd name="T14" fmla="*/ 1 w 124"/>
                  <a:gd name="T15" fmla="*/ 1 h 158"/>
                  <a:gd name="T16" fmla="*/ 1 w 124"/>
                  <a:gd name="T17" fmla="*/ 1 h 158"/>
                  <a:gd name="T18" fmla="*/ 1 w 124"/>
                  <a:gd name="T19" fmla="*/ 1 h 158"/>
                  <a:gd name="T20" fmla="*/ 0 w 124"/>
                  <a:gd name="T21" fmla="*/ 1 h 158"/>
                  <a:gd name="T22" fmla="*/ 0 w 124"/>
                  <a:gd name="T23" fmla="*/ 1 h 158"/>
                  <a:gd name="T24" fmla="*/ 0 w 124"/>
                  <a:gd name="T25" fmla="*/ 1 h 158"/>
                  <a:gd name="T26" fmla="*/ 0 w 124"/>
                  <a:gd name="T27" fmla="*/ 1 h 158"/>
                  <a:gd name="T28" fmla="*/ 1 w 124"/>
                  <a:gd name="T29" fmla="*/ 1 h 158"/>
                  <a:gd name="T30" fmla="*/ 1 w 124"/>
                  <a:gd name="T31" fmla="*/ 1 h 158"/>
                  <a:gd name="T32" fmla="*/ 1 w 124"/>
                  <a:gd name="T33" fmla="*/ 1 h 158"/>
                  <a:gd name="T34" fmla="*/ 1 w 124"/>
                  <a:gd name="T35" fmla="*/ 1 h 158"/>
                  <a:gd name="T36" fmla="*/ 1 w 124"/>
                  <a:gd name="T37" fmla="*/ 1 h 158"/>
                  <a:gd name="T38" fmla="*/ 1 w 124"/>
                  <a:gd name="T39" fmla="*/ 1 h 158"/>
                  <a:gd name="T40" fmla="*/ 1 w 124"/>
                  <a:gd name="T41" fmla="*/ 1 h 158"/>
                  <a:gd name="T42" fmla="*/ 1 w 124"/>
                  <a:gd name="T43" fmla="*/ 1 h 158"/>
                  <a:gd name="T44" fmla="*/ 1 w 124"/>
                  <a:gd name="T45" fmla="*/ 1 h 158"/>
                  <a:gd name="T46" fmla="*/ 1 w 124"/>
                  <a:gd name="T47" fmla="*/ 1 h 158"/>
                  <a:gd name="T48" fmla="*/ 1 w 124"/>
                  <a:gd name="T49" fmla="*/ 1 h 158"/>
                  <a:gd name="T50" fmla="*/ 1 w 124"/>
                  <a:gd name="T51" fmla="*/ 1 h 158"/>
                  <a:gd name="T52" fmla="*/ 1 w 124"/>
                  <a:gd name="T53" fmla="*/ 1 h 158"/>
                  <a:gd name="T54" fmla="*/ 1 w 124"/>
                  <a:gd name="T55" fmla="*/ 1 h 158"/>
                  <a:gd name="T56" fmla="*/ 1 w 124"/>
                  <a:gd name="T57" fmla="*/ 1 h 158"/>
                  <a:gd name="T58" fmla="*/ 1 w 124"/>
                  <a:gd name="T59" fmla="*/ 1 h 158"/>
                  <a:gd name="T60" fmla="*/ 1 w 124"/>
                  <a:gd name="T61" fmla="*/ 1 h 158"/>
                  <a:gd name="T62" fmla="*/ 1 w 124"/>
                  <a:gd name="T63" fmla="*/ 1 h 158"/>
                  <a:gd name="T64" fmla="*/ 1 w 124"/>
                  <a:gd name="T65" fmla="*/ 1 h 158"/>
                  <a:gd name="T66" fmla="*/ 1 w 124"/>
                  <a:gd name="T67" fmla="*/ 1 h 158"/>
                  <a:gd name="T68" fmla="*/ 1 w 124"/>
                  <a:gd name="T69" fmla="*/ 1 h 158"/>
                  <a:gd name="T70" fmla="*/ 1 w 124"/>
                  <a:gd name="T71" fmla="*/ 1 h 158"/>
                  <a:gd name="T72" fmla="*/ 1 w 124"/>
                  <a:gd name="T73" fmla="*/ 1 h 158"/>
                  <a:gd name="T74" fmla="*/ 1 w 124"/>
                  <a:gd name="T75" fmla="*/ 1 h 158"/>
                  <a:gd name="T76" fmla="*/ 1 w 124"/>
                  <a:gd name="T77" fmla="*/ 1 h 158"/>
                  <a:gd name="T78" fmla="*/ 1 w 124"/>
                  <a:gd name="T79" fmla="*/ 1 h 158"/>
                  <a:gd name="T80" fmla="*/ 1 w 124"/>
                  <a:gd name="T81" fmla="*/ 1 h 158"/>
                  <a:gd name="T82" fmla="*/ 1 w 124"/>
                  <a:gd name="T83" fmla="*/ 1 h 158"/>
                  <a:gd name="T84" fmla="*/ 1 w 124"/>
                  <a:gd name="T85" fmla="*/ 1 h 158"/>
                  <a:gd name="T86" fmla="*/ 1 w 124"/>
                  <a:gd name="T87" fmla="*/ 1 h 158"/>
                  <a:gd name="T88" fmla="*/ 1 w 124"/>
                  <a:gd name="T89" fmla="*/ 1 h 158"/>
                  <a:gd name="T90" fmla="*/ 1 w 124"/>
                  <a:gd name="T91" fmla="*/ 1 h 158"/>
                  <a:gd name="T92" fmla="*/ 1 w 124"/>
                  <a:gd name="T93" fmla="*/ 1 h 158"/>
                  <a:gd name="T94" fmla="*/ 1 w 124"/>
                  <a:gd name="T95" fmla="*/ 1 h 158"/>
                  <a:gd name="T96" fmla="*/ 1 w 124"/>
                  <a:gd name="T97" fmla="*/ 1 h 158"/>
                  <a:gd name="T98" fmla="*/ 1 w 124"/>
                  <a:gd name="T99" fmla="*/ 1 h 158"/>
                  <a:gd name="T100" fmla="*/ 1 w 124"/>
                  <a:gd name="T101" fmla="*/ 1 h 158"/>
                  <a:gd name="T102" fmla="*/ 1 w 124"/>
                  <a:gd name="T103" fmla="*/ 1 h 158"/>
                  <a:gd name="T104" fmla="*/ 1 w 124"/>
                  <a:gd name="T105" fmla="*/ 1 h 158"/>
                  <a:gd name="T106" fmla="*/ 1 w 124"/>
                  <a:gd name="T107" fmla="*/ 0 h 158"/>
                  <a:gd name="T108" fmla="*/ 1 w 124"/>
                  <a:gd name="T109" fmla="*/ 0 h 158"/>
                  <a:gd name="T110" fmla="*/ 1 w 124"/>
                  <a:gd name="T111" fmla="*/ 1 h 158"/>
                  <a:gd name="T112" fmla="*/ 1 w 124"/>
                  <a:gd name="T113" fmla="*/ 1 h 158"/>
                  <a:gd name="T114" fmla="*/ 1 w 124"/>
                  <a:gd name="T115" fmla="*/ 1 h 158"/>
                  <a:gd name="T116" fmla="*/ 1 w 124"/>
                  <a:gd name="T117" fmla="*/ 1 h 158"/>
                  <a:gd name="T118" fmla="*/ 1 w 124"/>
                  <a:gd name="T119" fmla="*/ 1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4" h="158">
                    <a:moveTo>
                      <a:pt x="49" y="11"/>
                    </a:moveTo>
                    <a:lnTo>
                      <a:pt x="43" y="15"/>
                    </a:lnTo>
                    <a:lnTo>
                      <a:pt x="36" y="22"/>
                    </a:lnTo>
                    <a:lnTo>
                      <a:pt x="29" y="29"/>
                    </a:lnTo>
                    <a:lnTo>
                      <a:pt x="23" y="36"/>
                    </a:lnTo>
                    <a:lnTo>
                      <a:pt x="18" y="44"/>
                    </a:lnTo>
                    <a:lnTo>
                      <a:pt x="14" y="52"/>
                    </a:lnTo>
                    <a:lnTo>
                      <a:pt x="10" y="62"/>
                    </a:lnTo>
                    <a:lnTo>
                      <a:pt x="5" y="72"/>
                    </a:lnTo>
                    <a:lnTo>
                      <a:pt x="1" y="87"/>
                    </a:lnTo>
                    <a:lnTo>
                      <a:pt x="0" y="95"/>
                    </a:lnTo>
                    <a:lnTo>
                      <a:pt x="0" y="102"/>
                    </a:lnTo>
                    <a:lnTo>
                      <a:pt x="0" y="110"/>
                    </a:lnTo>
                    <a:lnTo>
                      <a:pt x="0" y="117"/>
                    </a:lnTo>
                    <a:lnTo>
                      <a:pt x="1" y="122"/>
                    </a:lnTo>
                    <a:lnTo>
                      <a:pt x="4" y="129"/>
                    </a:lnTo>
                    <a:lnTo>
                      <a:pt x="5" y="135"/>
                    </a:lnTo>
                    <a:lnTo>
                      <a:pt x="8" y="140"/>
                    </a:lnTo>
                    <a:lnTo>
                      <a:pt x="12" y="144"/>
                    </a:lnTo>
                    <a:lnTo>
                      <a:pt x="15" y="149"/>
                    </a:lnTo>
                    <a:lnTo>
                      <a:pt x="19" y="151"/>
                    </a:lnTo>
                    <a:lnTo>
                      <a:pt x="25" y="154"/>
                    </a:lnTo>
                    <a:lnTo>
                      <a:pt x="30" y="157"/>
                    </a:lnTo>
                    <a:lnTo>
                      <a:pt x="36" y="158"/>
                    </a:lnTo>
                    <a:lnTo>
                      <a:pt x="40" y="158"/>
                    </a:lnTo>
                    <a:lnTo>
                      <a:pt x="44" y="158"/>
                    </a:lnTo>
                    <a:lnTo>
                      <a:pt x="49" y="158"/>
                    </a:lnTo>
                    <a:lnTo>
                      <a:pt x="54" y="157"/>
                    </a:lnTo>
                    <a:lnTo>
                      <a:pt x="59" y="155"/>
                    </a:lnTo>
                    <a:lnTo>
                      <a:pt x="63" y="153"/>
                    </a:lnTo>
                    <a:lnTo>
                      <a:pt x="73" y="149"/>
                    </a:lnTo>
                    <a:lnTo>
                      <a:pt x="80" y="143"/>
                    </a:lnTo>
                    <a:lnTo>
                      <a:pt x="87" y="138"/>
                    </a:lnTo>
                    <a:lnTo>
                      <a:pt x="93" y="131"/>
                    </a:lnTo>
                    <a:lnTo>
                      <a:pt x="99" y="124"/>
                    </a:lnTo>
                    <a:lnTo>
                      <a:pt x="104" y="116"/>
                    </a:lnTo>
                    <a:lnTo>
                      <a:pt x="110" y="106"/>
                    </a:lnTo>
                    <a:lnTo>
                      <a:pt x="114" y="98"/>
                    </a:lnTo>
                    <a:lnTo>
                      <a:pt x="118" y="88"/>
                    </a:lnTo>
                    <a:lnTo>
                      <a:pt x="122" y="72"/>
                    </a:lnTo>
                    <a:lnTo>
                      <a:pt x="124" y="63"/>
                    </a:lnTo>
                    <a:lnTo>
                      <a:pt x="124" y="56"/>
                    </a:lnTo>
                    <a:lnTo>
                      <a:pt x="124" y="48"/>
                    </a:lnTo>
                    <a:lnTo>
                      <a:pt x="122" y="41"/>
                    </a:lnTo>
                    <a:lnTo>
                      <a:pt x="122" y="34"/>
                    </a:lnTo>
                    <a:lnTo>
                      <a:pt x="120" y="29"/>
                    </a:lnTo>
                    <a:lnTo>
                      <a:pt x="118" y="23"/>
                    </a:lnTo>
                    <a:lnTo>
                      <a:pt x="114" y="18"/>
                    </a:lnTo>
                    <a:lnTo>
                      <a:pt x="111" y="12"/>
                    </a:lnTo>
                    <a:lnTo>
                      <a:pt x="107" y="10"/>
                    </a:lnTo>
                    <a:lnTo>
                      <a:pt x="103" y="6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9" y="1"/>
                    </a:lnTo>
                    <a:lnTo>
                      <a:pt x="63" y="3"/>
                    </a:lnTo>
                    <a:lnTo>
                      <a:pt x="59" y="6"/>
                    </a:lnTo>
                    <a:lnTo>
                      <a:pt x="54" y="7"/>
                    </a:lnTo>
                    <a:lnTo>
                      <a:pt x="49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1" name="Freeform 828"/>
              <p:cNvSpPr>
                <a:spLocks/>
              </p:cNvSpPr>
              <p:nvPr userDrawn="1"/>
            </p:nvSpPr>
            <p:spPr bwMode="auto">
              <a:xfrm>
                <a:off x="4543" y="739"/>
                <a:ext cx="73" cy="86"/>
              </a:xfrm>
              <a:custGeom>
                <a:avLst/>
                <a:gdLst>
                  <a:gd name="T0" fmla="*/ 1 w 146"/>
                  <a:gd name="T1" fmla="*/ 1 h 172"/>
                  <a:gd name="T2" fmla="*/ 1 w 146"/>
                  <a:gd name="T3" fmla="*/ 1 h 172"/>
                  <a:gd name="T4" fmla="*/ 1 w 146"/>
                  <a:gd name="T5" fmla="*/ 1 h 172"/>
                  <a:gd name="T6" fmla="*/ 1 w 146"/>
                  <a:gd name="T7" fmla="*/ 1 h 172"/>
                  <a:gd name="T8" fmla="*/ 1 w 146"/>
                  <a:gd name="T9" fmla="*/ 1 h 172"/>
                  <a:gd name="T10" fmla="*/ 1 w 146"/>
                  <a:gd name="T11" fmla="*/ 1 h 172"/>
                  <a:gd name="T12" fmla="*/ 1 w 146"/>
                  <a:gd name="T13" fmla="*/ 1 h 172"/>
                  <a:gd name="T14" fmla="*/ 1 w 146"/>
                  <a:gd name="T15" fmla="*/ 1 h 172"/>
                  <a:gd name="T16" fmla="*/ 1 w 146"/>
                  <a:gd name="T17" fmla="*/ 1 h 172"/>
                  <a:gd name="T18" fmla="*/ 1 w 146"/>
                  <a:gd name="T19" fmla="*/ 1 h 172"/>
                  <a:gd name="T20" fmla="*/ 0 w 146"/>
                  <a:gd name="T21" fmla="*/ 1 h 172"/>
                  <a:gd name="T22" fmla="*/ 0 w 146"/>
                  <a:gd name="T23" fmla="*/ 1 h 172"/>
                  <a:gd name="T24" fmla="*/ 1 w 146"/>
                  <a:gd name="T25" fmla="*/ 1 h 172"/>
                  <a:gd name="T26" fmla="*/ 1 w 146"/>
                  <a:gd name="T27" fmla="*/ 1 h 172"/>
                  <a:gd name="T28" fmla="*/ 1 w 146"/>
                  <a:gd name="T29" fmla="*/ 1 h 172"/>
                  <a:gd name="T30" fmla="*/ 1 w 146"/>
                  <a:gd name="T31" fmla="*/ 1 h 172"/>
                  <a:gd name="T32" fmla="*/ 1 w 146"/>
                  <a:gd name="T33" fmla="*/ 1 h 172"/>
                  <a:gd name="T34" fmla="*/ 1 w 146"/>
                  <a:gd name="T35" fmla="*/ 1 h 172"/>
                  <a:gd name="T36" fmla="*/ 1 w 146"/>
                  <a:gd name="T37" fmla="*/ 1 h 172"/>
                  <a:gd name="T38" fmla="*/ 1 w 146"/>
                  <a:gd name="T39" fmla="*/ 1 h 172"/>
                  <a:gd name="T40" fmla="*/ 1 w 146"/>
                  <a:gd name="T41" fmla="*/ 1 h 172"/>
                  <a:gd name="T42" fmla="*/ 1 w 146"/>
                  <a:gd name="T43" fmla="*/ 1 h 172"/>
                  <a:gd name="T44" fmla="*/ 1 w 146"/>
                  <a:gd name="T45" fmla="*/ 1 h 172"/>
                  <a:gd name="T46" fmla="*/ 1 w 146"/>
                  <a:gd name="T47" fmla="*/ 1 h 172"/>
                  <a:gd name="T48" fmla="*/ 1 w 146"/>
                  <a:gd name="T49" fmla="*/ 1 h 172"/>
                  <a:gd name="T50" fmla="*/ 1 w 146"/>
                  <a:gd name="T51" fmla="*/ 1 h 172"/>
                  <a:gd name="T52" fmla="*/ 1 w 146"/>
                  <a:gd name="T53" fmla="*/ 1 h 172"/>
                  <a:gd name="T54" fmla="*/ 1 w 146"/>
                  <a:gd name="T55" fmla="*/ 1 h 172"/>
                  <a:gd name="T56" fmla="*/ 1 w 146"/>
                  <a:gd name="T57" fmla="*/ 1 h 172"/>
                  <a:gd name="T58" fmla="*/ 1 w 146"/>
                  <a:gd name="T59" fmla="*/ 1 h 172"/>
                  <a:gd name="T60" fmla="*/ 1 w 146"/>
                  <a:gd name="T61" fmla="*/ 1 h 172"/>
                  <a:gd name="T62" fmla="*/ 1 w 146"/>
                  <a:gd name="T63" fmla="*/ 1 h 172"/>
                  <a:gd name="T64" fmla="*/ 1 w 146"/>
                  <a:gd name="T65" fmla="*/ 1 h 172"/>
                  <a:gd name="T66" fmla="*/ 1 w 146"/>
                  <a:gd name="T67" fmla="*/ 1 h 172"/>
                  <a:gd name="T68" fmla="*/ 1 w 146"/>
                  <a:gd name="T69" fmla="*/ 1 h 172"/>
                  <a:gd name="T70" fmla="*/ 1 w 146"/>
                  <a:gd name="T71" fmla="*/ 1 h 172"/>
                  <a:gd name="T72" fmla="*/ 1 w 146"/>
                  <a:gd name="T73" fmla="*/ 1 h 172"/>
                  <a:gd name="T74" fmla="*/ 1 w 146"/>
                  <a:gd name="T75" fmla="*/ 1 h 172"/>
                  <a:gd name="T76" fmla="*/ 1 w 146"/>
                  <a:gd name="T77" fmla="*/ 1 h 172"/>
                  <a:gd name="T78" fmla="*/ 1 w 146"/>
                  <a:gd name="T79" fmla="*/ 1 h 172"/>
                  <a:gd name="T80" fmla="*/ 1 w 146"/>
                  <a:gd name="T81" fmla="*/ 1 h 172"/>
                  <a:gd name="T82" fmla="*/ 1 w 146"/>
                  <a:gd name="T83" fmla="*/ 1 h 172"/>
                  <a:gd name="T84" fmla="*/ 1 w 146"/>
                  <a:gd name="T85" fmla="*/ 1 h 172"/>
                  <a:gd name="T86" fmla="*/ 1 w 146"/>
                  <a:gd name="T87" fmla="*/ 1 h 172"/>
                  <a:gd name="T88" fmla="*/ 1 w 146"/>
                  <a:gd name="T89" fmla="*/ 1 h 172"/>
                  <a:gd name="T90" fmla="*/ 1 w 146"/>
                  <a:gd name="T91" fmla="*/ 1 h 172"/>
                  <a:gd name="T92" fmla="*/ 1 w 146"/>
                  <a:gd name="T93" fmla="*/ 1 h 172"/>
                  <a:gd name="T94" fmla="*/ 1 w 146"/>
                  <a:gd name="T95" fmla="*/ 1 h 172"/>
                  <a:gd name="T96" fmla="*/ 1 w 146"/>
                  <a:gd name="T97" fmla="*/ 1 h 172"/>
                  <a:gd name="T98" fmla="*/ 1 w 146"/>
                  <a:gd name="T99" fmla="*/ 1 h 172"/>
                  <a:gd name="T100" fmla="*/ 1 w 146"/>
                  <a:gd name="T101" fmla="*/ 1 h 172"/>
                  <a:gd name="T102" fmla="*/ 1 w 146"/>
                  <a:gd name="T103" fmla="*/ 1 h 172"/>
                  <a:gd name="T104" fmla="*/ 1 w 146"/>
                  <a:gd name="T105" fmla="*/ 1 h 172"/>
                  <a:gd name="T106" fmla="*/ 1 w 146"/>
                  <a:gd name="T107" fmla="*/ 1 h 172"/>
                  <a:gd name="T108" fmla="*/ 1 w 146"/>
                  <a:gd name="T109" fmla="*/ 1 h 172"/>
                  <a:gd name="T110" fmla="*/ 1 w 146"/>
                  <a:gd name="T111" fmla="*/ 0 h 172"/>
                  <a:gd name="T112" fmla="*/ 1 w 146"/>
                  <a:gd name="T113" fmla="*/ 0 h 172"/>
                  <a:gd name="T114" fmla="*/ 1 w 146"/>
                  <a:gd name="T115" fmla="*/ 0 h 172"/>
                  <a:gd name="T116" fmla="*/ 1 w 146"/>
                  <a:gd name="T117" fmla="*/ 1 h 172"/>
                  <a:gd name="T118" fmla="*/ 1 w 146"/>
                  <a:gd name="T119" fmla="*/ 1 h 172"/>
                  <a:gd name="T120" fmla="*/ 1 w 146"/>
                  <a:gd name="T121" fmla="*/ 1 h 172"/>
                  <a:gd name="T122" fmla="*/ 1 w 146"/>
                  <a:gd name="T123" fmla="*/ 1 h 1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6" h="172">
                    <a:moveTo>
                      <a:pt x="60" y="11"/>
                    </a:moveTo>
                    <a:lnTo>
                      <a:pt x="52" y="17"/>
                    </a:lnTo>
                    <a:lnTo>
                      <a:pt x="44" y="24"/>
                    </a:lnTo>
                    <a:lnTo>
                      <a:pt x="36" y="31"/>
                    </a:lnTo>
                    <a:lnTo>
                      <a:pt x="29" y="39"/>
                    </a:lnTo>
                    <a:lnTo>
                      <a:pt x="22" y="47"/>
                    </a:lnTo>
                    <a:lnTo>
                      <a:pt x="16" y="57"/>
                    </a:lnTo>
                    <a:lnTo>
                      <a:pt x="11" y="66"/>
                    </a:lnTo>
                    <a:lnTo>
                      <a:pt x="7" y="77"/>
                    </a:lnTo>
                    <a:lnTo>
                      <a:pt x="3" y="94"/>
                    </a:lnTo>
                    <a:lnTo>
                      <a:pt x="0" y="110"/>
                    </a:lnTo>
                    <a:lnTo>
                      <a:pt x="0" y="119"/>
                    </a:lnTo>
                    <a:lnTo>
                      <a:pt x="1" y="125"/>
                    </a:lnTo>
                    <a:lnTo>
                      <a:pt x="3" y="132"/>
                    </a:lnTo>
                    <a:lnTo>
                      <a:pt x="4" y="139"/>
                    </a:lnTo>
                    <a:lnTo>
                      <a:pt x="7" y="145"/>
                    </a:lnTo>
                    <a:lnTo>
                      <a:pt x="9" y="152"/>
                    </a:lnTo>
                    <a:lnTo>
                      <a:pt x="14" y="156"/>
                    </a:lnTo>
                    <a:lnTo>
                      <a:pt x="18" y="160"/>
                    </a:lnTo>
                    <a:lnTo>
                      <a:pt x="23" y="164"/>
                    </a:lnTo>
                    <a:lnTo>
                      <a:pt x="29" y="167"/>
                    </a:lnTo>
                    <a:lnTo>
                      <a:pt x="34" y="169"/>
                    </a:lnTo>
                    <a:lnTo>
                      <a:pt x="41" y="171"/>
                    </a:lnTo>
                    <a:lnTo>
                      <a:pt x="47" y="172"/>
                    </a:lnTo>
                    <a:lnTo>
                      <a:pt x="52" y="172"/>
                    </a:lnTo>
                    <a:lnTo>
                      <a:pt x="58" y="171"/>
                    </a:lnTo>
                    <a:lnTo>
                      <a:pt x="63" y="169"/>
                    </a:lnTo>
                    <a:lnTo>
                      <a:pt x="74" y="167"/>
                    </a:lnTo>
                    <a:lnTo>
                      <a:pt x="80" y="164"/>
                    </a:lnTo>
                    <a:lnTo>
                      <a:pt x="85" y="161"/>
                    </a:lnTo>
                    <a:lnTo>
                      <a:pt x="93" y="156"/>
                    </a:lnTo>
                    <a:lnTo>
                      <a:pt x="102" y="149"/>
                    </a:lnTo>
                    <a:lnTo>
                      <a:pt x="106" y="146"/>
                    </a:lnTo>
                    <a:lnTo>
                      <a:pt x="108" y="142"/>
                    </a:lnTo>
                    <a:lnTo>
                      <a:pt x="117" y="135"/>
                    </a:lnTo>
                    <a:lnTo>
                      <a:pt x="124" y="125"/>
                    </a:lnTo>
                    <a:lnTo>
                      <a:pt x="129" y="116"/>
                    </a:lnTo>
                    <a:lnTo>
                      <a:pt x="132" y="112"/>
                    </a:lnTo>
                    <a:lnTo>
                      <a:pt x="135" y="106"/>
                    </a:lnTo>
                    <a:lnTo>
                      <a:pt x="139" y="97"/>
                    </a:lnTo>
                    <a:lnTo>
                      <a:pt x="141" y="87"/>
                    </a:lnTo>
                    <a:lnTo>
                      <a:pt x="144" y="79"/>
                    </a:lnTo>
                    <a:lnTo>
                      <a:pt x="146" y="70"/>
                    </a:lnTo>
                    <a:lnTo>
                      <a:pt x="146" y="62"/>
                    </a:lnTo>
                    <a:lnTo>
                      <a:pt x="146" y="54"/>
                    </a:lnTo>
                    <a:lnTo>
                      <a:pt x="146" y="47"/>
                    </a:lnTo>
                    <a:lnTo>
                      <a:pt x="144" y="39"/>
                    </a:lnTo>
                    <a:lnTo>
                      <a:pt x="143" y="32"/>
                    </a:lnTo>
                    <a:lnTo>
                      <a:pt x="140" y="26"/>
                    </a:lnTo>
                    <a:lnTo>
                      <a:pt x="136" y="21"/>
                    </a:lnTo>
                    <a:lnTo>
                      <a:pt x="132" y="15"/>
                    </a:lnTo>
                    <a:lnTo>
                      <a:pt x="128" y="11"/>
                    </a:lnTo>
                    <a:lnTo>
                      <a:pt x="122" y="7"/>
                    </a:lnTo>
                    <a:lnTo>
                      <a:pt x="117" y="4"/>
                    </a:lnTo>
                    <a:lnTo>
                      <a:pt x="111" y="2"/>
                    </a:lnTo>
                    <a:lnTo>
                      <a:pt x="104" y="0"/>
                    </a:lnTo>
                    <a:lnTo>
                      <a:pt x="99" y="0"/>
                    </a:lnTo>
                    <a:lnTo>
                      <a:pt x="93" y="0"/>
                    </a:lnTo>
                    <a:lnTo>
                      <a:pt x="82" y="2"/>
                    </a:lnTo>
                    <a:lnTo>
                      <a:pt x="71" y="6"/>
                    </a:lnTo>
                    <a:lnTo>
                      <a:pt x="66" y="9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2" name="Freeform 829"/>
              <p:cNvSpPr>
                <a:spLocks/>
              </p:cNvSpPr>
              <p:nvPr userDrawn="1"/>
            </p:nvSpPr>
            <p:spPr bwMode="auto">
              <a:xfrm>
                <a:off x="3967" y="659"/>
                <a:ext cx="53" cy="75"/>
              </a:xfrm>
              <a:custGeom>
                <a:avLst/>
                <a:gdLst>
                  <a:gd name="T0" fmla="*/ 1 w 106"/>
                  <a:gd name="T1" fmla="*/ 1 h 148"/>
                  <a:gd name="T2" fmla="*/ 1 w 106"/>
                  <a:gd name="T3" fmla="*/ 1 h 148"/>
                  <a:gd name="T4" fmla="*/ 1 w 106"/>
                  <a:gd name="T5" fmla="*/ 1 h 148"/>
                  <a:gd name="T6" fmla="*/ 1 w 106"/>
                  <a:gd name="T7" fmla="*/ 1 h 148"/>
                  <a:gd name="T8" fmla="*/ 1 w 106"/>
                  <a:gd name="T9" fmla="*/ 1 h 148"/>
                  <a:gd name="T10" fmla="*/ 1 w 106"/>
                  <a:gd name="T11" fmla="*/ 1 h 148"/>
                  <a:gd name="T12" fmla="*/ 1 w 106"/>
                  <a:gd name="T13" fmla="*/ 1 h 148"/>
                  <a:gd name="T14" fmla="*/ 1 w 106"/>
                  <a:gd name="T15" fmla="*/ 1 h 148"/>
                  <a:gd name="T16" fmla="*/ 1 w 106"/>
                  <a:gd name="T17" fmla="*/ 1 h 148"/>
                  <a:gd name="T18" fmla="*/ 1 w 106"/>
                  <a:gd name="T19" fmla="*/ 1 h 148"/>
                  <a:gd name="T20" fmla="*/ 0 w 106"/>
                  <a:gd name="T21" fmla="*/ 1 h 148"/>
                  <a:gd name="T22" fmla="*/ 1 w 106"/>
                  <a:gd name="T23" fmla="*/ 1 h 148"/>
                  <a:gd name="T24" fmla="*/ 1 w 106"/>
                  <a:gd name="T25" fmla="*/ 1 h 148"/>
                  <a:gd name="T26" fmla="*/ 1 w 106"/>
                  <a:gd name="T27" fmla="*/ 1 h 148"/>
                  <a:gd name="T28" fmla="*/ 1 w 106"/>
                  <a:gd name="T29" fmla="*/ 1 h 148"/>
                  <a:gd name="T30" fmla="*/ 1 w 106"/>
                  <a:gd name="T31" fmla="*/ 1 h 148"/>
                  <a:gd name="T32" fmla="*/ 1 w 106"/>
                  <a:gd name="T33" fmla="*/ 1 h 148"/>
                  <a:gd name="T34" fmla="*/ 1 w 106"/>
                  <a:gd name="T35" fmla="*/ 1 h 148"/>
                  <a:gd name="T36" fmla="*/ 1 w 106"/>
                  <a:gd name="T37" fmla="*/ 1 h 148"/>
                  <a:gd name="T38" fmla="*/ 1 w 106"/>
                  <a:gd name="T39" fmla="*/ 1 h 148"/>
                  <a:gd name="T40" fmla="*/ 1 w 106"/>
                  <a:gd name="T41" fmla="*/ 1 h 148"/>
                  <a:gd name="T42" fmla="*/ 1 w 106"/>
                  <a:gd name="T43" fmla="*/ 1 h 148"/>
                  <a:gd name="T44" fmla="*/ 1 w 106"/>
                  <a:gd name="T45" fmla="*/ 1 h 148"/>
                  <a:gd name="T46" fmla="*/ 1 w 106"/>
                  <a:gd name="T47" fmla="*/ 1 h 148"/>
                  <a:gd name="T48" fmla="*/ 1 w 106"/>
                  <a:gd name="T49" fmla="*/ 1 h 148"/>
                  <a:gd name="T50" fmla="*/ 1 w 106"/>
                  <a:gd name="T51" fmla="*/ 1 h 148"/>
                  <a:gd name="T52" fmla="*/ 1 w 106"/>
                  <a:gd name="T53" fmla="*/ 1 h 148"/>
                  <a:gd name="T54" fmla="*/ 1 w 106"/>
                  <a:gd name="T55" fmla="*/ 1 h 148"/>
                  <a:gd name="T56" fmla="*/ 1 w 106"/>
                  <a:gd name="T57" fmla="*/ 1 h 148"/>
                  <a:gd name="T58" fmla="*/ 1 w 106"/>
                  <a:gd name="T59" fmla="*/ 1 h 148"/>
                  <a:gd name="T60" fmla="*/ 1 w 106"/>
                  <a:gd name="T61" fmla="*/ 1 h 148"/>
                  <a:gd name="T62" fmla="*/ 1 w 106"/>
                  <a:gd name="T63" fmla="*/ 1 h 148"/>
                  <a:gd name="T64" fmla="*/ 1 w 106"/>
                  <a:gd name="T65" fmla="*/ 1 h 148"/>
                  <a:gd name="T66" fmla="*/ 1 w 106"/>
                  <a:gd name="T67" fmla="*/ 1 h 148"/>
                  <a:gd name="T68" fmla="*/ 1 w 106"/>
                  <a:gd name="T69" fmla="*/ 1 h 148"/>
                  <a:gd name="T70" fmla="*/ 1 w 106"/>
                  <a:gd name="T71" fmla="*/ 1 h 148"/>
                  <a:gd name="T72" fmla="*/ 1 w 106"/>
                  <a:gd name="T73" fmla="*/ 1 h 148"/>
                  <a:gd name="T74" fmla="*/ 1 w 106"/>
                  <a:gd name="T75" fmla="*/ 1 h 148"/>
                  <a:gd name="T76" fmla="*/ 1 w 106"/>
                  <a:gd name="T77" fmla="*/ 1 h 148"/>
                  <a:gd name="T78" fmla="*/ 1 w 106"/>
                  <a:gd name="T79" fmla="*/ 1 h 148"/>
                  <a:gd name="T80" fmla="*/ 1 w 106"/>
                  <a:gd name="T81" fmla="*/ 1 h 148"/>
                  <a:gd name="T82" fmla="*/ 1 w 106"/>
                  <a:gd name="T83" fmla="*/ 1 h 148"/>
                  <a:gd name="T84" fmla="*/ 1 w 106"/>
                  <a:gd name="T85" fmla="*/ 1 h 148"/>
                  <a:gd name="T86" fmla="*/ 1 w 106"/>
                  <a:gd name="T87" fmla="*/ 1 h 148"/>
                  <a:gd name="T88" fmla="*/ 1 w 106"/>
                  <a:gd name="T89" fmla="*/ 1 h 148"/>
                  <a:gd name="T90" fmla="*/ 1 w 106"/>
                  <a:gd name="T91" fmla="*/ 1 h 148"/>
                  <a:gd name="T92" fmla="*/ 1 w 106"/>
                  <a:gd name="T93" fmla="*/ 1 h 148"/>
                  <a:gd name="T94" fmla="*/ 1 w 106"/>
                  <a:gd name="T95" fmla="*/ 1 h 148"/>
                  <a:gd name="T96" fmla="*/ 1 w 106"/>
                  <a:gd name="T97" fmla="*/ 1 h 148"/>
                  <a:gd name="T98" fmla="*/ 1 w 106"/>
                  <a:gd name="T99" fmla="*/ 0 h 148"/>
                  <a:gd name="T100" fmla="*/ 1 w 106"/>
                  <a:gd name="T101" fmla="*/ 0 h 148"/>
                  <a:gd name="T102" fmla="*/ 1 w 106"/>
                  <a:gd name="T103" fmla="*/ 1 h 148"/>
                  <a:gd name="T104" fmla="*/ 1 w 106"/>
                  <a:gd name="T105" fmla="*/ 1 h 148"/>
                  <a:gd name="T106" fmla="*/ 1 w 106"/>
                  <a:gd name="T107" fmla="*/ 1 h 148"/>
                  <a:gd name="T108" fmla="*/ 1 w 106"/>
                  <a:gd name="T109" fmla="*/ 1 h 1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" h="148">
                    <a:moveTo>
                      <a:pt x="41" y="11"/>
                    </a:moveTo>
                    <a:lnTo>
                      <a:pt x="36" y="15"/>
                    </a:lnTo>
                    <a:lnTo>
                      <a:pt x="30" y="20"/>
                    </a:lnTo>
                    <a:lnTo>
                      <a:pt x="25" y="27"/>
                    </a:lnTo>
                    <a:lnTo>
                      <a:pt x="20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8" y="58"/>
                    </a:lnTo>
                    <a:lnTo>
                      <a:pt x="4" y="67"/>
                    </a:lnTo>
                    <a:lnTo>
                      <a:pt x="1" y="82"/>
                    </a:lnTo>
                    <a:lnTo>
                      <a:pt x="0" y="96"/>
                    </a:lnTo>
                    <a:lnTo>
                      <a:pt x="1" y="110"/>
                    </a:lnTo>
                    <a:lnTo>
                      <a:pt x="3" y="115"/>
                    </a:lnTo>
                    <a:lnTo>
                      <a:pt x="4" y="121"/>
                    </a:lnTo>
                    <a:lnTo>
                      <a:pt x="5" y="126"/>
                    </a:lnTo>
                    <a:lnTo>
                      <a:pt x="8" y="130"/>
                    </a:lnTo>
                    <a:lnTo>
                      <a:pt x="11" y="136"/>
                    </a:lnTo>
                    <a:lnTo>
                      <a:pt x="14" y="139"/>
                    </a:lnTo>
                    <a:lnTo>
                      <a:pt x="18" y="143"/>
                    </a:lnTo>
                    <a:lnTo>
                      <a:pt x="22" y="144"/>
                    </a:lnTo>
                    <a:lnTo>
                      <a:pt x="26" y="147"/>
                    </a:lnTo>
                    <a:lnTo>
                      <a:pt x="31" y="148"/>
                    </a:lnTo>
                    <a:lnTo>
                      <a:pt x="40" y="148"/>
                    </a:lnTo>
                    <a:lnTo>
                      <a:pt x="44" y="147"/>
                    </a:lnTo>
                    <a:lnTo>
                      <a:pt x="48" y="147"/>
                    </a:lnTo>
                    <a:lnTo>
                      <a:pt x="52" y="146"/>
                    </a:lnTo>
                    <a:lnTo>
                      <a:pt x="56" y="143"/>
                    </a:lnTo>
                    <a:lnTo>
                      <a:pt x="63" y="139"/>
                    </a:lnTo>
                    <a:lnTo>
                      <a:pt x="70" y="133"/>
                    </a:lnTo>
                    <a:lnTo>
                      <a:pt x="75" y="128"/>
                    </a:lnTo>
                    <a:lnTo>
                      <a:pt x="81" y="122"/>
                    </a:lnTo>
                    <a:lnTo>
                      <a:pt x="86" y="115"/>
                    </a:lnTo>
                    <a:lnTo>
                      <a:pt x="91" y="107"/>
                    </a:lnTo>
                    <a:lnTo>
                      <a:pt x="95" y="99"/>
                    </a:lnTo>
                    <a:lnTo>
                      <a:pt x="99" y="91"/>
                    </a:lnTo>
                    <a:lnTo>
                      <a:pt x="102" y="81"/>
                    </a:lnTo>
                    <a:lnTo>
                      <a:pt x="103" y="74"/>
                    </a:lnTo>
                    <a:lnTo>
                      <a:pt x="104" y="66"/>
                    </a:lnTo>
                    <a:lnTo>
                      <a:pt x="106" y="52"/>
                    </a:lnTo>
                    <a:lnTo>
                      <a:pt x="106" y="38"/>
                    </a:lnTo>
                    <a:lnTo>
                      <a:pt x="104" y="33"/>
                    </a:lnTo>
                    <a:lnTo>
                      <a:pt x="103" y="27"/>
                    </a:lnTo>
                    <a:lnTo>
                      <a:pt x="100" y="22"/>
                    </a:lnTo>
                    <a:lnTo>
                      <a:pt x="97" y="16"/>
                    </a:lnTo>
                    <a:lnTo>
                      <a:pt x="95" y="12"/>
                    </a:lnTo>
                    <a:lnTo>
                      <a:pt x="92" y="8"/>
                    </a:lnTo>
                    <a:lnTo>
                      <a:pt x="88" y="5"/>
                    </a:lnTo>
                    <a:lnTo>
                      <a:pt x="84" y="3"/>
                    </a:lnTo>
                    <a:lnTo>
                      <a:pt x="80" y="1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1"/>
                    </a:lnTo>
                    <a:lnTo>
                      <a:pt x="49" y="5"/>
                    </a:lnTo>
                    <a:lnTo>
                      <a:pt x="45" y="8"/>
                    </a:lnTo>
                    <a:lnTo>
                      <a:pt x="41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3" name="Freeform 830"/>
              <p:cNvSpPr>
                <a:spLocks/>
              </p:cNvSpPr>
              <p:nvPr userDrawn="1"/>
            </p:nvSpPr>
            <p:spPr bwMode="auto">
              <a:xfrm>
                <a:off x="4141" y="683"/>
                <a:ext cx="58" cy="78"/>
              </a:xfrm>
              <a:custGeom>
                <a:avLst/>
                <a:gdLst>
                  <a:gd name="T0" fmla="*/ 0 w 117"/>
                  <a:gd name="T1" fmla="*/ 1 h 155"/>
                  <a:gd name="T2" fmla="*/ 0 w 117"/>
                  <a:gd name="T3" fmla="*/ 1 h 155"/>
                  <a:gd name="T4" fmla="*/ 0 w 117"/>
                  <a:gd name="T5" fmla="*/ 1 h 155"/>
                  <a:gd name="T6" fmla="*/ 0 w 117"/>
                  <a:gd name="T7" fmla="*/ 1 h 155"/>
                  <a:gd name="T8" fmla="*/ 0 w 117"/>
                  <a:gd name="T9" fmla="*/ 1 h 155"/>
                  <a:gd name="T10" fmla="*/ 0 w 117"/>
                  <a:gd name="T11" fmla="*/ 1 h 155"/>
                  <a:gd name="T12" fmla="*/ 0 w 117"/>
                  <a:gd name="T13" fmla="*/ 1 h 155"/>
                  <a:gd name="T14" fmla="*/ 0 w 117"/>
                  <a:gd name="T15" fmla="*/ 1 h 155"/>
                  <a:gd name="T16" fmla="*/ 0 w 117"/>
                  <a:gd name="T17" fmla="*/ 1 h 155"/>
                  <a:gd name="T18" fmla="*/ 0 w 117"/>
                  <a:gd name="T19" fmla="*/ 1 h 155"/>
                  <a:gd name="T20" fmla="*/ 0 w 117"/>
                  <a:gd name="T21" fmla="*/ 1 h 155"/>
                  <a:gd name="T22" fmla="*/ 0 w 117"/>
                  <a:gd name="T23" fmla="*/ 1 h 155"/>
                  <a:gd name="T24" fmla="*/ 0 w 117"/>
                  <a:gd name="T25" fmla="*/ 1 h 155"/>
                  <a:gd name="T26" fmla="*/ 0 w 117"/>
                  <a:gd name="T27" fmla="*/ 1 h 155"/>
                  <a:gd name="T28" fmla="*/ 0 w 117"/>
                  <a:gd name="T29" fmla="*/ 1 h 155"/>
                  <a:gd name="T30" fmla="*/ 0 w 117"/>
                  <a:gd name="T31" fmla="*/ 1 h 155"/>
                  <a:gd name="T32" fmla="*/ 0 w 117"/>
                  <a:gd name="T33" fmla="*/ 1 h 155"/>
                  <a:gd name="T34" fmla="*/ 0 w 117"/>
                  <a:gd name="T35" fmla="*/ 1 h 155"/>
                  <a:gd name="T36" fmla="*/ 0 w 117"/>
                  <a:gd name="T37" fmla="*/ 1 h 155"/>
                  <a:gd name="T38" fmla="*/ 0 w 117"/>
                  <a:gd name="T39" fmla="*/ 1 h 155"/>
                  <a:gd name="T40" fmla="*/ 0 w 117"/>
                  <a:gd name="T41" fmla="*/ 1 h 155"/>
                  <a:gd name="T42" fmla="*/ 0 w 117"/>
                  <a:gd name="T43" fmla="*/ 1 h 155"/>
                  <a:gd name="T44" fmla="*/ 0 w 117"/>
                  <a:gd name="T45" fmla="*/ 1 h 155"/>
                  <a:gd name="T46" fmla="*/ 0 w 117"/>
                  <a:gd name="T47" fmla="*/ 1 h 155"/>
                  <a:gd name="T48" fmla="*/ 0 w 117"/>
                  <a:gd name="T49" fmla="*/ 1 h 155"/>
                  <a:gd name="T50" fmla="*/ 0 w 117"/>
                  <a:gd name="T51" fmla="*/ 1 h 155"/>
                  <a:gd name="T52" fmla="*/ 0 w 117"/>
                  <a:gd name="T53" fmla="*/ 1 h 155"/>
                  <a:gd name="T54" fmla="*/ 0 w 117"/>
                  <a:gd name="T55" fmla="*/ 1 h 155"/>
                  <a:gd name="T56" fmla="*/ 0 w 117"/>
                  <a:gd name="T57" fmla="*/ 1 h 155"/>
                  <a:gd name="T58" fmla="*/ 0 w 117"/>
                  <a:gd name="T59" fmla="*/ 1 h 155"/>
                  <a:gd name="T60" fmla="*/ 0 w 117"/>
                  <a:gd name="T61" fmla="*/ 1 h 155"/>
                  <a:gd name="T62" fmla="*/ 0 w 117"/>
                  <a:gd name="T63" fmla="*/ 1 h 155"/>
                  <a:gd name="T64" fmla="*/ 0 w 117"/>
                  <a:gd name="T65" fmla="*/ 1 h 155"/>
                  <a:gd name="T66" fmla="*/ 0 w 117"/>
                  <a:gd name="T67" fmla="*/ 1 h 155"/>
                  <a:gd name="T68" fmla="*/ 0 w 117"/>
                  <a:gd name="T69" fmla="*/ 1 h 155"/>
                  <a:gd name="T70" fmla="*/ 0 w 117"/>
                  <a:gd name="T71" fmla="*/ 1 h 155"/>
                  <a:gd name="T72" fmla="*/ 0 w 117"/>
                  <a:gd name="T73" fmla="*/ 1 h 155"/>
                  <a:gd name="T74" fmla="*/ 0 w 117"/>
                  <a:gd name="T75" fmla="*/ 1 h 155"/>
                  <a:gd name="T76" fmla="*/ 0 w 117"/>
                  <a:gd name="T77" fmla="*/ 1 h 155"/>
                  <a:gd name="T78" fmla="*/ 0 w 117"/>
                  <a:gd name="T79" fmla="*/ 1 h 155"/>
                  <a:gd name="T80" fmla="*/ 0 w 117"/>
                  <a:gd name="T81" fmla="*/ 1 h 155"/>
                  <a:gd name="T82" fmla="*/ 0 w 117"/>
                  <a:gd name="T83" fmla="*/ 1 h 155"/>
                  <a:gd name="T84" fmla="*/ 0 w 117"/>
                  <a:gd name="T85" fmla="*/ 1 h 155"/>
                  <a:gd name="T86" fmla="*/ 0 w 117"/>
                  <a:gd name="T87" fmla="*/ 1 h 155"/>
                  <a:gd name="T88" fmla="*/ 0 w 117"/>
                  <a:gd name="T89" fmla="*/ 1 h 155"/>
                  <a:gd name="T90" fmla="*/ 0 w 117"/>
                  <a:gd name="T91" fmla="*/ 1 h 155"/>
                  <a:gd name="T92" fmla="*/ 0 w 117"/>
                  <a:gd name="T93" fmla="*/ 1 h 155"/>
                  <a:gd name="T94" fmla="*/ 0 w 117"/>
                  <a:gd name="T95" fmla="*/ 1 h 155"/>
                  <a:gd name="T96" fmla="*/ 0 w 117"/>
                  <a:gd name="T97" fmla="*/ 1 h 155"/>
                  <a:gd name="T98" fmla="*/ 0 w 117"/>
                  <a:gd name="T99" fmla="*/ 1 h 155"/>
                  <a:gd name="T100" fmla="*/ 0 w 117"/>
                  <a:gd name="T101" fmla="*/ 1 h 155"/>
                  <a:gd name="T102" fmla="*/ 0 w 117"/>
                  <a:gd name="T103" fmla="*/ 1 h 155"/>
                  <a:gd name="T104" fmla="*/ 0 w 117"/>
                  <a:gd name="T105" fmla="*/ 1 h 155"/>
                  <a:gd name="T106" fmla="*/ 0 w 117"/>
                  <a:gd name="T107" fmla="*/ 0 h 155"/>
                  <a:gd name="T108" fmla="*/ 0 w 117"/>
                  <a:gd name="T109" fmla="*/ 0 h 155"/>
                  <a:gd name="T110" fmla="*/ 0 w 117"/>
                  <a:gd name="T111" fmla="*/ 1 h 155"/>
                  <a:gd name="T112" fmla="*/ 0 w 117"/>
                  <a:gd name="T113" fmla="*/ 1 h 155"/>
                  <a:gd name="T114" fmla="*/ 0 w 117"/>
                  <a:gd name="T115" fmla="*/ 1 h 155"/>
                  <a:gd name="T116" fmla="*/ 0 w 117"/>
                  <a:gd name="T117" fmla="*/ 1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7" h="155">
                    <a:moveTo>
                      <a:pt x="47" y="11"/>
                    </a:moveTo>
                    <a:lnTo>
                      <a:pt x="40" y="15"/>
                    </a:lnTo>
                    <a:lnTo>
                      <a:pt x="33" y="22"/>
                    </a:lnTo>
                    <a:lnTo>
                      <a:pt x="28" y="27"/>
                    </a:lnTo>
                    <a:lnTo>
                      <a:pt x="22" y="36"/>
                    </a:lnTo>
                    <a:lnTo>
                      <a:pt x="17" y="43"/>
                    </a:lnTo>
                    <a:lnTo>
                      <a:pt x="13" y="52"/>
                    </a:lnTo>
                    <a:lnTo>
                      <a:pt x="9" y="60"/>
                    </a:lnTo>
                    <a:lnTo>
                      <a:pt x="4" y="70"/>
                    </a:lnTo>
                    <a:lnTo>
                      <a:pt x="3" y="78"/>
                    </a:lnTo>
                    <a:lnTo>
                      <a:pt x="2" y="85"/>
                    </a:lnTo>
                    <a:lnTo>
                      <a:pt x="0" y="93"/>
                    </a:lnTo>
                    <a:lnTo>
                      <a:pt x="0" y="100"/>
                    </a:lnTo>
                    <a:lnTo>
                      <a:pt x="0" y="107"/>
                    </a:lnTo>
                    <a:lnTo>
                      <a:pt x="0" y="114"/>
                    </a:lnTo>
                    <a:lnTo>
                      <a:pt x="3" y="126"/>
                    </a:lnTo>
                    <a:lnTo>
                      <a:pt x="6" y="132"/>
                    </a:lnTo>
                    <a:lnTo>
                      <a:pt x="9" y="137"/>
                    </a:lnTo>
                    <a:lnTo>
                      <a:pt x="11" y="142"/>
                    </a:lnTo>
                    <a:lnTo>
                      <a:pt x="15" y="146"/>
                    </a:lnTo>
                    <a:lnTo>
                      <a:pt x="20" y="148"/>
                    </a:lnTo>
                    <a:lnTo>
                      <a:pt x="24" y="151"/>
                    </a:lnTo>
                    <a:lnTo>
                      <a:pt x="28" y="153"/>
                    </a:lnTo>
                    <a:lnTo>
                      <a:pt x="33" y="154"/>
                    </a:lnTo>
                    <a:lnTo>
                      <a:pt x="37" y="155"/>
                    </a:lnTo>
                    <a:lnTo>
                      <a:pt x="43" y="155"/>
                    </a:lnTo>
                    <a:lnTo>
                      <a:pt x="47" y="154"/>
                    </a:lnTo>
                    <a:lnTo>
                      <a:pt x="51" y="153"/>
                    </a:lnTo>
                    <a:lnTo>
                      <a:pt x="57" y="151"/>
                    </a:lnTo>
                    <a:lnTo>
                      <a:pt x="61" y="150"/>
                    </a:lnTo>
                    <a:lnTo>
                      <a:pt x="69" y="144"/>
                    </a:lnTo>
                    <a:lnTo>
                      <a:pt x="76" y="140"/>
                    </a:lnTo>
                    <a:lnTo>
                      <a:pt x="83" y="135"/>
                    </a:lnTo>
                    <a:lnTo>
                      <a:pt x="88" y="128"/>
                    </a:lnTo>
                    <a:lnTo>
                      <a:pt x="94" y="121"/>
                    </a:lnTo>
                    <a:lnTo>
                      <a:pt x="99" y="113"/>
                    </a:lnTo>
                    <a:lnTo>
                      <a:pt x="105" y="104"/>
                    </a:lnTo>
                    <a:lnTo>
                      <a:pt x="109" y="95"/>
                    </a:lnTo>
                    <a:lnTo>
                      <a:pt x="112" y="85"/>
                    </a:lnTo>
                    <a:lnTo>
                      <a:pt x="114" y="77"/>
                    </a:lnTo>
                    <a:lnTo>
                      <a:pt x="116" y="70"/>
                    </a:lnTo>
                    <a:lnTo>
                      <a:pt x="117" y="62"/>
                    </a:lnTo>
                    <a:lnTo>
                      <a:pt x="117" y="55"/>
                    </a:lnTo>
                    <a:lnTo>
                      <a:pt x="117" y="47"/>
                    </a:lnTo>
                    <a:lnTo>
                      <a:pt x="116" y="41"/>
                    </a:lnTo>
                    <a:lnTo>
                      <a:pt x="116" y="34"/>
                    </a:lnTo>
                    <a:lnTo>
                      <a:pt x="113" y="27"/>
                    </a:lnTo>
                    <a:lnTo>
                      <a:pt x="109" y="18"/>
                    </a:lnTo>
                    <a:lnTo>
                      <a:pt x="105" y="12"/>
                    </a:lnTo>
                    <a:lnTo>
                      <a:pt x="102" y="10"/>
                    </a:lnTo>
                    <a:lnTo>
                      <a:pt x="98" y="5"/>
                    </a:lnTo>
                    <a:lnTo>
                      <a:pt x="92" y="3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3" y="0"/>
                    </a:lnTo>
                    <a:lnTo>
                      <a:pt x="65" y="1"/>
                    </a:lnTo>
                    <a:lnTo>
                      <a:pt x="59" y="3"/>
                    </a:lnTo>
                    <a:lnTo>
                      <a:pt x="55" y="5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4" name="Freeform 831"/>
              <p:cNvSpPr>
                <a:spLocks/>
              </p:cNvSpPr>
              <p:nvPr userDrawn="1"/>
            </p:nvSpPr>
            <p:spPr bwMode="auto">
              <a:xfrm>
                <a:off x="4434" y="724"/>
                <a:ext cx="69" cy="83"/>
              </a:xfrm>
              <a:custGeom>
                <a:avLst/>
                <a:gdLst>
                  <a:gd name="T0" fmla="*/ 1 w 137"/>
                  <a:gd name="T1" fmla="*/ 1 h 166"/>
                  <a:gd name="T2" fmla="*/ 1 w 137"/>
                  <a:gd name="T3" fmla="*/ 1 h 166"/>
                  <a:gd name="T4" fmla="*/ 1 w 137"/>
                  <a:gd name="T5" fmla="*/ 1 h 166"/>
                  <a:gd name="T6" fmla="*/ 1 w 137"/>
                  <a:gd name="T7" fmla="*/ 1 h 166"/>
                  <a:gd name="T8" fmla="*/ 1 w 137"/>
                  <a:gd name="T9" fmla="*/ 1 h 166"/>
                  <a:gd name="T10" fmla="*/ 1 w 137"/>
                  <a:gd name="T11" fmla="*/ 1 h 166"/>
                  <a:gd name="T12" fmla="*/ 1 w 137"/>
                  <a:gd name="T13" fmla="*/ 1 h 166"/>
                  <a:gd name="T14" fmla="*/ 1 w 137"/>
                  <a:gd name="T15" fmla="*/ 1 h 166"/>
                  <a:gd name="T16" fmla="*/ 1 w 137"/>
                  <a:gd name="T17" fmla="*/ 1 h 166"/>
                  <a:gd name="T18" fmla="*/ 1 w 137"/>
                  <a:gd name="T19" fmla="*/ 1 h 166"/>
                  <a:gd name="T20" fmla="*/ 0 w 137"/>
                  <a:gd name="T21" fmla="*/ 1 h 166"/>
                  <a:gd name="T22" fmla="*/ 0 w 137"/>
                  <a:gd name="T23" fmla="*/ 1 h 166"/>
                  <a:gd name="T24" fmla="*/ 1 w 137"/>
                  <a:gd name="T25" fmla="*/ 1 h 166"/>
                  <a:gd name="T26" fmla="*/ 1 w 137"/>
                  <a:gd name="T27" fmla="*/ 1 h 166"/>
                  <a:gd name="T28" fmla="*/ 1 w 137"/>
                  <a:gd name="T29" fmla="*/ 1 h 166"/>
                  <a:gd name="T30" fmla="*/ 1 w 137"/>
                  <a:gd name="T31" fmla="*/ 1 h 166"/>
                  <a:gd name="T32" fmla="*/ 1 w 137"/>
                  <a:gd name="T33" fmla="*/ 1 h 166"/>
                  <a:gd name="T34" fmla="*/ 1 w 137"/>
                  <a:gd name="T35" fmla="*/ 1 h 166"/>
                  <a:gd name="T36" fmla="*/ 1 w 137"/>
                  <a:gd name="T37" fmla="*/ 1 h 166"/>
                  <a:gd name="T38" fmla="*/ 1 w 137"/>
                  <a:gd name="T39" fmla="*/ 1 h 166"/>
                  <a:gd name="T40" fmla="*/ 1 w 137"/>
                  <a:gd name="T41" fmla="*/ 1 h 166"/>
                  <a:gd name="T42" fmla="*/ 1 w 137"/>
                  <a:gd name="T43" fmla="*/ 1 h 166"/>
                  <a:gd name="T44" fmla="*/ 1 w 137"/>
                  <a:gd name="T45" fmla="*/ 1 h 166"/>
                  <a:gd name="T46" fmla="*/ 1 w 137"/>
                  <a:gd name="T47" fmla="*/ 1 h 166"/>
                  <a:gd name="T48" fmla="*/ 1 w 137"/>
                  <a:gd name="T49" fmla="*/ 1 h 166"/>
                  <a:gd name="T50" fmla="*/ 1 w 137"/>
                  <a:gd name="T51" fmla="*/ 1 h 166"/>
                  <a:gd name="T52" fmla="*/ 1 w 137"/>
                  <a:gd name="T53" fmla="*/ 1 h 166"/>
                  <a:gd name="T54" fmla="*/ 1 w 137"/>
                  <a:gd name="T55" fmla="*/ 1 h 166"/>
                  <a:gd name="T56" fmla="*/ 1 w 137"/>
                  <a:gd name="T57" fmla="*/ 1 h 166"/>
                  <a:gd name="T58" fmla="*/ 1 w 137"/>
                  <a:gd name="T59" fmla="*/ 1 h 166"/>
                  <a:gd name="T60" fmla="*/ 1 w 137"/>
                  <a:gd name="T61" fmla="*/ 1 h 166"/>
                  <a:gd name="T62" fmla="*/ 1 w 137"/>
                  <a:gd name="T63" fmla="*/ 1 h 166"/>
                  <a:gd name="T64" fmla="*/ 1 w 137"/>
                  <a:gd name="T65" fmla="*/ 1 h 166"/>
                  <a:gd name="T66" fmla="*/ 1 w 137"/>
                  <a:gd name="T67" fmla="*/ 1 h 166"/>
                  <a:gd name="T68" fmla="*/ 1 w 137"/>
                  <a:gd name="T69" fmla="*/ 1 h 166"/>
                  <a:gd name="T70" fmla="*/ 1 w 137"/>
                  <a:gd name="T71" fmla="*/ 1 h 166"/>
                  <a:gd name="T72" fmla="*/ 1 w 137"/>
                  <a:gd name="T73" fmla="*/ 1 h 166"/>
                  <a:gd name="T74" fmla="*/ 1 w 137"/>
                  <a:gd name="T75" fmla="*/ 1 h 166"/>
                  <a:gd name="T76" fmla="*/ 1 w 137"/>
                  <a:gd name="T77" fmla="*/ 1 h 166"/>
                  <a:gd name="T78" fmla="*/ 1 w 137"/>
                  <a:gd name="T79" fmla="*/ 1 h 166"/>
                  <a:gd name="T80" fmla="*/ 1 w 137"/>
                  <a:gd name="T81" fmla="*/ 1 h 166"/>
                  <a:gd name="T82" fmla="*/ 1 w 137"/>
                  <a:gd name="T83" fmla="*/ 1 h 166"/>
                  <a:gd name="T84" fmla="*/ 1 w 137"/>
                  <a:gd name="T85" fmla="*/ 1 h 166"/>
                  <a:gd name="T86" fmla="*/ 1 w 137"/>
                  <a:gd name="T87" fmla="*/ 1 h 166"/>
                  <a:gd name="T88" fmla="*/ 1 w 137"/>
                  <a:gd name="T89" fmla="*/ 1 h 166"/>
                  <a:gd name="T90" fmla="*/ 1 w 137"/>
                  <a:gd name="T91" fmla="*/ 1 h 166"/>
                  <a:gd name="T92" fmla="*/ 1 w 137"/>
                  <a:gd name="T93" fmla="*/ 1 h 166"/>
                  <a:gd name="T94" fmla="*/ 1 w 137"/>
                  <a:gd name="T95" fmla="*/ 1 h 166"/>
                  <a:gd name="T96" fmla="*/ 1 w 137"/>
                  <a:gd name="T97" fmla="*/ 1 h 166"/>
                  <a:gd name="T98" fmla="*/ 1 w 137"/>
                  <a:gd name="T99" fmla="*/ 1 h 166"/>
                  <a:gd name="T100" fmla="*/ 1 w 137"/>
                  <a:gd name="T101" fmla="*/ 1 h 166"/>
                  <a:gd name="T102" fmla="*/ 1 w 137"/>
                  <a:gd name="T103" fmla="*/ 0 h 166"/>
                  <a:gd name="T104" fmla="*/ 1 w 137"/>
                  <a:gd name="T105" fmla="*/ 0 h 166"/>
                  <a:gd name="T106" fmla="*/ 1 w 137"/>
                  <a:gd name="T107" fmla="*/ 0 h 166"/>
                  <a:gd name="T108" fmla="*/ 1 w 137"/>
                  <a:gd name="T109" fmla="*/ 1 h 166"/>
                  <a:gd name="T110" fmla="*/ 1 w 137"/>
                  <a:gd name="T111" fmla="*/ 1 h 166"/>
                  <a:gd name="T112" fmla="*/ 1 w 137"/>
                  <a:gd name="T113" fmla="*/ 1 h 166"/>
                  <a:gd name="T114" fmla="*/ 1 w 137"/>
                  <a:gd name="T115" fmla="*/ 1 h 1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7" h="166">
                    <a:moveTo>
                      <a:pt x="56" y="11"/>
                    </a:moveTo>
                    <a:lnTo>
                      <a:pt x="48" y="17"/>
                    </a:lnTo>
                    <a:lnTo>
                      <a:pt x="41" y="23"/>
                    </a:lnTo>
                    <a:lnTo>
                      <a:pt x="34" y="30"/>
                    </a:lnTo>
                    <a:lnTo>
                      <a:pt x="27" y="37"/>
                    </a:lnTo>
                    <a:lnTo>
                      <a:pt x="20" y="47"/>
                    </a:lnTo>
                    <a:lnTo>
                      <a:pt x="15" y="55"/>
                    </a:lnTo>
                    <a:lnTo>
                      <a:pt x="11" y="65"/>
                    </a:lnTo>
                    <a:lnTo>
                      <a:pt x="6" y="74"/>
                    </a:lnTo>
                    <a:lnTo>
                      <a:pt x="1" y="92"/>
                    </a:lnTo>
                    <a:lnTo>
                      <a:pt x="0" y="107"/>
                    </a:lnTo>
                    <a:lnTo>
                      <a:pt x="0" y="116"/>
                    </a:lnTo>
                    <a:lnTo>
                      <a:pt x="1" y="122"/>
                    </a:lnTo>
                    <a:lnTo>
                      <a:pt x="1" y="129"/>
                    </a:lnTo>
                    <a:lnTo>
                      <a:pt x="4" y="136"/>
                    </a:lnTo>
                    <a:lnTo>
                      <a:pt x="6" y="142"/>
                    </a:lnTo>
                    <a:lnTo>
                      <a:pt x="9" y="147"/>
                    </a:lnTo>
                    <a:lnTo>
                      <a:pt x="12" y="153"/>
                    </a:lnTo>
                    <a:lnTo>
                      <a:pt x="16" y="157"/>
                    </a:lnTo>
                    <a:lnTo>
                      <a:pt x="22" y="160"/>
                    </a:lnTo>
                    <a:lnTo>
                      <a:pt x="27" y="162"/>
                    </a:lnTo>
                    <a:lnTo>
                      <a:pt x="33" y="165"/>
                    </a:lnTo>
                    <a:lnTo>
                      <a:pt x="38" y="166"/>
                    </a:lnTo>
                    <a:lnTo>
                      <a:pt x="44" y="166"/>
                    </a:lnTo>
                    <a:lnTo>
                      <a:pt x="49" y="166"/>
                    </a:lnTo>
                    <a:lnTo>
                      <a:pt x="55" y="166"/>
                    </a:lnTo>
                    <a:lnTo>
                      <a:pt x="59" y="165"/>
                    </a:lnTo>
                    <a:lnTo>
                      <a:pt x="70" y="162"/>
                    </a:lnTo>
                    <a:lnTo>
                      <a:pt x="81" y="157"/>
                    </a:lnTo>
                    <a:lnTo>
                      <a:pt x="88" y="151"/>
                    </a:lnTo>
                    <a:lnTo>
                      <a:pt x="96" y="146"/>
                    </a:lnTo>
                    <a:lnTo>
                      <a:pt x="103" y="139"/>
                    </a:lnTo>
                    <a:lnTo>
                      <a:pt x="110" y="131"/>
                    </a:lnTo>
                    <a:lnTo>
                      <a:pt x="116" y="122"/>
                    </a:lnTo>
                    <a:lnTo>
                      <a:pt x="122" y="113"/>
                    </a:lnTo>
                    <a:lnTo>
                      <a:pt x="126" y="103"/>
                    </a:lnTo>
                    <a:lnTo>
                      <a:pt x="130" y="94"/>
                    </a:lnTo>
                    <a:lnTo>
                      <a:pt x="133" y="85"/>
                    </a:lnTo>
                    <a:lnTo>
                      <a:pt x="136" y="76"/>
                    </a:lnTo>
                    <a:lnTo>
                      <a:pt x="137" y="61"/>
                    </a:lnTo>
                    <a:lnTo>
                      <a:pt x="137" y="52"/>
                    </a:lnTo>
                    <a:lnTo>
                      <a:pt x="137" y="45"/>
                    </a:lnTo>
                    <a:lnTo>
                      <a:pt x="136" y="37"/>
                    </a:lnTo>
                    <a:lnTo>
                      <a:pt x="134" y="32"/>
                    </a:lnTo>
                    <a:lnTo>
                      <a:pt x="132" y="25"/>
                    </a:lnTo>
                    <a:lnTo>
                      <a:pt x="129" y="19"/>
                    </a:lnTo>
                    <a:lnTo>
                      <a:pt x="125" y="15"/>
                    </a:lnTo>
                    <a:lnTo>
                      <a:pt x="121" y="11"/>
                    </a:lnTo>
                    <a:lnTo>
                      <a:pt x="115" y="7"/>
                    </a:lnTo>
                    <a:lnTo>
                      <a:pt x="110" y="4"/>
                    </a:lnTo>
                    <a:lnTo>
                      <a:pt x="104" y="1"/>
                    </a:lnTo>
                    <a:lnTo>
                      <a:pt x="99" y="0"/>
                    </a:lnTo>
                    <a:lnTo>
                      <a:pt x="93" y="0"/>
                    </a:lnTo>
                    <a:lnTo>
                      <a:pt x="88" y="0"/>
                    </a:lnTo>
                    <a:lnTo>
                      <a:pt x="77" y="3"/>
                    </a:lnTo>
                    <a:lnTo>
                      <a:pt x="71" y="4"/>
                    </a:lnTo>
                    <a:lnTo>
                      <a:pt x="66" y="6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5" name="Freeform 832"/>
              <p:cNvSpPr>
                <a:spLocks/>
              </p:cNvSpPr>
              <p:nvPr userDrawn="1"/>
            </p:nvSpPr>
            <p:spPr bwMode="auto">
              <a:xfrm>
                <a:off x="4052" y="671"/>
                <a:ext cx="56" cy="76"/>
              </a:xfrm>
              <a:custGeom>
                <a:avLst/>
                <a:gdLst>
                  <a:gd name="T0" fmla="*/ 1 w 111"/>
                  <a:gd name="T1" fmla="*/ 1 h 151"/>
                  <a:gd name="T2" fmla="*/ 1 w 111"/>
                  <a:gd name="T3" fmla="*/ 1 h 151"/>
                  <a:gd name="T4" fmla="*/ 1 w 111"/>
                  <a:gd name="T5" fmla="*/ 1 h 151"/>
                  <a:gd name="T6" fmla="*/ 1 w 111"/>
                  <a:gd name="T7" fmla="*/ 1 h 151"/>
                  <a:gd name="T8" fmla="*/ 1 w 111"/>
                  <a:gd name="T9" fmla="*/ 1 h 151"/>
                  <a:gd name="T10" fmla="*/ 1 w 111"/>
                  <a:gd name="T11" fmla="*/ 1 h 151"/>
                  <a:gd name="T12" fmla="*/ 1 w 111"/>
                  <a:gd name="T13" fmla="*/ 1 h 151"/>
                  <a:gd name="T14" fmla="*/ 1 w 111"/>
                  <a:gd name="T15" fmla="*/ 1 h 151"/>
                  <a:gd name="T16" fmla="*/ 1 w 111"/>
                  <a:gd name="T17" fmla="*/ 1 h 151"/>
                  <a:gd name="T18" fmla="*/ 1 w 111"/>
                  <a:gd name="T19" fmla="*/ 1 h 151"/>
                  <a:gd name="T20" fmla="*/ 1 w 111"/>
                  <a:gd name="T21" fmla="*/ 1 h 151"/>
                  <a:gd name="T22" fmla="*/ 0 w 111"/>
                  <a:gd name="T23" fmla="*/ 1 h 151"/>
                  <a:gd name="T24" fmla="*/ 0 w 111"/>
                  <a:gd name="T25" fmla="*/ 1 h 151"/>
                  <a:gd name="T26" fmla="*/ 0 w 111"/>
                  <a:gd name="T27" fmla="*/ 1 h 151"/>
                  <a:gd name="T28" fmla="*/ 1 w 111"/>
                  <a:gd name="T29" fmla="*/ 1 h 151"/>
                  <a:gd name="T30" fmla="*/ 1 w 111"/>
                  <a:gd name="T31" fmla="*/ 1 h 151"/>
                  <a:gd name="T32" fmla="*/ 1 w 111"/>
                  <a:gd name="T33" fmla="*/ 1 h 151"/>
                  <a:gd name="T34" fmla="*/ 1 w 111"/>
                  <a:gd name="T35" fmla="*/ 1 h 151"/>
                  <a:gd name="T36" fmla="*/ 1 w 111"/>
                  <a:gd name="T37" fmla="*/ 1 h 151"/>
                  <a:gd name="T38" fmla="*/ 1 w 111"/>
                  <a:gd name="T39" fmla="*/ 1 h 151"/>
                  <a:gd name="T40" fmla="*/ 1 w 111"/>
                  <a:gd name="T41" fmla="*/ 1 h 151"/>
                  <a:gd name="T42" fmla="*/ 1 w 111"/>
                  <a:gd name="T43" fmla="*/ 1 h 151"/>
                  <a:gd name="T44" fmla="*/ 1 w 111"/>
                  <a:gd name="T45" fmla="*/ 1 h 151"/>
                  <a:gd name="T46" fmla="*/ 1 w 111"/>
                  <a:gd name="T47" fmla="*/ 1 h 151"/>
                  <a:gd name="T48" fmla="*/ 1 w 111"/>
                  <a:gd name="T49" fmla="*/ 1 h 151"/>
                  <a:gd name="T50" fmla="*/ 1 w 111"/>
                  <a:gd name="T51" fmla="*/ 1 h 151"/>
                  <a:gd name="T52" fmla="*/ 1 w 111"/>
                  <a:gd name="T53" fmla="*/ 1 h 151"/>
                  <a:gd name="T54" fmla="*/ 1 w 111"/>
                  <a:gd name="T55" fmla="*/ 1 h 151"/>
                  <a:gd name="T56" fmla="*/ 1 w 111"/>
                  <a:gd name="T57" fmla="*/ 1 h 151"/>
                  <a:gd name="T58" fmla="*/ 1 w 111"/>
                  <a:gd name="T59" fmla="*/ 1 h 151"/>
                  <a:gd name="T60" fmla="*/ 1 w 111"/>
                  <a:gd name="T61" fmla="*/ 1 h 151"/>
                  <a:gd name="T62" fmla="*/ 1 w 111"/>
                  <a:gd name="T63" fmla="*/ 1 h 151"/>
                  <a:gd name="T64" fmla="*/ 1 w 111"/>
                  <a:gd name="T65" fmla="*/ 1 h 151"/>
                  <a:gd name="T66" fmla="*/ 1 w 111"/>
                  <a:gd name="T67" fmla="*/ 1 h 151"/>
                  <a:gd name="T68" fmla="*/ 1 w 111"/>
                  <a:gd name="T69" fmla="*/ 1 h 151"/>
                  <a:gd name="T70" fmla="*/ 1 w 111"/>
                  <a:gd name="T71" fmla="*/ 1 h 151"/>
                  <a:gd name="T72" fmla="*/ 1 w 111"/>
                  <a:gd name="T73" fmla="*/ 1 h 151"/>
                  <a:gd name="T74" fmla="*/ 1 w 111"/>
                  <a:gd name="T75" fmla="*/ 1 h 151"/>
                  <a:gd name="T76" fmla="*/ 1 w 111"/>
                  <a:gd name="T77" fmla="*/ 1 h 151"/>
                  <a:gd name="T78" fmla="*/ 1 w 111"/>
                  <a:gd name="T79" fmla="*/ 1 h 151"/>
                  <a:gd name="T80" fmla="*/ 1 w 111"/>
                  <a:gd name="T81" fmla="*/ 1 h 151"/>
                  <a:gd name="T82" fmla="*/ 1 w 111"/>
                  <a:gd name="T83" fmla="*/ 1 h 151"/>
                  <a:gd name="T84" fmla="*/ 1 w 111"/>
                  <a:gd name="T85" fmla="*/ 1 h 151"/>
                  <a:gd name="T86" fmla="*/ 1 w 111"/>
                  <a:gd name="T87" fmla="*/ 1 h 151"/>
                  <a:gd name="T88" fmla="*/ 1 w 111"/>
                  <a:gd name="T89" fmla="*/ 1 h 151"/>
                  <a:gd name="T90" fmla="*/ 1 w 111"/>
                  <a:gd name="T91" fmla="*/ 1 h 151"/>
                  <a:gd name="T92" fmla="*/ 1 w 111"/>
                  <a:gd name="T93" fmla="*/ 1 h 151"/>
                  <a:gd name="T94" fmla="*/ 1 w 111"/>
                  <a:gd name="T95" fmla="*/ 1 h 151"/>
                  <a:gd name="T96" fmla="*/ 1 w 111"/>
                  <a:gd name="T97" fmla="*/ 1 h 151"/>
                  <a:gd name="T98" fmla="*/ 1 w 111"/>
                  <a:gd name="T99" fmla="*/ 1 h 151"/>
                  <a:gd name="T100" fmla="*/ 1 w 111"/>
                  <a:gd name="T101" fmla="*/ 0 h 151"/>
                  <a:gd name="T102" fmla="*/ 1 w 111"/>
                  <a:gd name="T103" fmla="*/ 0 h 151"/>
                  <a:gd name="T104" fmla="*/ 1 w 111"/>
                  <a:gd name="T105" fmla="*/ 1 h 151"/>
                  <a:gd name="T106" fmla="*/ 1 w 111"/>
                  <a:gd name="T107" fmla="*/ 1 h 151"/>
                  <a:gd name="T108" fmla="*/ 1 w 111"/>
                  <a:gd name="T109" fmla="*/ 1 h 15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1" h="151">
                    <a:moveTo>
                      <a:pt x="44" y="11"/>
                    </a:moveTo>
                    <a:lnTo>
                      <a:pt x="37" y="15"/>
                    </a:lnTo>
                    <a:lnTo>
                      <a:pt x="32" y="21"/>
                    </a:lnTo>
                    <a:lnTo>
                      <a:pt x="26" y="28"/>
                    </a:lnTo>
                    <a:lnTo>
                      <a:pt x="21" y="35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8" y="59"/>
                    </a:lnTo>
                    <a:lnTo>
                      <a:pt x="4" y="69"/>
                    </a:lnTo>
                    <a:lnTo>
                      <a:pt x="3" y="77"/>
                    </a:lnTo>
                    <a:lnTo>
                      <a:pt x="1" y="84"/>
                    </a:lnTo>
                    <a:lnTo>
                      <a:pt x="0" y="91"/>
                    </a:lnTo>
                    <a:lnTo>
                      <a:pt x="0" y="99"/>
                    </a:lnTo>
                    <a:lnTo>
                      <a:pt x="0" y="112"/>
                    </a:lnTo>
                    <a:lnTo>
                      <a:pt x="1" y="118"/>
                    </a:lnTo>
                    <a:lnTo>
                      <a:pt x="3" y="124"/>
                    </a:lnTo>
                    <a:lnTo>
                      <a:pt x="5" y="129"/>
                    </a:lnTo>
                    <a:lnTo>
                      <a:pt x="8" y="134"/>
                    </a:lnTo>
                    <a:lnTo>
                      <a:pt x="11" y="139"/>
                    </a:lnTo>
                    <a:lnTo>
                      <a:pt x="15" y="142"/>
                    </a:lnTo>
                    <a:lnTo>
                      <a:pt x="18" y="146"/>
                    </a:lnTo>
                    <a:lnTo>
                      <a:pt x="22" y="149"/>
                    </a:lnTo>
                    <a:lnTo>
                      <a:pt x="27" y="150"/>
                    </a:lnTo>
                    <a:lnTo>
                      <a:pt x="32" y="151"/>
                    </a:lnTo>
                    <a:lnTo>
                      <a:pt x="37" y="151"/>
                    </a:lnTo>
                    <a:lnTo>
                      <a:pt x="41" y="151"/>
                    </a:lnTo>
                    <a:lnTo>
                      <a:pt x="45" y="151"/>
                    </a:lnTo>
                    <a:lnTo>
                      <a:pt x="49" y="150"/>
                    </a:lnTo>
                    <a:lnTo>
                      <a:pt x="58" y="147"/>
                    </a:lnTo>
                    <a:lnTo>
                      <a:pt x="66" y="142"/>
                    </a:lnTo>
                    <a:lnTo>
                      <a:pt x="78" y="131"/>
                    </a:lnTo>
                    <a:lnTo>
                      <a:pt x="84" y="125"/>
                    </a:lnTo>
                    <a:lnTo>
                      <a:pt x="89" y="118"/>
                    </a:lnTo>
                    <a:lnTo>
                      <a:pt x="95" y="110"/>
                    </a:lnTo>
                    <a:lnTo>
                      <a:pt x="99" y="102"/>
                    </a:lnTo>
                    <a:lnTo>
                      <a:pt x="103" y="94"/>
                    </a:lnTo>
                    <a:lnTo>
                      <a:pt x="106" y="84"/>
                    </a:lnTo>
                    <a:lnTo>
                      <a:pt x="109" y="76"/>
                    </a:lnTo>
                    <a:lnTo>
                      <a:pt x="110" y="68"/>
                    </a:lnTo>
                    <a:lnTo>
                      <a:pt x="111" y="61"/>
                    </a:lnTo>
                    <a:lnTo>
                      <a:pt x="111" y="54"/>
                    </a:lnTo>
                    <a:lnTo>
                      <a:pt x="110" y="40"/>
                    </a:lnTo>
                    <a:lnTo>
                      <a:pt x="107" y="28"/>
                    </a:lnTo>
                    <a:lnTo>
                      <a:pt x="106" y="22"/>
                    </a:lnTo>
                    <a:lnTo>
                      <a:pt x="103" y="17"/>
                    </a:lnTo>
                    <a:lnTo>
                      <a:pt x="100" y="13"/>
                    </a:lnTo>
                    <a:lnTo>
                      <a:pt x="96" y="8"/>
                    </a:lnTo>
                    <a:lnTo>
                      <a:pt x="92" y="6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52" y="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6" name="Freeform 833"/>
              <p:cNvSpPr>
                <a:spLocks/>
              </p:cNvSpPr>
              <p:nvPr userDrawn="1"/>
            </p:nvSpPr>
            <p:spPr bwMode="auto">
              <a:xfrm>
                <a:off x="4331" y="710"/>
                <a:ext cx="65" cy="81"/>
              </a:xfrm>
              <a:custGeom>
                <a:avLst/>
                <a:gdLst>
                  <a:gd name="T0" fmla="*/ 0 w 131"/>
                  <a:gd name="T1" fmla="*/ 0 h 164"/>
                  <a:gd name="T2" fmla="*/ 0 w 131"/>
                  <a:gd name="T3" fmla="*/ 0 h 164"/>
                  <a:gd name="T4" fmla="*/ 0 w 131"/>
                  <a:gd name="T5" fmla="*/ 0 h 164"/>
                  <a:gd name="T6" fmla="*/ 0 w 131"/>
                  <a:gd name="T7" fmla="*/ 0 h 164"/>
                  <a:gd name="T8" fmla="*/ 0 w 131"/>
                  <a:gd name="T9" fmla="*/ 0 h 164"/>
                  <a:gd name="T10" fmla="*/ 0 w 131"/>
                  <a:gd name="T11" fmla="*/ 0 h 164"/>
                  <a:gd name="T12" fmla="*/ 0 w 131"/>
                  <a:gd name="T13" fmla="*/ 0 h 164"/>
                  <a:gd name="T14" fmla="*/ 0 w 131"/>
                  <a:gd name="T15" fmla="*/ 0 h 164"/>
                  <a:gd name="T16" fmla="*/ 0 w 131"/>
                  <a:gd name="T17" fmla="*/ 0 h 164"/>
                  <a:gd name="T18" fmla="*/ 0 w 131"/>
                  <a:gd name="T19" fmla="*/ 0 h 164"/>
                  <a:gd name="T20" fmla="*/ 0 w 131"/>
                  <a:gd name="T21" fmla="*/ 0 h 164"/>
                  <a:gd name="T22" fmla="*/ 0 w 131"/>
                  <a:gd name="T23" fmla="*/ 0 h 164"/>
                  <a:gd name="T24" fmla="*/ 0 w 131"/>
                  <a:gd name="T25" fmla="*/ 0 h 164"/>
                  <a:gd name="T26" fmla="*/ 0 w 131"/>
                  <a:gd name="T27" fmla="*/ 0 h 164"/>
                  <a:gd name="T28" fmla="*/ 0 w 131"/>
                  <a:gd name="T29" fmla="*/ 0 h 164"/>
                  <a:gd name="T30" fmla="*/ 0 w 131"/>
                  <a:gd name="T31" fmla="*/ 0 h 164"/>
                  <a:gd name="T32" fmla="*/ 0 w 131"/>
                  <a:gd name="T33" fmla="*/ 0 h 164"/>
                  <a:gd name="T34" fmla="*/ 0 w 131"/>
                  <a:gd name="T35" fmla="*/ 0 h 164"/>
                  <a:gd name="T36" fmla="*/ 0 w 131"/>
                  <a:gd name="T37" fmla="*/ 0 h 164"/>
                  <a:gd name="T38" fmla="*/ 0 w 131"/>
                  <a:gd name="T39" fmla="*/ 0 h 164"/>
                  <a:gd name="T40" fmla="*/ 0 w 131"/>
                  <a:gd name="T41" fmla="*/ 0 h 164"/>
                  <a:gd name="T42" fmla="*/ 0 w 131"/>
                  <a:gd name="T43" fmla="*/ 0 h 164"/>
                  <a:gd name="T44" fmla="*/ 0 w 131"/>
                  <a:gd name="T45" fmla="*/ 0 h 164"/>
                  <a:gd name="T46" fmla="*/ 0 w 131"/>
                  <a:gd name="T47" fmla="*/ 0 h 164"/>
                  <a:gd name="T48" fmla="*/ 0 w 131"/>
                  <a:gd name="T49" fmla="*/ 0 h 164"/>
                  <a:gd name="T50" fmla="*/ 0 w 131"/>
                  <a:gd name="T51" fmla="*/ 0 h 164"/>
                  <a:gd name="T52" fmla="*/ 0 w 131"/>
                  <a:gd name="T53" fmla="*/ 0 h 164"/>
                  <a:gd name="T54" fmla="*/ 0 w 131"/>
                  <a:gd name="T55" fmla="*/ 0 h 164"/>
                  <a:gd name="T56" fmla="*/ 0 w 131"/>
                  <a:gd name="T57" fmla="*/ 0 h 164"/>
                  <a:gd name="T58" fmla="*/ 0 w 131"/>
                  <a:gd name="T59" fmla="*/ 0 h 164"/>
                  <a:gd name="T60" fmla="*/ 0 w 131"/>
                  <a:gd name="T61" fmla="*/ 0 h 164"/>
                  <a:gd name="T62" fmla="*/ 0 w 131"/>
                  <a:gd name="T63" fmla="*/ 0 h 164"/>
                  <a:gd name="T64" fmla="*/ 0 w 131"/>
                  <a:gd name="T65" fmla="*/ 0 h 164"/>
                  <a:gd name="T66" fmla="*/ 0 w 131"/>
                  <a:gd name="T67" fmla="*/ 0 h 164"/>
                  <a:gd name="T68" fmla="*/ 0 w 131"/>
                  <a:gd name="T69" fmla="*/ 0 h 164"/>
                  <a:gd name="T70" fmla="*/ 0 w 131"/>
                  <a:gd name="T71" fmla="*/ 0 h 164"/>
                  <a:gd name="T72" fmla="*/ 0 w 131"/>
                  <a:gd name="T73" fmla="*/ 0 h 164"/>
                  <a:gd name="T74" fmla="*/ 0 w 131"/>
                  <a:gd name="T75" fmla="*/ 0 h 164"/>
                  <a:gd name="T76" fmla="*/ 0 w 131"/>
                  <a:gd name="T77" fmla="*/ 0 h 164"/>
                  <a:gd name="T78" fmla="*/ 0 w 131"/>
                  <a:gd name="T79" fmla="*/ 0 h 164"/>
                  <a:gd name="T80" fmla="*/ 0 w 131"/>
                  <a:gd name="T81" fmla="*/ 0 h 164"/>
                  <a:gd name="T82" fmla="*/ 0 w 131"/>
                  <a:gd name="T83" fmla="*/ 0 h 164"/>
                  <a:gd name="T84" fmla="*/ 0 w 131"/>
                  <a:gd name="T85" fmla="*/ 0 h 164"/>
                  <a:gd name="T86" fmla="*/ 0 w 131"/>
                  <a:gd name="T87" fmla="*/ 0 h 164"/>
                  <a:gd name="T88" fmla="*/ 0 w 131"/>
                  <a:gd name="T89" fmla="*/ 0 h 164"/>
                  <a:gd name="T90" fmla="*/ 0 w 131"/>
                  <a:gd name="T91" fmla="*/ 0 h 164"/>
                  <a:gd name="T92" fmla="*/ 0 w 131"/>
                  <a:gd name="T93" fmla="*/ 0 h 164"/>
                  <a:gd name="T94" fmla="*/ 0 w 131"/>
                  <a:gd name="T95" fmla="*/ 0 h 164"/>
                  <a:gd name="T96" fmla="*/ 0 w 131"/>
                  <a:gd name="T97" fmla="*/ 0 h 164"/>
                  <a:gd name="T98" fmla="*/ 0 w 131"/>
                  <a:gd name="T99" fmla="*/ 0 h 164"/>
                  <a:gd name="T100" fmla="*/ 0 w 131"/>
                  <a:gd name="T101" fmla="*/ 0 h 164"/>
                  <a:gd name="T102" fmla="*/ 0 w 131"/>
                  <a:gd name="T103" fmla="*/ 0 h 164"/>
                  <a:gd name="T104" fmla="*/ 0 w 131"/>
                  <a:gd name="T105" fmla="*/ 0 h 164"/>
                  <a:gd name="T106" fmla="*/ 0 w 131"/>
                  <a:gd name="T107" fmla="*/ 0 h 164"/>
                  <a:gd name="T108" fmla="*/ 0 w 131"/>
                  <a:gd name="T109" fmla="*/ 0 h 164"/>
                  <a:gd name="T110" fmla="*/ 0 w 131"/>
                  <a:gd name="T111" fmla="*/ 0 h 164"/>
                  <a:gd name="T112" fmla="*/ 0 w 131"/>
                  <a:gd name="T113" fmla="*/ 0 h 164"/>
                  <a:gd name="T114" fmla="*/ 0 w 131"/>
                  <a:gd name="T115" fmla="*/ 0 h 164"/>
                  <a:gd name="T116" fmla="*/ 0 w 131"/>
                  <a:gd name="T117" fmla="*/ 0 h 164"/>
                  <a:gd name="T118" fmla="*/ 0 w 131"/>
                  <a:gd name="T119" fmla="*/ 0 h 164"/>
                  <a:gd name="T120" fmla="*/ 0 w 131"/>
                  <a:gd name="T121" fmla="*/ 0 h 164"/>
                  <a:gd name="T122" fmla="*/ 0 w 131"/>
                  <a:gd name="T123" fmla="*/ 0 h 1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1" h="164">
                    <a:moveTo>
                      <a:pt x="53" y="11"/>
                    </a:moveTo>
                    <a:lnTo>
                      <a:pt x="46" y="17"/>
                    </a:lnTo>
                    <a:lnTo>
                      <a:pt x="39" y="24"/>
                    </a:lnTo>
                    <a:lnTo>
                      <a:pt x="32" y="30"/>
                    </a:lnTo>
                    <a:lnTo>
                      <a:pt x="26" y="37"/>
                    </a:lnTo>
                    <a:lnTo>
                      <a:pt x="20" y="46"/>
                    </a:lnTo>
                    <a:lnTo>
                      <a:pt x="15" y="55"/>
                    </a:lnTo>
                    <a:lnTo>
                      <a:pt x="10" y="63"/>
                    </a:lnTo>
                    <a:lnTo>
                      <a:pt x="7" y="74"/>
                    </a:lnTo>
                    <a:lnTo>
                      <a:pt x="4" y="83"/>
                    </a:lnTo>
                    <a:lnTo>
                      <a:pt x="2" y="90"/>
                    </a:lnTo>
                    <a:lnTo>
                      <a:pt x="2" y="98"/>
                    </a:lnTo>
                    <a:lnTo>
                      <a:pt x="0" y="106"/>
                    </a:lnTo>
                    <a:lnTo>
                      <a:pt x="0" y="113"/>
                    </a:lnTo>
                    <a:lnTo>
                      <a:pt x="2" y="120"/>
                    </a:lnTo>
                    <a:lnTo>
                      <a:pt x="3" y="127"/>
                    </a:lnTo>
                    <a:lnTo>
                      <a:pt x="4" y="134"/>
                    </a:lnTo>
                    <a:lnTo>
                      <a:pt x="7" y="139"/>
                    </a:lnTo>
                    <a:lnTo>
                      <a:pt x="10" y="145"/>
                    </a:lnTo>
                    <a:lnTo>
                      <a:pt x="13" y="149"/>
                    </a:lnTo>
                    <a:lnTo>
                      <a:pt x="17" y="153"/>
                    </a:lnTo>
                    <a:lnTo>
                      <a:pt x="21" y="157"/>
                    </a:lnTo>
                    <a:lnTo>
                      <a:pt x="26" y="160"/>
                    </a:lnTo>
                    <a:lnTo>
                      <a:pt x="32" y="161"/>
                    </a:lnTo>
                    <a:lnTo>
                      <a:pt x="37" y="162"/>
                    </a:lnTo>
                    <a:lnTo>
                      <a:pt x="43" y="164"/>
                    </a:lnTo>
                    <a:lnTo>
                      <a:pt x="47" y="164"/>
                    </a:lnTo>
                    <a:lnTo>
                      <a:pt x="53" y="162"/>
                    </a:lnTo>
                    <a:lnTo>
                      <a:pt x="57" y="162"/>
                    </a:lnTo>
                    <a:lnTo>
                      <a:pt x="62" y="160"/>
                    </a:lnTo>
                    <a:lnTo>
                      <a:pt x="68" y="158"/>
                    </a:lnTo>
                    <a:lnTo>
                      <a:pt x="77" y="153"/>
                    </a:lnTo>
                    <a:lnTo>
                      <a:pt x="84" y="147"/>
                    </a:lnTo>
                    <a:lnTo>
                      <a:pt x="92" y="142"/>
                    </a:lnTo>
                    <a:lnTo>
                      <a:pt x="99" y="135"/>
                    </a:lnTo>
                    <a:lnTo>
                      <a:pt x="105" y="128"/>
                    </a:lnTo>
                    <a:lnTo>
                      <a:pt x="110" y="120"/>
                    </a:lnTo>
                    <a:lnTo>
                      <a:pt x="116" y="110"/>
                    </a:lnTo>
                    <a:lnTo>
                      <a:pt x="121" y="101"/>
                    </a:lnTo>
                    <a:lnTo>
                      <a:pt x="125" y="91"/>
                    </a:lnTo>
                    <a:lnTo>
                      <a:pt x="127" y="83"/>
                    </a:lnTo>
                    <a:lnTo>
                      <a:pt x="130" y="74"/>
                    </a:lnTo>
                    <a:lnTo>
                      <a:pt x="131" y="66"/>
                    </a:lnTo>
                    <a:lnTo>
                      <a:pt x="131" y="59"/>
                    </a:lnTo>
                    <a:lnTo>
                      <a:pt x="131" y="51"/>
                    </a:lnTo>
                    <a:lnTo>
                      <a:pt x="131" y="44"/>
                    </a:lnTo>
                    <a:lnTo>
                      <a:pt x="130" y="37"/>
                    </a:lnTo>
                    <a:lnTo>
                      <a:pt x="127" y="30"/>
                    </a:lnTo>
                    <a:lnTo>
                      <a:pt x="125" y="25"/>
                    </a:lnTo>
                    <a:lnTo>
                      <a:pt x="121" y="19"/>
                    </a:lnTo>
                    <a:lnTo>
                      <a:pt x="119" y="15"/>
                    </a:lnTo>
                    <a:lnTo>
                      <a:pt x="114" y="11"/>
                    </a:lnTo>
                    <a:lnTo>
                      <a:pt x="110" y="7"/>
                    </a:lnTo>
                    <a:lnTo>
                      <a:pt x="105" y="4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68" y="4"/>
                    </a:lnTo>
                    <a:lnTo>
                      <a:pt x="64" y="6"/>
                    </a:lnTo>
                    <a:lnTo>
                      <a:pt x="58" y="8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7" name="Freeform 834"/>
              <p:cNvSpPr>
                <a:spLocks/>
              </p:cNvSpPr>
              <p:nvPr userDrawn="1"/>
            </p:nvSpPr>
            <p:spPr bwMode="auto">
              <a:xfrm>
                <a:off x="4296" y="501"/>
                <a:ext cx="65" cy="83"/>
              </a:xfrm>
              <a:custGeom>
                <a:avLst/>
                <a:gdLst>
                  <a:gd name="T0" fmla="*/ 1 w 129"/>
                  <a:gd name="T1" fmla="*/ 0 h 167"/>
                  <a:gd name="T2" fmla="*/ 1 w 129"/>
                  <a:gd name="T3" fmla="*/ 0 h 167"/>
                  <a:gd name="T4" fmla="*/ 1 w 129"/>
                  <a:gd name="T5" fmla="*/ 0 h 167"/>
                  <a:gd name="T6" fmla="*/ 1 w 129"/>
                  <a:gd name="T7" fmla="*/ 0 h 167"/>
                  <a:gd name="T8" fmla="*/ 1 w 129"/>
                  <a:gd name="T9" fmla="*/ 0 h 167"/>
                  <a:gd name="T10" fmla="*/ 1 w 129"/>
                  <a:gd name="T11" fmla="*/ 0 h 167"/>
                  <a:gd name="T12" fmla="*/ 1 w 129"/>
                  <a:gd name="T13" fmla="*/ 0 h 167"/>
                  <a:gd name="T14" fmla="*/ 1 w 129"/>
                  <a:gd name="T15" fmla="*/ 0 h 167"/>
                  <a:gd name="T16" fmla="*/ 1 w 129"/>
                  <a:gd name="T17" fmla="*/ 0 h 167"/>
                  <a:gd name="T18" fmla="*/ 1 w 129"/>
                  <a:gd name="T19" fmla="*/ 0 h 167"/>
                  <a:gd name="T20" fmla="*/ 1 w 129"/>
                  <a:gd name="T21" fmla="*/ 0 h 167"/>
                  <a:gd name="T22" fmla="*/ 0 w 129"/>
                  <a:gd name="T23" fmla="*/ 0 h 167"/>
                  <a:gd name="T24" fmla="*/ 0 w 129"/>
                  <a:gd name="T25" fmla="*/ 0 h 167"/>
                  <a:gd name="T26" fmla="*/ 0 w 129"/>
                  <a:gd name="T27" fmla="*/ 0 h 167"/>
                  <a:gd name="T28" fmla="*/ 1 w 129"/>
                  <a:gd name="T29" fmla="*/ 0 h 167"/>
                  <a:gd name="T30" fmla="*/ 1 w 129"/>
                  <a:gd name="T31" fmla="*/ 0 h 167"/>
                  <a:gd name="T32" fmla="*/ 1 w 129"/>
                  <a:gd name="T33" fmla="*/ 0 h 167"/>
                  <a:gd name="T34" fmla="*/ 1 w 129"/>
                  <a:gd name="T35" fmla="*/ 0 h 167"/>
                  <a:gd name="T36" fmla="*/ 1 w 129"/>
                  <a:gd name="T37" fmla="*/ 0 h 167"/>
                  <a:gd name="T38" fmla="*/ 1 w 129"/>
                  <a:gd name="T39" fmla="*/ 0 h 167"/>
                  <a:gd name="T40" fmla="*/ 1 w 129"/>
                  <a:gd name="T41" fmla="*/ 0 h 167"/>
                  <a:gd name="T42" fmla="*/ 1 w 129"/>
                  <a:gd name="T43" fmla="*/ 0 h 167"/>
                  <a:gd name="T44" fmla="*/ 1 w 129"/>
                  <a:gd name="T45" fmla="*/ 0 h 167"/>
                  <a:gd name="T46" fmla="*/ 1 w 129"/>
                  <a:gd name="T47" fmla="*/ 0 h 167"/>
                  <a:gd name="T48" fmla="*/ 1 w 129"/>
                  <a:gd name="T49" fmla="*/ 0 h 167"/>
                  <a:gd name="T50" fmla="*/ 1 w 129"/>
                  <a:gd name="T51" fmla="*/ 0 h 167"/>
                  <a:gd name="T52" fmla="*/ 1 w 129"/>
                  <a:gd name="T53" fmla="*/ 0 h 167"/>
                  <a:gd name="T54" fmla="*/ 1 w 129"/>
                  <a:gd name="T55" fmla="*/ 0 h 167"/>
                  <a:gd name="T56" fmla="*/ 1 w 129"/>
                  <a:gd name="T57" fmla="*/ 0 h 167"/>
                  <a:gd name="T58" fmla="*/ 1 w 129"/>
                  <a:gd name="T59" fmla="*/ 0 h 167"/>
                  <a:gd name="T60" fmla="*/ 1 w 129"/>
                  <a:gd name="T61" fmla="*/ 0 h 167"/>
                  <a:gd name="T62" fmla="*/ 1 w 129"/>
                  <a:gd name="T63" fmla="*/ 0 h 167"/>
                  <a:gd name="T64" fmla="*/ 1 w 129"/>
                  <a:gd name="T65" fmla="*/ 0 h 167"/>
                  <a:gd name="T66" fmla="*/ 1 w 129"/>
                  <a:gd name="T67" fmla="*/ 0 h 167"/>
                  <a:gd name="T68" fmla="*/ 1 w 129"/>
                  <a:gd name="T69" fmla="*/ 0 h 167"/>
                  <a:gd name="T70" fmla="*/ 1 w 129"/>
                  <a:gd name="T71" fmla="*/ 0 h 167"/>
                  <a:gd name="T72" fmla="*/ 1 w 129"/>
                  <a:gd name="T73" fmla="*/ 0 h 167"/>
                  <a:gd name="T74" fmla="*/ 1 w 129"/>
                  <a:gd name="T75" fmla="*/ 0 h 167"/>
                  <a:gd name="T76" fmla="*/ 1 w 129"/>
                  <a:gd name="T77" fmla="*/ 0 h 167"/>
                  <a:gd name="T78" fmla="*/ 1 w 129"/>
                  <a:gd name="T79" fmla="*/ 0 h 167"/>
                  <a:gd name="T80" fmla="*/ 1 w 129"/>
                  <a:gd name="T81" fmla="*/ 0 h 167"/>
                  <a:gd name="T82" fmla="*/ 1 w 129"/>
                  <a:gd name="T83" fmla="*/ 0 h 167"/>
                  <a:gd name="T84" fmla="*/ 1 w 129"/>
                  <a:gd name="T85" fmla="*/ 0 h 167"/>
                  <a:gd name="T86" fmla="*/ 1 w 129"/>
                  <a:gd name="T87" fmla="*/ 0 h 167"/>
                  <a:gd name="T88" fmla="*/ 1 w 129"/>
                  <a:gd name="T89" fmla="*/ 0 h 167"/>
                  <a:gd name="T90" fmla="*/ 1 w 129"/>
                  <a:gd name="T91" fmla="*/ 0 h 167"/>
                  <a:gd name="T92" fmla="*/ 1 w 129"/>
                  <a:gd name="T93" fmla="*/ 0 h 167"/>
                  <a:gd name="T94" fmla="*/ 1 w 129"/>
                  <a:gd name="T95" fmla="*/ 0 h 167"/>
                  <a:gd name="T96" fmla="*/ 1 w 129"/>
                  <a:gd name="T97" fmla="*/ 0 h 167"/>
                  <a:gd name="T98" fmla="*/ 1 w 129"/>
                  <a:gd name="T99" fmla="*/ 0 h 167"/>
                  <a:gd name="T100" fmla="*/ 1 w 129"/>
                  <a:gd name="T101" fmla="*/ 0 h 167"/>
                  <a:gd name="T102" fmla="*/ 1 w 129"/>
                  <a:gd name="T103" fmla="*/ 0 h 167"/>
                  <a:gd name="T104" fmla="*/ 1 w 129"/>
                  <a:gd name="T105" fmla="*/ 0 h 167"/>
                  <a:gd name="T106" fmla="*/ 1 w 129"/>
                  <a:gd name="T107" fmla="*/ 0 h 167"/>
                  <a:gd name="T108" fmla="*/ 1 w 129"/>
                  <a:gd name="T109" fmla="*/ 0 h 167"/>
                  <a:gd name="T110" fmla="*/ 1 w 129"/>
                  <a:gd name="T111" fmla="*/ 0 h 167"/>
                  <a:gd name="T112" fmla="*/ 1 w 129"/>
                  <a:gd name="T113" fmla="*/ 0 h 167"/>
                  <a:gd name="T114" fmla="*/ 1 w 129"/>
                  <a:gd name="T115" fmla="*/ 0 h 167"/>
                  <a:gd name="T116" fmla="*/ 1 w 129"/>
                  <a:gd name="T117" fmla="*/ 0 h 167"/>
                  <a:gd name="T118" fmla="*/ 1 w 129"/>
                  <a:gd name="T119" fmla="*/ 0 h 1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9" h="167">
                    <a:moveTo>
                      <a:pt x="52" y="13"/>
                    </a:moveTo>
                    <a:lnTo>
                      <a:pt x="46" y="18"/>
                    </a:lnTo>
                    <a:lnTo>
                      <a:pt x="39" y="25"/>
                    </a:lnTo>
                    <a:lnTo>
                      <a:pt x="32" y="32"/>
                    </a:lnTo>
                    <a:lnTo>
                      <a:pt x="25" y="40"/>
                    </a:lnTo>
                    <a:lnTo>
                      <a:pt x="19" y="50"/>
                    </a:lnTo>
                    <a:lnTo>
                      <a:pt x="14" y="58"/>
                    </a:lnTo>
                    <a:lnTo>
                      <a:pt x="10" y="68"/>
                    </a:lnTo>
                    <a:lnTo>
                      <a:pt x="6" y="79"/>
                    </a:lnTo>
                    <a:lnTo>
                      <a:pt x="4" y="87"/>
                    </a:lnTo>
                    <a:lnTo>
                      <a:pt x="1" y="95"/>
                    </a:lnTo>
                    <a:lnTo>
                      <a:pt x="0" y="103"/>
                    </a:lnTo>
                    <a:lnTo>
                      <a:pt x="0" y="110"/>
                    </a:lnTo>
                    <a:lnTo>
                      <a:pt x="0" y="118"/>
                    </a:lnTo>
                    <a:lnTo>
                      <a:pt x="1" y="125"/>
                    </a:lnTo>
                    <a:lnTo>
                      <a:pt x="3" y="132"/>
                    </a:lnTo>
                    <a:lnTo>
                      <a:pt x="4" y="138"/>
                    </a:lnTo>
                    <a:lnTo>
                      <a:pt x="7" y="143"/>
                    </a:lnTo>
                    <a:lnTo>
                      <a:pt x="10" y="149"/>
                    </a:lnTo>
                    <a:lnTo>
                      <a:pt x="12" y="154"/>
                    </a:lnTo>
                    <a:lnTo>
                      <a:pt x="17" y="157"/>
                    </a:lnTo>
                    <a:lnTo>
                      <a:pt x="21" y="161"/>
                    </a:lnTo>
                    <a:lnTo>
                      <a:pt x="26" y="164"/>
                    </a:lnTo>
                    <a:lnTo>
                      <a:pt x="32" y="165"/>
                    </a:lnTo>
                    <a:lnTo>
                      <a:pt x="37" y="167"/>
                    </a:lnTo>
                    <a:lnTo>
                      <a:pt x="47" y="167"/>
                    </a:lnTo>
                    <a:lnTo>
                      <a:pt x="57" y="164"/>
                    </a:lnTo>
                    <a:lnTo>
                      <a:pt x="66" y="160"/>
                    </a:lnTo>
                    <a:lnTo>
                      <a:pt x="77" y="154"/>
                    </a:lnTo>
                    <a:lnTo>
                      <a:pt x="84" y="149"/>
                    </a:lnTo>
                    <a:lnTo>
                      <a:pt x="91" y="142"/>
                    </a:lnTo>
                    <a:lnTo>
                      <a:pt x="98" y="135"/>
                    </a:lnTo>
                    <a:lnTo>
                      <a:pt x="103" y="127"/>
                    </a:lnTo>
                    <a:lnTo>
                      <a:pt x="110" y="118"/>
                    </a:lnTo>
                    <a:lnTo>
                      <a:pt x="114" y="109"/>
                    </a:lnTo>
                    <a:lnTo>
                      <a:pt x="120" y="99"/>
                    </a:lnTo>
                    <a:lnTo>
                      <a:pt x="124" y="90"/>
                    </a:lnTo>
                    <a:lnTo>
                      <a:pt x="127" y="80"/>
                    </a:lnTo>
                    <a:lnTo>
                      <a:pt x="128" y="72"/>
                    </a:lnTo>
                    <a:lnTo>
                      <a:pt x="129" y="63"/>
                    </a:lnTo>
                    <a:lnTo>
                      <a:pt x="129" y="55"/>
                    </a:lnTo>
                    <a:lnTo>
                      <a:pt x="129" y="48"/>
                    </a:lnTo>
                    <a:lnTo>
                      <a:pt x="129" y="41"/>
                    </a:lnTo>
                    <a:lnTo>
                      <a:pt x="128" y="35"/>
                    </a:lnTo>
                    <a:lnTo>
                      <a:pt x="125" y="28"/>
                    </a:lnTo>
                    <a:lnTo>
                      <a:pt x="124" y="22"/>
                    </a:lnTo>
                    <a:lnTo>
                      <a:pt x="121" y="17"/>
                    </a:lnTo>
                    <a:lnTo>
                      <a:pt x="117" y="13"/>
                    </a:lnTo>
                    <a:lnTo>
                      <a:pt x="113" y="8"/>
                    </a:lnTo>
                    <a:lnTo>
                      <a:pt x="109" y="6"/>
                    </a:lnTo>
                    <a:lnTo>
                      <a:pt x="103" y="3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77" y="2"/>
                    </a:lnTo>
                    <a:lnTo>
                      <a:pt x="72" y="3"/>
                    </a:lnTo>
                    <a:lnTo>
                      <a:pt x="68" y="4"/>
                    </a:lnTo>
                    <a:lnTo>
                      <a:pt x="62" y="7"/>
                    </a:ln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8" name="Freeform 835"/>
              <p:cNvSpPr>
                <a:spLocks/>
              </p:cNvSpPr>
              <p:nvPr userDrawn="1"/>
            </p:nvSpPr>
            <p:spPr bwMode="auto">
              <a:xfrm>
                <a:off x="4620" y="527"/>
                <a:ext cx="76" cy="91"/>
              </a:xfrm>
              <a:custGeom>
                <a:avLst/>
                <a:gdLst>
                  <a:gd name="T0" fmla="*/ 0 w 153"/>
                  <a:gd name="T1" fmla="*/ 1 h 181"/>
                  <a:gd name="T2" fmla="*/ 0 w 153"/>
                  <a:gd name="T3" fmla="*/ 1 h 181"/>
                  <a:gd name="T4" fmla="*/ 0 w 153"/>
                  <a:gd name="T5" fmla="*/ 1 h 181"/>
                  <a:gd name="T6" fmla="*/ 0 w 153"/>
                  <a:gd name="T7" fmla="*/ 1 h 181"/>
                  <a:gd name="T8" fmla="*/ 0 w 153"/>
                  <a:gd name="T9" fmla="*/ 1 h 181"/>
                  <a:gd name="T10" fmla="*/ 0 w 153"/>
                  <a:gd name="T11" fmla="*/ 1 h 181"/>
                  <a:gd name="T12" fmla="*/ 0 w 153"/>
                  <a:gd name="T13" fmla="*/ 1 h 181"/>
                  <a:gd name="T14" fmla="*/ 0 w 153"/>
                  <a:gd name="T15" fmla="*/ 1 h 181"/>
                  <a:gd name="T16" fmla="*/ 0 w 153"/>
                  <a:gd name="T17" fmla="*/ 1 h 181"/>
                  <a:gd name="T18" fmla="*/ 0 w 153"/>
                  <a:gd name="T19" fmla="*/ 1 h 181"/>
                  <a:gd name="T20" fmla="*/ 0 w 153"/>
                  <a:gd name="T21" fmla="*/ 1 h 181"/>
                  <a:gd name="T22" fmla="*/ 0 w 153"/>
                  <a:gd name="T23" fmla="*/ 1 h 181"/>
                  <a:gd name="T24" fmla="*/ 0 w 153"/>
                  <a:gd name="T25" fmla="*/ 1 h 181"/>
                  <a:gd name="T26" fmla="*/ 0 w 153"/>
                  <a:gd name="T27" fmla="*/ 1 h 181"/>
                  <a:gd name="T28" fmla="*/ 0 w 153"/>
                  <a:gd name="T29" fmla="*/ 1 h 181"/>
                  <a:gd name="T30" fmla="*/ 0 w 153"/>
                  <a:gd name="T31" fmla="*/ 1 h 181"/>
                  <a:gd name="T32" fmla="*/ 0 w 153"/>
                  <a:gd name="T33" fmla="*/ 1 h 181"/>
                  <a:gd name="T34" fmla="*/ 0 w 153"/>
                  <a:gd name="T35" fmla="*/ 1 h 181"/>
                  <a:gd name="T36" fmla="*/ 0 w 153"/>
                  <a:gd name="T37" fmla="*/ 1 h 181"/>
                  <a:gd name="T38" fmla="*/ 0 w 153"/>
                  <a:gd name="T39" fmla="*/ 1 h 181"/>
                  <a:gd name="T40" fmla="*/ 0 w 153"/>
                  <a:gd name="T41" fmla="*/ 1 h 181"/>
                  <a:gd name="T42" fmla="*/ 0 w 153"/>
                  <a:gd name="T43" fmla="*/ 1 h 181"/>
                  <a:gd name="T44" fmla="*/ 0 w 153"/>
                  <a:gd name="T45" fmla="*/ 1 h 181"/>
                  <a:gd name="T46" fmla="*/ 0 w 153"/>
                  <a:gd name="T47" fmla="*/ 1 h 181"/>
                  <a:gd name="T48" fmla="*/ 0 w 153"/>
                  <a:gd name="T49" fmla="*/ 1 h 181"/>
                  <a:gd name="T50" fmla="*/ 0 w 153"/>
                  <a:gd name="T51" fmla="*/ 1 h 181"/>
                  <a:gd name="T52" fmla="*/ 0 w 153"/>
                  <a:gd name="T53" fmla="*/ 1 h 181"/>
                  <a:gd name="T54" fmla="*/ 0 w 153"/>
                  <a:gd name="T55" fmla="*/ 1 h 181"/>
                  <a:gd name="T56" fmla="*/ 0 w 153"/>
                  <a:gd name="T57" fmla="*/ 1 h 181"/>
                  <a:gd name="T58" fmla="*/ 0 w 153"/>
                  <a:gd name="T59" fmla="*/ 1 h 181"/>
                  <a:gd name="T60" fmla="*/ 0 w 153"/>
                  <a:gd name="T61" fmla="*/ 1 h 181"/>
                  <a:gd name="T62" fmla="*/ 0 w 153"/>
                  <a:gd name="T63" fmla="*/ 1 h 181"/>
                  <a:gd name="T64" fmla="*/ 0 w 153"/>
                  <a:gd name="T65" fmla="*/ 1 h 181"/>
                  <a:gd name="T66" fmla="*/ 0 w 153"/>
                  <a:gd name="T67" fmla="*/ 1 h 181"/>
                  <a:gd name="T68" fmla="*/ 0 w 153"/>
                  <a:gd name="T69" fmla="*/ 1 h 181"/>
                  <a:gd name="T70" fmla="*/ 0 w 153"/>
                  <a:gd name="T71" fmla="*/ 1 h 181"/>
                  <a:gd name="T72" fmla="*/ 0 w 153"/>
                  <a:gd name="T73" fmla="*/ 1 h 181"/>
                  <a:gd name="T74" fmla="*/ 0 w 153"/>
                  <a:gd name="T75" fmla="*/ 1 h 181"/>
                  <a:gd name="T76" fmla="*/ 0 w 153"/>
                  <a:gd name="T77" fmla="*/ 1 h 181"/>
                  <a:gd name="T78" fmla="*/ 0 w 153"/>
                  <a:gd name="T79" fmla="*/ 1 h 181"/>
                  <a:gd name="T80" fmla="*/ 0 w 153"/>
                  <a:gd name="T81" fmla="*/ 1 h 181"/>
                  <a:gd name="T82" fmla="*/ 0 w 153"/>
                  <a:gd name="T83" fmla="*/ 1 h 181"/>
                  <a:gd name="T84" fmla="*/ 0 w 153"/>
                  <a:gd name="T85" fmla="*/ 1 h 181"/>
                  <a:gd name="T86" fmla="*/ 0 w 153"/>
                  <a:gd name="T87" fmla="*/ 1 h 181"/>
                  <a:gd name="T88" fmla="*/ 0 w 153"/>
                  <a:gd name="T89" fmla="*/ 1 h 181"/>
                  <a:gd name="T90" fmla="*/ 0 w 153"/>
                  <a:gd name="T91" fmla="*/ 1 h 181"/>
                  <a:gd name="T92" fmla="*/ 0 w 153"/>
                  <a:gd name="T93" fmla="*/ 1 h 181"/>
                  <a:gd name="T94" fmla="*/ 0 w 153"/>
                  <a:gd name="T95" fmla="*/ 1 h 181"/>
                  <a:gd name="T96" fmla="*/ 0 w 153"/>
                  <a:gd name="T97" fmla="*/ 1 h 181"/>
                  <a:gd name="T98" fmla="*/ 0 w 153"/>
                  <a:gd name="T99" fmla="*/ 1 h 181"/>
                  <a:gd name="T100" fmla="*/ 0 w 153"/>
                  <a:gd name="T101" fmla="*/ 1 h 181"/>
                  <a:gd name="T102" fmla="*/ 0 w 153"/>
                  <a:gd name="T103" fmla="*/ 1 h 181"/>
                  <a:gd name="T104" fmla="*/ 0 w 153"/>
                  <a:gd name="T105" fmla="*/ 1 h 181"/>
                  <a:gd name="T106" fmla="*/ 0 w 153"/>
                  <a:gd name="T107" fmla="*/ 1 h 181"/>
                  <a:gd name="T108" fmla="*/ 0 w 153"/>
                  <a:gd name="T109" fmla="*/ 1 h 181"/>
                  <a:gd name="T110" fmla="*/ 0 w 153"/>
                  <a:gd name="T111" fmla="*/ 1 h 181"/>
                  <a:gd name="T112" fmla="*/ 0 w 153"/>
                  <a:gd name="T113" fmla="*/ 0 h 181"/>
                  <a:gd name="T114" fmla="*/ 0 w 153"/>
                  <a:gd name="T115" fmla="*/ 1 h 181"/>
                  <a:gd name="T116" fmla="*/ 0 w 153"/>
                  <a:gd name="T117" fmla="*/ 1 h 181"/>
                  <a:gd name="T118" fmla="*/ 0 w 153"/>
                  <a:gd name="T119" fmla="*/ 1 h 181"/>
                  <a:gd name="T120" fmla="*/ 0 w 153"/>
                  <a:gd name="T121" fmla="*/ 1 h 181"/>
                  <a:gd name="T122" fmla="*/ 0 w 153"/>
                  <a:gd name="T123" fmla="*/ 1 h 181"/>
                  <a:gd name="T124" fmla="*/ 0 w 153"/>
                  <a:gd name="T125" fmla="*/ 1 h 1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3" h="181">
                    <a:moveTo>
                      <a:pt x="62" y="15"/>
                    </a:moveTo>
                    <a:lnTo>
                      <a:pt x="53" y="20"/>
                    </a:lnTo>
                    <a:lnTo>
                      <a:pt x="45" y="27"/>
                    </a:lnTo>
                    <a:lnTo>
                      <a:pt x="37" y="36"/>
                    </a:lnTo>
                    <a:lnTo>
                      <a:pt x="30" y="44"/>
                    </a:lnTo>
                    <a:lnTo>
                      <a:pt x="23" y="53"/>
                    </a:lnTo>
                    <a:lnTo>
                      <a:pt x="18" y="63"/>
                    </a:lnTo>
                    <a:lnTo>
                      <a:pt x="12" y="74"/>
                    </a:lnTo>
                    <a:lnTo>
                      <a:pt x="7" y="85"/>
                    </a:lnTo>
                    <a:lnTo>
                      <a:pt x="4" y="93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19"/>
                    </a:lnTo>
                    <a:lnTo>
                      <a:pt x="0" y="128"/>
                    </a:lnTo>
                    <a:lnTo>
                      <a:pt x="0" y="136"/>
                    </a:lnTo>
                    <a:lnTo>
                      <a:pt x="1" y="143"/>
                    </a:lnTo>
                    <a:lnTo>
                      <a:pt x="4" y="150"/>
                    </a:lnTo>
                    <a:lnTo>
                      <a:pt x="7" y="157"/>
                    </a:lnTo>
                    <a:lnTo>
                      <a:pt x="9" y="162"/>
                    </a:lnTo>
                    <a:lnTo>
                      <a:pt x="14" y="166"/>
                    </a:lnTo>
                    <a:lnTo>
                      <a:pt x="18" y="170"/>
                    </a:lnTo>
                    <a:lnTo>
                      <a:pt x="23" y="174"/>
                    </a:lnTo>
                    <a:lnTo>
                      <a:pt x="29" y="177"/>
                    </a:lnTo>
                    <a:lnTo>
                      <a:pt x="36" y="180"/>
                    </a:lnTo>
                    <a:lnTo>
                      <a:pt x="42" y="181"/>
                    </a:lnTo>
                    <a:lnTo>
                      <a:pt x="53" y="181"/>
                    </a:lnTo>
                    <a:lnTo>
                      <a:pt x="59" y="180"/>
                    </a:lnTo>
                    <a:lnTo>
                      <a:pt x="64" y="179"/>
                    </a:lnTo>
                    <a:lnTo>
                      <a:pt x="71" y="177"/>
                    </a:lnTo>
                    <a:lnTo>
                      <a:pt x="77" y="174"/>
                    </a:lnTo>
                    <a:lnTo>
                      <a:pt x="89" y="168"/>
                    </a:lnTo>
                    <a:lnTo>
                      <a:pt x="98" y="162"/>
                    </a:lnTo>
                    <a:lnTo>
                      <a:pt x="106" y="155"/>
                    </a:lnTo>
                    <a:lnTo>
                      <a:pt x="114" y="147"/>
                    </a:lnTo>
                    <a:lnTo>
                      <a:pt x="121" y="139"/>
                    </a:lnTo>
                    <a:lnTo>
                      <a:pt x="128" y="129"/>
                    </a:lnTo>
                    <a:lnTo>
                      <a:pt x="132" y="125"/>
                    </a:lnTo>
                    <a:lnTo>
                      <a:pt x="135" y="119"/>
                    </a:lnTo>
                    <a:lnTo>
                      <a:pt x="140" y="108"/>
                    </a:lnTo>
                    <a:lnTo>
                      <a:pt x="146" y="97"/>
                    </a:lnTo>
                    <a:lnTo>
                      <a:pt x="148" y="88"/>
                    </a:lnTo>
                    <a:lnTo>
                      <a:pt x="151" y="80"/>
                    </a:lnTo>
                    <a:lnTo>
                      <a:pt x="153" y="70"/>
                    </a:lnTo>
                    <a:lnTo>
                      <a:pt x="153" y="62"/>
                    </a:lnTo>
                    <a:lnTo>
                      <a:pt x="153" y="53"/>
                    </a:lnTo>
                    <a:lnTo>
                      <a:pt x="153" y="45"/>
                    </a:lnTo>
                    <a:lnTo>
                      <a:pt x="151" y="38"/>
                    </a:lnTo>
                    <a:lnTo>
                      <a:pt x="148" y="31"/>
                    </a:lnTo>
                    <a:lnTo>
                      <a:pt x="146" y="25"/>
                    </a:lnTo>
                    <a:lnTo>
                      <a:pt x="143" y="19"/>
                    </a:lnTo>
                    <a:lnTo>
                      <a:pt x="139" y="15"/>
                    </a:lnTo>
                    <a:lnTo>
                      <a:pt x="135" y="9"/>
                    </a:lnTo>
                    <a:lnTo>
                      <a:pt x="129" y="7"/>
                    </a:lnTo>
                    <a:lnTo>
                      <a:pt x="122" y="4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104" y="0"/>
                    </a:lnTo>
                    <a:lnTo>
                      <a:pt x="98" y="1"/>
                    </a:lnTo>
                    <a:lnTo>
                      <a:pt x="92" y="1"/>
                    </a:lnTo>
                    <a:lnTo>
                      <a:pt x="86" y="4"/>
                    </a:lnTo>
                    <a:lnTo>
                      <a:pt x="80" y="5"/>
                    </a:lnTo>
                    <a:lnTo>
                      <a:pt x="74" y="8"/>
                    </a:lnTo>
                    <a:lnTo>
                      <a:pt x="62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89" name="Freeform 836"/>
              <p:cNvSpPr>
                <a:spLocks/>
              </p:cNvSpPr>
              <p:nvPr userDrawn="1"/>
            </p:nvSpPr>
            <p:spPr bwMode="auto">
              <a:xfrm>
                <a:off x="4019" y="477"/>
                <a:ext cx="56" cy="77"/>
              </a:xfrm>
              <a:custGeom>
                <a:avLst/>
                <a:gdLst>
                  <a:gd name="T0" fmla="*/ 1 w 111"/>
                  <a:gd name="T1" fmla="*/ 1 h 154"/>
                  <a:gd name="T2" fmla="*/ 1 w 111"/>
                  <a:gd name="T3" fmla="*/ 1 h 154"/>
                  <a:gd name="T4" fmla="*/ 1 w 111"/>
                  <a:gd name="T5" fmla="*/ 1 h 154"/>
                  <a:gd name="T6" fmla="*/ 1 w 111"/>
                  <a:gd name="T7" fmla="*/ 1 h 154"/>
                  <a:gd name="T8" fmla="*/ 1 w 111"/>
                  <a:gd name="T9" fmla="*/ 1 h 154"/>
                  <a:gd name="T10" fmla="*/ 1 w 111"/>
                  <a:gd name="T11" fmla="*/ 1 h 154"/>
                  <a:gd name="T12" fmla="*/ 1 w 111"/>
                  <a:gd name="T13" fmla="*/ 1 h 154"/>
                  <a:gd name="T14" fmla="*/ 1 w 111"/>
                  <a:gd name="T15" fmla="*/ 1 h 154"/>
                  <a:gd name="T16" fmla="*/ 1 w 111"/>
                  <a:gd name="T17" fmla="*/ 1 h 154"/>
                  <a:gd name="T18" fmla="*/ 1 w 111"/>
                  <a:gd name="T19" fmla="*/ 1 h 154"/>
                  <a:gd name="T20" fmla="*/ 1 w 111"/>
                  <a:gd name="T21" fmla="*/ 1 h 154"/>
                  <a:gd name="T22" fmla="*/ 1 w 111"/>
                  <a:gd name="T23" fmla="*/ 1 h 154"/>
                  <a:gd name="T24" fmla="*/ 1 w 111"/>
                  <a:gd name="T25" fmla="*/ 1 h 154"/>
                  <a:gd name="T26" fmla="*/ 0 w 111"/>
                  <a:gd name="T27" fmla="*/ 1 h 154"/>
                  <a:gd name="T28" fmla="*/ 1 w 111"/>
                  <a:gd name="T29" fmla="*/ 1 h 154"/>
                  <a:gd name="T30" fmla="*/ 1 w 111"/>
                  <a:gd name="T31" fmla="*/ 1 h 154"/>
                  <a:gd name="T32" fmla="*/ 1 w 111"/>
                  <a:gd name="T33" fmla="*/ 1 h 154"/>
                  <a:gd name="T34" fmla="*/ 1 w 111"/>
                  <a:gd name="T35" fmla="*/ 1 h 154"/>
                  <a:gd name="T36" fmla="*/ 1 w 111"/>
                  <a:gd name="T37" fmla="*/ 1 h 154"/>
                  <a:gd name="T38" fmla="*/ 1 w 111"/>
                  <a:gd name="T39" fmla="*/ 1 h 154"/>
                  <a:gd name="T40" fmla="*/ 1 w 111"/>
                  <a:gd name="T41" fmla="*/ 1 h 154"/>
                  <a:gd name="T42" fmla="*/ 1 w 111"/>
                  <a:gd name="T43" fmla="*/ 1 h 154"/>
                  <a:gd name="T44" fmla="*/ 1 w 111"/>
                  <a:gd name="T45" fmla="*/ 1 h 154"/>
                  <a:gd name="T46" fmla="*/ 1 w 111"/>
                  <a:gd name="T47" fmla="*/ 1 h 154"/>
                  <a:gd name="T48" fmla="*/ 1 w 111"/>
                  <a:gd name="T49" fmla="*/ 1 h 154"/>
                  <a:gd name="T50" fmla="*/ 1 w 111"/>
                  <a:gd name="T51" fmla="*/ 1 h 154"/>
                  <a:gd name="T52" fmla="*/ 1 w 111"/>
                  <a:gd name="T53" fmla="*/ 1 h 154"/>
                  <a:gd name="T54" fmla="*/ 1 w 111"/>
                  <a:gd name="T55" fmla="*/ 1 h 154"/>
                  <a:gd name="T56" fmla="*/ 1 w 111"/>
                  <a:gd name="T57" fmla="*/ 1 h 154"/>
                  <a:gd name="T58" fmla="*/ 1 w 111"/>
                  <a:gd name="T59" fmla="*/ 1 h 154"/>
                  <a:gd name="T60" fmla="*/ 1 w 111"/>
                  <a:gd name="T61" fmla="*/ 1 h 154"/>
                  <a:gd name="T62" fmla="*/ 1 w 111"/>
                  <a:gd name="T63" fmla="*/ 1 h 154"/>
                  <a:gd name="T64" fmla="*/ 1 w 111"/>
                  <a:gd name="T65" fmla="*/ 1 h 154"/>
                  <a:gd name="T66" fmla="*/ 1 w 111"/>
                  <a:gd name="T67" fmla="*/ 1 h 154"/>
                  <a:gd name="T68" fmla="*/ 1 w 111"/>
                  <a:gd name="T69" fmla="*/ 1 h 154"/>
                  <a:gd name="T70" fmla="*/ 1 w 111"/>
                  <a:gd name="T71" fmla="*/ 1 h 154"/>
                  <a:gd name="T72" fmla="*/ 1 w 111"/>
                  <a:gd name="T73" fmla="*/ 1 h 154"/>
                  <a:gd name="T74" fmla="*/ 1 w 111"/>
                  <a:gd name="T75" fmla="*/ 1 h 154"/>
                  <a:gd name="T76" fmla="*/ 1 w 111"/>
                  <a:gd name="T77" fmla="*/ 1 h 154"/>
                  <a:gd name="T78" fmla="*/ 1 w 111"/>
                  <a:gd name="T79" fmla="*/ 1 h 154"/>
                  <a:gd name="T80" fmla="*/ 1 w 111"/>
                  <a:gd name="T81" fmla="*/ 1 h 154"/>
                  <a:gd name="T82" fmla="*/ 1 w 111"/>
                  <a:gd name="T83" fmla="*/ 1 h 154"/>
                  <a:gd name="T84" fmla="*/ 1 w 111"/>
                  <a:gd name="T85" fmla="*/ 1 h 154"/>
                  <a:gd name="T86" fmla="*/ 1 w 111"/>
                  <a:gd name="T87" fmla="*/ 1 h 154"/>
                  <a:gd name="T88" fmla="*/ 1 w 111"/>
                  <a:gd name="T89" fmla="*/ 1 h 154"/>
                  <a:gd name="T90" fmla="*/ 1 w 111"/>
                  <a:gd name="T91" fmla="*/ 1 h 154"/>
                  <a:gd name="T92" fmla="*/ 1 w 111"/>
                  <a:gd name="T93" fmla="*/ 1 h 154"/>
                  <a:gd name="T94" fmla="*/ 1 w 111"/>
                  <a:gd name="T95" fmla="*/ 1 h 154"/>
                  <a:gd name="T96" fmla="*/ 1 w 111"/>
                  <a:gd name="T97" fmla="*/ 1 h 154"/>
                  <a:gd name="T98" fmla="*/ 1 w 111"/>
                  <a:gd name="T99" fmla="*/ 1 h 154"/>
                  <a:gd name="T100" fmla="*/ 1 w 111"/>
                  <a:gd name="T101" fmla="*/ 0 h 154"/>
                  <a:gd name="T102" fmla="*/ 1 w 111"/>
                  <a:gd name="T103" fmla="*/ 0 h 154"/>
                  <a:gd name="T104" fmla="*/ 1 w 111"/>
                  <a:gd name="T105" fmla="*/ 0 h 154"/>
                  <a:gd name="T106" fmla="*/ 1 w 111"/>
                  <a:gd name="T107" fmla="*/ 0 h 154"/>
                  <a:gd name="T108" fmla="*/ 1 w 111"/>
                  <a:gd name="T109" fmla="*/ 0 h 154"/>
                  <a:gd name="T110" fmla="*/ 1 w 111"/>
                  <a:gd name="T111" fmla="*/ 1 h 154"/>
                  <a:gd name="T112" fmla="*/ 1 w 111"/>
                  <a:gd name="T113" fmla="*/ 1 h 154"/>
                  <a:gd name="T114" fmla="*/ 1 w 111"/>
                  <a:gd name="T115" fmla="*/ 1 h 1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1" h="154">
                    <a:moveTo>
                      <a:pt x="44" y="13"/>
                    </a:moveTo>
                    <a:lnTo>
                      <a:pt x="38" y="17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26" y="31"/>
                    </a:lnTo>
                    <a:lnTo>
                      <a:pt x="21" y="38"/>
                    </a:lnTo>
                    <a:lnTo>
                      <a:pt x="16" y="46"/>
                    </a:lnTo>
                    <a:lnTo>
                      <a:pt x="14" y="50"/>
                    </a:lnTo>
                    <a:lnTo>
                      <a:pt x="12" y="54"/>
                    </a:lnTo>
                    <a:lnTo>
                      <a:pt x="8" y="64"/>
                    </a:lnTo>
                    <a:lnTo>
                      <a:pt x="5" y="73"/>
                    </a:lnTo>
                    <a:lnTo>
                      <a:pt x="1" y="88"/>
                    </a:lnTo>
                    <a:lnTo>
                      <a:pt x="1" y="97"/>
                    </a:lnTo>
                    <a:lnTo>
                      <a:pt x="0" y="104"/>
                    </a:lnTo>
                    <a:lnTo>
                      <a:pt x="1" y="117"/>
                    </a:lnTo>
                    <a:lnTo>
                      <a:pt x="3" y="123"/>
                    </a:lnTo>
                    <a:lnTo>
                      <a:pt x="4" y="128"/>
                    </a:lnTo>
                    <a:lnTo>
                      <a:pt x="7" y="134"/>
                    </a:lnTo>
                    <a:lnTo>
                      <a:pt x="8" y="139"/>
                    </a:lnTo>
                    <a:lnTo>
                      <a:pt x="12" y="143"/>
                    </a:lnTo>
                    <a:lnTo>
                      <a:pt x="15" y="146"/>
                    </a:lnTo>
                    <a:lnTo>
                      <a:pt x="19" y="150"/>
                    </a:lnTo>
                    <a:lnTo>
                      <a:pt x="23" y="152"/>
                    </a:lnTo>
                    <a:lnTo>
                      <a:pt x="27" y="154"/>
                    </a:lnTo>
                    <a:lnTo>
                      <a:pt x="33" y="154"/>
                    </a:lnTo>
                    <a:lnTo>
                      <a:pt x="41" y="154"/>
                    </a:lnTo>
                    <a:lnTo>
                      <a:pt x="49" y="153"/>
                    </a:lnTo>
                    <a:lnTo>
                      <a:pt x="58" y="149"/>
                    </a:lnTo>
                    <a:lnTo>
                      <a:pt x="66" y="143"/>
                    </a:lnTo>
                    <a:lnTo>
                      <a:pt x="73" y="138"/>
                    </a:lnTo>
                    <a:lnTo>
                      <a:pt x="78" y="132"/>
                    </a:lnTo>
                    <a:lnTo>
                      <a:pt x="84" y="126"/>
                    </a:lnTo>
                    <a:lnTo>
                      <a:pt x="89" y="117"/>
                    </a:lnTo>
                    <a:lnTo>
                      <a:pt x="95" y="110"/>
                    </a:lnTo>
                    <a:lnTo>
                      <a:pt x="99" y="101"/>
                    </a:lnTo>
                    <a:lnTo>
                      <a:pt x="103" y="93"/>
                    </a:lnTo>
                    <a:lnTo>
                      <a:pt x="104" y="87"/>
                    </a:lnTo>
                    <a:lnTo>
                      <a:pt x="106" y="83"/>
                    </a:lnTo>
                    <a:lnTo>
                      <a:pt x="109" y="75"/>
                    </a:lnTo>
                    <a:lnTo>
                      <a:pt x="110" y="66"/>
                    </a:lnTo>
                    <a:lnTo>
                      <a:pt x="111" y="60"/>
                    </a:lnTo>
                    <a:lnTo>
                      <a:pt x="111" y="51"/>
                    </a:lnTo>
                    <a:lnTo>
                      <a:pt x="110" y="38"/>
                    </a:lnTo>
                    <a:lnTo>
                      <a:pt x="107" y="25"/>
                    </a:lnTo>
                    <a:lnTo>
                      <a:pt x="106" y="21"/>
                    </a:lnTo>
                    <a:lnTo>
                      <a:pt x="103" y="16"/>
                    </a:lnTo>
                    <a:lnTo>
                      <a:pt x="99" y="11"/>
                    </a:lnTo>
                    <a:lnTo>
                      <a:pt x="96" y="7"/>
                    </a:lnTo>
                    <a:lnTo>
                      <a:pt x="92" y="5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52" y="6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0" name="Freeform 837"/>
              <p:cNvSpPr>
                <a:spLocks/>
              </p:cNvSpPr>
              <p:nvPr userDrawn="1"/>
            </p:nvSpPr>
            <p:spPr bwMode="auto">
              <a:xfrm>
                <a:off x="4199" y="492"/>
                <a:ext cx="61" cy="81"/>
              </a:xfrm>
              <a:custGeom>
                <a:avLst/>
                <a:gdLst>
                  <a:gd name="T0" fmla="*/ 0 w 123"/>
                  <a:gd name="T1" fmla="*/ 1 h 162"/>
                  <a:gd name="T2" fmla="*/ 0 w 123"/>
                  <a:gd name="T3" fmla="*/ 1 h 162"/>
                  <a:gd name="T4" fmla="*/ 0 w 123"/>
                  <a:gd name="T5" fmla="*/ 1 h 162"/>
                  <a:gd name="T6" fmla="*/ 0 w 123"/>
                  <a:gd name="T7" fmla="*/ 1 h 162"/>
                  <a:gd name="T8" fmla="*/ 0 w 123"/>
                  <a:gd name="T9" fmla="*/ 1 h 162"/>
                  <a:gd name="T10" fmla="*/ 0 w 123"/>
                  <a:gd name="T11" fmla="*/ 1 h 162"/>
                  <a:gd name="T12" fmla="*/ 0 w 123"/>
                  <a:gd name="T13" fmla="*/ 1 h 162"/>
                  <a:gd name="T14" fmla="*/ 0 w 123"/>
                  <a:gd name="T15" fmla="*/ 1 h 162"/>
                  <a:gd name="T16" fmla="*/ 0 w 123"/>
                  <a:gd name="T17" fmla="*/ 1 h 162"/>
                  <a:gd name="T18" fmla="*/ 0 w 123"/>
                  <a:gd name="T19" fmla="*/ 1 h 162"/>
                  <a:gd name="T20" fmla="*/ 0 w 123"/>
                  <a:gd name="T21" fmla="*/ 1 h 162"/>
                  <a:gd name="T22" fmla="*/ 0 w 123"/>
                  <a:gd name="T23" fmla="*/ 1 h 162"/>
                  <a:gd name="T24" fmla="*/ 0 w 123"/>
                  <a:gd name="T25" fmla="*/ 1 h 162"/>
                  <a:gd name="T26" fmla="*/ 0 w 123"/>
                  <a:gd name="T27" fmla="*/ 1 h 162"/>
                  <a:gd name="T28" fmla="*/ 0 w 123"/>
                  <a:gd name="T29" fmla="*/ 1 h 162"/>
                  <a:gd name="T30" fmla="*/ 0 w 123"/>
                  <a:gd name="T31" fmla="*/ 1 h 162"/>
                  <a:gd name="T32" fmla="*/ 0 w 123"/>
                  <a:gd name="T33" fmla="*/ 1 h 162"/>
                  <a:gd name="T34" fmla="*/ 0 w 123"/>
                  <a:gd name="T35" fmla="*/ 1 h 162"/>
                  <a:gd name="T36" fmla="*/ 0 w 123"/>
                  <a:gd name="T37" fmla="*/ 1 h 162"/>
                  <a:gd name="T38" fmla="*/ 0 w 123"/>
                  <a:gd name="T39" fmla="*/ 1 h 162"/>
                  <a:gd name="T40" fmla="*/ 0 w 123"/>
                  <a:gd name="T41" fmla="*/ 1 h 162"/>
                  <a:gd name="T42" fmla="*/ 0 w 123"/>
                  <a:gd name="T43" fmla="*/ 1 h 162"/>
                  <a:gd name="T44" fmla="*/ 0 w 123"/>
                  <a:gd name="T45" fmla="*/ 1 h 162"/>
                  <a:gd name="T46" fmla="*/ 0 w 123"/>
                  <a:gd name="T47" fmla="*/ 1 h 162"/>
                  <a:gd name="T48" fmla="*/ 0 w 123"/>
                  <a:gd name="T49" fmla="*/ 1 h 162"/>
                  <a:gd name="T50" fmla="*/ 0 w 123"/>
                  <a:gd name="T51" fmla="*/ 1 h 162"/>
                  <a:gd name="T52" fmla="*/ 0 w 123"/>
                  <a:gd name="T53" fmla="*/ 1 h 162"/>
                  <a:gd name="T54" fmla="*/ 0 w 123"/>
                  <a:gd name="T55" fmla="*/ 1 h 162"/>
                  <a:gd name="T56" fmla="*/ 0 w 123"/>
                  <a:gd name="T57" fmla="*/ 1 h 162"/>
                  <a:gd name="T58" fmla="*/ 0 w 123"/>
                  <a:gd name="T59" fmla="*/ 1 h 162"/>
                  <a:gd name="T60" fmla="*/ 0 w 123"/>
                  <a:gd name="T61" fmla="*/ 1 h 162"/>
                  <a:gd name="T62" fmla="*/ 0 w 123"/>
                  <a:gd name="T63" fmla="*/ 1 h 162"/>
                  <a:gd name="T64" fmla="*/ 0 w 123"/>
                  <a:gd name="T65" fmla="*/ 1 h 162"/>
                  <a:gd name="T66" fmla="*/ 0 w 123"/>
                  <a:gd name="T67" fmla="*/ 1 h 162"/>
                  <a:gd name="T68" fmla="*/ 0 w 123"/>
                  <a:gd name="T69" fmla="*/ 1 h 162"/>
                  <a:gd name="T70" fmla="*/ 0 w 123"/>
                  <a:gd name="T71" fmla="*/ 1 h 162"/>
                  <a:gd name="T72" fmla="*/ 0 w 123"/>
                  <a:gd name="T73" fmla="*/ 1 h 162"/>
                  <a:gd name="T74" fmla="*/ 0 w 123"/>
                  <a:gd name="T75" fmla="*/ 1 h 162"/>
                  <a:gd name="T76" fmla="*/ 0 w 123"/>
                  <a:gd name="T77" fmla="*/ 1 h 162"/>
                  <a:gd name="T78" fmla="*/ 0 w 123"/>
                  <a:gd name="T79" fmla="*/ 1 h 162"/>
                  <a:gd name="T80" fmla="*/ 0 w 123"/>
                  <a:gd name="T81" fmla="*/ 1 h 162"/>
                  <a:gd name="T82" fmla="*/ 0 w 123"/>
                  <a:gd name="T83" fmla="*/ 1 h 162"/>
                  <a:gd name="T84" fmla="*/ 0 w 123"/>
                  <a:gd name="T85" fmla="*/ 1 h 162"/>
                  <a:gd name="T86" fmla="*/ 0 w 123"/>
                  <a:gd name="T87" fmla="*/ 1 h 162"/>
                  <a:gd name="T88" fmla="*/ 0 w 123"/>
                  <a:gd name="T89" fmla="*/ 1 h 162"/>
                  <a:gd name="T90" fmla="*/ 0 w 123"/>
                  <a:gd name="T91" fmla="*/ 1 h 162"/>
                  <a:gd name="T92" fmla="*/ 0 w 123"/>
                  <a:gd name="T93" fmla="*/ 1 h 162"/>
                  <a:gd name="T94" fmla="*/ 0 w 123"/>
                  <a:gd name="T95" fmla="*/ 1 h 162"/>
                  <a:gd name="T96" fmla="*/ 0 w 123"/>
                  <a:gd name="T97" fmla="*/ 1 h 162"/>
                  <a:gd name="T98" fmla="*/ 0 w 123"/>
                  <a:gd name="T99" fmla="*/ 0 h 162"/>
                  <a:gd name="T100" fmla="*/ 0 w 123"/>
                  <a:gd name="T101" fmla="*/ 0 h 162"/>
                  <a:gd name="T102" fmla="*/ 0 w 123"/>
                  <a:gd name="T103" fmla="*/ 0 h 162"/>
                  <a:gd name="T104" fmla="*/ 0 w 123"/>
                  <a:gd name="T105" fmla="*/ 0 h 162"/>
                  <a:gd name="T106" fmla="*/ 0 w 123"/>
                  <a:gd name="T107" fmla="*/ 1 h 162"/>
                  <a:gd name="T108" fmla="*/ 0 w 123"/>
                  <a:gd name="T109" fmla="*/ 1 h 162"/>
                  <a:gd name="T110" fmla="*/ 0 w 123"/>
                  <a:gd name="T111" fmla="*/ 1 h 162"/>
                  <a:gd name="T112" fmla="*/ 0 w 123"/>
                  <a:gd name="T113" fmla="*/ 1 h 1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3" h="162">
                    <a:moveTo>
                      <a:pt x="50" y="12"/>
                    </a:moveTo>
                    <a:lnTo>
                      <a:pt x="43" y="18"/>
                    </a:lnTo>
                    <a:lnTo>
                      <a:pt x="36" y="24"/>
                    </a:lnTo>
                    <a:lnTo>
                      <a:pt x="29" y="31"/>
                    </a:lnTo>
                    <a:lnTo>
                      <a:pt x="24" y="40"/>
                    </a:lnTo>
                    <a:lnTo>
                      <a:pt x="18" y="48"/>
                    </a:lnTo>
                    <a:lnTo>
                      <a:pt x="14" y="56"/>
                    </a:lnTo>
                    <a:lnTo>
                      <a:pt x="10" y="66"/>
                    </a:lnTo>
                    <a:lnTo>
                      <a:pt x="6" y="75"/>
                    </a:lnTo>
                    <a:lnTo>
                      <a:pt x="2" y="92"/>
                    </a:lnTo>
                    <a:lnTo>
                      <a:pt x="0" y="100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2" y="122"/>
                    </a:lnTo>
                    <a:lnTo>
                      <a:pt x="4" y="134"/>
                    </a:lnTo>
                    <a:lnTo>
                      <a:pt x="6" y="140"/>
                    </a:lnTo>
                    <a:lnTo>
                      <a:pt x="8" y="145"/>
                    </a:lnTo>
                    <a:lnTo>
                      <a:pt x="13" y="150"/>
                    </a:lnTo>
                    <a:lnTo>
                      <a:pt x="15" y="154"/>
                    </a:lnTo>
                    <a:lnTo>
                      <a:pt x="21" y="156"/>
                    </a:lnTo>
                    <a:lnTo>
                      <a:pt x="25" y="159"/>
                    </a:lnTo>
                    <a:lnTo>
                      <a:pt x="30" y="161"/>
                    </a:lnTo>
                    <a:lnTo>
                      <a:pt x="36" y="162"/>
                    </a:lnTo>
                    <a:lnTo>
                      <a:pt x="44" y="162"/>
                    </a:lnTo>
                    <a:lnTo>
                      <a:pt x="54" y="159"/>
                    </a:lnTo>
                    <a:lnTo>
                      <a:pt x="63" y="155"/>
                    </a:lnTo>
                    <a:lnTo>
                      <a:pt x="73" y="150"/>
                    </a:lnTo>
                    <a:lnTo>
                      <a:pt x="80" y="144"/>
                    </a:lnTo>
                    <a:lnTo>
                      <a:pt x="87" y="139"/>
                    </a:lnTo>
                    <a:lnTo>
                      <a:pt x="92" y="132"/>
                    </a:lnTo>
                    <a:lnTo>
                      <a:pt x="99" y="123"/>
                    </a:lnTo>
                    <a:lnTo>
                      <a:pt x="105" y="115"/>
                    </a:lnTo>
                    <a:lnTo>
                      <a:pt x="109" y="106"/>
                    </a:lnTo>
                    <a:lnTo>
                      <a:pt x="113" y="96"/>
                    </a:lnTo>
                    <a:lnTo>
                      <a:pt x="117" y="86"/>
                    </a:lnTo>
                    <a:lnTo>
                      <a:pt x="121" y="70"/>
                    </a:lnTo>
                    <a:lnTo>
                      <a:pt x="123" y="62"/>
                    </a:lnTo>
                    <a:lnTo>
                      <a:pt x="123" y="53"/>
                    </a:lnTo>
                    <a:lnTo>
                      <a:pt x="123" y="46"/>
                    </a:lnTo>
                    <a:lnTo>
                      <a:pt x="123" y="40"/>
                    </a:lnTo>
                    <a:lnTo>
                      <a:pt x="121" y="33"/>
                    </a:lnTo>
                    <a:lnTo>
                      <a:pt x="118" y="27"/>
                    </a:lnTo>
                    <a:lnTo>
                      <a:pt x="117" y="22"/>
                    </a:lnTo>
                    <a:lnTo>
                      <a:pt x="114" y="16"/>
                    </a:lnTo>
                    <a:lnTo>
                      <a:pt x="110" y="12"/>
                    </a:lnTo>
                    <a:lnTo>
                      <a:pt x="107" y="8"/>
                    </a:lnTo>
                    <a:lnTo>
                      <a:pt x="105" y="7"/>
                    </a:lnTo>
                    <a:lnTo>
                      <a:pt x="102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3" y="1"/>
                    </a:lnTo>
                    <a:lnTo>
                      <a:pt x="68" y="2"/>
                    </a:lnTo>
                    <a:lnTo>
                      <a:pt x="58" y="7"/>
                    </a:lnTo>
                    <a:lnTo>
                      <a:pt x="50" y="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1" name="Freeform 838"/>
              <p:cNvSpPr>
                <a:spLocks/>
              </p:cNvSpPr>
              <p:nvPr userDrawn="1"/>
            </p:nvSpPr>
            <p:spPr bwMode="auto">
              <a:xfrm>
                <a:off x="4506" y="518"/>
                <a:ext cx="73" cy="88"/>
              </a:xfrm>
              <a:custGeom>
                <a:avLst/>
                <a:gdLst>
                  <a:gd name="T0" fmla="*/ 1 w 145"/>
                  <a:gd name="T1" fmla="*/ 1 h 176"/>
                  <a:gd name="T2" fmla="*/ 1 w 145"/>
                  <a:gd name="T3" fmla="*/ 1 h 176"/>
                  <a:gd name="T4" fmla="*/ 1 w 145"/>
                  <a:gd name="T5" fmla="*/ 1 h 176"/>
                  <a:gd name="T6" fmla="*/ 1 w 145"/>
                  <a:gd name="T7" fmla="*/ 1 h 176"/>
                  <a:gd name="T8" fmla="*/ 1 w 145"/>
                  <a:gd name="T9" fmla="*/ 1 h 176"/>
                  <a:gd name="T10" fmla="*/ 1 w 145"/>
                  <a:gd name="T11" fmla="*/ 1 h 176"/>
                  <a:gd name="T12" fmla="*/ 0 w 145"/>
                  <a:gd name="T13" fmla="*/ 1 h 176"/>
                  <a:gd name="T14" fmla="*/ 1 w 145"/>
                  <a:gd name="T15" fmla="*/ 1 h 176"/>
                  <a:gd name="T16" fmla="*/ 1 w 145"/>
                  <a:gd name="T17" fmla="*/ 1 h 176"/>
                  <a:gd name="T18" fmla="*/ 1 w 145"/>
                  <a:gd name="T19" fmla="*/ 1 h 176"/>
                  <a:gd name="T20" fmla="*/ 1 w 145"/>
                  <a:gd name="T21" fmla="*/ 1 h 176"/>
                  <a:gd name="T22" fmla="*/ 1 w 145"/>
                  <a:gd name="T23" fmla="*/ 1 h 176"/>
                  <a:gd name="T24" fmla="*/ 1 w 145"/>
                  <a:gd name="T25" fmla="*/ 1 h 176"/>
                  <a:gd name="T26" fmla="*/ 1 w 145"/>
                  <a:gd name="T27" fmla="*/ 1 h 176"/>
                  <a:gd name="T28" fmla="*/ 1 w 145"/>
                  <a:gd name="T29" fmla="*/ 1 h 176"/>
                  <a:gd name="T30" fmla="*/ 1 w 145"/>
                  <a:gd name="T31" fmla="*/ 1 h 176"/>
                  <a:gd name="T32" fmla="*/ 1 w 145"/>
                  <a:gd name="T33" fmla="*/ 1 h 176"/>
                  <a:gd name="T34" fmla="*/ 1 w 145"/>
                  <a:gd name="T35" fmla="*/ 1 h 176"/>
                  <a:gd name="T36" fmla="*/ 1 w 145"/>
                  <a:gd name="T37" fmla="*/ 1 h 176"/>
                  <a:gd name="T38" fmla="*/ 1 w 145"/>
                  <a:gd name="T39" fmla="*/ 1 h 176"/>
                  <a:gd name="T40" fmla="*/ 1 w 145"/>
                  <a:gd name="T41" fmla="*/ 1 h 176"/>
                  <a:gd name="T42" fmla="*/ 1 w 145"/>
                  <a:gd name="T43" fmla="*/ 1 h 176"/>
                  <a:gd name="T44" fmla="*/ 1 w 145"/>
                  <a:gd name="T45" fmla="*/ 1 h 176"/>
                  <a:gd name="T46" fmla="*/ 1 w 145"/>
                  <a:gd name="T47" fmla="*/ 1 h 176"/>
                  <a:gd name="T48" fmla="*/ 1 w 145"/>
                  <a:gd name="T49" fmla="*/ 1 h 176"/>
                  <a:gd name="T50" fmla="*/ 1 w 145"/>
                  <a:gd name="T51" fmla="*/ 1 h 176"/>
                  <a:gd name="T52" fmla="*/ 1 w 145"/>
                  <a:gd name="T53" fmla="*/ 1 h 176"/>
                  <a:gd name="T54" fmla="*/ 1 w 145"/>
                  <a:gd name="T55" fmla="*/ 1 h 176"/>
                  <a:gd name="T56" fmla="*/ 1 w 145"/>
                  <a:gd name="T57" fmla="*/ 1 h 176"/>
                  <a:gd name="T58" fmla="*/ 1 w 145"/>
                  <a:gd name="T59" fmla="*/ 1 h 176"/>
                  <a:gd name="T60" fmla="*/ 1 w 145"/>
                  <a:gd name="T61" fmla="*/ 1 h 176"/>
                  <a:gd name="T62" fmla="*/ 1 w 145"/>
                  <a:gd name="T63" fmla="*/ 1 h 1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5" h="176">
                    <a:moveTo>
                      <a:pt x="59" y="13"/>
                    </a:moveTo>
                    <a:lnTo>
                      <a:pt x="50" y="20"/>
                    </a:lnTo>
                    <a:lnTo>
                      <a:pt x="44" y="27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2"/>
                    </a:lnTo>
                    <a:lnTo>
                      <a:pt x="16" y="61"/>
                    </a:lnTo>
                    <a:lnTo>
                      <a:pt x="11" y="71"/>
                    </a:lnTo>
                    <a:lnTo>
                      <a:pt x="9" y="77"/>
                    </a:lnTo>
                    <a:lnTo>
                      <a:pt x="6" y="82"/>
                    </a:lnTo>
                    <a:lnTo>
                      <a:pt x="4" y="92"/>
                    </a:lnTo>
                    <a:lnTo>
                      <a:pt x="2" y="100"/>
                    </a:lnTo>
                    <a:lnTo>
                      <a:pt x="0" y="116"/>
                    </a:lnTo>
                    <a:lnTo>
                      <a:pt x="0" y="125"/>
                    </a:lnTo>
                    <a:lnTo>
                      <a:pt x="1" y="132"/>
                    </a:lnTo>
                    <a:lnTo>
                      <a:pt x="2" y="138"/>
                    </a:lnTo>
                    <a:lnTo>
                      <a:pt x="4" y="145"/>
                    </a:lnTo>
                    <a:lnTo>
                      <a:pt x="6" y="152"/>
                    </a:lnTo>
                    <a:lnTo>
                      <a:pt x="9" y="158"/>
                    </a:lnTo>
                    <a:lnTo>
                      <a:pt x="13" y="162"/>
                    </a:lnTo>
                    <a:lnTo>
                      <a:pt x="16" y="165"/>
                    </a:lnTo>
                    <a:lnTo>
                      <a:pt x="17" y="166"/>
                    </a:lnTo>
                    <a:lnTo>
                      <a:pt x="23" y="170"/>
                    </a:lnTo>
                    <a:lnTo>
                      <a:pt x="28" y="173"/>
                    </a:lnTo>
                    <a:lnTo>
                      <a:pt x="34" y="174"/>
                    </a:lnTo>
                    <a:lnTo>
                      <a:pt x="41" y="176"/>
                    </a:lnTo>
                    <a:lnTo>
                      <a:pt x="52" y="176"/>
                    </a:lnTo>
                    <a:lnTo>
                      <a:pt x="63" y="173"/>
                    </a:lnTo>
                    <a:lnTo>
                      <a:pt x="68" y="171"/>
                    </a:lnTo>
                    <a:lnTo>
                      <a:pt x="74" y="169"/>
                    </a:lnTo>
                    <a:lnTo>
                      <a:pt x="79" y="166"/>
                    </a:lnTo>
                    <a:lnTo>
                      <a:pt x="85" y="163"/>
                    </a:lnTo>
                    <a:lnTo>
                      <a:pt x="93" y="158"/>
                    </a:lnTo>
                    <a:lnTo>
                      <a:pt x="100" y="151"/>
                    </a:lnTo>
                    <a:lnTo>
                      <a:pt x="108" y="143"/>
                    </a:lnTo>
                    <a:lnTo>
                      <a:pt x="115" y="134"/>
                    </a:lnTo>
                    <a:lnTo>
                      <a:pt x="122" y="126"/>
                    </a:lnTo>
                    <a:lnTo>
                      <a:pt x="127" y="115"/>
                    </a:lnTo>
                    <a:lnTo>
                      <a:pt x="133" y="105"/>
                    </a:lnTo>
                    <a:lnTo>
                      <a:pt x="137" y="94"/>
                    </a:lnTo>
                    <a:lnTo>
                      <a:pt x="143" y="77"/>
                    </a:lnTo>
                    <a:lnTo>
                      <a:pt x="144" y="68"/>
                    </a:lnTo>
                    <a:lnTo>
                      <a:pt x="145" y="60"/>
                    </a:lnTo>
                    <a:lnTo>
                      <a:pt x="145" y="52"/>
                    </a:lnTo>
                    <a:lnTo>
                      <a:pt x="144" y="44"/>
                    </a:lnTo>
                    <a:lnTo>
                      <a:pt x="143" y="37"/>
                    </a:lnTo>
                    <a:lnTo>
                      <a:pt x="141" y="30"/>
                    </a:lnTo>
                    <a:lnTo>
                      <a:pt x="138" y="24"/>
                    </a:lnTo>
                    <a:lnTo>
                      <a:pt x="134" y="19"/>
                    </a:lnTo>
                    <a:lnTo>
                      <a:pt x="132" y="13"/>
                    </a:lnTo>
                    <a:lnTo>
                      <a:pt x="129" y="12"/>
                    </a:lnTo>
                    <a:lnTo>
                      <a:pt x="126" y="9"/>
                    </a:lnTo>
                    <a:lnTo>
                      <a:pt x="122" y="6"/>
                    </a:lnTo>
                    <a:lnTo>
                      <a:pt x="116" y="4"/>
                    </a:lnTo>
                    <a:lnTo>
                      <a:pt x="110" y="1"/>
                    </a:lnTo>
                    <a:lnTo>
                      <a:pt x="104" y="1"/>
                    </a:lnTo>
                    <a:lnTo>
                      <a:pt x="99" y="0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81" y="4"/>
                    </a:lnTo>
                    <a:lnTo>
                      <a:pt x="75" y="5"/>
                    </a:lnTo>
                    <a:lnTo>
                      <a:pt x="70" y="8"/>
                    </a:lnTo>
                    <a:lnTo>
                      <a:pt x="64" y="11"/>
                    </a:lnTo>
                    <a:lnTo>
                      <a:pt x="59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2" name="Freeform 839"/>
              <p:cNvSpPr>
                <a:spLocks/>
              </p:cNvSpPr>
              <p:nvPr userDrawn="1"/>
            </p:nvSpPr>
            <p:spPr bwMode="auto">
              <a:xfrm>
                <a:off x="4107" y="484"/>
                <a:ext cx="58" cy="80"/>
              </a:xfrm>
              <a:custGeom>
                <a:avLst/>
                <a:gdLst>
                  <a:gd name="T0" fmla="*/ 0 w 117"/>
                  <a:gd name="T1" fmla="*/ 1 h 160"/>
                  <a:gd name="T2" fmla="*/ 0 w 117"/>
                  <a:gd name="T3" fmla="*/ 1 h 160"/>
                  <a:gd name="T4" fmla="*/ 0 w 117"/>
                  <a:gd name="T5" fmla="*/ 1 h 160"/>
                  <a:gd name="T6" fmla="*/ 0 w 117"/>
                  <a:gd name="T7" fmla="*/ 1 h 160"/>
                  <a:gd name="T8" fmla="*/ 0 w 117"/>
                  <a:gd name="T9" fmla="*/ 1 h 160"/>
                  <a:gd name="T10" fmla="*/ 0 w 117"/>
                  <a:gd name="T11" fmla="*/ 1 h 160"/>
                  <a:gd name="T12" fmla="*/ 0 w 117"/>
                  <a:gd name="T13" fmla="*/ 1 h 160"/>
                  <a:gd name="T14" fmla="*/ 0 w 117"/>
                  <a:gd name="T15" fmla="*/ 1 h 160"/>
                  <a:gd name="T16" fmla="*/ 0 w 117"/>
                  <a:gd name="T17" fmla="*/ 1 h 160"/>
                  <a:gd name="T18" fmla="*/ 0 w 117"/>
                  <a:gd name="T19" fmla="*/ 1 h 160"/>
                  <a:gd name="T20" fmla="*/ 0 w 117"/>
                  <a:gd name="T21" fmla="*/ 1 h 160"/>
                  <a:gd name="T22" fmla="*/ 0 w 117"/>
                  <a:gd name="T23" fmla="*/ 1 h 160"/>
                  <a:gd name="T24" fmla="*/ 0 w 117"/>
                  <a:gd name="T25" fmla="*/ 1 h 160"/>
                  <a:gd name="T26" fmla="*/ 0 w 117"/>
                  <a:gd name="T27" fmla="*/ 1 h 160"/>
                  <a:gd name="T28" fmla="*/ 0 w 117"/>
                  <a:gd name="T29" fmla="*/ 1 h 160"/>
                  <a:gd name="T30" fmla="*/ 0 w 117"/>
                  <a:gd name="T31" fmla="*/ 1 h 160"/>
                  <a:gd name="T32" fmla="*/ 0 w 117"/>
                  <a:gd name="T33" fmla="*/ 1 h 160"/>
                  <a:gd name="T34" fmla="*/ 0 w 117"/>
                  <a:gd name="T35" fmla="*/ 1 h 160"/>
                  <a:gd name="T36" fmla="*/ 0 w 117"/>
                  <a:gd name="T37" fmla="*/ 1 h 160"/>
                  <a:gd name="T38" fmla="*/ 0 w 117"/>
                  <a:gd name="T39" fmla="*/ 1 h 160"/>
                  <a:gd name="T40" fmla="*/ 0 w 117"/>
                  <a:gd name="T41" fmla="*/ 1 h 160"/>
                  <a:gd name="T42" fmla="*/ 0 w 117"/>
                  <a:gd name="T43" fmla="*/ 1 h 160"/>
                  <a:gd name="T44" fmla="*/ 0 w 117"/>
                  <a:gd name="T45" fmla="*/ 1 h 160"/>
                  <a:gd name="T46" fmla="*/ 0 w 117"/>
                  <a:gd name="T47" fmla="*/ 1 h 160"/>
                  <a:gd name="T48" fmla="*/ 0 w 117"/>
                  <a:gd name="T49" fmla="*/ 1 h 160"/>
                  <a:gd name="T50" fmla="*/ 0 w 117"/>
                  <a:gd name="T51" fmla="*/ 1 h 160"/>
                  <a:gd name="T52" fmla="*/ 0 w 117"/>
                  <a:gd name="T53" fmla="*/ 1 h 160"/>
                  <a:gd name="T54" fmla="*/ 0 w 117"/>
                  <a:gd name="T55" fmla="*/ 1 h 160"/>
                  <a:gd name="T56" fmla="*/ 0 w 117"/>
                  <a:gd name="T57" fmla="*/ 1 h 160"/>
                  <a:gd name="T58" fmla="*/ 0 w 117"/>
                  <a:gd name="T59" fmla="*/ 1 h 160"/>
                  <a:gd name="T60" fmla="*/ 0 w 117"/>
                  <a:gd name="T61" fmla="*/ 1 h 160"/>
                  <a:gd name="T62" fmla="*/ 0 w 117"/>
                  <a:gd name="T63" fmla="*/ 1 h 160"/>
                  <a:gd name="T64" fmla="*/ 0 w 117"/>
                  <a:gd name="T65" fmla="*/ 1 h 160"/>
                  <a:gd name="T66" fmla="*/ 0 w 117"/>
                  <a:gd name="T67" fmla="*/ 1 h 160"/>
                  <a:gd name="T68" fmla="*/ 0 w 117"/>
                  <a:gd name="T69" fmla="*/ 1 h 160"/>
                  <a:gd name="T70" fmla="*/ 0 w 117"/>
                  <a:gd name="T71" fmla="*/ 1 h 160"/>
                  <a:gd name="T72" fmla="*/ 0 w 117"/>
                  <a:gd name="T73" fmla="*/ 1 h 160"/>
                  <a:gd name="T74" fmla="*/ 0 w 117"/>
                  <a:gd name="T75" fmla="*/ 1 h 160"/>
                  <a:gd name="T76" fmla="*/ 0 w 117"/>
                  <a:gd name="T77" fmla="*/ 1 h 160"/>
                  <a:gd name="T78" fmla="*/ 0 w 117"/>
                  <a:gd name="T79" fmla="*/ 1 h 160"/>
                  <a:gd name="T80" fmla="*/ 0 w 117"/>
                  <a:gd name="T81" fmla="*/ 1 h 160"/>
                  <a:gd name="T82" fmla="*/ 0 w 117"/>
                  <a:gd name="T83" fmla="*/ 1 h 160"/>
                  <a:gd name="T84" fmla="*/ 0 w 117"/>
                  <a:gd name="T85" fmla="*/ 1 h 160"/>
                  <a:gd name="T86" fmla="*/ 0 w 117"/>
                  <a:gd name="T87" fmla="*/ 1 h 160"/>
                  <a:gd name="T88" fmla="*/ 0 w 117"/>
                  <a:gd name="T89" fmla="*/ 1 h 160"/>
                  <a:gd name="T90" fmla="*/ 0 w 117"/>
                  <a:gd name="T91" fmla="*/ 1 h 160"/>
                  <a:gd name="T92" fmla="*/ 0 w 117"/>
                  <a:gd name="T93" fmla="*/ 1 h 160"/>
                  <a:gd name="T94" fmla="*/ 0 w 117"/>
                  <a:gd name="T95" fmla="*/ 1 h 160"/>
                  <a:gd name="T96" fmla="*/ 0 w 117"/>
                  <a:gd name="T97" fmla="*/ 1 h 160"/>
                  <a:gd name="T98" fmla="*/ 0 w 117"/>
                  <a:gd name="T99" fmla="*/ 1 h 160"/>
                  <a:gd name="T100" fmla="*/ 0 w 117"/>
                  <a:gd name="T101" fmla="*/ 0 h 160"/>
                  <a:gd name="T102" fmla="*/ 0 w 117"/>
                  <a:gd name="T103" fmla="*/ 0 h 160"/>
                  <a:gd name="T104" fmla="*/ 0 w 117"/>
                  <a:gd name="T105" fmla="*/ 1 h 160"/>
                  <a:gd name="T106" fmla="*/ 0 w 117"/>
                  <a:gd name="T107" fmla="*/ 1 h 160"/>
                  <a:gd name="T108" fmla="*/ 0 w 117"/>
                  <a:gd name="T109" fmla="*/ 1 h 160"/>
                  <a:gd name="T110" fmla="*/ 0 w 117"/>
                  <a:gd name="T111" fmla="*/ 1 h 160"/>
                  <a:gd name="T112" fmla="*/ 0 w 117"/>
                  <a:gd name="T113" fmla="*/ 1 h 160"/>
                  <a:gd name="T114" fmla="*/ 0 w 117"/>
                  <a:gd name="T115" fmla="*/ 1 h 1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7" h="160">
                    <a:moveTo>
                      <a:pt x="47" y="14"/>
                    </a:moveTo>
                    <a:lnTo>
                      <a:pt x="40" y="19"/>
                    </a:lnTo>
                    <a:lnTo>
                      <a:pt x="33" y="25"/>
                    </a:lnTo>
                    <a:lnTo>
                      <a:pt x="27" y="32"/>
                    </a:lnTo>
                    <a:lnTo>
                      <a:pt x="22" y="40"/>
                    </a:lnTo>
                    <a:lnTo>
                      <a:pt x="16" y="48"/>
                    </a:lnTo>
                    <a:lnTo>
                      <a:pt x="12" y="57"/>
                    </a:lnTo>
                    <a:lnTo>
                      <a:pt x="8" y="66"/>
                    </a:lnTo>
                    <a:lnTo>
                      <a:pt x="5" y="76"/>
                    </a:lnTo>
                    <a:lnTo>
                      <a:pt x="3" y="84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1" y="120"/>
                    </a:lnTo>
                    <a:lnTo>
                      <a:pt x="4" y="132"/>
                    </a:lnTo>
                    <a:lnTo>
                      <a:pt x="5" y="138"/>
                    </a:lnTo>
                    <a:lnTo>
                      <a:pt x="8" y="143"/>
                    </a:lnTo>
                    <a:lnTo>
                      <a:pt x="11" y="147"/>
                    </a:lnTo>
                    <a:lnTo>
                      <a:pt x="15" y="151"/>
                    </a:lnTo>
                    <a:lnTo>
                      <a:pt x="19" y="154"/>
                    </a:lnTo>
                    <a:lnTo>
                      <a:pt x="23" y="157"/>
                    </a:lnTo>
                    <a:lnTo>
                      <a:pt x="29" y="158"/>
                    </a:lnTo>
                    <a:lnTo>
                      <a:pt x="33" y="160"/>
                    </a:lnTo>
                    <a:lnTo>
                      <a:pt x="43" y="160"/>
                    </a:lnTo>
                    <a:lnTo>
                      <a:pt x="51" y="157"/>
                    </a:lnTo>
                    <a:lnTo>
                      <a:pt x="60" y="153"/>
                    </a:lnTo>
                    <a:lnTo>
                      <a:pt x="69" y="147"/>
                    </a:lnTo>
                    <a:lnTo>
                      <a:pt x="76" y="142"/>
                    </a:lnTo>
                    <a:lnTo>
                      <a:pt x="82" y="136"/>
                    </a:lnTo>
                    <a:lnTo>
                      <a:pt x="88" y="129"/>
                    </a:lnTo>
                    <a:lnTo>
                      <a:pt x="93" y="121"/>
                    </a:lnTo>
                    <a:lnTo>
                      <a:pt x="99" y="113"/>
                    </a:lnTo>
                    <a:lnTo>
                      <a:pt x="103" y="105"/>
                    </a:lnTo>
                    <a:lnTo>
                      <a:pt x="107" y="95"/>
                    </a:lnTo>
                    <a:lnTo>
                      <a:pt x="111" y="85"/>
                    </a:lnTo>
                    <a:lnTo>
                      <a:pt x="113" y="77"/>
                    </a:lnTo>
                    <a:lnTo>
                      <a:pt x="115" y="69"/>
                    </a:lnTo>
                    <a:lnTo>
                      <a:pt x="115" y="62"/>
                    </a:lnTo>
                    <a:lnTo>
                      <a:pt x="117" y="54"/>
                    </a:lnTo>
                    <a:lnTo>
                      <a:pt x="117" y="47"/>
                    </a:lnTo>
                    <a:lnTo>
                      <a:pt x="115" y="40"/>
                    </a:lnTo>
                    <a:lnTo>
                      <a:pt x="114" y="33"/>
                    </a:lnTo>
                    <a:lnTo>
                      <a:pt x="113" y="28"/>
                    </a:lnTo>
                    <a:lnTo>
                      <a:pt x="107" y="17"/>
                    </a:lnTo>
                    <a:lnTo>
                      <a:pt x="104" y="13"/>
                    </a:lnTo>
                    <a:lnTo>
                      <a:pt x="100" y="8"/>
                    </a:lnTo>
                    <a:lnTo>
                      <a:pt x="96" y="6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2" y="0"/>
                    </a:lnTo>
                    <a:lnTo>
                      <a:pt x="77" y="0"/>
                    </a:lnTo>
                    <a:lnTo>
                      <a:pt x="73" y="2"/>
                    </a:lnTo>
                    <a:lnTo>
                      <a:pt x="69" y="2"/>
                    </a:lnTo>
                    <a:lnTo>
                      <a:pt x="65" y="3"/>
                    </a:lnTo>
                    <a:lnTo>
                      <a:pt x="59" y="6"/>
                    </a:lnTo>
                    <a:lnTo>
                      <a:pt x="55" y="7"/>
                    </a:lnTo>
                    <a:lnTo>
                      <a:pt x="47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3" name="Freeform 840"/>
              <p:cNvSpPr>
                <a:spLocks/>
              </p:cNvSpPr>
              <p:nvPr userDrawn="1"/>
            </p:nvSpPr>
            <p:spPr bwMode="auto">
              <a:xfrm>
                <a:off x="4399" y="509"/>
                <a:ext cx="68" cy="86"/>
              </a:xfrm>
              <a:custGeom>
                <a:avLst/>
                <a:gdLst>
                  <a:gd name="T0" fmla="*/ 1 w 136"/>
                  <a:gd name="T1" fmla="*/ 1 h 172"/>
                  <a:gd name="T2" fmla="*/ 1 w 136"/>
                  <a:gd name="T3" fmla="*/ 1 h 172"/>
                  <a:gd name="T4" fmla="*/ 1 w 136"/>
                  <a:gd name="T5" fmla="*/ 1 h 172"/>
                  <a:gd name="T6" fmla="*/ 1 w 136"/>
                  <a:gd name="T7" fmla="*/ 1 h 172"/>
                  <a:gd name="T8" fmla="*/ 1 w 136"/>
                  <a:gd name="T9" fmla="*/ 1 h 172"/>
                  <a:gd name="T10" fmla="*/ 1 w 136"/>
                  <a:gd name="T11" fmla="*/ 1 h 172"/>
                  <a:gd name="T12" fmla="*/ 1 w 136"/>
                  <a:gd name="T13" fmla="*/ 1 h 172"/>
                  <a:gd name="T14" fmla="*/ 1 w 136"/>
                  <a:gd name="T15" fmla="*/ 1 h 172"/>
                  <a:gd name="T16" fmla="*/ 1 w 136"/>
                  <a:gd name="T17" fmla="*/ 1 h 172"/>
                  <a:gd name="T18" fmla="*/ 1 w 136"/>
                  <a:gd name="T19" fmla="*/ 1 h 172"/>
                  <a:gd name="T20" fmla="*/ 1 w 136"/>
                  <a:gd name="T21" fmla="*/ 1 h 172"/>
                  <a:gd name="T22" fmla="*/ 0 w 136"/>
                  <a:gd name="T23" fmla="*/ 1 h 172"/>
                  <a:gd name="T24" fmla="*/ 0 w 136"/>
                  <a:gd name="T25" fmla="*/ 1 h 172"/>
                  <a:gd name="T26" fmla="*/ 0 w 136"/>
                  <a:gd name="T27" fmla="*/ 1 h 172"/>
                  <a:gd name="T28" fmla="*/ 0 w 136"/>
                  <a:gd name="T29" fmla="*/ 1 h 172"/>
                  <a:gd name="T30" fmla="*/ 1 w 136"/>
                  <a:gd name="T31" fmla="*/ 1 h 172"/>
                  <a:gd name="T32" fmla="*/ 1 w 136"/>
                  <a:gd name="T33" fmla="*/ 1 h 172"/>
                  <a:gd name="T34" fmla="*/ 1 w 136"/>
                  <a:gd name="T35" fmla="*/ 1 h 172"/>
                  <a:gd name="T36" fmla="*/ 1 w 136"/>
                  <a:gd name="T37" fmla="*/ 1 h 172"/>
                  <a:gd name="T38" fmla="*/ 1 w 136"/>
                  <a:gd name="T39" fmla="*/ 1 h 172"/>
                  <a:gd name="T40" fmla="*/ 1 w 136"/>
                  <a:gd name="T41" fmla="*/ 1 h 172"/>
                  <a:gd name="T42" fmla="*/ 1 w 136"/>
                  <a:gd name="T43" fmla="*/ 1 h 172"/>
                  <a:gd name="T44" fmla="*/ 1 w 136"/>
                  <a:gd name="T45" fmla="*/ 1 h 172"/>
                  <a:gd name="T46" fmla="*/ 1 w 136"/>
                  <a:gd name="T47" fmla="*/ 1 h 172"/>
                  <a:gd name="T48" fmla="*/ 1 w 136"/>
                  <a:gd name="T49" fmla="*/ 1 h 172"/>
                  <a:gd name="T50" fmla="*/ 1 w 136"/>
                  <a:gd name="T51" fmla="*/ 1 h 172"/>
                  <a:gd name="T52" fmla="*/ 1 w 136"/>
                  <a:gd name="T53" fmla="*/ 1 h 172"/>
                  <a:gd name="T54" fmla="*/ 1 w 136"/>
                  <a:gd name="T55" fmla="*/ 1 h 172"/>
                  <a:gd name="T56" fmla="*/ 1 w 136"/>
                  <a:gd name="T57" fmla="*/ 1 h 172"/>
                  <a:gd name="T58" fmla="*/ 1 w 136"/>
                  <a:gd name="T59" fmla="*/ 1 h 172"/>
                  <a:gd name="T60" fmla="*/ 1 w 136"/>
                  <a:gd name="T61" fmla="*/ 1 h 172"/>
                  <a:gd name="T62" fmla="*/ 1 w 136"/>
                  <a:gd name="T63" fmla="*/ 1 h 172"/>
                  <a:gd name="T64" fmla="*/ 1 w 136"/>
                  <a:gd name="T65" fmla="*/ 1 h 172"/>
                  <a:gd name="T66" fmla="*/ 1 w 136"/>
                  <a:gd name="T67" fmla="*/ 1 h 172"/>
                  <a:gd name="T68" fmla="*/ 1 w 136"/>
                  <a:gd name="T69" fmla="*/ 1 h 172"/>
                  <a:gd name="T70" fmla="*/ 1 w 136"/>
                  <a:gd name="T71" fmla="*/ 1 h 172"/>
                  <a:gd name="T72" fmla="*/ 1 w 136"/>
                  <a:gd name="T73" fmla="*/ 1 h 172"/>
                  <a:gd name="T74" fmla="*/ 1 w 136"/>
                  <a:gd name="T75" fmla="*/ 1 h 172"/>
                  <a:gd name="T76" fmla="*/ 1 w 136"/>
                  <a:gd name="T77" fmla="*/ 1 h 172"/>
                  <a:gd name="T78" fmla="*/ 1 w 136"/>
                  <a:gd name="T79" fmla="*/ 1 h 172"/>
                  <a:gd name="T80" fmla="*/ 1 w 136"/>
                  <a:gd name="T81" fmla="*/ 1 h 172"/>
                  <a:gd name="T82" fmla="*/ 1 w 136"/>
                  <a:gd name="T83" fmla="*/ 1 h 172"/>
                  <a:gd name="T84" fmla="*/ 1 w 136"/>
                  <a:gd name="T85" fmla="*/ 1 h 172"/>
                  <a:gd name="T86" fmla="*/ 1 w 136"/>
                  <a:gd name="T87" fmla="*/ 1 h 172"/>
                  <a:gd name="T88" fmla="*/ 1 w 136"/>
                  <a:gd name="T89" fmla="*/ 1 h 172"/>
                  <a:gd name="T90" fmla="*/ 1 w 136"/>
                  <a:gd name="T91" fmla="*/ 1 h 172"/>
                  <a:gd name="T92" fmla="*/ 1 w 136"/>
                  <a:gd name="T93" fmla="*/ 1 h 172"/>
                  <a:gd name="T94" fmla="*/ 1 w 136"/>
                  <a:gd name="T95" fmla="*/ 1 h 172"/>
                  <a:gd name="T96" fmla="*/ 1 w 136"/>
                  <a:gd name="T97" fmla="*/ 1 h 172"/>
                  <a:gd name="T98" fmla="*/ 1 w 136"/>
                  <a:gd name="T99" fmla="*/ 1 h 172"/>
                  <a:gd name="T100" fmla="*/ 1 w 136"/>
                  <a:gd name="T101" fmla="*/ 1 h 172"/>
                  <a:gd name="T102" fmla="*/ 1 w 136"/>
                  <a:gd name="T103" fmla="*/ 0 h 172"/>
                  <a:gd name="T104" fmla="*/ 1 w 136"/>
                  <a:gd name="T105" fmla="*/ 0 h 172"/>
                  <a:gd name="T106" fmla="*/ 1 w 136"/>
                  <a:gd name="T107" fmla="*/ 0 h 172"/>
                  <a:gd name="T108" fmla="*/ 1 w 136"/>
                  <a:gd name="T109" fmla="*/ 1 h 172"/>
                  <a:gd name="T110" fmla="*/ 1 w 136"/>
                  <a:gd name="T111" fmla="*/ 1 h 172"/>
                  <a:gd name="T112" fmla="*/ 1 w 136"/>
                  <a:gd name="T113" fmla="*/ 1 h 172"/>
                  <a:gd name="T114" fmla="*/ 1 w 136"/>
                  <a:gd name="T115" fmla="*/ 1 h 1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6" h="172">
                    <a:moveTo>
                      <a:pt x="55" y="13"/>
                    </a:moveTo>
                    <a:lnTo>
                      <a:pt x="47" y="19"/>
                    </a:lnTo>
                    <a:lnTo>
                      <a:pt x="40" y="26"/>
                    </a:lnTo>
                    <a:lnTo>
                      <a:pt x="33" y="34"/>
                    </a:lnTo>
                    <a:lnTo>
                      <a:pt x="26" y="42"/>
                    </a:lnTo>
                    <a:lnTo>
                      <a:pt x="21" y="51"/>
                    </a:lnTo>
                    <a:lnTo>
                      <a:pt x="15" y="60"/>
                    </a:lnTo>
                    <a:lnTo>
                      <a:pt x="10" y="70"/>
                    </a:lnTo>
                    <a:lnTo>
                      <a:pt x="6" y="81"/>
                    </a:lnTo>
                    <a:lnTo>
                      <a:pt x="3" y="89"/>
                    </a:lnTo>
                    <a:lnTo>
                      <a:pt x="1" y="97"/>
                    </a:lnTo>
                    <a:lnTo>
                      <a:pt x="0" y="106"/>
                    </a:lnTo>
                    <a:lnTo>
                      <a:pt x="0" y="114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3" y="141"/>
                    </a:lnTo>
                    <a:lnTo>
                      <a:pt x="6" y="148"/>
                    </a:lnTo>
                    <a:lnTo>
                      <a:pt x="8" y="152"/>
                    </a:lnTo>
                    <a:lnTo>
                      <a:pt x="12" y="158"/>
                    </a:lnTo>
                    <a:lnTo>
                      <a:pt x="17" y="162"/>
                    </a:lnTo>
                    <a:lnTo>
                      <a:pt x="21" y="165"/>
                    </a:lnTo>
                    <a:lnTo>
                      <a:pt x="26" y="167"/>
                    </a:lnTo>
                    <a:lnTo>
                      <a:pt x="32" y="170"/>
                    </a:lnTo>
                    <a:lnTo>
                      <a:pt x="39" y="172"/>
                    </a:lnTo>
                    <a:lnTo>
                      <a:pt x="48" y="170"/>
                    </a:lnTo>
                    <a:lnTo>
                      <a:pt x="59" y="169"/>
                    </a:lnTo>
                    <a:lnTo>
                      <a:pt x="69" y="165"/>
                    </a:lnTo>
                    <a:lnTo>
                      <a:pt x="80" y="159"/>
                    </a:lnTo>
                    <a:lnTo>
                      <a:pt x="88" y="152"/>
                    </a:lnTo>
                    <a:lnTo>
                      <a:pt x="95" y="147"/>
                    </a:lnTo>
                    <a:lnTo>
                      <a:pt x="102" y="139"/>
                    </a:lnTo>
                    <a:lnTo>
                      <a:pt x="109" y="130"/>
                    </a:lnTo>
                    <a:lnTo>
                      <a:pt x="116" y="122"/>
                    </a:lnTo>
                    <a:lnTo>
                      <a:pt x="121" y="112"/>
                    </a:lnTo>
                    <a:lnTo>
                      <a:pt x="125" y="103"/>
                    </a:lnTo>
                    <a:lnTo>
                      <a:pt x="129" y="92"/>
                    </a:lnTo>
                    <a:lnTo>
                      <a:pt x="132" y="84"/>
                    </a:lnTo>
                    <a:lnTo>
                      <a:pt x="135" y="74"/>
                    </a:lnTo>
                    <a:lnTo>
                      <a:pt x="136" y="57"/>
                    </a:lnTo>
                    <a:lnTo>
                      <a:pt x="136" y="51"/>
                    </a:lnTo>
                    <a:lnTo>
                      <a:pt x="136" y="42"/>
                    </a:lnTo>
                    <a:lnTo>
                      <a:pt x="135" y="35"/>
                    </a:lnTo>
                    <a:lnTo>
                      <a:pt x="132" y="29"/>
                    </a:lnTo>
                    <a:lnTo>
                      <a:pt x="129" y="23"/>
                    </a:lnTo>
                    <a:lnTo>
                      <a:pt x="127" y="18"/>
                    </a:lnTo>
                    <a:lnTo>
                      <a:pt x="122" y="13"/>
                    </a:lnTo>
                    <a:lnTo>
                      <a:pt x="118" y="9"/>
                    </a:lnTo>
                    <a:lnTo>
                      <a:pt x="114" y="5"/>
                    </a:lnTo>
                    <a:lnTo>
                      <a:pt x="109" y="2"/>
                    </a:lnTo>
                    <a:lnTo>
                      <a:pt x="103" y="1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1" y="1"/>
                    </a:lnTo>
                    <a:lnTo>
                      <a:pt x="76" y="2"/>
                    </a:lnTo>
                    <a:lnTo>
                      <a:pt x="65" y="7"/>
                    </a:lnTo>
                    <a:lnTo>
                      <a:pt x="55" y="1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4" name="Freeform 841"/>
              <p:cNvSpPr>
                <a:spLocks/>
              </p:cNvSpPr>
              <p:nvPr userDrawn="1"/>
            </p:nvSpPr>
            <p:spPr bwMode="auto">
              <a:xfrm>
                <a:off x="4362" y="294"/>
                <a:ext cx="68" cy="88"/>
              </a:xfrm>
              <a:custGeom>
                <a:avLst/>
                <a:gdLst>
                  <a:gd name="T0" fmla="*/ 1 w 136"/>
                  <a:gd name="T1" fmla="*/ 1 h 176"/>
                  <a:gd name="T2" fmla="*/ 1 w 136"/>
                  <a:gd name="T3" fmla="*/ 1 h 176"/>
                  <a:gd name="T4" fmla="*/ 1 w 136"/>
                  <a:gd name="T5" fmla="*/ 1 h 176"/>
                  <a:gd name="T6" fmla="*/ 1 w 136"/>
                  <a:gd name="T7" fmla="*/ 1 h 176"/>
                  <a:gd name="T8" fmla="*/ 1 w 136"/>
                  <a:gd name="T9" fmla="*/ 1 h 176"/>
                  <a:gd name="T10" fmla="*/ 1 w 136"/>
                  <a:gd name="T11" fmla="*/ 1 h 176"/>
                  <a:gd name="T12" fmla="*/ 1 w 136"/>
                  <a:gd name="T13" fmla="*/ 1 h 176"/>
                  <a:gd name="T14" fmla="*/ 1 w 136"/>
                  <a:gd name="T15" fmla="*/ 1 h 176"/>
                  <a:gd name="T16" fmla="*/ 1 w 136"/>
                  <a:gd name="T17" fmla="*/ 1 h 176"/>
                  <a:gd name="T18" fmla="*/ 1 w 136"/>
                  <a:gd name="T19" fmla="*/ 1 h 176"/>
                  <a:gd name="T20" fmla="*/ 1 w 136"/>
                  <a:gd name="T21" fmla="*/ 1 h 176"/>
                  <a:gd name="T22" fmla="*/ 1 w 136"/>
                  <a:gd name="T23" fmla="*/ 1 h 176"/>
                  <a:gd name="T24" fmla="*/ 0 w 136"/>
                  <a:gd name="T25" fmla="*/ 1 h 176"/>
                  <a:gd name="T26" fmla="*/ 0 w 136"/>
                  <a:gd name="T27" fmla="*/ 1 h 176"/>
                  <a:gd name="T28" fmla="*/ 1 w 136"/>
                  <a:gd name="T29" fmla="*/ 1 h 176"/>
                  <a:gd name="T30" fmla="*/ 1 w 136"/>
                  <a:gd name="T31" fmla="*/ 1 h 176"/>
                  <a:gd name="T32" fmla="*/ 1 w 136"/>
                  <a:gd name="T33" fmla="*/ 1 h 176"/>
                  <a:gd name="T34" fmla="*/ 1 w 136"/>
                  <a:gd name="T35" fmla="*/ 1 h 176"/>
                  <a:gd name="T36" fmla="*/ 1 w 136"/>
                  <a:gd name="T37" fmla="*/ 1 h 176"/>
                  <a:gd name="T38" fmla="*/ 1 w 136"/>
                  <a:gd name="T39" fmla="*/ 1 h 176"/>
                  <a:gd name="T40" fmla="*/ 1 w 136"/>
                  <a:gd name="T41" fmla="*/ 1 h 176"/>
                  <a:gd name="T42" fmla="*/ 1 w 136"/>
                  <a:gd name="T43" fmla="*/ 1 h 176"/>
                  <a:gd name="T44" fmla="*/ 1 w 136"/>
                  <a:gd name="T45" fmla="*/ 1 h 176"/>
                  <a:gd name="T46" fmla="*/ 1 w 136"/>
                  <a:gd name="T47" fmla="*/ 1 h 176"/>
                  <a:gd name="T48" fmla="*/ 1 w 136"/>
                  <a:gd name="T49" fmla="*/ 1 h 176"/>
                  <a:gd name="T50" fmla="*/ 1 w 136"/>
                  <a:gd name="T51" fmla="*/ 1 h 176"/>
                  <a:gd name="T52" fmla="*/ 1 w 136"/>
                  <a:gd name="T53" fmla="*/ 1 h 176"/>
                  <a:gd name="T54" fmla="*/ 1 w 136"/>
                  <a:gd name="T55" fmla="*/ 1 h 176"/>
                  <a:gd name="T56" fmla="*/ 1 w 136"/>
                  <a:gd name="T57" fmla="*/ 1 h 176"/>
                  <a:gd name="T58" fmla="*/ 1 w 136"/>
                  <a:gd name="T59" fmla="*/ 1 h 176"/>
                  <a:gd name="T60" fmla="*/ 1 w 136"/>
                  <a:gd name="T61" fmla="*/ 1 h 176"/>
                  <a:gd name="T62" fmla="*/ 1 w 136"/>
                  <a:gd name="T63" fmla="*/ 1 h 176"/>
                  <a:gd name="T64" fmla="*/ 1 w 136"/>
                  <a:gd name="T65" fmla="*/ 1 h 176"/>
                  <a:gd name="T66" fmla="*/ 1 w 136"/>
                  <a:gd name="T67" fmla="*/ 1 h 176"/>
                  <a:gd name="T68" fmla="*/ 1 w 136"/>
                  <a:gd name="T69" fmla="*/ 1 h 176"/>
                  <a:gd name="T70" fmla="*/ 1 w 136"/>
                  <a:gd name="T71" fmla="*/ 1 h 176"/>
                  <a:gd name="T72" fmla="*/ 1 w 136"/>
                  <a:gd name="T73" fmla="*/ 1 h 176"/>
                  <a:gd name="T74" fmla="*/ 1 w 136"/>
                  <a:gd name="T75" fmla="*/ 1 h 176"/>
                  <a:gd name="T76" fmla="*/ 1 w 136"/>
                  <a:gd name="T77" fmla="*/ 1 h 176"/>
                  <a:gd name="T78" fmla="*/ 1 w 136"/>
                  <a:gd name="T79" fmla="*/ 1 h 176"/>
                  <a:gd name="T80" fmla="*/ 1 w 136"/>
                  <a:gd name="T81" fmla="*/ 1 h 176"/>
                  <a:gd name="T82" fmla="*/ 1 w 136"/>
                  <a:gd name="T83" fmla="*/ 1 h 176"/>
                  <a:gd name="T84" fmla="*/ 1 w 136"/>
                  <a:gd name="T85" fmla="*/ 1 h 176"/>
                  <a:gd name="T86" fmla="*/ 1 w 136"/>
                  <a:gd name="T87" fmla="*/ 1 h 176"/>
                  <a:gd name="T88" fmla="*/ 1 w 136"/>
                  <a:gd name="T89" fmla="*/ 1 h 176"/>
                  <a:gd name="T90" fmla="*/ 1 w 136"/>
                  <a:gd name="T91" fmla="*/ 1 h 176"/>
                  <a:gd name="T92" fmla="*/ 1 w 136"/>
                  <a:gd name="T93" fmla="*/ 1 h 176"/>
                  <a:gd name="T94" fmla="*/ 1 w 136"/>
                  <a:gd name="T95" fmla="*/ 1 h 176"/>
                  <a:gd name="T96" fmla="*/ 1 w 136"/>
                  <a:gd name="T97" fmla="*/ 1 h 176"/>
                  <a:gd name="T98" fmla="*/ 1 w 136"/>
                  <a:gd name="T99" fmla="*/ 1 h 176"/>
                  <a:gd name="T100" fmla="*/ 1 w 136"/>
                  <a:gd name="T101" fmla="*/ 1 h 176"/>
                  <a:gd name="T102" fmla="*/ 1 w 136"/>
                  <a:gd name="T103" fmla="*/ 1 h 176"/>
                  <a:gd name="T104" fmla="*/ 1 w 136"/>
                  <a:gd name="T105" fmla="*/ 1 h 176"/>
                  <a:gd name="T106" fmla="*/ 1 w 136"/>
                  <a:gd name="T107" fmla="*/ 1 h 176"/>
                  <a:gd name="T108" fmla="*/ 1 w 136"/>
                  <a:gd name="T109" fmla="*/ 1 h 176"/>
                  <a:gd name="T110" fmla="*/ 1 w 136"/>
                  <a:gd name="T111" fmla="*/ 0 h 176"/>
                  <a:gd name="T112" fmla="*/ 1 w 136"/>
                  <a:gd name="T113" fmla="*/ 1 h 176"/>
                  <a:gd name="T114" fmla="*/ 1 w 136"/>
                  <a:gd name="T115" fmla="*/ 1 h 176"/>
                  <a:gd name="T116" fmla="*/ 1 w 136"/>
                  <a:gd name="T117" fmla="*/ 1 h 176"/>
                  <a:gd name="T118" fmla="*/ 1 w 136"/>
                  <a:gd name="T119" fmla="*/ 1 h 17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176">
                    <a:moveTo>
                      <a:pt x="55" y="17"/>
                    </a:moveTo>
                    <a:lnTo>
                      <a:pt x="47" y="22"/>
                    </a:lnTo>
                    <a:lnTo>
                      <a:pt x="40" y="29"/>
                    </a:lnTo>
                    <a:lnTo>
                      <a:pt x="33" y="37"/>
                    </a:lnTo>
                    <a:lnTo>
                      <a:pt x="26" y="46"/>
                    </a:lnTo>
                    <a:lnTo>
                      <a:pt x="21" y="55"/>
                    </a:lnTo>
                    <a:lnTo>
                      <a:pt x="15" y="65"/>
                    </a:lnTo>
                    <a:lnTo>
                      <a:pt x="11" y="76"/>
                    </a:lnTo>
                    <a:lnTo>
                      <a:pt x="7" y="87"/>
                    </a:lnTo>
                    <a:lnTo>
                      <a:pt x="4" y="95"/>
                    </a:lnTo>
                    <a:lnTo>
                      <a:pt x="3" y="103"/>
                    </a:lnTo>
                    <a:lnTo>
                      <a:pt x="2" y="113"/>
                    </a:lnTo>
                    <a:lnTo>
                      <a:pt x="0" y="120"/>
                    </a:lnTo>
                    <a:lnTo>
                      <a:pt x="0" y="128"/>
                    </a:lnTo>
                    <a:lnTo>
                      <a:pt x="2" y="135"/>
                    </a:lnTo>
                    <a:lnTo>
                      <a:pt x="3" y="142"/>
                    </a:lnTo>
                    <a:lnTo>
                      <a:pt x="4" y="149"/>
                    </a:lnTo>
                    <a:lnTo>
                      <a:pt x="7" y="154"/>
                    </a:lnTo>
                    <a:lnTo>
                      <a:pt x="10" y="160"/>
                    </a:lnTo>
                    <a:lnTo>
                      <a:pt x="14" y="164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28" y="174"/>
                    </a:lnTo>
                    <a:lnTo>
                      <a:pt x="33" y="175"/>
                    </a:lnTo>
                    <a:lnTo>
                      <a:pt x="39" y="176"/>
                    </a:lnTo>
                    <a:lnTo>
                      <a:pt x="44" y="176"/>
                    </a:lnTo>
                    <a:lnTo>
                      <a:pt x="48" y="175"/>
                    </a:lnTo>
                    <a:lnTo>
                      <a:pt x="54" y="175"/>
                    </a:lnTo>
                    <a:lnTo>
                      <a:pt x="59" y="172"/>
                    </a:lnTo>
                    <a:lnTo>
                      <a:pt x="65" y="171"/>
                    </a:lnTo>
                    <a:lnTo>
                      <a:pt x="69" y="168"/>
                    </a:lnTo>
                    <a:lnTo>
                      <a:pt x="80" y="161"/>
                    </a:lnTo>
                    <a:lnTo>
                      <a:pt x="84" y="158"/>
                    </a:lnTo>
                    <a:lnTo>
                      <a:pt x="88" y="156"/>
                    </a:lnTo>
                    <a:lnTo>
                      <a:pt x="95" y="149"/>
                    </a:lnTo>
                    <a:lnTo>
                      <a:pt x="102" y="141"/>
                    </a:lnTo>
                    <a:lnTo>
                      <a:pt x="109" y="132"/>
                    </a:lnTo>
                    <a:lnTo>
                      <a:pt x="114" y="123"/>
                    </a:lnTo>
                    <a:lnTo>
                      <a:pt x="120" y="113"/>
                    </a:lnTo>
                    <a:lnTo>
                      <a:pt x="125" y="102"/>
                    </a:lnTo>
                    <a:lnTo>
                      <a:pt x="129" y="91"/>
                    </a:lnTo>
                    <a:lnTo>
                      <a:pt x="132" y="83"/>
                    </a:lnTo>
                    <a:lnTo>
                      <a:pt x="134" y="73"/>
                    </a:lnTo>
                    <a:lnTo>
                      <a:pt x="136" y="57"/>
                    </a:lnTo>
                    <a:lnTo>
                      <a:pt x="136" y="48"/>
                    </a:lnTo>
                    <a:lnTo>
                      <a:pt x="135" y="42"/>
                    </a:lnTo>
                    <a:lnTo>
                      <a:pt x="134" y="35"/>
                    </a:lnTo>
                    <a:lnTo>
                      <a:pt x="132" y="28"/>
                    </a:lnTo>
                    <a:lnTo>
                      <a:pt x="129" y="22"/>
                    </a:lnTo>
                    <a:lnTo>
                      <a:pt x="127" y="17"/>
                    </a:lnTo>
                    <a:lnTo>
                      <a:pt x="123" y="13"/>
                    </a:lnTo>
                    <a:lnTo>
                      <a:pt x="118" y="9"/>
                    </a:lnTo>
                    <a:lnTo>
                      <a:pt x="114" y="4"/>
                    </a:lnTo>
                    <a:lnTo>
                      <a:pt x="109" y="3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65" y="10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5" name="Freeform 842"/>
              <p:cNvSpPr>
                <a:spLocks/>
              </p:cNvSpPr>
              <p:nvPr userDrawn="1"/>
            </p:nvSpPr>
            <p:spPr bwMode="auto">
              <a:xfrm>
                <a:off x="4701" y="304"/>
                <a:ext cx="81" cy="95"/>
              </a:xfrm>
              <a:custGeom>
                <a:avLst/>
                <a:gdLst>
                  <a:gd name="T0" fmla="*/ 1 w 161"/>
                  <a:gd name="T1" fmla="*/ 1 h 190"/>
                  <a:gd name="T2" fmla="*/ 1 w 161"/>
                  <a:gd name="T3" fmla="*/ 1 h 190"/>
                  <a:gd name="T4" fmla="*/ 1 w 161"/>
                  <a:gd name="T5" fmla="*/ 1 h 190"/>
                  <a:gd name="T6" fmla="*/ 1 w 161"/>
                  <a:gd name="T7" fmla="*/ 1 h 190"/>
                  <a:gd name="T8" fmla="*/ 1 w 161"/>
                  <a:gd name="T9" fmla="*/ 1 h 190"/>
                  <a:gd name="T10" fmla="*/ 1 w 161"/>
                  <a:gd name="T11" fmla="*/ 1 h 190"/>
                  <a:gd name="T12" fmla="*/ 1 w 161"/>
                  <a:gd name="T13" fmla="*/ 1 h 190"/>
                  <a:gd name="T14" fmla="*/ 1 w 161"/>
                  <a:gd name="T15" fmla="*/ 1 h 190"/>
                  <a:gd name="T16" fmla="*/ 1 w 161"/>
                  <a:gd name="T17" fmla="*/ 1 h 190"/>
                  <a:gd name="T18" fmla="*/ 1 w 161"/>
                  <a:gd name="T19" fmla="*/ 1 h 190"/>
                  <a:gd name="T20" fmla="*/ 1 w 161"/>
                  <a:gd name="T21" fmla="*/ 1 h 190"/>
                  <a:gd name="T22" fmla="*/ 0 w 161"/>
                  <a:gd name="T23" fmla="*/ 1 h 190"/>
                  <a:gd name="T24" fmla="*/ 0 w 161"/>
                  <a:gd name="T25" fmla="*/ 1 h 190"/>
                  <a:gd name="T26" fmla="*/ 0 w 161"/>
                  <a:gd name="T27" fmla="*/ 1 h 190"/>
                  <a:gd name="T28" fmla="*/ 0 w 161"/>
                  <a:gd name="T29" fmla="*/ 1 h 190"/>
                  <a:gd name="T30" fmla="*/ 1 w 161"/>
                  <a:gd name="T31" fmla="*/ 1 h 190"/>
                  <a:gd name="T32" fmla="*/ 1 w 161"/>
                  <a:gd name="T33" fmla="*/ 1 h 190"/>
                  <a:gd name="T34" fmla="*/ 1 w 161"/>
                  <a:gd name="T35" fmla="*/ 1 h 190"/>
                  <a:gd name="T36" fmla="*/ 1 w 161"/>
                  <a:gd name="T37" fmla="*/ 1 h 190"/>
                  <a:gd name="T38" fmla="*/ 1 w 161"/>
                  <a:gd name="T39" fmla="*/ 1 h 190"/>
                  <a:gd name="T40" fmla="*/ 1 w 161"/>
                  <a:gd name="T41" fmla="*/ 1 h 190"/>
                  <a:gd name="T42" fmla="*/ 1 w 161"/>
                  <a:gd name="T43" fmla="*/ 1 h 190"/>
                  <a:gd name="T44" fmla="*/ 1 w 161"/>
                  <a:gd name="T45" fmla="*/ 1 h 190"/>
                  <a:gd name="T46" fmla="*/ 1 w 161"/>
                  <a:gd name="T47" fmla="*/ 1 h 190"/>
                  <a:gd name="T48" fmla="*/ 1 w 161"/>
                  <a:gd name="T49" fmla="*/ 1 h 190"/>
                  <a:gd name="T50" fmla="*/ 1 w 161"/>
                  <a:gd name="T51" fmla="*/ 1 h 190"/>
                  <a:gd name="T52" fmla="*/ 1 w 161"/>
                  <a:gd name="T53" fmla="*/ 1 h 190"/>
                  <a:gd name="T54" fmla="*/ 1 w 161"/>
                  <a:gd name="T55" fmla="*/ 1 h 190"/>
                  <a:gd name="T56" fmla="*/ 1 w 161"/>
                  <a:gd name="T57" fmla="*/ 1 h 190"/>
                  <a:gd name="T58" fmla="*/ 1 w 161"/>
                  <a:gd name="T59" fmla="*/ 1 h 190"/>
                  <a:gd name="T60" fmla="*/ 1 w 161"/>
                  <a:gd name="T61" fmla="*/ 1 h 190"/>
                  <a:gd name="T62" fmla="*/ 1 w 161"/>
                  <a:gd name="T63" fmla="*/ 1 h 190"/>
                  <a:gd name="T64" fmla="*/ 1 w 161"/>
                  <a:gd name="T65" fmla="*/ 1 h 190"/>
                  <a:gd name="T66" fmla="*/ 1 w 161"/>
                  <a:gd name="T67" fmla="*/ 1 h 190"/>
                  <a:gd name="T68" fmla="*/ 1 w 161"/>
                  <a:gd name="T69" fmla="*/ 1 h 190"/>
                  <a:gd name="T70" fmla="*/ 1 w 161"/>
                  <a:gd name="T71" fmla="*/ 1 h 190"/>
                  <a:gd name="T72" fmla="*/ 1 w 161"/>
                  <a:gd name="T73" fmla="*/ 1 h 190"/>
                  <a:gd name="T74" fmla="*/ 1 w 161"/>
                  <a:gd name="T75" fmla="*/ 1 h 190"/>
                  <a:gd name="T76" fmla="*/ 1 w 161"/>
                  <a:gd name="T77" fmla="*/ 1 h 190"/>
                  <a:gd name="T78" fmla="*/ 1 w 161"/>
                  <a:gd name="T79" fmla="*/ 1 h 190"/>
                  <a:gd name="T80" fmla="*/ 1 w 161"/>
                  <a:gd name="T81" fmla="*/ 1 h 190"/>
                  <a:gd name="T82" fmla="*/ 1 w 161"/>
                  <a:gd name="T83" fmla="*/ 1 h 190"/>
                  <a:gd name="T84" fmla="*/ 1 w 161"/>
                  <a:gd name="T85" fmla="*/ 1 h 190"/>
                  <a:gd name="T86" fmla="*/ 1 w 161"/>
                  <a:gd name="T87" fmla="*/ 1 h 190"/>
                  <a:gd name="T88" fmla="*/ 1 w 161"/>
                  <a:gd name="T89" fmla="*/ 1 h 190"/>
                  <a:gd name="T90" fmla="*/ 1 w 161"/>
                  <a:gd name="T91" fmla="*/ 1 h 190"/>
                  <a:gd name="T92" fmla="*/ 1 w 161"/>
                  <a:gd name="T93" fmla="*/ 1 h 190"/>
                  <a:gd name="T94" fmla="*/ 1 w 161"/>
                  <a:gd name="T95" fmla="*/ 1 h 190"/>
                  <a:gd name="T96" fmla="*/ 1 w 161"/>
                  <a:gd name="T97" fmla="*/ 1 h 190"/>
                  <a:gd name="T98" fmla="*/ 1 w 161"/>
                  <a:gd name="T99" fmla="*/ 1 h 190"/>
                  <a:gd name="T100" fmla="*/ 1 w 161"/>
                  <a:gd name="T101" fmla="*/ 1 h 190"/>
                  <a:gd name="T102" fmla="*/ 1 w 161"/>
                  <a:gd name="T103" fmla="*/ 1 h 190"/>
                  <a:gd name="T104" fmla="*/ 1 w 161"/>
                  <a:gd name="T105" fmla="*/ 1 h 190"/>
                  <a:gd name="T106" fmla="*/ 1 w 161"/>
                  <a:gd name="T107" fmla="*/ 0 h 190"/>
                  <a:gd name="T108" fmla="*/ 1 w 161"/>
                  <a:gd name="T109" fmla="*/ 0 h 190"/>
                  <a:gd name="T110" fmla="*/ 1 w 161"/>
                  <a:gd name="T111" fmla="*/ 0 h 190"/>
                  <a:gd name="T112" fmla="*/ 1 w 161"/>
                  <a:gd name="T113" fmla="*/ 1 h 190"/>
                  <a:gd name="T114" fmla="*/ 1 w 161"/>
                  <a:gd name="T115" fmla="*/ 1 h 190"/>
                  <a:gd name="T116" fmla="*/ 1 w 161"/>
                  <a:gd name="T117" fmla="*/ 1 h 190"/>
                  <a:gd name="T118" fmla="*/ 1 w 161"/>
                  <a:gd name="T119" fmla="*/ 1 h 190"/>
                  <a:gd name="T120" fmla="*/ 1 w 161"/>
                  <a:gd name="T121" fmla="*/ 1 h 190"/>
                  <a:gd name="T122" fmla="*/ 1 w 161"/>
                  <a:gd name="T123" fmla="*/ 1 h 1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1" h="190">
                    <a:moveTo>
                      <a:pt x="66" y="16"/>
                    </a:moveTo>
                    <a:lnTo>
                      <a:pt x="58" y="23"/>
                    </a:lnTo>
                    <a:lnTo>
                      <a:pt x="48" y="32"/>
                    </a:lnTo>
                    <a:lnTo>
                      <a:pt x="40" y="40"/>
                    </a:lnTo>
                    <a:lnTo>
                      <a:pt x="32" y="49"/>
                    </a:lnTo>
                    <a:lnTo>
                      <a:pt x="25" y="59"/>
                    </a:lnTo>
                    <a:lnTo>
                      <a:pt x="18" y="70"/>
                    </a:lnTo>
                    <a:lnTo>
                      <a:pt x="13" y="81"/>
                    </a:lnTo>
                    <a:lnTo>
                      <a:pt x="8" y="92"/>
                    </a:lnTo>
                    <a:lnTo>
                      <a:pt x="4" y="102"/>
                    </a:lnTo>
                    <a:lnTo>
                      <a:pt x="3" y="111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0" y="146"/>
                    </a:lnTo>
                    <a:lnTo>
                      <a:pt x="2" y="154"/>
                    </a:lnTo>
                    <a:lnTo>
                      <a:pt x="4" y="161"/>
                    </a:lnTo>
                    <a:lnTo>
                      <a:pt x="7" y="166"/>
                    </a:lnTo>
                    <a:lnTo>
                      <a:pt x="10" y="172"/>
                    </a:lnTo>
                    <a:lnTo>
                      <a:pt x="14" y="177"/>
                    </a:lnTo>
                    <a:lnTo>
                      <a:pt x="19" y="181"/>
                    </a:lnTo>
                    <a:lnTo>
                      <a:pt x="25" y="186"/>
                    </a:lnTo>
                    <a:lnTo>
                      <a:pt x="30" y="187"/>
                    </a:lnTo>
                    <a:lnTo>
                      <a:pt x="37" y="190"/>
                    </a:lnTo>
                    <a:lnTo>
                      <a:pt x="44" y="190"/>
                    </a:lnTo>
                    <a:lnTo>
                      <a:pt x="50" y="190"/>
                    </a:lnTo>
                    <a:lnTo>
                      <a:pt x="57" y="190"/>
                    </a:lnTo>
                    <a:lnTo>
                      <a:pt x="69" y="187"/>
                    </a:lnTo>
                    <a:lnTo>
                      <a:pt x="81" y="181"/>
                    </a:lnTo>
                    <a:lnTo>
                      <a:pt x="94" y="175"/>
                    </a:lnTo>
                    <a:lnTo>
                      <a:pt x="103" y="168"/>
                    </a:lnTo>
                    <a:lnTo>
                      <a:pt x="112" y="159"/>
                    </a:lnTo>
                    <a:lnTo>
                      <a:pt x="120" y="151"/>
                    </a:lnTo>
                    <a:lnTo>
                      <a:pt x="128" y="142"/>
                    </a:lnTo>
                    <a:lnTo>
                      <a:pt x="135" y="132"/>
                    </a:lnTo>
                    <a:lnTo>
                      <a:pt x="142" y="121"/>
                    </a:lnTo>
                    <a:lnTo>
                      <a:pt x="147" y="110"/>
                    </a:lnTo>
                    <a:lnTo>
                      <a:pt x="153" y="99"/>
                    </a:lnTo>
                    <a:lnTo>
                      <a:pt x="157" y="88"/>
                    </a:lnTo>
                    <a:lnTo>
                      <a:pt x="158" y="78"/>
                    </a:lnTo>
                    <a:lnTo>
                      <a:pt x="161" y="70"/>
                    </a:lnTo>
                    <a:lnTo>
                      <a:pt x="161" y="60"/>
                    </a:lnTo>
                    <a:lnTo>
                      <a:pt x="161" y="52"/>
                    </a:lnTo>
                    <a:lnTo>
                      <a:pt x="161" y="44"/>
                    </a:lnTo>
                    <a:lnTo>
                      <a:pt x="160" y="36"/>
                    </a:lnTo>
                    <a:lnTo>
                      <a:pt x="157" y="29"/>
                    </a:lnTo>
                    <a:lnTo>
                      <a:pt x="154" y="23"/>
                    </a:lnTo>
                    <a:lnTo>
                      <a:pt x="151" y="18"/>
                    </a:lnTo>
                    <a:lnTo>
                      <a:pt x="146" y="12"/>
                    </a:lnTo>
                    <a:lnTo>
                      <a:pt x="145" y="10"/>
                    </a:lnTo>
                    <a:lnTo>
                      <a:pt x="142" y="8"/>
                    </a:lnTo>
                    <a:lnTo>
                      <a:pt x="136" y="4"/>
                    </a:lnTo>
                    <a:lnTo>
                      <a:pt x="129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3" y="0"/>
                    </a:lnTo>
                    <a:lnTo>
                      <a:pt x="98" y="1"/>
                    </a:lnTo>
                    <a:lnTo>
                      <a:pt x="91" y="4"/>
                    </a:lnTo>
                    <a:lnTo>
                      <a:pt x="85" y="5"/>
                    </a:lnTo>
                    <a:lnTo>
                      <a:pt x="79" y="10"/>
                    </a:lnTo>
                    <a:lnTo>
                      <a:pt x="73" y="12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6" name="Freeform 843"/>
              <p:cNvSpPr>
                <a:spLocks/>
              </p:cNvSpPr>
              <p:nvPr userDrawn="1"/>
            </p:nvSpPr>
            <p:spPr bwMode="auto">
              <a:xfrm>
                <a:off x="4073" y="285"/>
                <a:ext cx="58" cy="82"/>
              </a:xfrm>
              <a:custGeom>
                <a:avLst/>
                <a:gdLst>
                  <a:gd name="T0" fmla="*/ 1 w 115"/>
                  <a:gd name="T1" fmla="*/ 1 h 162"/>
                  <a:gd name="T2" fmla="*/ 1 w 115"/>
                  <a:gd name="T3" fmla="*/ 1 h 162"/>
                  <a:gd name="T4" fmla="*/ 1 w 115"/>
                  <a:gd name="T5" fmla="*/ 1 h 162"/>
                  <a:gd name="T6" fmla="*/ 1 w 115"/>
                  <a:gd name="T7" fmla="*/ 1 h 162"/>
                  <a:gd name="T8" fmla="*/ 1 w 115"/>
                  <a:gd name="T9" fmla="*/ 1 h 162"/>
                  <a:gd name="T10" fmla="*/ 1 w 115"/>
                  <a:gd name="T11" fmla="*/ 1 h 162"/>
                  <a:gd name="T12" fmla="*/ 1 w 115"/>
                  <a:gd name="T13" fmla="*/ 1 h 162"/>
                  <a:gd name="T14" fmla="*/ 1 w 115"/>
                  <a:gd name="T15" fmla="*/ 1 h 162"/>
                  <a:gd name="T16" fmla="*/ 1 w 115"/>
                  <a:gd name="T17" fmla="*/ 1 h 162"/>
                  <a:gd name="T18" fmla="*/ 1 w 115"/>
                  <a:gd name="T19" fmla="*/ 1 h 162"/>
                  <a:gd name="T20" fmla="*/ 1 w 115"/>
                  <a:gd name="T21" fmla="*/ 1 h 162"/>
                  <a:gd name="T22" fmla="*/ 0 w 115"/>
                  <a:gd name="T23" fmla="*/ 1 h 162"/>
                  <a:gd name="T24" fmla="*/ 1 w 115"/>
                  <a:gd name="T25" fmla="*/ 1 h 162"/>
                  <a:gd name="T26" fmla="*/ 1 w 115"/>
                  <a:gd name="T27" fmla="*/ 1 h 162"/>
                  <a:gd name="T28" fmla="*/ 1 w 115"/>
                  <a:gd name="T29" fmla="*/ 1 h 162"/>
                  <a:gd name="T30" fmla="*/ 1 w 115"/>
                  <a:gd name="T31" fmla="*/ 1 h 162"/>
                  <a:gd name="T32" fmla="*/ 1 w 115"/>
                  <a:gd name="T33" fmla="*/ 1 h 162"/>
                  <a:gd name="T34" fmla="*/ 1 w 115"/>
                  <a:gd name="T35" fmla="*/ 1 h 162"/>
                  <a:gd name="T36" fmla="*/ 1 w 115"/>
                  <a:gd name="T37" fmla="*/ 1 h 162"/>
                  <a:gd name="T38" fmla="*/ 1 w 115"/>
                  <a:gd name="T39" fmla="*/ 1 h 162"/>
                  <a:gd name="T40" fmla="*/ 1 w 115"/>
                  <a:gd name="T41" fmla="*/ 1 h 162"/>
                  <a:gd name="T42" fmla="*/ 1 w 115"/>
                  <a:gd name="T43" fmla="*/ 1 h 162"/>
                  <a:gd name="T44" fmla="*/ 1 w 115"/>
                  <a:gd name="T45" fmla="*/ 1 h 162"/>
                  <a:gd name="T46" fmla="*/ 1 w 115"/>
                  <a:gd name="T47" fmla="*/ 1 h 162"/>
                  <a:gd name="T48" fmla="*/ 1 w 115"/>
                  <a:gd name="T49" fmla="*/ 1 h 162"/>
                  <a:gd name="T50" fmla="*/ 1 w 115"/>
                  <a:gd name="T51" fmla="*/ 1 h 162"/>
                  <a:gd name="T52" fmla="*/ 1 w 115"/>
                  <a:gd name="T53" fmla="*/ 1 h 162"/>
                  <a:gd name="T54" fmla="*/ 1 w 115"/>
                  <a:gd name="T55" fmla="*/ 1 h 162"/>
                  <a:gd name="T56" fmla="*/ 1 w 115"/>
                  <a:gd name="T57" fmla="*/ 1 h 162"/>
                  <a:gd name="T58" fmla="*/ 1 w 115"/>
                  <a:gd name="T59" fmla="*/ 1 h 162"/>
                  <a:gd name="T60" fmla="*/ 1 w 115"/>
                  <a:gd name="T61" fmla="*/ 1 h 162"/>
                  <a:gd name="T62" fmla="*/ 1 w 115"/>
                  <a:gd name="T63" fmla="*/ 1 h 162"/>
                  <a:gd name="T64" fmla="*/ 1 w 115"/>
                  <a:gd name="T65" fmla="*/ 1 h 162"/>
                  <a:gd name="T66" fmla="*/ 1 w 115"/>
                  <a:gd name="T67" fmla="*/ 1 h 162"/>
                  <a:gd name="T68" fmla="*/ 1 w 115"/>
                  <a:gd name="T69" fmla="*/ 1 h 162"/>
                  <a:gd name="T70" fmla="*/ 1 w 115"/>
                  <a:gd name="T71" fmla="*/ 1 h 162"/>
                  <a:gd name="T72" fmla="*/ 1 w 115"/>
                  <a:gd name="T73" fmla="*/ 1 h 162"/>
                  <a:gd name="T74" fmla="*/ 1 w 115"/>
                  <a:gd name="T75" fmla="*/ 1 h 162"/>
                  <a:gd name="T76" fmla="*/ 1 w 115"/>
                  <a:gd name="T77" fmla="*/ 1 h 162"/>
                  <a:gd name="T78" fmla="*/ 1 w 115"/>
                  <a:gd name="T79" fmla="*/ 1 h 162"/>
                  <a:gd name="T80" fmla="*/ 1 w 115"/>
                  <a:gd name="T81" fmla="*/ 1 h 162"/>
                  <a:gd name="T82" fmla="*/ 1 w 115"/>
                  <a:gd name="T83" fmla="*/ 1 h 162"/>
                  <a:gd name="T84" fmla="*/ 1 w 115"/>
                  <a:gd name="T85" fmla="*/ 1 h 162"/>
                  <a:gd name="T86" fmla="*/ 1 w 115"/>
                  <a:gd name="T87" fmla="*/ 1 h 162"/>
                  <a:gd name="T88" fmla="*/ 1 w 115"/>
                  <a:gd name="T89" fmla="*/ 1 h 162"/>
                  <a:gd name="T90" fmla="*/ 1 w 115"/>
                  <a:gd name="T91" fmla="*/ 1 h 162"/>
                  <a:gd name="T92" fmla="*/ 1 w 115"/>
                  <a:gd name="T93" fmla="*/ 1 h 162"/>
                  <a:gd name="T94" fmla="*/ 1 w 115"/>
                  <a:gd name="T95" fmla="*/ 1 h 162"/>
                  <a:gd name="T96" fmla="*/ 1 w 115"/>
                  <a:gd name="T97" fmla="*/ 1 h 162"/>
                  <a:gd name="T98" fmla="*/ 1 w 115"/>
                  <a:gd name="T99" fmla="*/ 0 h 162"/>
                  <a:gd name="T100" fmla="*/ 1 w 115"/>
                  <a:gd name="T101" fmla="*/ 0 h 162"/>
                  <a:gd name="T102" fmla="*/ 1 w 115"/>
                  <a:gd name="T103" fmla="*/ 0 h 162"/>
                  <a:gd name="T104" fmla="*/ 1 w 115"/>
                  <a:gd name="T105" fmla="*/ 1 h 162"/>
                  <a:gd name="T106" fmla="*/ 1 w 115"/>
                  <a:gd name="T107" fmla="*/ 1 h 162"/>
                  <a:gd name="T108" fmla="*/ 1 w 115"/>
                  <a:gd name="T109" fmla="*/ 1 h 162"/>
                  <a:gd name="T110" fmla="*/ 1 w 115"/>
                  <a:gd name="T111" fmla="*/ 1 h 1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5" h="162">
                    <a:moveTo>
                      <a:pt x="46" y="14"/>
                    </a:moveTo>
                    <a:lnTo>
                      <a:pt x="39" y="20"/>
                    </a:lnTo>
                    <a:lnTo>
                      <a:pt x="33" y="26"/>
                    </a:lnTo>
                    <a:lnTo>
                      <a:pt x="27" y="34"/>
                    </a:lnTo>
                    <a:lnTo>
                      <a:pt x="22" y="42"/>
                    </a:lnTo>
                    <a:lnTo>
                      <a:pt x="12" y="60"/>
                    </a:lnTo>
                    <a:lnTo>
                      <a:pt x="8" y="69"/>
                    </a:lnTo>
                    <a:lnTo>
                      <a:pt x="5" y="80"/>
                    </a:lnTo>
                    <a:lnTo>
                      <a:pt x="4" y="88"/>
                    </a:lnTo>
                    <a:lnTo>
                      <a:pt x="1" y="96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1" y="125"/>
                    </a:lnTo>
                    <a:lnTo>
                      <a:pt x="4" y="137"/>
                    </a:lnTo>
                    <a:lnTo>
                      <a:pt x="6" y="143"/>
                    </a:lnTo>
                    <a:lnTo>
                      <a:pt x="9" y="147"/>
                    </a:lnTo>
                    <a:lnTo>
                      <a:pt x="12" y="151"/>
                    </a:lnTo>
                    <a:lnTo>
                      <a:pt x="15" y="155"/>
                    </a:lnTo>
                    <a:lnTo>
                      <a:pt x="19" y="158"/>
                    </a:lnTo>
                    <a:lnTo>
                      <a:pt x="23" y="161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8" y="162"/>
                    </a:lnTo>
                    <a:lnTo>
                      <a:pt x="42" y="162"/>
                    </a:lnTo>
                    <a:lnTo>
                      <a:pt x="46" y="161"/>
                    </a:lnTo>
                    <a:lnTo>
                      <a:pt x="50" y="159"/>
                    </a:lnTo>
                    <a:lnTo>
                      <a:pt x="56" y="157"/>
                    </a:lnTo>
                    <a:lnTo>
                      <a:pt x="60" y="155"/>
                    </a:lnTo>
                    <a:lnTo>
                      <a:pt x="68" y="148"/>
                    </a:lnTo>
                    <a:lnTo>
                      <a:pt x="75" y="143"/>
                    </a:lnTo>
                    <a:lnTo>
                      <a:pt x="82" y="136"/>
                    </a:lnTo>
                    <a:lnTo>
                      <a:pt x="88" y="129"/>
                    </a:lnTo>
                    <a:lnTo>
                      <a:pt x="93" y="121"/>
                    </a:lnTo>
                    <a:lnTo>
                      <a:pt x="99" y="113"/>
                    </a:lnTo>
                    <a:lnTo>
                      <a:pt x="103" y="103"/>
                    </a:lnTo>
                    <a:lnTo>
                      <a:pt x="107" y="93"/>
                    </a:lnTo>
                    <a:lnTo>
                      <a:pt x="110" y="84"/>
                    </a:lnTo>
                    <a:lnTo>
                      <a:pt x="112" y="75"/>
                    </a:lnTo>
                    <a:lnTo>
                      <a:pt x="114" y="67"/>
                    </a:lnTo>
                    <a:lnTo>
                      <a:pt x="115" y="59"/>
                    </a:lnTo>
                    <a:lnTo>
                      <a:pt x="115" y="51"/>
                    </a:lnTo>
                    <a:lnTo>
                      <a:pt x="115" y="44"/>
                    </a:lnTo>
                    <a:lnTo>
                      <a:pt x="115" y="37"/>
                    </a:lnTo>
                    <a:lnTo>
                      <a:pt x="111" y="25"/>
                    </a:lnTo>
                    <a:lnTo>
                      <a:pt x="107" y="15"/>
                    </a:lnTo>
                    <a:lnTo>
                      <a:pt x="104" y="9"/>
                    </a:lnTo>
                    <a:lnTo>
                      <a:pt x="100" y="7"/>
                    </a:lnTo>
                    <a:lnTo>
                      <a:pt x="96" y="4"/>
                    </a:lnTo>
                    <a:lnTo>
                      <a:pt x="92" y="1"/>
                    </a:lnTo>
                    <a:lnTo>
                      <a:pt x="86" y="0"/>
                    </a:lnTo>
                    <a:lnTo>
                      <a:pt x="81" y="0"/>
                    </a:lnTo>
                    <a:lnTo>
                      <a:pt x="72" y="0"/>
                    </a:lnTo>
                    <a:lnTo>
                      <a:pt x="63" y="3"/>
                    </a:lnTo>
                    <a:lnTo>
                      <a:pt x="55" y="8"/>
                    </a:lnTo>
                    <a:lnTo>
                      <a:pt x="50" y="11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7" name="Freeform 844"/>
              <p:cNvSpPr>
                <a:spLocks/>
              </p:cNvSpPr>
              <p:nvPr userDrawn="1"/>
            </p:nvSpPr>
            <p:spPr bwMode="auto">
              <a:xfrm>
                <a:off x="4261" y="291"/>
                <a:ext cx="64" cy="85"/>
              </a:xfrm>
              <a:custGeom>
                <a:avLst/>
                <a:gdLst>
                  <a:gd name="T0" fmla="*/ 1 w 128"/>
                  <a:gd name="T1" fmla="*/ 1 h 170"/>
                  <a:gd name="T2" fmla="*/ 1 w 128"/>
                  <a:gd name="T3" fmla="*/ 1 h 170"/>
                  <a:gd name="T4" fmla="*/ 1 w 128"/>
                  <a:gd name="T5" fmla="*/ 1 h 170"/>
                  <a:gd name="T6" fmla="*/ 1 w 128"/>
                  <a:gd name="T7" fmla="*/ 1 h 170"/>
                  <a:gd name="T8" fmla="*/ 1 w 128"/>
                  <a:gd name="T9" fmla="*/ 1 h 170"/>
                  <a:gd name="T10" fmla="*/ 1 w 128"/>
                  <a:gd name="T11" fmla="*/ 1 h 170"/>
                  <a:gd name="T12" fmla="*/ 1 w 128"/>
                  <a:gd name="T13" fmla="*/ 1 h 170"/>
                  <a:gd name="T14" fmla="*/ 1 w 128"/>
                  <a:gd name="T15" fmla="*/ 1 h 170"/>
                  <a:gd name="T16" fmla="*/ 1 w 128"/>
                  <a:gd name="T17" fmla="*/ 1 h 170"/>
                  <a:gd name="T18" fmla="*/ 1 w 128"/>
                  <a:gd name="T19" fmla="*/ 1 h 170"/>
                  <a:gd name="T20" fmla="*/ 0 w 128"/>
                  <a:gd name="T21" fmla="*/ 1 h 170"/>
                  <a:gd name="T22" fmla="*/ 0 w 128"/>
                  <a:gd name="T23" fmla="*/ 1 h 170"/>
                  <a:gd name="T24" fmla="*/ 0 w 128"/>
                  <a:gd name="T25" fmla="*/ 1 h 170"/>
                  <a:gd name="T26" fmla="*/ 1 w 128"/>
                  <a:gd name="T27" fmla="*/ 1 h 170"/>
                  <a:gd name="T28" fmla="*/ 1 w 128"/>
                  <a:gd name="T29" fmla="*/ 1 h 170"/>
                  <a:gd name="T30" fmla="*/ 1 w 128"/>
                  <a:gd name="T31" fmla="*/ 1 h 170"/>
                  <a:gd name="T32" fmla="*/ 1 w 128"/>
                  <a:gd name="T33" fmla="*/ 1 h 170"/>
                  <a:gd name="T34" fmla="*/ 1 w 128"/>
                  <a:gd name="T35" fmla="*/ 1 h 170"/>
                  <a:gd name="T36" fmla="*/ 1 w 128"/>
                  <a:gd name="T37" fmla="*/ 1 h 170"/>
                  <a:gd name="T38" fmla="*/ 1 w 128"/>
                  <a:gd name="T39" fmla="*/ 1 h 170"/>
                  <a:gd name="T40" fmla="*/ 1 w 128"/>
                  <a:gd name="T41" fmla="*/ 1 h 170"/>
                  <a:gd name="T42" fmla="*/ 1 w 128"/>
                  <a:gd name="T43" fmla="*/ 1 h 170"/>
                  <a:gd name="T44" fmla="*/ 1 w 128"/>
                  <a:gd name="T45" fmla="*/ 1 h 170"/>
                  <a:gd name="T46" fmla="*/ 1 w 128"/>
                  <a:gd name="T47" fmla="*/ 1 h 170"/>
                  <a:gd name="T48" fmla="*/ 1 w 128"/>
                  <a:gd name="T49" fmla="*/ 1 h 170"/>
                  <a:gd name="T50" fmla="*/ 1 w 128"/>
                  <a:gd name="T51" fmla="*/ 1 h 170"/>
                  <a:gd name="T52" fmla="*/ 1 w 128"/>
                  <a:gd name="T53" fmla="*/ 1 h 170"/>
                  <a:gd name="T54" fmla="*/ 1 w 128"/>
                  <a:gd name="T55" fmla="*/ 1 h 170"/>
                  <a:gd name="T56" fmla="*/ 1 w 128"/>
                  <a:gd name="T57" fmla="*/ 1 h 170"/>
                  <a:gd name="T58" fmla="*/ 1 w 128"/>
                  <a:gd name="T59" fmla="*/ 1 h 170"/>
                  <a:gd name="T60" fmla="*/ 1 w 128"/>
                  <a:gd name="T61" fmla="*/ 1 h 170"/>
                  <a:gd name="T62" fmla="*/ 1 w 128"/>
                  <a:gd name="T63" fmla="*/ 1 h 170"/>
                  <a:gd name="T64" fmla="*/ 1 w 128"/>
                  <a:gd name="T65" fmla="*/ 1 h 170"/>
                  <a:gd name="T66" fmla="*/ 1 w 128"/>
                  <a:gd name="T67" fmla="*/ 1 h 170"/>
                  <a:gd name="T68" fmla="*/ 1 w 128"/>
                  <a:gd name="T69" fmla="*/ 1 h 170"/>
                  <a:gd name="T70" fmla="*/ 1 w 128"/>
                  <a:gd name="T71" fmla="*/ 1 h 170"/>
                  <a:gd name="T72" fmla="*/ 1 w 128"/>
                  <a:gd name="T73" fmla="*/ 1 h 170"/>
                  <a:gd name="T74" fmla="*/ 1 w 128"/>
                  <a:gd name="T75" fmla="*/ 1 h 170"/>
                  <a:gd name="T76" fmla="*/ 1 w 128"/>
                  <a:gd name="T77" fmla="*/ 1 h 170"/>
                  <a:gd name="T78" fmla="*/ 1 w 128"/>
                  <a:gd name="T79" fmla="*/ 1 h 170"/>
                  <a:gd name="T80" fmla="*/ 1 w 128"/>
                  <a:gd name="T81" fmla="*/ 1 h 170"/>
                  <a:gd name="T82" fmla="*/ 1 w 128"/>
                  <a:gd name="T83" fmla="*/ 1 h 170"/>
                  <a:gd name="T84" fmla="*/ 1 w 128"/>
                  <a:gd name="T85" fmla="*/ 1 h 170"/>
                  <a:gd name="T86" fmla="*/ 1 w 128"/>
                  <a:gd name="T87" fmla="*/ 1 h 170"/>
                  <a:gd name="T88" fmla="*/ 1 w 128"/>
                  <a:gd name="T89" fmla="*/ 1 h 170"/>
                  <a:gd name="T90" fmla="*/ 1 w 128"/>
                  <a:gd name="T91" fmla="*/ 1 h 170"/>
                  <a:gd name="T92" fmla="*/ 1 w 128"/>
                  <a:gd name="T93" fmla="*/ 1 h 170"/>
                  <a:gd name="T94" fmla="*/ 1 w 128"/>
                  <a:gd name="T95" fmla="*/ 1 h 170"/>
                  <a:gd name="T96" fmla="*/ 1 w 128"/>
                  <a:gd name="T97" fmla="*/ 1 h 170"/>
                  <a:gd name="T98" fmla="*/ 1 w 128"/>
                  <a:gd name="T99" fmla="*/ 1 h 170"/>
                  <a:gd name="T100" fmla="*/ 1 w 128"/>
                  <a:gd name="T101" fmla="*/ 1 h 170"/>
                  <a:gd name="T102" fmla="*/ 1 w 128"/>
                  <a:gd name="T103" fmla="*/ 1 h 170"/>
                  <a:gd name="T104" fmla="*/ 1 w 128"/>
                  <a:gd name="T105" fmla="*/ 1 h 170"/>
                  <a:gd name="T106" fmla="*/ 1 w 128"/>
                  <a:gd name="T107" fmla="*/ 1 h 170"/>
                  <a:gd name="T108" fmla="*/ 1 w 128"/>
                  <a:gd name="T109" fmla="*/ 0 h 170"/>
                  <a:gd name="T110" fmla="*/ 1 w 128"/>
                  <a:gd name="T111" fmla="*/ 0 h 170"/>
                  <a:gd name="T112" fmla="*/ 1 w 128"/>
                  <a:gd name="T113" fmla="*/ 0 h 170"/>
                  <a:gd name="T114" fmla="*/ 1 w 128"/>
                  <a:gd name="T115" fmla="*/ 1 h 170"/>
                  <a:gd name="T116" fmla="*/ 1 w 128"/>
                  <a:gd name="T117" fmla="*/ 1 h 170"/>
                  <a:gd name="T118" fmla="*/ 1 w 128"/>
                  <a:gd name="T119" fmla="*/ 1 h 1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8" h="170">
                    <a:moveTo>
                      <a:pt x="51" y="15"/>
                    </a:moveTo>
                    <a:lnTo>
                      <a:pt x="44" y="20"/>
                    </a:lnTo>
                    <a:lnTo>
                      <a:pt x="37" y="29"/>
                    </a:lnTo>
                    <a:lnTo>
                      <a:pt x="30" y="36"/>
                    </a:lnTo>
                    <a:lnTo>
                      <a:pt x="25" y="44"/>
                    </a:lnTo>
                    <a:lnTo>
                      <a:pt x="19" y="53"/>
                    </a:lnTo>
                    <a:lnTo>
                      <a:pt x="14" y="63"/>
                    </a:lnTo>
                    <a:lnTo>
                      <a:pt x="10" y="73"/>
                    </a:lnTo>
                    <a:lnTo>
                      <a:pt x="5" y="84"/>
                    </a:lnTo>
                    <a:lnTo>
                      <a:pt x="1" y="100"/>
                    </a:lnTo>
                    <a:lnTo>
                      <a:pt x="0" y="108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1" y="130"/>
                    </a:lnTo>
                    <a:lnTo>
                      <a:pt x="1" y="137"/>
                    </a:lnTo>
                    <a:lnTo>
                      <a:pt x="4" y="144"/>
                    </a:lnTo>
                    <a:lnTo>
                      <a:pt x="5" y="150"/>
                    </a:lnTo>
                    <a:lnTo>
                      <a:pt x="10" y="155"/>
                    </a:lnTo>
                    <a:lnTo>
                      <a:pt x="12" y="159"/>
                    </a:lnTo>
                    <a:lnTo>
                      <a:pt x="16" y="163"/>
                    </a:lnTo>
                    <a:lnTo>
                      <a:pt x="21" y="166"/>
                    </a:lnTo>
                    <a:lnTo>
                      <a:pt x="26" y="169"/>
                    </a:lnTo>
                    <a:lnTo>
                      <a:pt x="30" y="170"/>
                    </a:lnTo>
                    <a:lnTo>
                      <a:pt x="37" y="170"/>
                    </a:lnTo>
                    <a:lnTo>
                      <a:pt x="41" y="170"/>
                    </a:lnTo>
                    <a:lnTo>
                      <a:pt x="47" y="170"/>
                    </a:lnTo>
                    <a:lnTo>
                      <a:pt x="51" y="169"/>
                    </a:lnTo>
                    <a:lnTo>
                      <a:pt x="56" y="168"/>
                    </a:lnTo>
                    <a:lnTo>
                      <a:pt x="66" y="162"/>
                    </a:lnTo>
                    <a:lnTo>
                      <a:pt x="71" y="159"/>
                    </a:lnTo>
                    <a:lnTo>
                      <a:pt x="76" y="157"/>
                    </a:lnTo>
                    <a:lnTo>
                      <a:pt x="82" y="150"/>
                    </a:lnTo>
                    <a:lnTo>
                      <a:pt x="89" y="143"/>
                    </a:lnTo>
                    <a:lnTo>
                      <a:pt x="96" y="136"/>
                    </a:lnTo>
                    <a:lnTo>
                      <a:pt x="103" y="128"/>
                    </a:lnTo>
                    <a:lnTo>
                      <a:pt x="109" y="118"/>
                    </a:lnTo>
                    <a:lnTo>
                      <a:pt x="114" y="108"/>
                    </a:lnTo>
                    <a:lnTo>
                      <a:pt x="118" y="99"/>
                    </a:lnTo>
                    <a:lnTo>
                      <a:pt x="122" y="88"/>
                    </a:lnTo>
                    <a:lnTo>
                      <a:pt x="125" y="80"/>
                    </a:lnTo>
                    <a:lnTo>
                      <a:pt x="127" y="70"/>
                    </a:lnTo>
                    <a:lnTo>
                      <a:pt x="128" y="62"/>
                    </a:lnTo>
                    <a:lnTo>
                      <a:pt x="128" y="53"/>
                    </a:lnTo>
                    <a:lnTo>
                      <a:pt x="128" y="47"/>
                    </a:lnTo>
                    <a:lnTo>
                      <a:pt x="128" y="40"/>
                    </a:lnTo>
                    <a:lnTo>
                      <a:pt x="127" y="33"/>
                    </a:lnTo>
                    <a:lnTo>
                      <a:pt x="124" y="26"/>
                    </a:lnTo>
                    <a:lnTo>
                      <a:pt x="122" y="20"/>
                    </a:lnTo>
                    <a:lnTo>
                      <a:pt x="120" y="15"/>
                    </a:lnTo>
                    <a:lnTo>
                      <a:pt x="116" y="11"/>
                    </a:lnTo>
                    <a:lnTo>
                      <a:pt x="114" y="9"/>
                    </a:lnTo>
                    <a:lnTo>
                      <a:pt x="111" y="7"/>
                    </a:lnTo>
                    <a:lnTo>
                      <a:pt x="107" y="4"/>
                    </a:lnTo>
                    <a:lnTo>
                      <a:pt x="102" y="1"/>
                    </a:lnTo>
                    <a:lnTo>
                      <a:pt x="96" y="0"/>
                    </a:lnTo>
                    <a:lnTo>
                      <a:pt x="91" y="0"/>
                    </a:lnTo>
                    <a:lnTo>
                      <a:pt x="81" y="0"/>
                    </a:lnTo>
                    <a:lnTo>
                      <a:pt x="71" y="4"/>
                    </a:lnTo>
                    <a:lnTo>
                      <a:pt x="60" y="8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8" name="Freeform 845"/>
              <p:cNvSpPr>
                <a:spLocks/>
              </p:cNvSpPr>
              <p:nvPr userDrawn="1"/>
            </p:nvSpPr>
            <p:spPr bwMode="auto">
              <a:xfrm>
                <a:off x="4581" y="300"/>
                <a:ext cx="77" cy="93"/>
              </a:xfrm>
              <a:custGeom>
                <a:avLst/>
                <a:gdLst>
                  <a:gd name="T0" fmla="*/ 1 w 152"/>
                  <a:gd name="T1" fmla="*/ 1 h 185"/>
                  <a:gd name="T2" fmla="*/ 1 w 152"/>
                  <a:gd name="T3" fmla="*/ 1 h 185"/>
                  <a:gd name="T4" fmla="*/ 1 w 152"/>
                  <a:gd name="T5" fmla="*/ 1 h 185"/>
                  <a:gd name="T6" fmla="*/ 1 w 152"/>
                  <a:gd name="T7" fmla="*/ 1 h 185"/>
                  <a:gd name="T8" fmla="*/ 1 w 152"/>
                  <a:gd name="T9" fmla="*/ 1 h 185"/>
                  <a:gd name="T10" fmla="*/ 1 w 152"/>
                  <a:gd name="T11" fmla="*/ 1 h 185"/>
                  <a:gd name="T12" fmla="*/ 1 w 152"/>
                  <a:gd name="T13" fmla="*/ 1 h 185"/>
                  <a:gd name="T14" fmla="*/ 1 w 152"/>
                  <a:gd name="T15" fmla="*/ 1 h 185"/>
                  <a:gd name="T16" fmla="*/ 1 w 152"/>
                  <a:gd name="T17" fmla="*/ 1 h 185"/>
                  <a:gd name="T18" fmla="*/ 1 w 152"/>
                  <a:gd name="T19" fmla="*/ 1 h 185"/>
                  <a:gd name="T20" fmla="*/ 1 w 152"/>
                  <a:gd name="T21" fmla="*/ 1 h 185"/>
                  <a:gd name="T22" fmla="*/ 1 w 152"/>
                  <a:gd name="T23" fmla="*/ 1 h 185"/>
                  <a:gd name="T24" fmla="*/ 1 w 152"/>
                  <a:gd name="T25" fmla="*/ 1 h 185"/>
                  <a:gd name="T26" fmla="*/ 0 w 152"/>
                  <a:gd name="T27" fmla="*/ 1 h 185"/>
                  <a:gd name="T28" fmla="*/ 0 w 152"/>
                  <a:gd name="T29" fmla="*/ 1 h 185"/>
                  <a:gd name="T30" fmla="*/ 1 w 152"/>
                  <a:gd name="T31" fmla="*/ 1 h 185"/>
                  <a:gd name="T32" fmla="*/ 1 w 152"/>
                  <a:gd name="T33" fmla="*/ 1 h 185"/>
                  <a:gd name="T34" fmla="*/ 1 w 152"/>
                  <a:gd name="T35" fmla="*/ 1 h 185"/>
                  <a:gd name="T36" fmla="*/ 1 w 152"/>
                  <a:gd name="T37" fmla="*/ 1 h 185"/>
                  <a:gd name="T38" fmla="*/ 1 w 152"/>
                  <a:gd name="T39" fmla="*/ 1 h 185"/>
                  <a:gd name="T40" fmla="*/ 1 w 152"/>
                  <a:gd name="T41" fmla="*/ 1 h 185"/>
                  <a:gd name="T42" fmla="*/ 1 w 152"/>
                  <a:gd name="T43" fmla="*/ 1 h 185"/>
                  <a:gd name="T44" fmla="*/ 1 w 152"/>
                  <a:gd name="T45" fmla="*/ 1 h 185"/>
                  <a:gd name="T46" fmla="*/ 1 w 152"/>
                  <a:gd name="T47" fmla="*/ 1 h 185"/>
                  <a:gd name="T48" fmla="*/ 1 w 152"/>
                  <a:gd name="T49" fmla="*/ 1 h 185"/>
                  <a:gd name="T50" fmla="*/ 1 w 152"/>
                  <a:gd name="T51" fmla="*/ 1 h 185"/>
                  <a:gd name="T52" fmla="*/ 1 w 152"/>
                  <a:gd name="T53" fmla="*/ 1 h 185"/>
                  <a:gd name="T54" fmla="*/ 1 w 152"/>
                  <a:gd name="T55" fmla="*/ 1 h 185"/>
                  <a:gd name="T56" fmla="*/ 1 w 152"/>
                  <a:gd name="T57" fmla="*/ 1 h 185"/>
                  <a:gd name="T58" fmla="*/ 1 w 152"/>
                  <a:gd name="T59" fmla="*/ 1 h 185"/>
                  <a:gd name="T60" fmla="*/ 1 w 152"/>
                  <a:gd name="T61" fmla="*/ 1 h 185"/>
                  <a:gd name="T62" fmla="*/ 1 w 152"/>
                  <a:gd name="T63" fmla="*/ 1 h 185"/>
                  <a:gd name="T64" fmla="*/ 1 w 152"/>
                  <a:gd name="T65" fmla="*/ 1 h 185"/>
                  <a:gd name="T66" fmla="*/ 1 w 152"/>
                  <a:gd name="T67" fmla="*/ 1 h 185"/>
                  <a:gd name="T68" fmla="*/ 1 w 152"/>
                  <a:gd name="T69" fmla="*/ 1 h 185"/>
                  <a:gd name="T70" fmla="*/ 1 w 152"/>
                  <a:gd name="T71" fmla="*/ 1 h 185"/>
                  <a:gd name="T72" fmla="*/ 1 w 152"/>
                  <a:gd name="T73" fmla="*/ 1 h 185"/>
                  <a:gd name="T74" fmla="*/ 1 w 152"/>
                  <a:gd name="T75" fmla="*/ 1 h 185"/>
                  <a:gd name="T76" fmla="*/ 1 w 152"/>
                  <a:gd name="T77" fmla="*/ 1 h 185"/>
                  <a:gd name="T78" fmla="*/ 1 w 152"/>
                  <a:gd name="T79" fmla="*/ 1 h 185"/>
                  <a:gd name="T80" fmla="*/ 1 w 152"/>
                  <a:gd name="T81" fmla="*/ 1 h 185"/>
                  <a:gd name="T82" fmla="*/ 1 w 152"/>
                  <a:gd name="T83" fmla="*/ 1 h 185"/>
                  <a:gd name="T84" fmla="*/ 1 w 152"/>
                  <a:gd name="T85" fmla="*/ 1 h 185"/>
                  <a:gd name="T86" fmla="*/ 1 w 152"/>
                  <a:gd name="T87" fmla="*/ 1 h 185"/>
                  <a:gd name="T88" fmla="*/ 1 w 152"/>
                  <a:gd name="T89" fmla="*/ 1 h 185"/>
                  <a:gd name="T90" fmla="*/ 1 w 152"/>
                  <a:gd name="T91" fmla="*/ 1 h 185"/>
                  <a:gd name="T92" fmla="*/ 1 w 152"/>
                  <a:gd name="T93" fmla="*/ 1 h 185"/>
                  <a:gd name="T94" fmla="*/ 1 w 152"/>
                  <a:gd name="T95" fmla="*/ 1 h 185"/>
                  <a:gd name="T96" fmla="*/ 1 w 152"/>
                  <a:gd name="T97" fmla="*/ 1 h 185"/>
                  <a:gd name="T98" fmla="*/ 1 w 152"/>
                  <a:gd name="T99" fmla="*/ 1 h 185"/>
                  <a:gd name="T100" fmla="*/ 1 w 152"/>
                  <a:gd name="T101" fmla="*/ 1 h 185"/>
                  <a:gd name="T102" fmla="*/ 1 w 152"/>
                  <a:gd name="T103" fmla="*/ 1 h 185"/>
                  <a:gd name="T104" fmla="*/ 1 w 152"/>
                  <a:gd name="T105" fmla="*/ 1 h 185"/>
                  <a:gd name="T106" fmla="*/ 1 w 152"/>
                  <a:gd name="T107" fmla="*/ 1 h 185"/>
                  <a:gd name="T108" fmla="*/ 1 w 152"/>
                  <a:gd name="T109" fmla="*/ 0 h 185"/>
                  <a:gd name="T110" fmla="*/ 1 w 152"/>
                  <a:gd name="T111" fmla="*/ 1 h 185"/>
                  <a:gd name="T112" fmla="*/ 1 w 152"/>
                  <a:gd name="T113" fmla="*/ 1 h 185"/>
                  <a:gd name="T114" fmla="*/ 1 w 152"/>
                  <a:gd name="T115" fmla="*/ 1 h 185"/>
                  <a:gd name="T116" fmla="*/ 1 w 152"/>
                  <a:gd name="T117" fmla="*/ 1 h 1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2" h="185">
                    <a:moveTo>
                      <a:pt x="63" y="18"/>
                    </a:moveTo>
                    <a:lnTo>
                      <a:pt x="53" y="23"/>
                    </a:lnTo>
                    <a:lnTo>
                      <a:pt x="45" y="31"/>
                    </a:lnTo>
                    <a:lnTo>
                      <a:pt x="38" y="40"/>
                    </a:lnTo>
                    <a:lnTo>
                      <a:pt x="34" y="44"/>
                    </a:lnTo>
                    <a:lnTo>
                      <a:pt x="30" y="49"/>
                    </a:lnTo>
                    <a:lnTo>
                      <a:pt x="23" y="59"/>
                    </a:lnTo>
                    <a:lnTo>
                      <a:pt x="18" y="68"/>
                    </a:lnTo>
                    <a:lnTo>
                      <a:pt x="12" y="79"/>
                    </a:lnTo>
                    <a:lnTo>
                      <a:pt x="8" y="90"/>
                    </a:lnTo>
                    <a:lnTo>
                      <a:pt x="5" y="100"/>
                    </a:lnTo>
                    <a:lnTo>
                      <a:pt x="3" y="110"/>
                    </a:lnTo>
                    <a:lnTo>
                      <a:pt x="1" y="118"/>
                    </a:lnTo>
                    <a:lnTo>
                      <a:pt x="0" y="128"/>
                    </a:lnTo>
                    <a:lnTo>
                      <a:pt x="0" y="134"/>
                    </a:lnTo>
                    <a:lnTo>
                      <a:pt x="1" y="143"/>
                    </a:lnTo>
                    <a:lnTo>
                      <a:pt x="3" y="150"/>
                    </a:lnTo>
                    <a:lnTo>
                      <a:pt x="4" y="156"/>
                    </a:lnTo>
                    <a:lnTo>
                      <a:pt x="7" y="163"/>
                    </a:lnTo>
                    <a:lnTo>
                      <a:pt x="11" y="169"/>
                    </a:lnTo>
                    <a:lnTo>
                      <a:pt x="15" y="173"/>
                    </a:lnTo>
                    <a:lnTo>
                      <a:pt x="19" y="177"/>
                    </a:lnTo>
                    <a:lnTo>
                      <a:pt x="25" y="181"/>
                    </a:lnTo>
                    <a:lnTo>
                      <a:pt x="30" y="184"/>
                    </a:lnTo>
                    <a:lnTo>
                      <a:pt x="36" y="185"/>
                    </a:lnTo>
                    <a:lnTo>
                      <a:pt x="42" y="185"/>
                    </a:lnTo>
                    <a:lnTo>
                      <a:pt x="48" y="185"/>
                    </a:lnTo>
                    <a:lnTo>
                      <a:pt x="53" y="185"/>
                    </a:lnTo>
                    <a:lnTo>
                      <a:pt x="66" y="183"/>
                    </a:lnTo>
                    <a:lnTo>
                      <a:pt x="77" y="177"/>
                    </a:lnTo>
                    <a:lnTo>
                      <a:pt x="89" y="170"/>
                    </a:lnTo>
                    <a:lnTo>
                      <a:pt x="97" y="163"/>
                    </a:lnTo>
                    <a:lnTo>
                      <a:pt x="106" y="156"/>
                    </a:lnTo>
                    <a:lnTo>
                      <a:pt x="114" y="148"/>
                    </a:lnTo>
                    <a:lnTo>
                      <a:pt x="121" y="139"/>
                    </a:lnTo>
                    <a:lnTo>
                      <a:pt x="128" y="129"/>
                    </a:lnTo>
                    <a:lnTo>
                      <a:pt x="135" y="119"/>
                    </a:lnTo>
                    <a:lnTo>
                      <a:pt x="140" y="108"/>
                    </a:lnTo>
                    <a:lnTo>
                      <a:pt x="144" y="96"/>
                    </a:lnTo>
                    <a:lnTo>
                      <a:pt x="148" y="86"/>
                    </a:lnTo>
                    <a:lnTo>
                      <a:pt x="150" y="78"/>
                    </a:lnTo>
                    <a:lnTo>
                      <a:pt x="151" y="68"/>
                    </a:lnTo>
                    <a:lnTo>
                      <a:pt x="152" y="60"/>
                    </a:lnTo>
                    <a:lnTo>
                      <a:pt x="152" y="52"/>
                    </a:lnTo>
                    <a:lnTo>
                      <a:pt x="152" y="44"/>
                    </a:lnTo>
                    <a:lnTo>
                      <a:pt x="151" y="37"/>
                    </a:lnTo>
                    <a:lnTo>
                      <a:pt x="148" y="30"/>
                    </a:lnTo>
                    <a:lnTo>
                      <a:pt x="146" y="23"/>
                    </a:lnTo>
                    <a:lnTo>
                      <a:pt x="143" y="18"/>
                    </a:lnTo>
                    <a:lnTo>
                      <a:pt x="139" y="12"/>
                    </a:lnTo>
                    <a:lnTo>
                      <a:pt x="133" y="8"/>
                    </a:lnTo>
                    <a:lnTo>
                      <a:pt x="128" y="5"/>
                    </a:lnTo>
                    <a:lnTo>
                      <a:pt x="122" y="2"/>
                    </a:lnTo>
                    <a:lnTo>
                      <a:pt x="117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6" y="4"/>
                    </a:lnTo>
                    <a:lnTo>
                      <a:pt x="74" y="9"/>
                    </a:lnTo>
                    <a:lnTo>
                      <a:pt x="63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899" name="Freeform 846"/>
              <p:cNvSpPr>
                <a:spLocks/>
              </p:cNvSpPr>
              <p:nvPr userDrawn="1"/>
            </p:nvSpPr>
            <p:spPr bwMode="auto">
              <a:xfrm>
                <a:off x="4165" y="288"/>
                <a:ext cx="61" cy="83"/>
              </a:xfrm>
              <a:custGeom>
                <a:avLst/>
                <a:gdLst>
                  <a:gd name="T0" fmla="*/ 0 w 123"/>
                  <a:gd name="T1" fmla="*/ 0 h 167"/>
                  <a:gd name="T2" fmla="*/ 0 w 123"/>
                  <a:gd name="T3" fmla="*/ 0 h 167"/>
                  <a:gd name="T4" fmla="*/ 0 w 123"/>
                  <a:gd name="T5" fmla="*/ 0 h 167"/>
                  <a:gd name="T6" fmla="*/ 0 w 123"/>
                  <a:gd name="T7" fmla="*/ 0 h 167"/>
                  <a:gd name="T8" fmla="*/ 0 w 123"/>
                  <a:gd name="T9" fmla="*/ 0 h 167"/>
                  <a:gd name="T10" fmla="*/ 0 w 123"/>
                  <a:gd name="T11" fmla="*/ 0 h 167"/>
                  <a:gd name="T12" fmla="*/ 0 w 123"/>
                  <a:gd name="T13" fmla="*/ 0 h 167"/>
                  <a:gd name="T14" fmla="*/ 0 w 123"/>
                  <a:gd name="T15" fmla="*/ 0 h 167"/>
                  <a:gd name="T16" fmla="*/ 0 w 123"/>
                  <a:gd name="T17" fmla="*/ 0 h 167"/>
                  <a:gd name="T18" fmla="*/ 0 w 123"/>
                  <a:gd name="T19" fmla="*/ 0 h 167"/>
                  <a:gd name="T20" fmla="*/ 0 w 123"/>
                  <a:gd name="T21" fmla="*/ 0 h 167"/>
                  <a:gd name="T22" fmla="*/ 0 w 123"/>
                  <a:gd name="T23" fmla="*/ 0 h 167"/>
                  <a:gd name="T24" fmla="*/ 0 w 123"/>
                  <a:gd name="T25" fmla="*/ 0 h 167"/>
                  <a:gd name="T26" fmla="*/ 0 w 123"/>
                  <a:gd name="T27" fmla="*/ 0 h 167"/>
                  <a:gd name="T28" fmla="*/ 0 w 123"/>
                  <a:gd name="T29" fmla="*/ 0 h 167"/>
                  <a:gd name="T30" fmla="*/ 0 w 123"/>
                  <a:gd name="T31" fmla="*/ 0 h 167"/>
                  <a:gd name="T32" fmla="*/ 0 w 123"/>
                  <a:gd name="T33" fmla="*/ 0 h 167"/>
                  <a:gd name="T34" fmla="*/ 0 w 123"/>
                  <a:gd name="T35" fmla="*/ 0 h 167"/>
                  <a:gd name="T36" fmla="*/ 0 w 123"/>
                  <a:gd name="T37" fmla="*/ 0 h 167"/>
                  <a:gd name="T38" fmla="*/ 0 w 123"/>
                  <a:gd name="T39" fmla="*/ 0 h 167"/>
                  <a:gd name="T40" fmla="*/ 0 w 123"/>
                  <a:gd name="T41" fmla="*/ 0 h 167"/>
                  <a:gd name="T42" fmla="*/ 0 w 123"/>
                  <a:gd name="T43" fmla="*/ 0 h 167"/>
                  <a:gd name="T44" fmla="*/ 0 w 123"/>
                  <a:gd name="T45" fmla="*/ 0 h 167"/>
                  <a:gd name="T46" fmla="*/ 0 w 123"/>
                  <a:gd name="T47" fmla="*/ 0 h 167"/>
                  <a:gd name="T48" fmla="*/ 0 w 123"/>
                  <a:gd name="T49" fmla="*/ 0 h 167"/>
                  <a:gd name="T50" fmla="*/ 0 w 123"/>
                  <a:gd name="T51" fmla="*/ 0 h 167"/>
                  <a:gd name="T52" fmla="*/ 0 w 123"/>
                  <a:gd name="T53" fmla="*/ 0 h 167"/>
                  <a:gd name="T54" fmla="*/ 0 w 123"/>
                  <a:gd name="T55" fmla="*/ 0 h 167"/>
                  <a:gd name="T56" fmla="*/ 0 w 123"/>
                  <a:gd name="T57" fmla="*/ 0 h 167"/>
                  <a:gd name="T58" fmla="*/ 0 w 123"/>
                  <a:gd name="T59" fmla="*/ 0 h 167"/>
                  <a:gd name="T60" fmla="*/ 0 w 123"/>
                  <a:gd name="T61" fmla="*/ 0 h 167"/>
                  <a:gd name="T62" fmla="*/ 0 w 123"/>
                  <a:gd name="T63" fmla="*/ 0 h 167"/>
                  <a:gd name="T64" fmla="*/ 0 w 123"/>
                  <a:gd name="T65" fmla="*/ 0 h 167"/>
                  <a:gd name="T66" fmla="*/ 0 w 123"/>
                  <a:gd name="T67" fmla="*/ 0 h 167"/>
                  <a:gd name="T68" fmla="*/ 0 w 123"/>
                  <a:gd name="T69" fmla="*/ 0 h 167"/>
                  <a:gd name="T70" fmla="*/ 0 w 123"/>
                  <a:gd name="T71" fmla="*/ 0 h 167"/>
                  <a:gd name="T72" fmla="*/ 0 w 123"/>
                  <a:gd name="T73" fmla="*/ 0 h 167"/>
                  <a:gd name="T74" fmla="*/ 0 w 123"/>
                  <a:gd name="T75" fmla="*/ 0 h 167"/>
                  <a:gd name="T76" fmla="*/ 0 w 123"/>
                  <a:gd name="T77" fmla="*/ 0 h 167"/>
                  <a:gd name="T78" fmla="*/ 0 w 123"/>
                  <a:gd name="T79" fmla="*/ 0 h 167"/>
                  <a:gd name="T80" fmla="*/ 0 w 123"/>
                  <a:gd name="T81" fmla="*/ 0 h 167"/>
                  <a:gd name="T82" fmla="*/ 0 w 123"/>
                  <a:gd name="T83" fmla="*/ 0 h 167"/>
                  <a:gd name="T84" fmla="*/ 0 w 123"/>
                  <a:gd name="T85" fmla="*/ 0 h 167"/>
                  <a:gd name="T86" fmla="*/ 0 w 123"/>
                  <a:gd name="T87" fmla="*/ 0 h 167"/>
                  <a:gd name="T88" fmla="*/ 0 w 123"/>
                  <a:gd name="T89" fmla="*/ 0 h 167"/>
                  <a:gd name="T90" fmla="*/ 0 w 123"/>
                  <a:gd name="T91" fmla="*/ 0 h 167"/>
                  <a:gd name="T92" fmla="*/ 0 w 123"/>
                  <a:gd name="T93" fmla="*/ 0 h 167"/>
                  <a:gd name="T94" fmla="*/ 0 w 123"/>
                  <a:gd name="T95" fmla="*/ 0 h 167"/>
                  <a:gd name="T96" fmla="*/ 0 w 123"/>
                  <a:gd name="T97" fmla="*/ 0 h 167"/>
                  <a:gd name="T98" fmla="*/ 0 w 123"/>
                  <a:gd name="T99" fmla="*/ 0 h 167"/>
                  <a:gd name="T100" fmla="*/ 0 w 123"/>
                  <a:gd name="T101" fmla="*/ 0 h 167"/>
                  <a:gd name="T102" fmla="*/ 0 w 123"/>
                  <a:gd name="T103" fmla="*/ 0 h 167"/>
                  <a:gd name="T104" fmla="*/ 0 w 123"/>
                  <a:gd name="T105" fmla="*/ 0 h 167"/>
                  <a:gd name="T106" fmla="*/ 0 w 123"/>
                  <a:gd name="T107" fmla="*/ 0 h 167"/>
                  <a:gd name="T108" fmla="*/ 0 w 123"/>
                  <a:gd name="T109" fmla="*/ 0 h 167"/>
                  <a:gd name="T110" fmla="*/ 0 w 123"/>
                  <a:gd name="T111" fmla="*/ 0 h 167"/>
                  <a:gd name="T112" fmla="*/ 0 w 123"/>
                  <a:gd name="T113" fmla="*/ 0 h 167"/>
                  <a:gd name="T114" fmla="*/ 0 w 123"/>
                  <a:gd name="T115" fmla="*/ 0 h 167"/>
                  <a:gd name="T116" fmla="*/ 0 w 123"/>
                  <a:gd name="T117" fmla="*/ 0 h 167"/>
                  <a:gd name="T118" fmla="*/ 0 w 123"/>
                  <a:gd name="T119" fmla="*/ 0 h 1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3" h="167">
                    <a:moveTo>
                      <a:pt x="49" y="15"/>
                    </a:moveTo>
                    <a:lnTo>
                      <a:pt x="42" y="21"/>
                    </a:lnTo>
                    <a:lnTo>
                      <a:pt x="36" y="28"/>
                    </a:lnTo>
                    <a:lnTo>
                      <a:pt x="29" y="35"/>
                    </a:lnTo>
                    <a:lnTo>
                      <a:pt x="24" y="43"/>
                    </a:lnTo>
                    <a:lnTo>
                      <a:pt x="18" y="53"/>
                    </a:lnTo>
                    <a:lnTo>
                      <a:pt x="14" y="62"/>
                    </a:lnTo>
                    <a:lnTo>
                      <a:pt x="10" y="72"/>
                    </a:lnTo>
                    <a:lnTo>
                      <a:pt x="6" y="81"/>
                    </a:lnTo>
                    <a:lnTo>
                      <a:pt x="5" y="90"/>
                    </a:lnTo>
                    <a:lnTo>
                      <a:pt x="2" y="98"/>
                    </a:lnTo>
                    <a:lnTo>
                      <a:pt x="2" y="106"/>
                    </a:lnTo>
                    <a:lnTo>
                      <a:pt x="0" y="114"/>
                    </a:lnTo>
                    <a:lnTo>
                      <a:pt x="0" y="121"/>
                    </a:lnTo>
                    <a:lnTo>
                      <a:pt x="2" y="128"/>
                    </a:lnTo>
                    <a:lnTo>
                      <a:pt x="3" y="135"/>
                    </a:lnTo>
                    <a:lnTo>
                      <a:pt x="5" y="141"/>
                    </a:lnTo>
                    <a:lnTo>
                      <a:pt x="7" y="146"/>
                    </a:lnTo>
                    <a:lnTo>
                      <a:pt x="10" y="152"/>
                    </a:lnTo>
                    <a:lnTo>
                      <a:pt x="13" y="156"/>
                    </a:lnTo>
                    <a:lnTo>
                      <a:pt x="17" y="158"/>
                    </a:lnTo>
                    <a:lnTo>
                      <a:pt x="21" y="163"/>
                    </a:lnTo>
                    <a:lnTo>
                      <a:pt x="25" y="164"/>
                    </a:lnTo>
                    <a:lnTo>
                      <a:pt x="31" y="165"/>
                    </a:lnTo>
                    <a:lnTo>
                      <a:pt x="36" y="167"/>
                    </a:lnTo>
                    <a:lnTo>
                      <a:pt x="40" y="167"/>
                    </a:lnTo>
                    <a:lnTo>
                      <a:pt x="44" y="167"/>
                    </a:lnTo>
                    <a:lnTo>
                      <a:pt x="50" y="165"/>
                    </a:lnTo>
                    <a:lnTo>
                      <a:pt x="54" y="164"/>
                    </a:lnTo>
                    <a:lnTo>
                      <a:pt x="64" y="158"/>
                    </a:lnTo>
                    <a:lnTo>
                      <a:pt x="73" y="153"/>
                    </a:lnTo>
                    <a:lnTo>
                      <a:pt x="80" y="146"/>
                    </a:lnTo>
                    <a:lnTo>
                      <a:pt x="86" y="141"/>
                    </a:lnTo>
                    <a:lnTo>
                      <a:pt x="93" y="132"/>
                    </a:lnTo>
                    <a:lnTo>
                      <a:pt x="98" y="124"/>
                    </a:lnTo>
                    <a:lnTo>
                      <a:pt x="104" y="116"/>
                    </a:lnTo>
                    <a:lnTo>
                      <a:pt x="109" y="106"/>
                    </a:lnTo>
                    <a:lnTo>
                      <a:pt x="113" y="97"/>
                    </a:lnTo>
                    <a:lnTo>
                      <a:pt x="116" y="86"/>
                    </a:lnTo>
                    <a:lnTo>
                      <a:pt x="120" y="69"/>
                    </a:lnTo>
                    <a:lnTo>
                      <a:pt x="121" y="61"/>
                    </a:lnTo>
                    <a:lnTo>
                      <a:pt x="123" y="53"/>
                    </a:lnTo>
                    <a:lnTo>
                      <a:pt x="121" y="46"/>
                    </a:lnTo>
                    <a:lnTo>
                      <a:pt x="121" y="39"/>
                    </a:lnTo>
                    <a:lnTo>
                      <a:pt x="120" y="32"/>
                    </a:lnTo>
                    <a:lnTo>
                      <a:pt x="119" y="25"/>
                    </a:lnTo>
                    <a:lnTo>
                      <a:pt x="116" y="20"/>
                    </a:lnTo>
                    <a:lnTo>
                      <a:pt x="113" y="15"/>
                    </a:lnTo>
                    <a:lnTo>
                      <a:pt x="110" y="11"/>
                    </a:lnTo>
                    <a:lnTo>
                      <a:pt x="106" y="7"/>
                    </a:lnTo>
                    <a:lnTo>
                      <a:pt x="102" y="4"/>
                    </a:lnTo>
                    <a:lnTo>
                      <a:pt x="99" y="3"/>
                    </a:lnTo>
                    <a:lnTo>
                      <a:pt x="97" y="2"/>
                    </a:lnTo>
                    <a:lnTo>
                      <a:pt x="93" y="0"/>
                    </a:lnTo>
                    <a:lnTo>
                      <a:pt x="87" y="0"/>
                    </a:lnTo>
                    <a:lnTo>
                      <a:pt x="77" y="0"/>
                    </a:lnTo>
                    <a:lnTo>
                      <a:pt x="68" y="3"/>
                    </a:lnTo>
                    <a:lnTo>
                      <a:pt x="64" y="6"/>
                    </a:lnTo>
                    <a:lnTo>
                      <a:pt x="58" y="9"/>
                    </a:lnTo>
                    <a:lnTo>
                      <a:pt x="49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0" name="Freeform 847"/>
              <p:cNvSpPr>
                <a:spLocks/>
              </p:cNvSpPr>
              <p:nvPr userDrawn="1"/>
            </p:nvSpPr>
            <p:spPr bwMode="auto">
              <a:xfrm>
                <a:off x="4469" y="297"/>
                <a:ext cx="72" cy="90"/>
              </a:xfrm>
              <a:custGeom>
                <a:avLst/>
                <a:gdLst>
                  <a:gd name="T0" fmla="*/ 0 w 145"/>
                  <a:gd name="T1" fmla="*/ 1 h 180"/>
                  <a:gd name="T2" fmla="*/ 0 w 145"/>
                  <a:gd name="T3" fmla="*/ 1 h 180"/>
                  <a:gd name="T4" fmla="*/ 0 w 145"/>
                  <a:gd name="T5" fmla="*/ 1 h 180"/>
                  <a:gd name="T6" fmla="*/ 0 w 145"/>
                  <a:gd name="T7" fmla="*/ 1 h 180"/>
                  <a:gd name="T8" fmla="*/ 0 w 145"/>
                  <a:gd name="T9" fmla="*/ 1 h 180"/>
                  <a:gd name="T10" fmla="*/ 0 w 145"/>
                  <a:gd name="T11" fmla="*/ 1 h 180"/>
                  <a:gd name="T12" fmla="*/ 0 w 145"/>
                  <a:gd name="T13" fmla="*/ 1 h 180"/>
                  <a:gd name="T14" fmla="*/ 0 w 145"/>
                  <a:gd name="T15" fmla="*/ 1 h 180"/>
                  <a:gd name="T16" fmla="*/ 0 w 145"/>
                  <a:gd name="T17" fmla="*/ 1 h 180"/>
                  <a:gd name="T18" fmla="*/ 0 w 145"/>
                  <a:gd name="T19" fmla="*/ 1 h 180"/>
                  <a:gd name="T20" fmla="*/ 0 w 145"/>
                  <a:gd name="T21" fmla="*/ 1 h 180"/>
                  <a:gd name="T22" fmla="*/ 0 w 145"/>
                  <a:gd name="T23" fmla="*/ 1 h 180"/>
                  <a:gd name="T24" fmla="*/ 0 w 145"/>
                  <a:gd name="T25" fmla="*/ 1 h 180"/>
                  <a:gd name="T26" fmla="*/ 0 w 145"/>
                  <a:gd name="T27" fmla="*/ 1 h 180"/>
                  <a:gd name="T28" fmla="*/ 0 w 145"/>
                  <a:gd name="T29" fmla="*/ 1 h 180"/>
                  <a:gd name="T30" fmla="*/ 0 w 145"/>
                  <a:gd name="T31" fmla="*/ 1 h 180"/>
                  <a:gd name="T32" fmla="*/ 0 w 145"/>
                  <a:gd name="T33" fmla="*/ 1 h 180"/>
                  <a:gd name="T34" fmla="*/ 0 w 145"/>
                  <a:gd name="T35" fmla="*/ 1 h 180"/>
                  <a:gd name="T36" fmla="*/ 0 w 145"/>
                  <a:gd name="T37" fmla="*/ 1 h 180"/>
                  <a:gd name="T38" fmla="*/ 0 w 145"/>
                  <a:gd name="T39" fmla="*/ 1 h 180"/>
                  <a:gd name="T40" fmla="*/ 0 w 145"/>
                  <a:gd name="T41" fmla="*/ 1 h 180"/>
                  <a:gd name="T42" fmla="*/ 0 w 145"/>
                  <a:gd name="T43" fmla="*/ 1 h 180"/>
                  <a:gd name="T44" fmla="*/ 0 w 145"/>
                  <a:gd name="T45" fmla="*/ 1 h 180"/>
                  <a:gd name="T46" fmla="*/ 0 w 145"/>
                  <a:gd name="T47" fmla="*/ 1 h 180"/>
                  <a:gd name="T48" fmla="*/ 0 w 145"/>
                  <a:gd name="T49" fmla="*/ 1 h 180"/>
                  <a:gd name="T50" fmla="*/ 0 w 145"/>
                  <a:gd name="T51" fmla="*/ 1 h 180"/>
                  <a:gd name="T52" fmla="*/ 0 w 145"/>
                  <a:gd name="T53" fmla="*/ 1 h 180"/>
                  <a:gd name="T54" fmla="*/ 0 w 145"/>
                  <a:gd name="T55" fmla="*/ 1 h 180"/>
                  <a:gd name="T56" fmla="*/ 0 w 145"/>
                  <a:gd name="T57" fmla="*/ 1 h 180"/>
                  <a:gd name="T58" fmla="*/ 0 w 145"/>
                  <a:gd name="T59" fmla="*/ 1 h 180"/>
                  <a:gd name="T60" fmla="*/ 0 w 145"/>
                  <a:gd name="T61" fmla="*/ 1 h 180"/>
                  <a:gd name="T62" fmla="*/ 0 w 145"/>
                  <a:gd name="T63" fmla="*/ 1 h 180"/>
                  <a:gd name="T64" fmla="*/ 0 w 145"/>
                  <a:gd name="T65" fmla="*/ 1 h 180"/>
                  <a:gd name="T66" fmla="*/ 0 w 145"/>
                  <a:gd name="T67" fmla="*/ 1 h 180"/>
                  <a:gd name="T68" fmla="*/ 0 w 145"/>
                  <a:gd name="T69" fmla="*/ 1 h 180"/>
                  <a:gd name="T70" fmla="*/ 0 w 145"/>
                  <a:gd name="T71" fmla="*/ 1 h 180"/>
                  <a:gd name="T72" fmla="*/ 0 w 145"/>
                  <a:gd name="T73" fmla="*/ 1 h 180"/>
                  <a:gd name="T74" fmla="*/ 0 w 145"/>
                  <a:gd name="T75" fmla="*/ 1 h 180"/>
                  <a:gd name="T76" fmla="*/ 0 w 145"/>
                  <a:gd name="T77" fmla="*/ 1 h 180"/>
                  <a:gd name="T78" fmla="*/ 0 w 145"/>
                  <a:gd name="T79" fmla="*/ 1 h 180"/>
                  <a:gd name="T80" fmla="*/ 0 w 145"/>
                  <a:gd name="T81" fmla="*/ 1 h 180"/>
                  <a:gd name="T82" fmla="*/ 0 w 145"/>
                  <a:gd name="T83" fmla="*/ 1 h 180"/>
                  <a:gd name="T84" fmla="*/ 0 w 145"/>
                  <a:gd name="T85" fmla="*/ 1 h 180"/>
                  <a:gd name="T86" fmla="*/ 0 w 145"/>
                  <a:gd name="T87" fmla="*/ 1 h 180"/>
                  <a:gd name="T88" fmla="*/ 0 w 145"/>
                  <a:gd name="T89" fmla="*/ 1 h 180"/>
                  <a:gd name="T90" fmla="*/ 0 w 145"/>
                  <a:gd name="T91" fmla="*/ 1 h 180"/>
                  <a:gd name="T92" fmla="*/ 0 w 145"/>
                  <a:gd name="T93" fmla="*/ 1 h 180"/>
                  <a:gd name="T94" fmla="*/ 0 w 145"/>
                  <a:gd name="T95" fmla="*/ 1 h 180"/>
                  <a:gd name="T96" fmla="*/ 0 w 145"/>
                  <a:gd name="T97" fmla="*/ 1 h 180"/>
                  <a:gd name="T98" fmla="*/ 0 w 145"/>
                  <a:gd name="T99" fmla="*/ 1 h 180"/>
                  <a:gd name="T100" fmla="*/ 0 w 145"/>
                  <a:gd name="T101" fmla="*/ 1 h 180"/>
                  <a:gd name="T102" fmla="*/ 0 w 145"/>
                  <a:gd name="T103" fmla="*/ 1 h 180"/>
                  <a:gd name="T104" fmla="*/ 0 w 145"/>
                  <a:gd name="T105" fmla="*/ 0 h 180"/>
                  <a:gd name="T106" fmla="*/ 0 w 145"/>
                  <a:gd name="T107" fmla="*/ 0 h 180"/>
                  <a:gd name="T108" fmla="*/ 0 w 145"/>
                  <a:gd name="T109" fmla="*/ 0 h 180"/>
                  <a:gd name="T110" fmla="*/ 0 w 145"/>
                  <a:gd name="T111" fmla="*/ 1 h 180"/>
                  <a:gd name="T112" fmla="*/ 0 w 145"/>
                  <a:gd name="T113" fmla="*/ 1 h 180"/>
                  <a:gd name="T114" fmla="*/ 0 w 145"/>
                  <a:gd name="T115" fmla="*/ 1 h 180"/>
                  <a:gd name="T116" fmla="*/ 0 w 145"/>
                  <a:gd name="T117" fmla="*/ 1 h 180"/>
                  <a:gd name="T118" fmla="*/ 0 w 145"/>
                  <a:gd name="T119" fmla="*/ 1 h 1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5" h="180">
                    <a:moveTo>
                      <a:pt x="59" y="15"/>
                    </a:moveTo>
                    <a:lnTo>
                      <a:pt x="51" y="22"/>
                    </a:lnTo>
                    <a:lnTo>
                      <a:pt x="43" y="29"/>
                    </a:lnTo>
                    <a:lnTo>
                      <a:pt x="36" y="37"/>
                    </a:lnTo>
                    <a:lnTo>
                      <a:pt x="29" y="47"/>
                    </a:lnTo>
                    <a:lnTo>
                      <a:pt x="26" y="51"/>
                    </a:lnTo>
                    <a:lnTo>
                      <a:pt x="22" y="57"/>
                    </a:lnTo>
                    <a:lnTo>
                      <a:pt x="17" y="66"/>
                    </a:lnTo>
                    <a:lnTo>
                      <a:pt x="13" y="77"/>
                    </a:lnTo>
                    <a:lnTo>
                      <a:pt x="7" y="88"/>
                    </a:lnTo>
                    <a:lnTo>
                      <a:pt x="4" y="96"/>
                    </a:lnTo>
                    <a:lnTo>
                      <a:pt x="3" y="106"/>
                    </a:lnTo>
                    <a:lnTo>
                      <a:pt x="0" y="123"/>
                    </a:lnTo>
                    <a:lnTo>
                      <a:pt x="0" y="131"/>
                    </a:lnTo>
                    <a:lnTo>
                      <a:pt x="2" y="138"/>
                    </a:lnTo>
                    <a:lnTo>
                      <a:pt x="3" y="146"/>
                    </a:lnTo>
                    <a:lnTo>
                      <a:pt x="4" y="151"/>
                    </a:lnTo>
                    <a:lnTo>
                      <a:pt x="7" y="158"/>
                    </a:lnTo>
                    <a:lnTo>
                      <a:pt x="10" y="164"/>
                    </a:lnTo>
                    <a:lnTo>
                      <a:pt x="14" y="168"/>
                    </a:lnTo>
                    <a:lnTo>
                      <a:pt x="18" y="172"/>
                    </a:lnTo>
                    <a:lnTo>
                      <a:pt x="24" y="175"/>
                    </a:lnTo>
                    <a:lnTo>
                      <a:pt x="29" y="178"/>
                    </a:lnTo>
                    <a:lnTo>
                      <a:pt x="35" y="179"/>
                    </a:lnTo>
                    <a:lnTo>
                      <a:pt x="42" y="180"/>
                    </a:lnTo>
                    <a:lnTo>
                      <a:pt x="46" y="180"/>
                    </a:lnTo>
                    <a:lnTo>
                      <a:pt x="51" y="179"/>
                    </a:lnTo>
                    <a:lnTo>
                      <a:pt x="57" y="179"/>
                    </a:lnTo>
                    <a:lnTo>
                      <a:pt x="62" y="176"/>
                    </a:lnTo>
                    <a:lnTo>
                      <a:pt x="73" y="172"/>
                    </a:lnTo>
                    <a:lnTo>
                      <a:pt x="84" y="165"/>
                    </a:lnTo>
                    <a:lnTo>
                      <a:pt x="92" y="158"/>
                    </a:lnTo>
                    <a:lnTo>
                      <a:pt x="101" y="151"/>
                    </a:lnTo>
                    <a:lnTo>
                      <a:pt x="108" y="143"/>
                    </a:lnTo>
                    <a:lnTo>
                      <a:pt x="114" y="135"/>
                    </a:lnTo>
                    <a:lnTo>
                      <a:pt x="121" y="125"/>
                    </a:lnTo>
                    <a:lnTo>
                      <a:pt x="127" y="114"/>
                    </a:lnTo>
                    <a:lnTo>
                      <a:pt x="132" y="105"/>
                    </a:lnTo>
                    <a:lnTo>
                      <a:pt x="136" y="94"/>
                    </a:lnTo>
                    <a:lnTo>
                      <a:pt x="142" y="74"/>
                    </a:lnTo>
                    <a:lnTo>
                      <a:pt x="143" y="66"/>
                    </a:lnTo>
                    <a:lnTo>
                      <a:pt x="145" y="58"/>
                    </a:lnTo>
                    <a:lnTo>
                      <a:pt x="145" y="50"/>
                    </a:lnTo>
                    <a:lnTo>
                      <a:pt x="143" y="41"/>
                    </a:lnTo>
                    <a:lnTo>
                      <a:pt x="142" y="35"/>
                    </a:lnTo>
                    <a:lnTo>
                      <a:pt x="141" y="28"/>
                    </a:lnTo>
                    <a:lnTo>
                      <a:pt x="138" y="22"/>
                    </a:lnTo>
                    <a:lnTo>
                      <a:pt x="135" y="17"/>
                    </a:lnTo>
                    <a:lnTo>
                      <a:pt x="131" y="11"/>
                    </a:lnTo>
                    <a:lnTo>
                      <a:pt x="127" y="7"/>
                    </a:lnTo>
                    <a:lnTo>
                      <a:pt x="121" y="4"/>
                    </a:lnTo>
                    <a:lnTo>
                      <a:pt x="116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87" y="2"/>
                    </a:lnTo>
                    <a:lnTo>
                      <a:pt x="81" y="4"/>
                    </a:lnTo>
                    <a:lnTo>
                      <a:pt x="76" y="6"/>
                    </a:lnTo>
                    <a:lnTo>
                      <a:pt x="70" y="8"/>
                    </a:lnTo>
                    <a:lnTo>
                      <a:pt x="59" y="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1" name="Freeform 848"/>
              <p:cNvSpPr>
                <a:spLocks/>
              </p:cNvSpPr>
              <p:nvPr userDrawn="1"/>
            </p:nvSpPr>
            <p:spPr bwMode="auto">
              <a:xfrm>
                <a:off x="4432" y="76"/>
                <a:ext cx="71" cy="93"/>
              </a:xfrm>
              <a:custGeom>
                <a:avLst/>
                <a:gdLst>
                  <a:gd name="T0" fmla="*/ 1 w 142"/>
                  <a:gd name="T1" fmla="*/ 1 h 186"/>
                  <a:gd name="T2" fmla="*/ 1 w 142"/>
                  <a:gd name="T3" fmla="*/ 1 h 186"/>
                  <a:gd name="T4" fmla="*/ 1 w 142"/>
                  <a:gd name="T5" fmla="*/ 1 h 186"/>
                  <a:gd name="T6" fmla="*/ 1 w 142"/>
                  <a:gd name="T7" fmla="*/ 1 h 186"/>
                  <a:gd name="T8" fmla="*/ 1 w 142"/>
                  <a:gd name="T9" fmla="*/ 1 h 186"/>
                  <a:gd name="T10" fmla="*/ 1 w 142"/>
                  <a:gd name="T11" fmla="*/ 1 h 186"/>
                  <a:gd name="T12" fmla="*/ 1 w 142"/>
                  <a:gd name="T13" fmla="*/ 1 h 186"/>
                  <a:gd name="T14" fmla="*/ 1 w 142"/>
                  <a:gd name="T15" fmla="*/ 1 h 186"/>
                  <a:gd name="T16" fmla="*/ 1 w 142"/>
                  <a:gd name="T17" fmla="*/ 1 h 186"/>
                  <a:gd name="T18" fmla="*/ 1 w 142"/>
                  <a:gd name="T19" fmla="*/ 1 h 186"/>
                  <a:gd name="T20" fmla="*/ 1 w 142"/>
                  <a:gd name="T21" fmla="*/ 1 h 186"/>
                  <a:gd name="T22" fmla="*/ 0 w 142"/>
                  <a:gd name="T23" fmla="*/ 1 h 186"/>
                  <a:gd name="T24" fmla="*/ 0 w 142"/>
                  <a:gd name="T25" fmla="*/ 1 h 186"/>
                  <a:gd name="T26" fmla="*/ 0 w 142"/>
                  <a:gd name="T27" fmla="*/ 1 h 186"/>
                  <a:gd name="T28" fmla="*/ 1 w 142"/>
                  <a:gd name="T29" fmla="*/ 1 h 186"/>
                  <a:gd name="T30" fmla="*/ 1 w 142"/>
                  <a:gd name="T31" fmla="*/ 1 h 186"/>
                  <a:gd name="T32" fmla="*/ 1 w 142"/>
                  <a:gd name="T33" fmla="*/ 1 h 186"/>
                  <a:gd name="T34" fmla="*/ 1 w 142"/>
                  <a:gd name="T35" fmla="*/ 1 h 186"/>
                  <a:gd name="T36" fmla="*/ 1 w 142"/>
                  <a:gd name="T37" fmla="*/ 1 h 186"/>
                  <a:gd name="T38" fmla="*/ 1 w 142"/>
                  <a:gd name="T39" fmla="*/ 1 h 186"/>
                  <a:gd name="T40" fmla="*/ 1 w 142"/>
                  <a:gd name="T41" fmla="*/ 1 h 186"/>
                  <a:gd name="T42" fmla="*/ 1 w 142"/>
                  <a:gd name="T43" fmla="*/ 1 h 186"/>
                  <a:gd name="T44" fmla="*/ 1 w 142"/>
                  <a:gd name="T45" fmla="*/ 1 h 186"/>
                  <a:gd name="T46" fmla="*/ 1 w 142"/>
                  <a:gd name="T47" fmla="*/ 1 h 186"/>
                  <a:gd name="T48" fmla="*/ 1 w 142"/>
                  <a:gd name="T49" fmla="*/ 1 h 186"/>
                  <a:gd name="T50" fmla="*/ 1 w 142"/>
                  <a:gd name="T51" fmla="*/ 1 h 186"/>
                  <a:gd name="T52" fmla="*/ 1 w 142"/>
                  <a:gd name="T53" fmla="*/ 1 h 186"/>
                  <a:gd name="T54" fmla="*/ 1 w 142"/>
                  <a:gd name="T55" fmla="*/ 1 h 186"/>
                  <a:gd name="T56" fmla="*/ 1 w 142"/>
                  <a:gd name="T57" fmla="*/ 1 h 186"/>
                  <a:gd name="T58" fmla="*/ 1 w 142"/>
                  <a:gd name="T59" fmla="*/ 1 h 186"/>
                  <a:gd name="T60" fmla="*/ 1 w 142"/>
                  <a:gd name="T61" fmla="*/ 1 h 186"/>
                  <a:gd name="T62" fmla="*/ 1 w 142"/>
                  <a:gd name="T63" fmla="*/ 1 h 186"/>
                  <a:gd name="T64" fmla="*/ 1 w 142"/>
                  <a:gd name="T65" fmla="*/ 1 h 186"/>
                  <a:gd name="T66" fmla="*/ 1 w 142"/>
                  <a:gd name="T67" fmla="*/ 1 h 186"/>
                  <a:gd name="T68" fmla="*/ 1 w 142"/>
                  <a:gd name="T69" fmla="*/ 1 h 186"/>
                  <a:gd name="T70" fmla="*/ 1 w 142"/>
                  <a:gd name="T71" fmla="*/ 1 h 186"/>
                  <a:gd name="T72" fmla="*/ 1 w 142"/>
                  <a:gd name="T73" fmla="*/ 1 h 186"/>
                  <a:gd name="T74" fmla="*/ 1 w 142"/>
                  <a:gd name="T75" fmla="*/ 1 h 186"/>
                  <a:gd name="T76" fmla="*/ 1 w 142"/>
                  <a:gd name="T77" fmla="*/ 1 h 186"/>
                  <a:gd name="T78" fmla="*/ 1 w 142"/>
                  <a:gd name="T79" fmla="*/ 1 h 186"/>
                  <a:gd name="T80" fmla="*/ 1 w 142"/>
                  <a:gd name="T81" fmla="*/ 1 h 186"/>
                  <a:gd name="T82" fmla="*/ 1 w 142"/>
                  <a:gd name="T83" fmla="*/ 1 h 186"/>
                  <a:gd name="T84" fmla="*/ 1 w 142"/>
                  <a:gd name="T85" fmla="*/ 1 h 186"/>
                  <a:gd name="T86" fmla="*/ 1 w 142"/>
                  <a:gd name="T87" fmla="*/ 1 h 186"/>
                  <a:gd name="T88" fmla="*/ 1 w 142"/>
                  <a:gd name="T89" fmla="*/ 1 h 186"/>
                  <a:gd name="T90" fmla="*/ 1 w 142"/>
                  <a:gd name="T91" fmla="*/ 1 h 186"/>
                  <a:gd name="T92" fmla="*/ 1 w 142"/>
                  <a:gd name="T93" fmla="*/ 1 h 186"/>
                  <a:gd name="T94" fmla="*/ 1 w 142"/>
                  <a:gd name="T95" fmla="*/ 1 h 186"/>
                  <a:gd name="T96" fmla="*/ 1 w 142"/>
                  <a:gd name="T97" fmla="*/ 1 h 186"/>
                  <a:gd name="T98" fmla="*/ 1 w 142"/>
                  <a:gd name="T99" fmla="*/ 1 h 186"/>
                  <a:gd name="T100" fmla="*/ 1 w 142"/>
                  <a:gd name="T101" fmla="*/ 1 h 186"/>
                  <a:gd name="T102" fmla="*/ 1 w 142"/>
                  <a:gd name="T103" fmla="*/ 1 h 186"/>
                  <a:gd name="T104" fmla="*/ 1 w 142"/>
                  <a:gd name="T105" fmla="*/ 1 h 186"/>
                  <a:gd name="T106" fmla="*/ 1 w 142"/>
                  <a:gd name="T107" fmla="*/ 1 h 186"/>
                  <a:gd name="T108" fmla="*/ 1 w 142"/>
                  <a:gd name="T109" fmla="*/ 0 h 186"/>
                  <a:gd name="T110" fmla="*/ 1 w 142"/>
                  <a:gd name="T111" fmla="*/ 0 h 186"/>
                  <a:gd name="T112" fmla="*/ 1 w 142"/>
                  <a:gd name="T113" fmla="*/ 0 h 186"/>
                  <a:gd name="T114" fmla="*/ 1 w 142"/>
                  <a:gd name="T115" fmla="*/ 1 h 186"/>
                  <a:gd name="T116" fmla="*/ 1 w 142"/>
                  <a:gd name="T117" fmla="*/ 1 h 186"/>
                  <a:gd name="T118" fmla="*/ 1 w 142"/>
                  <a:gd name="T119" fmla="*/ 1 h 186"/>
                  <a:gd name="T120" fmla="*/ 1 w 142"/>
                  <a:gd name="T121" fmla="*/ 1 h 186"/>
                  <a:gd name="T122" fmla="*/ 1 w 142"/>
                  <a:gd name="T123" fmla="*/ 1 h 1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2" h="186">
                    <a:moveTo>
                      <a:pt x="57" y="18"/>
                    </a:moveTo>
                    <a:lnTo>
                      <a:pt x="50" y="25"/>
                    </a:lnTo>
                    <a:lnTo>
                      <a:pt x="42" y="33"/>
                    </a:lnTo>
                    <a:lnTo>
                      <a:pt x="35" y="42"/>
                    </a:lnTo>
                    <a:lnTo>
                      <a:pt x="28" y="51"/>
                    </a:lnTo>
                    <a:lnTo>
                      <a:pt x="21" y="61"/>
                    </a:lnTo>
                    <a:lnTo>
                      <a:pt x="16" y="72"/>
                    </a:lnTo>
                    <a:lnTo>
                      <a:pt x="10" y="83"/>
                    </a:lnTo>
                    <a:lnTo>
                      <a:pt x="6" y="94"/>
                    </a:lnTo>
                    <a:lnTo>
                      <a:pt x="3" y="104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9"/>
                    </a:lnTo>
                    <a:lnTo>
                      <a:pt x="6" y="165"/>
                    </a:lnTo>
                    <a:lnTo>
                      <a:pt x="10" y="170"/>
                    </a:lnTo>
                    <a:lnTo>
                      <a:pt x="13" y="175"/>
                    </a:lnTo>
                    <a:lnTo>
                      <a:pt x="17" y="179"/>
                    </a:lnTo>
                    <a:lnTo>
                      <a:pt x="22" y="182"/>
                    </a:lnTo>
                    <a:lnTo>
                      <a:pt x="28" y="183"/>
                    </a:lnTo>
                    <a:lnTo>
                      <a:pt x="33" y="185"/>
                    </a:lnTo>
                    <a:lnTo>
                      <a:pt x="40" y="186"/>
                    </a:lnTo>
                    <a:lnTo>
                      <a:pt x="44" y="185"/>
                    </a:lnTo>
                    <a:lnTo>
                      <a:pt x="50" y="185"/>
                    </a:lnTo>
                    <a:lnTo>
                      <a:pt x="55" y="183"/>
                    </a:lnTo>
                    <a:lnTo>
                      <a:pt x="61" y="181"/>
                    </a:lnTo>
                    <a:lnTo>
                      <a:pt x="66" y="178"/>
                    </a:lnTo>
                    <a:lnTo>
                      <a:pt x="72" y="175"/>
                    </a:lnTo>
                    <a:lnTo>
                      <a:pt x="77" y="172"/>
                    </a:lnTo>
                    <a:lnTo>
                      <a:pt x="83" y="168"/>
                    </a:lnTo>
                    <a:lnTo>
                      <a:pt x="91" y="161"/>
                    </a:lnTo>
                    <a:lnTo>
                      <a:pt x="98" y="153"/>
                    </a:lnTo>
                    <a:lnTo>
                      <a:pt x="102" y="149"/>
                    </a:lnTo>
                    <a:lnTo>
                      <a:pt x="106" y="145"/>
                    </a:lnTo>
                    <a:lnTo>
                      <a:pt x="113" y="135"/>
                    </a:lnTo>
                    <a:lnTo>
                      <a:pt x="120" y="126"/>
                    </a:lnTo>
                    <a:lnTo>
                      <a:pt x="126" y="115"/>
                    </a:lnTo>
                    <a:lnTo>
                      <a:pt x="131" y="104"/>
                    </a:lnTo>
                    <a:lnTo>
                      <a:pt x="135" y="93"/>
                    </a:lnTo>
                    <a:lnTo>
                      <a:pt x="139" y="73"/>
                    </a:lnTo>
                    <a:lnTo>
                      <a:pt x="142" y="55"/>
                    </a:lnTo>
                    <a:lnTo>
                      <a:pt x="142" y="49"/>
                    </a:lnTo>
                    <a:lnTo>
                      <a:pt x="141" y="40"/>
                    </a:lnTo>
                    <a:lnTo>
                      <a:pt x="139" y="33"/>
                    </a:lnTo>
                    <a:lnTo>
                      <a:pt x="138" y="27"/>
                    </a:lnTo>
                    <a:lnTo>
                      <a:pt x="135" y="21"/>
                    </a:lnTo>
                    <a:lnTo>
                      <a:pt x="132" y="16"/>
                    </a:lnTo>
                    <a:lnTo>
                      <a:pt x="128" y="10"/>
                    </a:lnTo>
                    <a:lnTo>
                      <a:pt x="124" y="7"/>
                    </a:lnTo>
                    <a:lnTo>
                      <a:pt x="119" y="3"/>
                    </a:lnTo>
                    <a:lnTo>
                      <a:pt x="116" y="3"/>
                    </a:lnTo>
                    <a:lnTo>
                      <a:pt x="113" y="2"/>
                    </a:lnTo>
                    <a:lnTo>
                      <a:pt x="108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4" y="3"/>
                    </a:lnTo>
                    <a:lnTo>
                      <a:pt x="79" y="6"/>
                    </a:lnTo>
                    <a:lnTo>
                      <a:pt x="68" y="11"/>
                    </a:lnTo>
                    <a:lnTo>
                      <a:pt x="57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2" name="Freeform 849"/>
              <p:cNvSpPr>
                <a:spLocks/>
              </p:cNvSpPr>
              <p:nvPr userDrawn="1"/>
            </p:nvSpPr>
            <p:spPr bwMode="auto">
              <a:xfrm>
                <a:off x="4787" y="66"/>
                <a:ext cx="85" cy="101"/>
              </a:xfrm>
              <a:custGeom>
                <a:avLst/>
                <a:gdLst>
                  <a:gd name="T0" fmla="*/ 0 w 171"/>
                  <a:gd name="T1" fmla="*/ 1 h 202"/>
                  <a:gd name="T2" fmla="*/ 0 w 171"/>
                  <a:gd name="T3" fmla="*/ 1 h 202"/>
                  <a:gd name="T4" fmla="*/ 0 w 171"/>
                  <a:gd name="T5" fmla="*/ 1 h 202"/>
                  <a:gd name="T6" fmla="*/ 0 w 171"/>
                  <a:gd name="T7" fmla="*/ 1 h 202"/>
                  <a:gd name="T8" fmla="*/ 0 w 171"/>
                  <a:gd name="T9" fmla="*/ 1 h 202"/>
                  <a:gd name="T10" fmla="*/ 0 w 171"/>
                  <a:gd name="T11" fmla="*/ 1 h 202"/>
                  <a:gd name="T12" fmla="*/ 0 w 171"/>
                  <a:gd name="T13" fmla="*/ 1 h 202"/>
                  <a:gd name="T14" fmla="*/ 0 w 171"/>
                  <a:gd name="T15" fmla="*/ 1 h 202"/>
                  <a:gd name="T16" fmla="*/ 0 w 171"/>
                  <a:gd name="T17" fmla="*/ 1 h 202"/>
                  <a:gd name="T18" fmla="*/ 0 w 171"/>
                  <a:gd name="T19" fmla="*/ 1 h 202"/>
                  <a:gd name="T20" fmla="*/ 0 w 171"/>
                  <a:gd name="T21" fmla="*/ 1 h 202"/>
                  <a:gd name="T22" fmla="*/ 0 w 171"/>
                  <a:gd name="T23" fmla="*/ 1 h 202"/>
                  <a:gd name="T24" fmla="*/ 0 w 171"/>
                  <a:gd name="T25" fmla="*/ 1 h 202"/>
                  <a:gd name="T26" fmla="*/ 0 w 171"/>
                  <a:gd name="T27" fmla="*/ 1 h 202"/>
                  <a:gd name="T28" fmla="*/ 0 w 171"/>
                  <a:gd name="T29" fmla="*/ 1 h 202"/>
                  <a:gd name="T30" fmla="*/ 0 w 171"/>
                  <a:gd name="T31" fmla="*/ 1 h 202"/>
                  <a:gd name="T32" fmla="*/ 0 w 171"/>
                  <a:gd name="T33" fmla="*/ 1 h 202"/>
                  <a:gd name="T34" fmla="*/ 0 w 171"/>
                  <a:gd name="T35" fmla="*/ 1 h 202"/>
                  <a:gd name="T36" fmla="*/ 0 w 171"/>
                  <a:gd name="T37" fmla="*/ 1 h 202"/>
                  <a:gd name="T38" fmla="*/ 0 w 171"/>
                  <a:gd name="T39" fmla="*/ 1 h 202"/>
                  <a:gd name="T40" fmla="*/ 0 w 171"/>
                  <a:gd name="T41" fmla="*/ 1 h 202"/>
                  <a:gd name="T42" fmla="*/ 0 w 171"/>
                  <a:gd name="T43" fmla="*/ 1 h 202"/>
                  <a:gd name="T44" fmla="*/ 0 w 171"/>
                  <a:gd name="T45" fmla="*/ 1 h 202"/>
                  <a:gd name="T46" fmla="*/ 0 w 171"/>
                  <a:gd name="T47" fmla="*/ 1 h 202"/>
                  <a:gd name="T48" fmla="*/ 0 w 171"/>
                  <a:gd name="T49" fmla="*/ 1 h 202"/>
                  <a:gd name="T50" fmla="*/ 0 w 171"/>
                  <a:gd name="T51" fmla="*/ 1 h 202"/>
                  <a:gd name="T52" fmla="*/ 0 w 171"/>
                  <a:gd name="T53" fmla="*/ 1 h 202"/>
                  <a:gd name="T54" fmla="*/ 0 w 171"/>
                  <a:gd name="T55" fmla="*/ 1 h 202"/>
                  <a:gd name="T56" fmla="*/ 0 w 171"/>
                  <a:gd name="T57" fmla="*/ 0 h 202"/>
                  <a:gd name="T58" fmla="*/ 0 w 171"/>
                  <a:gd name="T59" fmla="*/ 1 h 202"/>
                  <a:gd name="T60" fmla="*/ 0 w 171"/>
                  <a:gd name="T61" fmla="*/ 1 h 202"/>
                  <a:gd name="T62" fmla="*/ 0 w 171"/>
                  <a:gd name="T63" fmla="*/ 1 h 2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2">
                    <a:moveTo>
                      <a:pt x="70" y="21"/>
                    </a:moveTo>
                    <a:lnTo>
                      <a:pt x="61" y="28"/>
                    </a:lnTo>
                    <a:lnTo>
                      <a:pt x="51" y="37"/>
                    </a:lnTo>
                    <a:lnTo>
                      <a:pt x="43" y="46"/>
                    </a:lnTo>
                    <a:lnTo>
                      <a:pt x="34" y="57"/>
                    </a:lnTo>
                    <a:lnTo>
                      <a:pt x="28" y="68"/>
                    </a:lnTo>
                    <a:lnTo>
                      <a:pt x="21" y="79"/>
                    </a:lnTo>
                    <a:lnTo>
                      <a:pt x="14" y="91"/>
                    </a:lnTo>
                    <a:lnTo>
                      <a:pt x="8" y="103"/>
                    </a:lnTo>
                    <a:lnTo>
                      <a:pt x="6" y="113"/>
                    </a:lnTo>
                    <a:lnTo>
                      <a:pt x="3" y="123"/>
                    </a:lnTo>
                    <a:lnTo>
                      <a:pt x="1" y="132"/>
                    </a:lnTo>
                    <a:lnTo>
                      <a:pt x="0" y="142"/>
                    </a:lnTo>
                    <a:lnTo>
                      <a:pt x="0" y="150"/>
                    </a:lnTo>
                    <a:lnTo>
                      <a:pt x="1" y="158"/>
                    </a:lnTo>
                    <a:lnTo>
                      <a:pt x="3" y="167"/>
                    </a:lnTo>
                    <a:lnTo>
                      <a:pt x="4" y="173"/>
                    </a:lnTo>
                    <a:lnTo>
                      <a:pt x="7" y="180"/>
                    </a:lnTo>
                    <a:lnTo>
                      <a:pt x="11" y="186"/>
                    </a:lnTo>
                    <a:lnTo>
                      <a:pt x="15" y="190"/>
                    </a:lnTo>
                    <a:lnTo>
                      <a:pt x="21" y="194"/>
                    </a:lnTo>
                    <a:lnTo>
                      <a:pt x="26" y="198"/>
                    </a:lnTo>
                    <a:lnTo>
                      <a:pt x="32" y="201"/>
                    </a:lnTo>
                    <a:lnTo>
                      <a:pt x="39" y="202"/>
                    </a:lnTo>
                    <a:lnTo>
                      <a:pt x="47" y="202"/>
                    </a:lnTo>
                    <a:lnTo>
                      <a:pt x="52" y="202"/>
                    </a:lnTo>
                    <a:lnTo>
                      <a:pt x="59" y="201"/>
                    </a:lnTo>
                    <a:lnTo>
                      <a:pt x="66" y="200"/>
                    </a:lnTo>
                    <a:lnTo>
                      <a:pt x="72" y="197"/>
                    </a:lnTo>
                    <a:lnTo>
                      <a:pt x="78" y="194"/>
                    </a:lnTo>
                    <a:lnTo>
                      <a:pt x="85" y="191"/>
                    </a:lnTo>
                    <a:lnTo>
                      <a:pt x="98" y="183"/>
                    </a:lnTo>
                    <a:lnTo>
                      <a:pt x="107" y="176"/>
                    </a:lnTo>
                    <a:lnTo>
                      <a:pt x="117" y="167"/>
                    </a:lnTo>
                    <a:lnTo>
                      <a:pt x="127" y="158"/>
                    </a:lnTo>
                    <a:lnTo>
                      <a:pt x="131" y="153"/>
                    </a:lnTo>
                    <a:lnTo>
                      <a:pt x="135" y="147"/>
                    </a:lnTo>
                    <a:lnTo>
                      <a:pt x="143" y="136"/>
                    </a:lnTo>
                    <a:lnTo>
                      <a:pt x="150" y="125"/>
                    </a:lnTo>
                    <a:lnTo>
                      <a:pt x="153" y="120"/>
                    </a:lnTo>
                    <a:lnTo>
                      <a:pt x="155" y="113"/>
                    </a:lnTo>
                    <a:lnTo>
                      <a:pt x="161" y="101"/>
                    </a:lnTo>
                    <a:lnTo>
                      <a:pt x="165" y="90"/>
                    </a:lnTo>
                    <a:lnTo>
                      <a:pt x="168" y="80"/>
                    </a:lnTo>
                    <a:lnTo>
                      <a:pt x="169" y="70"/>
                    </a:lnTo>
                    <a:lnTo>
                      <a:pt x="171" y="61"/>
                    </a:lnTo>
                    <a:lnTo>
                      <a:pt x="171" y="52"/>
                    </a:lnTo>
                    <a:lnTo>
                      <a:pt x="169" y="44"/>
                    </a:lnTo>
                    <a:lnTo>
                      <a:pt x="168" y="36"/>
                    </a:lnTo>
                    <a:lnTo>
                      <a:pt x="166" y="29"/>
                    </a:lnTo>
                    <a:lnTo>
                      <a:pt x="162" y="22"/>
                    </a:lnTo>
                    <a:lnTo>
                      <a:pt x="160" y="17"/>
                    </a:lnTo>
                    <a:lnTo>
                      <a:pt x="155" y="11"/>
                    </a:lnTo>
                    <a:lnTo>
                      <a:pt x="150" y="7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1" y="0"/>
                    </a:lnTo>
                    <a:lnTo>
                      <a:pt x="122" y="0"/>
                    </a:lnTo>
                    <a:lnTo>
                      <a:pt x="116" y="0"/>
                    </a:lnTo>
                    <a:lnTo>
                      <a:pt x="110" y="2"/>
                    </a:lnTo>
                    <a:lnTo>
                      <a:pt x="96" y="6"/>
                    </a:lnTo>
                    <a:lnTo>
                      <a:pt x="89" y="8"/>
                    </a:lnTo>
                    <a:lnTo>
                      <a:pt x="84" y="13"/>
                    </a:lnTo>
                    <a:lnTo>
                      <a:pt x="77" y="17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3" name="Freeform 850"/>
              <p:cNvSpPr>
                <a:spLocks/>
              </p:cNvSpPr>
              <p:nvPr userDrawn="1"/>
            </p:nvSpPr>
            <p:spPr bwMode="auto">
              <a:xfrm>
                <a:off x="4130" y="83"/>
                <a:ext cx="61" cy="86"/>
              </a:xfrm>
              <a:custGeom>
                <a:avLst/>
                <a:gdLst>
                  <a:gd name="T0" fmla="*/ 1 w 121"/>
                  <a:gd name="T1" fmla="*/ 1 h 171"/>
                  <a:gd name="T2" fmla="*/ 1 w 121"/>
                  <a:gd name="T3" fmla="*/ 1 h 171"/>
                  <a:gd name="T4" fmla="*/ 1 w 121"/>
                  <a:gd name="T5" fmla="*/ 1 h 171"/>
                  <a:gd name="T6" fmla="*/ 1 w 121"/>
                  <a:gd name="T7" fmla="*/ 1 h 171"/>
                  <a:gd name="T8" fmla="*/ 1 w 121"/>
                  <a:gd name="T9" fmla="*/ 1 h 171"/>
                  <a:gd name="T10" fmla="*/ 1 w 121"/>
                  <a:gd name="T11" fmla="*/ 1 h 171"/>
                  <a:gd name="T12" fmla="*/ 1 w 121"/>
                  <a:gd name="T13" fmla="*/ 1 h 171"/>
                  <a:gd name="T14" fmla="*/ 1 w 121"/>
                  <a:gd name="T15" fmla="*/ 1 h 171"/>
                  <a:gd name="T16" fmla="*/ 1 w 121"/>
                  <a:gd name="T17" fmla="*/ 1 h 171"/>
                  <a:gd name="T18" fmla="*/ 1 w 121"/>
                  <a:gd name="T19" fmla="*/ 1 h 171"/>
                  <a:gd name="T20" fmla="*/ 1 w 121"/>
                  <a:gd name="T21" fmla="*/ 1 h 171"/>
                  <a:gd name="T22" fmla="*/ 1 w 121"/>
                  <a:gd name="T23" fmla="*/ 1 h 171"/>
                  <a:gd name="T24" fmla="*/ 0 w 121"/>
                  <a:gd name="T25" fmla="*/ 1 h 171"/>
                  <a:gd name="T26" fmla="*/ 1 w 121"/>
                  <a:gd name="T27" fmla="*/ 1 h 171"/>
                  <a:gd name="T28" fmla="*/ 1 w 121"/>
                  <a:gd name="T29" fmla="*/ 1 h 171"/>
                  <a:gd name="T30" fmla="*/ 1 w 121"/>
                  <a:gd name="T31" fmla="*/ 1 h 171"/>
                  <a:gd name="T32" fmla="*/ 1 w 121"/>
                  <a:gd name="T33" fmla="*/ 1 h 171"/>
                  <a:gd name="T34" fmla="*/ 1 w 121"/>
                  <a:gd name="T35" fmla="*/ 1 h 171"/>
                  <a:gd name="T36" fmla="*/ 1 w 121"/>
                  <a:gd name="T37" fmla="*/ 1 h 171"/>
                  <a:gd name="T38" fmla="*/ 1 w 121"/>
                  <a:gd name="T39" fmla="*/ 1 h 171"/>
                  <a:gd name="T40" fmla="*/ 1 w 121"/>
                  <a:gd name="T41" fmla="*/ 1 h 171"/>
                  <a:gd name="T42" fmla="*/ 1 w 121"/>
                  <a:gd name="T43" fmla="*/ 1 h 171"/>
                  <a:gd name="T44" fmla="*/ 1 w 121"/>
                  <a:gd name="T45" fmla="*/ 1 h 171"/>
                  <a:gd name="T46" fmla="*/ 1 w 121"/>
                  <a:gd name="T47" fmla="*/ 1 h 171"/>
                  <a:gd name="T48" fmla="*/ 1 w 121"/>
                  <a:gd name="T49" fmla="*/ 1 h 171"/>
                  <a:gd name="T50" fmla="*/ 1 w 121"/>
                  <a:gd name="T51" fmla="*/ 1 h 171"/>
                  <a:gd name="T52" fmla="*/ 1 w 121"/>
                  <a:gd name="T53" fmla="*/ 1 h 171"/>
                  <a:gd name="T54" fmla="*/ 1 w 121"/>
                  <a:gd name="T55" fmla="*/ 1 h 171"/>
                  <a:gd name="T56" fmla="*/ 1 w 121"/>
                  <a:gd name="T57" fmla="*/ 1 h 171"/>
                  <a:gd name="T58" fmla="*/ 1 w 121"/>
                  <a:gd name="T59" fmla="*/ 1 h 171"/>
                  <a:gd name="T60" fmla="*/ 1 w 121"/>
                  <a:gd name="T61" fmla="*/ 1 h 171"/>
                  <a:gd name="T62" fmla="*/ 1 w 121"/>
                  <a:gd name="T63" fmla="*/ 1 h 171"/>
                  <a:gd name="T64" fmla="*/ 1 w 121"/>
                  <a:gd name="T65" fmla="*/ 1 h 171"/>
                  <a:gd name="T66" fmla="*/ 1 w 121"/>
                  <a:gd name="T67" fmla="*/ 1 h 171"/>
                  <a:gd name="T68" fmla="*/ 1 w 121"/>
                  <a:gd name="T69" fmla="*/ 1 h 171"/>
                  <a:gd name="T70" fmla="*/ 1 w 121"/>
                  <a:gd name="T71" fmla="*/ 1 h 171"/>
                  <a:gd name="T72" fmla="*/ 1 w 121"/>
                  <a:gd name="T73" fmla="*/ 1 h 171"/>
                  <a:gd name="T74" fmla="*/ 1 w 121"/>
                  <a:gd name="T75" fmla="*/ 1 h 171"/>
                  <a:gd name="T76" fmla="*/ 1 w 121"/>
                  <a:gd name="T77" fmla="*/ 1 h 171"/>
                  <a:gd name="T78" fmla="*/ 1 w 121"/>
                  <a:gd name="T79" fmla="*/ 1 h 171"/>
                  <a:gd name="T80" fmla="*/ 1 w 121"/>
                  <a:gd name="T81" fmla="*/ 1 h 171"/>
                  <a:gd name="T82" fmla="*/ 1 w 121"/>
                  <a:gd name="T83" fmla="*/ 1 h 171"/>
                  <a:gd name="T84" fmla="*/ 1 w 121"/>
                  <a:gd name="T85" fmla="*/ 1 h 171"/>
                  <a:gd name="T86" fmla="*/ 1 w 121"/>
                  <a:gd name="T87" fmla="*/ 1 h 171"/>
                  <a:gd name="T88" fmla="*/ 1 w 121"/>
                  <a:gd name="T89" fmla="*/ 1 h 171"/>
                  <a:gd name="T90" fmla="*/ 1 w 121"/>
                  <a:gd name="T91" fmla="*/ 1 h 171"/>
                  <a:gd name="T92" fmla="*/ 1 w 121"/>
                  <a:gd name="T93" fmla="*/ 1 h 171"/>
                  <a:gd name="T94" fmla="*/ 1 w 121"/>
                  <a:gd name="T95" fmla="*/ 1 h 171"/>
                  <a:gd name="T96" fmla="*/ 1 w 121"/>
                  <a:gd name="T97" fmla="*/ 1 h 171"/>
                  <a:gd name="T98" fmla="*/ 1 w 121"/>
                  <a:gd name="T99" fmla="*/ 1 h 171"/>
                  <a:gd name="T100" fmla="*/ 1 w 121"/>
                  <a:gd name="T101" fmla="*/ 1 h 171"/>
                  <a:gd name="T102" fmla="*/ 1 w 121"/>
                  <a:gd name="T103" fmla="*/ 0 h 171"/>
                  <a:gd name="T104" fmla="*/ 1 w 121"/>
                  <a:gd name="T105" fmla="*/ 1 h 171"/>
                  <a:gd name="T106" fmla="*/ 1 w 121"/>
                  <a:gd name="T107" fmla="*/ 1 h 171"/>
                  <a:gd name="T108" fmla="*/ 1 w 121"/>
                  <a:gd name="T109" fmla="*/ 1 h 171"/>
                  <a:gd name="T110" fmla="*/ 1 w 121"/>
                  <a:gd name="T111" fmla="*/ 1 h 171"/>
                  <a:gd name="T112" fmla="*/ 1 w 121"/>
                  <a:gd name="T113" fmla="*/ 1 h 171"/>
                  <a:gd name="T114" fmla="*/ 1 w 121"/>
                  <a:gd name="T115" fmla="*/ 1 h 171"/>
                  <a:gd name="T116" fmla="*/ 1 w 121"/>
                  <a:gd name="T117" fmla="*/ 1 h 1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1" h="171">
                    <a:moveTo>
                      <a:pt x="48" y="17"/>
                    </a:moveTo>
                    <a:lnTo>
                      <a:pt x="41" y="24"/>
                    </a:lnTo>
                    <a:lnTo>
                      <a:pt x="35" y="31"/>
                    </a:lnTo>
                    <a:lnTo>
                      <a:pt x="29" y="39"/>
                    </a:lnTo>
                    <a:lnTo>
                      <a:pt x="23" y="48"/>
                    </a:lnTo>
                    <a:lnTo>
                      <a:pt x="18" y="57"/>
                    </a:lnTo>
                    <a:lnTo>
                      <a:pt x="13" y="67"/>
                    </a:lnTo>
                    <a:lnTo>
                      <a:pt x="9" y="77"/>
                    </a:lnTo>
                    <a:lnTo>
                      <a:pt x="5" y="88"/>
                    </a:lnTo>
                    <a:lnTo>
                      <a:pt x="4" y="96"/>
                    </a:lnTo>
                    <a:lnTo>
                      <a:pt x="2" y="104"/>
                    </a:lnTo>
                    <a:lnTo>
                      <a:pt x="1" y="112"/>
                    </a:lnTo>
                    <a:lnTo>
                      <a:pt x="0" y="121"/>
                    </a:lnTo>
                    <a:lnTo>
                      <a:pt x="1" y="127"/>
                    </a:lnTo>
                    <a:lnTo>
                      <a:pt x="1" y="134"/>
                    </a:lnTo>
                    <a:lnTo>
                      <a:pt x="2" y="141"/>
                    </a:lnTo>
                    <a:lnTo>
                      <a:pt x="4" y="147"/>
                    </a:lnTo>
                    <a:lnTo>
                      <a:pt x="9" y="158"/>
                    </a:lnTo>
                    <a:lnTo>
                      <a:pt x="12" y="162"/>
                    </a:lnTo>
                    <a:lnTo>
                      <a:pt x="16" y="165"/>
                    </a:lnTo>
                    <a:lnTo>
                      <a:pt x="20" y="167"/>
                    </a:lnTo>
                    <a:lnTo>
                      <a:pt x="24" y="170"/>
                    </a:lnTo>
                    <a:lnTo>
                      <a:pt x="30" y="171"/>
                    </a:lnTo>
                    <a:lnTo>
                      <a:pt x="35" y="171"/>
                    </a:lnTo>
                    <a:lnTo>
                      <a:pt x="44" y="170"/>
                    </a:lnTo>
                    <a:lnTo>
                      <a:pt x="53" y="167"/>
                    </a:lnTo>
                    <a:lnTo>
                      <a:pt x="63" y="162"/>
                    </a:lnTo>
                    <a:lnTo>
                      <a:pt x="71" y="155"/>
                    </a:lnTo>
                    <a:lnTo>
                      <a:pt x="78" y="149"/>
                    </a:lnTo>
                    <a:lnTo>
                      <a:pt x="85" y="141"/>
                    </a:lnTo>
                    <a:lnTo>
                      <a:pt x="92" y="134"/>
                    </a:lnTo>
                    <a:lnTo>
                      <a:pt x="97" y="125"/>
                    </a:lnTo>
                    <a:lnTo>
                      <a:pt x="103" y="116"/>
                    </a:lnTo>
                    <a:lnTo>
                      <a:pt x="107" y="107"/>
                    </a:lnTo>
                    <a:lnTo>
                      <a:pt x="111" y="96"/>
                    </a:lnTo>
                    <a:lnTo>
                      <a:pt x="115" y="85"/>
                    </a:lnTo>
                    <a:lnTo>
                      <a:pt x="119" y="68"/>
                    </a:lnTo>
                    <a:lnTo>
                      <a:pt x="119" y="60"/>
                    </a:lnTo>
                    <a:lnTo>
                      <a:pt x="121" y="52"/>
                    </a:lnTo>
                    <a:lnTo>
                      <a:pt x="121" y="45"/>
                    </a:lnTo>
                    <a:lnTo>
                      <a:pt x="119" y="37"/>
                    </a:lnTo>
                    <a:lnTo>
                      <a:pt x="118" y="31"/>
                    </a:lnTo>
                    <a:lnTo>
                      <a:pt x="117" y="24"/>
                    </a:lnTo>
                    <a:lnTo>
                      <a:pt x="114" y="19"/>
                    </a:lnTo>
                    <a:lnTo>
                      <a:pt x="111" y="15"/>
                    </a:lnTo>
                    <a:lnTo>
                      <a:pt x="110" y="12"/>
                    </a:lnTo>
                    <a:lnTo>
                      <a:pt x="108" y="11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6" y="1"/>
                    </a:lnTo>
                    <a:lnTo>
                      <a:pt x="90" y="1"/>
                    </a:lnTo>
                    <a:lnTo>
                      <a:pt x="85" y="0"/>
                    </a:lnTo>
                    <a:lnTo>
                      <a:pt x="81" y="1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5"/>
                    </a:lnTo>
                    <a:lnTo>
                      <a:pt x="62" y="8"/>
                    </a:lnTo>
                    <a:lnTo>
                      <a:pt x="57" y="11"/>
                    </a:lnTo>
                    <a:lnTo>
                      <a:pt x="48" y="1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4" name="Freeform 851"/>
              <p:cNvSpPr>
                <a:spLocks/>
              </p:cNvSpPr>
              <p:nvPr userDrawn="1"/>
            </p:nvSpPr>
            <p:spPr bwMode="auto">
              <a:xfrm>
                <a:off x="4326" y="78"/>
                <a:ext cx="67" cy="91"/>
              </a:xfrm>
              <a:custGeom>
                <a:avLst/>
                <a:gdLst>
                  <a:gd name="T0" fmla="*/ 1 w 133"/>
                  <a:gd name="T1" fmla="*/ 1 h 180"/>
                  <a:gd name="T2" fmla="*/ 1 w 133"/>
                  <a:gd name="T3" fmla="*/ 1 h 180"/>
                  <a:gd name="T4" fmla="*/ 1 w 133"/>
                  <a:gd name="T5" fmla="*/ 1 h 180"/>
                  <a:gd name="T6" fmla="*/ 1 w 133"/>
                  <a:gd name="T7" fmla="*/ 1 h 180"/>
                  <a:gd name="T8" fmla="*/ 1 w 133"/>
                  <a:gd name="T9" fmla="*/ 1 h 180"/>
                  <a:gd name="T10" fmla="*/ 1 w 133"/>
                  <a:gd name="T11" fmla="*/ 1 h 180"/>
                  <a:gd name="T12" fmla="*/ 1 w 133"/>
                  <a:gd name="T13" fmla="*/ 1 h 180"/>
                  <a:gd name="T14" fmla="*/ 1 w 133"/>
                  <a:gd name="T15" fmla="*/ 1 h 180"/>
                  <a:gd name="T16" fmla="*/ 1 w 133"/>
                  <a:gd name="T17" fmla="*/ 1 h 180"/>
                  <a:gd name="T18" fmla="*/ 1 w 133"/>
                  <a:gd name="T19" fmla="*/ 1 h 180"/>
                  <a:gd name="T20" fmla="*/ 1 w 133"/>
                  <a:gd name="T21" fmla="*/ 1 h 180"/>
                  <a:gd name="T22" fmla="*/ 0 w 133"/>
                  <a:gd name="T23" fmla="*/ 1 h 180"/>
                  <a:gd name="T24" fmla="*/ 0 w 133"/>
                  <a:gd name="T25" fmla="*/ 1 h 180"/>
                  <a:gd name="T26" fmla="*/ 0 w 133"/>
                  <a:gd name="T27" fmla="*/ 1 h 180"/>
                  <a:gd name="T28" fmla="*/ 0 w 133"/>
                  <a:gd name="T29" fmla="*/ 1 h 180"/>
                  <a:gd name="T30" fmla="*/ 1 w 133"/>
                  <a:gd name="T31" fmla="*/ 1 h 180"/>
                  <a:gd name="T32" fmla="*/ 1 w 133"/>
                  <a:gd name="T33" fmla="*/ 1 h 180"/>
                  <a:gd name="T34" fmla="*/ 1 w 133"/>
                  <a:gd name="T35" fmla="*/ 1 h 180"/>
                  <a:gd name="T36" fmla="*/ 1 w 133"/>
                  <a:gd name="T37" fmla="*/ 1 h 180"/>
                  <a:gd name="T38" fmla="*/ 1 w 133"/>
                  <a:gd name="T39" fmla="*/ 1 h 180"/>
                  <a:gd name="T40" fmla="*/ 1 w 133"/>
                  <a:gd name="T41" fmla="*/ 1 h 180"/>
                  <a:gd name="T42" fmla="*/ 1 w 133"/>
                  <a:gd name="T43" fmla="*/ 1 h 180"/>
                  <a:gd name="T44" fmla="*/ 1 w 133"/>
                  <a:gd name="T45" fmla="*/ 1 h 180"/>
                  <a:gd name="T46" fmla="*/ 1 w 133"/>
                  <a:gd name="T47" fmla="*/ 1 h 180"/>
                  <a:gd name="T48" fmla="*/ 1 w 133"/>
                  <a:gd name="T49" fmla="*/ 1 h 180"/>
                  <a:gd name="T50" fmla="*/ 1 w 133"/>
                  <a:gd name="T51" fmla="*/ 1 h 180"/>
                  <a:gd name="T52" fmla="*/ 1 w 133"/>
                  <a:gd name="T53" fmla="*/ 1 h 180"/>
                  <a:gd name="T54" fmla="*/ 1 w 133"/>
                  <a:gd name="T55" fmla="*/ 1 h 180"/>
                  <a:gd name="T56" fmla="*/ 1 w 133"/>
                  <a:gd name="T57" fmla="*/ 1 h 180"/>
                  <a:gd name="T58" fmla="*/ 1 w 133"/>
                  <a:gd name="T59" fmla="*/ 1 h 180"/>
                  <a:gd name="T60" fmla="*/ 1 w 133"/>
                  <a:gd name="T61" fmla="*/ 1 h 180"/>
                  <a:gd name="T62" fmla="*/ 1 w 133"/>
                  <a:gd name="T63" fmla="*/ 1 h 180"/>
                  <a:gd name="T64" fmla="*/ 1 w 133"/>
                  <a:gd name="T65" fmla="*/ 1 h 180"/>
                  <a:gd name="T66" fmla="*/ 1 w 133"/>
                  <a:gd name="T67" fmla="*/ 1 h 180"/>
                  <a:gd name="T68" fmla="*/ 1 w 133"/>
                  <a:gd name="T69" fmla="*/ 1 h 180"/>
                  <a:gd name="T70" fmla="*/ 1 w 133"/>
                  <a:gd name="T71" fmla="*/ 1 h 180"/>
                  <a:gd name="T72" fmla="*/ 1 w 133"/>
                  <a:gd name="T73" fmla="*/ 1 h 180"/>
                  <a:gd name="T74" fmla="*/ 1 w 133"/>
                  <a:gd name="T75" fmla="*/ 1 h 180"/>
                  <a:gd name="T76" fmla="*/ 1 w 133"/>
                  <a:gd name="T77" fmla="*/ 1 h 180"/>
                  <a:gd name="T78" fmla="*/ 1 w 133"/>
                  <a:gd name="T79" fmla="*/ 1 h 180"/>
                  <a:gd name="T80" fmla="*/ 1 w 133"/>
                  <a:gd name="T81" fmla="*/ 1 h 180"/>
                  <a:gd name="T82" fmla="*/ 1 w 133"/>
                  <a:gd name="T83" fmla="*/ 1 h 180"/>
                  <a:gd name="T84" fmla="*/ 1 w 133"/>
                  <a:gd name="T85" fmla="*/ 1 h 180"/>
                  <a:gd name="T86" fmla="*/ 1 w 133"/>
                  <a:gd name="T87" fmla="*/ 1 h 180"/>
                  <a:gd name="T88" fmla="*/ 1 w 133"/>
                  <a:gd name="T89" fmla="*/ 1 h 180"/>
                  <a:gd name="T90" fmla="*/ 1 w 133"/>
                  <a:gd name="T91" fmla="*/ 1 h 180"/>
                  <a:gd name="T92" fmla="*/ 1 w 133"/>
                  <a:gd name="T93" fmla="*/ 1 h 180"/>
                  <a:gd name="T94" fmla="*/ 1 w 133"/>
                  <a:gd name="T95" fmla="*/ 1 h 180"/>
                  <a:gd name="T96" fmla="*/ 1 w 133"/>
                  <a:gd name="T97" fmla="*/ 1 h 180"/>
                  <a:gd name="T98" fmla="*/ 1 w 133"/>
                  <a:gd name="T99" fmla="*/ 1 h 180"/>
                  <a:gd name="T100" fmla="*/ 1 w 133"/>
                  <a:gd name="T101" fmla="*/ 1 h 180"/>
                  <a:gd name="T102" fmla="*/ 1 w 133"/>
                  <a:gd name="T103" fmla="*/ 1 h 180"/>
                  <a:gd name="T104" fmla="*/ 1 w 133"/>
                  <a:gd name="T105" fmla="*/ 1 h 180"/>
                  <a:gd name="T106" fmla="*/ 1 w 133"/>
                  <a:gd name="T107" fmla="*/ 0 h 180"/>
                  <a:gd name="T108" fmla="*/ 1 w 133"/>
                  <a:gd name="T109" fmla="*/ 0 h 180"/>
                  <a:gd name="T110" fmla="*/ 1 w 133"/>
                  <a:gd name="T111" fmla="*/ 0 h 180"/>
                  <a:gd name="T112" fmla="*/ 1 w 133"/>
                  <a:gd name="T113" fmla="*/ 1 h 180"/>
                  <a:gd name="T114" fmla="*/ 1 w 133"/>
                  <a:gd name="T115" fmla="*/ 1 h 180"/>
                  <a:gd name="T116" fmla="*/ 1 w 133"/>
                  <a:gd name="T117" fmla="*/ 1 h 180"/>
                  <a:gd name="T118" fmla="*/ 1 w 133"/>
                  <a:gd name="T119" fmla="*/ 1 h 180"/>
                  <a:gd name="T120" fmla="*/ 1 w 133"/>
                  <a:gd name="T121" fmla="*/ 1 h 18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3" h="180">
                    <a:moveTo>
                      <a:pt x="53" y="18"/>
                    </a:moveTo>
                    <a:lnTo>
                      <a:pt x="46" y="25"/>
                    </a:lnTo>
                    <a:lnTo>
                      <a:pt x="38" y="33"/>
                    </a:lnTo>
                    <a:lnTo>
                      <a:pt x="31" y="41"/>
                    </a:lnTo>
                    <a:lnTo>
                      <a:pt x="26" y="49"/>
                    </a:lnTo>
                    <a:lnTo>
                      <a:pt x="19" y="59"/>
                    </a:lnTo>
                    <a:lnTo>
                      <a:pt x="13" y="70"/>
                    </a:lnTo>
                    <a:lnTo>
                      <a:pt x="9" y="80"/>
                    </a:lnTo>
                    <a:lnTo>
                      <a:pt x="5" y="92"/>
                    </a:lnTo>
                    <a:lnTo>
                      <a:pt x="2" y="100"/>
                    </a:lnTo>
                    <a:lnTo>
                      <a:pt x="1" y="110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133"/>
                    </a:lnTo>
                    <a:lnTo>
                      <a:pt x="0" y="142"/>
                    </a:lnTo>
                    <a:lnTo>
                      <a:pt x="1" y="148"/>
                    </a:lnTo>
                    <a:lnTo>
                      <a:pt x="4" y="154"/>
                    </a:lnTo>
                    <a:lnTo>
                      <a:pt x="5" y="159"/>
                    </a:lnTo>
                    <a:lnTo>
                      <a:pt x="9" y="165"/>
                    </a:lnTo>
                    <a:lnTo>
                      <a:pt x="12" y="169"/>
                    </a:lnTo>
                    <a:lnTo>
                      <a:pt x="16" y="173"/>
                    </a:lnTo>
                    <a:lnTo>
                      <a:pt x="20" y="176"/>
                    </a:lnTo>
                    <a:lnTo>
                      <a:pt x="26" y="179"/>
                    </a:lnTo>
                    <a:lnTo>
                      <a:pt x="31" y="180"/>
                    </a:lnTo>
                    <a:lnTo>
                      <a:pt x="37" y="180"/>
                    </a:lnTo>
                    <a:lnTo>
                      <a:pt x="48" y="179"/>
                    </a:lnTo>
                    <a:lnTo>
                      <a:pt x="52" y="177"/>
                    </a:lnTo>
                    <a:lnTo>
                      <a:pt x="57" y="176"/>
                    </a:lnTo>
                    <a:lnTo>
                      <a:pt x="63" y="173"/>
                    </a:lnTo>
                    <a:lnTo>
                      <a:pt x="68" y="170"/>
                    </a:lnTo>
                    <a:lnTo>
                      <a:pt x="78" y="164"/>
                    </a:lnTo>
                    <a:lnTo>
                      <a:pt x="86" y="157"/>
                    </a:lnTo>
                    <a:lnTo>
                      <a:pt x="93" y="148"/>
                    </a:lnTo>
                    <a:lnTo>
                      <a:pt x="100" y="140"/>
                    </a:lnTo>
                    <a:lnTo>
                      <a:pt x="107" y="132"/>
                    </a:lnTo>
                    <a:lnTo>
                      <a:pt x="112" y="122"/>
                    </a:lnTo>
                    <a:lnTo>
                      <a:pt x="118" y="111"/>
                    </a:lnTo>
                    <a:lnTo>
                      <a:pt x="123" y="100"/>
                    </a:lnTo>
                    <a:lnTo>
                      <a:pt x="128" y="89"/>
                    </a:lnTo>
                    <a:lnTo>
                      <a:pt x="129" y="80"/>
                    </a:lnTo>
                    <a:lnTo>
                      <a:pt x="132" y="71"/>
                    </a:lnTo>
                    <a:lnTo>
                      <a:pt x="133" y="63"/>
                    </a:lnTo>
                    <a:lnTo>
                      <a:pt x="133" y="54"/>
                    </a:lnTo>
                    <a:lnTo>
                      <a:pt x="133" y="47"/>
                    </a:lnTo>
                    <a:lnTo>
                      <a:pt x="133" y="38"/>
                    </a:lnTo>
                    <a:lnTo>
                      <a:pt x="132" y="32"/>
                    </a:lnTo>
                    <a:lnTo>
                      <a:pt x="129" y="26"/>
                    </a:lnTo>
                    <a:lnTo>
                      <a:pt x="128" y="19"/>
                    </a:lnTo>
                    <a:lnTo>
                      <a:pt x="123" y="15"/>
                    </a:lnTo>
                    <a:lnTo>
                      <a:pt x="121" y="10"/>
                    </a:lnTo>
                    <a:lnTo>
                      <a:pt x="117" y="7"/>
                    </a:lnTo>
                    <a:lnTo>
                      <a:pt x="111" y="3"/>
                    </a:lnTo>
                    <a:lnTo>
                      <a:pt x="107" y="1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9" y="3"/>
                    </a:lnTo>
                    <a:lnTo>
                      <a:pt x="74" y="5"/>
                    </a:lnTo>
                    <a:lnTo>
                      <a:pt x="63" y="11"/>
                    </a:lnTo>
                    <a:lnTo>
                      <a:pt x="53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5" name="Freeform 852"/>
              <p:cNvSpPr>
                <a:spLocks/>
              </p:cNvSpPr>
              <p:nvPr userDrawn="1"/>
            </p:nvSpPr>
            <p:spPr bwMode="auto">
              <a:xfrm>
                <a:off x="4662" y="70"/>
                <a:ext cx="80" cy="98"/>
              </a:xfrm>
              <a:custGeom>
                <a:avLst/>
                <a:gdLst>
                  <a:gd name="T0" fmla="*/ 1 w 159"/>
                  <a:gd name="T1" fmla="*/ 0 h 197"/>
                  <a:gd name="T2" fmla="*/ 1 w 159"/>
                  <a:gd name="T3" fmla="*/ 0 h 197"/>
                  <a:gd name="T4" fmla="*/ 1 w 159"/>
                  <a:gd name="T5" fmla="*/ 0 h 197"/>
                  <a:gd name="T6" fmla="*/ 1 w 159"/>
                  <a:gd name="T7" fmla="*/ 0 h 197"/>
                  <a:gd name="T8" fmla="*/ 1 w 159"/>
                  <a:gd name="T9" fmla="*/ 0 h 197"/>
                  <a:gd name="T10" fmla="*/ 1 w 159"/>
                  <a:gd name="T11" fmla="*/ 0 h 197"/>
                  <a:gd name="T12" fmla="*/ 0 w 159"/>
                  <a:gd name="T13" fmla="*/ 0 h 197"/>
                  <a:gd name="T14" fmla="*/ 1 w 159"/>
                  <a:gd name="T15" fmla="*/ 0 h 197"/>
                  <a:gd name="T16" fmla="*/ 1 w 159"/>
                  <a:gd name="T17" fmla="*/ 0 h 197"/>
                  <a:gd name="T18" fmla="*/ 1 w 159"/>
                  <a:gd name="T19" fmla="*/ 0 h 197"/>
                  <a:gd name="T20" fmla="*/ 1 w 159"/>
                  <a:gd name="T21" fmla="*/ 0 h 197"/>
                  <a:gd name="T22" fmla="*/ 1 w 159"/>
                  <a:gd name="T23" fmla="*/ 0 h 197"/>
                  <a:gd name="T24" fmla="*/ 1 w 159"/>
                  <a:gd name="T25" fmla="*/ 0 h 197"/>
                  <a:gd name="T26" fmla="*/ 1 w 159"/>
                  <a:gd name="T27" fmla="*/ 0 h 197"/>
                  <a:gd name="T28" fmla="*/ 1 w 159"/>
                  <a:gd name="T29" fmla="*/ 0 h 197"/>
                  <a:gd name="T30" fmla="*/ 1 w 159"/>
                  <a:gd name="T31" fmla="*/ 0 h 197"/>
                  <a:gd name="T32" fmla="*/ 1 w 159"/>
                  <a:gd name="T33" fmla="*/ 0 h 197"/>
                  <a:gd name="T34" fmla="*/ 1 w 159"/>
                  <a:gd name="T35" fmla="*/ 0 h 197"/>
                  <a:gd name="T36" fmla="*/ 1 w 159"/>
                  <a:gd name="T37" fmla="*/ 0 h 197"/>
                  <a:gd name="T38" fmla="*/ 1 w 159"/>
                  <a:gd name="T39" fmla="*/ 0 h 197"/>
                  <a:gd name="T40" fmla="*/ 1 w 159"/>
                  <a:gd name="T41" fmla="*/ 0 h 197"/>
                  <a:gd name="T42" fmla="*/ 1 w 159"/>
                  <a:gd name="T43" fmla="*/ 0 h 197"/>
                  <a:gd name="T44" fmla="*/ 1 w 159"/>
                  <a:gd name="T45" fmla="*/ 0 h 197"/>
                  <a:gd name="T46" fmla="*/ 1 w 159"/>
                  <a:gd name="T47" fmla="*/ 0 h 197"/>
                  <a:gd name="T48" fmla="*/ 1 w 159"/>
                  <a:gd name="T49" fmla="*/ 0 h 197"/>
                  <a:gd name="T50" fmla="*/ 1 w 159"/>
                  <a:gd name="T51" fmla="*/ 0 h 197"/>
                  <a:gd name="T52" fmla="*/ 1 w 159"/>
                  <a:gd name="T53" fmla="*/ 0 h 197"/>
                  <a:gd name="T54" fmla="*/ 1 w 159"/>
                  <a:gd name="T55" fmla="*/ 0 h 197"/>
                  <a:gd name="T56" fmla="*/ 1 w 159"/>
                  <a:gd name="T57" fmla="*/ 0 h 197"/>
                  <a:gd name="T58" fmla="*/ 1 w 159"/>
                  <a:gd name="T59" fmla="*/ 0 h 197"/>
                  <a:gd name="T60" fmla="*/ 1 w 159"/>
                  <a:gd name="T61" fmla="*/ 0 h 197"/>
                  <a:gd name="T62" fmla="*/ 1 w 159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9" h="197">
                    <a:moveTo>
                      <a:pt x="66" y="19"/>
                    </a:moveTo>
                    <a:lnTo>
                      <a:pt x="56" y="28"/>
                    </a:lnTo>
                    <a:lnTo>
                      <a:pt x="48" y="36"/>
                    </a:lnTo>
                    <a:lnTo>
                      <a:pt x="40" y="44"/>
                    </a:lnTo>
                    <a:lnTo>
                      <a:pt x="31" y="54"/>
                    </a:lnTo>
                    <a:lnTo>
                      <a:pt x="25" y="65"/>
                    </a:lnTo>
                    <a:lnTo>
                      <a:pt x="18" y="76"/>
                    </a:lnTo>
                    <a:lnTo>
                      <a:pt x="12" y="88"/>
                    </a:lnTo>
                    <a:lnTo>
                      <a:pt x="8" y="99"/>
                    </a:lnTo>
                    <a:lnTo>
                      <a:pt x="4" y="110"/>
                    </a:lnTo>
                    <a:lnTo>
                      <a:pt x="2" y="120"/>
                    </a:lnTo>
                    <a:lnTo>
                      <a:pt x="1" y="128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0" y="154"/>
                    </a:lnTo>
                    <a:lnTo>
                      <a:pt x="1" y="161"/>
                    </a:lnTo>
                    <a:lnTo>
                      <a:pt x="4" y="168"/>
                    </a:lnTo>
                    <a:lnTo>
                      <a:pt x="7" y="175"/>
                    </a:lnTo>
                    <a:lnTo>
                      <a:pt x="9" y="180"/>
                    </a:lnTo>
                    <a:lnTo>
                      <a:pt x="14" y="184"/>
                    </a:lnTo>
                    <a:lnTo>
                      <a:pt x="19" y="188"/>
                    </a:lnTo>
                    <a:lnTo>
                      <a:pt x="22" y="190"/>
                    </a:lnTo>
                    <a:lnTo>
                      <a:pt x="25" y="191"/>
                    </a:lnTo>
                    <a:lnTo>
                      <a:pt x="30" y="194"/>
                    </a:lnTo>
                    <a:lnTo>
                      <a:pt x="37" y="195"/>
                    </a:lnTo>
                    <a:lnTo>
                      <a:pt x="44" y="197"/>
                    </a:lnTo>
                    <a:lnTo>
                      <a:pt x="49" y="195"/>
                    </a:lnTo>
                    <a:lnTo>
                      <a:pt x="56" y="195"/>
                    </a:lnTo>
                    <a:lnTo>
                      <a:pt x="62" y="194"/>
                    </a:lnTo>
                    <a:lnTo>
                      <a:pt x="67" y="191"/>
                    </a:lnTo>
                    <a:lnTo>
                      <a:pt x="74" y="188"/>
                    </a:lnTo>
                    <a:lnTo>
                      <a:pt x="80" y="186"/>
                    </a:lnTo>
                    <a:lnTo>
                      <a:pt x="92" y="177"/>
                    </a:lnTo>
                    <a:lnTo>
                      <a:pt x="102" y="171"/>
                    </a:lnTo>
                    <a:lnTo>
                      <a:pt x="110" y="162"/>
                    </a:lnTo>
                    <a:lnTo>
                      <a:pt x="118" y="153"/>
                    </a:lnTo>
                    <a:lnTo>
                      <a:pt x="126" y="143"/>
                    </a:lnTo>
                    <a:lnTo>
                      <a:pt x="130" y="138"/>
                    </a:lnTo>
                    <a:lnTo>
                      <a:pt x="133" y="132"/>
                    </a:lnTo>
                    <a:lnTo>
                      <a:pt x="140" y="121"/>
                    </a:lnTo>
                    <a:lnTo>
                      <a:pt x="147" y="110"/>
                    </a:lnTo>
                    <a:lnTo>
                      <a:pt x="151" y="98"/>
                    </a:lnTo>
                    <a:lnTo>
                      <a:pt x="155" y="87"/>
                    </a:lnTo>
                    <a:lnTo>
                      <a:pt x="157" y="77"/>
                    </a:lnTo>
                    <a:lnTo>
                      <a:pt x="159" y="67"/>
                    </a:lnTo>
                    <a:lnTo>
                      <a:pt x="159" y="59"/>
                    </a:lnTo>
                    <a:lnTo>
                      <a:pt x="159" y="51"/>
                    </a:lnTo>
                    <a:lnTo>
                      <a:pt x="159" y="43"/>
                    </a:lnTo>
                    <a:lnTo>
                      <a:pt x="158" y="34"/>
                    </a:lnTo>
                    <a:lnTo>
                      <a:pt x="155" y="28"/>
                    </a:lnTo>
                    <a:lnTo>
                      <a:pt x="152" y="21"/>
                    </a:lnTo>
                    <a:lnTo>
                      <a:pt x="150" y="15"/>
                    </a:lnTo>
                    <a:lnTo>
                      <a:pt x="144" y="11"/>
                    </a:lnTo>
                    <a:lnTo>
                      <a:pt x="140" y="7"/>
                    </a:lnTo>
                    <a:lnTo>
                      <a:pt x="137" y="6"/>
                    </a:lnTo>
                    <a:lnTo>
                      <a:pt x="135" y="4"/>
                    </a:lnTo>
                    <a:lnTo>
                      <a:pt x="128" y="1"/>
                    </a:lnTo>
                    <a:lnTo>
                      <a:pt x="122" y="0"/>
                    </a:lnTo>
                    <a:lnTo>
                      <a:pt x="114" y="0"/>
                    </a:lnTo>
                    <a:lnTo>
                      <a:pt x="108" y="0"/>
                    </a:lnTo>
                    <a:lnTo>
                      <a:pt x="103" y="1"/>
                    </a:lnTo>
                    <a:lnTo>
                      <a:pt x="91" y="6"/>
                    </a:lnTo>
                    <a:lnTo>
                      <a:pt x="78" y="11"/>
                    </a:lnTo>
                    <a:lnTo>
                      <a:pt x="71" y="15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6" name="Freeform 853"/>
              <p:cNvSpPr>
                <a:spLocks/>
              </p:cNvSpPr>
              <p:nvPr userDrawn="1"/>
            </p:nvSpPr>
            <p:spPr bwMode="auto">
              <a:xfrm>
                <a:off x="4226" y="81"/>
                <a:ext cx="63" cy="88"/>
              </a:xfrm>
              <a:custGeom>
                <a:avLst/>
                <a:gdLst>
                  <a:gd name="T0" fmla="*/ 1 w 126"/>
                  <a:gd name="T1" fmla="*/ 1 h 176"/>
                  <a:gd name="T2" fmla="*/ 1 w 126"/>
                  <a:gd name="T3" fmla="*/ 1 h 176"/>
                  <a:gd name="T4" fmla="*/ 1 w 126"/>
                  <a:gd name="T5" fmla="*/ 1 h 176"/>
                  <a:gd name="T6" fmla="*/ 1 w 126"/>
                  <a:gd name="T7" fmla="*/ 1 h 176"/>
                  <a:gd name="T8" fmla="*/ 1 w 126"/>
                  <a:gd name="T9" fmla="*/ 1 h 176"/>
                  <a:gd name="T10" fmla="*/ 1 w 126"/>
                  <a:gd name="T11" fmla="*/ 1 h 176"/>
                  <a:gd name="T12" fmla="*/ 1 w 126"/>
                  <a:gd name="T13" fmla="*/ 1 h 176"/>
                  <a:gd name="T14" fmla="*/ 1 w 126"/>
                  <a:gd name="T15" fmla="*/ 1 h 176"/>
                  <a:gd name="T16" fmla="*/ 1 w 126"/>
                  <a:gd name="T17" fmla="*/ 1 h 176"/>
                  <a:gd name="T18" fmla="*/ 1 w 126"/>
                  <a:gd name="T19" fmla="*/ 1 h 176"/>
                  <a:gd name="T20" fmla="*/ 0 w 126"/>
                  <a:gd name="T21" fmla="*/ 1 h 176"/>
                  <a:gd name="T22" fmla="*/ 0 w 126"/>
                  <a:gd name="T23" fmla="*/ 1 h 176"/>
                  <a:gd name="T24" fmla="*/ 0 w 126"/>
                  <a:gd name="T25" fmla="*/ 1 h 176"/>
                  <a:gd name="T26" fmla="*/ 0 w 126"/>
                  <a:gd name="T27" fmla="*/ 1 h 176"/>
                  <a:gd name="T28" fmla="*/ 1 w 126"/>
                  <a:gd name="T29" fmla="*/ 1 h 176"/>
                  <a:gd name="T30" fmla="*/ 1 w 126"/>
                  <a:gd name="T31" fmla="*/ 1 h 176"/>
                  <a:gd name="T32" fmla="*/ 1 w 126"/>
                  <a:gd name="T33" fmla="*/ 1 h 176"/>
                  <a:gd name="T34" fmla="*/ 1 w 126"/>
                  <a:gd name="T35" fmla="*/ 1 h 176"/>
                  <a:gd name="T36" fmla="*/ 1 w 126"/>
                  <a:gd name="T37" fmla="*/ 1 h 176"/>
                  <a:gd name="T38" fmla="*/ 1 w 126"/>
                  <a:gd name="T39" fmla="*/ 1 h 176"/>
                  <a:gd name="T40" fmla="*/ 1 w 126"/>
                  <a:gd name="T41" fmla="*/ 1 h 176"/>
                  <a:gd name="T42" fmla="*/ 1 w 126"/>
                  <a:gd name="T43" fmla="*/ 1 h 176"/>
                  <a:gd name="T44" fmla="*/ 1 w 126"/>
                  <a:gd name="T45" fmla="*/ 1 h 176"/>
                  <a:gd name="T46" fmla="*/ 1 w 126"/>
                  <a:gd name="T47" fmla="*/ 1 h 176"/>
                  <a:gd name="T48" fmla="*/ 1 w 126"/>
                  <a:gd name="T49" fmla="*/ 1 h 176"/>
                  <a:gd name="T50" fmla="*/ 1 w 126"/>
                  <a:gd name="T51" fmla="*/ 1 h 176"/>
                  <a:gd name="T52" fmla="*/ 1 w 126"/>
                  <a:gd name="T53" fmla="*/ 1 h 176"/>
                  <a:gd name="T54" fmla="*/ 1 w 126"/>
                  <a:gd name="T55" fmla="*/ 1 h 176"/>
                  <a:gd name="T56" fmla="*/ 1 w 126"/>
                  <a:gd name="T57" fmla="*/ 1 h 176"/>
                  <a:gd name="T58" fmla="*/ 1 w 126"/>
                  <a:gd name="T59" fmla="*/ 1 h 176"/>
                  <a:gd name="T60" fmla="*/ 1 w 126"/>
                  <a:gd name="T61" fmla="*/ 1 h 176"/>
                  <a:gd name="T62" fmla="*/ 1 w 126"/>
                  <a:gd name="T63" fmla="*/ 1 h 176"/>
                  <a:gd name="T64" fmla="*/ 1 w 126"/>
                  <a:gd name="T65" fmla="*/ 1 h 176"/>
                  <a:gd name="T66" fmla="*/ 1 w 126"/>
                  <a:gd name="T67" fmla="*/ 1 h 176"/>
                  <a:gd name="T68" fmla="*/ 1 w 126"/>
                  <a:gd name="T69" fmla="*/ 1 h 176"/>
                  <a:gd name="T70" fmla="*/ 1 w 126"/>
                  <a:gd name="T71" fmla="*/ 1 h 176"/>
                  <a:gd name="T72" fmla="*/ 1 w 126"/>
                  <a:gd name="T73" fmla="*/ 1 h 176"/>
                  <a:gd name="T74" fmla="*/ 1 w 126"/>
                  <a:gd name="T75" fmla="*/ 1 h 176"/>
                  <a:gd name="T76" fmla="*/ 1 w 126"/>
                  <a:gd name="T77" fmla="*/ 1 h 176"/>
                  <a:gd name="T78" fmla="*/ 1 w 126"/>
                  <a:gd name="T79" fmla="*/ 1 h 176"/>
                  <a:gd name="T80" fmla="*/ 1 w 126"/>
                  <a:gd name="T81" fmla="*/ 1 h 176"/>
                  <a:gd name="T82" fmla="*/ 1 w 126"/>
                  <a:gd name="T83" fmla="*/ 1 h 176"/>
                  <a:gd name="T84" fmla="*/ 1 w 126"/>
                  <a:gd name="T85" fmla="*/ 1 h 176"/>
                  <a:gd name="T86" fmla="*/ 1 w 126"/>
                  <a:gd name="T87" fmla="*/ 1 h 176"/>
                  <a:gd name="T88" fmla="*/ 1 w 126"/>
                  <a:gd name="T89" fmla="*/ 1 h 176"/>
                  <a:gd name="T90" fmla="*/ 1 w 126"/>
                  <a:gd name="T91" fmla="*/ 1 h 176"/>
                  <a:gd name="T92" fmla="*/ 1 w 126"/>
                  <a:gd name="T93" fmla="*/ 1 h 176"/>
                  <a:gd name="T94" fmla="*/ 1 w 126"/>
                  <a:gd name="T95" fmla="*/ 1 h 176"/>
                  <a:gd name="T96" fmla="*/ 1 w 126"/>
                  <a:gd name="T97" fmla="*/ 1 h 176"/>
                  <a:gd name="T98" fmla="*/ 1 w 126"/>
                  <a:gd name="T99" fmla="*/ 1 h 176"/>
                  <a:gd name="T100" fmla="*/ 1 w 126"/>
                  <a:gd name="T101" fmla="*/ 1 h 176"/>
                  <a:gd name="T102" fmla="*/ 1 w 126"/>
                  <a:gd name="T103" fmla="*/ 1 h 176"/>
                  <a:gd name="T104" fmla="*/ 1 w 126"/>
                  <a:gd name="T105" fmla="*/ 0 h 176"/>
                  <a:gd name="T106" fmla="*/ 1 w 126"/>
                  <a:gd name="T107" fmla="*/ 0 h 176"/>
                  <a:gd name="T108" fmla="*/ 1 w 126"/>
                  <a:gd name="T109" fmla="*/ 0 h 176"/>
                  <a:gd name="T110" fmla="*/ 1 w 126"/>
                  <a:gd name="T111" fmla="*/ 1 h 176"/>
                  <a:gd name="T112" fmla="*/ 1 w 126"/>
                  <a:gd name="T113" fmla="*/ 1 h 176"/>
                  <a:gd name="T114" fmla="*/ 1 w 126"/>
                  <a:gd name="T115" fmla="*/ 1 h 176"/>
                  <a:gd name="T116" fmla="*/ 1 w 126"/>
                  <a:gd name="T117" fmla="*/ 1 h 176"/>
                  <a:gd name="T118" fmla="*/ 1 w 126"/>
                  <a:gd name="T119" fmla="*/ 1 h 176"/>
                  <a:gd name="T120" fmla="*/ 1 w 126"/>
                  <a:gd name="T121" fmla="*/ 1 h 1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" h="176">
                    <a:moveTo>
                      <a:pt x="51" y="18"/>
                    </a:moveTo>
                    <a:lnTo>
                      <a:pt x="44" y="24"/>
                    </a:lnTo>
                    <a:lnTo>
                      <a:pt x="37" y="32"/>
                    </a:lnTo>
                    <a:lnTo>
                      <a:pt x="30" y="40"/>
                    </a:lnTo>
                    <a:lnTo>
                      <a:pt x="25" y="49"/>
                    </a:lnTo>
                    <a:lnTo>
                      <a:pt x="19" y="58"/>
                    </a:lnTo>
                    <a:lnTo>
                      <a:pt x="14" y="68"/>
                    </a:lnTo>
                    <a:lnTo>
                      <a:pt x="9" y="79"/>
                    </a:lnTo>
                    <a:lnTo>
                      <a:pt x="5" y="90"/>
                    </a:lnTo>
                    <a:lnTo>
                      <a:pt x="1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0" y="131"/>
                    </a:lnTo>
                    <a:lnTo>
                      <a:pt x="0" y="138"/>
                    </a:lnTo>
                    <a:lnTo>
                      <a:pt x="1" y="145"/>
                    </a:lnTo>
                    <a:lnTo>
                      <a:pt x="4" y="150"/>
                    </a:lnTo>
                    <a:lnTo>
                      <a:pt x="5" y="156"/>
                    </a:lnTo>
                    <a:lnTo>
                      <a:pt x="8" y="161"/>
                    </a:lnTo>
                    <a:lnTo>
                      <a:pt x="12" y="165"/>
                    </a:lnTo>
                    <a:lnTo>
                      <a:pt x="16" y="170"/>
                    </a:lnTo>
                    <a:lnTo>
                      <a:pt x="20" y="172"/>
                    </a:lnTo>
                    <a:lnTo>
                      <a:pt x="25" y="174"/>
                    </a:lnTo>
                    <a:lnTo>
                      <a:pt x="30" y="175"/>
                    </a:lnTo>
                    <a:lnTo>
                      <a:pt x="36" y="176"/>
                    </a:lnTo>
                    <a:lnTo>
                      <a:pt x="45" y="175"/>
                    </a:lnTo>
                    <a:lnTo>
                      <a:pt x="51" y="174"/>
                    </a:lnTo>
                    <a:lnTo>
                      <a:pt x="55" y="171"/>
                    </a:lnTo>
                    <a:lnTo>
                      <a:pt x="64" y="165"/>
                    </a:lnTo>
                    <a:lnTo>
                      <a:pt x="74" y="159"/>
                    </a:lnTo>
                    <a:lnTo>
                      <a:pt x="82" y="153"/>
                    </a:lnTo>
                    <a:lnTo>
                      <a:pt x="89" y="145"/>
                    </a:lnTo>
                    <a:lnTo>
                      <a:pt x="92" y="141"/>
                    </a:lnTo>
                    <a:lnTo>
                      <a:pt x="95" y="137"/>
                    </a:lnTo>
                    <a:lnTo>
                      <a:pt x="102" y="128"/>
                    </a:lnTo>
                    <a:lnTo>
                      <a:pt x="107" y="119"/>
                    </a:lnTo>
                    <a:lnTo>
                      <a:pt x="113" y="109"/>
                    </a:lnTo>
                    <a:lnTo>
                      <a:pt x="117" y="98"/>
                    </a:lnTo>
                    <a:lnTo>
                      <a:pt x="121" y="87"/>
                    </a:lnTo>
                    <a:lnTo>
                      <a:pt x="124" y="79"/>
                    </a:lnTo>
                    <a:lnTo>
                      <a:pt x="125" y="69"/>
                    </a:lnTo>
                    <a:lnTo>
                      <a:pt x="126" y="61"/>
                    </a:lnTo>
                    <a:lnTo>
                      <a:pt x="126" y="53"/>
                    </a:lnTo>
                    <a:lnTo>
                      <a:pt x="126" y="46"/>
                    </a:lnTo>
                    <a:lnTo>
                      <a:pt x="126" y="38"/>
                    </a:lnTo>
                    <a:lnTo>
                      <a:pt x="125" y="32"/>
                    </a:lnTo>
                    <a:lnTo>
                      <a:pt x="122" y="25"/>
                    </a:lnTo>
                    <a:lnTo>
                      <a:pt x="121" y="20"/>
                    </a:lnTo>
                    <a:lnTo>
                      <a:pt x="118" y="14"/>
                    </a:lnTo>
                    <a:lnTo>
                      <a:pt x="114" y="10"/>
                    </a:lnTo>
                    <a:lnTo>
                      <a:pt x="110" y="6"/>
                    </a:lnTo>
                    <a:lnTo>
                      <a:pt x="106" y="3"/>
                    </a:lnTo>
                    <a:lnTo>
                      <a:pt x="100" y="2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0" y="2"/>
                    </a:lnTo>
                    <a:lnTo>
                      <a:pt x="75" y="3"/>
                    </a:lnTo>
                    <a:lnTo>
                      <a:pt x="70" y="5"/>
                    </a:lnTo>
                    <a:lnTo>
                      <a:pt x="64" y="7"/>
                    </a:lnTo>
                    <a:lnTo>
                      <a:pt x="60" y="10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7" name="Freeform 854"/>
              <p:cNvSpPr>
                <a:spLocks/>
              </p:cNvSpPr>
              <p:nvPr userDrawn="1"/>
            </p:nvSpPr>
            <p:spPr bwMode="auto">
              <a:xfrm>
                <a:off x="4544" y="72"/>
                <a:ext cx="75" cy="96"/>
              </a:xfrm>
              <a:custGeom>
                <a:avLst/>
                <a:gdLst>
                  <a:gd name="T0" fmla="*/ 0 w 151"/>
                  <a:gd name="T1" fmla="*/ 1 h 191"/>
                  <a:gd name="T2" fmla="*/ 0 w 151"/>
                  <a:gd name="T3" fmla="*/ 1 h 191"/>
                  <a:gd name="T4" fmla="*/ 0 w 151"/>
                  <a:gd name="T5" fmla="*/ 1 h 191"/>
                  <a:gd name="T6" fmla="*/ 0 w 151"/>
                  <a:gd name="T7" fmla="*/ 1 h 191"/>
                  <a:gd name="T8" fmla="*/ 0 w 151"/>
                  <a:gd name="T9" fmla="*/ 1 h 191"/>
                  <a:gd name="T10" fmla="*/ 0 w 151"/>
                  <a:gd name="T11" fmla="*/ 1 h 191"/>
                  <a:gd name="T12" fmla="*/ 0 w 151"/>
                  <a:gd name="T13" fmla="*/ 1 h 191"/>
                  <a:gd name="T14" fmla="*/ 0 w 151"/>
                  <a:gd name="T15" fmla="*/ 1 h 191"/>
                  <a:gd name="T16" fmla="*/ 0 w 151"/>
                  <a:gd name="T17" fmla="*/ 1 h 191"/>
                  <a:gd name="T18" fmla="*/ 0 w 151"/>
                  <a:gd name="T19" fmla="*/ 1 h 191"/>
                  <a:gd name="T20" fmla="*/ 0 w 151"/>
                  <a:gd name="T21" fmla="*/ 1 h 191"/>
                  <a:gd name="T22" fmla="*/ 0 w 151"/>
                  <a:gd name="T23" fmla="*/ 1 h 191"/>
                  <a:gd name="T24" fmla="*/ 0 w 151"/>
                  <a:gd name="T25" fmla="*/ 1 h 191"/>
                  <a:gd name="T26" fmla="*/ 0 w 151"/>
                  <a:gd name="T27" fmla="*/ 1 h 191"/>
                  <a:gd name="T28" fmla="*/ 0 w 151"/>
                  <a:gd name="T29" fmla="*/ 1 h 191"/>
                  <a:gd name="T30" fmla="*/ 0 w 151"/>
                  <a:gd name="T31" fmla="*/ 1 h 191"/>
                  <a:gd name="T32" fmla="*/ 0 w 151"/>
                  <a:gd name="T33" fmla="*/ 1 h 191"/>
                  <a:gd name="T34" fmla="*/ 0 w 151"/>
                  <a:gd name="T35" fmla="*/ 1 h 191"/>
                  <a:gd name="T36" fmla="*/ 0 w 151"/>
                  <a:gd name="T37" fmla="*/ 1 h 191"/>
                  <a:gd name="T38" fmla="*/ 0 w 151"/>
                  <a:gd name="T39" fmla="*/ 1 h 191"/>
                  <a:gd name="T40" fmla="*/ 0 w 151"/>
                  <a:gd name="T41" fmla="*/ 1 h 191"/>
                  <a:gd name="T42" fmla="*/ 0 w 151"/>
                  <a:gd name="T43" fmla="*/ 1 h 191"/>
                  <a:gd name="T44" fmla="*/ 0 w 151"/>
                  <a:gd name="T45" fmla="*/ 1 h 191"/>
                  <a:gd name="T46" fmla="*/ 0 w 151"/>
                  <a:gd name="T47" fmla="*/ 1 h 191"/>
                  <a:gd name="T48" fmla="*/ 0 w 151"/>
                  <a:gd name="T49" fmla="*/ 1 h 191"/>
                  <a:gd name="T50" fmla="*/ 0 w 151"/>
                  <a:gd name="T51" fmla="*/ 1 h 191"/>
                  <a:gd name="T52" fmla="*/ 0 w 151"/>
                  <a:gd name="T53" fmla="*/ 1 h 191"/>
                  <a:gd name="T54" fmla="*/ 0 w 151"/>
                  <a:gd name="T55" fmla="*/ 1 h 191"/>
                  <a:gd name="T56" fmla="*/ 0 w 151"/>
                  <a:gd name="T57" fmla="*/ 1 h 191"/>
                  <a:gd name="T58" fmla="*/ 0 w 151"/>
                  <a:gd name="T59" fmla="*/ 1 h 191"/>
                  <a:gd name="T60" fmla="*/ 0 w 151"/>
                  <a:gd name="T61" fmla="*/ 1 h 191"/>
                  <a:gd name="T62" fmla="*/ 0 w 151"/>
                  <a:gd name="T63" fmla="*/ 1 h 191"/>
                  <a:gd name="T64" fmla="*/ 0 w 151"/>
                  <a:gd name="T65" fmla="*/ 1 h 191"/>
                  <a:gd name="T66" fmla="*/ 0 w 151"/>
                  <a:gd name="T67" fmla="*/ 1 h 191"/>
                  <a:gd name="T68" fmla="*/ 0 w 151"/>
                  <a:gd name="T69" fmla="*/ 1 h 191"/>
                  <a:gd name="T70" fmla="*/ 0 w 151"/>
                  <a:gd name="T71" fmla="*/ 1 h 191"/>
                  <a:gd name="T72" fmla="*/ 0 w 151"/>
                  <a:gd name="T73" fmla="*/ 1 h 191"/>
                  <a:gd name="T74" fmla="*/ 0 w 151"/>
                  <a:gd name="T75" fmla="*/ 1 h 191"/>
                  <a:gd name="T76" fmla="*/ 0 w 151"/>
                  <a:gd name="T77" fmla="*/ 1 h 191"/>
                  <a:gd name="T78" fmla="*/ 0 w 151"/>
                  <a:gd name="T79" fmla="*/ 1 h 191"/>
                  <a:gd name="T80" fmla="*/ 0 w 151"/>
                  <a:gd name="T81" fmla="*/ 1 h 191"/>
                  <a:gd name="T82" fmla="*/ 0 w 151"/>
                  <a:gd name="T83" fmla="*/ 1 h 191"/>
                  <a:gd name="T84" fmla="*/ 0 w 151"/>
                  <a:gd name="T85" fmla="*/ 1 h 191"/>
                  <a:gd name="T86" fmla="*/ 0 w 151"/>
                  <a:gd name="T87" fmla="*/ 1 h 191"/>
                  <a:gd name="T88" fmla="*/ 0 w 151"/>
                  <a:gd name="T89" fmla="*/ 1 h 191"/>
                  <a:gd name="T90" fmla="*/ 0 w 151"/>
                  <a:gd name="T91" fmla="*/ 1 h 191"/>
                  <a:gd name="T92" fmla="*/ 0 w 151"/>
                  <a:gd name="T93" fmla="*/ 1 h 191"/>
                  <a:gd name="T94" fmla="*/ 0 w 151"/>
                  <a:gd name="T95" fmla="*/ 1 h 191"/>
                  <a:gd name="T96" fmla="*/ 0 w 151"/>
                  <a:gd name="T97" fmla="*/ 1 h 191"/>
                  <a:gd name="T98" fmla="*/ 0 w 151"/>
                  <a:gd name="T99" fmla="*/ 1 h 191"/>
                  <a:gd name="T100" fmla="*/ 0 w 151"/>
                  <a:gd name="T101" fmla="*/ 1 h 191"/>
                  <a:gd name="T102" fmla="*/ 0 w 151"/>
                  <a:gd name="T103" fmla="*/ 1 h 191"/>
                  <a:gd name="T104" fmla="*/ 0 w 151"/>
                  <a:gd name="T105" fmla="*/ 1 h 191"/>
                  <a:gd name="T106" fmla="*/ 0 w 151"/>
                  <a:gd name="T107" fmla="*/ 1 h 191"/>
                  <a:gd name="T108" fmla="*/ 0 w 151"/>
                  <a:gd name="T109" fmla="*/ 1 h 191"/>
                  <a:gd name="T110" fmla="*/ 0 w 151"/>
                  <a:gd name="T111" fmla="*/ 1 h 191"/>
                  <a:gd name="T112" fmla="*/ 0 w 151"/>
                  <a:gd name="T113" fmla="*/ 0 h 191"/>
                  <a:gd name="T114" fmla="*/ 0 w 151"/>
                  <a:gd name="T115" fmla="*/ 1 h 191"/>
                  <a:gd name="T116" fmla="*/ 0 w 151"/>
                  <a:gd name="T117" fmla="*/ 1 h 191"/>
                  <a:gd name="T118" fmla="*/ 0 w 151"/>
                  <a:gd name="T119" fmla="*/ 1 h 191"/>
                  <a:gd name="T120" fmla="*/ 0 w 151"/>
                  <a:gd name="T121" fmla="*/ 1 h 191"/>
                  <a:gd name="T122" fmla="*/ 0 w 151"/>
                  <a:gd name="T123" fmla="*/ 1 h 191"/>
                  <a:gd name="T124" fmla="*/ 0 w 151"/>
                  <a:gd name="T125" fmla="*/ 1 h 1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191">
                    <a:moveTo>
                      <a:pt x="62" y="19"/>
                    </a:moveTo>
                    <a:lnTo>
                      <a:pt x="54" y="27"/>
                    </a:lnTo>
                    <a:lnTo>
                      <a:pt x="46" y="34"/>
                    </a:lnTo>
                    <a:lnTo>
                      <a:pt x="37" y="44"/>
                    </a:lnTo>
                    <a:lnTo>
                      <a:pt x="30" y="53"/>
                    </a:lnTo>
                    <a:lnTo>
                      <a:pt x="24" y="63"/>
                    </a:lnTo>
                    <a:lnTo>
                      <a:pt x="17" y="74"/>
                    </a:lnTo>
                    <a:lnTo>
                      <a:pt x="13" y="85"/>
                    </a:lnTo>
                    <a:lnTo>
                      <a:pt x="7" y="97"/>
                    </a:lnTo>
                    <a:lnTo>
                      <a:pt x="3" y="116"/>
                    </a:lnTo>
                    <a:lnTo>
                      <a:pt x="2" y="125"/>
                    </a:lnTo>
                    <a:lnTo>
                      <a:pt x="0" y="134"/>
                    </a:lnTo>
                    <a:lnTo>
                      <a:pt x="0" y="143"/>
                    </a:lnTo>
                    <a:lnTo>
                      <a:pt x="2" y="149"/>
                    </a:lnTo>
                    <a:lnTo>
                      <a:pt x="3" y="156"/>
                    </a:lnTo>
                    <a:lnTo>
                      <a:pt x="4" y="163"/>
                    </a:lnTo>
                    <a:lnTo>
                      <a:pt x="7" y="170"/>
                    </a:lnTo>
                    <a:lnTo>
                      <a:pt x="10" y="176"/>
                    </a:lnTo>
                    <a:lnTo>
                      <a:pt x="14" y="180"/>
                    </a:lnTo>
                    <a:lnTo>
                      <a:pt x="18" y="184"/>
                    </a:lnTo>
                    <a:lnTo>
                      <a:pt x="24" y="187"/>
                    </a:lnTo>
                    <a:lnTo>
                      <a:pt x="29" y="189"/>
                    </a:lnTo>
                    <a:lnTo>
                      <a:pt x="36" y="191"/>
                    </a:lnTo>
                    <a:lnTo>
                      <a:pt x="41" y="191"/>
                    </a:lnTo>
                    <a:lnTo>
                      <a:pt x="48" y="191"/>
                    </a:lnTo>
                    <a:lnTo>
                      <a:pt x="54" y="189"/>
                    </a:lnTo>
                    <a:lnTo>
                      <a:pt x="59" y="188"/>
                    </a:lnTo>
                    <a:lnTo>
                      <a:pt x="65" y="187"/>
                    </a:lnTo>
                    <a:lnTo>
                      <a:pt x="70" y="184"/>
                    </a:lnTo>
                    <a:lnTo>
                      <a:pt x="76" y="181"/>
                    </a:lnTo>
                    <a:lnTo>
                      <a:pt x="88" y="173"/>
                    </a:lnTo>
                    <a:lnTo>
                      <a:pt x="96" y="166"/>
                    </a:lnTo>
                    <a:lnTo>
                      <a:pt x="105" y="158"/>
                    </a:lnTo>
                    <a:lnTo>
                      <a:pt x="113" y="149"/>
                    </a:lnTo>
                    <a:lnTo>
                      <a:pt x="120" y="140"/>
                    </a:lnTo>
                    <a:lnTo>
                      <a:pt x="127" y="129"/>
                    </a:lnTo>
                    <a:lnTo>
                      <a:pt x="134" y="118"/>
                    </a:lnTo>
                    <a:lnTo>
                      <a:pt x="139" y="107"/>
                    </a:lnTo>
                    <a:lnTo>
                      <a:pt x="143" y="94"/>
                    </a:lnTo>
                    <a:lnTo>
                      <a:pt x="146" y="85"/>
                    </a:lnTo>
                    <a:lnTo>
                      <a:pt x="149" y="75"/>
                    </a:lnTo>
                    <a:lnTo>
                      <a:pt x="150" y="67"/>
                    </a:lnTo>
                    <a:lnTo>
                      <a:pt x="151" y="57"/>
                    </a:lnTo>
                    <a:lnTo>
                      <a:pt x="151" y="49"/>
                    </a:lnTo>
                    <a:lnTo>
                      <a:pt x="150" y="41"/>
                    </a:lnTo>
                    <a:lnTo>
                      <a:pt x="149" y="34"/>
                    </a:lnTo>
                    <a:lnTo>
                      <a:pt x="147" y="27"/>
                    </a:lnTo>
                    <a:lnTo>
                      <a:pt x="145" y="22"/>
                    </a:lnTo>
                    <a:lnTo>
                      <a:pt x="140" y="16"/>
                    </a:lnTo>
                    <a:lnTo>
                      <a:pt x="139" y="13"/>
                    </a:lnTo>
                    <a:lnTo>
                      <a:pt x="136" y="11"/>
                    </a:lnTo>
                    <a:lnTo>
                      <a:pt x="132" y="6"/>
                    </a:lnTo>
                    <a:lnTo>
                      <a:pt x="127" y="4"/>
                    </a:lnTo>
                    <a:lnTo>
                      <a:pt x="124" y="2"/>
                    </a:lnTo>
                    <a:lnTo>
                      <a:pt x="121" y="1"/>
                    </a:lnTo>
                    <a:lnTo>
                      <a:pt x="114" y="1"/>
                    </a:lnTo>
                    <a:lnTo>
                      <a:pt x="107" y="0"/>
                    </a:lnTo>
                    <a:lnTo>
                      <a:pt x="102" y="1"/>
                    </a:lnTo>
                    <a:lnTo>
                      <a:pt x="96" y="1"/>
                    </a:lnTo>
                    <a:lnTo>
                      <a:pt x="91" y="4"/>
                    </a:lnTo>
                    <a:lnTo>
                      <a:pt x="85" y="5"/>
                    </a:lnTo>
                    <a:lnTo>
                      <a:pt x="73" y="12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8" name="Freeform 855"/>
              <p:cNvSpPr>
                <a:spLocks/>
              </p:cNvSpPr>
              <p:nvPr userDrawn="1"/>
            </p:nvSpPr>
            <p:spPr bwMode="auto">
              <a:xfrm>
                <a:off x="3957" y="2419"/>
                <a:ext cx="48" cy="58"/>
              </a:xfrm>
              <a:custGeom>
                <a:avLst/>
                <a:gdLst>
                  <a:gd name="T0" fmla="*/ 1 w 96"/>
                  <a:gd name="T1" fmla="*/ 0 h 117"/>
                  <a:gd name="T2" fmla="*/ 1 w 96"/>
                  <a:gd name="T3" fmla="*/ 0 h 117"/>
                  <a:gd name="T4" fmla="*/ 1 w 96"/>
                  <a:gd name="T5" fmla="*/ 0 h 117"/>
                  <a:gd name="T6" fmla="*/ 1 w 96"/>
                  <a:gd name="T7" fmla="*/ 0 h 117"/>
                  <a:gd name="T8" fmla="*/ 1 w 96"/>
                  <a:gd name="T9" fmla="*/ 0 h 117"/>
                  <a:gd name="T10" fmla="*/ 1 w 96"/>
                  <a:gd name="T11" fmla="*/ 0 h 117"/>
                  <a:gd name="T12" fmla="*/ 1 w 96"/>
                  <a:gd name="T13" fmla="*/ 0 h 117"/>
                  <a:gd name="T14" fmla="*/ 1 w 96"/>
                  <a:gd name="T15" fmla="*/ 0 h 117"/>
                  <a:gd name="T16" fmla="*/ 1 w 96"/>
                  <a:gd name="T17" fmla="*/ 0 h 117"/>
                  <a:gd name="T18" fmla="*/ 0 w 96"/>
                  <a:gd name="T19" fmla="*/ 0 h 117"/>
                  <a:gd name="T20" fmla="*/ 0 w 96"/>
                  <a:gd name="T21" fmla="*/ 0 h 117"/>
                  <a:gd name="T22" fmla="*/ 1 w 96"/>
                  <a:gd name="T23" fmla="*/ 0 h 117"/>
                  <a:gd name="T24" fmla="*/ 1 w 96"/>
                  <a:gd name="T25" fmla="*/ 0 h 117"/>
                  <a:gd name="T26" fmla="*/ 1 w 96"/>
                  <a:gd name="T27" fmla="*/ 0 h 117"/>
                  <a:gd name="T28" fmla="*/ 1 w 96"/>
                  <a:gd name="T29" fmla="*/ 0 h 117"/>
                  <a:gd name="T30" fmla="*/ 1 w 96"/>
                  <a:gd name="T31" fmla="*/ 0 h 117"/>
                  <a:gd name="T32" fmla="*/ 1 w 96"/>
                  <a:gd name="T33" fmla="*/ 0 h 117"/>
                  <a:gd name="T34" fmla="*/ 1 w 96"/>
                  <a:gd name="T35" fmla="*/ 0 h 117"/>
                  <a:gd name="T36" fmla="*/ 1 w 96"/>
                  <a:gd name="T37" fmla="*/ 0 h 117"/>
                  <a:gd name="T38" fmla="*/ 1 w 96"/>
                  <a:gd name="T39" fmla="*/ 0 h 117"/>
                  <a:gd name="T40" fmla="*/ 1 w 96"/>
                  <a:gd name="T41" fmla="*/ 0 h 117"/>
                  <a:gd name="T42" fmla="*/ 1 w 96"/>
                  <a:gd name="T43" fmla="*/ 0 h 117"/>
                  <a:gd name="T44" fmla="*/ 1 w 96"/>
                  <a:gd name="T45" fmla="*/ 0 h 117"/>
                  <a:gd name="T46" fmla="*/ 1 w 96"/>
                  <a:gd name="T47" fmla="*/ 0 h 117"/>
                  <a:gd name="T48" fmla="*/ 1 w 96"/>
                  <a:gd name="T49" fmla="*/ 0 h 117"/>
                  <a:gd name="T50" fmla="*/ 1 w 96"/>
                  <a:gd name="T51" fmla="*/ 0 h 117"/>
                  <a:gd name="T52" fmla="*/ 1 w 96"/>
                  <a:gd name="T53" fmla="*/ 0 h 117"/>
                  <a:gd name="T54" fmla="*/ 1 w 96"/>
                  <a:gd name="T55" fmla="*/ 0 h 117"/>
                  <a:gd name="T56" fmla="*/ 1 w 96"/>
                  <a:gd name="T57" fmla="*/ 0 h 117"/>
                  <a:gd name="T58" fmla="*/ 1 w 96"/>
                  <a:gd name="T59" fmla="*/ 0 h 117"/>
                  <a:gd name="T60" fmla="*/ 1 w 96"/>
                  <a:gd name="T61" fmla="*/ 0 h 117"/>
                  <a:gd name="T62" fmla="*/ 1 w 96"/>
                  <a:gd name="T63" fmla="*/ 0 h 117"/>
                  <a:gd name="T64" fmla="*/ 1 w 96"/>
                  <a:gd name="T65" fmla="*/ 0 h 117"/>
                  <a:gd name="T66" fmla="*/ 1 w 96"/>
                  <a:gd name="T67" fmla="*/ 0 h 117"/>
                  <a:gd name="T68" fmla="*/ 1 w 96"/>
                  <a:gd name="T69" fmla="*/ 0 h 117"/>
                  <a:gd name="T70" fmla="*/ 1 w 96"/>
                  <a:gd name="T71" fmla="*/ 0 h 117"/>
                  <a:gd name="T72" fmla="*/ 1 w 96"/>
                  <a:gd name="T73" fmla="*/ 0 h 117"/>
                  <a:gd name="T74" fmla="*/ 1 w 96"/>
                  <a:gd name="T75" fmla="*/ 0 h 117"/>
                  <a:gd name="T76" fmla="*/ 1 w 96"/>
                  <a:gd name="T77" fmla="*/ 0 h 117"/>
                  <a:gd name="T78" fmla="*/ 1 w 96"/>
                  <a:gd name="T79" fmla="*/ 0 h 117"/>
                  <a:gd name="T80" fmla="*/ 1 w 96"/>
                  <a:gd name="T81" fmla="*/ 0 h 117"/>
                  <a:gd name="T82" fmla="*/ 1 w 96"/>
                  <a:gd name="T83" fmla="*/ 0 h 117"/>
                  <a:gd name="T84" fmla="*/ 1 w 96"/>
                  <a:gd name="T85" fmla="*/ 0 h 117"/>
                  <a:gd name="T86" fmla="*/ 1 w 96"/>
                  <a:gd name="T87" fmla="*/ 0 h 117"/>
                  <a:gd name="T88" fmla="*/ 1 w 96"/>
                  <a:gd name="T89" fmla="*/ 0 h 117"/>
                  <a:gd name="T90" fmla="*/ 1 w 96"/>
                  <a:gd name="T91" fmla="*/ 0 h 117"/>
                  <a:gd name="T92" fmla="*/ 1 w 96"/>
                  <a:gd name="T93" fmla="*/ 0 h 117"/>
                  <a:gd name="T94" fmla="*/ 1 w 96"/>
                  <a:gd name="T95" fmla="*/ 0 h 117"/>
                  <a:gd name="T96" fmla="*/ 1 w 96"/>
                  <a:gd name="T97" fmla="*/ 0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6" h="117">
                    <a:moveTo>
                      <a:pt x="39" y="0"/>
                    </a:moveTo>
                    <a:lnTo>
                      <a:pt x="30" y="3"/>
                    </a:lnTo>
                    <a:lnTo>
                      <a:pt x="25" y="6"/>
                    </a:lnTo>
                    <a:lnTo>
                      <a:pt x="18" y="10"/>
                    </a:lnTo>
                    <a:lnTo>
                      <a:pt x="13" y="16"/>
                    </a:lnTo>
                    <a:lnTo>
                      <a:pt x="8" y="22"/>
                    </a:lnTo>
                    <a:lnTo>
                      <a:pt x="4" y="31"/>
                    </a:lnTo>
                    <a:lnTo>
                      <a:pt x="3" y="35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60"/>
                    </a:lnTo>
                    <a:lnTo>
                      <a:pt x="3" y="71"/>
                    </a:lnTo>
                    <a:lnTo>
                      <a:pt x="6" y="82"/>
                    </a:lnTo>
                    <a:lnTo>
                      <a:pt x="8" y="87"/>
                    </a:lnTo>
                    <a:lnTo>
                      <a:pt x="11" y="91"/>
                    </a:lnTo>
                    <a:lnTo>
                      <a:pt x="18" y="101"/>
                    </a:lnTo>
                    <a:lnTo>
                      <a:pt x="21" y="104"/>
                    </a:lnTo>
                    <a:lnTo>
                      <a:pt x="25" y="108"/>
                    </a:lnTo>
                    <a:lnTo>
                      <a:pt x="29" y="110"/>
                    </a:lnTo>
                    <a:lnTo>
                      <a:pt x="33" y="113"/>
                    </a:lnTo>
                    <a:lnTo>
                      <a:pt x="39" y="115"/>
                    </a:lnTo>
                    <a:lnTo>
                      <a:pt x="43" y="116"/>
                    </a:lnTo>
                    <a:lnTo>
                      <a:pt x="47" y="117"/>
                    </a:lnTo>
                    <a:lnTo>
                      <a:pt x="51" y="117"/>
                    </a:lnTo>
                    <a:lnTo>
                      <a:pt x="55" y="117"/>
                    </a:lnTo>
                    <a:lnTo>
                      <a:pt x="58" y="117"/>
                    </a:lnTo>
                    <a:lnTo>
                      <a:pt x="65" y="115"/>
                    </a:lnTo>
                    <a:lnTo>
                      <a:pt x="72" y="112"/>
                    </a:lnTo>
                    <a:lnTo>
                      <a:pt x="79" y="108"/>
                    </a:lnTo>
                    <a:lnTo>
                      <a:pt x="84" y="102"/>
                    </a:lnTo>
                    <a:lnTo>
                      <a:pt x="88" y="95"/>
                    </a:lnTo>
                    <a:lnTo>
                      <a:pt x="92" y="88"/>
                    </a:lnTo>
                    <a:lnTo>
                      <a:pt x="95" y="79"/>
                    </a:lnTo>
                    <a:lnTo>
                      <a:pt x="96" y="71"/>
                    </a:lnTo>
                    <a:lnTo>
                      <a:pt x="96" y="58"/>
                    </a:lnTo>
                    <a:lnTo>
                      <a:pt x="95" y="47"/>
                    </a:lnTo>
                    <a:lnTo>
                      <a:pt x="91" y="36"/>
                    </a:lnTo>
                    <a:lnTo>
                      <a:pt x="88" y="31"/>
                    </a:lnTo>
                    <a:lnTo>
                      <a:pt x="85" y="27"/>
                    </a:lnTo>
                    <a:lnTo>
                      <a:pt x="79" y="17"/>
                    </a:lnTo>
                    <a:lnTo>
                      <a:pt x="76" y="14"/>
                    </a:lnTo>
                    <a:lnTo>
                      <a:pt x="72" y="10"/>
                    </a:lnTo>
                    <a:lnTo>
                      <a:pt x="63" y="5"/>
                    </a:lnTo>
                    <a:lnTo>
                      <a:pt x="58" y="3"/>
                    </a:lnTo>
                    <a:lnTo>
                      <a:pt x="54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09" name="Freeform 856"/>
              <p:cNvSpPr>
                <a:spLocks/>
              </p:cNvSpPr>
              <p:nvPr userDrawn="1"/>
            </p:nvSpPr>
            <p:spPr bwMode="auto">
              <a:xfrm>
                <a:off x="3966" y="2318"/>
                <a:ext cx="48" cy="59"/>
              </a:xfrm>
              <a:custGeom>
                <a:avLst/>
                <a:gdLst>
                  <a:gd name="T0" fmla="*/ 1 w 96"/>
                  <a:gd name="T1" fmla="*/ 1 h 118"/>
                  <a:gd name="T2" fmla="*/ 1 w 96"/>
                  <a:gd name="T3" fmla="*/ 1 h 118"/>
                  <a:gd name="T4" fmla="*/ 1 w 96"/>
                  <a:gd name="T5" fmla="*/ 1 h 118"/>
                  <a:gd name="T6" fmla="*/ 1 w 96"/>
                  <a:gd name="T7" fmla="*/ 1 h 118"/>
                  <a:gd name="T8" fmla="*/ 1 w 96"/>
                  <a:gd name="T9" fmla="*/ 1 h 118"/>
                  <a:gd name="T10" fmla="*/ 1 w 96"/>
                  <a:gd name="T11" fmla="*/ 1 h 118"/>
                  <a:gd name="T12" fmla="*/ 1 w 96"/>
                  <a:gd name="T13" fmla="*/ 1 h 118"/>
                  <a:gd name="T14" fmla="*/ 1 w 96"/>
                  <a:gd name="T15" fmla="*/ 1 h 118"/>
                  <a:gd name="T16" fmla="*/ 0 w 96"/>
                  <a:gd name="T17" fmla="*/ 1 h 118"/>
                  <a:gd name="T18" fmla="*/ 0 w 96"/>
                  <a:gd name="T19" fmla="*/ 1 h 118"/>
                  <a:gd name="T20" fmla="*/ 1 w 96"/>
                  <a:gd name="T21" fmla="*/ 1 h 118"/>
                  <a:gd name="T22" fmla="*/ 1 w 96"/>
                  <a:gd name="T23" fmla="*/ 1 h 118"/>
                  <a:gd name="T24" fmla="*/ 1 w 96"/>
                  <a:gd name="T25" fmla="*/ 1 h 118"/>
                  <a:gd name="T26" fmla="*/ 1 w 96"/>
                  <a:gd name="T27" fmla="*/ 1 h 118"/>
                  <a:gd name="T28" fmla="*/ 1 w 96"/>
                  <a:gd name="T29" fmla="*/ 1 h 118"/>
                  <a:gd name="T30" fmla="*/ 1 w 96"/>
                  <a:gd name="T31" fmla="*/ 1 h 118"/>
                  <a:gd name="T32" fmla="*/ 1 w 96"/>
                  <a:gd name="T33" fmla="*/ 1 h 118"/>
                  <a:gd name="T34" fmla="*/ 1 w 96"/>
                  <a:gd name="T35" fmla="*/ 1 h 118"/>
                  <a:gd name="T36" fmla="*/ 1 w 96"/>
                  <a:gd name="T37" fmla="*/ 1 h 118"/>
                  <a:gd name="T38" fmla="*/ 1 w 96"/>
                  <a:gd name="T39" fmla="*/ 1 h 118"/>
                  <a:gd name="T40" fmla="*/ 1 w 96"/>
                  <a:gd name="T41" fmla="*/ 1 h 118"/>
                  <a:gd name="T42" fmla="*/ 1 w 96"/>
                  <a:gd name="T43" fmla="*/ 1 h 118"/>
                  <a:gd name="T44" fmla="*/ 1 w 96"/>
                  <a:gd name="T45" fmla="*/ 1 h 118"/>
                  <a:gd name="T46" fmla="*/ 1 w 96"/>
                  <a:gd name="T47" fmla="*/ 1 h 118"/>
                  <a:gd name="T48" fmla="*/ 1 w 96"/>
                  <a:gd name="T49" fmla="*/ 1 h 118"/>
                  <a:gd name="T50" fmla="*/ 1 w 96"/>
                  <a:gd name="T51" fmla="*/ 1 h 118"/>
                  <a:gd name="T52" fmla="*/ 1 w 96"/>
                  <a:gd name="T53" fmla="*/ 1 h 118"/>
                  <a:gd name="T54" fmla="*/ 1 w 96"/>
                  <a:gd name="T55" fmla="*/ 1 h 118"/>
                  <a:gd name="T56" fmla="*/ 1 w 96"/>
                  <a:gd name="T57" fmla="*/ 1 h 118"/>
                  <a:gd name="T58" fmla="*/ 1 w 96"/>
                  <a:gd name="T59" fmla="*/ 1 h 118"/>
                  <a:gd name="T60" fmla="*/ 1 w 96"/>
                  <a:gd name="T61" fmla="*/ 1 h 118"/>
                  <a:gd name="T62" fmla="*/ 1 w 96"/>
                  <a:gd name="T63" fmla="*/ 1 h 118"/>
                  <a:gd name="T64" fmla="*/ 1 w 96"/>
                  <a:gd name="T65" fmla="*/ 1 h 118"/>
                  <a:gd name="T66" fmla="*/ 1 w 96"/>
                  <a:gd name="T67" fmla="*/ 1 h 118"/>
                  <a:gd name="T68" fmla="*/ 1 w 96"/>
                  <a:gd name="T69" fmla="*/ 1 h 118"/>
                  <a:gd name="T70" fmla="*/ 1 w 96"/>
                  <a:gd name="T71" fmla="*/ 1 h 118"/>
                  <a:gd name="T72" fmla="*/ 1 w 96"/>
                  <a:gd name="T73" fmla="*/ 1 h 118"/>
                  <a:gd name="T74" fmla="*/ 1 w 96"/>
                  <a:gd name="T75" fmla="*/ 1 h 118"/>
                  <a:gd name="T76" fmla="*/ 1 w 96"/>
                  <a:gd name="T77" fmla="*/ 1 h 118"/>
                  <a:gd name="T78" fmla="*/ 1 w 96"/>
                  <a:gd name="T79" fmla="*/ 1 h 118"/>
                  <a:gd name="T80" fmla="*/ 1 w 96"/>
                  <a:gd name="T81" fmla="*/ 1 h 118"/>
                  <a:gd name="T82" fmla="*/ 1 w 96"/>
                  <a:gd name="T83" fmla="*/ 1 h 118"/>
                  <a:gd name="T84" fmla="*/ 1 w 96"/>
                  <a:gd name="T85" fmla="*/ 1 h 118"/>
                  <a:gd name="T86" fmla="*/ 1 w 96"/>
                  <a:gd name="T87" fmla="*/ 1 h 118"/>
                  <a:gd name="T88" fmla="*/ 1 w 96"/>
                  <a:gd name="T89" fmla="*/ 1 h 118"/>
                  <a:gd name="T90" fmla="*/ 1 w 96"/>
                  <a:gd name="T91" fmla="*/ 1 h 118"/>
                  <a:gd name="T92" fmla="*/ 1 w 96"/>
                  <a:gd name="T93" fmla="*/ 1 h 118"/>
                  <a:gd name="T94" fmla="*/ 1 w 96"/>
                  <a:gd name="T95" fmla="*/ 0 h 118"/>
                  <a:gd name="T96" fmla="*/ 1 w 96"/>
                  <a:gd name="T97" fmla="*/ 0 h 118"/>
                  <a:gd name="T98" fmla="*/ 1 w 96"/>
                  <a:gd name="T99" fmla="*/ 0 h 118"/>
                  <a:gd name="T100" fmla="*/ 1 w 96"/>
                  <a:gd name="T101" fmla="*/ 1 h 1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6" h="118">
                    <a:moveTo>
                      <a:pt x="37" y="1"/>
                    </a:moveTo>
                    <a:lnTo>
                      <a:pt x="30" y="2"/>
                    </a:lnTo>
                    <a:lnTo>
                      <a:pt x="23" y="7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7" y="23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6" y="84"/>
                    </a:lnTo>
                    <a:lnTo>
                      <a:pt x="7" y="89"/>
                    </a:lnTo>
                    <a:lnTo>
                      <a:pt x="10" y="93"/>
                    </a:lnTo>
                    <a:lnTo>
                      <a:pt x="17" y="101"/>
                    </a:lnTo>
                    <a:lnTo>
                      <a:pt x="21" y="106"/>
                    </a:lnTo>
                    <a:lnTo>
                      <a:pt x="25" y="108"/>
                    </a:lnTo>
                    <a:lnTo>
                      <a:pt x="29" y="111"/>
                    </a:lnTo>
                    <a:lnTo>
                      <a:pt x="33" y="114"/>
                    </a:lnTo>
                    <a:lnTo>
                      <a:pt x="37" y="115"/>
                    </a:lnTo>
                    <a:lnTo>
                      <a:pt x="43" y="117"/>
                    </a:lnTo>
                    <a:lnTo>
                      <a:pt x="47" y="118"/>
                    </a:lnTo>
                    <a:lnTo>
                      <a:pt x="50" y="118"/>
                    </a:lnTo>
                    <a:lnTo>
                      <a:pt x="54" y="118"/>
                    </a:lnTo>
                    <a:lnTo>
                      <a:pt x="58" y="118"/>
                    </a:lnTo>
                    <a:lnTo>
                      <a:pt x="65" y="115"/>
                    </a:lnTo>
                    <a:lnTo>
                      <a:pt x="72" y="112"/>
                    </a:lnTo>
                    <a:lnTo>
                      <a:pt x="78" y="107"/>
                    </a:lnTo>
                    <a:lnTo>
                      <a:pt x="84" y="101"/>
                    </a:lnTo>
                    <a:lnTo>
                      <a:pt x="88" y="95"/>
                    </a:lnTo>
                    <a:lnTo>
                      <a:pt x="92" y="86"/>
                    </a:lnTo>
                    <a:lnTo>
                      <a:pt x="95" y="78"/>
                    </a:lnTo>
                    <a:lnTo>
                      <a:pt x="95" y="74"/>
                    </a:lnTo>
                    <a:lnTo>
                      <a:pt x="96" y="68"/>
                    </a:lnTo>
                    <a:lnTo>
                      <a:pt x="96" y="56"/>
                    </a:lnTo>
                    <a:lnTo>
                      <a:pt x="95" y="45"/>
                    </a:lnTo>
                    <a:lnTo>
                      <a:pt x="92" y="40"/>
                    </a:lnTo>
                    <a:lnTo>
                      <a:pt x="91" y="34"/>
                    </a:lnTo>
                    <a:lnTo>
                      <a:pt x="88" y="29"/>
                    </a:lnTo>
                    <a:lnTo>
                      <a:pt x="85" y="24"/>
                    </a:lnTo>
                    <a:lnTo>
                      <a:pt x="78" y="16"/>
                    </a:lnTo>
                    <a:lnTo>
                      <a:pt x="76" y="12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0" name="Freeform 857"/>
              <p:cNvSpPr>
                <a:spLocks/>
              </p:cNvSpPr>
              <p:nvPr userDrawn="1"/>
            </p:nvSpPr>
            <p:spPr bwMode="auto">
              <a:xfrm>
                <a:off x="4074" y="2445"/>
                <a:ext cx="51" cy="60"/>
              </a:xfrm>
              <a:custGeom>
                <a:avLst/>
                <a:gdLst>
                  <a:gd name="T0" fmla="*/ 1 w 102"/>
                  <a:gd name="T1" fmla="*/ 0 h 121"/>
                  <a:gd name="T2" fmla="*/ 1 w 102"/>
                  <a:gd name="T3" fmla="*/ 0 h 121"/>
                  <a:gd name="T4" fmla="*/ 1 w 102"/>
                  <a:gd name="T5" fmla="*/ 0 h 121"/>
                  <a:gd name="T6" fmla="*/ 1 w 102"/>
                  <a:gd name="T7" fmla="*/ 0 h 121"/>
                  <a:gd name="T8" fmla="*/ 1 w 102"/>
                  <a:gd name="T9" fmla="*/ 0 h 121"/>
                  <a:gd name="T10" fmla="*/ 1 w 102"/>
                  <a:gd name="T11" fmla="*/ 0 h 121"/>
                  <a:gd name="T12" fmla="*/ 1 w 102"/>
                  <a:gd name="T13" fmla="*/ 0 h 121"/>
                  <a:gd name="T14" fmla="*/ 1 w 102"/>
                  <a:gd name="T15" fmla="*/ 0 h 121"/>
                  <a:gd name="T16" fmla="*/ 0 w 102"/>
                  <a:gd name="T17" fmla="*/ 0 h 121"/>
                  <a:gd name="T18" fmla="*/ 0 w 102"/>
                  <a:gd name="T19" fmla="*/ 0 h 121"/>
                  <a:gd name="T20" fmla="*/ 0 w 102"/>
                  <a:gd name="T21" fmla="*/ 0 h 121"/>
                  <a:gd name="T22" fmla="*/ 1 w 102"/>
                  <a:gd name="T23" fmla="*/ 0 h 121"/>
                  <a:gd name="T24" fmla="*/ 1 w 102"/>
                  <a:gd name="T25" fmla="*/ 0 h 121"/>
                  <a:gd name="T26" fmla="*/ 1 w 102"/>
                  <a:gd name="T27" fmla="*/ 0 h 121"/>
                  <a:gd name="T28" fmla="*/ 1 w 102"/>
                  <a:gd name="T29" fmla="*/ 0 h 121"/>
                  <a:gd name="T30" fmla="*/ 1 w 102"/>
                  <a:gd name="T31" fmla="*/ 0 h 121"/>
                  <a:gd name="T32" fmla="*/ 1 w 102"/>
                  <a:gd name="T33" fmla="*/ 0 h 121"/>
                  <a:gd name="T34" fmla="*/ 1 w 102"/>
                  <a:gd name="T35" fmla="*/ 0 h 121"/>
                  <a:gd name="T36" fmla="*/ 1 w 102"/>
                  <a:gd name="T37" fmla="*/ 0 h 121"/>
                  <a:gd name="T38" fmla="*/ 1 w 102"/>
                  <a:gd name="T39" fmla="*/ 0 h 121"/>
                  <a:gd name="T40" fmla="*/ 1 w 102"/>
                  <a:gd name="T41" fmla="*/ 0 h 121"/>
                  <a:gd name="T42" fmla="*/ 1 w 102"/>
                  <a:gd name="T43" fmla="*/ 0 h 121"/>
                  <a:gd name="T44" fmla="*/ 1 w 102"/>
                  <a:gd name="T45" fmla="*/ 0 h 121"/>
                  <a:gd name="T46" fmla="*/ 1 w 102"/>
                  <a:gd name="T47" fmla="*/ 0 h 121"/>
                  <a:gd name="T48" fmla="*/ 1 w 102"/>
                  <a:gd name="T49" fmla="*/ 0 h 121"/>
                  <a:gd name="T50" fmla="*/ 1 w 102"/>
                  <a:gd name="T51" fmla="*/ 0 h 121"/>
                  <a:gd name="T52" fmla="*/ 1 w 102"/>
                  <a:gd name="T53" fmla="*/ 0 h 121"/>
                  <a:gd name="T54" fmla="*/ 1 w 102"/>
                  <a:gd name="T55" fmla="*/ 0 h 121"/>
                  <a:gd name="T56" fmla="*/ 1 w 102"/>
                  <a:gd name="T57" fmla="*/ 0 h 121"/>
                  <a:gd name="T58" fmla="*/ 1 w 102"/>
                  <a:gd name="T59" fmla="*/ 0 h 121"/>
                  <a:gd name="T60" fmla="*/ 1 w 102"/>
                  <a:gd name="T61" fmla="*/ 0 h 121"/>
                  <a:gd name="T62" fmla="*/ 1 w 102"/>
                  <a:gd name="T63" fmla="*/ 0 h 121"/>
                  <a:gd name="T64" fmla="*/ 1 w 102"/>
                  <a:gd name="T65" fmla="*/ 0 h 121"/>
                  <a:gd name="T66" fmla="*/ 1 w 102"/>
                  <a:gd name="T67" fmla="*/ 0 h 121"/>
                  <a:gd name="T68" fmla="*/ 1 w 102"/>
                  <a:gd name="T69" fmla="*/ 0 h 121"/>
                  <a:gd name="T70" fmla="*/ 1 w 102"/>
                  <a:gd name="T71" fmla="*/ 0 h 121"/>
                  <a:gd name="T72" fmla="*/ 1 w 102"/>
                  <a:gd name="T73" fmla="*/ 0 h 121"/>
                  <a:gd name="T74" fmla="*/ 1 w 102"/>
                  <a:gd name="T75" fmla="*/ 0 h 121"/>
                  <a:gd name="T76" fmla="*/ 1 w 102"/>
                  <a:gd name="T77" fmla="*/ 0 h 121"/>
                  <a:gd name="T78" fmla="*/ 1 w 102"/>
                  <a:gd name="T79" fmla="*/ 0 h 121"/>
                  <a:gd name="T80" fmla="*/ 1 w 102"/>
                  <a:gd name="T81" fmla="*/ 0 h 121"/>
                  <a:gd name="T82" fmla="*/ 1 w 102"/>
                  <a:gd name="T83" fmla="*/ 0 h 121"/>
                  <a:gd name="T84" fmla="*/ 1 w 102"/>
                  <a:gd name="T85" fmla="*/ 0 h 121"/>
                  <a:gd name="T86" fmla="*/ 1 w 102"/>
                  <a:gd name="T87" fmla="*/ 0 h 121"/>
                  <a:gd name="T88" fmla="*/ 1 w 102"/>
                  <a:gd name="T89" fmla="*/ 0 h 121"/>
                  <a:gd name="T90" fmla="*/ 1 w 102"/>
                  <a:gd name="T91" fmla="*/ 0 h 121"/>
                  <a:gd name="T92" fmla="*/ 1 w 102"/>
                  <a:gd name="T93" fmla="*/ 0 h 121"/>
                  <a:gd name="T94" fmla="*/ 1 w 102"/>
                  <a:gd name="T95" fmla="*/ 0 h 121"/>
                  <a:gd name="T96" fmla="*/ 1 w 102"/>
                  <a:gd name="T97" fmla="*/ 0 h 121"/>
                  <a:gd name="T98" fmla="*/ 1 w 102"/>
                  <a:gd name="T99" fmla="*/ 0 h 121"/>
                  <a:gd name="T100" fmla="*/ 1 w 102"/>
                  <a:gd name="T101" fmla="*/ 0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2" h="121">
                    <a:moveTo>
                      <a:pt x="40" y="1"/>
                    </a:moveTo>
                    <a:lnTo>
                      <a:pt x="33" y="2"/>
                    </a:lnTo>
                    <a:lnTo>
                      <a:pt x="25" y="7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5" y="84"/>
                    </a:lnTo>
                    <a:lnTo>
                      <a:pt x="8" y="89"/>
                    </a:lnTo>
                    <a:lnTo>
                      <a:pt x="11" y="95"/>
                    </a:lnTo>
                    <a:lnTo>
                      <a:pt x="18" y="103"/>
                    </a:lnTo>
                    <a:lnTo>
                      <a:pt x="21" y="107"/>
                    </a:lnTo>
                    <a:lnTo>
                      <a:pt x="26" y="111"/>
                    </a:lnTo>
                    <a:lnTo>
                      <a:pt x="34" y="117"/>
                    </a:lnTo>
                    <a:lnTo>
                      <a:pt x="40" y="118"/>
                    </a:lnTo>
                    <a:lnTo>
                      <a:pt x="45" y="121"/>
                    </a:lnTo>
                    <a:lnTo>
                      <a:pt x="49" y="121"/>
                    </a:lnTo>
                    <a:lnTo>
                      <a:pt x="54" y="121"/>
                    </a:lnTo>
                    <a:lnTo>
                      <a:pt x="58" y="121"/>
                    </a:lnTo>
                    <a:lnTo>
                      <a:pt x="60" y="121"/>
                    </a:lnTo>
                    <a:lnTo>
                      <a:pt x="69" y="119"/>
                    </a:lnTo>
                    <a:lnTo>
                      <a:pt x="76" y="117"/>
                    </a:lnTo>
                    <a:lnTo>
                      <a:pt x="82" y="111"/>
                    </a:lnTo>
                    <a:lnTo>
                      <a:pt x="85" y="108"/>
                    </a:lnTo>
                    <a:lnTo>
                      <a:pt x="88" y="106"/>
                    </a:lnTo>
                    <a:lnTo>
                      <a:pt x="93" y="99"/>
                    </a:lnTo>
                    <a:lnTo>
                      <a:pt x="98" y="90"/>
                    </a:lnTo>
                    <a:lnTo>
                      <a:pt x="100" y="82"/>
                    </a:lnTo>
                    <a:lnTo>
                      <a:pt x="102" y="73"/>
                    </a:lnTo>
                    <a:lnTo>
                      <a:pt x="102" y="60"/>
                    </a:lnTo>
                    <a:lnTo>
                      <a:pt x="100" y="49"/>
                    </a:lnTo>
                    <a:lnTo>
                      <a:pt x="99" y="42"/>
                    </a:lnTo>
                    <a:lnTo>
                      <a:pt x="96" y="37"/>
                    </a:lnTo>
                    <a:lnTo>
                      <a:pt x="91" y="27"/>
                    </a:lnTo>
                    <a:lnTo>
                      <a:pt x="84" y="18"/>
                    </a:lnTo>
                    <a:lnTo>
                      <a:pt x="80" y="13"/>
                    </a:lnTo>
                    <a:lnTo>
                      <a:pt x="76" y="11"/>
                    </a:lnTo>
                    <a:lnTo>
                      <a:pt x="71" y="8"/>
                    </a:lnTo>
                    <a:lnTo>
                      <a:pt x="66" y="5"/>
                    </a:lnTo>
                    <a:lnTo>
                      <a:pt x="62" y="2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1" name="Freeform 858"/>
              <p:cNvSpPr>
                <a:spLocks/>
              </p:cNvSpPr>
              <p:nvPr userDrawn="1"/>
            </p:nvSpPr>
            <p:spPr bwMode="auto">
              <a:xfrm>
                <a:off x="4084" y="2341"/>
                <a:ext cx="51" cy="61"/>
              </a:xfrm>
              <a:custGeom>
                <a:avLst/>
                <a:gdLst>
                  <a:gd name="T0" fmla="*/ 0 w 103"/>
                  <a:gd name="T1" fmla="*/ 1 h 122"/>
                  <a:gd name="T2" fmla="*/ 0 w 103"/>
                  <a:gd name="T3" fmla="*/ 1 h 122"/>
                  <a:gd name="T4" fmla="*/ 0 w 103"/>
                  <a:gd name="T5" fmla="*/ 1 h 122"/>
                  <a:gd name="T6" fmla="*/ 0 w 103"/>
                  <a:gd name="T7" fmla="*/ 1 h 122"/>
                  <a:gd name="T8" fmla="*/ 0 w 103"/>
                  <a:gd name="T9" fmla="*/ 1 h 122"/>
                  <a:gd name="T10" fmla="*/ 0 w 103"/>
                  <a:gd name="T11" fmla="*/ 1 h 122"/>
                  <a:gd name="T12" fmla="*/ 0 w 103"/>
                  <a:gd name="T13" fmla="*/ 1 h 122"/>
                  <a:gd name="T14" fmla="*/ 0 w 103"/>
                  <a:gd name="T15" fmla="*/ 1 h 122"/>
                  <a:gd name="T16" fmla="*/ 0 w 103"/>
                  <a:gd name="T17" fmla="*/ 1 h 122"/>
                  <a:gd name="T18" fmla="*/ 0 w 103"/>
                  <a:gd name="T19" fmla="*/ 1 h 122"/>
                  <a:gd name="T20" fmla="*/ 0 w 103"/>
                  <a:gd name="T21" fmla="*/ 1 h 122"/>
                  <a:gd name="T22" fmla="*/ 0 w 103"/>
                  <a:gd name="T23" fmla="*/ 1 h 122"/>
                  <a:gd name="T24" fmla="*/ 0 w 103"/>
                  <a:gd name="T25" fmla="*/ 1 h 122"/>
                  <a:gd name="T26" fmla="*/ 0 w 103"/>
                  <a:gd name="T27" fmla="*/ 1 h 122"/>
                  <a:gd name="T28" fmla="*/ 0 w 103"/>
                  <a:gd name="T29" fmla="*/ 1 h 122"/>
                  <a:gd name="T30" fmla="*/ 0 w 103"/>
                  <a:gd name="T31" fmla="*/ 1 h 122"/>
                  <a:gd name="T32" fmla="*/ 0 w 103"/>
                  <a:gd name="T33" fmla="*/ 1 h 122"/>
                  <a:gd name="T34" fmla="*/ 0 w 103"/>
                  <a:gd name="T35" fmla="*/ 1 h 122"/>
                  <a:gd name="T36" fmla="*/ 0 w 103"/>
                  <a:gd name="T37" fmla="*/ 1 h 122"/>
                  <a:gd name="T38" fmla="*/ 0 w 103"/>
                  <a:gd name="T39" fmla="*/ 1 h 122"/>
                  <a:gd name="T40" fmla="*/ 0 w 103"/>
                  <a:gd name="T41" fmla="*/ 1 h 122"/>
                  <a:gd name="T42" fmla="*/ 0 w 103"/>
                  <a:gd name="T43" fmla="*/ 1 h 122"/>
                  <a:gd name="T44" fmla="*/ 0 w 103"/>
                  <a:gd name="T45" fmla="*/ 1 h 122"/>
                  <a:gd name="T46" fmla="*/ 0 w 103"/>
                  <a:gd name="T47" fmla="*/ 1 h 122"/>
                  <a:gd name="T48" fmla="*/ 0 w 103"/>
                  <a:gd name="T49" fmla="*/ 1 h 122"/>
                  <a:gd name="T50" fmla="*/ 0 w 103"/>
                  <a:gd name="T51" fmla="*/ 1 h 122"/>
                  <a:gd name="T52" fmla="*/ 0 w 103"/>
                  <a:gd name="T53" fmla="*/ 1 h 122"/>
                  <a:gd name="T54" fmla="*/ 0 w 103"/>
                  <a:gd name="T55" fmla="*/ 1 h 122"/>
                  <a:gd name="T56" fmla="*/ 0 w 103"/>
                  <a:gd name="T57" fmla="*/ 1 h 122"/>
                  <a:gd name="T58" fmla="*/ 0 w 103"/>
                  <a:gd name="T59" fmla="*/ 1 h 122"/>
                  <a:gd name="T60" fmla="*/ 0 w 103"/>
                  <a:gd name="T61" fmla="*/ 1 h 122"/>
                  <a:gd name="T62" fmla="*/ 0 w 103"/>
                  <a:gd name="T63" fmla="*/ 1 h 122"/>
                  <a:gd name="T64" fmla="*/ 0 w 103"/>
                  <a:gd name="T65" fmla="*/ 1 h 122"/>
                  <a:gd name="T66" fmla="*/ 0 w 103"/>
                  <a:gd name="T67" fmla="*/ 1 h 122"/>
                  <a:gd name="T68" fmla="*/ 0 w 103"/>
                  <a:gd name="T69" fmla="*/ 1 h 122"/>
                  <a:gd name="T70" fmla="*/ 0 w 103"/>
                  <a:gd name="T71" fmla="*/ 1 h 122"/>
                  <a:gd name="T72" fmla="*/ 0 w 103"/>
                  <a:gd name="T73" fmla="*/ 1 h 122"/>
                  <a:gd name="T74" fmla="*/ 0 w 103"/>
                  <a:gd name="T75" fmla="*/ 1 h 122"/>
                  <a:gd name="T76" fmla="*/ 0 w 103"/>
                  <a:gd name="T77" fmla="*/ 1 h 122"/>
                  <a:gd name="T78" fmla="*/ 0 w 103"/>
                  <a:gd name="T79" fmla="*/ 1 h 122"/>
                  <a:gd name="T80" fmla="*/ 0 w 103"/>
                  <a:gd name="T81" fmla="*/ 1 h 122"/>
                  <a:gd name="T82" fmla="*/ 0 w 103"/>
                  <a:gd name="T83" fmla="*/ 1 h 122"/>
                  <a:gd name="T84" fmla="*/ 0 w 103"/>
                  <a:gd name="T85" fmla="*/ 1 h 122"/>
                  <a:gd name="T86" fmla="*/ 0 w 103"/>
                  <a:gd name="T87" fmla="*/ 1 h 122"/>
                  <a:gd name="T88" fmla="*/ 0 w 103"/>
                  <a:gd name="T89" fmla="*/ 1 h 122"/>
                  <a:gd name="T90" fmla="*/ 0 w 103"/>
                  <a:gd name="T91" fmla="*/ 1 h 122"/>
                  <a:gd name="T92" fmla="*/ 0 w 103"/>
                  <a:gd name="T93" fmla="*/ 1 h 122"/>
                  <a:gd name="T94" fmla="*/ 0 w 103"/>
                  <a:gd name="T95" fmla="*/ 1 h 122"/>
                  <a:gd name="T96" fmla="*/ 0 w 103"/>
                  <a:gd name="T97" fmla="*/ 0 h 122"/>
                  <a:gd name="T98" fmla="*/ 0 w 103"/>
                  <a:gd name="T99" fmla="*/ 0 h 122"/>
                  <a:gd name="T100" fmla="*/ 0 w 103"/>
                  <a:gd name="T101" fmla="*/ 0 h 122"/>
                  <a:gd name="T102" fmla="*/ 0 w 103"/>
                  <a:gd name="T103" fmla="*/ 1 h 1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3" h="122">
                    <a:moveTo>
                      <a:pt x="41" y="1"/>
                    </a:moveTo>
                    <a:lnTo>
                      <a:pt x="33" y="3"/>
                    </a:lnTo>
                    <a:lnTo>
                      <a:pt x="26" y="7"/>
                    </a:lnTo>
                    <a:lnTo>
                      <a:pt x="19" y="12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8" y="25"/>
                    </a:lnTo>
                    <a:lnTo>
                      <a:pt x="4" y="33"/>
                    </a:lnTo>
                    <a:lnTo>
                      <a:pt x="2" y="41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3" y="81"/>
                    </a:lnTo>
                    <a:lnTo>
                      <a:pt x="6" y="87"/>
                    </a:lnTo>
                    <a:lnTo>
                      <a:pt x="8" y="92"/>
                    </a:lnTo>
                    <a:lnTo>
                      <a:pt x="11" y="96"/>
                    </a:lnTo>
                    <a:lnTo>
                      <a:pt x="18" y="106"/>
                    </a:lnTo>
                    <a:lnTo>
                      <a:pt x="22" y="110"/>
                    </a:lnTo>
                    <a:lnTo>
                      <a:pt x="26" y="113"/>
                    </a:lnTo>
                    <a:lnTo>
                      <a:pt x="30" y="116"/>
                    </a:lnTo>
                    <a:lnTo>
                      <a:pt x="36" y="118"/>
                    </a:lnTo>
                    <a:lnTo>
                      <a:pt x="40" y="121"/>
                    </a:lnTo>
                    <a:lnTo>
                      <a:pt x="46" y="122"/>
                    </a:lnTo>
                    <a:lnTo>
                      <a:pt x="50" y="122"/>
                    </a:lnTo>
                    <a:lnTo>
                      <a:pt x="54" y="122"/>
                    </a:lnTo>
                    <a:lnTo>
                      <a:pt x="58" y="122"/>
                    </a:lnTo>
                    <a:lnTo>
                      <a:pt x="62" y="122"/>
                    </a:lnTo>
                    <a:lnTo>
                      <a:pt x="66" y="121"/>
                    </a:lnTo>
                    <a:lnTo>
                      <a:pt x="70" y="121"/>
                    </a:lnTo>
                    <a:lnTo>
                      <a:pt x="77" y="117"/>
                    </a:lnTo>
                    <a:lnTo>
                      <a:pt x="84" y="113"/>
                    </a:lnTo>
                    <a:lnTo>
                      <a:pt x="90" y="106"/>
                    </a:lnTo>
                    <a:lnTo>
                      <a:pt x="95" y="99"/>
                    </a:lnTo>
                    <a:lnTo>
                      <a:pt x="99" y="91"/>
                    </a:lnTo>
                    <a:lnTo>
                      <a:pt x="102" y="83"/>
                    </a:lnTo>
                    <a:lnTo>
                      <a:pt x="103" y="73"/>
                    </a:lnTo>
                    <a:lnTo>
                      <a:pt x="103" y="59"/>
                    </a:lnTo>
                    <a:lnTo>
                      <a:pt x="103" y="54"/>
                    </a:lnTo>
                    <a:lnTo>
                      <a:pt x="102" y="48"/>
                    </a:lnTo>
                    <a:lnTo>
                      <a:pt x="98" y="37"/>
                    </a:lnTo>
                    <a:lnTo>
                      <a:pt x="92" y="26"/>
                    </a:lnTo>
                    <a:lnTo>
                      <a:pt x="85" y="18"/>
                    </a:lnTo>
                    <a:lnTo>
                      <a:pt x="81" y="14"/>
                    </a:lnTo>
                    <a:lnTo>
                      <a:pt x="77" y="10"/>
                    </a:lnTo>
                    <a:lnTo>
                      <a:pt x="73" y="7"/>
                    </a:lnTo>
                    <a:lnTo>
                      <a:pt x="68" y="4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2" name="Freeform 859"/>
              <p:cNvSpPr>
                <a:spLocks/>
              </p:cNvSpPr>
              <p:nvPr userDrawn="1"/>
            </p:nvSpPr>
            <p:spPr bwMode="auto">
              <a:xfrm>
                <a:off x="4093" y="2236"/>
                <a:ext cx="53" cy="62"/>
              </a:xfrm>
              <a:custGeom>
                <a:avLst/>
                <a:gdLst>
                  <a:gd name="T0" fmla="*/ 1 w 106"/>
                  <a:gd name="T1" fmla="*/ 0 h 123"/>
                  <a:gd name="T2" fmla="*/ 1 w 106"/>
                  <a:gd name="T3" fmla="*/ 1 h 123"/>
                  <a:gd name="T4" fmla="*/ 1 w 106"/>
                  <a:gd name="T5" fmla="*/ 1 h 123"/>
                  <a:gd name="T6" fmla="*/ 1 w 106"/>
                  <a:gd name="T7" fmla="*/ 1 h 123"/>
                  <a:gd name="T8" fmla="*/ 1 w 106"/>
                  <a:gd name="T9" fmla="*/ 1 h 123"/>
                  <a:gd name="T10" fmla="*/ 1 w 106"/>
                  <a:gd name="T11" fmla="*/ 1 h 123"/>
                  <a:gd name="T12" fmla="*/ 1 w 106"/>
                  <a:gd name="T13" fmla="*/ 1 h 123"/>
                  <a:gd name="T14" fmla="*/ 1 w 106"/>
                  <a:gd name="T15" fmla="*/ 1 h 123"/>
                  <a:gd name="T16" fmla="*/ 1 w 106"/>
                  <a:gd name="T17" fmla="*/ 1 h 123"/>
                  <a:gd name="T18" fmla="*/ 0 w 106"/>
                  <a:gd name="T19" fmla="*/ 1 h 123"/>
                  <a:gd name="T20" fmla="*/ 0 w 106"/>
                  <a:gd name="T21" fmla="*/ 1 h 123"/>
                  <a:gd name="T22" fmla="*/ 1 w 106"/>
                  <a:gd name="T23" fmla="*/ 1 h 123"/>
                  <a:gd name="T24" fmla="*/ 1 w 106"/>
                  <a:gd name="T25" fmla="*/ 1 h 123"/>
                  <a:gd name="T26" fmla="*/ 1 w 106"/>
                  <a:gd name="T27" fmla="*/ 1 h 123"/>
                  <a:gd name="T28" fmla="*/ 1 w 106"/>
                  <a:gd name="T29" fmla="*/ 1 h 123"/>
                  <a:gd name="T30" fmla="*/ 1 w 106"/>
                  <a:gd name="T31" fmla="*/ 1 h 123"/>
                  <a:gd name="T32" fmla="*/ 1 w 106"/>
                  <a:gd name="T33" fmla="*/ 1 h 123"/>
                  <a:gd name="T34" fmla="*/ 1 w 106"/>
                  <a:gd name="T35" fmla="*/ 1 h 123"/>
                  <a:gd name="T36" fmla="*/ 1 w 106"/>
                  <a:gd name="T37" fmla="*/ 1 h 123"/>
                  <a:gd name="T38" fmla="*/ 1 w 106"/>
                  <a:gd name="T39" fmla="*/ 1 h 123"/>
                  <a:gd name="T40" fmla="*/ 1 w 106"/>
                  <a:gd name="T41" fmla="*/ 1 h 123"/>
                  <a:gd name="T42" fmla="*/ 1 w 106"/>
                  <a:gd name="T43" fmla="*/ 1 h 123"/>
                  <a:gd name="T44" fmla="*/ 1 w 106"/>
                  <a:gd name="T45" fmla="*/ 1 h 123"/>
                  <a:gd name="T46" fmla="*/ 1 w 106"/>
                  <a:gd name="T47" fmla="*/ 1 h 123"/>
                  <a:gd name="T48" fmla="*/ 1 w 106"/>
                  <a:gd name="T49" fmla="*/ 1 h 123"/>
                  <a:gd name="T50" fmla="*/ 1 w 106"/>
                  <a:gd name="T51" fmla="*/ 1 h 123"/>
                  <a:gd name="T52" fmla="*/ 1 w 106"/>
                  <a:gd name="T53" fmla="*/ 1 h 123"/>
                  <a:gd name="T54" fmla="*/ 1 w 106"/>
                  <a:gd name="T55" fmla="*/ 1 h 123"/>
                  <a:gd name="T56" fmla="*/ 1 w 106"/>
                  <a:gd name="T57" fmla="*/ 1 h 123"/>
                  <a:gd name="T58" fmla="*/ 1 w 106"/>
                  <a:gd name="T59" fmla="*/ 1 h 123"/>
                  <a:gd name="T60" fmla="*/ 1 w 106"/>
                  <a:gd name="T61" fmla="*/ 1 h 123"/>
                  <a:gd name="T62" fmla="*/ 1 w 106"/>
                  <a:gd name="T63" fmla="*/ 1 h 123"/>
                  <a:gd name="T64" fmla="*/ 1 w 106"/>
                  <a:gd name="T65" fmla="*/ 1 h 123"/>
                  <a:gd name="T66" fmla="*/ 1 w 106"/>
                  <a:gd name="T67" fmla="*/ 1 h 123"/>
                  <a:gd name="T68" fmla="*/ 1 w 106"/>
                  <a:gd name="T69" fmla="*/ 1 h 123"/>
                  <a:gd name="T70" fmla="*/ 1 w 106"/>
                  <a:gd name="T71" fmla="*/ 1 h 123"/>
                  <a:gd name="T72" fmla="*/ 1 w 106"/>
                  <a:gd name="T73" fmla="*/ 1 h 123"/>
                  <a:gd name="T74" fmla="*/ 1 w 106"/>
                  <a:gd name="T75" fmla="*/ 1 h 123"/>
                  <a:gd name="T76" fmla="*/ 1 w 106"/>
                  <a:gd name="T77" fmla="*/ 1 h 123"/>
                  <a:gd name="T78" fmla="*/ 1 w 106"/>
                  <a:gd name="T79" fmla="*/ 1 h 123"/>
                  <a:gd name="T80" fmla="*/ 1 w 106"/>
                  <a:gd name="T81" fmla="*/ 1 h 123"/>
                  <a:gd name="T82" fmla="*/ 1 w 106"/>
                  <a:gd name="T83" fmla="*/ 1 h 123"/>
                  <a:gd name="T84" fmla="*/ 1 w 106"/>
                  <a:gd name="T85" fmla="*/ 1 h 123"/>
                  <a:gd name="T86" fmla="*/ 1 w 106"/>
                  <a:gd name="T87" fmla="*/ 1 h 123"/>
                  <a:gd name="T88" fmla="*/ 1 w 106"/>
                  <a:gd name="T89" fmla="*/ 1 h 123"/>
                  <a:gd name="T90" fmla="*/ 1 w 106"/>
                  <a:gd name="T91" fmla="*/ 0 h 123"/>
                  <a:gd name="T92" fmla="*/ 1 w 106"/>
                  <a:gd name="T93" fmla="*/ 0 h 123"/>
                  <a:gd name="T94" fmla="*/ 1 w 106"/>
                  <a:gd name="T95" fmla="*/ 0 h 123"/>
                  <a:gd name="T96" fmla="*/ 1 w 106"/>
                  <a:gd name="T97" fmla="*/ 0 h 123"/>
                  <a:gd name="T98" fmla="*/ 1 w 106"/>
                  <a:gd name="T99" fmla="*/ 0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42" y="0"/>
                    </a:moveTo>
                    <a:lnTo>
                      <a:pt x="35" y="2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0" y="12"/>
                    </a:lnTo>
                    <a:lnTo>
                      <a:pt x="14" y="18"/>
                    </a:lnTo>
                    <a:lnTo>
                      <a:pt x="10" y="26"/>
                    </a:lnTo>
                    <a:lnTo>
                      <a:pt x="6" y="34"/>
                    </a:lnTo>
                    <a:lnTo>
                      <a:pt x="3" y="42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3" y="77"/>
                    </a:lnTo>
                    <a:lnTo>
                      <a:pt x="5" y="82"/>
                    </a:lnTo>
                    <a:lnTo>
                      <a:pt x="6" y="88"/>
                    </a:lnTo>
                    <a:lnTo>
                      <a:pt x="11" y="99"/>
                    </a:lnTo>
                    <a:lnTo>
                      <a:pt x="18" y="107"/>
                    </a:lnTo>
                    <a:lnTo>
                      <a:pt x="22" y="111"/>
                    </a:lnTo>
                    <a:lnTo>
                      <a:pt x="27" y="114"/>
                    </a:lnTo>
                    <a:lnTo>
                      <a:pt x="36" y="119"/>
                    </a:lnTo>
                    <a:lnTo>
                      <a:pt x="47" y="122"/>
                    </a:lnTo>
                    <a:lnTo>
                      <a:pt x="51" y="123"/>
                    </a:lnTo>
                    <a:lnTo>
                      <a:pt x="55" y="123"/>
                    </a:lnTo>
                    <a:lnTo>
                      <a:pt x="60" y="123"/>
                    </a:lnTo>
                    <a:lnTo>
                      <a:pt x="64" y="122"/>
                    </a:lnTo>
                    <a:lnTo>
                      <a:pt x="72" y="121"/>
                    </a:lnTo>
                    <a:lnTo>
                      <a:pt x="79" y="117"/>
                    </a:lnTo>
                    <a:lnTo>
                      <a:pt x="83" y="114"/>
                    </a:lnTo>
                    <a:lnTo>
                      <a:pt x="86" y="111"/>
                    </a:lnTo>
                    <a:lnTo>
                      <a:pt x="91" y="106"/>
                    </a:lnTo>
                    <a:lnTo>
                      <a:pt x="97" y="97"/>
                    </a:lnTo>
                    <a:lnTo>
                      <a:pt x="101" y="89"/>
                    </a:lnTo>
                    <a:lnTo>
                      <a:pt x="104" y="81"/>
                    </a:lnTo>
                    <a:lnTo>
                      <a:pt x="106" y="70"/>
                    </a:lnTo>
                    <a:lnTo>
                      <a:pt x="106" y="57"/>
                    </a:lnTo>
                    <a:lnTo>
                      <a:pt x="105" y="52"/>
                    </a:lnTo>
                    <a:lnTo>
                      <a:pt x="104" y="45"/>
                    </a:lnTo>
                    <a:lnTo>
                      <a:pt x="99" y="34"/>
                    </a:lnTo>
                    <a:lnTo>
                      <a:pt x="94" y="24"/>
                    </a:lnTo>
                    <a:lnTo>
                      <a:pt x="91" y="19"/>
                    </a:lnTo>
                    <a:lnTo>
                      <a:pt x="87" y="15"/>
                    </a:lnTo>
                    <a:lnTo>
                      <a:pt x="83" y="11"/>
                    </a:lnTo>
                    <a:lnTo>
                      <a:pt x="79" y="8"/>
                    </a:lnTo>
                    <a:lnTo>
                      <a:pt x="75" y="5"/>
                    </a:lnTo>
                    <a:lnTo>
                      <a:pt x="69" y="2"/>
                    </a:lnTo>
                    <a:lnTo>
                      <a:pt x="64" y="1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3" name="Freeform 860"/>
              <p:cNvSpPr>
                <a:spLocks/>
              </p:cNvSpPr>
              <p:nvPr userDrawn="1"/>
            </p:nvSpPr>
            <p:spPr bwMode="auto">
              <a:xfrm>
                <a:off x="4064" y="2547"/>
                <a:ext cx="51" cy="60"/>
              </a:xfrm>
              <a:custGeom>
                <a:avLst/>
                <a:gdLst>
                  <a:gd name="T0" fmla="*/ 1 w 101"/>
                  <a:gd name="T1" fmla="*/ 0 h 119"/>
                  <a:gd name="T2" fmla="*/ 1 w 101"/>
                  <a:gd name="T3" fmla="*/ 0 h 119"/>
                  <a:gd name="T4" fmla="*/ 1 w 101"/>
                  <a:gd name="T5" fmla="*/ 1 h 119"/>
                  <a:gd name="T6" fmla="*/ 1 w 101"/>
                  <a:gd name="T7" fmla="*/ 1 h 119"/>
                  <a:gd name="T8" fmla="*/ 1 w 101"/>
                  <a:gd name="T9" fmla="*/ 1 h 119"/>
                  <a:gd name="T10" fmla="*/ 1 w 101"/>
                  <a:gd name="T11" fmla="*/ 1 h 119"/>
                  <a:gd name="T12" fmla="*/ 1 w 101"/>
                  <a:gd name="T13" fmla="*/ 1 h 119"/>
                  <a:gd name="T14" fmla="*/ 1 w 101"/>
                  <a:gd name="T15" fmla="*/ 1 h 119"/>
                  <a:gd name="T16" fmla="*/ 1 w 101"/>
                  <a:gd name="T17" fmla="*/ 1 h 119"/>
                  <a:gd name="T18" fmla="*/ 0 w 101"/>
                  <a:gd name="T19" fmla="*/ 1 h 119"/>
                  <a:gd name="T20" fmla="*/ 0 w 101"/>
                  <a:gd name="T21" fmla="*/ 1 h 119"/>
                  <a:gd name="T22" fmla="*/ 1 w 101"/>
                  <a:gd name="T23" fmla="*/ 1 h 119"/>
                  <a:gd name="T24" fmla="*/ 1 w 101"/>
                  <a:gd name="T25" fmla="*/ 1 h 119"/>
                  <a:gd name="T26" fmla="*/ 1 w 101"/>
                  <a:gd name="T27" fmla="*/ 1 h 119"/>
                  <a:gd name="T28" fmla="*/ 1 w 101"/>
                  <a:gd name="T29" fmla="*/ 1 h 119"/>
                  <a:gd name="T30" fmla="*/ 1 w 101"/>
                  <a:gd name="T31" fmla="*/ 1 h 119"/>
                  <a:gd name="T32" fmla="*/ 1 w 101"/>
                  <a:gd name="T33" fmla="*/ 1 h 119"/>
                  <a:gd name="T34" fmla="*/ 1 w 101"/>
                  <a:gd name="T35" fmla="*/ 1 h 119"/>
                  <a:gd name="T36" fmla="*/ 1 w 101"/>
                  <a:gd name="T37" fmla="*/ 1 h 119"/>
                  <a:gd name="T38" fmla="*/ 1 w 101"/>
                  <a:gd name="T39" fmla="*/ 1 h 119"/>
                  <a:gd name="T40" fmla="*/ 1 w 101"/>
                  <a:gd name="T41" fmla="*/ 1 h 119"/>
                  <a:gd name="T42" fmla="*/ 1 w 101"/>
                  <a:gd name="T43" fmla="*/ 1 h 119"/>
                  <a:gd name="T44" fmla="*/ 1 w 101"/>
                  <a:gd name="T45" fmla="*/ 1 h 119"/>
                  <a:gd name="T46" fmla="*/ 1 w 101"/>
                  <a:gd name="T47" fmla="*/ 1 h 119"/>
                  <a:gd name="T48" fmla="*/ 1 w 101"/>
                  <a:gd name="T49" fmla="*/ 1 h 119"/>
                  <a:gd name="T50" fmla="*/ 1 w 101"/>
                  <a:gd name="T51" fmla="*/ 1 h 119"/>
                  <a:gd name="T52" fmla="*/ 1 w 101"/>
                  <a:gd name="T53" fmla="*/ 1 h 119"/>
                  <a:gd name="T54" fmla="*/ 1 w 101"/>
                  <a:gd name="T55" fmla="*/ 1 h 119"/>
                  <a:gd name="T56" fmla="*/ 1 w 101"/>
                  <a:gd name="T57" fmla="*/ 1 h 119"/>
                  <a:gd name="T58" fmla="*/ 1 w 101"/>
                  <a:gd name="T59" fmla="*/ 1 h 119"/>
                  <a:gd name="T60" fmla="*/ 1 w 101"/>
                  <a:gd name="T61" fmla="*/ 1 h 119"/>
                  <a:gd name="T62" fmla="*/ 1 w 101"/>
                  <a:gd name="T63" fmla="*/ 1 h 119"/>
                  <a:gd name="T64" fmla="*/ 1 w 101"/>
                  <a:gd name="T65" fmla="*/ 1 h 119"/>
                  <a:gd name="T66" fmla="*/ 1 w 101"/>
                  <a:gd name="T67" fmla="*/ 1 h 119"/>
                  <a:gd name="T68" fmla="*/ 1 w 101"/>
                  <a:gd name="T69" fmla="*/ 1 h 119"/>
                  <a:gd name="T70" fmla="*/ 1 w 101"/>
                  <a:gd name="T71" fmla="*/ 1 h 119"/>
                  <a:gd name="T72" fmla="*/ 1 w 101"/>
                  <a:gd name="T73" fmla="*/ 1 h 119"/>
                  <a:gd name="T74" fmla="*/ 1 w 101"/>
                  <a:gd name="T75" fmla="*/ 1 h 119"/>
                  <a:gd name="T76" fmla="*/ 1 w 101"/>
                  <a:gd name="T77" fmla="*/ 1 h 119"/>
                  <a:gd name="T78" fmla="*/ 1 w 101"/>
                  <a:gd name="T79" fmla="*/ 1 h 119"/>
                  <a:gd name="T80" fmla="*/ 1 w 101"/>
                  <a:gd name="T81" fmla="*/ 1 h 119"/>
                  <a:gd name="T82" fmla="*/ 1 w 101"/>
                  <a:gd name="T83" fmla="*/ 1 h 119"/>
                  <a:gd name="T84" fmla="*/ 1 w 101"/>
                  <a:gd name="T85" fmla="*/ 1 h 119"/>
                  <a:gd name="T86" fmla="*/ 1 w 101"/>
                  <a:gd name="T87" fmla="*/ 1 h 119"/>
                  <a:gd name="T88" fmla="*/ 1 w 101"/>
                  <a:gd name="T89" fmla="*/ 1 h 119"/>
                  <a:gd name="T90" fmla="*/ 1 w 101"/>
                  <a:gd name="T91" fmla="*/ 1 h 119"/>
                  <a:gd name="T92" fmla="*/ 1 w 101"/>
                  <a:gd name="T93" fmla="*/ 1 h 119"/>
                  <a:gd name="T94" fmla="*/ 1 w 101"/>
                  <a:gd name="T95" fmla="*/ 1 h 119"/>
                  <a:gd name="T96" fmla="*/ 1 w 101"/>
                  <a:gd name="T97" fmla="*/ 1 h 119"/>
                  <a:gd name="T98" fmla="*/ 1 w 101"/>
                  <a:gd name="T99" fmla="*/ 1 h 119"/>
                  <a:gd name="T100" fmla="*/ 1 w 101"/>
                  <a:gd name="T101" fmla="*/ 0 h 119"/>
                  <a:gd name="T102" fmla="*/ 1 w 101"/>
                  <a:gd name="T103" fmla="*/ 0 h 119"/>
                  <a:gd name="T104" fmla="*/ 1 w 101"/>
                  <a:gd name="T105" fmla="*/ 0 h 119"/>
                  <a:gd name="T106" fmla="*/ 1 w 101"/>
                  <a:gd name="T107" fmla="*/ 0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1" h="119">
                    <a:moveTo>
                      <a:pt x="40" y="0"/>
                    </a:moveTo>
                    <a:lnTo>
                      <a:pt x="35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9" y="9"/>
                    </a:lnTo>
                    <a:lnTo>
                      <a:pt x="12" y="15"/>
                    </a:lnTo>
                    <a:lnTo>
                      <a:pt x="8" y="20"/>
                    </a:lnTo>
                    <a:lnTo>
                      <a:pt x="4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1" y="70"/>
                    </a:lnTo>
                    <a:lnTo>
                      <a:pt x="2" y="75"/>
                    </a:lnTo>
                    <a:lnTo>
                      <a:pt x="5" y="81"/>
                    </a:lnTo>
                    <a:lnTo>
                      <a:pt x="11" y="90"/>
                    </a:lnTo>
                    <a:lnTo>
                      <a:pt x="13" y="96"/>
                    </a:lnTo>
                    <a:lnTo>
                      <a:pt x="18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30" y="111"/>
                    </a:lnTo>
                    <a:lnTo>
                      <a:pt x="34" y="114"/>
                    </a:lnTo>
                    <a:lnTo>
                      <a:pt x="40" y="116"/>
                    </a:lnTo>
                    <a:lnTo>
                      <a:pt x="44" y="118"/>
                    </a:lnTo>
                    <a:lnTo>
                      <a:pt x="48" y="118"/>
                    </a:lnTo>
                    <a:lnTo>
                      <a:pt x="52" y="119"/>
                    </a:lnTo>
                    <a:lnTo>
                      <a:pt x="56" y="119"/>
                    </a:lnTo>
                    <a:lnTo>
                      <a:pt x="60" y="119"/>
                    </a:lnTo>
                    <a:lnTo>
                      <a:pt x="68" y="118"/>
                    </a:lnTo>
                    <a:lnTo>
                      <a:pt x="75" y="115"/>
                    </a:lnTo>
                    <a:lnTo>
                      <a:pt x="78" y="112"/>
                    </a:lnTo>
                    <a:lnTo>
                      <a:pt x="82" y="110"/>
                    </a:lnTo>
                    <a:lnTo>
                      <a:pt x="88" y="105"/>
                    </a:lnTo>
                    <a:lnTo>
                      <a:pt x="92" y="99"/>
                    </a:lnTo>
                    <a:lnTo>
                      <a:pt x="96" y="90"/>
                    </a:lnTo>
                    <a:lnTo>
                      <a:pt x="99" y="82"/>
                    </a:lnTo>
                    <a:lnTo>
                      <a:pt x="101" y="72"/>
                    </a:lnTo>
                    <a:lnTo>
                      <a:pt x="101" y="60"/>
                    </a:lnTo>
                    <a:lnTo>
                      <a:pt x="100" y="55"/>
                    </a:lnTo>
                    <a:lnTo>
                      <a:pt x="99" y="49"/>
                    </a:lnTo>
                    <a:lnTo>
                      <a:pt x="97" y="44"/>
                    </a:lnTo>
                    <a:lnTo>
                      <a:pt x="96" y="38"/>
                    </a:lnTo>
                    <a:lnTo>
                      <a:pt x="93" y="33"/>
                    </a:lnTo>
                    <a:lnTo>
                      <a:pt x="90" y="27"/>
                    </a:lnTo>
                    <a:lnTo>
                      <a:pt x="84" y="17"/>
                    </a:lnTo>
                    <a:lnTo>
                      <a:pt x="79" y="15"/>
                    </a:lnTo>
                    <a:lnTo>
                      <a:pt x="75" y="11"/>
                    </a:lnTo>
                    <a:lnTo>
                      <a:pt x="70" y="8"/>
                    </a:lnTo>
                    <a:lnTo>
                      <a:pt x="66" y="5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4" name="Freeform 861"/>
              <p:cNvSpPr>
                <a:spLocks/>
              </p:cNvSpPr>
              <p:nvPr userDrawn="1"/>
            </p:nvSpPr>
            <p:spPr bwMode="auto">
              <a:xfrm>
                <a:off x="4199" y="2474"/>
                <a:ext cx="55" cy="62"/>
              </a:xfrm>
              <a:custGeom>
                <a:avLst/>
                <a:gdLst>
                  <a:gd name="T0" fmla="*/ 1 w 110"/>
                  <a:gd name="T1" fmla="*/ 0 h 126"/>
                  <a:gd name="T2" fmla="*/ 1 w 110"/>
                  <a:gd name="T3" fmla="*/ 0 h 126"/>
                  <a:gd name="T4" fmla="*/ 1 w 110"/>
                  <a:gd name="T5" fmla="*/ 0 h 126"/>
                  <a:gd name="T6" fmla="*/ 1 w 110"/>
                  <a:gd name="T7" fmla="*/ 0 h 126"/>
                  <a:gd name="T8" fmla="*/ 1 w 110"/>
                  <a:gd name="T9" fmla="*/ 0 h 126"/>
                  <a:gd name="T10" fmla="*/ 1 w 110"/>
                  <a:gd name="T11" fmla="*/ 0 h 126"/>
                  <a:gd name="T12" fmla="*/ 1 w 110"/>
                  <a:gd name="T13" fmla="*/ 0 h 126"/>
                  <a:gd name="T14" fmla="*/ 1 w 110"/>
                  <a:gd name="T15" fmla="*/ 0 h 126"/>
                  <a:gd name="T16" fmla="*/ 1 w 110"/>
                  <a:gd name="T17" fmla="*/ 0 h 126"/>
                  <a:gd name="T18" fmla="*/ 1 w 110"/>
                  <a:gd name="T19" fmla="*/ 0 h 126"/>
                  <a:gd name="T20" fmla="*/ 1 w 110"/>
                  <a:gd name="T21" fmla="*/ 0 h 126"/>
                  <a:gd name="T22" fmla="*/ 1 w 110"/>
                  <a:gd name="T23" fmla="*/ 0 h 126"/>
                  <a:gd name="T24" fmla="*/ 0 w 110"/>
                  <a:gd name="T25" fmla="*/ 0 h 126"/>
                  <a:gd name="T26" fmla="*/ 0 w 110"/>
                  <a:gd name="T27" fmla="*/ 0 h 126"/>
                  <a:gd name="T28" fmla="*/ 0 w 110"/>
                  <a:gd name="T29" fmla="*/ 0 h 126"/>
                  <a:gd name="T30" fmla="*/ 1 w 110"/>
                  <a:gd name="T31" fmla="*/ 0 h 126"/>
                  <a:gd name="T32" fmla="*/ 1 w 110"/>
                  <a:gd name="T33" fmla="*/ 0 h 126"/>
                  <a:gd name="T34" fmla="*/ 1 w 110"/>
                  <a:gd name="T35" fmla="*/ 0 h 126"/>
                  <a:gd name="T36" fmla="*/ 1 w 110"/>
                  <a:gd name="T37" fmla="*/ 0 h 126"/>
                  <a:gd name="T38" fmla="*/ 1 w 110"/>
                  <a:gd name="T39" fmla="*/ 0 h 126"/>
                  <a:gd name="T40" fmla="*/ 1 w 110"/>
                  <a:gd name="T41" fmla="*/ 0 h 126"/>
                  <a:gd name="T42" fmla="*/ 1 w 110"/>
                  <a:gd name="T43" fmla="*/ 0 h 126"/>
                  <a:gd name="T44" fmla="*/ 1 w 110"/>
                  <a:gd name="T45" fmla="*/ 0 h 126"/>
                  <a:gd name="T46" fmla="*/ 1 w 110"/>
                  <a:gd name="T47" fmla="*/ 0 h 126"/>
                  <a:gd name="T48" fmla="*/ 1 w 110"/>
                  <a:gd name="T49" fmla="*/ 0 h 126"/>
                  <a:gd name="T50" fmla="*/ 1 w 110"/>
                  <a:gd name="T51" fmla="*/ 0 h 126"/>
                  <a:gd name="T52" fmla="*/ 1 w 110"/>
                  <a:gd name="T53" fmla="*/ 0 h 126"/>
                  <a:gd name="T54" fmla="*/ 1 w 110"/>
                  <a:gd name="T55" fmla="*/ 0 h 126"/>
                  <a:gd name="T56" fmla="*/ 1 w 110"/>
                  <a:gd name="T57" fmla="*/ 0 h 126"/>
                  <a:gd name="T58" fmla="*/ 1 w 110"/>
                  <a:gd name="T59" fmla="*/ 0 h 126"/>
                  <a:gd name="T60" fmla="*/ 1 w 110"/>
                  <a:gd name="T61" fmla="*/ 0 h 126"/>
                  <a:gd name="T62" fmla="*/ 1 w 110"/>
                  <a:gd name="T63" fmla="*/ 0 h 126"/>
                  <a:gd name="T64" fmla="*/ 1 w 110"/>
                  <a:gd name="T65" fmla="*/ 0 h 126"/>
                  <a:gd name="T66" fmla="*/ 1 w 110"/>
                  <a:gd name="T67" fmla="*/ 0 h 126"/>
                  <a:gd name="T68" fmla="*/ 1 w 110"/>
                  <a:gd name="T69" fmla="*/ 0 h 126"/>
                  <a:gd name="T70" fmla="*/ 1 w 110"/>
                  <a:gd name="T71" fmla="*/ 0 h 126"/>
                  <a:gd name="T72" fmla="*/ 1 w 110"/>
                  <a:gd name="T73" fmla="*/ 0 h 126"/>
                  <a:gd name="T74" fmla="*/ 1 w 110"/>
                  <a:gd name="T75" fmla="*/ 0 h 126"/>
                  <a:gd name="T76" fmla="*/ 1 w 110"/>
                  <a:gd name="T77" fmla="*/ 0 h 126"/>
                  <a:gd name="T78" fmla="*/ 1 w 110"/>
                  <a:gd name="T79" fmla="*/ 0 h 126"/>
                  <a:gd name="T80" fmla="*/ 1 w 110"/>
                  <a:gd name="T81" fmla="*/ 0 h 126"/>
                  <a:gd name="T82" fmla="*/ 1 w 110"/>
                  <a:gd name="T83" fmla="*/ 0 h 126"/>
                  <a:gd name="T84" fmla="*/ 1 w 110"/>
                  <a:gd name="T85" fmla="*/ 0 h 126"/>
                  <a:gd name="T86" fmla="*/ 1 w 110"/>
                  <a:gd name="T87" fmla="*/ 0 h 126"/>
                  <a:gd name="T88" fmla="*/ 1 w 110"/>
                  <a:gd name="T89" fmla="*/ 0 h 126"/>
                  <a:gd name="T90" fmla="*/ 1 w 110"/>
                  <a:gd name="T91" fmla="*/ 0 h 126"/>
                  <a:gd name="T92" fmla="*/ 1 w 110"/>
                  <a:gd name="T93" fmla="*/ 0 h 126"/>
                  <a:gd name="T94" fmla="*/ 1 w 110"/>
                  <a:gd name="T95" fmla="*/ 0 h 126"/>
                  <a:gd name="T96" fmla="*/ 1 w 110"/>
                  <a:gd name="T97" fmla="*/ 0 h 126"/>
                  <a:gd name="T98" fmla="*/ 1 w 110"/>
                  <a:gd name="T99" fmla="*/ 0 h 126"/>
                  <a:gd name="T100" fmla="*/ 1 w 110"/>
                  <a:gd name="T101" fmla="*/ 0 h 126"/>
                  <a:gd name="T102" fmla="*/ 1 w 110"/>
                  <a:gd name="T103" fmla="*/ 0 h 126"/>
                  <a:gd name="T104" fmla="*/ 1 w 110"/>
                  <a:gd name="T105" fmla="*/ 0 h 126"/>
                  <a:gd name="T106" fmla="*/ 1 w 110"/>
                  <a:gd name="T107" fmla="*/ 0 h 126"/>
                  <a:gd name="T108" fmla="*/ 1 w 110"/>
                  <a:gd name="T109" fmla="*/ 0 h 126"/>
                  <a:gd name="T110" fmla="*/ 1 w 110"/>
                  <a:gd name="T111" fmla="*/ 0 h 1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0" h="126">
                    <a:moveTo>
                      <a:pt x="44" y="0"/>
                    </a:moveTo>
                    <a:lnTo>
                      <a:pt x="36" y="2"/>
                    </a:lnTo>
                    <a:lnTo>
                      <a:pt x="28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4" y="16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4" y="31"/>
                    </a:lnTo>
                    <a:lnTo>
                      <a:pt x="3" y="36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8" y="91"/>
                    </a:lnTo>
                    <a:lnTo>
                      <a:pt x="11" y="97"/>
                    </a:lnTo>
                    <a:lnTo>
                      <a:pt x="15" y="102"/>
                    </a:lnTo>
                    <a:lnTo>
                      <a:pt x="18" y="106"/>
                    </a:lnTo>
                    <a:lnTo>
                      <a:pt x="28" y="115"/>
                    </a:lnTo>
                    <a:lnTo>
                      <a:pt x="32" y="117"/>
                    </a:lnTo>
                    <a:lnTo>
                      <a:pt x="37" y="120"/>
                    </a:lnTo>
                    <a:lnTo>
                      <a:pt x="43" y="123"/>
                    </a:lnTo>
                    <a:lnTo>
                      <a:pt x="48" y="124"/>
                    </a:lnTo>
                    <a:lnTo>
                      <a:pt x="52" y="126"/>
                    </a:lnTo>
                    <a:lnTo>
                      <a:pt x="57" y="126"/>
                    </a:lnTo>
                    <a:lnTo>
                      <a:pt x="61" y="126"/>
                    </a:lnTo>
                    <a:lnTo>
                      <a:pt x="65" y="126"/>
                    </a:lnTo>
                    <a:lnTo>
                      <a:pt x="74" y="123"/>
                    </a:lnTo>
                    <a:lnTo>
                      <a:pt x="81" y="120"/>
                    </a:lnTo>
                    <a:lnTo>
                      <a:pt x="90" y="116"/>
                    </a:lnTo>
                    <a:lnTo>
                      <a:pt x="95" y="109"/>
                    </a:lnTo>
                    <a:lnTo>
                      <a:pt x="101" y="102"/>
                    </a:lnTo>
                    <a:lnTo>
                      <a:pt x="105" y="94"/>
                    </a:lnTo>
                    <a:lnTo>
                      <a:pt x="107" y="90"/>
                    </a:lnTo>
                    <a:lnTo>
                      <a:pt x="109" y="86"/>
                    </a:lnTo>
                    <a:lnTo>
                      <a:pt x="110" y="76"/>
                    </a:lnTo>
                    <a:lnTo>
                      <a:pt x="110" y="69"/>
                    </a:lnTo>
                    <a:lnTo>
                      <a:pt x="110" y="62"/>
                    </a:lnTo>
                    <a:lnTo>
                      <a:pt x="109" y="50"/>
                    </a:lnTo>
                    <a:lnTo>
                      <a:pt x="107" y="44"/>
                    </a:lnTo>
                    <a:lnTo>
                      <a:pt x="105" y="39"/>
                    </a:lnTo>
                    <a:lnTo>
                      <a:pt x="99" y="28"/>
                    </a:lnTo>
                    <a:lnTo>
                      <a:pt x="95" y="24"/>
                    </a:lnTo>
                    <a:lnTo>
                      <a:pt x="91" y="18"/>
                    </a:lnTo>
                    <a:lnTo>
                      <a:pt x="83" y="11"/>
                    </a:lnTo>
                    <a:lnTo>
                      <a:pt x="77" y="7"/>
                    </a:lnTo>
                    <a:lnTo>
                      <a:pt x="73" y="5"/>
                    </a:lnTo>
                    <a:lnTo>
                      <a:pt x="68" y="3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5" name="Freeform 862"/>
              <p:cNvSpPr>
                <a:spLocks/>
              </p:cNvSpPr>
              <p:nvPr userDrawn="1"/>
            </p:nvSpPr>
            <p:spPr bwMode="auto">
              <a:xfrm>
                <a:off x="4233" y="2145"/>
                <a:ext cx="58" cy="65"/>
              </a:xfrm>
              <a:custGeom>
                <a:avLst/>
                <a:gdLst>
                  <a:gd name="T0" fmla="*/ 1 w 115"/>
                  <a:gd name="T1" fmla="*/ 0 h 131"/>
                  <a:gd name="T2" fmla="*/ 1 w 115"/>
                  <a:gd name="T3" fmla="*/ 0 h 131"/>
                  <a:gd name="T4" fmla="*/ 1 w 115"/>
                  <a:gd name="T5" fmla="*/ 0 h 131"/>
                  <a:gd name="T6" fmla="*/ 1 w 115"/>
                  <a:gd name="T7" fmla="*/ 0 h 131"/>
                  <a:gd name="T8" fmla="*/ 1 w 115"/>
                  <a:gd name="T9" fmla="*/ 0 h 131"/>
                  <a:gd name="T10" fmla="*/ 1 w 115"/>
                  <a:gd name="T11" fmla="*/ 0 h 131"/>
                  <a:gd name="T12" fmla="*/ 1 w 115"/>
                  <a:gd name="T13" fmla="*/ 0 h 131"/>
                  <a:gd name="T14" fmla="*/ 1 w 115"/>
                  <a:gd name="T15" fmla="*/ 0 h 131"/>
                  <a:gd name="T16" fmla="*/ 1 w 115"/>
                  <a:gd name="T17" fmla="*/ 0 h 131"/>
                  <a:gd name="T18" fmla="*/ 1 w 115"/>
                  <a:gd name="T19" fmla="*/ 0 h 131"/>
                  <a:gd name="T20" fmla="*/ 1 w 115"/>
                  <a:gd name="T21" fmla="*/ 0 h 131"/>
                  <a:gd name="T22" fmla="*/ 0 w 115"/>
                  <a:gd name="T23" fmla="*/ 0 h 131"/>
                  <a:gd name="T24" fmla="*/ 0 w 115"/>
                  <a:gd name="T25" fmla="*/ 0 h 131"/>
                  <a:gd name="T26" fmla="*/ 1 w 115"/>
                  <a:gd name="T27" fmla="*/ 0 h 131"/>
                  <a:gd name="T28" fmla="*/ 1 w 115"/>
                  <a:gd name="T29" fmla="*/ 0 h 131"/>
                  <a:gd name="T30" fmla="*/ 1 w 115"/>
                  <a:gd name="T31" fmla="*/ 0 h 131"/>
                  <a:gd name="T32" fmla="*/ 1 w 115"/>
                  <a:gd name="T33" fmla="*/ 0 h 131"/>
                  <a:gd name="T34" fmla="*/ 1 w 115"/>
                  <a:gd name="T35" fmla="*/ 0 h 131"/>
                  <a:gd name="T36" fmla="*/ 1 w 115"/>
                  <a:gd name="T37" fmla="*/ 0 h 131"/>
                  <a:gd name="T38" fmla="*/ 1 w 115"/>
                  <a:gd name="T39" fmla="*/ 0 h 131"/>
                  <a:gd name="T40" fmla="*/ 1 w 115"/>
                  <a:gd name="T41" fmla="*/ 0 h 131"/>
                  <a:gd name="T42" fmla="*/ 1 w 115"/>
                  <a:gd name="T43" fmla="*/ 0 h 131"/>
                  <a:gd name="T44" fmla="*/ 1 w 115"/>
                  <a:gd name="T45" fmla="*/ 0 h 131"/>
                  <a:gd name="T46" fmla="*/ 1 w 115"/>
                  <a:gd name="T47" fmla="*/ 0 h 131"/>
                  <a:gd name="T48" fmla="*/ 1 w 115"/>
                  <a:gd name="T49" fmla="*/ 0 h 131"/>
                  <a:gd name="T50" fmla="*/ 1 w 115"/>
                  <a:gd name="T51" fmla="*/ 0 h 131"/>
                  <a:gd name="T52" fmla="*/ 1 w 115"/>
                  <a:gd name="T53" fmla="*/ 0 h 131"/>
                  <a:gd name="T54" fmla="*/ 1 w 115"/>
                  <a:gd name="T55" fmla="*/ 0 h 131"/>
                  <a:gd name="T56" fmla="*/ 1 w 115"/>
                  <a:gd name="T57" fmla="*/ 0 h 131"/>
                  <a:gd name="T58" fmla="*/ 1 w 115"/>
                  <a:gd name="T59" fmla="*/ 0 h 131"/>
                  <a:gd name="T60" fmla="*/ 1 w 115"/>
                  <a:gd name="T61" fmla="*/ 0 h 131"/>
                  <a:gd name="T62" fmla="*/ 1 w 115"/>
                  <a:gd name="T63" fmla="*/ 0 h 131"/>
                  <a:gd name="T64" fmla="*/ 1 w 115"/>
                  <a:gd name="T65" fmla="*/ 0 h 131"/>
                  <a:gd name="T66" fmla="*/ 1 w 115"/>
                  <a:gd name="T67" fmla="*/ 0 h 131"/>
                  <a:gd name="T68" fmla="*/ 1 w 115"/>
                  <a:gd name="T69" fmla="*/ 0 h 131"/>
                  <a:gd name="T70" fmla="*/ 1 w 115"/>
                  <a:gd name="T71" fmla="*/ 0 h 131"/>
                  <a:gd name="T72" fmla="*/ 1 w 115"/>
                  <a:gd name="T73" fmla="*/ 0 h 131"/>
                  <a:gd name="T74" fmla="*/ 1 w 115"/>
                  <a:gd name="T75" fmla="*/ 0 h 131"/>
                  <a:gd name="T76" fmla="*/ 1 w 115"/>
                  <a:gd name="T77" fmla="*/ 0 h 131"/>
                  <a:gd name="T78" fmla="*/ 1 w 115"/>
                  <a:gd name="T79" fmla="*/ 0 h 131"/>
                  <a:gd name="T80" fmla="*/ 1 w 115"/>
                  <a:gd name="T81" fmla="*/ 0 h 131"/>
                  <a:gd name="T82" fmla="*/ 1 w 115"/>
                  <a:gd name="T83" fmla="*/ 0 h 131"/>
                  <a:gd name="T84" fmla="*/ 1 w 115"/>
                  <a:gd name="T85" fmla="*/ 0 h 131"/>
                  <a:gd name="T86" fmla="*/ 1 w 115"/>
                  <a:gd name="T87" fmla="*/ 0 h 131"/>
                  <a:gd name="T88" fmla="*/ 1 w 115"/>
                  <a:gd name="T89" fmla="*/ 0 h 131"/>
                  <a:gd name="T90" fmla="*/ 1 w 115"/>
                  <a:gd name="T91" fmla="*/ 0 h 131"/>
                  <a:gd name="T92" fmla="*/ 1 w 115"/>
                  <a:gd name="T93" fmla="*/ 0 h 131"/>
                  <a:gd name="T94" fmla="*/ 1 w 115"/>
                  <a:gd name="T95" fmla="*/ 0 h 131"/>
                  <a:gd name="T96" fmla="*/ 1 w 115"/>
                  <a:gd name="T97" fmla="*/ 0 h 131"/>
                  <a:gd name="T98" fmla="*/ 1 w 115"/>
                  <a:gd name="T99" fmla="*/ 0 h 131"/>
                  <a:gd name="T100" fmla="*/ 1 w 115"/>
                  <a:gd name="T101" fmla="*/ 0 h 131"/>
                  <a:gd name="T102" fmla="*/ 1 w 115"/>
                  <a:gd name="T103" fmla="*/ 0 h 131"/>
                  <a:gd name="T104" fmla="*/ 1 w 115"/>
                  <a:gd name="T105" fmla="*/ 0 h 131"/>
                  <a:gd name="T106" fmla="*/ 1 w 115"/>
                  <a:gd name="T107" fmla="*/ 0 h 131"/>
                  <a:gd name="T108" fmla="*/ 1 w 115"/>
                  <a:gd name="T109" fmla="*/ 0 h 131"/>
                  <a:gd name="T110" fmla="*/ 1 w 115"/>
                  <a:gd name="T111" fmla="*/ 0 h 131"/>
                  <a:gd name="T112" fmla="*/ 1 w 115"/>
                  <a:gd name="T113" fmla="*/ 0 h 1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5" h="131">
                    <a:moveTo>
                      <a:pt x="46" y="2"/>
                    </a:moveTo>
                    <a:lnTo>
                      <a:pt x="38" y="4"/>
                    </a:lnTo>
                    <a:lnTo>
                      <a:pt x="30" y="8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5" y="21"/>
                    </a:lnTo>
                    <a:lnTo>
                      <a:pt x="9" y="29"/>
                    </a:lnTo>
                    <a:lnTo>
                      <a:pt x="5" y="37"/>
                    </a:lnTo>
                    <a:lnTo>
                      <a:pt x="4" y="43"/>
                    </a:lnTo>
                    <a:lnTo>
                      <a:pt x="2" y="47"/>
                    </a:lnTo>
                    <a:lnTo>
                      <a:pt x="1" y="58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1" y="77"/>
                    </a:lnTo>
                    <a:lnTo>
                      <a:pt x="2" y="83"/>
                    </a:lnTo>
                    <a:lnTo>
                      <a:pt x="4" y="90"/>
                    </a:lnTo>
                    <a:lnTo>
                      <a:pt x="6" y="95"/>
                    </a:lnTo>
                    <a:lnTo>
                      <a:pt x="12" y="105"/>
                    </a:lnTo>
                    <a:lnTo>
                      <a:pt x="16" y="110"/>
                    </a:lnTo>
                    <a:lnTo>
                      <a:pt x="20" y="114"/>
                    </a:lnTo>
                    <a:lnTo>
                      <a:pt x="24" y="118"/>
                    </a:lnTo>
                    <a:lnTo>
                      <a:pt x="28" y="121"/>
                    </a:lnTo>
                    <a:lnTo>
                      <a:pt x="34" y="125"/>
                    </a:lnTo>
                    <a:lnTo>
                      <a:pt x="39" y="127"/>
                    </a:lnTo>
                    <a:lnTo>
                      <a:pt x="45" y="129"/>
                    </a:lnTo>
                    <a:lnTo>
                      <a:pt x="50" y="129"/>
                    </a:lnTo>
                    <a:lnTo>
                      <a:pt x="55" y="131"/>
                    </a:lnTo>
                    <a:lnTo>
                      <a:pt x="59" y="131"/>
                    </a:lnTo>
                    <a:lnTo>
                      <a:pt x="64" y="131"/>
                    </a:lnTo>
                    <a:lnTo>
                      <a:pt x="68" y="129"/>
                    </a:lnTo>
                    <a:lnTo>
                      <a:pt x="77" y="127"/>
                    </a:lnTo>
                    <a:lnTo>
                      <a:pt x="85" y="123"/>
                    </a:lnTo>
                    <a:lnTo>
                      <a:pt x="93" y="117"/>
                    </a:lnTo>
                    <a:lnTo>
                      <a:pt x="100" y="110"/>
                    </a:lnTo>
                    <a:lnTo>
                      <a:pt x="105" y="102"/>
                    </a:lnTo>
                    <a:lnTo>
                      <a:pt x="110" y="94"/>
                    </a:lnTo>
                    <a:lnTo>
                      <a:pt x="112" y="84"/>
                    </a:lnTo>
                    <a:lnTo>
                      <a:pt x="115" y="73"/>
                    </a:lnTo>
                    <a:lnTo>
                      <a:pt x="115" y="66"/>
                    </a:lnTo>
                    <a:lnTo>
                      <a:pt x="115" y="59"/>
                    </a:lnTo>
                    <a:lnTo>
                      <a:pt x="115" y="54"/>
                    </a:lnTo>
                    <a:lnTo>
                      <a:pt x="114" y="47"/>
                    </a:lnTo>
                    <a:lnTo>
                      <a:pt x="111" y="41"/>
                    </a:lnTo>
                    <a:lnTo>
                      <a:pt x="110" y="35"/>
                    </a:lnTo>
                    <a:lnTo>
                      <a:pt x="107" y="30"/>
                    </a:lnTo>
                    <a:lnTo>
                      <a:pt x="103" y="25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0" y="11"/>
                    </a:lnTo>
                    <a:lnTo>
                      <a:pt x="86" y="8"/>
                    </a:lnTo>
                    <a:lnTo>
                      <a:pt x="75" y="3"/>
                    </a:lnTo>
                    <a:lnTo>
                      <a:pt x="70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6" name="Freeform 863"/>
              <p:cNvSpPr>
                <a:spLocks/>
              </p:cNvSpPr>
              <p:nvPr userDrawn="1"/>
            </p:nvSpPr>
            <p:spPr bwMode="auto">
              <a:xfrm>
                <a:off x="4210" y="2366"/>
                <a:ext cx="56" cy="64"/>
              </a:xfrm>
              <a:custGeom>
                <a:avLst/>
                <a:gdLst>
                  <a:gd name="T0" fmla="*/ 0 w 113"/>
                  <a:gd name="T1" fmla="*/ 1 h 127"/>
                  <a:gd name="T2" fmla="*/ 0 w 113"/>
                  <a:gd name="T3" fmla="*/ 1 h 127"/>
                  <a:gd name="T4" fmla="*/ 0 w 113"/>
                  <a:gd name="T5" fmla="*/ 1 h 127"/>
                  <a:gd name="T6" fmla="*/ 0 w 113"/>
                  <a:gd name="T7" fmla="*/ 1 h 127"/>
                  <a:gd name="T8" fmla="*/ 0 w 113"/>
                  <a:gd name="T9" fmla="*/ 1 h 127"/>
                  <a:gd name="T10" fmla="*/ 0 w 113"/>
                  <a:gd name="T11" fmla="*/ 1 h 127"/>
                  <a:gd name="T12" fmla="*/ 0 w 113"/>
                  <a:gd name="T13" fmla="*/ 1 h 127"/>
                  <a:gd name="T14" fmla="*/ 0 w 113"/>
                  <a:gd name="T15" fmla="*/ 1 h 127"/>
                  <a:gd name="T16" fmla="*/ 0 w 113"/>
                  <a:gd name="T17" fmla="*/ 1 h 127"/>
                  <a:gd name="T18" fmla="*/ 0 w 113"/>
                  <a:gd name="T19" fmla="*/ 1 h 127"/>
                  <a:gd name="T20" fmla="*/ 0 w 113"/>
                  <a:gd name="T21" fmla="*/ 1 h 127"/>
                  <a:gd name="T22" fmla="*/ 0 w 113"/>
                  <a:gd name="T23" fmla="*/ 1 h 127"/>
                  <a:gd name="T24" fmla="*/ 0 w 113"/>
                  <a:gd name="T25" fmla="*/ 1 h 127"/>
                  <a:gd name="T26" fmla="*/ 0 w 113"/>
                  <a:gd name="T27" fmla="*/ 1 h 127"/>
                  <a:gd name="T28" fmla="*/ 0 w 113"/>
                  <a:gd name="T29" fmla="*/ 1 h 127"/>
                  <a:gd name="T30" fmla="*/ 0 w 113"/>
                  <a:gd name="T31" fmla="*/ 1 h 127"/>
                  <a:gd name="T32" fmla="*/ 0 w 113"/>
                  <a:gd name="T33" fmla="*/ 1 h 127"/>
                  <a:gd name="T34" fmla="*/ 0 w 113"/>
                  <a:gd name="T35" fmla="*/ 1 h 127"/>
                  <a:gd name="T36" fmla="*/ 0 w 113"/>
                  <a:gd name="T37" fmla="*/ 1 h 127"/>
                  <a:gd name="T38" fmla="*/ 0 w 113"/>
                  <a:gd name="T39" fmla="*/ 1 h 127"/>
                  <a:gd name="T40" fmla="*/ 0 w 113"/>
                  <a:gd name="T41" fmla="*/ 1 h 127"/>
                  <a:gd name="T42" fmla="*/ 0 w 113"/>
                  <a:gd name="T43" fmla="*/ 1 h 127"/>
                  <a:gd name="T44" fmla="*/ 0 w 113"/>
                  <a:gd name="T45" fmla="*/ 1 h 127"/>
                  <a:gd name="T46" fmla="*/ 0 w 113"/>
                  <a:gd name="T47" fmla="*/ 1 h 127"/>
                  <a:gd name="T48" fmla="*/ 0 w 113"/>
                  <a:gd name="T49" fmla="*/ 1 h 127"/>
                  <a:gd name="T50" fmla="*/ 0 w 113"/>
                  <a:gd name="T51" fmla="*/ 1 h 127"/>
                  <a:gd name="T52" fmla="*/ 0 w 113"/>
                  <a:gd name="T53" fmla="*/ 1 h 127"/>
                  <a:gd name="T54" fmla="*/ 0 w 113"/>
                  <a:gd name="T55" fmla="*/ 1 h 127"/>
                  <a:gd name="T56" fmla="*/ 0 w 113"/>
                  <a:gd name="T57" fmla="*/ 1 h 127"/>
                  <a:gd name="T58" fmla="*/ 0 w 113"/>
                  <a:gd name="T59" fmla="*/ 1 h 127"/>
                  <a:gd name="T60" fmla="*/ 0 w 113"/>
                  <a:gd name="T61" fmla="*/ 1 h 127"/>
                  <a:gd name="T62" fmla="*/ 0 w 113"/>
                  <a:gd name="T63" fmla="*/ 1 h 127"/>
                  <a:gd name="T64" fmla="*/ 0 w 113"/>
                  <a:gd name="T65" fmla="*/ 1 h 127"/>
                  <a:gd name="T66" fmla="*/ 0 w 113"/>
                  <a:gd name="T67" fmla="*/ 1 h 127"/>
                  <a:gd name="T68" fmla="*/ 0 w 113"/>
                  <a:gd name="T69" fmla="*/ 1 h 127"/>
                  <a:gd name="T70" fmla="*/ 0 w 113"/>
                  <a:gd name="T71" fmla="*/ 1 h 127"/>
                  <a:gd name="T72" fmla="*/ 0 w 113"/>
                  <a:gd name="T73" fmla="*/ 1 h 127"/>
                  <a:gd name="T74" fmla="*/ 0 w 113"/>
                  <a:gd name="T75" fmla="*/ 1 h 127"/>
                  <a:gd name="T76" fmla="*/ 0 w 113"/>
                  <a:gd name="T77" fmla="*/ 1 h 127"/>
                  <a:gd name="T78" fmla="*/ 0 w 113"/>
                  <a:gd name="T79" fmla="*/ 1 h 127"/>
                  <a:gd name="T80" fmla="*/ 0 w 113"/>
                  <a:gd name="T81" fmla="*/ 1 h 127"/>
                  <a:gd name="T82" fmla="*/ 0 w 113"/>
                  <a:gd name="T83" fmla="*/ 1 h 127"/>
                  <a:gd name="T84" fmla="*/ 0 w 113"/>
                  <a:gd name="T85" fmla="*/ 1 h 127"/>
                  <a:gd name="T86" fmla="*/ 0 w 113"/>
                  <a:gd name="T87" fmla="*/ 1 h 127"/>
                  <a:gd name="T88" fmla="*/ 0 w 113"/>
                  <a:gd name="T89" fmla="*/ 1 h 127"/>
                  <a:gd name="T90" fmla="*/ 0 w 113"/>
                  <a:gd name="T91" fmla="*/ 1 h 127"/>
                  <a:gd name="T92" fmla="*/ 0 w 113"/>
                  <a:gd name="T93" fmla="*/ 1 h 127"/>
                  <a:gd name="T94" fmla="*/ 0 w 113"/>
                  <a:gd name="T95" fmla="*/ 1 h 127"/>
                  <a:gd name="T96" fmla="*/ 0 w 113"/>
                  <a:gd name="T97" fmla="*/ 1 h 127"/>
                  <a:gd name="T98" fmla="*/ 0 w 113"/>
                  <a:gd name="T99" fmla="*/ 1 h 127"/>
                  <a:gd name="T100" fmla="*/ 0 w 113"/>
                  <a:gd name="T101" fmla="*/ 1 h 127"/>
                  <a:gd name="T102" fmla="*/ 0 w 113"/>
                  <a:gd name="T103" fmla="*/ 1 h 127"/>
                  <a:gd name="T104" fmla="*/ 0 w 113"/>
                  <a:gd name="T105" fmla="*/ 1 h 127"/>
                  <a:gd name="T106" fmla="*/ 0 w 113"/>
                  <a:gd name="T107" fmla="*/ 1 h 127"/>
                  <a:gd name="T108" fmla="*/ 0 w 113"/>
                  <a:gd name="T109" fmla="*/ 1 h 127"/>
                  <a:gd name="T110" fmla="*/ 0 w 113"/>
                  <a:gd name="T111" fmla="*/ 1 h 127"/>
                  <a:gd name="T112" fmla="*/ 0 w 113"/>
                  <a:gd name="T113" fmla="*/ 0 h 127"/>
                  <a:gd name="T114" fmla="*/ 0 w 113"/>
                  <a:gd name="T115" fmla="*/ 0 h 127"/>
                  <a:gd name="T116" fmla="*/ 0 w 113"/>
                  <a:gd name="T117" fmla="*/ 0 h 127"/>
                  <a:gd name="T118" fmla="*/ 0 w 113"/>
                  <a:gd name="T119" fmla="*/ 1 h 1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3" h="127">
                    <a:moveTo>
                      <a:pt x="46" y="1"/>
                    </a:moveTo>
                    <a:lnTo>
                      <a:pt x="36" y="2"/>
                    </a:lnTo>
                    <a:lnTo>
                      <a:pt x="32" y="4"/>
                    </a:lnTo>
                    <a:lnTo>
                      <a:pt x="29" y="6"/>
                    </a:lnTo>
                    <a:lnTo>
                      <a:pt x="21" y="12"/>
                    </a:lnTo>
                    <a:lnTo>
                      <a:pt x="18" y="15"/>
                    </a:lnTo>
                    <a:lnTo>
                      <a:pt x="15" y="17"/>
                    </a:lnTo>
                    <a:lnTo>
                      <a:pt x="10" y="24"/>
                    </a:lnTo>
                    <a:lnTo>
                      <a:pt x="6" y="33"/>
                    </a:lnTo>
                    <a:lnTo>
                      <a:pt x="3" y="38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2" y="78"/>
                    </a:lnTo>
                    <a:lnTo>
                      <a:pt x="4" y="83"/>
                    </a:lnTo>
                    <a:lnTo>
                      <a:pt x="6" y="89"/>
                    </a:lnTo>
                    <a:lnTo>
                      <a:pt x="8" y="94"/>
                    </a:lnTo>
                    <a:lnTo>
                      <a:pt x="11" y="100"/>
                    </a:lnTo>
                    <a:lnTo>
                      <a:pt x="15" y="104"/>
                    </a:lnTo>
                    <a:lnTo>
                      <a:pt x="19" y="108"/>
                    </a:lnTo>
                    <a:lnTo>
                      <a:pt x="24" y="112"/>
                    </a:lnTo>
                    <a:lnTo>
                      <a:pt x="28" y="116"/>
                    </a:lnTo>
                    <a:lnTo>
                      <a:pt x="33" y="119"/>
                    </a:lnTo>
                    <a:lnTo>
                      <a:pt x="37" y="122"/>
                    </a:lnTo>
                    <a:lnTo>
                      <a:pt x="43" y="125"/>
                    </a:lnTo>
                    <a:lnTo>
                      <a:pt x="48" y="126"/>
                    </a:lnTo>
                    <a:lnTo>
                      <a:pt x="54" y="126"/>
                    </a:lnTo>
                    <a:lnTo>
                      <a:pt x="58" y="127"/>
                    </a:lnTo>
                    <a:lnTo>
                      <a:pt x="62" y="127"/>
                    </a:lnTo>
                    <a:lnTo>
                      <a:pt x="66" y="126"/>
                    </a:lnTo>
                    <a:lnTo>
                      <a:pt x="70" y="126"/>
                    </a:lnTo>
                    <a:lnTo>
                      <a:pt x="76" y="125"/>
                    </a:lnTo>
                    <a:lnTo>
                      <a:pt x="83" y="121"/>
                    </a:lnTo>
                    <a:lnTo>
                      <a:pt x="91" y="116"/>
                    </a:lnTo>
                    <a:lnTo>
                      <a:pt x="94" y="114"/>
                    </a:lnTo>
                    <a:lnTo>
                      <a:pt x="96" y="110"/>
                    </a:lnTo>
                    <a:lnTo>
                      <a:pt x="102" y="103"/>
                    </a:lnTo>
                    <a:lnTo>
                      <a:pt x="107" y="94"/>
                    </a:lnTo>
                    <a:lnTo>
                      <a:pt x="110" y="85"/>
                    </a:lnTo>
                    <a:lnTo>
                      <a:pt x="112" y="79"/>
                    </a:lnTo>
                    <a:lnTo>
                      <a:pt x="112" y="75"/>
                    </a:lnTo>
                    <a:lnTo>
                      <a:pt x="113" y="68"/>
                    </a:lnTo>
                    <a:lnTo>
                      <a:pt x="113" y="61"/>
                    </a:lnTo>
                    <a:lnTo>
                      <a:pt x="112" y="56"/>
                    </a:lnTo>
                    <a:lnTo>
                      <a:pt x="110" y="49"/>
                    </a:lnTo>
                    <a:lnTo>
                      <a:pt x="109" y="44"/>
                    </a:lnTo>
                    <a:lnTo>
                      <a:pt x="106" y="38"/>
                    </a:lnTo>
                    <a:lnTo>
                      <a:pt x="101" y="27"/>
                    </a:lnTo>
                    <a:lnTo>
                      <a:pt x="96" y="22"/>
                    </a:lnTo>
                    <a:lnTo>
                      <a:pt x="92" y="17"/>
                    </a:lnTo>
                    <a:lnTo>
                      <a:pt x="88" y="13"/>
                    </a:lnTo>
                    <a:lnTo>
                      <a:pt x="84" y="11"/>
                    </a:lnTo>
                    <a:lnTo>
                      <a:pt x="79" y="6"/>
                    </a:lnTo>
                    <a:lnTo>
                      <a:pt x="73" y="4"/>
                    </a:lnTo>
                    <a:lnTo>
                      <a:pt x="68" y="2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7" name="Freeform 864"/>
              <p:cNvSpPr>
                <a:spLocks/>
              </p:cNvSpPr>
              <p:nvPr userDrawn="1"/>
            </p:nvSpPr>
            <p:spPr bwMode="auto">
              <a:xfrm>
                <a:off x="4177" y="2683"/>
                <a:ext cx="54" cy="61"/>
              </a:xfrm>
              <a:custGeom>
                <a:avLst/>
                <a:gdLst>
                  <a:gd name="T0" fmla="*/ 0 w 109"/>
                  <a:gd name="T1" fmla="*/ 0 h 123"/>
                  <a:gd name="T2" fmla="*/ 0 w 109"/>
                  <a:gd name="T3" fmla="*/ 0 h 123"/>
                  <a:gd name="T4" fmla="*/ 0 w 109"/>
                  <a:gd name="T5" fmla="*/ 0 h 123"/>
                  <a:gd name="T6" fmla="*/ 0 w 109"/>
                  <a:gd name="T7" fmla="*/ 0 h 123"/>
                  <a:gd name="T8" fmla="*/ 0 w 109"/>
                  <a:gd name="T9" fmla="*/ 0 h 123"/>
                  <a:gd name="T10" fmla="*/ 0 w 109"/>
                  <a:gd name="T11" fmla="*/ 0 h 123"/>
                  <a:gd name="T12" fmla="*/ 0 w 109"/>
                  <a:gd name="T13" fmla="*/ 0 h 123"/>
                  <a:gd name="T14" fmla="*/ 0 w 109"/>
                  <a:gd name="T15" fmla="*/ 0 h 123"/>
                  <a:gd name="T16" fmla="*/ 0 w 109"/>
                  <a:gd name="T17" fmla="*/ 0 h 123"/>
                  <a:gd name="T18" fmla="*/ 0 w 109"/>
                  <a:gd name="T19" fmla="*/ 0 h 123"/>
                  <a:gd name="T20" fmla="*/ 0 w 109"/>
                  <a:gd name="T21" fmla="*/ 0 h 123"/>
                  <a:gd name="T22" fmla="*/ 0 w 109"/>
                  <a:gd name="T23" fmla="*/ 0 h 123"/>
                  <a:gd name="T24" fmla="*/ 0 w 109"/>
                  <a:gd name="T25" fmla="*/ 0 h 123"/>
                  <a:gd name="T26" fmla="*/ 0 w 109"/>
                  <a:gd name="T27" fmla="*/ 0 h 123"/>
                  <a:gd name="T28" fmla="*/ 0 w 109"/>
                  <a:gd name="T29" fmla="*/ 0 h 123"/>
                  <a:gd name="T30" fmla="*/ 0 w 109"/>
                  <a:gd name="T31" fmla="*/ 0 h 123"/>
                  <a:gd name="T32" fmla="*/ 0 w 109"/>
                  <a:gd name="T33" fmla="*/ 0 h 123"/>
                  <a:gd name="T34" fmla="*/ 0 w 109"/>
                  <a:gd name="T35" fmla="*/ 0 h 123"/>
                  <a:gd name="T36" fmla="*/ 0 w 109"/>
                  <a:gd name="T37" fmla="*/ 0 h 123"/>
                  <a:gd name="T38" fmla="*/ 0 w 109"/>
                  <a:gd name="T39" fmla="*/ 0 h 123"/>
                  <a:gd name="T40" fmla="*/ 0 w 109"/>
                  <a:gd name="T41" fmla="*/ 0 h 123"/>
                  <a:gd name="T42" fmla="*/ 0 w 109"/>
                  <a:gd name="T43" fmla="*/ 0 h 123"/>
                  <a:gd name="T44" fmla="*/ 0 w 109"/>
                  <a:gd name="T45" fmla="*/ 0 h 123"/>
                  <a:gd name="T46" fmla="*/ 0 w 109"/>
                  <a:gd name="T47" fmla="*/ 0 h 123"/>
                  <a:gd name="T48" fmla="*/ 0 w 109"/>
                  <a:gd name="T49" fmla="*/ 0 h 123"/>
                  <a:gd name="T50" fmla="*/ 0 w 109"/>
                  <a:gd name="T51" fmla="*/ 0 h 123"/>
                  <a:gd name="T52" fmla="*/ 0 w 109"/>
                  <a:gd name="T53" fmla="*/ 0 h 123"/>
                  <a:gd name="T54" fmla="*/ 0 w 109"/>
                  <a:gd name="T55" fmla="*/ 0 h 123"/>
                  <a:gd name="T56" fmla="*/ 0 w 109"/>
                  <a:gd name="T57" fmla="*/ 0 h 123"/>
                  <a:gd name="T58" fmla="*/ 0 w 109"/>
                  <a:gd name="T59" fmla="*/ 0 h 123"/>
                  <a:gd name="T60" fmla="*/ 0 w 109"/>
                  <a:gd name="T61" fmla="*/ 0 h 123"/>
                  <a:gd name="T62" fmla="*/ 0 w 109"/>
                  <a:gd name="T63" fmla="*/ 0 h 123"/>
                  <a:gd name="T64" fmla="*/ 0 w 109"/>
                  <a:gd name="T65" fmla="*/ 0 h 123"/>
                  <a:gd name="T66" fmla="*/ 0 w 109"/>
                  <a:gd name="T67" fmla="*/ 0 h 123"/>
                  <a:gd name="T68" fmla="*/ 0 w 109"/>
                  <a:gd name="T69" fmla="*/ 0 h 123"/>
                  <a:gd name="T70" fmla="*/ 0 w 109"/>
                  <a:gd name="T71" fmla="*/ 0 h 123"/>
                  <a:gd name="T72" fmla="*/ 0 w 109"/>
                  <a:gd name="T73" fmla="*/ 0 h 123"/>
                  <a:gd name="T74" fmla="*/ 0 w 109"/>
                  <a:gd name="T75" fmla="*/ 0 h 123"/>
                  <a:gd name="T76" fmla="*/ 0 w 109"/>
                  <a:gd name="T77" fmla="*/ 0 h 123"/>
                  <a:gd name="T78" fmla="*/ 0 w 109"/>
                  <a:gd name="T79" fmla="*/ 0 h 123"/>
                  <a:gd name="T80" fmla="*/ 0 w 109"/>
                  <a:gd name="T81" fmla="*/ 0 h 123"/>
                  <a:gd name="T82" fmla="*/ 0 w 109"/>
                  <a:gd name="T83" fmla="*/ 0 h 123"/>
                  <a:gd name="T84" fmla="*/ 0 w 109"/>
                  <a:gd name="T85" fmla="*/ 0 h 123"/>
                  <a:gd name="T86" fmla="*/ 0 w 109"/>
                  <a:gd name="T87" fmla="*/ 0 h 123"/>
                  <a:gd name="T88" fmla="*/ 0 w 109"/>
                  <a:gd name="T89" fmla="*/ 0 h 123"/>
                  <a:gd name="T90" fmla="*/ 0 w 109"/>
                  <a:gd name="T91" fmla="*/ 0 h 123"/>
                  <a:gd name="T92" fmla="*/ 0 w 109"/>
                  <a:gd name="T93" fmla="*/ 0 h 123"/>
                  <a:gd name="T94" fmla="*/ 0 w 109"/>
                  <a:gd name="T95" fmla="*/ 0 h 123"/>
                  <a:gd name="T96" fmla="*/ 0 w 109"/>
                  <a:gd name="T97" fmla="*/ 0 h 123"/>
                  <a:gd name="T98" fmla="*/ 0 w 109"/>
                  <a:gd name="T99" fmla="*/ 0 h 123"/>
                  <a:gd name="T100" fmla="*/ 0 w 109"/>
                  <a:gd name="T101" fmla="*/ 0 h 123"/>
                  <a:gd name="T102" fmla="*/ 0 w 109"/>
                  <a:gd name="T103" fmla="*/ 0 h 123"/>
                  <a:gd name="T104" fmla="*/ 0 w 109"/>
                  <a:gd name="T105" fmla="*/ 0 h 123"/>
                  <a:gd name="T106" fmla="*/ 0 w 109"/>
                  <a:gd name="T107" fmla="*/ 0 h 123"/>
                  <a:gd name="T108" fmla="*/ 0 w 109"/>
                  <a:gd name="T109" fmla="*/ 0 h 1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9" h="123">
                    <a:moveTo>
                      <a:pt x="43" y="0"/>
                    </a:moveTo>
                    <a:lnTo>
                      <a:pt x="35" y="2"/>
                    </a:lnTo>
                    <a:lnTo>
                      <a:pt x="28" y="5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10" y="21"/>
                    </a:lnTo>
                    <a:lnTo>
                      <a:pt x="7" y="25"/>
                    </a:lnTo>
                    <a:lnTo>
                      <a:pt x="6" y="28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2" y="71"/>
                    </a:lnTo>
                    <a:lnTo>
                      <a:pt x="6" y="82"/>
                    </a:lnTo>
                    <a:lnTo>
                      <a:pt x="11" y="93"/>
                    </a:lnTo>
                    <a:lnTo>
                      <a:pt x="15" y="98"/>
                    </a:lnTo>
                    <a:lnTo>
                      <a:pt x="18" y="102"/>
                    </a:lnTo>
                    <a:lnTo>
                      <a:pt x="22" y="106"/>
                    </a:lnTo>
                    <a:lnTo>
                      <a:pt x="28" y="110"/>
                    </a:lnTo>
                    <a:lnTo>
                      <a:pt x="37" y="117"/>
                    </a:lnTo>
                    <a:lnTo>
                      <a:pt x="41" y="119"/>
                    </a:lnTo>
                    <a:lnTo>
                      <a:pt x="47" y="121"/>
                    </a:lnTo>
                    <a:lnTo>
                      <a:pt x="51" y="123"/>
                    </a:lnTo>
                    <a:lnTo>
                      <a:pt x="57" y="123"/>
                    </a:lnTo>
                    <a:lnTo>
                      <a:pt x="61" y="123"/>
                    </a:lnTo>
                    <a:lnTo>
                      <a:pt x="65" y="123"/>
                    </a:lnTo>
                    <a:lnTo>
                      <a:pt x="69" y="123"/>
                    </a:lnTo>
                    <a:lnTo>
                      <a:pt x="73" y="123"/>
                    </a:lnTo>
                    <a:lnTo>
                      <a:pt x="76" y="121"/>
                    </a:lnTo>
                    <a:lnTo>
                      <a:pt x="80" y="120"/>
                    </a:lnTo>
                    <a:lnTo>
                      <a:pt x="87" y="116"/>
                    </a:lnTo>
                    <a:lnTo>
                      <a:pt x="94" y="110"/>
                    </a:lnTo>
                    <a:lnTo>
                      <a:pt x="99" y="104"/>
                    </a:lnTo>
                    <a:lnTo>
                      <a:pt x="101" y="99"/>
                    </a:lnTo>
                    <a:lnTo>
                      <a:pt x="103" y="97"/>
                    </a:lnTo>
                    <a:lnTo>
                      <a:pt x="105" y="93"/>
                    </a:lnTo>
                    <a:lnTo>
                      <a:pt x="106" y="87"/>
                    </a:lnTo>
                    <a:lnTo>
                      <a:pt x="107" y="77"/>
                    </a:lnTo>
                    <a:lnTo>
                      <a:pt x="109" y="65"/>
                    </a:lnTo>
                    <a:lnTo>
                      <a:pt x="107" y="60"/>
                    </a:lnTo>
                    <a:lnTo>
                      <a:pt x="106" y="54"/>
                    </a:lnTo>
                    <a:lnTo>
                      <a:pt x="102" y="42"/>
                    </a:lnTo>
                    <a:lnTo>
                      <a:pt x="99" y="36"/>
                    </a:lnTo>
                    <a:lnTo>
                      <a:pt x="96" y="31"/>
                    </a:lnTo>
                    <a:lnTo>
                      <a:pt x="94" y="27"/>
                    </a:lnTo>
                    <a:lnTo>
                      <a:pt x="90" y="21"/>
                    </a:lnTo>
                    <a:lnTo>
                      <a:pt x="85" y="17"/>
                    </a:lnTo>
                    <a:lnTo>
                      <a:pt x="81" y="13"/>
                    </a:lnTo>
                    <a:lnTo>
                      <a:pt x="70" y="7"/>
                    </a:lnTo>
                    <a:lnTo>
                      <a:pt x="61" y="3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8" name="Freeform 865"/>
              <p:cNvSpPr>
                <a:spLocks/>
              </p:cNvSpPr>
              <p:nvPr userDrawn="1"/>
            </p:nvSpPr>
            <p:spPr bwMode="auto">
              <a:xfrm>
                <a:off x="4221" y="2256"/>
                <a:ext cx="57" cy="65"/>
              </a:xfrm>
              <a:custGeom>
                <a:avLst/>
                <a:gdLst>
                  <a:gd name="T0" fmla="*/ 1 w 114"/>
                  <a:gd name="T1" fmla="*/ 1 h 129"/>
                  <a:gd name="T2" fmla="*/ 1 w 114"/>
                  <a:gd name="T3" fmla="*/ 1 h 129"/>
                  <a:gd name="T4" fmla="*/ 1 w 114"/>
                  <a:gd name="T5" fmla="*/ 1 h 129"/>
                  <a:gd name="T6" fmla="*/ 1 w 114"/>
                  <a:gd name="T7" fmla="*/ 1 h 129"/>
                  <a:gd name="T8" fmla="*/ 1 w 114"/>
                  <a:gd name="T9" fmla="*/ 1 h 129"/>
                  <a:gd name="T10" fmla="*/ 1 w 114"/>
                  <a:gd name="T11" fmla="*/ 1 h 129"/>
                  <a:gd name="T12" fmla="*/ 1 w 114"/>
                  <a:gd name="T13" fmla="*/ 1 h 129"/>
                  <a:gd name="T14" fmla="*/ 1 w 114"/>
                  <a:gd name="T15" fmla="*/ 1 h 129"/>
                  <a:gd name="T16" fmla="*/ 1 w 114"/>
                  <a:gd name="T17" fmla="*/ 1 h 129"/>
                  <a:gd name="T18" fmla="*/ 1 w 114"/>
                  <a:gd name="T19" fmla="*/ 1 h 129"/>
                  <a:gd name="T20" fmla="*/ 0 w 114"/>
                  <a:gd name="T21" fmla="*/ 1 h 129"/>
                  <a:gd name="T22" fmla="*/ 1 w 114"/>
                  <a:gd name="T23" fmla="*/ 1 h 129"/>
                  <a:gd name="T24" fmla="*/ 1 w 114"/>
                  <a:gd name="T25" fmla="*/ 1 h 129"/>
                  <a:gd name="T26" fmla="*/ 1 w 114"/>
                  <a:gd name="T27" fmla="*/ 1 h 129"/>
                  <a:gd name="T28" fmla="*/ 1 w 114"/>
                  <a:gd name="T29" fmla="*/ 1 h 129"/>
                  <a:gd name="T30" fmla="*/ 1 w 114"/>
                  <a:gd name="T31" fmla="*/ 1 h 129"/>
                  <a:gd name="T32" fmla="*/ 1 w 114"/>
                  <a:gd name="T33" fmla="*/ 1 h 129"/>
                  <a:gd name="T34" fmla="*/ 1 w 114"/>
                  <a:gd name="T35" fmla="*/ 1 h 129"/>
                  <a:gd name="T36" fmla="*/ 1 w 114"/>
                  <a:gd name="T37" fmla="*/ 1 h 129"/>
                  <a:gd name="T38" fmla="*/ 1 w 114"/>
                  <a:gd name="T39" fmla="*/ 1 h 129"/>
                  <a:gd name="T40" fmla="*/ 1 w 114"/>
                  <a:gd name="T41" fmla="*/ 1 h 129"/>
                  <a:gd name="T42" fmla="*/ 1 w 114"/>
                  <a:gd name="T43" fmla="*/ 1 h 129"/>
                  <a:gd name="T44" fmla="*/ 1 w 114"/>
                  <a:gd name="T45" fmla="*/ 1 h 129"/>
                  <a:gd name="T46" fmla="*/ 1 w 114"/>
                  <a:gd name="T47" fmla="*/ 1 h 129"/>
                  <a:gd name="T48" fmla="*/ 1 w 114"/>
                  <a:gd name="T49" fmla="*/ 1 h 129"/>
                  <a:gd name="T50" fmla="*/ 1 w 114"/>
                  <a:gd name="T51" fmla="*/ 1 h 129"/>
                  <a:gd name="T52" fmla="*/ 1 w 114"/>
                  <a:gd name="T53" fmla="*/ 1 h 129"/>
                  <a:gd name="T54" fmla="*/ 1 w 114"/>
                  <a:gd name="T55" fmla="*/ 1 h 129"/>
                  <a:gd name="T56" fmla="*/ 1 w 114"/>
                  <a:gd name="T57" fmla="*/ 1 h 129"/>
                  <a:gd name="T58" fmla="*/ 1 w 114"/>
                  <a:gd name="T59" fmla="*/ 1 h 129"/>
                  <a:gd name="T60" fmla="*/ 1 w 114"/>
                  <a:gd name="T61" fmla="*/ 1 h 129"/>
                  <a:gd name="T62" fmla="*/ 1 w 114"/>
                  <a:gd name="T63" fmla="*/ 1 h 129"/>
                  <a:gd name="T64" fmla="*/ 1 w 114"/>
                  <a:gd name="T65" fmla="*/ 1 h 129"/>
                  <a:gd name="T66" fmla="*/ 1 w 114"/>
                  <a:gd name="T67" fmla="*/ 1 h 129"/>
                  <a:gd name="T68" fmla="*/ 1 w 114"/>
                  <a:gd name="T69" fmla="*/ 1 h 129"/>
                  <a:gd name="T70" fmla="*/ 1 w 114"/>
                  <a:gd name="T71" fmla="*/ 1 h 129"/>
                  <a:gd name="T72" fmla="*/ 1 w 114"/>
                  <a:gd name="T73" fmla="*/ 1 h 129"/>
                  <a:gd name="T74" fmla="*/ 1 w 114"/>
                  <a:gd name="T75" fmla="*/ 1 h 129"/>
                  <a:gd name="T76" fmla="*/ 1 w 114"/>
                  <a:gd name="T77" fmla="*/ 1 h 129"/>
                  <a:gd name="T78" fmla="*/ 1 w 114"/>
                  <a:gd name="T79" fmla="*/ 1 h 129"/>
                  <a:gd name="T80" fmla="*/ 1 w 114"/>
                  <a:gd name="T81" fmla="*/ 1 h 129"/>
                  <a:gd name="T82" fmla="*/ 1 w 114"/>
                  <a:gd name="T83" fmla="*/ 1 h 129"/>
                  <a:gd name="T84" fmla="*/ 1 w 114"/>
                  <a:gd name="T85" fmla="*/ 1 h 129"/>
                  <a:gd name="T86" fmla="*/ 1 w 114"/>
                  <a:gd name="T87" fmla="*/ 1 h 129"/>
                  <a:gd name="T88" fmla="*/ 1 w 114"/>
                  <a:gd name="T89" fmla="*/ 1 h 129"/>
                  <a:gd name="T90" fmla="*/ 1 w 114"/>
                  <a:gd name="T91" fmla="*/ 1 h 129"/>
                  <a:gd name="T92" fmla="*/ 1 w 114"/>
                  <a:gd name="T93" fmla="*/ 1 h 129"/>
                  <a:gd name="T94" fmla="*/ 1 w 114"/>
                  <a:gd name="T95" fmla="*/ 1 h 129"/>
                  <a:gd name="T96" fmla="*/ 1 w 114"/>
                  <a:gd name="T97" fmla="*/ 1 h 129"/>
                  <a:gd name="T98" fmla="*/ 1 w 114"/>
                  <a:gd name="T99" fmla="*/ 0 h 129"/>
                  <a:gd name="T100" fmla="*/ 1 w 114"/>
                  <a:gd name="T101" fmla="*/ 0 h 129"/>
                  <a:gd name="T102" fmla="*/ 1 w 114"/>
                  <a:gd name="T103" fmla="*/ 0 h 129"/>
                  <a:gd name="T104" fmla="*/ 1 w 114"/>
                  <a:gd name="T105" fmla="*/ 0 h 129"/>
                  <a:gd name="T106" fmla="*/ 1 w 114"/>
                  <a:gd name="T107" fmla="*/ 1 h 12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4" h="129">
                    <a:moveTo>
                      <a:pt x="47" y="1"/>
                    </a:moveTo>
                    <a:lnTo>
                      <a:pt x="37" y="3"/>
                    </a:lnTo>
                    <a:lnTo>
                      <a:pt x="33" y="5"/>
                    </a:lnTo>
                    <a:lnTo>
                      <a:pt x="29" y="7"/>
                    </a:lnTo>
                    <a:lnTo>
                      <a:pt x="22" y="12"/>
                    </a:lnTo>
                    <a:lnTo>
                      <a:pt x="15" y="19"/>
                    </a:lnTo>
                    <a:lnTo>
                      <a:pt x="11" y="26"/>
                    </a:lnTo>
                    <a:lnTo>
                      <a:pt x="6" y="36"/>
                    </a:lnTo>
                    <a:lnTo>
                      <a:pt x="3" y="45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2" y="67"/>
                    </a:lnTo>
                    <a:lnTo>
                      <a:pt x="3" y="80"/>
                    </a:lnTo>
                    <a:lnTo>
                      <a:pt x="4" y="87"/>
                    </a:lnTo>
                    <a:lnTo>
                      <a:pt x="7" y="92"/>
                    </a:lnTo>
                    <a:lnTo>
                      <a:pt x="10" y="98"/>
                    </a:lnTo>
                    <a:lnTo>
                      <a:pt x="13" y="102"/>
                    </a:lnTo>
                    <a:lnTo>
                      <a:pt x="17" y="107"/>
                    </a:lnTo>
                    <a:lnTo>
                      <a:pt x="21" y="111"/>
                    </a:lnTo>
                    <a:lnTo>
                      <a:pt x="29" y="120"/>
                    </a:lnTo>
                    <a:lnTo>
                      <a:pt x="35" y="122"/>
                    </a:lnTo>
                    <a:lnTo>
                      <a:pt x="39" y="125"/>
                    </a:lnTo>
                    <a:lnTo>
                      <a:pt x="44" y="126"/>
                    </a:lnTo>
                    <a:lnTo>
                      <a:pt x="51" y="128"/>
                    </a:lnTo>
                    <a:lnTo>
                      <a:pt x="55" y="128"/>
                    </a:lnTo>
                    <a:lnTo>
                      <a:pt x="59" y="129"/>
                    </a:lnTo>
                    <a:lnTo>
                      <a:pt x="63" y="128"/>
                    </a:lnTo>
                    <a:lnTo>
                      <a:pt x="68" y="128"/>
                    </a:lnTo>
                    <a:lnTo>
                      <a:pt x="77" y="125"/>
                    </a:lnTo>
                    <a:lnTo>
                      <a:pt x="85" y="122"/>
                    </a:lnTo>
                    <a:lnTo>
                      <a:pt x="88" y="120"/>
                    </a:lnTo>
                    <a:lnTo>
                      <a:pt x="92" y="117"/>
                    </a:lnTo>
                    <a:lnTo>
                      <a:pt x="99" y="110"/>
                    </a:lnTo>
                    <a:lnTo>
                      <a:pt x="105" y="103"/>
                    </a:lnTo>
                    <a:lnTo>
                      <a:pt x="109" y="93"/>
                    </a:lnTo>
                    <a:lnTo>
                      <a:pt x="113" y="84"/>
                    </a:lnTo>
                    <a:lnTo>
                      <a:pt x="114" y="74"/>
                    </a:lnTo>
                    <a:lnTo>
                      <a:pt x="114" y="67"/>
                    </a:lnTo>
                    <a:lnTo>
                      <a:pt x="114" y="60"/>
                    </a:lnTo>
                    <a:lnTo>
                      <a:pt x="114" y="55"/>
                    </a:lnTo>
                    <a:lnTo>
                      <a:pt x="113" y="48"/>
                    </a:lnTo>
                    <a:lnTo>
                      <a:pt x="110" y="43"/>
                    </a:lnTo>
                    <a:lnTo>
                      <a:pt x="109" y="37"/>
                    </a:lnTo>
                    <a:lnTo>
                      <a:pt x="102" y="26"/>
                    </a:lnTo>
                    <a:lnTo>
                      <a:pt x="99" y="21"/>
                    </a:lnTo>
                    <a:lnTo>
                      <a:pt x="95" y="16"/>
                    </a:lnTo>
                    <a:lnTo>
                      <a:pt x="85" y="10"/>
                    </a:lnTo>
                    <a:lnTo>
                      <a:pt x="81" y="5"/>
                    </a:lnTo>
                    <a:lnTo>
                      <a:pt x="76" y="4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19" name="Freeform 866"/>
              <p:cNvSpPr>
                <a:spLocks/>
              </p:cNvSpPr>
              <p:nvPr userDrawn="1"/>
            </p:nvSpPr>
            <p:spPr bwMode="auto">
              <a:xfrm>
                <a:off x="4188" y="2579"/>
                <a:ext cx="54" cy="62"/>
              </a:xfrm>
              <a:custGeom>
                <a:avLst/>
                <a:gdLst>
                  <a:gd name="T0" fmla="*/ 0 w 109"/>
                  <a:gd name="T1" fmla="*/ 0 h 125"/>
                  <a:gd name="T2" fmla="*/ 0 w 109"/>
                  <a:gd name="T3" fmla="*/ 0 h 125"/>
                  <a:gd name="T4" fmla="*/ 0 w 109"/>
                  <a:gd name="T5" fmla="*/ 0 h 125"/>
                  <a:gd name="T6" fmla="*/ 0 w 109"/>
                  <a:gd name="T7" fmla="*/ 0 h 125"/>
                  <a:gd name="T8" fmla="*/ 0 w 109"/>
                  <a:gd name="T9" fmla="*/ 0 h 125"/>
                  <a:gd name="T10" fmla="*/ 0 w 109"/>
                  <a:gd name="T11" fmla="*/ 0 h 125"/>
                  <a:gd name="T12" fmla="*/ 0 w 109"/>
                  <a:gd name="T13" fmla="*/ 0 h 125"/>
                  <a:gd name="T14" fmla="*/ 0 w 109"/>
                  <a:gd name="T15" fmla="*/ 0 h 125"/>
                  <a:gd name="T16" fmla="*/ 0 w 109"/>
                  <a:gd name="T17" fmla="*/ 0 h 125"/>
                  <a:gd name="T18" fmla="*/ 0 w 109"/>
                  <a:gd name="T19" fmla="*/ 0 h 125"/>
                  <a:gd name="T20" fmla="*/ 0 w 109"/>
                  <a:gd name="T21" fmla="*/ 0 h 125"/>
                  <a:gd name="T22" fmla="*/ 0 w 109"/>
                  <a:gd name="T23" fmla="*/ 0 h 125"/>
                  <a:gd name="T24" fmla="*/ 0 w 109"/>
                  <a:gd name="T25" fmla="*/ 0 h 125"/>
                  <a:gd name="T26" fmla="*/ 0 w 109"/>
                  <a:gd name="T27" fmla="*/ 0 h 125"/>
                  <a:gd name="T28" fmla="*/ 0 w 109"/>
                  <a:gd name="T29" fmla="*/ 0 h 125"/>
                  <a:gd name="T30" fmla="*/ 0 w 109"/>
                  <a:gd name="T31" fmla="*/ 0 h 125"/>
                  <a:gd name="T32" fmla="*/ 0 w 109"/>
                  <a:gd name="T33" fmla="*/ 0 h 125"/>
                  <a:gd name="T34" fmla="*/ 0 w 109"/>
                  <a:gd name="T35" fmla="*/ 0 h 125"/>
                  <a:gd name="T36" fmla="*/ 0 w 109"/>
                  <a:gd name="T37" fmla="*/ 0 h 125"/>
                  <a:gd name="T38" fmla="*/ 0 w 109"/>
                  <a:gd name="T39" fmla="*/ 0 h 125"/>
                  <a:gd name="T40" fmla="*/ 0 w 109"/>
                  <a:gd name="T41" fmla="*/ 0 h 125"/>
                  <a:gd name="T42" fmla="*/ 0 w 109"/>
                  <a:gd name="T43" fmla="*/ 0 h 125"/>
                  <a:gd name="T44" fmla="*/ 0 w 109"/>
                  <a:gd name="T45" fmla="*/ 0 h 125"/>
                  <a:gd name="T46" fmla="*/ 0 w 109"/>
                  <a:gd name="T47" fmla="*/ 0 h 125"/>
                  <a:gd name="T48" fmla="*/ 0 w 109"/>
                  <a:gd name="T49" fmla="*/ 0 h 125"/>
                  <a:gd name="T50" fmla="*/ 0 w 109"/>
                  <a:gd name="T51" fmla="*/ 0 h 125"/>
                  <a:gd name="T52" fmla="*/ 0 w 109"/>
                  <a:gd name="T53" fmla="*/ 0 h 125"/>
                  <a:gd name="T54" fmla="*/ 0 w 109"/>
                  <a:gd name="T55" fmla="*/ 0 h 125"/>
                  <a:gd name="T56" fmla="*/ 0 w 109"/>
                  <a:gd name="T57" fmla="*/ 0 h 125"/>
                  <a:gd name="T58" fmla="*/ 0 w 109"/>
                  <a:gd name="T59" fmla="*/ 0 h 125"/>
                  <a:gd name="T60" fmla="*/ 0 w 109"/>
                  <a:gd name="T61" fmla="*/ 0 h 125"/>
                  <a:gd name="T62" fmla="*/ 0 w 109"/>
                  <a:gd name="T63" fmla="*/ 0 h 125"/>
                  <a:gd name="T64" fmla="*/ 0 w 109"/>
                  <a:gd name="T65" fmla="*/ 0 h 125"/>
                  <a:gd name="T66" fmla="*/ 0 w 109"/>
                  <a:gd name="T67" fmla="*/ 0 h 125"/>
                  <a:gd name="T68" fmla="*/ 0 w 109"/>
                  <a:gd name="T69" fmla="*/ 0 h 125"/>
                  <a:gd name="T70" fmla="*/ 0 w 109"/>
                  <a:gd name="T71" fmla="*/ 0 h 125"/>
                  <a:gd name="T72" fmla="*/ 0 w 109"/>
                  <a:gd name="T73" fmla="*/ 0 h 125"/>
                  <a:gd name="T74" fmla="*/ 0 w 109"/>
                  <a:gd name="T75" fmla="*/ 0 h 125"/>
                  <a:gd name="T76" fmla="*/ 0 w 109"/>
                  <a:gd name="T77" fmla="*/ 0 h 125"/>
                  <a:gd name="T78" fmla="*/ 0 w 109"/>
                  <a:gd name="T79" fmla="*/ 0 h 125"/>
                  <a:gd name="T80" fmla="*/ 0 w 109"/>
                  <a:gd name="T81" fmla="*/ 0 h 125"/>
                  <a:gd name="T82" fmla="*/ 0 w 109"/>
                  <a:gd name="T83" fmla="*/ 0 h 125"/>
                  <a:gd name="T84" fmla="*/ 0 w 109"/>
                  <a:gd name="T85" fmla="*/ 0 h 125"/>
                  <a:gd name="T86" fmla="*/ 0 w 109"/>
                  <a:gd name="T87" fmla="*/ 0 h 125"/>
                  <a:gd name="T88" fmla="*/ 0 w 109"/>
                  <a:gd name="T89" fmla="*/ 0 h 125"/>
                  <a:gd name="T90" fmla="*/ 0 w 109"/>
                  <a:gd name="T91" fmla="*/ 0 h 125"/>
                  <a:gd name="T92" fmla="*/ 0 w 109"/>
                  <a:gd name="T93" fmla="*/ 0 h 125"/>
                  <a:gd name="T94" fmla="*/ 0 w 109"/>
                  <a:gd name="T95" fmla="*/ 0 h 125"/>
                  <a:gd name="T96" fmla="*/ 0 w 109"/>
                  <a:gd name="T97" fmla="*/ 0 h 125"/>
                  <a:gd name="T98" fmla="*/ 0 w 109"/>
                  <a:gd name="T99" fmla="*/ 0 h 125"/>
                  <a:gd name="T100" fmla="*/ 0 w 109"/>
                  <a:gd name="T101" fmla="*/ 0 h 125"/>
                  <a:gd name="T102" fmla="*/ 0 w 109"/>
                  <a:gd name="T103" fmla="*/ 0 h 125"/>
                  <a:gd name="T104" fmla="*/ 0 w 109"/>
                  <a:gd name="T105" fmla="*/ 0 h 125"/>
                  <a:gd name="T106" fmla="*/ 0 w 109"/>
                  <a:gd name="T107" fmla="*/ 0 h 125"/>
                  <a:gd name="T108" fmla="*/ 0 w 109"/>
                  <a:gd name="T109" fmla="*/ 0 h 125"/>
                  <a:gd name="T110" fmla="*/ 0 w 109"/>
                  <a:gd name="T111" fmla="*/ 0 h 125"/>
                  <a:gd name="T112" fmla="*/ 0 w 109"/>
                  <a:gd name="T113" fmla="*/ 0 h 125"/>
                  <a:gd name="T114" fmla="*/ 0 w 109"/>
                  <a:gd name="T115" fmla="*/ 0 h 1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9" h="125">
                    <a:moveTo>
                      <a:pt x="43" y="0"/>
                    </a:moveTo>
                    <a:lnTo>
                      <a:pt x="39" y="1"/>
                    </a:lnTo>
                    <a:lnTo>
                      <a:pt x="35" y="3"/>
                    </a:lnTo>
                    <a:lnTo>
                      <a:pt x="32" y="4"/>
                    </a:lnTo>
                    <a:lnTo>
                      <a:pt x="28" y="5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11" y="18"/>
                    </a:lnTo>
                    <a:lnTo>
                      <a:pt x="8" y="22"/>
                    </a:lnTo>
                    <a:lnTo>
                      <a:pt x="7" y="26"/>
                    </a:lnTo>
                    <a:lnTo>
                      <a:pt x="4" y="30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2" y="73"/>
                    </a:lnTo>
                    <a:lnTo>
                      <a:pt x="6" y="84"/>
                    </a:lnTo>
                    <a:lnTo>
                      <a:pt x="11" y="95"/>
                    </a:lnTo>
                    <a:lnTo>
                      <a:pt x="14" y="99"/>
                    </a:lnTo>
                    <a:lnTo>
                      <a:pt x="18" y="104"/>
                    </a:lnTo>
                    <a:lnTo>
                      <a:pt x="22" y="108"/>
                    </a:lnTo>
                    <a:lnTo>
                      <a:pt x="26" y="113"/>
                    </a:lnTo>
                    <a:lnTo>
                      <a:pt x="32" y="115"/>
                    </a:lnTo>
                    <a:lnTo>
                      <a:pt x="37" y="118"/>
                    </a:lnTo>
                    <a:lnTo>
                      <a:pt x="47" y="122"/>
                    </a:lnTo>
                    <a:lnTo>
                      <a:pt x="52" y="124"/>
                    </a:lnTo>
                    <a:lnTo>
                      <a:pt x="57" y="124"/>
                    </a:lnTo>
                    <a:lnTo>
                      <a:pt x="61" y="125"/>
                    </a:lnTo>
                    <a:lnTo>
                      <a:pt x="65" y="124"/>
                    </a:lnTo>
                    <a:lnTo>
                      <a:pt x="73" y="122"/>
                    </a:lnTo>
                    <a:lnTo>
                      <a:pt x="81" y="119"/>
                    </a:lnTo>
                    <a:lnTo>
                      <a:pt x="88" y="115"/>
                    </a:lnTo>
                    <a:lnTo>
                      <a:pt x="91" y="113"/>
                    </a:lnTo>
                    <a:lnTo>
                      <a:pt x="94" y="110"/>
                    </a:lnTo>
                    <a:lnTo>
                      <a:pt x="99" y="103"/>
                    </a:lnTo>
                    <a:lnTo>
                      <a:pt x="105" y="95"/>
                    </a:lnTo>
                    <a:lnTo>
                      <a:pt x="106" y="91"/>
                    </a:lnTo>
                    <a:lnTo>
                      <a:pt x="107" y="86"/>
                    </a:lnTo>
                    <a:lnTo>
                      <a:pt x="109" y="77"/>
                    </a:lnTo>
                    <a:lnTo>
                      <a:pt x="109" y="70"/>
                    </a:lnTo>
                    <a:lnTo>
                      <a:pt x="109" y="64"/>
                    </a:lnTo>
                    <a:lnTo>
                      <a:pt x="107" y="52"/>
                    </a:lnTo>
                    <a:lnTo>
                      <a:pt x="106" y="47"/>
                    </a:lnTo>
                    <a:lnTo>
                      <a:pt x="103" y="40"/>
                    </a:lnTo>
                    <a:lnTo>
                      <a:pt x="101" y="34"/>
                    </a:lnTo>
                    <a:lnTo>
                      <a:pt x="98" y="30"/>
                    </a:lnTo>
                    <a:lnTo>
                      <a:pt x="94" y="25"/>
                    </a:lnTo>
                    <a:lnTo>
                      <a:pt x="90" y="20"/>
                    </a:lnTo>
                    <a:lnTo>
                      <a:pt x="85" y="16"/>
                    </a:lnTo>
                    <a:lnTo>
                      <a:pt x="81" y="12"/>
                    </a:lnTo>
                    <a:lnTo>
                      <a:pt x="77" y="8"/>
                    </a:lnTo>
                    <a:lnTo>
                      <a:pt x="72" y="5"/>
                    </a:lnTo>
                    <a:lnTo>
                      <a:pt x="66" y="4"/>
                    </a:lnTo>
                    <a:lnTo>
                      <a:pt x="61" y="1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920" name="Freeform 867"/>
              <p:cNvSpPr>
                <a:spLocks/>
              </p:cNvSpPr>
              <p:nvPr userDrawn="1"/>
            </p:nvSpPr>
            <p:spPr bwMode="auto">
              <a:xfrm>
                <a:off x="4334" y="2504"/>
                <a:ext cx="60" cy="65"/>
              </a:xfrm>
              <a:custGeom>
                <a:avLst/>
                <a:gdLst>
                  <a:gd name="T0" fmla="*/ 1 w 119"/>
                  <a:gd name="T1" fmla="*/ 0 h 131"/>
                  <a:gd name="T2" fmla="*/ 1 w 119"/>
                  <a:gd name="T3" fmla="*/ 0 h 131"/>
                  <a:gd name="T4" fmla="*/ 1 w 119"/>
                  <a:gd name="T5" fmla="*/ 0 h 131"/>
                  <a:gd name="T6" fmla="*/ 1 w 119"/>
                  <a:gd name="T7" fmla="*/ 0 h 131"/>
                  <a:gd name="T8" fmla="*/ 1 w 119"/>
                  <a:gd name="T9" fmla="*/ 0 h 131"/>
                  <a:gd name="T10" fmla="*/ 1 w 119"/>
                  <a:gd name="T11" fmla="*/ 0 h 131"/>
                  <a:gd name="T12" fmla="*/ 1 w 119"/>
                  <a:gd name="T13" fmla="*/ 0 h 131"/>
                  <a:gd name="T14" fmla="*/ 1 w 119"/>
                  <a:gd name="T15" fmla="*/ 0 h 131"/>
                  <a:gd name="T16" fmla="*/ 1 w 119"/>
                  <a:gd name="T17" fmla="*/ 0 h 131"/>
                  <a:gd name="T18" fmla="*/ 1 w 119"/>
                  <a:gd name="T19" fmla="*/ 0 h 131"/>
                  <a:gd name="T20" fmla="*/ 1 w 119"/>
                  <a:gd name="T21" fmla="*/ 0 h 131"/>
                  <a:gd name="T22" fmla="*/ 0 w 119"/>
                  <a:gd name="T23" fmla="*/ 0 h 131"/>
                  <a:gd name="T24" fmla="*/ 0 w 119"/>
                  <a:gd name="T25" fmla="*/ 0 h 131"/>
                  <a:gd name="T26" fmla="*/ 0 w 119"/>
                  <a:gd name="T27" fmla="*/ 0 h 131"/>
                  <a:gd name="T28" fmla="*/ 1 w 119"/>
                  <a:gd name="T29" fmla="*/ 0 h 131"/>
                  <a:gd name="T30" fmla="*/ 1 w 119"/>
                  <a:gd name="T31" fmla="*/ 0 h 131"/>
                  <a:gd name="T32" fmla="*/ 1 w 119"/>
                  <a:gd name="T33" fmla="*/ 0 h 131"/>
                  <a:gd name="T34" fmla="*/ 1 w 119"/>
                  <a:gd name="T35" fmla="*/ 0 h 131"/>
                  <a:gd name="T36" fmla="*/ 1 w 119"/>
                  <a:gd name="T37" fmla="*/ 0 h 131"/>
                  <a:gd name="T38" fmla="*/ 1 w 119"/>
                  <a:gd name="T39" fmla="*/ 0 h 131"/>
                  <a:gd name="T40" fmla="*/ 1 w 119"/>
                  <a:gd name="T41" fmla="*/ 0 h 131"/>
                  <a:gd name="T42" fmla="*/ 1 w 119"/>
                  <a:gd name="T43" fmla="*/ 0 h 131"/>
                  <a:gd name="T44" fmla="*/ 1 w 119"/>
                  <a:gd name="T45" fmla="*/ 0 h 131"/>
                  <a:gd name="T46" fmla="*/ 1 w 119"/>
                  <a:gd name="T47" fmla="*/ 0 h 131"/>
                  <a:gd name="T48" fmla="*/ 1 w 119"/>
                  <a:gd name="T49" fmla="*/ 0 h 131"/>
                  <a:gd name="T50" fmla="*/ 1 w 119"/>
                  <a:gd name="T51" fmla="*/ 0 h 131"/>
                  <a:gd name="T52" fmla="*/ 1 w 119"/>
                  <a:gd name="T53" fmla="*/ 0 h 131"/>
                  <a:gd name="T54" fmla="*/ 1 w 119"/>
                  <a:gd name="T55" fmla="*/ 0 h 131"/>
                  <a:gd name="T56" fmla="*/ 1 w 119"/>
                  <a:gd name="T57" fmla="*/ 0 h 131"/>
                  <a:gd name="T58" fmla="*/ 1 w 119"/>
                  <a:gd name="T59" fmla="*/ 0 h 131"/>
                  <a:gd name="T60" fmla="*/ 1 w 119"/>
                  <a:gd name="T61" fmla="*/ 0 h 131"/>
                  <a:gd name="T62" fmla="*/ 1 w 119"/>
                  <a:gd name="T63" fmla="*/ 0 h 131"/>
                  <a:gd name="T64" fmla="*/ 1 w 119"/>
                  <a:gd name="T65" fmla="*/ 0 h 131"/>
                  <a:gd name="T66" fmla="*/ 1 w 119"/>
                  <a:gd name="T67" fmla="*/ 0 h 131"/>
                  <a:gd name="T68" fmla="*/ 1 w 119"/>
                  <a:gd name="T69" fmla="*/ 0 h 131"/>
                  <a:gd name="T70" fmla="*/ 1 w 119"/>
                  <a:gd name="T71" fmla="*/ 0 h 131"/>
                  <a:gd name="T72" fmla="*/ 1 w 119"/>
                  <a:gd name="T73" fmla="*/ 0 h 131"/>
                  <a:gd name="T74" fmla="*/ 1 w 119"/>
                  <a:gd name="T75" fmla="*/ 0 h 131"/>
                  <a:gd name="T76" fmla="*/ 1 w 119"/>
                  <a:gd name="T77" fmla="*/ 0 h 131"/>
                  <a:gd name="T78" fmla="*/ 1 w 119"/>
                  <a:gd name="T79" fmla="*/ 0 h 131"/>
                  <a:gd name="T80" fmla="*/ 1 w 119"/>
                  <a:gd name="T81" fmla="*/ 0 h 131"/>
                  <a:gd name="T82" fmla="*/ 1 w 119"/>
                  <a:gd name="T83" fmla="*/ 0 h 131"/>
                  <a:gd name="T84" fmla="*/ 1 w 119"/>
                  <a:gd name="T85" fmla="*/ 0 h 131"/>
                  <a:gd name="T86" fmla="*/ 1 w 119"/>
                  <a:gd name="T87" fmla="*/ 0 h 131"/>
                  <a:gd name="T88" fmla="*/ 1 w 119"/>
                  <a:gd name="T89" fmla="*/ 0 h 131"/>
                  <a:gd name="T90" fmla="*/ 1 w 119"/>
                  <a:gd name="T91" fmla="*/ 0 h 131"/>
                  <a:gd name="T92" fmla="*/ 1 w 119"/>
                  <a:gd name="T93" fmla="*/ 0 h 131"/>
                  <a:gd name="T94" fmla="*/ 1 w 119"/>
                  <a:gd name="T95" fmla="*/ 0 h 131"/>
                  <a:gd name="T96" fmla="*/ 1 w 119"/>
                  <a:gd name="T97" fmla="*/ 0 h 131"/>
                  <a:gd name="T98" fmla="*/ 1 w 119"/>
                  <a:gd name="T99" fmla="*/ 0 h 131"/>
                  <a:gd name="T100" fmla="*/ 1 w 119"/>
                  <a:gd name="T101" fmla="*/ 0 h 131"/>
                  <a:gd name="T102" fmla="*/ 1 w 119"/>
                  <a:gd name="T103" fmla="*/ 0 h 131"/>
                  <a:gd name="T104" fmla="*/ 1 w 119"/>
                  <a:gd name="T105" fmla="*/ 0 h 131"/>
                  <a:gd name="T106" fmla="*/ 1 w 119"/>
                  <a:gd name="T107" fmla="*/ 0 h 131"/>
                  <a:gd name="T108" fmla="*/ 1 w 119"/>
                  <a:gd name="T109" fmla="*/ 0 h 131"/>
                  <a:gd name="T110" fmla="*/ 1 w 119"/>
                  <a:gd name="T111" fmla="*/ 0 h 131"/>
                  <a:gd name="T112" fmla="*/ 1 w 119"/>
                  <a:gd name="T113" fmla="*/ 0 h 131"/>
                  <a:gd name="T114" fmla="*/ 1 w 119"/>
                  <a:gd name="T115" fmla="*/ 0 h 131"/>
                  <a:gd name="T116" fmla="*/ 1 w 119"/>
                  <a:gd name="T117" fmla="*/ 0 h 131"/>
                  <a:gd name="T118" fmla="*/ 1 w 119"/>
                  <a:gd name="T119" fmla="*/ 0 h 131"/>
                  <a:gd name="T120" fmla="*/ 1 w 119"/>
                  <a:gd name="T121" fmla="*/ 0 h 131"/>
                  <a:gd name="T122" fmla="*/ 1 w 119"/>
                  <a:gd name="T123" fmla="*/ 0 h 1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9" h="131">
                    <a:moveTo>
                      <a:pt x="48" y="0"/>
                    </a:moveTo>
                    <a:lnTo>
                      <a:pt x="42" y="1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2" y="11"/>
                    </a:lnTo>
                    <a:lnTo>
                      <a:pt x="19" y="14"/>
                    </a:lnTo>
                    <a:lnTo>
                      <a:pt x="15" y="16"/>
                    </a:lnTo>
                    <a:lnTo>
                      <a:pt x="9" y="23"/>
                    </a:lnTo>
                    <a:lnTo>
                      <a:pt x="5" y="32"/>
                    </a:lnTo>
                    <a:lnTo>
                      <a:pt x="1" y="41"/>
                    </a:lnTo>
                    <a:lnTo>
                      <a:pt x="1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1" y="77"/>
                    </a:lnTo>
                    <a:lnTo>
                      <a:pt x="4" y="84"/>
                    </a:lnTo>
                    <a:lnTo>
                      <a:pt x="5" y="89"/>
                    </a:lnTo>
                    <a:lnTo>
                      <a:pt x="8" y="95"/>
                    </a:lnTo>
                    <a:lnTo>
                      <a:pt x="12" y="100"/>
                    </a:lnTo>
                    <a:lnTo>
                      <a:pt x="15" y="106"/>
                    </a:lnTo>
                    <a:lnTo>
                      <a:pt x="19" y="110"/>
                    </a:lnTo>
                    <a:lnTo>
                      <a:pt x="25" y="114"/>
                    </a:lnTo>
                    <a:lnTo>
                      <a:pt x="29" y="118"/>
                    </a:lnTo>
                    <a:lnTo>
                      <a:pt x="34" y="122"/>
                    </a:lnTo>
                    <a:lnTo>
                      <a:pt x="40" y="125"/>
                    </a:lnTo>
                    <a:lnTo>
                      <a:pt x="45" y="126"/>
                    </a:lnTo>
                    <a:lnTo>
                      <a:pt x="51" y="129"/>
                    </a:lnTo>
                    <a:lnTo>
                      <a:pt x="56" y="129"/>
                    </a:lnTo>
                    <a:lnTo>
                      <a:pt x="60" y="131"/>
                    </a:lnTo>
                    <a:lnTo>
                      <a:pt x="66" y="131"/>
                    </a:lnTo>
                    <a:lnTo>
                      <a:pt x="70" y="131"/>
                    </a:lnTo>
                    <a:lnTo>
                      <a:pt x="80" y="128"/>
                    </a:lnTo>
                    <a:lnTo>
                      <a:pt x="84" y="126"/>
                    </a:lnTo>
                    <a:lnTo>
                      <a:pt x="88" y="125"/>
                    </a:lnTo>
                    <a:lnTo>
                      <a:pt x="92" y="122"/>
                    </a:lnTo>
                    <a:lnTo>
                      <a:pt x="96" y="121"/>
                    </a:lnTo>
                    <a:lnTo>
                      <a:pt x="99" y="118"/>
                    </a:lnTo>
                    <a:lnTo>
                      <a:pt x="103" y="114"/>
                    </a:lnTo>
                    <a:lnTo>
                      <a:pt x="106" y="111"/>
                    </a:lnTo>
                    <a:lnTo>
                      <a:pt x="108" y="107"/>
                    </a:lnTo>
                    <a:lnTo>
                      <a:pt x="114" y="99"/>
                    </a:lnTo>
                    <a:lnTo>
                      <a:pt x="115" y="95"/>
                    </a:lnTo>
                    <a:lnTo>
                      <a:pt x="117" y="89"/>
                    </a:lnTo>
                    <a:lnTo>
                      <a:pt x="119" y="80"/>
                    </a:lnTo>
                    <a:lnTo>
                      <a:pt x="119" y="73"/>
                    </a:lnTo>
                    <a:lnTo>
                      <a:pt x="119" y="66"/>
                    </a:lnTo>
                    <a:lnTo>
                      <a:pt x="118" y="59"/>
                    </a:lnTo>
                    <a:lnTo>
                      <a:pt x="117" y="54"/>
                    </a:lnTo>
                    <a:lnTo>
                      <a:pt x="115" y="47"/>
                    </a:lnTo>
                    <a:lnTo>
                      <a:pt x="113" y="41"/>
                    </a:lnTo>
                    <a:lnTo>
                      <a:pt x="107" y="30"/>
                    </a:lnTo>
                    <a:lnTo>
                      <a:pt x="99" y="21"/>
                    </a:lnTo>
                    <a:lnTo>
                      <a:pt x="95" y="15"/>
                    </a:lnTo>
                    <a:lnTo>
                      <a:pt x="89" y="12"/>
                    </a:lnTo>
                    <a:lnTo>
                      <a:pt x="84" y="8"/>
                    </a:lnTo>
                    <a:lnTo>
                      <a:pt x="78" y="5"/>
                    </a:lnTo>
                    <a:lnTo>
                      <a:pt x="73" y="3"/>
                    </a:lnTo>
                    <a:lnTo>
                      <a:pt x="67" y="1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</p:grpSp>
        <p:grpSp>
          <p:nvGrpSpPr>
            <p:cNvPr id="6" name="Group 868"/>
            <p:cNvGrpSpPr>
              <a:grpSpLocks/>
            </p:cNvGrpSpPr>
            <p:nvPr userDrawn="1"/>
          </p:nvGrpSpPr>
          <p:grpSpPr bwMode="auto">
            <a:xfrm>
              <a:off x="3490" y="1675"/>
              <a:ext cx="2269" cy="1875"/>
              <a:chOff x="3490" y="1675"/>
              <a:chExt cx="2269" cy="1875"/>
            </a:xfrm>
          </p:grpSpPr>
          <p:sp>
            <p:nvSpPr>
              <p:cNvPr id="521" name="Freeform 869"/>
              <p:cNvSpPr>
                <a:spLocks/>
              </p:cNvSpPr>
              <p:nvPr userDrawn="1"/>
            </p:nvSpPr>
            <p:spPr bwMode="auto">
              <a:xfrm>
                <a:off x="4296" y="2826"/>
                <a:ext cx="59" cy="64"/>
              </a:xfrm>
              <a:custGeom>
                <a:avLst/>
                <a:gdLst>
                  <a:gd name="T0" fmla="*/ 1 w 117"/>
                  <a:gd name="T1" fmla="*/ 0 h 126"/>
                  <a:gd name="T2" fmla="*/ 1 w 117"/>
                  <a:gd name="T3" fmla="*/ 1 h 126"/>
                  <a:gd name="T4" fmla="*/ 1 w 117"/>
                  <a:gd name="T5" fmla="*/ 1 h 126"/>
                  <a:gd name="T6" fmla="*/ 1 w 117"/>
                  <a:gd name="T7" fmla="*/ 1 h 126"/>
                  <a:gd name="T8" fmla="*/ 1 w 117"/>
                  <a:gd name="T9" fmla="*/ 1 h 126"/>
                  <a:gd name="T10" fmla="*/ 1 w 117"/>
                  <a:gd name="T11" fmla="*/ 1 h 126"/>
                  <a:gd name="T12" fmla="*/ 1 w 117"/>
                  <a:gd name="T13" fmla="*/ 1 h 126"/>
                  <a:gd name="T14" fmla="*/ 1 w 117"/>
                  <a:gd name="T15" fmla="*/ 1 h 126"/>
                  <a:gd name="T16" fmla="*/ 1 w 117"/>
                  <a:gd name="T17" fmla="*/ 1 h 126"/>
                  <a:gd name="T18" fmla="*/ 1 w 117"/>
                  <a:gd name="T19" fmla="*/ 1 h 126"/>
                  <a:gd name="T20" fmla="*/ 1 w 117"/>
                  <a:gd name="T21" fmla="*/ 1 h 126"/>
                  <a:gd name="T22" fmla="*/ 1 w 117"/>
                  <a:gd name="T23" fmla="*/ 1 h 126"/>
                  <a:gd name="T24" fmla="*/ 0 w 117"/>
                  <a:gd name="T25" fmla="*/ 1 h 126"/>
                  <a:gd name="T26" fmla="*/ 1 w 117"/>
                  <a:gd name="T27" fmla="*/ 1 h 126"/>
                  <a:gd name="T28" fmla="*/ 1 w 117"/>
                  <a:gd name="T29" fmla="*/ 1 h 126"/>
                  <a:gd name="T30" fmla="*/ 1 w 117"/>
                  <a:gd name="T31" fmla="*/ 1 h 126"/>
                  <a:gd name="T32" fmla="*/ 1 w 117"/>
                  <a:gd name="T33" fmla="*/ 1 h 126"/>
                  <a:gd name="T34" fmla="*/ 1 w 117"/>
                  <a:gd name="T35" fmla="*/ 1 h 126"/>
                  <a:gd name="T36" fmla="*/ 1 w 117"/>
                  <a:gd name="T37" fmla="*/ 1 h 126"/>
                  <a:gd name="T38" fmla="*/ 1 w 117"/>
                  <a:gd name="T39" fmla="*/ 1 h 126"/>
                  <a:gd name="T40" fmla="*/ 1 w 117"/>
                  <a:gd name="T41" fmla="*/ 1 h 126"/>
                  <a:gd name="T42" fmla="*/ 1 w 117"/>
                  <a:gd name="T43" fmla="*/ 1 h 126"/>
                  <a:gd name="T44" fmla="*/ 1 w 117"/>
                  <a:gd name="T45" fmla="*/ 1 h 126"/>
                  <a:gd name="T46" fmla="*/ 1 w 117"/>
                  <a:gd name="T47" fmla="*/ 1 h 126"/>
                  <a:gd name="T48" fmla="*/ 1 w 117"/>
                  <a:gd name="T49" fmla="*/ 1 h 126"/>
                  <a:gd name="T50" fmla="*/ 1 w 117"/>
                  <a:gd name="T51" fmla="*/ 1 h 126"/>
                  <a:gd name="T52" fmla="*/ 1 w 117"/>
                  <a:gd name="T53" fmla="*/ 1 h 126"/>
                  <a:gd name="T54" fmla="*/ 1 w 117"/>
                  <a:gd name="T55" fmla="*/ 1 h 126"/>
                  <a:gd name="T56" fmla="*/ 1 w 117"/>
                  <a:gd name="T57" fmla="*/ 1 h 126"/>
                  <a:gd name="T58" fmla="*/ 1 w 117"/>
                  <a:gd name="T59" fmla="*/ 1 h 126"/>
                  <a:gd name="T60" fmla="*/ 1 w 117"/>
                  <a:gd name="T61" fmla="*/ 1 h 126"/>
                  <a:gd name="T62" fmla="*/ 1 w 117"/>
                  <a:gd name="T63" fmla="*/ 1 h 126"/>
                  <a:gd name="T64" fmla="*/ 1 w 117"/>
                  <a:gd name="T65" fmla="*/ 1 h 126"/>
                  <a:gd name="T66" fmla="*/ 1 w 117"/>
                  <a:gd name="T67" fmla="*/ 1 h 126"/>
                  <a:gd name="T68" fmla="*/ 1 w 117"/>
                  <a:gd name="T69" fmla="*/ 1 h 126"/>
                  <a:gd name="T70" fmla="*/ 1 w 117"/>
                  <a:gd name="T71" fmla="*/ 1 h 126"/>
                  <a:gd name="T72" fmla="*/ 1 w 117"/>
                  <a:gd name="T73" fmla="*/ 1 h 126"/>
                  <a:gd name="T74" fmla="*/ 1 w 117"/>
                  <a:gd name="T75" fmla="*/ 1 h 126"/>
                  <a:gd name="T76" fmla="*/ 1 w 117"/>
                  <a:gd name="T77" fmla="*/ 1 h 126"/>
                  <a:gd name="T78" fmla="*/ 1 w 117"/>
                  <a:gd name="T79" fmla="*/ 1 h 126"/>
                  <a:gd name="T80" fmla="*/ 1 w 117"/>
                  <a:gd name="T81" fmla="*/ 1 h 126"/>
                  <a:gd name="T82" fmla="*/ 1 w 117"/>
                  <a:gd name="T83" fmla="*/ 1 h 126"/>
                  <a:gd name="T84" fmla="*/ 1 w 117"/>
                  <a:gd name="T85" fmla="*/ 1 h 126"/>
                  <a:gd name="T86" fmla="*/ 1 w 117"/>
                  <a:gd name="T87" fmla="*/ 1 h 126"/>
                  <a:gd name="T88" fmla="*/ 1 w 117"/>
                  <a:gd name="T89" fmla="*/ 1 h 126"/>
                  <a:gd name="T90" fmla="*/ 1 w 117"/>
                  <a:gd name="T91" fmla="*/ 1 h 126"/>
                  <a:gd name="T92" fmla="*/ 1 w 117"/>
                  <a:gd name="T93" fmla="*/ 1 h 126"/>
                  <a:gd name="T94" fmla="*/ 1 w 117"/>
                  <a:gd name="T95" fmla="*/ 1 h 126"/>
                  <a:gd name="T96" fmla="*/ 1 w 117"/>
                  <a:gd name="T97" fmla="*/ 1 h 126"/>
                  <a:gd name="T98" fmla="*/ 1 w 117"/>
                  <a:gd name="T99" fmla="*/ 1 h 126"/>
                  <a:gd name="T100" fmla="*/ 1 w 117"/>
                  <a:gd name="T101" fmla="*/ 1 h 126"/>
                  <a:gd name="T102" fmla="*/ 1 w 117"/>
                  <a:gd name="T103" fmla="*/ 0 h 126"/>
                  <a:gd name="T104" fmla="*/ 1 w 117"/>
                  <a:gd name="T105" fmla="*/ 0 h 126"/>
                  <a:gd name="T106" fmla="*/ 1 w 117"/>
                  <a:gd name="T107" fmla="*/ 0 h 12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7" h="126">
                    <a:moveTo>
                      <a:pt x="47" y="0"/>
                    </a:moveTo>
                    <a:lnTo>
                      <a:pt x="39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1" y="56"/>
                    </a:lnTo>
                    <a:lnTo>
                      <a:pt x="3" y="69"/>
                    </a:lnTo>
                    <a:lnTo>
                      <a:pt x="7" y="81"/>
                    </a:lnTo>
                    <a:lnTo>
                      <a:pt x="12" y="92"/>
                    </a:lnTo>
                    <a:lnTo>
                      <a:pt x="21" y="103"/>
                    </a:lnTo>
                    <a:lnTo>
                      <a:pt x="25" y="107"/>
                    </a:lnTo>
                    <a:lnTo>
                      <a:pt x="29" y="111"/>
                    </a:lnTo>
                    <a:lnTo>
                      <a:pt x="35" y="115"/>
                    </a:lnTo>
                    <a:lnTo>
                      <a:pt x="40" y="118"/>
                    </a:lnTo>
                    <a:lnTo>
                      <a:pt x="51" y="124"/>
                    </a:lnTo>
                    <a:lnTo>
                      <a:pt x="55" y="125"/>
                    </a:lnTo>
                    <a:lnTo>
                      <a:pt x="61" y="125"/>
                    </a:lnTo>
                    <a:lnTo>
                      <a:pt x="65" y="126"/>
                    </a:lnTo>
                    <a:lnTo>
                      <a:pt x="69" y="126"/>
                    </a:lnTo>
                    <a:lnTo>
                      <a:pt x="77" y="125"/>
                    </a:lnTo>
                    <a:lnTo>
                      <a:pt x="85" y="122"/>
                    </a:lnTo>
                    <a:lnTo>
                      <a:pt x="94" y="119"/>
                    </a:lnTo>
                    <a:lnTo>
                      <a:pt x="96" y="117"/>
                    </a:lnTo>
                    <a:lnTo>
                      <a:pt x="101" y="114"/>
                    </a:lnTo>
                    <a:lnTo>
                      <a:pt x="106" y="107"/>
                    </a:lnTo>
                    <a:lnTo>
                      <a:pt x="109" y="104"/>
                    </a:lnTo>
                    <a:lnTo>
                      <a:pt x="110" y="100"/>
                    </a:lnTo>
                    <a:lnTo>
                      <a:pt x="114" y="91"/>
                    </a:lnTo>
                    <a:lnTo>
                      <a:pt x="116" y="86"/>
                    </a:lnTo>
                    <a:lnTo>
                      <a:pt x="116" y="81"/>
                    </a:lnTo>
                    <a:lnTo>
                      <a:pt x="117" y="75"/>
                    </a:lnTo>
                    <a:lnTo>
                      <a:pt x="116" y="69"/>
                    </a:lnTo>
                    <a:lnTo>
                      <a:pt x="114" y="56"/>
                    </a:lnTo>
                    <a:lnTo>
                      <a:pt x="113" y="51"/>
                    </a:lnTo>
                    <a:lnTo>
                      <a:pt x="110" y="44"/>
                    </a:lnTo>
                    <a:lnTo>
                      <a:pt x="105" y="33"/>
                    </a:lnTo>
                    <a:lnTo>
                      <a:pt x="96" y="23"/>
                    </a:lnTo>
                    <a:lnTo>
                      <a:pt x="92" y="18"/>
                    </a:lnTo>
                    <a:lnTo>
                      <a:pt x="87" y="14"/>
                    </a:lnTo>
                    <a:lnTo>
                      <a:pt x="77" y="7"/>
                    </a:lnTo>
                    <a:lnTo>
                      <a:pt x="72" y="4"/>
                    </a:lnTo>
                    <a:lnTo>
                      <a:pt x="65" y="3"/>
                    </a:lnTo>
                    <a:lnTo>
                      <a:pt x="61" y="1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2" name="Freeform 870"/>
              <p:cNvSpPr>
                <a:spLocks/>
              </p:cNvSpPr>
              <p:nvPr userDrawn="1"/>
            </p:nvSpPr>
            <p:spPr bwMode="auto">
              <a:xfrm>
                <a:off x="4373" y="2163"/>
                <a:ext cx="63" cy="68"/>
              </a:xfrm>
              <a:custGeom>
                <a:avLst/>
                <a:gdLst>
                  <a:gd name="T0" fmla="*/ 1 w 125"/>
                  <a:gd name="T1" fmla="*/ 1 h 136"/>
                  <a:gd name="T2" fmla="*/ 1 w 125"/>
                  <a:gd name="T3" fmla="*/ 1 h 136"/>
                  <a:gd name="T4" fmla="*/ 1 w 125"/>
                  <a:gd name="T5" fmla="*/ 1 h 136"/>
                  <a:gd name="T6" fmla="*/ 1 w 125"/>
                  <a:gd name="T7" fmla="*/ 1 h 136"/>
                  <a:gd name="T8" fmla="*/ 1 w 125"/>
                  <a:gd name="T9" fmla="*/ 1 h 136"/>
                  <a:gd name="T10" fmla="*/ 1 w 125"/>
                  <a:gd name="T11" fmla="*/ 1 h 136"/>
                  <a:gd name="T12" fmla="*/ 1 w 125"/>
                  <a:gd name="T13" fmla="*/ 1 h 136"/>
                  <a:gd name="T14" fmla="*/ 1 w 125"/>
                  <a:gd name="T15" fmla="*/ 1 h 136"/>
                  <a:gd name="T16" fmla="*/ 1 w 125"/>
                  <a:gd name="T17" fmla="*/ 1 h 136"/>
                  <a:gd name="T18" fmla="*/ 0 w 125"/>
                  <a:gd name="T19" fmla="*/ 1 h 136"/>
                  <a:gd name="T20" fmla="*/ 0 w 125"/>
                  <a:gd name="T21" fmla="*/ 1 h 136"/>
                  <a:gd name="T22" fmla="*/ 0 w 125"/>
                  <a:gd name="T23" fmla="*/ 1 h 136"/>
                  <a:gd name="T24" fmla="*/ 0 w 125"/>
                  <a:gd name="T25" fmla="*/ 1 h 136"/>
                  <a:gd name="T26" fmla="*/ 1 w 125"/>
                  <a:gd name="T27" fmla="*/ 1 h 136"/>
                  <a:gd name="T28" fmla="*/ 1 w 125"/>
                  <a:gd name="T29" fmla="*/ 1 h 136"/>
                  <a:gd name="T30" fmla="*/ 1 w 125"/>
                  <a:gd name="T31" fmla="*/ 1 h 136"/>
                  <a:gd name="T32" fmla="*/ 1 w 125"/>
                  <a:gd name="T33" fmla="*/ 1 h 136"/>
                  <a:gd name="T34" fmla="*/ 1 w 125"/>
                  <a:gd name="T35" fmla="*/ 1 h 136"/>
                  <a:gd name="T36" fmla="*/ 1 w 125"/>
                  <a:gd name="T37" fmla="*/ 1 h 136"/>
                  <a:gd name="T38" fmla="*/ 1 w 125"/>
                  <a:gd name="T39" fmla="*/ 1 h 136"/>
                  <a:gd name="T40" fmla="*/ 1 w 125"/>
                  <a:gd name="T41" fmla="*/ 1 h 136"/>
                  <a:gd name="T42" fmla="*/ 1 w 125"/>
                  <a:gd name="T43" fmla="*/ 1 h 136"/>
                  <a:gd name="T44" fmla="*/ 1 w 125"/>
                  <a:gd name="T45" fmla="*/ 1 h 136"/>
                  <a:gd name="T46" fmla="*/ 1 w 125"/>
                  <a:gd name="T47" fmla="*/ 1 h 136"/>
                  <a:gd name="T48" fmla="*/ 1 w 125"/>
                  <a:gd name="T49" fmla="*/ 1 h 136"/>
                  <a:gd name="T50" fmla="*/ 1 w 125"/>
                  <a:gd name="T51" fmla="*/ 1 h 136"/>
                  <a:gd name="T52" fmla="*/ 1 w 125"/>
                  <a:gd name="T53" fmla="*/ 1 h 136"/>
                  <a:gd name="T54" fmla="*/ 1 w 125"/>
                  <a:gd name="T55" fmla="*/ 1 h 136"/>
                  <a:gd name="T56" fmla="*/ 1 w 125"/>
                  <a:gd name="T57" fmla="*/ 1 h 136"/>
                  <a:gd name="T58" fmla="*/ 1 w 125"/>
                  <a:gd name="T59" fmla="*/ 1 h 136"/>
                  <a:gd name="T60" fmla="*/ 1 w 125"/>
                  <a:gd name="T61" fmla="*/ 1 h 136"/>
                  <a:gd name="T62" fmla="*/ 1 w 125"/>
                  <a:gd name="T63" fmla="*/ 1 h 136"/>
                  <a:gd name="T64" fmla="*/ 1 w 125"/>
                  <a:gd name="T65" fmla="*/ 1 h 136"/>
                  <a:gd name="T66" fmla="*/ 1 w 125"/>
                  <a:gd name="T67" fmla="*/ 1 h 136"/>
                  <a:gd name="T68" fmla="*/ 1 w 125"/>
                  <a:gd name="T69" fmla="*/ 1 h 136"/>
                  <a:gd name="T70" fmla="*/ 1 w 125"/>
                  <a:gd name="T71" fmla="*/ 1 h 136"/>
                  <a:gd name="T72" fmla="*/ 1 w 125"/>
                  <a:gd name="T73" fmla="*/ 1 h 136"/>
                  <a:gd name="T74" fmla="*/ 1 w 125"/>
                  <a:gd name="T75" fmla="*/ 1 h 136"/>
                  <a:gd name="T76" fmla="*/ 1 w 125"/>
                  <a:gd name="T77" fmla="*/ 1 h 136"/>
                  <a:gd name="T78" fmla="*/ 1 w 125"/>
                  <a:gd name="T79" fmla="*/ 1 h 136"/>
                  <a:gd name="T80" fmla="*/ 1 w 125"/>
                  <a:gd name="T81" fmla="*/ 1 h 136"/>
                  <a:gd name="T82" fmla="*/ 1 w 125"/>
                  <a:gd name="T83" fmla="*/ 1 h 136"/>
                  <a:gd name="T84" fmla="*/ 1 w 125"/>
                  <a:gd name="T85" fmla="*/ 1 h 136"/>
                  <a:gd name="T86" fmla="*/ 1 w 125"/>
                  <a:gd name="T87" fmla="*/ 1 h 136"/>
                  <a:gd name="T88" fmla="*/ 1 w 125"/>
                  <a:gd name="T89" fmla="*/ 1 h 136"/>
                  <a:gd name="T90" fmla="*/ 1 w 125"/>
                  <a:gd name="T91" fmla="*/ 1 h 136"/>
                  <a:gd name="T92" fmla="*/ 1 w 125"/>
                  <a:gd name="T93" fmla="*/ 1 h 136"/>
                  <a:gd name="T94" fmla="*/ 1 w 125"/>
                  <a:gd name="T95" fmla="*/ 1 h 136"/>
                  <a:gd name="T96" fmla="*/ 1 w 125"/>
                  <a:gd name="T97" fmla="*/ 1 h 136"/>
                  <a:gd name="T98" fmla="*/ 1 w 125"/>
                  <a:gd name="T99" fmla="*/ 1 h 136"/>
                  <a:gd name="T100" fmla="*/ 1 w 125"/>
                  <a:gd name="T101" fmla="*/ 1 h 136"/>
                  <a:gd name="T102" fmla="*/ 1 w 125"/>
                  <a:gd name="T103" fmla="*/ 1 h 136"/>
                  <a:gd name="T104" fmla="*/ 1 w 125"/>
                  <a:gd name="T105" fmla="*/ 1 h 136"/>
                  <a:gd name="T106" fmla="*/ 1 w 125"/>
                  <a:gd name="T107" fmla="*/ 1 h 136"/>
                  <a:gd name="T108" fmla="*/ 1 w 125"/>
                  <a:gd name="T109" fmla="*/ 1 h 136"/>
                  <a:gd name="T110" fmla="*/ 1 w 125"/>
                  <a:gd name="T111" fmla="*/ 1 h 136"/>
                  <a:gd name="T112" fmla="*/ 1 w 125"/>
                  <a:gd name="T113" fmla="*/ 0 h 136"/>
                  <a:gd name="T114" fmla="*/ 1 w 125"/>
                  <a:gd name="T115" fmla="*/ 0 h 136"/>
                  <a:gd name="T116" fmla="*/ 1 w 125"/>
                  <a:gd name="T117" fmla="*/ 1 h 136"/>
                  <a:gd name="T118" fmla="*/ 1 w 125"/>
                  <a:gd name="T119" fmla="*/ 1 h 1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5" h="136">
                    <a:moveTo>
                      <a:pt x="51" y="1"/>
                    </a:moveTo>
                    <a:lnTo>
                      <a:pt x="41" y="4"/>
                    </a:lnTo>
                    <a:lnTo>
                      <a:pt x="32" y="10"/>
                    </a:lnTo>
                    <a:lnTo>
                      <a:pt x="24" y="15"/>
                    </a:lnTo>
                    <a:lnTo>
                      <a:pt x="17" y="22"/>
                    </a:lnTo>
                    <a:lnTo>
                      <a:pt x="11" y="30"/>
                    </a:lnTo>
                    <a:lnTo>
                      <a:pt x="6" y="38"/>
                    </a:lnTo>
                    <a:lnTo>
                      <a:pt x="4" y="44"/>
                    </a:lnTo>
                    <a:lnTo>
                      <a:pt x="3" y="49"/>
                    </a:lnTo>
                    <a:lnTo>
                      <a:pt x="0" y="60"/>
                    </a:lnTo>
                    <a:lnTo>
                      <a:pt x="0" y="67"/>
                    </a:lnTo>
                    <a:lnTo>
                      <a:pt x="0" y="74"/>
                    </a:lnTo>
                    <a:lnTo>
                      <a:pt x="0" y="80"/>
                    </a:lnTo>
                    <a:lnTo>
                      <a:pt x="2" y="87"/>
                    </a:lnTo>
                    <a:lnTo>
                      <a:pt x="4" y="92"/>
                    </a:lnTo>
                    <a:lnTo>
                      <a:pt x="7" y="99"/>
                    </a:lnTo>
                    <a:lnTo>
                      <a:pt x="10" y="104"/>
                    </a:lnTo>
                    <a:lnTo>
                      <a:pt x="13" y="110"/>
                    </a:lnTo>
                    <a:lnTo>
                      <a:pt x="17" y="114"/>
                    </a:lnTo>
                    <a:lnTo>
                      <a:pt x="21" y="120"/>
                    </a:lnTo>
                    <a:lnTo>
                      <a:pt x="25" y="124"/>
                    </a:lnTo>
                    <a:lnTo>
                      <a:pt x="30" y="126"/>
                    </a:lnTo>
                    <a:lnTo>
                      <a:pt x="36" y="129"/>
                    </a:lnTo>
                    <a:lnTo>
                      <a:pt x="41" y="132"/>
                    </a:lnTo>
                    <a:lnTo>
                      <a:pt x="48" y="135"/>
                    </a:lnTo>
                    <a:lnTo>
                      <a:pt x="54" y="136"/>
                    </a:lnTo>
                    <a:lnTo>
                      <a:pt x="59" y="136"/>
                    </a:lnTo>
                    <a:lnTo>
                      <a:pt x="63" y="136"/>
                    </a:lnTo>
                    <a:lnTo>
                      <a:pt x="69" y="136"/>
                    </a:lnTo>
                    <a:lnTo>
                      <a:pt x="73" y="135"/>
                    </a:lnTo>
                    <a:lnTo>
                      <a:pt x="83" y="132"/>
                    </a:lnTo>
                    <a:lnTo>
                      <a:pt x="92" y="128"/>
                    </a:lnTo>
                    <a:lnTo>
                      <a:pt x="101" y="122"/>
                    </a:lnTo>
                    <a:lnTo>
                      <a:pt x="103" y="120"/>
                    </a:lnTo>
                    <a:lnTo>
                      <a:pt x="107" y="115"/>
                    </a:lnTo>
                    <a:lnTo>
                      <a:pt x="110" y="111"/>
                    </a:lnTo>
                    <a:lnTo>
                      <a:pt x="113" y="107"/>
                    </a:lnTo>
                    <a:lnTo>
                      <a:pt x="118" y="98"/>
                    </a:lnTo>
                    <a:lnTo>
                      <a:pt x="123" y="88"/>
                    </a:lnTo>
                    <a:lnTo>
                      <a:pt x="124" y="82"/>
                    </a:lnTo>
                    <a:lnTo>
                      <a:pt x="124" y="77"/>
                    </a:lnTo>
                    <a:lnTo>
                      <a:pt x="125" y="70"/>
                    </a:lnTo>
                    <a:lnTo>
                      <a:pt x="125" y="63"/>
                    </a:lnTo>
                    <a:lnTo>
                      <a:pt x="123" y="49"/>
                    </a:lnTo>
                    <a:lnTo>
                      <a:pt x="121" y="44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2" y="26"/>
                    </a:lnTo>
                    <a:lnTo>
                      <a:pt x="107" y="22"/>
                    </a:lnTo>
                    <a:lnTo>
                      <a:pt x="103" y="16"/>
                    </a:lnTo>
                    <a:lnTo>
                      <a:pt x="99" y="12"/>
                    </a:lnTo>
                    <a:lnTo>
                      <a:pt x="94" y="10"/>
                    </a:lnTo>
                    <a:lnTo>
                      <a:pt x="88" y="5"/>
                    </a:lnTo>
                    <a:lnTo>
                      <a:pt x="83" y="4"/>
                    </a:lnTo>
                    <a:lnTo>
                      <a:pt x="76" y="1"/>
                    </a:lnTo>
                    <a:lnTo>
                      <a:pt x="70" y="1"/>
                    </a:lnTo>
                    <a:lnTo>
                      <a:pt x="65" y="0"/>
                    </a:lnTo>
                    <a:lnTo>
                      <a:pt x="61" y="0"/>
                    </a:lnTo>
                    <a:lnTo>
                      <a:pt x="55" y="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3" name="Freeform 871"/>
              <p:cNvSpPr>
                <a:spLocks/>
              </p:cNvSpPr>
              <p:nvPr userDrawn="1"/>
            </p:nvSpPr>
            <p:spPr bwMode="auto">
              <a:xfrm>
                <a:off x="4346" y="2393"/>
                <a:ext cx="61" cy="66"/>
              </a:xfrm>
              <a:custGeom>
                <a:avLst/>
                <a:gdLst>
                  <a:gd name="T0" fmla="*/ 1 w 122"/>
                  <a:gd name="T1" fmla="*/ 0 h 132"/>
                  <a:gd name="T2" fmla="*/ 1 w 122"/>
                  <a:gd name="T3" fmla="*/ 1 h 132"/>
                  <a:gd name="T4" fmla="*/ 1 w 122"/>
                  <a:gd name="T5" fmla="*/ 1 h 132"/>
                  <a:gd name="T6" fmla="*/ 1 w 122"/>
                  <a:gd name="T7" fmla="*/ 1 h 132"/>
                  <a:gd name="T8" fmla="*/ 1 w 122"/>
                  <a:gd name="T9" fmla="*/ 1 h 132"/>
                  <a:gd name="T10" fmla="*/ 1 w 122"/>
                  <a:gd name="T11" fmla="*/ 1 h 132"/>
                  <a:gd name="T12" fmla="*/ 1 w 122"/>
                  <a:gd name="T13" fmla="*/ 1 h 132"/>
                  <a:gd name="T14" fmla="*/ 1 w 122"/>
                  <a:gd name="T15" fmla="*/ 1 h 132"/>
                  <a:gd name="T16" fmla="*/ 1 w 122"/>
                  <a:gd name="T17" fmla="*/ 1 h 132"/>
                  <a:gd name="T18" fmla="*/ 1 w 122"/>
                  <a:gd name="T19" fmla="*/ 1 h 132"/>
                  <a:gd name="T20" fmla="*/ 0 w 122"/>
                  <a:gd name="T21" fmla="*/ 1 h 132"/>
                  <a:gd name="T22" fmla="*/ 1 w 122"/>
                  <a:gd name="T23" fmla="*/ 1 h 132"/>
                  <a:gd name="T24" fmla="*/ 1 w 122"/>
                  <a:gd name="T25" fmla="*/ 1 h 132"/>
                  <a:gd name="T26" fmla="*/ 1 w 122"/>
                  <a:gd name="T27" fmla="*/ 1 h 132"/>
                  <a:gd name="T28" fmla="*/ 1 w 122"/>
                  <a:gd name="T29" fmla="*/ 1 h 132"/>
                  <a:gd name="T30" fmla="*/ 1 w 122"/>
                  <a:gd name="T31" fmla="*/ 1 h 132"/>
                  <a:gd name="T32" fmla="*/ 1 w 122"/>
                  <a:gd name="T33" fmla="*/ 1 h 132"/>
                  <a:gd name="T34" fmla="*/ 1 w 122"/>
                  <a:gd name="T35" fmla="*/ 1 h 132"/>
                  <a:gd name="T36" fmla="*/ 1 w 122"/>
                  <a:gd name="T37" fmla="*/ 1 h 132"/>
                  <a:gd name="T38" fmla="*/ 1 w 122"/>
                  <a:gd name="T39" fmla="*/ 1 h 132"/>
                  <a:gd name="T40" fmla="*/ 1 w 122"/>
                  <a:gd name="T41" fmla="*/ 1 h 132"/>
                  <a:gd name="T42" fmla="*/ 1 w 122"/>
                  <a:gd name="T43" fmla="*/ 1 h 132"/>
                  <a:gd name="T44" fmla="*/ 1 w 122"/>
                  <a:gd name="T45" fmla="*/ 1 h 132"/>
                  <a:gd name="T46" fmla="*/ 1 w 122"/>
                  <a:gd name="T47" fmla="*/ 1 h 132"/>
                  <a:gd name="T48" fmla="*/ 1 w 122"/>
                  <a:gd name="T49" fmla="*/ 1 h 132"/>
                  <a:gd name="T50" fmla="*/ 1 w 122"/>
                  <a:gd name="T51" fmla="*/ 1 h 132"/>
                  <a:gd name="T52" fmla="*/ 1 w 122"/>
                  <a:gd name="T53" fmla="*/ 1 h 132"/>
                  <a:gd name="T54" fmla="*/ 1 w 122"/>
                  <a:gd name="T55" fmla="*/ 1 h 132"/>
                  <a:gd name="T56" fmla="*/ 1 w 122"/>
                  <a:gd name="T57" fmla="*/ 1 h 132"/>
                  <a:gd name="T58" fmla="*/ 1 w 122"/>
                  <a:gd name="T59" fmla="*/ 1 h 132"/>
                  <a:gd name="T60" fmla="*/ 1 w 122"/>
                  <a:gd name="T61" fmla="*/ 1 h 132"/>
                  <a:gd name="T62" fmla="*/ 1 w 122"/>
                  <a:gd name="T63" fmla="*/ 1 h 132"/>
                  <a:gd name="T64" fmla="*/ 1 w 122"/>
                  <a:gd name="T65" fmla="*/ 1 h 132"/>
                  <a:gd name="T66" fmla="*/ 1 w 122"/>
                  <a:gd name="T67" fmla="*/ 1 h 132"/>
                  <a:gd name="T68" fmla="*/ 1 w 122"/>
                  <a:gd name="T69" fmla="*/ 1 h 132"/>
                  <a:gd name="T70" fmla="*/ 1 w 122"/>
                  <a:gd name="T71" fmla="*/ 1 h 132"/>
                  <a:gd name="T72" fmla="*/ 1 w 122"/>
                  <a:gd name="T73" fmla="*/ 1 h 132"/>
                  <a:gd name="T74" fmla="*/ 1 w 122"/>
                  <a:gd name="T75" fmla="*/ 1 h 132"/>
                  <a:gd name="T76" fmla="*/ 1 w 122"/>
                  <a:gd name="T77" fmla="*/ 1 h 132"/>
                  <a:gd name="T78" fmla="*/ 1 w 122"/>
                  <a:gd name="T79" fmla="*/ 1 h 132"/>
                  <a:gd name="T80" fmla="*/ 1 w 122"/>
                  <a:gd name="T81" fmla="*/ 1 h 132"/>
                  <a:gd name="T82" fmla="*/ 1 w 122"/>
                  <a:gd name="T83" fmla="*/ 1 h 132"/>
                  <a:gd name="T84" fmla="*/ 1 w 122"/>
                  <a:gd name="T85" fmla="*/ 1 h 132"/>
                  <a:gd name="T86" fmla="*/ 1 w 122"/>
                  <a:gd name="T87" fmla="*/ 1 h 132"/>
                  <a:gd name="T88" fmla="*/ 1 w 122"/>
                  <a:gd name="T89" fmla="*/ 1 h 132"/>
                  <a:gd name="T90" fmla="*/ 1 w 122"/>
                  <a:gd name="T91" fmla="*/ 1 h 132"/>
                  <a:gd name="T92" fmla="*/ 1 w 122"/>
                  <a:gd name="T93" fmla="*/ 1 h 132"/>
                  <a:gd name="T94" fmla="*/ 1 w 122"/>
                  <a:gd name="T95" fmla="*/ 1 h 132"/>
                  <a:gd name="T96" fmla="*/ 1 w 122"/>
                  <a:gd name="T97" fmla="*/ 1 h 132"/>
                  <a:gd name="T98" fmla="*/ 1 w 122"/>
                  <a:gd name="T99" fmla="*/ 1 h 132"/>
                  <a:gd name="T100" fmla="*/ 1 w 122"/>
                  <a:gd name="T101" fmla="*/ 1 h 132"/>
                  <a:gd name="T102" fmla="*/ 1 w 122"/>
                  <a:gd name="T103" fmla="*/ 1 h 132"/>
                  <a:gd name="T104" fmla="*/ 1 w 122"/>
                  <a:gd name="T105" fmla="*/ 1 h 132"/>
                  <a:gd name="T106" fmla="*/ 1 w 122"/>
                  <a:gd name="T107" fmla="*/ 1 h 132"/>
                  <a:gd name="T108" fmla="*/ 1 w 122"/>
                  <a:gd name="T109" fmla="*/ 1 h 132"/>
                  <a:gd name="T110" fmla="*/ 1 w 122"/>
                  <a:gd name="T111" fmla="*/ 1 h 132"/>
                  <a:gd name="T112" fmla="*/ 1 w 122"/>
                  <a:gd name="T113" fmla="*/ 0 h 132"/>
                  <a:gd name="T114" fmla="*/ 1 w 122"/>
                  <a:gd name="T115" fmla="*/ 0 h 132"/>
                  <a:gd name="T116" fmla="*/ 1 w 122"/>
                  <a:gd name="T117" fmla="*/ 0 h 132"/>
                  <a:gd name="T118" fmla="*/ 1 w 122"/>
                  <a:gd name="T119" fmla="*/ 0 h 1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2" h="132">
                    <a:moveTo>
                      <a:pt x="49" y="0"/>
                    </a:moveTo>
                    <a:lnTo>
                      <a:pt x="39" y="3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1" y="26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1" y="68"/>
                    </a:lnTo>
                    <a:lnTo>
                      <a:pt x="1" y="74"/>
                    </a:lnTo>
                    <a:lnTo>
                      <a:pt x="2" y="80"/>
                    </a:lnTo>
                    <a:lnTo>
                      <a:pt x="4" y="87"/>
                    </a:lnTo>
                    <a:lnTo>
                      <a:pt x="6" y="92"/>
                    </a:lnTo>
                    <a:lnTo>
                      <a:pt x="9" y="98"/>
                    </a:lnTo>
                    <a:lnTo>
                      <a:pt x="12" y="103"/>
                    </a:lnTo>
                    <a:lnTo>
                      <a:pt x="16" y="109"/>
                    </a:lnTo>
                    <a:lnTo>
                      <a:pt x="20" y="113"/>
                    </a:lnTo>
                    <a:lnTo>
                      <a:pt x="26" y="117"/>
                    </a:lnTo>
                    <a:lnTo>
                      <a:pt x="30" y="121"/>
                    </a:lnTo>
                    <a:lnTo>
                      <a:pt x="35" y="124"/>
                    </a:lnTo>
                    <a:lnTo>
                      <a:pt x="41" y="127"/>
                    </a:lnTo>
                    <a:lnTo>
                      <a:pt x="46" y="129"/>
                    </a:lnTo>
                    <a:lnTo>
                      <a:pt x="53" y="131"/>
                    </a:lnTo>
                    <a:lnTo>
                      <a:pt x="57" y="132"/>
                    </a:lnTo>
                    <a:lnTo>
                      <a:pt x="63" y="132"/>
                    </a:lnTo>
                    <a:lnTo>
                      <a:pt x="67" y="132"/>
                    </a:lnTo>
                    <a:lnTo>
                      <a:pt x="71" y="132"/>
                    </a:lnTo>
                    <a:lnTo>
                      <a:pt x="81" y="129"/>
                    </a:lnTo>
                    <a:lnTo>
                      <a:pt x="89" y="125"/>
                    </a:lnTo>
                    <a:lnTo>
                      <a:pt x="93" y="124"/>
                    </a:lnTo>
                    <a:lnTo>
                      <a:pt x="97" y="121"/>
                    </a:lnTo>
                    <a:lnTo>
                      <a:pt x="104" y="114"/>
                    </a:lnTo>
                    <a:lnTo>
                      <a:pt x="111" y="107"/>
                    </a:lnTo>
                    <a:lnTo>
                      <a:pt x="115" y="98"/>
                    </a:lnTo>
                    <a:lnTo>
                      <a:pt x="118" y="94"/>
                    </a:lnTo>
                    <a:lnTo>
                      <a:pt x="119" y="88"/>
                    </a:lnTo>
                    <a:lnTo>
                      <a:pt x="121" y="84"/>
                    </a:lnTo>
                    <a:lnTo>
                      <a:pt x="121" y="79"/>
                    </a:lnTo>
                    <a:lnTo>
                      <a:pt x="122" y="72"/>
                    </a:lnTo>
                    <a:lnTo>
                      <a:pt x="122" y="65"/>
                    </a:lnTo>
                    <a:lnTo>
                      <a:pt x="119" y="52"/>
                    </a:lnTo>
                    <a:lnTo>
                      <a:pt x="118" y="46"/>
                    </a:lnTo>
                    <a:lnTo>
                      <a:pt x="115" y="40"/>
                    </a:lnTo>
                    <a:lnTo>
                      <a:pt x="112" y="35"/>
                    </a:lnTo>
                    <a:lnTo>
                      <a:pt x="110" y="29"/>
                    </a:lnTo>
                    <a:lnTo>
                      <a:pt x="105" y="24"/>
                    </a:lnTo>
                    <a:lnTo>
                      <a:pt x="101" y="19"/>
                    </a:lnTo>
                    <a:lnTo>
                      <a:pt x="96" y="14"/>
                    </a:lnTo>
                    <a:lnTo>
                      <a:pt x="92" y="11"/>
                    </a:lnTo>
                    <a:lnTo>
                      <a:pt x="86" y="7"/>
                    </a:lnTo>
                    <a:lnTo>
                      <a:pt x="81" y="4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4" name="Freeform 872"/>
              <p:cNvSpPr>
                <a:spLocks/>
              </p:cNvSpPr>
              <p:nvPr userDrawn="1"/>
            </p:nvSpPr>
            <p:spPr bwMode="auto">
              <a:xfrm>
                <a:off x="4308" y="2721"/>
                <a:ext cx="59" cy="63"/>
              </a:xfrm>
              <a:custGeom>
                <a:avLst/>
                <a:gdLst>
                  <a:gd name="T0" fmla="*/ 1 w 117"/>
                  <a:gd name="T1" fmla="*/ 0 h 128"/>
                  <a:gd name="T2" fmla="*/ 1 w 117"/>
                  <a:gd name="T3" fmla="*/ 0 h 128"/>
                  <a:gd name="T4" fmla="*/ 1 w 117"/>
                  <a:gd name="T5" fmla="*/ 0 h 128"/>
                  <a:gd name="T6" fmla="*/ 1 w 117"/>
                  <a:gd name="T7" fmla="*/ 0 h 128"/>
                  <a:gd name="T8" fmla="*/ 1 w 117"/>
                  <a:gd name="T9" fmla="*/ 0 h 128"/>
                  <a:gd name="T10" fmla="*/ 1 w 117"/>
                  <a:gd name="T11" fmla="*/ 0 h 128"/>
                  <a:gd name="T12" fmla="*/ 1 w 117"/>
                  <a:gd name="T13" fmla="*/ 0 h 128"/>
                  <a:gd name="T14" fmla="*/ 1 w 117"/>
                  <a:gd name="T15" fmla="*/ 0 h 128"/>
                  <a:gd name="T16" fmla="*/ 1 w 117"/>
                  <a:gd name="T17" fmla="*/ 0 h 128"/>
                  <a:gd name="T18" fmla="*/ 0 w 117"/>
                  <a:gd name="T19" fmla="*/ 0 h 128"/>
                  <a:gd name="T20" fmla="*/ 0 w 117"/>
                  <a:gd name="T21" fmla="*/ 0 h 128"/>
                  <a:gd name="T22" fmla="*/ 0 w 117"/>
                  <a:gd name="T23" fmla="*/ 0 h 128"/>
                  <a:gd name="T24" fmla="*/ 1 w 117"/>
                  <a:gd name="T25" fmla="*/ 0 h 128"/>
                  <a:gd name="T26" fmla="*/ 1 w 117"/>
                  <a:gd name="T27" fmla="*/ 0 h 128"/>
                  <a:gd name="T28" fmla="*/ 1 w 117"/>
                  <a:gd name="T29" fmla="*/ 0 h 128"/>
                  <a:gd name="T30" fmla="*/ 1 w 117"/>
                  <a:gd name="T31" fmla="*/ 0 h 128"/>
                  <a:gd name="T32" fmla="*/ 1 w 117"/>
                  <a:gd name="T33" fmla="*/ 0 h 128"/>
                  <a:gd name="T34" fmla="*/ 1 w 117"/>
                  <a:gd name="T35" fmla="*/ 0 h 128"/>
                  <a:gd name="T36" fmla="*/ 1 w 117"/>
                  <a:gd name="T37" fmla="*/ 0 h 128"/>
                  <a:gd name="T38" fmla="*/ 1 w 117"/>
                  <a:gd name="T39" fmla="*/ 0 h 128"/>
                  <a:gd name="T40" fmla="*/ 1 w 117"/>
                  <a:gd name="T41" fmla="*/ 0 h 128"/>
                  <a:gd name="T42" fmla="*/ 1 w 117"/>
                  <a:gd name="T43" fmla="*/ 0 h 128"/>
                  <a:gd name="T44" fmla="*/ 1 w 117"/>
                  <a:gd name="T45" fmla="*/ 0 h 128"/>
                  <a:gd name="T46" fmla="*/ 1 w 117"/>
                  <a:gd name="T47" fmla="*/ 0 h 128"/>
                  <a:gd name="T48" fmla="*/ 1 w 117"/>
                  <a:gd name="T49" fmla="*/ 0 h 128"/>
                  <a:gd name="T50" fmla="*/ 1 w 117"/>
                  <a:gd name="T51" fmla="*/ 0 h 128"/>
                  <a:gd name="T52" fmla="*/ 1 w 117"/>
                  <a:gd name="T53" fmla="*/ 0 h 128"/>
                  <a:gd name="T54" fmla="*/ 1 w 117"/>
                  <a:gd name="T55" fmla="*/ 0 h 128"/>
                  <a:gd name="T56" fmla="*/ 1 w 117"/>
                  <a:gd name="T57" fmla="*/ 0 h 128"/>
                  <a:gd name="T58" fmla="*/ 1 w 117"/>
                  <a:gd name="T59" fmla="*/ 0 h 128"/>
                  <a:gd name="T60" fmla="*/ 1 w 117"/>
                  <a:gd name="T61" fmla="*/ 0 h 128"/>
                  <a:gd name="T62" fmla="*/ 1 w 117"/>
                  <a:gd name="T63" fmla="*/ 0 h 128"/>
                  <a:gd name="T64" fmla="*/ 1 w 117"/>
                  <a:gd name="T65" fmla="*/ 0 h 128"/>
                  <a:gd name="T66" fmla="*/ 1 w 117"/>
                  <a:gd name="T67" fmla="*/ 0 h 128"/>
                  <a:gd name="T68" fmla="*/ 1 w 117"/>
                  <a:gd name="T69" fmla="*/ 0 h 128"/>
                  <a:gd name="T70" fmla="*/ 1 w 117"/>
                  <a:gd name="T71" fmla="*/ 0 h 128"/>
                  <a:gd name="T72" fmla="*/ 1 w 117"/>
                  <a:gd name="T73" fmla="*/ 0 h 128"/>
                  <a:gd name="T74" fmla="*/ 1 w 117"/>
                  <a:gd name="T75" fmla="*/ 0 h 128"/>
                  <a:gd name="T76" fmla="*/ 1 w 117"/>
                  <a:gd name="T77" fmla="*/ 0 h 128"/>
                  <a:gd name="T78" fmla="*/ 1 w 117"/>
                  <a:gd name="T79" fmla="*/ 0 h 128"/>
                  <a:gd name="T80" fmla="*/ 1 w 117"/>
                  <a:gd name="T81" fmla="*/ 0 h 128"/>
                  <a:gd name="T82" fmla="*/ 1 w 117"/>
                  <a:gd name="T83" fmla="*/ 0 h 128"/>
                  <a:gd name="T84" fmla="*/ 1 w 117"/>
                  <a:gd name="T85" fmla="*/ 0 h 128"/>
                  <a:gd name="T86" fmla="*/ 1 w 117"/>
                  <a:gd name="T87" fmla="*/ 0 h 128"/>
                  <a:gd name="T88" fmla="*/ 1 w 117"/>
                  <a:gd name="T89" fmla="*/ 0 h 128"/>
                  <a:gd name="T90" fmla="*/ 1 w 117"/>
                  <a:gd name="T91" fmla="*/ 0 h 128"/>
                  <a:gd name="T92" fmla="*/ 1 w 117"/>
                  <a:gd name="T93" fmla="*/ 0 h 128"/>
                  <a:gd name="T94" fmla="*/ 1 w 117"/>
                  <a:gd name="T95" fmla="*/ 0 h 128"/>
                  <a:gd name="T96" fmla="*/ 1 w 117"/>
                  <a:gd name="T97" fmla="*/ 0 h 128"/>
                  <a:gd name="T98" fmla="*/ 1 w 117"/>
                  <a:gd name="T99" fmla="*/ 0 h 128"/>
                  <a:gd name="T100" fmla="*/ 1 w 117"/>
                  <a:gd name="T101" fmla="*/ 0 h 128"/>
                  <a:gd name="T102" fmla="*/ 1 w 117"/>
                  <a:gd name="T103" fmla="*/ 0 h 128"/>
                  <a:gd name="T104" fmla="*/ 1 w 117"/>
                  <a:gd name="T105" fmla="*/ 0 h 128"/>
                  <a:gd name="T106" fmla="*/ 1 w 117"/>
                  <a:gd name="T107" fmla="*/ 0 h 12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7" h="128">
                    <a:moveTo>
                      <a:pt x="47" y="1"/>
                    </a:moveTo>
                    <a:lnTo>
                      <a:pt x="38" y="1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1" y="21"/>
                    </a:lnTo>
                    <a:lnTo>
                      <a:pt x="5" y="29"/>
                    </a:lnTo>
                    <a:lnTo>
                      <a:pt x="3" y="37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3" y="73"/>
                    </a:lnTo>
                    <a:lnTo>
                      <a:pt x="7" y="84"/>
                    </a:lnTo>
                    <a:lnTo>
                      <a:pt x="12" y="96"/>
                    </a:lnTo>
                    <a:lnTo>
                      <a:pt x="21" y="106"/>
                    </a:lnTo>
                    <a:lnTo>
                      <a:pt x="25" y="110"/>
                    </a:lnTo>
                    <a:lnTo>
                      <a:pt x="29" y="114"/>
                    </a:lnTo>
                    <a:lnTo>
                      <a:pt x="34" y="118"/>
                    </a:lnTo>
                    <a:lnTo>
                      <a:pt x="40" y="121"/>
                    </a:lnTo>
                    <a:lnTo>
                      <a:pt x="45" y="124"/>
                    </a:lnTo>
                    <a:lnTo>
                      <a:pt x="51" y="125"/>
                    </a:lnTo>
                    <a:lnTo>
                      <a:pt x="55" y="127"/>
                    </a:lnTo>
                    <a:lnTo>
                      <a:pt x="60" y="128"/>
                    </a:lnTo>
                    <a:lnTo>
                      <a:pt x="65" y="128"/>
                    </a:lnTo>
                    <a:lnTo>
                      <a:pt x="69" y="128"/>
                    </a:lnTo>
                    <a:lnTo>
                      <a:pt x="78" y="127"/>
                    </a:lnTo>
                    <a:lnTo>
                      <a:pt x="82" y="127"/>
                    </a:lnTo>
                    <a:lnTo>
                      <a:pt x="87" y="124"/>
                    </a:lnTo>
                    <a:lnTo>
                      <a:pt x="91" y="122"/>
                    </a:lnTo>
                    <a:lnTo>
                      <a:pt x="93" y="120"/>
                    </a:lnTo>
                    <a:lnTo>
                      <a:pt x="100" y="116"/>
                    </a:lnTo>
                    <a:lnTo>
                      <a:pt x="107" y="109"/>
                    </a:lnTo>
                    <a:lnTo>
                      <a:pt x="111" y="100"/>
                    </a:lnTo>
                    <a:lnTo>
                      <a:pt x="115" y="92"/>
                    </a:lnTo>
                    <a:lnTo>
                      <a:pt x="115" y="87"/>
                    </a:lnTo>
                    <a:lnTo>
                      <a:pt x="117" y="81"/>
                    </a:lnTo>
                    <a:lnTo>
                      <a:pt x="117" y="76"/>
                    </a:lnTo>
                    <a:lnTo>
                      <a:pt x="117" y="69"/>
                    </a:lnTo>
                    <a:lnTo>
                      <a:pt x="115" y="56"/>
                    </a:lnTo>
                    <a:lnTo>
                      <a:pt x="113" y="50"/>
                    </a:lnTo>
                    <a:lnTo>
                      <a:pt x="111" y="44"/>
                    </a:lnTo>
                    <a:lnTo>
                      <a:pt x="104" y="33"/>
                    </a:lnTo>
                    <a:lnTo>
                      <a:pt x="102" y="28"/>
                    </a:lnTo>
                    <a:lnTo>
                      <a:pt x="98" y="23"/>
                    </a:lnTo>
                    <a:lnTo>
                      <a:pt x="92" y="18"/>
                    </a:lnTo>
                    <a:lnTo>
                      <a:pt x="88" y="14"/>
                    </a:lnTo>
                    <a:lnTo>
                      <a:pt x="77" y="7"/>
                    </a:lnTo>
                    <a:lnTo>
                      <a:pt x="71" y="6"/>
                    </a:lnTo>
                    <a:lnTo>
                      <a:pt x="66" y="3"/>
                    </a:lnTo>
                    <a:lnTo>
                      <a:pt x="60" y="1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5" name="Freeform 873"/>
              <p:cNvSpPr>
                <a:spLocks/>
              </p:cNvSpPr>
              <p:nvPr userDrawn="1"/>
            </p:nvSpPr>
            <p:spPr bwMode="auto">
              <a:xfrm>
                <a:off x="4387" y="2045"/>
                <a:ext cx="63" cy="69"/>
              </a:xfrm>
              <a:custGeom>
                <a:avLst/>
                <a:gdLst>
                  <a:gd name="T0" fmla="*/ 1 w 126"/>
                  <a:gd name="T1" fmla="*/ 1 h 137"/>
                  <a:gd name="T2" fmla="*/ 1 w 126"/>
                  <a:gd name="T3" fmla="*/ 1 h 137"/>
                  <a:gd name="T4" fmla="*/ 1 w 126"/>
                  <a:gd name="T5" fmla="*/ 1 h 137"/>
                  <a:gd name="T6" fmla="*/ 1 w 126"/>
                  <a:gd name="T7" fmla="*/ 1 h 137"/>
                  <a:gd name="T8" fmla="*/ 1 w 126"/>
                  <a:gd name="T9" fmla="*/ 1 h 137"/>
                  <a:gd name="T10" fmla="*/ 1 w 126"/>
                  <a:gd name="T11" fmla="*/ 1 h 137"/>
                  <a:gd name="T12" fmla="*/ 1 w 126"/>
                  <a:gd name="T13" fmla="*/ 1 h 137"/>
                  <a:gd name="T14" fmla="*/ 1 w 126"/>
                  <a:gd name="T15" fmla="*/ 1 h 137"/>
                  <a:gd name="T16" fmla="*/ 1 w 126"/>
                  <a:gd name="T17" fmla="*/ 1 h 137"/>
                  <a:gd name="T18" fmla="*/ 1 w 126"/>
                  <a:gd name="T19" fmla="*/ 1 h 137"/>
                  <a:gd name="T20" fmla="*/ 1 w 126"/>
                  <a:gd name="T21" fmla="*/ 1 h 137"/>
                  <a:gd name="T22" fmla="*/ 0 w 126"/>
                  <a:gd name="T23" fmla="*/ 1 h 137"/>
                  <a:gd name="T24" fmla="*/ 0 w 126"/>
                  <a:gd name="T25" fmla="*/ 1 h 137"/>
                  <a:gd name="T26" fmla="*/ 0 w 126"/>
                  <a:gd name="T27" fmla="*/ 1 h 137"/>
                  <a:gd name="T28" fmla="*/ 0 w 126"/>
                  <a:gd name="T29" fmla="*/ 1 h 137"/>
                  <a:gd name="T30" fmla="*/ 1 w 126"/>
                  <a:gd name="T31" fmla="*/ 1 h 137"/>
                  <a:gd name="T32" fmla="*/ 1 w 126"/>
                  <a:gd name="T33" fmla="*/ 1 h 137"/>
                  <a:gd name="T34" fmla="*/ 1 w 126"/>
                  <a:gd name="T35" fmla="*/ 1 h 137"/>
                  <a:gd name="T36" fmla="*/ 1 w 126"/>
                  <a:gd name="T37" fmla="*/ 1 h 137"/>
                  <a:gd name="T38" fmla="*/ 1 w 126"/>
                  <a:gd name="T39" fmla="*/ 1 h 137"/>
                  <a:gd name="T40" fmla="*/ 1 w 126"/>
                  <a:gd name="T41" fmla="*/ 1 h 137"/>
                  <a:gd name="T42" fmla="*/ 1 w 126"/>
                  <a:gd name="T43" fmla="*/ 1 h 137"/>
                  <a:gd name="T44" fmla="*/ 1 w 126"/>
                  <a:gd name="T45" fmla="*/ 1 h 137"/>
                  <a:gd name="T46" fmla="*/ 1 w 126"/>
                  <a:gd name="T47" fmla="*/ 1 h 137"/>
                  <a:gd name="T48" fmla="*/ 1 w 126"/>
                  <a:gd name="T49" fmla="*/ 1 h 137"/>
                  <a:gd name="T50" fmla="*/ 1 w 126"/>
                  <a:gd name="T51" fmla="*/ 1 h 137"/>
                  <a:gd name="T52" fmla="*/ 1 w 126"/>
                  <a:gd name="T53" fmla="*/ 1 h 137"/>
                  <a:gd name="T54" fmla="*/ 1 w 126"/>
                  <a:gd name="T55" fmla="*/ 1 h 137"/>
                  <a:gd name="T56" fmla="*/ 1 w 126"/>
                  <a:gd name="T57" fmla="*/ 1 h 137"/>
                  <a:gd name="T58" fmla="*/ 1 w 126"/>
                  <a:gd name="T59" fmla="*/ 1 h 137"/>
                  <a:gd name="T60" fmla="*/ 1 w 126"/>
                  <a:gd name="T61" fmla="*/ 1 h 137"/>
                  <a:gd name="T62" fmla="*/ 1 w 126"/>
                  <a:gd name="T63" fmla="*/ 1 h 137"/>
                  <a:gd name="T64" fmla="*/ 1 w 126"/>
                  <a:gd name="T65" fmla="*/ 1 h 137"/>
                  <a:gd name="T66" fmla="*/ 1 w 126"/>
                  <a:gd name="T67" fmla="*/ 1 h 137"/>
                  <a:gd name="T68" fmla="*/ 1 w 126"/>
                  <a:gd name="T69" fmla="*/ 1 h 137"/>
                  <a:gd name="T70" fmla="*/ 1 w 126"/>
                  <a:gd name="T71" fmla="*/ 1 h 137"/>
                  <a:gd name="T72" fmla="*/ 1 w 126"/>
                  <a:gd name="T73" fmla="*/ 1 h 137"/>
                  <a:gd name="T74" fmla="*/ 1 w 126"/>
                  <a:gd name="T75" fmla="*/ 1 h 137"/>
                  <a:gd name="T76" fmla="*/ 1 w 126"/>
                  <a:gd name="T77" fmla="*/ 1 h 137"/>
                  <a:gd name="T78" fmla="*/ 1 w 126"/>
                  <a:gd name="T79" fmla="*/ 1 h 137"/>
                  <a:gd name="T80" fmla="*/ 1 w 126"/>
                  <a:gd name="T81" fmla="*/ 1 h 137"/>
                  <a:gd name="T82" fmla="*/ 1 w 126"/>
                  <a:gd name="T83" fmla="*/ 1 h 137"/>
                  <a:gd name="T84" fmla="*/ 1 w 126"/>
                  <a:gd name="T85" fmla="*/ 1 h 137"/>
                  <a:gd name="T86" fmla="*/ 1 w 126"/>
                  <a:gd name="T87" fmla="*/ 1 h 137"/>
                  <a:gd name="T88" fmla="*/ 1 w 126"/>
                  <a:gd name="T89" fmla="*/ 1 h 137"/>
                  <a:gd name="T90" fmla="*/ 1 w 126"/>
                  <a:gd name="T91" fmla="*/ 1 h 137"/>
                  <a:gd name="T92" fmla="*/ 1 w 126"/>
                  <a:gd name="T93" fmla="*/ 1 h 137"/>
                  <a:gd name="T94" fmla="*/ 1 w 126"/>
                  <a:gd name="T95" fmla="*/ 1 h 137"/>
                  <a:gd name="T96" fmla="*/ 1 w 126"/>
                  <a:gd name="T97" fmla="*/ 1 h 137"/>
                  <a:gd name="T98" fmla="*/ 1 w 126"/>
                  <a:gd name="T99" fmla="*/ 1 h 137"/>
                  <a:gd name="T100" fmla="*/ 1 w 126"/>
                  <a:gd name="T101" fmla="*/ 1 h 137"/>
                  <a:gd name="T102" fmla="*/ 1 w 126"/>
                  <a:gd name="T103" fmla="*/ 1 h 137"/>
                  <a:gd name="T104" fmla="*/ 1 w 126"/>
                  <a:gd name="T105" fmla="*/ 1 h 137"/>
                  <a:gd name="T106" fmla="*/ 1 w 126"/>
                  <a:gd name="T107" fmla="*/ 1 h 137"/>
                  <a:gd name="T108" fmla="*/ 1 w 126"/>
                  <a:gd name="T109" fmla="*/ 1 h 137"/>
                  <a:gd name="T110" fmla="*/ 1 w 126"/>
                  <a:gd name="T111" fmla="*/ 1 h 137"/>
                  <a:gd name="T112" fmla="*/ 1 w 126"/>
                  <a:gd name="T113" fmla="*/ 0 h 137"/>
                  <a:gd name="T114" fmla="*/ 1 w 126"/>
                  <a:gd name="T115" fmla="*/ 0 h 137"/>
                  <a:gd name="T116" fmla="*/ 1 w 126"/>
                  <a:gd name="T117" fmla="*/ 0 h 137"/>
                  <a:gd name="T118" fmla="*/ 1 w 126"/>
                  <a:gd name="T119" fmla="*/ 0 h 137"/>
                  <a:gd name="T120" fmla="*/ 1 w 126"/>
                  <a:gd name="T121" fmla="*/ 0 h 137"/>
                  <a:gd name="T122" fmla="*/ 1 w 126"/>
                  <a:gd name="T123" fmla="*/ 1 h 1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6" h="137">
                    <a:moveTo>
                      <a:pt x="51" y="1"/>
                    </a:moveTo>
                    <a:lnTo>
                      <a:pt x="45" y="3"/>
                    </a:lnTo>
                    <a:lnTo>
                      <a:pt x="41" y="4"/>
                    </a:lnTo>
                    <a:lnTo>
                      <a:pt x="31" y="9"/>
                    </a:lnTo>
                    <a:lnTo>
                      <a:pt x="24" y="15"/>
                    </a:lnTo>
                    <a:lnTo>
                      <a:pt x="16" y="22"/>
                    </a:lnTo>
                    <a:lnTo>
                      <a:pt x="11" y="31"/>
                    </a:lnTo>
                    <a:lnTo>
                      <a:pt x="5" y="41"/>
                    </a:lnTo>
                    <a:lnTo>
                      <a:pt x="4" y="45"/>
                    </a:lnTo>
                    <a:lnTo>
                      <a:pt x="2" y="51"/>
                    </a:lnTo>
                    <a:lnTo>
                      <a:pt x="1" y="56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1" y="89"/>
                    </a:lnTo>
                    <a:lnTo>
                      <a:pt x="4" y="95"/>
                    </a:lnTo>
                    <a:lnTo>
                      <a:pt x="5" y="102"/>
                    </a:lnTo>
                    <a:lnTo>
                      <a:pt x="9" y="107"/>
                    </a:lnTo>
                    <a:lnTo>
                      <a:pt x="12" y="113"/>
                    </a:lnTo>
                    <a:lnTo>
                      <a:pt x="16" y="117"/>
                    </a:lnTo>
                    <a:lnTo>
                      <a:pt x="20" y="121"/>
                    </a:lnTo>
                    <a:lnTo>
                      <a:pt x="30" y="129"/>
                    </a:lnTo>
                    <a:lnTo>
                      <a:pt x="35" y="132"/>
                    </a:lnTo>
                    <a:lnTo>
                      <a:pt x="41" y="135"/>
                    </a:lnTo>
                    <a:lnTo>
                      <a:pt x="48" y="136"/>
                    </a:lnTo>
                    <a:lnTo>
                      <a:pt x="53" y="137"/>
                    </a:lnTo>
                    <a:lnTo>
                      <a:pt x="59" y="137"/>
                    </a:lnTo>
                    <a:lnTo>
                      <a:pt x="64" y="137"/>
                    </a:lnTo>
                    <a:lnTo>
                      <a:pt x="68" y="136"/>
                    </a:lnTo>
                    <a:lnTo>
                      <a:pt x="74" y="136"/>
                    </a:lnTo>
                    <a:lnTo>
                      <a:pt x="78" y="135"/>
                    </a:lnTo>
                    <a:lnTo>
                      <a:pt x="84" y="133"/>
                    </a:lnTo>
                    <a:lnTo>
                      <a:pt x="92" y="128"/>
                    </a:lnTo>
                    <a:lnTo>
                      <a:pt x="96" y="125"/>
                    </a:lnTo>
                    <a:lnTo>
                      <a:pt x="100" y="122"/>
                    </a:lnTo>
                    <a:lnTo>
                      <a:pt x="108" y="114"/>
                    </a:lnTo>
                    <a:lnTo>
                      <a:pt x="111" y="110"/>
                    </a:lnTo>
                    <a:lnTo>
                      <a:pt x="114" y="106"/>
                    </a:lnTo>
                    <a:lnTo>
                      <a:pt x="117" y="102"/>
                    </a:lnTo>
                    <a:lnTo>
                      <a:pt x="119" y="96"/>
                    </a:lnTo>
                    <a:lnTo>
                      <a:pt x="123" y="86"/>
                    </a:lnTo>
                    <a:lnTo>
                      <a:pt x="125" y="81"/>
                    </a:lnTo>
                    <a:lnTo>
                      <a:pt x="125" y="75"/>
                    </a:lnTo>
                    <a:lnTo>
                      <a:pt x="126" y="67"/>
                    </a:lnTo>
                    <a:lnTo>
                      <a:pt x="126" y="60"/>
                    </a:lnTo>
                    <a:lnTo>
                      <a:pt x="123" y="48"/>
                    </a:lnTo>
                    <a:lnTo>
                      <a:pt x="122" y="41"/>
                    </a:lnTo>
                    <a:lnTo>
                      <a:pt x="119" y="36"/>
                    </a:lnTo>
                    <a:lnTo>
                      <a:pt x="117" y="29"/>
                    </a:lnTo>
                    <a:lnTo>
                      <a:pt x="112" y="25"/>
                    </a:lnTo>
                    <a:lnTo>
                      <a:pt x="108" y="19"/>
                    </a:lnTo>
                    <a:lnTo>
                      <a:pt x="104" y="15"/>
                    </a:lnTo>
                    <a:lnTo>
                      <a:pt x="95" y="7"/>
                    </a:lnTo>
                    <a:lnTo>
                      <a:pt x="89" y="4"/>
                    </a:lnTo>
                    <a:lnTo>
                      <a:pt x="82" y="3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6" name="Freeform 874"/>
              <p:cNvSpPr>
                <a:spLocks/>
              </p:cNvSpPr>
              <p:nvPr userDrawn="1"/>
            </p:nvSpPr>
            <p:spPr bwMode="auto">
              <a:xfrm>
                <a:off x="4359" y="2279"/>
                <a:ext cx="62" cy="67"/>
              </a:xfrm>
              <a:custGeom>
                <a:avLst/>
                <a:gdLst>
                  <a:gd name="T0" fmla="*/ 1 w 123"/>
                  <a:gd name="T1" fmla="*/ 0 h 134"/>
                  <a:gd name="T2" fmla="*/ 1 w 123"/>
                  <a:gd name="T3" fmla="*/ 1 h 134"/>
                  <a:gd name="T4" fmla="*/ 1 w 123"/>
                  <a:gd name="T5" fmla="*/ 1 h 134"/>
                  <a:gd name="T6" fmla="*/ 1 w 123"/>
                  <a:gd name="T7" fmla="*/ 1 h 134"/>
                  <a:gd name="T8" fmla="*/ 1 w 123"/>
                  <a:gd name="T9" fmla="*/ 1 h 134"/>
                  <a:gd name="T10" fmla="*/ 1 w 123"/>
                  <a:gd name="T11" fmla="*/ 1 h 134"/>
                  <a:gd name="T12" fmla="*/ 1 w 123"/>
                  <a:gd name="T13" fmla="*/ 1 h 134"/>
                  <a:gd name="T14" fmla="*/ 1 w 123"/>
                  <a:gd name="T15" fmla="*/ 1 h 134"/>
                  <a:gd name="T16" fmla="*/ 1 w 123"/>
                  <a:gd name="T17" fmla="*/ 1 h 134"/>
                  <a:gd name="T18" fmla="*/ 1 w 123"/>
                  <a:gd name="T19" fmla="*/ 1 h 134"/>
                  <a:gd name="T20" fmla="*/ 1 w 123"/>
                  <a:gd name="T21" fmla="*/ 1 h 134"/>
                  <a:gd name="T22" fmla="*/ 0 w 123"/>
                  <a:gd name="T23" fmla="*/ 1 h 134"/>
                  <a:gd name="T24" fmla="*/ 1 w 123"/>
                  <a:gd name="T25" fmla="*/ 1 h 134"/>
                  <a:gd name="T26" fmla="*/ 1 w 123"/>
                  <a:gd name="T27" fmla="*/ 1 h 134"/>
                  <a:gd name="T28" fmla="*/ 1 w 123"/>
                  <a:gd name="T29" fmla="*/ 1 h 134"/>
                  <a:gd name="T30" fmla="*/ 1 w 123"/>
                  <a:gd name="T31" fmla="*/ 1 h 134"/>
                  <a:gd name="T32" fmla="*/ 1 w 123"/>
                  <a:gd name="T33" fmla="*/ 1 h 134"/>
                  <a:gd name="T34" fmla="*/ 1 w 123"/>
                  <a:gd name="T35" fmla="*/ 1 h 134"/>
                  <a:gd name="T36" fmla="*/ 1 w 123"/>
                  <a:gd name="T37" fmla="*/ 1 h 134"/>
                  <a:gd name="T38" fmla="*/ 1 w 123"/>
                  <a:gd name="T39" fmla="*/ 1 h 134"/>
                  <a:gd name="T40" fmla="*/ 1 w 123"/>
                  <a:gd name="T41" fmla="*/ 1 h 134"/>
                  <a:gd name="T42" fmla="*/ 1 w 123"/>
                  <a:gd name="T43" fmla="*/ 1 h 134"/>
                  <a:gd name="T44" fmla="*/ 1 w 123"/>
                  <a:gd name="T45" fmla="*/ 1 h 134"/>
                  <a:gd name="T46" fmla="*/ 1 w 123"/>
                  <a:gd name="T47" fmla="*/ 1 h 134"/>
                  <a:gd name="T48" fmla="*/ 1 w 123"/>
                  <a:gd name="T49" fmla="*/ 1 h 134"/>
                  <a:gd name="T50" fmla="*/ 1 w 123"/>
                  <a:gd name="T51" fmla="*/ 1 h 134"/>
                  <a:gd name="T52" fmla="*/ 1 w 123"/>
                  <a:gd name="T53" fmla="*/ 1 h 134"/>
                  <a:gd name="T54" fmla="*/ 1 w 123"/>
                  <a:gd name="T55" fmla="*/ 1 h 134"/>
                  <a:gd name="T56" fmla="*/ 1 w 123"/>
                  <a:gd name="T57" fmla="*/ 1 h 134"/>
                  <a:gd name="T58" fmla="*/ 1 w 123"/>
                  <a:gd name="T59" fmla="*/ 1 h 134"/>
                  <a:gd name="T60" fmla="*/ 1 w 123"/>
                  <a:gd name="T61" fmla="*/ 1 h 134"/>
                  <a:gd name="T62" fmla="*/ 1 w 123"/>
                  <a:gd name="T63" fmla="*/ 1 h 134"/>
                  <a:gd name="T64" fmla="*/ 1 w 123"/>
                  <a:gd name="T65" fmla="*/ 1 h 134"/>
                  <a:gd name="T66" fmla="*/ 1 w 123"/>
                  <a:gd name="T67" fmla="*/ 1 h 134"/>
                  <a:gd name="T68" fmla="*/ 1 w 123"/>
                  <a:gd name="T69" fmla="*/ 1 h 134"/>
                  <a:gd name="T70" fmla="*/ 1 w 123"/>
                  <a:gd name="T71" fmla="*/ 1 h 134"/>
                  <a:gd name="T72" fmla="*/ 1 w 123"/>
                  <a:gd name="T73" fmla="*/ 1 h 134"/>
                  <a:gd name="T74" fmla="*/ 1 w 123"/>
                  <a:gd name="T75" fmla="*/ 1 h 134"/>
                  <a:gd name="T76" fmla="*/ 1 w 123"/>
                  <a:gd name="T77" fmla="*/ 1 h 134"/>
                  <a:gd name="T78" fmla="*/ 1 w 123"/>
                  <a:gd name="T79" fmla="*/ 1 h 134"/>
                  <a:gd name="T80" fmla="*/ 1 w 123"/>
                  <a:gd name="T81" fmla="*/ 1 h 134"/>
                  <a:gd name="T82" fmla="*/ 1 w 123"/>
                  <a:gd name="T83" fmla="*/ 1 h 134"/>
                  <a:gd name="T84" fmla="*/ 1 w 123"/>
                  <a:gd name="T85" fmla="*/ 1 h 134"/>
                  <a:gd name="T86" fmla="*/ 1 w 123"/>
                  <a:gd name="T87" fmla="*/ 1 h 134"/>
                  <a:gd name="T88" fmla="*/ 1 w 123"/>
                  <a:gd name="T89" fmla="*/ 1 h 134"/>
                  <a:gd name="T90" fmla="*/ 1 w 123"/>
                  <a:gd name="T91" fmla="*/ 1 h 134"/>
                  <a:gd name="T92" fmla="*/ 1 w 123"/>
                  <a:gd name="T93" fmla="*/ 1 h 134"/>
                  <a:gd name="T94" fmla="*/ 1 w 123"/>
                  <a:gd name="T95" fmla="*/ 1 h 134"/>
                  <a:gd name="T96" fmla="*/ 1 w 123"/>
                  <a:gd name="T97" fmla="*/ 1 h 134"/>
                  <a:gd name="T98" fmla="*/ 1 w 123"/>
                  <a:gd name="T99" fmla="*/ 1 h 134"/>
                  <a:gd name="T100" fmla="*/ 1 w 123"/>
                  <a:gd name="T101" fmla="*/ 1 h 134"/>
                  <a:gd name="T102" fmla="*/ 1 w 123"/>
                  <a:gd name="T103" fmla="*/ 1 h 134"/>
                  <a:gd name="T104" fmla="*/ 1 w 123"/>
                  <a:gd name="T105" fmla="*/ 1 h 134"/>
                  <a:gd name="T106" fmla="*/ 1 w 123"/>
                  <a:gd name="T107" fmla="*/ 0 h 134"/>
                  <a:gd name="T108" fmla="*/ 1 w 123"/>
                  <a:gd name="T109" fmla="*/ 0 h 134"/>
                  <a:gd name="T110" fmla="*/ 1 w 123"/>
                  <a:gd name="T111" fmla="*/ 0 h 134"/>
                  <a:gd name="T112" fmla="*/ 1 w 123"/>
                  <a:gd name="T113" fmla="*/ 0 h 134"/>
                  <a:gd name="T114" fmla="*/ 1 w 123"/>
                  <a:gd name="T115" fmla="*/ 0 h 1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3" h="134">
                    <a:moveTo>
                      <a:pt x="51" y="0"/>
                    </a:moveTo>
                    <a:lnTo>
                      <a:pt x="41" y="3"/>
                    </a:lnTo>
                    <a:lnTo>
                      <a:pt x="37" y="6"/>
                    </a:lnTo>
                    <a:lnTo>
                      <a:pt x="31" y="7"/>
                    </a:lnTo>
                    <a:lnTo>
                      <a:pt x="24" y="13"/>
                    </a:lnTo>
                    <a:lnTo>
                      <a:pt x="18" y="20"/>
                    </a:lnTo>
                    <a:lnTo>
                      <a:pt x="11" y="28"/>
                    </a:lnTo>
                    <a:lnTo>
                      <a:pt x="7" y="36"/>
                    </a:lnTo>
                    <a:lnTo>
                      <a:pt x="2" y="46"/>
                    </a:lnTo>
                    <a:lnTo>
                      <a:pt x="1" y="51"/>
                    </a:lnTo>
                    <a:lnTo>
                      <a:pt x="1" y="57"/>
                    </a:lnTo>
                    <a:lnTo>
                      <a:pt x="0" y="64"/>
                    </a:lnTo>
                    <a:lnTo>
                      <a:pt x="1" y="70"/>
                    </a:lnTo>
                    <a:lnTo>
                      <a:pt x="2" y="83"/>
                    </a:lnTo>
                    <a:lnTo>
                      <a:pt x="4" y="90"/>
                    </a:lnTo>
                    <a:lnTo>
                      <a:pt x="7" y="95"/>
                    </a:lnTo>
                    <a:lnTo>
                      <a:pt x="9" y="101"/>
                    </a:lnTo>
                    <a:lnTo>
                      <a:pt x="13" y="106"/>
                    </a:lnTo>
                    <a:lnTo>
                      <a:pt x="20" y="116"/>
                    </a:lnTo>
                    <a:lnTo>
                      <a:pt x="30" y="124"/>
                    </a:lnTo>
                    <a:lnTo>
                      <a:pt x="35" y="127"/>
                    </a:lnTo>
                    <a:lnTo>
                      <a:pt x="41" y="130"/>
                    </a:lnTo>
                    <a:lnTo>
                      <a:pt x="48" y="131"/>
                    </a:lnTo>
                    <a:lnTo>
                      <a:pt x="53" y="132"/>
                    </a:lnTo>
                    <a:lnTo>
                      <a:pt x="59" y="134"/>
                    </a:lnTo>
                    <a:lnTo>
                      <a:pt x="63" y="134"/>
                    </a:lnTo>
                    <a:lnTo>
                      <a:pt x="68" y="134"/>
                    </a:lnTo>
                    <a:lnTo>
                      <a:pt x="73" y="132"/>
                    </a:lnTo>
                    <a:lnTo>
                      <a:pt x="82" y="131"/>
                    </a:lnTo>
                    <a:lnTo>
                      <a:pt x="90" y="127"/>
                    </a:lnTo>
                    <a:lnTo>
                      <a:pt x="99" y="121"/>
                    </a:lnTo>
                    <a:lnTo>
                      <a:pt x="106" y="114"/>
                    </a:lnTo>
                    <a:lnTo>
                      <a:pt x="110" y="110"/>
                    </a:lnTo>
                    <a:lnTo>
                      <a:pt x="112" y="106"/>
                    </a:lnTo>
                    <a:lnTo>
                      <a:pt x="117" y="98"/>
                    </a:lnTo>
                    <a:lnTo>
                      <a:pt x="121" y="88"/>
                    </a:lnTo>
                    <a:lnTo>
                      <a:pt x="122" y="83"/>
                    </a:lnTo>
                    <a:lnTo>
                      <a:pt x="123" y="77"/>
                    </a:lnTo>
                    <a:lnTo>
                      <a:pt x="123" y="70"/>
                    </a:lnTo>
                    <a:lnTo>
                      <a:pt x="123" y="64"/>
                    </a:lnTo>
                    <a:lnTo>
                      <a:pt x="122" y="57"/>
                    </a:lnTo>
                    <a:lnTo>
                      <a:pt x="121" y="51"/>
                    </a:lnTo>
                    <a:lnTo>
                      <a:pt x="119" y="44"/>
                    </a:lnTo>
                    <a:lnTo>
                      <a:pt x="117" y="39"/>
                    </a:lnTo>
                    <a:lnTo>
                      <a:pt x="114" y="32"/>
                    </a:lnTo>
                    <a:lnTo>
                      <a:pt x="111" y="26"/>
                    </a:lnTo>
                    <a:lnTo>
                      <a:pt x="107" y="22"/>
                    </a:lnTo>
                    <a:lnTo>
                      <a:pt x="103" y="17"/>
                    </a:lnTo>
                    <a:lnTo>
                      <a:pt x="97" y="13"/>
                    </a:lnTo>
                    <a:lnTo>
                      <a:pt x="93" y="10"/>
                    </a:lnTo>
                    <a:lnTo>
                      <a:pt x="88" y="6"/>
                    </a:lnTo>
                    <a:lnTo>
                      <a:pt x="82" y="4"/>
                    </a:lnTo>
                    <a:lnTo>
                      <a:pt x="75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7" name="Freeform 875"/>
              <p:cNvSpPr>
                <a:spLocks/>
              </p:cNvSpPr>
              <p:nvPr userDrawn="1"/>
            </p:nvSpPr>
            <p:spPr bwMode="auto">
              <a:xfrm>
                <a:off x="4321" y="2613"/>
                <a:ext cx="59" cy="65"/>
              </a:xfrm>
              <a:custGeom>
                <a:avLst/>
                <a:gdLst>
                  <a:gd name="T0" fmla="*/ 1 w 118"/>
                  <a:gd name="T1" fmla="*/ 0 h 129"/>
                  <a:gd name="T2" fmla="*/ 1 w 118"/>
                  <a:gd name="T3" fmla="*/ 1 h 129"/>
                  <a:gd name="T4" fmla="*/ 1 w 118"/>
                  <a:gd name="T5" fmla="*/ 1 h 129"/>
                  <a:gd name="T6" fmla="*/ 1 w 118"/>
                  <a:gd name="T7" fmla="*/ 1 h 129"/>
                  <a:gd name="T8" fmla="*/ 1 w 118"/>
                  <a:gd name="T9" fmla="*/ 1 h 129"/>
                  <a:gd name="T10" fmla="*/ 1 w 118"/>
                  <a:gd name="T11" fmla="*/ 1 h 129"/>
                  <a:gd name="T12" fmla="*/ 1 w 118"/>
                  <a:gd name="T13" fmla="*/ 1 h 129"/>
                  <a:gd name="T14" fmla="*/ 1 w 118"/>
                  <a:gd name="T15" fmla="*/ 1 h 129"/>
                  <a:gd name="T16" fmla="*/ 1 w 118"/>
                  <a:gd name="T17" fmla="*/ 1 h 129"/>
                  <a:gd name="T18" fmla="*/ 1 w 118"/>
                  <a:gd name="T19" fmla="*/ 1 h 129"/>
                  <a:gd name="T20" fmla="*/ 1 w 118"/>
                  <a:gd name="T21" fmla="*/ 1 h 129"/>
                  <a:gd name="T22" fmla="*/ 1 w 118"/>
                  <a:gd name="T23" fmla="*/ 1 h 129"/>
                  <a:gd name="T24" fmla="*/ 1 w 118"/>
                  <a:gd name="T25" fmla="*/ 1 h 129"/>
                  <a:gd name="T26" fmla="*/ 0 w 118"/>
                  <a:gd name="T27" fmla="*/ 1 h 129"/>
                  <a:gd name="T28" fmla="*/ 0 w 118"/>
                  <a:gd name="T29" fmla="*/ 1 h 129"/>
                  <a:gd name="T30" fmla="*/ 1 w 118"/>
                  <a:gd name="T31" fmla="*/ 1 h 129"/>
                  <a:gd name="T32" fmla="*/ 1 w 118"/>
                  <a:gd name="T33" fmla="*/ 1 h 129"/>
                  <a:gd name="T34" fmla="*/ 1 w 118"/>
                  <a:gd name="T35" fmla="*/ 1 h 129"/>
                  <a:gd name="T36" fmla="*/ 1 w 118"/>
                  <a:gd name="T37" fmla="*/ 1 h 129"/>
                  <a:gd name="T38" fmla="*/ 1 w 118"/>
                  <a:gd name="T39" fmla="*/ 1 h 129"/>
                  <a:gd name="T40" fmla="*/ 1 w 118"/>
                  <a:gd name="T41" fmla="*/ 1 h 129"/>
                  <a:gd name="T42" fmla="*/ 1 w 118"/>
                  <a:gd name="T43" fmla="*/ 1 h 129"/>
                  <a:gd name="T44" fmla="*/ 1 w 118"/>
                  <a:gd name="T45" fmla="*/ 1 h 129"/>
                  <a:gd name="T46" fmla="*/ 1 w 118"/>
                  <a:gd name="T47" fmla="*/ 1 h 129"/>
                  <a:gd name="T48" fmla="*/ 1 w 118"/>
                  <a:gd name="T49" fmla="*/ 1 h 129"/>
                  <a:gd name="T50" fmla="*/ 1 w 118"/>
                  <a:gd name="T51" fmla="*/ 1 h 129"/>
                  <a:gd name="T52" fmla="*/ 1 w 118"/>
                  <a:gd name="T53" fmla="*/ 1 h 129"/>
                  <a:gd name="T54" fmla="*/ 1 w 118"/>
                  <a:gd name="T55" fmla="*/ 1 h 129"/>
                  <a:gd name="T56" fmla="*/ 1 w 118"/>
                  <a:gd name="T57" fmla="*/ 1 h 129"/>
                  <a:gd name="T58" fmla="*/ 1 w 118"/>
                  <a:gd name="T59" fmla="*/ 1 h 129"/>
                  <a:gd name="T60" fmla="*/ 1 w 118"/>
                  <a:gd name="T61" fmla="*/ 1 h 129"/>
                  <a:gd name="T62" fmla="*/ 1 w 118"/>
                  <a:gd name="T63" fmla="*/ 1 h 129"/>
                  <a:gd name="T64" fmla="*/ 1 w 118"/>
                  <a:gd name="T65" fmla="*/ 1 h 129"/>
                  <a:gd name="T66" fmla="*/ 1 w 118"/>
                  <a:gd name="T67" fmla="*/ 1 h 129"/>
                  <a:gd name="T68" fmla="*/ 1 w 118"/>
                  <a:gd name="T69" fmla="*/ 1 h 129"/>
                  <a:gd name="T70" fmla="*/ 1 w 118"/>
                  <a:gd name="T71" fmla="*/ 1 h 129"/>
                  <a:gd name="T72" fmla="*/ 1 w 118"/>
                  <a:gd name="T73" fmla="*/ 1 h 129"/>
                  <a:gd name="T74" fmla="*/ 1 w 118"/>
                  <a:gd name="T75" fmla="*/ 1 h 129"/>
                  <a:gd name="T76" fmla="*/ 1 w 118"/>
                  <a:gd name="T77" fmla="*/ 1 h 129"/>
                  <a:gd name="T78" fmla="*/ 1 w 118"/>
                  <a:gd name="T79" fmla="*/ 1 h 129"/>
                  <a:gd name="T80" fmla="*/ 1 w 118"/>
                  <a:gd name="T81" fmla="*/ 1 h 129"/>
                  <a:gd name="T82" fmla="*/ 1 w 118"/>
                  <a:gd name="T83" fmla="*/ 1 h 129"/>
                  <a:gd name="T84" fmla="*/ 1 w 118"/>
                  <a:gd name="T85" fmla="*/ 1 h 129"/>
                  <a:gd name="T86" fmla="*/ 1 w 118"/>
                  <a:gd name="T87" fmla="*/ 1 h 129"/>
                  <a:gd name="T88" fmla="*/ 1 w 118"/>
                  <a:gd name="T89" fmla="*/ 1 h 129"/>
                  <a:gd name="T90" fmla="*/ 1 w 118"/>
                  <a:gd name="T91" fmla="*/ 1 h 129"/>
                  <a:gd name="T92" fmla="*/ 1 w 118"/>
                  <a:gd name="T93" fmla="*/ 1 h 129"/>
                  <a:gd name="T94" fmla="*/ 1 w 118"/>
                  <a:gd name="T95" fmla="*/ 1 h 129"/>
                  <a:gd name="T96" fmla="*/ 1 w 118"/>
                  <a:gd name="T97" fmla="*/ 1 h 129"/>
                  <a:gd name="T98" fmla="*/ 1 w 118"/>
                  <a:gd name="T99" fmla="*/ 1 h 129"/>
                  <a:gd name="T100" fmla="*/ 1 w 118"/>
                  <a:gd name="T101" fmla="*/ 1 h 129"/>
                  <a:gd name="T102" fmla="*/ 1 w 118"/>
                  <a:gd name="T103" fmla="*/ 1 h 129"/>
                  <a:gd name="T104" fmla="*/ 1 w 118"/>
                  <a:gd name="T105" fmla="*/ 1 h 129"/>
                  <a:gd name="T106" fmla="*/ 1 w 118"/>
                  <a:gd name="T107" fmla="*/ 1 h 129"/>
                  <a:gd name="T108" fmla="*/ 1 w 118"/>
                  <a:gd name="T109" fmla="*/ 1 h 129"/>
                  <a:gd name="T110" fmla="*/ 1 w 118"/>
                  <a:gd name="T111" fmla="*/ 1 h 129"/>
                  <a:gd name="T112" fmla="*/ 1 w 118"/>
                  <a:gd name="T113" fmla="*/ 0 h 129"/>
                  <a:gd name="T114" fmla="*/ 1 w 118"/>
                  <a:gd name="T115" fmla="*/ 0 h 129"/>
                  <a:gd name="T116" fmla="*/ 1 w 118"/>
                  <a:gd name="T117" fmla="*/ 0 h 1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8" h="129">
                    <a:moveTo>
                      <a:pt x="48" y="0"/>
                    </a:moveTo>
                    <a:lnTo>
                      <a:pt x="44" y="1"/>
                    </a:lnTo>
                    <a:lnTo>
                      <a:pt x="40" y="2"/>
                    </a:lnTo>
                    <a:lnTo>
                      <a:pt x="34" y="4"/>
                    </a:lnTo>
                    <a:lnTo>
                      <a:pt x="30" y="5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1" y="22"/>
                    </a:lnTo>
                    <a:lnTo>
                      <a:pt x="8" y="26"/>
                    </a:lnTo>
                    <a:lnTo>
                      <a:pt x="5" y="30"/>
                    </a:lnTo>
                    <a:lnTo>
                      <a:pt x="2" y="39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2" y="74"/>
                    </a:lnTo>
                    <a:lnTo>
                      <a:pt x="4" y="81"/>
                    </a:lnTo>
                    <a:lnTo>
                      <a:pt x="7" y="86"/>
                    </a:lnTo>
                    <a:lnTo>
                      <a:pt x="12" y="97"/>
                    </a:lnTo>
                    <a:lnTo>
                      <a:pt x="20" y="107"/>
                    </a:lnTo>
                    <a:lnTo>
                      <a:pt x="24" y="112"/>
                    </a:lnTo>
                    <a:lnTo>
                      <a:pt x="29" y="115"/>
                    </a:lnTo>
                    <a:lnTo>
                      <a:pt x="34" y="119"/>
                    </a:lnTo>
                    <a:lnTo>
                      <a:pt x="40" y="122"/>
                    </a:lnTo>
                    <a:lnTo>
                      <a:pt x="45" y="125"/>
                    </a:lnTo>
                    <a:lnTo>
                      <a:pt x="52" y="127"/>
                    </a:lnTo>
                    <a:lnTo>
                      <a:pt x="56" y="127"/>
                    </a:lnTo>
                    <a:lnTo>
                      <a:pt x="60" y="129"/>
                    </a:lnTo>
                    <a:lnTo>
                      <a:pt x="66" y="129"/>
                    </a:lnTo>
                    <a:lnTo>
                      <a:pt x="70" y="129"/>
                    </a:lnTo>
                    <a:lnTo>
                      <a:pt x="79" y="127"/>
                    </a:lnTo>
                    <a:lnTo>
                      <a:pt x="84" y="126"/>
                    </a:lnTo>
                    <a:lnTo>
                      <a:pt x="88" y="125"/>
                    </a:lnTo>
                    <a:lnTo>
                      <a:pt x="95" y="121"/>
                    </a:lnTo>
                    <a:lnTo>
                      <a:pt x="99" y="118"/>
                    </a:lnTo>
                    <a:lnTo>
                      <a:pt x="101" y="114"/>
                    </a:lnTo>
                    <a:lnTo>
                      <a:pt x="108" y="107"/>
                    </a:lnTo>
                    <a:lnTo>
                      <a:pt x="112" y="99"/>
                    </a:lnTo>
                    <a:lnTo>
                      <a:pt x="117" y="90"/>
                    </a:lnTo>
                    <a:lnTo>
                      <a:pt x="118" y="85"/>
                    </a:lnTo>
                    <a:lnTo>
                      <a:pt x="118" y="79"/>
                    </a:lnTo>
                    <a:lnTo>
                      <a:pt x="118" y="74"/>
                    </a:lnTo>
                    <a:lnTo>
                      <a:pt x="118" y="67"/>
                    </a:lnTo>
                    <a:lnTo>
                      <a:pt x="118" y="60"/>
                    </a:lnTo>
                    <a:lnTo>
                      <a:pt x="117" y="55"/>
                    </a:lnTo>
                    <a:lnTo>
                      <a:pt x="115" y="48"/>
                    </a:lnTo>
                    <a:lnTo>
                      <a:pt x="112" y="42"/>
                    </a:lnTo>
                    <a:lnTo>
                      <a:pt x="106" y="31"/>
                    </a:lnTo>
                    <a:lnTo>
                      <a:pt x="99" y="20"/>
                    </a:lnTo>
                    <a:lnTo>
                      <a:pt x="93" y="16"/>
                    </a:lnTo>
                    <a:lnTo>
                      <a:pt x="89" y="12"/>
                    </a:lnTo>
                    <a:lnTo>
                      <a:pt x="84" y="9"/>
                    </a:lnTo>
                    <a:lnTo>
                      <a:pt x="78" y="6"/>
                    </a:lnTo>
                    <a:lnTo>
                      <a:pt x="73" y="4"/>
                    </a:lnTo>
                    <a:lnTo>
                      <a:pt x="66" y="1"/>
                    </a:lnTo>
                    <a:lnTo>
                      <a:pt x="62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8" name="Freeform 876"/>
              <p:cNvSpPr>
                <a:spLocks/>
              </p:cNvSpPr>
              <p:nvPr userDrawn="1"/>
            </p:nvSpPr>
            <p:spPr bwMode="auto">
              <a:xfrm>
                <a:off x="4480" y="2537"/>
                <a:ext cx="64" cy="68"/>
              </a:xfrm>
              <a:custGeom>
                <a:avLst/>
                <a:gdLst>
                  <a:gd name="T0" fmla="*/ 0 w 130"/>
                  <a:gd name="T1" fmla="*/ 0 h 136"/>
                  <a:gd name="T2" fmla="*/ 0 w 130"/>
                  <a:gd name="T3" fmla="*/ 1 h 136"/>
                  <a:gd name="T4" fmla="*/ 0 w 130"/>
                  <a:gd name="T5" fmla="*/ 1 h 136"/>
                  <a:gd name="T6" fmla="*/ 0 w 130"/>
                  <a:gd name="T7" fmla="*/ 1 h 136"/>
                  <a:gd name="T8" fmla="*/ 0 w 130"/>
                  <a:gd name="T9" fmla="*/ 1 h 136"/>
                  <a:gd name="T10" fmla="*/ 0 w 130"/>
                  <a:gd name="T11" fmla="*/ 1 h 136"/>
                  <a:gd name="T12" fmla="*/ 0 w 130"/>
                  <a:gd name="T13" fmla="*/ 1 h 136"/>
                  <a:gd name="T14" fmla="*/ 0 w 130"/>
                  <a:gd name="T15" fmla="*/ 1 h 136"/>
                  <a:gd name="T16" fmla="*/ 0 w 130"/>
                  <a:gd name="T17" fmla="*/ 1 h 136"/>
                  <a:gd name="T18" fmla="*/ 0 w 130"/>
                  <a:gd name="T19" fmla="*/ 1 h 136"/>
                  <a:gd name="T20" fmla="*/ 0 w 130"/>
                  <a:gd name="T21" fmla="*/ 1 h 136"/>
                  <a:gd name="T22" fmla="*/ 0 w 130"/>
                  <a:gd name="T23" fmla="*/ 1 h 136"/>
                  <a:gd name="T24" fmla="*/ 0 w 130"/>
                  <a:gd name="T25" fmla="*/ 1 h 136"/>
                  <a:gd name="T26" fmla="*/ 0 w 130"/>
                  <a:gd name="T27" fmla="*/ 1 h 136"/>
                  <a:gd name="T28" fmla="*/ 0 w 130"/>
                  <a:gd name="T29" fmla="*/ 1 h 136"/>
                  <a:gd name="T30" fmla="*/ 0 w 130"/>
                  <a:gd name="T31" fmla="*/ 1 h 136"/>
                  <a:gd name="T32" fmla="*/ 0 w 130"/>
                  <a:gd name="T33" fmla="*/ 1 h 136"/>
                  <a:gd name="T34" fmla="*/ 0 w 130"/>
                  <a:gd name="T35" fmla="*/ 1 h 136"/>
                  <a:gd name="T36" fmla="*/ 0 w 130"/>
                  <a:gd name="T37" fmla="*/ 1 h 136"/>
                  <a:gd name="T38" fmla="*/ 0 w 130"/>
                  <a:gd name="T39" fmla="*/ 1 h 136"/>
                  <a:gd name="T40" fmla="*/ 0 w 130"/>
                  <a:gd name="T41" fmla="*/ 1 h 136"/>
                  <a:gd name="T42" fmla="*/ 0 w 130"/>
                  <a:gd name="T43" fmla="*/ 1 h 136"/>
                  <a:gd name="T44" fmla="*/ 0 w 130"/>
                  <a:gd name="T45" fmla="*/ 1 h 136"/>
                  <a:gd name="T46" fmla="*/ 0 w 130"/>
                  <a:gd name="T47" fmla="*/ 1 h 136"/>
                  <a:gd name="T48" fmla="*/ 0 w 130"/>
                  <a:gd name="T49" fmla="*/ 1 h 136"/>
                  <a:gd name="T50" fmla="*/ 0 w 130"/>
                  <a:gd name="T51" fmla="*/ 1 h 136"/>
                  <a:gd name="T52" fmla="*/ 0 w 130"/>
                  <a:gd name="T53" fmla="*/ 1 h 136"/>
                  <a:gd name="T54" fmla="*/ 0 w 130"/>
                  <a:gd name="T55" fmla="*/ 1 h 136"/>
                  <a:gd name="T56" fmla="*/ 0 w 130"/>
                  <a:gd name="T57" fmla="*/ 1 h 136"/>
                  <a:gd name="T58" fmla="*/ 0 w 130"/>
                  <a:gd name="T59" fmla="*/ 1 h 136"/>
                  <a:gd name="T60" fmla="*/ 0 w 130"/>
                  <a:gd name="T61" fmla="*/ 1 h 136"/>
                  <a:gd name="T62" fmla="*/ 0 w 130"/>
                  <a:gd name="T63" fmla="*/ 1 h 136"/>
                  <a:gd name="T64" fmla="*/ 0 w 130"/>
                  <a:gd name="T65" fmla="*/ 1 h 136"/>
                  <a:gd name="T66" fmla="*/ 0 w 130"/>
                  <a:gd name="T67" fmla="*/ 1 h 136"/>
                  <a:gd name="T68" fmla="*/ 0 w 130"/>
                  <a:gd name="T69" fmla="*/ 1 h 136"/>
                  <a:gd name="T70" fmla="*/ 0 w 130"/>
                  <a:gd name="T71" fmla="*/ 1 h 136"/>
                  <a:gd name="T72" fmla="*/ 0 w 130"/>
                  <a:gd name="T73" fmla="*/ 1 h 136"/>
                  <a:gd name="T74" fmla="*/ 0 w 130"/>
                  <a:gd name="T75" fmla="*/ 1 h 136"/>
                  <a:gd name="T76" fmla="*/ 0 w 130"/>
                  <a:gd name="T77" fmla="*/ 1 h 136"/>
                  <a:gd name="T78" fmla="*/ 0 w 130"/>
                  <a:gd name="T79" fmla="*/ 1 h 136"/>
                  <a:gd name="T80" fmla="*/ 0 w 130"/>
                  <a:gd name="T81" fmla="*/ 1 h 136"/>
                  <a:gd name="T82" fmla="*/ 0 w 130"/>
                  <a:gd name="T83" fmla="*/ 1 h 136"/>
                  <a:gd name="T84" fmla="*/ 0 w 130"/>
                  <a:gd name="T85" fmla="*/ 1 h 136"/>
                  <a:gd name="T86" fmla="*/ 0 w 130"/>
                  <a:gd name="T87" fmla="*/ 1 h 136"/>
                  <a:gd name="T88" fmla="*/ 0 w 130"/>
                  <a:gd name="T89" fmla="*/ 1 h 136"/>
                  <a:gd name="T90" fmla="*/ 0 w 130"/>
                  <a:gd name="T91" fmla="*/ 1 h 136"/>
                  <a:gd name="T92" fmla="*/ 0 w 130"/>
                  <a:gd name="T93" fmla="*/ 1 h 136"/>
                  <a:gd name="T94" fmla="*/ 0 w 130"/>
                  <a:gd name="T95" fmla="*/ 1 h 136"/>
                  <a:gd name="T96" fmla="*/ 0 w 130"/>
                  <a:gd name="T97" fmla="*/ 1 h 136"/>
                  <a:gd name="T98" fmla="*/ 0 w 130"/>
                  <a:gd name="T99" fmla="*/ 1 h 136"/>
                  <a:gd name="T100" fmla="*/ 0 w 130"/>
                  <a:gd name="T101" fmla="*/ 1 h 136"/>
                  <a:gd name="T102" fmla="*/ 0 w 130"/>
                  <a:gd name="T103" fmla="*/ 1 h 136"/>
                  <a:gd name="T104" fmla="*/ 0 w 130"/>
                  <a:gd name="T105" fmla="*/ 1 h 136"/>
                  <a:gd name="T106" fmla="*/ 0 w 130"/>
                  <a:gd name="T107" fmla="*/ 1 h 136"/>
                  <a:gd name="T108" fmla="*/ 0 w 130"/>
                  <a:gd name="T109" fmla="*/ 1 h 136"/>
                  <a:gd name="T110" fmla="*/ 0 w 130"/>
                  <a:gd name="T111" fmla="*/ 1 h 136"/>
                  <a:gd name="T112" fmla="*/ 0 w 130"/>
                  <a:gd name="T113" fmla="*/ 1 h 136"/>
                  <a:gd name="T114" fmla="*/ 0 w 130"/>
                  <a:gd name="T115" fmla="*/ 1 h 136"/>
                  <a:gd name="T116" fmla="*/ 0 w 130"/>
                  <a:gd name="T117" fmla="*/ 1 h 136"/>
                  <a:gd name="T118" fmla="*/ 0 w 130"/>
                  <a:gd name="T119" fmla="*/ 0 h 136"/>
                  <a:gd name="T120" fmla="*/ 0 w 130"/>
                  <a:gd name="T121" fmla="*/ 0 h 136"/>
                  <a:gd name="T122" fmla="*/ 0 w 130"/>
                  <a:gd name="T123" fmla="*/ 0 h 1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0" h="136">
                    <a:moveTo>
                      <a:pt x="53" y="0"/>
                    </a:moveTo>
                    <a:lnTo>
                      <a:pt x="43" y="3"/>
                    </a:lnTo>
                    <a:lnTo>
                      <a:pt x="33" y="5"/>
                    </a:lnTo>
                    <a:lnTo>
                      <a:pt x="25" y="11"/>
                    </a:lnTo>
                    <a:lnTo>
                      <a:pt x="21" y="14"/>
                    </a:lnTo>
                    <a:lnTo>
                      <a:pt x="18" y="16"/>
                    </a:lnTo>
                    <a:lnTo>
                      <a:pt x="11" y="25"/>
                    </a:lnTo>
                    <a:lnTo>
                      <a:pt x="9" y="29"/>
                    </a:lnTo>
                    <a:lnTo>
                      <a:pt x="6" y="33"/>
                    </a:lnTo>
                    <a:lnTo>
                      <a:pt x="3" y="43"/>
                    </a:lnTo>
                    <a:lnTo>
                      <a:pt x="2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4" y="87"/>
                    </a:lnTo>
                    <a:lnTo>
                      <a:pt x="6" y="92"/>
                    </a:lnTo>
                    <a:lnTo>
                      <a:pt x="10" y="98"/>
                    </a:lnTo>
                    <a:lnTo>
                      <a:pt x="13" y="104"/>
                    </a:lnTo>
                    <a:lnTo>
                      <a:pt x="17" y="109"/>
                    </a:lnTo>
                    <a:lnTo>
                      <a:pt x="21" y="114"/>
                    </a:lnTo>
                    <a:lnTo>
                      <a:pt x="26" y="118"/>
                    </a:lnTo>
                    <a:lnTo>
                      <a:pt x="32" y="122"/>
                    </a:lnTo>
                    <a:lnTo>
                      <a:pt x="37" y="126"/>
                    </a:lnTo>
                    <a:lnTo>
                      <a:pt x="43" y="129"/>
                    </a:lnTo>
                    <a:lnTo>
                      <a:pt x="48" y="132"/>
                    </a:lnTo>
                    <a:lnTo>
                      <a:pt x="55" y="133"/>
                    </a:lnTo>
                    <a:lnTo>
                      <a:pt x="61" y="135"/>
                    </a:lnTo>
                    <a:lnTo>
                      <a:pt x="66" y="136"/>
                    </a:lnTo>
                    <a:lnTo>
                      <a:pt x="70" y="136"/>
                    </a:lnTo>
                    <a:lnTo>
                      <a:pt x="76" y="136"/>
                    </a:lnTo>
                    <a:lnTo>
                      <a:pt x="86" y="133"/>
                    </a:lnTo>
                    <a:lnTo>
                      <a:pt x="91" y="132"/>
                    </a:lnTo>
                    <a:lnTo>
                      <a:pt x="95" y="131"/>
                    </a:lnTo>
                    <a:lnTo>
                      <a:pt x="103" y="125"/>
                    </a:lnTo>
                    <a:lnTo>
                      <a:pt x="108" y="122"/>
                    </a:lnTo>
                    <a:lnTo>
                      <a:pt x="112" y="120"/>
                    </a:lnTo>
                    <a:lnTo>
                      <a:pt x="117" y="113"/>
                    </a:lnTo>
                    <a:lnTo>
                      <a:pt x="121" y="109"/>
                    </a:lnTo>
                    <a:lnTo>
                      <a:pt x="123" y="103"/>
                    </a:lnTo>
                    <a:lnTo>
                      <a:pt x="127" y="93"/>
                    </a:lnTo>
                    <a:lnTo>
                      <a:pt x="130" y="82"/>
                    </a:lnTo>
                    <a:lnTo>
                      <a:pt x="130" y="76"/>
                    </a:lnTo>
                    <a:lnTo>
                      <a:pt x="130" y="69"/>
                    </a:lnTo>
                    <a:lnTo>
                      <a:pt x="128" y="56"/>
                    </a:lnTo>
                    <a:lnTo>
                      <a:pt x="125" y="49"/>
                    </a:lnTo>
                    <a:lnTo>
                      <a:pt x="123" y="43"/>
                    </a:lnTo>
                    <a:lnTo>
                      <a:pt x="120" y="37"/>
                    </a:lnTo>
                    <a:lnTo>
                      <a:pt x="116" y="32"/>
                    </a:lnTo>
                    <a:lnTo>
                      <a:pt x="113" y="26"/>
                    </a:lnTo>
                    <a:lnTo>
                      <a:pt x="108" y="21"/>
                    </a:lnTo>
                    <a:lnTo>
                      <a:pt x="103" y="16"/>
                    </a:lnTo>
                    <a:lnTo>
                      <a:pt x="98" y="12"/>
                    </a:lnTo>
                    <a:lnTo>
                      <a:pt x="92" y="10"/>
                    </a:lnTo>
                    <a:lnTo>
                      <a:pt x="86" y="5"/>
                    </a:lnTo>
                    <a:lnTo>
                      <a:pt x="80" y="4"/>
                    </a:lnTo>
                    <a:lnTo>
                      <a:pt x="73" y="1"/>
                    </a:lnTo>
                    <a:lnTo>
                      <a:pt x="68" y="1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9" name="Freeform 877"/>
              <p:cNvSpPr>
                <a:spLocks/>
              </p:cNvSpPr>
              <p:nvPr userDrawn="1"/>
            </p:nvSpPr>
            <p:spPr bwMode="auto">
              <a:xfrm>
                <a:off x="4436" y="2871"/>
                <a:ext cx="63" cy="66"/>
              </a:xfrm>
              <a:custGeom>
                <a:avLst/>
                <a:gdLst>
                  <a:gd name="T0" fmla="*/ 1 w 125"/>
                  <a:gd name="T1" fmla="*/ 0 h 132"/>
                  <a:gd name="T2" fmla="*/ 1 w 125"/>
                  <a:gd name="T3" fmla="*/ 0 h 132"/>
                  <a:gd name="T4" fmla="*/ 1 w 125"/>
                  <a:gd name="T5" fmla="*/ 1 h 132"/>
                  <a:gd name="T6" fmla="*/ 1 w 125"/>
                  <a:gd name="T7" fmla="*/ 1 h 132"/>
                  <a:gd name="T8" fmla="*/ 1 w 125"/>
                  <a:gd name="T9" fmla="*/ 1 h 132"/>
                  <a:gd name="T10" fmla="*/ 1 w 125"/>
                  <a:gd name="T11" fmla="*/ 1 h 132"/>
                  <a:gd name="T12" fmla="*/ 1 w 125"/>
                  <a:gd name="T13" fmla="*/ 1 h 132"/>
                  <a:gd name="T14" fmla="*/ 1 w 125"/>
                  <a:gd name="T15" fmla="*/ 1 h 132"/>
                  <a:gd name="T16" fmla="*/ 1 w 125"/>
                  <a:gd name="T17" fmla="*/ 1 h 132"/>
                  <a:gd name="T18" fmla="*/ 1 w 125"/>
                  <a:gd name="T19" fmla="*/ 1 h 132"/>
                  <a:gd name="T20" fmla="*/ 1 w 125"/>
                  <a:gd name="T21" fmla="*/ 1 h 132"/>
                  <a:gd name="T22" fmla="*/ 1 w 125"/>
                  <a:gd name="T23" fmla="*/ 1 h 132"/>
                  <a:gd name="T24" fmla="*/ 1 w 125"/>
                  <a:gd name="T25" fmla="*/ 1 h 132"/>
                  <a:gd name="T26" fmla="*/ 0 w 125"/>
                  <a:gd name="T27" fmla="*/ 1 h 132"/>
                  <a:gd name="T28" fmla="*/ 0 w 125"/>
                  <a:gd name="T29" fmla="*/ 1 h 132"/>
                  <a:gd name="T30" fmla="*/ 1 w 125"/>
                  <a:gd name="T31" fmla="*/ 1 h 132"/>
                  <a:gd name="T32" fmla="*/ 1 w 125"/>
                  <a:gd name="T33" fmla="*/ 1 h 132"/>
                  <a:gd name="T34" fmla="*/ 1 w 125"/>
                  <a:gd name="T35" fmla="*/ 1 h 132"/>
                  <a:gd name="T36" fmla="*/ 1 w 125"/>
                  <a:gd name="T37" fmla="*/ 1 h 132"/>
                  <a:gd name="T38" fmla="*/ 1 w 125"/>
                  <a:gd name="T39" fmla="*/ 1 h 132"/>
                  <a:gd name="T40" fmla="*/ 1 w 125"/>
                  <a:gd name="T41" fmla="*/ 1 h 132"/>
                  <a:gd name="T42" fmla="*/ 1 w 125"/>
                  <a:gd name="T43" fmla="*/ 1 h 132"/>
                  <a:gd name="T44" fmla="*/ 1 w 125"/>
                  <a:gd name="T45" fmla="*/ 1 h 132"/>
                  <a:gd name="T46" fmla="*/ 1 w 125"/>
                  <a:gd name="T47" fmla="*/ 1 h 132"/>
                  <a:gd name="T48" fmla="*/ 1 w 125"/>
                  <a:gd name="T49" fmla="*/ 1 h 132"/>
                  <a:gd name="T50" fmla="*/ 1 w 125"/>
                  <a:gd name="T51" fmla="*/ 1 h 132"/>
                  <a:gd name="T52" fmla="*/ 1 w 125"/>
                  <a:gd name="T53" fmla="*/ 1 h 132"/>
                  <a:gd name="T54" fmla="*/ 1 w 125"/>
                  <a:gd name="T55" fmla="*/ 1 h 132"/>
                  <a:gd name="T56" fmla="*/ 1 w 125"/>
                  <a:gd name="T57" fmla="*/ 1 h 132"/>
                  <a:gd name="T58" fmla="*/ 1 w 125"/>
                  <a:gd name="T59" fmla="*/ 1 h 132"/>
                  <a:gd name="T60" fmla="*/ 1 w 125"/>
                  <a:gd name="T61" fmla="*/ 1 h 132"/>
                  <a:gd name="T62" fmla="*/ 1 w 125"/>
                  <a:gd name="T63" fmla="*/ 1 h 132"/>
                  <a:gd name="T64" fmla="*/ 1 w 125"/>
                  <a:gd name="T65" fmla="*/ 1 h 132"/>
                  <a:gd name="T66" fmla="*/ 1 w 125"/>
                  <a:gd name="T67" fmla="*/ 1 h 132"/>
                  <a:gd name="T68" fmla="*/ 1 w 125"/>
                  <a:gd name="T69" fmla="*/ 1 h 132"/>
                  <a:gd name="T70" fmla="*/ 1 w 125"/>
                  <a:gd name="T71" fmla="*/ 1 h 132"/>
                  <a:gd name="T72" fmla="*/ 1 w 125"/>
                  <a:gd name="T73" fmla="*/ 1 h 132"/>
                  <a:gd name="T74" fmla="*/ 1 w 125"/>
                  <a:gd name="T75" fmla="*/ 1 h 132"/>
                  <a:gd name="T76" fmla="*/ 1 w 125"/>
                  <a:gd name="T77" fmla="*/ 1 h 132"/>
                  <a:gd name="T78" fmla="*/ 1 w 125"/>
                  <a:gd name="T79" fmla="*/ 1 h 132"/>
                  <a:gd name="T80" fmla="*/ 1 w 125"/>
                  <a:gd name="T81" fmla="*/ 1 h 132"/>
                  <a:gd name="T82" fmla="*/ 1 w 125"/>
                  <a:gd name="T83" fmla="*/ 1 h 132"/>
                  <a:gd name="T84" fmla="*/ 1 w 125"/>
                  <a:gd name="T85" fmla="*/ 1 h 132"/>
                  <a:gd name="T86" fmla="*/ 1 w 125"/>
                  <a:gd name="T87" fmla="*/ 1 h 132"/>
                  <a:gd name="T88" fmla="*/ 1 w 125"/>
                  <a:gd name="T89" fmla="*/ 1 h 132"/>
                  <a:gd name="T90" fmla="*/ 1 w 125"/>
                  <a:gd name="T91" fmla="*/ 1 h 132"/>
                  <a:gd name="T92" fmla="*/ 1 w 125"/>
                  <a:gd name="T93" fmla="*/ 1 h 132"/>
                  <a:gd name="T94" fmla="*/ 1 w 125"/>
                  <a:gd name="T95" fmla="*/ 1 h 132"/>
                  <a:gd name="T96" fmla="*/ 1 w 125"/>
                  <a:gd name="T97" fmla="*/ 1 h 132"/>
                  <a:gd name="T98" fmla="*/ 1 w 125"/>
                  <a:gd name="T99" fmla="*/ 1 h 132"/>
                  <a:gd name="T100" fmla="*/ 1 w 125"/>
                  <a:gd name="T101" fmla="*/ 1 h 132"/>
                  <a:gd name="T102" fmla="*/ 1 w 125"/>
                  <a:gd name="T103" fmla="*/ 1 h 132"/>
                  <a:gd name="T104" fmla="*/ 1 w 125"/>
                  <a:gd name="T105" fmla="*/ 1 h 132"/>
                  <a:gd name="T106" fmla="*/ 1 w 125"/>
                  <a:gd name="T107" fmla="*/ 1 h 132"/>
                  <a:gd name="T108" fmla="*/ 1 w 125"/>
                  <a:gd name="T109" fmla="*/ 1 h 132"/>
                  <a:gd name="T110" fmla="*/ 1 w 125"/>
                  <a:gd name="T111" fmla="*/ 1 h 132"/>
                  <a:gd name="T112" fmla="*/ 1 w 125"/>
                  <a:gd name="T113" fmla="*/ 1 h 132"/>
                  <a:gd name="T114" fmla="*/ 1 w 125"/>
                  <a:gd name="T115" fmla="*/ 1 h 132"/>
                  <a:gd name="T116" fmla="*/ 1 w 125"/>
                  <a:gd name="T117" fmla="*/ 0 h 132"/>
                  <a:gd name="T118" fmla="*/ 1 w 125"/>
                  <a:gd name="T119" fmla="*/ 0 h 1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5" h="132">
                    <a:moveTo>
                      <a:pt x="51" y="0"/>
                    </a:moveTo>
                    <a:lnTo>
                      <a:pt x="46" y="0"/>
                    </a:lnTo>
                    <a:lnTo>
                      <a:pt x="41" y="2"/>
                    </a:lnTo>
                    <a:lnTo>
                      <a:pt x="33" y="4"/>
                    </a:lnTo>
                    <a:lnTo>
                      <a:pt x="29" y="6"/>
                    </a:lnTo>
                    <a:lnTo>
                      <a:pt x="24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7" y="28"/>
                    </a:lnTo>
                    <a:lnTo>
                      <a:pt x="4" y="32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1" y="46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5"/>
                    </a:lnTo>
                    <a:lnTo>
                      <a:pt x="2" y="72"/>
                    </a:lnTo>
                    <a:lnTo>
                      <a:pt x="7" y="84"/>
                    </a:lnTo>
                    <a:lnTo>
                      <a:pt x="9" y="90"/>
                    </a:lnTo>
                    <a:lnTo>
                      <a:pt x="13" y="96"/>
                    </a:lnTo>
                    <a:lnTo>
                      <a:pt x="22" y="106"/>
                    </a:lnTo>
                    <a:lnTo>
                      <a:pt x="26" y="112"/>
                    </a:lnTo>
                    <a:lnTo>
                      <a:pt x="31" y="116"/>
                    </a:lnTo>
                    <a:lnTo>
                      <a:pt x="42" y="123"/>
                    </a:lnTo>
                    <a:lnTo>
                      <a:pt x="48" y="125"/>
                    </a:lnTo>
                    <a:lnTo>
                      <a:pt x="55" y="128"/>
                    </a:lnTo>
                    <a:lnTo>
                      <a:pt x="59" y="129"/>
                    </a:lnTo>
                    <a:lnTo>
                      <a:pt x="64" y="131"/>
                    </a:lnTo>
                    <a:lnTo>
                      <a:pt x="68" y="132"/>
                    </a:lnTo>
                    <a:lnTo>
                      <a:pt x="74" y="132"/>
                    </a:lnTo>
                    <a:lnTo>
                      <a:pt x="84" y="131"/>
                    </a:lnTo>
                    <a:lnTo>
                      <a:pt x="92" y="128"/>
                    </a:lnTo>
                    <a:lnTo>
                      <a:pt x="100" y="125"/>
                    </a:lnTo>
                    <a:lnTo>
                      <a:pt x="104" y="123"/>
                    </a:lnTo>
                    <a:lnTo>
                      <a:pt x="107" y="120"/>
                    </a:lnTo>
                    <a:lnTo>
                      <a:pt x="111" y="117"/>
                    </a:lnTo>
                    <a:lnTo>
                      <a:pt x="114" y="113"/>
                    </a:lnTo>
                    <a:lnTo>
                      <a:pt x="117" y="109"/>
                    </a:lnTo>
                    <a:lnTo>
                      <a:pt x="119" y="105"/>
                    </a:lnTo>
                    <a:lnTo>
                      <a:pt x="122" y="96"/>
                    </a:lnTo>
                    <a:lnTo>
                      <a:pt x="125" y="87"/>
                    </a:lnTo>
                    <a:lnTo>
                      <a:pt x="125" y="80"/>
                    </a:lnTo>
                    <a:lnTo>
                      <a:pt x="125" y="73"/>
                    </a:lnTo>
                    <a:lnTo>
                      <a:pt x="123" y="61"/>
                    </a:lnTo>
                    <a:lnTo>
                      <a:pt x="121" y="54"/>
                    </a:lnTo>
                    <a:lnTo>
                      <a:pt x="119" y="47"/>
                    </a:lnTo>
                    <a:lnTo>
                      <a:pt x="115" y="41"/>
                    </a:lnTo>
                    <a:lnTo>
                      <a:pt x="112" y="36"/>
                    </a:lnTo>
                    <a:lnTo>
                      <a:pt x="108" y="30"/>
                    </a:lnTo>
                    <a:lnTo>
                      <a:pt x="104" y="25"/>
                    </a:lnTo>
                    <a:lnTo>
                      <a:pt x="99" y="21"/>
                    </a:lnTo>
                    <a:lnTo>
                      <a:pt x="95" y="17"/>
                    </a:lnTo>
                    <a:lnTo>
                      <a:pt x="89" y="13"/>
                    </a:lnTo>
                    <a:lnTo>
                      <a:pt x="84" y="8"/>
                    </a:lnTo>
                    <a:lnTo>
                      <a:pt x="77" y="6"/>
                    </a:lnTo>
                    <a:lnTo>
                      <a:pt x="71" y="3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0" name="Freeform 878"/>
              <p:cNvSpPr>
                <a:spLocks/>
              </p:cNvSpPr>
              <p:nvPr userDrawn="1"/>
            </p:nvSpPr>
            <p:spPr bwMode="auto">
              <a:xfrm>
                <a:off x="4524" y="2183"/>
                <a:ext cx="68" cy="71"/>
              </a:xfrm>
              <a:custGeom>
                <a:avLst/>
                <a:gdLst>
                  <a:gd name="T0" fmla="*/ 1 w 136"/>
                  <a:gd name="T1" fmla="*/ 1 h 141"/>
                  <a:gd name="T2" fmla="*/ 1 w 136"/>
                  <a:gd name="T3" fmla="*/ 1 h 141"/>
                  <a:gd name="T4" fmla="*/ 1 w 136"/>
                  <a:gd name="T5" fmla="*/ 1 h 141"/>
                  <a:gd name="T6" fmla="*/ 1 w 136"/>
                  <a:gd name="T7" fmla="*/ 1 h 141"/>
                  <a:gd name="T8" fmla="*/ 1 w 136"/>
                  <a:gd name="T9" fmla="*/ 1 h 141"/>
                  <a:gd name="T10" fmla="*/ 1 w 136"/>
                  <a:gd name="T11" fmla="*/ 1 h 141"/>
                  <a:gd name="T12" fmla="*/ 1 w 136"/>
                  <a:gd name="T13" fmla="*/ 1 h 141"/>
                  <a:gd name="T14" fmla="*/ 1 w 136"/>
                  <a:gd name="T15" fmla="*/ 1 h 141"/>
                  <a:gd name="T16" fmla="*/ 1 w 136"/>
                  <a:gd name="T17" fmla="*/ 1 h 141"/>
                  <a:gd name="T18" fmla="*/ 0 w 136"/>
                  <a:gd name="T19" fmla="*/ 1 h 141"/>
                  <a:gd name="T20" fmla="*/ 0 w 136"/>
                  <a:gd name="T21" fmla="*/ 1 h 141"/>
                  <a:gd name="T22" fmla="*/ 1 w 136"/>
                  <a:gd name="T23" fmla="*/ 1 h 141"/>
                  <a:gd name="T24" fmla="*/ 1 w 136"/>
                  <a:gd name="T25" fmla="*/ 1 h 141"/>
                  <a:gd name="T26" fmla="*/ 1 w 136"/>
                  <a:gd name="T27" fmla="*/ 1 h 141"/>
                  <a:gd name="T28" fmla="*/ 1 w 136"/>
                  <a:gd name="T29" fmla="*/ 1 h 141"/>
                  <a:gd name="T30" fmla="*/ 1 w 136"/>
                  <a:gd name="T31" fmla="*/ 1 h 141"/>
                  <a:gd name="T32" fmla="*/ 1 w 136"/>
                  <a:gd name="T33" fmla="*/ 1 h 141"/>
                  <a:gd name="T34" fmla="*/ 1 w 136"/>
                  <a:gd name="T35" fmla="*/ 1 h 141"/>
                  <a:gd name="T36" fmla="*/ 1 w 136"/>
                  <a:gd name="T37" fmla="*/ 1 h 141"/>
                  <a:gd name="T38" fmla="*/ 1 w 136"/>
                  <a:gd name="T39" fmla="*/ 1 h 141"/>
                  <a:gd name="T40" fmla="*/ 1 w 136"/>
                  <a:gd name="T41" fmla="*/ 1 h 141"/>
                  <a:gd name="T42" fmla="*/ 1 w 136"/>
                  <a:gd name="T43" fmla="*/ 1 h 141"/>
                  <a:gd name="T44" fmla="*/ 1 w 136"/>
                  <a:gd name="T45" fmla="*/ 1 h 141"/>
                  <a:gd name="T46" fmla="*/ 1 w 136"/>
                  <a:gd name="T47" fmla="*/ 1 h 141"/>
                  <a:gd name="T48" fmla="*/ 1 w 136"/>
                  <a:gd name="T49" fmla="*/ 1 h 141"/>
                  <a:gd name="T50" fmla="*/ 1 w 136"/>
                  <a:gd name="T51" fmla="*/ 1 h 141"/>
                  <a:gd name="T52" fmla="*/ 1 w 136"/>
                  <a:gd name="T53" fmla="*/ 1 h 141"/>
                  <a:gd name="T54" fmla="*/ 1 w 136"/>
                  <a:gd name="T55" fmla="*/ 1 h 141"/>
                  <a:gd name="T56" fmla="*/ 1 w 136"/>
                  <a:gd name="T57" fmla="*/ 1 h 141"/>
                  <a:gd name="T58" fmla="*/ 1 w 136"/>
                  <a:gd name="T59" fmla="*/ 1 h 141"/>
                  <a:gd name="T60" fmla="*/ 1 w 136"/>
                  <a:gd name="T61" fmla="*/ 1 h 141"/>
                  <a:gd name="T62" fmla="*/ 1 w 136"/>
                  <a:gd name="T63" fmla="*/ 1 h 141"/>
                  <a:gd name="T64" fmla="*/ 1 w 136"/>
                  <a:gd name="T65" fmla="*/ 1 h 141"/>
                  <a:gd name="T66" fmla="*/ 1 w 136"/>
                  <a:gd name="T67" fmla="*/ 1 h 141"/>
                  <a:gd name="T68" fmla="*/ 1 w 136"/>
                  <a:gd name="T69" fmla="*/ 1 h 141"/>
                  <a:gd name="T70" fmla="*/ 1 w 136"/>
                  <a:gd name="T71" fmla="*/ 1 h 141"/>
                  <a:gd name="T72" fmla="*/ 1 w 136"/>
                  <a:gd name="T73" fmla="*/ 1 h 141"/>
                  <a:gd name="T74" fmla="*/ 1 w 136"/>
                  <a:gd name="T75" fmla="*/ 1 h 141"/>
                  <a:gd name="T76" fmla="*/ 1 w 136"/>
                  <a:gd name="T77" fmla="*/ 1 h 141"/>
                  <a:gd name="T78" fmla="*/ 1 w 136"/>
                  <a:gd name="T79" fmla="*/ 1 h 141"/>
                  <a:gd name="T80" fmla="*/ 1 w 136"/>
                  <a:gd name="T81" fmla="*/ 1 h 141"/>
                  <a:gd name="T82" fmla="*/ 1 w 136"/>
                  <a:gd name="T83" fmla="*/ 1 h 141"/>
                  <a:gd name="T84" fmla="*/ 1 w 136"/>
                  <a:gd name="T85" fmla="*/ 1 h 141"/>
                  <a:gd name="T86" fmla="*/ 1 w 136"/>
                  <a:gd name="T87" fmla="*/ 1 h 141"/>
                  <a:gd name="T88" fmla="*/ 1 w 136"/>
                  <a:gd name="T89" fmla="*/ 1 h 141"/>
                  <a:gd name="T90" fmla="*/ 1 w 136"/>
                  <a:gd name="T91" fmla="*/ 1 h 141"/>
                  <a:gd name="T92" fmla="*/ 1 w 136"/>
                  <a:gd name="T93" fmla="*/ 1 h 141"/>
                  <a:gd name="T94" fmla="*/ 1 w 136"/>
                  <a:gd name="T95" fmla="*/ 1 h 141"/>
                  <a:gd name="T96" fmla="*/ 1 w 136"/>
                  <a:gd name="T97" fmla="*/ 1 h 141"/>
                  <a:gd name="T98" fmla="*/ 1 w 136"/>
                  <a:gd name="T99" fmla="*/ 1 h 141"/>
                  <a:gd name="T100" fmla="*/ 1 w 136"/>
                  <a:gd name="T101" fmla="*/ 1 h 141"/>
                  <a:gd name="T102" fmla="*/ 1 w 136"/>
                  <a:gd name="T103" fmla="*/ 1 h 141"/>
                  <a:gd name="T104" fmla="*/ 1 w 136"/>
                  <a:gd name="T105" fmla="*/ 1 h 141"/>
                  <a:gd name="T106" fmla="*/ 1 w 136"/>
                  <a:gd name="T107" fmla="*/ 1 h 141"/>
                  <a:gd name="T108" fmla="*/ 1 w 136"/>
                  <a:gd name="T109" fmla="*/ 1 h 141"/>
                  <a:gd name="T110" fmla="*/ 1 w 136"/>
                  <a:gd name="T111" fmla="*/ 0 h 141"/>
                  <a:gd name="T112" fmla="*/ 1 w 136"/>
                  <a:gd name="T113" fmla="*/ 0 h 141"/>
                  <a:gd name="T114" fmla="*/ 1 w 136"/>
                  <a:gd name="T115" fmla="*/ 0 h 141"/>
                  <a:gd name="T116" fmla="*/ 1 w 136"/>
                  <a:gd name="T117" fmla="*/ 0 h 141"/>
                  <a:gd name="T118" fmla="*/ 1 w 136"/>
                  <a:gd name="T119" fmla="*/ 1 h 1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141">
                    <a:moveTo>
                      <a:pt x="56" y="1"/>
                    </a:moveTo>
                    <a:lnTo>
                      <a:pt x="45" y="4"/>
                    </a:lnTo>
                    <a:lnTo>
                      <a:pt x="35" y="8"/>
                    </a:lnTo>
                    <a:lnTo>
                      <a:pt x="27" y="15"/>
                    </a:lnTo>
                    <a:lnTo>
                      <a:pt x="19" y="22"/>
                    </a:lnTo>
                    <a:lnTo>
                      <a:pt x="12" y="30"/>
                    </a:lnTo>
                    <a:lnTo>
                      <a:pt x="7" y="40"/>
                    </a:lnTo>
                    <a:lnTo>
                      <a:pt x="2" y="51"/>
                    </a:lnTo>
                    <a:lnTo>
                      <a:pt x="1" y="62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4" y="96"/>
                    </a:lnTo>
                    <a:lnTo>
                      <a:pt x="7" y="102"/>
                    </a:lnTo>
                    <a:lnTo>
                      <a:pt x="11" y="107"/>
                    </a:lnTo>
                    <a:lnTo>
                      <a:pt x="13" y="113"/>
                    </a:lnTo>
                    <a:lnTo>
                      <a:pt x="23" y="124"/>
                    </a:lnTo>
                    <a:lnTo>
                      <a:pt x="27" y="128"/>
                    </a:lnTo>
                    <a:lnTo>
                      <a:pt x="33" y="132"/>
                    </a:lnTo>
                    <a:lnTo>
                      <a:pt x="38" y="135"/>
                    </a:lnTo>
                    <a:lnTo>
                      <a:pt x="45" y="137"/>
                    </a:lnTo>
                    <a:lnTo>
                      <a:pt x="52" y="139"/>
                    </a:lnTo>
                    <a:lnTo>
                      <a:pt x="59" y="140"/>
                    </a:lnTo>
                    <a:lnTo>
                      <a:pt x="63" y="141"/>
                    </a:lnTo>
                    <a:lnTo>
                      <a:pt x="68" y="141"/>
                    </a:lnTo>
                    <a:lnTo>
                      <a:pt x="74" y="141"/>
                    </a:lnTo>
                    <a:lnTo>
                      <a:pt x="79" y="140"/>
                    </a:lnTo>
                    <a:lnTo>
                      <a:pt x="89" y="137"/>
                    </a:lnTo>
                    <a:lnTo>
                      <a:pt x="95" y="136"/>
                    </a:lnTo>
                    <a:lnTo>
                      <a:pt x="100" y="133"/>
                    </a:lnTo>
                    <a:lnTo>
                      <a:pt x="108" y="128"/>
                    </a:lnTo>
                    <a:lnTo>
                      <a:pt x="112" y="124"/>
                    </a:lnTo>
                    <a:lnTo>
                      <a:pt x="117" y="119"/>
                    </a:lnTo>
                    <a:lnTo>
                      <a:pt x="123" y="111"/>
                    </a:lnTo>
                    <a:lnTo>
                      <a:pt x="129" y="102"/>
                    </a:lnTo>
                    <a:lnTo>
                      <a:pt x="132" y="96"/>
                    </a:lnTo>
                    <a:lnTo>
                      <a:pt x="133" y="92"/>
                    </a:lnTo>
                    <a:lnTo>
                      <a:pt x="134" y="85"/>
                    </a:lnTo>
                    <a:lnTo>
                      <a:pt x="136" y="80"/>
                    </a:lnTo>
                    <a:lnTo>
                      <a:pt x="136" y="73"/>
                    </a:lnTo>
                    <a:lnTo>
                      <a:pt x="136" y="66"/>
                    </a:lnTo>
                    <a:lnTo>
                      <a:pt x="134" y="59"/>
                    </a:lnTo>
                    <a:lnTo>
                      <a:pt x="133" y="52"/>
                    </a:lnTo>
                    <a:lnTo>
                      <a:pt x="132" y="45"/>
                    </a:lnTo>
                    <a:lnTo>
                      <a:pt x="129" y="38"/>
                    </a:lnTo>
                    <a:lnTo>
                      <a:pt x="126" y="33"/>
                    </a:lnTo>
                    <a:lnTo>
                      <a:pt x="122" y="27"/>
                    </a:lnTo>
                    <a:lnTo>
                      <a:pt x="118" y="22"/>
                    </a:lnTo>
                    <a:lnTo>
                      <a:pt x="114" y="18"/>
                    </a:lnTo>
                    <a:lnTo>
                      <a:pt x="108" y="14"/>
                    </a:lnTo>
                    <a:lnTo>
                      <a:pt x="103" y="9"/>
                    </a:lnTo>
                    <a:lnTo>
                      <a:pt x="96" y="5"/>
                    </a:lnTo>
                    <a:lnTo>
                      <a:pt x="90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1" name="Freeform 879"/>
              <p:cNvSpPr>
                <a:spLocks/>
              </p:cNvSpPr>
              <p:nvPr userDrawn="1"/>
            </p:nvSpPr>
            <p:spPr bwMode="auto">
              <a:xfrm>
                <a:off x="4494" y="2421"/>
                <a:ext cx="66" cy="69"/>
              </a:xfrm>
              <a:custGeom>
                <a:avLst/>
                <a:gdLst>
                  <a:gd name="T0" fmla="*/ 1 w 132"/>
                  <a:gd name="T1" fmla="*/ 0 h 137"/>
                  <a:gd name="T2" fmla="*/ 1 w 132"/>
                  <a:gd name="T3" fmla="*/ 1 h 137"/>
                  <a:gd name="T4" fmla="*/ 1 w 132"/>
                  <a:gd name="T5" fmla="*/ 1 h 137"/>
                  <a:gd name="T6" fmla="*/ 1 w 132"/>
                  <a:gd name="T7" fmla="*/ 1 h 137"/>
                  <a:gd name="T8" fmla="*/ 1 w 132"/>
                  <a:gd name="T9" fmla="*/ 1 h 137"/>
                  <a:gd name="T10" fmla="*/ 1 w 132"/>
                  <a:gd name="T11" fmla="*/ 1 h 137"/>
                  <a:gd name="T12" fmla="*/ 1 w 132"/>
                  <a:gd name="T13" fmla="*/ 1 h 137"/>
                  <a:gd name="T14" fmla="*/ 1 w 132"/>
                  <a:gd name="T15" fmla="*/ 1 h 137"/>
                  <a:gd name="T16" fmla="*/ 1 w 132"/>
                  <a:gd name="T17" fmla="*/ 1 h 137"/>
                  <a:gd name="T18" fmla="*/ 1 w 132"/>
                  <a:gd name="T19" fmla="*/ 1 h 137"/>
                  <a:gd name="T20" fmla="*/ 1 w 132"/>
                  <a:gd name="T21" fmla="*/ 1 h 137"/>
                  <a:gd name="T22" fmla="*/ 1 w 132"/>
                  <a:gd name="T23" fmla="*/ 1 h 137"/>
                  <a:gd name="T24" fmla="*/ 0 w 132"/>
                  <a:gd name="T25" fmla="*/ 1 h 137"/>
                  <a:gd name="T26" fmla="*/ 0 w 132"/>
                  <a:gd name="T27" fmla="*/ 1 h 137"/>
                  <a:gd name="T28" fmla="*/ 1 w 132"/>
                  <a:gd name="T29" fmla="*/ 1 h 137"/>
                  <a:gd name="T30" fmla="*/ 1 w 132"/>
                  <a:gd name="T31" fmla="*/ 1 h 137"/>
                  <a:gd name="T32" fmla="*/ 1 w 132"/>
                  <a:gd name="T33" fmla="*/ 1 h 137"/>
                  <a:gd name="T34" fmla="*/ 1 w 132"/>
                  <a:gd name="T35" fmla="*/ 1 h 137"/>
                  <a:gd name="T36" fmla="*/ 1 w 132"/>
                  <a:gd name="T37" fmla="*/ 1 h 137"/>
                  <a:gd name="T38" fmla="*/ 1 w 132"/>
                  <a:gd name="T39" fmla="*/ 1 h 137"/>
                  <a:gd name="T40" fmla="*/ 1 w 132"/>
                  <a:gd name="T41" fmla="*/ 1 h 137"/>
                  <a:gd name="T42" fmla="*/ 1 w 132"/>
                  <a:gd name="T43" fmla="*/ 1 h 137"/>
                  <a:gd name="T44" fmla="*/ 1 w 132"/>
                  <a:gd name="T45" fmla="*/ 1 h 137"/>
                  <a:gd name="T46" fmla="*/ 1 w 132"/>
                  <a:gd name="T47" fmla="*/ 1 h 137"/>
                  <a:gd name="T48" fmla="*/ 1 w 132"/>
                  <a:gd name="T49" fmla="*/ 1 h 137"/>
                  <a:gd name="T50" fmla="*/ 1 w 132"/>
                  <a:gd name="T51" fmla="*/ 1 h 137"/>
                  <a:gd name="T52" fmla="*/ 1 w 132"/>
                  <a:gd name="T53" fmla="*/ 1 h 137"/>
                  <a:gd name="T54" fmla="*/ 1 w 132"/>
                  <a:gd name="T55" fmla="*/ 1 h 137"/>
                  <a:gd name="T56" fmla="*/ 1 w 132"/>
                  <a:gd name="T57" fmla="*/ 1 h 137"/>
                  <a:gd name="T58" fmla="*/ 1 w 132"/>
                  <a:gd name="T59" fmla="*/ 1 h 137"/>
                  <a:gd name="T60" fmla="*/ 1 w 132"/>
                  <a:gd name="T61" fmla="*/ 1 h 137"/>
                  <a:gd name="T62" fmla="*/ 1 w 132"/>
                  <a:gd name="T63" fmla="*/ 1 h 137"/>
                  <a:gd name="T64" fmla="*/ 1 w 132"/>
                  <a:gd name="T65" fmla="*/ 1 h 137"/>
                  <a:gd name="T66" fmla="*/ 1 w 132"/>
                  <a:gd name="T67" fmla="*/ 1 h 137"/>
                  <a:gd name="T68" fmla="*/ 1 w 132"/>
                  <a:gd name="T69" fmla="*/ 1 h 137"/>
                  <a:gd name="T70" fmla="*/ 1 w 132"/>
                  <a:gd name="T71" fmla="*/ 1 h 137"/>
                  <a:gd name="T72" fmla="*/ 1 w 132"/>
                  <a:gd name="T73" fmla="*/ 1 h 137"/>
                  <a:gd name="T74" fmla="*/ 1 w 132"/>
                  <a:gd name="T75" fmla="*/ 1 h 137"/>
                  <a:gd name="T76" fmla="*/ 1 w 132"/>
                  <a:gd name="T77" fmla="*/ 1 h 137"/>
                  <a:gd name="T78" fmla="*/ 1 w 132"/>
                  <a:gd name="T79" fmla="*/ 1 h 137"/>
                  <a:gd name="T80" fmla="*/ 1 w 132"/>
                  <a:gd name="T81" fmla="*/ 1 h 137"/>
                  <a:gd name="T82" fmla="*/ 1 w 132"/>
                  <a:gd name="T83" fmla="*/ 1 h 137"/>
                  <a:gd name="T84" fmla="*/ 1 w 132"/>
                  <a:gd name="T85" fmla="*/ 1 h 137"/>
                  <a:gd name="T86" fmla="*/ 1 w 132"/>
                  <a:gd name="T87" fmla="*/ 1 h 137"/>
                  <a:gd name="T88" fmla="*/ 1 w 132"/>
                  <a:gd name="T89" fmla="*/ 1 h 137"/>
                  <a:gd name="T90" fmla="*/ 1 w 132"/>
                  <a:gd name="T91" fmla="*/ 1 h 137"/>
                  <a:gd name="T92" fmla="*/ 1 w 132"/>
                  <a:gd name="T93" fmla="*/ 1 h 137"/>
                  <a:gd name="T94" fmla="*/ 1 w 132"/>
                  <a:gd name="T95" fmla="*/ 1 h 137"/>
                  <a:gd name="T96" fmla="*/ 1 w 132"/>
                  <a:gd name="T97" fmla="*/ 1 h 137"/>
                  <a:gd name="T98" fmla="*/ 1 w 132"/>
                  <a:gd name="T99" fmla="*/ 1 h 137"/>
                  <a:gd name="T100" fmla="*/ 1 w 132"/>
                  <a:gd name="T101" fmla="*/ 1 h 137"/>
                  <a:gd name="T102" fmla="*/ 1 w 132"/>
                  <a:gd name="T103" fmla="*/ 1 h 137"/>
                  <a:gd name="T104" fmla="*/ 1 w 132"/>
                  <a:gd name="T105" fmla="*/ 1 h 137"/>
                  <a:gd name="T106" fmla="*/ 1 w 132"/>
                  <a:gd name="T107" fmla="*/ 1 h 137"/>
                  <a:gd name="T108" fmla="*/ 1 w 132"/>
                  <a:gd name="T109" fmla="*/ 1 h 137"/>
                  <a:gd name="T110" fmla="*/ 1 w 132"/>
                  <a:gd name="T111" fmla="*/ 1 h 137"/>
                  <a:gd name="T112" fmla="*/ 1 w 132"/>
                  <a:gd name="T113" fmla="*/ 1 h 137"/>
                  <a:gd name="T114" fmla="*/ 1 w 132"/>
                  <a:gd name="T115" fmla="*/ 1 h 137"/>
                  <a:gd name="T116" fmla="*/ 1 w 132"/>
                  <a:gd name="T117" fmla="*/ 1 h 137"/>
                  <a:gd name="T118" fmla="*/ 1 w 132"/>
                  <a:gd name="T119" fmla="*/ 0 h 137"/>
                  <a:gd name="T120" fmla="*/ 1 w 132"/>
                  <a:gd name="T121" fmla="*/ 0 h 137"/>
                  <a:gd name="T122" fmla="*/ 1 w 132"/>
                  <a:gd name="T123" fmla="*/ 0 h 137"/>
                  <a:gd name="T124" fmla="*/ 1 w 132"/>
                  <a:gd name="T125" fmla="*/ 0 h 13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2" h="137">
                    <a:moveTo>
                      <a:pt x="54" y="0"/>
                    </a:moveTo>
                    <a:lnTo>
                      <a:pt x="48" y="1"/>
                    </a:lnTo>
                    <a:lnTo>
                      <a:pt x="44" y="3"/>
                    </a:lnTo>
                    <a:lnTo>
                      <a:pt x="35" y="7"/>
                    </a:lnTo>
                    <a:lnTo>
                      <a:pt x="30" y="8"/>
                    </a:lnTo>
                    <a:lnTo>
                      <a:pt x="26" y="11"/>
                    </a:lnTo>
                    <a:lnTo>
                      <a:pt x="18" y="18"/>
                    </a:lnTo>
                    <a:lnTo>
                      <a:pt x="13" y="26"/>
                    </a:lnTo>
                    <a:lnTo>
                      <a:pt x="10" y="30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3" y="82"/>
                    </a:lnTo>
                    <a:lnTo>
                      <a:pt x="4" y="89"/>
                    </a:lnTo>
                    <a:lnTo>
                      <a:pt x="7" y="95"/>
                    </a:lnTo>
                    <a:lnTo>
                      <a:pt x="10" y="100"/>
                    </a:lnTo>
                    <a:lnTo>
                      <a:pt x="14" y="106"/>
                    </a:lnTo>
                    <a:lnTo>
                      <a:pt x="18" y="111"/>
                    </a:lnTo>
                    <a:lnTo>
                      <a:pt x="22" y="117"/>
                    </a:lnTo>
                    <a:lnTo>
                      <a:pt x="26" y="121"/>
                    </a:lnTo>
                    <a:lnTo>
                      <a:pt x="32" y="125"/>
                    </a:lnTo>
                    <a:lnTo>
                      <a:pt x="37" y="129"/>
                    </a:lnTo>
                    <a:lnTo>
                      <a:pt x="44" y="132"/>
                    </a:lnTo>
                    <a:lnTo>
                      <a:pt x="50" y="133"/>
                    </a:lnTo>
                    <a:lnTo>
                      <a:pt x="57" y="136"/>
                    </a:lnTo>
                    <a:lnTo>
                      <a:pt x="62" y="136"/>
                    </a:lnTo>
                    <a:lnTo>
                      <a:pt x="68" y="137"/>
                    </a:lnTo>
                    <a:lnTo>
                      <a:pt x="73" y="137"/>
                    </a:lnTo>
                    <a:lnTo>
                      <a:pt x="77" y="136"/>
                    </a:lnTo>
                    <a:lnTo>
                      <a:pt x="83" y="136"/>
                    </a:lnTo>
                    <a:lnTo>
                      <a:pt x="88" y="135"/>
                    </a:lnTo>
                    <a:lnTo>
                      <a:pt x="92" y="133"/>
                    </a:lnTo>
                    <a:lnTo>
                      <a:pt x="96" y="131"/>
                    </a:lnTo>
                    <a:lnTo>
                      <a:pt x="102" y="128"/>
                    </a:lnTo>
                    <a:lnTo>
                      <a:pt x="106" y="125"/>
                    </a:lnTo>
                    <a:lnTo>
                      <a:pt x="113" y="120"/>
                    </a:lnTo>
                    <a:lnTo>
                      <a:pt x="120" y="111"/>
                    </a:lnTo>
                    <a:lnTo>
                      <a:pt x="125" y="103"/>
                    </a:lnTo>
                    <a:lnTo>
                      <a:pt x="128" y="98"/>
                    </a:lnTo>
                    <a:lnTo>
                      <a:pt x="129" y="92"/>
                    </a:lnTo>
                    <a:lnTo>
                      <a:pt x="132" y="81"/>
                    </a:lnTo>
                    <a:lnTo>
                      <a:pt x="132" y="74"/>
                    </a:lnTo>
                    <a:lnTo>
                      <a:pt x="132" y="67"/>
                    </a:lnTo>
                    <a:lnTo>
                      <a:pt x="131" y="60"/>
                    </a:lnTo>
                    <a:lnTo>
                      <a:pt x="129" y="54"/>
                    </a:lnTo>
                    <a:lnTo>
                      <a:pt x="128" y="48"/>
                    </a:lnTo>
                    <a:lnTo>
                      <a:pt x="125" y="41"/>
                    </a:lnTo>
                    <a:lnTo>
                      <a:pt x="123" y="36"/>
                    </a:lnTo>
                    <a:lnTo>
                      <a:pt x="118" y="30"/>
                    </a:lnTo>
                    <a:lnTo>
                      <a:pt x="114" y="25"/>
                    </a:lnTo>
                    <a:lnTo>
                      <a:pt x="110" y="19"/>
                    </a:lnTo>
                    <a:lnTo>
                      <a:pt x="105" y="15"/>
                    </a:lnTo>
                    <a:lnTo>
                      <a:pt x="99" y="11"/>
                    </a:lnTo>
                    <a:lnTo>
                      <a:pt x="94" y="8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2" name="Freeform 880"/>
              <p:cNvSpPr>
                <a:spLocks/>
              </p:cNvSpPr>
              <p:nvPr userDrawn="1"/>
            </p:nvSpPr>
            <p:spPr bwMode="auto">
              <a:xfrm>
                <a:off x="4451" y="2762"/>
                <a:ext cx="63" cy="66"/>
              </a:xfrm>
              <a:custGeom>
                <a:avLst/>
                <a:gdLst>
                  <a:gd name="T0" fmla="*/ 1 w 126"/>
                  <a:gd name="T1" fmla="*/ 0 h 133"/>
                  <a:gd name="T2" fmla="*/ 1 w 126"/>
                  <a:gd name="T3" fmla="*/ 0 h 133"/>
                  <a:gd name="T4" fmla="*/ 1 w 126"/>
                  <a:gd name="T5" fmla="*/ 0 h 133"/>
                  <a:gd name="T6" fmla="*/ 1 w 126"/>
                  <a:gd name="T7" fmla="*/ 0 h 133"/>
                  <a:gd name="T8" fmla="*/ 1 w 126"/>
                  <a:gd name="T9" fmla="*/ 0 h 133"/>
                  <a:gd name="T10" fmla="*/ 1 w 126"/>
                  <a:gd name="T11" fmla="*/ 0 h 133"/>
                  <a:gd name="T12" fmla="*/ 0 w 126"/>
                  <a:gd name="T13" fmla="*/ 0 h 133"/>
                  <a:gd name="T14" fmla="*/ 1 w 126"/>
                  <a:gd name="T15" fmla="*/ 0 h 133"/>
                  <a:gd name="T16" fmla="*/ 1 w 126"/>
                  <a:gd name="T17" fmla="*/ 0 h 133"/>
                  <a:gd name="T18" fmla="*/ 1 w 126"/>
                  <a:gd name="T19" fmla="*/ 0 h 133"/>
                  <a:gd name="T20" fmla="*/ 1 w 126"/>
                  <a:gd name="T21" fmla="*/ 0 h 133"/>
                  <a:gd name="T22" fmla="*/ 1 w 126"/>
                  <a:gd name="T23" fmla="*/ 0 h 133"/>
                  <a:gd name="T24" fmla="*/ 1 w 126"/>
                  <a:gd name="T25" fmla="*/ 0 h 133"/>
                  <a:gd name="T26" fmla="*/ 1 w 126"/>
                  <a:gd name="T27" fmla="*/ 0 h 133"/>
                  <a:gd name="T28" fmla="*/ 1 w 126"/>
                  <a:gd name="T29" fmla="*/ 0 h 133"/>
                  <a:gd name="T30" fmla="*/ 1 w 126"/>
                  <a:gd name="T31" fmla="*/ 0 h 133"/>
                  <a:gd name="T32" fmla="*/ 1 w 126"/>
                  <a:gd name="T33" fmla="*/ 0 h 133"/>
                  <a:gd name="T34" fmla="*/ 1 w 126"/>
                  <a:gd name="T35" fmla="*/ 0 h 133"/>
                  <a:gd name="T36" fmla="*/ 1 w 126"/>
                  <a:gd name="T37" fmla="*/ 0 h 133"/>
                  <a:gd name="T38" fmla="*/ 1 w 126"/>
                  <a:gd name="T39" fmla="*/ 0 h 133"/>
                  <a:gd name="T40" fmla="*/ 1 w 126"/>
                  <a:gd name="T41" fmla="*/ 0 h 133"/>
                  <a:gd name="T42" fmla="*/ 1 w 126"/>
                  <a:gd name="T43" fmla="*/ 0 h 133"/>
                  <a:gd name="T44" fmla="*/ 1 w 126"/>
                  <a:gd name="T45" fmla="*/ 0 h 133"/>
                  <a:gd name="T46" fmla="*/ 1 w 126"/>
                  <a:gd name="T47" fmla="*/ 0 h 133"/>
                  <a:gd name="T48" fmla="*/ 1 w 126"/>
                  <a:gd name="T49" fmla="*/ 0 h 133"/>
                  <a:gd name="T50" fmla="*/ 1 w 126"/>
                  <a:gd name="T51" fmla="*/ 0 h 133"/>
                  <a:gd name="T52" fmla="*/ 1 w 126"/>
                  <a:gd name="T53" fmla="*/ 0 h 133"/>
                  <a:gd name="T54" fmla="*/ 1 w 126"/>
                  <a:gd name="T55" fmla="*/ 0 h 133"/>
                  <a:gd name="T56" fmla="*/ 1 w 126"/>
                  <a:gd name="T57" fmla="*/ 0 h 133"/>
                  <a:gd name="T58" fmla="*/ 1 w 126"/>
                  <a:gd name="T59" fmla="*/ 0 h 133"/>
                  <a:gd name="T60" fmla="*/ 1 w 126"/>
                  <a:gd name="T61" fmla="*/ 0 h 133"/>
                  <a:gd name="T62" fmla="*/ 1 w 126"/>
                  <a:gd name="T63" fmla="*/ 0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6" h="133">
                    <a:moveTo>
                      <a:pt x="50" y="0"/>
                    </a:moveTo>
                    <a:lnTo>
                      <a:pt x="46" y="1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3" y="17"/>
                    </a:lnTo>
                    <a:lnTo>
                      <a:pt x="11" y="20"/>
                    </a:lnTo>
                    <a:lnTo>
                      <a:pt x="5" y="28"/>
                    </a:lnTo>
                    <a:lnTo>
                      <a:pt x="2" y="38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1" y="74"/>
                    </a:lnTo>
                    <a:lnTo>
                      <a:pt x="4" y="81"/>
                    </a:lnTo>
                    <a:lnTo>
                      <a:pt x="5" y="86"/>
                    </a:lnTo>
                    <a:lnTo>
                      <a:pt x="6" y="89"/>
                    </a:lnTo>
                    <a:lnTo>
                      <a:pt x="9" y="92"/>
                    </a:lnTo>
                    <a:lnTo>
                      <a:pt x="12" y="99"/>
                    </a:lnTo>
                    <a:lnTo>
                      <a:pt x="16" y="103"/>
                    </a:lnTo>
                    <a:lnTo>
                      <a:pt x="20" y="108"/>
                    </a:lnTo>
                    <a:lnTo>
                      <a:pt x="30" y="118"/>
                    </a:lnTo>
                    <a:lnTo>
                      <a:pt x="35" y="122"/>
                    </a:lnTo>
                    <a:lnTo>
                      <a:pt x="41" y="125"/>
                    </a:lnTo>
                    <a:lnTo>
                      <a:pt x="48" y="127"/>
                    </a:lnTo>
                    <a:lnTo>
                      <a:pt x="53" y="130"/>
                    </a:lnTo>
                    <a:lnTo>
                      <a:pt x="59" y="132"/>
                    </a:lnTo>
                    <a:lnTo>
                      <a:pt x="64" y="132"/>
                    </a:lnTo>
                    <a:lnTo>
                      <a:pt x="68" y="133"/>
                    </a:lnTo>
                    <a:lnTo>
                      <a:pt x="74" y="133"/>
                    </a:lnTo>
                    <a:lnTo>
                      <a:pt x="83" y="132"/>
                    </a:lnTo>
                    <a:lnTo>
                      <a:pt x="88" y="130"/>
                    </a:lnTo>
                    <a:lnTo>
                      <a:pt x="92" y="129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8" y="119"/>
                    </a:lnTo>
                    <a:lnTo>
                      <a:pt x="111" y="116"/>
                    </a:lnTo>
                    <a:lnTo>
                      <a:pt x="114" y="112"/>
                    </a:lnTo>
                    <a:lnTo>
                      <a:pt x="116" y="108"/>
                    </a:lnTo>
                    <a:lnTo>
                      <a:pt x="119" y="104"/>
                    </a:lnTo>
                    <a:lnTo>
                      <a:pt x="123" y="94"/>
                    </a:lnTo>
                    <a:lnTo>
                      <a:pt x="126" y="85"/>
                    </a:lnTo>
                    <a:lnTo>
                      <a:pt x="126" y="78"/>
                    </a:lnTo>
                    <a:lnTo>
                      <a:pt x="126" y="71"/>
                    </a:lnTo>
                    <a:lnTo>
                      <a:pt x="125" y="64"/>
                    </a:lnTo>
                    <a:lnTo>
                      <a:pt x="123" y="59"/>
                    </a:lnTo>
                    <a:lnTo>
                      <a:pt x="122" y="52"/>
                    </a:lnTo>
                    <a:lnTo>
                      <a:pt x="119" y="46"/>
                    </a:lnTo>
                    <a:lnTo>
                      <a:pt x="116" y="39"/>
                    </a:lnTo>
                    <a:lnTo>
                      <a:pt x="112" y="34"/>
                    </a:lnTo>
                    <a:lnTo>
                      <a:pt x="108" y="28"/>
                    </a:lnTo>
                    <a:lnTo>
                      <a:pt x="104" y="23"/>
                    </a:lnTo>
                    <a:lnTo>
                      <a:pt x="100" y="19"/>
                    </a:lnTo>
                    <a:lnTo>
                      <a:pt x="94" y="15"/>
                    </a:lnTo>
                    <a:lnTo>
                      <a:pt x="89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3" name="Freeform 881"/>
              <p:cNvSpPr>
                <a:spLocks/>
              </p:cNvSpPr>
              <p:nvPr userDrawn="1"/>
            </p:nvSpPr>
            <p:spPr bwMode="auto">
              <a:xfrm>
                <a:off x="4540" y="2060"/>
                <a:ext cx="69" cy="72"/>
              </a:xfrm>
              <a:custGeom>
                <a:avLst/>
                <a:gdLst>
                  <a:gd name="T0" fmla="*/ 1 w 138"/>
                  <a:gd name="T1" fmla="*/ 1 h 144"/>
                  <a:gd name="T2" fmla="*/ 1 w 138"/>
                  <a:gd name="T3" fmla="*/ 1 h 144"/>
                  <a:gd name="T4" fmla="*/ 1 w 138"/>
                  <a:gd name="T5" fmla="*/ 1 h 144"/>
                  <a:gd name="T6" fmla="*/ 1 w 138"/>
                  <a:gd name="T7" fmla="*/ 1 h 144"/>
                  <a:gd name="T8" fmla="*/ 1 w 138"/>
                  <a:gd name="T9" fmla="*/ 1 h 144"/>
                  <a:gd name="T10" fmla="*/ 1 w 138"/>
                  <a:gd name="T11" fmla="*/ 1 h 144"/>
                  <a:gd name="T12" fmla="*/ 1 w 138"/>
                  <a:gd name="T13" fmla="*/ 1 h 144"/>
                  <a:gd name="T14" fmla="*/ 1 w 138"/>
                  <a:gd name="T15" fmla="*/ 1 h 144"/>
                  <a:gd name="T16" fmla="*/ 1 w 138"/>
                  <a:gd name="T17" fmla="*/ 1 h 144"/>
                  <a:gd name="T18" fmla="*/ 1 w 138"/>
                  <a:gd name="T19" fmla="*/ 1 h 144"/>
                  <a:gd name="T20" fmla="*/ 1 w 138"/>
                  <a:gd name="T21" fmla="*/ 1 h 144"/>
                  <a:gd name="T22" fmla="*/ 0 w 138"/>
                  <a:gd name="T23" fmla="*/ 1 h 144"/>
                  <a:gd name="T24" fmla="*/ 0 w 138"/>
                  <a:gd name="T25" fmla="*/ 1 h 144"/>
                  <a:gd name="T26" fmla="*/ 1 w 138"/>
                  <a:gd name="T27" fmla="*/ 1 h 144"/>
                  <a:gd name="T28" fmla="*/ 1 w 138"/>
                  <a:gd name="T29" fmla="*/ 1 h 144"/>
                  <a:gd name="T30" fmla="*/ 1 w 138"/>
                  <a:gd name="T31" fmla="*/ 1 h 144"/>
                  <a:gd name="T32" fmla="*/ 1 w 138"/>
                  <a:gd name="T33" fmla="*/ 1 h 144"/>
                  <a:gd name="T34" fmla="*/ 1 w 138"/>
                  <a:gd name="T35" fmla="*/ 1 h 144"/>
                  <a:gd name="T36" fmla="*/ 1 w 138"/>
                  <a:gd name="T37" fmla="*/ 1 h 144"/>
                  <a:gd name="T38" fmla="*/ 1 w 138"/>
                  <a:gd name="T39" fmla="*/ 1 h 144"/>
                  <a:gd name="T40" fmla="*/ 1 w 138"/>
                  <a:gd name="T41" fmla="*/ 1 h 144"/>
                  <a:gd name="T42" fmla="*/ 1 w 138"/>
                  <a:gd name="T43" fmla="*/ 1 h 144"/>
                  <a:gd name="T44" fmla="*/ 1 w 138"/>
                  <a:gd name="T45" fmla="*/ 1 h 144"/>
                  <a:gd name="T46" fmla="*/ 1 w 138"/>
                  <a:gd name="T47" fmla="*/ 1 h 144"/>
                  <a:gd name="T48" fmla="*/ 1 w 138"/>
                  <a:gd name="T49" fmla="*/ 1 h 144"/>
                  <a:gd name="T50" fmla="*/ 1 w 138"/>
                  <a:gd name="T51" fmla="*/ 1 h 144"/>
                  <a:gd name="T52" fmla="*/ 1 w 138"/>
                  <a:gd name="T53" fmla="*/ 1 h 144"/>
                  <a:gd name="T54" fmla="*/ 1 w 138"/>
                  <a:gd name="T55" fmla="*/ 1 h 144"/>
                  <a:gd name="T56" fmla="*/ 1 w 138"/>
                  <a:gd name="T57" fmla="*/ 1 h 144"/>
                  <a:gd name="T58" fmla="*/ 1 w 138"/>
                  <a:gd name="T59" fmla="*/ 1 h 144"/>
                  <a:gd name="T60" fmla="*/ 1 w 138"/>
                  <a:gd name="T61" fmla="*/ 1 h 144"/>
                  <a:gd name="T62" fmla="*/ 1 w 138"/>
                  <a:gd name="T63" fmla="*/ 1 h 144"/>
                  <a:gd name="T64" fmla="*/ 1 w 138"/>
                  <a:gd name="T65" fmla="*/ 1 h 144"/>
                  <a:gd name="T66" fmla="*/ 1 w 138"/>
                  <a:gd name="T67" fmla="*/ 1 h 144"/>
                  <a:gd name="T68" fmla="*/ 1 w 138"/>
                  <a:gd name="T69" fmla="*/ 1 h 144"/>
                  <a:gd name="T70" fmla="*/ 1 w 138"/>
                  <a:gd name="T71" fmla="*/ 1 h 144"/>
                  <a:gd name="T72" fmla="*/ 1 w 138"/>
                  <a:gd name="T73" fmla="*/ 1 h 144"/>
                  <a:gd name="T74" fmla="*/ 1 w 138"/>
                  <a:gd name="T75" fmla="*/ 1 h 144"/>
                  <a:gd name="T76" fmla="*/ 1 w 138"/>
                  <a:gd name="T77" fmla="*/ 1 h 144"/>
                  <a:gd name="T78" fmla="*/ 1 w 138"/>
                  <a:gd name="T79" fmla="*/ 1 h 144"/>
                  <a:gd name="T80" fmla="*/ 1 w 138"/>
                  <a:gd name="T81" fmla="*/ 1 h 144"/>
                  <a:gd name="T82" fmla="*/ 1 w 138"/>
                  <a:gd name="T83" fmla="*/ 1 h 144"/>
                  <a:gd name="T84" fmla="*/ 1 w 138"/>
                  <a:gd name="T85" fmla="*/ 1 h 144"/>
                  <a:gd name="T86" fmla="*/ 1 w 138"/>
                  <a:gd name="T87" fmla="*/ 1 h 144"/>
                  <a:gd name="T88" fmla="*/ 1 w 138"/>
                  <a:gd name="T89" fmla="*/ 1 h 144"/>
                  <a:gd name="T90" fmla="*/ 1 w 138"/>
                  <a:gd name="T91" fmla="*/ 1 h 144"/>
                  <a:gd name="T92" fmla="*/ 1 w 138"/>
                  <a:gd name="T93" fmla="*/ 1 h 144"/>
                  <a:gd name="T94" fmla="*/ 1 w 138"/>
                  <a:gd name="T95" fmla="*/ 1 h 144"/>
                  <a:gd name="T96" fmla="*/ 1 w 138"/>
                  <a:gd name="T97" fmla="*/ 1 h 144"/>
                  <a:gd name="T98" fmla="*/ 1 w 138"/>
                  <a:gd name="T99" fmla="*/ 1 h 144"/>
                  <a:gd name="T100" fmla="*/ 1 w 138"/>
                  <a:gd name="T101" fmla="*/ 1 h 144"/>
                  <a:gd name="T102" fmla="*/ 1 w 138"/>
                  <a:gd name="T103" fmla="*/ 1 h 144"/>
                  <a:gd name="T104" fmla="*/ 1 w 138"/>
                  <a:gd name="T105" fmla="*/ 1 h 144"/>
                  <a:gd name="T106" fmla="*/ 1 w 138"/>
                  <a:gd name="T107" fmla="*/ 1 h 144"/>
                  <a:gd name="T108" fmla="*/ 1 w 138"/>
                  <a:gd name="T109" fmla="*/ 1 h 144"/>
                  <a:gd name="T110" fmla="*/ 1 w 138"/>
                  <a:gd name="T111" fmla="*/ 1 h 144"/>
                  <a:gd name="T112" fmla="*/ 1 w 138"/>
                  <a:gd name="T113" fmla="*/ 0 h 144"/>
                  <a:gd name="T114" fmla="*/ 1 w 138"/>
                  <a:gd name="T115" fmla="*/ 0 h 144"/>
                  <a:gd name="T116" fmla="*/ 1 w 138"/>
                  <a:gd name="T117" fmla="*/ 0 h 144"/>
                  <a:gd name="T118" fmla="*/ 1 w 138"/>
                  <a:gd name="T119" fmla="*/ 1 h 144"/>
                  <a:gd name="T120" fmla="*/ 1 w 138"/>
                  <a:gd name="T121" fmla="*/ 1 h 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144">
                    <a:moveTo>
                      <a:pt x="57" y="2"/>
                    </a:moveTo>
                    <a:lnTo>
                      <a:pt x="51" y="4"/>
                    </a:lnTo>
                    <a:lnTo>
                      <a:pt x="46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20" y="24"/>
                    </a:lnTo>
                    <a:lnTo>
                      <a:pt x="13" y="33"/>
                    </a:lnTo>
                    <a:lnTo>
                      <a:pt x="7" y="42"/>
                    </a:lnTo>
                    <a:lnTo>
                      <a:pt x="6" y="48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0" y="73"/>
                    </a:lnTo>
                    <a:lnTo>
                      <a:pt x="0" y="79"/>
                    </a:lnTo>
                    <a:lnTo>
                      <a:pt x="2" y="86"/>
                    </a:lnTo>
                    <a:lnTo>
                      <a:pt x="3" y="93"/>
                    </a:lnTo>
                    <a:lnTo>
                      <a:pt x="4" y="100"/>
                    </a:lnTo>
                    <a:lnTo>
                      <a:pt x="7" y="106"/>
                    </a:lnTo>
                    <a:lnTo>
                      <a:pt x="11" y="111"/>
                    </a:lnTo>
                    <a:lnTo>
                      <a:pt x="14" y="117"/>
                    </a:lnTo>
                    <a:lnTo>
                      <a:pt x="18" y="122"/>
                    </a:lnTo>
                    <a:lnTo>
                      <a:pt x="24" y="128"/>
                    </a:lnTo>
                    <a:lnTo>
                      <a:pt x="28" y="132"/>
                    </a:lnTo>
                    <a:lnTo>
                      <a:pt x="33" y="134"/>
                    </a:lnTo>
                    <a:lnTo>
                      <a:pt x="40" y="137"/>
                    </a:lnTo>
                    <a:lnTo>
                      <a:pt x="46" y="140"/>
                    </a:lnTo>
                    <a:lnTo>
                      <a:pt x="53" y="143"/>
                    </a:lnTo>
                    <a:lnTo>
                      <a:pt x="59" y="143"/>
                    </a:lnTo>
                    <a:lnTo>
                      <a:pt x="65" y="144"/>
                    </a:lnTo>
                    <a:lnTo>
                      <a:pt x="70" y="144"/>
                    </a:lnTo>
                    <a:lnTo>
                      <a:pt x="76" y="143"/>
                    </a:lnTo>
                    <a:lnTo>
                      <a:pt x="81" y="143"/>
                    </a:lnTo>
                    <a:lnTo>
                      <a:pt x="91" y="139"/>
                    </a:lnTo>
                    <a:lnTo>
                      <a:pt x="101" y="134"/>
                    </a:lnTo>
                    <a:lnTo>
                      <a:pt x="106" y="132"/>
                    </a:lnTo>
                    <a:lnTo>
                      <a:pt x="110" y="128"/>
                    </a:lnTo>
                    <a:lnTo>
                      <a:pt x="119" y="121"/>
                    </a:lnTo>
                    <a:lnTo>
                      <a:pt x="125" y="111"/>
                    </a:lnTo>
                    <a:lnTo>
                      <a:pt x="128" y="107"/>
                    </a:lnTo>
                    <a:lnTo>
                      <a:pt x="131" y="101"/>
                    </a:lnTo>
                    <a:lnTo>
                      <a:pt x="134" y="96"/>
                    </a:lnTo>
                    <a:lnTo>
                      <a:pt x="135" y="90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8" y="71"/>
                    </a:lnTo>
                    <a:lnTo>
                      <a:pt x="138" y="64"/>
                    </a:lnTo>
                    <a:lnTo>
                      <a:pt x="138" y="57"/>
                    </a:lnTo>
                    <a:lnTo>
                      <a:pt x="136" y="51"/>
                    </a:lnTo>
                    <a:lnTo>
                      <a:pt x="134" y="44"/>
                    </a:lnTo>
                    <a:lnTo>
                      <a:pt x="131" y="38"/>
                    </a:lnTo>
                    <a:lnTo>
                      <a:pt x="124" y="26"/>
                    </a:lnTo>
                    <a:lnTo>
                      <a:pt x="114" y="16"/>
                    </a:lnTo>
                    <a:lnTo>
                      <a:pt x="110" y="12"/>
                    </a:lnTo>
                    <a:lnTo>
                      <a:pt x="105" y="8"/>
                    </a:lnTo>
                    <a:lnTo>
                      <a:pt x="98" y="5"/>
                    </a:lnTo>
                    <a:lnTo>
                      <a:pt x="92" y="2"/>
                    </a:lnTo>
                    <a:lnTo>
                      <a:pt x="86" y="1"/>
                    </a:lnTo>
                    <a:lnTo>
                      <a:pt x="79" y="0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4" name="Freeform 882"/>
              <p:cNvSpPr>
                <a:spLocks/>
              </p:cNvSpPr>
              <p:nvPr userDrawn="1"/>
            </p:nvSpPr>
            <p:spPr bwMode="auto">
              <a:xfrm>
                <a:off x="4423" y="2978"/>
                <a:ext cx="61" cy="66"/>
              </a:xfrm>
              <a:custGeom>
                <a:avLst/>
                <a:gdLst>
                  <a:gd name="T0" fmla="*/ 0 w 124"/>
                  <a:gd name="T1" fmla="*/ 0 h 130"/>
                  <a:gd name="T2" fmla="*/ 0 w 124"/>
                  <a:gd name="T3" fmla="*/ 0 h 130"/>
                  <a:gd name="T4" fmla="*/ 0 w 124"/>
                  <a:gd name="T5" fmla="*/ 1 h 130"/>
                  <a:gd name="T6" fmla="*/ 0 w 124"/>
                  <a:gd name="T7" fmla="*/ 1 h 130"/>
                  <a:gd name="T8" fmla="*/ 0 w 124"/>
                  <a:gd name="T9" fmla="*/ 1 h 130"/>
                  <a:gd name="T10" fmla="*/ 0 w 124"/>
                  <a:gd name="T11" fmla="*/ 1 h 130"/>
                  <a:gd name="T12" fmla="*/ 0 w 124"/>
                  <a:gd name="T13" fmla="*/ 1 h 130"/>
                  <a:gd name="T14" fmla="*/ 0 w 124"/>
                  <a:gd name="T15" fmla="*/ 1 h 130"/>
                  <a:gd name="T16" fmla="*/ 0 w 124"/>
                  <a:gd name="T17" fmla="*/ 1 h 130"/>
                  <a:gd name="T18" fmla="*/ 0 w 124"/>
                  <a:gd name="T19" fmla="*/ 1 h 130"/>
                  <a:gd name="T20" fmla="*/ 0 w 124"/>
                  <a:gd name="T21" fmla="*/ 1 h 130"/>
                  <a:gd name="T22" fmla="*/ 0 w 124"/>
                  <a:gd name="T23" fmla="*/ 1 h 130"/>
                  <a:gd name="T24" fmla="*/ 0 w 124"/>
                  <a:gd name="T25" fmla="*/ 1 h 130"/>
                  <a:gd name="T26" fmla="*/ 0 w 124"/>
                  <a:gd name="T27" fmla="*/ 1 h 130"/>
                  <a:gd name="T28" fmla="*/ 0 w 124"/>
                  <a:gd name="T29" fmla="*/ 1 h 130"/>
                  <a:gd name="T30" fmla="*/ 0 w 124"/>
                  <a:gd name="T31" fmla="*/ 1 h 130"/>
                  <a:gd name="T32" fmla="*/ 0 w 124"/>
                  <a:gd name="T33" fmla="*/ 1 h 130"/>
                  <a:gd name="T34" fmla="*/ 0 w 124"/>
                  <a:gd name="T35" fmla="*/ 1 h 130"/>
                  <a:gd name="T36" fmla="*/ 0 w 124"/>
                  <a:gd name="T37" fmla="*/ 1 h 130"/>
                  <a:gd name="T38" fmla="*/ 0 w 124"/>
                  <a:gd name="T39" fmla="*/ 1 h 130"/>
                  <a:gd name="T40" fmla="*/ 0 w 124"/>
                  <a:gd name="T41" fmla="*/ 1 h 130"/>
                  <a:gd name="T42" fmla="*/ 0 w 124"/>
                  <a:gd name="T43" fmla="*/ 1 h 130"/>
                  <a:gd name="T44" fmla="*/ 0 w 124"/>
                  <a:gd name="T45" fmla="*/ 1 h 130"/>
                  <a:gd name="T46" fmla="*/ 0 w 124"/>
                  <a:gd name="T47" fmla="*/ 1 h 130"/>
                  <a:gd name="T48" fmla="*/ 0 w 124"/>
                  <a:gd name="T49" fmla="*/ 1 h 130"/>
                  <a:gd name="T50" fmla="*/ 0 w 124"/>
                  <a:gd name="T51" fmla="*/ 1 h 130"/>
                  <a:gd name="T52" fmla="*/ 0 w 124"/>
                  <a:gd name="T53" fmla="*/ 1 h 130"/>
                  <a:gd name="T54" fmla="*/ 0 w 124"/>
                  <a:gd name="T55" fmla="*/ 1 h 130"/>
                  <a:gd name="T56" fmla="*/ 0 w 124"/>
                  <a:gd name="T57" fmla="*/ 1 h 130"/>
                  <a:gd name="T58" fmla="*/ 0 w 124"/>
                  <a:gd name="T59" fmla="*/ 1 h 130"/>
                  <a:gd name="T60" fmla="*/ 0 w 124"/>
                  <a:gd name="T61" fmla="*/ 1 h 130"/>
                  <a:gd name="T62" fmla="*/ 0 w 124"/>
                  <a:gd name="T63" fmla="*/ 1 h 130"/>
                  <a:gd name="T64" fmla="*/ 0 w 124"/>
                  <a:gd name="T65" fmla="*/ 1 h 130"/>
                  <a:gd name="T66" fmla="*/ 0 w 124"/>
                  <a:gd name="T67" fmla="*/ 1 h 130"/>
                  <a:gd name="T68" fmla="*/ 0 w 124"/>
                  <a:gd name="T69" fmla="*/ 1 h 130"/>
                  <a:gd name="T70" fmla="*/ 0 w 124"/>
                  <a:gd name="T71" fmla="*/ 1 h 130"/>
                  <a:gd name="T72" fmla="*/ 0 w 124"/>
                  <a:gd name="T73" fmla="*/ 1 h 130"/>
                  <a:gd name="T74" fmla="*/ 0 w 124"/>
                  <a:gd name="T75" fmla="*/ 1 h 130"/>
                  <a:gd name="T76" fmla="*/ 0 w 124"/>
                  <a:gd name="T77" fmla="*/ 1 h 130"/>
                  <a:gd name="T78" fmla="*/ 0 w 124"/>
                  <a:gd name="T79" fmla="*/ 1 h 130"/>
                  <a:gd name="T80" fmla="*/ 0 w 124"/>
                  <a:gd name="T81" fmla="*/ 1 h 130"/>
                  <a:gd name="T82" fmla="*/ 0 w 124"/>
                  <a:gd name="T83" fmla="*/ 1 h 130"/>
                  <a:gd name="T84" fmla="*/ 0 w 124"/>
                  <a:gd name="T85" fmla="*/ 1 h 130"/>
                  <a:gd name="T86" fmla="*/ 0 w 124"/>
                  <a:gd name="T87" fmla="*/ 1 h 130"/>
                  <a:gd name="T88" fmla="*/ 0 w 124"/>
                  <a:gd name="T89" fmla="*/ 1 h 130"/>
                  <a:gd name="T90" fmla="*/ 0 w 124"/>
                  <a:gd name="T91" fmla="*/ 1 h 130"/>
                  <a:gd name="T92" fmla="*/ 0 w 124"/>
                  <a:gd name="T93" fmla="*/ 1 h 130"/>
                  <a:gd name="T94" fmla="*/ 0 w 124"/>
                  <a:gd name="T95" fmla="*/ 1 h 130"/>
                  <a:gd name="T96" fmla="*/ 0 w 124"/>
                  <a:gd name="T97" fmla="*/ 1 h 130"/>
                  <a:gd name="T98" fmla="*/ 0 w 124"/>
                  <a:gd name="T99" fmla="*/ 1 h 130"/>
                  <a:gd name="T100" fmla="*/ 0 w 124"/>
                  <a:gd name="T101" fmla="*/ 1 h 130"/>
                  <a:gd name="T102" fmla="*/ 0 w 124"/>
                  <a:gd name="T103" fmla="*/ 1 h 130"/>
                  <a:gd name="T104" fmla="*/ 0 w 124"/>
                  <a:gd name="T105" fmla="*/ 1 h 130"/>
                  <a:gd name="T106" fmla="*/ 0 w 124"/>
                  <a:gd name="T107" fmla="*/ 1 h 130"/>
                  <a:gd name="T108" fmla="*/ 0 w 124"/>
                  <a:gd name="T109" fmla="*/ 1 h 130"/>
                  <a:gd name="T110" fmla="*/ 0 w 124"/>
                  <a:gd name="T111" fmla="*/ 1 h 130"/>
                  <a:gd name="T112" fmla="*/ 0 w 124"/>
                  <a:gd name="T113" fmla="*/ 1 h 130"/>
                  <a:gd name="T114" fmla="*/ 0 w 124"/>
                  <a:gd name="T115" fmla="*/ 1 h 130"/>
                  <a:gd name="T116" fmla="*/ 0 w 124"/>
                  <a:gd name="T117" fmla="*/ 1 h 130"/>
                  <a:gd name="T118" fmla="*/ 0 w 124"/>
                  <a:gd name="T119" fmla="*/ 0 h 130"/>
                  <a:gd name="T120" fmla="*/ 0 w 124"/>
                  <a:gd name="T121" fmla="*/ 0 h 1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4" h="130">
                    <a:moveTo>
                      <a:pt x="51" y="0"/>
                    </a:moveTo>
                    <a:lnTo>
                      <a:pt x="46" y="0"/>
                    </a:lnTo>
                    <a:lnTo>
                      <a:pt x="41" y="1"/>
                    </a:lnTo>
                    <a:lnTo>
                      <a:pt x="37" y="1"/>
                    </a:lnTo>
                    <a:lnTo>
                      <a:pt x="33" y="2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1" y="18"/>
                    </a:lnTo>
                    <a:lnTo>
                      <a:pt x="7" y="26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3" y="68"/>
                    </a:lnTo>
                    <a:lnTo>
                      <a:pt x="7" y="81"/>
                    </a:lnTo>
                    <a:lnTo>
                      <a:pt x="10" y="88"/>
                    </a:lnTo>
                    <a:lnTo>
                      <a:pt x="14" y="93"/>
                    </a:lnTo>
                    <a:lnTo>
                      <a:pt x="21" y="103"/>
                    </a:lnTo>
                    <a:lnTo>
                      <a:pt x="26" y="108"/>
                    </a:lnTo>
                    <a:lnTo>
                      <a:pt x="30" y="112"/>
                    </a:lnTo>
                    <a:lnTo>
                      <a:pt x="36" y="117"/>
                    </a:lnTo>
                    <a:lnTo>
                      <a:pt x="41" y="121"/>
                    </a:lnTo>
                    <a:lnTo>
                      <a:pt x="48" y="123"/>
                    </a:lnTo>
                    <a:lnTo>
                      <a:pt x="54" y="126"/>
                    </a:lnTo>
                    <a:lnTo>
                      <a:pt x="59" y="128"/>
                    </a:lnTo>
                    <a:lnTo>
                      <a:pt x="63" y="129"/>
                    </a:lnTo>
                    <a:lnTo>
                      <a:pt x="69" y="129"/>
                    </a:lnTo>
                    <a:lnTo>
                      <a:pt x="73" y="130"/>
                    </a:lnTo>
                    <a:lnTo>
                      <a:pt x="83" y="129"/>
                    </a:lnTo>
                    <a:lnTo>
                      <a:pt x="91" y="128"/>
                    </a:lnTo>
                    <a:lnTo>
                      <a:pt x="99" y="123"/>
                    </a:lnTo>
                    <a:lnTo>
                      <a:pt x="106" y="119"/>
                    </a:lnTo>
                    <a:lnTo>
                      <a:pt x="110" y="117"/>
                    </a:lnTo>
                    <a:lnTo>
                      <a:pt x="113" y="112"/>
                    </a:lnTo>
                    <a:lnTo>
                      <a:pt x="118" y="106"/>
                    </a:lnTo>
                    <a:lnTo>
                      <a:pt x="121" y="96"/>
                    </a:lnTo>
                    <a:lnTo>
                      <a:pt x="123" y="92"/>
                    </a:lnTo>
                    <a:lnTo>
                      <a:pt x="124" y="86"/>
                    </a:lnTo>
                    <a:lnTo>
                      <a:pt x="124" y="81"/>
                    </a:lnTo>
                    <a:lnTo>
                      <a:pt x="124" y="74"/>
                    </a:lnTo>
                    <a:lnTo>
                      <a:pt x="123" y="62"/>
                    </a:lnTo>
                    <a:lnTo>
                      <a:pt x="120" y="55"/>
                    </a:lnTo>
                    <a:lnTo>
                      <a:pt x="117" y="48"/>
                    </a:lnTo>
                    <a:lnTo>
                      <a:pt x="114" y="42"/>
                    </a:lnTo>
                    <a:lnTo>
                      <a:pt x="112" y="37"/>
                    </a:lnTo>
                    <a:lnTo>
                      <a:pt x="107" y="31"/>
                    </a:lnTo>
                    <a:lnTo>
                      <a:pt x="103" y="26"/>
                    </a:lnTo>
                    <a:lnTo>
                      <a:pt x="99" y="22"/>
                    </a:lnTo>
                    <a:lnTo>
                      <a:pt x="94" y="16"/>
                    </a:lnTo>
                    <a:lnTo>
                      <a:pt x="88" y="12"/>
                    </a:lnTo>
                    <a:lnTo>
                      <a:pt x="83" y="9"/>
                    </a:lnTo>
                    <a:lnTo>
                      <a:pt x="76" y="7"/>
                    </a:lnTo>
                    <a:lnTo>
                      <a:pt x="70" y="4"/>
                    </a:lnTo>
                    <a:lnTo>
                      <a:pt x="65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5" name="Freeform 883"/>
              <p:cNvSpPr>
                <a:spLocks/>
              </p:cNvSpPr>
              <p:nvPr userDrawn="1"/>
            </p:nvSpPr>
            <p:spPr bwMode="auto">
              <a:xfrm>
                <a:off x="4509" y="2303"/>
                <a:ext cx="67" cy="70"/>
              </a:xfrm>
              <a:custGeom>
                <a:avLst/>
                <a:gdLst>
                  <a:gd name="T0" fmla="*/ 1 w 134"/>
                  <a:gd name="T1" fmla="*/ 1 h 139"/>
                  <a:gd name="T2" fmla="*/ 1 w 134"/>
                  <a:gd name="T3" fmla="*/ 1 h 139"/>
                  <a:gd name="T4" fmla="*/ 1 w 134"/>
                  <a:gd name="T5" fmla="*/ 1 h 139"/>
                  <a:gd name="T6" fmla="*/ 1 w 134"/>
                  <a:gd name="T7" fmla="*/ 1 h 139"/>
                  <a:gd name="T8" fmla="*/ 1 w 134"/>
                  <a:gd name="T9" fmla="*/ 1 h 139"/>
                  <a:gd name="T10" fmla="*/ 1 w 134"/>
                  <a:gd name="T11" fmla="*/ 1 h 139"/>
                  <a:gd name="T12" fmla="*/ 0 w 134"/>
                  <a:gd name="T13" fmla="*/ 1 h 139"/>
                  <a:gd name="T14" fmla="*/ 1 w 134"/>
                  <a:gd name="T15" fmla="*/ 1 h 139"/>
                  <a:gd name="T16" fmla="*/ 1 w 134"/>
                  <a:gd name="T17" fmla="*/ 1 h 139"/>
                  <a:gd name="T18" fmla="*/ 1 w 134"/>
                  <a:gd name="T19" fmla="*/ 1 h 139"/>
                  <a:gd name="T20" fmla="*/ 1 w 134"/>
                  <a:gd name="T21" fmla="*/ 1 h 139"/>
                  <a:gd name="T22" fmla="*/ 1 w 134"/>
                  <a:gd name="T23" fmla="*/ 1 h 139"/>
                  <a:gd name="T24" fmla="*/ 1 w 134"/>
                  <a:gd name="T25" fmla="*/ 1 h 139"/>
                  <a:gd name="T26" fmla="*/ 1 w 134"/>
                  <a:gd name="T27" fmla="*/ 1 h 139"/>
                  <a:gd name="T28" fmla="*/ 1 w 134"/>
                  <a:gd name="T29" fmla="*/ 1 h 139"/>
                  <a:gd name="T30" fmla="*/ 1 w 134"/>
                  <a:gd name="T31" fmla="*/ 1 h 139"/>
                  <a:gd name="T32" fmla="*/ 1 w 134"/>
                  <a:gd name="T33" fmla="*/ 1 h 139"/>
                  <a:gd name="T34" fmla="*/ 1 w 134"/>
                  <a:gd name="T35" fmla="*/ 1 h 139"/>
                  <a:gd name="T36" fmla="*/ 1 w 134"/>
                  <a:gd name="T37" fmla="*/ 1 h 139"/>
                  <a:gd name="T38" fmla="*/ 1 w 134"/>
                  <a:gd name="T39" fmla="*/ 1 h 139"/>
                  <a:gd name="T40" fmla="*/ 1 w 134"/>
                  <a:gd name="T41" fmla="*/ 1 h 139"/>
                  <a:gd name="T42" fmla="*/ 1 w 134"/>
                  <a:gd name="T43" fmla="*/ 1 h 139"/>
                  <a:gd name="T44" fmla="*/ 1 w 134"/>
                  <a:gd name="T45" fmla="*/ 1 h 139"/>
                  <a:gd name="T46" fmla="*/ 1 w 134"/>
                  <a:gd name="T47" fmla="*/ 1 h 139"/>
                  <a:gd name="T48" fmla="*/ 1 w 134"/>
                  <a:gd name="T49" fmla="*/ 1 h 139"/>
                  <a:gd name="T50" fmla="*/ 1 w 134"/>
                  <a:gd name="T51" fmla="*/ 1 h 139"/>
                  <a:gd name="T52" fmla="*/ 1 w 134"/>
                  <a:gd name="T53" fmla="*/ 1 h 139"/>
                  <a:gd name="T54" fmla="*/ 1 w 134"/>
                  <a:gd name="T55" fmla="*/ 1 h 139"/>
                  <a:gd name="T56" fmla="*/ 1 w 134"/>
                  <a:gd name="T57" fmla="*/ 1 h 139"/>
                  <a:gd name="T58" fmla="*/ 1 w 134"/>
                  <a:gd name="T59" fmla="*/ 1 h 139"/>
                  <a:gd name="T60" fmla="*/ 1 w 134"/>
                  <a:gd name="T61" fmla="*/ 0 h 139"/>
                  <a:gd name="T62" fmla="*/ 1 w 134"/>
                  <a:gd name="T63" fmla="*/ 0 h 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4" h="139">
                    <a:moveTo>
                      <a:pt x="55" y="2"/>
                    </a:moveTo>
                    <a:lnTo>
                      <a:pt x="50" y="3"/>
                    </a:lnTo>
                    <a:lnTo>
                      <a:pt x="44" y="5"/>
                    </a:lnTo>
                    <a:lnTo>
                      <a:pt x="40" y="6"/>
                    </a:lnTo>
                    <a:lnTo>
                      <a:pt x="35" y="9"/>
                    </a:lnTo>
                    <a:lnTo>
                      <a:pt x="27" y="14"/>
                    </a:lnTo>
                    <a:lnTo>
                      <a:pt x="20" y="21"/>
                    </a:lnTo>
                    <a:lnTo>
                      <a:pt x="16" y="25"/>
                    </a:lnTo>
                    <a:lnTo>
                      <a:pt x="13" y="29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3" y="49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3" y="87"/>
                    </a:lnTo>
                    <a:lnTo>
                      <a:pt x="5" y="93"/>
                    </a:lnTo>
                    <a:lnTo>
                      <a:pt x="7" y="99"/>
                    </a:lnTo>
                    <a:lnTo>
                      <a:pt x="10" y="105"/>
                    </a:lnTo>
                    <a:lnTo>
                      <a:pt x="14" y="110"/>
                    </a:lnTo>
                    <a:lnTo>
                      <a:pt x="18" y="116"/>
                    </a:lnTo>
                    <a:lnTo>
                      <a:pt x="22" y="120"/>
                    </a:lnTo>
                    <a:lnTo>
                      <a:pt x="28" y="126"/>
                    </a:lnTo>
                    <a:lnTo>
                      <a:pt x="33" y="128"/>
                    </a:lnTo>
                    <a:lnTo>
                      <a:pt x="39" y="132"/>
                    </a:lnTo>
                    <a:lnTo>
                      <a:pt x="44" y="135"/>
                    </a:lnTo>
                    <a:lnTo>
                      <a:pt x="47" y="137"/>
                    </a:lnTo>
                    <a:lnTo>
                      <a:pt x="51" y="137"/>
                    </a:lnTo>
                    <a:lnTo>
                      <a:pt x="58" y="139"/>
                    </a:lnTo>
                    <a:lnTo>
                      <a:pt x="64" y="139"/>
                    </a:lnTo>
                    <a:lnTo>
                      <a:pt x="68" y="139"/>
                    </a:lnTo>
                    <a:lnTo>
                      <a:pt x="73" y="139"/>
                    </a:lnTo>
                    <a:lnTo>
                      <a:pt x="79" y="139"/>
                    </a:lnTo>
                    <a:lnTo>
                      <a:pt x="88" y="137"/>
                    </a:lnTo>
                    <a:lnTo>
                      <a:pt x="94" y="135"/>
                    </a:lnTo>
                    <a:lnTo>
                      <a:pt x="98" y="132"/>
                    </a:lnTo>
                    <a:lnTo>
                      <a:pt x="108" y="127"/>
                    </a:lnTo>
                    <a:lnTo>
                      <a:pt x="115" y="120"/>
                    </a:lnTo>
                    <a:lnTo>
                      <a:pt x="119" y="116"/>
                    </a:lnTo>
                    <a:lnTo>
                      <a:pt x="121" y="112"/>
                    </a:lnTo>
                    <a:lnTo>
                      <a:pt x="127" y="104"/>
                    </a:lnTo>
                    <a:lnTo>
                      <a:pt x="130" y="98"/>
                    </a:lnTo>
                    <a:lnTo>
                      <a:pt x="131" y="93"/>
                    </a:lnTo>
                    <a:lnTo>
                      <a:pt x="132" y="87"/>
                    </a:lnTo>
                    <a:lnTo>
                      <a:pt x="134" y="82"/>
                    </a:lnTo>
                    <a:lnTo>
                      <a:pt x="134" y="75"/>
                    </a:lnTo>
                    <a:lnTo>
                      <a:pt x="134" y="68"/>
                    </a:lnTo>
                    <a:lnTo>
                      <a:pt x="134" y="61"/>
                    </a:lnTo>
                    <a:lnTo>
                      <a:pt x="132" y="54"/>
                    </a:lnTo>
                    <a:lnTo>
                      <a:pt x="130" y="47"/>
                    </a:lnTo>
                    <a:lnTo>
                      <a:pt x="127" y="40"/>
                    </a:lnTo>
                    <a:lnTo>
                      <a:pt x="124" y="35"/>
                    </a:lnTo>
                    <a:lnTo>
                      <a:pt x="120" y="29"/>
                    </a:lnTo>
                    <a:lnTo>
                      <a:pt x="116" y="24"/>
                    </a:lnTo>
                    <a:lnTo>
                      <a:pt x="112" y="20"/>
                    </a:lnTo>
                    <a:lnTo>
                      <a:pt x="106" y="14"/>
                    </a:lnTo>
                    <a:lnTo>
                      <a:pt x="101" y="11"/>
                    </a:lnTo>
                    <a:lnTo>
                      <a:pt x="95" y="7"/>
                    </a:lnTo>
                    <a:lnTo>
                      <a:pt x="90" y="5"/>
                    </a:lnTo>
                    <a:lnTo>
                      <a:pt x="83" y="3"/>
                    </a:lnTo>
                    <a:lnTo>
                      <a:pt x="76" y="2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6" name="Freeform 884"/>
              <p:cNvSpPr>
                <a:spLocks/>
              </p:cNvSpPr>
              <p:nvPr userDrawn="1"/>
            </p:nvSpPr>
            <p:spPr bwMode="auto">
              <a:xfrm>
                <a:off x="4465" y="2650"/>
                <a:ext cx="64" cy="68"/>
              </a:xfrm>
              <a:custGeom>
                <a:avLst/>
                <a:gdLst>
                  <a:gd name="T0" fmla="*/ 0 w 129"/>
                  <a:gd name="T1" fmla="*/ 0 h 135"/>
                  <a:gd name="T2" fmla="*/ 0 w 129"/>
                  <a:gd name="T3" fmla="*/ 1 h 135"/>
                  <a:gd name="T4" fmla="*/ 0 w 129"/>
                  <a:gd name="T5" fmla="*/ 1 h 135"/>
                  <a:gd name="T6" fmla="*/ 0 w 129"/>
                  <a:gd name="T7" fmla="*/ 1 h 135"/>
                  <a:gd name="T8" fmla="*/ 0 w 129"/>
                  <a:gd name="T9" fmla="*/ 1 h 135"/>
                  <a:gd name="T10" fmla="*/ 0 w 129"/>
                  <a:gd name="T11" fmla="*/ 1 h 135"/>
                  <a:gd name="T12" fmla="*/ 0 w 129"/>
                  <a:gd name="T13" fmla="*/ 1 h 135"/>
                  <a:gd name="T14" fmla="*/ 0 w 129"/>
                  <a:gd name="T15" fmla="*/ 1 h 135"/>
                  <a:gd name="T16" fmla="*/ 0 w 129"/>
                  <a:gd name="T17" fmla="*/ 1 h 135"/>
                  <a:gd name="T18" fmla="*/ 0 w 129"/>
                  <a:gd name="T19" fmla="*/ 1 h 135"/>
                  <a:gd name="T20" fmla="*/ 0 w 129"/>
                  <a:gd name="T21" fmla="*/ 1 h 135"/>
                  <a:gd name="T22" fmla="*/ 0 w 129"/>
                  <a:gd name="T23" fmla="*/ 1 h 135"/>
                  <a:gd name="T24" fmla="*/ 0 w 129"/>
                  <a:gd name="T25" fmla="*/ 1 h 135"/>
                  <a:gd name="T26" fmla="*/ 0 w 129"/>
                  <a:gd name="T27" fmla="*/ 1 h 135"/>
                  <a:gd name="T28" fmla="*/ 0 w 129"/>
                  <a:gd name="T29" fmla="*/ 1 h 135"/>
                  <a:gd name="T30" fmla="*/ 0 w 129"/>
                  <a:gd name="T31" fmla="*/ 1 h 135"/>
                  <a:gd name="T32" fmla="*/ 0 w 129"/>
                  <a:gd name="T33" fmla="*/ 1 h 135"/>
                  <a:gd name="T34" fmla="*/ 0 w 129"/>
                  <a:gd name="T35" fmla="*/ 1 h 135"/>
                  <a:gd name="T36" fmla="*/ 0 w 129"/>
                  <a:gd name="T37" fmla="*/ 1 h 135"/>
                  <a:gd name="T38" fmla="*/ 0 w 129"/>
                  <a:gd name="T39" fmla="*/ 1 h 135"/>
                  <a:gd name="T40" fmla="*/ 0 w 129"/>
                  <a:gd name="T41" fmla="*/ 1 h 135"/>
                  <a:gd name="T42" fmla="*/ 0 w 129"/>
                  <a:gd name="T43" fmla="*/ 1 h 135"/>
                  <a:gd name="T44" fmla="*/ 0 w 129"/>
                  <a:gd name="T45" fmla="*/ 1 h 135"/>
                  <a:gd name="T46" fmla="*/ 0 w 129"/>
                  <a:gd name="T47" fmla="*/ 1 h 135"/>
                  <a:gd name="T48" fmla="*/ 0 w 129"/>
                  <a:gd name="T49" fmla="*/ 1 h 135"/>
                  <a:gd name="T50" fmla="*/ 0 w 129"/>
                  <a:gd name="T51" fmla="*/ 1 h 135"/>
                  <a:gd name="T52" fmla="*/ 0 w 129"/>
                  <a:gd name="T53" fmla="*/ 1 h 135"/>
                  <a:gd name="T54" fmla="*/ 0 w 129"/>
                  <a:gd name="T55" fmla="*/ 1 h 135"/>
                  <a:gd name="T56" fmla="*/ 0 w 129"/>
                  <a:gd name="T57" fmla="*/ 1 h 135"/>
                  <a:gd name="T58" fmla="*/ 0 w 129"/>
                  <a:gd name="T59" fmla="*/ 1 h 135"/>
                  <a:gd name="T60" fmla="*/ 0 w 129"/>
                  <a:gd name="T61" fmla="*/ 1 h 135"/>
                  <a:gd name="T62" fmla="*/ 0 w 129"/>
                  <a:gd name="T63" fmla="*/ 1 h 135"/>
                  <a:gd name="T64" fmla="*/ 0 w 129"/>
                  <a:gd name="T65" fmla="*/ 1 h 135"/>
                  <a:gd name="T66" fmla="*/ 0 w 129"/>
                  <a:gd name="T67" fmla="*/ 1 h 135"/>
                  <a:gd name="T68" fmla="*/ 0 w 129"/>
                  <a:gd name="T69" fmla="*/ 1 h 135"/>
                  <a:gd name="T70" fmla="*/ 0 w 129"/>
                  <a:gd name="T71" fmla="*/ 1 h 135"/>
                  <a:gd name="T72" fmla="*/ 0 w 129"/>
                  <a:gd name="T73" fmla="*/ 1 h 135"/>
                  <a:gd name="T74" fmla="*/ 0 w 129"/>
                  <a:gd name="T75" fmla="*/ 1 h 135"/>
                  <a:gd name="T76" fmla="*/ 0 w 129"/>
                  <a:gd name="T77" fmla="*/ 1 h 135"/>
                  <a:gd name="T78" fmla="*/ 0 w 129"/>
                  <a:gd name="T79" fmla="*/ 1 h 135"/>
                  <a:gd name="T80" fmla="*/ 0 w 129"/>
                  <a:gd name="T81" fmla="*/ 1 h 135"/>
                  <a:gd name="T82" fmla="*/ 0 w 129"/>
                  <a:gd name="T83" fmla="*/ 1 h 135"/>
                  <a:gd name="T84" fmla="*/ 0 w 129"/>
                  <a:gd name="T85" fmla="*/ 1 h 135"/>
                  <a:gd name="T86" fmla="*/ 0 w 129"/>
                  <a:gd name="T87" fmla="*/ 1 h 135"/>
                  <a:gd name="T88" fmla="*/ 0 w 129"/>
                  <a:gd name="T89" fmla="*/ 1 h 135"/>
                  <a:gd name="T90" fmla="*/ 0 w 129"/>
                  <a:gd name="T91" fmla="*/ 1 h 135"/>
                  <a:gd name="T92" fmla="*/ 0 w 129"/>
                  <a:gd name="T93" fmla="*/ 1 h 135"/>
                  <a:gd name="T94" fmla="*/ 0 w 129"/>
                  <a:gd name="T95" fmla="*/ 1 h 135"/>
                  <a:gd name="T96" fmla="*/ 0 w 129"/>
                  <a:gd name="T97" fmla="*/ 1 h 135"/>
                  <a:gd name="T98" fmla="*/ 0 w 129"/>
                  <a:gd name="T99" fmla="*/ 1 h 135"/>
                  <a:gd name="T100" fmla="*/ 0 w 129"/>
                  <a:gd name="T101" fmla="*/ 1 h 135"/>
                  <a:gd name="T102" fmla="*/ 0 w 129"/>
                  <a:gd name="T103" fmla="*/ 1 h 135"/>
                  <a:gd name="T104" fmla="*/ 0 w 129"/>
                  <a:gd name="T105" fmla="*/ 1 h 135"/>
                  <a:gd name="T106" fmla="*/ 0 w 129"/>
                  <a:gd name="T107" fmla="*/ 1 h 135"/>
                  <a:gd name="T108" fmla="*/ 0 w 129"/>
                  <a:gd name="T109" fmla="*/ 1 h 135"/>
                  <a:gd name="T110" fmla="*/ 0 w 129"/>
                  <a:gd name="T111" fmla="*/ 1 h 135"/>
                  <a:gd name="T112" fmla="*/ 0 w 129"/>
                  <a:gd name="T113" fmla="*/ 1 h 135"/>
                  <a:gd name="T114" fmla="*/ 0 w 129"/>
                  <a:gd name="T115" fmla="*/ 0 h 135"/>
                  <a:gd name="T116" fmla="*/ 0 w 129"/>
                  <a:gd name="T117" fmla="*/ 0 h 135"/>
                  <a:gd name="T118" fmla="*/ 0 w 129"/>
                  <a:gd name="T119" fmla="*/ 0 h 1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9" h="135">
                    <a:moveTo>
                      <a:pt x="52" y="0"/>
                    </a:moveTo>
                    <a:lnTo>
                      <a:pt x="48" y="1"/>
                    </a:lnTo>
                    <a:lnTo>
                      <a:pt x="43" y="1"/>
                    </a:lnTo>
                    <a:lnTo>
                      <a:pt x="39" y="3"/>
                    </a:lnTo>
                    <a:lnTo>
                      <a:pt x="34" y="5"/>
                    </a:lnTo>
                    <a:lnTo>
                      <a:pt x="26" y="9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5" y="19"/>
                    </a:lnTo>
                    <a:lnTo>
                      <a:pt x="12" y="23"/>
                    </a:lnTo>
                    <a:lnTo>
                      <a:pt x="7" y="31"/>
                    </a:lnTo>
                    <a:lnTo>
                      <a:pt x="3" y="40"/>
                    </a:lnTo>
                    <a:lnTo>
                      <a:pt x="1" y="51"/>
                    </a:lnTo>
                    <a:lnTo>
                      <a:pt x="0" y="58"/>
                    </a:lnTo>
                    <a:lnTo>
                      <a:pt x="1" y="64"/>
                    </a:lnTo>
                    <a:lnTo>
                      <a:pt x="1" y="70"/>
                    </a:lnTo>
                    <a:lnTo>
                      <a:pt x="3" y="77"/>
                    </a:lnTo>
                    <a:lnTo>
                      <a:pt x="4" y="84"/>
                    </a:lnTo>
                    <a:lnTo>
                      <a:pt x="7" y="89"/>
                    </a:lnTo>
                    <a:lnTo>
                      <a:pt x="10" y="95"/>
                    </a:lnTo>
                    <a:lnTo>
                      <a:pt x="14" y="102"/>
                    </a:lnTo>
                    <a:lnTo>
                      <a:pt x="18" y="106"/>
                    </a:lnTo>
                    <a:lnTo>
                      <a:pt x="22" y="111"/>
                    </a:lnTo>
                    <a:lnTo>
                      <a:pt x="32" y="121"/>
                    </a:lnTo>
                    <a:lnTo>
                      <a:pt x="37" y="124"/>
                    </a:lnTo>
                    <a:lnTo>
                      <a:pt x="43" y="128"/>
                    </a:lnTo>
                    <a:lnTo>
                      <a:pt x="50" y="130"/>
                    </a:lnTo>
                    <a:lnTo>
                      <a:pt x="56" y="132"/>
                    </a:lnTo>
                    <a:lnTo>
                      <a:pt x="61" y="133"/>
                    </a:lnTo>
                    <a:lnTo>
                      <a:pt x="66" y="133"/>
                    </a:lnTo>
                    <a:lnTo>
                      <a:pt x="72" y="135"/>
                    </a:lnTo>
                    <a:lnTo>
                      <a:pt x="76" y="135"/>
                    </a:lnTo>
                    <a:lnTo>
                      <a:pt x="85" y="133"/>
                    </a:lnTo>
                    <a:lnTo>
                      <a:pt x="95" y="130"/>
                    </a:lnTo>
                    <a:lnTo>
                      <a:pt x="103" y="125"/>
                    </a:lnTo>
                    <a:lnTo>
                      <a:pt x="111" y="119"/>
                    </a:lnTo>
                    <a:lnTo>
                      <a:pt x="114" y="117"/>
                    </a:lnTo>
                    <a:lnTo>
                      <a:pt x="117" y="113"/>
                    </a:lnTo>
                    <a:lnTo>
                      <a:pt x="122" y="104"/>
                    </a:lnTo>
                    <a:lnTo>
                      <a:pt x="127" y="95"/>
                    </a:lnTo>
                    <a:lnTo>
                      <a:pt x="128" y="84"/>
                    </a:lnTo>
                    <a:lnTo>
                      <a:pt x="129" y="77"/>
                    </a:lnTo>
                    <a:lnTo>
                      <a:pt x="129" y="70"/>
                    </a:lnTo>
                    <a:lnTo>
                      <a:pt x="127" y="58"/>
                    </a:lnTo>
                    <a:lnTo>
                      <a:pt x="125" y="51"/>
                    </a:lnTo>
                    <a:lnTo>
                      <a:pt x="122" y="45"/>
                    </a:lnTo>
                    <a:lnTo>
                      <a:pt x="120" y="38"/>
                    </a:lnTo>
                    <a:lnTo>
                      <a:pt x="116" y="33"/>
                    </a:lnTo>
                    <a:lnTo>
                      <a:pt x="111" y="27"/>
                    </a:lnTo>
                    <a:lnTo>
                      <a:pt x="107" y="22"/>
                    </a:lnTo>
                    <a:lnTo>
                      <a:pt x="102" y="18"/>
                    </a:lnTo>
                    <a:lnTo>
                      <a:pt x="98" y="14"/>
                    </a:lnTo>
                    <a:lnTo>
                      <a:pt x="92" y="9"/>
                    </a:lnTo>
                    <a:lnTo>
                      <a:pt x="85" y="7"/>
                    </a:lnTo>
                    <a:lnTo>
                      <a:pt x="80" y="4"/>
                    </a:lnTo>
                    <a:lnTo>
                      <a:pt x="73" y="3"/>
                    </a:lnTo>
                    <a:lnTo>
                      <a:pt x="67" y="1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7" name="Freeform 885"/>
              <p:cNvSpPr>
                <a:spLocks/>
              </p:cNvSpPr>
              <p:nvPr userDrawn="1"/>
            </p:nvSpPr>
            <p:spPr bwMode="auto">
              <a:xfrm>
                <a:off x="4556" y="1935"/>
                <a:ext cx="70" cy="73"/>
              </a:xfrm>
              <a:custGeom>
                <a:avLst/>
                <a:gdLst>
                  <a:gd name="T0" fmla="*/ 1 w 140"/>
                  <a:gd name="T1" fmla="*/ 1 h 146"/>
                  <a:gd name="T2" fmla="*/ 1 w 140"/>
                  <a:gd name="T3" fmla="*/ 1 h 146"/>
                  <a:gd name="T4" fmla="*/ 1 w 140"/>
                  <a:gd name="T5" fmla="*/ 1 h 146"/>
                  <a:gd name="T6" fmla="*/ 1 w 140"/>
                  <a:gd name="T7" fmla="*/ 1 h 146"/>
                  <a:gd name="T8" fmla="*/ 1 w 140"/>
                  <a:gd name="T9" fmla="*/ 1 h 146"/>
                  <a:gd name="T10" fmla="*/ 1 w 140"/>
                  <a:gd name="T11" fmla="*/ 1 h 146"/>
                  <a:gd name="T12" fmla="*/ 1 w 140"/>
                  <a:gd name="T13" fmla="*/ 1 h 146"/>
                  <a:gd name="T14" fmla="*/ 0 w 140"/>
                  <a:gd name="T15" fmla="*/ 1 h 146"/>
                  <a:gd name="T16" fmla="*/ 1 w 140"/>
                  <a:gd name="T17" fmla="*/ 1 h 146"/>
                  <a:gd name="T18" fmla="*/ 1 w 140"/>
                  <a:gd name="T19" fmla="*/ 1 h 146"/>
                  <a:gd name="T20" fmla="*/ 1 w 140"/>
                  <a:gd name="T21" fmla="*/ 1 h 146"/>
                  <a:gd name="T22" fmla="*/ 1 w 140"/>
                  <a:gd name="T23" fmla="*/ 1 h 146"/>
                  <a:gd name="T24" fmla="*/ 1 w 140"/>
                  <a:gd name="T25" fmla="*/ 1 h 146"/>
                  <a:gd name="T26" fmla="*/ 1 w 140"/>
                  <a:gd name="T27" fmla="*/ 1 h 146"/>
                  <a:gd name="T28" fmla="*/ 1 w 140"/>
                  <a:gd name="T29" fmla="*/ 1 h 146"/>
                  <a:gd name="T30" fmla="*/ 1 w 140"/>
                  <a:gd name="T31" fmla="*/ 1 h 146"/>
                  <a:gd name="T32" fmla="*/ 1 w 140"/>
                  <a:gd name="T33" fmla="*/ 1 h 146"/>
                  <a:gd name="T34" fmla="*/ 1 w 140"/>
                  <a:gd name="T35" fmla="*/ 1 h 146"/>
                  <a:gd name="T36" fmla="*/ 1 w 140"/>
                  <a:gd name="T37" fmla="*/ 1 h 146"/>
                  <a:gd name="T38" fmla="*/ 1 w 140"/>
                  <a:gd name="T39" fmla="*/ 1 h 146"/>
                  <a:gd name="T40" fmla="*/ 1 w 140"/>
                  <a:gd name="T41" fmla="*/ 1 h 146"/>
                  <a:gd name="T42" fmla="*/ 1 w 140"/>
                  <a:gd name="T43" fmla="*/ 1 h 146"/>
                  <a:gd name="T44" fmla="*/ 1 w 140"/>
                  <a:gd name="T45" fmla="*/ 1 h 146"/>
                  <a:gd name="T46" fmla="*/ 1 w 140"/>
                  <a:gd name="T47" fmla="*/ 1 h 146"/>
                  <a:gd name="T48" fmla="*/ 1 w 140"/>
                  <a:gd name="T49" fmla="*/ 1 h 146"/>
                  <a:gd name="T50" fmla="*/ 1 w 140"/>
                  <a:gd name="T51" fmla="*/ 1 h 146"/>
                  <a:gd name="T52" fmla="*/ 1 w 140"/>
                  <a:gd name="T53" fmla="*/ 1 h 146"/>
                  <a:gd name="T54" fmla="*/ 1 w 140"/>
                  <a:gd name="T55" fmla="*/ 1 h 146"/>
                  <a:gd name="T56" fmla="*/ 1 w 140"/>
                  <a:gd name="T57" fmla="*/ 1 h 146"/>
                  <a:gd name="T58" fmla="*/ 1 w 140"/>
                  <a:gd name="T59" fmla="*/ 1 h 146"/>
                  <a:gd name="T60" fmla="*/ 1 w 140"/>
                  <a:gd name="T61" fmla="*/ 0 h 146"/>
                  <a:gd name="T62" fmla="*/ 1 w 140"/>
                  <a:gd name="T63" fmla="*/ 0 h 146"/>
                  <a:gd name="T64" fmla="*/ 1 w 140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0" h="146">
                    <a:moveTo>
                      <a:pt x="58" y="3"/>
                    </a:moveTo>
                    <a:lnTo>
                      <a:pt x="47" y="6"/>
                    </a:lnTo>
                    <a:lnTo>
                      <a:pt x="43" y="9"/>
                    </a:lnTo>
                    <a:lnTo>
                      <a:pt x="37" y="11"/>
                    </a:lnTo>
                    <a:lnTo>
                      <a:pt x="33" y="16"/>
                    </a:lnTo>
                    <a:lnTo>
                      <a:pt x="27" y="18"/>
                    </a:lnTo>
                    <a:lnTo>
                      <a:pt x="21" y="27"/>
                    </a:lnTo>
                    <a:lnTo>
                      <a:pt x="16" y="31"/>
                    </a:lnTo>
                    <a:lnTo>
                      <a:pt x="14" y="36"/>
                    </a:lnTo>
                    <a:lnTo>
                      <a:pt x="8" y="46"/>
                    </a:lnTo>
                    <a:lnTo>
                      <a:pt x="5" y="51"/>
                    </a:lnTo>
                    <a:lnTo>
                      <a:pt x="4" y="57"/>
                    </a:lnTo>
                    <a:lnTo>
                      <a:pt x="3" y="62"/>
                    </a:lnTo>
                    <a:lnTo>
                      <a:pt x="1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0"/>
                    </a:lnTo>
                    <a:lnTo>
                      <a:pt x="3" y="97"/>
                    </a:lnTo>
                    <a:lnTo>
                      <a:pt x="5" y="104"/>
                    </a:lnTo>
                    <a:lnTo>
                      <a:pt x="8" y="110"/>
                    </a:lnTo>
                    <a:lnTo>
                      <a:pt x="11" y="116"/>
                    </a:lnTo>
                    <a:lnTo>
                      <a:pt x="15" y="121"/>
                    </a:lnTo>
                    <a:lnTo>
                      <a:pt x="19" y="127"/>
                    </a:lnTo>
                    <a:lnTo>
                      <a:pt x="23" y="131"/>
                    </a:lnTo>
                    <a:lnTo>
                      <a:pt x="29" y="135"/>
                    </a:lnTo>
                    <a:lnTo>
                      <a:pt x="34" y="138"/>
                    </a:lnTo>
                    <a:lnTo>
                      <a:pt x="40" y="142"/>
                    </a:lnTo>
                    <a:lnTo>
                      <a:pt x="47" y="143"/>
                    </a:lnTo>
                    <a:lnTo>
                      <a:pt x="54" y="145"/>
                    </a:lnTo>
                    <a:lnTo>
                      <a:pt x="60" y="146"/>
                    </a:lnTo>
                    <a:lnTo>
                      <a:pt x="66" y="146"/>
                    </a:lnTo>
                    <a:lnTo>
                      <a:pt x="71" y="146"/>
                    </a:lnTo>
                    <a:lnTo>
                      <a:pt x="77" y="146"/>
                    </a:lnTo>
                    <a:lnTo>
                      <a:pt x="82" y="145"/>
                    </a:lnTo>
                    <a:lnTo>
                      <a:pt x="92" y="141"/>
                    </a:lnTo>
                    <a:lnTo>
                      <a:pt x="98" y="138"/>
                    </a:lnTo>
                    <a:lnTo>
                      <a:pt x="103" y="135"/>
                    </a:lnTo>
                    <a:lnTo>
                      <a:pt x="111" y="130"/>
                    </a:lnTo>
                    <a:lnTo>
                      <a:pt x="120" y="121"/>
                    </a:lnTo>
                    <a:lnTo>
                      <a:pt x="126" y="112"/>
                    </a:lnTo>
                    <a:lnTo>
                      <a:pt x="133" y="102"/>
                    </a:lnTo>
                    <a:lnTo>
                      <a:pt x="135" y="97"/>
                    </a:lnTo>
                    <a:lnTo>
                      <a:pt x="137" y="91"/>
                    </a:lnTo>
                    <a:lnTo>
                      <a:pt x="139" y="84"/>
                    </a:lnTo>
                    <a:lnTo>
                      <a:pt x="140" y="79"/>
                    </a:lnTo>
                    <a:lnTo>
                      <a:pt x="140" y="71"/>
                    </a:lnTo>
                    <a:lnTo>
                      <a:pt x="140" y="64"/>
                    </a:lnTo>
                    <a:lnTo>
                      <a:pt x="139" y="57"/>
                    </a:lnTo>
                    <a:lnTo>
                      <a:pt x="137" y="50"/>
                    </a:lnTo>
                    <a:lnTo>
                      <a:pt x="136" y="43"/>
                    </a:lnTo>
                    <a:lnTo>
                      <a:pt x="133" y="36"/>
                    </a:lnTo>
                    <a:lnTo>
                      <a:pt x="129" y="31"/>
                    </a:lnTo>
                    <a:lnTo>
                      <a:pt x="126" y="25"/>
                    </a:lnTo>
                    <a:lnTo>
                      <a:pt x="121" y="20"/>
                    </a:lnTo>
                    <a:lnTo>
                      <a:pt x="117" y="16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5"/>
                    </a:lnTo>
                    <a:lnTo>
                      <a:pt x="96" y="3"/>
                    </a:lnTo>
                    <a:lnTo>
                      <a:pt x="93" y="3"/>
                    </a:lnTo>
                    <a:lnTo>
                      <a:pt x="87" y="2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9" y="0"/>
                    </a:lnTo>
                    <a:lnTo>
                      <a:pt x="63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8" name="Freeform 886"/>
              <p:cNvSpPr>
                <a:spLocks/>
              </p:cNvSpPr>
              <p:nvPr userDrawn="1"/>
            </p:nvSpPr>
            <p:spPr bwMode="auto">
              <a:xfrm>
                <a:off x="4744" y="1812"/>
                <a:ext cx="78" cy="77"/>
              </a:xfrm>
              <a:custGeom>
                <a:avLst/>
                <a:gdLst>
                  <a:gd name="T0" fmla="*/ 1 w 155"/>
                  <a:gd name="T1" fmla="*/ 0 h 156"/>
                  <a:gd name="T2" fmla="*/ 1 w 155"/>
                  <a:gd name="T3" fmla="*/ 0 h 156"/>
                  <a:gd name="T4" fmla="*/ 1 w 155"/>
                  <a:gd name="T5" fmla="*/ 0 h 156"/>
                  <a:gd name="T6" fmla="*/ 1 w 155"/>
                  <a:gd name="T7" fmla="*/ 0 h 156"/>
                  <a:gd name="T8" fmla="*/ 1 w 155"/>
                  <a:gd name="T9" fmla="*/ 0 h 156"/>
                  <a:gd name="T10" fmla="*/ 1 w 155"/>
                  <a:gd name="T11" fmla="*/ 0 h 156"/>
                  <a:gd name="T12" fmla="*/ 1 w 155"/>
                  <a:gd name="T13" fmla="*/ 0 h 156"/>
                  <a:gd name="T14" fmla="*/ 1 w 155"/>
                  <a:gd name="T15" fmla="*/ 0 h 156"/>
                  <a:gd name="T16" fmla="*/ 1 w 155"/>
                  <a:gd name="T17" fmla="*/ 0 h 156"/>
                  <a:gd name="T18" fmla="*/ 1 w 155"/>
                  <a:gd name="T19" fmla="*/ 0 h 156"/>
                  <a:gd name="T20" fmla="*/ 1 w 155"/>
                  <a:gd name="T21" fmla="*/ 0 h 156"/>
                  <a:gd name="T22" fmla="*/ 1 w 155"/>
                  <a:gd name="T23" fmla="*/ 0 h 156"/>
                  <a:gd name="T24" fmla="*/ 1 w 155"/>
                  <a:gd name="T25" fmla="*/ 0 h 156"/>
                  <a:gd name="T26" fmla="*/ 1 w 155"/>
                  <a:gd name="T27" fmla="*/ 0 h 156"/>
                  <a:gd name="T28" fmla="*/ 1 w 155"/>
                  <a:gd name="T29" fmla="*/ 0 h 156"/>
                  <a:gd name="T30" fmla="*/ 1 w 155"/>
                  <a:gd name="T31" fmla="*/ 0 h 156"/>
                  <a:gd name="T32" fmla="*/ 1 w 155"/>
                  <a:gd name="T33" fmla="*/ 0 h 156"/>
                  <a:gd name="T34" fmla="*/ 1 w 155"/>
                  <a:gd name="T35" fmla="*/ 0 h 156"/>
                  <a:gd name="T36" fmla="*/ 1 w 155"/>
                  <a:gd name="T37" fmla="*/ 0 h 156"/>
                  <a:gd name="T38" fmla="*/ 1 w 155"/>
                  <a:gd name="T39" fmla="*/ 0 h 156"/>
                  <a:gd name="T40" fmla="*/ 1 w 155"/>
                  <a:gd name="T41" fmla="*/ 0 h 156"/>
                  <a:gd name="T42" fmla="*/ 1 w 155"/>
                  <a:gd name="T43" fmla="*/ 0 h 156"/>
                  <a:gd name="T44" fmla="*/ 1 w 155"/>
                  <a:gd name="T45" fmla="*/ 0 h 156"/>
                  <a:gd name="T46" fmla="*/ 1 w 155"/>
                  <a:gd name="T47" fmla="*/ 0 h 156"/>
                  <a:gd name="T48" fmla="*/ 1 w 155"/>
                  <a:gd name="T49" fmla="*/ 0 h 156"/>
                  <a:gd name="T50" fmla="*/ 1 w 155"/>
                  <a:gd name="T51" fmla="*/ 0 h 156"/>
                  <a:gd name="T52" fmla="*/ 1 w 155"/>
                  <a:gd name="T53" fmla="*/ 0 h 156"/>
                  <a:gd name="T54" fmla="*/ 1 w 155"/>
                  <a:gd name="T55" fmla="*/ 0 h 156"/>
                  <a:gd name="T56" fmla="*/ 1 w 155"/>
                  <a:gd name="T57" fmla="*/ 0 h 156"/>
                  <a:gd name="T58" fmla="*/ 1 w 155"/>
                  <a:gd name="T59" fmla="*/ 0 h 156"/>
                  <a:gd name="T60" fmla="*/ 1 w 155"/>
                  <a:gd name="T61" fmla="*/ 0 h 156"/>
                  <a:gd name="T62" fmla="*/ 1 w 155"/>
                  <a:gd name="T63" fmla="*/ 0 h 15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5" h="156">
                    <a:moveTo>
                      <a:pt x="64" y="4"/>
                    </a:moveTo>
                    <a:lnTo>
                      <a:pt x="59" y="6"/>
                    </a:lnTo>
                    <a:lnTo>
                      <a:pt x="52" y="9"/>
                    </a:lnTo>
                    <a:lnTo>
                      <a:pt x="41" y="14"/>
                    </a:lnTo>
                    <a:lnTo>
                      <a:pt x="31" y="22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5" y="40"/>
                    </a:lnTo>
                    <a:lnTo>
                      <a:pt x="12" y="46"/>
                    </a:lnTo>
                    <a:lnTo>
                      <a:pt x="8" y="51"/>
                    </a:lnTo>
                    <a:lnTo>
                      <a:pt x="7" y="57"/>
                    </a:lnTo>
                    <a:lnTo>
                      <a:pt x="4" y="64"/>
                    </a:lnTo>
                    <a:lnTo>
                      <a:pt x="3" y="69"/>
                    </a:lnTo>
                    <a:lnTo>
                      <a:pt x="1" y="76"/>
                    </a:lnTo>
                    <a:lnTo>
                      <a:pt x="0" y="84"/>
                    </a:lnTo>
                    <a:lnTo>
                      <a:pt x="1" y="91"/>
                    </a:lnTo>
                    <a:lnTo>
                      <a:pt x="1" y="99"/>
                    </a:lnTo>
                    <a:lnTo>
                      <a:pt x="3" y="106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1" y="125"/>
                    </a:lnTo>
                    <a:lnTo>
                      <a:pt x="15" y="131"/>
                    </a:lnTo>
                    <a:lnTo>
                      <a:pt x="20" y="136"/>
                    </a:lnTo>
                    <a:lnTo>
                      <a:pt x="26" y="141"/>
                    </a:lnTo>
                    <a:lnTo>
                      <a:pt x="31" y="145"/>
                    </a:lnTo>
                    <a:lnTo>
                      <a:pt x="37" y="149"/>
                    </a:lnTo>
                    <a:lnTo>
                      <a:pt x="44" y="152"/>
                    </a:lnTo>
                    <a:lnTo>
                      <a:pt x="51" y="154"/>
                    </a:lnTo>
                    <a:lnTo>
                      <a:pt x="58" y="156"/>
                    </a:lnTo>
                    <a:lnTo>
                      <a:pt x="66" y="156"/>
                    </a:lnTo>
                    <a:lnTo>
                      <a:pt x="71" y="156"/>
                    </a:lnTo>
                    <a:lnTo>
                      <a:pt x="78" y="156"/>
                    </a:lnTo>
                    <a:lnTo>
                      <a:pt x="84" y="156"/>
                    </a:lnTo>
                    <a:lnTo>
                      <a:pt x="91" y="154"/>
                    </a:lnTo>
                    <a:lnTo>
                      <a:pt x="96" y="152"/>
                    </a:lnTo>
                    <a:lnTo>
                      <a:pt x="102" y="150"/>
                    </a:lnTo>
                    <a:lnTo>
                      <a:pt x="113" y="143"/>
                    </a:lnTo>
                    <a:lnTo>
                      <a:pt x="124" y="136"/>
                    </a:lnTo>
                    <a:lnTo>
                      <a:pt x="132" y="128"/>
                    </a:lnTo>
                    <a:lnTo>
                      <a:pt x="140" y="117"/>
                    </a:lnTo>
                    <a:lnTo>
                      <a:pt x="147" y="106"/>
                    </a:lnTo>
                    <a:lnTo>
                      <a:pt x="150" y="101"/>
                    </a:lnTo>
                    <a:lnTo>
                      <a:pt x="151" y="95"/>
                    </a:lnTo>
                    <a:lnTo>
                      <a:pt x="154" y="88"/>
                    </a:lnTo>
                    <a:lnTo>
                      <a:pt x="155" y="81"/>
                    </a:lnTo>
                    <a:lnTo>
                      <a:pt x="155" y="73"/>
                    </a:lnTo>
                    <a:lnTo>
                      <a:pt x="155" y="66"/>
                    </a:lnTo>
                    <a:lnTo>
                      <a:pt x="155" y="58"/>
                    </a:lnTo>
                    <a:lnTo>
                      <a:pt x="152" y="51"/>
                    </a:lnTo>
                    <a:lnTo>
                      <a:pt x="151" y="44"/>
                    </a:lnTo>
                    <a:lnTo>
                      <a:pt x="148" y="37"/>
                    </a:lnTo>
                    <a:lnTo>
                      <a:pt x="144" y="31"/>
                    </a:lnTo>
                    <a:lnTo>
                      <a:pt x="140" y="25"/>
                    </a:lnTo>
                    <a:lnTo>
                      <a:pt x="135" y="20"/>
                    </a:lnTo>
                    <a:lnTo>
                      <a:pt x="130" y="15"/>
                    </a:lnTo>
                    <a:lnTo>
                      <a:pt x="124" y="11"/>
                    </a:lnTo>
                    <a:lnTo>
                      <a:pt x="118" y="7"/>
                    </a:lnTo>
                    <a:lnTo>
                      <a:pt x="111" y="4"/>
                    </a:lnTo>
                    <a:lnTo>
                      <a:pt x="104" y="3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2"/>
                    </a:lnTo>
                    <a:lnTo>
                      <a:pt x="70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39" name="Freeform 887"/>
              <p:cNvSpPr>
                <a:spLocks/>
              </p:cNvSpPr>
              <p:nvPr userDrawn="1"/>
            </p:nvSpPr>
            <p:spPr bwMode="auto">
              <a:xfrm>
                <a:off x="4637" y="2573"/>
                <a:ext cx="71" cy="71"/>
              </a:xfrm>
              <a:custGeom>
                <a:avLst/>
                <a:gdLst>
                  <a:gd name="T0" fmla="*/ 1 w 142"/>
                  <a:gd name="T1" fmla="*/ 1 h 142"/>
                  <a:gd name="T2" fmla="*/ 1 w 142"/>
                  <a:gd name="T3" fmla="*/ 1 h 142"/>
                  <a:gd name="T4" fmla="*/ 1 w 142"/>
                  <a:gd name="T5" fmla="*/ 1 h 142"/>
                  <a:gd name="T6" fmla="*/ 1 w 142"/>
                  <a:gd name="T7" fmla="*/ 1 h 142"/>
                  <a:gd name="T8" fmla="*/ 1 w 142"/>
                  <a:gd name="T9" fmla="*/ 1 h 142"/>
                  <a:gd name="T10" fmla="*/ 1 w 142"/>
                  <a:gd name="T11" fmla="*/ 1 h 142"/>
                  <a:gd name="T12" fmla="*/ 1 w 142"/>
                  <a:gd name="T13" fmla="*/ 1 h 142"/>
                  <a:gd name="T14" fmla="*/ 1 w 142"/>
                  <a:gd name="T15" fmla="*/ 1 h 142"/>
                  <a:gd name="T16" fmla="*/ 1 w 142"/>
                  <a:gd name="T17" fmla="*/ 1 h 142"/>
                  <a:gd name="T18" fmla="*/ 1 w 142"/>
                  <a:gd name="T19" fmla="*/ 1 h 142"/>
                  <a:gd name="T20" fmla="*/ 1 w 142"/>
                  <a:gd name="T21" fmla="*/ 1 h 142"/>
                  <a:gd name="T22" fmla="*/ 1 w 142"/>
                  <a:gd name="T23" fmla="*/ 1 h 142"/>
                  <a:gd name="T24" fmla="*/ 0 w 142"/>
                  <a:gd name="T25" fmla="*/ 1 h 142"/>
                  <a:gd name="T26" fmla="*/ 0 w 142"/>
                  <a:gd name="T27" fmla="*/ 1 h 142"/>
                  <a:gd name="T28" fmla="*/ 1 w 142"/>
                  <a:gd name="T29" fmla="*/ 1 h 142"/>
                  <a:gd name="T30" fmla="*/ 1 w 142"/>
                  <a:gd name="T31" fmla="*/ 1 h 142"/>
                  <a:gd name="T32" fmla="*/ 1 w 142"/>
                  <a:gd name="T33" fmla="*/ 1 h 142"/>
                  <a:gd name="T34" fmla="*/ 1 w 142"/>
                  <a:gd name="T35" fmla="*/ 1 h 142"/>
                  <a:gd name="T36" fmla="*/ 1 w 142"/>
                  <a:gd name="T37" fmla="*/ 1 h 142"/>
                  <a:gd name="T38" fmla="*/ 1 w 142"/>
                  <a:gd name="T39" fmla="*/ 1 h 142"/>
                  <a:gd name="T40" fmla="*/ 1 w 142"/>
                  <a:gd name="T41" fmla="*/ 1 h 142"/>
                  <a:gd name="T42" fmla="*/ 1 w 142"/>
                  <a:gd name="T43" fmla="*/ 1 h 142"/>
                  <a:gd name="T44" fmla="*/ 1 w 142"/>
                  <a:gd name="T45" fmla="*/ 1 h 142"/>
                  <a:gd name="T46" fmla="*/ 1 w 142"/>
                  <a:gd name="T47" fmla="*/ 1 h 142"/>
                  <a:gd name="T48" fmla="*/ 1 w 142"/>
                  <a:gd name="T49" fmla="*/ 1 h 142"/>
                  <a:gd name="T50" fmla="*/ 1 w 142"/>
                  <a:gd name="T51" fmla="*/ 1 h 142"/>
                  <a:gd name="T52" fmla="*/ 1 w 142"/>
                  <a:gd name="T53" fmla="*/ 1 h 142"/>
                  <a:gd name="T54" fmla="*/ 1 w 142"/>
                  <a:gd name="T55" fmla="*/ 1 h 142"/>
                  <a:gd name="T56" fmla="*/ 1 w 142"/>
                  <a:gd name="T57" fmla="*/ 1 h 142"/>
                  <a:gd name="T58" fmla="*/ 1 w 142"/>
                  <a:gd name="T59" fmla="*/ 1 h 142"/>
                  <a:gd name="T60" fmla="*/ 1 w 142"/>
                  <a:gd name="T61" fmla="*/ 1 h 142"/>
                  <a:gd name="T62" fmla="*/ 1 w 142"/>
                  <a:gd name="T63" fmla="*/ 1 h 142"/>
                  <a:gd name="T64" fmla="*/ 1 w 142"/>
                  <a:gd name="T65" fmla="*/ 1 h 142"/>
                  <a:gd name="T66" fmla="*/ 1 w 142"/>
                  <a:gd name="T67" fmla="*/ 1 h 142"/>
                  <a:gd name="T68" fmla="*/ 1 w 142"/>
                  <a:gd name="T69" fmla="*/ 1 h 142"/>
                  <a:gd name="T70" fmla="*/ 1 w 142"/>
                  <a:gd name="T71" fmla="*/ 1 h 142"/>
                  <a:gd name="T72" fmla="*/ 1 w 142"/>
                  <a:gd name="T73" fmla="*/ 1 h 142"/>
                  <a:gd name="T74" fmla="*/ 1 w 142"/>
                  <a:gd name="T75" fmla="*/ 1 h 142"/>
                  <a:gd name="T76" fmla="*/ 1 w 142"/>
                  <a:gd name="T77" fmla="*/ 1 h 142"/>
                  <a:gd name="T78" fmla="*/ 1 w 142"/>
                  <a:gd name="T79" fmla="*/ 1 h 142"/>
                  <a:gd name="T80" fmla="*/ 1 w 142"/>
                  <a:gd name="T81" fmla="*/ 1 h 142"/>
                  <a:gd name="T82" fmla="*/ 1 w 142"/>
                  <a:gd name="T83" fmla="*/ 1 h 142"/>
                  <a:gd name="T84" fmla="*/ 1 w 142"/>
                  <a:gd name="T85" fmla="*/ 1 h 142"/>
                  <a:gd name="T86" fmla="*/ 1 w 142"/>
                  <a:gd name="T87" fmla="*/ 1 h 142"/>
                  <a:gd name="T88" fmla="*/ 1 w 142"/>
                  <a:gd name="T89" fmla="*/ 1 h 142"/>
                  <a:gd name="T90" fmla="*/ 1 w 142"/>
                  <a:gd name="T91" fmla="*/ 1 h 142"/>
                  <a:gd name="T92" fmla="*/ 1 w 142"/>
                  <a:gd name="T93" fmla="*/ 1 h 142"/>
                  <a:gd name="T94" fmla="*/ 1 w 142"/>
                  <a:gd name="T95" fmla="*/ 1 h 142"/>
                  <a:gd name="T96" fmla="*/ 1 w 142"/>
                  <a:gd name="T97" fmla="*/ 1 h 142"/>
                  <a:gd name="T98" fmla="*/ 1 w 142"/>
                  <a:gd name="T99" fmla="*/ 1 h 142"/>
                  <a:gd name="T100" fmla="*/ 1 w 142"/>
                  <a:gd name="T101" fmla="*/ 1 h 142"/>
                  <a:gd name="T102" fmla="*/ 1 w 142"/>
                  <a:gd name="T103" fmla="*/ 1 h 142"/>
                  <a:gd name="T104" fmla="*/ 1 w 142"/>
                  <a:gd name="T105" fmla="*/ 1 h 142"/>
                  <a:gd name="T106" fmla="*/ 1 w 142"/>
                  <a:gd name="T107" fmla="*/ 1 h 142"/>
                  <a:gd name="T108" fmla="*/ 1 w 142"/>
                  <a:gd name="T109" fmla="*/ 1 h 142"/>
                  <a:gd name="T110" fmla="*/ 1 w 142"/>
                  <a:gd name="T111" fmla="*/ 1 h 142"/>
                  <a:gd name="T112" fmla="*/ 1 w 142"/>
                  <a:gd name="T113" fmla="*/ 1 h 142"/>
                  <a:gd name="T114" fmla="*/ 1 w 142"/>
                  <a:gd name="T115" fmla="*/ 1 h 142"/>
                  <a:gd name="T116" fmla="*/ 1 w 142"/>
                  <a:gd name="T117" fmla="*/ 1 h 142"/>
                  <a:gd name="T118" fmla="*/ 1 w 142"/>
                  <a:gd name="T119" fmla="*/ 1 h 142"/>
                  <a:gd name="T120" fmla="*/ 1 w 142"/>
                  <a:gd name="T121" fmla="*/ 0 h 142"/>
                  <a:gd name="T122" fmla="*/ 1 w 142"/>
                  <a:gd name="T123" fmla="*/ 0 h 142"/>
                  <a:gd name="T124" fmla="*/ 1 w 142"/>
                  <a:gd name="T125" fmla="*/ 1 h 1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2" h="142">
                    <a:moveTo>
                      <a:pt x="58" y="2"/>
                    </a:moveTo>
                    <a:lnTo>
                      <a:pt x="48" y="3"/>
                    </a:lnTo>
                    <a:lnTo>
                      <a:pt x="37" y="6"/>
                    </a:lnTo>
                    <a:lnTo>
                      <a:pt x="29" y="11"/>
                    </a:lnTo>
                    <a:lnTo>
                      <a:pt x="21" y="18"/>
                    </a:lnTo>
                    <a:lnTo>
                      <a:pt x="14" y="25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6" y="39"/>
                    </a:lnTo>
                    <a:lnTo>
                      <a:pt x="4" y="44"/>
                    </a:lnTo>
                    <a:lnTo>
                      <a:pt x="3" y="50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3" y="83"/>
                    </a:lnTo>
                    <a:lnTo>
                      <a:pt x="4" y="90"/>
                    </a:lnTo>
                    <a:lnTo>
                      <a:pt x="7" y="97"/>
                    </a:lnTo>
                    <a:lnTo>
                      <a:pt x="14" y="108"/>
                    </a:lnTo>
                    <a:lnTo>
                      <a:pt x="19" y="115"/>
                    </a:lnTo>
                    <a:lnTo>
                      <a:pt x="24" y="119"/>
                    </a:lnTo>
                    <a:lnTo>
                      <a:pt x="29" y="124"/>
                    </a:lnTo>
                    <a:lnTo>
                      <a:pt x="35" y="128"/>
                    </a:lnTo>
                    <a:lnTo>
                      <a:pt x="40" y="132"/>
                    </a:lnTo>
                    <a:lnTo>
                      <a:pt x="47" y="135"/>
                    </a:lnTo>
                    <a:lnTo>
                      <a:pt x="54" y="138"/>
                    </a:lnTo>
                    <a:lnTo>
                      <a:pt x="61" y="141"/>
                    </a:lnTo>
                    <a:lnTo>
                      <a:pt x="66" y="141"/>
                    </a:lnTo>
                    <a:lnTo>
                      <a:pt x="72" y="142"/>
                    </a:lnTo>
                    <a:lnTo>
                      <a:pt x="77" y="142"/>
                    </a:lnTo>
                    <a:lnTo>
                      <a:pt x="83" y="142"/>
                    </a:lnTo>
                    <a:lnTo>
                      <a:pt x="88" y="141"/>
                    </a:lnTo>
                    <a:lnTo>
                      <a:pt x="94" y="141"/>
                    </a:lnTo>
                    <a:lnTo>
                      <a:pt x="99" y="139"/>
                    </a:lnTo>
                    <a:lnTo>
                      <a:pt x="103" y="137"/>
                    </a:lnTo>
                    <a:lnTo>
                      <a:pt x="113" y="132"/>
                    </a:lnTo>
                    <a:lnTo>
                      <a:pt x="117" y="130"/>
                    </a:lnTo>
                    <a:lnTo>
                      <a:pt x="121" y="126"/>
                    </a:lnTo>
                    <a:lnTo>
                      <a:pt x="125" y="121"/>
                    </a:lnTo>
                    <a:lnTo>
                      <a:pt x="130" y="119"/>
                    </a:lnTo>
                    <a:lnTo>
                      <a:pt x="135" y="109"/>
                    </a:lnTo>
                    <a:lnTo>
                      <a:pt x="139" y="99"/>
                    </a:lnTo>
                    <a:lnTo>
                      <a:pt x="142" y="88"/>
                    </a:lnTo>
                    <a:lnTo>
                      <a:pt x="142" y="80"/>
                    </a:lnTo>
                    <a:lnTo>
                      <a:pt x="142" y="73"/>
                    </a:lnTo>
                    <a:lnTo>
                      <a:pt x="142" y="66"/>
                    </a:lnTo>
                    <a:lnTo>
                      <a:pt x="141" y="60"/>
                    </a:lnTo>
                    <a:lnTo>
                      <a:pt x="138" y="53"/>
                    </a:lnTo>
                    <a:lnTo>
                      <a:pt x="135" y="46"/>
                    </a:lnTo>
                    <a:lnTo>
                      <a:pt x="128" y="35"/>
                    </a:lnTo>
                    <a:lnTo>
                      <a:pt x="124" y="28"/>
                    </a:lnTo>
                    <a:lnTo>
                      <a:pt x="119" y="24"/>
                    </a:lnTo>
                    <a:lnTo>
                      <a:pt x="113" y="18"/>
                    </a:lnTo>
                    <a:lnTo>
                      <a:pt x="108" y="14"/>
                    </a:lnTo>
                    <a:lnTo>
                      <a:pt x="102" y="10"/>
                    </a:lnTo>
                    <a:lnTo>
                      <a:pt x="98" y="9"/>
                    </a:lnTo>
                    <a:lnTo>
                      <a:pt x="95" y="7"/>
                    </a:lnTo>
                    <a:lnTo>
                      <a:pt x="88" y="5"/>
                    </a:lnTo>
                    <a:lnTo>
                      <a:pt x="81" y="3"/>
                    </a:lnTo>
                    <a:lnTo>
                      <a:pt x="76" y="2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0" name="Freeform 888"/>
              <p:cNvSpPr>
                <a:spLocks/>
              </p:cNvSpPr>
              <p:nvPr userDrawn="1"/>
            </p:nvSpPr>
            <p:spPr bwMode="auto">
              <a:xfrm>
                <a:off x="4588" y="2920"/>
                <a:ext cx="68" cy="68"/>
              </a:xfrm>
              <a:custGeom>
                <a:avLst/>
                <a:gdLst>
                  <a:gd name="T0" fmla="*/ 1 w 136"/>
                  <a:gd name="T1" fmla="*/ 0 h 136"/>
                  <a:gd name="T2" fmla="*/ 1 w 136"/>
                  <a:gd name="T3" fmla="*/ 0 h 136"/>
                  <a:gd name="T4" fmla="*/ 1 w 136"/>
                  <a:gd name="T5" fmla="*/ 1 h 136"/>
                  <a:gd name="T6" fmla="*/ 1 w 136"/>
                  <a:gd name="T7" fmla="*/ 1 h 136"/>
                  <a:gd name="T8" fmla="*/ 1 w 136"/>
                  <a:gd name="T9" fmla="*/ 1 h 136"/>
                  <a:gd name="T10" fmla="*/ 1 w 136"/>
                  <a:gd name="T11" fmla="*/ 1 h 136"/>
                  <a:gd name="T12" fmla="*/ 1 w 136"/>
                  <a:gd name="T13" fmla="*/ 1 h 136"/>
                  <a:gd name="T14" fmla="*/ 1 w 136"/>
                  <a:gd name="T15" fmla="*/ 1 h 136"/>
                  <a:gd name="T16" fmla="*/ 1 w 136"/>
                  <a:gd name="T17" fmla="*/ 1 h 136"/>
                  <a:gd name="T18" fmla="*/ 1 w 136"/>
                  <a:gd name="T19" fmla="*/ 1 h 136"/>
                  <a:gd name="T20" fmla="*/ 0 w 136"/>
                  <a:gd name="T21" fmla="*/ 1 h 136"/>
                  <a:gd name="T22" fmla="*/ 0 w 136"/>
                  <a:gd name="T23" fmla="*/ 1 h 136"/>
                  <a:gd name="T24" fmla="*/ 0 w 136"/>
                  <a:gd name="T25" fmla="*/ 1 h 136"/>
                  <a:gd name="T26" fmla="*/ 1 w 136"/>
                  <a:gd name="T27" fmla="*/ 1 h 136"/>
                  <a:gd name="T28" fmla="*/ 1 w 136"/>
                  <a:gd name="T29" fmla="*/ 1 h 136"/>
                  <a:gd name="T30" fmla="*/ 1 w 136"/>
                  <a:gd name="T31" fmla="*/ 1 h 136"/>
                  <a:gd name="T32" fmla="*/ 1 w 136"/>
                  <a:gd name="T33" fmla="*/ 1 h 136"/>
                  <a:gd name="T34" fmla="*/ 1 w 136"/>
                  <a:gd name="T35" fmla="*/ 1 h 136"/>
                  <a:gd name="T36" fmla="*/ 1 w 136"/>
                  <a:gd name="T37" fmla="*/ 1 h 136"/>
                  <a:gd name="T38" fmla="*/ 1 w 136"/>
                  <a:gd name="T39" fmla="*/ 1 h 136"/>
                  <a:gd name="T40" fmla="*/ 1 w 136"/>
                  <a:gd name="T41" fmla="*/ 1 h 136"/>
                  <a:gd name="T42" fmla="*/ 1 w 136"/>
                  <a:gd name="T43" fmla="*/ 1 h 136"/>
                  <a:gd name="T44" fmla="*/ 1 w 136"/>
                  <a:gd name="T45" fmla="*/ 1 h 136"/>
                  <a:gd name="T46" fmla="*/ 1 w 136"/>
                  <a:gd name="T47" fmla="*/ 1 h 136"/>
                  <a:gd name="T48" fmla="*/ 1 w 136"/>
                  <a:gd name="T49" fmla="*/ 1 h 136"/>
                  <a:gd name="T50" fmla="*/ 1 w 136"/>
                  <a:gd name="T51" fmla="*/ 1 h 136"/>
                  <a:gd name="T52" fmla="*/ 1 w 136"/>
                  <a:gd name="T53" fmla="*/ 1 h 136"/>
                  <a:gd name="T54" fmla="*/ 1 w 136"/>
                  <a:gd name="T55" fmla="*/ 1 h 136"/>
                  <a:gd name="T56" fmla="*/ 1 w 136"/>
                  <a:gd name="T57" fmla="*/ 1 h 136"/>
                  <a:gd name="T58" fmla="*/ 1 w 136"/>
                  <a:gd name="T59" fmla="*/ 1 h 136"/>
                  <a:gd name="T60" fmla="*/ 1 w 136"/>
                  <a:gd name="T61" fmla="*/ 1 h 136"/>
                  <a:gd name="T62" fmla="*/ 1 w 136"/>
                  <a:gd name="T63" fmla="*/ 1 h 136"/>
                  <a:gd name="T64" fmla="*/ 1 w 136"/>
                  <a:gd name="T65" fmla="*/ 1 h 136"/>
                  <a:gd name="T66" fmla="*/ 1 w 136"/>
                  <a:gd name="T67" fmla="*/ 1 h 136"/>
                  <a:gd name="T68" fmla="*/ 1 w 136"/>
                  <a:gd name="T69" fmla="*/ 1 h 136"/>
                  <a:gd name="T70" fmla="*/ 1 w 136"/>
                  <a:gd name="T71" fmla="*/ 1 h 136"/>
                  <a:gd name="T72" fmla="*/ 1 w 136"/>
                  <a:gd name="T73" fmla="*/ 1 h 136"/>
                  <a:gd name="T74" fmla="*/ 1 w 136"/>
                  <a:gd name="T75" fmla="*/ 1 h 136"/>
                  <a:gd name="T76" fmla="*/ 1 w 136"/>
                  <a:gd name="T77" fmla="*/ 1 h 136"/>
                  <a:gd name="T78" fmla="*/ 1 w 136"/>
                  <a:gd name="T79" fmla="*/ 1 h 136"/>
                  <a:gd name="T80" fmla="*/ 1 w 136"/>
                  <a:gd name="T81" fmla="*/ 1 h 136"/>
                  <a:gd name="T82" fmla="*/ 1 w 136"/>
                  <a:gd name="T83" fmla="*/ 1 h 136"/>
                  <a:gd name="T84" fmla="*/ 1 w 136"/>
                  <a:gd name="T85" fmla="*/ 1 h 136"/>
                  <a:gd name="T86" fmla="*/ 1 w 136"/>
                  <a:gd name="T87" fmla="*/ 1 h 136"/>
                  <a:gd name="T88" fmla="*/ 1 w 136"/>
                  <a:gd name="T89" fmla="*/ 1 h 136"/>
                  <a:gd name="T90" fmla="*/ 1 w 136"/>
                  <a:gd name="T91" fmla="*/ 1 h 136"/>
                  <a:gd name="T92" fmla="*/ 1 w 136"/>
                  <a:gd name="T93" fmla="*/ 1 h 136"/>
                  <a:gd name="T94" fmla="*/ 1 w 136"/>
                  <a:gd name="T95" fmla="*/ 1 h 136"/>
                  <a:gd name="T96" fmla="*/ 1 w 136"/>
                  <a:gd name="T97" fmla="*/ 1 h 136"/>
                  <a:gd name="T98" fmla="*/ 1 w 136"/>
                  <a:gd name="T99" fmla="*/ 1 h 136"/>
                  <a:gd name="T100" fmla="*/ 1 w 136"/>
                  <a:gd name="T101" fmla="*/ 1 h 136"/>
                  <a:gd name="T102" fmla="*/ 1 w 136"/>
                  <a:gd name="T103" fmla="*/ 1 h 136"/>
                  <a:gd name="T104" fmla="*/ 1 w 136"/>
                  <a:gd name="T105" fmla="*/ 1 h 136"/>
                  <a:gd name="T106" fmla="*/ 1 w 136"/>
                  <a:gd name="T107" fmla="*/ 1 h 136"/>
                  <a:gd name="T108" fmla="*/ 1 w 136"/>
                  <a:gd name="T109" fmla="*/ 1 h 136"/>
                  <a:gd name="T110" fmla="*/ 1 w 136"/>
                  <a:gd name="T111" fmla="*/ 1 h 136"/>
                  <a:gd name="T112" fmla="*/ 1 w 136"/>
                  <a:gd name="T113" fmla="*/ 1 h 136"/>
                  <a:gd name="T114" fmla="*/ 1 w 136"/>
                  <a:gd name="T115" fmla="*/ 1 h 136"/>
                  <a:gd name="T116" fmla="*/ 1 w 136"/>
                  <a:gd name="T117" fmla="*/ 1 h 136"/>
                  <a:gd name="T118" fmla="*/ 1 w 136"/>
                  <a:gd name="T119" fmla="*/ 1 h 136"/>
                  <a:gd name="T120" fmla="*/ 1 w 136"/>
                  <a:gd name="T121" fmla="*/ 0 h 136"/>
                  <a:gd name="T122" fmla="*/ 1 w 136"/>
                  <a:gd name="T123" fmla="*/ 0 h 136"/>
                  <a:gd name="T124" fmla="*/ 1 w 136"/>
                  <a:gd name="T125" fmla="*/ 0 h 1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6" h="136">
                    <a:moveTo>
                      <a:pt x="55" y="0"/>
                    </a:moveTo>
                    <a:lnTo>
                      <a:pt x="45" y="0"/>
                    </a:lnTo>
                    <a:lnTo>
                      <a:pt x="35" y="3"/>
                    </a:lnTo>
                    <a:lnTo>
                      <a:pt x="27" y="7"/>
                    </a:lnTo>
                    <a:lnTo>
                      <a:pt x="19" y="12"/>
                    </a:lnTo>
                    <a:lnTo>
                      <a:pt x="15" y="15"/>
                    </a:lnTo>
                    <a:lnTo>
                      <a:pt x="12" y="19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2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60"/>
                    </a:lnTo>
                    <a:lnTo>
                      <a:pt x="2" y="73"/>
                    </a:lnTo>
                    <a:lnTo>
                      <a:pt x="4" y="80"/>
                    </a:lnTo>
                    <a:lnTo>
                      <a:pt x="6" y="86"/>
                    </a:lnTo>
                    <a:lnTo>
                      <a:pt x="9" y="92"/>
                    </a:lnTo>
                    <a:lnTo>
                      <a:pt x="13" y="97"/>
                    </a:lnTo>
                    <a:lnTo>
                      <a:pt x="17" y="104"/>
                    </a:lnTo>
                    <a:lnTo>
                      <a:pt x="22" y="110"/>
                    </a:lnTo>
                    <a:lnTo>
                      <a:pt x="27" y="114"/>
                    </a:lnTo>
                    <a:lnTo>
                      <a:pt x="33" y="119"/>
                    </a:lnTo>
                    <a:lnTo>
                      <a:pt x="38" y="124"/>
                    </a:lnTo>
                    <a:lnTo>
                      <a:pt x="44" y="126"/>
                    </a:lnTo>
                    <a:lnTo>
                      <a:pt x="50" y="130"/>
                    </a:lnTo>
                    <a:lnTo>
                      <a:pt x="57" y="133"/>
                    </a:lnTo>
                    <a:lnTo>
                      <a:pt x="63" y="135"/>
                    </a:lnTo>
                    <a:lnTo>
                      <a:pt x="68" y="136"/>
                    </a:lnTo>
                    <a:lnTo>
                      <a:pt x="74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6"/>
                    </a:lnTo>
                    <a:lnTo>
                      <a:pt x="94" y="135"/>
                    </a:lnTo>
                    <a:lnTo>
                      <a:pt x="99" y="133"/>
                    </a:lnTo>
                    <a:lnTo>
                      <a:pt x="108" y="129"/>
                    </a:lnTo>
                    <a:lnTo>
                      <a:pt x="112" y="128"/>
                    </a:lnTo>
                    <a:lnTo>
                      <a:pt x="115" y="124"/>
                    </a:lnTo>
                    <a:lnTo>
                      <a:pt x="119" y="121"/>
                    </a:lnTo>
                    <a:lnTo>
                      <a:pt x="122" y="118"/>
                    </a:lnTo>
                    <a:lnTo>
                      <a:pt x="126" y="114"/>
                    </a:lnTo>
                    <a:lnTo>
                      <a:pt x="127" y="110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6" y="84"/>
                    </a:lnTo>
                    <a:lnTo>
                      <a:pt x="136" y="77"/>
                    </a:lnTo>
                    <a:lnTo>
                      <a:pt x="133" y="63"/>
                    </a:lnTo>
                    <a:lnTo>
                      <a:pt x="132" y="56"/>
                    </a:lnTo>
                    <a:lnTo>
                      <a:pt x="129" y="49"/>
                    </a:lnTo>
                    <a:lnTo>
                      <a:pt x="125" y="44"/>
                    </a:lnTo>
                    <a:lnTo>
                      <a:pt x="122" y="37"/>
                    </a:lnTo>
                    <a:lnTo>
                      <a:pt x="112" y="26"/>
                    </a:lnTo>
                    <a:lnTo>
                      <a:pt x="107" y="20"/>
                    </a:lnTo>
                    <a:lnTo>
                      <a:pt x="101" y="16"/>
                    </a:lnTo>
                    <a:lnTo>
                      <a:pt x="96" y="12"/>
                    </a:lnTo>
                    <a:lnTo>
                      <a:pt x="90" y="8"/>
                    </a:lnTo>
                    <a:lnTo>
                      <a:pt x="83" y="5"/>
                    </a:lnTo>
                    <a:lnTo>
                      <a:pt x="77" y="3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1" name="Freeform 889"/>
              <p:cNvSpPr>
                <a:spLocks/>
              </p:cNvSpPr>
              <p:nvPr userDrawn="1"/>
            </p:nvSpPr>
            <p:spPr bwMode="auto">
              <a:xfrm>
                <a:off x="4689" y="2204"/>
                <a:ext cx="75" cy="74"/>
              </a:xfrm>
              <a:custGeom>
                <a:avLst/>
                <a:gdLst>
                  <a:gd name="T0" fmla="*/ 1 w 148"/>
                  <a:gd name="T1" fmla="*/ 1 h 148"/>
                  <a:gd name="T2" fmla="*/ 1 w 148"/>
                  <a:gd name="T3" fmla="*/ 1 h 148"/>
                  <a:gd name="T4" fmla="*/ 1 w 148"/>
                  <a:gd name="T5" fmla="*/ 1 h 148"/>
                  <a:gd name="T6" fmla="*/ 1 w 148"/>
                  <a:gd name="T7" fmla="*/ 1 h 148"/>
                  <a:gd name="T8" fmla="*/ 1 w 148"/>
                  <a:gd name="T9" fmla="*/ 1 h 148"/>
                  <a:gd name="T10" fmla="*/ 0 w 148"/>
                  <a:gd name="T11" fmla="*/ 1 h 148"/>
                  <a:gd name="T12" fmla="*/ 0 w 148"/>
                  <a:gd name="T13" fmla="*/ 1 h 148"/>
                  <a:gd name="T14" fmla="*/ 1 w 148"/>
                  <a:gd name="T15" fmla="*/ 1 h 148"/>
                  <a:gd name="T16" fmla="*/ 1 w 148"/>
                  <a:gd name="T17" fmla="*/ 1 h 148"/>
                  <a:gd name="T18" fmla="*/ 1 w 148"/>
                  <a:gd name="T19" fmla="*/ 1 h 148"/>
                  <a:gd name="T20" fmla="*/ 1 w 148"/>
                  <a:gd name="T21" fmla="*/ 1 h 148"/>
                  <a:gd name="T22" fmla="*/ 1 w 148"/>
                  <a:gd name="T23" fmla="*/ 1 h 148"/>
                  <a:gd name="T24" fmla="*/ 1 w 148"/>
                  <a:gd name="T25" fmla="*/ 1 h 148"/>
                  <a:gd name="T26" fmla="*/ 1 w 148"/>
                  <a:gd name="T27" fmla="*/ 1 h 148"/>
                  <a:gd name="T28" fmla="*/ 1 w 148"/>
                  <a:gd name="T29" fmla="*/ 1 h 148"/>
                  <a:gd name="T30" fmla="*/ 1 w 148"/>
                  <a:gd name="T31" fmla="*/ 1 h 148"/>
                  <a:gd name="T32" fmla="*/ 1 w 148"/>
                  <a:gd name="T33" fmla="*/ 1 h 148"/>
                  <a:gd name="T34" fmla="*/ 1 w 148"/>
                  <a:gd name="T35" fmla="*/ 1 h 148"/>
                  <a:gd name="T36" fmla="*/ 1 w 148"/>
                  <a:gd name="T37" fmla="*/ 1 h 148"/>
                  <a:gd name="T38" fmla="*/ 1 w 148"/>
                  <a:gd name="T39" fmla="*/ 1 h 148"/>
                  <a:gd name="T40" fmla="*/ 1 w 148"/>
                  <a:gd name="T41" fmla="*/ 1 h 148"/>
                  <a:gd name="T42" fmla="*/ 1 w 148"/>
                  <a:gd name="T43" fmla="*/ 1 h 148"/>
                  <a:gd name="T44" fmla="*/ 1 w 148"/>
                  <a:gd name="T45" fmla="*/ 1 h 148"/>
                  <a:gd name="T46" fmla="*/ 1 w 148"/>
                  <a:gd name="T47" fmla="*/ 1 h 148"/>
                  <a:gd name="T48" fmla="*/ 1 w 148"/>
                  <a:gd name="T49" fmla="*/ 1 h 148"/>
                  <a:gd name="T50" fmla="*/ 1 w 148"/>
                  <a:gd name="T51" fmla="*/ 1 h 148"/>
                  <a:gd name="T52" fmla="*/ 1 w 148"/>
                  <a:gd name="T53" fmla="*/ 1 h 148"/>
                  <a:gd name="T54" fmla="*/ 1 w 148"/>
                  <a:gd name="T55" fmla="*/ 1 h 148"/>
                  <a:gd name="T56" fmla="*/ 1 w 148"/>
                  <a:gd name="T57" fmla="*/ 1 h 148"/>
                  <a:gd name="T58" fmla="*/ 1 w 148"/>
                  <a:gd name="T59" fmla="*/ 1 h 148"/>
                  <a:gd name="T60" fmla="*/ 1 w 148"/>
                  <a:gd name="T61" fmla="*/ 0 h 148"/>
                  <a:gd name="T62" fmla="*/ 1 w 148"/>
                  <a:gd name="T63" fmla="*/ 1 h 1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8" h="148">
                    <a:moveTo>
                      <a:pt x="60" y="2"/>
                    </a:moveTo>
                    <a:lnTo>
                      <a:pt x="49" y="5"/>
                    </a:lnTo>
                    <a:lnTo>
                      <a:pt x="44" y="7"/>
                    </a:lnTo>
                    <a:lnTo>
                      <a:pt x="38" y="10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0" y="24"/>
                    </a:lnTo>
                    <a:lnTo>
                      <a:pt x="16" y="28"/>
                    </a:lnTo>
                    <a:lnTo>
                      <a:pt x="14" y="32"/>
                    </a:lnTo>
                    <a:lnTo>
                      <a:pt x="8" y="42"/>
                    </a:lnTo>
                    <a:lnTo>
                      <a:pt x="3" y="53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1" y="87"/>
                    </a:lnTo>
                    <a:lnTo>
                      <a:pt x="3" y="94"/>
                    </a:lnTo>
                    <a:lnTo>
                      <a:pt x="4" y="101"/>
                    </a:lnTo>
                    <a:lnTo>
                      <a:pt x="7" y="106"/>
                    </a:lnTo>
                    <a:lnTo>
                      <a:pt x="11" y="113"/>
                    </a:lnTo>
                    <a:lnTo>
                      <a:pt x="14" y="119"/>
                    </a:lnTo>
                    <a:lnTo>
                      <a:pt x="19" y="124"/>
                    </a:lnTo>
                    <a:lnTo>
                      <a:pt x="23" y="128"/>
                    </a:lnTo>
                    <a:lnTo>
                      <a:pt x="29" y="134"/>
                    </a:lnTo>
                    <a:lnTo>
                      <a:pt x="36" y="138"/>
                    </a:lnTo>
                    <a:lnTo>
                      <a:pt x="41" y="141"/>
                    </a:lnTo>
                    <a:lnTo>
                      <a:pt x="48" y="143"/>
                    </a:lnTo>
                    <a:lnTo>
                      <a:pt x="55" y="146"/>
                    </a:lnTo>
                    <a:lnTo>
                      <a:pt x="63" y="148"/>
                    </a:lnTo>
                    <a:lnTo>
                      <a:pt x="69" y="148"/>
                    </a:lnTo>
                    <a:lnTo>
                      <a:pt x="74" y="148"/>
                    </a:lnTo>
                    <a:lnTo>
                      <a:pt x="80" y="148"/>
                    </a:lnTo>
                    <a:lnTo>
                      <a:pt x="85" y="148"/>
                    </a:lnTo>
                    <a:lnTo>
                      <a:pt x="97" y="145"/>
                    </a:lnTo>
                    <a:lnTo>
                      <a:pt x="107" y="139"/>
                    </a:lnTo>
                    <a:lnTo>
                      <a:pt x="113" y="137"/>
                    </a:lnTo>
                    <a:lnTo>
                      <a:pt x="118" y="134"/>
                    </a:lnTo>
                    <a:lnTo>
                      <a:pt x="122" y="130"/>
                    </a:lnTo>
                    <a:lnTo>
                      <a:pt x="126" y="126"/>
                    </a:lnTo>
                    <a:lnTo>
                      <a:pt x="133" y="117"/>
                    </a:lnTo>
                    <a:lnTo>
                      <a:pt x="137" y="113"/>
                    </a:lnTo>
                    <a:lnTo>
                      <a:pt x="140" y="108"/>
                    </a:lnTo>
                    <a:lnTo>
                      <a:pt x="143" y="102"/>
                    </a:lnTo>
                    <a:lnTo>
                      <a:pt x="144" y="97"/>
                    </a:lnTo>
                    <a:lnTo>
                      <a:pt x="146" y="91"/>
                    </a:lnTo>
                    <a:lnTo>
                      <a:pt x="147" y="84"/>
                    </a:lnTo>
                    <a:lnTo>
                      <a:pt x="148" y="77"/>
                    </a:lnTo>
                    <a:lnTo>
                      <a:pt x="148" y="69"/>
                    </a:lnTo>
                    <a:lnTo>
                      <a:pt x="147" y="62"/>
                    </a:lnTo>
                    <a:lnTo>
                      <a:pt x="146" y="55"/>
                    </a:lnTo>
                    <a:lnTo>
                      <a:pt x="143" y="49"/>
                    </a:lnTo>
                    <a:lnTo>
                      <a:pt x="140" y="42"/>
                    </a:lnTo>
                    <a:lnTo>
                      <a:pt x="137" y="35"/>
                    </a:lnTo>
                    <a:lnTo>
                      <a:pt x="133" y="29"/>
                    </a:lnTo>
                    <a:lnTo>
                      <a:pt x="129" y="24"/>
                    </a:lnTo>
                    <a:lnTo>
                      <a:pt x="124" y="20"/>
                    </a:lnTo>
                    <a:lnTo>
                      <a:pt x="118" y="14"/>
                    </a:lnTo>
                    <a:lnTo>
                      <a:pt x="111" y="10"/>
                    </a:lnTo>
                    <a:lnTo>
                      <a:pt x="106" y="7"/>
                    </a:lnTo>
                    <a:lnTo>
                      <a:pt x="99" y="5"/>
                    </a:lnTo>
                    <a:lnTo>
                      <a:pt x="92" y="3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66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2" name="Freeform 890"/>
              <p:cNvSpPr>
                <a:spLocks/>
              </p:cNvSpPr>
              <p:nvPr userDrawn="1"/>
            </p:nvSpPr>
            <p:spPr bwMode="auto">
              <a:xfrm>
                <a:off x="4557" y="3140"/>
                <a:ext cx="66" cy="67"/>
              </a:xfrm>
              <a:custGeom>
                <a:avLst/>
                <a:gdLst>
                  <a:gd name="T0" fmla="*/ 1 w 132"/>
                  <a:gd name="T1" fmla="*/ 0 h 135"/>
                  <a:gd name="T2" fmla="*/ 1 w 132"/>
                  <a:gd name="T3" fmla="*/ 0 h 135"/>
                  <a:gd name="T4" fmla="*/ 1 w 132"/>
                  <a:gd name="T5" fmla="*/ 0 h 135"/>
                  <a:gd name="T6" fmla="*/ 1 w 132"/>
                  <a:gd name="T7" fmla="*/ 0 h 135"/>
                  <a:gd name="T8" fmla="*/ 1 w 132"/>
                  <a:gd name="T9" fmla="*/ 0 h 135"/>
                  <a:gd name="T10" fmla="*/ 1 w 132"/>
                  <a:gd name="T11" fmla="*/ 0 h 135"/>
                  <a:gd name="T12" fmla="*/ 1 w 132"/>
                  <a:gd name="T13" fmla="*/ 0 h 135"/>
                  <a:gd name="T14" fmla="*/ 1 w 132"/>
                  <a:gd name="T15" fmla="*/ 0 h 135"/>
                  <a:gd name="T16" fmla="*/ 1 w 132"/>
                  <a:gd name="T17" fmla="*/ 0 h 135"/>
                  <a:gd name="T18" fmla="*/ 1 w 132"/>
                  <a:gd name="T19" fmla="*/ 0 h 135"/>
                  <a:gd name="T20" fmla="*/ 1 w 132"/>
                  <a:gd name="T21" fmla="*/ 0 h 135"/>
                  <a:gd name="T22" fmla="*/ 0 w 132"/>
                  <a:gd name="T23" fmla="*/ 0 h 135"/>
                  <a:gd name="T24" fmla="*/ 0 w 132"/>
                  <a:gd name="T25" fmla="*/ 0 h 135"/>
                  <a:gd name="T26" fmla="*/ 0 w 132"/>
                  <a:gd name="T27" fmla="*/ 0 h 135"/>
                  <a:gd name="T28" fmla="*/ 1 w 132"/>
                  <a:gd name="T29" fmla="*/ 0 h 135"/>
                  <a:gd name="T30" fmla="*/ 1 w 132"/>
                  <a:gd name="T31" fmla="*/ 0 h 135"/>
                  <a:gd name="T32" fmla="*/ 1 w 132"/>
                  <a:gd name="T33" fmla="*/ 0 h 135"/>
                  <a:gd name="T34" fmla="*/ 1 w 132"/>
                  <a:gd name="T35" fmla="*/ 0 h 135"/>
                  <a:gd name="T36" fmla="*/ 1 w 132"/>
                  <a:gd name="T37" fmla="*/ 0 h 135"/>
                  <a:gd name="T38" fmla="*/ 1 w 132"/>
                  <a:gd name="T39" fmla="*/ 0 h 135"/>
                  <a:gd name="T40" fmla="*/ 1 w 132"/>
                  <a:gd name="T41" fmla="*/ 0 h 135"/>
                  <a:gd name="T42" fmla="*/ 1 w 132"/>
                  <a:gd name="T43" fmla="*/ 0 h 135"/>
                  <a:gd name="T44" fmla="*/ 1 w 132"/>
                  <a:gd name="T45" fmla="*/ 0 h 135"/>
                  <a:gd name="T46" fmla="*/ 1 w 132"/>
                  <a:gd name="T47" fmla="*/ 0 h 135"/>
                  <a:gd name="T48" fmla="*/ 1 w 132"/>
                  <a:gd name="T49" fmla="*/ 0 h 135"/>
                  <a:gd name="T50" fmla="*/ 1 w 132"/>
                  <a:gd name="T51" fmla="*/ 0 h 135"/>
                  <a:gd name="T52" fmla="*/ 1 w 132"/>
                  <a:gd name="T53" fmla="*/ 0 h 135"/>
                  <a:gd name="T54" fmla="*/ 1 w 132"/>
                  <a:gd name="T55" fmla="*/ 0 h 135"/>
                  <a:gd name="T56" fmla="*/ 1 w 132"/>
                  <a:gd name="T57" fmla="*/ 0 h 135"/>
                  <a:gd name="T58" fmla="*/ 1 w 132"/>
                  <a:gd name="T59" fmla="*/ 0 h 135"/>
                  <a:gd name="T60" fmla="*/ 1 w 132"/>
                  <a:gd name="T61" fmla="*/ 0 h 135"/>
                  <a:gd name="T62" fmla="*/ 1 w 132"/>
                  <a:gd name="T63" fmla="*/ 0 h 135"/>
                  <a:gd name="T64" fmla="*/ 1 w 132"/>
                  <a:gd name="T65" fmla="*/ 0 h 135"/>
                  <a:gd name="T66" fmla="*/ 1 w 132"/>
                  <a:gd name="T67" fmla="*/ 0 h 135"/>
                  <a:gd name="T68" fmla="*/ 1 w 132"/>
                  <a:gd name="T69" fmla="*/ 0 h 135"/>
                  <a:gd name="T70" fmla="*/ 1 w 132"/>
                  <a:gd name="T71" fmla="*/ 0 h 135"/>
                  <a:gd name="T72" fmla="*/ 1 w 132"/>
                  <a:gd name="T73" fmla="*/ 0 h 135"/>
                  <a:gd name="T74" fmla="*/ 1 w 132"/>
                  <a:gd name="T75" fmla="*/ 0 h 135"/>
                  <a:gd name="T76" fmla="*/ 1 w 132"/>
                  <a:gd name="T77" fmla="*/ 0 h 135"/>
                  <a:gd name="T78" fmla="*/ 1 w 132"/>
                  <a:gd name="T79" fmla="*/ 0 h 135"/>
                  <a:gd name="T80" fmla="*/ 1 w 132"/>
                  <a:gd name="T81" fmla="*/ 0 h 135"/>
                  <a:gd name="T82" fmla="*/ 1 w 132"/>
                  <a:gd name="T83" fmla="*/ 0 h 135"/>
                  <a:gd name="T84" fmla="*/ 1 w 132"/>
                  <a:gd name="T85" fmla="*/ 0 h 135"/>
                  <a:gd name="T86" fmla="*/ 1 w 132"/>
                  <a:gd name="T87" fmla="*/ 0 h 135"/>
                  <a:gd name="T88" fmla="*/ 1 w 132"/>
                  <a:gd name="T89" fmla="*/ 0 h 135"/>
                  <a:gd name="T90" fmla="*/ 1 w 132"/>
                  <a:gd name="T91" fmla="*/ 0 h 135"/>
                  <a:gd name="T92" fmla="*/ 1 w 132"/>
                  <a:gd name="T93" fmla="*/ 0 h 135"/>
                  <a:gd name="T94" fmla="*/ 1 w 132"/>
                  <a:gd name="T95" fmla="*/ 0 h 135"/>
                  <a:gd name="T96" fmla="*/ 1 w 132"/>
                  <a:gd name="T97" fmla="*/ 0 h 135"/>
                  <a:gd name="T98" fmla="*/ 1 w 132"/>
                  <a:gd name="T99" fmla="*/ 0 h 135"/>
                  <a:gd name="T100" fmla="*/ 1 w 132"/>
                  <a:gd name="T101" fmla="*/ 0 h 135"/>
                  <a:gd name="T102" fmla="*/ 1 w 132"/>
                  <a:gd name="T103" fmla="*/ 0 h 135"/>
                  <a:gd name="T104" fmla="*/ 1 w 132"/>
                  <a:gd name="T105" fmla="*/ 0 h 135"/>
                  <a:gd name="T106" fmla="*/ 1 w 132"/>
                  <a:gd name="T107" fmla="*/ 0 h 135"/>
                  <a:gd name="T108" fmla="*/ 1 w 132"/>
                  <a:gd name="T109" fmla="*/ 0 h 135"/>
                  <a:gd name="T110" fmla="*/ 1 w 132"/>
                  <a:gd name="T111" fmla="*/ 0 h 135"/>
                  <a:gd name="T112" fmla="*/ 1 w 132"/>
                  <a:gd name="T113" fmla="*/ 0 h 135"/>
                  <a:gd name="T114" fmla="*/ 1 w 132"/>
                  <a:gd name="T115" fmla="*/ 0 h 135"/>
                  <a:gd name="T116" fmla="*/ 1 w 132"/>
                  <a:gd name="T117" fmla="*/ 0 h 135"/>
                  <a:gd name="T118" fmla="*/ 1 w 132"/>
                  <a:gd name="T119" fmla="*/ 0 h 1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135">
                    <a:moveTo>
                      <a:pt x="53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1" y="16"/>
                    </a:lnTo>
                    <a:lnTo>
                      <a:pt x="8" y="20"/>
                    </a:lnTo>
                    <a:lnTo>
                      <a:pt x="7" y="23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1" y="69"/>
                    </a:lnTo>
                    <a:lnTo>
                      <a:pt x="4" y="74"/>
                    </a:lnTo>
                    <a:lnTo>
                      <a:pt x="5" y="81"/>
                    </a:lnTo>
                    <a:lnTo>
                      <a:pt x="9" y="86"/>
                    </a:lnTo>
                    <a:lnTo>
                      <a:pt x="12" y="93"/>
                    </a:lnTo>
                    <a:lnTo>
                      <a:pt x="20" y="104"/>
                    </a:lnTo>
                    <a:lnTo>
                      <a:pt x="26" y="110"/>
                    </a:lnTo>
                    <a:lnTo>
                      <a:pt x="31" y="114"/>
                    </a:lnTo>
                    <a:lnTo>
                      <a:pt x="37" y="118"/>
                    </a:lnTo>
                    <a:lnTo>
                      <a:pt x="42" y="122"/>
                    </a:lnTo>
                    <a:lnTo>
                      <a:pt x="56" y="129"/>
                    </a:lnTo>
                    <a:lnTo>
                      <a:pt x="60" y="130"/>
                    </a:lnTo>
                    <a:lnTo>
                      <a:pt x="66" y="132"/>
                    </a:lnTo>
                    <a:lnTo>
                      <a:pt x="71" y="133"/>
                    </a:lnTo>
                    <a:lnTo>
                      <a:pt x="77" y="135"/>
                    </a:lnTo>
                    <a:lnTo>
                      <a:pt x="86" y="135"/>
                    </a:lnTo>
                    <a:lnTo>
                      <a:pt x="92" y="133"/>
                    </a:lnTo>
                    <a:lnTo>
                      <a:pt x="96" y="132"/>
                    </a:lnTo>
                    <a:lnTo>
                      <a:pt x="100" y="130"/>
                    </a:lnTo>
                    <a:lnTo>
                      <a:pt x="104" y="129"/>
                    </a:lnTo>
                    <a:lnTo>
                      <a:pt x="108" y="126"/>
                    </a:lnTo>
                    <a:lnTo>
                      <a:pt x="112" y="125"/>
                    </a:lnTo>
                    <a:lnTo>
                      <a:pt x="115" y="121"/>
                    </a:lnTo>
                    <a:lnTo>
                      <a:pt x="119" y="118"/>
                    </a:lnTo>
                    <a:lnTo>
                      <a:pt x="125" y="111"/>
                    </a:lnTo>
                    <a:lnTo>
                      <a:pt x="129" y="102"/>
                    </a:lnTo>
                    <a:lnTo>
                      <a:pt x="130" y="92"/>
                    </a:lnTo>
                    <a:lnTo>
                      <a:pt x="132" y="85"/>
                    </a:lnTo>
                    <a:lnTo>
                      <a:pt x="132" y="80"/>
                    </a:lnTo>
                    <a:lnTo>
                      <a:pt x="129" y="66"/>
                    </a:lnTo>
                    <a:lnTo>
                      <a:pt x="128" y="59"/>
                    </a:lnTo>
                    <a:lnTo>
                      <a:pt x="125" y="52"/>
                    </a:lnTo>
                    <a:lnTo>
                      <a:pt x="122" y="47"/>
                    </a:lnTo>
                    <a:lnTo>
                      <a:pt x="118" y="41"/>
                    </a:lnTo>
                    <a:lnTo>
                      <a:pt x="114" y="34"/>
                    </a:lnTo>
                    <a:lnTo>
                      <a:pt x="110" y="29"/>
                    </a:lnTo>
                    <a:lnTo>
                      <a:pt x="104" y="23"/>
                    </a:lnTo>
                    <a:lnTo>
                      <a:pt x="99" y="19"/>
                    </a:lnTo>
                    <a:lnTo>
                      <a:pt x="93" y="15"/>
                    </a:lnTo>
                    <a:lnTo>
                      <a:pt x="86" y="11"/>
                    </a:lnTo>
                    <a:lnTo>
                      <a:pt x="81" y="7"/>
                    </a:lnTo>
                    <a:lnTo>
                      <a:pt x="74" y="4"/>
                    </a:lnTo>
                    <a:lnTo>
                      <a:pt x="68" y="3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3" name="Freeform 891"/>
              <p:cNvSpPr>
                <a:spLocks/>
              </p:cNvSpPr>
              <p:nvPr userDrawn="1"/>
            </p:nvSpPr>
            <p:spPr bwMode="auto">
              <a:xfrm>
                <a:off x="4654" y="2452"/>
                <a:ext cx="73" cy="72"/>
              </a:xfrm>
              <a:custGeom>
                <a:avLst/>
                <a:gdLst>
                  <a:gd name="T0" fmla="*/ 1 w 144"/>
                  <a:gd name="T1" fmla="*/ 1 h 143"/>
                  <a:gd name="T2" fmla="*/ 1 w 144"/>
                  <a:gd name="T3" fmla="*/ 1 h 143"/>
                  <a:gd name="T4" fmla="*/ 1 w 144"/>
                  <a:gd name="T5" fmla="*/ 1 h 143"/>
                  <a:gd name="T6" fmla="*/ 1 w 144"/>
                  <a:gd name="T7" fmla="*/ 1 h 143"/>
                  <a:gd name="T8" fmla="*/ 1 w 144"/>
                  <a:gd name="T9" fmla="*/ 1 h 143"/>
                  <a:gd name="T10" fmla="*/ 1 w 144"/>
                  <a:gd name="T11" fmla="*/ 1 h 143"/>
                  <a:gd name="T12" fmla="*/ 0 w 144"/>
                  <a:gd name="T13" fmla="*/ 1 h 143"/>
                  <a:gd name="T14" fmla="*/ 1 w 144"/>
                  <a:gd name="T15" fmla="*/ 1 h 143"/>
                  <a:gd name="T16" fmla="*/ 1 w 144"/>
                  <a:gd name="T17" fmla="*/ 1 h 143"/>
                  <a:gd name="T18" fmla="*/ 1 w 144"/>
                  <a:gd name="T19" fmla="*/ 1 h 143"/>
                  <a:gd name="T20" fmla="*/ 1 w 144"/>
                  <a:gd name="T21" fmla="*/ 1 h 143"/>
                  <a:gd name="T22" fmla="*/ 1 w 144"/>
                  <a:gd name="T23" fmla="*/ 1 h 143"/>
                  <a:gd name="T24" fmla="*/ 1 w 144"/>
                  <a:gd name="T25" fmla="*/ 1 h 143"/>
                  <a:gd name="T26" fmla="*/ 1 w 144"/>
                  <a:gd name="T27" fmla="*/ 1 h 143"/>
                  <a:gd name="T28" fmla="*/ 1 w 144"/>
                  <a:gd name="T29" fmla="*/ 1 h 143"/>
                  <a:gd name="T30" fmla="*/ 1 w 144"/>
                  <a:gd name="T31" fmla="*/ 1 h 143"/>
                  <a:gd name="T32" fmla="*/ 1 w 144"/>
                  <a:gd name="T33" fmla="*/ 1 h 143"/>
                  <a:gd name="T34" fmla="*/ 1 w 144"/>
                  <a:gd name="T35" fmla="*/ 1 h 143"/>
                  <a:gd name="T36" fmla="*/ 1 w 144"/>
                  <a:gd name="T37" fmla="*/ 1 h 143"/>
                  <a:gd name="T38" fmla="*/ 1 w 144"/>
                  <a:gd name="T39" fmla="*/ 1 h 143"/>
                  <a:gd name="T40" fmla="*/ 1 w 144"/>
                  <a:gd name="T41" fmla="*/ 1 h 143"/>
                  <a:gd name="T42" fmla="*/ 1 w 144"/>
                  <a:gd name="T43" fmla="*/ 1 h 143"/>
                  <a:gd name="T44" fmla="*/ 1 w 144"/>
                  <a:gd name="T45" fmla="*/ 1 h 143"/>
                  <a:gd name="T46" fmla="*/ 1 w 144"/>
                  <a:gd name="T47" fmla="*/ 1 h 143"/>
                  <a:gd name="T48" fmla="*/ 1 w 144"/>
                  <a:gd name="T49" fmla="*/ 1 h 143"/>
                  <a:gd name="T50" fmla="*/ 1 w 144"/>
                  <a:gd name="T51" fmla="*/ 1 h 143"/>
                  <a:gd name="T52" fmla="*/ 1 w 144"/>
                  <a:gd name="T53" fmla="*/ 1 h 143"/>
                  <a:gd name="T54" fmla="*/ 1 w 144"/>
                  <a:gd name="T55" fmla="*/ 1 h 143"/>
                  <a:gd name="T56" fmla="*/ 1 w 144"/>
                  <a:gd name="T57" fmla="*/ 1 h 143"/>
                  <a:gd name="T58" fmla="*/ 1 w 144"/>
                  <a:gd name="T59" fmla="*/ 1 h 143"/>
                  <a:gd name="T60" fmla="*/ 1 w 144"/>
                  <a:gd name="T61" fmla="*/ 1 h 143"/>
                  <a:gd name="T62" fmla="*/ 1 w 144"/>
                  <a:gd name="T63" fmla="*/ 0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4" h="143">
                    <a:moveTo>
                      <a:pt x="59" y="1"/>
                    </a:moveTo>
                    <a:lnTo>
                      <a:pt x="53" y="1"/>
                    </a:lnTo>
                    <a:lnTo>
                      <a:pt x="48" y="3"/>
                    </a:lnTo>
                    <a:lnTo>
                      <a:pt x="38" y="7"/>
                    </a:lnTo>
                    <a:lnTo>
                      <a:pt x="29" y="12"/>
                    </a:lnTo>
                    <a:lnTo>
                      <a:pt x="24" y="15"/>
                    </a:lnTo>
                    <a:lnTo>
                      <a:pt x="20" y="19"/>
                    </a:lnTo>
                    <a:lnTo>
                      <a:pt x="13" y="27"/>
                    </a:lnTo>
                    <a:lnTo>
                      <a:pt x="6" y="37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1" y="80"/>
                    </a:lnTo>
                    <a:lnTo>
                      <a:pt x="2" y="86"/>
                    </a:lnTo>
                    <a:lnTo>
                      <a:pt x="4" y="92"/>
                    </a:lnTo>
                    <a:lnTo>
                      <a:pt x="6" y="99"/>
                    </a:lnTo>
                    <a:lnTo>
                      <a:pt x="11" y="106"/>
                    </a:lnTo>
                    <a:lnTo>
                      <a:pt x="13" y="111"/>
                    </a:lnTo>
                    <a:lnTo>
                      <a:pt x="17" y="117"/>
                    </a:lnTo>
                    <a:lnTo>
                      <a:pt x="23" y="122"/>
                    </a:lnTo>
                    <a:lnTo>
                      <a:pt x="29" y="126"/>
                    </a:lnTo>
                    <a:lnTo>
                      <a:pt x="34" y="130"/>
                    </a:lnTo>
                    <a:lnTo>
                      <a:pt x="40" y="135"/>
                    </a:lnTo>
                    <a:lnTo>
                      <a:pt x="46" y="137"/>
                    </a:lnTo>
                    <a:lnTo>
                      <a:pt x="53" y="140"/>
                    </a:lnTo>
                    <a:lnTo>
                      <a:pt x="60" y="141"/>
                    </a:lnTo>
                    <a:lnTo>
                      <a:pt x="67" y="143"/>
                    </a:lnTo>
                    <a:lnTo>
                      <a:pt x="73" y="143"/>
                    </a:lnTo>
                    <a:lnTo>
                      <a:pt x="78" y="143"/>
                    </a:lnTo>
                    <a:lnTo>
                      <a:pt x="84" y="143"/>
                    </a:lnTo>
                    <a:lnTo>
                      <a:pt x="89" y="141"/>
                    </a:lnTo>
                    <a:lnTo>
                      <a:pt x="95" y="141"/>
                    </a:lnTo>
                    <a:lnTo>
                      <a:pt x="100" y="139"/>
                    </a:lnTo>
                    <a:lnTo>
                      <a:pt x="104" y="137"/>
                    </a:lnTo>
                    <a:lnTo>
                      <a:pt x="110" y="135"/>
                    </a:lnTo>
                    <a:lnTo>
                      <a:pt x="114" y="132"/>
                    </a:lnTo>
                    <a:lnTo>
                      <a:pt x="122" y="125"/>
                    </a:lnTo>
                    <a:lnTo>
                      <a:pt x="126" y="121"/>
                    </a:lnTo>
                    <a:lnTo>
                      <a:pt x="130" y="117"/>
                    </a:lnTo>
                    <a:lnTo>
                      <a:pt x="136" y="108"/>
                    </a:lnTo>
                    <a:lnTo>
                      <a:pt x="140" y="97"/>
                    </a:lnTo>
                    <a:lnTo>
                      <a:pt x="143" y="86"/>
                    </a:lnTo>
                    <a:lnTo>
                      <a:pt x="144" y="78"/>
                    </a:lnTo>
                    <a:lnTo>
                      <a:pt x="144" y="71"/>
                    </a:lnTo>
                    <a:lnTo>
                      <a:pt x="143" y="64"/>
                    </a:lnTo>
                    <a:lnTo>
                      <a:pt x="141" y="58"/>
                    </a:lnTo>
                    <a:lnTo>
                      <a:pt x="139" y="51"/>
                    </a:lnTo>
                    <a:lnTo>
                      <a:pt x="136" y="44"/>
                    </a:lnTo>
                    <a:lnTo>
                      <a:pt x="133" y="38"/>
                    </a:lnTo>
                    <a:lnTo>
                      <a:pt x="129" y="31"/>
                    </a:lnTo>
                    <a:lnTo>
                      <a:pt x="125" y="26"/>
                    </a:lnTo>
                    <a:lnTo>
                      <a:pt x="119" y="22"/>
                    </a:lnTo>
                    <a:lnTo>
                      <a:pt x="114" y="16"/>
                    </a:lnTo>
                    <a:lnTo>
                      <a:pt x="108" y="12"/>
                    </a:lnTo>
                    <a:lnTo>
                      <a:pt x="101" y="9"/>
                    </a:lnTo>
                    <a:lnTo>
                      <a:pt x="96" y="5"/>
                    </a:lnTo>
                    <a:lnTo>
                      <a:pt x="89" y="4"/>
                    </a:lnTo>
                    <a:lnTo>
                      <a:pt x="81" y="1"/>
                    </a:lnTo>
                    <a:lnTo>
                      <a:pt x="75" y="1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4" name="Freeform 892"/>
              <p:cNvSpPr>
                <a:spLocks/>
              </p:cNvSpPr>
              <p:nvPr userDrawn="1"/>
            </p:nvSpPr>
            <p:spPr bwMode="auto">
              <a:xfrm>
                <a:off x="4604" y="2806"/>
                <a:ext cx="69" cy="69"/>
              </a:xfrm>
              <a:custGeom>
                <a:avLst/>
                <a:gdLst>
                  <a:gd name="T0" fmla="*/ 1 w 138"/>
                  <a:gd name="T1" fmla="*/ 0 h 137"/>
                  <a:gd name="T2" fmla="*/ 1 w 138"/>
                  <a:gd name="T3" fmla="*/ 1 h 137"/>
                  <a:gd name="T4" fmla="*/ 1 w 138"/>
                  <a:gd name="T5" fmla="*/ 1 h 137"/>
                  <a:gd name="T6" fmla="*/ 1 w 138"/>
                  <a:gd name="T7" fmla="*/ 1 h 137"/>
                  <a:gd name="T8" fmla="*/ 1 w 138"/>
                  <a:gd name="T9" fmla="*/ 1 h 137"/>
                  <a:gd name="T10" fmla="*/ 1 w 138"/>
                  <a:gd name="T11" fmla="*/ 1 h 137"/>
                  <a:gd name="T12" fmla="*/ 1 w 138"/>
                  <a:gd name="T13" fmla="*/ 1 h 137"/>
                  <a:gd name="T14" fmla="*/ 1 w 138"/>
                  <a:gd name="T15" fmla="*/ 1 h 137"/>
                  <a:gd name="T16" fmla="*/ 1 w 138"/>
                  <a:gd name="T17" fmla="*/ 1 h 137"/>
                  <a:gd name="T18" fmla="*/ 1 w 138"/>
                  <a:gd name="T19" fmla="*/ 1 h 137"/>
                  <a:gd name="T20" fmla="*/ 1 w 138"/>
                  <a:gd name="T21" fmla="*/ 1 h 137"/>
                  <a:gd name="T22" fmla="*/ 1 w 138"/>
                  <a:gd name="T23" fmla="*/ 1 h 137"/>
                  <a:gd name="T24" fmla="*/ 1 w 138"/>
                  <a:gd name="T25" fmla="*/ 1 h 137"/>
                  <a:gd name="T26" fmla="*/ 0 w 138"/>
                  <a:gd name="T27" fmla="*/ 1 h 137"/>
                  <a:gd name="T28" fmla="*/ 0 w 138"/>
                  <a:gd name="T29" fmla="*/ 1 h 137"/>
                  <a:gd name="T30" fmla="*/ 1 w 138"/>
                  <a:gd name="T31" fmla="*/ 1 h 137"/>
                  <a:gd name="T32" fmla="*/ 1 w 138"/>
                  <a:gd name="T33" fmla="*/ 1 h 137"/>
                  <a:gd name="T34" fmla="*/ 1 w 138"/>
                  <a:gd name="T35" fmla="*/ 1 h 137"/>
                  <a:gd name="T36" fmla="*/ 1 w 138"/>
                  <a:gd name="T37" fmla="*/ 1 h 137"/>
                  <a:gd name="T38" fmla="*/ 1 w 138"/>
                  <a:gd name="T39" fmla="*/ 1 h 137"/>
                  <a:gd name="T40" fmla="*/ 1 w 138"/>
                  <a:gd name="T41" fmla="*/ 1 h 137"/>
                  <a:gd name="T42" fmla="*/ 1 w 138"/>
                  <a:gd name="T43" fmla="*/ 1 h 137"/>
                  <a:gd name="T44" fmla="*/ 1 w 138"/>
                  <a:gd name="T45" fmla="*/ 1 h 137"/>
                  <a:gd name="T46" fmla="*/ 1 w 138"/>
                  <a:gd name="T47" fmla="*/ 1 h 137"/>
                  <a:gd name="T48" fmla="*/ 1 w 138"/>
                  <a:gd name="T49" fmla="*/ 1 h 137"/>
                  <a:gd name="T50" fmla="*/ 1 w 138"/>
                  <a:gd name="T51" fmla="*/ 1 h 137"/>
                  <a:gd name="T52" fmla="*/ 1 w 138"/>
                  <a:gd name="T53" fmla="*/ 1 h 137"/>
                  <a:gd name="T54" fmla="*/ 1 w 138"/>
                  <a:gd name="T55" fmla="*/ 1 h 137"/>
                  <a:gd name="T56" fmla="*/ 1 w 138"/>
                  <a:gd name="T57" fmla="*/ 1 h 137"/>
                  <a:gd name="T58" fmla="*/ 1 w 138"/>
                  <a:gd name="T59" fmla="*/ 1 h 137"/>
                  <a:gd name="T60" fmla="*/ 1 w 138"/>
                  <a:gd name="T61" fmla="*/ 1 h 137"/>
                  <a:gd name="T62" fmla="*/ 1 w 138"/>
                  <a:gd name="T63" fmla="*/ 1 h 137"/>
                  <a:gd name="T64" fmla="*/ 1 w 138"/>
                  <a:gd name="T65" fmla="*/ 1 h 137"/>
                  <a:gd name="T66" fmla="*/ 1 w 138"/>
                  <a:gd name="T67" fmla="*/ 1 h 137"/>
                  <a:gd name="T68" fmla="*/ 1 w 138"/>
                  <a:gd name="T69" fmla="*/ 1 h 137"/>
                  <a:gd name="T70" fmla="*/ 1 w 138"/>
                  <a:gd name="T71" fmla="*/ 1 h 137"/>
                  <a:gd name="T72" fmla="*/ 1 w 138"/>
                  <a:gd name="T73" fmla="*/ 1 h 137"/>
                  <a:gd name="T74" fmla="*/ 1 w 138"/>
                  <a:gd name="T75" fmla="*/ 1 h 137"/>
                  <a:gd name="T76" fmla="*/ 1 w 138"/>
                  <a:gd name="T77" fmla="*/ 1 h 137"/>
                  <a:gd name="T78" fmla="*/ 1 w 138"/>
                  <a:gd name="T79" fmla="*/ 1 h 137"/>
                  <a:gd name="T80" fmla="*/ 1 w 138"/>
                  <a:gd name="T81" fmla="*/ 1 h 137"/>
                  <a:gd name="T82" fmla="*/ 1 w 138"/>
                  <a:gd name="T83" fmla="*/ 1 h 137"/>
                  <a:gd name="T84" fmla="*/ 1 w 138"/>
                  <a:gd name="T85" fmla="*/ 1 h 137"/>
                  <a:gd name="T86" fmla="*/ 1 w 138"/>
                  <a:gd name="T87" fmla="*/ 1 h 137"/>
                  <a:gd name="T88" fmla="*/ 1 w 138"/>
                  <a:gd name="T89" fmla="*/ 1 h 137"/>
                  <a:gd name="T90" fmla="*/ 1 w 138"/>
                  <a:gd name="T91" fmla="*/ 1 h 137"/>
                  <a:gd name="T92" fmla="*/ 1 w 138"/>
                  <a:gd name="T93" fmla="*/ 1 h 137"/>
                  <a:gd name="T94" fmla="*/ 1 w 138"/>
                  <a:gd name="T95" fmla="*/ 1 h 137"/>
                  <a:gd name="T96" fmla="*/ 1 w 138"/>
                  <a:gd name="T97" fmla="*/ 1 h 137"/>
                  <a:gd name="T98" fmla="*/ 1 w 138"/>
                  <a:gd name="T99" fmla="*/ 1 h 137"/>
                  <a:gd name="T100" fmla="*/ 1 w 138"/>
                  <a:gd name="T101" fmla="*/ 1 h 137"/>
                  <a:gd name="T102" fmla="*/ 1 w 138"/>
                  <a:gd name="T103" fmla="*/ 1 h 137"/>
                  <a:gd name="T104" fmla="*/ 1 w 138"/>
                  <a:gd name="T105" fmla="*/ 1 h 137"/>
                  <a:gd name="T106" fmla="*/ 1 w 138"/>
                  <a:gd name="T107" fmla="*/ 1 h 137"/>
                  <a:gd name="T108" fmla="*/ 1 w 138"/>
                  <a:gd name="T109" fmla="*/ 1 h 137"/>
                  <a:gd name="T110" fmla="*/ 1 w 138"/>
                  <a:gd name="T111" fmla="*/ 1 h 137"/>
                  <a:gd name="T112" fmla="*/ 1 w 138"/>
                  <a:gd name="T113" fmla="*/ 1 h 137"/>
                  <a:gd name="T114" fmla="*/ 1 w 138"/>
                  <a:gd name="T115" fmla="*/ 0 h 137"/>
                  <a:gd name="T116" fmla="*/ 1 w 138"/>
                  <a:gd name="T117" fmla="*/ 0 h 137"/>
                  <a:gd name="T118" fmla="*/ 1 w 138"/>
                  <a:gd name="T119" fmla="*/ 0 h 13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8" h="137">
                    <a:moveTo>
                      <a:pt x="57" y="0"/>
                    </a:moveTo>
                    <a:lnTo>
                      <a:pt x="47" y="1"/>
                    </a:lnTo>
                    <a:lnTo>
                      <a:pt x="37" y="4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4" y="11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4" y="38"/>
                    </a:lnTo>
                    <a:lnTo>
                      <a:pt x="3" y="44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3"/>
                    </a:lnTo>
                    <a:lnTo>
                      <a:pt x="3" y="76"/>
                    </a:lnTo>
                    <a:lnTo>
                      <a:pt x="4" y="82"/>
                    </a:lnTo>
                    <a:lnTo>
                      <a:pt x="7" y="89"/>
                    </a:lnTo>
                    <a:lnTo>
                      <a:pt x="11" y="95"/>
                    </a:lnTo>
                    <a:lnTo>
                      <a:pt x="14" y="102"/>
                    </a:lnTo>
                    <a:lnTo>
                      <a:pt x="18" y="107"/>
                    </a:lnTo>
                    <a:lnTo>
                      <a:pt x="24" y="113"/>
                    </a:lnTo>
                    <a:lnTo>
                      <a:pt x="28" y="117"/>
                    </a:lnTo>
                    <a:lnTo>
                      <a:pt x="33" y="122"/>
                    </a:lnTo>
                    <a:lnTo>
                      <a:pt x="40" y="126"/>
                    </a:lnTo>
                    <a:lnTo>
                      <a:pt x="46" y="129"/>
                    </a:lnTo>
                    <a:lnTo>
                      <a:pt x="52" y="132"/>
                    </a:lnTo>
                    <a:lnTo>
                      <a:pt x="59" y="135"/>
                    </a:lnTo>
                    <a:lnTo>
                      <a:pt x="65" y="136"/>
                    </a:lnTo>
                    <a:lnTo>
                      <a:pt x="70" y="137"/>
                    </a:lnTo>
                    <a:lnTo>
                      <a:pt x="76" y="137"/>
                    </a:lnTo>
                    <a:lnTo>
                      <a:pt x="81" y="137"/>
                    </a:lnTo>
                    <a:lnTo>
                      <a:pt x="91" y="137"/>
                    </a:lnTo>
                    <a:lnTo>
                      <a:pt x="96" y="136"/>
                    </a:lnTo>
                    <a:lnTo>
                      <a:pt x="101" y="135"/>
                    </a:lnTo>
                    <a:lnTo>
                      <a:pt x="106" y="132"/>
                    </a:lnTo>
                    <a:lnTo>
                      <a:pt x="110" y="131"/>
                    </a:lnTo>
                    <a:lnTo>
                      <a:pt x="118" y="125"/>
                    </a:lnTo>
                    <a:lnTo>
                      <a:pt x="125" y="118"/>
                    </a:lnTo>
                    <a:lnTo>
                      <a:pt x="131" y="109"/>
                    </a:lnTo>
                    <a:lnTo>
                      <a:pt x="134" y="104"/>
                    </a:lnTo>
                    <a:lnTo>
                      <a:pt x="135" y="100"/>
                    </a:lnTo>
                    <a:lnTo>
                      <a:pt x="136" y="95"/>
                    </a:lnTo>
                    <a:lnTo>
                      <a:pt x="138" y="89"/>
                    </a:lnTo>
                    <a:lnTo>
                      <a:pt x="138" y="82"/>
                    </a:lnTo>
                    <a:lnTo>
                      <a:pt x="138" y="76"/>
                    </a:lnTo>
                    <a:lnTo>
                      <a:pt x="136" y="62"/>
                    </a:lnTo>
                    <a:lnTo>
                      <a:pt x="134" y="55"/>
                    </a:lnTo>
                    <a:lnTo>
                      <a:pt x="131" y="48"/>
                    </a:lnTo>
                    <a:lnTo>
                      <a:pt x="124" y="36"/>
                    </a:lnTo>
                    <a:lnTo>
                      <a:pt x="116" y="25"/>
                    </a:lnTo>
                    <a:lnTo>
                      <a:pt x="105" y="15"/>
                    </a:lnTo>
                    <a:lnTo>
                      <a:pt x="98" y="11"/>
                    </a:lnTo>
                    <a:lnTo>
                      <a:pt x="92" y="8"/>
                    </a:lnTo>
                    <a:lnTo>
                      <a:pt x="85" y="5"/>
                    </a:lnTo>
                    <a:lnTo>
                      <a:pt x="79" y="3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5" name="Freeform 893"/>
              <p:cNvSpPr>
                <a:spLocks/>
              </p:cNvSpPr>
              <p:nvPr userDrawn="1"/>
            </p:nvSpPr>
            <p:spPr bwMode="auto">
              <a:xfrm>
                <a:off x="4707" y="2076"/>
                <a:ext cx="76" cy="75"/>
              </a:xfrm>
              <a:custGeom>
                <a:avLst/>
                <a:gdLst>
                  <a:gd name="T0" fmla="*/ 1 w 151"/>
                  <a:gd name="T1" fmla="*/ 1 h 150"/>
                  <a:gd name="T2" fmla="*/ 1 w 151"/>
                  <a:gd name="T3" fmla="*/ 1 h 150"/>
                  <a:gd name="T4" fmla="*/ 1 w 151"/>
                  <a:gd name="T5" fmla="*/ 1 h 150"/>
                  <a:gd name="T6" fmla="*/ 1 w 151"/>
                  <a:gd name="T7" fmla="*/ 1 h 150"/>
                  <a:gd name="T8" fmla="*/ 1 w 151"/>
                  <a:gd name="T9" fmla="*/ 1 h 150"/>
                  <a:gd name="T10" fmla="*/ 1 w 151"/>
                  <a:gd name="T11" fmla="*/ 1 h 150"/>
                  <a:gd name="T12" fmla="*/ 0 w 151"/>
                  <a:gd name="T13" fmla="*/ 1 h 150"/>
                  <a:gd name="T14" fmla="*/ 1 w 151"/>
                  <a:gd name="T15" fmla="*/ 1 h 150"/>
                  <a:gd name="T16" fmla="*/ 1 w 151"/>
                  <a:gd name="T17" fmla="*/ 1 h 150"/>
                  <a:gd name="T18" fmla="*/ 1 w 151"/>
                  <a:gd name="T19" fmla="*/ 1 h 150"/>
                  <a:gd name="T20" fmla="*/ 1 w 151"/>
                  <a:gd name="T21" fmla="*/ 1 h 150"/>
                  <a:gd name="T22" fmla="*/ 1 w 151"/>
                  <a:gd name="T23" fmla="*/ 1 h 150"/>
                  <a:gd name="T24" fmla="*/ 1 w 151"/>
                  <a:gd name="T25" fmla="*/ 1 h 150"/>
                  <a:gd name="T26" fmla="*/ 1 w 151"/>
                  <a:gd name="T27" fmla="*/ 1 h 150"/>
                  <a:gd name="T28" fmla="*/ 1 w 151"/>
                  <a:gd name="T29" fmla="*/ 1 h 150"/>
                  <a:gd name="T30" fmla="*/ 1 w 151"/>
                  <a:gd name="T31" fmla="*/ 1 h 150"/>
                  <a:gd name="T32" fmla="*/ 1 w 151"/>
                  <a:gd name="T33" fmla="*/ 1 h 150"/>
                  <a:gd name="T34" fmla="*/ 1 w 151"/>
                  <a:gd name="T35" fmla="*/ 1 h 150"/>
                  <a:gd name="T36" fmla="*/ 1 w 151"/>
                  <a:gd name="T37" fmla="*/ 1 h 150"/>
                  <a:gd name="T38" fmla="*/ 1 w 151"/>
                  <a:gd name="T39" fmla="*/ 1 h 150"/>
                  <a:gd name="T40" fmla="*/ 1 w 151"/>
                  <a:gd name="T41" fmla="*/ 1 h 150"/>
                  <a:gd name="T42" fmla="*/ 1 w 151"/>
                  <a:gd name="T43" fmla="*/ 1 h 150"/>
                  <a:gd name="T44" fmla="*/ 1 w 151"/>
                  <a:gd name="T45" fmla="*/ 1 h 150"/>
                  <a:gd name="T46" fmla="*/ 1 w 151"/>
                  <a:gd name="T47" fmla="*/ 1 h 150"/>
                  <a:gd name="T48" fmla="*/ 1 w 151"/>
                  <a:gd name="T49" fmla="*/ 1 h 150"/>
                  <a:gd name="T50" fmla="*/ 1 w 151"/>
                  <a:gd name="T51" fmla="*/ 1 h 150"/>
                  <a:gd name="T52" fmla="*/ 1 w 151"/>
                  <a:gd name="T53" fmla="*/ 1 h 150"/>
                  <a:gd name="T54" fmla="*/ 1 w 151"/>
                  <a:gd name="T55" fmla="*/ 1 h 150"/>
                  <a:gd name="T56" fmla="*/ 1 w 151"/>
                  <a:gd name="T57" fmla="*/ 1 h 150"/>
                  <a:gd name="T58" fmla="*/ 1 w 151"/>
                  <a:gd name="T59" fmla="*/ 1 h 150"/>
                  <a:gd name="T60" fmla="*/ 1 w 151"/>
                  <a:gd name="T61" fmla="*/ 1 h 150"/>
                  <a:gd name="T62" fmla="*/ 1 w 151"/>
                  <a:gd name="T63" fmla="*/ 0 h 150"/>
                  <a:gd name="T64" fmla="*/ 1 w 151"/>
                  <a:gd name="T65" fmla="*/ 0 h 1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1" h="150">
                    <a:moveTo>
                      <a:pt x="61" y="1"/>
                    </a:moveTo>
                    <a:lnTo>
                      <a:pt x="56" y="2"/>
                    </a:lnTo>
                    <a:lnTo>
                      <a:pt x="50" y="5"/>
                    </a:lnTo>
                    <a:lnTo>
                      <a:pt x="45" y="7"/>
                    </a:lnTo>
                    <a:lnTo>
                      <a:pt x="39" y="9"/>
                    </a:lnTo>
                    <a:lnTo>
                      <a:pt x="30" y="16"/>
                    </a:lnTo>
                    <a:lnTo>
                      <a:pt x="22" y="24"/>
                    </a:lnTo>
                    <a:lnTo>
                      <a:pt x="17" y="29"/>
                    </a:lnTo>
                    <a:lnTo>
                      <a:pt x="13" y="34"/>
                    </a:lnTo>
                    <a:lnTo>
                      <a:pt x="11" y="38"/>
                    </a:lnTo>
                    <a:lnTo>
                      <a:pt x="8" y="44"/>
                    </a:lnTo>
                    <a:lnTo>
                      <a:pt x="4" y="55"/>
                    </a:lnTo>
                    <a:lnTo>
                      <a:pt x="1" y="67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1" y="89"/>
                    </a:lnTo>
                    <a:lnTo>
                      <a:pt x="2" y="96"/>
                    </a:lnTo>
                    <a:lnTo>
                      <a:pt x="5" y="103"/>
                    </a:lnTo>
                    <a:lnTo>
                      <a:pt x="8" y="110"/>
                    </a:lnTo>
                    <a:lnTo>
                      <a:pt x="11" y="115"/>
                    </a:lnTo>
                    <a:lnTo>
                      <a:pt x="15" y="122"/>
                    </a:lnTo>
                    <a:lnTo>
                      <a:pt x="19" y="126"/>
                    </a:lnTo>
                    <a:lnTo>
                      <a:pt x="24" y="132"/>
                    </a:lnTo>
                    <a:lnTo>
                      <a:pt x="30" y="136"/>
                    </a:lnTo>
                    <a:lnTo>
                      <a:pt x="35" y="140"/>
                    </a:lnTo>
                    <a:lnTo>
                      <a:pt x="39" y="141"/>
                    </a:lnTo>
                    <a:lnTo>
                      <a:pt x="42" y="143"/>
                    </a:lnTo>
                    <a:lnTo>
                      <a:pt x="49" y="145"/>
                    </a:lnTo>
                    <a:lnTo>
                      <a:pt x="56" y="148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5" y="150"/>
                    </a:lnTo>
                    <a:lnTo>
                      <a:pt x="81" y="150"/>
                    </a:lnTo>
                    <a:lnTo>
                      <a:pt x="88" y="148"/>
                    </a:lnTo>
                    <a:lnTo>
                      <a:pt x="93" y="147"/>
                    </a:lnTo>
                    <a:lnTo>
                      <a:pt x="99" y="145"/>
                    </a:lnTo>
                    <a:lnTo>
                      <a:pt x="110" y="140"/>
                    </a:lnTo>
                    <a:lnTo>
                      <a:pt x="119" y="133"/>
                    </a:lnTo>
                    <a:lnTo>
                      <a:pt x="127" y="125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1"/>
                    </a:lnTo>
                    <a:lnTo>
                      <a:pt x="143" y="106"/>
                    </a:lnTo>
                    <a:lnTo>
                      <a:pt x="144" y="100"/>
                    </a:lnTo>
                    <a:lnTo>
                      <a:pt x="147" y="95"/>
                    </a:lnTo>
                    <a:lnTo>
                      <a:pt x="148" y="89"/>
                    </a:lnTo>
                    <a:lnTo>
                      <a:pt x="149" y="82"/>
                    </a:lnTo>
                    <a:lnTo>
                      <a:pt x="151" y="75"/>
                    </a:lnTo>
                    <a:lnTo>
                      <a:pt x="151" y="67"/>
                    </a:lnTo>
                    <a:lnTo>
                      <a:pt x="149" y="60"/>
                    </a:lnTo>
                    <a:lnTo>
                      <a:pt x="148" y="53"/>
                    </a:lnTo>
                    <a:lnTo>
                      <a:pt x="145" y="45"/>
                    </a:lnTo>
                    <a:lnTo>
                      <a:pt x="143" y="40"/>
                    </a:lnTo>
                    <a:lnTo>
                      <a:pt x="140" y="33"/>
                    </a:lnTo>
                    <a:lnTo>
                      <a:pt x="136" y="27"/>
                    </a:lnTo>
                    <a:lnTo>
                      <a:pt x="130" y="22"/>
                    </a:lnTo>
                    <a:lnTo>
                      <a:pt x="125" y="16"/>
                    </a:lnTo>
                    <a:lnTo>
                      <a:pt x="119" y="12"/>
                    </a:lnTo>
                    <a:lnTo>
                      <a:pt x="114" y="8"/>
                    </a:lnTo>
                    <a:lnTo>
                      <a:pt x="107" y="5"/>
                    </a:lnTo>
                    <a:lnTo>
                      <a:pt x="100" y="2"/>
                    </a:lnTo>
                    <a:lnTo>
                      <a:pt x="93" y="1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6" name="Freeform 894"/>
              <p:cNvSpPr>
                <a:spLocks/>
              </p:cNvSpPr>
              <p:nvPr userDrawn="1"/>
            </p:nvSpPr>
            <p:spPr bwMode="auto">
              <a:xfrm>
                <a:off x="4572" y="3031"/>
                <a:ext cx="67" cy="68"/>
              </a:xfrm>
              <a:custGeom>
                <a:avLst/>
                <a:gdLst>
                  <a:gd name="T0" fmla="*/ 1 w 133"/>
                  <a:gd name="T1" fmla="*/ 1 h 136"/>
                  <a:gd name="T2" fmla="*/ 1 w 133"/>
                  <a:gd name="T3" fmla="*/ 1 h 136"/>
                  <a:gd name="T4" fmla="*/ 1 w 133"/>
                  <a:gd name="T5" fmla="*/ 1 h 136"/>
                  <a:gd name="T6" fmla="*/ 1 w 133"/>
                  <a:gd name="T7" fmla="*/ 1 h 136"/>
                  <a:gd name="T8" fmla="*/ 1 w 133"/>
                  <a:gd name="T9" fmla="*/ 1 h 136"/>
                  <a:gd name="T10" fmla="*/ 1 w 133"/>
                  <a:gd name="T11" fmla="*/ 1 h 136"/>
                  <a:gd name="T12" fmla="*/ 1 w 133"/>
                  <a:gd name="T13" fmla="*/ 1 h 136"/>
                  <a:gd name="T14" fmla="*/ 0 w 133"/>
                  <a:gd name="T15" fmla="*/ 1 h 136"/>
                  <a:gd name="T16" fmla="*/ 1 w 133"/>
                  <a:gd name="T17" fmla="*/ 1 h 136"/>
                  <a:gd name="T18" fmla="*/ 1 w 133"/>
                  <a:gd name="T19" fmla="*/ 1 h 136"/>
                  <a:gd name="T20" fmla="*/ 1 w 133"/>
                  <a:gd name="T21" fmla="*/ 1 h 136"/>
                  <a:gd name="T22" fmla="*/ 1 w 133"/>
                  <a:gd name="T23" fmla="*/ 1 h 136"/>
                  <a:gd name="T24" fmla="*/ 1 w 133"/>
                  <a:gd name="T25" fmla="*/ 1 h 136"/>
                  <a:gd name="T26" fmla="*/ 1 w 133"/>
                  <a:gd name="T27" fmla="*/ 1 h 136"/>
                  <a:gd name="T28" fmla="*/ 1 w 133"/>
                  <a:gd name="T29" fmla="*/ 1 h 136"/>
                  <a:gd name="T30" fmla="*/ 1 w 133"/>
                  <a:gd name="T31" fmla="*/ 1 h 136"/>
                  <a:gd name="T32" fmla="*/ 1 w 133"/>
                  <a:gd name="T33" fmla="*/ 1 h 136"/>
                  <a:gd name="T34" fmla="*/ 1 w 133"/>
                  <a:gd name="T35" fmla="*/ 1 h 136"/>
                  <a:gd name="T36" fmla="*/ 1 w 133"/>
                  <a:gd name="T37" fmla="*/ 1 h 136"/>
                  <a:gd name="T38" fmla="*/ 1 w 133"/>
                  <a:gd name="T39" fmla="*/ 1 h 136"/>
                  <a:gd name="T40" fmla="*/ 1 w 133"/>
                  <a:gd name="T41" fmla="*/ 1 h 136"/>
                  <a:gd name="T42" fmla="*/ 1 w 133"/>
                  <a:gd name="T43" fmla="*/ 1 h 136"/>
                  <a:gd name="T44" fmla="*/ 1 w 133"/>
                  <a:gd name="T45" fmla="*/ 1 h 136"/>
                  <a:gd name="T46" fmla="*/ 1 w 133"/>
                  <a:gd name="T47" fmla="*/ 1 h 136"/>
                  <a:gd name="T48" fmla="*/ 1 w 133"/>
                  <a:gd name="T49" fmla="*/ 1 h 136"/>
                  <a:gd name="T50" fmla="*/ 1 w 133"/>
                  <a:gd name="T51" fmla="*/ 1 h 136"/>
                  <a:gd name="T52" fmla="*/ 1 w 133"/>
                  <a:gd name="T53" fmla="*/ 1 h 136"/>
                  <a:gd name="T54" fmla="*/ 1 w 133"/>
                  <a:gd name="T55" fmla="*/ 1 h 136"/>
                  <a:gd name="T56" fmla="*/ 1 w 133"/>
                  <a:gd name="T57" fmla="*/ 1 h 136"/>
                  <a:gd name="T58" fmla="*/ 1 w 133"/>
                  <a:gd name="T59" fmla="*/ 1 h 136"/>
                  <a:gd name="T60" fmla="*/ 1 w 133"/>
                  <a:gd name="T61" fmla="*/ 1 h 136"/>
                  <a:gd name="T62" fmla="*/ 1 w 133"/>
                  <a:gd name="T63" fmla="*/ 1 h 136"/>
                  <a:gd name="T64" fmla="*/ 1 w 133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3" h="136">
                    <a:moveTo>
                      <a:pt x="55" y="0"/>
                    </a:moveTo>
                    <a:lnTo>
                      <a:pt x="49" y="2"/>
                    </a:lnTo>
                    <a:lnTo>
                      <a:pt x="45" y="2"/>
                    </a:lnTo>
                    <a:lnTo>
                      <a:pt x="40" y="2"/>
                    </a:lnTo>
                    <a:lnTo>
                      <a:pt x="36" y="3"/>
                    </a:lnTo>
                    <a:lnTo>
                      <a:pt x="30" y="6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7" y="26"/>
                    </a:lnTo>
                    <a:lnTo>
                      <a:pt x="3" y="36"/>
                    </a:lnTo>
                    <a:lnTo>
                      <a:pt x="1" y="46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1" y="65"/>
                    </a:lnTo>
                    <a:lnTo>
                      <a:pt x="3" y="72"/>
                    </a:lnTo>
                    <a:lnTo>
                      <a:pt x="4" y="79"/>
                    </a:lnTo>
                    <a:lnTo>
                      <a:pt x="7" y="84"/>
                    </a:lnTo>
                    <a:lnTo>
                      <a:pt x="10" y="91"/>
                    </a:lnTo>
                    <a:lnTo>
                      <a:pt x="14" y="96"/>
                    </a:lnTo>
                    <a:lnTo>
                      <a:pt x="18" y="102"/>
                    </a:lnTo>
                    <a:lnTo>
                      <a:pt x="22" y="107"/>
                    </a:lnTo>
                    <a:lnTo>
                      <a:pt x="27" y="113"/>
                    </a:lnTo>
                    <a:lnTo>
                      <a:pt x="33" y="117"/>
                    </a:lnTo>
                    <a:lnTo>
                      <a:pt x="38" y="123"/>
                    </a:lnTo>
                    <a:lnTo>
                      <a:pt x="44" y="125"/>
                    </a:lnTo>
                    <a:lnTo>
                      <a:pt x="51" y="129"/>
                    </a:lnTo>
                    <a:lnTo>
                      <a:pt x="58" y="132"/>
                    </a:lnTo>
                    <a:lnTo>
                      <a:pt x="63" y="134"/>
                    </a:lnTo>
                    <a:lnTo>
                      <a:pt x="67" y="135"/>
                    </a:lnTo>
                    <a:lnTo>
                      <a:pt x="73" y="136"/>
                    </a:lnTo>
                    <a:lnTo>
                      <a:pt x="78" y="136"/>
                    </a:lnTo>
                    <a:lnTo>
                      <a:pt x="88" y="136"/>
                    </a:lnTo>
                    <a:lnTo>
                      <a:pt x="93" y="135"/>
                    </a:lnTo>
                    <a:lnTo>
                      <a:pt x="98" y="134"/>
                    </a:lnTo>
                    <a:lnTo>
                      <a:pt x="107" y="131"/>
                    </a:lnTo>
                    <a:lnTo>
                      <a:pt x="111" y="128"/>
                    </a:lnTo>
                    <a:lnTo>
                      <a:pt x="114" y="125"/>
                    </a:lnTo>
                    <a:lnTo>
                      <a:pt x="121" y="118"/>
                    </a:lnTo>
                    <a:lnTo>
                      <a:pt x="126" y="112"/>
                    </a:lnTo>
                    <a:lnTo>
                      <a:pt x="129" y="107"/>
                    </a:lnTo>
                    <a:lnTo>
                      <a:pt x="131" y="102"/>
                    </a:lnTo>
                    <a:lnTo>
                      <a:pt x="132" y="98"/>
                    </a:lnTo>
                    <a:lnTo>
                      <a:pt x="133" y="92"/>
                    </a:lnTo>
                    <a:lnTo>
                      <a:pt x="133" y="85"/>
                    </a:lnTo>
                    <a:lnTo>
                      <a:pt x="133" y="79"/>
                    </a:lnTo>
                    <a:lnTo>
                      <a:pt x="132" y="65"/>
                    </a:lnTo>
                    <a:lnTo>
                      <a:pt x="129" y="59"/>
                    </a:lnTo>
                    <a:lnTo>
                      <a:pt x="128" y="52"/>
                    </a:lnTo>
                    <a:lnTo>
                      <a:pt x="124" y="46"/>
                    </a:lnTo>
                    <a:lnTo>
                      <a:pt x="121" y="40"/>
                    </a:lnTo>
                    <a:lnTo>
                      <a:pt x="117" y="35"/>
                    </a:lnTo>
                    <a:lnTo>
                      <a:pt x="111" y="29"/>
                    </a:lnTo>
                    <a:lnTo>
                      <a:pt x="106" y="24"/>
                    </a:lnTo>
                    <a:lnTo>
                      <a:pt x="102" y="19"/>
                    </a:lnTo>
                    <a:lnTo>
                      <a:pt x="95" y="14"/>
                    </a:lnTo>
                    <a:lnTo>
                      <a:pt x="89" y="11"/>
                    </a:lnTo>
                    <a:lnTo>
                      <a:pt x="85" y="8"/>
                    </a:lnTo>
                    <a:lnTo>
                      <a:pt x="82" y="7"/>
                    </a:lnTo>
                    <a:lnTo>
                      <a:pt x="76" y="4"/>
                    </a:lnTo>
                    <a:lnTo>
                      <a:pt x="70" y="3"/>
                    </a:lnTo>
                    <a:lnTo>
                      <a:pt x="65" y="2"/>
                    </a:lnTo>
                    <a:lnTo>
                      <a:pt x="60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7" name="Freeform 895"/>
              <p:cNvSpPr>
                <a:spLocks/>
              </p:cNvSpPr>
              <p:nvPr userDrawn="1"/>
            </p:nvSpPr>
            <p:spPr bwMode="auto">
              <a:xfrm>
                <a:off x="4672" y="2330"/>
                <a:ext cx="72" cy="72"/>
              </a:xfrm>
              <a:custGeom>
                <a:avLst/>
                <a:gdLst>
                  <a:gd name="T0" fmla="*/ 0 w 146"/>
                  <a:gd name="T1" fmla="*/ 1 h 144"/>
                  <a:gd name="T2" fmla="*/ 0 w 146"/>
                  <a:gd name="T3" fmla="*/ 1 h 144"/>
                  <a:gd name="T4" fmla="*/ 0 w 146"/>
                  <a:gd name="T5" fmla="*/ 1 h 144"/>
                  <a:gd name="T6" fmla="*/ 0 w 146"/>
                  <a:gd name="T7" fmla="*/ 1 h 144"/>
                  <a:gd name="T8" fmla="*/ 0 w 146"/>
                  <a:gd name="T9" fmla="*/ 1 h 144"/>
                  <a:gd name="T10" fmla="*/ 0 w 146"/>
                  <a:gd name="T11" fmla="*/ 1 h 144"/>
                  <a:gd name="T12" fmla="*/ 0 w 146"/>
                  <a:gd name="T13" fmla="*/ 1 h 144"/>
                  <a:gd name="T14" fmla="*/ 0 w 146"/>
                  <a:gd name="T15" fmla="*/ 1 h 144"/>
                  <a:gd name="T16" fmla="*/ 0 w 146"/>
                  <a:gd name="T17" fmla="*/ 1 h 144"/>
                  <a:gd name="T18" fmla="*/ 0 w 146"/>
                  <a:gd name="T19" fmla="*/ 1 h 144"/>
                  <a:gd name="T20" fmla="*/ 0 w 146"/>
                  <a:gd name="T21" fmla="*/ 1 h 144"/>
                  <a:gd name="T22" fmla="*/ 0 w 146"/>
                  <a:gd name="T23" fmla="*/ 1 h 144"/>
                  <a:gd name="T24" fmla="*/ 0 w 146"/>
                  <a:gd name="T25" fmla="*/ 1 h 144"/>
                  <a:gd name="T26" fmla="*/ 0 w 146"/>
                  <a:gd name="T27" fmla="*/ 1 h 144"/>
                  <a:gd name="T28" fmla="*/ 0 w 146"/>
                  <a:gd name="T29" fmla="*/ 1 h 144"/>
                  <a:gd name="T30" fmla="*/ 0 w 146"/>
                  <a:gd name="T31" fmla="*/ 1 h 144"/>
                  <a:gd name="T32" fmla="*/ 0 w 146"/>
                  <a:gd name="T33" fmla="*/ 1 h 144"/>
                  <a:gd name="T34" fmla="*/ 0 w 146"/>
                  <a:gd name="T35" fmla="*/ 1 h 144"/>
                  <a:gd name="T36" fmla="*/ 0 w 146"/>
                  <a:gd name="T37" fmla="*/ 1 h 144"/>
                  <a:gd name="T38" fmla="*/ 0 w 146"/>
                  <a:gd name="T39" fmla="*/ 1 h 144"/>
                  <a:gd name="T40" fmla="*/ 0 w 146"/>
                  <a:gd name="T41" fmla="*/ 1 h 144"/>
                  <a:gd name="T42" fmla="*/ 0 w 146"/>
                  <a:gd name="T43" fmla="*/ 1 h 144"/>
                  <a:gd name="T44" fmla="*/ 0 w 146"/>
                  <a:gd name="T45" fmla="*/ 1 h 144"/>
                  <a:gd name="T46" fmla="*/ 0 w 146"/>
                  <a:gd name="T47" fmla="*/ 1 h 144"/>
                  <a:gd name="T48" fmla="*/ 0 w 146"/>
                  <a:gd name="T49" fmla="*/ 1 h 144"/>
                  <a:gd name="T50" fmla="*/ 0 w 146"/>
                  <a:gd name="T51" fmla="*/ 1 h 144"/>
                  <a:gd name="T52" fmla="*/ 0 w 146"/>
                  <a:gd name="T53" fmla="*/ 1 h 144"/>
                  <a:gd name="T54" fmla="*/ 0 w 146"/>
                  <a:gd name="T55" fmla="*/ 1 h 144"/>
                  <a:gd name="T56" fmla="*/ 0 w 146"/>
                  <a:gd name="T57" fmla="*/ 1 h 144"/>
                  <a:gd name="T58" fmla="*/ 0 w 146"/>
                  <a:gd name="T59" fmla="*/ 1 h 144"/>
                  <a:gd name="T60" fmla="*/ 0 w 146"/>
                  <a:gd name="T61" fmla="*/ 0 h 144"/>
                  <a:gd name="T62" fmla="*/ 0 w 146"/>
                  <a:gd name="T63" fmla="*/ 0 h 144"/>
                  <a:gd name="T64" fmla="*/ 0 w 146"/>
                  <a:gd name="T65" fmla="*/ 0 h 1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6" h="144">
                    <a:moveTo>
                      <a:pt x="61" y="0"/>
                    </a:moveTo>
                    <a:lnTo>
                      <a:pt x="55" y="1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34" y="10"/>
                    </a:lnTo>
                    <a:lnTo>
                      <a:pt x="29" y="12"/>
                    </a:lnTo>
                    <a:lnTo>
                      <a:pt x="25" y="17"/>
                    </a:lnTo>
                    <a:lnTo>
                      <a:pt x="21" y="21"/>
                    </a:lnTo>
                    <a:lnTo>
                      <a:pt x="14" y="29"/>
                    </a:lnTo>
                    <a:lnTo>
                      <a:pt x="8" y="39"/>
                    </a:lnTo>
                    <a:lnTo>
                      <a:pt x="6" y="43"/>
                    </a:lnTo>
                    <a:lnTo>
                      <a:pt x="4" y="48"/>
                    </a:lnTo>
                    <a:lnTo>
                      <a:pt x="1" y="61"/>
                    </a:lnTo>
                    <a:lnTo>
                      <a:pt x="0" y="67"/>
                    </a:lnTo>
                    <a:lnTo>
                      <a:pt x="0" y="74"/>
                    </a:lnTo>
                    <a:lnTo>
                      <a:pt x="3" y="88"/>
                    </a:lnTo>
                    <a:lnTo>
                      <a:pt x="4" y="95"/>
                    </a:lnTo>
                    <a:lnTo>
                      <a:pt x="7" y="102"/>
                    </a:lnTo>
                    <a:lnTo>
                      <a:pt x="11" y="107"/>
                    </a:lnTo>
                    <a:lnTo>
                      <a:pt x="15" y="114"/>
                    </a:lnTo>
                    <a:lnTo>
                      <a:pt x="19" y="120"/>
                    </a:lnTo>
                    <a:lnTo>
                      <a:pt x="23" y="124"/>
                    </a:lnTo>
                    <a:lnTo>
                      <a:pt x="29" y="129"/>
                    </a:lnTo>
                    <a:lnTo>
                      <a:pt x="36" y="133"/>
                    </a:lnTo>
                    <a:lnTo>
                      <a:pt x="41" y="136"/>
                    </a:lnTo>
                    <a:lnTo>
                      <a:pt x="48" y="139"/>
                    </a:lnTo>
                    <a:lnTo>
                      <a:pt x="55" y="142"/>
                    </a:lnTo>
                    <a:lnTo>
                      <a:pt x="62" y="143"/>
                    </a:lnTo>
                    <a:lnTo>
                      <a:pt x="67" y="144"/>
                    </a:lnTo>
                    <a:lnTo>
                      <a:pt x="74" y="144"/>
                    </a:lnTo>
                    <a:lnTo>
                      <a:pt x="80" y="144"/>
                    </a:lnTo>
                    <a:lnTo>
                      <a:pt x="85" y="144"/>
                    </a:lnTo>
                    <a:lnTo>
                      <a:pt x="91" y="143"/>
                    </a:lnTo>
                    <a:lnTo>
                      <a:pt x="96" y="142"/>
                    </a:lnTo>
                    <a:lnTo>
                      <a:pt x="102" y="140"/>
                    </a:lnTo>
                    <a:lnTo>
                      <a:pt x="106" y="138"/>
                    </a:lnTo>
                    <a:lnTo>
                      <a:pt x="117" y="132"/>
                    </a:lnTo>
                    <a:lnTo>
                      <a:pt x="121" y="128"/>
                    </a:lnTo>
                    <a:lnTo>
                      <a:pt x="125" y="125"/>
                    </a:lnTo>
                    <a:lnTo>
                      <a:pt x="132" y="117"/>
                    </a:lnTo>
                    <a:lnTo>
                      <a:pt x="139" y="107"/>
                    </a:lnTo>
                    <a:lnTo>
                      <a:pt x="140" y="102"/>
                    </a:lnTo>
                    <a:lnTo>
                      <a:pt x="143" y="96"/>
                    </a:lnTo>
                    <a:lnTo>
                      <a:pt x="144" y="91"/>
                    </a:lnTo>
                    <a:lnTo>
                      <a:pt x="146" y="84"/>
                    </a:lnTo>
                    <a:lnTo>
                      <a:pt x="146" y="77"/>
                    </a:lnTo>
                    <a:lnTo>
                      <a:pt x="146" y="70"/>
                    </a:lnTo>
                    <a:lnTo>
                      <a:pt x="146" y="62"/>
                    </a:lnTo>
                    <a:lnTo>
                      <a:pt x="144" y="55"/>
                    </a:lnTo>
                    <a:lnTo>
                      <a:pt x="142" y="48"/>
                    </a:lnTo>
                    <a:lnTo>
                      <a:pt x="139" y="43"/>
                    </a:lnTo>
                    <a:lnTo>
                      <a:pt x="136" y="36"/>
                    </a:lnTo>
                    <a:lnTo>
                      <a:pt x="133" y="33"/>
                    </a:lnTo>
                    <a:lnTo>
                      <a:pt x="132" y="30"/>
                    </a:lnTo>
                    <a:lnTo>
                      <a:pt x="127" y="25"/>
                    </a:lnTo>
                    <a:lnTo>
                      <a:pt x="122" y="19"/>
                    </a:lnTo>
                    <a:lnTo>
                      <a:pt x="117" y="15"/>
                    </a:lnTo>
                    <a:lnTo>
                      <a:pt x="110" y="11"/>
                    </a:lnTo>
                    <a:lnTo>
                      <a:pt x="105" y="7"/>
                    </a:lnTo>
                    <a:lnTo>
                      <a:pt x="98" y="4"/>
                    </a:lnTo>
                    <a:lnTo>
                      <a:pt x="91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8" name="Freeform 896"/>
              <p:cNvSpPr>
                <a:spLocks/>
              </p:cNvSpPr>
              <p:nvPr userDrawn="1"/>
            </p:nvSpPr>
            <p:spPr bwMode="auto">
              <a:xfrm>
                <a:off x="4621" y="2691"/>
                <a:ext cx="70" cy="69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139">
                    <a:moveTo>
                      <a:pt x="58" y="0"/>
                    </a:moveTo>
                    <a:lnTo>
                      <a:pt x="47" y="1"/>
                    </a:lnTo>
                    <a:lnTo>
                      <a:pt x="41" y="3"/>
                    </a:lnTo>
                    <a:lnTo>
                      <a:pt x="37" y="4"/>
                    </a:lnTo>
                    <a:lnTo>
                      <a:pt x="32" y="7"/>
                    </a:lnTo>
                    <a:lnTo>
                      <a:pt x="28" y="10"/>
                    </a:lnTo>
                    <a:lnTo>
                      <a:pt x="24" y="12"/>
                    </a:lnTo>
                    <a:lnTo>
                      <a:pt x="19" y="15"/>
                    </a:lnTo>
                    <a:lnTo>
                      <a:pt x="13" y="22"/>
                    </a:lnTo>
                    <a:lnTo>
                      <a:pt x="10" y="26"/>
                    </a:lnTo>
                    <a:lnTo>
                      <a:pt x="7" y="32"/>
                    </a:lnTo>
                    <a:lnTo>
                      <a:pt x="6" y="36"/>
                    </a:lnTo>
                    <a:lnTo>
                      <a:pt x="3" y="41"/>
                    </a:lnTo>
                    <a:lnTo>
                      <a:pt x="2" y="47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3" y="78"/>
                    </a:lnTo>
                    <a:lnTo>
                      <a:pt x="4" y="85"/>
                    </a:lnTo>
                    <a:lnTo>
                      <a:pt x="7" y="92"/>
                    </a:lnTo>
                    <a:lnTo>
                      <a:pt x="10" y="98"/>
                    </a:lnTo>
                    <a:lnTo>
                      <a:pt x="14" y="104"/>
                    </a:lnTo>
                    <a:lnTo>
                      <a:pt x="18" y="110"/>
                    </a:lnTo>
                    <a:lnTo>
                      <a:pt x="24" y="115"/>
                    </a:lnTo>
                    <a:lnTo>
                      <a:pt x="28" y="120"/>
                    </a:lnTo>
                    <a:lnTo>
                      <a:pt x="33" y="124"/>
                    </a:lnTo>
                    <a:lnTo>
                      <a:pt x="40" y="128"/>
                    </a:lnTo>
                    <a:lnTo>
                      <a:pt x="46" y="132"/>
                    </a:lnTo>
                    <a:lnTo>
                      <a:pt x="52" y="135"/>
                    </a:lnTo>
                    <a:lnTo>
                      <a:pt x="59" y="136"/>
                    </a:lnTo>
                    <a:lnTo>
                      <a:pt x="65" y="137"/>
                    </a:lnTo>
                    <a:lnTo>
                      <a:pt x="70" y="139"/>
                    </a:lnTo>
                    <a:lnTo>
                      <a:pt x="76" y="139"/>
                    </a:lnTo>
                    <a:lnTo>
                      <a:pt x="81" y="139"/>
                    </a:lnTo>
                    <a:lnTo>
                      <a:pt x="87" y="139"/>
                    </a:lnTo>
                    <a:lnTo>
                      <a:pt x="92" y="137"/>
                    </a:lnTo>
                    <a:lnTo>
                      <a:pt x="98" y="136"/>
                    </a:lnTo>
                    <a:lnTo>
                      <a:pt x="102" y="135"/>
                    </a:lnTo>
                    <a:lnTo>
                      <a:pt x="112" y="131"/>
                    </a:lnTo>
                    <a:lnTo>
                      <a:pt x="120" y="125"/>
                    </a:lnTo>
                    <a:lnTo>
                      <a:pt x="127" y="117"/>
                    </a:lnTo>
                    <a:lnTo>
                      <a:pt x="132" y="109"/>
                    </a:lnTo>
                    <a:lnTo>
                      <a:pt x="135" y="103"/>
                    </a:lnTo>
                    <a:lnTo>
                      <a:pt x="136" y="99"/>
                    </a:lnTo>
                    <a:lnTo>
                      <a:pt x="139" y="88"/>
                    </a:lnTo>
                    <a:lnTo>
                      <a:pt x="141" y="81"/>
                    </a:lnTo>
                    <a:lnTo>
                      <a:pt x="141" y="74"/>
                    </a:lnTo>
                    <a:lnTo>
                      <a:pt x="139" y="67"/>
                    </a:lnTo>
                    <a:lnTo>
                      <a:pt x="138" y="60"/>
                    </a:lnTo>
                    <a:lnTo>
                      <a:pt x="135" y="54"/>
                    </a:lnTo>
                    <a:lnTo>
                      <a:pt x="132" y="47"/>
                    </a:lnTo>
                    <a:lnTo>
                      <a:pt x="125" y="34"/>
                    </a:lnTo>
                    <a:lnTo>
                      <a:pt x="121" y="29"/>
                    </a:lnTo>
                    <a:lnTo>
                      <a:pt x="117" y="23"/>
                    </a:lnTo>
                    <a:lnTo>
                      <a:pt x="112" y="19"/>
                    </a:lnTo>
                    <a:lnTo>
                      <a:pt x="106" y="14"/>
                    </a:lnTo>
                    <a:lnTo>
                      <a:pt x="99" y="11"/>
                    </a:lnTo>
                    <a:lnTo>
                      <a:pt x="94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49" name="Freeform 897"/>
              <p:cNvSpPr>
                <a:spLocks/>
              </p:cNvSpPr>
              <p:nvPr userDrawn="1"/>
            </p:nvSpPr>
            <p:spPr bwMode="auto">
              <a:xfrm>
                <a:off x="4726" y="1946"/>
                <a:ext cx="76" cy="76"/>
              </a:xfrm>
              <a:custGeom>
                <a:avLst/>
                <a:gdLst>
                  <a:gd name="T0" fmla="*/ 1 w 152"/>
                  <a:gd name="T1" fmla="*/ 0 h 153"/>
                  <a:gd name="T2" fmla="*/ 1 w 152"/>
                  <a:gd name="T3" fmla="*/ 0 h 153"/>
                  <a:gd name="T4" fmla="*/ 1 w 152"/>
                  <a:gd name="T5" fmla="*/ 0 h 153"/>
                  <a:gd name="T6" fmla="*/ 1 w 152"/>
                  <a:gd name="T7" fmla="*/ 0 h 153"/>
                  <a:gd name="T8" fmla="*/ 1 w 152"/>
                  <a:gd name="T9" fmla="*/ 0 h 153"/>
                  <a:gd name="T10" fmla="*/ 1 w 152"/>
                  <a:gd name="T11" fmla="*/ 0 h 153"/>
                  <a:gd name="T12" fmla="*/ 0 w 152"/>
                  <a:gd name="T13" fmla="*/ 0 h 153"/>
                  <a:gd name="T14" fmla="*/ 1 w 152"/>
                  <a:gd name="T15" fmla="*/ 0 h 153"/>
                  <a:gd name="T16" fmla="*/ 1 w 152"/>
                  <a:gd name="T17" fmla="*/ 0 h 153"/>
                  <a:gd name="T18" fmla="*/ 1 w 152"/>
                  <a:gd name="T19" fmla="*/ 0 h 153"/>
                  <a:gd name="T20" fmla="*/ 1 w 152"/>
                  <a:gd name="T21" fmla="*/ 0 h 153"/>
                  <a:gd name="T22" fmla="*/ 1 w 152"/>
                  <a:gd name="T23" fmla="*/ 0 h 153"/>
                  <a:gd name="T24" fmla="*/ 1 w 152"/>
                  <a:gd name="T25" fmla="*/ 0 h 153"/>
                  <a:gd name="T26" fmla="*/ 1 w 152"/>
                  <a:gd name="T27" fmla="*/ 0 h 153"/>
                  <a:gd name="T28" fmla="*/ 1 w 152"/>
                  <a:gd name="T29" fmla="*/ 0 h 153"/>
                  <a:gd name="T30" fmla="*/ 1 w 152"/>
                  <a:gd name="T31" fmla="*/ 0 h 153"/>
                  <a:gd name="T32" fmla="*/ 1 w 152"/>
                  <a:gd name="T33" fmla="*/ 0 h 153"/>
                  <a:gd name="T34" fmla="*/ 1 w 152"/>
                  <a:gd name="T35" fmla="*/ 0 h 153"/>
                  <a:gd name="T36" fmla="*/ 1 w 152"/>
                  <a:gd name="T37" fmla="*/ 0 h 153"/>
                  <a:gd name="T38" fmla="*/ 1 w 152"/>
                  <a:gd name="T39" fmla="*/ 0 h 153"/>
                  <a:gd name="T40" fmla="*/ 1 w 152"/>
                  <a:gd name="T41" fmla="*/ 0 h 153"/>
                  <a:gd name="T42" fmla="*/ 1 w 152"/>
                  <a:gd name="T43" fmla="*/ 0 h 153"/>
                  <a:gd name="T44" fmla="*/ 1 w 152"/>
                  <a:gd name="T45" fmla="*/ 0 h 153"/>
                  <a:gd name="T46" fmla="*/ 1 w 152"/>
                  <a:gd name="T47" fmla="*/ 0 h 153"/>
                  <a:gd name="T48" fmla="*/ 1 w 152"/>
                  <a:gd name="T49" fmla="*/ 0 h 153"/>
                  <a:gd name="T50" fmla="*/ 1 w 152"/>
                  <a:gd name="T51" fmla="*/ 0 h 153"/>
                  <a:gd name="T52" fmla="*/ 1 w 152"/>
                  <a:gd name="T53" fmla="*/ 0 h 153"/>
                  <a:gd name="T54" fmla="*/ 1 w 152"/>
                  <a:gd name="T55" fmla="*/ 0 h 153"/>
                  <a:gd name="T56" fmla="*/ 1 w 152"/>
                  <a:gd name="T57" fmla="*/ 0 h 153"/>
                  <a:gd name="T58" fmla="*/ 1 w 152"/>
                  <a:gd name="T59" fmla="*/ 0 h 153"/>
                  <a:gd name="T60" fmla="*/ 1 w 152"/>
                  <a:gd name="T61" fmla="*/ 0 h 153"/>
                  <a:gd name="T62" fmla="*/ 1 w 152"/>
                  <a:gd name="T63" fmla="*/ 0 h 1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2" h="153">
                    <a:moveTo>
                      <a:pt x="63" y="2"/>
                    </a:moveTo>
                    <a:lnTo>
                      <a:pt x="51" y="6"/>
                    </a:lnTo>
                    <a:lnTo>
                      <a:pt x="40" y="11"/>
                    </a:lnTo>
                    <a:lnTo>
                      <a:pt x="30" y="18"/>
                    </a:lnTo>
                    <a:lnTo>
                      <a:pt x="22" y="27"/>
                    </a:lnTo>
                    <a:lnTo>
                      <a:pt x="13" y="36"/>
                    </a:lnTo>
                    <a:lnTo>
                      <a:pt x="11" y="42"/>
                    </a:lnTo>
                    <a:lnTo>
                      <a:pt x="8" y="47"/>
                    </a:lnTo>
                    <a:lnTo>
                      <a:pt x="5" y="53"/>
                    </a:lnTo>
                    <a:lnTo>
                      <a:pt x="4" y="58"/>
                    </a:lnTo>
                    <a:lnTo>
                      <a:pt x="1" y="65"/>
                    </a:lnTo>
                    <a:lnTo>
                      <a:pt x="1" y="71"/>
                    </a:lnTo>
                    <a:lnTo>
                      <a:pt x="0" y="79"/>
                    </a:lnTo>
                    <a:lnTo>
                      <a:pt x="0" y="87"/>
                    </a:lnTo>
                    <a:lnTo>
                      <a:pt x="1" y="94"/>
                    </a:lnTo>
                    <a:lnTo>
                      <a:pt x="2" y="101"/>
                    </a:lnTo>
                    <a:lnTo>
                      <a:pt x="4" y="108"/>
                    </a:lnTo>
                    <a:lnTo>
                      <a:pt x="7" y="115"/>
                    </a:lnTo>
                    <a:lnTo>
                      <a:pt x="11" y="120"/>
                    </a:lnTo>
                    <a:lnTo>
                      <a:pt x="15" y="126"/>
                    </a:lnTo>
                    <a:lnTo>
                      <a:pt x="19" y="131"/>
                    </a:lnTo>
                    <a:lnTo>
                      <a:pt x="24" y="137"/>
                    </a:lnTo>
                    <a:lnTo>
                      <a:pt x="30" y="141"/>
                    </a:lnTo>
                    <a:lnTo>
                      <a:pt x="35" y="143"/>
                    </a:lnTo>
                    <a:lnTo>
                      <a:pt x="42" y="148"/>
                    </a:lnTo>
                    <a:lnTo>
                      <a:pt x="49" y="150"/>
                    </a:lnTo>
                    <a:lnTo>
                      <a:pt x="56" y="152"/>
                    </a:lnTo>
                    <a:lnTo>
                      <a:pt x="64" y="153"/>
                    </a:lnTo>
                    <a:lnTo>
                      <a:pt x="70" y="153"/>
                    </a:lnTo>
                    <a:lnTo>
                      <a:pt x="77" y="153"/>
                    </a:lnTo>
                    <a:lnTo>
                      <a:pt x="82" y="152"/>
                    </a:lnTo>
                    <a:lnTo>
                      <a:pt x="88" y="150"/>
                    </a:lnTo>
                    <a:lnTo>
                      <a:pt x="95" y="149"/>
                    </a:lnTo>
                    <a:lnTo>
                      <a:pt x="100" y="148"/>
                    </a:lnTo>
                    <a:lnTo>
                      <a:pt x="106" y="145"/>
                    </a:lnTo>
                    <a:lnTo>
                      <a:pt x="111" y="142"/>
                    </a:lnTo>
                    <a:lnTo>
                      <a:pt x="121" y="135"/>
                    </a:lnTo>
                    <a:lnTo>
                      <a:pt x="126" y="131"/>
                    </a:lnTo>
                    <a:lnTo>
                      <a:pt x="130" y="127"/>
                    </a:lnTo>
                    <a:lnTo>
                      <a:pt x="137" y="117"/>
                    </a:lnTo>
                    <a:lnTo>
                      <a:pt x="141" y="112"/>
                    </a:lnTo>
                    <a:lnTo>
                      <a:pt x="144" y="106"/>
                    </a:lnTo>
                    <a:lnTo>
                      <a:pt x="148" y="94"/>
                    </a:lnTo>
                    <a:lnTo>
                      <a:pt x="151" y="88"/>
                    </a:lnTo>
                    <a:lnTo>
                      <a:pt x="152" y="82"/>
                    </a:lnTo>
                    <a:lnTo>
                      <a:pt x="152" y="75"/>
                    </a:lnTo>
                    <a:lnTo>
                      <a:pt x="152" y="66"/>
                    </a:lnTo>
                    <a:lnTo>
                      <a:pt x="151" y="58"/>
                    </a:lnTo>
                    <a:lnTo>
                      <a:pt x="150" y="51"/>
                    </a:lnTo>
                    <a:lnTo>
                      <a:pt x="148" y="44"/>
                    </a:lnTo>
                    <a:lnTo>
                      <a:pt x="145" y="38"/>
                    </a:lnTo>
                    <a:lnTo>
                      <a:pt x="141" y="32"/>
                    </a:lnTo>
                    <a:lnTo>
                      <a:pt x="137" y="27"/>
                    </a:lnTo>
                    <a:lnTo>
                      <a:pt x="133" y="21"/>
                    </a:lnTo>
                    <a:lnTo>
                      <a:pt x="128" y="16"/>
                    </a:lnTo>
                    <a:lnTo>
                      <a:pt x="122" y="11"/>
                    </a:lnTo>
                    <a:lnTo>
                      <a:pt x="115" y="7"/>
                    </a:lnTo>
                    <a:lnTo>
                      <a:pt x="108" y="5"/>
                    </a:lnTo>
                    <a:lnTo>
                      <a:pt x="101" y="3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1" y="0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0" name="Freeform 898"/>
              <p:cNvSpPr>
                <a:spLocks/>
              </p:cNvSpPr>
              <p:nvPr userDrawn="1"/>
            </p:nvSpPr>
            <p:spPr bwMode="auto">
              <a:xfrm>
                <a:off x="4955" y="1675"/>
                <a:ext cx="86" cy="83"/>
              </a:xfrm>
              <a:custGeom>
                <a:avLst/>
                <a:gdLst>
                  <a:gd name="T0" fmla="*/ 1 w 172"/>
                  <a:gd name="T1" fmla="*/ 1 h 166"/>
                  <a:gd name="T2" fmla="*/ 1 w 172"/>
                  <a:gd name="T3" fmla="*/ 1 h 166"/>
                  <a:gd name="T4" fmla="*/ 1 w 172"/>
                  <a:gd name="T5" fmla="*/ 1 h 166"/>
                  <a:gd name="T6" fmla="*/ 1 w 172"/>
                  <a:gd name="T7" fmla="*/ 1 h 166"/>
                  <a:gd name="T8" fmla="*/ 1 w 172"/>
                  <a:gd name="T9" fmla="*/ 1 h 166"/>
                  <a:gd name="T10" fmla="*/ 1 w 172"/>
                  <a:gd name="T11" fmla="*/ 1 h 166"/>
                  <a:gd name="T12" fmla="*/ 0 w 172"/>
                  <a:gd name="T13" fmla="*/ 1 h 166"/>
                  <a:gd name="T14" fmla="*/ 0 w 172"/>
                  <a:gd name="T15" fmla="*/ 1 h 166"/>
                  <a:gd name="T16" fmla="*/ 1 w 172"/>
                  <a:gd name="T17" fmla="*/ 1 h 166"/>
                  <a:gd name="T18" fmla="*/ 1 w 172"/>
                  <a:gd name="T19" fmla="*/ 1 h 166"/>
                  <a:gd name="T20" fmla="*/ 1 w 172"/>
                  <a:gd name="T21" fmla="*/ 1 h 166"/>
                  <a:gd name="T22" fmla="*/ 1 w 172"/>
                  <a:gd name="T23" fmla="*/ 1 h 166"/>
                  <a:gd name="T24" fmla="*/ 1 w 172"/>
                  <a:gd name="T25" fmla="*/ 1 h 166"/>
                  <a:gd name="T26" fmla="*/ 1 w 172"/>
                  <a:gd name="T27" fmla="*/ 1 h 166"/>
                  <a:gd name="T28" fmla="*/ 1 w 172"/>
                  <a:gd name="T29" fmla="*/ 1 h 166"/>
                  <a:gd name="T30" fmla="*/ 1 w 172"/>
                  <a:gd name="T31" fmla="*/ 1 h 166"/>
                  <a:gd name="T32" fmla="*/ 1 w 172"/>
                  <a:gd name="T33" fmla="*/ 1 h 166"/>
                  <a:gd name="T34" fmla="*/ 1 w 172"/>
                  <a:gd name="T35" fmla="*/ 1 h 166"/>
                  <a:gd name="T36" fmla="*/ 1 w 172"/>
                  <a:gd name="T37" fmla="*/ 1 h 166"/>
                  <a:gd name="T38" fmla="*/ 1 w 172"/>
                  <a:gd name="T39" fmla="*/ 1 h 166"/>
                  <a:gd name="T40" fmla="*/ 1 w 172"/>
                  <a:gd name="T41" fmla="*/ 1 h 166"/>
                  <a:gd name="T42" fmla="*/ 1 w 172"/>
                  <a:gd name="T43" fmla="*/ 1 h 166"/>
                  <a:gd name="T44" fmla="*/ 1 w 172"/>
                  <a:gd name="T45" fmla="*/ 1 h 166"/>
                  <a:gd name="T46" fmla="*/ 1 w 172"/>
                  <a:gd name="T47" fmla="*/ 1 h 166"/>
                  <a:gd name="T48" fmla="*/ 1 w 172"/>
                  <a:gd name="T49" fmla="*/ 1 h 166"/>
                  <a:gd name="T50" fmla="*/ 1 w 172"/>
                  <a:gd name="T51" fmla="*/ 1 h 166"/>
                  <a:gd name="T52" fmla="*/ 1 w 172"/>
                  <a:gd name="T53" fmla="*/ 1 h 166"/>
                  <a:gd name="T54" fmla="*/ 1 w 172"/>
                  <a:gd name="T55" fmla="*/ 1 h 166"/>
                  <a:gd name="T56" fmla="*/ 1 w 172"/>
                  <a:gd name="T57" fmla="*/ 1 h 166"/>
                  <a:gd name="T58" fmla="*/ 1 w 172"/>
                  <a:gd name="T59" fmla="*/ 1 h 166"/>
                  <a:gd name="T60" fmla="*/ 1 w 172"/>
                  <a:gd name="T61" fmla="*/ 0 h 166"/>
                  <a:gd name="T62" fmla="*/ 1 w 172"/>
                  <a:gd name="T63" fmla="*/ 0 h 166"/>
                  <a:gd name="T64" fmla="*/ 1 w 172"/>
                  <a:gd name="T65" fmla="*/ 1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166">
                    <a:moveTo>
                      <a:pt x="71" y="4"/>
                    </a:moveTo>
                    <a:lnTo>
                      <a:pt x="65" y="5"/>
                    </a:lnTo>
                    <a:lnTo>
                      <a:pt x="58" y="8"/>
                    </a:lnTo>
                    <a:lnTo>
                      <a:pt x="52" y="12"/>
                    </a:lnTo>
                    <a:lnTo>
                      <a:pt x="45" y="15"/>
                    </a:lnTo>
                    <a:lnTo>
                      <a:pt x="34" y="23"/>
                    </a:lnTo>
                    <a:lnTo>
                      <a:pt x="25" y="33"/>
                    </a:lnTo>
                    <a:lnTo>
                      <a:pt x="15" y="44"/>
                    </a:lnTo>
                    <a:lnTo>
                      <a:pt x="12" y="49"/>
                    </a:lnTo>
                    <a:lnTo>
                      <a:pt x="8" y="56"/>
                    </a:lnTo>
                    <a:lnTo>
                      <a:pt x="5" y="62"/>
                    </a:lnTo>
                    <a:lnTo>
                      <a:pt x="4" y="68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0" y="99"/>
                    </a:lnTo>
                    <a:lnTo>
                      <a:pt x="0" y="107"/>
                    </a:lnTo>
                    <a:lnTo>
                      <a:pt x="1" y="114"/>
                    </a:lnTo>
                    <a:lnTo>
                      <a:pt x="4" y="121"/>
                    </a:lnTo>
                    <a:lnTo>
                      <a:pt x="7" y="128"/>
                    </a:lnTo>
                    <a:lnTo>
                      <a:pt x="11" y="134"/>
                    </a:lnTo>
                    <a:lnTo>
                      <a:pt x="15" y="140"/>
                    </a:lnTo>
                    <a:lnTo>
                      <a:pt x="21" y="145"/>
                    </a:lnTo>
                    <a:lnTo>
                      <a:pt x="26" y="151"/>
                    </a:lnTo>
                    <a:lnTo>
                      <a:pt x="33" y="155"/>
                    </a:lnTo>
                    <a:lnTo>
                      <a:pt x="40" y="158"/>
                    </a:lnTo>
                    <a:lnTo>
                      <a:pt x="47" y="162"/>
                    </a:lnTo>
                    <a:lnTo>
                      <a:pt x="55" y="163"/>
                    </a:lnTo>
                    <a:lnTo>
                      <a:pt x="63" y="165"/>
                    </a:lnTo>
                    <a:lnTo>
                      <a:pt x="71" y="166"/>
                    </a:lnTo>
                    <a:lnTo>
                      <a:pt x="78" y="165"/>
                    </a:lnTo>
                    <a:lnTo>
                      <a:pt x="85" y="165"/>
                    </a:lnTo>
                    <a:lnTo>
                      <a:pt x="92" y="163"/>
                    </a:lnTo>
                    <a:lnTo>
                      <a:pt x="99" y="162"/>
                    </a:lnTo>
                    <a:lnTo>
                      <a:pt x="106" y="159"/>
                    </a:lnTo>
                    <a:lnTo>
                      <a:pt x="111" y="156"/>
                    </a:lnTo>
                    <a:lnTo>
                      <a:pt x="124" y="151"/>
                    </a:lnTo>
                    <a:lnTo>
                      <a:pt x="131" y="147"/>
                    </a:lnTo>
                    <a:lnTo>
                      <a:pt x="136" y="143"/>
                    </a:lnTo>
                    <a:lnTo>
                      <a:pt x="142" y="137"/>
                    </a:lnTo>
                    <a:lnTo>
                      <a:pt x="146" y="133"/>
                    </a:lnTo>
                    <a:lnTo>
                      <a:pt x="155" y="122"/>
                    </a:lnTo>
                    <a:lnTo>
                      <a:pt x="160" y="115"/>
                    </a:lnTo>
                    <a:lnTo>
                      <a:pt x="162" y="110"/>
                    </a:lnTo>
                    <a:lnTo>
                      <a:pt x="165" y="103"/>
                    </a:lnTo>
                    <a:lnTo>
                      <a:pt x="168" y="97"/>
                    </a:lnTo>
                    <a:lnTo>
                      <a:pt x="171" y="90"/>
                    </a:lnTo>
                    <a:lnTo>
                      <a:pt x="172" y="84"/>
                    </a:lnTo>
                    <a:lnTo>
                      <a:pt x="172" y="74"/>
                    </a:lnTo>
                    <a:lnTo>
                      <a:pt x="172" y="66"/>
                    </a:lnTo>
                    <a:lnTo>
                      <a:pt x="172" y="57"/>
                    </a:lnTo>
                    <a:lnTo>
                      <a:pt x="171" y="51"/>
                    </a:lnTo>
                    <a:lnTo>
                      <a:pt x="168" y="42"/>
                    </a:lnTo>
                    <a:lnTo>
                      <a:pt x="164" y="35"/>
                    </a:lnTo>
                    <a:lnTo>
                      <a:pt x="161" y="30"/>
                    </a:lnTo>
                    <a:lnTo>
                      <a:pt x="155" y="23"/>
                    </a:lnTo>
                    <a:lnTo>
                      <a:pt x="150" y="18"/>
                    </a:lnTo>
                    <a:lnTo>
                      <a:pt x="144" y="13"/>
                    </a:lnTo>
                    <a:lnTo>
                      <a:pt x="137" y="9"/>
                    </a:lnTo>
                    <a:lnTo>
                      <a:pt x="131" y="5"/>
                    </a:lnTo>
                    <a:lnTo>
                      <a:pt x="124" y="2"/>
                    </a:lnTo>
                    <a:lnTo>
                      <a:pt x="115" y="1"/>
                    </a:lnTo>
                    <a:lnTo>
                      <a:pt x="107" y="0"/>
                    </a:lnTo>
                    <a:lnTo>
                      <a:pt x="99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8" y="1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1" name="Freeform 899"/>
              <p:cNvSpPr>
                <a:spLocks/>
              </p:cNvSpPr>
              <p:nvPr userDrawn="1"/>
            </p:nvSpPr>
            <p:spPr bwMode="auto">
              <a:xfrm>
                <a:off x="4933" y="1818"/>
                <a:ext cx="85" cy="81"/>
              </a:xfrm>
              <a:custGeom>
                <a:avLst/>
                <a:gdLst>
                  <a:gd name="T0" fmla="*/ 1 w 170"/>
                  <a:gd name="T1" fmla="*/ 1 h 162"/>
                  <a:gd name="T2" fmla="*/ 1 w 170"/>
                  <a:gd name="T3" fmla="*/ 1 h 162"/>
                  <a:gd name="T4" fmla="*/ 1 w 170"/>
                  <a:gd name="T5" fmla="*/ 1 h 162"/>
                  <a:gd name="T6" fmla="*/ 1 w 170"/>
                  <a:gd name="T7" fmla="*/ 1 h 162"/>
                  <a:gd name="T8" fmla="*/ 1 w 170"/>
                  <a:gd name="T9" fmla="*/ 1 h 162"/>
                  <a:gd name="T10" fmla="*/ 1 w 170"/>
                  <a:gd name="T11" fmla="*/ 1 h 162"/>
                  <a:gd name="T12" fmla="*/ 1 w 170"/>
                  <a:gd name="T13" fmla="*/ 1 h 162"/>
                  <a:gd name="T14" fmla="*/ 0 w 170"/>
                  <a:gd name="T15" fmla="*/ 1 h 162"/>
                  <a:gd name="T16" fmla="*/ 1 w 170"/>
                  <a:gd name="T17" fmla="*/ 1 h 162"/>
                  <a:gd name="T18" fmla="*/ 1 w 170"/>
                  <a:gd name="T19" fmla="*/ 1 h 162"/>
                  <a:gd name="T20" fmla="*/ 1 w 170"/>
                  <a:gd name="T21" fmla="*/ 1 h 162"/>
                  <a:gd name="T22" fmla="*/ 1 w 170"/>
                  <a:gd name="T23" fmla="*/ 1 h 162"/>
                  <a:gd name="T24" fmla="*/ 1 w 170"/>
                  <a:gd name="T25" fmla="*/ 1 h 162"/>
                  <a:gd name="T26" fmla="*/ 1 w 170"/>
                  <a:gd name="T27" fmla="*/ 1 h 162"/>
                  <a:gd name="T28" fmla="*/ 1 w 170"/>
                  <a:gd name="T29" fmla="*/ 1 h 162"/>
                  <a:gd name="T30" fmla="*/ 1 w 170"/>
                  <a:gd name="T31" fmla="*/ 1 h 162"/>
                  <a:gd name="T32" fmla="*/ 1 w 170"/>
                  <a:gd name="T33" fmla="*/ 1 h 162"/>
                  <a:gd name="T34" fmla="*/ 1 w 170"/>
                  <a:gd name="T35" fmla="*/ 1 h 162"/>
                  <a:gd name="T36" fmla="*/ 1 w 170"/>
                  <a:gd name="T37" fmla="*/ 1 h 162"/>
                  <a:gd name="T38" fmla="*/ 1 w 170"/>
                  <a:gd name="T39" fmla="*/ 1 h 162"/>
                  <a:gd name="T40" fmla="*/ 1 w 170"/>
                  <a:gd name="T41" fmla="*/ 1 h 162"/>
                  <a:gd name="T42" fmla="*/ 1 w 170"/>
                  <a:gd name="T43" fmla="*/ 1 h 162"/>
                  <a:gd name="T44" fmla="*/ 1 w 170"/>
                  <a:gd name="T45" fmla="*/ 1 h 162"/>
                  <a:gd name="T46" fmla="*/ 1 w 170"/>
                  <a:gd name="T47" fmla="*/ 1 h 162"/>
                  <a:gd name="T48" fmla="*/ 1 w 170"/>
                  <a:gd name="T49" fmla="*/ 1 h 162"/>
                  <a:gd name="T50" fmla="*/ 1 w 170"/>
                  <a:gd name="T51" fmla="*/ 1 h 162"/>
                  <a:gd name="T52" fmla="*/ 1 w 170"/>
                  <a:gd name="T53" fmla="*/ 1 h 162"/>
                  <a:gd name="T54" fmla="*/ 1 w 170"/>
                  <a:gd name="T55" fmla="*/ 1 h 162"/>
                  <a:gd name="T56" fmla="*/ 1 w 170"/>
                  <a:gd name="T57" fmla="*/ 1 h 162"/>
                  <a:gd name="T58" fmla="*/ 1 w 170"/>
                  <a:gd name="T59" fmla="*/ 0 h 162"/>
                  <a:gd name="T60" fmla="*/ 1 w 170"/>
                  <a:gd name="T61" fmla="*/ 0 h 162"/>
                  <a:gd name="T62" fmla="*/ 1 w 170"/>
                  <a:gd name="T63" fmla="*/ 1 h 1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0" h="162">
                    <a:moveTo>
                      <a:pt x="71" y="2"/>
                    </a:moveTo>
                    <a:lnTo>
                      <a:pt x="57" y="7"/>
                    </a:lnTo>
                    <a:lnTo>
                      <a:pt x="52" y="9"/>
                    </a:lnTo>
                    <a:lnTo>
                      <a:pt x="45" y="13"/>
                    </a:lnTo>
                    <a:lnTo>
                      <a:pt x="39" y="16"/>
                    </a:lnTo>
                    <a:lnTo>
                      <a:pt x="34" y="20"/>
                    </a:lnTo>
                    <a:lnTo>
                      <a:pt x="30" y="26"/>
                    </a:lnTo>
                    <a:lnTo>
                      <a:pt x="24" y="30"/>
                    </a:lnTo>
                    <a:lnTo>
                      <a:pt x="16" y="41"/>
                    </a:lnTo>
                    <a:lnTo>
                      <a:pt x="12" y="46"/>
                    </a:lnTo>
                    <a:lnTo>
                      <a:pt x="9" y="52"/>
                    </a:lnTo>
                    <a:lnTo>
                      <a:pt x="4" y="64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6"/>
                    </a:lnTo>
                    <a:lnTo>
                      <a:pt x="0" y="93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6" y="136"/>
                    </a:lnTo>
                    <a:lnTo>
                      <a:pt x="22" y="141"/>
                    </a:lnTo>
                    <a:lnTo>
                      <a:pt x="27" y="145"/>
                    </a:lnTo>
                    <a:lnTo>
                      <a:pt x="33" y="150"/>
                    </a:lnTo>
                    <a:lnTo>
                      <a:pt x="39" y="154"/>
                    </a:lnTo>
                    <a:lnTo>
                      <a:pt x="46" y="156"/>
                    </a:lnTo>
                    <a:lnTo>
                      <a:pt x="55" y="159"/>
                    </a:lnTo>
                    <a:lnTo>
                      <a:pt x="63" y="161"/>
                    </a:lnTo>
                    <a:lnTo>
                      <a:pt x="71" y="162"/>
                    </a:lnTo>
                    <a:lnTo>
                      <a:pt x="78" y="162"/>
                    </a:lnTo>
                    <a:lnTo>
                      <a:pt x="85" y="162"/>
                    </a:lnTo>
                    <a:lnTo>
                      <a:pt x="92" y="161"/>
                    </a:lnTo>
                    <a:lnTo>
                      <a:pt x="97" y="159"/>
                    </a:lnTo>
                    <a:lnTo>
                      <a:pt x="104" y="158"/>
                    </a:lnTo>
                    <a:lnTo>
                      <a:pt x="111" y="155"/>
                    </a:lnTo>
                    <a:lnTo>
                      <a:pt x="123" y="148"/>
                    </a:lnTo>
                    <a:lnTo>
                      <a:pt x="134" y="141"/>
                    </a:lnTo>
                    <a:lnTo>
                      <a:pt x="144" y="132"/>
                    </a:lnTo>
                    <a:lnTo>
                      <a:pt x="154" y="122"/>
                    </a:lnTo>
                    <a:lnTo>
                      <a:pt x="156" y="115"/>
                    </a:lnTo>
                    <a:lnTo>
                      <a:pt x="160" y="110"/>
                    </a:lnTo>
                    <a:lnTo>
                      <a:pt x="166" y="97"/>
                    </a:lnTo>
                    <a:lnTo>
                      <a:pt x="167" y="90"/>
                    </a:lnTo>
                    <a:lnTo>
                      <a:pt x="169" y="84"/>
                    </a:lnTo>
                    <a:lnTo>
                      <a:pt x="170" y="75"/>
                    </a:lnTo>
                    <a:lnTo>
                      <a:pt x="170" y="67"/>
                    </a:lnTo>
                    <a:lnTo>
                      <a:pt x="169" y="59"/>
                    </a:lnTo>
                    <a:lnTo>
                      <a:pt x="167" y="52"/>
                    </a:lnTo>
                    <a:lnTo>
                      <a:pt x="165" y="45"/>
                    </a:lnTo>
                    <a:lnTo>
                      <a:pt x="162" y="37"/>
                    </a:lnTo>
                    <a:lnTo>
                      <a:pt x="158" y="31"/>
                    </a:lnTo>
                    <a:lnTo>
                      <a:pt x="154" y="24"/>
                    </a:lnTo>
                    <a:lnTo>
                      <a:pt x="148" y="19"/>
                    </a:lnTo>
                    <a:lnTo>
                      <a:pt x="143" y="15"/>
                    </a:lnTo>
                    <a:lnTo>
                      <a:pt x="136" y="11"/>
                    </a:lnTo>
                    <a:lnTo>
                      <a:pt x="129" y="7"/>
                    </a:lnTo>
                    <a:lnTo>
                      <a:pt x="122" y="4"/>
                    </a:lnTo>
                    <a:lnTo>
                      <a:pt x="114" y="1"/>
                    </a:lnTo>
                    <a:lnTo>
                      <a:pt x="105" y="0"/>
                    </a:lnTo>
                    <a:lnTo>
                      <a:pt x="97" y="0"/>
                    </a:lnTo>
                    <a:lnTo>
                      <a:pt x="90" y="0"/>
                    </a:lnTo>
                    <a:lnTo>
                      <a:pt x="83" y="0"/>
                    </a:lnTo>
                    <a:lnTo>
                      <a:pt x="77" y="1"/>
                    </a:lnTo>
                    <a:lnTo>
                      <a:pt x="7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2" name="Freeform 900"/>
              <p:cNvSpPr>
                <a:spLocks/>
              </p:cNvSpPr>
              <p:nvPr userDrawn="1"/>
            </p:nvSpPr>
            <p:spPr bwMode="auto">
              <a:xfrm>
                <a:off x="4700" y="3312"/>
                <a:ext cx="71" cy="69"/>
              </a:xfrm>
              <a:custGeom>
                <a:avLst/>
                <a:gdLst>
                  <a:gd name="T0" fmla="*/ 1 w 142"/>
                  <a:gd name="T1" fmla="*/ 0 h 138"/>
                  <a:gd name="T2" fmla="*/ 1 w 142"/>
                  <a:gd name="T3" fmla="*/ 0 h 138"/>
                  <a:gd name="T4" fmla="*/ 1 w 142"/>
                  <a:gd name="T5" fmla="*/ 1 h 138"/>
                  <a:gd name="T6" fmla="*/ 1 w 142"/>
                  <a:gd name="T7" fmla="*/ 1 h 138"/>
                  <a:gd name="T8" fmla="*/ 1 w 142"/>
                  <a:gd name="T9" fmla="*/ 1 h 138"/>
                  <a:gd name="T10" fmla="*/ 1 w 142"/>
                  <a:gd name="T11" fmla="*/ 1 h 138"/>
                  <a:gd name="T12" fmla="*/ 1 w 142"/>
                  <a:gd name="T13" fmla="*/ 1 h 138"/>
                  <a:gd name="T14" fmla="*/ 1 w 142"/>
                  <a:gd name="T15" fmla="*/ 1 h 138"/>
                  <a:gd name="T16" fmla="*/ 1 w 142"/>
                  <a:gd name="T17" fmla="*/ 1 h 138"/>
                  <a:gd name="T18" fmla="*/ 1 w 142"/>
                  <a:gd name="T19" fmla="*/ 1 h 138"/>
                  <a:gd name="T20" fmla="*/ 1 w 142"/>
                  <a:gd name="T21" fmla="*/ 1 h 138"/>
                  <a:gd name="T22" fmla="*/ 0 w 142"/>
                  <a:gd name="T23" fmla="*/ 1 h 138"/>
                  <a:gd name="T24" fmla="*/ 0 w 142"/>
                  <a:gd name="T25" fmla="*/ 1 h 138"/>
                  <a:gd name="T26" fmla="*/ 1 w 142"/>
                  <a:gd name="T27" fmla="*/ 1 h 138"/>
                  <a:gd name="T28" fmla="*/ 1 w 142"/>
                  <a:gd name="T29" fmla="*/ 1 h 138"/>
                  <a:gd name="T30" fmla="*/ 1 w 142"/>
                  <a:gd name="T31" fmla="*/ 1 h 138"/>
                  <a:gd name="T32" fmla="*/ 1 w 142"/>
                  <a:gd name="T33" fmla="*/ 1 h 138"/>
                  <a:gd name="T34" fmla="*/ 1 w 142"/>
                  <a:gd name="T35" fmla="*/ 1 h 138"/>
                  <a:gd name="T36" fmla="*/ 1 w 142"/>
                  <a:gd name="T37" fmla="*/ 1 h 138"/>
                  <a:gd name="T38" fmla="*/ 1 w 142"/>
                  <a:gd name="T39" fmla="*/ 1 h 138"/>
                  <a:gd name="T40" fmla="*/ 1 w 142"/>
                  <a:gd name="T41" fmla="*/ 1 h 138"/>
                  <a:gd name="T42" fmla="*/ 1 w 142"/>
                  <a:gd name="T43" fmla="*/ 1 h 138"/>
                  <a:gd name="T44" fmla="*/ 1 w 142"/>
                  <a:gd name="T45" fmla="*/ 1 h 138"/>
                  <a:gd name="T46" fmla="*/ 1 w 142"/>
                  <a:gd name="T47" fmla="*/ 1 h 138"/>
                  <a:gd name="T48" fmla="*/ 1 w 142"/>
                  <a:gd name="T49" fmla="*/ 1 h 138"/>
                  <a:gd name="T50" fmla="*/ 1 w 142"/>
                  <a:gd name="T51" fmla="*/ 1 h 138"/>
                  <a:gd name="T52" fmla="*/ 1 w 142"/>
                  <a:gd name="T53" fmla="*/ 1 h 138"/>
                  <a:gd name="T54" fmla="*/ 1 w 142"/>
                  <a:gd name="T55" fmla="*/ 1 h 138"/>
                  <a:gd name="T56" fmla="*/ 1 w 142"/>
                  <a:gd name="T57" fmla="*/ 1 h 138"/>
                  <a:gd name="T58" fmla="*/ 1 w 142"/>
                  <a:gd name="T59" fmla="*/ 1 h 138"/>
                  <a:gd name="T60" fmla="*/ 1 w 142"/>
                  <a:gd name="T61" fmla="*/ 1 h 138"/>
                  <a:gd name="T62" fmla="*/ 1 w 142"/>
                  <a:gd name="T63" fmla="*/ 1 h 138"/>
                  <a:gd name="T64" fmla="*/ 1 w 142"/>
                  <a:gd name="T65" fmla="*/ 1 h 138"/>
                  <a:gd name="T66" fmla="*/ 1 w 142"/>
                  <a:gd name="T67" fmla="*/ 1 h 138"/>
                  <a:gd name="T68" fmla="*/ 1 w 142"/>
                  <a:gd name="T69" fmla="*/ 1 h 138"/>
                  <a:gd name="T70" fmla="*/ 1 w 142"/>
                  <a:gd name="T71" fmla="*/ 1 h 138"/>
                  <a:gd name="T72" fmla="*/ 1 w 142"/>
                  <a:gd name="T73" fmla="*/ 1 h 138"/>
                  <a:gd name="T74" fmla="*/ 1 w 142"/>
                  <a:gd name="T75" fmla="*/ 1 h 138"/>
                  <a:gd name="T76" fmla="*/ 1 w 142"/>
                  <a:gd name="T77" fmla="*/ 1 h 138"/>
                  <a:gd name="T78" fmla="*/ 1 w 142"/>
                  <a:gd name="T79" fmla="*/ 1 h 138"/>
                  <a:gd name="T80" fmla="*/ 1 w 142"/>
                  <a:gd name="T81" fmla="*/ 1 h 138"/>
                  <a:gd name="T82" fmla="*/ 1 w 142"/>
                  <a:gd name="T83" fmla="*/ 1 h 138"/>
                  <a:gd name="T84" fmla="*/ 1 w 142"/>
                  <a:gd name="T85" fmla="*/ 1 h 138"/>
                  <a:gd name="T86" fmla="*/ 1 w 142"/>
                  <a:gd name="T87" fmla="*/ 1 h 138"/>
                  <a:gd name="T88" fmla="*/ 1 w 142"/>
                  <a:gd name="T89" fmla="*/ 1 h 138"/>
                  <a:gd name="T90" fmla="*/ 1 w 142"/>
                  <a:gd name="T91" fmla="*/ 1 h 138"/>
                  <a:gd name="T92" fmla="*/ 1 w 142"/>
                  <a:gd name="T93" fmla="*/ 1 h 138"/>
                  <a:gd name="T94" fmla="*/ 1 w 142"/>
                  <a:gd name="T95" fmla="*/ 1 h 138"/>
                  <a:gd name="T96" fmla="*/ 1 w 142"/>
                  <a:gd name="T97" fmla="*/ 1 h 138"/>
                  <a:gd name="T98" fmla="*/ 1 w 142"/>
                  <a:gd name="T99" fmla="*/ 1 h 138"/>
                  <a:gd name="T100" fmla="*/ 1 w 142"/>
                  <a:gd name="T101" fmla="*/ 1 h 138"/>
                  <a:gd name="T102" fmla="*/ 1 w 142"/>
                  <a:gd name="T103" fmla="*/ 1 h 138"/>
                  <a:gd name="T104" fmla="*/ 1 w 142"/>
                  <a:gd name="T105" fmla="*/ 1 h 138"/>
                  <a:gd name="T106" fmla="*/ 1 w 142"/>
                  <a:gd name="T107" fmla="*/ 1 h 138"/>
                  <a:gd name="T108" fmla="*/ 1 w 142"/>
                  <a:gd name="T109" fmla="*/ 1 h 138"/>
                  <a:gd name="T110" fmla="*/ 1 w 142"/>
                  <a:gd name="T111" fmla="*/ 1 h 138"/>
                  <a:gd name="T112" fmla="*/ 1 w 142"/>
                  <a:gd name="T113" fmla="*/ 1 h 138"/>
                  <a:gd name="T114" fmla="*/ 1 w 142"/>
                  <a:gd name="T115" fmla="*/ 1 h 138"/>
                  <a:gd name="T116" fmla="*/ 1 w 142"/>
                  <a:gd name="T117" fmla="*/ 0 h 13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2" h="138">
                    <a:moveTo>
                      <a:pt x="60" y="0"/>
                    </a:moveTo>
                    <a:lnTo>
                      <a:pt x="49" y="0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6" y="26"/>
                    </a:lnTo>
                    <a:lnTo>
                      <a:pt x="5" y="30"/>
                    </a:lnTo>
                    <a:lnTo>
                      <a:pt x="3" y="35"/>
                    </a:lnTo>
                    <a:lnTo>
                      <a:pt x="2" y="39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3" y="67"/>
                    </a:lnTo>
                    <a:lnTo>
                      <a:pt x="5" y="74"/>
                    </a:lnTo>
                    <a:lnTo>
                      <a:pt x="7" y="81"/>
                    </a:lnTo>
                    <a:lnTo>
                      <a:pt x="11" y="86"/>
                    </a:lnTo>
                    <a:lnTo>
                      <a:pt x="14" y="93"/>
                    </a:lnTo>
                    <a:lnTo>
                      <a:pt x="24" y="105"/>
                    </a:lnTo>
                    <a:lnTo>
                      <a:pt x="29" y="111"/>
                    </a:lnTo>
                    <a:lnTo>
                      <a:pt x="35" y="115"/>
                    </a:lnTo>
                    <a:lnTo>
                      <a:pt x="40" y="121"/>
                    </a:lnTo>
                    <a:lnTo>
                      <a:pt x="47" y="125"/>
                    </a:lnTo>
                    <a:lnTo>
                      <a:pt x="54" y="129"/>
                    </a:lnTo>
                    <a:lnTo>
                      <a:pt x="61" y="132"/>
                    </a:lnTo>
                    <a:lnTo>
                      <a:pt x="66" y="134"/>
                    </a:lnTo>
                    <a:lnTo>
                      <a:pt x="72" y="136"/>
                    </a:lnTo>
                    <a:lnTo>
                      <a:pt x="77" y="137"/>
                    </a:lnTo>
                    <a:lnTo>
                      <a:pt x="83" y="138"/>
                    </a:lnTo>
                    <a:lnTo>
                      <a:pt x="88" y="138"/>
                    </a:lnTo>
                    <a:lnTo>
                      <a:pt x="94" y="138"/>
                    </a:lnTo>
                    <a:lnTo>
                      <a:pt x="99" y="138"/>
                    </a:lnTo>
                    <a:lnTo>
                      <a:pt x="104" y="137"/>
                    </a:lnTo>
                    <a:lnTo>
                      <a:pt x="113" y="134"/>
                    </a:lnTo>
                    <a:lnTo>
                      <a:pt x="121" y="130"/>
                    </a:lnTo>
                    <a:lnTo>
                      <a:pt x="126" y="127"/>
                    </a:lnTo>
                    <a:lnTo>
                      <a:pt x="128" y="123"/>
                    </a:lnTo>
                    <a:lnTo>
                      <a:pt x="135" y="116"/>
                    </a:lnTo>
                    <a:lnTo>
                      <a:pt x="139" y="108"/>
                    </a:lnTo>
                    <a:lnTo>
                      <a:pt x="142" y="97"/>
                    </a:lnTo>
                    <a:lnTo>
                      <a:pt x="142" y="92"/>
                    </a:lnTo>
                    <a:lnTo>
                      <a:pt x="142" y="85"/>
                    </a:lnTo>
                    <a:lnTo>
                      <a:pt x="141" y="71"/>
                    </a:lnTo>
                    <a:lnTo>
                      <a:pt x="138" y="64"/>
                    </a:lnTo>
                    <a:lnTo>
                      <a:pt x="135" y="57"/>
                    </a:lnTo>
                    <a:lnTo>
                      <a:pt x="132" y="50"/>
                    </a:lnTo>
                    <a:lnTo>
                      <a:pt x="128" y="44"/>
                    </a:lnTo>
                    <a:lnTo>
                      <a:pt x="124" y="38"/>
                    </a:lnTo>
                    <a:lnTo>
                      <a:pt x="119" y="33"/>
                    </a:lnTo>
                    <a:lnTo>
                      <a:pt x="113" y="27"/>
                    </a:lnTo>
                    <a:lnTo>
                      <a:pt x="108" y="22"/>
                    </a:lnTo>
                    <a:lnTo>
                      <a:pt x="102" y="16"/>
                    </a:lnTo>
                    <a:lnTo>
                      <a:pt x="95" y="12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6" y="4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3" name="Freeform 901"/>
              <p:cNvSpPr>
                <a:spLocks/>
              </p:cNvSpPr>
              <p:nvPr userDrawn="1"/>
            </p:nvSpPr>
            <p:spPr bwMode="auto">
              <a:xfrm>
                <a:off x="4809" y="2612"/>
                <a:ext cx="78" cy="73"/>
              </a:xfrm>
              <a:custGeom>
                <a:avLst/>
                <a:gdLst>
                  <a:gd name="T0" fmla="*/ 1 w 155"/>
                  <a:gd name="T1" fmla="*/ 0 h 147"/>
                  <a:gd name="T2" fmla="*/ 1 w 155"/>
                  <a:gd name="T3" fmla="*/ 0 h 147"/>
                  <a:gd name="T4" fmla="*/ 1 w 155"/>
                  <a:gd name="T5" fmla="*/ 0 h 147"/>
                  <a:gd name="T6" fmla="*/ 1 w 155"/>
                  <a:gd name="T7" fmla="*/ 0 h 147"/>
                  <a:gd name="T8" fmla="*/ 1 w 155"/>
                  <a:gd name="T9" fmla="*/ 0 h 147"/>
                  <a:gd name="T10" fmla="*/ 1 w 155"/>
                  <a:gd name="T11" fmla="*/ 0 h 147"/>
                  <a:gd name="T12" fmla="*/ 1 w 155"/>
                  <a:gd name="T13" fmla="*/ 0 h 147"/>
                  <a:gd name="T14" fmla="*/ 0 w 155"/>
                  <a:gd name="T15" fmla="*/ 0 h 147"/>
                  <a:gd name="T16" fmla="*/ 1 w 155"/>
                  <a:gd name="T17" fmla="*/ 0 h 147"/>
                  <a:gd name="T18" fmla="*/ 1 w 155"/>
                  <a:gd name="T19" fmla="*/ 0 h 147"/>
                  <a:gd name="T20" fmla="*/ 1 w 155"/>
                  <a:gd name="T21" fmla="*/ 0 h 147"/>
                  <a:gd name="T22" fmla="*/ 1 w 155"/>
                  <a:gd name="T23" fmla="*/ 0 h 147"/>
                  <a:gd name="T24" fmla="*/ 1 w 155"/>
                  <a:gd name="T25" fmla="*/ 0 h 147"/>
                  <a:gd name="T26" fmla="*/ 1 w 155"/>
                  <a:gd name="T27" fmla="*/ 0 h 147"/>
                  <a:gd name="T28" fmla="*/ 1 w 155"/>
                  <a:gd name="T29" fmla="*/ 0 h 147"/>
                  <a:gd name="T30" fmla="*/ 1 w 155"/>
                  <a:gd name="T31" fmla="*/ 0 h 147"/>
                  <a:gd name="T32" fmla="*/ 1 w 155"/>
                  <a:gd name="T33" fmla="*/ 0 h 147"/>
                  <a:gd name="T34" fmla="*/ 1 w 155"/>
                  <a:gd name="T35" fmla="*/ 0 h 147"/>
                  <a:gd name="T36" fmla="*/ 1 w 155"/>
                  <a:gd name="T37" fmla="*/ 0 h 147"/>
                  <a:gd name="T38" fmla="*/ 1 w 155"/>
                  <a:gd name="T39" fmla="*/ 0 h 147"/>
                  <a:gd name="T40" fmla="*/ 1 w 155"/>
                  <a:gd name="T41" fmla="*/ 0 h 147"/>
                  <a:gd name="T42" fmla="*/ 1 w 155"/>
                  <a:gd name="T43" fmla="*/ 0 h 147"/>
                  <a:gd name="T44" fmla="*/ 1 w 155"/>
                  <a:gd name="T45" fmla="*/ 0 h 147"/>
                  <a:gd name="T46" fmla="*/ 1 w 155"/>
                  <a:gd name="T47" fmla="*/ 0 h 147"/>
                  <a:gd name="T48" fmla="*/ 1 w 155"/>
                  <a:gd name="T49" fmla="*/ 0 h 147"/>
                  <a:gd name="T50" fmla="*/ 1 w 155"/>
                  <a:gd name="T51" fmla="*/ 0 h 147"/>
                  <a:gd name="T52" fmla="*/ 1 w 155"/>
                  <a:gd name="T53" fmla="*/ 0 h 147"/>
                  <a:gd name="T54" fmla="*/ 1 w 155"/>
                  <a:gd name="T55" fmla="*/ 0 h 147"/>
                  <a:gd name="T56" fmla="*/ 1 w 155"/>
                  <a:gd name="T57" fmla="*/ 0 h 147"/>
                  <a:gd name="T58" fmla="*/ 1 w 155"/>
                  <a:gd name="T59" fmla="*/ 0 h 147"/>
                  <a:gd name="T60" fmla="*/ 1 w 155"/>
                  <a:gd name="T61" fmla="*/ 0 h 147"/>
                  <a:gd name="T62" fmla="*/ 1 w 155"/>
                  <a:gd name="T63" fmla="*/ 0 h 147"/>
                  <a:gd name="T64" fmla="*/ 1 w 155"/>
                  <a:gd name="T65" fmla="*/ 0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" h="147">
                    <a:moveTo>
                      <a:pt x="65" y="0"/>
                    </a:moveTo>
                    <a:lnTo>
                      <a:pt x="52" y="3"/>
                    </a:lnTo>
                    <a:lnTo>
                      <a:pt x="41" y="5"/>
                    </a:lnTo>
                    <a:lnTo>
                      <a:pt x="36" y="8"/>
                    </a:lnTo>
                    <a:lnTo>
                      <a:pt x="32" y="11"/>
                    </a:lnTo>
                    <a:lnTo>
                      <a:pt x="22" y="18"/>
                    </a:lnTo>
                    <a:lnTo>
                      <a:pt x="18" y="20"/>
                    </a:lnTo>
                    <a:lnTo>
                      <a:pt x="15" y="25"/>
                    </a:lnTo>
                    <a:lnTo>
                      <a:pt x="11" y="30"/>
                    </a:lnTo>
                    <a:lnTo>
                      <a:pt x="8" y="34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1"/>
                    </a:lnTo>
                    <a:lnTo>
                      <a:pt x="1" y="56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8" y="99"/>
                    </a:lnTo>
                    <a:lnTo>
                      <a:pt x="11" y="106"/>
                    </a:lnTo>
                    <a:lnTo>
                      <a:pt x="15" y="111"/>
                    </a:lnTo>
                    <a:lnTo>
                      <a:pt x="19" y="117"/>
                    </a:lnTo>
                    <a:lnTo>
                      <a:pt x="25" y="122"/>
                    </a:lnTo>
                    <a:lnTo>
                      <a:pt x="30" y="128"/>
                    </a:lnTo>
                    <a:lnTo>
                      <a:pt x="37" y="132"/>
                    </a:lnTo>
                    <a:lnTo>
                      <a:pt x="44" y="136"/>
                    </a:lnTo>
                    <a:lnTo>
                      <a:pt x="51" y="140"/>
                    </a:lnTo>
                    <a:lnTo>
                      <a:pt x="58" y="143"/>
                    </a:lnTo>
                    <a:lnTo>
                      <a:pt x="66" y="146"/>
                    </a:lnTo>
                    <a:lnTo>
                      <a:pt x="72" y="147"/>
                    </a:lnTo>
                    <a:lnTo>
                      <a:pt x="77" y="147"/>
                    </a:lnTo>
                    <a:lnTo>
                      <a:pt x="84" y="147"/>
                    </a:lnTo>
                    <a:lnTo>
                      <a:pt x="89" y="147"/>
                    </a:lnTo>
                    <a:lnTo>
                      <a:pt x="96" y="147"/>
                    </a:lnTo>
                    <a:lnTo>
                      <a:pt x="102" y="146"/>
                    </a:lnTo>
                    <a:lnTo>
                      <a:pt x="107" y="144"/>
                    </a:lnTo>
                    <a:lnTo>
                      <a:pt x="113" y="143"/>
                    </a:lnTo>
                    <a:lnTo>
                      <a:pt x="122" y="137"/>
                    </a:lnTo>
                    <a:lnTo>
                      <a:pt x="132" y="130"/>
                    </a:lnTo>
                    <a:lnTo>
                      <a:pt x="140" y="122"/>
                    </a:lnTo>
                    <a:lnTo>
                      <a:pt x="143" y="118"/>
                    </a:lnTo>
                    <a:lnTo>
                      <a:pt x="146" y="114"/>
                    </a:lnTo>
                    <a:lnTo>
                      <a:pt x="149" y="108"/>
                    </a:lnTo>
                    <a:lnTo>
                      <a:pt x="151" y="103"/>
                    </a:lnTo>
                    <a:lnTo>
                      <a:pt x="153" y="97"/>
                    </a:lnTo>
                    <a:lnTo>
                      <a:pt x="154" y="92"/>
                    </a:lnTo>
                    <a:lnTo>
                      <a:pt x="155" y="84"/>
                    </a:lnTo>
                    <a:lnTo>
                      <a:pt x="155" y="77"/>
                    </a:lnTo>
                    <a:lnTo>
                      <a:pt x="154" y="70"/>
                    </a:lnTo>
                    <a:lnTo>
                      <a:pt x="153" y="62"/>
                    </a:lnTo>
                    <a:lnTo>
                      <a:pt x="150" y="55"/>
                    </a:lnTo>
                    <a:lnTo>
                      <a:pt x="147" y="48"/>
                    </a:lnTo>
                    <a:lnTo>
                      <a:pt x="144" y="41"/>
                    </a:lnTo>
                    <a:lnTo>
                      <a:pt x="140" y="36"/>
                    </a:lnTo>
                    <a:lnTo>
                      <a:pt x="135" y="30"/>
                    </a:lnTo>
                    <a:lnTo>
                      <a:pt x="129" y="25"/>
                    </a:lnTo>
                    <a:lnTo>
                      <a:pt x="124" y="19"/>
                    </a:lnTo>
                    <a:lnTo>
                      <a:pt x="118" y="15"/>
                    </a:lnTo>
                    <a:lnTo>
                      <a:pt x="111" y="11"/>
                    </a:lnTo>
                    <a:lnTo>
                      <a:pt x="103" y="7"/>
                    </a:lnTo>
                    <a:lnTo>
                      <a:pt x="96" y="4"/>
                    </a:lnTo>
                    <a:lnTo>
                      <a:pt x="88" y="3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4" name="Freeform 902"/>
              <p:cNvSpPr>
                <a:spLocks/>
              </p:cNvSpPr>
              <p:nvPr userDrawn="1"/>
            </p:nvSpPr>
            <p:spPr bwMode="auto">
              <a:xfrm>
                <a:off x="4753" y="2973"/>
                <a:ext cx="74" cy="71"/>
              </a:xfrm>
              <a:custGeom>
                <a:avLst/>
                <a:gdLst>
                  <a:gd name="T0" fmla="*/ 0 w 149"/>
                  <a:gd name="T1" fmla="*/ 0 h 141"/>
                  <a:gd name="T2" fmla="*/ 0 w 149"/>
                  <a:gd name="T3" fmla="*/ 0 h 141"/>
                  <a:gd name="T4" fmla="*/ 0 w 149"/>
                  <a:gd name="T5" fmla="*/ 1 h 141"/>
                  <a:gd name="T6" fmla="*/ 0 w 149"/>
                  <a:gd name="T7" fmla="*/ 1 h 141"/>
                  <a:gd name="T8" fmla="*/ 0 w 149"/>
                  <a:gd name="T9" fmla="*/ 1 h 141"/>
                  <a:gd name="T10" fmla="*/ 0 w 149"/>
                  <a:gd name="T11" fmla="*/ 1 h 141"/>
                  <a:gd name="T12" fmla="*/ 0 w 149"/>
                  <a:gd name="T13" fmla="*/ 1 h 141"/>
                  <a:gd name="T14" fmla="*/ 0 w 149"/>
                  <a:gd name="T15" fmla="*/ 1 h 141"/>
                  <a:gd name="T16" fmla="*/ 0 w 149"/>
                  <a:gd name="T17" fmla="*/ 1 h 141"/>
                  <a:gd name="T18" fmla="*/ 0 w 149"/>
                  <a:gd name="T19" fmla="*/ 1 h 141"/>
                  <a:gd name="T20" fmla="*/ 0 w 149"/>
                  <a:gd name="T21" fmla="*/ 1 h 141"/>
                  <a:gd name="T22" fmla="*/ 0 w 149"/>
                  <a:gd name="T23" fmla="*/ 1 h 141"/>
                  <a:gd name="T24" fmla="*/ 0 w 149"/>
                  <a:gd name="T25" fmla="*/ 1 h 141"/>
                  <a:gd name="T26" fmla="*/ 0 w 149"/>
                  <a:gd name="T27" fmla="*/ 1 h 141"/>
                  <a:gd name="T28" fmla="*/ 0 w 149"/>
                  <a:gd name="T29" fmla="*/ 1 h 141"/>
                  <a:gd name="T30" fmla="*/ 0 w 149"/>
                  <a:gd name="T31" fmla="*/ 1 h 141"/>
                  <a:gd name="T32" fmla="*/ 0 w 149"/>
                  <a:gd name="T33" fmla="*/ 1 h 141"/>
                  <a:gd name="T34" fmla="*/ 0 w 149"/>
                  <a:gd name="T35" fmla="*/ 1 h 141"/>
                  <a:gd name="T36" fmla="*/ 0 w 149"/>
                  <a:gd name="T37" fmla="*/ 1 h 141"/>
                  <a:gd name="T38" fmla="*/ 0 w 149"/>
                  <a:gd name="T39" fmla="*/ 1 h 141"/>
                  <a:gd name="T40" fmla="*/ 0 w 149"/>
                  <a:gd name="T41" fmla="*/ 1 h 141"/>
                  <a:gd name="T42" fmla="*/ 0 w 149"/>
                  <a:gd name="T43" fmla="*/ 1 h 141"/>
                  <a:gd name="T44" fmla="*/ 0 w 149"/>
                  <a:gd name="T45" fmla="*/ 1 h 141"/>
                  <a:gd name="T46" fmla="*/ 0 w 149"/>
                  <a:gd name="T47" fmla="*/ 1 h 141"/>
                  <a:gd name="T48" fmla="*/ 0 w 149"/>
                  <a:gd name="T49" fmla="*/ 1 h 141"/>
                  <a:gd name="T50" fmla="*/ 0 w 149"/>
                  <a:gd name="T51" fmla="*/ 1 h 141"/>
                  <a:gd name="T52" fmla="*/ 0 w 149"/>
                  <a:gd name="T53" fmla="*/ 1 h 141"/>
                  <a:gd name="T54" fmla="*/ 0 w 149"/>
                  <a:gd name="T55" fmla="*/ 1 h 141"/>
                  <a:gd name="T56" fmla="*/ 0 w 149"/>
                  <a:gd name="T57" fmla="*/ 1 h 141"/>
                  <a:gd name="T58" fmla="*/ 0 w 149"/>
                  <a:gd name="T59" fmla="*/ 1 h 141"/>
                  <a:gd name="T60" fmla="*/ 0 w 149"/>
                  <a:gd name="T61" fmla="*/ 1 h 141"/>
                  <a:gd name="T62" fmla="*/ 0 w 149"/>
                  <a:gd name="T63" fmla="*/ 1 h 141"/>
                  <a:gd name="T64" fmla="*/ 0 w 149"/>
                  <a:gd name="T65" fmla="*/ 1 h 141"/>
                  <a:gd name="T66" fmla="*/ 0 w 149"/>
                  <a:gd name="T67" fmla="*/ 1 h 141"/>
                  <a:gd name="T68" fmla="*/ 0 w 149"/>
                  <a:gd name="T69" fmla="*/ 1 h 141"/>
                  <a:gd name="T70" fmla="*/ 0 w 149"/>
                  <a:gd name="T71" fmla="*/ 1 h 141"/>
                  <a:gd name="T72" fmla="*/ 0 w 149"/>
                  <a:gd name="T73" fmla="*/ 1 h 141"/>
                  <a:gd name="T74" fmla="*/ 0 w 149"/>
                  <a:gd name="T75" fmla="*/ 1 h 141"/>
                  <a:gd name="T76" fmla="*/ 0 w 149"/>
                  <a:gd name="T77" fmla="*/ 1 h 141"/>
                  <a:gd name="T78" fmla="*/ 0 w 149"/>
                  <a:gd name="T79" fmla="*/ 1 h 141"/>
                  <a:gd name="T80" fmla="*/ 0 w 149"/>
                  <a:gd name="T81" fmla="*/ 1 h 141"/>
                  <a:gd name="T82" fmla="*/ 0 w 149"/>
                  <a:gd name="T83" fmla="*/ 1 h 141"/>
                  <a:gd name="T84" fmla="*/ 0 w 149"/>
                  <a:gd name="T85" fmla="*/ 1 h 141"/>
                  <a:gd name="T86" fmla="*/ 0 w 149"/>
                  <a:gd name="T87" fmla="*/ 1 h 141"/>
                  <a:gd name="T88" fmla="*/ 0 w 149"/>
                  <a:gd name="T89" fmla="*/ 1 h 141"/>
                  <a:gd name="T90" fmla="*/ 0 w 149"/>
                  <a:gd name="T91" fmla="*/ 1 h 141"/>
                  <a:gd name="T92" fmla="*/ 0 w 149"/>
                  <a:gd name="T93" fmla="*/ 1 h 141"/>
                  <a:gd name="T94" fmla="*/ 0 w 149"/>
                  <a:gd name="T95" fmla="*/ 1 h 141"/>
                  <a:gd name="T96" fmla="*/ 0 w 149"/>
                  <a:gd name="T97" fmla="*/ 1 h 141"/>
                  <a:gd name="T98" fmla="*/ 0 w 149"/>
                  <a:gd name="T99" fmla="*/ 1 h 141"/>
                  <a:gd name="T100" fmla="*/ 0 w 149"/>
                  <a:gd name="T101" fmla="*/ 1 h 141"/>
                  <a:gd name="T102" fmla="*/ 0 w 149"/>
                  <a:gd name="T103" fmla="*/ 1 h 141"/>
                  <a:gd name="T104" fmla="*/ 0 w 149"/>
                  <a:gd name="T105" fmla="*/ 1 h 141"/>
                  <a:gd name="T106" fmla="*/ 0 w 149"/>
                  <a:gd name="T107" fmla="*/ 1 h 141"/>
                  <a:gd name="T108" fmla="*/ 0 w 149"/>
                  <a:gd name="T109" fmla="*/ 1 h 141"/>
                  <a:gd name="T110" fmla="*/ 0 w 149"/>
                  <a:gd name="T111" fmla="*/ 1 h 141"/>
                  <a:gd name="T112" fmla="*/ 0 w 149"/>
                  <a:gd name="T113" fmla="*/ 1 h 141"/>
                  <a:gd name="T114" fmla="*/ 0 w 149"/>
                  <a:gd name="T115" fmla="*/ 1 h 141"/>
                  <a:gd name="T116" fmla="*/ 0 w 149"/>
                  <a:gd name="T117" fmla="*/ 1 h 141"/>
                  <a:gd name="T118" fmla="*/ 0 w 149"/>
                  <a:gd name="T119" fmla="*/ 1 h 141"/>
                  <a:gd name="T120" fmla="*/ 0 w 149"/>
                  <a:gd name="T121" fmla="*/ 0 h 141"/>
                  <a:gd name="T122" fmla="*/ 0 w 149"/>
                  <a:gd name="T123" fmla="*/ 0 h 141"/>
                  <a:gd name="T124" fmla="*/ 0 w 149"/>
                  <a:gd name="T125" fmla="*/ 0 h 1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9" h="141">
                    <a:moveTo>
                      <a:pt x="62" y="0"/>
                    </a:moveTo>
                    <a:lnTo>
                      <a:pt x="51" y="0"/>
                    </a:lnTo>
                    <a:lnTo>
                      <a:pt x="40" y="2"/>
                    </a:lnTo>
                    <a:lnTo>
                      <a:pt x="35" y="4"/>
                    </a:lnTo>
                    <a:lnTo>
                      <a:pt x="31" y="7"/>
                    </a:lnTo>
                    <a:lnTo>
                      <a:pt x="22" y="12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4" y="37"/>
                    </a:lnTo>
                    <a:lnTo>
                      <a:pt x="2" y="46"/>
                    </a:lnTo>
                    <a:lnTo>
                      <a:pt x="0" y="53"/>
                    </a:lnTo>
                    <a:lnTo>
                      <a:pt x="0" y="60"/>
                    </a:lnTo>
                    <a:lnTo>
                      <a:pt x="3" y="75"/>
                    </a:lnTo>
                    <a:lnTo>
                      <a:pt x="6" y="81"/>
                    </a:lnTo>
                    <a:lnTo>
                      <a:pt x="9" y="88"/>
                    </a:lnTo>
                    <a:lnTo>
                      <a:pt x="11" y="95"/>
                    </a:lnTo>
                    <a:lnTo>
                      <a:pt x="15" y="101"/>
                    </a:lnTo>
                    <a:lnTo>
                      <a:pt x="20" y="107"/>
                    </a:lnTo>
                    <a:lnTo>
                      <a:pt x="25" y="112"/>
                    </a:lnTo>
                    <a:lnTo>
                      <a:pt x="31" y="118"/>
                    </a:lnTo>
                    <a:lnTo>
                      <a:pt x="36" y="122"/>
                    </a:lnTo>
                    <a:lnTo>
                      <a:pt x="42" y="128"/>
                    </a:lnTo>
                    <a:lnTo>
                      <a:pt x="48" y="132"/>
                    </a:lnTo>
                    <a:lnTo>
                      <a:pt x="55" y="134"/>
                    </a:lnTo>
                    <a:lnTo>
                      <a:pt x="64" y="137"/>
                    </a:lnTo>
                    <a:lnTo>
                      <a:pt x="69" y="139"/>
                    </a:lnTo>
                    <a:lnTo>
                      <a:pt x="75" y="140"/>
                    </a:lnTo>
                    <a:lnTo>
                      <a:pt x="81" y="141"/>
                    </a:lnTo>
                    <a:lnTo>
                      <a:pt x="87" y="141"/>
                    </a:lnTo>
                    <a:lnTo>
                      <a:pt x="98" y="141"/>
                    </a:lnTo>
                    <a:lnTo>
                      <a:pt x="103" y="140"/>
                    </a:lnTo>
                    <a:lnTo>
                      <a:pt x="109" y="139"/>
                    </a:lnTo>
                    <a:lnTo>
                      <a:pt x="119" y="134"/>
                    </a:lnTo>
                    <a:lnTo>
                      <a:pt x="123" y="133"/>
                    </a:lnTo>
                    <a:lnTo>
                      <a:pt x="127" y="130"/>
                    </a:lnTo>
                    <a:lnTo>
                      <a:pt x="135" y="122"/>
                    </a:lnTo>
                    <a:lnTo>
                      <a:pt x="138" y="119"/>
                    </a:lnTo>
                    <a:lnTo>
                      <a:pt x="141" y="115"/>
                    </a:lnTo>
                    <a:lnTo>
                      <a:pt x="143" y="110"/>
                    </a:lnTo>
                    <a:lnTo>
                      <a:pt x="145" y="106"/>
                    </a:lnTo>
                    <a:lnTo>
                      <a:pt x="147" y="100"/>
                    </a:lnTo>
                    <a:lnTo>
                      <a:pt x="147" y="95"/>
                    </a:lnTo>
                    <a:lnTo>
                      <a:pt x="149" y="88"/>
                    </a:lnTo>
                    <a:lnTo>
                      <a:pt x="149" y="79"/>
                    </a:lnTo>
                    <a:lnTo>
                      <a:pt x="147" y="73"/>
                    </a:lnTo>
                    <a:lnTo>
                      <a:pt x="146" y="66"/>
                    </a:lnTo>
                    <a:lnTo>
                      <a:pt x="145" y="59"/>
                    </a:lnTo>
                    <a:lnTo>
                      <a:pt x="142" y="52"/>
                    </a:lnTo>
                    <a:lnTo>
                      <a:pt x="138" y="45"/>
                    </a:lnTo>
                    <a:lnTo>
                      <a:pt x="134" y="40"/>
                    </a:lnTo>
                    <a:lnTo>
                      <a:pt x="130" y="33"/>
                    </a:lnTo>
                    <a:lnTo>
                      <a:pt x="124" y="27"/>
                    </a:lnTo>
                    <a:lnTo>
                      <a:pt x="119" y="22"/>
                    </a:lnTo>
                    <a:lnTo>
                      <a:pt x="113" y="18"/>
                    </a:lnTo>
                    <a:lnTo>
                      <a:pt x="106" y="13"/>
                    </a:lnTo>
                    <a:lnTo>
                      <a:pt x="99" y="9"/>
                    </a:lnTo>
                    <a:lnTo>
                      <a:pt x="86" y="2"/>
                    </a:lnTo>
                    <a:lnTo>
                      <a:pt x="79" y="1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5" name="Freeform 903"/>
              <p:cNvSpPr>
                <a:spLocks/>
              </p:cNvSpPr>
              <p:nvPr userDrawn="1"/>
            </p:nvSpPr>
            <p:spPr bwMode="auto">
              <a:xfrm>
                <a:off x="4869" y="2228"/>
                <a:ext cx="81" cy="77"/>
              </a:xfrm>
              <a:custGeom>
                <a:avLst/>
                <a:gdLst>
                  <a:gd name="T0" fmla="*/ 1 w 162"/>
                  <a:gd name="T1" fmla="*/ 1 h 154"/>
                  <a:gd name="T2" fmla="*/ 1 w 162"/>
                  <a:gd name="T3" fmla="*/ 1 h 154"/>
                  <a:gd name="T4" fmla="*/ 1 w 162"/>
                  <a:gd name="T5" fmla="*/ 1 h 154"/>
                  <a:gd name="T6" fmla="*/ 1 w 162"/>
                  <a:gd name="T7" fmla="*/ 1 h 154"/>
                  <a:gd name="T8" fmla="*/ 1 w 162"/>
                  <a:gd name="T9" fmla="*/ 1 h 154"/>
                  <a:gd name="T10" fmla="*/ 1 w 162"/>
                  <a:gd name="T11" fmla="*/ 1 h 154"/>
                  <a:gd name="T12" fmla="*/ 1 w 162"/>
                  <a:gd name="T13" fmla="*/ 1 h 154"/>
                  <a:gd name="T14" fmla="*/ 0 w 162"/>
                  <a:gd name="T15" fmla="*/ 1 h 154"/>
                  <a:gd name="T16" fmla="*/ 1 w 162"/>
                  <a:gd name="T17" fmla="*/ 1 h 154"/>
                  <a:gd name="T18" fmla="*/ 1 w 162"/>
                  <a:gd name="T19" fmla="*/ 1 h 154"/>
                  <a:gd name="T20" fmla="*/ 1 w 162"/>
                  <a:gd name="T21" fmla="*/ 1 h 154"/>
                  <a:gd name="T22" fmla="*/ 1 w 162"/>
                  <a:gd name="T23" fmla="*/ 1 h 154"/>
                  <a:gd name="T24" fmla="*/ 1 w 162"/>
                  <a:gd name="T25" fmla="*/ 1 h 154"/>
                  <a:gd name="T26" fmla="*/ 1 w 162"/>
                  <a:gd name="T27" fmla="*/ 1 h 154"/>
                  <a:gd name="T28" fmla="*/ 1 w 162"/>
                  <a:gd name="T29" fmla="*/ 1 h 154"/>
                  <a:gd name="T30" fmla="*/ 1 w 162"/>
                  <a:gd name="T31" fmla="*/ 1 h 154"/>
                  <a:gd name="T32" fmla="*/ 1 w 162"/>
                  <a:gd name="T33" fmla="*/ 1 h 154"/>
                  <a:gd name="T34" fmla="*/ 1 w 162"/>
                  <a:gd name="T35" fmla="*/ 1 h 154"/>
                  <a:gd name="T36" fmla="*/ 1 w 162"/>
                  <a:gd name="T37" fmla="*/ 1 h 154"/>
                  <a:gd name="T38" fmla="*/ 1 w 162"/>
                  <a:gd name="T39" fmla="*/ 1 h 154"/>
                  <a:gd name="T40" fmla="*/ 1 w 162"/>
                  <a:gd name="T41" fmla="*/ 1 h 154"/>
                  <a:gd name="T42" fmla="*/ 1 w 162"/>
                  <a:gd name="T43" fmla="*/ 1 h 154"/>
                  <a:gd name="T44" fmla="*/ 1 w 162"/>
                  <a:gd name="T45" fmla="*/ 1 h 154"/>
                  <a:gd name="T46" fmla="*/ 1 w 162"/>
                  <a:gd name="T47" fmla="*/ 1 h 154"/>
                  <a:gd name="T48" fmla="*/ 1 w 162"/>
                  <a:gd name="T49" fmla="*/ 1 h 154"/>
                  <a:gd name="T50" fmla="*/ 1 w 162"/>
                  <a:gd name="T51" fmla="*/ 1 h 154"/>
                  <a:gd name="T52" fmla="*/ 1 w 162"/>
                  <a:gd name="T53" fmla="*/ 1 h 154"/>
                  <a:gd name="T54" fmla="*/ 1 w 162"/>
                  <a:gd name="T55" fmla="*/ 1 h 154"/>
                  <a:gd name="T56" fmla="*/ 1 w 162"/>
                  <a:gd name="T57" fmla="*/ 1 h 154"/>
                  <a:gd name="T58" fmla="*/ 1 w 162"/>
                  <a:gd name="T59" fmla="*/ 1 h 154"/>
                  <a:gd name="T60" fmla="*/ 1 w 162"/>
                  <a:gd name="T61" fmla="*/ 1 h 154"/>
                  <a:gd name="T62" fmla="*/ 1 w 162"/>
                  <a:gd name="T63" fmla="*/ 0 h 154"/>
                  <a:gd name="T64" fmla="*/ 1 w 162"/>
                  <a:gd name="T65" fmla="*/ 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2" h="154">
                    <a:moveTo>
                      <a:pt x="67" y="2"/>
                    </a:moveTo>
                    <a:lnTo>
                      <a:pt x="55" y="4"/>
                    </a:lnTo>
                    <a:lnTo>
                      <a:pt x="44" y="10"/>
                    </a:lnTo>
                    <a:lnTo>
                      <a:pt x="38" y="13"/>
                    </a:lnTo>
                    <a:lnTo>
                      <a:pt x="33" y="17"/>
                    </a:lnTo>
                    <a:lnTo>
                      <a:pt x="29" y="19"/>
                    </a:lnTo>
                    <a:lnTo>
                      <a:pt x="23" y="24"/>
                    </a:lnTo>
                    <a:lnTo>
                      <a:pt x="19" y="28"/>
                    </a:lnTo>
                    <a:lnTo>
                      <a:pt x="15" y="33"/>
                    </a:lnTo>
                    <a:lnTo>
                      <a:pt x="12" y="39"/>
                    </a:lnTo>
                    <a:lnTo>
                      <a:pt x="9" y="43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1" y="90"/>
                    </a:lnTo>
                    <a:lnTo>
                      <a:pt x="2" y="96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1" y="117"/>
                    </a:lnTo>
                    <a:lnTo>
                      <a:pt x="16" y="124"/>
                    </a:lnTo>
                    <a:lnTo>
                      <a:pt x="20" y="129"/>
                    </a:lnTo>
                    <a:lnTo>
                      <a:pt x="26" y="135"/>
                    </a:lnTo>
                    <a:lnTo>
                      <a:pt x="31" y="139"/>
                    </a:lnTo>
                    <a:lnTo>
                      <a:pt x="38" y="143"/>
                    </a:lnTo>
                    <a:lnTo>
                      <a:pt x="45" y="147"/>
                    </a:lnTo>
                    <a:lnTo>
                      <a:pt x="52" y="150"/>
                    </a:lnTo>
                    <a:lnTo>
                      <a:pt x="60" y="151"/>
                    </a:lnTo>
                    <a:lnTo>
                      <a:pt x="68" y="154"/>
                    </a:lnTo>
                    <a:lnTo>
                      <a:pt x="74" y="154"/>
                    </a:lnTo>
                    <a:lnTo>
                      <a:pt x="81" y="154"/>
                    </a:lnTo>
                    <a:lnTo>
                      <a:pt x="88" y="154"/>
                    </a:lnTo>
                    <a:lnTo>
                      <a:pt x="93" y="154"/>
                    </a:lnTo>
                    <a:lnTo>
                      <a:pt x="106" y="150"/>
                    </a:lnTo>
                    <a:lnTo>
                      <a:pt x="118" y="146"/>
                    </a:lnTo>
                    <a:lnTo>
                      <a:pt x="123" y="143"/>
                    </a:lnTo>
                    <a:lnTo>
                      <a:pt x="129" y="140"/>
                    </a:lnTo>
                    <a:lnTo>
                      <a:pt x="133" y="136"/>
                    </a:lnTo>
                    <a:lnTo>
                      <a:pt x="139" y="132"/>
                    </a:lnTo>
                    <a:lnTo>
                      <a:pt x="143" y="128"/>
                    </a:lnTo>
                    <a:lnTo>
                      <a:pt x="147" y="123"/>
                    </a:lnTo>
                    <a:lnTo>
                      <a:pt x="154" y="113"/>
                    </a:lnTo>
                    <a:lnTo>
                      <a:pt x="158" y="101"/>
                    </a:lnTo>
                    <a:lnTo>
                      <a:pt x="162" y="88"/>
                    </a:lnTo>
                    <a:lnTo>
                      <a:pt x="162" y="81"/>
                    </a:lnTo>
                    <a:lnTo>
                      <a:pt x="162" y="73"/>
                    </a:lnTo>
                    <a:lnTo>
                      <a:pt x="162" y="65"/>
                    </a:lnTo>
                    <a:lnTo>
                      <a:pt x="159" y="58"/>
                    </a:lnTo>
                    <a:lnTo>
                      <a:pt x="158" y="51"/>
                    </a:lnTo>
                    <a:lnTo>
                      <a:pt x="155" y="44"/>
                    </a:lnTo>
                    <a:lnTo>
                      <a:pt x="151" y="37"/>
                    </a:lnTo>
                    <a:lnTo>
                      <a:pt x="147" y="32"/>
                    </a:lnTo>
                    <a:lnTo>
                      <a:pt x="141" y="25"/>
                    </a:lnTo>
                    <a:lnTo>
                      <a:pt x="136" y="21"/>
                    </a:lnTo>
                    <a:lnTo>
                      <a:pt x="130" y="15"/>
                    </a:lnTo>
                    <a:lnTo>
                      <a:pt x="123" y="11"/>
                    </a:lnTo>
                    <a:lnTo>
                      <a:pt x="117" y="8"/>
                    </a:lnTo>
                    <a:lnTo>
                      <a:pt x="108" y="4"/>
                    </a:lnTo>
                    <a:lnTo>
                      <a:pt x="101" y="3"/>
                    </a:lnTo>
                    <a:lnTo>
                      <a:pt x="93" y="2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4" y="2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6" name="Freeform 904"/>
              <p:cNvSpPr>
                <a:spLocks/>
              </p:cNvSpPr>
              <p:nvPr userDrawn="1"/>
            </p:nvSpPr>
            <p:spPr bwMode="auto">
              <a:xfrm>
                <a:off x="4717" y="3201"/>
                <a:ext cx="72" cy="70"/>
              </a:xfrm>
              <a:custGeom>
                <a:avLst/>
                <a:gdLst>
                  <a:gd name="T0" fmla="*/ 1 w 144"/>
                  <a:gd name="T1" fmla="*/ 0 h 140"/>
                  <a:gd name="T2" fmla="*/ 1 w 144"/>
                  <a:gd name="T3" fmla="*/ 0 h 140"/>
                  <a:gd name="T4" fmla="*/ 1 w 144"/>
                  <a:gd name="T5" fmla="*/ 1 h 140"/>
                  <a:gd name="T6" fmla="*/ 1 w 144"/>
                  <a:gd name="T7" fmla="*/ 1 h 140"/>
                  <a:gd name="T8" fmla="*/ 1 w 144"/>
                  <a:gd name="T9" fmla="*/ 1 h 140"/>
                  <a:gd name="T10" fmla="*/ 1 w 144"/>
                  <a:gd name="T11" fmla="*/ 1 h 140"/>
                  <a:gd name="T12" fmla="*/ 1 w 144"/>
                  <a:gd name="T13" fmla="*/ 1 h 140"/>
                  <a:gd name="T14" fmla="*/ 1 w 144"/>
                  <a:gd name="T15" fmla="*/ 1 h 140"/>
                  <a:gd name="T16" fmla="*/ 1 w 144"/>
                  <a:gd name="T17" fmla="*/ 1 h 140"/>
                  <a:gd name="T18" fmla="*/ 1 w 144"/>
                  <a:gd name="T19" fmla="*/ 1 h 140"/>
                  <a:gd name="T20" fmla="*/ 1 w 144"/>
                  <a:gd name="T21" fmla="*/ 1 h 140"/>
                  <a:gd name="T22" fmla="*/ 0 w 144"/>
                  <a:gd name="T23" fmla="*/ 1 h 140"/>
                  <a:gd name="T24" fmla="*/ 1 w 144"/>
                  <a:gd name="T25" fmla="*/ 1 h 140"/>
                  <a:gd name="T26" fmla="*/ 1 w 144"/>
                  <a:gd name="T27" fmla="*/ 1 h 140"/>
                  <a:gd name="T28" fmla="*/ 1 w 144"/>
                  <a:gd name="T29" fmla="*/ 1 h 140"/>
                  <a:gd name="T30" fmla="*/ 1 w 144"/>
                  <a:gd name="T31" fmla="*/ 1 h 140"/>
                  <a:gd name="T32" fmla="*/ 1 w 144"/>
                  <a:gd name="T33" fmla="*/ 1 h 140"/>
                  <a:gd name="T34" fmla="*/ 1 w 144"/>
                  <a:gd name="T35" fmla="*/ 1 h 140"/>
                  <a:gd name="T36" fmla="*/ 1 w 144"/>
                  <a:gd name="T37" fmla="*/ 1 h 140"/>
                  <a:gd name="T38" fmla="*/ 1 w 144"/>
                  <a:gd name="T39" fmla="*/ 1 h 140"/>
                  <a:gd name="T40" fmla="*/ 1 w 144"/>
                  <a:gd name="T41" fmla="*/ 1 h 140"/>
                  <a:gd name="T42" fmla="*/ 1 w 144"/>
                  <a:gd name="T43" fmla="*/ 1 h 140"/>
                  <a:gd name="T44" fmla="*/ 1 w 144"/>
                  <a:gd name="T45" fmla="*/ 1 h 140"/>
                  <a:gd name="T46" fmla="*/ 1 w 144"/>
                  <a:gd name="T47" fmla="*/ 1 h 140"/>
                  <a:gd name="T48" fmla="*/ 1 w 144"/>
                  <a:gd name="T49" fmla="*/ 1 h 140"/>
                  <a:gd name="T50" fmla="*/ 1 w 144"/>
                  <a:gd name="T51" fmla="*/ 1 h 140"/>
                  <a:gd name="T52" fmla="*/ 1 w 144"/>
                  <a:gd name="T53" fmla="*/ 1 h 140"/>
                  <a:gd name="T54" fmla="*/ 1 w 144"/>
                  <a:gd name="T55" fmla="*/ 1 h 140"/>
                  <a:gd name="T56" fmla="*/ 1 w 144"/>
                  <a:gd name="T57" fmla="*/ 1 h 140"/>
                  <a:gd name="T58" fmla="*/ 1 w 144"/>
                  <a:gd name="T59" fmla="*/ 1 h 140"/>
                  <a:gd name="T60" fmla="*/ 1 w 144"/>
                  <a:gd name="T61" fmla="*/ 1 h 140"/>
                  <a:gd name="T62" fmla="*/ 1 w 144"/>
                  <a:gd name="T63" fmla="*/ 1 h 140"/>
                  <a:gd name="T64" fmla="*/ 1 w 144"/>
                  <a:gd name="T65" fmla="*/ 1 h 140"/>
                  <a:gd name="T66" fmla="*/ 1 w 144"/>
                  <a:gd name="T67" fmla="*/ 1 h 140"/>
                  <a:gd name="T68" fmla="*/ 1 w 144"/>
                  <a:gd name="T69" fmla="*/ 1 h 140"/>
                  <a:gd name="T70" fmla="*/ 1 w 144"/>
                  <a:gd name="T71" fmla="*/ 1 h 140"/>
                  <a:gd name="T72" fmla="*/ 1 w 144"/>
                  <a:gd name="T73" fmla="*/ 1 h 140"/>
                  <a:gd name="T74" fmla="*/ 1 w 144"/>
                  <a:gd name="T75" fmla="*/ 1 h 140"/>
                  <a:gd name="T76" fmla="*/ 1 w 144"/>
                  <a:gd name="T77" fmla="*/ 1 h 140"/>
                  <a:gd name="T78" fmla="*/ 1 w 144"/>
                  <a:gd name="T79" fmla="*/ 1 h 140"/>
                  <a:gd name="T80" fmla="*/ 1 w 144"/>
                  <a:gd name="T81" fmla="*/ 1 h 140"/>
                  <a:gd name="T82" fmla="*/ 1 w 144"/>
                  <a:gd name="T83" fmla="*/ 1 h 140"/>
                  <a:gd name="T84" fmla="*/ 1 w 144"/>
                  <a:gd name="T85" fmla="*/ 1 h 140"/>
                  <a:gd name="T86" fmla="*/ 1 w 144"/>
                  <a:gd name="T87" fmla="*/ 1 h 140"/>
                  <a:gd name="T88" fmla="*/ 1 w 144"/>
                  <a:gd name="T89" fmla="*/ 1 h 140"/>
                  <a:gd name="T90" fmla="*/ 1 w 144"/>
                  <a:gd name="T91" fmla="*/ 1 h 140"/>
                  <a:gd name="T92" fmla="*/ 1 w 144"/>
                  <a:gd name="T93" fmla="*/ 1 h 140"/>
                  <a:gd name="T94" fmla="*/ 1 w 144"/>
                  <a:gd name="T95" fmla="*/ 1 h 140"/>
                  <a:gd name="T96" fmla="*/ 1 w 144"/>
                  <a:gd name="T97" fmla="*/ 1 h 140"/>
                  <a:gd name="T98" fmla="*/ 1 w 144"/>
                  <a:gd name="T99" fmla="*/ 1 h 140"/>
                  <a:gd name="T100" fmla="*/ 1 w 144"/>
                  <a:gd name="T101" fmla="*/ 1 h 140"/>
                  <a:gd name="T102" fmla="*/ 1 w 144"/>
                  <a:gd name="T103" fmla="*/ 1 h 140"/>
                  <a:gd name="T104" fmla="*/ 1 w 144"/>
                  <a:gd name="T105" fmla="*/ 1 h 140"/>
                  <a:gd name="T106" fmla="*/ 1 w 144"/>
                  <a:gd name="T107" fmla="*/ 1 h 140"/>
                  <a:gd name="T108" fmla="*/ 1 w 144"/>
                  <a:gd name="T109" fmla="*/ 1 h 140"/>
                  <a:gd name="T110" fmla="*/ 1 w 144"/>
                  <a:gd name="T111" fmla="*/ 1 h 140"/>
                  <a:gd name="T112" fmla="*/ 1 w 144"/>
                  <a:gd name="T113" fmla="*/ 0 h 140"/>
                  <a:gd name="T114" fmla="*/ 1 w 144"/>
                  <a:gd name="T115" fmla="*/ 0 h 1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4" h="140">
                    <a:moveTo>
                      <a:pt x="59" y="0"/>
                    </a:moveTo>
                    <a:lnTo>
                      <a:pt x="49" y="0"/>
                    </a:lnTo>
                    <a:lnTo>
                      <a:pt x="38" y="2"/>
                    </a:lnTo>
                    <a:lnTo>
                      <a:pt x="34" y="3"/>
                    </a:lnTo>
                    <a:lnTo>
                      <a:pt x="29" y="4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8" y="24"/>
                    </a:lnTo>
                    <a:lnTo>
                      <a:pt x="5" y="28"/>
                    </a:lnTo>
                    <a:lnTo>
                      <a:pt x="4" y="33"/>
                    </a:lnTo>
                    <a:lnTo>
                      <a:pt x="1" y="43"/>
                    </a:lnTo>
                    <a:lnTo>
                      <a:pt x="0" y="50"/>
                    </a:lnTo>
                    <a:lnTo>
                      <a:pt x="1" y="57"/>
                    </a:lnTo>
                    <a:lnTo>
                      <a:pt x="3" y="70"/>
                    </a:lnTo>
                    <a:lnTo>
                      <a:pt x="5" y="77"/>
                    </a:lnTo>
                    <a:lnTo>
                      <a:pt x="8" y="83"/>
                    </a:lnTo>
                    <a:lnTo>
                      <a:pt x="15" y="96"/>
                    </a:lnTo>
                    <a:lnTo>
                      <a:pt x="19" y="102"/>
                    </a:lnTo>
                    <a:lnTo>
                      <a:pt x="23" y="107"/>
                    </a:lnTo>
                    <a:lnTo>
                      <a:pt x="29" y="113"/>
                    </a:lnTo>
                    <a:lnTo>
                      <a:pt x="34" y="118"/>
                    </a:lnTo>
                    <a:lnTo>
                      <a:pt x="47" y="127"/>
                    </a:lnTo>
                    <a:lnTo>
                      <a:pt x="53" y="131"/>
                    </a:lnTo>
                    <a:lnTo>
                      <a:pt x="62" y="134"/>
                    </a:lnTo>
                    <a:lnTo>
                      <a:pt x="67" y="136"/>
                    </a:lnTo>
                    <a:lnTo>
                      <a:pt x="73" y="138"/>
                    </a:lnTo>
                    <a:lnTo>
                      <a:pt x="78" y="139"/>
                    </a:lnTo>
                    <a:lnTo>
                      <a:pt x="84" y="139"/>
                    </a:lnTo>
                    <a:lnTo>
                      <a:pt x="95" y="140"/>
                    </a:lnTo>
                    <a:lnTo>
                      <a:pt x="100" y="139"/>
                    </a:lnTo>
                    <a:lnTo>
                      <a:pt x="104" y="138"/>
                    </a:lnTo>
                    <a:lnTo>
                      <a:pt x="110" y="136"/>
                    </a:lnTo>
                    <a:lnTo>
                      <a:pt x="114" y="135"/>
                    </a:lnTo>
                    <a:lnTo>
                      <a:pt x="119" y="132"/>
                    </a:lnTo>
                    <a:lnTo>
                      <a:pt x="124" y="131"/>
                    </a:lnTo>
                    <a:lnTo>
                      <a:pt x="126" y="127"/>
                    </a:lnTo>
                    <a:lnTo>
                      <a:pt x="130" y="124"/>
                    </a:lnTo>
                    <a:lnTo>
                      <a:pt x="136" y="117"/>
                    </a:lnTo>
                    <a:lnTo>
                      <a:pt x="140" y="107"/>
                    </a:lnTo>
                    <a:lnTo>
                      <a:pt x="143" y="98"/>
                    </a:lnTo>
                    <a:lnTo>
                      <a:pt x="144" y="91"/>
                    </a:lnTo>
                    <a:lnTo>
                      <a:pt x="144" y="84"/>
                    </a:lnTo>
                    <a:lnTo>
                      <a:pt x="141" y="70"/>
                    </a:lnTo>
                    <a:lnTo>
                      <a:pt x="140" y="63"/>
                    </a:lnTo>
                    <a:lnTo>
                      <a:pt x="137" y="57"/>
                    </a:lnTo>
                    <a:lnTo>
                      <a:pt x="133" y="50"/>
                    </a:lnTo>
                    <a:lnTo>
                      <a:pt x="129" y="43"/>
                    </a:lnTo>
                    <a:lnTo>
                      <a:pt x="125" y="37"/>
                    </a:lnTo>
                    <a:lnTo>
                      <a:pt x="121" y="30"/>
                    </a:lnTo>
                    <a:lnTo>
                      <a:pt x="115" y="26"/>
                    </a:lnTo>
                    <a:lnTo>
                      <a:pt x="110" y="21"/>
                    </a:lnTo>
                    <a:lnTo>
                      <a:pt x="96" y="11"/>
                    </a:lnTo>
                    <a:lnTo>
                      <a:pt x="89" y="8"/>
                    </a:lnTo>
                    <a:lnTo>
                      <a:pt x="82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4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7" name="Freeform 905"/>
              <p:cNvSpPr>
                <a:spLocks/>
              </p:cNvSpPr>
              <p:nvPr userDrawn="1"/>
            </p:nvSpPr>
            <p:spPr bwMode="auto">
              <a:xfrm>
                <a:off x="4829" y="2487"/>
                <a:ext cx="78" cy="74"/>
              </a:xfrm>
              <a:custGeom>
                <a:avLst/>
                <a:gdLst>
                  <a:gd name="T0" fmla="*/ 0 w 157"/>
                  <a:gd name="T1" fmla="*/ 1 h 148"/>
                  <a:gd name="T2" fmla="*/ 0 w 157"/>
                  <a:gd name="T3" fmla="*/ 1 h 148"/>
                  <a:gd name="T4" fmla="*/ 0 w 157"/>
                  <a:gd name="T5" fmla="*/ 1 h 148"/>
                  <a:gd name="T6" fmla="*/ 0 w 157"/>
                  <a:gd name="T7" fmla="*/ 1 h 148"/>
                  <a:gd name="T8" fmla="*/ 0 w 157"/>
                  <a:gd name="T9" fmla="*/ 1 h 148"/>
                  <a:gd name="T10" fmla="*/ 0 w 157"/>
                  <a:gd name="T11" fmla="*/ 1 h 148"/>
                  <a:gd name="T12" fmla="*/ 0 w 157"/>
                  <a:gd name="T13" fmla="*/ 1 h 148"/>
                  <a:gd name="T14" fmla="*/ 0 w 157"/>
                  <a:gd name="T15" fmla="*/ 1 h 148"/>
                  <a:gd name="T16" fmla="*/ 0 w 157"/>
                  <a:gd name="T17" fmla="*/ 1 h 148"/>
                  <a:gd name="T18" fmla="*/ 0 w 157"/>
                  <a:gd name="T19" fmla="*/ 1 h 148"/>
                  <a:gd name="T20" fmla="*/ 0 w 157"/>
                  <a:gd name="T21" fmla="*/ 1 h 148"/>
                  <a:gd name="T22" fmla="*/ 0 w 157"/>
                  <a:gd name="T23" fmla="*/ 1 h 148"/>
                  <a:gd name="T24" fmla="*/ 0 w 157"/>
                  <a:gd name="T25" fmla="*/ 1 h 148"/>
                  <a:gd name="T26" fmla="*/ 0 w 157"/>
                  <a:gd name="T27" fmla="*/ 1 h 148"/>
                  <a:gd name="T28" fmla="*/ 0 w 157"/>
                  <a:gd name="T29" fmla="*/ 1 h 148"/>
                  <a:gd name="T30" fmla="*/ 0 w 157"/>
                  <a:gd name="T31" fmla="*/ 1 h 148"/>
                  <a:gd name="T32" fmla="*/ 0 w 157"/>
                  <a:gd name="T33" fmla="*/ 1 h 148"/>
                  <a:gd name="T34" fmla="*/ 0 w 157"/>
                  <a:gd name="T35" fmla="*/ 1 h 148"/>
                  <a:gd name="T36" fmla="*/ 0 w 157"/>
                  <a:gd name="T37" fmla="*/ 1 h 148"/>
                  <a:gd name="T38" fmla="*/ 0 w 157"/>
                  <a:gd name="T39" fmla="*/ 1 h 148"/>
                  <a:gd name="T40" fmla="*/ 0 w 157"/>
                  <a:gd name="T41" fmla="*/ 1 h 148"/>
                  <a:gd name="T42" fmla="*/ 0 w 157"/>
                  <a:gd name="T43" fmla="*/ 1 h 148"/>
                  <a:gd name="T44" fmla="*/ 0 w 157"/>
                  <a:gd name="T45" fmla="*/ 1 h 148"/>
                  <a:gd name="T46" fmla="*/ 0 w 157"/>
                  <a:gd name="T47" fmla="*/ 1 h 148"/>
                  <a:gd name="T48" fmla="*/ 0 w 157"/>
                  <a:gd name="T49" fmla="*/ 1 h 148"/>
                  <a:gd name="T50" fmla="*/ 0 w 157"/>
                  <a:gd name="T51" fmla="*/ 1 h 148"/>
                  <a:gd name="T52" fmla="*/ 0 w 157"/>
                  <a:gd name="T53" fmla="*/ 1 h 148"/>
                  <a:gd name="T54" fmla="*/ 0 w 157"/>
                  <a:gd name="T55" fmla="*/ 1 h 148"/>
                  <a:gd name="T56" fmla="*/ 0 w 157"/>
                  <a:gd name="T57" fmla="*/ 1 h 148"/>
                  <a:gd name="T58" fmla="*/ 0 w 157"/>
                  <a:gd name="T59" fmla="*/ 1 h 148"/>
                  <a:gd name="T60" fmla="*/ 0 w 157"/>
                  <a:gd name="T61" fmla="*/ 1 h 148"/>
                  <a:gd name="T62" fmla="*/ 0 w 157"/>
                  <a:gd name="T63" fmla="*/ 1 h 148"/>
                  <a:gd name="T64" fmla="*/ 0 w 157"/>
                  <a:gd name="T65" fmla="*/ 0 h 148"/>
                  <a:gd name="T66" fmla="*/ 0 w 157"/>
                  <a:gd name="T67" fmla="*/ 0 h 1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7" h="148">
                    <a:moveTo>
                      <a:pt x="65" y="0"/>
                    </a:moveTo>
                    <a:lnTo>
                      <a:pt x="52" y="2"/>
                    </a:lnTo>
                    <a:lnTo>
                      <a:pt x="47" y="4"/>
                    </a:lnTo>
                    <a:lnTo>
                      <a:pt x="41" y="6"/>
                    </a:lnTo>
                    <a:lnTo>
                      <a:pt x="32" y="12"/>
                    </a:lnTo>
                    <a:lnTo>
                      <a:pt x="22" y="19"/>
                    </a:lnTo>
                    <a:lnTo>
                      <a:pt x="14" y="27"/>
                    </a:lnTo>
                    <a:lnTo>
                      <a:pt x="11" y="31"/>
                    </a:lnTo>
                    <a:lnTo>
                      <a:pt x="8" y="37"/>
                    </a:lnTo>
                    <a:lnTo>
                      <a:pt x="3" y="48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1" y="88"/>
                    </a:lnTo>
                    <a:lnTo>
                      <a:pt x="4" y="94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15" y="114"/>
                    </a:lnTo>
                    <a:lnTo>
                      <a:pt x="19" y="121"/>
                    </a:lnTo>
                    <a:lnTo>
                      <a:pt x="25" y="126"/>
                    </a:lnTo>
                    <a:lnTo>
                      <a:pt x="30" y="130"/>
                    </a:lnTo>
                    <a:lnTo>
                      <a:pt x="37" y="134"/>
                    </a:lnTo>
                    <a:lnTo>
                      <a:pt x="43" y="138"/>
                    </a:lnTo>
                    <a:lnTo>
                      <a:pt x="51" y="143"/>
                    </a:lnTo>
                    <a:lnTo>
                      <a:pt x="58" y="145"/>
                    </a:lnTo>
                    <a:lnTo>
                      <a:pt x="66" y="147"/>
                    </a:lnTo>
                    <a:lnTo>
                      <a:pt x="71" y="148"/>
                    </a:lnTo>
                    <a:lnTo>
                      <a:pt x="78" y="148"/>
                    </a:lnTo>
                    <a:lnTo>
                      <a:pt x="84" y="148"/>
                    </a:lnTo>
                    <a:lnTo>
                      <a:pt x="91" y="148"/>
                    </a:lnTo>
                    <a:lnTo>
                      <a:pt x="96" y="148"/>
                    </a:lnTo>
                    <a:lnTo>
                      <a:pt x="102" y="147"/>
                    </a:lnTo>
                    <a:lnTo>
                      <a:pt x="107" y="145"/>
                    </a:lnTo>
                    <a:lnTo>
                      <a:pt x="114" y="143"/>
                    </a:lnTo>
                    <a:lnTo>
                      <a:pt x="118" y="140"/>
                    </a:lnTo>
                    <a:lnTo>
                      <a:pt x="124" y="137"/>
                    </a:lnTo>
                    <a:lnTo>
                      <a:pt x="129" y="134"/>
                    </a:lnTo>
                    <a:lnTo>
                      <a:pt x="133" y="130"/>
                    </a:lnTo>
                    <a:lnTo>
                      <a:pt x="137" y="126"/>
                    </a:lnTo>
                    <a:lnTo>
                      <a:pt x="142" y="122"/>
                    </a:lnTo>
                    <a:lnTo>
                      <a:pt x="144" y="118"/>
                    </a:lnTo>
                    <a:lnTo>
                      <a:pt x="147" y="112"/>
                    </a:lnTo>
                    <a:lnTo>
                      <a:pt x="150" y="107"/>
                    </a:lnTo>
                    <a:lnTo>
                      <a:pt x="153" y="101"/>
                    </a:lnTo>
                    <a:lnTo>
                      <a:pt x="154" y="96"/>
                    </a:lnTo>
                    <a:lnTo>
                      <a:pt x="155" y="90"/>
                    </a:lnTo>
                    <a:lnTo>
                      <a:pt x="157" y="82"/>
                    </a:lnTo>
                    <a:lnTo>
                      <a:pt x="157" y="75"/>
                    </a:lnTo>
                    <a:lnTo>
                      <a:pt x="155" y="67"/>
                    </a:lnTo>
                    <a:lnTo>
                      <a:pt x="154" y="60"/>
                    </a:lnTo>
                    <a:lnTo>
                      <a:pt x="153" y="53"/>
                    </a:lnTo>
                    <a:lnTo>
                      <a:pt x="148" y="46"/>
                    </a:lnTo>
                    <a:lnTo>
                      <a:pt x="146" y="39"/>
                    </a:lnTo>
                    <a:lnTo>
                      <a:pt x="142" y="33"/>
                    </a:lnTo>
                    <a:lnTo>
                      <a:pt x="136" y="27"/>
                    </a:lnTo>
                    <a:lnTo>
                      <a:pt x="131" y="22"/>
                    </a:lnTo>
                    <a:lnTo>
                      <a:pt x="125" y="17"/>
                    </a:lnTo>
                    <a:lnTo>
                      <a:pt x="118" y="12"/>
                    </a:lnTo>
                    <a:lnTo>
                      <a:pt x="111" y="9"/>
                    </a:lnTo>
                    <a:lnTo>
                      <a:pt x="104" y="5"/>
                    </a:lnTo>
                    <a:lnTo>
                      <a:pt x="98" y="2"/>
                    </a:lnTo>
                    <a:lnTo>
                      <a:pt x="89" y="1"/>
                    </a:lnTo>
                    <a:lnTo>
                      <a:pt x="82" y="0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8" name="Freeform 906"/>
              <p:cNvSpPr>
                <a:spLocks/>
              </p:cNvSpPr>
              <p:nvPr userDrawn="1"/>
            </p:nvSpPr>
            <p:spPr bwMode="auto">
              <a:xfrm>
                <a:off x="4771" y="2855"/>
                <a:ext cx="75" cy="72"/>
              </a:xfrm>
              <a:custGeom>
                <a:avLst/>
                <a:gdLst>
                  <a:gd name="T0" fmla="*/ 1 w 150"/>
                  <a:gd name="T1" fmla="*/ 0 h 145"/>
                  <a:gd name="T2" fmla="*/ 1 w 150"/>
                  <a:gd name="T3" fmla="*/ 0 h 145"/>
                  <a:gd name="T4" fmla="*/ 1 w 150"/>
                  <a:gd name="T5" fmla="*/ 0 h 145"/>
                  <a:gd name="T6" fmla="*/ 1 w 150"/>
                  <a:gd name="T7" fmla="*/ 0 h 145"/>
                  <a:gd name="T8" fmla="*/ 1 w 150"/>
                  <a:gd name="T9" fmla="*/ 0 h 145"/>
                  <a:gd name="T10" fmla="*/ 1 w 150"/>
                  <a:gd name="T11" fmla="*/ 0 h 145"/>
                  <a:gd name="T12" fmla="*/ 0 w 150"/>
                  <a:gd name="T13" fmla="*/ 0 h 145"/>
                  <a:gd name="T14" fmla="*/ 1 w 150"/>
                  <a:gd name="T15" fmla="*/ 0 h 145"/>
                  <a:gd name="T16" fmla="*/ 1 w 150"/>
                  <a:gd name="T17" fmla="*/ 0 h 145"/>
                  <a:gd name="T18" fmla="*/ 1 w 150"/>
                  <a:gd name="T19" fmla="*/ 0 h 145"/>
                  <a:gd name="T20" fmla="*/ 1 w 150"/>
                  <a:gd name="T21" fmla="*/ 0 h 145"/>
                  <a:gd name="T22" fmla="*/ 1 w 150"/>
                  <a:gd name="T23" fmla="*/ 0 h 145"/>
                  <a:gd name="T24" fmla="*/ 1 w 150"/>
                  <a:gd name="T25" fmla="*/ 0 h 145"/>
                  <a:gd name="T26" fmla="*/ 1 w 150"/>
                  <a:gd name="T27" fmla="*/ 0 h 145"/>
                  <a:gd name="T28" fmla="*/ 1 w 150"/>
                  <a:gd name="T29" fmla="*/ 0 h 145"/>
                  <a:gd name="T30" fmla="*/ 1 w 150"/>
                  <a:gd name="T31" fmla="*/ 0 h 145"/>
                  <a:gd name="T32" fmla="*/ 1 w 150"/>
                  <a:gd name="T33" fmla="*/ 0 h 145"/>
                  <a:gd name="T34" fmla="*/ 1 w 150"/>
                  <a:gd name="T35" fmla="*/ 0 h 145"/>
                  <a:gd name="T36" fmla="*/ 1 w 150"/>
                  <a:gd name="T37" fmla="*/ 0 h 145"/>
                  <a:gd name="T38" fmla="*/ 1 w 150"/>
                  <a:gd name="T39" fmla="*/ 0 h 145"/>
                  <a:gd name="T40" fmla="*/ 1 w 150"/>
                  <a:gd name="T41" fmla="*/ 0 h 145"/>
                  <a:gd name="T42" fmla="*/ 1 w 150"/>
                  <a:gd name="T43" fmla="*/ 0 h 145"/>
                  <a:gd name="T44" fmla="*/ 1 w 150"/>
                  <a:gd name="T45" fmla="*/ 0 h 145"/>
                  <a:gd name="T46" fmla="*/ 1 w 150"/>
                  <a:gd name="T47" fmla="*/ 0 h 145"/>
                  <a:gd name="T48" fmla="*/ 1 w 150"/>
                  <a:gd name="T49" fmla="*/ 0 h 145"/>
                  <a:gd name="T50" fmla="*/ 1 w 150"/>
                  <a:gd name="T51" fmla="*/ 0 h 145"/>
                  <a:gd name="T52" fmla="*/ 1 w 150"/>
                  <a:gd name="T53" fmla="*/ 0 h 145"/>
                  <a:gd name="T54" fmla="*/ 1 w 150"/>
                  <a:gd name="T55" fmla="*/ 0 h 145"/>
                  <a:gd name="T56" fmla="*/ 1 w 150"/>
                  <a:gd name="T57" fmla="*/ 0 h 145"/>
                  <a:gd name="T58" fmla="*/ 1 w 150"/>
                  <a:gd name="T59" fmla="*/ 0 h 145"/>
                  <a:gd name="T60" fmla="*/ 1 w 150"/>
                  <a:gd name="T61" fmla="*/ 0 h 145"/>
                  <a:gd name="T62" fmla="*/ 1 w 150"/>
                  <a:gd name="T63" fmla="*/ 0 h 145"/>
                  <a:gd name="T64" fmla="*/ 1 w 150"/>
                  <a:gd name="T65" fmla="*/ 0 h 1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45">
                    <a:moveTo>
                      <a:pt x="62" y="0"/>
                    </a:moveTo>
                    <a:lnTo>
                      <a:pt x="51" y="2"/>
                    </a:lnTo>
                    <a:lnTo>
                      <a:pt x="40" y="4"/>
                    </a:lnTo>
                    <a:lnTo>
                      <a:pt x="36" y="7"/>
                    </a:lnTo>
                    <a:lnTo>
                      <a:pt x="31" y="8"/>
                    </a:lnTo>
                    <a:lnTo>
                      <a:pt x="22" y="15"/>
                    </a:lnTo>
                    <a:lnTo>
                      <a:pt x="18" y="18"/>
                    </a:lnTo>
                    <a:lnTo>
                      <a:pt x="14" y="22"/>
                    </a:lnTo>
                    <a:lnTo>
                      <a:pt x="9" y="30"/>
                    </a:lnTo>
                    <a:lnTo>
                      <a:pt x="5" y="40"/>
                    </a:lnTo>
                    <a:lnTo>
                      <a:pt x="3" y="46"/>
                    </a:lnTo>
                    <a:lnTo>
                      <a:pt x="2" y="51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3" y="80"/>
                    </a:lnTo>
                    <a:lnTo>
                      <a:pt x="5" y="87"/>
                    </a:lnTo>
                    <a:lnTo>
                      <a:pt x="7" y="92"/>
                    </a:lnTo>
                    <a:lnTo>
                      <a:pt x="11" y="99"/>
                    </a:lnTo>
                    <a:lnTo>
                      <a:pt x="16" y="106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1" y="123"/>
                    </a:lnTo>
                    <a:lnTo>
                      <a:pt x="36" y="127"/>
                    </a:lnTo>
                    <a:lnTo>
                      <a:pt x="43" y="131"/>
                    </a:lnTo>
                    <a:lnTo>
                      <a:pt x="49" y="135"/>
                    </a:lnTo>
                    <a:lnTo>
                      <a:pt x="57" y="139"/>
                    </a:lnTo>
                    <a:lnTo>
                      <a:pt x="64" y="142"/>
                    </a:lnTo>
                    <a:lnTo>
                      <a:pt x="69" y="143"/>
                    </a:lnTo>
                    <a:lnTo>
                      <a:pt x="76" y="143"/>
                    </a:lnTo>
                    <a:lnTo>
                      <a:pt x="82" y="145"/>
                    </a:lnTo>
                    <a:lnTo>
                      <a:pt x="87" y="145"/>
                    </a:lnTo>
                    <a:lnTo>
                      <a:pt x="99" y="145"/>
                    </a:lnTo>
                    <a:lnTo>
                      <a:pt x="104" y="143"/>
                    </a:lnTo>
                    <a:lnTo>
                      <a:pt x="109" y="142"/>
                    </a:lnTo>
                    <a:lnTo>
                      <a:pt x="115" y="139"/>
                    </a:lnTo>
                    <a:lnTo>
                      <a:pt x="120" y="138"/>
                    </a:lnTo>
                    <a:lnTo>
                      <a:pt x="124" y="135"/>
                    </a:lnTo>
                    <a:lnTo>
                      <a:pt x="128" y="131"/>
                    </a:lnTo>
                    <a:lnTo>
                      <a:pt x="132" y="128"/>
                    </a:lnTo>
                    <a:lnTo>
                      <a:pt x="137" y="124"/>
                    </a:lnTo>
                    <a:lnTo>
                      <a:pt x="139" y="120"/>
                    </a:lnTo>
                    <a:lnTo>
                      <a:pt x="142" y="116"/>
                    </a:lnTo>
                    <a:lnTo>
                      <a:pt x="145" y="110"/>
                    </a:lnTo>
                    <a:lnTo>
                      <a:pt x="148" y="106"/>
                    </a:lnTo>
                    <a:lnTo>
                      <a:pt x="149" y="101"/>
                    </a:lnTo>
                    <a:lnTo>
                      <a:pt x="150" y="95"/>
                    </a:lnTo>
                    <a:lnTo>
                      <a:pt x="150" y="87"/>
                    </a:lnTo>
                    <a:lnTo>
                      <a:pt x="150" y="80"/>
                    </a:lnTo>
                    <a:lnTo>
                      <a:pt x="150" y="73"/>
                    </a:lnTo>
                    <a:lnTo>
                      <a:pt x="149" y="66"/>
                    </a:lnTo>
                    <a:lnTo>
                      <a:pt x="146" y="59"/>
                    </a:lnTo>
                    <a:lnTo>
                      <a:pt x="143" y="52"/>
                    </a:lnTo>
                    <a:lnTo>
                      <a:pt x="139" y="46"/>
                    </a:lnTo>
                    <a:lnTo>
                      <a:pt x="135" y="39"/>
                    </a:lnTo>
                    <a:lnTo>
                      <a:pt x="131" y="33"/>
                    </a:lnTo>
                    <a:lnTo>
                      <a:pt x="126" y="28"/>
                    </a:lnTo>
                    <a:lnTo>
                      <a:pt x="120" y="22"/>
                    </a:lnTo>
                    <a:lnTo>
                      <a:pt x="115" y="18"/>
                    </a:lnTo>
                    <a:lnTo>
                      <a:pt x="110" y="15"/>
                    </a:lnTo>
                    <a:lnTo>
                      <a:pt x="108" y="14"/>
                    </a:lnTo>
                    <a:lnTo>
                      <a:pt x="101" y="10"/>
                    </a:lnTo>
                    <a:lnTo>
                      <a:pt x="94" y="6"/>
                    </a:lnTo>
                    <a:lnTo>
                      <a:pt x="86" y="4"/>
                    </a:lnTo>
                    <a:lnTo>
                      <a:pt x="80" y="3"/>
                    </a:lnTo>
                    <a:lnTo>
                      <a:pt x="75" y="2"/>
                    </a:lnTo>
                    <a:lnTo>
                      <a:pt x="68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59" name="Freeform 907"/>
              <p:cNvSpPr>
                <a:spLocks/>
              </p:cNvSpPr>
              <p:nvPr userDrawn="1"/>
            </p:nvSpPr>
            <p:spPr bwMode="auto">
              <a:xfrm>
                <a:off x="4890" y="2094"/>
                <a:ext cx="82" cy="79"/>
              </a:xfrm>
              <a:custGeom>
                <a:avLst/>
                <a:gdLst>
                  <a:gd name="T0" fmla="*/ 1 w 164"/>
                  <a:gd name="T1" fmla="*/ 1 h 157"/>
                  <a:gd name="T2" fmla="*/ 1 w 164"/>
                  <a:gd name="T3" fmla="*/ 1 h 157"/>
                  <a:gd name="T4" fmla="*/ 1 w 164"/>
                  <a:gd name="T5" fmla="*/ 1 h 157"/>
                  <a:gd name="T6" fmla="*/ 1 w 164"/>
                  <a:gd name="T7" fmla="*/ 1 h 157"/>
                  <a:gd name="T8" fmla="*/ 1 w 164"/>
                  <a:gd name="T9" fmla="*/ 1 h 157"/>
                  <a:gd name="T10" fmla="*/ 1 w 164"/>
                  <a:gd name="T11" fmla="*/ 1 h 157"/>
                  <a:gd name="T12" fmla="*/ 0 w 164"/>
                  <a:gd name="T13" fmla="*/ 1 h 157"/>
                  <a:gd name="T14" fmla="*/ 0 w 164"/>
                  <a:gd name="T15" fmla="*/ 1 h 157"/>
                  <a:gd name="T16" fmla="*/ 1 w 164"/>
                  <a:gd name="T17" fmla="*/ 1 h 157"/>
                  <a:gd name="T18" fmla="*/ 1 w 164"/>
                  <a:gd name="T19" fmla="*/ 1 h 157"/>
                  <a:gd name="T20" fmla="*/ 1 w 164"/>
                  <a:gd name="T21" fmla="*/ 1 h 157"/>
                  <a:gd name="T22" fmla="*/ 1 w 164"/>
                  <a:gd name="T23" fmla="*/ 1 h 157"/>
                  <a:gd name="T24" fmla="*/ 1 w 164"/>
                  <a:gd name="T25" fmla="*/ 1 h 157"/>
                  <a:gd name="T26" fmla="*/ 1 w 164"/>
                  <a:gd name="T27" fmla="*/ 1 h 157"/>
                  <a:gd name="T28" fmla="*/ 1 w 164"/>
                  <a:gd name="T29" fmla="*/ 1 h 157"/>
                  <a:gd name="T30" fmla="*/ 1 w 164"/>
                  <a:gd name="T31" fmla="*/ 1 h 157"/>
                  <a:gd name="T32" fmla="*/ 1 w 164"/>
                  <a:gd name="T33" fmla="*/ 1 h 157"/>
                  <a:gd name="T34" fmla="*/ 1 w 164"/>
                  <a:gd name="T35" fmla="*/ 1 h 157"/>
                  <a:gd name="T36" fmla="*/ 1 w 164"/>
                  <a:gd name="T37" fmla="*/ 1 h 157"/>
                  <a:gd name="T38" fmla="*/ 1 w 164"/>
                  <a:gd name="T39" fmla="*/ 1 h 157"/>
                  <a:gd name="T40" fmla="*/ 1 w 164"/>
                  <a:gd name="T41" fmla="*/ 1 h 157"/>
                  <a:gd name="T42" fmla="*/ 1 w 164"/>
                  <a:gd name="T43" fmla="*/ 1 h 157"/>
                  <a:gd name="T44" fmla="*/ 1 w 164"/>
                  <a:gd name="T45" fmla="*/ 1 h 157"/>
                  <a:gd name="T46" fmla="*/ 1 w 164"/>
                  <a:gd name="T47" fmla="*/ 1 h 157"/>
                  <a:gd name="T48" fmla="*/ 1 w 164"/>
                  <a:gd name="T49" fmla="*/ 1 h 157"/>
                  <a:gd name="T50" fmla="*/ 1 w 164"/>
                  <a:gd name="T51" fmla="*/ 1 h 157"/>
                  <a:gd name="T52" fmla="*/ 1 w 164"/>
                  <a:gd name="T53" fmla="*/ 1 h 157"/>
                  <a:gd name="T54" fmla="*/ 1 w 164"/>
                  <a:gd name="T55" fmla="*/ 1 h 157"/>
                  <a:gd name="T56" fmla="*/ 1 w 164"/>
                  <a:gd name="T57" fmla="*/ 1 h 157"/>
                  <a:gd name="T58" fmla="*/ 1 w 164"/>
                  <a:gd name="T59" fmla="*/ 1 h 157"/>
                  <a:gd name="T60" fmla="*/ 1 w 164"/>
                  <a:gd name="T61" fmla="*/ 1 h 157"/>
                  <a:gd name="T62" fmla="*/ 1 w 164"/>
                  <a:gd name="T63" fmla="*/ 1 h 157"/>
                  <a:gd name="T64" fmla="*/ 1 w 164"/>
                  <a:gd name="T65" fmla="*/ 0 h 157"/>
                  <a:gd name="T66" fmla="*/ 1 w 164"/>
                  <a:gd name="T67" fmla="*/ 0 h 15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157">
                    <a:moveTo>
                      <a:pt x="68" y="2"/>
                    </a:moveTo>
                    <a:lnTo>
                      <a:pt x="55" y="6"/>
                    </a:lnTo>
                    <a:lnTo>
                      <a:pt x="50" y="7"/>
                    </a:lnTo>
                    <a:lnTo>
                      <a:pt x="44" y="10"/>
                    </a:lnTo>
                    <a:lnTo>
                      <a:pt x="33" y="17"/>
                    </a:lnTo>
                    <a:lnTo>
                      <a:pt x="28" y="21"/>
                    </a:lnTo>
                    <a:lnTo>
                      <a:pt x="24" y="25"/>
                    </a:lnTo>
                    <a:lnTo>
                      <a:pt x="20" y="31"/>
                    </a:lnTo>
                    <a:lnTo>
                      <a:pt x="15" y="35"/>
                    </a:lnTo>
                    <a:lnTo>
                      <a:pt x="11" y="40"/>
                    </a:lnTo>
                    <a:lnTo>
                      <a:pt x="9" y="46"/>
                    </a:lnTo>
                    <a:lnTo>
                      <a:pt x="6" y="51"/>
                    </a:lnTo>
                    <a:lnTo>
                      <a:pt x="3" y="58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4"/>
                    </a:lnTo>
                    <a:lnTo>
                      <a:pt x="2" y="101"/>
                    </a:lnTo>
                    <a:lnTo>
                      <a:pt x="4" y="108"/>
                    </a:lnTo>
                    <a:lnTo>
                      <a:pt x="7" y="115"/>
                    </a:lnTo>
                    <a:lnTo>
                      <a:pt x="11" y="121"/>
                    </a:lnTo>
                    <a:lnTo>
                      <a:pt x="15" y="127"/>
                    </a:lnTo>
                    <a:lnTo>
                      <a:pt x="21" y="132"/>
                    </a:lnTo>
                    <a:lnTo>
                      <a:pt x="26" y="138"/>
                    </a:lnTo>
                    <a:lnTo>
                      <a:pt x="32" y="142"/>
                    </a:lnTo>
                    <a:lnTo>
                      <a:pt x="39" y="146"/>
                    </a:lnTo>
                    <a:lnTo>
                      <a:pt x="46" y="150"/>
                    </a:lnTo>
                    <a:lnTo>
                      <a:pt x="53" y="153"/>
                    </a:lnTo>
                    <a:lnTo>
                      <a:pt x="61" y="154"/>
                    </a:lnTo>
                    <a:lnTo>
                      <a:pt x="69" y="156"/>
                    </a:lnTo>
                    <a:lnTo>
                      <a:pt x="76" y="157"/>
                    </a:lnTo>
                    <a:lnTo>
                      <a:pt x="81" y="157"/>
                    </a:lnTo>
                    <a:lnTo>
                      <a:pt x="88" y="156"/>
                    </a:lnTo>
                    <a:lnTo>
                      <a:pt x="95" y="156"/>
                    </a:lnTo>
                    <a:lnTo>
                      <a:pt x="101" y="154"/>
                    </a:lnTo>
                    <a:lnTo>
                      <a:pt x="108" y="152"/>
                    </a:lnTo>
                    <a:lnTo>
                      <a:pt x="113" y="150"/>
                    </a:lnTo>
                    <a:lnTo>
                      <a:pt x="119" y="148"/>
                    </a:lnTo>
                    <a:lnTo>
                      <a:pt x="124" y="143"/>
                    </a:lnTo>
                    <a:lnTo>
                      <a:pt x="130" y="141"/>
                    </a:lnTo>
                    <a:lnTo>
                      <a:pt x="135" y="137"/>
                    </a:lnTo>
                    <a:lnTo>
                      <a:pt x="139" y="132"/>
                    </a:lnTo>
                    <a:lnTo>
                      <a:pt x="149" y="123"/>
                    </a:lnTo>
                    <a:lnTo>
                      <a:pt x="152" y="117"/>
                    </a:lnTo>
                    <a:lnTo>
                      <a:pt x="156" y="112"/>
                    </a:lnTo>
                    <a:lnTo>
                      <a:pt x="158" y="106"/>
                    </a:lnTo>
                    <a:lnTo>
                      <a:pt x="160" y="99"/>
                    </a:lnTo>
                    <a:lnTo>
                      <a:pt x="163" y="94"/>
                    </a:lnTo>
                    <a:lnTo>
                      <a:pt x="164" y="87"/>
                    </a:lnTo>
                    <a:lnTo>
                      <a:pt x="164" y="79"/>
                    </a:lnTo>
                    <a:lnTo>
                      <a:pt x="164" y="71"/>
                    </a:lnTo>
                    <a:lnTo>
                      <a:pt x="164" y="64"/>
                    </a:lnTo>
                    <a:lnTo>
                      <a:pt x="163" y="55"/>
                    </a:lnTo>
                    <a:lnTo>
                      <a:pt x="160" y="49"/>
                    </a:lnTo>
                    <a:lnTo>
                      <a:pt x="157" y="42"/>
                    </a:lnTo>
                    <a:lnTo>
                      <a:pt x="153" y="35"/>
                    </a:lnTo>
                    <a:lnTo>
                      <a:pt x="149" y="29"/>
                    </a:lnTo>
                    <a:lnTo>
                      <a:pt x="143" y="24"/>
                    </a:lnTo>
                    <a:lnTo>
                      <a:pt x="138" y="18"/>
                    </a:lnTo>
                    <a:lnTo>
                      <a:pt x="131" y="14"/>
                    </a:lnTo>
                    <a:lnTo>
                      <a:pt x="125" y="10"/>
                    </a:lnTo>
                    <a:lnTo>
                      <a:pt x="117" y="6"/>
                    </a:lnTo>
                    <a:lnTo>
                      <a:pt x="110" y="3"/>
                    </a:lnTo>
                    <a:lnTo>
                      <a:pt x="102" y="2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0" name="Freeform 908"/>
              <p:cNvSpPr>
                <a:spLocks/>
              </p:cNvSpPr>
              <p:nvPr userDrawn="1"/>
            </p:nvSpPr>
            <p:spPr bwMode="auto">
              <a:xfrm>
                <a:off x="4735" y="3088"/>
                <a:ext cx="73" cy="70"/>
              </a:xfrm>
              <a:custGeom>
                <a:avLst/>
                <a:gdLst>
                  <a:gd name="T0" fmla="*/ 1 w 145"/>
                  <a:gd name="T1" fmla="*/ 0 h 142"/>
                  <a:gd name="T2" fmla="*/ 1 w 145"/>
                  <a:gd name="T3" fmla="*/ 0 h 142"/>
                  <a:gd name="T4" fmla="*/ 1 w 145"/>
                  <a:gd name="T5" fmla="*/ 0 h 142"/>
                  <a:gd name="T6" fmla="*/ 1 w 145"/>
                  <a:gd name="T7" fmla="*/ 0 h 142"/>
                  <a:gd name="T8" fmla="*/ 1 w 145"/>
                  <a:gd name="T9" fmla="*/ 0 h 142"/>
                  <a:gd name="T10" fmla="*/ 1 w 145"/>
                  <a:gd name="T11" fmla="*/ 0 h 142"/>
                  <a:gd name="T12" fmla="*/ 1 w 145"/>
                  <a:gd name="T13" fmla="*/ 0 h 142"/>
                  <a:gd name="T14" fmla="*/ 1 w 145"/>
                  <a:gd name="T15" fmla="*/ 0 h 142"/>
                  <a:gd name="T16" fmla="*/ 1 w 145"/>
                  <a:gd name="T17" fmla="*/ 0 h 142"/>
                  <a:gd name="T18" fmla="*/ 1 w 145"/>
                  <a:gd name="T19" fmla="*/ 0 h 142"/>
                  <a:gd name="T20" fmla="*/ 1 w 145"/>
                  <a:gd name="T21" fmla="*/ 0 h 142"/>
                  <a:gd name="T22" fmla="*/ 1 w 145"/>
                  <a:gd name="T23" fmla="*/ 0 h 142"/>
                  <a:gd name="T24" fmla="*/ 0 w 145"/>
                  <a:gd name="T25" fmla="*/ 0 h 142"/>
                  <a:gd name="T26" fmla="*/ 0 w 145"/>
                  <a:gd name="T27" fmla="*/ 0 h 142"/>
                  <a:gd name="T28" fmla="*/ 1 w 145"/>
                  <a:gd name="T29" fmla="*/ 0 h 142"/>
                  <a:gd name="T30" fmla="*/ 1 w 145"/>
                  <a:gd name="T31" fmla="*/ 0 h 142"/>
                  <a:gd name="T32" fmla="*/ 1 w 145"/>
                  <a:gd name="T33" fmla="*/ 0 h 142"/>
                  <a:gd name="T34" fmla="*/ 1 w 145"/>
                  <a:gd name="T35" fmla="*/ 0 h 142"/>
                  <a:gd name="T36" fmla="*/ 1 w 145"/>
                  <a:gd name="T37" fmla="*/ 0 h 142"/>
                  <a:gd name="T38" fmla="*/ 1 w 145"/>
                  <a:gd name="T39" fmla="*/ 0 h 142"/>
                  <a:gd name="T40" fmla="*/ 1 w 145"/>
                  <a:gd name="T41" fmla="*/ 0 h 142"/>
                  <a:gd name="T42" fmla="*/ 1 w 145"/>
                  <a:gd name="T43" fmla="*/ 0 h 142"/>
                  <a:gd name="T44" fmla="*/ 1 w 145"/>
                  <a:gd name="T45" fmla="*/ 0 h 142"/>
                  <a:gd name="T46" fmla="*/ 1 w 145"/>
                  <a:gd name="T47" fmla="*/ 0 h 142"/>
                  <a:gd name="T48" fmla="*/ 1 w 145"/>
                  <a:gd name="T49" fmla="*/ 0 h 142"/>
                  <a:gd name="T50" fmla="*/ 1 w 145"/>
                  <a:gd name="T51" fmla="*/ 0 h 142"/>
                  <a:gd name="T52" fmla="*/ 1 w 145"/>
                  <a:gd name="T53" fmla="*/ 0 h 142"/>
                  <a:gd name="T54" fmla="*/ 1 w 145"/>
                  <a:gd name="T55" fmla="*/ 0 h 142"/>
                  <a:gd name="T56" fmla="*/ 1 w 145"/>
                  <a:gd name="T57" fmla="*/ 0 h 142"/>
                  <a:gd name="T58" fmla="*/ 1 w 145"/>
                  <a:gd name="T59" fmla="*/ 0 h 142"/>
                  <a:gd name="T60" fmla="*/ 1 w 145"/>
                  <a:gd name="T61" fmla="*/ 0 h 142"/>
                  <a:gd name="T62" fmla="*/ 1 w 145"/>
                  <a:gd name="T63" fmla="*/ 0 h 142"/>
                  <a:gd name="T64" fmla="*/ 1 w 145"/>
                  <a:gd name="T65" fmla="*/ 0 h 142"/>
                  <a:gd name="T66" fmla="*/ 1 w 145"/>
                  <a:gd name="T67" fmla="*/ 0 h 142"/>
                  <a:gd name="T68" fmla="*/ 1 w 145"/>
                  <a:gd name="T69" fmla="*/ 0 h 142"/>
                  <a:gd name="T70" fmla="*/ 1 w 145"/>
                  <a:gd name="T71" fmla="*/ 0 h 142"/>
                  <a:gd name="T72" fmla="*/ 1 w 145"/>
                  <a:gd name="T73" fmla="*/ 0 h 142"/>
                  <a:gd name="T74" fmla="*/ 1 w 145"/>
                  <a:gd name="T75" fmla="*/ 0 h 142"/>
                  <a:gd name="T76" fmla="*/ 1 w 145"/>
                  <a:gd name="T77" fmla="*/ 0 h 142"/>
                  <a:gd name="T78" fmla="*/ 1 w 145"/>
                  <a:gd name="T79" fmla="*/ 0 h 142"/>
                  <a:gd name="T80" fmla="*/ 1 w 145"/>
                  <a:gd name="T81" fmla="*/ 0 h 142"/>
                  <a:gd name="T82" fmla="*/ 1 w 145"/>
                  <a:gd name="T83" fmla="*/ 0 h 142"/>
                  <a:gd name="T84" fmla="*/ 1 w 145"/>
                  <a:gd name="T85" fmla="*/ 0 h 142"/>
                  <a:gd name="T86" fmla="*/ 1 w 145"/>
                  <a:gd name="T87" fmla="*/ 0 h 142"/>
                  <a:gd name="T88" fmla="*/ 1 w 145"/>
                  <a:gd name="T89" fmla="*/ 0 h 142"/>
                  <a:gd name="T90" fmla="*/ 1 w 145"/>
                  <a:gd name="T91" fmla="*/ 0 h 142"/>
                  <a:gd name="T92" fmla="*/ 1 w 145"/>
                  <a:gd name="T93" fmla="*/ 0 h 142"/>
                  <a:gd name="T94" fmla="*/ 1 w 145"/>
                  <a:gd name="T95" fmla="*/ 0 h 142"/>
                  <a:gd name="T96" fmla="*/ 1 w 145"/>
                  <a:gd name="T97" fmla="*/ 0 h 142"/>
                  <a:gd name="T98" fmla="*/ 1 w 145"/>
                  <a:gd name="T99" fmla="*/ 0 h 142"/>
                  <a:gd name="T100" fmla="*/ 1 w 145"/>
                  <a:gd name="T101" fmla="*/ 0 h 142"/>
                  <a:gd name="T102" fmla="*/ 1 w 145"/>
                  <a:gd name="T103" fmla="*/ 0 h 142"/>
                  <a:gd name="T104" fmla="*/ 1 w 145"/>
                  <a:gd name="T105" fmla="*/ 0 h 142"/>
                  <a:gd name="T106" fmla="*/ 1 w 145"/>
                  <a:gd name="T107" fmla="*/ 0 h 142"/>
                  <a:gd name="T108" fmla="*/ 1 w 145"/>
                  <a:gd name="T109" fmla="*/ 0 h 142"/>
                  <a:gd name="T110" fmla="*/ 1 w 145"/>
                  <a:gd name="T111" fmla="*/ 0 h 142"/>
                  <a:gd name="T112" fmla="*/ 1 w 145"/>
                  <a:gd name="T113" fmla="*/ 0 h 142"/>
                  <a:gd name="T114" fmla="*/ 1 w 145"/>
                  <a:gd name="T115" fmla="*/ 0 h 142"/>
                  <a:gd name="T116" fmla="*/ 1 w 145"/>
                  <a:gd name="T117" fmla="*/ 0 h 142"/>
                  <a:gd name="T118" fmla="*/ 1 w 145"/>
                  <a:gd name="T119" fmla="*/ 0 h 142"/>
                  <a:gd name="T120" fmla="*/ 1 w 145"/>
                  <a:gd name="T121" fmla="*/ 0 h 142"/>
                  <a:gd name="T122" fmla="*/ 1 w 145"/>
                  <a:gd name="T123" fmla="*/ 0 h 1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5" h="142">
                    <a:moveTo>
                      <a:pt x="60" y="0"/>
                    </a:moveTo>
                    <a:lnTo>
                      <a:pt x="49" y="2"/>
                    </a:lnTo>
                    <a:lnTo>
                      <a:pt x="38" y="3"/>
                    </a:lnTo>
                    <a:lnTo>
                      <a:pt x="34" y="4"/>
                    </a:lnTo>
                    <a:lnTo>
                      <a:pt x="28" y="7"/>
                    </a:lnTo>
                    <a:lnTo>
                      <a:pt x="24" y="10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8" y="26"/>
                    </a:lnTo>
                    <a:lnTo>
                      <a:pt x="4" y="36"/>
                    </a:lnTo>
                    <a:lnTo>
                      <a:pt x="1" y="46"/>
                    </a:lnTo>
                    <a:lnTo>
                      <a:pt x="0" y="53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4" y="80"/>
                    </a:lnTo>
                    <a:lnTo>
                      <a:pt x="6" y="87"/>
                    </a:lnTo>
                    <a:lnTo>
                      <a:pt x="11" y="94"/>
                    </a:lnTo>
                    <a:lnTo>
                      <a:pt x="13" y="99"/>
                    </a:lnTo>
                    <a:lnTo>
                      <a:pt x="19" y="106"/>
                    </a:lnTo>
                    <a:lnTo>
                      <a:pt x="23" y="112"/>
                    </a:lnTo>
                    <a:lnTo>
                      <a:pt x="28" y="117"/>
                    </a:lnTo>
                    <a:lnTo>
                      <a:pt x="34" y="121"/>
                    </a:lnTo>
                    <a:lnTo>
                      <a:pt x="41" y="127"/>
                    </a:lnTo>
                    <a:lnTo>
                      <a:pt x="48" y="131"/>
                    </a:lnTo>
                    <a:lnTo>
                      <a:pt x="55" y="134"/>
                    </a:lnTo>
                    <a:lnTo>
                      <a:pt x="61" y="136"/>
                    </a:lnTo>
                    <a:lnTo>
                      <a:pt x="67" y="139"/>
                    </a:lnTo>
                    <a:lnTo>
                      <a:pt x="72" y="141"/>
                    </a:lnTo>
                    <a:lnTo>
                      <a:pt x="78" y="142"/>
                    </a:lnTo>
                    <a:lnTo>
                      <a:pt x="85" y="142"/>
                    </a:lnTo>
                    <a:lnTo>
                      <a:pt x="96" y="142"/>
                    </a:lnTo>
                    <a:lnTo>
                      <a:pt x="105" y="139"/>
                    </a:lnTo>
                    <a:lnTo>
                      <a:pt x="115" y="136"/>
                    </a:lnTo>
                    <a:lnTo>
                      <a:pt x="119" y="134"/>
                    </a:lnTo>
                    <a:lnTo>
                      <a:pt x="123" y="131"/>
                    </a:lnTo>
                    <a:lnTo>
                      <a:pt x="132" y="124"/>
                    </a:lnTo>
                    <a:lnTo>
                      <a:pt x="134" y="121"/>
                    </a:lnTo>
                    <a:lnTo>
                      <a:pt x="137" y="117"/>
                    </a:lnTo>
                    <a:lnTo>
                      <a:pt x="140" y="112"/>
                    </a:lnTo>
                    <a:lnTo>
                      <a:pt x="143" y="108"/>
                    </a:lnTo>
                    <a:lnTo>
                      <a:pt x="144" y="102"/>
                    </a:lnTo>
                    <a:lnTo>
                      <a:pt x="145" y="97"/>
                    </a:lnTo>
                    <a:lnTo>
                      <a:pt x="145" y="90"/>
                    </a:lnTo>
                    <a:lnTo>
                      <a:pt x="145" y="83"/>
                    </a:lnTo>
                    <a:lnTo>
                      <a:pt x="143" y="69"/>
                    </a:lnTo>
                    <a:lnTo>
                      <a:pt x="141" y="62"/>
                    </a:lnTo>
                    <a:lnTo>
                      <a:pt x="138" y="55"/>
                    </a:lnTo>
                    <a:lnTo>
                      <a:pt x="134" y="48"/>
                    </a:lnTo>
                    <a:lnTo>
                      <a:pt x="132" y="43"/>
                    </a:lnTo>
                    <a:lnTo>
                      <a:pt x="126" y="36"/>
                    </a:lnTo>
                    <a:lnTo>
                      <a:pt x="122" y="31"/>
                    </a:lnTo>
                    <a:lnTo>
                      <a:pt x="116" y="25"/>
                    </a:lnTo>
                    <a:lnTo>
                      <a:pt x="110" y="20"/>
                    </a:lnTo>
                    <a:lnTo>
                      <a:pt x="104" y="15"/>
                    </a:lnTo>
                    <a:lnTo>
                      <a:pt x="97" y="11"/>
                    </a:lnTo>
                    <a:lnTo>
                      <a:pt x="90" y="9"/>
                    </a:lnTo>
                    <a:lnTo>
                      <a:pt x="82" y="6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1" name="Freeform 909"/>
              <p:cNvSpPr>
                <a:spLocks/>
              </p:cNvSpPr>
              <p:nvPr userDrawn="1"/>
            </p:nvSpPr>
            <p:spPr bwMode="auto">
              <a:xfrm>
                <a:off x="4849" y="2359"/>
                <a:ext cx="80" cy="76"/>
              </a:xfrm>
              <a:custGeom>
                <a:avLst/>
                <a:gdLst>
                  <a:gd name="T0" fmla="*/ 1 w 159"/>
                  <a:gd name="T1" fmla="*/ 1 h 151"/>
                  <a:gd name="T2" fmla="*/ 1 w 159"/>
                  <a:gd name="T3" fmla="*/ 1 h 151"/>
                  <a:gd name="T4" fmla="*/ 1 w 159"/>
                  <a:gd name="T5" fmla="*/ 1 h 151"/>
                  <a:gd name="T6" fmla="*/ 1 w 159"/>
                  <a:gd name="T7" fmla="*/ 1 h 151"/>
                  <a:gd name="T8" fmla="*/ 1 w 159"/>
                  <a:gd name="T9" fmla="*/ 1 h 151"/>
                  <a:gd name="T10" fmla="*/ 1 w 159"/>
                  <a:gd name="T11" fmla="*/ 1 h 151"/>
                  <a:gd name="T12" fmla="*/ 0 w 159"/>
                  <a:gd name="T13" fmla="*/ 1 h 151"/>
                  <a:gd name="T14" fmla="*/ 0 w 159"/>
                  <a:gd name="T15" fmla="*/ 1 h 151"/>
                  <a:gd name="T16" fmla="*/ 1 w 159"/>
                  <a:gd name="T17" fmla="*/ 1 h 151"/>
                  <a:gd name="T18" fmla="*/ 1 w 159"/>
                  <a:gd name="T19" fmla="*/ 1 h 151"/>
                  <a:gd name="T20" fmla="*/ 1 w 159"/>
                  <a:gd name="T21" fmla="*/ 1 h 151"/>
                  <a:gd name="T22" fmla="*/ 1 w 159"/>
                  <a:gd name="T23" fmla="*/ 1 h 151"/>
                  <a:gd name="T24" fmla="*/ 1 w 159"/>
                  <a:gd name="T25" fmla="*/ 1 h 151"/>
                  <a:gd name="T26" fmla="*/ 1 w 159"/>
                  <a:gd name="T27" fmla="*/ 1 h 151"/>
                  <a:gd name="T28" fmla="*/ 1 w 159"/>
                  <a:gd name="T29" fmla="*/ 1 h 151"/>
                  <a:gd name="T30" fmla="*/ 1 w 159"/>
                  <a:gd name="T31" fmla="*/ 1 h 151"/>
                  <a:gd name="T32" fmla="*/ 1 w 159"/>
                  <a:gd name="T33" fmla="*/ 1 h 151"/>
                  <a:gd name="T34" fmla="*/ 1 w 159"/>
                  <a:gd name="T35" fmla="*/ 1 h 151"/>
                  <a:gd name="T36" fmla="*/ 1 w 159"/>
                  <a:gd name="T37" fmla="*/ 1 h 151"/>
                  <a:gd name="T38" fmla="*/ 1 w 159"/>
                  <a:gd name="T39" fmla="*/ 1 h 151"/>
                  <a:gd name="T40" fmla="*/ 1 w 159"/>
                  <a:gd name="T41" fmla="*/ 1 h 151"/>
                  <a:gd name="T42" fmla="*/ 1 w 159"/>
                  <a:gd name="T43" fmla="*/ 1 h 151"/>
                  <a:gd name="T44" fmla="*/ 1 w 159"/>
                  <a:gd name="T45" fmla="*/ 1 h 151"/>
                  <a:gd name="T46" fmla="*/ 1 w 159"/>
                  <a:gd name="T47" fmla="*/ 1 h 151"/>
                  <a:gd name="T48" fmla="*/ 1 w 159"/>
                  <a:gd name="T49" fmla="*/ 1 h 151"/>
                  <a:gd name="T50" fmla="*/ 1 w 159"/>
                  <a:gd name="T51" fmla="*/ 1 h 151"/>
                  <a:gd name="T52" fmla="*/ 1 w 159"/>
                  <a:gd name="T53" fmla="*/ 1 h 151"/>
                  <a:gd name="T54" fmla="*/ 1 w 159"/>
                  <a:gd name="T55" fmla="*/ 1 h 151"/>
                  <a:gd name="T56" fmla="*/ 1 w 159"/>
                  <a:gd name="T57" fmla="*/ 1 h 151"/>
                  <a:gd name="T58" fmla="*/ 1 w 159"/>
                  <a:gd name="T59" fmla="*/ 1 h 151"/>
                  <a:gd name="T60" fmla="*/ 1 w 159"/>
                  <a:gd name="T61" fmla="*/ 1 h 151"/>
                  <a:gd name="T62" fmla="*/ 1 w 159"/>
                  <a:gd name="T63" fmla="*/ 1 h 151"/>
                  <a:gd name="T64" fmla="*/ 1 w 159"/>
                  <a:gd name="T65" fmla="*/ 0 h 151"/>
                  <a:gd name="T66" fmla="*/ 1 w 159"/>
                  <a:gd name="T67" fmla="*/ 0 h 1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9" h="151">
                    <a:moveTo>
                      <a:pt x="66" y="0"/>
                    </a:moveTo>
                    <a:lnTo>
                      <a:pt x="59" y="1"/>
                    </a:lnTo>
                    <a:lnTo>
                      <a:pt x="53" y="3"/>
                    </a:lnTo>
                    <a:lnTo>
                      <a:pt x="48" y="5"/>
                    </a:lnTo>
                    <a:lnTo>
                      <a:pt x="42" y="7"/>
                    </a:lnTo>
                    <a:lnTo>
                      <a:pt x="31" y="14"/>
                    </a:lnTo>
                    <a:lnTo>
                      <a:pt x="27" y="16"/>
                    </a:lnTo>
                    <a:lnTo>
                      <a:pt x="22" y="20"/>
                    </a:lnTo>
                    <a:lnTo>
                      <a:pt x="15" y="29"/>
                    </a:lnTo>
                    <a:lnTo>
                      <a:pt x="8" y="40"/>
                    </a:lnTo>
                    <a:lnTo>
                      <a:pt x="3" y="51"/>
                    </a:lnTo>
                    <a:lnTo>
                      <a:pt x="1" y="56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1" y="92"/>
                    </a:lnTo>
                    <a:lnTo>
                      <a:pt x="4" y="99"/>
                    </a:lnTo>
                    <a:lnTo>
                      <a:pt x="7" y="106"/>
                    </a:lnTo>
                    <a:lnTo>
                      <a:pt x="11" y="113"/>
                    </a:lnTo>
                    <a:lnTo>
                      <a:pt x="15" y="118"/>
                    </a:lnTo>
                    <a:lnTo>
                      <a:pt x="19" y="124"/>
                    </a:lnTo>
                    <a:lnTo>
                      <a:pt x="25" y="129"/>
                    </a:lnTo>
                    <a:lnTo>
                      <a:pt x="30" y="135"/>
                    </a:lnTo>
                    <a:lnTo>
                      <a:pt x="37" y="139"/>
                    </a:lnTo>
                    <a:lnTo>
                      <a:pt x="44" y="141"/>
                    </a:lnTo>
                    <a:lnTo>
                      <a:pt x="51" y="146"/>
                    </a:lnTo>
                    <a:lnTo>
                      <a:pt x="59" y="148"/>
                    </a:lnTo>
                    <a:lnTo>
                      <a:pt x="66" y="150"/>
                    </a:lnTo>
                    <a:lnTo>
                      <a:pt x="73" y="150"/>
                    </a:lnTo>
                    <a:lnTo>
                      <a:pt x="80" y="151"/>
                    </a:lnTo>
                    <a:lnTo>
                      <a:pt x="85" y="151"/>
                    </a:lnTo>
                    <a:lnTo>
                      <a:pt x="92" y="150"/>
                    </a:lnTo>
                    <a:lnTo>
                      <a:pt x="97" y="150"/>
                    </a:lnTo>
                    <a:lnTo>
                      <a:pt x="103" y="148"/>
                    </a:lnTo>
                    <a:lnTo>
                      <a:pt x="110" y="146"/>
                    </a:lnTo>
                    <a:lnTo>
                      <a:pt x="115" y="144"/>
                    </a:lnTo>
                    <a:lnTo>
                      <a:pt x="126" y="137"/>
                    </a:lnTo>
                    <a:lnTo>
                      <a:pt x="130" y="135"/>
                    </a:lnTo>
                    <a:lnTo>
                      <a:pt x="135" y="130"/>
                    </a:lnTo>
                    <a:lnTo>
                      <a:pt x="140" y="126"/>
                    </a:lnTo>
                    <a:lnTo>
                      <a:pt x="143" y="122"/>
                    </a:lnTo>
                    <a:lnTo>
                      <a:pt x="147" y="117"/>
                    </a:lnTo>
                    <a:lnTo>
                      <a:pt x="150" y="111"/>
                    </a:lnTo>
                    <a:lnTo>
                      <a:pt x="152" y="106"/>
                    </a:lnTo>
                    <a:lnTo>
                      <a:pt x="155" y="100"/>
                    </a:lnTo>
                    <a:lnTo>
                      <a:pt x="157" y="95"/>
                    </a:lnTo>
                    <a:lnTo>
                      <a:pt x="158" y="89"/>
                    </a:lnTo>
                    <a:lnTo>
                      <a:pt x="159" y="81"/>
                    </a:lnTo>
                    <a:lnTo>
                      <a:pt x="159" y="73"/>
                    </a:lnTo>
                    <a:lnTo>
                      <a:pt x="158" y="66"/>
                    </a:lnTo>
                    <a:lnTo>
                      <a:pt x="157" y="58"/>
                    </a:lnTo>
                    <a:lnTo>
                      <a:pt x="154" y="51"/>
                    </a:lnTo>
                    <a:lnTo>
                      <a:pt x="151" y="44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39" y="26"/>
                    </a:lnTo>
                    <a:lnTo>
                      <a:pt x="133" y="20"/>
                    </a:lnTo>
                    <a:lnTo>
                      <a:pt x="126" y="15"/>
                    </a:lnTo>
                    <a:lnTo>
                      <a:pt x="124" y="14"/>
                    </a:lnTo>
                    <a:lnTo>
                      <a:pt x="121" y="11"/>
                    </a:lnTo>
                    <a:lnTo>
                      <a:pt x="114" y="8"/>
                    </a:lnTo>
                    <a:lnTo>
                      <a:pt x="106" y="4"/>
                    </a:lnTo>
                    <a:lnTo>
                      <a:pt x="99" y="3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2" name="Freeform 910"/>
              <p:cNvSpPr>
                <a:spLocks/>
              </p:cNvSpPr>
              <p:nvPr userDrawn="1"/>
            </p:nvSpPr>
            <p:spPr bwMode="auto">
              <a:xfrm>
                <a:off x="4790" y="2735"/>
                <a:ext cx="76" cy="72"/>
              </a:xfrm>
              <a:custGeom>
                <a:avLst/>
                <a:gdLst>
                  <a:gd name="T0" fmla="*/ 1 w 152"/>
                  <a:gd name="T1" fmla="*/ 1 h 144"/>
                  <a:gd name="T2" fmla="*/ 1 w 152"/>
                  <a:gd name="T3" fmla="*/ 1 h 144"/>
                  <a:gd name="T4" fmla="*/ 1 w 152"/>
                  <a:gd name="T5" fmla="*/ 1 h 144"/>
                  <a:gd name="T6" fmla="*/ 1 w 152"/>
                  <a:gd name="T7" fmla="*/ 1 h 144"/>
                  <a:gd name="T8" fmla="*/ 1 w 152"/>
                  <a:gd name="T9" fmla="*/ 1 h 144"/>
                  <a:gd name="T10" fmla="*/ 1 w 152"/>
                  <a:gd name="T11" fmla="*/ 1 h 144"/>
                  <a:gd name="T12" fmla="*/ 1 w 152"/>
                  <a:gd name="T13" fmla="*/ 1 h 144"/>
                  <a:gd name="T14" fmla="*/ 0 w 152"/>
                  <a:gd name="T15" fmla="*/ 1 h 144"/>
                  <a:gd name="T16" fmla="*/ 1 w 152"/>
                  <a:gd name="T17" fmla="*/ 1 h 144"/>
                  <a:gd name="T18" fmla="*/ 1 w 152"/>
                  <a:gd name="T19" fmla="*/ 1 h 144"/>
                  <a:gd name="T20" fmla="*/ 1 w 152"/>
                  <a:gd name="T21" fmla="*/ 1 h 144"/>
                  <a:gd name="T22" fmla="*/ 1 w 152"/>
                  <a:gd name="T23" fmla="*/ 1 h 144"/>
                  <a:gd name="T24" fmla="*/ 1 w 152"/>
                  <a:gd name="T25" fmla="*/ 1 h 144"/>
                  <a:gd name="T26" fmla="*/ 1 w 152"/>
                  <a:gd name="T27" fmla="*/ 1 h 144"/>
                  <a:gd name="T28" fmla="*/ 1 w 152"/>
                  <a:gd name="T29" fmla="*/ 1 h 144"/>
                  <a:gd name="T30" fmla="*/ 1 w 152"/>
                  <a:gd name="T31" fmla="*/ 1 h 144"/>
                  <a:gd name="T32" fmla="*/ 1 w 152"/>
                  <a:gd name="T33" fmla="*/ 1 h 144"/>
                  <a:gd name="T34" fmla="*/ 1 w 152"/>
                  <a:gd name="T35" fmla="*/ 1 h 144"/>
                  <a:gd name="T36" fmla="*/ 1 w 152"/>
                  <a:gd name="T37" fmla="*/ 1 h 144"/>
                  <a:gd name="T38" fmla="*/ 1 w 152"/>
                  <a:gd name="T39" fmla="*/ 1 h 144"/>
                  <a:gd name="T40" fmla="*/ 1 w 152"/>
                  <a:gd name="T41" fmla="*/ 1 h 144"/>
                  <a:gd name="T42" fmla="*/ 1 w 152"/>
                  <a:gd name="T43" fmla="*/ 1 h 144"/>
                  <a:gd name="T44" fmla="*/ 1 w 152"/>
                  <a:gd name="T45" fmla="*/ 1 h 144"/>
                  <a:gd name="T46" fmla="*/ 1 w 152"/>
                  <a:gd name="T47" fmla="*/ 1 h 144"/>
                  <a:gd name="T48" fmla="*/ 1 w 152"/>
                  <a:gd name="T49" fmla="*/ 1 h 144"/>
                  <a:gd name="T50" fmla="*/ 1 w 152"/>
                  <a:gd name="T51" fmla="*/ 1 h 144"/>
                  <a:gd name="T52" fmla="*/ 1 w 152"/>
                  <a:gd name="T53" fmla="*/ 1 h 144"/>
                  <a:gd name="T54" fmla="*/ 1 w 152"/>
                  <a:gd name="T55" fmla="*/ 1 h 144"/>
                  <a:gd name="T56" fmla="*/ 1 w 152"/>
                  <a:gd name="T57" fmla="*/ 1 h 144"/>
                  <a:gd name="T58" fmla="*/ 1 w 152"/>
                  <a:gd name="T59" fmla="*/ 1 h 144"/>
                  <a:gd name="T60" fmla="*/ 1 w 152"/>
                  <a:gd name="T61" fmla="*/ 1 h 144"/>
                  <a:gd name="T62" fmla="*/ 1 w 152"/>
                  <a:gd name="T63" fmla="*/ 0 h 144"/>
                  <a:gd name="T64" fmla="*/ 1 w 152"/>
                  <a:gd name="T65" fmla="*/ 0 h 1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2" h="144">
                    <a:moveTo>
                      <a:pt x="63" y="0"/>
                    </a:moveTo>
                    <a:lnTo>
                      <a:pt x="52" y="1"/>
                    </a:lnTo>
                    <a:lnTo>
                      <a:pt x="46" y="3"/>
                    </a:lnTo>
                    <a:lnTo>
                      <a:pt x="41" y="4"/>
                    </a:lnTo>
                    <a:lnTo>
                      <a:pt x="35" y="7"/>
                    </a:lnTo>
                    <a:lnTo>
                      <a:pt x="31" y="8"/>
                    </a:lnTo>
                    <a:lnTo>
                      <a:pt x="26" y="12"/>
                    </a:lnTo>
                    <a:lnTo>
                      <a:pt x="22" y="15"/>
                    </a:lnTo>
                    <a:lnTo>
                      <a:pt x="15" y="22"/>
                    </a:lnTo>
                    <a:lnTo>
                      <a:pt x="11" y="27"/>
                    </a:lnTo>
                    <a:lnTo>
                      <a:pt x="8" y="32"/>
                    </a:lnTo>
                    <a:lnTo>
                      <a:pt x="5" y="36"/>
                    </a:lnTo>
                    <a:lnTo>
                      <a:pt x="4" y="41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1" y="74"/>
                    </a:lnTo>
                    <a:lnTo>
                      <a:pt x="2" y="81"/>
                    </a:lnTo>
                    <a:lnTo>
                      <a:pt x="5" y="88"/>
                    </a:lnTo>
                    <a:lnTo>
                      <a:pt x="8" y="95"/>
                    </a:lnTo>
                    <a:lnTo>
                      <a:pt x="11" y="102"/>
                    </a:lnTo>
                    <a:lnTo>
                      <a:pt x="15" y="107"/>
                    </a:lnTo>
                    <a:lnTo>
                      <a:pt x="19" y="113"/>
                    </a:lnTo>
                    <a:lnTo>
                      <a:pt x="24" y="120"/>
                    </a:lnTo>
                    <a:lnTo>
                      <a:pt x="30" y="124"/>
                    </a:lnTo>
                    <a:lnTo>
                      <a:pt x="37" y="129"/>
                    </a:lnTo>
                    <a:lnTo>
                      <a:pt x="42" y="133"/>
                    </a:lnTo>
                    <a:lnTo>
                      <a:pt x="49" y="136"/>
                    </a:lnTo>
                    <a:lnTo>
                      <a:pt x="57" y="140"/>
                    </a:lnTo>
                    <a:lnTo>
                      <a:pt x="64" y="142"/>
                    </a:lnTo>
                    <a:lnTo>
                      <a:pt x="70" y="143"/>
                    </a:lnTo>
                    <a:lnTo>
                      <a:pt x="77" y="144"/>
                    </a:lnTo>
                    <a:lnTo>
                      <a:pt x="82" y="144"/>
                    </a:lnTo>
                    <a:lnTo>
                      <a:pt x="88" y="144"/>
                    </a:lnTo>
                    <a:lnTo>
                      <a:pt x="94" y="144"/>
                    </a:lnTo>
                    <a:lnTo>
                      <a:pt x="100" y="144"/>
                    </a:lnTo>
                    <a:lnTo>
                      <a:pt x="105" y="143"/>
                    </a:lnTo>
                    <a:lnTo>
                      <a:pt x="111" y="140"/>
                    </a:lnTo>
                    <a:lnTo>
                      <a:pt x="121" y="136"/>
                    </a:lnTo>
                    <a:lnTo>
                      <a:pt x="126" y="133"/>
                    </a:lnTo>
                    <a:lnTo>
                      <a:pt x="130" y="131"/>
                    </a:lnTo>
                    <a:lnTo>
                      <a:pt x="137" y="122"/>
                    </a:lnTo>
                    <a:lnTo>
                      <a:pt x="144" y="114"/>
                    </a:lnTo>
                    <a:lnTo>
                      <a:pt x="148" y="103"/>
                    </a:lnTo>
                    <a:lnTo>
                      <a:pt x="151" y="98"/>
                    </a:lnTo>
                    <a:lnTo>
                      <a:pt x="152" y="92"/>
                    </a:lnTo>
                    <a:lnTo>
                      <a:pt x="152" y="85"/>
                    </a:lnTo>
                    <a:lnTo>
                      <a:pt x="152" y="77"/>
                    </a:lnTo>
                    <a:lnTo>
                      <a:pt x="152" y="70"/>
                    </a:lnTo>
                    <a:lnTo>
                      <a:pt x="149" y="63"/>
                    </a:lnTo>
                    <a:lnTo>
                      <a:pt x="148" y="56"/>
                    </a:lnTo>
                    <a:lnTo>
                      <a:pt x="145" y="49"/>
                    </a:lnTo>
                    <a:lnTo>
                      <a:pt x="141" y="43"/>
                    </a:lnTo>
                    <a:lnTo>
                      <a:pt x="137" y="36"/>
                    </a:lnTo>
                    <a:lnTo>
                      <a:pt x="133" y="30"/>
                    </a:lnTo>
                    <a:lnTo>
                      <a:pt x="127" y="25"/>
                    </a:lnTo>
                    <a:lnTo>
                      <a:pt x="122" y="19"/>
                    </a:lnTo>
                    <a:lnTo>
                      <a:pt x="115" y="15"/>
                    </a:lnTo>
                    <a:lnTo>
                      <a:pt x="110" y="11"/>
                    </a:lnTo>
                    <a:lnTo>
                      <a:pt x="101" y="7"/>
                    </a:lnTo>
                    <a:lnTo>
                      <a:pt x="94" y="4"/>
                    </a:lnTo>
                    <a:lnTo>
                      <a:pt x="86" y="1"/>
                    </a:lnTo>
                    <a:lnTo>
                      <a:pt x="81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3" name="Freeform 911"/>
              <p:cNvSpPr>
                <a:spLocks/>
              </p:cNvSpPr>
              <p:nvPr userDrawn="1"/>
            </p:nvSpPr>
            <p:spPr bwMode="auto">
              <a:xfrm>
                <a:off x="4911" y="1957"/>
                <a:ext cx="84" cy="80"/>
              </a:xfrm>
              <a:custGeom>
                <a:avLst/>
                <a:gdLst>
                  <a:gd name="T0" fmla="*/ 1 w 166"/>
                  <a:gd name="T1" fmla="*/ 1 h 159"/>
                  <a:gd name="T2" fmla="*/ 1 w 166"/>
                  <a:gd name="T3" fmla="*/ 1 h 159"/>
                  <a:gd name="T4" fmla="*/ 1 w 166"/>
                  <a:gd name="T5" fmla="*/ 1 h 159"/>
                  <a:gd name="T6" fmla="*/ 1 w 166"/>
                  <a:gd name="T7" fmla="*/ 1 h 159"/>
                  <a:gd name="T8" fmla="*/ 1 w 166"/>
                  <a:gd name="T9" fmla="*/ 1 h 159"/>
                  <a:gd name="T10" fmla="*/ 1 w 166"/>
                  <a:gd name="T11" fmla="*/ 1 h 159"/>
                  <a:gd name="T12" fmla="*/ 1 w 166"/>
                  <a:gd name="T13" fmla="*/ 1 h 159"/>
                  <a:gd name="T14" fmla="*/ 0 w 166"/>
                  <a:gd name="T15" fmla="*/ 1 h 159"/>
                  <a:gd name="T16" fmla="*/ 0 w 166"/>
                  <a:gd name="T17" fmla="*/ 1 h 159"/>
                  <a:gd name="T18" fmla="*/ 1 w 166"/>
                  <a:gd name="T19" fmla="*/ 1 h 159"/>
                  <a:gd name="T20" fmla="*/ 1 w 166"/>
                  <a:gd name="T21" fmla="*/ 1 h 159"/>
                  <a:gd name="T22" fmla="*/ 1 w 166"/>
                  <a:gd name="T23" fmla="*/ 1 h 159"/>
                  <a:gd name="T24" fmla="*/ 1 w 166"/>
                  <a:gd name="T25" fmla="*/ 1 h 159"/>
                  <a:gd name="T26" fmla="*/ 1 w 166"/>
                  <a:gd name="T27" fmla="*/ 1 h 159"/>
                  <a:gd name="T28" fmla="*/ 1 w 166"/>
                  <a:gd name="T29" fmla="*/ 1 h 159"/>
                  <a:gd name="T30" fmla="*/ 1 w 166"/>
                  <a:gd name="T31" fmla="*/ 1 h 159"/>
                  <a:gd name="T32" fmla="*/ 1 w 166"/>
                  <a:gd name="T33" fmla="*/ 1 h 159"/>
                  <a:gd name="T34" fmla="*/ 1 w 166"/>
                  <a:gd name="T35" fmla="*/ 1 h 159"/>
                  <a:gd name="T36" fmla="*/ 1 w 166"/>
                  <a:gd name="T37" fmla="*/ 1 h 159"/>
                  <a:gd name="T38" fmla="*/ 1 w 166"/>
                  <a:gd name="T39" fmla="*/ 1 h 159"/>
                  <a:gd name="T40" fmla="*/ 1 w 166"/>
                  <a:gd name="T41" fmla="*/ 1 h 159"/>
                  <a:gd name="T42" fmla="*/ 1 w 166"/>
                  <a:gd name="T43" fmla="*/ 1 h 159"/>
                  <a:gd name="T44" fmla="*/ 1 w 166"/>
                  <a:gd name="T45" fmla="*/ 1 h 159"/>
                  <a:gd name="T46" fmla="*/ 1 w 166"/>
                  <a:gd name="T47" fmla="*/ 1 h 159"/>
                  <a:gd name="T48" fmla="*/ 1 w 166"/>
                  <a:gd name="T49" fmla="*/ 1 h 159"/>
                  <a:gd name="T50" fmla="*/ 1 w 166"/>
                  <a:gd name="T51" fmla="*/ 1 h 159"/>
                  <a:gd name="T52" fmla="*/ 1 w 166"/>
                  <a:gd name="T53" fmla="*/ 1 h 159"/>
                  <a:gd name="T54" fmla="*/ 1 w 166"/>
                  <a:gd name="T55" fmla="*/ 1 h 159"/>
                  <a:gd name="T56" fmla="*/ 1 w 166"/>
                  <a:gd name="T57" fmla="*/ 1 h 159"/>
                  <a:gd name="T58" fmla="*/ 1 w 166"/>
                  <a:gd name="T59" fmla="*/ 1 h 159"/>
                  <a:gd name="T60" fmla="*/ 1 w 166"/>
                  <a:gd name="T61" fmla="*/ 1 h 159"/>
                  <a:gd name="T62" fmla="*/ 1 w 166"/>
                  <a:gd name="T63" fmla="*/ 1 h 159"/>
                  <a:gd name="T64" fmla="*/ 1 w 166"/>
                  <a:gd name="T65" fmla="*/ 0 h 159"/>
                  <a:gd name="T66" fmla="*/ 1 w 166"/>
                  <a:gd name="T67" fmla="*/ 1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6" h="159">
                    <a:moveTo>
                      <a:pt x="69" y="3"/>
                    </a:moveTo>
                    <a:lnTo>
                      <a:pt x="62" y="4"/>
                    </a:lnTo>
                    <a:lnTo>
                      <a:pt x="56" y="7"/>
                    </a:lnTo>
                    <a:lnTo>
                      <a:pt x="49" y="9"/>
                    </a:lnTo>
                    <a:lnTo>
                      <a:pt x="44" y="12"/>
                    </a:lnTo>
                    <a:lnTo>
                      <a:pt x="38" y="15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3" y="27"/>
                    </a:lnTo>
                    <a:lnTo>
                      <a:pt x="19" y="33"/>
                    </a:lnTo>
                    <a:lnTo>
                      <a:pt x="15" y="38"/>
                    </a:lnTo>
                    <a:lnTo>
                      <a:pt x="8" y="49"/>
                    </a:lnTo>
                    <a:lnTo>
                      <a:pt x="5" y="55"/>
                    </a:lnTo>
                    <a:lnTo>
                      <a:pt x="3" y="60"/>
                    </a:lnTo>
                    <a:lnTo>
                      <a:pt x="1" y="67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4" y="113"/>
                    </a:lnTo>
                    <a:lnTo>
                      <a:pt x="7" y="119"/>
                    </a:lnTo>
                    <a:lnTo>
                      <a:pt x="11" y="125"/>
                    </a:lnTo>
                    <a:lnTo>
                      <a:pt x="15" y="132"/>
                    </a:lnTo>
                    <a:lnTo>
                      <a:pt x="21" y="137"/>
                    </a:lnTo>
                    <a:lnTo>
                      <a:pt x="26" y="141"/>
                    </a:lnTo>
                    <a:lnTo>
                      <a:pt x="32" y="147"/>
                    </a:lnTo>
                    <a:lnTo>
                      <a:pt x="38" y="150"/>
                    </a:lnTo>
                    <a:lnTo>
                      <a:pt x="45" y="154"/>
                    </a:lnTo>
                    <a:lnTo>
                      <a:pt x="54" y="157"/>
                    </a:lnTo>
                    <a:lnTo>
                      <a:pt x="60" y="158"/>
                    </a:lnTo>
                    <a:lnTo>
                      <a:pt x="70" y="159"/>
                    </a:lnTo>
                    <a:lnTo>
                      <a:pt x="76" y="159"/>
                    </a:lnTo>
                    <a:lnTo>
                      <a:pt x="82" y="159"/>
                    </a:lnTo>
                    <a:lnTo>
                      <a:pt x="89" y="158"/>
                    </a:lnTo>
                    <a:lnTo>
                      <a:pt x="96" y="158"/>
                    </a:lnTo>
                    <a:lnTo>
                      <a:pt x="102" y="155"/>
                    </a:lnTo>
                    <a:lnTo>
                      <a:pt x="109" y="154"/>
                    </a:lnTo>
                    <a:lnTo>
                      <a:pt x="121" y="148"/>
                    </a:lnTo>
                    <a:lnTo>
                      <a:pt x="126" y="144"/>
                    </a:lnTo>
                    <a:lnTo>
                      <a:pt x="132" y="140"/>
                    </a:lnTo>
                    <a:lnTo>
                      <a:pt x="142" y="132"/>
                    </a:lnTo>
                    <a:lnTo>
                      <a:pt x="146" y="128"/>
                    </a:lnTo>
                    <a:lnTo>
                      <a:pt x="150" y="122"/>
                    </a:lnTo>
                    <a:lnTo>
                      <a:pt x="154" y="117"/>
                    </a:lnTo>
                    <a:lnTo>
                      <a:pt x="157" y="111"/>
                    </a:lnTo>
                    <a:lnTo>
                      <a:pt x="161" y="104"/>
                    </a:lnTo>
                    <a:lnTo>
                      <a:pt x="162" y="99"/>
                    </a:lnTo>
                    <a:lnTo>
                      <a:pt x="166" y="85"/>
                    </a:lnTo>
                    <a:lnTo>
                      <a:pt x="166" y="77"/>
                    </a:lnTo>
                    <a:lnTo>
                      <a:pt x="166" y="70"/>
                    </a:lnTo>
                    <a:lnTo>
                      <a:pt x="166" y="62"/>
                    </a:lnTo>
                    <a:lnTo>
                      <a:pt x="165" y="53"/>
                    </a:lnTo>
                    <a:lnTo>
                      <a:pt x="162" y="47"/>
                    </a:lnTo>
                    <a:lnTo>
                      <a:pt x="159" y="40"/>
                    </a:lnTo>
                    <a:lnTo>
                      <a:pt x="155" y="33"/>
                    </a:lnTo>
                    <a:lnTo>
                      <a:pt x="150" y="27"/>
                    </a:lnTo>
                    <a:lnTo>
                      <a:pt x="146" y="22"/>
                    </a:lnTo>
                    <a:lnTo>
                      <a:pt x="140" y="16"/>
                    </a:lnTo>
                    <a:lnTo>
                      <a:pt x="133" y="12"/>
                    </a:lnTo>
                    <a:lnTo>
                      <a:pt x="126" y="8"/>
                    </a:lnTo>
                    <a:lnTo>
                      <a:pt x="120" y="5"/>
                    </a:lnTo>
                    <a:lnTo>
                      <a:pt x="111" y="3"/>
                    </a:lnTo>
                    <a:lnTo>
                      <a:pt x="103" y="1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2" y="0"/>
                    </a:lnTo>
                    <a:lnTo>
                      <a:pt x="76" y="1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4" name="Freeform 912"/>
              <p:cNvSpPr>
                <a:spLocks/>
              </p:cNvSpPr>
              <p:nvPr userDrawn="1"/>
            </p:nvSpPr>
            <p:spPr bwMode="auto">
              <a:xfrm>
                <a:off x="4997" y="2655"/>
                <a:ext cx="84" cy="77"/>
              </a:xfrm>
              <a:custGeom>
                <a:avLst/>
                <a:gdLst>
                  <a:gd name="T0" fmla="*/ 0 w 170"/>
                  <a:gd name="T1" fmla="*/ 1 h 154"/>
                  <a:gd name="T2" fmla="*/ 0 w 170"/>
                  <a:gd name="T3" fmla="*/ 1 h 154"/>
                  <a:gd name="T4" fmla="*/ 0 w 170"/>
                  <a:gd name="T5" fmla="*/ 1 h 154"/>
                  <a:gd name="T6" fmla="*/ 0 w 170"/>
                  <a:gd name="T7" fmla="*/ 1 h 154"/>
                  <a:gd name="T8" fmla="*/ 0 w 170"/>
                  <a:gd name="T9" fmla="*/ 1 h 154"/>
                  <a:gd name="T10" fmla="*/ 0 w 170"/>
                  <a:gd name="T11" fmla="*/ 1 h 154"/>
                  <a:gd name="T12" fmla="*/ 0 w 170"/>
                  <a:gd name="T13" fmla="*/ 1 h 154"/>
                  <a:gd name="T14" fmla="*/ 0 w 170"/>
                  <a:gd name="T15" fmla="*/ 1 h 154"/>
                  <a:gd name="T16" fmla="*/ 0 w 170"/>
                  <a:gd name="T17" fmla="*/ 1 h 154"/>
                  <a:gd name="T18" fmla="*/ 0 w 170"/>
                  <a:gd name="T19" fmla="*/ 1 h 154"/>
                  <a:gd name="T20" fmla="*/ 0 w 170"/>
                  <a:gd name="T21" fmla="*/ 1 h 154"/>
                  <a:gd name="T22" fmla="*/ 0 w 170"/>
                  <a:gd name="T23" fmla="*/ 1 h 154"/>
                  <a:gd name="T24" fmla="*/ 0 w 170"/>
                  <a:gd name="T25" fmla="*/ 1 h 154"/>
                  <a:gd name="T26" fmla="*/ 0 w 170"/>
                  <a:gd name="T27" fmla="*/ 1 h 154"/>
                  <a:gd name="T28" fmla="*/ 0 w 170"/>
                  <a:gd name="T29" fmla="*/ 1 h 154"/>
                  <a:gd name="T30" fmla="*/ 0 w 170"/>
                  <a:gd name="T31" fmla="*/ 1 h 154"/>
                  <a:gd name="T32" fmla="*/ 0 w 170"/>
                  <a:gd name="T33" fmla="*/ 1 h 154"/>
                  <a:gd name="T34" fmla="*/ 0 w 170"/>
                  <a:gd name="T35" fmla="*/ 1 h 154"/>
                  <a:gd name="T36" fmla="*/ 0 w 170"/>
                  <a:gd name="T37" fmla="*/ 1 h 154"/>
                  <a:gd name="T38" fmla="*/ 0 w 170"/>
                  <a:gd name="T39" fmla="*/ 1 h 154"/>
                  <a:gd name="T40" fmla="*/ 0 w 170"/>
                  <a:gd name="T41" fmla="*/ 1 h 154"/>
                  <a:gd name="T42" fmla="*/ 0 w 170"/>
                  <a:gd name="T43" fmla="*/ 1 h 154"/>
                  <a:gd name="T44" fmla="*/ 0 w 170"/>
                  <a:gd name="T45" fmla="*/ 1 h 154"/>
                  <a:gd name="T46" fmla="*/ 0 w 170"/>
                  <a:gd name="T47" fmla="*/ 1 h 154"/>
                  <a:gd name="T48" fmla="*/ 0 w 170"/>
                  <a:gd name="T49" fmla="*/ 1 h 154"/>
                  <a:gd name="T50" fmla="*/ 0 w 170"/>
                  <a:gd name="T51" fmla="*/ 1 h 154"/>
                  <a:gd name="T52" fmla="*/ 0 w 170"/>
                  <a:gd name="T53" fmla="*/ 1 h 154"/>
                  <a:gd name="T54" fmla="*/ 0 w 170"/>
                  <a:gd name="T55" fmla="*/ 1 h 154"/>
                  <a:gd name="T56" fmla="*/ 0 w 170"/>
                  <a:gd name="T57" fmla="*/ 1 h 154"/>
                  <a:gd name="T58" fmla="*/ 0 w 170"/>
                  <a:gd name="T59" fmla="*/ 1 h 154"/>
                  <a:gd name="T60" fmla="*/ 0 w 170"/>
                  <a:gd name="T61" fmla="*/ 1 h 154"/>
                  <a:gd name="T62" fmla="*/ 0 w 170"/>
                  <a:gd name="T63" fmla="*/ 1 h 154"/>
                  <a:gd name="T64" fmla="*/ 0 w 170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0" h="154">
                    <a:moveTo>
                      <a:pt x="72" y="0"/>
                    </a:moveTo>
                    <a:lnTo>
                      <a:pt x="58" y="3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5" y="11"/>
                    </a:lnTo>
                    <a:lnTo>
                      <a:pt x="31" y="14"/>
                    </a:lnTo>
                    <a:lnTo>
                      <a:pt x="25" y="18"/>
                    </a:lnTo>
                    <a:lnTo>
                      <a:pt x="21" y="22"/>
                    </a:lnTo>
                    <a:lnTo>
                      <a:pt x="17" y="26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7" y="41"/>
                    </a:lnTo>
                    <a:lnTo>
                      <a:pt x="5" y="47"/>
                    </a:lnTo>
                    <a:lnTo>
                      <a:pt x="3" y="52"/>
                    </a:lnTo>
                    <a:lnTo>
                      <a:pt x="2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81"/>
                    </a:lnTo>
                    <a:lnTo>
                      <a:pt x="3" y="88"/>
                    </a:lnTo>
                    <a:lnTo>
                      <a:pt x="6" y="96"/>
                    </a:lnTo>
                    <a:lnTo>
                      <a:pt x="9" y="103"/>
                    </a:lnTo>
                    <a:lnTo>
                      <a:pt x="17" y="116"/>
                    </a:lnTo>
                    <a:lnTo>
                      <a:pt x="21" y="122"/>
                    </a:lnTo>
                    <a:lnTo>
                      <a:pt x="27" y="128"/>
                    </a:lnTo>
                    <a:lnTo>
                      <a:pt x="33" y="133"/>
                    </a:lnTo>
                    <a:lnTo>
                      <a:pt x="40" y="138"/>
                    </a:lnTo>
                    <a:lnTo>
                      <a:pt x="47" y="143"/>
                    </a:lnTo>
                    <a:lnTo>
                      <a:pt x="55" y="146"/>
                    </a:lnTo>
                    <a:lnTo>
                      <a:pt x="62" y="150"/>
                    </a:lnTo>
                    <a:lnTo>
                      <a:pt x="72" y="151"/>
                    </a:lnTo>
                    <a:lnTo>
                      <a:pt x="78" y="153"/>
                    </a:lnTo>
                    <a:lnTo>
                      <a:pt x="84" y="154"/>
                    </a:lnTo>
                    <a:lnTo>
                      <a:pt x="91" y="154"/>
                    </a:lnTo>
                    <a:lnTo>
                      <a:pt x="98" y="154"/>
                    </a:lnTo>
                    <a:lnTo>
                      <a:pt x="111" y="153"/>
                    </a:lnTo>
                    <a:lnTo>
                      <a:pt x="117" y="151"/>
                    </a:lnTo>
                    <a:lnTo>
                      <a:pt x="120" y="150"/>
                    </a:lnTo>
                    <a:lnTo>
                      <a:pt x="123" y="150"/>
                    </a:lnTo>
                    <a:lnTo>
                      <a:pt x="134" y="144"/>
                    </a:lnTo>
                    <a:lnTo>
                      <a:pt x="145" y="138"/>
                    </a:lnTo>
                    <a:lnTo>
                      <a:pt x="149" y="133"/>
                    </a:lnTo>
                    <a:lnTo>
                      <a:pt x="153" y="129"/>
                    </a:lnTo>
                    <a:lnTo>
                      <a:pt x="157" y="125"/>
                    </a:lnTo>
                    <a:lnTo>
                      <a:pt x="160" y="120"/>
                    </a:lnTo>
                    <a:lnTo>
                      <a:pt x="166" y="109"/>
                    </a:lnTo>
                    <a:lnTo>
                      <a:pt x="168" y="103"/>
                    </a:lnTo>
                    <a:lnTo>
                      <a:pt x="170" y="98"/>
                    </a:lnTo>
                    <a:lnTo>
                      <a:pt x="170" y="89"/>
                    </a:lnTo>
                    <a:lnTo>
                      <a:pt x="170" y="81"/>
                    </a:lnTo>
                    <a:lnTo>
                      <a:pt x="170" y="74"/>
                    </a:lnTo>
                    <a:lnTo>
                      <a:pt x="168" y="66"/>
                    </a:lnTo>
                    <a:lnTo>
                      <a:pt x="166" y="59"/>
                    </a:lnTo>
                    <a:lnTo>
                      <a:pt x="163" y="51"/>
                    </a:lnTo>
                    <a:lnTo>
                      <a:pt x="159" y="44"/>
                    </a:lnTo>
                    <a:lnTo>
                      <a:pt x="155" y="39"/>
                    </a:lnTo>
                    <a:lnTo>
                      <a:pt x="149" y="32"/>
                    </a:lnTo>
                    <a:lnTo>
                      <a:pt x="144" y="26"/>
                    </a:lnTo>
                    <a:lnTo>
                      <a:pt x="137" y="21"/>
                    </a:lnTo>
                    <a:lnTo>
                      <a:pt x="130" y="15"/>
                    </a:lnTo>
                    <a:lnTo>
                      <a:pt x="123" y="11"/>
                    </a:lnTo>
                    <a:lnTo>
                      <a:pt x="115" y="8"/>
                    </a:lnTo>
                    <a:lnTo>
                      <a:pt x="106" y="6"/>
                    </a:lnTo>
                    <a:lnTo>
                      <a:pt x="98" y="3"/>
                    </a:lnTo>
                    <a:lnTo>
                      <a:pt x="91" y="1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5" name="Freeform 913"/>
              <p:cNvSpPr>
                <a:spLocks/>
              </p:cNvSpPr>
              <p:nvPr userDrawn="1"/>
            </p:nvSpPr>
            <p:spPr bwMode="auto">
              <a:xfrm>
                <a:off x="4932" y="3030"/>
                <a:ext cx="81" cy="75"/>
              </a:xfrm>
              <a:custGeom>
                <a:avLst/>
                <a:gdLst>
                  <a:gd name="T0" fmla="*/ 1 w 162"/>
                  <a:gd name="T1" fmla="*/ 0 h 150"/>
                  <a:gd name="T2" fmla="*/ 1 w 162"/>
                  <a:gd name="T3" fmla="*/ 1 h 150"/>
                  <a:gd name="T4" fmla="*/ 1 w 162"/>
                  <a:gd name="T5" fmla="*/ 1 h 150"/>
                  <a:gd name="T6" fmla="*/ 1 w 162"/>
                  <a:gd name="T7" fmla="*/ 1 h 150"/>
                  <a:gd name="T8" fmla="*/ 1 w 162"/>
                  <a:gd name="T9" fmla="*/ 1 h 150"/>
                  <a:gd name="T10" fmla="*/ 1 w 162"/>
                  <a:gd name="T11" fmla="*/ 1 h 150"/>
                  <a:gd name="T12" fmla="*/ 1 w 162"/>
                  <a:gd name="T13" fmla="*/ 1 h 150"/>
                  <a:gd name="T14" fmla="*/ 1 w 162"/>
                  <a:gd name="T15" fmla="*/ 1 h 150"/>
                  <a:gd name="T16" fmla="*/ 0 w 162"/>
                  <a:gd name="T17" fmla="*/ 1 h 150"/>
                  <a:gd name="T18" fmla="*/ 1 w 162"/>
                  <a:gd name="T19" fmla="*/ 1 h 150"/>
                  <a:gd name="T20" fmla="*/ 1 w 162"/>
                  <a:gd name="T21" fmla="*/ 1 h 150"/>
                  <a:gd name="T22" fmla="*/ 1 w 162"/>
                  <a:gd name="T23" fmla="*/ 1 h 150"/>
                  <a:gd name="T24" fmla="*/ 1 w 162"/>
                  <a:gd name="T25" fmla="*/ 1 h 150"/>
                  <a:gd name="T26" fmla="*/ 1 w 162"/>
                  <a:gd name="T27" fmla="*/ 1 h 150"/>
                  <a:gd name="T28" fmla="*/ 1 w 162"/>
                  <a:gd name="T29" fmla="*/ 1 h 150"/>
                  <a:gd name="T30" fmla="*/ 1 w 162"/>
                  <a:gd name="T31" fmla="*/ 1 h 150"/>
                  <a:gd name="T32" fmla="*/ 1 w 162"/>
                  <a:gd name="T33" fmla="*/ 1 h 150"/>
                  <a:gd name="T34" fmla="*/ 1 w 162"/>
                  <a:gd name="T35" fmla="*/ 1 h 150"/>
                  <a:gd name="T36" fmla="*/ 1 w 162"/>
                  <a:gd name="T37" fmla="*/ 1 h 150"/>
                  <a:gd name="T38" fmla="*/ 1 w 162"/>
                  <a:gd name="T39" fmla="*/ 1 h 150"/>
                  <a:gd name="T40" fmla="*/ 1 w 162"/>
                  <a:gd name="T41" fmla="*/ 1 h 150"/>
                  <a:gd name="T42" fmla="*/ 1 w 162"/>
                  <a:gd name="T43" fmla="*/ 1 h 150"/>
                  <a:gd name="T44" fmla="*/ 1 w 162"/>
                  <a:gd name="T45" fmla="*/ 1 h 150"/>
                  <a:gd name="T46" fmla="*/ 1 w 162"/>
                  <a:gd name="T47" fmla="*/ 1 h 150"/>
                  <a:gd name="T48" fmla="*/ 1 w 162"/>
                  <a:gd name="T49" fmla="*/ 1 h 150"/>
                  <a:gd name="T50" fmla="*/ 1 w 162"/>
                  <a:gd name="T51" fmla="*/ 1 h 150"/>
                  <a:gd name="T52" fmla="*/ 1 w 162"/>
                  <a:gd name="T53" fmla="*/ 1 h 150"/>
                  <a:gd name="T54" fmla="*/ 1 w 162"/>
                  <a:gd name="T55" fmla="*/ 1 h 150"/>
                  <a:gd name="T56" fmla="*/ 1 w 162"/>
                  <a:gd name="T57" fmla="*/ 1 h 150"/>
                  <a:gd name="T58" fmla="*/ 1 w 162"/>
                  <a:gd name="T59" fmla="*/ 1 h 150"/>
                  <a:gd name="T60" fmla="*/ 1 w 162"/>
                  <a:gd name="T61" fmla="*/ 1 h 150"/>
                  <a:gd name="T62" fmla="*/ 1 w 162"/>
                  <a:gd name="T63" fmla="*/ 1 h 150"/>
                  <a:gd name="T64" fmla="*/ 1 w 162"/>
                  <a:gd name="T65" fmla="*/ 1 h 150"/>
                  <a:gd name="T66" fmla="*/ 1 w 162"/>
                  <a:gd name="T67" fmla="*/ 1 h 150"/>
                  <a:gd name="T68" fmla="*/ 1 w 162"/>
                  <a:gd name="T69" fmla="*/ 0 h 1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2" h="150">
                    <a:moveTo>
                      <a:pt x="68" y="0"/>
                    </a:moveTo>
                    <a:lnTo>
                      <a:pt x="61" y="0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3" y="7"/>
                    </a:lnTo>
                    <a:lnTo>
                      <a:pt x="24" y="12"/>
                    </a:lnTo>
                    <a:lnTo>
                      <a:pt x="19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8" y="29"/>
                    </a:lnTo>
                    <a:lnTo>
                      <a:pt x="7" y="33"/>
                    </a:lnTo>
                    <a:lnTo>
                      <a:pt x="4" y="38"/>
                    </a:lnTo>
                    <a:lnTo>
                      <a:pt x="3" y="44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3"/>
                    </a:lnTo>
                    <a:lnTo>
                      <a:pt x="2" y="71"/>
                    </a:lnTo>
                    <a:lnTo>
                      <a:pt x="3" y="78"/>
                    </a:lnTo>
                    <a:lnTo>
                      <a:pt x="4" y="85"/>
                    </a:lnTo>
                    <a:lnTo>
                      <a:pt x="6" y="89"/>
                    </a:lnTo>
                    <a:lnTo>
                      <a:pt x="8" y="92"/>
                    </a:lnTo>
                    <a:lnTo>
                      <a:pt x="11" y="99"/>
                    </a:lnTo>
                    <a:lnTo>
                      <a:pt x="15" y="106"/>
                    </a:lnTo>
                    <a:lnTo>
                      <a:pt x="21" y="111"/>
                    </a:lnTo>
                    <a:lnTo>
                      <a:pt x="26" y="118"/>
                    </a:lnTo>
                    <a:lnTo>
                      <a:pt x="32" y="124"/>
                    </a:lnTo>
                    <a:lnTo>
                      <a:pt x="39" y="129"/>
                    </a:lnTo>
                    <a:lnTo>
                      <a:pt x="46" y="133"/>
                    </a:lnTo>
                    <a:lnTo>
                      <a:pt x="52" y="137"/>
                    </a:lnTo>
                    <a:lnTo>
                      <a:pt x="59" y="141"/>
                    </a:lnTo>
                    <a:lnTo>
                      <a:pt x="68" y="144"/>
                    </a:lnTo>
                    <a:lnTo>
                      <a:pt x="74" y="146"/>
                    </a:lnTo>
                    <a:lnTo>
                      <a:pt x="81" y="147"/>
                    </a:lnTo>
                    <a:lnTo>
                      <a:pt x="87" y="148"/>
                    </a:lnTo>
                    <a:lnTo>
                      <a:pt x="94" y="148"/>
                    </a:lnTo>
                    <a:lnTo>
                      <a:pt x="99" y="150"/>
                    </a:lnTo>
                    <a:lnTo>
                      <a:pt x="106" y="148"/>
                    </a:lnTo>
                    <a:lnTo>
                      <a:pt x="112" y="148"/>
                    </a:lnTo>
                    <a:lnTo>
                      <a:pt x="117" y="147"/>
                    </a:lnTo>
                    <a:lnTo>
                      <a:pt x="128" y="143"/>
                    </a:lnTo>
                    <a:lnTo>
                      <a:pt x="138" y="137"/>
                    </a:lnTo>
                    <a:lnTo>
                      <a:pt x="142" y="133"/>
                    </a:lnTo>
                    <a:lnTo>
                      <a:pt x="146" y="130"/>
                    </a:lnTo>
                    <a:lnTo>
                      <a:pt x="153" y="122"/>
                    </a:lnTo>
                    <a:lnTo>
                      <a:pt x="156" y="117"/>
                    </a:lnTo>
                    <a:lnTo>
                      <a:pt x="158" y="111"/>
                    </a:lnTo>
                    <a:lnTo>
                      <a:pt x="160" y="107"/>
                    </a:lnTo>
                    <a:lnTo>
                      <a:pt x="161" y="100"/>
                    </a:lnTo>
                    <a:lnTo>
                      <a:pt x="162" y="93"/>
                    </a:lnTo>
                    <a:lnTo>
                      <a:pt x="162" y="86"/>
                    </a:lnTo>
                    <a:lnTo>
                      <a:pt x="161" y="78"/>
                    </a:lnTo>
                    <a:lnTo>
                      <a:pt x="160" y="71"/>
                    </a:lnTo>
                    <a:lnTo>
                      <a:pt x="157" y="64"/>
                    </a:lnTo>
                    <a:lnTo>
                      <a:pt x="154" y="56"/>
                    </a:lnTo>
                    <a:lnTo>
                      <a:pt x="150" y="49"/>
                    </a:lnTo>
                    <a:lnTo>
                      <a:pt x="146" y="42"/>
                    </a:lnTo>
                    <a:lnTo>
                      <a:pt x="142" y="37"/>
                    </a:lnTo>
                    <a:lnTo>
                      <a:pt x="136" y="30"/>
                    </a:lnTo>
                    <a:lnTo>
                      <a:pt x="129" y="25"/>
                    </a:lnTo>
                    <a:lnTo>
                      <a:pt x="123" y="20"/>
                    </a:lnTo>
                    <a:lnTo>
                      <a:pt x="116" y="15"/>
                    </a:lnTo>
                    <a:lnTo>
                      <a:pt x="109" y="11"/>
                    </a:lnTo>
                    <a:lnTo>
                      <a:pt x="101" y="7"/>
                    </a:lnTo>
                    <a:lnTo>
                      <a:pt x="92" y="4"/>
                    </a:lnTo>
                    <a:lnTo>
                      <a:pt x="87" y="3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6" name="Freeform 914"/>
              <p:cNvSpPr>
                <a:spLocks/>
              </p:cNvSpPr>
              <p:nvPr userDrawn="1"/>
            </p:nvSpPr>
            <p:spPr bwMode="auto">
              <a:xfrm>
                <a:off x="5066" y="2254"/>
                <a:ext cx="89" cy="80"/>
              </a:xfrm>
              <a:custGeom>
                <a:avLst/>
                <a:gdLst>
                  <a:gd name="T0" fmla="*/ 0 w 179"/>
                  <a:gd name="T1" fmla="*/ 0 h 161"/>
                  <a:gd name="T2" fmla="*/ 0 w 179"/>
                  <a:gd name="T3" fmla="*/ 0 h 161"/>
                  <a:gd name="T4" fmla="*/ 0 w 179"/>
                  <a:gd name="T5" fmla="*/ 0 h 161"/>
                  <a:gd name="T6" fmla="*/ 0 w 179"/>
                  <a:gd name="T7" fmla="*/ 0 h 161"/>
                  <a:gd name="T8" fmla="*/ 0 w 179"/>
                  <a:gd name="T9" fmla="*/ 0 h 161"/>
                  <a:gd name="T10" fmla="*/ 0 w 179"/>
                  <a:gd name="T11" fmla="*/ 0 h 161"/>
                  <a:gd name="T12" fmla="*/ 0 w 179"/>
                  <a:gd name="T13" fmla="*/ 0 h 161"/>
                  <a:gd name="T14" fmla="*/ 0 w 179"/>
                  <a:gd name="T15" fmla="*/ 0 h 161"/>
                  <a:gd name="T16" fmla="*/ 0 w 179"/>
                  <a:gd name="T17" fmla="*/ 0 h 161"/>
                  <a:gd name="T18" fmla="*/ 0 w 179"/>
                  <a:gd name="T19" fmla="*/ 0 h 161"/>
                  <a:gd name="T20" fmla="*/ 0 w 179"/>
                  <a:gd name="T21" fmla="*/ 0 h 161"/>
                  <a:gd name="T22" fmla="*/ 0 w 179"/>
                  <a:gd name="T23" fmla="*/ 0 h 161"/>
                  <a:gd name="T24" fmla="*/ 0 w 179"/>
                  <a:gd name="T25" fmla="*/ 0 h 161"/>
                  <a:gd name="T26" fmla="*/ 0 w 179"/>
                  <a:gd name="T27" fmla="*/ 0 h 161"/>
                  <a:gd name="T28" fmla="*/ 0 w 179"/>
                  <a:gd name="T29" fmla="*/ 0 h 161"/>
                  <a:gd name="T30" fmla="*/ 0 w 179"/>
                  <a:gd name="T31" fmla="*/ 0 h 161"/>
                  <a:gd name="T32" fmla="*/ 0 w 179"/>
                  <a:gd name="T33" fmla="*/ 0 h 161"/>
                  <a:gd name="T34" fmla="*/ 0 w 179"/>
                  <a:gd name="T35" fmla="*/ 0 h 161"/>
                  <a:gd name="T36" fmla="*/ 0 w 179"/>
                  <a:gd name="T37" fmla="*/ 0 h 161"/>
                  <a:gd name="T38" fmla="*/ 0 w 179"/>
                  <a:gd name="T39" fmla="*/ 0 h 161"/>
                  <a:gd name="T40" fmla="*/ 0 w 179"/>
                  <a:gd name="T41" fmla="*/ 0 h 161"/>
                  <a:gd name="T42" fmla="*/ 0 w 179"/>
                  <a:gd name="T43" fmla="*/ 0 h 161"/>
                  <a:gd name="T44" fmla="*/ 0 w 179"/>
                  <a:gd name="T45" fmla="*/ 0 h 161"/>
                  <a:gd name="T46" fmla="*/ 0 w 179"/>
                  <a:gd name="T47" fmla="*/ 0 h 161"/>
                  <a:gd name="T48" fmla="*/ 0 w 179"/>
                  <a:gd name="T49" fmla="*/ 0 h 161"/>
                  <a:gd name="T50" fmla="*/ 0 w 179"/>
                  <a:gd name="T51" fmla="*/ 0 h 161"/>
                  <a:gd name="T52" fmla="*/ 0 w 179"/>
                  <a:gd name="T53" fmla="*/ 0 h 161"/>
                  <a:gd name="T54" fmla="*/ 0 w 179"/>
                  <a:gd name="T55" fmla="*/ 0 h 161"/>
                  <a:gd name="T56" fmla="*/ 0 w 179"/>
                  <a:gd name="T57" fmla="*/ 0 h 161"/>
                  <a:gd name="T58" fmla="*/ 0 w 179"/>
                  <a:gd name="T59" fmla="*/ 0 h 161"/>
                  <a:gd name="T60" fmla="*/ 0 w 179"/>
                  <a:gd name="T61" fmla="*/ 0 h 161"/>
                  <a:gd name="T62" fmla="*/ 0 w 179"/>
                  <a:gd name="T63" fmla="*/ 0 h 161"/>
                  <a:gd name="T64" fmla="*/ 0 w 179"/>
                  <a:gd name="T65" fmla="*/ 0 h 161"/>
                  <a:gd name="T66" fmla="*/ 0 w 179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9" h="161">
                    <a:moveTo>
                      <a:pt x="76" y="2"/>
                    </a:moveTo>
                    <a:lnTo>
                      <a:pt x="69" y="3"/>
                    </a:lnTo>
                    <a:lnTo>
                      <a:pt x="62" y="5"/>
                    </a:lnTo>
                    <a:lnTo>
                      <a:pt x="50" y="9"/>
                    </a:lnTo>
                    <a:lnTo>
                      <a:pt x="37" y="16"/>
                    </a:lnTo>
                    <a:lnTo>
                      <a:pt x="32" y="20"/>
                    </a:lnTo>
                    <a:lnTo>
                      <a:pt x="28" y="24"/>
                    </a:lnTo>
                    <a:lnTo>
                      <a:pt x="18" y="33"/>
                    </a:lnTo>
                    <a:lnTo>
                      <a:pt x="14" y="39"/>
                    </a:lnTo>
                    <a:lnTo>
                      <a:pt x="11" y="44"/>
                    </a:lnTo>
                    <a:lnTo>
                      <a:pt x="7" y="50"/>
                    </a:lnTo>
                    <a:lnTo>
                      <a:pt x="6" y="55"/>
                    </a:lnTo>
                    <a:lnTo>
                      <a:pt x="3" y="62"/>
                    </a:lnTo>
                    <a:lnTo>
                      <a:pt x="1" y="69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3"/>
                    </a:lnTo>
                    <a:lnTo>
                      <a:pt x="3" y="101"/>
                    </a:lnTo>
                    <a:lnTo>
                      <a:pt x="6" y="108"/>
                    </a:lnTo>
                    <a:lnTo>
                      <a:pt x="8" y="115"/>
                    </a:lnTo>
                    <a:lnTo>
                      <a:pt x="12" y="121"/>
                    </a:lnTo>
                    <a:lnTo>
                      <a:pt x="18" y="128"/>
                    </a:lnTo>
                    <a:lnTo>
                      <a:pt x="22" y="134"/>
                    </a:lnTo>
                    <a:lnTo>
                      <a:pt x="29" y="139"/>
                    </a:lnTo>
                    <a:lnTo>
                      <a:pt x="34" y="145"/>
                    </a:lnTo>
                    <a:lnTo>
                      <a:pt x="41" y="149"/>
                    </a:lnTo>
                    <a:lnTo>
                      <a:pt x="50" y="153"/>
                    </a:lnTo>
                    <a:lnTo>
                      <a:pt x="58" y="156"/>
                    </a:lnTo>
                    <a:lnTo>
                      <a:pt x="66" y="159"/>
                    </a:lnTo>
                    <a:lnTo>
                      <a:pt x="74" y="160"/>
                    </a:lnTo>
                    <a:lnTo>
                      <a:pt x="81" y="161"/>
                    </a:lnTo>
                    <a:lnTo>
                      <a:pt x="89" y="161"/>
                    </a:lnTo>
                    <a:lnTo>
                      <a:pt x="96" y="161"/>
                    </a:lnTo>
                    <a:lnTo>
                      <a:pt x="103" y="160"/>
                    </a:lnTo>
                    <a:lnTo>
                      <a:pt x="117" y="157"/>
                    </a:lnTo>
                    <a:lnTo>
                      <a:pt x="122" y="154"/>
                    </a:lnTo>
                    <a:lnTo>
                      <a:pt x="129" y="153"/>
                    </a:lnTo>
                    <a:lnTo>
                      <a:pt x="135" y="149"/>
                    </a:lnTo>
                    <a:lnTo>
                      <a:pt x="142" y="146"/>
                    </a:lnTo>
                    <a:lnTo>
                      <a:pt x="151" y="138"/>
                    </a:lnTo>
                    <a:lnTo>
                      <a:pt x="157" y="134"/>
                    </a:lnTo>
                    <a:lnTo>
                      <a:pt x="161" y="128"/>
                    </a:lnTo>
                    <a:lnTo>
                      <a:pt x="165" y="123"/>
                    </a:lnTo>
                    <a:lnTo>
                      <a:pt x="169" y="117"/>
                    </a:lnTo>
                    <a:lnTo>
                      <a:pt x="175" y="106"/>
                    </a:lnTo>
                    <a:lnTo>
                      <a:pt x="176" y="99"/>
                    </a:lnTo>
                    <a:lnTo>
                      <a:pt x="177" y="93"/>
                    </a:lnTo>
                    <a:lnTo>
                      <a:pt x="179" y="84"/>
                    </a:lnTo>
                    <a:lnTo>
                      <a:pt x="179" y="76"/>
                    </a:lnTo>
                    <a:lnTo>
                      <a:pt x="179" y="68"/>
                    </a:lnTo>
                    <a:lnTo>
                      <a:pt x="176" y="61"/>
                    </a:lnTo>
                    <a:lnTo>
                      <a:pt x="173" y="53"/>
                    </a:lnTo>
                    <a:lnTo>
                      <a:pt x="171" y="46"/>
                    </a:lnTo>
                    <a:lnTo>
                      <a:pt x="169" y="42"/>
                    </a:lnTo>
                    <a:lnTo>
                      <a:pt x="166" y="39"/>
                    </a:lnTo>
                    <a:lnTo>
                      <a:pt x="162" y="32"/>
                    </a:lnTo>
                    <a:lnTo>
                      <a:pt x="157" y="27"/>
                    </a:lnTo>
                    <a:lnTo>
                      <a:pt x="150" y="21"/>
                    </a:lnTo>
                    <a:lnTo>
                      <a:pt x="144" y="16"/>
                    </a:lnTo>
                    <a:lnTo>
                      <a:pt x="136" y="11"/>
                    </a:lnTo>
                    <a:lnTo>
                      <a:pt x="129" y="7"/>
                    </a:lnTo>
                    <a:lnTo>
                      <a:pt x="121" y="5"/>
                    </a:lnTo>
                    <a:lnTo>
                      <a:pt x="113" y="2"/>
                    </a:lnTo>
                    <a:lnTo>
                      <a:pt x="103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3" y="0"/>
                    </a:lnTo>
                    <a:lnTo>
                      <a:pt x="7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7" name="Freeform 915"/>
              <p:cNvSpPr>
                <a:spLocks/>
              </p:cNvSpPr>
              <p:nvPr userDrawn="1"/>
            </p:nvSpPr>
            <p:spPr bwMode="auto">
              <a:xfrm>
                <a:off x="5019" y="2524"/>
                <a:ext cx="86" cy="78"/>
              </a:xfrm>
              <a:custGeom>
                <a:avLst/>
                <a:gdLst>
                  <a:gd name="T0" fmla="*/ 1 w 172"/>
                  <a:gd name="T1" fmla="*/ 0 h 157"/>
                  <a:gd name="T2" fmla="*/ 1 w 172"/>
                  <a:gd name="T3" fmla="*/ 0 h 157"/>
                  <a:gd name="T4" fmla="*/ 1 w 172"/>
                  <a:gd name="T5" fmla="*/ 0 h 157"/>
                  <a:gd name="T6" fmla="*/ 1 w 172"/>
                  <a:gd name="T7" fmla="*/ 0 h 157"/>
                  <a:gd name="T8" fmla="*/ 1 w 172"/>
                  <a:gd name="T9" fmla="*/ 0 h 157"/>
                  <a:gd name="T10" fmla="*/ 1 w 172"/>
                  <a:gd name="T11" fmla="*/ 0 h 157"/>
                  <a:gd name="T12" fmla="*/ 1 w 172"/>
                  <a:gd name="T13" fmla="*/ 0 h 157"/>
                  <a:gd name="T14" fmla="*/ 0 w 172"/>
                  <a:gd name="T15" fmla="*/ 0 h 157"/>
                  <a:gd name="T16" fmla="*/ 1 w 172"/>
                  <a:gd name="T17" fmla="*/ 0 h 157"/>
                  <a:gd name="T18" fmla="*/ 1 w 172"/>
                  <a:gd name="T19" fmla="*/ 0 h 157"/>
                  <a:gd name="T20" fmla="*/ 1 w 172"/>
                  <a:gd name="T21" fmla="*/ 0 h 157"/>
                  <a:gd name="T22" fmla="*/ 1 w 172"/>
                  <a:gd name="T23" fmla="*/ 0 h 157"/>
                  <a:gd name="T24" fmla="*/ 1 w 172"/>
                  <a:gd name="T25" fmla="*/ 0 h 157"/>
                  <a:gd name="T26" fmla="*/ 1 w 172"/>
                  <a:gd name="T27" fmla="*/ 0 h 157"/>
                  <a:gd name="T28" fmla="*/ 1 w 172"/>
                  <a:gd name="T29" fmla="*/ 0 h 157"/>
                  <a:gd name="T30" fmla="*/ 1 w 172"/>
                  <a:gd name="T31" fmla="*/ 0 h 157"/>
                  <a:gd name="T32" fmla="*/ 1 w 172"/>
                  <a:gd name="T33" fmla="*/ 0 h 157"/>
                  <a:gd name="T34" fmla="*/ 1 w 172"/>
                  <a:gd name="T35" fmla="*/ 0 h 157"/>
                  <a:gd name="T36" fmla="*/ 1 w 172"/>
                  <a:gd name="T37" fmla="*/ 0 h 157"/>
                  <a:gd name="T38" fmla="*/ 1 w 172"/>
                  <a:gd name="T39" fmla="*/ 0 h 157"/>
                  <a:gd name="T40" fmla="*/ 1 w 172"/>
                  <a:gd name="T41" fmla="*/ 0 h 157"/>
                  <a:gd name="T42" fmla="*/ 1 w 172"/>
                  <a:gd name="T43" fmla="*/ 0 h 157"/>
                  <a:gd name="T44" fmla="*/ 1 w 172"/>
                  <a:gd name="T45" fmla="*/ 0 h 157"/>
                  <a:gd name="T46" fmla="*/ 1 w 172"/>
                  <a:gd name="T47" fmla="*/ 0 h 157"/>
                  <a:gd name="T48" fmla="*/ 1 w 172"/>
                  <a:gd name="T49" fmla="*/ 0 h 157"/>
                  <a:gd name="T50" fmla="*/ 1 w 172"/>
                  <a:gd name="T51" fmla="*/ 0 h 157"/>
                  <a:gd name="T52" fmla="*/ 1 w 172"/>
                  <a:gd name="T53" fmla="*/ 0 h 157"/>
                  <a:gd name="T54" fmla="*/ 1 w 172"/>
                  <a:gd name="T55" fmla="*/ 0 h 157"/>
                  <a:gd name="T56" fmla="*/ 1 w 172"/>
                  <a:gd name="T57" fmla="*/ 0 h 157"/>
                  <a:gd name="T58" fmla="*/ 1 w 172"/>
                  <a:gd name="T59" fmla="*/ 0 h 157"/>
                  <a:gd name="T60" fmla="*/ 1 w 172"/>
                  <a:gd name="T61" fmla="*/ 0 h 157"/>
                  <a:gd name="T62" fmla="*/ 1 w 172"/>
                  <a:gd name="T63" fmla="*/ 0 h 157"/>
                  <a:gd name="T64" fmla="*/ 1 w 172"/>
                  <a:gd name="T65" fmla="*/ 0 h 1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157">
                    <a:moveTo>
                      <a:pt x="71" y="0"/>
                    </a:moveTo>
                    <a:lnTo>
                      <a:pt x="65" y="1"/>
                    </a:lnTo>
                    <a:lnTo>
                      <a:pt x="59" y="3"/>
                    </a:lnTo>
                    <a:lnTo>
                      <a:pt x="47" y="7"/>
                    </a:lnTo>
                    <a:lnTo>
                      <a:pt x="34" y="12"/>
                    </a:lnTo>
                    <a:lnTo>
                      <a:pt x="30" y="16"/>
                    </a:lnTo>
                    <a:lnTo>
                      <a:pt x="25" y="19"/>
                    </a:lnTo>
                    <a:lnTo>
                      <a:pt x="16" y="29"/>
                    </a:lnTo>
                    <a:lnTo>
                      <a:pt x="12" y="33"/>
                    </a:lnTo>
                    <a:lnTo>
                      <a:pt x="9" y="38"/>
                    </a:lnTo>
                    <a:lnTo>
                      <a:pt x="7" y="44"/>
                    </a:lnTo>
                    <a:lnTo>
                      <a:pt x="4" y="49"/>
                    </a:lnTo>
                    <a:lnTo>
                      <a:pt x="3" y="55"/>
                    </a:lnTo>
                    <a:lnTo>
                      <a:pt x="1" y="62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3" y="92"/>
                    </a:lnTo>
                    <a:lnTo>
                      <a:pt x="4" y="99"/>
                    </a:lnTo>
                    <a:lnTo>
                      <a:pt x="8" y="106"/>
                    </a:lnTo>
                    <a:lnTo>
                      <a:pt x="16" y="119"/>
                    </a:lnTo>
                    <a:lnTo>
                      <a:pt x="20" y="125"/>
                    </a:lnTo>
                    <a:lnTo>
                      <a:pt x="26" y="132"/>
                    </a:lnTo>
                    <a:lnTo>
                      <a:pt x="33" y="136"/>
                    </a:lnTo>
                    <a:lnTo>
                      <a:pt x="40" y="141"/>
                    </a:lnTo>
                    <a:lnTo>
                      <a:pt x="47" y="146"/>
                    </a:lnTo>
                    <a:lnTo>
                      <a:pt x="55" y="148"/>
                    </a:lnTo>
                    <a:lnTo>
                      <a:pt x="63" y="152"/>
                    </a:lnTo>
                    <a:lnTo>
                      <a:pt x="67" y="152"/>
                    </a:lnTo>
                    <a:lnTo>
                      <a:pt x="71" y="154"/>
                    </a:lnTo>
                    <a:lnTo>
                      <a:pt x="78" y="155"/>
                    </a:lnTo>
                    <a:lnTo>
                      <a:pt x="85" y="155"/>
                    </a:lnTo>
                    <a:lnTo>
                      <a:pt x="92" y="157"/>
                    </a:lnTo>
                    <a:lnTo>
                      <a:pt x="99" y="155"/>
                    </a:lnTo>
                    <a:lnTo>
                      <a:pt x="106" y="155"/>
                    </a:lnTo>
                    <a:lnTo>
                      <a:pt x="111" y="154"/>
                    </a:lnTo>
                    <a:lnTo>
                      <a:pt x="124" y="150"/>
                    </a:lnTo>
                    <a:lnTo>
                      <a:pt x="136" y="144"/>
                    </a:lnTo>
                    <a:lnTo>
                      <a:pt x="142" y="141"/>
                    </a:lnTo>
                    <a:lnTo>
                      <a:pt x="146" y="137"/>
                    </a:lnTo>
                    <a:lnTo>
                      <a:pt x="155" y="129"/>
                    </a:lnTo>
                    <a:lnTo>
                      <a:pt x="158" y="124"/>
                    </a:lnTo>
                    <a:lnTo>
                      <a:pt x="162" y="119"/>
                    </a:lnTo>
                    <a:lnTo>
                      <a:pt x="165" y="114"/>
                    </a:lnTo>
                    <a:lnTo>
                      <a:pt x="168" y="107"/>
                    </a:lnTo>
                    <a:lnTo>
                      <a:pt x="169" y="102"/>
                    </a:lnTo>
                    <a:lnTo>
                      <a:pt x="170" y="95"/>
                    </a:lnTo>
                    <a:lnTo>
                      <a:pt x="172" y="88"/>
                    </a:lnTo>
                    <a:lnTo>
                      <a:pt x="172" y="80"/>
                    </a:lnTo>
                    <a:lnTo>
                      <a:pt x="172" y="71"/>
                    </a:lnTo>
                    <a:lnTo>
                      <a:pt x="169" y="64"/>
                    </a:lnTo>
                    <a:lnTo>
                      <a:pt x="168" y="56"/>
                    </a:lnTo>
                    <a:lnTo>
                      <a:pt x="164" y="49"/>
                    </a:lnTo>
                    <a:lnTo>
                      <a:pt x="159" y="42"/>
                    </a:lnTo>
                    <a:lnTo>
                      <a:pt x="155" y="36"/>
                    </a:lnTo>
                    <a:lnTo>
                      <a:pt x="150" y="30"/>
                    </a:lnTo>
                    <a:lnTo>
                      <a:pt x="144" y="25"/>
                    </a:lnTo>
                    <a:lnTo>
                      <a:pt x="137" y="19"/>
                    </a:lnTo>
                    <a:lnTo>
                      <a:pt x="131" y="14"/>
                    </a:lnTo>
                    <a:lnTo>
                      <a:pt x="124" y="9"/>
                    </a:lnTo>
                    <a:lnTo>
                      <a:pt x="115" y="7"/>
                    </a:lnTo>
                    <a:lnTo>
                      <a:pt x="107" y="4"/>
                    </a:lnTo>
                    <a:lnTo>
                      <a:pt x="99" y="1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8" name="Freeform 916"/>
              <p:cNvSpPr>
                <a:spLocks/>
              </p:cNvSpPr>
              <p:nvPr userDrawn="1"/>
            </p:nvSpPr>
            <p:spPr bwMode="auto">
              <a:xfrm>
                <a:off x="4953" y="2908"/>
                <a:ext cx="82" cy="75"/>
              </a:xfrm>
              <a:custGeom>
                <a:avLst/>
                <a:gdLst>
                  <a:gd name="T0" fmla="*/ 1 w 164"/>
                  <a:gd name="T1" fmla="*/ 0 h 151"/>
                  <a:gd name="T2" fmla="*/ 1 w 164"/>
                  <a:gd name="T3" fmla="*/ 0 h 151"/>
                  <a:gd name="T4" fmla="*/ 1 w 164"/>
                  <a:gd name="T5" fmla="*/ 0 h 151"/>
                  <a:gd name="T6" fmla="*/ 1 w 164"/>
                  <a:gd name="T7" fmla="*/ 0 h 151"/>
                  <a:gd name="T8" fmla="*/ 1 w 164"/>
                  <a:gd name="T9" fmla="*/ 0 h 151"/>
                  <a:gd name="T10" fmla="*/ 1 w 164"/>
                  <a:gd name="T11" fmla="*/ 0 h 151"/>
                  <a:gd name="T12" fmla="*/ 1 w 164"/>
                  <a:gd name="T13" fmla="*/ 0 h 151"/>
                  <a:gd name="T14" fmla="*/ 0 w 164"/>
                  <a:gd name="T15" fmla="*/ 0 h 151"/>
                  <a:gd name="T16" fmla="*/ 0 w 164"/>
                  <a:gd name="T17" fmla="*/ 0 h 151"/>
                  <a:gd name="T18" fmla="*/ 1 w 164"/>
                  <a:gd name="T19" fmla="*/ 0 h 151"/>
                  <a:gd name="T20" fmla="*/ 1 w 164"/>
                  <a:gd name="T21" fmla="*/ 0 h 151"/>
                  <a:gd name="T22" fmla="*/ 1 w 164"/>
                  <a:gd name="T23" fmla="*/ 0 h 151"/>
                  <a:gd name="T24" fmla="*/ 1 w 164"/>
                  <a:gd name="T25" fmla="*/ 0 h 151"/>
                  <a:gd name="T26" fmla="*/ 1 w 164"/>
                  <a:gd name="T27" fmla="*/ 0 h 151"/>
                  <a:gd name="T28" fmla="*/ 1 w 164"/>
                  <a:gd name="T29" fmla="*/ 0 h 151"/>
                  <a:gd name="T30" fmla="*/ 1 w 164"/>
                  <a:gd name="T31" fmla="*/ 0 h 151"/>
                  <a:gd name="T32" fmla="*/ 1 w 164"/>
                  <a:gd name="T33" fmla="*/ 0 h 151"/>
                  <a:gd name="T34" fmla="*/ 1 w 164"/>
                  <a:gd name="T35" fmla="*/ 0 h 151"/>
                  <a:gd name="T36" fmla="*/ 1 w 164"/>
                  <a:gd name="T37" fmla="*/ 0 h 151"/>
                  <a:gd name="T38" fmla="*/ 1 w 164"/>
                  <a:gd name="T39" fmla="*/ 0 h 151"/>
                  <a:gd name="T40" fmla="*/ 1 w 164"/>
                  <a:gd name="T41" fmla="*/ 0 h 151"/>
                  <a:gd name="T42" fmla="*/ 1 w 164"/>
                  <a:gd name="T43" fmla="*/ 0 h 151"/>
                  <a:gd name="T44" fmla="*/ 1 w 164"/>
                  <a:gd name="T45" fmla="*/ 0 h 151"/>
                  <a:gd name="T46" fmla="*/ 1 w 164"/>
                  <a:gd name="T47" fmla="*/ 0 h 151"/>
                  <a:gd name="T48" fmla="*/ 1 w 164"/>
                  <a:gd name="T49" fmla="*/ 0 h 151"/>
                  <a:gd name="T50" fmla="*/ 1 w 164"/>
                  <a:gd name="T51" fmla="*/ 0 h 151"/>
                  <a:gd name="T52" fmla="*/ 1 w 164"/>
                  <a:gd name="T53" fmla="*/ 0 h 151"/>
                  <a:gd name="T54" fmla="*/ 1 w 164"/>
                  <a:gd name="T55" fmla="*/ 0 h 151"/>
                  <a:gd name="T56" fmla="*/ 1 w 164"/>
                  <a:gd name="T57" fmla="*/ 0 h 151"/>
                  <a:gd name="T58" fmla="*/ 1 w 164"/>
                  <a:gd name="T59" fmla="*/ 0 h 151"/>
                  <a:gd name="T60" fmla="*/ 1 w 164"/>
                  <a:gd name="T61" fmla="*/ 0 h 151"/>
                  <a:gd name="T62" fmla="*/ 1 w 164"/>
                  <a:gd name="T63" fmla="*/ 0 h 151"/>
                  <a:gd name="T64" fmla="*/ 1 w 164"/>
                  <a:gd name="T65" fmla="*/ 0 h 151"/>
                  <a:gd name="T66" fmla="*/ 1 w 164"/>
                  <a:gd name="T67" fmla="*/ 0 h 151"/>
                  <a:gd name="T68" fmla="*/ 1 w 164"/>
                  <a:gd name="T69" fmla="*/ 0 h 15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4" h="151">
                    <a:moveTo>
                      <a:pt x="67" y="0"/>
                    </a:move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3" y="8"/>
                    </a:lnTo>
                    <a:lnTo>
                      <a:pt x="23" y="14"/>
                    </a:lnTo>
                    <a:lnTo>
                      <a:pt x="19" y="18"/>
                    </a:lnTo>
                    <a:lnTo>
                      <a:pt x="15" y="22"/>
                    </a:lnTo>
                    <a:lnTo>
                      <a:pt x="12" y="26"/>
                    </a:lnTo>
                    <a:lnTo>
                      <a:pt x="8" y="30"/>
                    </a:lnTo>
                    <a:lnTo>
                      <a:pt x="5" y="36"/>
                    </a:lnTo>
                    <a:lnTo>
                      <a:pt x="4" y="41"/>
                    </a:lnTo>
                    <a:lnTo>
                      <a:pt x="1" y="47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3" y="81"/>
                    </a:lnTo>
                    <a:lnTo>
                      <a:pt x="4" y="88"/>
                    </a:lnTo>
                    <a:lnTo>
                      <a:pt x="5" y="92"/>
                    </a:lnTo>
                    <a:lnTo>
                      <a:pt x="7" y="95"/>
                    </a:lnTo>
                    <a:lnTo>
                      <a:pt x="11" y="102"/>
                    </a:lnTo>
                    <a:lnTo>
                      <a:pt x="15" y="109"/>
                    </a:lnTo>
                    <a:lnTo>
                      <a:pt x="20" y="116"/>
                    </a:lnTo>
                    <a:lnTo>
                      <a:pt x="26" y="121"/>
                    </a:lnTo>
                    <a:lnTo>
                      <a:pt x="31" y="127"/>
                    </a:lnTo>
                    <a:lnTo>
                      <a:pt x="38" y="132"/>
                    </a:lnTo>
                    <a:lnTo>
                      <a:pt x="45" y="136"/>
                    </a:lnTo>
                    <a:lnTo>
                      <a:pt x="52" y="140"/>
                    </a:lnTo>
                    <a:lnTo>
                      <a:pt x="60" y="144"/>
                    </a:lnTo>
                    <a:lnTo>
                      <a:pt x="69" y="147"/>
                    </a:lnTo>
                    <a:lnTo>
                      <a:pt x="74" y="149"/>
                    </a:lnTo>
                    <a:lnTo>
                      <a:pt x="81" y="150"/>
                    </a:lnTo>
                    <a:lnTo>
                      <a:pt x="88" y="150"/>
                    </a:lnTo>
                    <a:lnTo>
                      <a:pt x="93" y="151"/>
                    </a:lnTo>
                    <a:lnTo>
                      <a:pt x="100" y="151"/>
                    </a:lnTo>
                    <a:lnTo>
                      <a:pt x="106" y="150"/>
                    </a:lnTo>
                    <a:lnTo>
                      <a:pt x="118" y="147"/>
                    </a:lnTo>
                    <a:lnTo>
                      <a:pt x="124" y="146"/>
                    </a:lnTo>
                    <a:lnTo>
                      <a:pt x="129" y="143"/>
                    </a:lnTo>
                    <a:lnTo>
                      <a:pt x="139" y="138"/>
                    </a:lnTo>
                    <a:lnTo>
                      <a:pt x="143" y="133"/>
                    </a:lnTo>
                    <a:lnTo>
                      <a:pt x="147" y="129"/>
                    </a:lnTo>
                    <a:lnTo>
                      <a:pt x="151" y="125"/>
                    </a:lnTo>
                    <a:lnTo>
                      <a:pt x="154" y="121"/>
                    </a:lnTo>
                    <a:lnTo>
                      <a:pt x="157" y="116"/>
                    </a:lnTo>
                    <a:lnTo>
                      <a:pt x="159" y="111"/>
                    </a:lnTo>
                    <a:lnTo>
                      <a:pt x="161" y="106"/>
                    </a:lnTo>
                    <a:lnTo>
                      <a:pt x="162" y="99"/>
                    </a:lnTo>
                    <a:lnTo>
                      <a:pt x="164" y="92"/>
                    </a:lnTo>
                    <a:lnTo>
                      <a:pt x="164" y="84"/>
                    </a:lnTo>
                    <a:lnTo>
                      <a:pt x="164" y="77"/>
                    </a:lnTo>
                    <a:lnTo>
                      <a:pt x="161" y="70"/>
                    </a:lnTo>
                    <a:lnTo>
                      <a:pt x="159" y="62"/>
                    </a:lnTo>
                    <a:lnTo>
                      <a:pt x="157" y="55"/>
                    </a:lnTo>
                    <a:lnTo>
                      <a:pt x="152" y="48"/>
                    </a:lnTo>
                    <a:lnTo>
                      <a:pt x="148" y="41"/>
                    </a:lnTo>
                    <a:lnTo>
                      <a:pt x="143" y="36"/>
                    </a:lnTo>
                    <a:lnTo>
                      <a:pt x="137" y="29"/>
                    </a:lnTo>
                    <a:lnTo>
                      <a:pt x="130" y="23"/>
                    </a:lnTo>
                    <a:lnTo>
                      <a:pt x="125" y="18"/>
                    </a:lnTo>
                    <a:lnTo>
                      <a:pt x="117" y="14"/>
                    </a:lnTo>
                    <a:lnTo>
                      <a:pt x="110" y="10"/>
                    </a:lnTo>
                    <a:lnTo>
                      <a:pt x="102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81" y="1"/>
                    </a:lnTo>
                    <a:lnTo>
                      <a:pt x="74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69" name="Freeform 917"/>
              <p:cNvSpPr>
                <a:spLocks/>
              </p:cNvSpPr>
              <p:nvPr userDrawn="1"/>
            </p:nvSpPr>
            <p:spPr bwMode="auto">
              <a:xfrm>
                <a:off x="5090" y="2113"/>
                <a:ext cx="90" cy="82"/>
              </a:xfrm>
              <a:custGeom>
                <a:avLst/>
                <a:gdLst>
                  <a:gd name="T0" fmla="*/ 0 w 182"/>
                  <a:gd name="T1" fmla="*/ 1 h 164"/>
                  <a:gd name="T2" fmla="*/ 0 w 182"/>
                  <a:gd name="T3" fmla="*/ 1 h 164"/>
                  <a:gd name="T4" fmla="*/ 0 w 182"/>
                  <a:gd name="T5" fmla="*/ 1 h 164"/>
                  <a:gd name="T6" fmla="*/ 0 w 182"/>
                  <a:gd name="T7" fmla="*/ 1 h 164"/>
                  <a:gd name="T8" fmla="*/ 0 w 182"/>
                  <a:gd name="T9" fmla="*/ 1 h 164"/>
                  <a:gd name="T10" fmla="*/ 0 w 182"/>
                  <a:gd name="T11" fmla="*/ 1 h 164"/>
                  <a:gd name="T12" fmla="*/ 0 w 182"/>
                  <a:gd name="T13" fmla="*/ 1 h 164"/>
                  <a:gd name="T14" fmla="*/ 0 w 182"/>
                  <a:gd name="T15" fmla="*/ 1 h 164"/>
                  <a:gd name="T16" fmla="*/ 0 w 182"/>
                  <a:gd name="T17" fmla="*/ 1 h 164"/>
                  <a:gd name="T18" fmla="*/ 0 w 182"/>
                  <a:gd name="T19" fmla="*/ 1 h 164"/>
                  <a:gd name="T20" fmla="*/ 0 w 182"/>
                  <a:gd name="T21" fmla="*/ 1 h 164"/>
                  <a:gd name="T22" fmla="*/ 0 w 182"/>
                  <a:gd name="T23" fmla="*/ 1 h 164"/>
                  <a:gd name="T24" fmla="*/ 0 w 182"/>
                  <a:gd name="T25" fmla="*/ 1 h 164"/>
                  <a:gd name="T26" fmla="*/ 0 w 182"/>
                  <a:gd name="T27" fmla="*/ 1 h 164"/>
                  <a:gd name="T28" fmla="*/ 0 w 182"/>
                  <a:gd name="T29" fmla="*/ 1 h 164"/>
                  <a:gd name="T30" fmla="*/ 0 w 182"/>
                  <a:gd name="T31" fmla="*/ 1 h 164"/>
                  <a:gd name="T32" fmla="*/ 0 w 182"/>
                  <a:gd name="T33" fmla="*/ 1 h 164"/>
                  <a:gd name="T34" fmla="*/ 0 w 182"/>
                  <a:gd name="T35" fmla="*/ 1 h 164"/>
                  <a:gd name="T36" fmla="*/ 0 w 182"/>
                  <a:gd name="T37" fmla="*/ 1 h 164"/>
                  <a:gd name="T38" fmla="*/ 0 w 182"/>
                  <a:gd name="T39" fmla="*/ 1 h 164"/>
                  <a:gd name="T40" fmla="*/ 0 w 182"/>
                  <a:gd name="T41" fmla="*/ 1 h 164"/>
                  <a:gd name="T42" fmla="*/ 0 w 182"/>
                  <a:gd name="T43" fmla="*/ 1 h 164"/>
                  <a:gd name="T44" fmla="*/ 0 w 182"/>
                  <a:gd name="T45" fmla="*/ 1 h 164"/>
                  <a:gd name="T46" fmla="*/ 0 w 182"/>
                  <a:gd name="T47" fmla="*/ 1 h 164"/>
                  <a:gd name="T48" fmla="*/ 0 w 182"/>
                  <a:gd name="T49" fmla="*/ 1 h 164"/>
                  <a:gd name="T50" fmla="*/ 0 w 182"/>
                  <a:gd name="T51" fmla="*/ 1 h 164"/>
                  <a:gd name="T52" fmla="*/ 0 w 182"/>
                  <a:gd name="T53" fmla="*/ 1 h 164"/>
                  <a:gd name="T54" fmla="*/ 0 w 182"/>
                  <a:gd name="T55" fmla="*/ 1 h 164"/>
                  <a:gd name="T56" fmla="*/ 0 w 182"/>
                  <a:gd name="T57" fmla="*/ 1 h 164"/>
                  <a:gd name="T58" fmla="*/ 0 w 182"/>
                  <a:gd name="T59" fmla="*/ 1 h 164"/>
                  <a:gd name="T60" fmla="*/ 0 w 182"/>
                  <a:gd name="T61" fmla="*/ 1 h 164"/>
                  <a:gd name="T62" fmla="*/ 0 w 182"/>
                  <a:gd name="T63" fmla="*/ 1 h 164"/>
                  <a:gd name="T64" fmla="*/ 0 w 182"/>
                  <a:gd name="T65" fmla="*/ 0 h 164"/>
                  <a:gd name="T66" fmla="*/ 0 w 182"/>
                  <a:gd name="T67" fmla="*/ 0 h 164"/>
                  <a:gd name="T68" fmla="*/ 0 w 182"/>
                  <a:gd name="T69" fmla="*/ 1 h 1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2" h="164">
                    <a:moveTo>
                      <a:pt x="77" y="1"/>
                    </a:moveTo>
                    <a:lnTo>
                      <a:pt x="69" y="4"/>
                    </a:lnTo>
                    <a:lnTo>
                      <a:pt x="63" y="5"/>
                    </a:lnTo>
                    <a:lnTo>
                      <a:pt x="57" y="8"/>
                    </a:lnTo>
                    <a:lnTo>
                      <a:pt x="50" y="11"/>
                    </a:lnTo>
                    <a:lnTo>
                      <a:pt x="44" y="15"/>
                    </a:lnTo>
                    <a:lnTo>
                      <a:pt x="39" y="18"/>
                    </a:lnTo>
                    <a:lnTo>
                      <a:pt x="28" y="26"/>
                    </a:lnTo>
                    <a:lnTo>
                      <a:pt x="22" y="32"/>
                    </a:lnTo>
                    <a:lnTo>
                      <a:pt x="18" y="37"/>
                    </a:lnTo>
                    <a:lnTo>
                      <a:pt x="11" y="48"/>
                    </a:lnTo>
                    <a:lnTo>
                      <a:pt x="8" y="54"/>
                    </a:lnTo>
                    <a:lnTo>
                      <a:pt x="6" y="60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2" y="81"/>
                    </a:lnTo>
                    <a:lnTo>
                      <a:pt x="0" y="89"/>
                    </a:lnTo>
                    <a:lnTo>
                      <a:pt x="2" y="98"/>
                    </a:lnTo>
                    <a:lnTo>
                      <a:pt x="3" y="106"/>
                    </a:lnTo>
                    <a:lnTo>
                      <a:pt x="6" y="113"/>
                    </a:lnTo>
                    <a:lnTo>
                      <a:pt x="8" y="120"/>
                    </a:lnTo>
                    <a:lnTo>
                      <a:pt x="13" y="126"/>
                    </a:lnTo>
                    <a:lnTo>
                      <a:pt x="18" y="133"/>
                    </a:lnTo>
                    <a:lnTo>
                      <a:pt x="24" y="139"/>
                    </a:lnTo>
                    <a:lnTo>
                      <a:pt x="29" y="144"/>
                    </a:lnTo>
                    <a:lnTo>
                      <a:pt x="36" y="148"/>
                    </a:lnTo>
                    <a:lnTo>
                      <a:pt x="43" y="153"/>
                    </a:lnTo>
                    <a:lnTo>
                      <a:pt x="50" y="157"/>
                    </a:lnTo>
                    <a:lnTo>
                      <a:pt x="58" y="159"/>
                    </a:lnTo>
                    <a:lnTo>
                      <a:pt x="62" y="161"/>
                    </a:lnTo>
                    <a:lnTo>
                      <a:pt x="68" y="162"/>
                    </a:lnTo>
                    <a:lnTo>
                      <a:pt x="76" y="164"/>
                    </a:lnTo>
                    <a:lnTo>
                      <a:pt x="83" y="164"/>
                    </a:lnTo>
                    <a:lnTo>
                      <a:pt x="91" y="164"/>
                    </a:lnTo>
                    <a:lnTo>
                      <a:pt x="98" y="164"/>
                    </a:lnTo>
                    <a:lnTo>
                      <a:pt x="105" y="162"/>
                    </a:lnTo>
                    <a:lnTo>
                      <a:pt x="112" y="161"/>
                    </a:lnTo>
                    <a:lnTo>
                      <a:pt x="118" y="159"/>
                    </a:lnTo>
                    <a:lnTo>
                      <a:pt x="125" y="157"/>
                    </a:lnTo>
                    <a:lnTo>
                      <a:pt x="131" y="154"/>
                    </a:lnTo>
                    <a:lnTo>
                      <a:pt x="143" y="147"/>
                    </a:lnTo>
                    <a:lnTo>
                      <a:pt x="154" y="139"/>
                    </a:lnTo>
                    <a:lnTo>
                      <a:pt x="160" y="133"/>
                    </a:lnTo>
                    <a:lnTo>
                      <a:pt x="164" y="129"/>
                    </a:lnTo>
                    <a:lnTo>
                      <a:pt x="168" y="124"/>
                    </a:lnTo>
                    <a:lnTo>
                      <a:pt x="172" y="117"/>
                    </a:lnTo>
                    <a:lnTo>
                      <a:pt x="175" y="111"/>
                    </a:lnTo>
                    <a:lnTo>
                      <a:pt x="178" y="106"/>
                    </a:lnTo>
                    <a:lnTo>
                      <a:pt x="179" y="99"/>
                    </a:lnTo>
                    <a:lnTo>
                      <a:pt x="180" y="92"/>
                    </a:lnTo>
                    <a:lnTo>
                      <a:pt x="182" y="84"/>
                    </a:lnTo>
                    <a:lnTo>
                      <a:pt x="182" y="76"/>
                    </a:lnTo>
                    <a:lnTo>
                      <a:pt x="182" y="67"/>
                    </a:lnTo>
                    <a:lnTo>
                      <a:pt x="179" y="59"/>
                    </a:lnTo>
                    <a:lnTo>
                      <a:pt x="178" y="51"/>
                    </a:lnTo>
                    <a:lnTo>
                      <a:pt x="173" y="44"/>
                    </a:lnTo>
                    <a:lnTo>
                      <a:pt x="169" y="37"/>
                    </a:lnTo>
                    <a:lnTo>
                      <a:pt x="165" y="30"/>
                    </a:lnTo>
                    <a:lnTo>
                      <a:pt x="160" y="25"/>
                    </a:lnTo>
                    <a:lnTo>
                      <a:pt x="153" y="19"/>
                    </a:lnTo>
                    <a:lnTo>
                      <a:pt x="146" y="15"/>
                    </a:lnTo>
                    <a:lnTo>
                      <a:pt x="139" y="11"/>
                    </a:lnTo>
                    <a:lnTo>
                      <a:pt x="131" y="7"/>
                    </a:lnTo>
                    <a:lnTo>
                      <a:pt x="123" y="4"/>
                    </a:lnTo>
                    <a:lnTo>
                      <a:pt x="114" y="1"/>
                    </a:lnTo>
                    <a:lnTo>
                      <a:pt x="105" y="0"/>
                    </a:lnTo>
                    <a:lnTo>
                      <a:pt x="98" y="0"/>
                    </a:lnTo>
                    <a:lnTo>
                      <a:pt x="91" y="0"/>
                    </a:lnTo>
                    <a:lnTo>
                      <a:pt x="84" y="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0" name="Freeform 918"/>
              <p:cNvSpPr>
                <a:spLocks/>
              </p:cNvSpPr>
              <p:nvPr userDrawn="1"/>
            </p:nvSpPr>
            <p:spPr bwMode="auto">
              <a:xfrm>
                <a:off x="5042" y="2391"/>
                <a:ext cx="88" cy="79"/>
              </a:xfrm>
              <a:custGeom>
                <a:avLst/>
                <a:gdLst>
                  <a:gd name="T0" fmla="*/ 1 w 176"/>
                  <a:gd name="T1" fmla="*/ 1 h 158"/>
                  <a:gd name="T2" fmla="*/ 1 w 176"/>
                  <a:gd name="T3" fmla="*/ 1 h 158"/>
                  <a:gd name="T4" fmla="*/ 1 w 176"/>
                  <a:gd name="T5" fmla="*/ 1 h 158"/>
                  <a:gd name="T6" fmla="*/ 1 w 176"/>
                  <a:gd name="T7" fmla="*/ 1 h 158"/>
                  <a:gd name="T8" fmla="*/ 1 w 176"/>
                  <a:gd name="T9" fmla="*/ 1 h 158"/>
                  <a:gd name="T10" fmla="*/ 1 w 176"/>
                  <a:gd name="T11" fmla="*/ 1 h 158"/>
                  <a:gd name="T12" fmla="*/ 1 w 176"/>
                  <a:gd name="T13" fmla="*/ 1 h 158"/>
                  <a:gd name="T14" fmla="*/ 0 w 176"/>
                  <a:gd name="T15" fmla="*/ 1 h 158"/>
                  <a:gd name="T16" fmla="*/ 1 w 176"/>
                  <a:gd name="T17" fmla="*/ 1 h 158"/>
                  <a:gd name="T18" fmla="*/ 1 w 176"/>
                  <a:gd name="T19" fmla="*/ 1 h 158"/>
                  <a:gd name="T20" fmla="*/ 1 w 176"/>
                  <a:gd name="T21" fmla="*/ 1 h 158"/>
                  <a:gd name="T22" fmla="*/ 1 w 176"/>
                  <a:gd name="T23" fmla="*/ 1 h 158"/>
                  <a:gd name="T24" fmla="*/ 1 w 176"/>
                  <a:gd name="T25" fmla="*/ 1 h 158"/>
                  <a:gd name="T26" fmla="*/ 1 w 176"/>
                  <a:gd name="T27" fmla="*/ 1 h 158"/>
                  <a:gd name="T28" fmla="*/ 1 w 176"/>
                  <a:gd name="T29" fmla="*/ 1 h 158"/>
                  <a:gd name="T30" fmla="*/ 1 w 176"/>
                  <a:gd name="T31" fmla="*/ 1 h 158"/>
                  <a:gd name="T32" fmla="*/ 1 w 176"/>
                  <a:gd name="T33" fmla="*/ 1 h 158"/>
                  <a:gd name="T34" fmla="*/ 1 w 176"/>
                  <a:gd name="T35" fmla="*/ 1 h 158"/>
                  <a:gd name="T36" fmla="*/ 1 w 176"/>
                  <a:gd name="T37" fmla="*/ 1 h 158"/>
                  <a:gd name="T38" fmla="*/ 1 w 176"/>
                  <a:gd name="T39" fmla="*/ 1 h 158"/>
                  <a:gd name="T40" fmla="*/ 1 w 176"/>
                  <a:gd name="T41" fmla="*/ 1 h 158"/>
                  <a:gd name="T42" fmla="*/ 1 w 176"/>
                  <a:gd name="T43" fmla="*/ 1 h 158"/>
                  <a:gd name="T44" fmla="*/ 1 w 176"/>
                  <a:gd name="T45" fmla="*/ 1 h 158"/>
                  <a:gd name="T46" fmla="*/ 1 w 176"/>
                  <a:gd name="T47" fmla="*/ 1 h 158"/>
                  <a:gd name="T48" fmla="*/ 1 w 176"/>
                  <a:gd name="T49" fmla="*/ 1 h 158"/>
                  <a:gd name="T50" fmla="*/ 1 w 176"/>
                  <a:gd name="T51" fmla="*/ 1 h 158"/>
                  <a:gd name="T52" fmla="*/ 1 w 176"/>
                  <a:gd name="T53" fmla="*/ 1 h 158"/>
                  <a:gd name="T54" fmla="*/ 1 w 176"/>
                  <a:gd name="T55" fmla="*/ 1 h 158"/>
                  <a:gd name="T56" fmla="*/ 1 w 176"/>
                  <a:gd name="T57" fmla="*/ 1 h 158"/>
                  <a:gd name="T58" fmla="*/ 1 w 176"/>
                  <a:gd name="T59" fmla="*/ 1 h 158"/>
                  <a:gd name="T60" fmla="*/ 1 w 176"/>
                  <a:gd name="T61" fmla="*/ 1 h 158"/>
                  <a:gd name="T62" fmla="*/ 1 w 176"/>
                  <a:gd name="T63" fmla="*/ 1 h 158"/>
                  <a:gd name="T64" fmla="*/ 1 w 176"/>
                  <a:gd name="T65" fmla="*/ 0 h 158"/>
                  <a:gd name="T66" fmla="*/ 1 w 176"/>
                  <a:gd name="T67" fmla="*/ 0 h 158"/>
                  <a:gd name="T68" fmla="*/ 1 w 176"/>
                  <a:gd name="T69" fmla="*/ 0 h 1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6" h="158">
                    <a:moveTo>
                      <a:pt x="75" y="0"/>
                    </a:moveTo>
                    <a:lnTo>
                      <a:pt x="68" y="1"/>
                    </a:lnTo>
                    <a:lnTo>
                      <a:pt x="61" y="3"/>
                    </a:lnTo>
                    <a:lnTo>
                      <a:pt x="54" y="6"/>
                    </a:lnTo>
                    <a:lnTo>
                      <a:pt x="48" y="7"/>
                    </a:lnTo>
                    <a:lnTo>
                      <a:pt x="42" y="10"/>
                    </a:lnTo>
                    <a:lnTo>
                      <a:pt x="36" y="14"/>
                    </a:lnTo>
                    <a:lnTo>
                      <a:pt x="32" y="17"/>
                    </a:lnTo>
                    <a:lnTo>
                      <a:pt x="26" y="21"/>
                    </a:lnTo>
                    <a:lnTo>
                      <a:pt x="18" y="30"/>
                    </a:lnTo>
                    <a:lnTo>
                      <a:pt x="14" y="36"/>
                    </a:lnTo>
                    <a:lnTo>
                      <a:pt x="10" y="40"/>
                    </a:lnTo>
                    <a:lnTo>
                      <a:pt x="4" y="52"/>
                    </a:lnTo>
                    <a:lnTo>
                      <a:pt x="2" y="65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2" y="88"/>
                    </a:lnTo>
                    <a:lnTo>
                      <a:pt x="3" y="95"/>
                    </a:lnTo>
                    <a:lnTo>
                      <a:pt x="6" y="103"/>
                    </a:lnTo>
                    <a:lnTo>
                      <a:pt x="9" y="110"/>
                    </a:lnTo>
                    <a:lnTo>
                      <a:pt x="13" y="117"/>
                    </a:lnTo>
                    <a:lnTo>
                      <a:pt x="17" y="124"/>
                    </a:lnTo>
                    <a:lnTo>
                      <a:pt x="22" y="129"/>
                    </a:lnTo>
                    <a:lnTo>
                      <a:pt x="28" y="135"/>
                    </a:lnTo>
                    <a:lnTo>
                      <a:pt x="35" y="140"/>
                    </a:lnTo>
                    <a:lnTo>
                      <a:pt x="42" y="144"/>
                    </a:lnTo>
                    <a:lnTo>
                      <a:pt x="48" y="149"/>
                    </a:lnTo>
                    <a:lnTo>
                      <a:pt x="57" y="151"/>
                    </a:lnTo>
                    <a:lnTo>
                      <a:pt x="65" y="154"/>
                    </a:lnTo>
                    <a:lnTo>
                      <a:pt x="73" y="157"/>
                    </a:lnTo>
                    <a:lnTo>
                      <a:pt x="80" y="157"/>
                    </a:lnTo>
                    <a:lnTo>
                      <a:pt x="87" y="158"/>
                    </a:lnTo>
                    <a:lnTo>
                      <a:pt x="94" y="158"/>
                    </a:lnTo>
                    <a:lnTo>
                      <a:pt x="101" y="157"/>
                    </a:lnTo>
                    <a:lnTo>
                      <a:pt x="108" y="157"/>
                    </a:lnTo>
                    <a:lnTo>
                      <a:pt x="114" y="155"/>
                    </a:lnTo>
                    <a:lnTo>
                      <a:pt x="121" y="153"/>
                    </a:lnTo>
                    <a:lnTo>
                      <a:pt x="127" y="151"/>
                    </a:lnTo>
                    <a:lnTo>
                      <a:pt x="139" y="144"/>
                    </a:lnTo>
                    <a:lnTo>
                      <a:pt x="145" y="142"/>
                    </a:lnTo>
                    <a:lnTo>
                      <a:pt x="149" y="138"/>
                    </a:lnTo>
                    <a:lnTo>
                      <a:pt x="154" y="133"/>
                    </a:lnTo>
                    <a:lnTo>
                      <a:pt x="158" y="128"/>
                    </a:lnTo>
                    <a:lnTo>
                      <a:pt x="163" y="124"/>
                    </a:lnTo>
                    <a:lnTo>
                      <a:pt x="165" y="118"/>
                    </a:lnTo>
                    <a:lnTo>
                      <a:pt x="169" y="113"/>
                    </a:lnTo>
                    <a:lnTo>
                      <a:pt x="171" y="106"/>
                    </a:lnTo>
                    <a:lnTo>
                      <a:pt x="174" y="100"/>
                    </a:lnTo>
                    <a:lnTo>
                      <a:pt x="175" y="94"/>
                    </a:lnTo>
                    <a:lnTo>
                      <a:pt x="176" y="85"/>
                    </a:lnTo>
                    <a:lnTo>
                      <a:pt x="176" y="77"/>
                    </a:lnTo>
                    <a:lnTo>
                      <a:pt x="175" y="70"/>
                    </a:lnTo>
                    <a:lnTo>
                      <a:pt x="174" y="62"/>
                    </a:lnTo>
                    <a:lnTo>
                      <a:pt x="171" y="54"/>
                    </a:lnTo>
                    <a:lnTo>
                      <a:pt x="168" y="47"/>
                    </a:lnTo>
                    <a:lnTo>
                      <a:pt x="165" y="44"/>
                    </a:lnTo>
                    <a:lnTo>
                      <a:pt x="164" y="40"/>
                    </a:lnTo>
                    <a:lnTo>
                      <a:pt x="160" y="33"/>
                    </a:lnTo>
                    <a:lnTo>
                      <a:pt x="154" y="28"/>
                    </a:lnTo>
                    <a:lnTo>
                      <a:pt x="147" y="22"/>
                    </a:lnTo>
                    <a:lnTo>
                      <a:pt x="142" y="17"/>
                    </a:lnTo>
                    <a:lnTo>
                      <a:pt x="134" y="12"/>
                    </a:lnTo>
                    <a:lnTo>
                      <a:pt x="127" y="8"/>
                    </a:lnTo>
                    <a:lnTo>
                      <a:pt x="119" y="6"/>
                    </a:lnTo>
                    <a:lnTo>
                      <a:pt x="110" y="3"/>
                    </a:lnTo>
                    <a:lnTo>
                      <a:pt x="102" y="0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1" name="Freeform 919"/>
              <p:cNvSpPr>
                <a:spLocks/>
              </p:cNvSpPr>
              <p:nvPr userDrawn="1"/>
            </p:nvSpPr>
            <p:spPr bwMode="auto">
              <a:xfrm>
                <a:off x="4975" y="2782"/>
                <a:ext cx="83" cy="77"/>
              </a:xfrm>
              <a:custGeom>
                <a:avLst/>
                <a:gdLst>
                  <a:gd name="T0" fmla="*/ 0 w 167"/>
                  <a:gd name="T1" fmla="*/ 0 h 152"/>
                  <a:gd name="T2" fmla="*/ 0 w 167"/>
                  <a:gd name="T3" fmla="*/ 1 h 152"/>
                  <a:gd name="T4" fmla="*/ 0 w 167"/>
                  <a:gd name="T5" fmla="*/ 1 h 152"/>
                  <a:gd name="T6" fmla="*/ 0 w 167"/>
                  <a:gd name="T7" fmla="*/ 1 h 152"/>
                  <a:gd name="T8" fmla="*/ 0 w 167"/>
                  <a:gd name="T9" fmla="*/ 1 h 152"/>
                  <a:gd name="T10" fmla="*/ 0 w 167"/>
                  <a:gd name="T11" fmla="*/ 1 h 152"/>
                  <a:gd name="T12" fmla="*/ 0 w 167"/>
                  <a:gd name="T13" fmla="*/ 1 h 152"/>
                  <a:gd name="T14" fmla="*/ 0 w 167"/>
                  <a:gd name="T15" fmla="*/ 1 h 152"/>
                  <a:gd name="T16" fmla="*/ 0 w 167"/>
                  <a:gd name="T17" fmla="*/ 1 h 152"/>
                  <a:gd name="T18" fmla="*/ 0 w 167"/>
                  <a:gd name="T19" fmla="*/ 1 h 152"/>
                  <a:gd name="T20" fmla="*/ 0 w 167"/>
                  <a:gd name="T21" fmla="*/ 1 h 152"/>
                  <a:gd name="T22" fmla="*/ 0 w 167"/>
                  <a:gd name="T23" fmla="*/ 1 h 152"/>
                  <a:gd name="T24" fmla="*/ 0 w 167"/>
                  <a:gd name="T25" fmla="*/ 1 h 152"/>
                  <a:gd name="T26" fmla="*/ 0 w 167"/>
                  <a:gd name="T27" fmla="*/ 1 h 152"/>
                  <a:gd name="T28" fmla="*/ 0 w 167"/>
                  <a:gd name="T29" fmla="*/ 1 h 152"/>
                  <a:gd name="T30" fmla="*/ 0 w 167"/>
                  <a:gd name="T31" fmla="*/ 1 h 152"/>
                  <a:gd name="T32" fmla="*/ 0 w 167"/>
                  <a:gd name="T33" fmla="*/ 1 h 152"/>
                  <a:gd name="T34" fmla="*/ 0 w 167"/>
                  <a:gd name="T35" fmla="*/ 1 h 152"/>
                  <a:gd name="T36" fmla="*/ 0 w 167"/>
                  <a:gd name="T37" fmla="*/ 1 h 152"/>
                  <a:gd name="T38" fmla="*/ 0 w 167"/>
                  <a:gd name="T39" fmla="*/ 1 h 152"/>
                  <a:gd name="T40" fmla="*/ 0 w 167"/>
                  <a:gd name="T41" fmla="*/ 1 h 152"/>
                  <a:gd name="T42" fmla="*/ 0 w 167"/>
                  <a:gd name="T43" fmla="*/ 1 h 152"/>
                  <a:gd name="T44" fmla="*/ 0 w 167"/>
                  <a:gd name="T45" fmla="*/ 1 h 152"/>
                  <a:gd name="T46" fmla="*/ 0 w 167"/>
                  <a:gd name="T47" fmla="*/ 1 h 152"/>
                  <a:gd name="T48" fmla="*/ 0 w 167"/>
                  <a:gd name="T49" fmla="*/ 1 h 152"/>
                  <a:gd name="T50" fmla="*/ 0 w 167"/>
                  <a:gd name="T51" fmla="*/ 1 h 152"/>
                  <a:gd name="T52" fmla="*/ 0 w 167"/>
                  <a:gd name="T53" fmla="*/ 1 h 152"/>
                  <a:gd name="T54" fmla="*/ 0 w 167"/>
                  <a:gd name="T55" fmla="*/ 1 h 152"/>
                  <a:gd name="T56" fmla="*/ 0 w 167"/>
                  <a:gd name="T57" fmla="*/ 1 h 152"/>
                  <a:gd name="T58" fmla="*/ 0 w 167"/>
                  <a:gd name="T59" fmla="*/ 1 h 152"/>
                  <a:gd name="T60" fmla="*/ 0 w 167"/>
                  <a:gd name="T61" fmla="*/ 1 h 152"/>
                  <a:gd name="T62" fmla="*/ 0 w 167"/>
                  <a:gd name="T63" fmla="*/ 1 h 152"/>
                  <a:gd name="T64" fmla="*/ 0 w 167"/>
                  <a:gd name="T65" fmla="*/ 1 h 152"/>
                  <a:gd name="T66" fmla="*/ 0 w 167"/>
                  <a:gd name="T67" fmla="*/ 1 h 152"/>
                  <a:gd name="T68" fmla="*/ 0 w 167"/>
                  <a:gd name="T69" fmla="*/ 0 h 1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7" h="152">
                    <a:moveTo>
                      <a:pt x="71" y="0"/>
                    </a:moveTo>
                    <a:lnTo>
                      <a:pt x="64" y="0"/>
                    </a:lnTo>
                    <a:lnTo>
                      <a:pt x="57" y="1"/>
                    </a:lnTo>
                    <a:lnTo>
                      <a:pt x="51" y="3"/>
                    </a:lnTo>
                    <a:lnTo>
                      <a:pt x="46" y="4"/>
                    </a:lnTo>
                    <a:lnTo>
                      <a:pt x="35" y="9"/>
                    </a:lnTo>
                    <a:lnTo>
                      <a:pt x="29" y="12"/>
                    </a:lnTo>
                    <a:lnTo>
                      <a:pt x="25" y="16"/>
                    </a:lnTo>
                    <a:lnTo>
                      <a:pt x="21" y="19"/>
                    </a:lnTo>
                    <a:lnTo>
                      <a:pt x="17" y="23"/>
                    </a:lnTo>
                    <a:lnTo>
                      <a:pt x="13" y="29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5" y="44"/>
                    </a:lnTo>
                    <a:lnTo>
                      <a:pt x="3" y="49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2" y="77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9"/>
                    </a:lnTo>
                    <a:lnTo>
                      <a:pt x="11" y="106"/>
                    </a:lnTo>
                    <a:lnTo>
                      <a:pt x="17" y="113"/>
                    </a:lnTo>
                    <a:lnTo>
                      <a:pt x="21" y="118"/>
                    </a:lnTo>
                    <a:lnTo>
                      <a:pt x="27" y="124"/>
                    </a:lnTo>
                    <a:lnTo>
                      <a:pt x="33" y="129"/>
                    </a:lnTo>
                    <a:lnTo>
                      <a:pt x="39" y="135"/>
                    </a:lnTo>
                    <a:lnTo>
                      <a:pt x="46" y="139"/>
                    </a:lnTo>
                    <a:lnTo>
                      <a:pt x="54" y="143"/>
                    </a:lnTo>
                    <a:lnTo>
                      <a:pt x="62" y="147"/>
                    </a:lnTo>
                    <a:lnTo>
                      <a:pt x="71" y="148"/>
                    </a:lnTo>
                    <a:lnTo>
                      <a:pt x="77" y="151"/>
                    </a:lnTo>
                    <a:lnTo>
                      <a:pt x="83" y="151"/>
                    </a:lnTo>
                    <a:lnTo>
                      <a:pt x="90" y="152"/>
                    </a:lnTo>
                    <a:lnTo>
                      <a:pt x="97" y="152"/>
                    </a:lnTo>
                    <a:lnTo>
                      <a:pt x="109" y="151"/>
                    </a:lnTo>
                    <a:lnTo>
                      <a:pt x="115" y="150"/>
                    </a:lnTo>
                    <a:lnTo>
                      <a:pt x="122" y="148"/>
                    </a:lnTo>
                    <a:lnTo>
                      <a:pt x="127" y="146"/>
                    </a:lnTo>
                    <a:lnTo>
                      <a:pt x="133" y="144"/>
                    </a:lnTo>
                    <a:lnTo>
                      <a:pt x="138" y="140"/>
                    </a:lnTo>
                    <a:lnTo>
                      <a:pt x="142" y="137"/>
                    </a:lnTo>
                    <a:lnTo>
                      <a:pt x="146" y="133"/>
                    </a:lnTo>
                    <a:lnTo>
                      <a:pt x="150" y="129"/>
                    </a:lnTo>
                    <a:lnTo>
                      <a:pt x="155" y="125"/>
                    </a:lnTo>
                    <a:lnTo>
                      <a:pt x="157" y="121"/>
                    </a:lnTo>
                    <a:lnTo>
                      <a:pt x="161" y="115"/>
                    </a:lnTo>
                    <a:lnTo>
                      <a:pt x="163" y="110"/>
                    </a:lnTo>
                    <a:lnTo>
                      <a:pt x="167" y="97"/>
                    </a:lnTo>
                    <a:lnTo>
                      <a:pt x="167" y="91"/>
                    </a:lnTo>
                    <a:lnTo>
                      <a:pt x="167" y="82"/>
                    </a:lnTo>
                    <a:lnTo>
                      <a:pt x="167" y="75"/>
                    </a:lnTo>
                    <a:lnTo>
                      <a:pt x="166" y="67"/>
                    </a:lnTo>
                    <a:lnTo>
                      <a:pt x="163" y="60"/>
                    </a:lnTo>
                    <a:lnTo>
                      <a:pt x="160" y="53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6" y="33"/>
                    </a:lnTo>
                    <a:lnTo>
                      <a:pt x="141" y="27"/>
                    </a:lnTo>
                    <a:lnTo>
                      <a:pt x="134" y="22"/>
                    </a:lnTo>
                    <a:lnTo>
                      <a:pt x="127" y="16"/>
                    </a:lnTo>
                    <a:lnTo>
                      <a:pt x="120" y="12"/>
                    </a:lnTo>
                    <a:lnTo>
                      <a:pt x="113" y="8"/>
                    </a:lnTo>
                    <a:lnTo>
                      <a:pt x="105" y="5"/>
                    </a:lnTo>
                    <a:lnTo>
                      <a:pt x="97" y="3"/>
                    </a:lnTo>
                    <a:lnTo>
                      <a:pt x="90" y="1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2" name="Freeform 920"/>
              <p:cNvSpPr>
                <a:spLocks/>
              </p:cNvSpPr>
              <p:nvPr userDrawn="1"/>
            </p:nvSpPr>
            <p:spPr bwMode="auto">
              <a:xfrm>
                <a:off x="5202" y="2701"/>
                <a:ext cx="94" cy="81"/>
              </a:xfrm>
              <a:custGeom>
                <a:avLst/>
                <a:gdLst>
                  <a:gd name="T0" fmla="*/ 1 w 187"/>
                  <a:gd name="T1" fmla="*/ 1 h 162"/>
                  <a:gd name="T2" fmla="*/ 1 w 187"/>
                  <a:gd name="T3" fmla="*/ 1 h 162"/>
                  <a:gd name="T4" fmla="*/ 1 w 187"/>
                  <a:gd name="T5" fmla="*/ 1 h 162"/>
                  <a:gd name="T6" fmla="*/ 1 w 187"/>
                  <a:gd name="T7" fmla="*/ 1 h 162"/>
                  <a:gd name="T8" fmla="*/ 1 w 187"/>
                  <a:gd name="T9" fmla="*/ 1 h 162"/>
                  <a:gd name="T10" fmla="*/ 1 w 187"/>
                  <a:gd name="T11" fmla="*/ 1 h 162"/>
                  <a:gd name="T12" fmla="*/ 1 w 187"/>
                  <a:gd name="T13" fmla="*/ 1 h 162"/>
                  <a:gd name="T14" fmla="*/ 0 w 187"/>
                  <a:gd name="T15" fmla="*/ 1 h 162"/>
                  <a:gd name="T16" fmla="*/ 1 w 187"/>
                  <a:gd name="T17" fmla="*/ 1 h 162"/>
                  <a:gd name="T18" fmla="*/ 1 w 187"/>
                  <a:gd name="T19" fmla="*/ 1 h 162"/>
                  <a:gd name="T20" fmla="*/ 1 w 187"/>
                  <a:gd name="T21" fmla="*/ 1 h 162"/>
                  <a:gd name="T22" fmla="*/ 1 w 187"/>
                  <a:gd name="T23" fmla="*/ 1 h 162"/>
                  <a:gd name="T24" fmla="*/ 1 w 187"/>
                  <a:gd name="T25" fmla="*/ 1 h 162"/>
                  <a:gd name="T26" fmla="*/ 1 w 187"/>
                  <a:gd name="T27" fmla="*/ 1 h 162"/>
                  <a:gd name="T28" fmla="*/ 1 w 187"/>
                  <a:gd name="T29" fmla="*/ 1 h 162"/>
                  <a:gd name="T30" fmla="*/ 1 w 187"/>
                  <a:gd name="T31" fmla="*/ 1 h 162"/>
                  <a:gd name="T32" fmla="*/ 1 w 187"/>
                  <a:gd name="T33" fmla="*/ 1 h 162"/>
                  <a:gd name="T34" fmla="*/ 1 w 187"/>
                  <a:gd name="T35" fmla="*/ 1 h 162"/>
                  <a:gd name="T36" fmla="*/ 1 w 187"/>
                  <a:gd name="T37" fmla="*/ 1 h 162"/>
                  <a:gd name="T38" fmla="*/ 1 w 187"/>
                  <a:gd name="T39" fmla="*/ 1 h 162"/>
                  <a:gd name="T40" fmla="*/ 1 w 187"/>
                  <a:gd name="T41" fmla="*/ 1 h 162"/>
                  <a:gd name="T42" fmla="*/ 1 w 187"/>
                  <a:gd name="T43" fmla="*/ 1 h 162"/>
                  <a:gd name="T44" fmla="*/ 1 w 187"/>
                  <a:gd name="T45" fmla="*/ 1 h 162"/>
                  <a:gd name="T46" fmla="*/ 1 w 187"/>
                  <a:gd name="T47" fmla="*/ 1 h 162"/>
                  <a:gd name="T48" fmla="*/ 1 w 187"/>
                  <a:gd name="T49" fmla="*/ 1 h 162"/>
                  <a:gd name="T50" fmla="*/ 1 w 187"/>
                  <a:gd name="T51" fmla="*/ 1 h 162"/>
                  <a:gd name="T52" fmla="*/ 1 w 187"/>
                  <a:gd name="T53" fmla="*/ 1 h 162"/>
                  <a:gd name="T54" fmla="*/ 1 w 187"/>
                  <a:gd name="T55" fmla="*/ 1 h 162"/>
                  <a:gd name="T56" fmla="*/ 1 w 187"/>
                  <a:gd name="T57" fmla="*/ 1 h 162"/>
                  <a:gd name="T58" fmla="*/ 1 w 187"/>
                  <a:gd name="T59" fmla="*/ 1 h 162"/>
                  <a:gd name="T60" fmla="*/ 1 w 187"/>
                  <a:gd name="T61" fmla="*/ 1 h 162"/>
                  <a:gd name="T62" fmla="*/ 1 w 187"/>
                  <a:gd name="T63" fmla="*/ 1 h 162"/>
                  <a:gd name="T64" fmla="*/ 1 w 187"/>
                  <a:gd name="T65" fmla="*/ 1 h 162"/>
                  <a:gd name="T66" fmla="*/ 1 w 187"/>
                  <a:gd name="T67" fmla="*/ 1 h 162"/>
                  <a:gd name="T68" fmla="*/ 1 w 187"/>
                  <a:gd name="T69" fmla="*/ 0 h 1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7" h="162">
                    <a:moveTo>
                      <a:pt x="78" y="0"/>
                    </a:moveTo>
                    <a:lnTo>
                      <a:pt x="71" y="1"/>
                    </a:lnTo>
                    <a:lnTo>
                      <a:pt x="64" y="2"/>
                    </a:lnTo>
                    <a:lnTo>
                      <a:pt x="51" y="5"/>
                    </a:lnTo>
                    <a:lnTo>
                      <a:pt x="45" y="8"/>
                    </a:lnTo>
                    <a:lnTo>
                      <a:pt x="38" y="11"/>
                    </a:lnTo>
                    <a:lnTo>
                      <a:pt x="27" y="17"/>
                    </a:lnTo>
                    <a:lnTo>
                      <a:pt x="23" y="22"/>
                    </a:lnTo>
                    <a:lnTo>
                      <a:pt x="19" y="26"/>
                    </a:lnTo>
                    <a:lnTo>
                      <a:pt x="15" y="31"/>
                    </a:lnTo>
                    <a:lnTo>
                      <a:pt x="11" y="37"/>
                    </a:lnTo>
                    <a:lnTo>
                      <a:pt x="8" y="42"/>
                    </a:lnTo>
                    <a:lnTo>
                      <a:pt x="5" y="48"/>
                    </a:lnTo>
                    <a:lnTo>
                      <a:pt x="2" y="53"/>
                    </a:lnTo>
                    <a:lnTo>
                      <a:pt x="1" y="60"/>
                    </a:lnTo>
                    <a:lnTo>
                      <a:pt x="0" y="67"/>
                    </a:lnTo>
                    <a:lnTo>
                      <a:pt x="0" y="75"/>
                    </a:lnTo>
                    <a:lnTo>
                      <a:pt x="1" y="83"/>
                    </a:lnTo>
                    <a:lnTo>
                      <a:pt x="2" y="92"/>
                    </a:lnTo>
                    <a:lnTo>
                      <a:pt x="5" y="99"/>
                    </a:lnTo>
                    <a:lnTo>
                      <a:pt x="8" y="107"/>
                    </a:lnTo>
                    <a:lnTo>
                      <a:pt x="12" y="114"/>
                    </a:lnTo>
                    <a:lnTo>
                      <a:pt x="18" y="121"/>
                    </a:lnTo>
                    <a:lnTo>
                      <a:pt x="23" y="127"/>
                    </a:lnTo>
                    <a:lnTo>
                      <a:pt x="29" y="133"/>
                    </a:lnTo>
                    <a:lnTo>
                      <a:pt x="35" y="138"/>
                    </a:lnTo>
                    <a:lnTo>
                      <a:pt x="42" y="144"/>
                    </a:lnTo>
                    <a:lnTo>
                      <a:pt x="51" y="148"/>
                    </a:lnTo>
                    <a:lnTo>
                      <a:pt x="59" y="152"/>
                    </a:lnTo>
                    <a:lnTo>
                      <a:pt x="68" y="156"/>
                    </a:lnTo>
                    <a:lnTo>
                      <a:pt x="77" y="158"/>
                    </a:lnTo>
                    <a:lnTo>
                      <a:pt x="85" y="160"/>
                    </a:lnTo>
                    <a:lnTo>
                      <a:pt x="92" y="160"/>
                    </a:lnTo>
                    <a:lnTo>
                      <a:pt x="99" y="162"/>
                    </a:lnTo>
                    <a:lnTo>
                      <a:pt x="107" y="162"/>
                    </a:lnTo>
                    <a:lnTo>
                      <a:pt x="114" y="160"/>
                    </a:lnTo>
                    <a:lnTo>
                      <a:pt x="121" y="160"/>
                    </a:lnTo>
                    <a:lnTo>
                      <a:pt x="128" y="159"/>
                    </a:lnTo>
                    <a:lnTo>
                      <a:pt x="134" y="156"/>
                    </a:lnTo>
                    <a:lnTo>
                      <a:pt x="140" y="154"/>
                    </a:lnTo>
                    <a:lnTo>
                      <a:pt x="147" y="151"/>
                    </a:lnTo>
                    <a:lnTo>
                      <a:pt x="158" y="144"/>
                    </a:lnTo>
                    <a:lnTo>
                      <a:pt x="163" y="140"/>
                    </a:lnTo>
                    <a:lnTo>
                      <a:pt x="167" y="136"/>
                    </a:lnTo>
                    <a:lnTo>
                      <a:pt x="172" y="132"/>
                    </a:lnTo>
                    <a:lnTo>
                      <a:pt x="176" y="126"/>
                    </a:lnTo>
                    <a:lnTo>
                      <a:pt x="178" y="121"/>
                    </a:lnTo>
                    <a:lnTo>
                      <a:pt x="181" y="115"/>
                    </a:lnTo>
                    <a:lnTo>
                      <a:pt x="184" y="108"/>
                    </a:lnTo>
                    <a:lnTo>
                      <a:pt x="185" y="103"/>
                    </a:lnTo>
                    <a:lnTo>
                      <a:pt x="187" y="94"/>
                    </a:lnTo>
                    <a:lnTo>
                      <a:pt x="187" y="86"/>
                    </a:lnTo>
                    <a:lnTo>
                      <a:pt x="187" y="78"/>
                    </a:lnTo>
                    <a:lnTo>
                      <a:pt x="184" y="70"/>
                    </a:lnTo>
                    <a:lnTo>
                      <a:pt x="181" y="63"/>
                    </a:lnTo>
                    <a:lnTo>
                      <a:pt x="178" y="55"/>
                    </a:lnTo>
                    <a:lnTo>
                      <a:pt x="174" y="48"/>
                    </a:lnTo>
                    <a:lnTo>
                      <a:pt x="169" y="41"/>
                    </a:lnTo>
                    <a:lnTo>
                      <a:pt x="163" y="34"/>
                    </a:lnTo>
                    <a:lnTo>
                      <a:pt x="158" y="27"/>
                    </a:lnTo>
                    <a:lnTo>
                      <a:pt x="151" y="22"/>
                    </a:lnTo>
                    <a:lnTo>
                      <a:pt x="143" y="17"/>
                    </a:lnTo>
                    <a:lnTo>
                      <a:pt x="134" y="12"/>
                    </a:lnTo>
                    <a:lnTo>
                      <a:pt x="126" y="8"/>
                    </a:lnTo>
                    <a:lnTo>
                      <a:pt x="117" y="5"/>
                    </a:lnTo>
                    <a:lnTo>
                      <a:pt x="108" y="2"/>
                    </a:lnTo>
                    <a:lnTo>
                      <a:pt x="100" y="1"/>
                    </a:lnTo>
                    <a:lnTo>
                      <a:pt x="93" y="1"/>
                    </a:lnTo>
                    <a:lnTo>
                      <a:pt x="86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3" name="Freeform 921"/>
              <p:cNvSpPr>
                <a:spLocks/>
              </p:cNvSpPr>
              <p:nvPr userDrawn="1"/>
            </p:nvSpPr>
            <p:spPr bwMode="auto">
              <a:xfrm>
                <a:off x="5128" y="3093"/>
                <a:ext cx="89" cy="78"/>
              </a:xfrm>
              <a:custGeom>
                <a:avLst/>
                <a:gdLst>
                  <a:gd name="T0" fmla="*/ 1 w 178"/>
                  <a:gd name="T1" fmla="*/ 0 h 156"/>
                  <a:gd name="T2" fmla="*/ 1 w 178"/>
                  <a:gd name="T3" fmla="*/ 1 h 156"/>
                  <a:gd name="T4" fmla="*/ 1 w 178"/>
                  <a:gd name="T5" fmla="*/ 1 h 156"/>
                  <a:gd name="T6" fmla="*/ 1 w 178"/>
                  <a:gd name="T7" fmla="*/ 1 h 156"/>
                  <a:gd name="T8" fmla="*/ 1 w 178"/>
                  <a:gd name="T9" fmla="*/ 1 h 156"/>
                  <a:gd name="T10" fmla="*/ 1 w 178"/>
                  <a:gd name="T11" fmla="*/ 1 h 156"/>
                  <a:gd name="T12" fmla="*/ 1 w 178"/>
                  <a:gd name="T13" fmla="*/ 1 h 156"/>
                  <a:gd name="T14" fmla="*/ 1 w 178"/>
                  <a:gd name="T15" fmla="*/ 1 h 156"/>
                  <a:gd name="T16" fmla="*/ 0 w 178"/>
                  <a:gd name="T17" fmla="*/ 1 h 156"/>
                  <a:gd name="T18" fmla="*/ 1 w 178"/>
                  <a:gd name="T19" fmla="*/ 1 h 156"/>
                  <a:gd name="T20" fmla="*/ 1 w 178"/>
                  <a:gd name="T21" fmla="*/ 1 h 156"/>
                  <a:gd name="T22" fmla="*/ 1 w 178"/>
                  <a:gd name="T23" fmla="*/ 1 h 156"/>
                  <a:gd name="T24" fmla="*/ 1 w 178"/>
                  <a:gd name="T25" fmla="*/ 1 h 156"/>
                  <a:gd name="T26" fmla="*/ 1 w 178"/>
                  <a:gd name="T27" fmla="*/ 1 h 156"/>
                  <a:gd name="T28" fmla="*/ 1 w 178"/>
                  <a:gd name="T29" fmla="*/ 1 h 156"/>
                  <a:gd name="T30" fmla="*/ 1 w 178"/>
                  <a:gd name="T31" fmla="*/ 1 h 156"/>
                  <a:gd name="T32" fmla="*/ 1 w 178"/>
                  <a:gd name="T33" fmla="*/ 1 h 156"/>
                  <a:gd name="T34" fmla="*/ 1 w 178"/>
                  <a:gd name="T35" fmla="*/ 1 h 156"/>
                  <a:gd name="T36" fmla="*/ 1 w 178"/>
                  <a:gd name="T37" fmla="*/ 1 h 156"/>
                  <a:gd name="T38" fmla="*/ 1 w 178"/>
                  <a:gd name="T39" fmla="*/ 1 h 156"/>
                  <a:gd name="T40" fmla="*/ 1 w 178"/>
                  <a:gd name="T41" fmla="*/ 1 h 156"/>
                  <a:gd name="T42" fmla="*/ 1 w 178"/>
                  <a:gd name="T43" fmla="*/ 1 h 156"/>
                  <a:gd name="T44" fmla="*/ 1 w 178"/>
                  <a:gd name="T45" fmla="*/ 1 h 156"/>
                  <a:gd name="T46" fmla="*/ 1 w 178"/>
                  <a:gd name="T47" fmla="*/ 1 h 156"/>
                  <a:gd name="T48" fmla="*/ 1 w 178"/>
                  <a:gd name="T49" fmla="*/ 1 h 156"/>
                  <a:gd name="T50" fmla="*/ 1 w 178"/>
                  <a:gd name="T51" fmla="*/ 1 h 156"/>
                  <a:gd name="T52" fmla="*/ 1 w 178"/>
                  <a:gd name="T53" fmla="*/ 1 h 156"/>
                  <a:gd name="T54" fmla="*/ 1 w 178"/>
                  <a:gd name="T55" fmla="*/ 1 h 156"/>
                  <a:gd name="T56" fmla="*/ 1 w 178"/>
                  <a:gd name="T57" fmla="*/ 1 h 156"/>
                  <a:gd name="T58" fmla="*/ 1 w 178"/>
                  <a:gd name="T59" fmla="*/ 1 h 156"/>
                  <a:gd name="T60" fmla="*/ 1 w 178"/>
                  <a:gd name="T61" fmla="*/ 1 h 156"/>
                  <a:gd name="T62" fmla="*/ 1 w 178"/>
                  <a:gd name="T63" fmla="*/ 1 h 156"/>
                  <a:gd name="T64" fmla="*/ 1 w 178"/>
                  <a:gd name="T65" fmla="*/ 1 h 156"/>
                  <a:gd name="T66" fmla="*/ 1 w 178"/>
                  <a:gd name="T67" fmla="*/ 0 h 1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8" h="156">
                    <a:moveTo>
                      <a:pt x="74" y="0"/>
                    </a:moveTo>
                    <a:lnTo>
                      <a:pt x="68" y="0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8" y="3"/>
                    </a:lnTo>
                    <a:lnTo>
                      <a:pt x="43" y="4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26" y="13"/>
                    </a:lnTo>
                    <a:lnTo>
                      <a:pt x="22" y="15"/>
                    </a:lnTo>
                    <a:lnTo>
                      <a:pt x="18" y="20"/>
                    </a:lnTo>
                    <a:lnTo>
                      <a:pt x="14" y="24"/>
                    </a:lnTo>
                    <a:lnTo>
                      <a:pt x="10" y="28"/>
                    </a:lnTo>
                    <a:lnTo>
                      <a:pt x="7" y="33"/>
                    </a:lnTo>
                    <a:lnTo>
                      <a:pt x="4" y="39"/>
                    </a:lnTo>
                    <a:lnTo>
                      <a:pt x="3" y="44"/>
                    </a:lnTo>
                    <a:lnTo>
                      <a:pt x="2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3" y="80"/>
                    </a:lnTo>
                    <a:lnTo>
                      <a:pt x="6" y="87"/>
                    </a:lnTo>
                    <a:lnTo>
                      <a:pt x="8" y="95"/>
                    </a:lnTo>
                    <a:lnTo>
                      <a:pt x="13" y="102"/>
                    </a:lnTo>
                    <a:lnTo>
                      <a:pt x="17" y="109"/>
                    </a:lnTo>
                    <a:lnTo>
                      <a:pt x="22" y="116"/>
                    </a:lnTo>
                    <a:lnTo>
                      <a:pt x="28" y="121"/>
                    </a:lnTo>
                    <a:lnTo>
                      <a:pt x="35" y="128"/>
                    </a:lnTo>
                    <a:lnTo>
                      <a:pt x="41" y="134"/>
                    </a:lnTo>
                    <a:lnTo>
                      <a:pt x="48" y="139"/>
                    </a:lnTo>
                    <a:lnTo>
                      <a:pt x="57" y="143"/>
                    </a:lnTo>
                    <a:lnTo>
                      <a:pt x="65" y="147"/>
                    </a:lnTo>
                    <a:lnTo>
                      <a:pt x="73" y="150"/>
                    </a:lnTo>
                    <a:lnTo>
                      <a:pt x="81" y="153"/>
                    </a:lnTo>
                    <a:lnTo>
                      <a:pt x="88" y="154"/>
                    </a:lnTo>
                    <a:lnTo>
                      <a:pt x="95" y="156"/>
                    </a:lnTo>
                    <a:lnTo>
                      <a:pt x="102" y="156"/>
                    </a:lnTo>
                    <a:lnTo>
                      <a:pt x="116" y="156"/>
                    </a:lnTo>
                    <a:lnTo>
                      <a:pt x="121" y="154"/>
                    </a:lnTo>
                    <a:lnTo>
                      <a:pt x="128" y="153"/>
                    </a:lnTo>
                    <a:lnTo>
                      <a:pt x="140" y="150"/>
                    </a:lnTo>
                    <a:lnTo>
                      <a:pt x="150" y="145"/>
                    </a:lnTo>
                    <a:lnTo>
                      <a:pt x="156" y="141"/>
                    </a:lnTo>
                    <a:lnTo>
                      <a:pt x="160" y="136"/>
                    </a:lnTo>
                    <a:lnTo>
                      <a:pt x="164" y="132"/>
                    </a:lnTo>
                    <a:lnTo>
                      <a:pt x="167" y="128"/>
                    </a:lnTo>
                    <a:lnTo>
                      <a:pt x="173" y="119"/>
                    </a:lnTo>
                    <a:lnTo>
                      <a:pt x="175" y="112"/>
                    </a:lnTo>
                    <a:lnTo>
                      <a:pt x="176" y="106"/>
                    </a:lnTo>
                    <a:lnTo>
                      <a:pt x="178" y="99"/>
                    </a:lnTo>
                    <a:lnTo>
                      <a:pt x="178" y="91"/>
                    </a:lnTo>
                    <a:lnTo>
                      <a:pt x="176" y="83"/>
                    </a:lnTo>
                    <a:lnTo>
                      <a:pt x="175" y="76"/>
                    </a:lnTo>
                    <a:lnTo>
                      <a:pt x="172" y="68"/>
                    </a:lnTo>
                    <a:lnTo>
                      <a:pt x="169" y="61"/>
                    </a:lnTo>
                    <a:lnTo>
                      <a:pt x="165" y="53"/>
                    </a:lnTo>
                    <a:lnTo>
                      <a:pt x="161" y="46"/>
                    </a:lnTo>
                    <a:lnTo>
                      <a:pt x="156" y="39"/>
                    </a:lnTo>
                    <a:lnTo>
                      <a:pt x="149" y="33"/>
                    </a:lnTo>
                    <a:lnTo>
                      <a:pt x="143" y="26"/>
                    </a:lnTo>
                    <a:lnTo>
                      <a:pt x="136" y="21"/>
                    </a:lnTo>
                    <a:lnTo>
                      <a:pt x="128" y="17"/>
                    </a:lnTo>
                    <a:lnTo>
                      <a:pt x="120" y="11"/>
                    </a:lnTo>
                    <a:lnTo>
                      <a:pt x="112" y="9"/>
                    </a:lnTo>
                    <a:lnTo>
                      <a:pt x="102" y="4"/>
                    </a:lnTo>
                    <a:lnTo>
                      <a:pt x="95" y="3"/>
                    </a:lnTo>
                    <a:lnTo>
                      <a:pt x="88" y="2"/>
                    </a:lnTo>
                    <a:lnTo>
                      <a:pt x="81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4" name="Freeform 922"/>
              <p:cNvSpPr>
                <a:spLocks/>
              </p:cNvSpPr>
              <p:nvPr userDrawn="1"/>
            </p:nvSpPr>
            <p:spPr bwMode="auto">
              <a:xfrm>
                <a:off x="5282" y="2282"/>
                <a:ext cx="98" cy="84"/>
              </a:xfrm>
              <a:custGeom>
                <a:avLst/>
                <a:gdLst>
                  <a:gd name="T0" fmla="*/ 0 w 197"/>
                  <a:gd name="T1" fmla="*/ 0 h 169"/>
                  <a:gd name="T2" fmla="*/ 0 w 197"/>
                  <a:gd name="T3" fmla="*/ 0 h 169"/>
                  <a:gd name="T4" fmla="*/ 0 w 197"/>
                  <a:gd name="T5" fmla="*/ 0 h 169"/>
                  <a:gd name="T6" fmla="*/ 0 w 197"/>
                  <a:gd name="T7" fmla="*/ 0 h 169"/>
                  <a:gd name="T8" fmla="*/ 0 w 197"/>
                  <a:gd name="T9" fmla="*/ 0 h 169"/>
                  <a:gd name="T10" fmla="*/ 0 w 197"/>
                  <a:gd name="T11" fmla="*/ 0 h 169"/>
                  <a:gd name="T12" fmla="*/ 0 w 197"/>
                  <a:gd name="T13" fmla="*/ 0 h 169"/>
                  <a:gd name="T14" fmla="*/ 0 w 197"/>
                  <a:gd name="T15" fmla="*/ 0 h 169"/>
                  <a:gd name="T16" fmla="*/ 0 w 197"/>
                  <a:gd name="T17" fmla="*/ 0 h 169"/>
                  <a:gd name="T18" fmla="*/ 0 w 197"/>
                  <a:gd name="T19" fmla="*/ 0 h 169"/>
                  <a:gd name="T20" fmla="*/ 0 w 197"/>
                  <a:gd name="T21" fmla="*/ 0 h 169"/>
                  <a:gd name="T22" fmla="*/ 0 w 197"/>
                  <a:gd name="T23" fmla="*/ 0 h 169"/>
                  <a:gd name="T24" fmla="*/ 0 w 197"/>
                  <a:gd name="T25" fmla="*/ 0 h 169"/>
                  <a:gd name="T26" fmla="*/ 0 w 197"/>
                  <a:gd name="T27" fmla="*/ 0 h 169"/>
                  <a:gd name="T28" fmla="*/ 0 w 197"/>
                  <a:gd name="T29" fmla="*/ 0 h 169"/>
                  <a:gd name="T30" fmla="*/ 0 w 197"/>
                  <a:gd name="T31" fmla="*/ 0 h 169"/>
                  <a:gd name="T32" fmla="*/ 0 w 197"/>
                  <a:gd name="T33" fmla="*/ 0 h 169"/>
                  <a:gd name="T34" fmla="*/ 0 w 197"/>
                  <a:gd name="T35" fmla="*/ 0 h 169"/>
                  <a:gd name="T36" fmla="*/ 0 w 197"/>
                  <a:gd name="T37" fmla="*/ 0 h 169"/>
                  <a:gd name="T38" fmla="*/ 0 w 197"/>
                  <a:gd name="T39" fmla="*/ 0 h 169"/>
                  <a:gd name="T40" fmla="*/ 0 w 197"/>
                  <a:gd name="T41" fmla="*/ 0 h 169"/>
                  <a:gd name="T42" fmla="*/ 0 w 197"/>
                  <a:gd name="T43" fmla="*/ 0 h 169"/>
                  <a:gd name="T44" fmla="*/ 0 w 197"/>
                  <a:gd name="T45" fmla="*/ 0 h 169"/>
                  <a:gd name="T46" fmla="*/ 0 w 197"/>
                  <a:gd name="T47" fmla="*/ 0 h 169"/>
                  <a:gd name="T48" fmla="*/ 0 w 197"/>
                  <a:gd name="T49" fmla="*/ 0 h 169"/>
                  <a:gd name="T50" fmla="*/ 0 w 197"/>
                  <a:gd name="T51" fmla="*/ 0 h 169"/>
                  <a:gd name="T52" fmla="*/ 0 w 197"/>
                  <a:gd name="T53" fmla="*/ 0 h 169"/>
                  <a:gd name="T54" fmla="*/ 0 w 197"/>
                  <a:gd name="T55" fmla="*/ 0 h 169"/>
                  <a:gd name="T56" fmla="*/ 0 w 197"/>
                  <a:gd name="T57" fmla="*/ 0 h 169"/>
                  <a:gd name="T58" fmla="*/ 0 w 197"/>
                  <a:gd name="T59" fmla="*/ 0 h 169"/>
                  <a:gd name="T60" fmla="*/ 0 w 197"/>
                  <a:gd name="T61" fmla="*/ 0 h 169"/>
                  <a:gd name="T62" fmla="*/ 0 w 197"/>
                  <a:gd name="T63" fmla="*/ 0 h 169"/>
                  <a:gd name="T64" fmla="*/ 0 w 197"/>
                  <a:gd name="T65" fmla="*/ 0 h 169"/>
                  <a:gd name="T66" fmla="*/ 0 w 197"/>
                  <a:gd name="T67" fmla="*/ 0 h 1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7" h="169">
                    <a:moveTo>
                      <a:pt x="83" y="1"/>
                    </a:moveTo>
                    <a:lnTo>
                      <a:pt x="69" y="4"/>
                    </a:lnTo>
                    <a:lnTo>
                      <a:pt x="61" y="7"/>
                    </a:lnTo>
                    <a:lnTo>
                      <a:pt x="54" y="9"/>
                    </a:lnTo>
                    <a:lnTo>
                      <a:pt x="48" y="12"/>
                    </a:lnTo>
                    <a:lnTo>
                      <a:pt x="41" y="16"/>
                    </a:lnTo>
                    <a:lnTo>
                      <a:pt x="36" y="20"/>
                    </a:lnTo>
                    <a:lnTo>
                      <a:pt x="30" y="25"/>
                    </a:lnTo>
                    <a:lnTo>
                      <a:pt x="19" y="34"/>
                    </a:lnTo>
                    <a:lnTo>
                      <a:pt x="15" y="40"/>
                    </a:lnTo>
                    <a:lnTo>
                      <a:pt x="11" y="45"/>
                    </a:lnTo>
                    <a:lnTo>
                      <a:pt x="8" y="52"/>
                    </a:lnTo>
                    <a:lnTo>
                      <a:pt x="6" y="58"/>
                    </a:lnTo>
                    <a:lnTo>
                      <a:pt x="3" y="64"/>
                    </a:lnTo>
                    <a:lnTo>
                      <a:pt x="2" y="71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6"/>
                    </a:lnTo>
                    <a:lnTo>
                      <a:pt x="3" y="104"/>
                    </a:lnTo>
                    <a:lnTo>
                      <a:pt x="6" y="113"/>
                    </a:lnTo>
                    <a:lnTo>
                      <a:pt x="8" y="119"/>
                    </a:lnTo>
                    <a:lnTo>
                      <a:pt x="14" y="126"/>
                    </a:lnTo>
                    <a:lnTo>
                      <a:pt x="18" y="133"/>
                    </a:lnTo>
                    <a:lnTo>
                      <a:pt x="24" y="140"/>
                    </a:lnTo>
                    <a:lnTo>
                      <a:pt x="30" y="146"/>
                    </a:lnTo>
                    <a:lnTo>
                      <a:pt x="37" y="151"/>
                    </a:lnTo>
                    <a:lnTo>
                      <a:pt x="46" y="155"/>
                    </a:lnTo>
                    <a:lnTo>
                      <a:pt x="54" y="159"/>
                    </a:lnTo>
                    <a:lnTo>
                      <a:pt x="62" y="163"/>
                    </a:lnTo>
                    <a:lnTo>
                      <a:pt x="72" y="166"/>
                    </a:lnTo>
                    <a:lnTo>
                      <a:pt x="81" y="168"/>
                    </a:lnTo>
                    <a:lnTo>
                      <a:pt x="90" y="169"/>
                    </a:lnTo>
                    <a:lnTo>
                      <a:pt x="96" y="169"/>
                    </a:lnTo>
                    <a:lnTo>
                      <a:pt x="105" y="169"/>
                    </a:lnTo>
                    <a:lnTo>
                      <a:pt x="112" y="168"/>
                    </a:lnTo>
                    <a:lnTo>
                      <a:pt x="120" y="166"/>
                    </a:lnTo>
                    <a:lnTo>
                      <a:pt x="127" y="165"/>
                    </a:lnTo>
                    <a:lnTo>
                      <a:pt x="142" y="159"/>
                    </a:lnTo>
                    <a:lnTo>
                      <a:pt x="149" y="157"/>
                    </a:lnTo>
                    <a:lnTo>
                      <a:pt x="154" y="154"/>
                    </a:lnTo>
                    <a:lnTo>
                      <a:pt x="161" y="150"/>
                    </a:lnTo>
                    <a:lnTo>
                      <a:pt x="167" y="144"/>
                    </a:lnTo>
                    <a:lnTo>
                      <a:pt x="172" y="140"/>
                    </a:lnTo>
                    <a:lnTo>
                      <a:pt x="178" y="135"/>
                    </a:lnTo>
                    <a:lnTo>
                      <a:pt x="182" y="129"/>
                    </a:lnTo>
                    <a:lnTo>
                      <a:pt x="186" y="124"/>
                    </a:lnTo>
                    <a:lnTo>
                      <a:pt x="189" y="118"/>
                    </a:lnTo>
                    <a:lnTo>
                      <a:pt x="191" y="111"/>
                    </a:lnTo>
                    <a:lnTo>
                      <a:pt x="195" y="97"/>
                    </a:lnTo>
                    <a:lnTo>
                      <a:pt x="197" y="89"/>
                    </a:lnTo>
                    <a:lnTo>
                      <a:pt x="197" y="81"/>
                    </a:lnTo>
                    <a:lnTo>
                      <a:pt x="197" y="71"/>
                    </a:lnTo>
                    <a:lnTo>
                      <a:pt x="195" y="64"/>
                    </a:lnTo>
                    <a:lnTo>
                      <a:pt x="193" y="56"/>
                    </a:lnTo>
                    <a:lnTo>
                      <a:pt x="189" y="48"/>
                    </a:lnTo>
                    <a:lnTo>
                      <a:pt x="184" y="41"/>
                    </a:lnTo>
                    <a:lnTo>
                      <a:pt x="179" y="34"/>
                    </a:lnTo>
                    <a:lnTo>
                      <a:pt x="173" y="27"/>
                    </a:lnTo>
                    <a:lnTo>
                      <a:pt x="167" y="22"/>
                    </a:lnTo>
                    <a:lnTo>
                      <a:pt x="160" y="16"/>
                    </a:lnTo>
                    <a:lnTo>
                      <a:pt x="151" y="12"/>
                    </a:lnTo>
                    <a:lnTo>
                      <a:pt x="143" y="8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9" y="0"/>
                    </a:lnTo>
                    <a:lnTo>
                      <a:pt x="91" y="0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5" name="Freeform 923"/>
              <p:cNvSpPr>
                <a:spLocks/>
              </p:cNvSpPr>
              <p:nvPr userDrawn="1"/>
            </p:nvSpPr>
            <p:spPr bwMode="auto">
              <a:xfrm>
                <a:off x="5228" y="2565"/>
                <a:ext cx="95" cy="82"/>
              </a:xfrm>
              <a:custGeom>
                <a:avLst/>
                <a:gdLst>
                  <a:gd name="T0" fmla="*/ 1 w 190"/>
                  <a:gd name="T1" fmla="*/ 1 h 164"/>
                  <a:gd name="T2" fmla="*/ 1 w 190"/>
                  <a:gd name="T3" fmla="*/ 1 h 164"/>
                  <a:gd name="T4" fmla="*/ 1 w 190"/>
                  <a:gd name="T5" fmla="*/ 1 h 164"/>
                  <a:gd name="T6" fmla="*/ 1 w 190"/>
                  <a:gd name="T7" fmla="*/ 1 h 164"/>
                  <a:gd name="T8" fmla="*/ 1 w 190"/>
                  <a:gd name="T9" fmla="*/ 1 h 164"/>
                  <a:gd name="T10" fmla="*/ 1 w 190"/>
                  <a:gd name="T11" fmla="*/ 1 h 164"/>
                  <a:gd name="T12" fmla="*/ 1 w 190"/>
                  <a:gd name="T13" fmla="*/ 1 h 164"/>
                  <a:gd name="T14" fmla="*/ 0 w 190"/>
                  <a:gd name="T15" fmla="*/ 1 h 164"/>
                  <a:gd name="T16" fmla="*/ 1 w 190"/>
                  <a:gd name="T17" fmla="*/ 1 h 164"/>
                  <a:gd name="T18" fmla="*/ 1 w 190"/>
                  <a:gd name="T19" fmla="*/ 1 h 164"/>
                  <a:gd name="T20" fmla="*/ 1 w 190"/>
                  <a:gd name="T21" fmla="*/ 1 h 164"/>
                  <a:gd name="T22" fmla="*/ 1 w 190"/>
                  <a:gd name="T23" fmla="*/ 1 h 164"/>
                  <a:gd name="T24" fmla="*/ 1 w 190"/>
                  <a:gd name="T25" fmla="*/ 1 h 164"/>
                  <a:gd name="T26" fmla="*/ 1 w 190"/>
                  <a:gd name="T27" fmla="*/ 1 h 164"/>
                  <a:gd name="T28" fmla="*/ 1 w 190"/>
                  <a:gd name="T29" fmla="*/ 1 h 164"/>
                  <a:gd name="T30" fmla="*/ 1 w 190"/>
                  <a:gd name="T31" fmla="*/ 1 h 164"/>
                  <a:gd name="T32" fmla="*/ 1 w 190"/>
                  <a:gd name="T33" fmla="*/ 1 h 164"/>
                  <a:gd name="T34" fmla="*/ 1 w 190"/>
                  <a:gd name="T35" fmla="*/ 1 h 164"/>
                  <a:gd name="T36" fmla="*/ 1 w 190"/>
                  <a:gd name="T37" fmla="*/ 1 h 164"/>
                  <a:gd name="T38" fmla="*/ 1 w 190"/>
                  <a:gd name="T39" fmla="*/ 1 h 164"/>
                  <a:gd name="T40" fmla="*/ 1 w 190"/>
                  <a:gd name="T41" fmla="*/ 1 h 164"/>
                  <a:gd name="T42" fmla="*/ 1 w 190"/>
                  <a:gd name="T43" fmla="*/ 1 h 164"/>
                  <a:gd name="T44" fmla="*/ 1 w 190"/>
                  <a:gd name="T45" fmla="*/ 1 h 164"/>
                  <a:gd name="T46" fmla="*/ 1 w 190"/>
                  <a:gd name="T47" fmla="*/ 1 h 164"/>
                  <a:gd name="T48" fmla="*/ 1 w 190"/>
                  <a:gd name="T49" fmla="*/ 1 h 164"/>
                  <a:gd name="T50" fmla="*/ 1 w 190"/>
                  <a:gd name="T51" fmla="*/ 1 h 164"/>
                  <a:gd name="T52" fmla="*/ 1 w 190"/>
                  <a:gd name="T53" fmla="*/ 1 h 164"/>
                  <a:gd name="T54" fmla="*/ 1 w 190"/>
                  <a:gd name="T55" fmla="*/ 1 h 164"/>
                  <a:gd name="T56" fmla="*/ 1 w 190"/>
                  <a:gd name="T57" fmla="*/ 1 h 164"/>
                  <a:gd name="T58" fmla="*/ 1 w 190"/>
                  <a:gd name="T59" fmla="*/ 1 h 164"/>
                  <a:gd name="T60" fmla="*/ 1 w 190"/>
                  <a:gd name="T61" fmla="*/ 1 h 164"/>
                  <a:gd name="T62" fmla="*/ 1 w 190"/>
                  <a:gd name="T63" fmla="*/ 1 h 164"/>
                  <a:gd name="T64" fmla="*/ 1 w 190"/>
                  <a:gd name="T65" fmla="*/ 0 h 164"/>
                  <a:gd name="T66" fmla="*/ 1 w 190"/>
                  <a:gd name="T67" fmla="*/ 0 h 1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0" h="164">
                    <a:moveTo>
                      <a:pt x="80" y="0"/>
                    </a:moveTo>
                    <a:lnTo>
                      <a:pt x="66" y="2"/>
                    </a:lnTo>
                    <a:lnTo>
                      <a:pt x="59" y="4"/>
                    </a:lnTo>
                    <a:lnTo>
                      <a:pt x="52" y="6"/>
                    </a:lnTo>
                    <a:lnTo>
                      <a:pt x="45" y="9"/>
                    </a:lnTo>
                    <a:lnTo>
                      <a:pt x="40" y="13"/>
                    </a:lnTo>
                    <a:lnTo>
                      <a:pt x="34" y="15"/>
                    </a:lnTo>
                    <a:lnTo>
                      <a:pt x="29" y="20"/>
                    </a:lnTo>
                    <a:lnTo>
                      <a:pt x="19" y="29"/>
                    </a:lnTo>
                    <a:lnTo>
                      <a:pt x="15" y="33"/>
                    </a:lnTo>
                    <a:lnTo>
                      <a:pt x="11" y="39"/>
                    </a:lnTo>
                    <a:lnTo>
                      <a:pt x="8" y="44"/>
                    </a:lnTo>
                    <a:lnTo>
                      <a:pt x="5" y="50"/>
                    </a:lnTo>
                    <a:lnTo>
                      <a:pt x="3" y="57"/>
                    </a:lnTo>
                    <a:lnTo>
                      <a:pt x="1" y="64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1" y="87"/>
                    </a:lnTo>
                    <a:lnTo>
                      <a:pt x="3" y="95"/>
                    </a:lnTo>
                    <a:lnTo>
                      <a:pt x="5" y="103"/>
                    </a:lnTo>
                    <a:lnTo>
                      <a:pt x="8" y="110"/>
                    </a:lnTo>
                    <a:lnTo>
                      <a:pt x="12" y="117"/>
                    </a:lnTo>
                    <a:lnTo>
                      <a:pt x="18" y="124"/>
                    </a:lnTo>
                    <a:lnTo>
                      <a:pt x="23" y="131"/>
                    </a:lnTo>
                    <a:lnTo>
                      <a:pt x="29" y="136"/>
                    </a:lnTo>
                    <a:lnTo>
                      <a:pt x="36" y="142"/>
                    </a:lnTo>
                    <a:lnTo>
                      <a:pt x="44" y="147"/>
                    </a:lnTo>
                    <a:lnTo>
                      <a:pt x="51" y="152"/>
                    </a:lnTo>
                    <a:lnTo>
                      <a:pt x="60" y="156"/>
                    </a:lnTo>
                    <a:lnTo>
                      <a:pt x="69" y="158"/>
                    </a:lnTo>
                    <a:lnTo>
                      <a:pt x="78" y="161"/>
                    </a:lnTo>
                    <a:lnTo>
                      <a:pt x="87" y="163"/>
                    </a:lnTo>
                    <a:lnTo>
                      <a:pt x="93" y="163"/>
                    </a:lnTo>
                    <a:lnTo>
                      <a:pt x="100" y="164"/>
                    </a:lnTo>
                    <a:lnTo>
                      <a:pt x="109" y="164"/>
                    </a:lnTo>
                    <a:lnTo>
                      <a:pt x="115" y="163"/>
                    </a:lnTo>
                    <a:lnTo>
                      <a:pt x="122" y="161"/>
                    </a:lnTo>
                    <a:lnTo>
                      <a:pt x="136" y="157"/>
                    </a:lnTo>
                    <a:lnTo>
                      <a:pt x="148" y="152"/>
                    </a:lnTo>
                    <a:lnTo>
                      <a:pt x="155" y="149"/>
                    </a:lnTo>
                    <a:lnTo>
                      <a:pt x="161" y="145"/>
                    </a:lnTo>
                    <a:lnTo>
                      <a:pt x="170" y="135"/>
                    </a:lnTo>
                    <a:lnTo>
                      <a:pt x="175" y="131"/>
                    </a:lnTo>
                    <a:lnTo>
                      <a:pt x="179" y="125"/>
                    </a:lnTo>
                    <a:lnTo>
                      <a:pt x="181" y="120"/>
                    </a:lnTo>
                    <a:lnTo>
                      <a:pt x="184" y="113"/>
                    </a:lnTo>
                    <a:lnTo>
                      <a:pt x="187" y="108"/>
                    </a:lnTo>
                    <a:lnTo>
                      <a:pt x="188" y="101"/>
                    </a:lnTo>
                    <a:lnTo>
                      <a:pt x="190" y="92"/>
                    </a:lnTo>
                    <a:lnTo>
                      <a:pt x="190" y="84"/>
                    </a:lnTo>
                    <a:lnTo>
                      <a:pt x="190" y="76"/>
                    </a:lnTo>
                    <a:lnTo>
                      <a:pt x="187" y="68"/>
                    </a:lnTo>
                    <a:lnTo>
                      <a:pt x="184" y="59"/>
                    </a:lnTo>
                    <a:lnTo>
                      <a:pt x="181" y="53"/>
                    </a:lnTo>
                    <a:lnTo>
                      <a:pt x="177" y="46"/>
                    </a:lnTo>
                    <a:lnTo>
                      <a:pt x="175" y="42"/>
                    </a:lnTo>
                    <a:lnTo>
                      <a:pt x="172" y="39"/>
                    </a:lnTo>
                    <a:lnTo>
                      <a:pt x="166" y="32"/>
                    </a:lnTo>
                    <a:lnTo>
                      <a:pt x="159" y="25"/>
                    </a:lnTo>
                    <a:lnTo>
                      <a:pt x="153" y="20"/>
                    </a:lnTo>
                    <a:lnTo>
                      <a:pt x="146" y="15"/>
                    </a:lnTo>
                    <a:lnTo>
                      <a:pt x="137" y="11"/>
                    </a:lnTo>
                    <a:lnTo>
                      <a:pt x="128" y="7"/>
                    </a:lnTo>
                    <a:lnTo>
                      <a:pt x="120" y="4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5" y="0"/>
                    </a:lnTo>
                    <a:lnTo>
                      <a:pt x="87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6" name="Freeform 924"/>
              <p:cNvSpPr>
                <a:spLocks/>
              </p:cNvSpPr>
              <p:nvPr userDrawn="1"/>
            </p:nvSpPr>
            <p:spPr bwMode="auto">
              <a:xfrm>
                <a:off x="5152" y="2965"/>
                <a:ext cx="91" cy="79"/>
              </a:xfrm>
              <a:custGeom>
                <a:avLst/>
                <a:gdLst>
                  <a:gd name="T0" fmla="*/ 1 w 182"/>
                  <a:gd name="T1" fmla="*/ 1 h 158"/>
                  <a:gd name="T2" fmla="*/ 1 w 182"/>
                  <a:gd name="T3" fmla="*/ 1 h 158"/>
                  <a:gd name="T4" fmla="*/ 1 w 182"/>
                  <a:gd name="T5" fmla="*/ 1 h 158"/>
                  <a:gd name="T6" fmla="*/ 1 w 182"/>
                  <a:gd name="T7" fmla="*/ 1 h 158"/>
                  <a:gd name="T8" fmla="*/ 1 w 182"/>
                  <a:gd name="T9" fmla="*/ 1 h 158"/>
                  <a:gd name="T10" fmla="*/ 1 w 182"/>
                  <a:gd name="T11" fmla="*/ 1 h 158"/>
                  <a:gd name="T12" fmla="*/ 1 w 182"/>
                  <a:gd name="T13" fmla="*/ 1 h 158"/>
                  <a:gd name="T14" fmla="*/ 1 w 182"/>
                  <a:gd name="T15" fmla="*/ 1 h 158"/>
                  <a:gd name="T16" fmla="*/ 0 w 182"/>
                  <a:gd name="T17" fmla="*/ 1 h 158"/>
                  <a:gd name="T18" fmla="*/ 1 w 182"/>
                  <a:gd name="T19" fmla="*/ 1 h 158"/>
                  <a:gd name="T20" fmla="*/ 1 w 182"/>
                  <a:gd name="T21" fmla="*/ 1 h 158"/>
                  <a:gd name="T22" fmla="*/ 1 w 182"/>
                  <a:gd name="T23" fmla="*/ 1 h 158"/>
                  <a:gd name="T24" fmla="*/ 1 w 182"/>
                  <a:gd name="T25" fmla="*/ 1 h 158"/>
                  <a:gd name="T26" fmla="*/ 1 w 182"/>
                  <a:gd name="T27" fmla="*/ 1 h 158"/>
                  <a:gd name="T28" fmla="*/ 1 w 182"/>
                  <a:gd name="T29" fmla="*/ 1 h 158"/>
                  <a:gd name="T30" fmla="*/ 1 w 182"/>
                  <a:gd name="T31" fmla="*/ 1 h 158"/>
                  <a:gd name="T32" fmla="*/ 1 w 182"/>
                  <a:gd name="T33" fmla="*/ 1 h 158"/>
                  <a:gd name="T34" fmla="*/ 1 w 182"/>
                  <a:gd name="T35" fmla="*/ 1 h 158"/>
                  <a:gd name="T36" fmla="*/ 1 w 182"/>
                  <a:gd name="T37" fmla="*/ 1 h 158"/>
                  <a:gd name="T38" fmla="*/ 1 w 182"/>
                  <a:gd name="T39" fmla="*/ 1 h 158"/>
                  <a:gd name="T40" fmla="*/ 1 w 182"/>
                  <a:gd name="T41" fmla="*/ 1 h 158"/>
                  <a:gd name="T42" fmla="*/ 1 w 182"/>
                  <a:gd name="T43" fmla="*/ 1 h 158"/>
                  <a:gd name="T44" fmla="*/ 1 w 182"/>
                  <a:gd name="T45" fmla="*/ 1 h 158"/>
                  <a:gd name="T46" fmla="*/ 1 w 182"/>
                  <a:gd name="T47" fmla="*/ 1 h 158"/>
                  <a:gd name="T48" fmla="*/ 1 w 182"/>
                  <a:gd name="T49" fmla="*/ 1 h 158"/>
                  <a:gd name="T50" fmla="*/ 1 w 182"/>
                  <a:gd name="T51" fmla="*/ 1 h 158"/>
                  <a:gd name="T52" fmla="*/ 1 w 182"/>
                  <a:gd name="T53" fmla="*/ 1 h 158"/>
                  <a:gd name="T54" fmla="*/ 1 w 182"/>
                  <a:gd name="T55" fmla="*/ 1 h 158"/>
                  <a:gd name="T56" fmla="*/ 1 w 182"/>
                  <a:gd name="T57" fmla="*/ 1 h 158"/>
                  <a:gd name="T58" fmla="*/ 1 w 182"/>
                  <a:gd name="T59" fmla="*/ 1 h 158"/>
                  <a:gd name="T60" fmla="*/ 1 w 182"/>
                  <a:gd name="T61" fmla="*/ 1 h 158"/>
                  <a:gd name="T62" fmla="*/ 1 w 182"/>
                  <a:gd name="T63" fmla="*/ 1 h 158"/>
                  <a:gd name="T64" fmla="*/ 1 w 182"/>
                  <a:gd name="T65" fmla="*/ 1 h 158"/>
                  <a:gd name="T66" fmla="*/ 1 w 182"/>
                  <a:gd name="T67" fmla="*/ 1 h 158"/>
                  <a:gd name="T68" fmla="*/ 1 w 182"/>
                  <a:gd name="T69" fmla="*/ 0 h 1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2" h="158">
                    <a:moveTo>
                      <a:pt x="76" y="0"/>
                    </a:moveTo>
                    <a:lnTo>
                      <a:pt x="62" y="1"/>
                    </a:lnTo>
                    <a:lnTo>
                      <a:pt x="57" y="2"/>
                    </a:lnTo>
                    <a:lnTo>
                      <a:pt x="50" y="4"/>
                    </a:lnTo>
                    <a:lnTo>
                      <a:pt x="44" y="5"/>
                    </a:lnTo>
                    <a:lnTo>
                      <a:pt x="37" y="8"/>
                    </a:lnTo>
                    <a:lnTo>
                      <a:pt x="32" y="11"/>
                    </a:lnTo>
                    <a:lnTo>
                      <a:pt x="28" y="13"/>
                    </a:lnTo>
                    <a:lnTo>
                      <a:pt x="22" y="17"/>
                    </a:lnTo>
                    <a:lnTo>
                      <a:pt x="18" y="22"/>
                    </a:lnTo>
                    <a:lnTo>
                      <a:pt x="14" y="26"/>
                    </a:lnTo>
                    <a:lnTo>
                      <a:pt x="11" y="31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2" y="75"/>
                    </a:lnTo>
                    <a:lnTo>
                      <a:pt x="3" y="83"/>
                    </a:lnTo>
                    <a:lnTo>
                      <a:pt x="6" y="90"/>
                    </a:lnTo>
                    <a:lnTo>
                      <a:pt x="9" y="99"/>
                    </a:lnTo>
                    <a:lnTo>
                      <a:pt x="13" y="105"/>
                    </a:lnTo>
                    <a:lnTo>
                      <a:pt x="17" y="112"/>
                    </a:lnTo>
                    <a:lnTo>
                      <a:pt x="22" y="119"/>
                    </a:lnTo>
                    <a:lnTo>
                      <a:pt x="29" y="125"/>
                    </a:lnTo>
                    <a:lnTo>
                      <a:pt x="35" y="132"/>
                    </a:lnTo>
                    <a:lnTo>
                      <a:pt x="43" y="137"/>
                    </a:lnTo>
                    <a:lnTo>
                      <a:pt x="50" y="141"/>
                    </a:lnTo>
                    <a:lnTo>
                      <a:pt x="58" y="145"/>
                    </a:lnTo>
                    <a:lnTo>
                      <a:pt x="66" y="149"/>
                    </a:lnTo>
                    <a:lnTo>
                      <a:pt x="76" y="152"/>
                    </a:lnTo>
                    <a:lnTo>
                      <a:pt x="83" y="155"/>
                    </a:lnTo>
                    <a:lnTo>
                      <a:pt x="90" y="156"/>
                    </a:lnTo>
                    <a:lnTo>
                      <a:pt x="97" y="158"/>
                    </a:lnTo>
                    <a:lnTo>
                      <a:pt x="103" y="158"/>
                    </a:lnTo>
                    <a:lnTo>
                      <a:pt x="110" y="158"/>
                    </a:lnTo>
                    <a:lnTo>
                      <a:pt x="117" y="156"/>
                    </a:lnTo>
                    <a:lnTo>
                      <a:pt x="124" y="156"/>
                    </a:lnTo>
                    <a:lnTo>
                      <a:pt x="131" y="155"/>
                    </a:lnTo>
                    <a:lnTo>
                      <a:pt x="136" y="152"/>
                    </a:lnTo>
                    <a:lnTo>
                      <a:pt x="142" y="151"/>
                    </a:lnTo>
                    <a:lnTo>
                      <a:pt x="153" y="144"/>
                    </a:lnTo>
                    <a:lnTo>
                      <a:pt x="158" y="141"/>
                    </a:lnTo>
                    <a:lnTo>
                      <a:pt x="163" y="137"/>
                    </a:lnTo>
                    <a:lnTo>
                      <a:pt x="167" y="132"/>
                    </a:lnTo>
                    <a:lnTo>
                      <a:pt x="171" y="127"/>
                    </a:lnTo>
                    <a:lnTo>
                      <a:pt x="174" y="122"/>
                    </a:lnTo>
                    <a:lnTo>
                      <a:pt x="176" y="116"/>
                    </a:lnTo>
                    <a:lnTo>
                      <a:pt x="179" y="111"/>
                    </a:lnTo>
                    <a:lnTo>
                      <a:pt x="180" y="105"/>
                    </a:lnTo>
                    <a:lnTo>
                      <a:pt x="180" y="97"/>
                    </a:lnTo>
                    <a:lnTo>
                      <a:pt x="182" y="89"/>
                    </a:lnTo>
                    <a:lnTo>
                      <a:pt x="180" y="82"/>
                    </a:lnTo>
                    <a:lnTo>
                      <a:pt x="179" y="74"/>
                    </a:lnTo>
                    <a:lnTo>
                      <a:pt x="176" y="66"/>
                    </a:lnTo>
                    <a:lnTo>
                      <a:pt x="174" y="59"/>
                    </a:lnTo>
                    <a:lnTo>
                      <a:pt x="169" y="52"/>
                    </a:lnTo>
                    <a:lnTo>
                      <a:pt x="164" y="44"/>
                    </a:lnTo>
                    <a:lnTo>
                      <a:pt x="158" y="38"/>
                    </a:lnTo>
                    <a:lnTo>
                      <a:pt x="153" y="31"/>
                    </a:lnTo>
                    <a:lnTo>
                      <a:pt x="146" y="26"/>
                    </a:lnTo>
                    <a:lnTo>
                      <a:pt x="139" y="20"/>
                    </a:lnTo>
                    <a:lnTo>
                      <a:pt x="131" y="15"/>
                    </a:lnTo>
                    <a:lnTo>
                      <a:pt x="123" y="11"/>
                    </a:lnTo>
                    <a:lnTo>
                      <a:pt x="114" y="6"/>
                    </a:lnTo>
                    <a:lnTo>
                      <a:pt x="105" y="4"/>
                    </a:lnTo>
                    <a:lnTo>
                      <a:pt x="98" y="2"/>
                    </a:lnTo>
                    <a:lnTo>
                      <a:pt x="90" y="1"/>
                    </a:lnTo>
                    <a:lnTo>
                      <a:pt x="83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7" name="Freeform 925"/>
              <p:cNvSpPr>
                <a:spLocks/>
              </p:cNvSpPr>
              <p:nvPr userDrawn="1"/>
            </p:nvSpPr>
            <p:spPr bwMode="auto">
              <a:xfrm>
                <a:off x="5310" y="2135"/>
                <a:ext cx="100" cy="86"/>
              </a:xfrm>
              <a:custGeom>
                <a:avLst/>
                <a:gdLst>
                  <a:gd name="T0" fmla="*/ 1 w 199"/>
                  <a:gd name="T1" fmla="*/ 0 h 173"/>
                  <a:gd name="T2" fmla="*/ 1 w 199"/>
                  <a:gd name="T3" fmla="*/ 0 h 173"/>
                  <a:gd name="T4" fmla="*/ 1 w 199"/>
                  <a:gd name="T5" fmla="*/ 0 h 173"/>
                  <a:gd name="T6" fmla="*/ 1 w 199"/>
                  <a:gd name="T7" fmla="*/ 0 h 173"/>
                  <a:gd name="T8" fmla="*/ 1 w 199"/>
                  <a:gd name="T9" fmla="*/ 0 h 173"/>
                  <a:gd name="T10" fmla="*/ 1 w 199"/>
                  <a:gd name="T11" fmla="*/ 0 h 173"/>
                  <a:gd name="T12" fmla="*/ 1 w 199"/>
                  <a:gd name="T13" fmla="*/ 0 h 173"/>
                  <a:gd name="T14" fmla="*/ 0 w 199"/>
                  <a:gd name="T15" fmla="*/ 0 h 173"/>
                  <a:gd name="T16" fmla="*/ 0 w 199"/>
                  <a:gd name="T17" fmla="*/ 0 h 173"/>
                  <a:gd name="T18" fmla="*/ 1 w 199"/>
                  <a:gd name="T19" fmla="*/ 0 h 173"/>
                  <a:gd name="T20" fmla="*/ 1 w 199"/>
                  <a:gd name="T21" fmla="*/ 0 h 173"/>
                  <a:gd name="T22" fmla="*/ 1 w 199"/>
                  <a:gd name="T23" fmla="*/ 0 h 173"/>
                  <a:gd name="T24" fmla="*/ 1 w 199"/>
                  <a:gd name="T25" fmla="*/ 0 h 173"/>
                  <a:gd name="T26" fmla="*/ 1 w 199"/>
                  <a:gd name="T27" fmla="*/ 0 h 173"/>
                  <a:gd name="T28" fmla="*/ 1 w 199"/>
                  <a:gd name="T29" fmla="*/ 0 h 173"/>
                  <a:gd name="T30" fmla="*/ 1 w 199"/>
                  <a:gd name="T31" fmla="*/ 0 h 173"/>
                  <a:gd name="T32" fmla="*/ 1 w 199"/>
                  <a:gd name="T33" fmla="*/ 0 h 173"/>
                  <a:gd name="T34" fmla="*/ 1 w 199"/>
                  <a:gd name="T35" fmla="*/ 0 h 173"/>
                  <a:gd name="T36" fmla="*/ 1 w 199"/>
                  <a:gd name="T37" fmla="*/ 0 h 173"/>
                  <a:gd name="T38" fmla="*/ 1 w 199"/>
                  <a:gd name="T39" fmla="*/ 0 h 173"/>
                  <a:gd name="T40" fmla="*/ 1 w 199"/>
                  <a:gd name="T41" fmla="*/ 0 h 173"/>
                  <a:gd name="T42" fmla="*/ 1 w 199"/>
                  <a:gd name="T43" fmla="*/ 0 h 173"/>
                  <a:gd name="T44" fmla="*/ 1 w 199"/>
                  <a:gd name="T45" fmla="*/ 0 h 173"/>
                  <a:gd name="T46" fmla="*/ 1 w 199"/>
                  <a:gd name="T47" fmla="*/ 0 h 173"/>
                  <a:gd name="T48" fmla="*/ 1 w 199"/>
                  <a:gd name="T49" fmla="*/ 0 h 173"/>
                  <a:gd name="T50" fmla="*/ 1 w 199"/>
                  <a:gd name="T51" fmla="*/ 0 h 173"/>
                  <a:gd name="T52" fmla="*/ 1 w 199"/>
                  <a:gd name="T53" fmla="*/ 0 h 173"/>
                  <a:gd name="T54" fmla="*/ 1 w 199"/>
                  <a:gd name="T55" fmla="*/ 0 h 173"/>
                  <a:gd name="T56" fmla="*/ 1 w 199"/>
                  <a:gd name="T57" fmla="*/ 0 h 173"/>
                  <a:gd name="T58" fmla="*/ 1 w 199"/>
                  <a:gd name="T59" fmla="*/ 0 h 173"/>
                  <a:gd name="T60" fmla="*/ 1 w 199"/>
                  <a:gd name="T61" fmla="*/ 0 h 173"/>
                  <a:gd name="T62" fmla="*/ 1 w 199"/>
                  <a:gd name="T63" fmla="*/ 0 h 173"/>
                  <a:gd name="T64" fmla="*/ 1 w 199"/>
                  <a:gd name="T65" fmla="*/ 0 h 173"/>
                  <a:gd name="T66" fmla="*/ 1 w 199"/>
                  <a:gd name="T67" fmla="*/ 0 h 173"/>
                  <a:gd name="T68" fmla="*/ 1 w 199"/>
                  <a:gd name="T69" fmla="*/ 0 h 17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9" h="173">
                    <a:moveTo>
                      <a:pt x="83" y="2"/>
                    </a:moveTo>
                    <a:lnTo>
                      <a:pt x="75" y="4"/>
                    </a:lnTo>
                    <a:lnTo>
                      <a:pt x="68" y="5"/>
                    </a:lnTo>
                    <a:lnTo>
                      <a:pt x="55" y="12"/>
                    </a:lnTo>
                    <a:lnTo>
                      <a:pt x="48" y="15"/>
                    </a:lnTo>
                    <a:lnTo>
                      <a:pt x="41" y="19"/>
                    </a:lnTo>
                    <a:lnTo>
                      <a:pt x="28" y="27"/>
                    </a:lnTo>
                    <a:lnTo>
                      <a:pt x="24" y="33"/>
                    </a:lnTo>
                    <a:lnTo>
                      <a:pt x="19" y="38"/>
                    </a:lnTo>
                    <a:lnTo>
                      <a:pt x="15" y="44"/>
                    </a:lnTo>
                    <a:lnTo>
                      <a:pt x="11" y="49"/>
                    </a:lnTo>
                    <a:lnTo>
                      <a:pt x="8" y="56"/>
                    </a:lnTo>
                    <a:lnTo>
                      <a:pt x="4" y="63"/>
                    </a:lnTo>
                    <a:lnTo>
                      <a:pt x="2" y="70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4" y="118"/>
                    </a:lnTo>
                    <a:lnTo>
                      <a:pt x="8" y="125"/>
                    </a:lnTo>
                    <a:lnTo>
                      <a:pt x="12" y="133"/>
                    </a:lnTo>
                    <a:lnTo>
                      <a:pt x="17" y="138"/>
                    </a:lnTo>
                    <a:lnTo>
                      <a:pt x="23" y="145"/>
                    </a:lnTo>
                    <a:lnTo>
                      <a:pt x="30" y="151"/>
                    </a:lnTo>
                    <a:lnTo>
                      <a:pt x="37" y="156"/>
                    </a:lnTo>
                    <a:lnTo>
                      <a:pt x="45" y="160"/>
                    </a:lnTo>
                    <a:lnTo>
                      <a:pt x="53" y="165"/>
                    </a:lnTo>
                    <a:lnTo>
                      <a:pt x="61" y="167"/>
                    </a:lnTo>
                    <a:lnTo>
                      <a:pt x="71" y="170"/>
                    </a:lnTo>
                    <a:lnTo>
                      <a:pt x="82" y="171"/>
                    </a:lnTo>
                    <a:lnTo>
                      <a:pt x="89" y="173"/>
                    </a:lnTo>
                    <a:lnTo>
                      <a:pt x="97" y="173"/>
                    </a:lnTo>
                    <a:lnTo>
                      <a:pt x="105" y="171"/>
                    </a:lnTo>
                    <a:lnTo>
                      <a:pt x="112" y="171"/>
                    </a:lnTo>
                    <a:lnTo>
                      <a:pt x="121" y="169"/>
                    </a:lnTo>
                    <a:lnTo>
                      <a:pt x="129" y="167"/>
                    </a:lnTo>
                    <a:lnTo>
                      <a:pt x="136" y="165"/>
                    </a:lnTo>
                    <a:lnTo>
                      <a:pt x="143" y="162"/>
                    </a:lnTo>
                    <a:lnTo>
                      <a:pt x="149" y="159"/>
                    </a:lnTo>
                    <a:lnTo>
                      <a:pt x="156" y="155"/>
                    </a:lnTo>
                    <a:lnTo>
                      <a:pt x="162" y="151"/>
                    </a:lnTo>
                    <a:lnTo>
                      <a:pt x="169" y="145"/>
                    </a:lnTo>
                    <a:lnTo>
                      <a:pt x="174" y="141"/>
                    </a:lnTo>
                    <a:lnTo>
                      <a:pt x="178" y="136"/>
                    </a:lnTo>
                    <a:lnTo>
                      <a:pt x="184" y="130"/>
                    </a:lnTo>
                    <a:lnTo>
                      <a:pt x="188" y="123"/>
                    </a:lnTo>
                    <a:lnTo>
                      <a:pt x="191" y="118"/>
                    </a:lnTo>
                    <a:lnTo>
                      <a:pt x="194" y="111"/>
                    </a:lnTo>
                    <a:lnTo>
                      <a:pt x="198" y="97"/>
                    </a:lnTo>
                    <a:lnTo>
                      <a:pt x="199" y="88"/>
                    </a:lnTo>
                    <a:lnTo>
                      <a:pt x="199" y="79"/>
                    </a:lnTo>
                    <a:lnTo>
                      <a:pt x="199" y="71"/>
                    </a:lnTo>
                    <a:lnTo>
                      <a:pt x="198" y="63"/>
                    </a:lnTo>
                    <a:lnTo>
                      <a:pt x="195" y="55"/>
                    </a:lnTo>
                    <a:lnTo>
                      <a:pt x="191" y="46"/>
                    </a:lnTo>
                    <a:lnTo>
                      <a:pt x="187" y="39"/>
                    </a:lnTo>
                    <a:lnTo>
                      <a:pt x="181" y="33"/>
                    </a:lnTo>
                    <a:lnTo>
                      <a:pt x="174" y="27"/>
                    </a:lnTo>
                    <a:lnTo>
                      <a:pt x="169" y="20"/>
                    </a:lnTo>
                    <a:lnTo>
                      <a:pt x="160" y="16"/>
                    </a:lnTo>
                    <a:lnTo>
                      <a:pt x="152" y="11"/>
                    </a:lnTo>
                    <a:lnTo>
                      <a:pt x="144" y="8"/>
                    </a:lnTo>
                    <a:lnTo>
                      <a:pt x="134" y="4"/>
                    </a:lnTo>
                    <a:lnTo>
                      <a:pt x="125" y="2"/>
                    </a:lnTo>
                    <a:lnTo>
                      <a:pt x="115" y="1"/>
                    </a:lnTo>
                    <a:lnTo>
                      <a:pt x="107" y="0"/>
                    </a:lnTo>
                    <a:lnTo>
                      <a:pt x="99" y="0"/>
                    </a:lnTo>
                    <a:lnTo>
                      <a:pt x="92" y="1"/>
                    </a:lnTo>
                    <a:lnTo>
                      <a:pt x="8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8" name="Freeform 926"/>
              <p:cNvSpPr>
                <a:spLocks/>
              </p:cNvSpPr>
              <p:nvPr userDrawn="1"/>
            </p:nvSpPr>
            <p:spPr bwMode="auto">
              <a:xfrm>
                <a:off x="5255" y="2425"/>
                <a:ext cx="97" cy="83"/>
              </a:xfrm>
              <a:custGeom>
                <a:avLst/>
                <a:gdLst>
                  <a:gd name="T0" fmla="*/ 1 w 192"/>
                  <a:gd name="T1" fmla="*/ 1 h 166"/>
                  <a:gd name="T2" fmla="*/ 1 w 192"/>
                  <a:gd name="T3" fmla="*/ 1 h 166"/>
                  <a:gd name="T4" fmla="*/ 1 w 192"/>
                  <a:gd name="T5" fmla="*/ 1 h 166"/>
                  <a:gd name="T6" fmla="*/ 1 w 192"/>
                  <a:gd name="T7" fmla="*/ 1 h 166"/>
                  <a:gd name="T8" fmla="*/ 1 w 192"/>
                  <a:gd name="T9" fmla="*/ 1 h 166"/>
                  <a:gd name="T10" fmla="*/ 1 w 192"/>
                  <a:gd name="T11" fmla="*/ 1 h 166"/>
                  <a:gd name="T12" fmla="*/ 1 w 192"/>
                  <a:gd name="T13" fmla="*/ 1 h 166"/>
                  <a:gd name="T14" fmla="*/ 1 w 192"/>
                  <a:gd name="T15" fmla="*/ 1 h 166"/>
                  <a:gd name="T16" fmla="*/ 0 w 192"/>
                  <a:gd name="T17" fmla="*/ 1 h 166"/>
                  <a:gd name="T18" fmla="*/ 1 w 192"/>
                  <a:gd name="T19" fmla="*/ 1 h 166"/>
                  <a:gd name="T20" fmla="*/ 1 w 192"/>
                  <a:gd name="T21" fmla="*/ 1 h 166"/>
                  <a:gd name="T22" fmla="*/ 1 w 192"/>
                  <a:gd name="T23" fmla="*/ 1 h 166"/>
                  <a:gd name="T24" fmla="*/ 1 w 192"/>
                  <a:gd name="T25" fmla="*/ 1 h 166"/>
                  <a:gd name="T26" fmla="*/ 1 w 192"/>
                  <a:gd name="T27" fmla="*/ 1 h 166"/>
                  <a:gd name="T28" fmla="*/ 1 w 192"/>
                  <a:gd name="T29" fmla="*/ 1 h 166"/>
                  <a:gd name="T30" fmla="*/ 1 w 192"/>
                  <a:gd name="T31" fmla="*/ 1 h 166"/>
                  <a:gd name="T32" fmla="*/ 1 w 192"/>
                  <a:gd name="T33" fmla="*/ 1 h 166"/>
                  <a:gd name="T34" fmla="*/ 1 w 192"/>
                  <a:gd name="T35" fmla="*/ 1 h 166"/>
                  <a:gd name="T36" fmla="*/ 1 w 192"/>
                  <a:gd name="T37" fmla="*/ 1 h 166"/>
                  <a:gd name="T38" fmla="*/ 1 w 192"/>
                  <a:gd name="T39" fmla="*/ 1 h 166"/>
                  <a:gd name="T40" fmla="*/ 1 w 192"/>
                  <a:gd name="T41" fmla="*/ 1 h 166"/>
                  <a:gd name="T42" fmla="*/ 1 w 192"/>
                  <a:gd name="T43" fmla="*/ 1 h 166"/>
                  <a:gd name="T44" fmla="*/ 1 w 192"/>
                  <a:gd name="T45" fmla="*/ 1 h 166"/>
                  <a:gd name="T46" fmla="*/ 1 w 192"/>
                  <a:gd name="T47" fmla="*/ 1 h 166"/>
                  <a:gd name="T48" fmla="*/ 1 w 192"/>
                  <a:gd name="T49" fmla="*/ 1 h 166"/>
                  <a:gd name="T50" fmla="*/ 1 w 192"/>
                  <a:gd name="T51" fmla="*/ 1 h 166"/>
                  <a:gd name="T52" fmla="*/ 1 w 192"/>
                  <a:gd name="T53" fmla="*/ 1 h 166"/>
                  <a:gd name="T54" fmla="*/ 1 w 192"/>
                  <a:gd name="T55" fmla="*/ 1 h 166"/>
                  <a:gd name="T56" fmla="*/ 1 w 192"/>
                  <a:gd name="T57" fmla="*/ 1 h 166"/>
                  <a:gd name="T58" fmla="*/ 1 w 192"/>
                  <a:gd name="T59" fmla="*/ 1 h 166"/>
                  <a:gd name="T60" fmla="*/ 1 w 192"/>
                  <a:gd name="T61" fmla="*/ 1 h 166"/>
                  <a:gd name="T62" fmla="*/ 1 w 192"/>
                  <a:gd name="T63" fmla="*/ 1 h 166"/>
                  <a:gd name="T64" fmla="*/ 1 w 192"/>
                  <a:gd name="T65" fmla="*/ 1 h 166"/>
                  <a:gd name="T66" fmla="*/ 1 w 192"/>
                  <a:gd name="T67" fmla="*/ 1 h 166"/>
                  <a:gd name="T68" fmla="*/ 1 w 192"/>
                  <a:gd name="T69" fmla="*/ 1 h 166"/>
                  <a:gd name="T70" fmla="*/ 1 w 192"/>
                  <a:gd name="T71" fmla="*/ 0 h 1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2" h="166">
                    <a:moveTo>
                      <a:pt x="81" y="1"/>
                    </a:moveTo>
                    <a:lnTo>
                      <a:pt x="72" y="1"/>
                    </a:lnTo>
                    <a:lnTo>
                      <a:pt x="66" y="4"/>
                    </a:lnTo>
                    <a:lnTo>
                      <a:pt x="52" y="8"/>
                    </a:lnTo>
                    <a:lnTo>
                      <a:pt x="45" y="11"/>
                    </a:lnTo>
                    <a:lnTo>
                      <a:pt x="39" y="15"/>
                    </a:lnTo>
                    <a:lnTo>
                      <a:pt x="28" y="22"/>
                    </a:lnTo>
                    <a:lnTo>
                      <a:pt x="23" y="27"/>
                    </a:lnTo>
                    <a:lnTo>
                      <a:pt x="17" y="31"/>
                    </a:lnTo>
                    <a:lnTo>
                      <a:pt x="13" y="37"/>
                    </a:lnTo>
                    <a:lnTo>
                      <a:pt x="11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1" y="67"/>
                    </a:lnTo>
                    <a:lnTo>
                      <a:pt x="0" y="75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1" y="100"/>
                    </a:lnTo>
                    <a:lnTo>
                      <a:pt x="4" y="107"/>
                    </a:lnTo>
                    <a:lnTo>
                      <a:pt x="8" y="115"/>
                    </a:lnTo>
                    <a:lnTo>
                      <a:pt x="12" y="122"/>
                    </a:lnTo>
                    <a:lnTo>
                      <a:pt x="16" y="129"/>
                    </a:lnTo>
                    <a:lnTo>
                      <a:pt x="23" y="136"/>
                    </a:lnTo>
                    <a:lnTo>
                      <a:pt x="28" y="141"/>
                    </a:lnTo>
                    <a:lnTo>
                      <a:pt x="35" y="147"/>
                    </a:lnTo>
                    <a:lnTo>
                      <a:pt x="44" y="151"/>
                    </a:lnTo>
                    <a:lnTo>
                      <a:pt x="52" y="155"/>
                    </a:lnTo>
                    <a:lnTo>
                      <a:pt x="60" y="159"/>
                    </a:lnTo>
                    <a:lnTo>
                      <a:pt x="70" y="162"/>
                    </a:lnTo>
                    <a:lnTo>
                      <a:pt x="74" y="163"/>
                    </a:lnTo>
                    <a:lnTo>
                      <a:pt x="79" y="165"/>
                    </a:lnTo>
                    <a:lnTo>
                      <a:pt x="86" y="166"/>
                    </a:lnTo>
                    <a:lnTo>
                      <a:pt x="94" y="166"/>
                    </a:lnTo>
                    <a:lnTo>
                      <a:pt x="101" y="166"/>
                    </a:lnTo>
                    <a:lnTo>
                      <a:pt x="110" y="166"/>
                    </a:lnTo>
                    <a:lnTo>
                      <a:pt x="116" y="165"/>
                    </a:lnTo>
                    <a:lnTo>
                      <a:pt x="123" y="163"/>
                    </a:lnTo>
                    <a:lnTo>
                      <a:pt x="132" y="162"/>
                    </a:lnTo>
                    <a:lnTo>
                      <a:pt x="138" y="159"/>
                    </a:lnTo>
                    <a:lnTo>
                      <a:pt x="144" y="157"/>
                    </a:lnTo>
                    <a:lnTo>
                      <a:pt x="151" y="152"/>
                    </a:lnTo>
                    <a:lnTo>
                      <a:pt x="156" y="150"/>
                    </a:lnTo>
                    <a:lnTo>
                      <a:pt x="163" y="146"/>
                    </a:lnTo>
                    <a:lnTo>
                      <a:pt x="167" y="140"/>
                    </a:lnTo>
                    <a:lnTo>
                      <a:pt x="173" y="136"/>
                    </a:lnTo>
                    <a:lnTo>
                      <a:pt x="177" y="130"/>
                    </a:lnTo>
                    <a:lnTo>
                      <a:pt x="181" y="125"/>
                    </a:lnTo>
                    <a:lnTo>
                      <a:pt x="184" y="119"/>
                    </a:lnTo>
                    <a:lnTo>
                      <a:pt x="187" y="113"/>
                    </a:lnTo>
                    <a:lnTo>
                      <a:pt x="189" y="106"/>
                    </a:lnTo>
                    <a:lnTo>
                      <a:pt x="191" y="100"/>
                    </a:lnTo>
                    <a:lnTo>
                      <a:pt x="192" y="91"/>
                    </a:lnTo>
                    <a:lnTo>
                      <a:pt x="192" y="82"/>
                    </a:lnTo>
                    <a:lnTo>
                      <a:pt x="192" y="74"/>
                    </a:lnTo>
                    <a:lnTo>
                      <a:pt x="189" y="66"/>
                    </a:lnTo>
                    <a:lnTo>
                      <a:pt x="188" y="59"/>
                    </a:lnTo>
                    <a:lnTo>
                      <a:pt x="184" y="51"/>
                    </a:lnTo>
                    <a:lnTo>
                      <a:pt x="180" y="44"/>
                    </a:lnTo>
                    <a:lnTo>
                      <a:pt x="174" y="37"/>
                    </a:lnTo>
                    <a:lnTo>
                      <a:pt x="169" y="30"/>
                    </a:lnTo>
                    <a:lnTo>
                      <a:pt x="162" y="25"/>
                    </a:lnTo>
                    <a:lnTo>
                      <a:pt x="155" y="19"/>
                    </a:lnTo>
                    <a:lnTo>
                      <a:pt x="147" y="14"/>
                    </a:lnTo>
                    <a:lnTo>
                      <a:pt x="138" y="9"/>
                    </a:lnTo>
                    <a:lnTo>
                      <a:pt x="130" y="7"/>
                    </a:lnTo>
                    <a:lnTo>
                      <a:pt x="121" y="4"/>
                    </a:lnTo>
                    <a:lnTo>
                      <a:pt x="111" y="1"/>
                    </a:lnTo>
                    <a:lnTo>
                      <a:pt x="103" y="1"/>
                    </a:lnTo>
                    <a:lnTo>
                      <a:pt x="96" y="0"/>
                    </a:lnTo>
                    <a:lnTo>
                      <a:pt x="88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79" name="Freeform 927"/>
              <p:cNvSpPr>
                <a:spLocks/>
              </p:cNvSpPr>
              <p:nvPr userDrawn="1"/>
            </p:nvSpPr>
            <p:spPr bwMode="auto">
              <a:xfrm>
                <a:off x="5177" y="2835"/>
                <a:ext cx="92" cy="79"/>
              </a:xfrm>
              <a:custGeom>
                <a:avLst/>
                <a:gdLst>
                  <a:gd name="T0" fmla="*/ 1 w 184"/>
                  <a:gd name="T1" fmla="*/ 0 h 160"/>
                  <a:gd name="T2" fmla="*/ 1 w 184"/>
                  <a:gd name="T3" fmla="*/ 0 h 160"/>
                  <a:gd name="T4" fmla="*/ 1 w 184"/>
                  <a:gd name="T5" fmla="*/ 0 h 160"/>
                  <a:gd name="T6" fmla="*/ 1 w 184"/>
                  <a:gd name="T7" fmla="*/ 0 h 160"/>
                  <a:gd name="T8" fmla="*/ 1 w 184"/>
                  <a:gd name="T9" fmla="*/ 0 h 160"/>
                  <a:gd name="T10" fmla="*/ 1 w 184"/>
                  <a:gd name="T11" fmla="*/ 0 h 160"/>
                  <a:gd name="T12" fmla="*/ 1 w 184"/>
                  <a:gd name="T13" fmla="*/ 0 h 160"/>
                  <a:gd name="T14" fmla="*/ 0 w 184"/>
                  <a:gd name="T15" fmla="*/ 0 h 160"/>
                  <a:gd name="T16" fmla="*/ 1 w 184"/>
                  <a:gd name="T17" fmla="*/ 0 h 160"/>
                  <a:gd name="T18" fmla="*/ 1 w 184"/>
                  <a:gd name="T19" fmla="*/ 0 h 160"/>
                  <a:gd name="T20" fmla="*/ 1 w 184"/>
                  <a:gd name="T21" fmla="*/ 0 h 160"/>
                  <a:gd name="T22" fmla="*/ 1 w 184"/>
                  <a:gd name="T23" fmla="*/ 0 h 160"/>
                  <a:gd name="T24" fmla="*/ 1 w 184"/>
                  <a:gd name="T25" fmla="*/ 0 h 160"/>
                  <a:gd name="T26" fmla="*/ 1 w 184"/>
                  <a:gd name="T27" fmla="*/ 0 h 160"/>
                  <a:gd name="T28" fmla="*/ 1 w 184"/>
                  <a:gd name="T29" fmla="*/ 0 h 160"/>
                  <a:gd name="T30" fmla="*/ 1 w 184"/>
                  <a:gd name="T31" fmla="*/ 0 h 160"/>
                  <a:gd name="T32" fmla="*/ 1 w 184"/>
                  <a:gd name="T33" fmla="*/ 0 h 160"/>
                  <a:gd name="T34" fmla="*/ 1 w 184"/>
                  <a:gd name="T35" fmla="*/ 0 h 160"/>
                  <a:gd name="T36" fmla="*/ 1 w 184"/>
                  <a:gd name="T37" fmla="*/ 0 h 160"/>
                  <a:gd name="T38" fmla="*/ 1 w 184"/>
                  <a:gd name="T39" fmla="*/ 0 h 160"/>
                  <a:gd name="T40" fmla="*/ 1 w 184"/>
                  <a:gd name="T41" fmla="*/ 0 h 160"/>
                  <a:gd name="T42" fmla="*/ 1 w 184"/>
                  <a:gd name="T43" fmla="*/ 0 h 160"/>
                  <a:gd name="T44" fmla="*/ 1 w 184"/>
                  <a:gd name="T45" fmla="*/ 0 h 160"/>
                  <a:gd name="T46" fmla="*/ 1 w 184"/>
                  <a:gd name="T47" fmla="*/ 0 h 160"/>
                  <a:gd name="T48" fmla="*/ 1 w 184"/>
                  <a:gd name="T49" fmla="*/ 0 h 160"/>
                  <a:gd name="T50" fmla="*/ 1 w 184"/>
                  <a:gd name="T51" fmla="*/ 0 h 160"/>
                  <a:gd name="T52" fmla="*/ 1 w 184"/>
                  <a:gd name="T53" fmla="*/ 0 h 160"/>
                  <a:gd name="T54" fmla="*/ 1 w 184"/>
                  <a:gd name="T55" fmla="*/ 0 h 160"/>
                  <a:gd name="T56" fmla="*/ 1 w 184"/>
                  <a:gd name="T57" fmla="*/ 0 h 160"/>
                  <a:gd name="T58" fmla="*/ 1 w 184"/>
                  <a:gd name="T59" fmla="*/ 0 h 160"/>
                  <a:gd name="T60" fmla="*/ 1 w 184"/>
                  <a:gd name="T61" fmla="*/ 0 h 160"/>
                  <a:gd name="T62" fmla="*/ 1 w 184"/>
                  <a:gd name="T63" fmla="*/ 0 h 160"/>
                  <a:gd name="T64" fmla="*/ 1 w 184"/>
                  <a:gd name="T65" fmla="*/ 0 h 1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4" h="160">
                    <a:moveTo>
                      <a:pt x="77" y="0"/>
                    </a:moveTo>
                    <a:lnTo>
                      <a:pt x="70" y="2"/>
                    </a:lnTo>
                    <a:lnTo>
                      <a:pt x="63" y="2"/>
                    </a:lnTo>
                    <a:lnTo>
                      <a:pt x="56" y="3"/>
                    </a:lnTo>
                    <a:lnTo>
                      <a:pt x="51" y="6"/>
                    </a:lnTo>
                    <a:lnTo>
                      <a:pt x="38" y="10"/>
                    </a:lnTo>
                    <a:lnTo>
                      <a:pt x="33" y="13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18" y="25"/>
                    </a:lnTo>
                    <a:lnTo>
                      <a:pt x="15" y="29"/>
                    </a:lnTo>
                    <a:lnTo>
                      <a:pt x="11" y="35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8"/>
                    </a:lnTo>
                    <a:lnTo>
                      <a:pt x="5" y="95"/>
                    </a:lnTo>
                    <a:lnTo>
                      <a:pt x="8" y="103"/>
                    </a:lnTo>
                    <a:lnTo>
                      <a:pt x="12" y="110"/>
                    </a:lnTo>
                    <a:lnTo>
                      <a:pt x="18" y="117"/>
                    </a:lnTo>
                    <a:lnTo>
                      <a:pt x="23" y="124"/>
                    </a:lnTo>
                    <a:lnTo>
                      <a:pt x="29" y="130"/>
                    </a:lnTo>
                    <a:lnTo>
                      <a:pt x="36" y="136"/>
                    </a:lnTo>
                    <a:lnTo>
                      <a:pt x="42" y="141"/>
                    </a:lnTo>
                    <a:lnTo>
                      <a:pt x="51" y="146"/>
                    </a:lnTo>
                    <a:lnTo>
                      <a:pt x="59" y="150"/>
                    </a:lnTo>
                    <a:lnTo>
                      <a:pt x="67" y="154"/>
                    </a:lnTo>
                    <a:lnTo>
                      <a:pt x="77" y="157"/>
                    </a:lnTo>
                    <a:lnTo>
                      <a:pt x="84" y="158"/>
                    </a:lnTo>
                    <a:lnTo>
                      <a:pt x="91" y="160"/>
                    </a:lnTo>
                    <a:lnTo>
                      <a:pt x="97" y="160"/>
                    </a:lnTo>
                    <a:lnTo>
                      <a:pt x="104" y="160"/>
                    </a:lnTo>
                    <a:lnTo>
                      <a:pt x="119" y="160"/>
                    </a:lnTo>
                    <a:lnTo>
                      <a:pt x="132" y="157"/>
                    </a:lnTo>
                    <a:lnTo>
                      <a:pt x="139" y="154"/>
                    </a:lnTo>
                    <a:lnTo>
                      <a:pt x="144" y="152"/>
                    </a:lnTo>
                    <a:lnTo>
                      <a:pt x="150" y="149"/>
                    </a:lnTo>
                    <a:lnTo>
                      <a:pt x="155" y="146"/>
                    </a:lnTo>
                    <a:lnTo>
                      <a:pt x="165" y="138"/>
                    </a:lnTo>
                    <a:lnTo>
                      <a:pt x="173" y="128"/>
                    </a:lnTo>
                    <a:lnTo>
                      <a:pt x="176" y="123"/>
                    </a:lnTo>
                    <a:lnTo>
                      <a:pt x="179" y="117"/>
                    </a:lnTo>
                    <a:lnTo>
                      <a:pt x="181" y="110"/>
                    </a:lnTo>
                    <a:lnTo>
                      <a:pt x="183" y="105"/>
                    </a:lnTo>
                    <a:lnTo>
                      <a:pt x="184" y="97"/>
                    </a:lnTo>
                    <a:lnTo>
                      <a:pt x="184" y="88"/>
                    </a:lnTo>
                    <a:lnTo>
                      <a:pt x="183" y="80"/>
                    </a:lnTo>
                    <a:lnTo>
                      <a:pt x="181" y="73"/>
                    </a:lnTo>
                    <a:lnTo>
                      <a:pt x="179" y="65"/>
                    </a:lnTo>
                    <a:lnTo>
                      <a:pt x="176" y="58"/>
                    </a:lnTo>
                    <a:lnTo>
                      <a:pt x="172" y="50"/>
                    </a:lnTo>
                    <a:lnTo>
                      <a:pt x="166" y="43"/>
                    </a:lnTo>
                    <a:lnTo>
                      <a:pt x="161" y="36"/>
                    </a:lnTo>
                    <a:lnTo>
                      <a:pt x="155" y="31"/>
                    </a:lnTo>
                    <a:lnTo>
                      <a:pt x="148" y="25"/>
                    </a:lnTo>
                    <a:lnTo>
                      <a:pt x="140" y="20"/>
                    </a:lnTo>
                    <a:lnTo>
                      <a:pt x="133" y="14"/>
                    </a:lnTo>
                    <a:lnTo>
                      <a:pt x="125" y="10"/>
                    </a:lnTo>
                    <a:lnTo>
                      <a:pt x="115" y="7"/>
                    </a:lnTo>
                    <a:lnTo>
                      <a:pt x="106" y="4"/>
                    </a:lnTo>
                    <a:lnTo>
                      <a:pt x="99" y="3"/>
                    </a:lnTo>
                    <a:lnTo>
                      <a:pt x="92" y="2"/>
                    </a:lnTo>
                    <a:lnTo>
                      <a:pt x="85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0" name="Freeform 928"/>
              <p:cNvSpPr>
                <a:spLocks/>
              </p:cNvSpPr>
              <p:nvPr userDrawn="1"/>
            </p:nvSpPr>
            <p:spPr bwMode="auto">
              <a:xfrm>
                <a:off x="5429" y="2753"/>
                <a:ext cx="103" cy="85"/>
              </a:xfrm>
              <a:custGeom>
                <a:avLst/>
                <a:gdLst>
                  <a:gd name="T0" fmla="*/ 1 w 206"/>
                  <a:gd name="T1" fmla="*/ 1 h 170"/>
                  <a:gd name="T2" fmla="*/ 1 w 206"/>
                  <a:gd name="T3" fmla="*/ 1 h 170"/>
                  <a:gd name="T4" fmla="*/ 1 w 206"/>
                  <a:gd name="T5" fmla="*/ 1 h 170"/>
                  <a:gd name="T6" fmla="*/ 1 w 206"/>
                  <a:gd name="T7" fmla="*/ 1 h 170"/>
                  <a:gd name="T8" fmla="*/ 1 w 206"/>
                  <a:gd name="T9" fmla="*/ 1 h 170"/>
                  <a:gd name="T10" fmla="*/ 1 w 206"/>
                  <a:gd name="T11" fmla="*/ 1 h 170"/>
                  <a:gd name="T12" fmla="*/ 1 w 206"/>
                  <a:gd name="T13" fmla="*/ 1 h 170"/>
                  <a:gd name="T14" fmla="*/ 1 w 206"/>
                  <a:gd name="T15" fmla="*/ 1 h 170"/>
                  <a:gd name="T16" fmla="*/ 0 w 206"/>
                  <a:gd name="T17" fmla="*/ 1 h 170"/>
                  <a:gd name="T18" fmla="*/ 0 w 206"/>
                  <a:gd name="T19" fmla="*/ 1 h 170"/>
                  <a:gd name="T20" fmla="*/ 1 w 206"/>
                  <a:gd name="T21" fmla="*/ 1 h 170"/>
                  <a:gd name="T22" fmla="*/ 1 w 206"/>
                  <a:gd name="T23" fmla="*/ 1 h 170"/>
                  <a:gd name="T24" fmla="*/ 1 w 206"/>
                  <a:gd name="T25" fmla="*/ 1 h 170"/>
                  <a:gd name="T26" fmla="*/ 1 w 206"/>
                  <a:gd name="T27" fmla="*/ 1 h 170"/>
                  <a:gd name="T28" fmla="*/ 1 w 206"/>
                  <a:gd name="T29" fmla="*/ 1 h 170"/>
                  <a:gd name="T30" fmla="*/ 1 w 206"/>
                  <a:gd name="T31" fmla="*/ 1 h 170"/>
                  <a:gd name="T32" fmla="*/ 1 w 206"/>
                  <a:gd name="T33" fmla="*/ 1 h 170"/>
                  <a:gd name="T34" fmla="*/ 1 w 206"/>
                  <a:gd name="T35" fmla="*/ 1 h 170"/>
                  <a:gd name="T36" fmla="*/ 1 w 206"/>
                  <a:gd name="T37" fmla="*/ 1 h 170"/>
                  <a:gd name="T38" fmla="*/ 1 w 206"/>
                  <a:gd name="T39" fmla="*/ 1 h 170"/>
                  <a:gd name="T40" fmla="*/ 1 w 206"/>
                  <a:gd name="T41" fmla="*/ 1 h 170"/>
                  <a:gd name="T42" fmla="*/ 1 w 206"/>
                  <a:gd name="T43" fmla="*/ 1 h 170"/>
                  <a:gd name="T44" fmla="*/ 1 w 206"/>
                  <a:gd name="T45" fmla="*/ 1 h 170"/>
                  <a:gd name="T46" fmla="*/ 1 w 206"/>
                  <a:gd name="T47" fmla="*/ 1 h 170"/>
                  <a:gd name="T48" fmla="*/ 1 w 206"/>
                  <a:gd name="T49" fmla="*/ 1 h 170"/>
                  <a:gd name="T50" fmla="*/ 1 w 206"/>
                  <a:gd name="T51" fmla="*/ 1 h 170"/>
                  <a:gd name="T52" fmla="*/ 1 w 206"/>
                  <a:gd name="T53" fmla="*/ 1 h 170"/>
                  <a:gd name="T54" fmla="*/ 1 w 206"/>
                  <a:gd name="T55" fmla="*/ 1 h 170"/>
                  <a:gd name="T56" fmla="*/ 1 w 206"/>
                  <a:gd name="T57" fmla="*/ 1 h 170"/>
                  <a:gd name="T58" fmla="*/ 1 w 206"/>
                  <a:gd name="T59" fmla="*/ 1 h 170"/>
                  <a:gd name="T60" fmla="*/ 1 w 206"/>
                  <a:gd name="T61" fmla="*/ 1 h 170"/>
                  <a:gd name="T62" fmla="*/ 1 w 206"/>
                  <a:gd name="T63" fmla="*/ 1 h 170"/>
                  <a:gd name="T64" fmla="*/ 1 w 206"/>
                  <a:gd name="T65" fmla="*/ 1 h 170"/>
                  <a:gd name="T66" fmla="*/ 1 w 206"/>
                  <a:gd name="T67" fmla="*/ 1 h 170"/>
                  <a:gd name="T68" fmla="*/ 1 w 206"/>
                  <a:gd name="T69" fmla="*/ 1 h 170"/>
                  <a:gd name="T70" fmla="*/ 1 w 206"/>
                  <a:gd name="T71" fmla="*/ 0 h 17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6" h="170">
                    <a:moveTo>
                      <a:pt x="86" y="0"/>
                    </a:moveTo>
                    <a:lnTo>
                      <a:pt x="79" y="1"/>
                    </a:lnTo>
                    <a:lnTo>
                      <a:pt x="71" y="2"/>
                    </a:lnTo>
                    <a:lnTo>
                      <a:pt x="64" y="4"/>
                    </a:lnTo>
                    <a:lnTo>
                      <a:pt x="56" y="5"/>
                    </a:lnTo>
                    <a:lnTo>
                      <a:pt x="49" y="8"/>
                    </a:lnTo>
                    <a:lnTo>
                      <a:pt x="42" y="11"/>
                    </a:lnTo>
                    <a:lnTo>
                      <a:pt x="37" y="15"/>
                    </a:lnTo>
                    <a:lnTo>
                      <a:pt x="30" y="18"/>
                    </a:lnTo>
                    <a:lnTo>
                      <a:pt x="24" y="22"/>
                    </a:lnTo>
                    <a:lnTo>
                      <a:pt x="20" y="27"/>
                    </a:lnTo>
                    <a:lnTo>
                      <a:pt x="15" y="31"/>
                    </a:lnTo>
                    <a:lnTo>
                      <a:pt x="11" y="37"/>
                    </a:lnTo>
                    <a:lnTo>
                      <a:pt x="8" y="42"/>
                    </a:lnTo>
                    <a:lnTo>
                      <a:pt x="5" y="49"/>
                    </a:lnTo>
                    <a:lnTo>
                      <a:pt x="2" y="55"/>
                    </a:lnTo>
                    <a:lnTo>
                      <a:pt x="1" y="62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5" y="103"/>
                    </a:lnTo>
                    <a:lnTo>
                      <a:pt x="8" y="111"/>
                    </a:lnTo>
                    <a:lnTo>
                      <a:pt x="12" y="118"/>
                    </a:lnTo>
                    <a:lnTo>
                      <a:pt x="17" y="126"/>
                    </a:lnTo>
                    <a:lnTo>
                      <a:pt x="24" y="133"/>
                    </a:lnTo>
                    <a:lnTo>
                      <a:pt x="30" y="139"/>
                    </a:lnTo>
                    <a:lnTo>
                      <a:pt x="38" y="145"/>
                    </a:lnTo>
                    <a:lnTo>
                      <a:pt x="46" y="151"/>
                    </a:lnTo>
                    <a:lnTo>
                      <a:pt x="55" y="155"/>
                    </a:lnTo>
                    <a:lnTo>
                      <a:pt x="64" y="159"/>
                    </a:lnTo>
                    <a:lnTo>
                      <a:pt x="74" y="163"/>
                    </a:lnTo>
                    <a:lnTo>
                      <a:pt x="83" y="166"/>
                    </a:lnTo>
                    <a:lnTo>
                      <a:pt x="92" y="167"/>
                    </a:lnTo>
                    <a:lnTo>
                      <a:pt x="100" y="169"/>
                    </a:lnTo>
                    <a:lnTo>
                      <a:pt x="108" y="170"/>
                    </a:lnTo>
                    <a:lnTo>
                      <a:pt x="116" y="170"/>
                    </a:lnTo>
                    <a:lnTo>
                      <a:pt x="123" y="169"/>
                    </a:lnTo>
                    <a:lnTo>
                      <a:pt x="132" y="169"/>
                    </a:lnTo>
                    <a:lnTo>
                      <a:pt x="140" y="167"/>
                    </a:lnTo>
                    <a:lnTo>
                      <a:pt x="147" y="165"/>
                    </a:lnTo>
                    <a:lnTo>
                      <a:pt x="154" y="163"/>
                    </a:lnTo>
                    <a:lnTo>
                      <a:pt x="160" y="161"/>
                    </a:lnTo>
                    <a:lnTo>
                      <a:pt x="167" y="156"/>
                    </a:lnTo>
                    <a:lnTo>
                      <a:pt x="173" y="152"/>
                    </a:lnTo>
                    <a:lnTo>
                      <a:pt x="184" y="144"/>
                    </a:lnTo>
                    <a:lnTo>
                      <a:pt x="189" y="139"/>
                    </a:lnTo>
                    <a:lnTo>
                      <a:pt x="193" y="133"/>
                    </a:lnTo>
                    <a:lnTo>
                      <a:pt x="196" y="128"/>
                    </a:lnTo>
                    <a:lnTo>
                      <a:pt x="200" y="122"/>
                    </a:lnTo>
                    <a:lnTo>
                      <a:pt x="203" y="115"/>
                    </a:lnTo>
                    <a:lnTo>
                      <a:pt x="204" y="108"/>
                    </a:lnTo>
                    <a:lnTo>
                      <a:pt x="206" y="100"/>
                    </a:lnTo>
                    <a:lnTo>
                      <a:pt x="206" y="92"/>
                    </a:lnTo>
                    <a:lnTo>
                      <a:pt x="204" y="84"/>
                    </a:lnTo>
                    <a:lnTo>
                      <a:pt x="203" y="75"/>
                    </a:lnTo>
                    <a:lnTo>
                      <a:pt x="200" y="67"/>
                    </a:lnTo>
                    <a:lnTo>
                      <a:pt x="196" y="59"/>
                    </a:lnTo>
                    <a:lnTo>
                      <a:pt x="192" y="51"/>
                    </a:lnTo>
                    <a:lnTo>
                      <a:pt x="187" y="44"/>
                    </a:lnTo>
                    <a:lnTo>
                      <a:pt x="181" y="37"/>
                    </a:lnTo>
                    <a:lnTo>
                      <a:pt x="174" y="30"/>
                    </a:lnTo>
                    <a:lnTo>
                      <a:pt x="166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0" y="9"/>
                    </a:lnTo>
                    <a:lnTo>
                      <a:pt x="130" y="7"/>
                    </a:lnTo>
                    <a:lnTo>
                      <a:pt x="119" y="4"/>
                    </a:lnTo>
                    <a:lnTo>
                      <a:pt x="111" y="1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1" name="Freeform 929"/>
              <p:cNvSpPr>
                <a:spLocks/>
              </p:cNvSpPr>
              <p:nvPr userDrawn="1"/>
            </p:nvSpPr>
            <p:spPr bwMode="auto">
              <a:xfrm>
                <a:off x="5343" y="3162"/>
                <a:ext cx="98" cy="82"/>
              </a:xfrm>
              <a:custGeom>
                <a:avLst/>
                <a:gdLst>
                  <a:gd name="T0" fmla="*/ 1 w 195"/>
                  <a:gd name="T1" fmla="*/ 0 h 163"/>
                  <a:gd name="T2" fmla="*/ 1 w 195"/>
                  <a:gd name="T3" fmla="*/ 1 h 163"/>
                  <a:gd name="T4" fmla="*/ 1 w 195"/>
                  <a:gd name="T5" fmla="*/ 1 h 163"/>
                  <a:gd name="T6" fmla="*/ 1 w 195"/>
                  <a:gd name="T7" fmla="*/ 1 h 163"/>
                  <a:gd name="T8" fmla="*/ 1 w 195"/>
                  <a:gd name="T9" fmla="*/ 1 h 163"/>
                  <a:gd name="T10" fmla="*/ 1 w 195"/>
                  <a:gd name="T11" fmla="*/ 1 h 163"/>
                  <a:gd name="T12" fmla="*/ 1 w 195"/>
                  <a:gd name="T13" fmla="*/ 1 h 163"/>
                  <a:gd name="T14" fmla="*/ 1 w 195"/>
                  <a:gd name="T15" fmla="*/ 1 h 163"/>
                  <a:gd name="T16" fmla="*/ 0 w 195"/>
                  <a:gd name="T17" fmla="*/ 1 h 163"/>
                  <a:gd name="T18" fmla="*/ 0 w 195"/>
                  <a:gd name="T19" fmla="*/ 1 h 163"/>
                  <a:gd name="T20" fmla="*/ 1 w 195"/>
                  <a:gd name="T21" fmla="*/ 1 h 163"/>
                  <a:gd name="T22" fmla="*/ 1 w 195"/>
                  <a:gd name="T23" fmla="*/ 1 h 163"/>
                  <a:gd name="T24" fmla="*/ 1 w 195"/>
                  <a:gd name="T25" fmla="*/ 1 h 163"/>
                  <a:gd name="T26" fmla="*/ 1 w 195"/>
                  <a:gd name="T27" fmla="*/ 1 h 163"/>
                  <a:gd name="T28" fmla="*/ 1 w 195"/>
                  <a:gd name="T29" fmla="*/ 1 h 163"/>
                  <a:gd name="T30" fmla="*/ 1 w 195"/>
                  <a:gd name="T31" fmla="*/ 1 h 163"/>
                  <a:gd name="T32" fmla="*/ 1 w 195"/>
                  <a:gd name="T33" fmla="*/ 1 h 163"/>
                  <a:gd name="T34" fmla="*/ 1 w 195"/>
                  <a:gd name="T35" fmla="*/ 1 h 163"/>
                  <a:gd name="T36" fmla="*/ 1 w 195"/>
                  <a:gd name="T37" fmla="*/ 1 h 163"/>
                  <a:gd name="T38" fmla="*/ 1 w 195"/>
                  <a:gd name="T39" fmla="*/ 1 h 163"/>
                  <a:gd name="T40" fmla="*/ 1 w 195"/>
                  <a:gd name="T41" fmla="*/ 1 h 163"/>
                  <a:gd name="T42" fmla="*/ 1 w 195"/>
                  <a:gd name="T43" fmla="*/ 1 h 163"/>
                  <a:gd name="T44" fmla="*/ 1 w 195"/>
                  <a:gd name="T45" fmla="*/ 1 h 163"/>
                  <a:gd name="T46" fmla="*/ 1 w 195"/>
                  <a:gd name="T47" fmla="*/ 1 h 163"/>
                  <a:gd name="T48" fmla="*/ 1 w 195"/>
                  <a:gd name="T49" fmla="*/ 1 h 163"/>
                  <a:gd name="T50" fmla="*/ 1 w 195"/>
                  <a:gd name="T51" fmla="*/ 1 h 163"/>
                  <a:gd name="T52" fmla="*/ 1 w 195"/>
                  <a:gd name="T53" fmla="*/ 1 h 163"/>
                  <a:gd name="T54" fmla="*/ 1 w 195"/>
                  <a:gd name="T55" fmla="*/ 1 h 163"/>
                  <a:gd name="T56" fmla="*/ 1 w 195"/>
                  <a:gd name="T57" fmla="*/ 1 h 163"/>
                  <a:gd name="T58" fmla="*/ 1 w 195"/>
                  <a:gd name="T59" fmla="*/ 1 h 163"/>
                  <a:gd name="T60" fmla="*/ 1 w 195"/>
                  <a:gd name="T61" fmla="*/ 1 h 163"/>
                  <a:gd name="T62" fmla="*/ 1 w 195"/>
                  <a:gd name="T63" fmla="*/ 1 h 163"/>
                  <a:gd name="T64" fmla="*/ 1 w 195"/>
                  <a:gd name="T65" fmla="*/ 1 h 163"/>
                  <a:gd name="T66" fmla="*/ 1 w 195"/>
                  <a:gd name="T67" fmla="*/ 1 h 163"/>
                  <a:gd name="T68" fmla="*/ 1 w 195"/>
                  <a:gd name="T69" fmla="*/ 0 h 1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5" h="163">
                    <a:moveTo>
                      <a:pt x="82" y="0"/>
                    </a:moveTo>
                    <a:lnTo>
                      <a:pt x="74" y="0"/>
                    </a:lnTo>
                    <a:lnTo>
                      <a:pt x="67" y="0"/>
                    </a:ln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1" y="7"/>
                    </a:lnTo>
                    <a:lnTo>
                      <a:pt x="34" y="9"/>
                    </a:lnTo>
                    <a:lnTo>
                      <a:pt x="28" y="12"/>
                    </a:lnTo>
                    <a:lnTo>
                      <a:pt x="23" y="16"/>
                    </a:lnTo>
                    <a:lnTo>
                      <a:pt x="19" y="19"/>
                    </a:lnTo>
                    <a:lnTo>
                      <a:pt x="15" y="25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2" y="45"/>
                    </a:lnTo>
                    <a:lnTo>
                      <a:pt x="1" y="51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0" y="75"/>
                    </a:lnTo>
                    <a:lnTo>
                      <a:pt x="2" y="82"/>
                    </a:lnTo>
                    <a:lnTo>
                      <a:pt x="5" y="91"/>
                    </a:lnTo>
                    <a:lnTo>
                      <a:pt x="8" y="99"/>
                    </a:lnTo>
                    <a:lnTo>
                      <a:pt x="12" y="106"/>
                    </a:lnTo>
                    <a:lnTo>
                      <a:pt x="17" y="113"/>
                    </a:lnTo>
                    <a:lnTo>
                      <a:pt x="23" y="121"/>
                    </a:lnTo>
                    <a:lnTo>
                      <a:pt x="28" y="126"/>
                    </a:lnTo>
                    <a:lnTo>
                      <a:pt x="37" y="133"/>
                    </a:lnTo>
                    <a:lnTo>
                      <a:pt x="44" y="139"/>
                    </a:lnTo>
                    <a:lnTo>
                      <a:pt x="52" y="144"/>
                    </a:lnTo>
                    <a:lnTo>
                      <a:pt x="60" y="150"/>
                    </a:lnTo>
                    <a:lnTo>
                      <a:pt x="70" y="154"/>
                    </a:lnTo>
                    <a:lnTo>
                      <a:pt x="79" y="158"/>
                    </a:lnTo>
                    <a:lnTo>
                      <a:pt x="88" y="159"/>
                    </a:lnTo>
                    <a:lnTo>
                      <a:pt x="94" y="162"/>
                    </a:lnTo>
                    <a:lnTo>
                      <a:pt x="103" y="163"/>
                    </a:lnTo>
                    <a:lnTo>
                      <a:pt x="110" y="163"/>
                    </a:lnTo>
                    <a:lnTo>
                      <a:pt x="125" y="163"/>
                    </a:lnTo>
                    <a:lnTo>
                      <a:pt x="133" y="163"/>
                    </a:lnTo>
                    <a:lnTo>
                      <a:pt x="140" y="162"/>
                    </a:lnTo>
                    <a:lnTo>
                      <a:pt x="147" y="161"/>
                    </a:lnTo>
                    <a:lnTo>
                      <a:pt x="152" y="158"/>
                    </a:lnTo>
                    <a:lnTo>
                      <a:pt x="159" y="155"/>
                    </a:lnTo>
                    <a:lnTo>
                      <a:pt x="165" y="152"/>
                    </a:lnTo>
                    <a:lnTo>
                      <a:pt x="170" y="148"/>
                    </a:lnTo>
                    <a:lnTo>
                      <a:pt x="174" y="146"/>
                    </a:lnTo>
                    <a:lnTo>
                      <a:pt x="183" y="136"/>
                    </a:lnTo>
                    <a:lnTo>
                      <a:pt x="189" y="125"/>
                    </a:lnTo>
                    <a:lnTo>
                      <a:pt x="192" y="119"/>
                    </a:lnTo>
                    <a:lnTo>
                      <a:pt x="194" y="114"/>
                    </a:lnTo>
                    <a:lnTo>
                      <a:pt x="195" y="106"/>
                    </a:lnTo>
                    <a:lnTo>
                      <a:pt x="195" y="97"/>
                    </a:lnTo>
                    <a:lnTo>
                      <a:pt x="195" y="89"/>
                    </a:lnTo>
                    <a:lnTo>
                      <a:pt x="192" y="81"/>
                    </a:lnTo>
                    <a:lnTo>
                      <a:pt x="189" y="73"/>
                    </a:lnTo>
                    <a:lnTo>
                      <a:pt x="187" y="66"/>
                    </a:lnTo>
                    <a:lnTo>
                      <a:pt x="183" y="58"/>
                    </a:lnTo>
                    <a:lnTo>
                      <a:pt x="177" y="49"/>
                    </a:lnTo>
                    <a:lnTo>
                      <a:pt x="172" y="42"/>
                    </a:lnTo>
                    <a:lnTo>
                      <a:pt x="165" y="36"/>
                    </a:lnTo>
                    <a:lnTo>
                      <a:pt x="158" y="30"/>
                    </a:lnTo>
                    <a:lnTo>
                      <a:pt x="150" y="23"/>
                    </a:lnTo>
                    <a:lnTo>
                      <a:pt x="141" y="18"/>
                    </a:lnTo>
                    <a:lnTo>
                      <a:pt x="132" y="14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6" y="4"/>
                    </a:lnTo>
                    <a:lnTo>
                      <a:pt x="97" y="3"/>
                    </a:lnTo>
                    <a:lnTo>
                      <a:pt x="89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2" name="Freeform 930"/>
              <p:cNvSpPr>
                <a:spLocks/>
              </p:cNvSpPr>
              <p:nvPr userDrawn="1"/>
            </p:nvSpPr>
            <p:spPr bwMode="auto">
              <a:xfrm>
                <a:off x="5521" y="2313"/>
                <a:ext cx="110" cy="89"/>
              </a:xfrm>
              <a:custGeom>
                <a:avLst/>
                <a:gdLst>
                  <a:gd name="T0" fmla="*/ 1 w 218"/>
                  <a:gd name="T1" fmla="*/ 1 h 178"/>
                  <a:gd name="T2" fmla="*/ 1 w 218"/>
                  <a:gd name="T3" fmla="*/ 1 h 178"/>
                  <a:gd name="T4" fmla="*/ 1 w 218"/>
                  <a:gd name="T5" fmla="*/ 1 h 178"/>
                  <a:gd name="T6" fmla="*/ 1 w 218"/>
                  <a:gd name="T7" fmla="*/ 1 h 178"/>
                  <a:gd name="T8" fmla="*/ 1 w 218"/>
                  <a:gd name="T9" fmla="*/ 1 h 178"/>
                  <a:gd name="T10" fmla="*/ 1 w 218"/>
                  <a:gd name="T11" fmla="*/ 1 h 178"/>
                  <a:gd name="T12" fmla="*/ 1 w 218"/>
                  <a:gd name="T13" fmla="*/ 1 h 178"/>
                  <a:gd name="T14" fmla="*/ 1 w 218"/>
                  <a:gd name="T15" fmla="*/ 1 h 178"/>
                  <a:gd name="T16" fmla="*/ 0 w 218"/>
                  <a:gd name="T17" fmla="*/ 1 h 178"/>
                  <a:gd name="T18" fmla="*/ 0 w 218"/>
                  <a:gd name="T19" fmla="*/ 1 h 178"/>
                  <a:gd name="T20" fmla="*/ 1 w 218"/>
                  <a:gd name="T21" fmla="*/ 1 h 178"/>
                  <a:gd name="T22" fmla="*/ 1 w 218"/>
                  <a:gd name="T23" fmla="*/ 1 h 178"/>
                  <a:gd name="T24" fmla="*/ 1 w 218"/>
                  <a:gd name="T25" fmla="*/ 1 h 178"/>
                  <a:gd name="T26" fmla="*/ 1 w 218"/>
                  <a:gd name="T27" fmla="*/ 1 h 178"/>
                  <a:gd name="T28" fmla="*/ 1 w 218"/>
                  <a:gd name="T29" fmla="*/ 1 h 178"/>
                  <a:gd name="T30" fmla="*/ 1 w 218"/>
                  <a:gd name="T31" fmla="*/ 1 h 178"/>
                  <a:gd name="T32" fmla="*/ 1 w 218"/>
                  <a:gd name="T33" fmla="*/ 1 h 178"/>
                  <a:gd name="T34" fmla="*/ 1 w 218"/>
                  <a:gd name="T35" fmla="*/ 1 h 178"/>
                  <a:gd name="T36" fmla="*/ 1 w 218"/>
                  <a:gd name="T37" fmla="*/ 1 h 178"/>
                  <a:gd name="T38" fmla="*/ 1 w 218"/>
                  <a:gd name="T39" fmla="*/ 1 h 178"/>
                  <a:gd name="T40" fmla="*/ 1 w 218"/>
                  <a:gd name="T41" fmla="*/ 1 h 178"/>
                  <a:gd name="T42" fmla="*/ 1 w 218"/>
                  <a:gd name="T43" fmla="*/ 1 h 178"/>
                  <a:gd name="T44" fmla="*/ 1 w 218"/>
                  <a:gd name="T45" fmla="*/ 1 h 178"/>
                  <a:gd name="T46" fmla="*/ 1 w 218"/>
                  <a:gd name="T47" fmla="*/ 1 h 178"/>
                  <a:gd name="T48" fmla="*/ 1 w 218"/>
                  <a:gd name="T49" fmla="*/ 1 h 178"/>
                  <a:gd name="T50" fmla="*/ 1 w 218"/>
                  <a:gd name="T51" fmla="*/ 1 h 178"/>
                  <a:gd name="T52" fmla="*/ 1 w 218"/>
                  <a:gd name="T53" fmla="*/ 1 h 178"/>
                  <a:gd name="T54" fmla="*/ 1 w 218"/>
                  <a:gd name="T55" fmla="*/ 1 h 178"/>
                  <a:gd name="T56" fmla="*/ 1 w 218"/>
                  <a:gd name="T57" fmla="*/ 1 h 178"/>
                  <a:gd name="T58" fmla="*/ 1 w 218"/>
                  <a:gd name="T59" fmla="*/ 1 h 178"/>
                  <a:gd name="T60" fmla="*/ 1 w 218"/>
                  <a:gd name="T61" fmla="*/ 1 h 178"/>
                  <a:gd name="T62" fmla="*/ 1 w 218"/>
                  <a:gd name="T63" fmla="*/ 1 h 178"/>
                  <a:gd name="T64" fmla="*/ 1 w 218"/>
                  <a:gd name="T65" fmla="*/ 1 h 178"/>
                  <a:gd name="T66" fmla="*/ 1 w 218"/>
                  <a:gd name="T67" fmla="*/ 1 h 178"/>
                  <a:gd name="T68" fmla="*/ 1 w 218"/>
                  <a:gd name="T69" fmla="*/ 1 h 17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18" h="178">
                    <a:moveTo>
                      <a:pt x="92" y="1"/>
                    </a:moveTo>
                    <a:lnTo>
                      <a:pt x="84" y="2"/>
                    </a:lnTo>
                    <a:lnTo>
                      <a:pt x="75" y="5"/>
                    </a:lnTo>
                    <a:lnTo>
                      <a:pt x="67" y="7"/>
                    </a:lnTo>
                    <a:lnTo>
                      <a:pt x="60" y="9"/>
                    </a:lnTo>
                    <a:lnTo>
                      <a:pt x="53" y="13"/>
                    </a:lnTo>
                    <a:lnTo>
                      <a:pt x="45" y="18"/>
                    </a:lnTo>
                    <a:lnTo>
                      <a:pt x="40" y="22"/>
                    </a:lnTo>
                    <a:lnTo>
                      <a:pt x="33" y="26"/>
                    </a:lnTo>
                    <a:lnTo>
                      <a:pt x="27" y="31"/>
                    </a:lnTo>
                    <a:lnTo>
                      <a:pt x="22" y="35"/>
                    </a:lnTo>
                    <a:lnTo>
                      <a:pt x="16" y="42"/>
                    </a:lnTo>
                    <a:lnTo>
                      <a:pt x="12" y="48"/>
                    </a:lnTo>
                    <a:lnTo>
                      <a:pt x="9" y="55"/>
                    </a:lnTo>
                    <a:lnTo>
                      <a:pt x="5" y="60"/>
                    </a:lnTo>
                    <a:lnTo>
                      <a:pt x="3" y="67"/>
                    </a:lnTo>
                    <a:lnTo>
                      <a:pt x="1" y="75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3" y="110"/>
                    </a:lnTo>
                    <a:lnTo>
                      <a:pt x="5" y="118"/>
                    </a:lnTo>
                    <a:lnTo>
                      <a:pt x="9" y="126"/>
                    </a:lnTo>
                    <a:lnTo>
                      <a:pt x="14" y="133"/>
                    </a:lnTo>
                    <a:lnTo>
                      <a:pt x="19" y="140"/>
                    </a:lnTo>
                    <a:lnTo>
                      <a:pt x="26" y="147"/>
                    </a:lnTo>
                    <a:lnTo>
                      <a:pt x="33" y="154"/>
                    </a:lnTo>
                    <a:lnTo>
                      <a:pt x="40" y="159"/>
                    </a:lnTo>
                    <a:lnTo>
                      <a:pt x="48" y="163"/>
                    </a:lnTo>
                    <a:lnTo>
                      <a:pt x="58" y="167"/>
                    </a:lnTo>
                    <a:lnTo>
                      <a:pt x="67" y="172"/>
                    </a:lnTo>
                    <a:lnTo>
                      <a:pt x="78" y="174"/>
                    </a:lnTo>
                    <a:lnTo>
                      <a:pt x="89" y="177"/>
                    </a:lnTo>
                    <a:lnTo>
                      <a:pt x="97" y="177"/>
                    </a:lnTo>
                    <a:lnTo>
                      <a:pt x="106" y="178"/>
                    </a:lnTo>
                    <a:lnTo>
                      <a:pt x="114" y="178"/>
                    </a:lnTo>
                    <a:lnTo>
                      <a:pt x="122" y="177"/>
                    </a:lnTo>
                    <a:lnTo>
                      <a:pt x="132" y="176"/>
                    </a:lnTo>
                    <a:lnTo>
                      <a:pt x="140" y="174"/>
                    </a:lnTo>
                    <a:lnTo>
                      <a:pt x="148" y="172"/>
                    </a:lnTo>
                    <a:lnTo>
                      <a:pt x="155" y="169"/>
                    </a:lnTo>
                    <a:lnTo>
                      <a:pt x="170" y="162"/>
                    </a:lnTo>
                    <a:lnTo>
                      <a:pt x="184" y="154"/>
                    </a:lnTo>
                    <a:lnTo>
                      <a:pt x="190" y="148"/>
                    </a:lnTo>
                    <a:lnTo>
                      <a:pt x="195" y="143"/>
                    </a:lnTo>
                    <a:lnTo>
                      <a:pt x="201" y="137"/>
                    </a:lnTo>
                    <a:lnTo>
                      <a:pt x="205" y="132"/>
                    </a:lnTo>
                    <a:lnTo>
                      <a:pt x="209" y="125"/>
                    </a:lnTo>
                    <a:lnTo>
                      <a:pt x="212" y="118"/>
                    </a:lnTo>
                    <a:lnTo>
                      <a:pt x="214" y="111"/>
                    </a:lnTo>
                    <a:lnTo>
                      <a:pt x="217" y="104"/>
                    </a:lnTo>
                    <a:lnTo>
                      <a:pt x="218" y="95"/>
                    </a:lnTo>
                    <a:lnTo>
                      <a:pt x="218" y="86"/>
                    </a:lnTo>
                    <a:lnTo>
                      <a:pt x="217" y="77"/>
                    </a:lnTo>
                    <a:lnTo>
                      <a:pt x="216" y="68"/>
                    </a:lnTo>
                    <a:lnTo>
                      <a:pt x="213" y="60"/>
                    </a:lnTo>
                    <a:lnTo>
                      <a:pt x="209" y="52"/>
                    </a:lnTo>
                    <a:lnTo>
                      <a:pt x="203" y="44"/>
                    </a:lnTo>
                    <a:lnTo>
                      <a:pt x="198" y="37"/>
                    </a:lnTo>
                    <a:lnTo>
                      <a:pt x="192" y="30"/>
                    </a:lnTo>
                    <a:lnTo>
                      <a:pt x="184" y="24"/>
                    </a:lnTo>
                    <a:lnTo>
                      <a:pt x="176" y="19"/>
                    </a:lnTo>
                    <a:lnTo>
                      <a:pt x="168" y="13"/>
                    </a:lnTo>
                    <a:lnTo>
                      <a:pt x="158" y="9"/>
                    </a:lnTo>
                    <a:lnTo>
                      <a:pt x="148" y="5"/>
                    </a:lnTo>
                    <a:lnTo>
                      <a:pt x="137" y="2"/>
                    </a:lnTo>
                    <a:lnTo>
                      <a:pt x="126" y="1"/>
                    </a:lnTo>
                    <a:lnTo>
                      <a:pt x="118" y="1"/>
                    </a:lnTo>
                    <a:lnTo>
                      <a:pt x="110" y="0"/>
                    </a:lnTo>
                    <a:lnTo>
                      <a:pt x="100" y="1"/>
                    </a:lnTo>
                    <a:lnTo>
                      <a:pt x="9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3" name="Freeform 931"/>
              <p:cNvSpPr>
                <a:spLocks/>
              </p:cNvSpPr>
              <p:nvPr userDrawn="1"/>
            </p:nvSpPr>
            <p:spPr bwMode="auto">
              <a:xfrm>
                <a:off x="5459" y="2610"/>
                <a:ext cx="105" cy="86"/>
              </a:xfrm>
              <a:custGeom>
                <a:avLst/>
                <a:gdLst>
                  <a:gd name="T0" fmla="*/ 1 w 210"/>
                  <a:gd name="T1" fmla="*/ 1 h 172"/>
                  <a:gd name="T2" fmla="*/ 1 w 210"/>
                  <a:gd name="T3" fmla="*/ 1 h 172"/>
                  <a:gd name="T4" fmla="*/ 1 w 210"/>
                  <a:gd name="T5" fmla="*/ 1 h 172"/>
                  <a:gd name="T6" fmla="*/ 1 w 210"/>
                  <a:gd name="T7" fmla="*/ 1 h 172"/>
                  <a:gd name="T8" fmla="*/ 1 w 210"/>
                  <a:gd name="T9" fmla="*/ 1 h 172"/>
                  <a:gd name="T10" fmla="*/ 1 w 210"/>
                  <a:gd name="T11" fmla="*/ 1 h 172"/>
                  <a:gd name="T12" fmla="*/ 1 w 210"/>
                  <a:gd name="T13" fmla="*/ 1 h 172"/>
                  <a:gd name="T14" fmla="*/ 1 w 210"/>
                  <a:gd name="T15" fmla="*/ 1 h 172"/>
                  <a:gd name="T16" fmla="*/ 1 w 210"/>
                  <a:gd name="T17" fmla="*/ 1 h 172"/>
                  <a:gd name="T18" fmla="*/ 1 w 210"/>
                  <a:gd name="T19" fmla="*/ 1 h 172"/>
                  <a:gd name="T20" fmla="*/ 1 w 210"/>
                  <a:gd name="T21" fmla="*/ 1 h 172"/>
                  <a:gd name="T22" fmla="*/ 1 w 210"/>
                  <a:gd name="T23" fmla="*/ 1 h 172"/>
                  <a:gd name="T24" fmla="*/ 1 w 210"/>
                  <a:gd name="T25" fmla="*/ 1 h 172"/>
                  <a:gd name="T26" fmla="*/ 1 w 210"/>
                  <a:gd name="T27" fmla="*/ 1 h 172"/>
                  <a:gd name="T28" fmla="*/ 1 w 210"/>
                  <a:gd name="T29" fmla="*/ 1 h 172"/>
                  <a:gd name="T30" fmla="*/ 1 w 210"/>
                  <a:gd name="T31" fmla="*/ 1 h 172"/>
                  <a:gd name="T32" fmla="*/ 1 w 210"/>
                  <a:gd name="T33" fmla="*/ 1 h 172"/>
                  <a:gd name="T34" fmla="*/ 1 w 210"/>
                  <a:gd name="T35" fmla="*/ 1 h 172"/>
                  <a:gd name="T36" fmla="*/ 1 w 210"/>
                  <a:gd name="T37" fmla="*/ 1 h 172"/>
                  <a:gd name="T38" fmla="*/ 1 w 210"/>
                  <a:gd name="T39" fmla="*/ 1 h 172"/>
                  <a:gd name="T40" fmla="*/ 1 w 210"/>
                  <a:gd name="T41" fmla="*/ 1 h 172"/>
                  <a:gd name="T42" fmla="*/ 1 w 210"/>
                  <a:gd name="T43" fmla="*/ 1 h 172"/>
                  <a:gd name="T44" fmla="*/ 1 w 210"/>
                  <a:gd name="T45" fmla="*/ 1 h 172"/>
                  <a:gd name="T46" fmla="*/ 1 w 210"/>
                  <a:gd name="T47" fmla="*/ 1 h 172"/>
                  <a:gd name="T48" fmla="*/ 1 w 210"/>
                  <a:gd name="T49" fmla="*/ 1 h 172"/>
                  <a:gd name="T50" fmla="*/ 1 w 210"/>
                  <a:gd name="T51" fmla="*/ 1 h 172"/>
                  <a:gd name="T52" fmla="*/ 1 w 210"/>
                  <a:gd name="T53" fmla="*/ 1 h 172"/>
                  <a:gd name="T54" fmla="*/ 1 w 210"/>
                  <a:gd name="T55" fmla="*/ 1 h 172"/>
                  <a:gd name="T56" fmla="*/ 1 w 210"/>
                  <a:gd name="T57" fmla="*/ 1 h 172"/>
                  <a:gd name="T58" fmla="*/ 1 w 210"/>
                  <a:gd name="T59" fmla="*/ 1 h 172"/>
                  <a:gd name="T60" fmla="*/ 1 w 210"/>
                  <a:gd name="T61" fmla="*/ 1 h 172"/>
                  <a:gd name="T62" fmla="*/ 1 w 210"/>
                  <a:gd name="T63" fmla="*/ 0 h 172"/>
                  <a:gd name="T64" fmla="*/ 1 w 210"/>
                  <a:gd name="T65" fmla="*/ 0 h 1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0" h="172">
                    <a:moveTo>
                      <a:pt x="89" y="0"/>
                    </a:moveTo>
                    <a:lnTo>
                      <a:pt x="74" y="2"/>
                    </a:lnTo>
                    <a:lnTo>
                      <a:pt x="66" y="4"/>
                    </a:lnTo>
                    <a:lnTo>
                      <a:pt x="59" y="7"/>
                    </a:lnTo>
                    <a:lnTo>
                      <a:pt x="45" y="12"/>
                    </a:lnTo>
                    <a:lnTo>
                      <a:pt x="33" y="20"/>
                    </a:lnTo>
                    <a:lnTo>
                      <a:pt x="26" y="24"/>
                    </a:lnTo>
                    <a:lnTo>
                      <a:pt x="22" y="30"/>
                    </a:lnTo>
                    <a:lnTo>
                      <a:pt x="12" y="41"/>
                    </a:lnTo>
                    <a:lnTo>
                      <a:pt x="9" y="46"/>
                    </a:lnTo>
                    <a:lnTo>
                      <a:pt x="7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1" y="74"/>
                    </a:lnTo>
                    <a:lnTo>
                      <a:pt x="0" y="82"/>
                    </a:lnTo>
                    <a:lnTo>
                      <a:pt x="1" y="90"/>
                    </a:lnTo>
                    <a:lnTo>
                      <a:pt x="2" y="99"/>
                    </a:lnTo>
                    <a:lnTo>
                      <a:pt x="5" y="107"/>
                    </a:lnTo>
                    <a:lnTo>
                      <a:pt x="9" y="115"/>
                    </a:lnTo>
                    <a:lnTo>
                      <a:pt x="13" y="123"/>
                    </a:lnTo>
                    <a:lnTo>
                      <a:pt x="19" y="130"/>
                    </a:lnTo>
                    <a:lnTo>
                      <a:pt x="24" y="137"/>
                    </a:lnTo>
                    <a:lnTo>
                      <a:pt x="31" y="143"/>
                    </a:lnTo>
                    <a:lnTo>
                      <a:pt x="40" y="150"/>
                    </a:lnTo>
                    <a:lnTo>
                      <a:pt x="48" y="155"/>
                    </a:lnTo>
                    <a:lnTo>
                      <a:pt x="56" y="159"/>
                    </a:lnTo>
                    <a:lnTo>
                      <a:pt x="66" y="163"/>
                    </a:lnTo>
                    <a:lnTo>
                      <a:pt x="75" y="166"/>
                    </a:lnTo>
                    <a:lnTo>
                      <a:pt x="86" y="169"/>
                    </a:lnTo>
                    <a:lnTo>
                      <a:pt x="95" y="170"/>
                    </a:lnTo>
                    <a:lnTo>
                      <a:pt x="103" y="172"/>
                    </a:lnTo>
                    <a:lnTo>
                      <a:pt x="111" y="172"/>
                    </a:lnTo>
                    <a:lnTo>
                      <a:pt x="119" y="172"/>
                    </a:lnTo>
                    <a:lnTo>
                      <a:pt x="136" y="170"/>
                    </a:lnTo>
                    <a:lnTo>
                      <a:pt x="151" y="166"/>
                    </a:lnTo>
                    <a:lnTo>
                      <a:pt x="158" y="163"/>
                    </a:lnTo>
                    <a:lnTo>
                      <a:pt x="165" y="161"/>
                    </a:lnTo>
                    <a:lnTo>
                      <a:pt x="177" y="152"/>
                    </a:lnTo>
                    <a:lnTo>
                      <a:pt x="183" y="148"/>
                    </a:lnTo>
                    <a:lnTo>
                      <a:pt x="188" y="144"/>
                    </a:lnTo>
                    <a:lnTo>
                      <a:pt x="194" y="139"/>
                    </a:lnTo>
                    <a:lnTo>
                      <a:pt x="198" y="133"/>
                    </a:lnTo>
                    <a:lnTo>
                      <a:pt x="202" y="128"/>
                    </a:lnTo>
                    <a:lnTo>
                      <a:pt x="205" y="121"/>
                    </a:lnTo>
                    <a:lnTo>
                      <a:pt x="207" y="114"/>
                    </a:lnTo>
                    <a:lnTo>
                      <a:pt x="209" y="107"/>
                    </a:lnTo>
                    <a:lnTo>
                      <a:pt x="210" y="99"/>
                    </a:lnTo>
                    <a:lnTo>
                      <a:pt x="210" y="90"/>
                    </a:lnTo>
                    <a:lnTo>
                      <a:pt x="210" y="81"/>
                    </a:lnTo>
                    <a:lnTo>
                      <a:pt x="207" y="73"/>
                    </a:lnTo>
                    <a:lnTo>
                      <a:pt x="205" y="64"/>
                    </a:lnTo>
                    <a:lnTo>
                      <a:pt x="202" y="56"/>
                    </a:lnTo>
                    <a:lnTo>
                      <a:pt x="196" y="49"/>
                    </a:lnTo>
                    <a:lnTo>
                      <a:pt x="191" y="41"/>
                    </a:lnTo>
                    <a:lnTo>
                      <a:pt x="185" y="34"/>
                    </a:lnTo>
                    <a:lnTo>
                      <a:pt x="178" y="29"/>
                    </a:lnTo>
                    <a:lnTo>
                      <a:pt x="170" y="22"/>
                    </a:lnTo>
                    <a:lnTo>
                      <a:pt x="162" y="16"/>
                    </a:lnTo>
                    <a:lnTo>
                      <a:pt x="152" y="12"/>
                    </a:lnTo>
                    <a:lnTo>
                      <a:pt x="143" y="8"/>
                    </a:lnTo>
                    <a:lnTo>
                      <a:pt x="133" y="5"/>
                    </a:lnTo>
                    <a:lnTo>
                      <a:pt x="122" y="2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4" name="Freeform 932"/>
              <p:cNvSpPr>
                <a:spLocks/>
              </p:cNvSpPr>
              <p:nvPr userDrawn="1"/>
            </p:nvSpPr>
            <p:spPr bwMode="auto">
              <a:xfrm>
                <a:off x="5371" y="3029"/>
                <a:ext cx="100" cy="83"/>
              </a:xfrm>
              <a:custGeom>
                <a:avLst/>
                <a:gdLst>
                  <a:gd name="T0" fmla="*/ 1 w 198"/>
                  <a:gd name="T1" fmla="*/ 0 h 165"/>
                  <a:gd name="T2" fmla="*/ 1 w 198"/>
                  <a:gd name="T3" fmla="*/ 1 h 165"/>
                  <a:gd name="T4" fmla="*/ 1 w 198"/>
                  <a:gd name="T5" fmla="*/ 1 h 165"/>
                  <a:gd name="T6" fmla="*/ 1 w 198"/>
                  <a:gd name="T7" fmla="*/ 1 h 165"/>
                  <a:gd name="T8" fmla="*/ 1 w 198"/>
                  <a:gd name="T9" fmla="*/ 1 h 165"/>
                  <a:gd name="T10" fmla="*/ 1 w 198"/>
                  <a:gd name="T11" fmla="*/ 1 h 165"/>
                  <a:gd name="T12" fmla="*/ 1 w 198"/>
                  <a:gd name="T13" fmla="*/ 1 h 165"/>
                  <a:gd name="T14" fmla="*/ 1 w 198"/>
                  <a:gd name="T15" fmla="*/ 1 h 165"/>
                  <a:gd name="T16" fmla="*/ 0 w 198"/>
                  <a:gd name="T17" fmla="*/ 1 h 165"/>
                  <a:gd name="T18" fmla="*/ 0 w 198"/>
                  <a:gd name="T19" fmla="*/ 1 h 165"/>
                  <a:gd name="T20" fmla="*/ 1 w 198"/>
                  <a:gd name="T21" fmla="*/ 1 h 165"/>
                  <a:gd name="T22" fmla="*/ 1 w 198"/>
                  <a:gd name="T23" fmla="*/ 1 h 165"/>
                  <a:gd name="T24" fmla="*/ 1 w 198"/>
                  <a:gd name="T25" fmla="*/ 1 h 165"/>
                  <a:gd name="T26" fmla="*/ 1 w 198"/>
                  <a:gd name="T27" fmla="*/ 1 h 165"/>
                  <a:gd name="T28" fmla="*/ 1 w 198"/>
                  <a:gd name="T29" fmla="*/ 1 h 165"/>
                  <a:gd name="T30" fmla="*/ 1 w 198"/>
                  <a:gd name="T31" fmla="*/ 1 h 165"/>
                  <a:gd name="T32" fmla="*/ 1 w 198"/>
                  <a:gd name="T33" fmla="*/ 1 h 165"/>
                  <a:gd name="T34" fmla="*/ 1 w 198"/>
                  <a:gd name="T35" fmla="*/ 1 h 165"/>
                  <a:gd name="T36" fmla="*/ 1 w 198"/>
                  <a:gd name="T37" fmla="*/ 1 h 165"/>
                  <a:gd name="T38" fmla="*/ 1 w 198"/>
                  <a:gd name="T39" fmla="*/ 1 h 165"/>
                  <a:gd name="T40" fmla="*/ 1 w 198"/>
                  <a:gd name="T41" fmla="*/ 1 h 165"/>
                  <a:gd name="T42" fmla="*/ 1 w 198"/>
                  <a:gd name="T43" fmla="*/ 1 h 165"/>
                  <a:gd name="T44" fmla="*/ 1 w 198"/>
                  <a:gd name="T45" fmla="*/ 1 h 165"/>
                  <a:gd name="T46" fmla="*/ 1 w 198"/>
                  <a:gd name="T47" fmla="*/ 1 h 165"/>
                  <a:gd name="T48" fmla="*/ 1 w 198"/>
                  <a:gd name="T49" fmla="*/ 1 h 165"/>
                  <a:gd name="T50" fmla="*/ 1 w 198"/>
                  <a:gd name="T51" fmla="*/ 1 h 165"/>
                  <a:gd name="T52" fmla="*/ 1 w 198"/>
                  <a:gd name="T53" fmla="*/ 1 h 165"/>
                  <a:gd name="T54" fmla="*/ 1 w 198"/>
                  <a:gd name="T55" fmla="*/ 1 h 165"/>
                  <a:gd name="T56" fmla="*/ 1 w 198"/>
                  <a:gd name="T57" fmla="*/ 1 h 165"/>
                  <a:gd name="T58" fmla="*/ 1 w 198"/>
                  <a:gd name="T59" fmla="*/ 1 h 165"/>
                  <a:gd name="T60" fmla="*/ 1 w 198"/>
                  <a:gd name="T61" fmla="*/ 1 h 165"/>
                  <a:gd name="T62" fmla="*/ 1 w 198"/>
                  <a:gd name="T63" fmla="*/ 1 h 165"/>
                  <a:gd name="T64" fmla="*/ 1 w 198"/>
                  <a:gd name="T65" fmla="*/ 1 h 165"/>
                  <a:gd name="T66" fmla="*/ 1 w 198"/>
                  <a:gd name="T67" fmla="*/ 1 h 165"/>
                  <a:gd name="T68" fmla="*/ 1 w 198"/>
                  <a:gd name="T69" fmla="*/ 1 h 165"/>
                  <a:gd name="T70" fmla="*/ 1 w 198"/>
                  <a:gd name="T71" fmla="*/ 0 h 16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8" h="165">
                    <a:moveTo>
                      <a:pt x="84" y="0"/>
                    </a:moveTo>
                    <a:lnTo>
                      <a:pt x="76" y="0"/>
                    </a:lnTo>
                    <a:lnTo>
                      <a:pt x="69" y="0"/>
                    </a:lnTo>
                    <a:lnTo>
                      <a:pt x="61" y="2"/>
                    </a:lnTo>
                    <a:lnTo>
                      <a:pt x="54" y="3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4" y="10"/>
                    </a:lnTo>
                    <a:lnTo>
                      <a:pt x="29" y="14"/>
                    </a:lnTo>
                    <a:lnTo>
                      <a:pt x="23" y="17"/>
                    </a:lnTo>
                    <a:lnTo>
                      <a:pt x="19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7" y="36"/>
                    </a:lnTo>
                    <a:lnTo>
                      <a:pt x="4" y="42"/>
                    </a:lnTo>
                    <a:lnTo>
                      <a:pt x="3" y="49"/>
                    </a:lnTo>
                    <a:lnTo>
                      <a:pt x="1" y="54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1" y="86"/>
                    </a:lnTo>
                    <a:lnTo>
                      <a:pt x="4" y="94"/>
                    </a:lnTo>
                    <a:lnTo>
                      <a:pt x="8" y="102"/>
                    </a:lnTo>
                    <a:lnTo>
                      <a:pt x="12" y="109"/>
                    </a:lnTo>
                    <a:lnTo>
                      <a:pt x="18" y="117"/>
                    </a:lnTo>
                    <a:lnTo>
                      <a:pt x="23" y="124"/>
                    </a:lnTo>
                    <a:lnTo>
                      <a:pt x="30" y="131"/>
                    </a:lnTo>
                    <a:lnTo>
                      <a:pt x="37" y="137"/>
                    </a:lnTo>
                    <a:lnTo>
                      <a:pt x="44" y="142"/>
                    </a:lnTo>
                    <a:lnTo>
                      <a:pt x="52" y="148"/>
                    </a:lnTo>
                    <a:lnTo>
                      <a:pt x="62" y="153"/>
                    </a:lnTo>
                    <a:lnTo>
                      <a:pt x="72" y="157"/>
                    </a:lnTo>
                    <a:lnTo>
                      <a:pt x="81" y="160"/>
                    </a:lnTo>
                    <a:lnTo>
                      <a:pt x="89" y="163"/>
                    </a:lnTo>
                    <a:lnTo>
                      <a:pt x="96" y="164"/>
                    </a:lnTo>
                    <a:lnTo>
                      <a:pt x="105" y="165"/>
                    </a:lnTo>
                    <a:lnTo>
                      <a:pt x="113" y="165"/>
                    </a:lnTo>
                    <a:lnTo>
                      <a:pt x="120" y="165"/>
                    </a:lnTo>
                    <a:lnTo>
                      <a:pt x="128" y="165"/>
                    </a:lnTo>
                    <a:lnTo>
                      <a:pt x="135" y="164"/>
                    </a:lnTo>
                    <a:lnTo>
                      <a:pt x="142" y="163"/>
                    </a:lnTo>
                    <a:lnTo>
                      <a:pt x="149" y="161"/>
                    </a:lnTo>
                    <a:lnTo>
                      <a:pt x="155" y="159"/>
                    </a:lnTo>
                    <a:lnTo>
                      <a:pt x="161" y="156"/>
                    </a:lnTo>
                    <a:lnTo>
                      <a:pt x="168" y="152"/>
                    </a:lnTo>
                    <a:lnTo>
                      <a:pt x="173" y="149"/>
                    </a:lnTo>
                    <a:lnTo>
                      <a:pt x="177" y="145"/>
                    </a:lnTo>
                    <a:lnTo>
                      <a:pt x="183" y="139"/>
                    </a:lnTo>
                    <a:lnTo>
                      <a:pt x="186" y="135"/>
                    </a:lnTo>
                    <a:lnTo>
                      <a:pt x="190" y="130"/>
                    </a:lnTo>
                    <a:lnTo>
                      <a:pt x="193" y="124"/>
                    </a:lnTo>
                    <a:lnTo>
                      <a:pt x="195" y="119"/>
                    </a:lnTo>
                    <a:lnTo>
                      <a:pt x="197" y="112"/>
                    </a:lnTo>
                    <a:lnTo>
                      <a:pt x="198" y="104"/>
                    </a:lnTo>
                    <a:lnTo>
                      <a:pt x="198" y="95"/>
                    </a:lnTo>
                    <a:lnTo>
                      <a:pt x="198" y="87"/>
                    </a:lnTo>
                    <a:lnTo>
                      <a:pt x="195" y="79"/>
                    </a:lnTo>
                    <a:lnTo>
                      <a:pt x="193" y="71"/>
                    </a:lnTo>
                    <a:lnTo>
                      <a:pt x="190" y="62"/>
                    </a:lnTo>
                    <a:lnTo>
                      <a:pt x="186" y="55"/>
                    </a:lnTo>
                    <a:lnTo>
                      <a:pt x="180" y="47"/>
                    </a:lnTo>
                    <a:lnTo>
                      <a:pt x="175" y="40"/>
                    </a:lnTo>
                    <a:lnTo>
                      <a:pt x="168" y="33"/>
                    </a:lnTo>
                    <a:lnTo>
                      <a:pt x="160" y="28"/>
                    </a:lnTo>
                    <a:lnTo>
                      <a:pt x="153" y="22"/>
                    </a:lnTo>
                    <a:lnTo>
                      <a:pt x="143" y="17"/>
                    </a:lnTo>
                    <a:lnTo>
                      <a:pt x="135" y="11"/>
                    </a:lnTo>
                    <a:lnTo>
                      <a:pt x="125" y="7"/>
                    </a:lnTo>
                    <a:lnTo>
                      <a:pt x="114" y="5"/>
                    </a:lnTo>
                    <a:lnTo>
                      <a:pt x="107" y="3"/>
                    </a:lnTo>
                    <a:lnTo>
                      <a:pt x="99" y="2"/>
                    </a:lnTo>
                    <a:lnTo>
                      <a:pt x="91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5" name="Freeform 933"/>
              <p:cNvSpPr>
                <a:spLocks/>
              </p:cNvSpPr>
              <p:nvPr userDrawn="1"/>
            </p:nvSpPr>
            <p:spPr bwMode="auto">
              <a:xfrm>
                <a:off x="5554" y="2159"/>
                <a:ext cx="111" cy="91"/>
              </a:xfrm>
              <a:custGeom>
                <a:avLst/>
                <a:gdLst>
                  <a:gd name="T0" fmla="*/ 0 w 223"/>
                  <a:gd name="T1" fmla="*/ 1 h 181"/>
                  <a:gd name="T2" fmla="*/ 0 w 223"/>
                  <a:gd name="T3" fmla="*/ 1 h 181"/>
                  <a:gd name="T4" fmla="*/ 0 w 223"/>
                  <a:gd name="T5" fmla="*/ 1 h 181"/>
                  <a:gd name="T6" fmla="*/ 0 w 223"/>
                  <a:gd name="T7" fmla="*/ 1 h 181"/>
                  <a:gd name="T8" fmla="*/ 0 w 223"/>
                  <a:gd name="T9" fmla="*/ 1 h 181"/>
                  <a:gd name="T10" fmla="*/ 0 w 223"/>
                  <a:gd name="T11" fmla="*/ 1 h 181"/>
                  <a:gd name="T12" fmla="*/ 0 w 223"/>
                  <a:gd name="T13" fmla="*/ 1 h 181"/>
                  <a:gd name="T14" fmla="*/ 0 w 223"/>
                  <a:gd name="T15" fmla="*/ 1 h 181"/>
                  <a:gd name="T16" fmla="*/ 0 w 223"/>
                  <a:gd name="T17" fmla="*/ 1 h 181"/>
                  <a:gd name="T18" fmla="*/ 0 w 223"/>
                  <a:gd name="T19" fmla="*/ 1 h 181"/>
                  <a:gd name="T20" fmla="*/ 0 w 223"/>
                  <a:gd name="T21" fmla="*/ 1 h 181"/>
                  <a:gd name="T22" fmla="*/ 0 w 223"/>
                  <a:gd name="T23" fmla="*/ 1 h 181"/>
                  <a:gd name="T24" fmla="*/ 0 w 223"/>
                  <a:gd name="T25" fmla="*/ 1 h 181"/>
                  <a:gd name="T26" fmla="*/ 0 w 223"/>
                  <a:gd name="T27" fmla="*/ 1 h 181"/>
                  <a:gd name="T28" fmla="*/ 0 w 223"/>
                  <a:gd name="T29" fmla="*/ 1 h 181"/>
                  <a:gd name="T30" fmla="*/ 0 w 223"/>
                  <a:gd name="T31" fmla="*/ 1 h 181"/>
                  <a:gd name="T32" fmla="*/ 0 w 223"/>
                  <a:gd name="T33" fmla="*/ 1 h 181"/>
                  <a:gd name="T34" fmla="*/ 0 w 223"/>
                  <a:gd name="T35" fmla="*/ 1 h 181"/>
                  <a:gd name="T36" fmla="*/ 0 w 223"/>
                  <a:gd name="T37" fmla="*/ 1 h 181"/>
                  <a:gd name="T38" fmla="*/ 0 w 223"/>
                  <a:gd name="T39" fmla="*/ 1 h 181"/>
                  <a:gd name="T40" fmla="*/ 0 w 223"/>
                  <a:gd name="T41" fmla="*/ 1 h 181"/>
                  <a:gd name="T42" fmla="*/ 0 w 223"/>
                  <a:gd name="T43" fmla="*/ 1 h 181"/>
                  <a:gd name="T44" fmla="*/ 0 w 223"/>
                  <a:gd name="T45" fmla="*/ 1 h 181"/>
                  <a:gd name="T46" fmla="*/ 0 w 223"/>
                  <a:gd name="T47" fmla="*/ 1 h 181"/>
                  <a:gd name="T48" fmla="*/ 0 w 223"/>
                  <a:gd name="T49" fmla="*/ 1 h 181"/>
                  <a:gd name="T50" fmla="*/ 0 w 223"/>
                  <a:gd name="T51" fmla="*/ 1 h 181"/>
                  <a:gd name="T52" fmla="*/ 0 w 223"/>
                  <a:gd name="T53" fmla="*/ 1 h 181"/>
                  <a:gd name="T54" fmla="*/ 0 w 223"/>
                  <a:gd name="T55" fmla="*/ 1 h 181"/>
                  <a:gd name="T56" fmla="*/ 0 w 223"/>
                  <a:gd name="T57" fmla="*/ 1 h 181"/>
                  <a:gd name="T58" fmla="*/ 0 w 223"/>
                  <a:gd name="T59" fmla="*/ 1 h 181"/>
                  <a:gd name="T60" fmla="*/ 0 w 223"/>
                  <a:gd name="T61" fmla="*/ 1 h 181"/>
                  <a:gd name="T62" fmla="*/ 0 w 223"/>
                  <a:gd name="T63" fmla="*/ 1 h 181"/>
                  <a:gd name="T64" fmla="*/ 0 w 223"/>
                  <a:gd name="T65" fmla="*/ 1 h 181"/>
                  <a:gd name="T66" fmla="*/ 0 w 223"/>
                  <a:gd name="T67" fmla="*/ 1 h 181"/>
                  <a:gd name="T68" fmla="*/ 0 w 223"/>
                  <a:gd name="T69" fmla="*/ 0 h 181"/>
                  <a:gd name="T70" fmla="*/ 0 w 223"/>
                  <a:gd name="T71" fmla="*/ 0 h 1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3" h="181">
                    <a:moveTo>
                      <a:pt x="95" y="1"/>
                    </a:moveTo>
                    <a:lnTo>
                      <a:pt x="77" y="5"/>
                    </a:lnTo>
                    <a:lnTo>
                      <a:pt x="62" y="11"/>
                    </a:lnTo>
                    <a:lnTo>
                      <a:pt x="47" y="19"/>
                    </a:lnTo>
                    <a:lnTo>
                      <a:pt x="40" y="23"/>
                    </a:lnTo>
                    <a:lnTo>
                      <a:pt x="33" y="29"/>
                    </a:lnTo>
                    <a:lnTo>
                      <a:pt x="28" y="34"/>
                    </a:lnTo>
                    <a:lnTo>
                      <a:pt x="22" y="40"/>
                    </a:lnTo>
                    <a:lnTo>
                      <a:pt x="18" y="45"/>
                    </a:lnTo>
                    <a:lnTo>
                      <a:pt x="13" y="52"/>
                    </a:lnTo>
                    <a:lnTo>
                      <a:pt x="10" y="57"/>
                    </a:lnTo>
                    <a:lnTo>
                      <a:pt x="6" y="64"/>
                    </a:lnTo>
                    <a:lnTo>
                      <a:pt x="3" y="71"/>
                    </a:lnTo>
                    <a:lnTo>
                      <a:pt x="2" y="79"/>
                    </a:lnTo>
                    <a:lnTo>
                      <a:pt x="0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3" y="115"/>
                    </a:lnTo>
                    <a:lnTo>
                      <a:pt x="6" y="123"/>
                    </a:lnTo>
                    <a:lnTo>
                      <a:pt x="10" y="130"/>
                    </a:lnTo>
                    <a:lnTo>
                      <a:pt x="14" y="139"/>
                    </a:lnTo>
                    <a:lnTo>
                      <a:pt x="20" y="145"/>
                    </a:lnTo>
                    <a:lnTo>
                      <a:pt x="27" y="152"/>
                    </a:lnTo>
                    <a:lnTo>
                      <a:pt x="33" y="158"/>
                    </a:lnTo>
                    <a:lnTo>
                      <a:pt x="42" y="163"/>
                    </a:lnTo>
                    <a:lnTo>
                      <a:pt x="50" y="169"/>
                    </a:lnTo>
                    <a:lnTo>
                      <a:pt x="60" y="173"/>
                    </a:lnTo>
                    <a:lnTo>
                      <a:pt x="69" y="176"/>
                    </a:lnTo>
                    <a:lnTo>
                      <a:pt x="80" y="178"/>
                    </a:lnTo>
                    <a:lnTo>
                      <a:pt x="91" y="180"/>
                    </a:lnTo>
                    <a:lnTo>
                      <a:pt x="99" y="181"/>
                    </a:lnTo>
                    <a:lnTo>
                      <a:pt x="109" y="181"/>
                    </a:lnTo>
                    <a:lnTo>
                      <a:pt x="117" y="180"/>
                    </a:lnTo>
                    <a:lnTo>
                      <a:pt x="126" y="180"/>
                    </a:lnTo>
                    <a:lnTo>
                      <a:pt x="134" y="178"/>
                    </a:lnTo>
                    <a:lnTo>
                      <a:pt x="143" y="176"/>
                    </a:lnTo>
                    <a:lnTo>
                      <a:pt x="152" y="173"/>
                    </a:lnTo>
                    <a:lnTo>
                      <a:pt x="159" y="170"/>
                    </a:lnTo>
                    <a:lnTo>
                      <a:pt x="167" y="167"/>
                    </a:lnTo>
                    <a:lnTo>
                      <a:pt x="174" y="163"/>
                    </a:lnTo>
                    <a:lnTo>
                      <a:pt x="181" y="158"/>
                    </a:lnTo>
                    <a:lnTo>
                      <a:pt x="187" y="154"/>
                    </a:lnTo>
                    <a:lnTo>
                      <a:pt x="194" y="148"/>
                    </a:lnTo>
                    <a:lnTo>
                      <a:pt x="200" y="143"/>
                    </a:lnTo>
                    <a:lnTo>
                      <a:pt x="204" y="137"/>
                    </a:lnTo>
                    <a:lnTo>
                      <a:pt x="209" y="130"/>
                    </a:lnTo>
                    <a:lnTo>
                      <a:pt x="214" y="123"/>
                    </a:lnTo>
                    <a:lnTo>
                      <a:pt x="216" y="117"/>
                    </a:lnTo>
                    <a:lnTo>
                      <a:pt x="219" y="110"/>
                    </a:lnTo>
                    <a:lnTo>
                      <a:pt x="222" y="101"/>
                    </a:lnTo>
                    <a:lnTo>
                      <a:pt x="222" y="97"/>
                    </a:lnTo>
                    <a:lnTo>
                      <a:pt x="223" y="93"/>
                    </a:lnTo>
                    <a:lnTo>
                      <a:pt x="223" y="84"/>
                    </a:lnTo>
                    <a:lnTo>
                      <a:pt x="222" y="74"/>
                    </a:lnTo>
                    <a:lnTo>
                      <a:pt x="222" y="70"/>
                    </a:lnTo>
                    <a:lnTo>
                      <a:pt x="220" y="66"/>
                    </a:lnTo>
                    <a:lnTo>
                      <a:pt x="218" y="57"/>
                    </a:lnTo>
                    <a:lnTo>
                      <a:pt x="214" y="49"/>
                    </a:lnTo>
                    <a:lnTo>
                      <a:pt x="208" y="42"/>
                    </a:lnTo>
                    <a:lnTo>
                      <a:pt x="203" y="34"/>
                    </a:lnTo>
                    <a:lnTo>
                      <a:pt x="196" y="27"/>
                    </a:lnTo>
                    <a:lnTo>
                      <a:pt x="189" y="22"/>
                    </a:lnTo>
                    <a:lnTo>
                      <a:pt x="181" y="16"/>
                    </a:lnTo>
                    <a:lnTo>
                      <a:pt x="171" y="12"/>
                    </a:lnTo>
                    <a:lnTo>
                      <a:pt x="163" y="8"/>
                    </a:lnTo>
                    <a:lnTo>
                      <a:pt x="157" y="5"/>
                    </a:lnTo>
                    <a:lnTo>
                      <a:pt x="152" y="4"/>
                    </a:lnTo>
                    <a:lnTo>
                      <a:pt x="141" y="2"/>
                    </a:lnTo>
                    <a:lnTo>
                      <a:pt x="130" y="0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4" y="0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6" name="Freeform 934"/>
              <p:cNvSpPr>
                <a:spLocks/>
              </p:cNvSpPr>
              <p:nvPr userDrawn="1"/>
            </p:nvSpPr>
            <p:spPr bwMode="auto">
              <a:xfrm>
                <a:off x="5490" y="2463"/>
                <a:ext cx="107" cy="88"/>
              </a:xfrm>
              <a:custGeom>
                <a:avLst/>
                <a:gdLst>
                  <a:gd name="T0" fmla="*/ 1 w 214"/>
                  <a:gd name="T1" fmla="*/ 1 h 174"/>
                  <a:gd name="T2" fmla="*/ 1 w 214"/>
                  <a:gd name="T3" fmla="*/ 1 h 174"/>
                  <a:gd name="T4" fmla="*/ 1 w 214"/>
                  <a:gd name="T5" fmla="*/ 1 h 174"/>
                  <a:gd name="T6" fmla="*/ 1 w 214"/>
                  <a:gd name="T7" fmla="*/ 1 h 174"/>
                  <a:gd name="T8" fmla="*/ 1 w 214"/>
                  <a:gd name="T9" fmla="*/ 1 h 174"/>
                  <a:gd name="T10" fmla="*/ 1 w 214"/>
                  <a:gd name="T11" fmla="*/ 1 h 174"/>
                  <a:gd name="T12" fmla="*/ 1 w 214"/>
                  <a:gd name="T13" fmla="*/ 1 h 174"/>
                  <a:gd name="T14" fmla="*/ 1 w 214"/>
                  <a:gd name="T15" fmla="*/ 1 h 174"/>
                  <a:gd name="T16" fmla="*/ 0 w 214"/>
                  <a:gd name="T17" fmla="*/ 1 h 174"/>
                  <a:gd name="T18" fmla="*/ 1 w 214"/>
                  <a:gd name="T19" fmla="*/ 1 h 174"/>
                  <a:gd name="T20" fmla="*/ 1 w 214"/>
                  <a:gd name="T21" fmla="*/ 1 h 174"/>
                  <a:gd name="T22" fmla="*/ 1 w 214"/>
                  <a:gd name="T23" fmla="*/ 1 h 174"/>
                  <a:gd name="T24" fmla="*/ 1 w 214"/>
                  <a:gd name="T25" fmla="*/ 1 h 174"/>
                  <a:gd name="T26" fmla="*/ 1 w 214"/>
                  <a:gd name="T27" fmla="*/ 1 h 174"/>
                  <a:gd name="T28" fmla="*/ 1 w 214"/>
                  <a:gd name="T29" fmla="*/ 1 h 174"/>
                  <a:gd name="T30" fmla="*/ 1 w 214"/>
                  <a:gd name="T31" fmla="*/ 1 h 174"/>
                  <a:gd name="T32" fmla="*/ 1 w 214"/>
                  <a:gd name="T33" fmla="*/ 1 h 174"/>
                  <a:gd name="T34" fmla="*/ 1 w 214"/>
                  <a:gd name="T35" fmla="*/ 1 h 174"/>
                  <a:gd name="T36" fmla="*/ 1 w 214"/>
                  <a:gd name="T37" fmla="*/ 1 h 174"/>
                  <a:gd name="T38" fmla="*/ 1 w 214"/>
                  <a:gd name="T39" fmla="*/ 1 h 174"/>
                  <a:gd name="T40" fmla="*/ 1 w 214"/>
                  <a:gd name="T41" fmla="*/ 1 h 174"/>
                  <a:gd name="T42" fmla="*/ 1 w 214"/>
                  <a:gd name="T43" fmla="*/ 1 h 174"/>
                  <a:gd name="T44" fmla="*/ 1 w 214"/>
                  <a:gd name="T45" fmla="*/ 1 h 174"/>
                  <a:gd name="T46" fmla="*/ 1 w 214"/>
                  <a:gd name="T47" fmla="*/ 1 h 174"/>
                  <a:gd name="T48" fmla="*/ 1 w 214"/>
                  <a:gd name="T49" fmla="*/ 1 h 174"/>
                  <a:gd name="T50" fmla="*/ 1 w 214"/>
                  <a:gd name="T51" fmla="*/ 1 h 174"/>
                  <a:gd name="T52" fmla="*/ 1 w 214"/>
                  <a:gd name="T53" fmla="*/ 1 h 174"/>
                  <a:gd name="T54" fmla="*/ 1 w 214"/>
                  <a:gd name="T55" fmla="*/ 1 h 174"/>
                  <a:gd name="T56" fmla="*/ 1 w 214"/>
                  <a:gd name="T57" fmla="*/ 1 h 174"/>
                  <a:gd name="T58" fmla="*/ 1 w 214"/>
                  <a:gd name="T59" fmla="*/ 1 h 174"/>
                  <a:gd name="T60" fmla="*/ 1 w 214"/>
                  <a:gd name="T61" fmla="*/ 1 h 174"/>
                  <a:gd name="T62" fmla="*/ 1 w 214"/>
                  <a:gd name="T63" fmla="*/ 1 h 174"/>
                  <a:gd name="T64" fmla="*/ 1 w 214"/>
                  <a:gd name="T65" fmla="*/ 1 h 174"/>
                  <a:gd name="T66" fmla="*/ 1 w 214"/>
                  <a:gd name="T67" fmla="*/ 1 h 174"/>
                  <a:gd name="T68" fmla="*/ 1 w 214"/>
                  <a:gd name="T69" fmla="*/ 0 h 174"/>
                  <a:gd name="T70" fmla="*/ 1 w 214"/>
                  <a:gd name="T71" fmla="*/ 0 h 1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14" h="174">
                    <a:moveTo>
                      <a:pt x="90" y="1"/>
                    </a:moveTo>
                    <a:lnTo>
                      <a:pt x="82" y="1"/>
                    </a:lnTo>
                    <a:lnTo>
                      <a:pt x="74" y="3"/>
                    </a:lnTo>
                    <a:lnTo>
                      <a:pt x="67" y="5"/>
                    </a:lnTo>
                    <a:lnTo>
                      <a:pt x="59" y="8"/>
                    </a:lnTo>
                    <a:lnTo>
                      <a:pt x="52" y="11"/>
                    </a:lnTo>
                    <a:lnTo>
                      <a:pt x="45" y="15"/>
                    </a:lnTo>
                    <a:lnTo>
                      <a:pt x="38" y="18"/>
                    </a:lnTo>
                    <a:lnTo>
                      <a:pt x="33" y="23"/>
                    </a:lnTo>
                    <a:lnTo>
                      <a:pt x="22" y="33"/>
                    </a:lnTo>
                    <a:lnTo>
                      <a:pt x="16" y="38"/>
                    </a:lnTo>
                    <a:lnTo>
                      <a:pt x="12" y="44"/>
                    </a:lnTo>
                    <a:lnTo>
                      <a:pt x="8" y="49"/>
                    </a:lnTo>
                    <a:lnTo>
                      <a:pt x="5" y="56"/>
                    </a:lnTo>
                    <a:lnTo>
                      <a:pt x="2" y="63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6"/>
                    </a:lnTo>
                    <a:lnTo>
                      <a:pt x="1" y="96"/>
                    </a:lnTo>
                    <a:lnTo>
                      <a:pt x="2" y="104"/>
                    </a:lnTo>
                    <a:lnTo>
                      <a:pt x="5" y="113"/>
                    </a:lnTo>
                    <a:lnTo>
                      <a:pt x="9" y="119"/>
                    </a:lnTo>
                    <a:lnTo>
                      <a:pt x="13" y="128"/>
                    </a:lnTo>
                    <a:lnTo>
                      <a:pt x="19" y="135"/>
                    </a:lnTo>
                    <a:lnTo>
                      <a:pt x="24" y="141"/>
                    </a:lnTo>
                    <a:lnTo>
                      <a:pt x="31" y="148"/>
                    </a:lnTo>
                    <a:lnTo>
                      <a:pt x="39" y="154"/>
                    </a:lnTo>
                    <a:lnTo>
                      <a:pt x="48" y="159"/>
                    </a:lnTo>
                    <a:lnTo>
                      <a:pt x="57" y="163"/>
                    </a:lnTo>
                    <a:lnTo>
                      <a:pt x="67" y="168"/>
                    </a:lnTo>
                    <a:lnTo>
                      <a:pt x="77" y="170"/>
                    </a:lnTo>
                    <a:lnTo>
                      <a:pt x="88" y="173"/>
                    </a:lnTo>
                    <a:lnTo>
                      <a:pt x="96" y="174"/>
                    </a:lnTo>
                    <a:lnTo>
                      <a:pt x="104" y="174"/>
                    </a:lnTo>
                    <a:lnTo>
                      <a:pt x="112" y="174"/>
                    </a:lnTo>
                    <a:lnTo>
                      <a:pt x="121" y="174"/>
                    </a:lnTo>
                    <a:lnTo>
                      <a:pt x="129" y="173"/>
                    </a:lnTo>
                    <a:lnTo>
                      <a:pt x="137" y="172"/>
                    </a:lnTo>
                    <a:lnTo>
                      <a:pt x="145" y="170"/>
                    </a:lnTo>
                    <a:lnTo>
                      <a:pt x="152" y="168"/>
                    </a:lnTo>
                    <a:lnTo>
                      <a:pt x="160" y="165"/>
                    </a:lnTo>
                    <a:lnTo>
                      <a:pt x="167" y="161"/>
                    </a:lnTo>
                    <a:lnTo>
                      <a:pt x="174" y="157"/>
                    </a:lnTo>
                    <a:lnTo>
                      <a:pt x="180" y="152"/>
                    </a:lnTo>
                    <a:lnTo>
                      <a:pt x="187" y="148"/>
                    </a:lnTo>
                    <a:lnTo>
                      <a:pt x="192" y="143"/>
                    </a:lnTo>
                    <a:lnTo>
                      <a:pt x="196" y="137"/>
                    </a:lnTo>
                    <a:lnTo>
                      <a:pt x="200" y="132"/>
                    </a:lnTo>
                    <a:lnTo>
                      <a:pt x="204" y="126"/>
                    </a:lnTo>
                    <a:lnTo>
                      <a:pt x="206" y="122"/>
                    </a:lnTo>
                    <a:lnTo>
                      <a:pt x="209" y="119"/>
                    </a:lnTo>
                    <a:lnTo>
                      <a:pt x="211" y="113"/>
                    </a:lnTo>
                    <a:lnTo>
                      <a:pt x="213" y="106"/>
                    </a:lnTo>
                    <a:lnTo>
                      <a:pt x="214" y="96"/>
                    </a:lnTo>
                    <a:lnTo>
                      <a:pt x="214" y="88"/>
                    </a:lnTo>
                    <a:lnTo>
                      <a:pt x="214" y="78"/>
                    </a:lnTo>
                    <a:lnTo>
                      <a:pt x="211" y="70"/>
                    </a:lnTo>
                    <a:lnTo>
                      <a:pt x="209" y="62"/>
                    </a:lnTo>
                    <a:lnTo>
                      <a:pt x="204" y="53"/>
                    </a:lnTo>
                    <a:lnTo>
                      <a:pt x="200" y="47"/>
                    </a:lnTo>
                    <a:lnTo>
                      <a:pt x="195" y="40"/>
                    </a:lnTo>
                    <a:lnTo>
                      <a:pt x="188" y="33"/>
                    </a:lnTo>
                    <a:lnTo>
                      <a:pt x="181" y="26"/>
                    </a:lnTo>
                    <a:lnTo>
                      <a:pt x="173" y="20"/>
                    </a:lnTo>
                    <a:lnTo>
                      <a:pt x="165" y="15"/>
                    </a:lnTo>
                    <a:lnTo>
                      <a:pt x="155" y="11"/>
                    </a:lnTo>
                    <a:lnTo>
                      <a:pt x="145" y="7"/>
                    </a:lnTo>
                    <a:lnTo>
                      <a:pt x="136" y="4"/>
                    </a:lnTo>
                    <a:lnTo>
                      <a:pt x="125" y="1"/>
                    </a:lnTo>
                    <a:lnTo>
                      <a:pt x="116" y="0"/>
                    </a:lnTo>
                    <a:lnTo>
                      <a:pt x="107" y="0"/>
                    </a:lnTo>
                    <a:lnTo>
                      <a:pt x="99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7" name="Freeform 935"/>
              <p:cNvSpPr>
                <a:spLocks/>
              </p:cNvSpPr>
              <p:nvPr userDrawn="1"/>
            </p:nvSpPr>
            <p:spPr bwMode="auto">
              <a:xfrm>
                <a:off x="5400" y="2892"/>
                <a:ext cx="101" cy="84"/>
              </a:xfrm>
              <a:custGeom>
                <a:avLst/>
                <a:gdLst>
                  <a:gd name="T0" fmla="*/ 0 w 204"/>
                  <a:gd name="T1" fmla="*/ 1 h 168"/>
                  <a:gd name="T2" fmla="*/ 0 w 204"/>
                  <a:gd name="T3" fmla="*/ 1 h 168"/>
                  <a:gd name="T4" fmla="*/ 0 w 204"/>
                  <a:gd name="T5" fmla="*/ 1 h 168"/>
                  <a:gd name="T6" fmla="*/ 0 w 204"/>
                  <a:gd name="T7" fmla="*/ 1 h 168"/>
                  <a:gd name="T8" fmla="*/ 0 w 204"/>
                  <a:gd name="T9" fmla="*/ 1 h 168"/>
                  <a:gd name="T10" fmla="*/ 0 w 204"/>
                  <a:gd name="T11" fmla="*/ 1 h 168"/>
                  <a:gd name="T12" fmla="*/ 0 w 204"/>
                  <a:gd name="T13" fmla="*/ 1 h 168"/>
                  <a:gd name="T14" fmla="*/ 0 w 204"/>
                  <a:gd name="T15" fmla="*/ 1 h 168"/>
                  <a:gd name="T16" fmla="*/ 0 w 204"/>
                  <a:gd name="T17" fmla="*/ 1 h 168"/>
                  <a:gd name="T18" fmla="*/ 0 w 204"/>
                  <a:gd name="T19" fmla="*/ 1 h 168"/>
                  <a:gd name="T20" fmla="*/ 0 w 204"/>
                  <a:gd name="T21" fmla="*/ 1 h 168"/>
                  <a:gd name="T22" fmla="*/ 0 w 204"/>
                  <a:gd name="T23" fmla="*/ 1 h 168"/>
                  <a:gd name="T24" fmla="*/ 0 w 204"/>
                  <a:gd name="T25" fmla="*/ 1 h 168"/>
                  <a:gd name="T26" fmla="*/ 0 w 204"/>
                  <a:gd name="T27" fmla="*/ 1 h 168"/>
                  <a:gd name="T28" fmla="*/ 0 w 204"/>
                  <a:gd name="T29" fmla="*/ 1 h 168"/>
                  <a:gd name="T30" fmla="*/ 0 w 204"/>
                  <a:gd name="T31" fmla="*/ 1 h 168"/>
                  <a:gd name="T32" fmla="*/ 0 w 204"/>
                  <a:gd name="T33" fmla="*/ 1 h 168"/>
                  <a:gd name="T34" fmla="*/ 0 w 204"/>
                  <a:gd name="T35" fmla="*/ 1 h 168"/>
                  <a:gd name="T36" fmla="*/ 0 w 204"/>
                  <a:gd name="T37" fmla="*/ 1 h 168"/>
                  <a:gd name="T38" fmla="*/ 0 w 204"/>
                  <a:gd name="T39" fmla="*/ 1 h 168"/>
                  <a:gd name="T40" fmla="*/ 0 w 204"/>
                  <a:gd name="T41" fmla="*/ 1 h 168"/>
                  <a:gd name="T42" fmla="*/ 0 w 204"/>
                  <a:gd name="T43" fmla="*/ 1 h 168"/>
                  <a:gd name="T44" fmla="*/ 0 w 204"/>
                  <a:gd name="T45" fmla="*/ 1 h 168"/>
                  <a:gd name="T46" fmla="*/ 0 w 204"/>
                  <a:gd name="T47" fmla="*/ 1 h 168"/>
                  <a:gd name="T48" fmla="*/ 0 w 204"/>
                  <a:gd name="T49" fmla="*/ 1 h 168"/>
                  <a:gd name="T50" fmla="*/ 0 w 204"/>
                  <a:gd name="T51" fmla="*/ 1 h 168"/>
                  <a:gd name="T52" fmla="*/ 0 w 204"/>
                  <a:gd name="T53" fmla="*/ 1 h 168"/>
                  <a:gd name="T54" fmla="*/ 0 w 204"/>
                  <a:gd name="T55" fmla="*/ 1 h 168"/>
                  <a:gd name="T56" fmla="*/ 0 w 204"/>
                  <a:gd name="T57" fmla="*/ 1 h 168"/>
                  <a:gd name="T58" fmla="*/ 0 w 204"/>
                  <a:gd name="T59" fmla="*/ 1 h 168"/>
                  <a:gd name="T60" fmla="*/ 0 w 204"/>
                  <a:gd name="T61" fmla="*/ 1 h 168"/>
                  <a:gd name="T62" fmla="*/ 0 w 204"/>
                  <a:gd name="T63" fmla="*/ 1 h 168"/>
                  <a:gd name="T64" fmla="*/ 0 w 204"/>
                  <a:gd name="T65" fmla="*/ 1 h 1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4" h="168">
                    <a:moveTo>
                      <a:pt x="87" y="0"/>
                    </a:moveTo>
                    <a:lnTo>
                      <a:pt x="71" y="1"/>
                    </a:lnTo>
                    <a:lnTo>
                      <a:pt x="64" y="3"/>
                    </a:lnTo>
                    <a:lnTo>
                      <a:pt x="57" y="4"/>
                    </a:lnTo>
                    <a:lnTo>
                      <a:pt x="43" y="9"/>
                    </a:lnTo>
                    <a:lnTo>
                      <a:pt x="38" y="12"/>
                    </a:lnTo>
                    <a:lnTo>
                      <a:pt x="31" y="16"/>
                    </a:lnTo>
                    <a:lnTo>
                      <a:pt x="25" y="20"/>
                    </a:lnTo>
                    <a:lnTo>
                      <a:pt x="21" y="25"/>
                    </a:lnTo>
                    <a:lnTo>
                      <a:pt x="17" y="29"/>
                    </a:lnTo>
                    <a:lnTo>
                      <a:pt x="13" y="34"/>
                    </a:lnTo>
                    <a:lnTo>
                      <a:pt x="6" y="45"/>
                    </a:lnTo>
                    <a:lnTo>
                      <a:pt x="2" y="58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2"/>
                    </a:lnTo>
                    <a:lnTo>
                      <a:pt x="3" y="91"/>
                    </a:lnTo>
                    <a:lnTo>
                      <a:pt x="6" y="99"/>
                    </a:lnTo>
                    <a:lnTo>
                      <a:pt x="9" y="107"/>
                    </a:lnTo>
                    <a:lnTo>
                      <a:pt x="14" y="114"/>
                    </a:lnTo>
                    <a:lnTo>
                      <a:pt x="18" y="121"/>
                    </a:lnTo>
                    <a:lnTo>
                      <a:pt x="25" y="128"/>
                    </a:lnTo>
                    <a:lnTo>
                      <a:pt x="31" y="135"/>
                    </a:lnTo>
                    <a:lnTo>
                      <a:pt x="39" y="141"/>
                    </a:lnTo>
                    <a:lnTo>
                      <a:pt x="46" y="147"/>
                    </a:lnTo>
                    <a:lnTo>
                      <a:pt x="55" y="152"/>
                    </a:lnTo>
                    <a:lnTo>
                      <a:pt x="64" y="157"/>
                    </a:lnTo>
                    <a:lnTo>
                      <a:pt x="73" y="161"/>
                    </a:lnTo>
                    <a:lnTo>
                      <a:pt x="84" y="163"/>
                    </a:lnTo>
                    <a:lnTo>
                      <a:pt x="91" y="165"/>
                    </a:lnTo>
                    <a:lnTo>
                      <a:pt x="99" y="166"/>
                    </a:lnTo>
                    <a:lnTo>
                      <a:pt x="108" y="168"/>
                    </a:lnTo>
                    <a:lnTo>
                      <a:pt x="115" y="168"/>
                    </a:lnTo>
                    <a:lnTo>
                      <a:pt x="131" y="168"/>
                    </a:lnTo>
                    <a:lnTo>
                      <a:pt x="146" y="165"/>
                    </a:lnTo>
                    <a:lnTo>
                      <a:pt x="153" y="162"/>
                    </a:lnTo>
                    <a:lnTo>
                      <a:pt x="159" y="159"/>
                    </a:lnTo>
                    <a:lnTo>
                      <a:pt x="171" y="152"/>
                    </a:lnTo>
                    <a:lnTo>
                      <a:pt x="176" y="148"/>
                    </a:lnTo>
                    <a:lnTo>
                      <a:pt x="182" y="144"/>
                    </a:lnTo>
                    <a:lnTo>
                      <a:pt x="187" y="140"/>
                    </a:lnTo>
                    <a:lnTo>
                      <a:pt x="192" y="135"/>
                    </a:lnTo>
                    <a:lnTo>
                      <a:pt x="194" y="129"/>
                    </a:lnTo>
                    <a:lnTo>
                      <a:pt x="197" y="124"/>
                    </a:lnTo>
                    <a:lnTo>
                      <a:pt x="200" y="117"/>
                    </a:lnTo>
                    <a:lnTo>
                      <a:pt x="203" y="111"/>
                    </a:lnTo>
                    <a:lnTo>
                      <a:pt x="204" y="103"/>
                    </a:lnTo>
                    <a:lnTo>
                      <a:pt x="204" y="93"/>
                    </a:lnTo>
                    <a:lnTo>
                      <a:pt x="203" y="85"/>
                    </a:lnTo>
                    <a:lnTo>
                      <a:pt x="201" y="77"/>
                    </a:lnTo>
                    <a:lnTo>
                      <a:pt x="198" y="69"/>
                    </a:lnTo>
                    <a:lnTo>
                      <a:pt x="194" y="62"/>
                    </a:lnTo>
                    <a:lnTo>
                      <a:pt x="190" y="53"/>
                    </a:lnTo>
                    <a:lnTo>
                      <a:pt x="185" y="47"/>
                    </a:lnTo>
                    <a:lnTo>
                      <a:pt x="182" y="42"/>
                    </a:lnTo>
                    <a:lnTo>
                      <a:pt x="179" y="38"/>
                    </a:lnTo>
                    <a:lnTo>
                      <a:pt x="172" y="33"/>
                    </a:lnTo>
                    <a:lnTo>
                      <a:pt x="164" y="26"/>
                    </a:lnTo>
                    <a:lnTo>
                      <a:pt x="156" y="20"/>
                    </a:lnTo>
                    <a:lnTo>
                      <a:pt x="148" y="15"/>
                    </a:lnTo>
                    <a:lnTo>
                      <a:pt x="138" y="11"/>
                    </a:lnTo>
                    <a:lnTo>
                      <a:pt x="128" y="7"/>
                    </a:lnTo>
                    <a:lnTo>
                      <a:pt x="119" y="4"/>
                    </a:lnTo>
                    <a:lnTo>
                      <a:pt x="110" y="3"/>
                    </a:lnTo>
                    <a:lnTo>
                      <a:pt x="102" y="1"/>
                    </a:lnTo>
                    <a:lnTo>
                      <a:pt x="94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8" name="Freeform 936"/>
              <p:cNvSpPr>
                <a:spLocks/>
              </p:cNvSpPr>
              <p:nvPr userDrawn="1"/>
            </p:nvSpPr>
            <p:spPr bwMode="auto">
              <a:xfrm>
                <a:off x="5680" y="2810"/>
                <a:ext cx="79" cy="90"/>
              </a:xfrm>
              <a:custGeom>
                <a:avLst/>
                <a:gdLst>
                  <a:gd name="T0" fmla="*/ 0 w 160"/>
                  <a:gd name="T1" fmla="*/ 0 h 180"/>
                  <a:gd name="T2" fmla="*/ 0 w 160"/>
                  <a:gd name="T3" fmla="*/ 1 h 180"/>
                  <a:gd name="T4" fmla="*/ 0 w 160"/>
                  <a:gd name="T5" fmla="*/ 1 h 180"/>
                  <a:gd name="T6" fmla="*/ 0 w 160"/>
                  <a:gd name="T7" fmla="*/ 1 h 180"/>
                  <a:gd name="T8" fmla="*/ 0 w 160"/>
                  <a:gd name="T9" fmla="*/ 1 h 180"/>
                  <a:gd name="T10" fmla="*/ 0 w 160"/>
                  <a:gd name="T11" fmla="*/ 1 h 180"/>
                  <a:gd name="T12" fmla="*/ 0 w 160"/>
                  <a:gd name="T13" fmla="*/ 1 h 180"/>
                  <a:gd name="T14" fmla="*/ 0 w 160"/>
                  <a:gd name="T15" fmla="*/ 1 h 180"/>
                  <a:gd name="T16" fmla="*/ 0 w 160"/>
                  <a:gd name="T17" fmla="*/ 1 h 180"/>
                  <a:gd name="T18" fmla="*/ 0 w 160"/>
                  <a:gd name="T19" fmla="*/ 1 h 180"/>
                  <a:gd name="T20" fmla="*/ 0 w 160"/>
                  <a:gd name="T21" fmla="*/ 1 h 180"/>
                  <a:gd name="T22" fmla="*/ 0 w 160"/>
                  <a:gd name="T23" fmla="*/ 1 h 180"/>
                  <a:gd name="T24" fmla="*/ 0 w 160"/>
                  <a:gd name="T25" fmla="*/ 1 h 180"/>
                  <a:gd name="T26" fmla="*/ 0 w 160"/>
                  <a:gd name="T27" fmla="*/ 1 h 180"/>
                  <a:gd name="T28" fmla="*/ 0 w 160"/>
                  <a:gd name="T29" fmla="*/ 1 h 180"/>
                  <a:gd name="T30" fmla="*/ 0 w 160"/>
                  <a:gd name="T31" fmla="*/ 1 h 180"/>
                  <a:gd name="T32" fmla="*/ 0 w 160"/>
                  <a:gd name="T33" fmla="*/ 1 h 180"/>
                  <a:gd name="T34" fmla="*/ 0 w 160"/>
                  <a:gd name="T35" fmla="*/ 1 h 180"/>
                  <a:gd name="T36" fmla="*/ 0 w 160"/>
                  <a:gd name="T37" fmla="*/ 1 h 180"/>
                  <a:gd name="T38" fmla="*/ 0 w 160"/>
                  <a:gd name="T39" fmla="*/ 1 h 180"/>
                  <a:gd name="T40" fmla="*/ 0 w 160"/>
                  <a:gd name="T41" fmla="*/ 1 h 180"/>
                  <a:gd name="T42" fmla="*/ 0 w 160"/>
                  <a:gd name="T43" fmla="*/ 1 h 180"/>
                  <a:gd name="T44" fmla="*/ 0 w 160"/>
                  <a:gd name="T45" fmla="*/ 1 h 180"/>
                  <a:gd name="T46" fmla="*/ 0 w 160"/>
                  <a:gd name="T47" fmla="*/ 1 h 180"/>
                  <a:gd name="T48" fmla="*/ 0 w 160"/>
                  <a:gd name="T49" fmla="*/ 1 h 180"/>
                  <a:gd name="T50" fmla="*/ 0 w 160"/>
                  <a:gd name="T51" fmla="*/ 1 h 180"/>
                  <a:gd name="T52" fmla="*/ 0 w 160"/>
                  <a:gd name="T53" fmla="*/ 1 h 180"/>
                  <a:gd name="T54" fmla="*/ 0 w 160"/>
                  <a:gd name="T55" fmla="*/ 1 h 180"/>
                  <a:gd name="T56" fmla="*/ 0 w 160"/>
                  <a:gd name="T57" fmla="*/ 1 h 180"/>
                  <a:gd name="T58" fmla="*/ 0 w 160"/>
                  <a:gd name="T59" fmla="*/ 1 h 180"/>
                  <a:gd name="T60" fmla="*/ 0 w 160"/>
                  <a:gd name="T61" fmla="*/ 1 h 180"/>
                  <a:gd name="T62" fmla="*/ 0 w 160"/>
                  <a:gd name="T63" fmla="*/ 1 h 180"/>
                  <a:gd name="T64" fmla="*/ 0 w 160"/>
                  <a:gd name="T65" fmla="*/ 1 h 180"/>
                  <a:gd name="T66" fmla="*/ 0 w 160"/>
                  <a:gd name="T67" fmla="*/ 1 h 180"/>
                  <a:gd name="T68" fmla="*/ 0 w 160"/>
                  <a:gd name="T69" fmla="*/ 1 h 180"/>
                  <a:gd name="T70" fmla="*/ 0 w 160"/>
                  <a:gd name="T71" fmla="*/ 1 h 180"/>
                  <a:gd name="T72" fmla="*/ 0 w 160"/>
                  <a:gd name="T73" fmla="*/ 1 h 180"/>
                  <a:gd name="T74" fmla="*/ 0 w 160"/>
                  <a:gd name="T75" fmla="*/ 1 h 180"/>
                  <a:gd name="T76" fmla="*/ 0 w 160"/>
                  <a:gd name="T77" fmla="*/ 1 h 180"/>
                  <a:gd name="T78" fmla="*/ 0 w 160"/>
                  <a:gd name="T79" fmla="*/ 1 h 180"/>
                  <a:gd name="T80" fmla="*/ 0 w 160"/>
                  <a:gd name="T81" fmla="*/ 1 h 180"/>
                  <a:gd name="T82" fmla="*/ 0 w 160"/>
                  <a:gd name="T83" fmla="*/ 1 h 180"/>
                  <a:gd name="T84" fmla="*/ 0 w 160"/>
                  <a:gd name="T85" fmla="*/ 1 h 180"/>
                  <a:gd name="T86" fmla="*/ 0 w 160"/>
                  <a:gd name="T87" fmla="*/ 1 h 180"/>
                  <a:gd name="T88" fmla="*/ 0 w 160"/>
                  <a:gd name="T89" fmla="*/ 1 h 180"/>
                  <a:gd name="T90" fmla="*/ 0 w 160"/>
                  <a:gd name="T91" fmla="*/ 1 h 180"/>
                  <a:gd name="T92" fmla="*/ 0 w 160"/>
                  <a:gd name="T93" fmla="*/ 1 h 180"/>
                  <a:gd name="T94" fmla="*/ 0 w 160"/>
                  <a:gd name="T95" fmla="*/ 1 h 180"/>
                  <a:gd name="T96" fmla="*/ 0 w 160"/>
                  <a:gd name="T97" fmla="*/ 0 h 1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0" h="180">
                    <a:moveTo>
                      <a:pt x="99" y="0"/>
                    </a:moveTo>
                    <a:lnTo>
                      <a:pt x="107" y="1"/>
                    </a:lnTo>
                    <a:lnTo>
                      <a:pt x="117" y="1"/>
                    </a:lnTo>
                    <a:lnTo>
                      <a:pt x="125" y="3"/>
                    </a:lnTo>
                    <a:lnTo>
                      <a:pt x="135" y="4"/>
                    </a:lnTo>
                    <a:lnTo>
                      <a:pt x="147" y="8"/>
                    </a:lnTo>
                    <a:lnTo>
                      <a:pt x="160" y="12"/>
                    </a:lnTo>
                    <a:lnTo>
                      <a:pt x="160" y="176"/>
                    </a:lnTo>
                    <a:lnTo>
                      <a:pt x="144" y="179"/>
                    </a:lnTo>
                    <a:lnTo>
                      <a:pt x="129" y="180"/>
                    </a:lnTo>
                    <a:lnTo>
                      <a:pt x="121" y="179"/>
                    </a:lnTo>
                    <a:lnTo>
                      <a:pt x="111" y="179"/>
                    </a:lnTo>
                    <a:lnTo>
                      <a:pt x="102" y="177"/>
                    </a:lnTo>
                    <a:lnTo>
                      <a:pt x="98" y="176"/>
                    </a:lnTo>
                    <a:lnTo>
                      <a:pt x="94" y="174"/>
                    </a:lnTo>
                    <a:lnTo>
                      <a:pt x="83" y="172"/>
                    </a:lnTo>
                    <a:lnTo>
                      <a:pt x="77" y="170"/>
                    </a:lnTo>
                    <a:lnTo>
                      <a:pt x="72" y="168"/>
                    </a:lnTo>
                    <a:lnTo>
                      <a:pt x="61" y="163"/>
                    </a:lnTo>
                    <a:lnTo>
                      <a:pt x="51" y="158"/>
                    </a:lnTo>
                    <a:lnTo>
                      <a:pt x="43" y="152"/>
                    </a:lnTo>
                    <a:lnTo>
                      <a:pt x="34" y="146"/>
                    </a:lnTo>
                    <a:lnTo>
                      <a:pt x="28" y="139"/>
                    </a:lnTo>
                    <a:lnTo>
                      <a:pt x="21" y="132"/>
                    </a:lnTo>
                    <a:lnTo>
                      <a:pt x="15" y="124"/>
                    </a:lnTo>
                    <a:lnTo>
                      <a:pt x="10" y="115"/>
                    </a:lnTo>
                    <a:lnTo>
                      <a:pt x="6" y="107"/>
                    </a:lnTo>
                    <a:lnTo>
                      <a:pt x="3" y="99"/>
                    </a:lnTo>
                    <a:lnTo>
                      <a:pt x="1" y="9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1" y="64"/>
                    </a:lnTo>
                    <a:lnTo>
                      <a:pt x="4" y="58"/>
                    </a:lnTo>
                    <a:lnTo>
                      <a:pt x="7" y="51"/>
                    </a:lnTo>
                    <a:lnTo>
                      <a:pt x="10" y="44"/>
                    </a:lnTo>
                    <a:lnTo>
                      <a:pt x="12" y="41"/>
                    </a:lnTo>
                    <a:lnTo>
                      <a:pt x="14" y="38"/>
                    </a:lnTo>
                    <a:lnTo>
                      <a:pt x="19" y="33"/>
                    </a:lnTo>
                    <a:lnTo>
                      <a:pt x="23" y="27"/>
                    </a:lnTo>
                    <a:lnTo>
                      <a:pt x="29" y="23"/>
                    </a:lnTo>
                    <a:lnTo>
                      <a:pt x="36" y="19"/>
                    </a:lnTo>
                    <a:lnTo>
                      <a:pt x="43" y="15"/>
                    </a:lnTo>
                    <a:lnTo>
                      <a:pt x="50" y="11"/>
                    </a:lnTo>
                    <a:lnTo>
                      <a:pt x="56" y="8"/>
                    </a:lnTo>
                    <a:lnTo>
                      <a:pt x="65" y="5"/>
                    </a:lnTo>
                    <a:lnTo>
                      <a:pt x="73" y="4"/>
                    </a:lnTo>
                    <a:lnTo>
                      <a:pt x="81" y="3"/>
                    </a:lnTo>
                    <a:lnTo>
                      <a:pt x="89" y="1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89" name="Freeform 937"/>
              <p:cNvSpPr>
                <a:spLocks/>
              </p:cNvSpPr>
              <p:nvPr userDrawn="1"/>
            </p:nvSpPr>
            <p:spPr bwMode="auto">
              <a:xfrm>
                <a:off x="5581" y="3238"/>
                <a:ext cx="107" cy="87"/>
              </a:xfrm>
              <a:custGeom>
                <a:avLst/>
                <a:gdLst>
                  <a:gd name="T0" fmla="*/ 0 w 216"/>
                  <a:gd name="T1" fmla="*/ 0 h 174"/>
                  <a:gd name="T2" fmla="*/ 0 w 216"/>
                  <a:gd name="T3" fmla="*/ 1 h 174"/>
                  <a:gd name="T4" fmla="*/ 0 w 216"/>
                  <a:gd name="T5" fmla="*/ 1 h 174"/>
                  <a:gd name="T6" fmla="*/ 0 w 216"/>
                  <a:gd name="T7" fmla="*/ 1 h 174"/>
                  <a:gd name="T8" fmla="*/ 0 w 216"/>
                  <a:gd name="T9" fmla="*/ 1 h 174"/>
                  <a:gd name="T10" fmla="*/ 0 w 216"/>
                  <a:gd name="T11" fmla="*/ 1 h 174"/>
                  <a:gd name="T12" fmla="*/ 0 w 216"/>
                  <a:gd name="T13" fmla="*/ 1 h 174"/>
                  <a:gd name="T14" fmla="*/ 0 w 216"/>
                  <a:gd name="T15" fmla="*/ 1 h 174"/>
                  <a:gd name="T16" fmla="*/ 0 w 216"/>
                  <a:gd name="T17" fmla="*/ 1 h 174"/>
                  <a:gd name="T18" fmla="*/ 0 w 216"/>
                  <a:gd name="T19" fmla="*/ 1 h 174"/>
                  <a:gd name="T20" fmla="*/ 0 w 216"/>
                  <a:gd name="T21" fmla="*/ 1 h 174"/>
                  <a:gd name="T22" fmla="*/ 0 w 216"/>
                  <a:gd name="T23" fmla="*/ 1 h 174"/>
                  <a:gd name="T24" fmla="*/ 0 w 216"/>
                  <a:gd name="T25" fmla="*/ 1 h 174"/>
                  <a:gd name="T26" fmla="*/ 0 w 216"/>
                  <a:gd name="T27" fmla="*/ 1 h 174"/>
                  <a:gd name="T28" fmla="*/ 0 w 216"/>
                  <a:gd name="T29" fmla="*/ 1 h 174"/>
                  <a:gd name="T30" fmla="*/ 0 w 216"/>
                  <a:gd name="T31" fmla="*/ 1 h 174"/>
                  <a:gd name="T32" fmla="*/ 0 w 216"/>
                  <a:gd name="T33" fmla="*/ 1 h 174"/>
                  <a:gd name="T34" fmla="*/ 0 w 216"/>
                  <a:gd name="T35" fmla="*/ 1 h 174"/>
                  <a:gd name="T36" fmla="*/ 0 w 216"/>
                  <a:gd name="T37" fmla="*/ 1 h 174"/>
                  <a:gd name="T38" fmla="*/ 0 w 216"/>
                  <a:gd name="T39" fmla="*/ 1 h 174"/>
                  <a:gd name="T40" fmla="*/ 0 w 216"/>
                  <a:gd name="T41" fmla="*/ 1 h 174"/>
                  <a:gd name="T42" fmla="*/ 0 w 216"/>
                  <a:gd name="T43" fmla="*/ 1 h 174"/>
                  <a:gd name="T44" fmla="*/ 0 w 216"/>
                  <a:gd name="T45" fmla="*/ 1 h 174"/>
                  <a:gd name="T46" fmla="*/ 0 w 216"/>
                  <a:gd name="T47" fmla="*/ 1 h 174"/>
                  <a:gd name="T48" fmla="*/ 0 w 216"/>
                  <a:gd name="T49" fmla="*/ 1 h 174"/>
                  <a:gd name="T50" fmla="*/ 0 w 216"/>
                  <a:gd name="T51" fmla="*/ 1 h 174"/>
                  <a:gd name="T52" fmla="*/ 0 w 216"/>
                  <a:gd name="T53" fmla="*/ 1 h 174"/>
                  <a:gd name="T54" fmla="*/ 0 w 216"/>
                  <a:gd name="T55" fmla="*/ 1 h 174"/>
                  <a:gd name="T56" fmla="*/ 0 w 216"/>
                  <a:gd name="T57" fmla="*/ 1 h 174"/>
                  <a:gd name="T58" fmla="*/ 0 w 216"/>
                  <a:gd name="T59" fmla="*/ 1 h 174"/>
                  <a:gd name="T60" fmla="*/ 0 w 216"/>
                  <a:gd name="T61" fmla="*/ 1 h 174"/>
                  <a:gd name="T62" fmla="*/ 0 w 216"/>
                  <a:gd name="T63" fmla="*/ 1 h 174"/>
                  <a:gd name="T64" fmla="*/ 0 w 216"/>
                  <a:gd name="T65" fmla="*/ 1 h 174"/>
                  <a:gd name="T66" fmla="*/ 0 w 216"/>
                  <a:gd name="T67" fmla="*/ 1 h 174"/>
                  <a:gd name="T68" fmla="*/ 0 w 216"/>
                  <a:gd name="T69" fmla="*/ 1 h 1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16" h="174">
                    <a:moveTo>
                      <a:pt x="92" y="0"/>
                    </a:moveTo>
                    <a:lnTo>
                      <a:pt x="76" y="0"/>
                    </a:lnTo>
                    <a:lnTo>
                      <a:pt x="67" y="2"/>
                    </a:lnTo>
                    <a:lnTo>
                      <a:pt x="59" y="3"/>
                    </a:lnTo>
                    <a:lnTo>
                      <a:pt x="45" y="6"/>
                    </a:lnTo>
                    <a:lnTo>
                      <a:pt x="39" y="9"/>
                    </a:lnTo>
                    <a:lnTo>
                      <a:pt x="33" y="13"/>
                    </a:lnTo>
                    <a:lnTo>
                      <a:pt x="22" y="20"/>
                    </a:lnTo>
                    <a:lnTo>
                      <a:pt x="17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3" y="86"/>
                    </a:lnTo>
                    <a:lnTo>
                      <a:pt x="6" y="94"/>
                    </a:lnTo>
                    <a:lnTo>
                      <a:pt x="8" y="102"/>
                    </a:lnTo>
                    <a:lnTo>
                      <a:pt x="14" y="110"/>
                    </a:lnTo>
                    <a:lnTo>
                      <a:pt x="19" y="119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40" y="139"/>
                    </a:lnTo>
                    <a:lnTo>
                      <a:pt x="48" y="146"/>
                    </a:lnTo>
                    <a:lnTo>
                      <a:pt x="58" y="152"/>
                    </a:lnTo>
                    <a:lnTo>
                      <a:pt x="62" y="154"/>
                    </a:lnTo>
                    <a:lnTo>
                      <a:pt x="67" y="157"/>
                    </a:lnTo>
                    <a:lnTo>
                      <a:pt x="77" y="161"/>
                    </a:lnTo>
                    <a:lnTo>
                      <a:pt x="88" y="165"/>
                    </a:lnTo>
                    <a:lnTo>
                      <a:pt x="96" y="168"/>
                    </a:lnTo>
                    <a:lnTo>
                      <a:pt x="105" y="171"/>
                    </a:lnTo>
                    <a:lnTo>
                      <a:pt x="113" y="172"/>
                    </a:lnTo>
                    <a:lnTo>
                      <a:pt x="122" y="172"/>
                    </a:lnTo>
                    <a:lnTo>
                      <a:pt x="131" y="174"/>
                    </a:lnTo>
                    <a:lnTo>
                      <a:pt x="139" y="174"/>
                    </a:lnTo>
                    <a:lnTo>
                      <a:pt x="146" y="172"/>
                    </a:lnTo>
                    <a:lnTo>
                      <a:pt x="154" y="171"/>
                    </a:lnTo>
                    <a:lnTo>
                      <a:pt x="162" y="170"/>
                    </a:lnTo>
                    <a:lnTo>
                      <a:pt x="169" y="168"/>
                    </a:lnTo>
                    <a:lnTo>
                      <a:pt x="176" y="165"/>
                    </a:lnTo>
                    <a:lnTo>
                      <a:pt x="182" y="163"/>
                    </a:lnTo>
                    <a:lnTo>
                      <a:pt x="188" y="159"/>
                    </a:lnTo>
                    <a:lnTo>
                      <a:pt x="194" y="154"/>
                    </a:lnTo>
                    <a:lnTo>
                      <a:pt x="198" y="150"/>
                    </a:lnTo>
                    <a:lnTo>
                      <a:pt x="204" y="145"/>
                    </a:lnTo>
                    <a:lnTo>
                      <a:pt x="206" y="139"/>
                    </a:lnTo>
                    <a:lnTo>
                      <a:pt x="210" y="134"/>
                    </a:lnTo>
                    <a:lnTo>
                      <a:pt x="213" y="128"/>
                    </a:lnTo>
                    <a:lnTo>
                      <a:pt x="215" y="121"/>
                    </a:lnTo>
                    <a:lnTo>
                      <a:pt x="216" y="113"/>
                    </a:lnTo>
                    <a:lnTo>
                      <a:pt x="216" y="105"/>
                    </a:lnTo>
                    <a:lnTo>
                      <a:pt x="216" y="97"/>
                    </a:lnTo>
                    <a:lnTo>
                      <a:pt x="213" y="87"/>
                    </a:lnTo>
                    <a:lnTo>
                      <a:pt x="210" y="79"/>
                    </a:lnTo>
                    <a:lnTo>
                      <a:pt x="208" y="71"/>
                    </a:lnTo>
                    <a:lnTo>
                      <a:pt x="202" y="62"/>
                    </a:lnTo>
                    <a:lnTo>
                      <a:pt x="197" y="55"/>
                    </a:lnTo>
                    <a:lnTo>
                      <a:pt x="190" y="47"/>
                    </a:lnTo>
                    <a:lnTo>
                      <a:pt x="183" y="40"/>
                    </a:lnTo>
                    <a:lnTo>
                      <a:pt x="175" y="33"/>
                    </a:lnTo>
                    <a:lnTo>
                      <a:pt x="166" y="27"/>
                    </a:lnTo>
                    <a:lnTo>
                      <a:pt x="157" y="21"/>
                    </a:lnTo>
                    <a:lnTo>
                      <a:pt x="147" y="16"/>
                    </a:lnTo>
                    <a:lnTo>
                      <a:pt x="138" y="11"/>
                    </a:lnTo>
                    <a:lnTo>
                      <a:pt x="127" y="7"/>
                    </a:lnTo>
                    <a:lnTo>
                      <a:pt x="117" y="5"/>
                    </a:lnTo>
                    <a:lnTo>
                      <a:pt x="109" y="3"/>
                    </a:lnTo>
                    <a:lnTo>
                      <a:pt x="100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0" name="Freeform 938"/>
              <p:cNvSpPr>
                <a:spLocks/>
              </p:cNvSpPr>
              <p:nvPr userDrawn="1"/>
            </p:nvSpPr>
            <p:spPr bwMode="auto">
              <a:xfrm>
                <a:off x="5715" y="2661"/>
                <a:ext cx="44" cy="88"/>
              </a:xfrm>
              <a:custGeom>
                <a:avLst/>
                <a:gdLst>
                  <a:gd name="T0" fmla="*/ 0 w 90"/>
                  <a:gd name="T1" fmla="*/ 1 h 176"/>
                  <a:gd name="T2" fmla="*/ 0 w 90"/>
                  <a:gd name="T3" fmla="*/ 1 h 176"/>
                  <a:gd name="T4" fmla="*/ 0 w 90"/>
                  <a:gd name="T5" fmla="*/ 1 h 176"/>
                  <a:gd name="T6" fmla="*/ 0 w 90"/>
                  <a:gd name="T7" fmla="*/ 1 h 176"/>
                  <a:gd name="T8" fmla="*/ 0 w 90"/>
                  <a:gd name="T9" fmla="*/ 1 h 176"/>
                  <a:gd name="T10" fmla="*/ 0 w 90"/>
                  <a:gd name="T11" fmla="*/ 1 h 176"/>
                  <a:gd name="T12" fmla="*/ 0 w 90"/>
                  <a:gd name="T13" fmla="*/ 1 h 176"/>
                  <a:gd name="T14" fmla="*/ 0 w 90"/>
                  <a:gd name="T15" fmla="*/ 1 h 176"/>
                  <a:gd name="T16" fmla="*/ 0 w 90"/>
                  <a:gd name="T17" fmla="*/ 1 h 176"/>
                  <a:gd name="T18" fmla="*/ 0 w 90"/>
                  <a:gd name="T19" fmla="*/ 1 h 176"/>
                  <a:gd name="T20" fmla="*/ 0 w 90"/>
                  <a:gd name="T21" fmla="*/ 1 h 176"/>
                  <a:gd name="T22" fmla="*/ 0 w 90"/>
                  <a:gd name="T23" fmla="*/ 1 h 176"/>
                  <a:gd name="T24" fmla="*/ 0 w 90"/>
                  <a:gd name="T25" fmla="*/ 1 h 176"/>
                  <a:gd name="T26" fmla="*/ 0 w 90"/>
                  <a:gd name="T27" fmla="*/ 1 h 176"/>
                  <a:gd name="T28" fmla="*/ 0 w 90"/>
                  <a:gd name="T29" fmla="*/ 1 h 176"/>
                  <a:gd name="T30" fmla="*/ 0 w 90"/>
                  <a:gd name="T31" fmla="*/ 1 h 176"/>
                  <a:gd name="T32" fmla="*/ 0 w 90"/>
                  <a:gd name="T33" fmla="*/ 1 h 176"/>
                  <a:gd name="T34" fmla="*/ 0 w 90"/>
                  <a:gd name="T35" fmla="*/ 1 h 176"/>
                  <a:gd name="T36" fmla="*/ 0 w 90"/>
                  <a:gd name="T37" fmla="*/ 1 h 176"/>
                  <a:gd name="T38" fmla="*/ 0 w 90"/>
                  <a:gd name="T39" fmla="*/ 1 h 176"/>
                  <a:gd name="T40" fmla="*/ 0 w 90"/>
                  <a:gd name="T41" fmla="*/ 1 h 176"/>
                  <a:gd name="T42" fmla="*/ 0 w 90"/>
                  <a:gd name="T43" fmla="*/ 1 h 176"/>
                  <a:gd name="T44" fmla="*/ 0 w 90"/>
                  <a:gd name="T45" fmla="*/ 1 h 176"/>
                  <a:gd name="T46" fmla="*/ 0 w 90"/>
                  <a:gd name="T47" fmla="*/ 1 h 176"/>
                  <a:gd name="T48" fmla="*/ 0 w 90"/>
                  <a:gd name="T49" fmla="*/ 1 h 176"/>
                  <a:gd name="T50" fmla="*/ 0 w 90"/>
                  <a:gd name="T51" fmla="*/ 1 h 176"/>
                  <a:gd name="T52" fmla="*/ 0 w 90"/>
                  <a:gd name="T53" fmla="*/ 1 h 176"/>
                  <a:gd name="T54" fmla="*/ 0 w 90"/>
                  <a:gd name="T55" fmla="*/ 1 h 176"/>
                  <a:gd name="T56" fmla="*/ 0 w 90"/>
                  <a:gd name="T57" fmla="*/ 1 h 176"/>
                  <a:gd name="T58" fmla="*/ 0 w 90"/>
                  <a:gd name="T59" fmla="*/ 1 h 176"/>
                  <a:gd name="T60" fmla="*/ 0 w 90"/>
                  <a:gd name="T61" fmla="*/ 1 h 176"/>
                  <a:gd name="T62" fmla="*/ 0 w 90"/>
                  <a:gd name="T63" fmla="*/ 0 h 176"/>
                  <a:gd name="T64" fmla="*/ 0 w 90"/>
                  <a:gd name="T65" fmla="*/ 1 h 1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76">
                    <a:moveTo>
                      <a:pt x="90" y="176"/>
                    </a:moveTo>
                    <a:lnTo>
                      <a:pt x="80" y="174"/>
                    </a:lnTo>
                    <a:lnTo>
                      <a:pt x="70" y="170"/>
                    </a:lnTo>
                    <a:lnTo>
                      <a:pt x="61" y="165"/>
                    </a:lnTo>
                    <a:lnTo>
                      <a:pt x="52" y="161"/>
                    </a:lnTo>
                    <a:lnTo>
                      <a:pt x="43" y="156"/>
                    </a:lnTo>
                    <a:lnTo>
                      <a:pt x="35" y="149"/>
                    </a:lnTo>
                    <a:lnTo>
                      <a:pt x="28" y="142"/>
                    </a:lnTo>
                    <a:lnTo>
                      <a:pt x="21" y="135"/>
                    </a:lnTo>
                    <a:lnTo>
                      <a:pt x="14" y="127"/>
                    </a:lnTo>
                    <a:lnTo>
                      <a:pt x="10" y="120"/>
                    </a:lnTo>
                    <a:lnTo>
                      <a:pt x="6" y="112"/>
                    </a:lnTo>
                    <a:lnTo>
                      <a:pt x="3" y="102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4" y="60"/>
                    </a:lnTo>
                    <a:lnTo>
                      <a:pt x="7" y="53"/>
                    </a:lnTo>
                    <a:lnTo>
                      <a:pt x="10" y="47"/>
                    </a:lnTo>
                    <a:lnTo>
                      <a:pt x="14" y="40"/>
                    </a:lnTo>
                    <a:lnTo>
                      <a:pt x="19" y="35"/>
                    </a:lnTo>
                    <a:lnTo>
                      <a:pt x="24" y="29"/>
                    </a:lnTo>
                    <a:lnTo>
                      <a:pt x="36" y="20"/>
                    </a:lnTo>
                    <a:lnTo>
                      <a:pt x="43" y="16"/>
                    </a:lnTo>
                    <a:lnTo>
                      <a:pt x="50" y="11"/>
                    </a:lnTo>
                    <a:lnTo>
                      <a:pt x="58" y="9"/>
                    </a:lnTo>
                    <a:lnTo>
                      <a:pt x="65" y="6"/>
                    </a:lnTo>
                    <a:lnTo>
                      <a:pt x="72" y="5"/>
                    </a:lnTo>
                    <a:lnTo>
                      <a:pt x="77" y="2"/>
                    </a:lnTo>
                    <a:lnTo>
                      <a:pt x="84" y="2"/>
                    </a:lnTo>
                    <a:lnTo>
                      <a:pt x="90" y="0"/>
                    </a:lnTo>
                    <a:lnTo>
                      <a:pt x="90" y="1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1" name="Freeform 939"/>
              <p:cNvSpPr>
                <a:spLocks/>
              </p:cNvSpPr>
              <p:nvPr userDrawn="1"/>
            </p:nvSpPr>
            <p:spPr bwMode="auto">
              <a:xfrm>
                <a:off x="5613" y="3099"/>
                <a:ext cx="110" cy="87"/>
              </a:xfrm>
              <a:custGeom>
                <a:avLst/>
                <a:gdLst>
                  <a:gd name="T0" fmla="*/ 1 w 220"/>
                  <a:gd name="T1" fmla="*/ 0 h 173"/>
                  <a:gd name="T2" fmla="*/ 1 w 220"/>
                  <a:gd name="T3" fmla="*/ 1 h 173"/>
                  <a:gd name="T4" fmla="*/ 1 w 220"/>
                  <a:gd name="T5" fmla="*/ 1 h 173"/>
                  <a:gd name="T6" fmla="*/ 1 w 220"/>
                  <a:gd name="T7" fmla="*/ 1 h 173"/>
                  <a:gd name="T8" fmla="*/ 1 w 220"/>
                  <a:gd name="T9" fmla="*/ 1 h 173"/>
                  <a:gd name="T10" fmla="*/ 1 w 220"/>
                  <a:gd name="T11" fmla="*/ 1 h 173"/>
                  <a:gd name="T12" fmla="*/ 1 w 220"/>
                  <a:gd name="T13" fmla="*/ 1 h 173"/>
                  <a:gd name="T14" fmla="*/ 1 w 220"/>
                  <a:gd name="T15" fmla="*/ 1 h 173"/>
                  <a:gd name="T16" fmla="*/ 0 w 220"/>
                  <a:gd name="T17" fmla="*/ 1 h 173"/>
                  <a:gd name="T18" fmla="*/ 0 w 220"/>
                  <a:gd name="T19" fmla="*/ 1 h 173"/>
                  <a:gd name="T20" fmla="*/ 1 w 220"/>
                  <a:gd name="T21" fmla="*/ 1 h 173"/>
                  <a:gd name="T22" fmla="*/ 1 w 220"/>
                  <a:gd name="T23" fmla="*/ 1 h 173"/>
                  <a:gd name="T24" fmla="*/ 1 w 220"/>
                  <a:gd name="T25" fmla="*/ 1 h 173"/>
                  <a:gd name="T26" fmla="*/ 1 w 220"/>
                  <a:gd name="T27" fmla="*/ 1 h 173"/>
                  <a:gd name="T28" fmla="*/ 1 w 220"/>
                  <a:gd name="T29" fmla="*/ 1 h 173"/>
                  <a:gd name="T30" fmla="*/ 1 w 220"/>
                  <a:gd name="T31" fmla="*/ 1 h 173"/>
                  <a:gd name="T32" fmla="*/ 1 w 220"/>
                  <a:gd name="T33" fmla="*/ 1 h 173"/>
                  <a:gd name="T34" fmla="*/ 1 w 220"/>
                  <a:gd name="T35" fmla="*/ 1 h 173"/>
                  <a:gd name="T36" fmla="*/ 1 w 220"/>
                  <a:gd name="T37" fmla="*/ 1 h 173"/>
                  <a:gd name="T38" fmla="*/ 1 w 220"/>
                  <a:gd name="T39" fmla="*/ 1 h 173"/>
                  <a:gd name="T40" fmla="*/ 1 w 220"/>
                  <a:gd name="T41" fmla="*/ 1 h 173"/>
                  <a:gd name="T42" fmla="*/ 1 w 220"/>
                  <a:gd name="T43" fmla="*/ 1 h 173"/>
                  <a:gd name="T44" fmla="*/ 1 w 220"/>
                  <a:gd name="T45" fmla="*/ 1 h 173"/>
                  <a:gd name="T46" fmla="*/ 1 w 220"/>
                  <a:gd name="T47" fmla="*/ 1 h 173"/>
                  <a:gd name="T48" fmla="*/ 1 w 220"/>
                  <a:gd name="T49" fmla="*/ 1 h 173"/>
                  <a:gd name="T50" fmla="*/ 1 w 220"/>
                  <a:gd name="T51" fmla="*/ 1 h 173"/>
                  <a:gd name="T52" fmla="*/ 1 w 220"/>
                  <a:gd name="T53" fmla="*/ 1 h 173"/>
                  <a:gd name="T54" fmla="*/ 1 w 220"/>
                  <a:gd name="T55" fmla="*/ 1 h 173"/>
                  <a:gd name="T56" fmla="*/ 1 w 220"/>
                  <a:gd name="T57" fmla="*/ 1 h 173"/>
                  <a:gd name="T58" fmla="*/ 1 w 220"/>
                  <a:gd name="T59" fmla="*/ 1 h 173"/>
                  <a:gd name="T60" fmla="*/ 1 w 220"/>
                  <a:gd name="T61" fmla="*/ 1 h 173"/>
                  <a:gd name="T62" fmla="*/ 1 w 220"/>
                  <a:gd name="T63" fmla="*/ 1 h 173"/>
                  <a:gd name="T64" fmla="*/ 1 w 220"/>
                  <a:gd name="T65" fmla="*/ 1 h 173"/>
                  <a:gd name="T66" fmla="*/ 1 w 220"/>
                  <a:gd name="T67" fmla="*/ 1 h 173"/>
                  <a:gd name="T68" fmla="*/ 1 w 220"/>
                  <a:gd name="T69" fmla="*/ 0 h 17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0" h="173">
                    <a:moveTo>
                      <a:pt x="93" y="0"/>
                    </a:moveTo>
                    <a:lnTo>
                      <a:pt x="85" y="0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60" y="2"/>
                    </a:lnTo>
                    <a:lnTo>
                      <a:pt x="53" y="4"/>
                    </a:lnTo>
                    <a:lnTo>
                      <a:pt x="46" y="7"/>
                    </a:lnTo>
                    <a:lnTo>
                      <a:pt x="40" y="9"/>
                    </a:lnTo>
                    <a:lnTo>
                      <a:pt x="33" y="13"/>
                    </a:lnTo>
                    <a:lnTo>
                      <a:pt x="27" y="18"/>
                    </a:lnTo>
                    <a:lnTo>
                      <a:pt x="22" y="22"/>
                    </a:lnTo>
                    <a:lnTo>
                      <a:pt x="18" y="26"/>
                    </a:lnTo>
                    <a:lnTo>
                      <a:pt x="12" y="31"/>
                    </a:lnTo>
                    <a:lnTo>
                      <a:pt x="9" y="37"/>
                    </a:lnTo>
                    <a:lnTo>
                      <a:pt x="5" y="42"/>
                    </a:lnTo>
                    <a:lnTo>
                      <a:pt x="2" y="48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0" y="81"/>
                    </a:lnTo>
                    <a:lnTo>
                      <a:pt x="2" y="89"/>
                    </a:lnTo>
                    <a:lnTo>
                      <a:pt x="5" y="97"/>
                    </a:lnTo>
                    <a:lnTo>
                      <a:pt x="8" y="106"/>
                    </a:lnTo>
                    <a:lnTo>
                      <a:pt x="13" y="114"/>
                    </a:lnTo>
                    <a:lnTo>
                      <a:pt x="19" y="121"/>
                    </a:lnTo>
                    <a:lnTo>
                      <a:pt x="26" y="129"/>
                    </a:lnTo>
                    <a:lnTo>
                      <a:pt x="33" y="136"/>
                    </a:lnTo>
                    <a:lnTo>
                      <a:pt x="40" y="143"/>
                    </a:lnTo>
                    <a:lnTo>
                      <a:pt x="49" y="148"/>
                    </a:lnTo>
                    <a:lnTo>
                      <a:pt x="57" y="154"/>
                    </a:lnTo>
                    <a:lnTo>
                      <a:pt x="68" y="159"/>
                    </a:lnTo>
                    <a:lnTo>
                      <a:pt x="78" y="163"/>
                    </a:lnTo>
                    <a:lnTo>
                      <a:pt x="89" y="167"/>
                    </a:lnTo>
                    <a:lnTo>
                      <a:pt x="97" y="170"/>
                    </a:lnTo>
                    <a:lnTo>
                      <a:pt x="107" y="172"/>
                    </a:lnTo>
                    <a:lnTo>
                      <a:pt x="115" y="173"/>
                    </a:lnTo>
                    <a:lnTo>
                      <a:pt x="123" y="173"/>
                    </a:lnTo>
                    <a:lnTo>
                      <a:pt x="140" y="173"/>
                    </a:lnTo>
                    <a:lnTo>
                      <a:pt x="148" y="173"/>
                    </a:lnTo>
                    <a:lnTo>
                      <a:pt x="156" y="172"/>
                    </a:lnTo>
                    <a:lnTo>
                      <a:pt x="165" y="169"/>
                    </a:lnTo>
                    <a:lnTo>
                      <a:pt x="172" y="167"/>
                    </a:lnTo>
                    <a:lnTo>
                      <a:pt x="178" y="165"/>
                    </a:lnTo>
                    <a:lnTo>
                      <a:pt x="185" y="161"/>
                    </a:lnTo>
                    <a:lnTo>
                      <a:pt x="196" y="152"/>
                    </a:lnTo>
                    <a:lnTo>
                      <a:pt x="202" y="148"/>
                    </a:lnTo>
                    <a:lnTo>
                      <a:pt x="206" y="143"/>
                    </a:lnTo>
                    <a:lnTo>
                      <a:pt x="210" y="137"/>
                    </a:lnTo>
                    <a:lnTo>
                      <a:pt x="214" y="132"/>
                    </a:lnTo>
                    <a:lnTo>
                      <a:pt x="217" y="125"/>
                    </a:lnTo>
                    <a:lnTo>
                      <a:pt x="218" y="119"/>
                    </a:lnTo>
                    <a:lnTo>
                      <a:pt x="220" y="110"/>
                    </a:lnTo>
                    <a:lnTo>
                      <a:pt x="220" y="101"/>
                    </a:lnTo>
                    <a:lnTo>
                      <a:pt x="220" y="93"/>
                    </a:lnTo>
                    <a:lnTo>
                      <a:pt x="217" y="84"/>
                    </a:lnTo>
                    <a:lnTo>
                      <a:pt x="214" y="75"/>
                    </a:lnTo>
                    <a:lnTo>
                      <a:pt x="210" y="67"/>
                    </a:lnTo>
                    <a:lnTo>
                      <a:pt x="206" y="59"/>
                    </a:lnTo>
                    <a:lnTo>
                      <a:pt x="200" y="51"/>
                    </a:lnTo>
                    <a:lnTo>
                      <a:pt x="194" y="44"/>
                    </a:lnTo>
                    <a:lnTo>
                      <a:pt x="187" y="37"/>
                    </a:lnTo>
                    <a:lnTo>
                      <a:pt x="178" y="30"/>
                    </a:lnTo>
                    <a:lnTo>
                      <a:pt x="169" y="23"/>
                    </a:lnTo>
                    <a:lnTo>
                      <a:pt x="161" y="18"/>
                    </a:lnTo>
                    <a:lnTo>
                      <a:pt x="150" y="13"/>
                    </a:lnTo>
                    <a:lnTo>
                      <a:pt x="139" y="8"/>
                    </a:lnTo>
                    <a:lnTo>
                      <a:pt x="128" y="5"/>
                    </a:lnTo>
                    <a:lnTo>
                      <a:pt x="119" y="2"/>
                    </a:lnTo>
                    <a:lnTo>
                      <a:pt x="111" y="1"/>
                    </a:lnTo>
                    <a:lnTo>
                      <a:pt x="101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2" name="Freeform 940"/>
              <p:cNvSpPr>
                <a:spLocks/>
              </p:cNvSpPr>
              <p:nvPr userDrawn="1"/>
            </p:nvSpPr>
            <p:spPr bwMode="auto">
              <a:xfrm>
                <a:off x="5750" y="2526"/>
                <a:ext cx="9" cy="49"/>
              </a:xfrm>
              <a:custGeom>
                <a:avLst/>
                <a:gdLst>
                  <a:gd name="T0" fmla="*/ 1 w 18"/>
                  <a:gd name="T1" fmla="*/ 0 h 99"/>
                  <a:gd name="T2" fmla="*/ 1 w 18"/>
                  <a:gd name="T3" fmla="*/ 0 h 99"/>
                  <a:gd name="T4" fmla="*/ 1 w 18"/>
                  <a:gd name="T5" fmla="*/ 0 h 99"/>
                  <a:gd name="T6" fmla="*/ 1 w 18"/>
                  <a:gd name="T7" fmla="*/ 0 h 99"/>
                  <a:gd name="T8" fmla="*/ 1 w 18"/>
                  <a:gd name="T9" fmla="*/ 0 h 99"/>
                  <a:gd name="T10" fmla="*/ 0 w 18"/>
                  <a:gd name="T11" fmla="*/ 0 h 99"/>
                  <a:gd name="T12" fmla="*/ 0 w 18"/>
                  <a:gd name="T13" fmla="*/ 0 h 99"/>
                  <a:gd name="T14" fmla="*/ 0 w 18"/>
                  <a:gd name="T15" fmla="*/ 0 h 99"/>
                  <a:gd name="T16" fmla="*/ 1 w 18"/>
                  <a:gd name="T17" fmla="*/ 0 h 99"/>
                  <a:gd name="T18" fmla="*/ 1 w 18"/>
                  <a:gd name="T19" fmla="*/ 0 h 99"/>
                  <a:gd name="T20" fmla="*/ 1 w 18"/>
                  <a:gd name="T21" fmla="*/ 0 h 99"/>
                  <a:gd name="T22" fmla="*/ 1 w 18"/>
                  <a:gd name="T23" fmla="*/ 0 h 99"/>
                  <a:gd name="T24" fmla="*/ 1 w 18"/>
                  <a:gd name="T25" fmla="*/ 0 h 99"/>
                  <a:gd name="T26" fmla="*/ 1 w 18"/>
                  <a:gd name="T27" fmla="*/ 0 h 99"/>
                  <a:gd name="T28" fmla="*/ 1 w 18"/>
                  <a:gd name="T29" fmla="*/ 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99">
                    <a:moveTo>
                      <a:pt x="18" y="99"/>
                    </a:moveTo>
                    <a:lnTo>
                      <a:pt x="13" y="92"/>
                    </a:lnTo>
                    <a:lnTo>
                      <a:pt x="8" y="84"/>
                    </a:lnTo>
                    <a:lnTo>
                      <a:pt x="5" y="77"/>
                    </a:lnTo>
                    <a:lnTo>
                      <a:pt x="2" y="69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7" y="18"/>
                    </a:lnTo>
                    <a:lnTo>
                      <a:pt x="9" y="12"/>
                    </a:lnTo>
                    <a:lnTo>
                      <a:pt x="13" y="5"/>
                    </a:lnTo>
                    <a:lnTo>
                      <a:pt x="18" y="0"/>
                    </a:lnTo>
                    <a:lnTo>
                      <a:pt x="18" y="9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3" name="Freeform 941"/>
              <p:cNvSpPr>
                <a:spLocks/>
              </p:cNvSpPr>
              <p:nvPr userDrawn="1"/>
            </p:nvSpPr>
            <p:spPr bwMode="auto">
              <a:xfrm>
                <a:off x="5646" y="2956"/>
                <a:ext cx="113" cy="89"/>
              </a:xfrm>
              <a:custGeom>
                <a:avLst/>
                <a:gdLst>
                  <a:gd name="T0" fmla="*/ 1 w 225"/>
                  <a:gd name="T1" fmla="*/ 1 h 177"/>
                  <a:gd name="T2" fmla="*/ 1 w 225"/>
                  <a:gd name="T3" fmla="*/ 1 h 177"/>
                  <a:gd name="T4" fmla="*/ 1 w 225"/>
                  <a:gd name="T5" fmla="*/ 1 h 177"/>
                  <a:gd name="T6" fmla="*/ 1 w 225"/>
                  <a:gd name="T7" fmla="*/ 1 h 177"/>
                  <a:gd name="T8" fmla="*/ 1 w 225"/>
                  <a:gd name="T9" fmla="*/ 1 h 177"/>
                  <a:gd name="T10" fmla="*/ 1 w 225"/>
                  <a:gd name="T11" fmla="*/ 1 h 177"/>
                  <a:gd name="T12" fmla="*/ 1 w 225"/>
                  <a:gd name="T13" fmla="*/ 1 h 177"/>
                  <a:gd name="T14" fmla="*/ 0 w 225"/>
                  <a:gd name="T15" fmla="*/ 1 h 177"/>
                  <a:gd name="T16" fmla="*/ 0 w 225"/>
                  <a:gd name="T17" fmla="*/ 1 h 177"/>
                  <a:gd name="T18" fmla="*/ 1 w 225"/>
                  <a:gd name="T19" fmla="*/ 1 h 177"/>
                  <a:gd name="T20" fmla="*/ 1 w 225"/>
                  <a:gd name="T21" fmla="*/ 1 h 177"/>
                  <a:gd name="T22" fmla="*/ 1 w 225"/>
                  <a:gd name="T23" fmla="*/ 1 h 177"/>
                  <a:gd name="T24" fmla="*/ 1 w 225"/>
                  <a:gd name="T25" fmla="*/ 1 h 177"/>
                  <a:gd name="T26" fmla="*/ 1 w 225"/>
                  <a:gd name="T27" fmla="*/ 1 h 177"/>
                  <a:gd name="T28" fmla="*/ 1 w 225"/>
                  <a:gd name="T29" fmla="*/ 1 h 177"/>
                  <a:gd name="T30" fmla="*/ 1 w 225"/>
                  <a:gd name="T31" fmla="*/ 1 h 177"/>
                  <a:gd name="T32" fmla="*/ 1 w 225"/>
                  <a:gd name="T33" fmla="*/ 1 h 177"/>
                  <a:gd name="T34" fmla="*/ 1 w 225"/>
                  <a:gd name="T35" fmla="*/ 1 h 177"/>
                  <a:gd name="T36" fmla="*/ 1 w 225"/>
                  <a:gd name="T37" fmla="*/ 1 h 177"/>
                  <a:gd name="T38" fmla="*/ 1 w 225"/>
                  <a:gd name="T39" fmla="*/ 1 h 177"/>
                  <a:gd name="T40" fmla="*/ 1 w 225"/>
                  <a:gd name="T41" fmla="*/ 1 h 177"/>
                  <a:gd name="T42" fmla="*/ 1 w 225"/>
                  <a:gd name="T43" fmla="*/ 1 h 177"/>
                  <a:gd name="T44" fmla="*/ 1 w 225"/>
                  <a:gd name="T45" fmla="*/ 1 h 177"/>
                  <a:gd name="T46" fmla="*/ 1 w 225"/>
                  <a:gd name="T47" fmla="*/ 1 h 177"/>
                  <a:gd name="T48" fmla="*/ 1 w 225"/>
                  <a:gd name="T49" fmla="*/ 1 h 177"/>
                  <a:gd name="T50" fmla="*/ 1 w 225"/>
                  <a:gd name="T51" fmla="*/ 1 h 177"/>
                  <a:gd name="T52" fmla="*/ 1 w 225"/>
                  <a:gd name="T53" fmla="*/ 1 h 177"/>
                  <a:gd name="T54" fmla="*/ 1 w 225"/>
                  <a:gd name="T55" fmla="*/ 1 h 177"/>
                  <a:gd name="T56" fmla="*/ 1 w 225"/>
                  <a:gd name="T57" fmla="*/ 1 h 177"/>
                  <a:gd name="T58" fmla="*/ 1 w 225"/>
                  <a:gd name="T59" fmla="*/ 1 h 177"/>
                  <a:gd name="T60" fmla="*/ 1 w 225"/>
                  <a:gd name="T61" fmla="*/ 1 h 177"/>
                  <a:gd name="T62" fmla="*/ 1 w 225"/>
                  <a:gd name="T63" fmla="*/ 1 h 177"/>
                  <a:gd name="T64" fmla="*/ 1 w 225"/>
                  <a:gd name="T65" fmla="*/ 1 h 177"/>
                  <a:gd name="T66" fmla="*/ 1 w 225"/>
                  <a:gd name="T67" fmla="*/ 1 h 177"/>
                  <a:gd name="T68" fmla="*/ 1 w 225"/>
                  <a:gd name="T69" fmla="*/ 1 h 177"/>
                  <a:gd name="T70" fmla="*/ 1 w 225"/>
                  <a:gd name="T71" fmla="*/ 1 h 177"/>
                  <a:gd name="T72" fmla="*/ 1 w 225"/>
                  <a:gd name="T73" fmla="*/ 0 h 1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5" h="177">
                    <a:moveTo>
                      <a:pt x="96" y="0"/>
                    </a:moveTo>
                    <a:lnTo>
                      <a:pt x="78" y="1"/>
                    </a:lnTo>
                    <a:lnTo>
                      <a:pt x="70" y="2"/>
                    </a:lnTo>
                    <a:lnTo>
                      <a:pt x="63" y="4"/>
                    </a:lnTo>
                    <a:lnTo>
                      <a:pt x="55" y="7"/>
                    </a:lnTo>
                    <a:lnTo>
                      <a:pt x="48" y="9"/>
                    </a:lnTo>
                    <a:lnTo>
                      <a:pt x="41" y="12"/>
                    </a:lnTo>
                    <a:lnTo>
                      <a:pt x="34" y="16"/>
                    </a:lnTo>
                    <a:lnTo>
                      <a:pt x="23" y="24"/>
                    </a:lnTo>
                    <a:lnTo>
                      <a:pt x="18" y="30"/>
                    </a:lnTo>
                    <a:lnTo>
                      <a:pt x="13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4" y="53"/>
                    </a:lnTo>
                    <a:lnTo>
                      <a:pt x="1" y="59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2" y="93"/>
                    </a:lnTo>
                    <a:lnTo>
                      <a:pt x="5" y="103"/>
                    </a:lnTo>
                    <a:lnTo>
                      <a:pt x="9" y="111"/>
                    </a:lnTo>
                    <a:lnTo>
                      <a:pt x="13" y="118"/>
                    </a:lnTo>
                    <a:lnTo>
                      <a:pt x="19" y="126"/>
                    </a:lnTo>
                    <a:lnTo>
                      <a:pt x="26" y="133"/>
                    </a:lnTo>
                    <a:lnTo>
                      <a:pt x="33" y="140"/>
                    </a:lnTo>
                    <a:lnTo>
                      <a:pt x="41" y="147"/>
                    </a:lnTo>
                    <a:lnTo>
                      <a:pt x="49" y="154"/>
                    </a:lnTo>
                    <a:lnTo>
                      <a:pt x="59" y="159"/>
                    </a:lnTo>
                    <a:lnTo>
                      <a:pt x="70" y="163"/>
                    </a:lnTo>
                    <a:lnTo>
                      <a:pt x="74" y="166"/>
                    </a:lnTo>
                    <a:lnTo>
                      <a:pt x="79" y="167"/>
                    </a:lnTo>
                    <a:lnTo>
                      <a:pt x="90" y="172"/>
                    </a:lnTo>
                    <a:lnTo>
                      <a:pt x="100" y="173"/>
                    </a:lnTo>
                    <a:lnTo>
                      <a:pt x="108" y="174"/>
                    </a:lnTo>
                    <a:lnTo>
                      <a:pt x="118" y="176"/>
                    </a:lnTo>
                    <a:lnTo>
                      <a:pt x="126" y="177"/>
                    </a:lnTo>
                    <a:lnTo>
                      <a:pt x="134" y="177"/>
                    </a:lnTo>
                    <a:lnTo>
                      <a:pt x="144" y="176"/>
                    </a:lnTo>
                    <a:lnTo>
                      <a:pt x="152" y="174"/>
                    </a:lnTo>
                    <a:lnTo>
                      <a:pt x="161" y="173"/>
                    </a:lnTo>
                    <a:lnTo>
                      <a:pt x="167" y="172"/>
                    </a:lnTo>
                    <a:lnTo>
                      <a:pt x="176" y="169"/>
                    </a:lnTo>
                    <a:lnTo>
                      <a:pt x="183" y="165"/>
                    </a:lnTo>
                    <a:lnTo>
                      <a:pt x="189" y="162"/>
                    </a:lnTo>
                    <a:lnTo>
                      <a:pt x="195" y="158"/>
                    </a:lnTo>
                    <a:lnTo>
                      <a:pt x="200" y="154"/>
                    </a:lnTo>
                    <a:lnTo>
                      <a:pt x="206" y="148"/>
                    </a:lnTo>
                    <a:lnTo>
                      <a:pt x="210" y="143"/>
                    </a:lnTo>
                    <a:lnTo>
                      <a:pt x="214" y="137"/>
                    </a:lnTo>
                    <a:lnTo>
                      <a:pt x="218" y="132"/>
                    </a:lnTo>
                    <a:lnTo>
                      <a:pt x="221" y="125"/>
                    </a:lnTo>
                    <a:lnTo>
                      <a:pt x="222" y="118"/>
                    </a:lnTo>
                    <a:lnTo>
                      <a:pt x="224" y="114"/>
                    </a:lnTo>
                    <a:lnTo>
                      <a:pt x="225" y="110"/>
                    </a:lnTo>
                    <a:lnTo>
                      <a:pt x="225" y="100"/>
                    </a:lnTo>
                    <a:lnTo>
                      <a:pt x="224" y="92"/>
                    </a:lnTo>
                    <a:lnTo>
                      <a:pt x="224" y="86"/>
                    </a:lnTo>
                    <a:lnTo>
                      <a:pt x="222" y="82"/>
                    </a:lnTo>
                    <a:lnTo>
                      <a:pt x="220" y="74"/>
                    </a:lnTo>
                    <a:lnTo>
                      <a:pt x="216" y="66"/>
                    </a:lnTo>
                    <a:lnTo>
                      <a:pt x="210" y="57"/>
                    </a:lnTo>
                    <a:lnTo>
                      <a:pt x="205" y="49"/>
                    </a:lnTo>
                    <a:lnTo>
                      <a:pt x="198" y="42"/>
                    </a:lnTo>
                    <a:lnTo>
                      <a:pt x="191" y="35"/>
                    </a:lnTo>
                    <a:lnTo>
                      <a:pt x="183" y="29"/>
                    </a:lnTo>
                    <a:lnTo>
                      <a:pt x="173" y="22"/>
                    </a:lnTo>
                    <a:lnTo>
                      <a:pt x="163" y="16"/>
                    </a:lnTo>
                    <a:lnTo>
                      <a:pt x="154" y="12"/>
                    </a:lnTo>
                    <a:lnTo>
                      <a:pt x="143" y="8"/>
                    </a:lnTo>
                    <a:lnTo>
                      <a:pt x="132" y="5"/>
                    </a:lnTo>
                    <a:lnTo>
                      <a:pt x="122" y="2"/>
                    </a:lnTo>
                    <a:lnTo>
                      <a:pt x="114" y="1"/>
                    </a:lnTo>
                    <a:lnTo>
                      <a:pt x="10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4" name="Freeform 942"/>
              <p:cNvSpPr>
                <a:spLocks/>
              </p:cNvSpPr>
              <p:nvPr userDrawn="1"/>
            </p:nvSpPr>
            <p:spPr bwMode="auto">
              <a:xfrm>
                <a:off x="3906" y="2357"/>
                <a:ext cx="46" cy="58"/>
              </a:xfrm>
              <a:custGeom>
                <a:avLst/>
                <a:gdLst>
                  <a:gd name="T0" fmla="*/ 0 w 93"/>
                  <a:gd name="T1" fmla="*/ 1 h 115"/>
                  <a:gd name="T2" fmla="*/ 0 w 93"/>
                  <a:gd name="T3" fmla="*/ 1 h 115"/>
                  <a:gd name="T4" fmla="*/ 0 w 93"/>
                  <a:gd name="T5" fmla="*/ 1 h 115"/>
                  <a:gd name="T6" fmla="*/ 0 w 93"/>
                  <a:gd name="T7" fmla="*/ 1 h 115"/>
                  <a:gd name="T8" fmla="*/ 0 w 93"/>
                  <a:gd name="T9" fmla="*/ 1 h 115"/>
                  <a:gd name="T10" fmla="*/ 0 w 93"/>
                  <a:gd name="T11" fmla="*/ 1 h 115"/>
                  <a:gd name="T12" fmla="*/ 0 w 93"/>
                  <a:gd name="T13" fmla="*/ 1 h 115"/>
                  <a:gd name="T14" fmla="*/ 0 w 93"/>
                  <a:gd name="T15" fmla="*/ 1 h 115"/>
                  <a:gd name="T16" fmla="*/ 0 w 93"/>
                  <a:gd name="T17" fmla="*/ 1 h 115"/>
                  <a:gd name="T18" fmla="*/ 0 w 93"/>
                  <a:gd name="T19" fmla="*/ 1 h 115"/>
                  <a:gd name="T20" fmla="*/ 0 w 93"/>
                  <a:gd name="T21" fmla="*/ 1 h 115"/>
                  <a:gd name="T22" fmla="*/ 0 w 93"/>
                  <a:gd name="T23" fmla="*/ 1 h 115"/>
                  <a:gd name="T24" fmla="*/ 0 w 93"/>
                  <a:gd name="T25" fmla="*/ 1 h 115"/>
                  <a:gd name="T26" fmla="*/ 0 w 93"/>
                  <a:gd name="T27" fmla="*/ 1 h 115"/>
                  <a:gd name="T28" fmla="*/ 0 w 93"/>
                  <a:gd name="T29" fmla="*/ 1 h 115"/>
                  <a:gd name="T30" fmla="*/ 0 w 93"/>
                  <a:gd name="T31" fmla="*/ 1 h 115"/>
                  <a:gd name="T32" fmla="*/ 0 w 93"/>
                  <a:gd name="T33" fmla="*/ 1 h 115"/>
                  <a:gd name="T34" fmla="*/ 0 w 93"/>
                  <a:gd name="T35" fmla="*/ 1 h 115"/>
                  <a:gd name="T36" fmla="*/ 0 w 93"/>
                  <a:gd name="T37" fmla="*/ 1 h 115"/>
                  <a:gd name="T38" fmla="*/ 0 w 93"/>
                  <a:gd name="T39" fmla="*/ 1 h 115"/>
                  <a:gd name="T40" fmla="*/ 0 w 93"/>
                  <a:gd name="T41" fmla="*/ 1 h 115"/>
                  <a:gd name="T42" fmla="*/ 0 w 93"/>
                  <a:gd name="T43" fmla="*/ 1 h 115"/>
                  <a:gd name="T44" fmla="*/ 0 w 93"/>
                  <a:gd name="T45" fmla="*/ 1 h 115"/>
                  <a:gd name="T46" fmla="*/ 0 w 93"/>
                  <a:gd name="T47" fmla="*/ 1 h 115"/>
                  <a:gd name="T48" fmla="*/ 0 w 93"/>
                  <a:gd name="T49" fmla="*/ 1 h 115"/>
                  <a:gd name="T50" fmla="*/ 0 w 93"/>
                  <a:gd name="T51" fmla="*/ 1 h 115"/>
                  <a:gd name="T52" fmla="*/ 0 w 93"/>
                  <a:gd name="T53" fmla="*/ 1 h 115"/>
                  <a:gd name="T54" fmla="*/ 0 w 93"/>
                  <a:gd name="T55" fmla="*/ 1 h 115"/>
                  <a:gd name="T56" fmla="*/ 0 w 93"/>
                  <a:gd name="T57" fmla="*/ 1 h 115"/>
                  <a:gd name="T58" fmla="*/ 0 w 93"/>
                  <a:gd name="T59" fmla="*/ 1 h 115"/>
                  <a:gd name="T60" fmla="*/ 0 w 93"/>
                  <a:gd name="T61" fmla="*/ 1 h 115"/>
                  <a:gd name="T62" fmla="*/ 0 w 93"/>
                  <a:gd name="T63" fmla="*/ 1 h 115"/>
                  <a:gd name="T64" fmla="*/ 0 w 93"/>
                  <a:gd name="T65" fmla="*/ 1 h 115"/>
                  <a:gd name="T66" fmla="*/ 0 w 93"/>
                  <a:gd name="T67" fmla="*/ 1 h 115"/>
                  <a:gd name="T68" fmla="*/ 0 w 93"/>
                  <a:gd name="T69" fmla="*/ 1 h 115"/>
                  <a:gd name="T70" fmla="*/ 0 w 93"/>
                  <a:gd name="T71" fmla="*/ 1 h 115"/>
                  <a:gd name="T72" fmla="*/ 0 w 93"/>
                  <a:gd name="T73" fmla="*/ 1 h 115"/>
                  <a:gd name="T74" fmla="*/ 0 w 93"/>
                  <a:gd name="T75" fmla="*/ 1 h 115"/>
                  <a:gd name="T76" fmla="*/ 0 w 93"/>
                  <a:gd name="T77" fmla="*/ 1 h 115"/>
                  <a:gd name="T78" fmla="*/ 0 w 93"/>
                  <a:gd name="T79" fmla="*/ 1 h 115"/>
                  <a:gd name="T80" fmla="*/ 0 w 93"/>
                  <a:gd name="T81" fmla="*/ 1 h 115"/>
                  <a:gd name="T82" fmla="*/ 0 w 93"/>
                  <a:gd name="T83" fmla="*/ 1 h 115"/>
                  <a:gd name="T84" fmla="*/ 0 w 93"/>
                  <a:gd name="T85" fmla="*/ 1 h 115"/>
                  <a:gd name="T86" fmla="*/ 0 w 93"/>
                  <a:gd name="T87" fmla="*/ 1 h 115"/>
                  <a:gd name="T88" fmla="*/ 0 w 93"/>
                  <a:gd name="T89" fmla="*/ 0 h 115"/>
                  <a:gd name="T90" fmla="*/ 0 w 93"/>
                  <a:gd name="T91" fmla="*/ 0 h 115"/>
                  <a:gd name="T92" fmla="*/ 0 w 93"/>
                  <a:gd name="T93" fmla="*/ 0 h 115"/>
                  <a:gd name="T94" fmla="*/ 0 w 93"/>
                  <a:gd name="T95" fmla="*/ 1 h 1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3" h="115">
                    <a:moveTo>
                      <a:pt x="36" y="1"/>
                    </a:moveTo>
                    <a:lnTo>
                      <a:pt x="32" y="1"/>
                    </a:lnTo>
                    <a:lnTo>
                      <a:pt x="29" y="2"/>
                    </a:lnTo>
                    <a:lnTo>
                      <a:pt x="22" y="7"/>
                    </a:lnTo>
                    <a:lnTo>
                      <a:pt x="17" y="11"/>
                    </a:lnTo>
                    <a:lnTo>
                      <a:pt x="11" y="16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3" y="96"/>
                    </a:lnTo>
                    <a:lnTo>
                      <a:pt x="17" y="100"/>
                    </a:lnTo>
                    <a:lnTo>
                      <a:pt x="24" y="107"/>
                    </a:lnTo>
                    <a:lnTo>
                      <a:pt x="32" y="111"/>
                    </a:lnTo>
                    <a:lnTo>
                      <a:pt x="42" y="115"/>
                    </a:lnTo>
                    <a:lnTo>
                      <a:pt x="46" y="115"/>
                    </a:lnTo>
                    <a:lnTo>
                      <a:pt x="48" y="115"/>
                    </a:lnTo>
                    <a:lnTo>
                      <a:pt x="53" y="115"/>
                    </a:lnTo>
                    <a:lnTo>
                      <a:pt x="55" y="115"/>
                    </a:lnTo>
                    <a:lnTo>
                      <a:pt x="59" y="115"/>
                    </a:lnTo>
                    <a:lnTo>
                      <a:pt x="64" y="114"/>
                    </a:lnTo>
                    <a:lnTo>
                      <a:pt x="69" y="110"/>
                    </a:lnTo>
                    <a:lnTo>
                      <a:pt x="76" y="106"/>
                    </a:lnTo>
                    <a:lnTo>
                      <a:pt x="79" y="103"/>
                    </a:lnTo>
                    <a:lnTo>
                      <a:pt x="80" y="100"/>
                    </a:lnTo>
                    <a:lnTo>
                      <a:pt x="86" y="93"/>
                    </a:lnTo>
                    <a:lnTo>
                      <a:pt x="88" y="86"/>
                    </a:lnTo>
                    <a:lnTo>
                      <a:pt x="91" y="77"/>
                    </a:lnTo>
                    <a:lnTo>
                      <a:pt x="93" y="68"/>
                    </a:lnTo>
                    <a:lnTo>
                      <a:pt x="93" y="56"/>
                    </a:lnTo>
                    <a:lnTo>
                      <a:pt x="91" y="45"/>
                    </a:lnTo>
                    <a:lnTo>
                      <a:pt x="87" y="34"/>
                    </a:lnTo>
                    <a:lnTo>
                      <a:pt x="86" y="30"/>
                    </a:lnTo>
                    <a:lnTo>
                      <a:pt x="83" y="24"/>
                    </a:lnTo>
                    <a:lnTo>
                      <a:pt x="76" y="16"/>
                    </a:lnTo>
                    <a:lnTo>
                      <a:pt x="72" y="12"/>
                    </a:lnTo>
                    <a:lnTo>
                      <a:pt x="69" y="9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5" name="Freeform 943"/>
              <p:cNvSpPr>
                <a:spLocks/>
              </p:cNvSpPr>
              <p:nvPr userDrawn="1"/>
            </p:nvSpPr>
            <p:spPr bwMode="auto">
              <a:xfrm>
                <a:off x="4019" y="2381"/>
                <a:ext cx="50" cy="60"/>
              </a:xfrm>
              <a:custGeom>
                <a:avLst/>
                <a:gdLst>
                  <a:gd name="T0" fmla="*/ 1 w 100"/>
                  <a:gd name="T1" fmla="*/ 0 h 119"/>
                  <a:gd name="T2" fmla="*/ 1 w 100"/>
                  <a:gd name="T3" fmla="*/ 1 h 119"/>
                  <a:gd name="T4" fmla="*/ 1 w 100"/>
                  <a:gd name="T5" fmla="*/ 1 h 119"/>
                  <a:gd name="T6" fmla="*/ 1 w 100"/>
                  <a:gd name="T7" fmla="*/ 1 h 119"/>
                  <a:gd name="T8" fmla="*/ 1 w 100"/>
                  <a:gd name="T9" fmla="*/ 1 h 119"/>
                  <a:gd name="T10" fmla="*/ 1 w 100"/>
                  <a:gd name="T11" fmla="*/ 1 h 119"/>
                  <a:gd name="T12" fmla="*/ 1 w 100"/>
                  <a:gd name="T13" fmla="*/ 1 h 119"/>
                  <a:gd name="T14" fmla="*/ 1 w 100"/>
                  <a:gd name="T15" fmla="*/ 1 h 119"/>
                  <a:gd name="T16" fmla="*/ 1 w 100"/>
                  <a:gd name="T17" fmla="*/ 1 h 119"/>
                  <a:gd name="T18" fmla="*/ 1 w 100"/>
                  <a:gd name="T19" fmla="*/ 1 h 119"/>
                  <a:gd name="T20" fmla="*/ 1 w 100"/>
                  <a:gd name="T21" fmla="*/ 1 h 119"/>
                  <a:gd name="T22" fmla="*/ 0 w 100"/>
                  <a:gd name="T23" fmla="*/ 1 h 119"/>
                  <a:gd name="T24" fmla="*/ 0 w 100"/>
                  <a:gd name="T25" fmla="*/ 1 h 119"/>
                  <a:gd name="T26" fmla="*/ 1 w 100"/>
                  <a:gd name="T27" fmla="*/ 1 h 119"/>
                  <a:gd name="T28" fmla="*/ 1 w 100"/>
                  <a:gd name="T29" fmla="*/ 1 h 119"/>
                  <a:gd name="T30" fmla="*/ 1 w 100"/>
                  <a:gd name="T31" fmla="*/ 1 h 119"/>
                  <a:gd name="T32" fmla="*/ 1 w 100"/>
                  <a:gd name="T33" fmla="*/ 1 h 119"/>
                  <a:gd name="T34" fmla="*/ 1 w 100"/>
                  <a:gd name="T35" fmla="*/ 1 h 119"/>
                  <a:gd name="T36" fmla="*/ 1 w 100"/>
                  <a:gd name="T37" fmla="*/ 1 h 119"/>
                  <a:gd name="T38" fmla="*/ 1 w 100"/>
                  <a:gd name="T39" fmla="*/ 1 h 119"/>
                  <a:gd name="T40" fmla="*/ 1 w 100"/>
                  <a:gd name="T41" fmla="*/ 1 h 119"/>
                  <a:gd name="T42" fmla="*/ 1 w 100"/>
                  <a:gd name="T43" fmla="*/ 1 h 119"/>
                  <a:gd name="T44" fmla="*/ 1 w 100"/>
                  <a:gd name="T45" fmla="*/ 1 h 119"/>
                  <a:gd name="T46" fmla="*/ 1 w 100"/>
                  <a:gd name="T47" fmla="*/ 1 h 119"/>
                  <a:gd name="T48" fmla="*/ 1 w 100"/>
                  <a:gd name="T49" fmla="*/ 1 h 119"/>
                  <a:gd name="T50" fmla="*/ 1 w 100"/>
                  <a:gd name="T51" fmla="*/ 1 h 119"/>
                  <a:gd name="T52" fmla="*/ 1 w 100"/>
                  <a:gd name="T53" fmla="*/ 1 h 119"/>
                  <a:gd name="T54" fmla="*/ 1 w 100"/>
                  <a:gd name="T55" fmla="*/ 1 h 119"/>
                  <a:gd name="T56" fmla="*/ 1 w 100"/>
                  <a:gd name="T57" fmla="*/ 1 h 119"/>
                  <a:gd name="T58" fmla="*/ 1 w 100"/>
                  <a:gd name="T59" fmla="*/ 1 h 119"/>
                  <a:gd name="T60" fmla="*/ 1 w 100"/>
                  <a:gd name="T61" fmla="*/ 1 h 119"/>
                  <a:gd name="T62" fmla="*/ 1 w 100"/>
                  <a:gd name="T63" fmla="*/ 1 h 119"/>
                  <a:gd name="T64" fmla="*/ 1 w 100"/>
                  <a:gd name="T65" fmla="*/ 1 h 119"/>
                  <a:gd name="T66" fmla="*/ 1 w 100"/>
                  <a:gd name="T67" fmla="*/ 1 h 119"/>
                  <a:gd name="T68" fmla="*/ 1 w 100"/>
                  <a:gd name="T69" fmla="*/ 1 h 119"/>
                  <a:gd name="T70" fmla="*/ 1 w 100"/>
                  <a:gd name="T71" fmla="*/ 1 h 119"/>
                  <a:gd name="T72" fmla="*/ 1 w 100"/>
                  <a:gd name="T73" fmla="*/ 1 h 119"/>
                  <a:gd name="T74" fmla="*/ 1 w 100"/>
                  <a:gd name="T75" fmla="*/ 1 h 119"/>
                  <a:gd name="T76" fmla="*/ 1 w 100"/>
                  <a:gd name="T77" fmla="*/ 1 h 119"/>
                  <a:gd name="T78" fmla="*/ 1 w 100"/>
                  <a:gd name="T79" fmla="*/ 1 h 119"/>
                  <a:gd name="T80" fmla="*/ 1 w 100"/>
                  <a:gd name="T81" fmla="*/ 1 h 119"/>
                  <a:gd name="T82" fmla="*/ 1 w 100"/>
                  <a:gd name="T83" fmla="*/ 1 h 119"/>
                  <a:gd name="T84" fmla="*/ 1 w 100"/>
                  <a:gd name="T85" fmla="*/ 1 h 119"/>
                  <a:gd name="T86" fmla="*/ 1 w 100"/>
                  <a:gd name="T87" fmla="*/ 1 h 119"/>
                  <a:gd name="T88" fmla="*/ 1 w 100"/>
                  <a:gd name="T89" fmla="*/ 1 h 119"/>
                  <a:gd name="T90" fmla="*/ 1 w 100"/>
                  <a:gd name="T91" fmla="*/ 1 h 119"/>
                  <a:gd name="T92" fmla="*/ 1 w 100"/>
                  <a:gd name="T93" fmla="*/ 1 h 119"/>
                  <a:gd name="T94" fmla="*/ 1 w 100"/>
                  <a:gd name="T95" fmla="*/ 1 h 119"/>
                  <a:gd name="T96" fmla="*/ 1 w 100"/>
                  <a:gd name="T97" fmla="*/ 1 h 119"/>
                  <a:gd name="T98" fmla="*/ 1 w 100"/>
                  <a:gd name="T99" fmla="*/ 1 h 119"/>
                  <a:gd name="T100" fmla="*/ 1 w 100"/>
                  <a:gd name="T101" fmla="*/ 0 h 119"/>
                  <a:gd name="T102" fmla="*/ 1 w 100"/>
                  <a:gd name="T103" fmla="*/ 0 h 119"/>
                  <a:gd name="T104" fmla="*/ 1 w 100"/>
                  <a:gd name="T105" fmla="*/ 0 h 119"/>
                  <a:gd name="T106" fmla="*/ 1 w 100"/>
                  <a:gd name="T107" fmla="*/ 0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0" h="119">
                    <a:moveTo>
                      <a:pt x="40" y="0"/>
                    </a:moveTo>
                    <a:lnTo>
                      <a:pt x="36" y="1"/>
                    </a:lnTo>
                    <a:lnTo>
                      <a:pt x="32" y="3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0" y="49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5" y="84"/>
                    </a:lnTo>
                    <a:lnTo>
                      <a:pt x="8" y="89"/>
                    </a:lnTo>
                    <a:lnTo>
                      <a:pt x="11" y="93"/>
                    </a:lnTo>
                    <a:lnTo>
                      <a:pt x="14" y="97"/>
                    </a:lnTo>
                    <a:lnTo>
                      <a:pt x="18" y="102"/>
                    </a:lnTo>
                    <a:lnTo>
                      <a:pt x="22" y="106"/>
                    </a:lnTo>
                    <a:lnTo>
                      <a:pt x="25" y="110"/>
                    </a:lnTo>
                    <a:lnTo>
                      <a:pt x="30" y="113"/>
                    </a:lnTo>
                    <a:lnTo>
                      <a:pt x="34" y="115"/>
                    </a:lnTo>
                    <a:lnTo>
                      <a:pt x="40" y="117"/>
                    </a:lnTo>
                    <a:lnTo>
                      <a:pt x="44" y="118"/>
                    </a:lnTo>
                    <a:lnTo>
                      <a:pt x="48" y="119"/>
                    </a:lnTo>
                    <a:lnTo>
                      <a:pt x="52" y="119"/>
                    </a:lnTo>
                    <a:lnTo>
                      <a:pt x="56" y="119"/>
                    </a:lnTo>
                    <a:lnTo>
                      <a:pt x="59" y="119"/>
                    </a:lnTo>
                    <a:lnTo>
                      <a:pt x="63" y="118"/>
                    </a:lnTo>
                    <a:lnTo>
                      <a:pt x="67" y="117"/>
                    </a:lnTo>
                    <a:lnTo>
                      <a:pt x="74" y="114"/>
                    </a:lnTo>
                    <a:lnTo>
                      <a:pt x="81" y="110"/>
                    </a:lnTo>
                    <a:lnTo>
                      <a:pt x="87" y="103"/>
                    </a:lnTo>
                    <a:lnTo>
                      <a:pt x="91" y="96"/>
                    </a:lnTo>
                    <a:lnTo>
                      <a:pt x="95" y="89"/>
                    </a:lnTo>
                    <a:lnTo>
                      <a:pt x="98" y="80"/>
                    </a:lnTo>
                    <a:lnTo>
                      <a:pt x="99" y="70"/>
                    </a:lnTo>
                    <a:lnTo>
                      <a:pt x="100" y="59"/>
                    </a:lnTo>
                    <a:lnTo>
                      <a:pt x="99" y="52"/>
                    </a:lnTo>
                    <a:lnTo>
                      <a:pt x="98" y="47"/>
                    </a:lnTo>
                    <a:lnTo>
                      <a:pt x="96" y="41"/>
                    </a:lnTo>
                    <a:lnTo>
                      <a:pt x="93" y="36"/>
                    </a:lnTo>
                    <a:lnTo>
                      <a:pt x="89" y="26"/>
                    </a:lnTo>
                    <a:lnTo>
                      <a:pt x="82" y="16"/>
                    </a:lnTo>
                    <a:lnTo>
                      <a:pt x="78" y="12"/>
                    </a:lnTo>
                    <a:lnTo>
                      <a:pt x="74" y="9"/>
                    </a:lnTo>
                    <a:lnTo>
                      <a:pt x="65" y="4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6" name="Freeform 944"/>
              <p:cNvSpPr>
                <a:spLocks/>
              </p:cNvSpPr>
              <p:nvPr userDrawn="1"/>
            </p:nvSpPr>
            <p:spPr bwMode="auto">
              <a:xfrm>
                <a:off x="4028" y="2278"/>
                <a:ext cx="51" cy="60"/>
              </a:xfrm>
              <a:custGeom>
                <a:avLst/>
                <a:gdLst>
                  <a:gd name="T0" fmla="*/ 1 w 102"/>
                  <a:gd name="T1" fmla="*/ 0 h 121"/>
                  <a:gd name="T2" fmla="*/ 1 w 102"/>
                  <a:gd name="T3" fmla="*/ 0 h 121"/>
                  <a:gd name="T4" fmla="*/ 1 w 102"/>
                  <a:gd name="T5" fmla="*/ 0 h 121"/>
                  <a:gd name="T6" fmla="*/ 1 w 102"/>
                  <a:gd name="T7" fmla="*/ 0 h 121"/>
                  <a:gd name="T8" fmla="*/ 1 w 102"/>
                  <a:gd name="T9" fmla="*/ 0 h 121"/>
                  <a:gd name="T10" fmla="*/ 1 w 102"/>
                  <a:gd name="T11" fmla="*/ 0 h 121"/>
                  <a:gd name="T12" fmla="*/ 1 w 102"/>
                  <a:gd name="T13" fmla="*/ 0 h 121"/>
                  <a:gd name="T14" fmla="*/ 1 w 102"/>
                  <a:gd name="T15" fmla="*/ 0 h 121"/>
                  <a:gd name="T16" fmla="*/ 1 w 102"/>
                  <a:gd name="T17" fmla="*/ 0 h 121"/>
                  <a:gd name="T18" fmla="*/ 0 w 102"/>
                  <a:gd name="T19" fmla="*/ 0 h 121"/>
                  <a:gd name="T20" fmla="*/ 0 w 102"/>
                  <a:gd name="T21" fmla="*/ 0 h 121"/>
                  <a:gd name="T22" fmla="*/ 1 w 102"/>
                  <a:gd name="T23" fmla="*/ 0 h 121"/>
                  <a:gd name="T24" fmla="*/ 1 w 102"/>
                  <a:gd name="T25" fmla="*/ 0 h 121"/>
                  <a:gd name="T26" fmla="*/ 1 w 102"/>
                  <a:gd name="T27" fmla="*/ 0 h 121"/>
                  <a:gd name="T28" fmla="*/ 1 w 102"/>
                  <a:gd name="T29" fmla="*/ 0 h 121"/>
                  <a:gd name="T30" fmla="*/ 1 w 102"/>
                  <a:gd name="T31" fmla="*/ 0 h 121"/>
                  <a:gd name="T32" fmla="*/ 1 w 102"/>
                  <a:gd name="T33" fmla="*/ 0 h 121"/>
                  <a:gd name="T34" fmla="*/ 1 w 102"/>
                  <a:gd name="T35" fmla="*/ 0 h 121"/>
                  <a:gd name="T36" fmla="*/ 1 w 102"/>
                  <a:gd name="T37" fmla="*/ 0 h 121"/>
                  <a:gd name="T38" fmla="*/ 1 w 102"/>
                  <a:gd name="T39" fmla="*/ 0 h 121"/>
                  <a:gd name="T40" fmla="*/ 1 w 102"/>
                  <a:gd name="T41" fmla="*/ 0 h 121"/>
                  <a:gd name="T42" fmla="*/ 1 w 102"/>
                  <a:gd name="T43" fmla="*/ 0 h 121"/>
                  <a:gd name="T44" fmla="*/ 1 w 102"/>
                  <a:gd name="T45" fmla="*/ 0 h 121"/>
                  <a:gd name="T46" fmla="*/ 1 w 102"/>
                  <a:gd name="T47" fmla="*/ 0 h 121"/>
                  <a:gd name="T48" fmla="*/ 1 w 102"/>
                  <a:gd name="T49" fmla="*/ 0 h 121"/>
                  <a:gd name="T50" fmla="*/ 1 w 102"/>
                  <a:gd name="T51" fmla="*/ 0 h 121"/>
                  <a:gd name="T52" fmla="*/ 1 w 102"/>
                  <a:gd name="T53" fmla="*/ 0 h 121"/>
                  <a:gd name="T54" fmla="*/ 1 w 102"/>
                  <a:gd name="T55" fmla="*/ 0 h 121"/>
                  <a:gd name="T56" fmla="*/ 1 w 102"/>
                  <a:gd name="T57" fmla="*/ 0 h 121"/>
                  <a:gd name="T58" fmla="*/ 1 w 102"/>
                  <a:gd name="T59" fmla="*/ 0 h 121"/>
                  <a:gd name="T60" fmla="*/ 1 w 102"/>
                  <a:gd name="T61" fmla="*/ 0 h 121"/>
                  <a:gd name="T62" fmla="*/ 1 w 102"/>
                  <a:gd name="T63" fmla="*/ 0 h 121"/>
                  <a:gd name="T64" fmla="*/ 1 w 102"/>
                  <a:gd name="T65" fmla="*/ 0 h 121"/>
                  <a:gd name="T66" fmla="*/ 1 w 102"/>
                  <a:gd name="T67" fmla="*/ 0 h 121"/>
                  <a:gd name="T68" fmla="*/ 1 w 102"/>
                  <a:gd name="T69" fmla="*/ 0 h 121"/>
                  <a:gd name="T70" fmla="*/ 1 w 102"/>
                  <a:gd name="T71" fmla="*/ 0 h 121"/>
                  <a:gd name="T72" fmla="*/ 1 w 102"/>
                  <a:gd name="T73" fmla="*/ 0 h 121"/>
                  <a:gd name="T74" fmla="*/ 1 w 102"/>
                  <a:gd name="T75" fmla="*/ 0 h 121"/>
                  <a:gd name="T76" fmla="*/ 1 w 102"/>
                  <a:gd name="T77" fmla="*/ 0 h 121"/>
                  <a:gd name="T78" fmla="*/ 1 w 102"/>
                  <a:gd name="T79" fmla="*/ 0 h 121"/>
                  <a:gd name="T80" fmla="*/ 1 w 102"/>
                  <a:gd name="T81" fmla="*/ 0 h 121"/>
                  <a:gd name="T82" fmla="*/ 1 w 102"/>
                  <a:gd name="T83" fmla="*/ 0 h 121"/>
                  <a:gd name="T84" fmla="*/ 1 w 102"/>
                  <a:gd name="T85" fmla="*/ 0 h 121"/>
                  <a:gd name="T86" fmla="*/ 1 w 102"/>
                  <a:gd name="T87" fmla="*/ 0 h 121"/>
                  <a:gd name="T88" fmla="*/ 1 w 102"/>
                  <a:gd name="T89" fmla="*/ 0 h 121"/>
                  <a:gd name="T90" fmla="*/ 1 w 102"/>
                  <a:gd name="T91" fmla="*/ 0 h 121"/>
                  <a:gd name="T92" fmla="*/ 1 w 102"/>
                  <a:gd name="T93" fmla="*/ 0 h 121"/>
                  <a:gd name="T94" fmla="*/ 1 w 102"/>
                  <a:gd name="T95" fmla="*/ 0 h 121"/>
                  <a:gd name="T96" fmla="*/ 1 w 102"/>
                  <a:gd name="T97" fmla="*/ 0 h 121"/>
                  <a:gd name="T98" fmla="*/ 1 w 102"/>
                  <a:gd name="T99" fmla="*/ 0 h 121"/>
                  <a:gd name="T100" fmla="*/ 1 w 102"/>
                  <a:gd name="T101" fmla="*/ 0 h 121"/>
                  <a:gd name="T102" fmla="*/ 1 w 102"/>
                  <a:gd name="T103" fmla="*/ 0 h 121"/>
                  <a:gd name="T104" fmla="*/ 1 w 102"/>
                  <a:gd name="T105" fmla="*/ 0 h 121"/>
                  <a:gd name="T106" fmla="*/ 1 w 102"/>
                  <a:gd name="T107" fmla="*/ 0 h 121"/>
                  <a:gd name="T108" fmla="*/ 1 w 102"/>
                  <a:gd name="T109" fmla="*/ 0 h 12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2" h="121">
                    <a:moveTo>
                      <a:pt x="40" y="1"/>
                    </a:moveTo>
                    <a:lnTo>
                      <a:pt x="33" y="2"/>
                    </a:lnTo>
                    <a:lnTo>
                      <a:pt x="26" y="6"/>
                    </a:lnTo>
                    <a:lnTo>
                      <a:pt x="19" y="12"/>
                    </a:lnTo>
                    <a:lnTo>
                      <a:pt x="14" y="17"/>
                    </a:lnTo>
                    <a:lnTo>
                      <a:pt x="8" y="24"/>
                    </a:lnTo>
                    <a:lnTo>
                      <a:pt x="5" y="33"/>
                    </a:lnTo>
                    <a:lnTo>
                      <a:pt x="3" y="42"/>
                    </a:lnTo>
                    <a:lnTo>
                      <a:pt x="1" y="46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3" y="75"/>
                    </a:lnTo>
                    <a:lnTo>
                      <a:pt x="4" y="81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5" y="100"/>
                    </a:lnTo>
                    <a:lnTo>
                      <a:pt x="18" y="104"/>
                    </a:lnTo>
                    <a:lnTo>
                      <a:pt x="22" y="108"/>
                    </a:lnTo>
                    <a:lnTo>
                      <a:pt x="26" y="112"/>
                    </a:lnTo>
                    <a:lnTo>
                      <a:pt x="30" y="115"/>
                    </a:lnTo>
                    <a:lnTo>
                      <a:pt x="36" y="116"/>
                    </a:lnTo>
                    <a:lnTo>
                      <a:pt x="40" y="119"/>
                    </a:lnTo>
                    <a:lnTo>
                      <a:pt x="45" y="121"/>
                    </a:lnTo>
                    <a:lnTo>
                      <a:pt x="49" y="121"/>
                    </a:lnTo>
                    <a:lnTo>
                      <a:pt x="53" y="121"/>
                    </a:lnTo>
                    <a:lnTo>
                      <a:pt x="56" y="121"/>
                    </a:lnTo>
                    <a:lnTo>
                      <a:pt x="60" y="121"/>
                    </a:lnTo>
                    <a:lnTo>
                      <a:pt x="64" y="119"/>
                    </a:lnTo>
                    <a:lnTo>
                      <a:pt x="69" y="118"/>
                    </a:lnTo>
                    <a:lnTo>
                      <a:pt x="75" y="115"/>
                    </a:lnTo>
                    <a:lnTo>
                      <a:pt x="82" y="110"/>
                    </a:lnTo>
                    <a:lnTo>
                      <a:pt x="85" y="107"/>
                    </a:lnTo>
                    <a:lnTo>
                      <a:pt x="88" y="104"/>
                    </a:lnTo>
                    <a:lnTo>
                      <a:pt x="93" y="97"/>
                    </a:lnTo>
                    <a:lnTo>
                      <a:pt x="96" y="89"/>
                    </a:lnTo>
                    <a:lnTo>
                      <a:pt x="99" y="79"/>
                    </a:lnTo>
                    <a:lnTo>
                      <a:pt x="102" y="70"/>
                    </a:lnTo>
                    <a:lnTo>
                      <a:pt x="102" y="57"/>
                    </a:lnTo>
                    <a:lnTo>
                      <a:pt x="100" y="52"/>
                    </a:lnTo>
                    <a:lnTo>
                      <a:pt x="99" y="46"/>
                    </a:lnTo>
                    <a:lnTo>
                      <a:pt x="97" y="39"/>
                    </a:lnTo>
                    <a:lnTo>
                      <a:pt x="96" y="34"/>
                    </a:lnTo>
                    <a:lnTo>
                      <a:pt x="93" y="30"/>
                    </a:lnTo>
                    <a:lnTo>
                      <a:pt x="91" y="24"/>
                    </a:lnTo>
                    <a:lnTo>
                      <a:pt x="84" y="16"/>
                    </a:lnTo>
                    <a:lnTo>
                      <a:pt x="80" y="12"/>
                    </a:lnTo>
                    <a:lnTo>
                      <a:pt x="75" y="9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62" y="2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7" name="Freeform 945"/>
              <p:cNvSpPr>
                <a:spLocks/>
              </p:cNvSpPr>
              <p:nvPr userDrawn="1"/>
            </p:nvSpPr>
            <p:spPr bwMode="auto">
              <a:xfrm>
                <a:off x="4010" y="2482"/>
                <a:ext cx="50" cy="59"/>
              </a:xfrm>
              <a:custGeom>
                <a:avLst/>
                <a:gdLst>
                  <a:gd name="T0" fmla="*/ 1 w 99"/>
                  <a:gd name="T1" fmla="*/ 0 h 118"/>
                  <a:gd name="T2" fmla="*/ 1 w 99"/>
                  <a:gd name="T3" fmla="*/ 1 h 118"/>
                  <a:gd name="T4" fmla="*/ 1 w 99"/>
                  <a:gd name="T5" fmla="*/ 1 h 118"/>
                  <a:gd name="T6" fmla="*/ 1 w 99"/>
                  <a:gd name="T7" fmla="*/ 1 h 118"/>
                  <a:gd name="T8" fmla="*/ 1 w 99"/>
                  <a:gd name="T9" fmla="*/ 1 h 118"/>
                  <a:gd name="T10" fmla="*/ 1 w 99"/>
                  <a:gd name="T11" fmla="*/ 1 h 118"/>
                  <a:gd name="T12" fmla="*/ 1 w 99"/>
                  <a:gd name="T13" fmla="*/ 1 h 118"/>
                  <a:gd name="T14" fmla="*/ 1 w 99"/>
                  <a:gd name="T15" fmla="*/ 1 h 118"/>
                  <a:gd name="T16" fmla="*/ 1 w 99"/>
                  <a:gd name="T17" fmla="*/ 1 h 118"/>
                  <a:gd name="T18" fmla="*/ 1 w 99"/>
                  <a:gd name="T19" fmla="*/ 1 h 118"/>
                  <a:gd name="T20" fmla="*/ 0 w 99"/>
                  <a:gd name="T21" fmla="*/ 1 h 118"/>
                  <a:gd name="T22" fmla="*/ 0 w 99"/>
                  <a:gd name="T23" fmla="*/ 1 h 118"/>
                  <a:gd name="T24" fmla="*/ 1 w 99"/>
                  <a:gd name="T25" fmla="*/ 1 h 118"/>
                  <a:gd name="T26" fmla="*/ 1 w 99"/>
                  <a:gd name="T27" fmla="*/ 1 h 118"/>
                  <a:gd name="T28" fmla="*/ 1 w 99"/>
                  <a:gd name="T29" fmla="*/ 1 h 118"/>
                  <a:gd name="T30" fmla="*/ 1 w 99"/>
                  <a:gd name="T31" fmla="*/ 1 h 118"/>
                  <a:gd name="T32" fmla="*/ 1 w 99"/>
                  <a:gd name="T33" fmla="*/ 1 h 118"/>
                  <a:gd name="T34" fmla="*/ 1 w 99"/>
                  <a:gd name="T35" fmla="*/ 1 h 118"/>
                  <a:gd name="T36" fmla="*/ 1 w 99"/>
                  <a:gd name="T37" fmla="*/ 1 h 118"/>
                  <a:gd name="T38" fmla="*/ 1 w 99"/>
                  <a:gd name="T39" fmla="*/ 1 h 118"/>
                  <a:gd name="T40" fmla="*/ 1 w 99"/>
                  <a:gd name="T41" fmla="*/ 1 h 118"/>
                  <a:gd name="T42" fmla="*/ 1 w 99"/>
                  <a:gd name="T43" fmla="*/ 1 h 118"/>
                  <a:gd name="T44" fmla="*/ 1 w 99"/>
                  <a:gd name="T45" fmla="*/ 1 h 118"/>
                  <a:gd name="T46" fmla="*/ 1 w 99"/>
                  <a:gd name="T47" fmla="*/ 1 h 118"/>
                  <a:gd name="T48" fmla="*/ 1 w 99"/>
                  <a:gd name="T49" fmla="*/ 1 h 118"/>
                  <a:gd name="T50" fmla="*/ 1 w 99"/>
                  <a:gd name="T51" fmla="*/ 1 h 118"/>
                  <a:gd name="T52" fmla="*/ 1 w 99"/>
                  <a:gd name="T53" fmla="*/ 1 h 118"/>
                  <a:gd name="T54" fmla="*/ 1 w 99"/>
                  <a:gd name="T55" fmla="*/ 1 h 118"/>
                  <a:gd name="T56" fmla="*/ 1 w 99"/>
                  <a:gd name="T57" fmla="*/ 1 h 118"/>
                  <a:gd name="T58" fmla="*/ 1 w 99"/>
                  <a:gd name="T59" fmla="*/ 1 h 118"/>
                  <a:gd name="T60" fmla="*/ 1 w 99"/>
                  <a:gd name="T61" fmla="*/ 1 h 118"/>
                  <a:gd name="T62" fmla="*/ 1 w 99"/>
                  <a:gd name="T63" fmla="*/ 1 h 118"/>
                  <a:gd name="T64" fmla="*/ 1 w 99"/>
                  <a:gd name="T65" fmla="*/ 1 h 118"/>
                  <a:gd name="T66" fmla="*/ 1 w 99"/>
                  <a:gd name="T67" fmla="*/ 1 h 118"/>
                  <a:gd name="T68" fmla="*/ 1 w 99"/>
                  <a:gd name="T69" fmla="*/ 1 h 118"/>
                  <a:gd name="T70" fmla="*/ 1 w 99"/>
                  <a:gd name="T71" fmla="*/ 1 h 118"/>
                  <a:gd name="T72" fmla="*/ 1 w 99"/>
                  <a:gd name="T73" fmla="*/ 1 h 118"/>
                  <a:gd name="T74" fmla="*/ 1 w 99"/>
                  <a:gd name="T75" fmla="*/ 1 h 118"/>
                  <a:gd name="T76" fmla="*/ 1 w 99"/>
                  <a:gd name="T77" fmla="*/ 1 h 118"/>
                  <a:gd name="T78" fmla="*/ 1 w 99"/>
                  <a:gd name="T79" fmla="*/ 1 h 118"/>
                  <a:gd name="T80" fmla="*/ 1 w 99"/>
                  <a:gd name="T81" fmla="*/ 1 h 118"/>
                  <a:gd name="T82" fmla="*/ 1 w 99"/>
                  <a:gd name="T83" fmla="*/ 1 h 118"/>
                  <a:gd name="T84" fmla="*/ 1 w 99"/>
                  <a:gd name="T85" fmla="*/ 1 h 118"/>
                  <a:gd name="T86" fmla="*/ 1 w 99"/>
                  <a:gd name="T87" fmla="*/ 1 h 118"/>
                  <a:gd name="T88" fmla="*/ 1 w 99"/>
                  <a:gd name="T89" fmla="*/ 1 h 118"/>
                  <a:gd name="T90" fmla="*/ 1 w 99"/>
                  <a:gd name="T91" fmla="*/ 1 h 118"/>
                  <a:gd name="T92" fmla="*/ 1 w 99"/>
                  <a:gd name="T93" fmla="*/ 0 h 118"/>
                  <a:gd name="T94" fmla="*/ 1 w 99"/>
                  <a:gd name="T95" fmla="*/ 0 h 118"/>
                  <a:gd name="T96" fmla="*/ 1 w 99"/>
                  <a:gd name="T97" fmla="*/ 0 h 118"/>
                  <a:gd name="T98" fmla="*/ 1 w 99"/>
                  <a:gd name="T99" fmla="*/ 0 h 11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9" h="118">
                    <a:moveTo>
                      <a:pt x="39" y="0"/>
                    </a:moveTo>
                    <a:lnTo>
                      <a:pt x="32" y="3"/>
                    </a:lnTo>
                    <a:lnTo>
                      <a:pt x="28" y="4"/>
                    </a:lnTo>
                    <a:lnTo>
                      <a:pt x="25" y="5"/>
                    </a:lnTo>
                    <a:lnTo>
                      <a:pt x="18" y="10"/>
                    </a:lnTo>
                    <a:lnTo>
                      <a:pt x="12" y="15"/>
                    </a:lnTo>
                    <a:lnTo>
                      <a:pt x="8" y="22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1" y="70"/>
                    </a:lnTo>
                    <a:lnTo>
                      <a:pt x="6" y="81"/>
                    </a:lnTo>
                    <a:lnTo>
                      <a:pt x="8" y="87"/>
                    </a:lnTo>
                    <a:lnTo>
                      <a:pt x="11" y="92"/>
                    </a:lnTo>
                    <a:lnTo>
                      <a:pt x="18" y="100"/>
                    </a:lnTo>
                    <a:lnTo>
                      <a:pt x="25" y="107"/>
                    </a:lnTo>
                    <a:lnTo>
                      <a:pt x="34" y="114"/>
                    </a:lnTo>
                    <a:lnTo>
                      <a:pt x="39" y="115"/>
                    </a:lnTo>
                    <a:lnTo>
                      <a:pt x="44" y="117"/>
                    </a:lnTo>
                    <a:lnTo>
                      <a:pt x="48" y="118"/>
                    </a:lnTo>
                    <a:lnTo>
                      <a:pt x="51" y="118"/>
                    </a:lnTo>
                    <a:lnTo>
                      <a:pt x="55" y="118"/>
                    </a:lnTo>
                    <a:lnTo>
                      <a:pt x="59" y="118"/>
                    </a:lnTo>
                    <a:lnTo>
                      <a:pt x="63" y="118"/>
                    </a:lnTo>
                    <a:lnTo>
                      <a:pt x="66" y="117"/>
                    </a:lnTo>
                    <a:lnTo>
                      <a:pt x="70" y="115"/>
                    </a:lnTo>
                    <a:lnTo>
                      <a:pt x="73" y="114"/>
                    </a:lnTo>
                    <a:lnTo>
                      <a:pt x="80" y="109"/>
                    </a:lnTo>
                    <a:lnTo>
                      <a:pt x="85" y="103"/>
                    </a:lnTo>
                    <a:lnTo>
                      <a:pt x="91" y="98"/>
                    </a:lnTo>
                    <a:lnTo>
                      <a:pt x="95" y="89"/>
                    </a:lnTo>
                    <a:lnTo>
                      <a:pt x="98" y="81"/>
                    </a:lnTo>
                    <a:lnTo>
                      <a:pt x="99" y="71"/>
                    </a:lnTo>
                    <a:lnTo>
                      <a:pt x="99" y="59"/>
                    </a:lnTo>
                    <a:lnTo>
                      <a:pt x="96" y="48"/>
                    </a:lnTo>
                    <a:lnTo>
                      <a:pt x="95" y="43"/>
                    </a:lnTo>
                    <a:lnTo>
                      <a:pt x="94" y="37"/>
                    </a:lnTo>
                    <a:lnTo>
                      <a:pt x="88" y="27"/>
                    </a:lnTo>
                    <a:lnTo>
                      <a:pt x="81" y="18"/>
                    </a:lnTo>
                    <a:lnTo>
                      <a:pt x="73" y="11"/>
                    </a:lnTo>
                    <a:lnTo>
                      <a:pt x="69" y="7"/>
                    </a:lnTo>
                    <a:lnTo>
                      <a:pt x="65" y="5"/>
                    </a:lnTo>
                    <a:lnTo>
                      <a:pt x="59" y="3"/>
                    </a:lnTo>
                    <a:lnTo>
                      <a:pt x="54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8" name="Freeform 946"/>
              <p:cNvSpPr>
                <a:spLocks/>
              </p:cNvSpPr>
              <p:nvPr userDrawn="1"/>
            </p:nvSpPr>
            <p:spPr bwMode="auto">
              <a:xfrm>
                <a:off x="4141" y="2406"/>
                <a:ext cx="53" cy="62"/>
              </a:xfrm>
              <a:custGeom>
                <a:avLst/>
                <a:gdLst>
                  <a:gd name="T0" fmla="*/ 0 w 108"/>
                  <a:gd name="T1" fmla="*/ 0 h 123"/>
                  <a:gd name="T2" fmla="*/ 0 w 108"/>
                  <a:gd name="T3" fmla="*/ 1 h 123"/>
                  <a:gd name="T4" fmla="*/ 0 w 108"/>
                  <a:gd name="T5" fmla="*/ 1 h 123"/>
                  <a:gd name="T6" fmla="*/ 0 w 108"/>
                  <a:gd name="T7" fmla="*/ 1 h 123"/>
                  <a:gd name="T8" fmla="*/ 0 w 108"/>
                  <a:gd name="T9" fmla="*/ 1 h 123"/>
                  <a:gd name="T10" fmla="*/ 0 w 108"/>
                  <a:gd name="T11" fmla="*/ 1 h 123"/>
                  <a:gd name="T12" fmla="*/ 0 w 108"/>
                  <a:gd name="T13" fmla="*/ 1 h 123"/>
                  <a:gd name="T14" fmla="*/ 0 w 108"/>
                  <a:gd name="T15" fmla="*/ 1 h 123"/>
                  <a:gd name="T16" fmla="*/ 0 w 108"/>
                  <a:gd name="T17" fmla="*/ 1 h 123"/>
                  <a:gd name="T18" fmla="*/ 0 w 108"/>
                  <a:gd name="T19" fmla="*/ 1 h 123"/>
                  <a:gd name="T20" fmla="*/ 0 w 108"/>
                  <a:gd name="T21" fmla="*/ 1 h 123"/>
                  <a:gd name="T22" fmla="*/ 0 w 108"/>
                  <a:gd name="T23" fmla="*/ 1 h 123"/>
                  <a:gd name="T24" fmla="*/ 0 w 108"/>
                  <a:gd name="T25" fmla="*/ 1 h 123"/>
                  <a:gd name="T26" fmla="*/ 0 w 108"/>
                  <a:gd name="T27" fmla="*/ 1 h 123"/>
                  <a:gd name="T28" fmla="*/ 0 w 108"/>
                  <a:gd name="T29" fmla="*/ 1 h 123"/>
                  <a:gd name="T30" fmla="*/ 0 w 108"/>
                  <a:gd name="T31" fmla="*/ 1 h 123"/>
                  <a:gd name="T32" fmla="*/ 0 w 108"/>
                  <a:gd name="T33" fmla="*/ 1 h 123"/>
                  <a:gd name="T34" fmla="*/ 0 w 108"/>
                  <a:gd name="T35" fmla="*/ 1 h 123"/>
                  <a:gd name="T36" fmla="*/ 0 w 108"/>
                  <a:gd name="T37" fmla="*/ 1 h 123"/>
                  <a:gd name="T38" fmla="*/ 0 w 108"/>
                  <a:gd name="T39" fmla="*/ 1 h 123"/>
                  <a:gd name="T40" fmla="*/ 0 w 108"/>
                  <a:gd name="T41" fmla="*/ 1 h 123"/>
                  <a:gd name="T42" fmla="*/ 0 w 108"/>
                  <a:gd name="T43" fmla="*/ 1 h 123"/>
                  <a:gd name="T44" fmla="*/ 0 w 108"/>
                  <a:gd name="T45" fmla="*/ 1 h 123"/>
                  <a:gd name="T46" fmla="*/ 0 w 108"/>
                  <a:gd name="T47" fmla="*/ 1 h 123"/>
                  <a:gd name="T48" fmla="*/ 0 w 108"/>
                  <a:gd name="T49" fmla="*/ 1 h 123"/>
                  <a:gd name="T50" fmla="*/ 0 w 108"/>
                  <a:gd name="T51" fmla="*/ 1 h 123"/>
                  <a:gd name="T52" fmla="*/ 0 w 108"/>
                  <a:gd name="T53" fmla="*/ 1 h 123"/>
                  <a:gd name="T54" fmla="*/ 0 w 108"/>
                  <a:gd name="T55" fmla="*/ 1 h 123"/>
                  <a:gd name="T56" fmla="*/ 0 w 108"/>
                  <a:gd name="T57" fmla="*/ 1 h 123"/>
                  <a:gd name="T58" fmla="*/ 0 w 108"/>
                  <a:gd name="T59" fmla="*/ 1 h 123"/>
                  <a:gd name="T60" fmla="*/ 0 w 108"/>
                  <a:gd name="T61" fmla="*/ 1 h 123"/>
                  <a:gd name="T62" fmla="*/ 0 w 108"/>
                  <a:gd name="T63" fmla="*/ 1 h 123"/>
                  <a:gd name="T64" fmla="*/ 0 w 108"/>
                  <a:gd name="T65" fmla="*/ 1 h 123"/>
                  <a:gd name="T66" fmla="*/ 0 w 108"/>
                  <a:gd name="T67" fmla="*/ 1 h 123"/>
                  <a:gd name="T68" fmla="*/ 0 w 108"/>
                  <a:gd name="T69" fmla="*/ 1 h 123"/>
                  <a:gd name="T70" fmla="*/ 0 w 108"/>
                  <a:gd name="T71" fmla="*/ 1 h 123"/>
                  <a:gd name="T72" fmla="*/ 0 w 108"/>
                  <a:gd name="T73" fmla="*/ 1 h 123"/>
                  <a:gd name="T74" fmla="*/ 0 w 108"/>
                  <a:gd name="T75" fmla="*/ 1 h 123"/>
                  <a:gd name="T76" fmla="*/ 0 w 108"/>
                  <a:gd name="T77" fmla="*/ 1 h 123"/>
                  <a:gd name="T78" fmla="*/ 0 w 108"/>
                  <a:gd name="T79" fmla="*/ 1 h 123"/>
                  <a:gd name="T80" fmla="*/ 0 w 108"/>
                  <a:gd name="T81" fmla="*/ 1 h 123"/>
                  <a:gd name="T82" fmla="*/ 0 w 108"/>
                  <a:gd name="T83" fmla="*/ 1 h 123"/>
                  <a:gd name="T84" fmla="*/ 0 w 108"/>
                  <a:gd name="T85" fmla="*/ 1 h 123"/>
                  <a:gd name="T86" fmla="*/ 0 w 108"/>
                  <a:gd name="T87" fmla="*/ 1 h 123"/>
                  <a:gd name="T88" fmla="*/ 0 w 108"/>
                  <a:gd name="T89" fmla="*/ 1 h 123"/>
                  <a:gd name="T90" fmla="*/ 0 w 108"/>
                  <a:gd name="T91" fmla="*/ 1 h 123"/>
                  <a:gd name="T92" fmla="*/ 0 w 108"/>
                  <a:gd name="T93" fmla="*/ 1 h 123"/>
                  <a:gd name="T94" fmla="*/ 0 w 108"/>
                  <a:gd name="T95" fmla="*/ 1 h 123"/>
                  <a:gd name="T96" fmla="*/ 0 w 108"/>
                  <a:gd name="T97" fmla="*/ 1 h 123"/>
                  <a:gd name="T98" fmla="*/ 0 w 108"/>
                  <a:gd name="T99" fmla="*/ 1 h 123"/>
                  <a:gd name="T100" fmla="*/ 0 w 108"/>
                  <a:gd name="T101" fmla="*/ 1 h 123"/>
                  <a:gd name="T102" fmla="*/ 0 w 108"/>
                  <a:gd name="T103" fmla="*/ 0 h 123"/>
                  <a:gd name="T104" fmla="*/ 0 w 108"/>
                  <a:gd name="T105" fmla="*/ 0 h 123"/>
                  <a:gd name="T106" fmla="*/ 0 w 108"/>
                  <a:gd name="T107" fmla="*/ 0 h 123"/>
                  <a:gd name="T108" fmla="*/ 0 w 108"/>
                  <a:gd name="T109" fmla="*/ 0 h 1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8" h="123">
                    <a:moveTo>
                      <a:pt x="43" y="0"/>
                    </a:moveTo>
                    <a:lnTo>
                      <a:pt x="35" y="2"/>
                    </a:lnTo>
                    <a:lnTo>
                      <a:pt x="26" y="7"/>
                    </a:lnTo>
                    <a:lnTo>
                      <a:pt x="20" y="11"/>
                    </a:lnTo>
                    <a:lnTo>
                      <a:pt x="14" y="16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2" y="41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68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1" y="96"/>
                    </a:lnTo>
                    <a:lnTo>
                      <a:pt x="14" y="101"/>
                    </a:lnTo>
                    <a:lnTo>
                      <a:pt x="18" y="106"/>
                    </a:lnTo>
                    <a:lnTo>
                      <a:pt x="26" y="114"/>
                    </a:lnTo>
                    <a:lnTo>
                      <a:pt x="31" y="117"/>
                    </a:lnTo>
                    <a:lnTo>
                      <a:pt x="36" y="119"/>
                    </a:lnTo>
                    <a:lnTo>
                      <a:pt x="42" y="121"/>
                    </a:lnTo>
                    <a:lnTo>
                      <a:pt x="47" y="122"/>
                    </a:lnTo>
                    <a:lnTo>
                      <a:pt x="51" y="123"/>
                    </a:lnTo>
                    <a:lnTo>
                      <a:pt x="55" y="123"/>
                    </a:lnTo>
                    <a:lnTo>
                      <a:pt x="59" y="123"/>
                    </a:lnTo>
                    <a:lnTo>
                      <a:pt x="64" y="123"/>
                    </a:lnTo>
                    <a:lnTo>
                      <a:pt x="72" y="122"/>
                    </a:lnTo>
                    <a:lnTo>
                      <a:pt x="79" y="118"/>
                    </a:lnTo>
                    <a:lnTo>
                      <a:pt x="83" y="117"/>
                    </a:lnTo>
                    <a:lnTo>
                      <a:pt x="87" y="114"/>
                    </a:lnTo>
                    <a:lnTo>
                      <a:pt x="92" y="107"/>
                    </a:lnTo>
                    <a:lnTo>
                      <a:pt x="95" y="104"/>
                    </a:lnTo>
                    <a:lnTo>
                      <a:pt x="98" y="100"/>
                    </a:lnTo>
                    <a:lnTo>
                      <a:pt x="101" y="96"/>
                    </a:lnTo>
                    <a:lnTo>
                      <a:pt x="102" y="92"/>
                    </a:lnTo>
                    <a:lnTo>
                      <a:pt x="103" y="88"/>
                    </a:lnTo>
                    <a:lnTo>
                      <a:pt x="105" y="84"/>
                    </a:lnTo>
                    <a:lnTo>
                      <a:pt x="106" y="74"/>
                    </a:lnTo>
                    <a:lnTo>
                      <a:pt x="108" y="62"/>
                    </a:lnTo>
                    <a:lnTo>
                      <a:pt x="105" y="49"/>
                    </a:lnTo>
                    <a:lnTo>
                      <a:pt x="101" y="37"/>
                    </a:lnTo>
                    <a:lnTo>
                      <a:pt x="98" y="31"/>
                    </a:lnTo>
                    <a:lnTo>
                      <a:pt x="95" y="27"/>
                    </a:lnTo>
                    <a:lnTo>
                      <a:pt x="92" y="22"/>
                    </a:lnTo>
                    <a:lnTo>
                      <a:pt x="88" y="18"/>
                    </a:lnTo>
                    <a:lnTo>
                      <a:pt x="84" y="13"/>
                    </a:lnTo>
                    <a:lnTo>
                      <a:pt x="80" y="9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65" y="2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99" name="Freeform 947"/>
              <p:cNvSpPr>
                <a:spLocks/>
              </p:cNvSpPr>
              <p:nvPr userDrawn="1"/>
            </p:nvSpPr>
            <p:spPr bwMode="auto">
              <a:xfrm>
                <a:off x="4151" y="2300"/>
                <a:ext cx="54" cy="62"/>
              </a:xfrm>
              <a:custGeom>
                <a:avLst/>
                <a:gdLst>
                  <a:gd name="T0" fmla="*/ 0 w 109"/>
                  <a:gd name="T1" fmla="*/ 0 h 125"/>
                  <a:gd name="T2" fmla="*/ 0 w 109"/>
                  <a:gd name="T3" fmla="*/ 0 h 125"/>
                  <a:gd name="T4" fmla="*/ 0 w 109"/>
                  <a:gd name="T5" fmla="*/ 0 h 125"/>
                  <a:gd name="T6" fmla="*/ 0 w 109"/>
                  <a:gd name="T7" fmla="*/ 0 h 125"/>
                  <a:gd name="T8" fmla="*/ 0 w 109"/>
                  <a:gd name="T9" fmla="*/ 0 h 125"/>
                  <a:gd name="T10" fmla="*/ 0 w 109"/>
                  <a:gd name="T11" fmla="*/ 0 h 125"/>
                  <a:gd name="T12" fmla="*/ 0 w 109"/>
                  <a:gd name="T13" fmla="*/ 0 h 125"/>
                  <a:gd name="T14" fmla="*/ 0 w 109"/>
                  <a:gd name="T15" fmla="*/ 0 h 125"/>
                  <a:gd name="T16" fmla="*/ 0 w 109"/>
                  <a:gd name="T17" fmla="*/ 0 h 125"/>
                  <a:gd name="T18" fmla="*/ 0 w 109"/>
                  <a:gd name="T19" fmla="*/ 0 h 125"/>
                  <a:gd name="T20" fmla="*/ 0 w 109"/>
                  <a:gd name="T21" fmla="*/ 0 h 125"/>
                  <a:gd name="T22" fmla="*/ 0 w 109"/>
                  <a:gd name="T23" fmla="*/ 0 h 125"/>
                  <a:gd name="T24" fmla="*/ 0 w 109"/>
                  <a:gd name="T25" fmla="*/ 0 h 125"/>
                  <a:gd name="T26" fmla="*/ 0 w 109"/>
                  <a:gd name="T27" fmla="*/ 0 h 125"/>
                  <a:gd name="T28" fmla="*/ 0 w 109"/>
                  <a:gd name="T29" fmla="*/ 0 h 125"/>
                  <a:gd name="T30" fmla="*/ 0 w 109"/>
                  <a:gd name="T31" fmla="*/ 0 h 125"/>
                  <a:gd name="T32" fmla="*/ 0 w 109"/>
                  <a:gd name="T33" fmla="*/ 0 h 125"/>
                  <a:gd name="T34" fmla="*/ 0 w 109"/>
                  <a:gd name="T35" fmla="*/ 0 h 125"/>
                  <a:gd name="T36" fmla="*/ 0 w 109"/>
                  <a:gd name="T37" fmla="*/ 0 h 125"/>
                  <a:gd name="T38" fmla="*/ 0 w 109"/>
                  <a:gd name="T39" fmla="*/ 0 h 125"/>
                  <a:gd name="T40" fmla="*/ 0 w 109"/>
                  <a:gd name="T41" fmla="*/ 0 h 125"/>
                  <a:gd name="T42" fmla="*/ 0 w 109"/>
                  <a:gd name="T43" fmla="*/ 0 h 125"/>
                  <a:gd name="T44" fmla="*/ 0 w 109"/>
                  <a:gd name="T45" fmla="*/ 0 h 125"/>
                  <a:gd name="T46" fmla="*/ 0 w 109"/>
                  <a:gd name="T47" fmla="*/ 0 h 125"/>
                  <a:gd name="T48" fmla="*/ 0 w 109"/>
                  <a:gd name="T49" fmla="*/ 0 h 125"/>
                  <a:gd name="T50" fmla="*/ 0 w 109"/>
                  <a:gd name="T51" fmla="*/ 0 h 125"/>
                  <a:gd name="T52" fmla="*/ 0 w 109"/>
                  <a:gd name="T53" fmla="*/ 0 h 125"/>
                  <a:gd name="T54" fmla="*/ 0 w 109"/>
                  <a:gd name="T55" fmla="*/ 0 h 125"/>
                  <a:gd name="T56" fmla="*/ 0 w 109"/>
                  <a:gd name="T57" fmla="*/ 0 h 125"/>
                  <a:gd name="T58" fmla="*/ 0 w 109"/>
                  <a:gd name="T59" fmla="*/ 0 h 125"/>
                  <a:gd name="T60" fmla="*/ 0 w 109"/>
                  <a:gd name="T61" fmla="*/ 0 h 125"/>
                  <a:gd name="T62" fmla="*/ 0 w 109"/>
                  <a:gd name="T63" fmla="*/ 0 h 125"/>
                  <a:gd name="T64" fmla="*/ 0 w 109"/>
                  <a:gd name="T65" fmla="*/ 0 h 125"/>
                  <a:gd name="T66" fmla="*/ 0 w 109"/>
                  <a:gd name="T67" fmla="*/ 0 h 125"/>
                  <a:gd name="T68" fmla="*/ 0 w 109"/>
                  <a:gd name="T69" fmla="*/ 0 h 125"/>
                  <a:gd name="T70" fmla="*/ 0 w 109"/>
                  <a:gd name="T71" fmla="*/ 0 h 125"/>
                  <a:gd name="T72" fmla="*/ 0 w 109"/>
                  <a:gd name="T73" fmla="*/ 0 h 125"/>
                  <a:gd name="T74" fmla="*/ 0 w 109"/>
                  <a:gd name="T75" fmla="*/ 0 h 125"/>
                  <a:gd name="T76" fmla="*/ 0 w 109"/>
                  <a:gd name="T77" fmla="*/ 0 h 125"/>
                  <a:gd name="T78" fmla="*/ 0 w 109"/>
                  <a:gd name="T79" fmla="*/ 0 h 125"/>
                  <a:gd name="T80" fmla="*/ 0 w 109"/>
                  <a:gd name="T81" fmla="*/ 0 h 125"/>
                  <a:gd name="T82" fmla="*/ 0 w 109"/>
                  <a:gd name="T83" fmla="*/ 0 h 125"/>
                  <a:gd name="T84" fmla="*/ 0 w 109"/>
                  <a:gd name="T85" fmla="*/ 0 h 125"/>
                  <a:gd name="T86" fmla="*/ 0 w 109"/>
                  <a:gd name="T87" fmla="*/ 0 h 125"/>
                  <a:gd name="T88" fmla="*/ 0 w 109"/>
                  <a:gd name="T89" fmla="*/ 0 h 125"/>
                  <a:gd name="T90" fmla="*/ 0 w 109"/>
                  <a:gd name="T91" fmla="*/ 0 h 125"/>
                  <a:gd name="T92" fmla="*/ 0 w 109"/>
                  <a:gd name="T93" fmla="*/ 0 h 125"/>
                  <a:gd name="T94" fmla="*/ 0 w 109"/>
                  <a:gd name="T95" fmla="*/ 0 h 125"/>
                  <a:gd name="T96" fmla="*/ 0 w 109"/>
                  <a:gd name="T97" fmla="*/ 0 h 125"/>
                  <a:gd name="T98" fmla="*/ 0 w 109"/>
                  <a:gd name="T99" fmla="*/ 0 h 125"/>
                  <a:gd name="T100" fmla="*/ 0 w 109"/>
                  <a:gd name="T101" fmla="*/ 0 h 125"/>
                  <a:gd name="T102" fmla="*/ 0 w 109"/>
                  <a:gd name="T103" fmla="*/ 0 h 12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9" h="125">
                    <a:moveTo>
                      <a:pt x="43" y="1"/>
                    </a:moveTo>
                    <a:lnTo>
                      <a:pt x="34" y="2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21" y="12"/>
                    </a:lnTo>
                    <a:lnTo>
                      <a:pt x="14" y="17"/>
                    </a:lnTo>
                    <a:lnTo>
                      <a:pt x="8" y="26"/>
                    </a:lnTo>
                    <a:lnTo>
                      <a:pt x="4" y="34"/>
                    </a:lnTo>
                    <a:lnTo>
                      <a:pt x="1" y="42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5" y="89"/>
                    </a:lnTo>
                    <a:lnTo>
                      <a:pt x="11" y="99"/>
                    </a:lnTo>
                    <a:lnTo>
                      <a:pt x="15" y="104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2" y="119"/>
                    </a:lnTo>
                    <a:lnTo>
                      <a:pt x="37" y="121"/>
                    </a:lnTo>
                    <a:lnTo>
                      <a:pt x="41" y="123"/>
                    </a:lnTo>
                    <a:lnTo>
                      <a:pt x="47" y="125"/>
                    </a:lnTo>
                    <a:lnTo>
                      <a:pt x="52" y="125"/>
                    </a:lnTo>
                    <a:lnTo>
                      <a:pt x="56" y="125"/>
                    </a:lnTo>
                    <a:lnTo>
                      <a:pt x="60" y="125"/>
                    </a:lnTo>
                    <a:lnTo>
                      <a:pt x="65" y="125"/>
                    </a:lnTo>
                    <a:lnTo>
                      <a:pt x="73" y="122"/>
                    </a:lnTo>
                    <a:lnTo>
                      <a:pt x="77" y="121"/>
                    </a:lnTo>
                    <a:lnTo>
                      <a:pt x="80" y="119"/>
                    </a:lnTo>
                    <a:lnTo>
                      <a:pt x="88" y="114"/>
                    </a:lnTo>
                    <a:lnTo>
                      <a:pt x="91" y="111"/>
                    </a:lnTo>
                    <a:lnTo>
                      <a:pt x="93" y="108"/>
                    </a:lnTo>
                    <a:lnTo>
                      <a:pt x="99" y="100"/>
                    </a:lnTo>
                    <a:lnTo>
                      <a:pt x="103" y="92"/>
                    </a:lnTo>
                    <a:lnTo>
                      <a:pt x="106" y="82"/>
                    </a:lnTo>
                    <a:lnTo>
                      <a:pt x="109" y="72"/>
                    </a:lnTo>
                    <a:lnTo>
                      <a:pt x="109" y="60"/>
                    </a:lnTo>
                    <a:lnTo>
                      <a:pt x="106" y="48"/>
                    </a:lnTo>
                    <a:lnTo>
                      <a:pt x="104" y="42"/>
                    </a:lnTo>
                    <a:lnTo>
                      <a:pt x="103" y="35"/>
                    </a:lnTo>
                    <a:lnTo>
                      <a:pt x="100" y="31"/>
                    </a:lnTo>
                    <a:lnTo>
                      <a:pt x="96" y="26"/>
                    </a:lnTo>
                    <a:lnTo>
                      <a:pt x="89" y="16"/>
                    </a:lnTo>
                    <a:lnTo>
                      <a:pt x="81" y="9"/>
                    </a:lnTo>
                    <a:lnTo>
                      <a:pt x="76" y="6"/>
                    </a:lnTo>
                    <a:lnTo>
                      <a:pt x="71" y="4"/>
                    </a:lnTo>
                    <a:lnTo>
                      <a:pt x="66" y="1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0" name="Freeform 948"/>
              <p:cNvSpPr>
                <a:spLocks/>
              </p:cNvSpPr>
              <p:nvPr userDrawn="1"/>
            </p:nvSpPr>
            <p:spPr bwMode="auto">
              <a:xfrm>
                <a:off x="4120" y="2614"/>
                <a:ext cx="52" cy="60"/>
              </a:xfrm>
              <a:custGeom>
                <a:avLst/>
                <a:gdLst>
                  <a:gd name="T0" fmla="*/ 0 w 105"/>
                  <a:gd name="T1" fmla="*/ 0 h 121"/>
                  <a:gd name="T2" fmla="*/ 0 w 105"/>
                  <a:gd name="T3" fmla="*/ 0 h 121"/>
                  <a:gd name="T4" fmla="*/ 0 w 105"/>
                  <a:gd name="T5" fmla="*/ 0 h 121"/>
                  <a:gd name="T6" fmla="*/ 0 w 105"/>
                  <a:gd name="T7" fmla="*/ 0 h 121"/>
                  <a:gd name="T8" fmla="*/ 0 w 105"/>
                  <a:gd name="T9" fmla="*/ 0 h 121"/>
                  <a:gd name="T10" fmla="*/ 0 w 105"/>
                  <a:gd name="T11" fmla="*/ 0 h 121"/>
                  <a:gd name="T12" fmla="*/ 0 w 105"/>
                  <a:gd name="T13" fmla="*/ 0 h 121"/>
                  <a:gd name="T14" fmla="*/ 0 w 105"/>
                  <a:gd name="T15" fmla="*/ 0 h 121"/>
                  <a:gd name="T16" fmla="*/ 0 w 105"/>
                  <a:gd name="T17" fmla="*/ 0 h 121"/>
                  <a:gd name="T18" fmla="*/ 0 w 105"/>
                  <a:gd name="T19" fmla="*/ 0 h 121"/>
                  <a:gd name="T20" fmla="*/ 0 w 105"/>
                  <a:gd name="T21" fmla="*/ 0 h 121"/>
                  <a:gd name="T22" fmla="*/ 0 w 105"/>
                  <a:gd name="T23" fmla="*/ 0 h 121"/>
                  <a:gd name="T24" fmla="*/ 0 w 105"/>
                  <a:gd name="T25" fmla="*/ 0 h 121"/>
                  <a:gd name="T26" fmla="*/ 0 w 105"/>
                  <a:gd name="T27" fmla="*/ 0 h 121"/>
                  <a:gd name="T28" fmla="*/ 0 w 105"/>
                  <a:gd name="T29" fmla="*/ 0 h 121"/>
                  <a:gd name="T30" fmla="*/ 0 w 105"/>
                  <a:gd name="T31" fmla="*/ 0 h 121"/>
                  <a:gd name="T32" fmla="*/ 0 w 105"/>
                  <a:gd name="T33" fmla="*/ 0 h 121"/>
                  <a:gd name="T34" fmla="*/ 0 w 105"/>
                  <a:gd name="T35" fmla="*/ 0 h 121"/>
                  <a:gd name="T36" fmla="*/ 0 w 105"/>
                  <a:gd name="T37" fmla="*/ 0 h 121"/>
                  <a:gd name="T38" fmla="*/ 0 w 105"/>
                  <a:gd name="T39" fmla="*/ 0 h 121"/>
                  <a:gd name="T40" fmla="*/ 0 w 105"/>
                  <a:gd name="T41" fmla="*/ 0 h 121"/>
                  <a:gd name="T42" fmla="*/ 0 w 105"/>
                  <a:gd name="T43" fmla="*/ 0 h 121"/>
                  <a:gd name="T44" fmla="*/ 0 w 105"/>
                  <a:gd name="T45" fmla="*/ 0 h 121"/>
                  <a:gd name="T46" fmla="*/ 0 w 105"/>
                  <a:gd name="T47" fmla="*/ 0 h 121"/>
                  <a:gd name="T48" fmla="*/ 0 w 105"/>
                  <a:gd name="T49" fmla="*/ 0 h 121"/>
                  <a:gd name="T50" fmla="*/ 0 w 105"/>
                  <a:gd name="T51" fmla="*/ 0 h 121"/>
                  <a:gd name="T52" fmla="*/ 0 w 105"/>
                  <a:gd name="T53" fmla="*/ 0 h 121"/>
                  <a:gd name="T54" fmla="*/ 0 w 105"/>
                  <a:gd name="T55" fmla="*/ 0 h 121"/>
                  <a:gd name="T56" fmla="*/ 0 w 105"/>
                  <a:gd name="T57" fmla="*/ 0 h 121"/>
                  <a:gd name="T58" fmla="*/ 0 w 105"/>
                  <a:gd name="T59" fmla="*/ 0 h 121"/>
                  <a:gd name="T60" fmla="*/ 0 w 105"/>
                  <a:gd name="T61" fmla="*/ 0 h 121"/>
                  <a:gd name="T62" fmla="*/ 0 w 105"/>
                  <a:gd name="T63" fmla="*/ 0 h 121"/>
                  <a:gd name="T64" fmla="*/ 0 w 105"/>
                  <a:gd name="T65" fmla="*/ 0 h 121"/>
                  <a:gd name="T66" fmla="*/ 0 w 105"/>
                  <a:gd name="T67" fmla="*/ 0 h 121"/>
                  <a:gd name="T68" fmla="*/ 0 w 105"/>
                  <a:gd name="T69" fmla="*/ 0 h 121"/>
                  <a:gd name="T70" fmla="*/ 0 w 105"/>
                  <a:gd name="T71" fmla="*/ 0 h 121"/>
                  <a:gd name="T72" fmla="*/ 0 w 105"/>
                  <a:gd name="T73" fmla="*/ 0 h 121"/>
                  <a:gd name="T74" fmla="*/ 0 w 105"/>
                  <a:gd name="T75" fmla="*/ 0 h 121"/>
                  <a:gd name="T76" fmla="*/ 0 w 105"/>
                  <a:gd name="T77" fmla="*/ 0 h 121"/>
                  <a:gd name="T78" fmla="*/ 0 w 105"/>
                  <a:gd name="T79" fmla="*/ 0 h 121"/>
                  <a:gd name="T80" fmla="*/ 0 w 105"/>
                  <a:gd name="T81" fmla="*/ 0 h 121"/>
                  <a:gd name="T82" fmla="*/ 0 w 105"/>
                  <a:gd name="T83" fmla="*/ 0 h 121"/>
                  <a:gd name="T84" fmla="*/ 0 w 105"/>
                  <a:gd name="T85" fmla="*/ 0 h 121"/>
                  <a:gd name="T86" fmla="*/ 0 w 105"/>
                  <a:gd name="T87" fmla="*/ 0 h 121"/>
                  <a:gd name="T88" fmla="*/ 0 w 105"/>
                  <a:gd name="T89" fmla="*/ 0 h 121"/>
                  <a:gd name="T90" fmla="*/ 0 w 105"/>
                  <a:gd name="T91" fmla="*/ 0 h 121"/>
                  <a:gd name="T92" fmla="*/ 0 w 105"/>
                  <a:gd name="T93" fmla="*/ 0 h 121"/>
                  <a:gd name="T94" fmla="*/ 0 w 105"/>
                  <a:gd name="T95" fmla="*/ 0 h 121"/>
                  <a:gd name="T96" fmla="*/ 0 w 105"/>
                  <a:gd name="T97" fmla="*/ 0 h 121"/>
                  <a:gd name="T98" fmla="*/ 0 w 105"/>
                  <a:gd name="T99" fmla="*/ 0 h 121"/>
                  <a:gd name="T100" fmla="*/ 0 w 105"/>
                  <a:gd name="T101" fmla="*/ 0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5" h="121">
                    <a:moveTo>
                      <a:pt x="41" y="0"/>
                    </a:moveTo>
                    <a:lnTo>
                      <a:pt x="33" y="1"/>
                    </a:lnTo>
                    <a:lnTo>
                      <a:pt x="26" y="4"/>
                    </a:lnTo>
                    <a:lnTo>
                      <a:pt x="22" y="7"/>
                    </a:lnTo>
                    <a:lnTo>
                      <a:pt x="19" y="10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1" y="3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1" y="70"/>
                    </a:lnTo>
                    <a:lnTo>
                      <a:pt x="3" y="76"/>
                    </a:lnTo>
                    <a:lnTo>
                      <a:pt x="6" y="81"/>
                    </a:lnTo>
                    <a:lnTo>
                      <a:pt x="8" y="87"/>
                    </a:lnTo>
                    <a:lnTo>
                      <a:pt x="11" y="92"/>
                    </a:lnTo>
                    <a:lnTo>
                      <a:pt x="14" y="96"/>
                    </a:lnTo>
                    <a:lnTo>
                      <a:pt x="18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5" y="120"/>
                    </a:lnTo>
                    <a:lnTo>
                      <a:pt x="50" y="121"/>
                    </a:lnTo>
                    <a:lnTo>
                      <a:pt x="54" y="121"/>
                    </a:lnTo>
                    <a:lnTo>
                      <a:pt x="58" y="121"/>
                    </a:lnTo>
                    <a:lnTo>
                      <a:pt x="62" y="121"/>
                    </a:lnTo>
                    <a:lnTo>
                      <a:pt x="70" y="120"/>
                    </a:lnTo>
                    <a:lnTo>
                      <a:pt x="77" y="117"/>
                    </a:lnTo>
                    <a:lnTo>
                      <a:pt x="84" y="113"/>
                    </a:lnTo>
                    <a:lnTo>
                      <a:pt x="91" y="107"/>
                    </a:lnTo>
                    <a:lnTo>
                      <a:pt x="95" y="102"/>
                    </a:lnTo>
                    <a:lnTo>
                      <a:pt x="98" y="98"/>
                    </a:lnTo>
                    <a:lnTo>
                      <a:pt x="99" y="93"/>
                    </a:lnTo>
                    <a:lnTo>
                      <a:pt x="103" y="85"/>
                    </a:lnTo>
                    <a:lnTo>
                      <a:pt x="105" y="76"/>
                    </a:lnTo>
                    <a:lnTo>
                      <a:pt x="105" y="63"/>
                    </a:lnTo>
                    <a:lnTo>
                      <a:pt x="103" y="58"/>
                    </a:lnTo>
                    <a:lnTo>
                      <a:pt x="103" y="51"/>
                    </a:lnTo>
                    <a:lnTo>
                      <a:pt x="99" y="40"/>
                    </a:lnTo>
                    <a:lnTo>
                      <a:pt x="94" y="29"/>
                    </a:lnTo>
                    <a:lnTo>
                      <a:pt x="89" y="25"/>
                    </a:lnTo>
                    <a:lnTo>
                      <a:pt x="87" y="19"/>
                    </a:lnTo>
                    <a:lnTo>
                      <a:pt x="77" y="12"/>
                    </a:lnTo>
                    <a:lnTo>
                      <a:pt x="73" y="8"/>
                    </a:lnTo>
                    <a:lnTo>
                      <a:pt x="69" y="5"/>
                    </a:lnTo>
                    <a:lnTo>
                      <a:pt x="58" y="1"/>
                    </a:lnTo>
                    <a:lnTo>
                      <a:pt x="54" y="1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1" name="Freeform 949"/>
              <p:cNvSpPr>
                <a:spLocks/>
              </p:cNvSpPr>
              <p:nvPr userDrawn="1"/>
            </p:nvSpPr>
            <p:spPr bwMode="auto">
              <a:xfrm>
                <a:off x="4162" y="2191"/>
                <a:ext cx="55" cy="64"/>
              </a:xfrm>
              <a:custGeom>
                <a:avLst/>
                <a:gdLst>
                  <a:gd name="T0" fmla="*/ 1 w 110"/>
                  <a:gd name="T1" fmla="*/ 1 h 128"/>
                  <a:gd name="T2" fmla="*/ 1 w 110"/>
                  <a:gd name="T3" fmla="*/ 1 h 128"/>
                  <a:gd name="T4" fmla="*/ 1 w 110"/>
                  <a:gd name="T5" fmla="*/ 1 h 128"/>
                  <a:gd name="T6" fmla="*/ 1 w 110"/>
                  <a:gd name="T7" fmla="*/ 1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0 w 110"/>
                  <a:gd name="T25" fmla="*/ 1 h 128"/>
                  <a:gd name="T26" fmla="*/ 0 w 110"/>
                  <a:gd name="T27" fmla="*/ 1 h 128"/>
                  <a:gd name="T28" fmla="*/ 1 w 110"/>
                  <a:gd name="T29" fmla="*/ 1 h 128"/>
                  <a:gd name="T30" fmla="*/ 1 w 110"/>
                  <a:gd name="T31" fmla="*/ 1 h 128"/>
                  <a:gd name="T32" fmla="*/ 1 w 110"/>
                  <a:gd name="T33" fmla="*/ 1 h 128"/>
                  <a:gd name="T34" fmla="*/ 1 w 110"/>
                  <a:gd name="T35" fmla="*/ 1 h 128"/>
                  <a:gd name="T36" fmla="*/ 1 w 110"/>
                  <a:gd name="T37" fmla="*/ 1 h 128"/>
                  <a:gd name="T38" fmla="*/ 1 w 110"/>
                  <a:gd name="T39" fmla="*/ 1 h 128"/>
                  <a:gd name="T40" fmla="*/ 1 w 110"/>
                  <a:gd name="T41" fmla="*/ 1 h 128"/>
                  <a:gd name="T42" fmla="*/ 1 w 110"/>
                  <a:gd name="T43" fmla="*/ 1 h 128"/>
                  <a:gd name="T44" fmla="*/ 1 w 110"/>
                  <a:gd name="T45" fmla="*/ 1 h 128"/>
                  <a:gd name="T46" fmla="*/ 1 w 110"/>
                  <a:gd name="T47" fmla="*/ 1 h 128"/>
                  <a:gd name="T48" fmla="*/ 1 w 110"/>
                  <a:gd name="T49" fmla="*/ 1 h 128"/>
                  <a:gd name="T50" fmla="*/ 1 w 110"/>
                  <a:gd name="T51" fmla="*/ 1 h 128"/>
                  <a:gd name="T52" fmla="*/ 1 w 110"/>
                  <a:gd name="T53" fmla="*/ 1 h 128"/>
                  <a:gd name="T54" fmla="*/ 1 w 110"/>
                  <a:gd name="T55" fmla="*/ 1 h 128"/>
                  <a:gd name="T56" fmla="*/ 1 w 110"/>
                  <a:gd name="T57" fmla="*/ 1 h 128"/>
                  <a:gd name="T58" fmla="*/ 1 w 110"/>
                  <a:gd name="T59" fmla="*/ 1 h 128"/>
                  <a:gd name="T60" fmla="*/ 1 w 110"/>
                  <a:gd name="T61" fmla="*/ 1 h 128"/>
                  <a:gd name="T62" fmla="*/ 1 w 110"/>
                  <a:gd name="T63" fmla="*/ 1 h 128"/>
                  <a:gd name="T64" fmla="*/ 1 w 110"/>
                  <a:gd name="T65" fmla="*/ 1 h 128"/>
                  <a:gd name="T66" fmla="*/ 1 w 110"/>
                  <a:gd name="T67" fmla="*/ 1 h 128"/>
                  <a:gd name="T68" fmla="*/ 1 w 110"/>
                  <a:gd name="T69" fmla="*/ 1 h 128"/>
                  <a:gd name="T70" fmla="*/ 1 w 110"/>
                  <a:gd name="T71" fmla="*/ 1 h 128"/>
                  <a:gd name="T72" fmla="*/ 1 w 110"/>
                  <a:gd name="T73" fmla="*/ 1 h 128"/>
                  <a:gd name="T74" fmla="*/ 1 w 110"/>
                  <a:gd name="T75" fmla="*/ 1 h 128"/>
                  <a:gd name="T76" fmla="*/ 1 w 110"/>
                  <a:gd name="T77" fmla="*/ 1 h 128"/>
                  <a:gd name="T78" fmla="*/ 1 w 110"/>
                  <a:gd name="T79" fmla="*/ 1 h 128"/>
                  <a:gd name="T80" fmla="*/ 1 w 110"/>
                  <a:gd name="T81" fmla="*/ 1 h 128"/>
                  <a:gd name="T82" fmla="*/ 1 w 110"/>
                  <a:gd name="T83" fmla="*/ 1 h 128"/>
                  <a:gd name="T84" fmla="*/ 1 w 110"/>
                  <a:gd name="T85" fmla="*/ 1 h 128"/>
                  <a:gd name="T86" fmla="*/ 1 w 110"/>
                  <a:gd name="T87" fmla="*/ 1 h 128"/>
                  <a:gd name="T88" fmla="*/ 1 w 110"/>
                  <a:gd name="T89" fmla="*/ 1 h 128"/>
                  <a:gd name="T90" fmla="*/ 1 w 110"/>
                  <a:gd name="T91" fmla="*/ 1 h 128"/>
                  <a:gd name="T92" fmla="*/ 1 w 110"/>
                  <a:gd name="T93" fmla="*/ 1 h 128"/>
                  <a:gd name="T94" fmla="*/ 1 w 110"/>
                  <a:gd name="T95" fmla="*/ 1 h 128"/>
                  <a:gd name="T96" fmla="*/ 1 w 110"/>
                  <a:gd name="T97" fmla="*/ 1 h 128"/>
                  <a:gd name="T98" fmla="*/ 1 w 110"/>
                  <a:gd name="T99" fmla="*/ 1 h 128"/>
                  <a:gd name="T100" fmla="*/ 1 w 110"/>
                  <a:gd name="T101" fmla="*/ 1 h 128"/>
                  <a:gd name="T102" fmla="*/ 1 w 110"/>
                  <a:gd name="T103" fmla="*/ 1 h 128"/>
                  <a:gd name="T104" fmla="*/ 1 w 110"/>
                  <a:gd name="T105" fmla="*/ 1 h 128"/>
                  <a:gd name="T106" fmla="*/ 1 w 110"/>
                  <a:gd name="T107" fmla="*/ 1 h 128"/>
                  <a:gd name="T108" fmla="*/ 1 w 110"/>
                  <a:gd name="T109" fmla="*/ 0 h 128"/>
                  <a:gd name="T110" fmla="*/ 1 w 110"/>
                  <a:gd name="T111" fmla="*/ 0 h 128"/>
                  <a:gd name="T112" fmla="*/ 1 w 110"/>
                  <a:gd name="T113" fmla="*/ 1 h 128"/>
                  <a:gd name="T114" fmla="*/ 1 w 110"/>
                  <a:gd name="T115" fmla="*/ 1 h 1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128">
                    <a:moveTo>
                      <a:pt x="43" y="2"/>
                    </a:moveTo>
                    <a:lnTo>
                      <a:pt x="38" y="3"/>
                    </a:lnTo>
                    <a:lnTo>
                      <a:pt x="34" y="4"/>
                    </a:lnTo>
                    <a:lnTo>
                      <a:pt x="30" y="6"/>
                    </a:lnTo>
                    <a:lnTo>
                      <a:pt x="27" y="9"/>
                    </a:lnTo>
                    <a:lnTo>
                      <a:pt x="21" y="14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8" y="28"/>
                    </a:lnTo>
                    <a:lnTo>
                      <a:pt x="7" y="32"/>
                    </a:lnTo>
                    <a:lnTo>
                      <a:pt x="4" y="36"/>
                    </a:lnTo>
                    <a:lnTo>
                      <a:pt x="1" y="46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5" y="92"/>
                    </a:lnTo>
                    <a:lnTo>
                      <a:pt x="11" y="103"/>
                    </a:lnTo>
                    <a:lnTo>
                      <a:pt x="14" y="108"/>
                    </a:lnTo>
                    <a:lnTo>
                      <a:pt x="18" y="112"/>
                    </a:lnTo>
                    <a:lnTo>
                      <a:pt x="22" y="116"/>
                    </a:lnTo>
                    <a:lnTo>
                      <a:pt x="26" y="119"/>
                    </a:lnTo>
                    <a:lnTo>
                      <a:pt x="32" y="121"/>
                    </a:lnTo>
                    <a:lnTo>
                      <a:pt x="37" y="124"/>
                    </a:lnTo>
                    <a:lnTo>
                      <a:pt x="41" y="127"/>
                    </a:lnTo>
                    <a:lnTo>
                      <a:pt x="47" y="127"/>
                    </a:lnTo>
                    <a:lnTo>
                      <a:pt x="52" y="128"/>
                    </a:lnTo>
                    <a:lnTo>
                      <a:pt x="56" y="128"/>
                    </a:lnTo>
                    <a:lnTo>
                      <a:pt x="60" y="128"/>
                    </a:lnTo>
                    <a:lnTo>
                      <a:pt x="65" y="127"/>
                    </a:lnTo>
                    <a:lnTo>
                      <a:pt x="73" y="124"/>
                    </a:lnTo>
                    <a:lnTo>
                      <a:pt x="81" y="120"/>
                    </a:lnTo>
                    <a:lnTo>
                      <a:pt x="88" y="116"/>
                    </a:lnTo>
                    <a:lnTo>
                      <a:pt x="91" y="112"/>
                    </a:lnTo>
                    <a:lnTo>
                      <a:pt x="95" y="109"/>
                    </a:lnTo>
                    <a:lnTo>
                      <a:pt x="99" y="101"/>
                    </a:lnTo>
                    <a:lnTo>
                      <a:pt x="104" y="92"/>
                    </a:lnTo>
                    <a:lnTo>
                      <a:pt x="106" y="88"/>
                    </a:lnTo>
                    <a:lnTo>
                      <a:pt x="107" y="83"/>
                    </a:lnTo>
                    <a:lnTo>
                      <a:pt x="109" y="73"/>
                    </a:lnTo>
                    <a:lnTo>
                      <a:pt x="110" y="66"/>
                    </a:lnTo>
                    <a:lnTo>
                      <a:pt x="109" y="59"/>
                    </a:lnTo>
                    <a:lnTo>
                      <a:pt x="107" y="47"/>
                    </a:lnTo>
                    <a:lnTo>
                      <a:pt x="106" y="42"/>
                    </a:lnTo>
                    <a:lnTo>
                      <a:pt x="103" y="36"/>
                    </a:lnTo>
                    <a:lnTo>
                      <a:pt x="100" y="31"/>
                    </a:lnTo>
                    <a:lnTo>
                      <a:pt x="98" y="25"/>
                    </a:lnTo>
                    <a:lnTo>
                      <a:pt x="93" y="21"/>
                    </a:lnTo>
                    <a:lnTo>
                      <a:pt x="89" y="17"/>
                    </a:lnTo>
                    <a:lnTo>
                      <a:pt x="85" y="13"/>
                    </a:lnTo>
                    <a:lnTo>
                      <a:pt x="81" y="9"/>
                    </a:lnTo>
                    <a:lnTo>
                      <a:pt x="77" y="6"/>
                    </a:lnTo>
                    <a:lnTo>
                      <a:pt x="71" y="4"/>
                    </a:lnTo>
                    <a:lnTo>
                      <a:pt x="66" y="2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7" y="2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2" name="Freeform 950"/>
              <p:cNvSpPr>
                <a:spLocks/>
              </p:cNvSpPr>
              <p:nvPr userDrawn="1"/>
            </p:nvSpPr>
            <p:spPr bwMode="auto">
              <a:xfrm>
                <a:off x="4130" y="2511"/>
                <a:ext cx="53" cy="62"/>
              </a:xfrm>
              <a:custGeom>
                <a:avLst/>
                <a:gdLst>
                  <a:gd name="T0" fmla="*/ 1 w 106"/>
                  <a:gd name="T1" fmla="*/ 1 h 123"/>
                  <a:gd name="T2" fmla="*/ 1 w 106"/>
                  <a:gd name="T3" fmla="*/ 1 h 123"/>
                  <a:gd name="T4" fmla="*/ 1 w 106"/>
                  <a:gd name="T5" fmla="*/ 1 h 123"/>
                  <a:gd name="T6" fmla="*/ 1 w 106"/>
                  <a:gd name="T7" fmla="*/ 1 h 123"/>
                  <a:gd name="T8" fmla="*/ 1 w 106"/>
                  <a:gd name="T9" fmla="*/ 1 h 123"/>
                  <a:gd name="T10" fmla="*/ 1 w 106"/>
                  <a:gd name="T11" fmla="*/ 1 h 123"/>
                  <a:gd name="T12" fmla="*/ 1 w 106"/>
                  <a:gd name="T13" fmla="*/ 1 h 123"/>
                  <a:gd name="T14" fmla="*/ 1 w 106"/>
                  <a:gd name="T15" fmla="*/ 1 h 123"/>
                  <a:gd name="T16" fmla="*/ 1 w 106"/>
                  <a:gd name="T17" fmla="*/ 1 h 123"/>
                  <a:gd name="T18" fmla="*/ 0 w 106"/>
                  <a:gd name="T19" fmla="*/ 1 h 123"/>
                  <a:gd name="T20" fmla="*/ 0 w 106"/>
                  <a:gd name="T21" fmla="*/ 1 h 123"/>
                  <a:gd name="T22" fmla="*/ 1 w 106"/>
                  <a:gd name="T23" fmla="*/ 1 h 123"/>
                  <a:gd name="T24" fmla="*/ 1 w 106"/>
                  <a:gd name="T25" fmla="*/ 1 h 123"/>
                  <a:gd name="T26" fmla="*/ 1 w 106"/>
                  <a:gd name="T27" fmla="*/ 1 h 123"/>
                  <a:gd name="T28" fmla="*/ 1 w 106"/>
                  <a:gd name="T29" fmla="*/ 1 h 123"/>
                  <a:gd name="T30" fmla="*/ 1 w 106"/>
                  <a:gd name="T31" fmla="*/ 1 h 123"/>
                  <a:gd name="T32" fmla="*/ 1 w 106"/>
                  <a:gd name="T33" fmla="*/ 1 h 123"/>
                  <a:gd name="T34" fmla="*/ 1 w 106"/>
                  <a:gd name="T35" fmla="*/ 1 h 123"/>
                  <a:gd name="T36" fmla="*/ 1 w 106"/>
                  <a:gd name="T37" fmla="*/ 1 h 123"/>
                  <a:gd name="T38" fmla="*/ 1 w 106"/>
                  <a:gd name="T39" fmla="*/ 1 h 123"/>
                  <a:gd name="T40" fmla="*/ 1 w 106"/>
                  <a:gd name="T41" fmla="*/ 1 h 123"/>
                  <a:gd name="T42" fmla="*/ 1 w 106"/>
                  <a:gd name="T43" fmla="*/ 1 h 123"/>
                  <a:gd name="T44" fmla="*/ 1 w 106"/>
                  <a:gd name="T45" fmla="*/ 1 h 123"/>
                  <a:gd name="T46" fmla="*/ 1 w 106"/>
                  <a:gd name="T47" fmla="*/ 1 h 123"/>
                  <a:gd name="T48" fmla="*/ 1 w 106"/>
                  <a:gd name="T49" fmla="*/ 1 h 123"/>
                  <a:gd name="T50" fmla="*/ 1 w 106"/>
                  <a:gd name="T51" fmla="*/ 1 h 123"/>
                  <a:gd name="T52" fmla="*/ 1 w 106"/>
                  <a:gd name="T53" fmla="*/ 1 h 123"/>
                  <a:gd name="T54" fmla="*/ 1 w 106"/>
                  <a:gd name="T55" fmla="*/ 1 h 123"/>
                  <a:gd name="T56" fmla="*/ 1 w 106"/>
                  <a:gd name="T57" fmla="*/ 1 h 123"/>
                  <a:gd name="T58" fmla="*/ 1 w 106"/>
                  <a:gd name="T59" fmla="*/ 1 h 123"/>
                  <a:gd name="T60" fmla="*/ 1 w 106"/>
                  <a:gd name="T61" fmla="*/ 1 h 123"/>
                  <a:gd name="T62" fmla="*/ 1 w 106"/>
                  <a:gd name="T63" fmla="*/ 1 h 123"/>
                  <a:gd name="T64" fmla="*/ 1 w 106"/>
                  <a:gd name="T65" fmla="*/ 1 h 123"/>
                  <a:gd name="T66" fmla="*/ 1 w 106"/>
                  <a:gd name="T67" fmla="*/ 1 h 123"/>
                  <a:gd name="T68" fmla="*/ 1 w 106"/>
                  <a:gd name="T69" fmla="*/ 1 h 123"/>
                  <a:gd name="T70" fmla="*/ 1 w 106"/>
                  <a:gd name="T71" fmla="*/ 1 h 123"/>
                  <a:gd name="T72" fmla="*/ 1 w 106"/>
                  <a:gd name="T73" fmla="*/ 1 h 123"/>
                  <a:gd name="T74" fmla="*/ 1 w 106"/>
                  <a:gd name="T75" fmla="*/ 1 h 123"/>
                  <a:gd name="T76" fmla="*/ 1 w 106"/>
                  <a:gd name="T77" fmla="*/ 1 h 123"/>
                  <a:gd name="T78" fmla="*/ 1 w 106"/>
                  <a:gd name="T79" fmla="*/ 1 h 123"/>
                  <a:gd name="T80" fmla="*/ 1 w 106"/>
                  <a:gd name="T81" fmla="*/ 1 h 123"/>
                  <a:gd name="T82" fmla="*/ 1 w 106"/>
                  <a:gd name="T83" fmla="*/ 1 h 123"/>
                  <a:gd name="T84" fmla="*/ 1 w 106"/>
                  <a:gd name="T85" fmla="*/ 1 h 123"/>
                  <a:gd name="T86" fmla="*/ 1 w 106"/>
                  <a:gd name="T87" fmla="*/ 1 h 123"/>
                  <a:gd name="T88" fmla="*/ 1 w 106"/>
                  <a:gd name="T89" fmla="*/ 1 h 123"/>
                  <a:gd name="T90" fmla="*/ 1 w 106"/>
                  <a:gd name="T91" fmla="*/ 1 h 123"/>
                  <a:gd name="T92" fmla="*/ 1 w 106"/>
                  <a:gd name="T93" fmla="*/ 1 h 123"/>
                  <a:gd name="T94" fmla="*/ 1 w 106"/>
                  <a:gd name="T95" fmla="*/ 1 h 123"/>
                  <a:gd name="T96" fmla="*/ 1 w 106"/>
                  <a:gd name="T97" fmla="*/ 1 h 123"/>
                  <a:gd name="T98" fmla="*/ 1 w 106"/>
                  <a:gd name="T99" fmla="*/ 1 h 123"/>
                  <a:gd name="T100" fmla="*/ 1 w 106"/>
                  <a:gd name="T101" fmla="*/ 1 h 123"/>
                  <a:gd name="T102" fmla="*/ 1 w 106"/>
                  <a:gd name="T103" fmla="*/ 0 h 123"/>
                  <a:gd name="T104" fmla="*/ 1 w 106"/>
                  <a:gd name="T105" fmla="*/ 0 h 123"/>
                  <a:gd name="T106" fmla="*/ 1 w 106"/>
                  <a:gd name="T107" fmla="*/ 1 h 12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23">
                    <a:moveTo>
                      <a:pt x="41" y="1"/>
                    </a:moveTo>
                    <a:lnTo>
                      <a:pt x="33" y="2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9" y="11"/>
                    </a:lnTo>
                    <a:lnTo>
                      <a:pt x="13" y="16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13" y="99"/>
                    </a:lnTo>
                    <a:lnTo>
                      <a:pt x="18" y="104"/>
                    </a:lnTo>
                    <a:lnTo>
                      <a:pt x="26" y="111"/>
                    </a:lnTo>
                    <a:lnTo>
                      <a:pt x="30" y="115"/>
                    </a:lnTo>
                    <a:lnTo>
                      <a:pt x="35" y="118"/>
                    </a:lnTo>
                    <a:lnTo>
                      <a:pt x="40" y="119"/>
                    </a:lnTo>
                    <a:lnTo>
                      <a:pt x="45" y="122"/>
                    </a:lnTo>
                    <a:lnTo>
                      <a:pt x="49" y="122"/>
                    </a:lnTo>
                    <a:lnTo>
                      <a:pt x="53" y="123"/>
                    </a:lnTo>
                    <a:lnTo>
                      <a:pt x="57" y="123"/>
                    </a:lnTo>
                    <a:lnTo>
                      <a:pt x="62" y="122"/>
                    </a:lnTo>
                    <a:lnTo>
                      <a:pt x="66" y="122"/>
                    </a:lnTo>
                    <a:lnTo>
                      <a:pt x="70" y="121"/>
                    </a:lnTo>
                    <a:lnTo>
                      <a:pt x="74" y="119"/>
                    </a:lnTo>
                    <a:lnTo>
                      <a:pt x="78" y="118"/>
                    </a:lnTo>
                    <a:lnTo>
                      <a:pt x="85" y="114"/>
                    </a:lnTo>
                    <a:lnTo>
                      <a:pt x="90" y="108"/>
                    </a:lnTo>
                    <a:lnTo>
                      <a:pt x="93" y="104"/>
                    </a:lnTo>
                    <a:lnTo>
                      <a:pt x="96" y="101"/>
                    </a:lnTo>
                    <a:lnTo>
                      <a:pt x="99" y="97"/>
                    </a:lnTo>
                    <a:lnTo>
                      <a:pt x="100" y="93"/>
                    </a:lnTo>
                    <a:lnTo>
                      <a:pt x="101" y="89"/>
                    </a:lnTo>
                    <a:lnTo>
                      <a:pt x="103" y="85"/>
                    </a:lnTo>
                    <a:lnTo>
                      <a:pt x="106" y="75"/>
                    </a:lnTo>
                    <a:lnTo>
                      <a:pt x="106" y="63"/>
                    </a:lnTo>
                    <a:lnTo>
                      <a:pt x="104" y="56"/>
                    </a:lnTo>
                    <a:lnTo>
                      <a:pt x="103" y="51"/>
                    </a:lnTo>
                    <a:lnTo>
                      <a:pt x="99" y="38"/>
                    </a:lnTo>
                    <a:lnTo>
                      <a:pt x="93" y="29"/>
                    </a:lnTo>
                    <a:lnTo>
                      <a:pt x="90" y="23"/>
                    </a:lnTo>
                    <a:lnTo>
                      <a:pt x="86" y="19"/>
                    </a:lnTo>
                    <a:lnTo>
                      <a:pt x="78" y="11"/>
                    </a:lnTo>
                    <a:lnTo>
                      <a:pt x="74" y="8"/>
                    </a:lnTo>
                    <a:lnTo>
                      <a:pt x="68" y="5"/>
                    </a:lnTo>
                    <a:lnTo>
                      <a:pt x="63" y="4"/>
                    </a:lnTo>
                    <a:lnTo>
                      <a:pt x="57" y="1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3" name="Freeform 951"/>
              <p:cNvSpPr>
                <a:spLocks/>
              </p:cNvSpPr>
              <p:nvPr userDrawn="1"/>
            </p:nvSpPr>
            <p:spPr bwMode="auto">
              <a:xfrm>
                <a:off x="4271" y="2434"/>
                <a:ext cx="58" cy="64"/>
              </a:xfrm>
              <a:custGeom>
                <a:avLst/>
                <a:gdLst>
                  <a:gd name="T0" fmla="*/ 0 w 117"/>
                  <a:gd name="T1" fmla="*/ 0 h 129"/>
                  <a:gd name="T2" fmla="*/ 0 w 117"/>
                  <a:gd name="T3" fmla="*/ 0 h 129"/>
                  <a:gd name="T4" fmla="*/ 0 w 117"/>
                  <a:gd name="T5" fmla="*/ 0 h 129"/>
                  <a:gd name="T6" fmla="*/ 0 w 117"/>
                  <a:gd name="T7" fmla="*/ 0 h 129"/>
                  <a:gd name="T8" fmla="*/ 0 w 117"/>
                  <a:gd name="T9" fmla="*/ 0 h 129"/>
                  <a:gd name="T10" fmla="*/ 0 w 117"/>
                  <a:gd name="T11" fmla="*/ 0 h 129"/>
                  <a:gd name="T12" fmla="*/ 0 w 117"/>
                  <a:gd name="T13" fmla="*/ 0 h 129"/>
                  <a:gd name="T14" fmla="*/ 0 w 117"/>
                  <a:gd name="T15" fmla="*/ 0 h 129"/>
                  <a:gd name="T16" fmla="*/ 0 w 117"/>
                  <a:gd name="T17" fmla="*/ 0 h 129"/>
                  <a:gd name="T18" fmla="*/ 0 w 117"/>
                  <a:gd name="T19" fmla="*/ 0 h 129"/>
                  <a:gd name="T20" fmla="*/ 0 w 117"/>
                  <a:gd name="T21" fmla="*/ 0 h 129"/>
                  <a:gd name="T22" fmla="*/ 0 w 117"/>
                  <a:gd name="T23" fmla="*/ 0 h 129"/>
                  <a:gd name="T24" fmla="*/ 0 w 117"/>
                  <a:gd name="T25" fmla="*/ 0 h 129"/>
                  <a:gd name="T26" fmla="*/ 0 w 117"/>
                  <a:gd name="T27" fmla="*/ 0 h 129"/>
                  <a:gd name="T28" fmla="*/ 0 w 117"/>
                  <a:gd name="T29" fmla="*/ 0 h 129"/>
                  <a:gd name="T30" fmla="*/ 0 w 117"/>
                  <a:gd name="T31" fmla="*/ 0 h 129"/>
                  <a:gd name="T32" fmla="*/ 0 w 117"/>
                  <a:gd name="T33" fmla="*/ 0 h 129"/>
                  <a:gd name="T34" fmla="*/ 0 w 117"/>
                  <a:gd name="T35" fmla="*/ 0 h 129"/>
                  <a:gd name="T36" fmla="*/ 0 w 117"/>
                  <a:gd name="T37" fmla="*/ 0 h 129"/>
                  <a:gd name="T38" fmla="*/ 0 w 117"/>
                  <a:gd name="T39" fmla="*/ 0 h 129"/>
                  <a:gd name="T40" fmla="*/ 0 w 117"/>
                  <a:gd name="T41" fmla="*/ 0 h 129"/>
                  <a:gd name="T42" fmla="*/ 0 w 117"/>
                  <a:gd name="T43" fmla="*/ 0 h 129"/>
                  <a:gd name="T44" fmla="*/ 0 w 117"/>
                  <a:gd name="T45" fmla="*/ 0 h 129"/>
                  <a:gd name="T46" fmla="*/ 0 w 117"/>
                  <a:gd name="T47" fmla="*/ 0 h 129"/>
                  <a:gd name="T48" fmla="*/ 0 w 117"/>
                  <a:gd name="T49" fmla="*/ 0 h 129"/>
                  <a:gd name="T50" fmla="*/ 0 w 117"/>
                  <a:gd name="T51" fmla="*/ 0 h 129"/>
                  <a:gd name="T52" fmla="*/ 0 w 117"/>
                  <a:gd name="T53" fmla="*/ 0 h 129"/>
                  <a:gd name="T54" fmla="*/ 0 w 117"/>
                  <a:gd name="T55" fmla="*/ 0 h 129"/>
                  <a:gd name="T56" fmla="*/ 0 w 117"/>
                  <a:gd name="T57" fmla="*/ 0 h 129"/>
                  <a:gd name="T58" fmla="*/ 0 w 117"/>
                  <a:gd name="T59" fmla="*/ 0 h 129"/>
                  <a:gd name="T60" fmla="*/ 0 w 117"/>
                  <a:gd name="T61" fmla="*/ 0 h 129"/>
                  <a:gd name="T62" fmla="*/ 0 w 117"/>
                  <a:gd name="T63" fmla="*/ 0 h 129"/>
                  <a:gd name="T64" fmla="*/ 0 w 117"/>
                  <a:gd name="T65" fmla="*/ 0 h 129"/>
                  <a:gd name="T66" fmla="*/ 0 w 117"/>
                  <a:gd name="T67" fmla="*/ 0 h 129"/>
                  <a:gd name="T68" fmla="*/ 0 w 117"/>
                  <a:gd name="T69" fmla="*/ 0 h 129"/>
                  <a:gd name="T70" fmla="*/ 0 w 117"/>
                  <a:gd name="T71" fmla="*/ 0 h 129"/>
                  <a:gd name="T72" fmla="*/ 0 w 117"/>
                  <a:gd name="T73" fmla="*/ 0 h 129"/>
                  <a:gd name="T74" fmla="*/ 0 w 117"/>
                  <a:gd name="T75" fmla="*/ 0 h 129"/>
                  <a:gd name="T76" fmla="*/ 0 w 117"/>
                  <a:gd name="T77" fmla="*/ 0 h 129"/>
                  <a:gd name="T78" fmla="*/ 0 w 117"/>
                  <a:gd name="T79" fmla="*/ 0 h 129"/>
                  <a:gd name="T80" fmla="*/ 0 w 117"/>
                  <a:gd name="T81" fmla="*/ 0 h 129"/>
                  <a:gd name="T82" fmla="*/ 0 w 117"/>
                  <a:gd name="T83" fmla="*/ 0 h 129"/>
                  <a:gd name="T84" fmla="*/ 0 w 117"/>
                  <a:gd name="T85" fmla="*/ 0 h 129"/>
                  <a:gd name="T86" fmla="*/ 0 w 117"/>
                  <a:gd name="T87" fmla="*/ 0 h 129"/>
                  <a:gd name="T88" fmla="*/ 0 w 117"/>
                  <a:gd name="T89" fmla="*/ 0 h 129"/>
                  <a:gd name="T90" fmla="*/ 0 w 117"/>
                  <a:gd name="T91" fmla="*/ 0 h 129"/>
                  <a:gd name="T92" fmla="*/ 0 w 117"/>
                  <a:gd name="T93" fmla="*/ 0 h 129"/>
                  <a:gd name="T94" fmla="*/ 0 w 117"/>
                  <a:gd name="T95" fmla="*/ 0 h 129"/>
                  <a:gd name="T96" fmla="*/ 0 w 117"/>
                  <a:gd name="T97" fmla="*/ 0 h 129"/>
                  <a:gd name="T98" fmla="*/ 0 w 117"/>
                  <a:gd name="T99" fmla="*/ 0 h 129"/>
                  <a:gd name="T100" fmla="*/ 0 w 117"/>
                  <a:gd name="T101" fmla="*/ 0 h 129"/>
                  <a:gd name="T102" fmla="*/ 0 w 117"/>
                  <a:gd name="T103" fmla="*/ 0 h 129"/>
                  <a:gd name="T104" fmla="*/ 0 w 117"/>
                  <a:gd name="T105" fmla="*/ 0 h 129"/>
                  <a:gd name="T106" fmla="*/ 0 w 117"/>
                  <a:gd name="T107" fmla="*/ 0 h 129"/>
                  <a:gd name="T108" fmla="*/ 0 w 117"/>
                  <a:gd name="T109" fmla="*/ 0 h 129"/>
                  <a:gd name="T110" fmla="*/ 0 w 117"/>
                  <a:gd name="T111" fmla="*/ 0 h 129"/>
                  <a:gd name="T112" fmla="*/ 0 w 117"/>
                  <a:gd name="T113" fmla="*/ 0 h 129"/>
                  <a:gd name="T114" fmla="*/ 0 w 117"/>
                  <a:gd name="T115" fmla="*/ 0 h 129"/>
                  <a:gd name="T116" fmla="*/ 0 w 117"/>
                  <a:gd name="T117" fmla="*/ 0 h 129"/>
                  <a:gd name="T118" fmla="*/ 0 w 117"/>
                  <a:gd name="T119" fmla="*/ 0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7" h="129">
                    <a:moveTo>
                      <a:pt x="47" y="1"/>
                    </a:moveTo>
                    <a:lnTo>
                      <a:pt x="43" y="1"/>
                    </a:lnTo>
                    <a:lnTo>
                      <a:pt x="39" y="2"/>
                    </a:lnTo>
                    <a:lnTo>
                      <a:pt x="30" y="7"/>
                    </a:lnTo>
                    <a:lnTo>
                      <a:pt x="24" y="11"/>
                    </a:lnTo>
                    <a:lnTo>
                      <a:pt x="19" y="13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2" y="46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2" y="71"/>
                    </a:lnTo>
                    <a:lnTo>
                      <a:pt x="3" y="77"/>
                    </a:lnTo>
                    <a:lnTo>
                      <a:pt x="4" y="84"/>
                    </a:lnTo>
                    <a:lnTo>
                      <a:pt x="7" y="89"/>
                    </a:lnTo>
                    <a:lnTo>
                      <a:pt x="13" y="100"/>
                    </a:lnTo>
                    <a:lnTo>
                      <a:pt x="21" y="110"/>
                    </a:lnTo>
                    <a:lnTo>
                      <a:pt x="25" y="114"/>
                    </a:lnTo>
                    <a:lnTo>
                      <a:pt x="29" y="118"/>
                    </a:lnTo>
                    <a:lnTo>
                      <a:pt x="35" y="121"/>
                    </a:lnTo>
                    <a:lnTo>
                      <a:pt x="40" y="123"/>
                    </a:lnTo>
                    <a:lnTo>
                      <a:pt x="46" y="126"/>
                    </a:lnTo>
                    <a:lnTo>
                      <a:pt x="51" y="128"/>
                    </a:lnTo>
                    <a:lnTo>
                      <a:pt x="57" y="128"/>
                    </a:lnTo>
                    <a:lnTo>
                      <a:pt x="61" y="129"/>
                    </a:lnTo>
                    <a:lnTo>
                      <a:pt x="65" y="129"/>
                    </a:lnTo>
                    <a:lnTo>
                      <a:pt x="69" y="129"/>
                    </a:lnTo>
                    <a:lnTo>
                      <a:pt x="79" y="126"/>
                    </a:lnTo>
                    <a:lnTo>
                      <a:pt x="87" y="123"/>
                    </a:lnTo>
                    <a:lnTo>
                      <a:pt x="94" y="118"/>
                    </a:lnTo>
                    <a:lnTo>
                      <a:pt x="98" y="115"/>
                    </a:lnTo>
                    <a:lnTo>
                      <a:pt x="101" y="112"/>
                    </a:lnTo>
                    <a:lnTo>
                      <a:pt x="106" y="104"/>
                    </a:lnTo>
                    <a:lnTo>
                      <a:pt x="112" y="96"/>
                    </a:lnTo>
                    <a:lnTo>
                      <a:pt x="114" y="88"/>
                    </a:lnTo>
                    <a:lnTo>
                      <a:pt x="116" y="82"/>
                    </a:lnTo>
                    <a:lnTo>
                      <a:pt x="117" y="77"/>
                    </a:lnTo>
                    <a:lnTo>
                      <a:pt x="117" y="70"/>
                    </a:lnTo>
                    <a:lnTo>
                      <a:pt x="117" y="64"/>
                    </a:lnTo>
                    <a:lnTo>
                      <a:pt x="116" y="57"/>
                    </a:lnTo>
                    <a:lnTo>
                      <a:pt x="114" y="51"/>
                    </a:lnTo>
                    <a:lnTo>
                      <a:pt x="113" y="45"/>
                    </a:lnTo>
                    <a:lnTo>
                      <a:pt x="110" y="40"/>
                    </a:lnTo>
                    <a:lnTo>
                      <a:pt x="108" y="34"/>
                    </a:lnTo>
                    <a:lnTo>
                      <a:pt x="105" y="29"/>
                    </a:lnTo>
                    <a:lnTo>
                      <a:pt x="101" y="23"/>
                    </a:lnTo>
                    <a:lnTo>
                      <a:pt x="97" y="19"/>
                    </a:lnTo>
                    <a:lnTo>
                      <a:pt x="92" y="15"/>
                    </a:lnTo>
                    <a:lnTo>
                      <a:pt x="88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2" y="2"/>
                    </a:lnTo>
                    <a:lnTo>
                      <a:pt x="66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4" name="Freeform 952"/>
              <p:cNvSpPr>
                <a:spLocks/>
              </p:cNvSpPr>
              <p:nvPr userDrawn="1"/>
            </p:nvSpPr>
            <p:spPr bwMode="auto">
              <a:xfrm>
                <a:off x="4236" y="2754"/>
                <a:ext cx="56" cy="62"/>
              </a:xfrm>
              <a:custGeom>
                <a:avLst/>
                <a:gdLst>
                  <a:gd name="T0" fmla="*/ 0 w 113"/>
                  <a:gd name="T1" fmla="*/ 0 h 125"/>
                  <a:gd name="T2" fmla="*/ 0 w 113"/>
                  <a:gd name="T3" fmla="*/ 0 h 125"/>
                  <a:gd name="T4" fmla="*/ 0 w 113"/>
                  <a:gd name="T5" fmla="*/ 0 h 125"/>
                  <a:gd name="T6" fmla="*/ 0 w 113"/>
                  <a:gd name="T7" fmla="*/ 0 h 125"/>
                  <a:gd name="T8" fmla="*/ 0 w 113"/>
                  <a:gd name="T9" fmla="*/ 0 h 125"/>
                  <a:gd name="T10" fmla="*/ 0 w 113"/>
                  <a:gd name="T11" fmla="*/ 0 h 125"/>
                  <a:gd name="T12" fmla="*/ 0 w 113"/>
                  <a:gd name="T13" fmla="*/ 0 h 125"/>
                  <a:gd name="T14" fmla="*/ 0 w 113"/>
                  <a:gd name="T15" fmla="*/ 0 h 125"/>
                  <a:gd name="T16" fmla="*/ 0 w 113"/>
                  <a:gd name="T17" fmla="*/ 0 h 125"/>
                  <a:gd name="T18" fmla="*/ 0 w 113"/>
                  <a:gd name="T19" fmla="*/ 0 h 125"/>
                  <a:gd name="T20" fmla="*/ 0 w 113"/>
                  <a:gd name="T21" fmla="*/ 0 h 125"/>
                  <a:gd name="T22" fmla="*/ 0 w 113"/>
                  <a:gd name="T23" fmla="*/ 0 h 125"/>
                  <a:gd name="T24" fmla="*/ 0 w 113"/>
                  <a:gd name="T25" fmla="*/ 0 h 125"/>
                  <a:gd name="T26" fmla="*/ 0 w 113"/>
                  <a:gd name="T27" fmla="*/ 0 h 125"/>
                  <a:gd name="T28" fmla="*/ 0 w 113"/>
                  <a:gd name="T29" fmla="*/ 0 h 125"/>
                  <a:gd name="T30" fmla="*/ 0 w 113"/>
                  <a:gd name="T31" fmla="*/ 0 h 125"/>
                  <a:gd name="T32" fmla="*/ 0 w 113"/>
                  <a:gd name="T33" fmla="*/ 0 h 125"/>
                  <a:gd name="T34" fmla="*/ 0 w 113"/>
                  <a:gd name="T35" fmla="*/ 0 h 125"/>
                  <a:gd name="T36" fmla="*/ 0 w 113"/>
                  <a:gd name="T37" fmla="*/ 0 h 125"/>
                  <a:gd name="T38" fmla="*/ 0 w 113"/>
                  <a:gd name="T39" fmla="*/ 0 h 125"/>
                  <a:gd name="T40" fmla="*/ 0 w 113"/>
                  <a:gd name="T41" fmla="*/ 0 h 125"/>
                  <a:gd name="T42" fmla="*/ 0 w 113"/>
                  <a:gd name="T43" fmla="*/ 0 h 125"/>
                  <a:gd name="T44" fmla="*/ 0 w 113"/>
                  <a:gd name="T45" fmla="*/ 0 h 125"/>
                  <a:gd name="T46" fmla="*/ 0 w 113"/>
                  <a:gd name="T47" fmla="*/ 0 h 125"/>
                  <a:gd name="T48" fmla="*/ 0 w 113"/>
                  <a:gd name="T49" fmla="*/ 0 h 125"/>
                  <a:gd name="T50" fmla="*/ 0 w 113"/>
                  <a:gd name="T51" fmla="*/ 0 h 125"/>
                  <a:gd name="T52" fmla="*/ 0 w 113"/>
                  <a:gd name="T53" fmla="*/ 0 h 125"/>
                  <a:gd name="T54" fmla="*/ 0 w 113"/>
                  <a:gd name="T55" fmla="*/ 0 h 125"/>
                  <a:gd name="T56" fmla="*/ 0 w 113"/>
                  <a:gd name="T57" fmla="*/ 0 h 125"/>
                  <a:gd name="T58" fmla="*/ 0 w 113"/>
                  <a:gd name="T59" fmla="*/ 0 h 125"/>
                  <a:gd name="T60" fmla="*/ 0 w 113"/>
                  <a:gd name="T61" fmla="*/ 0 h 125"/>
                  <a:gd name="T62" fmla="*/ 0 w 113"/>
                  <a:gd name="T63" fmla="*/ 0 h 125"/>
                  <a:gd name="T64" fmla="*/ 0 w 113"/>
                  <a:gd name="T65" fmla="*/ 0 h 125"/>
                  <a:gd name="T66" fmla="*/ 0 w 113"/>
                  <a:gd name="T67" fmla="*/ 0 h 125"/>
                  <a:gd name="T68" fmla="*/ 0 w 113"/>
                  <a:gd name="T69" fmla="*/ 0 h 125"/>
                  <a:gd name="T70" fmla="*/ 0 w 113"/>
                  <a:gd name="T71" fmla="*/ 0 h 125"/>
                  <a:gd name="T72" fmla="*/ 0 w 113"/>
                  <a:gd name="T73" fmla="*/ 0 h 125"/>
                  <a:gd name="T74" fmla="*/ 0 w 113"/>
                  <a:gd name="T75" fmla="*/ 0 h 125"/>
                  <a:gd name="T76" fmla="*/ 0 w 113"/>
                  <a:gd name="T77" fmla="*/ 0 h 125"/>
                  <a:gd name="T78" fmla="*/ 0 w 113"/>
                  <a:gd name="T79" fmla="*/ 0 h 125"/>
                  <a:gd name="T80" fmla="*/ 0 w 113"/>
                  <a:gd name="T81" fmla="*/ 0 h 125"/>
                  <a:gd name="T82" fmla="*/ 0 w 113"/>
                  <a:gd name="T83" fmla="*/ 0 h 125"/>
                  <a:gd name="T84" fmla="*/ 0 w 113"/>
                  <a:gd name="T85" fmla="*/ 0 h 125"/>
                  <a:gd name="T86" fmla="*/ 0 w 113"/>
                  <a:gd name="T87" fmla="*/ 0 h 125"/>
                  <a:gd name="T88" fmla="*/ 0 w 113"/>
                  <a:gd name="T89" fmla="*/ 0 h 125"/>
                  <a:gd name="T90" fmla="*/ 0 w 113"/>
                  <a:gd name="T91" fmla="*/ 0 h 125"/>
                  <a:gd name="T92" fmla="*/ 0 w 113"/>
                  <a:gd name="T93" fmla="*/ 0 h 125"/>
                  <a:gd name="T94" fmla="*/ 0 w 113"/>
                  <a:gd name="T95" fmla="*/ 0 h 125"/>
                  <a:gd name="T96" fmla="*/ 0 w 113"/>
                  <a:gd name="T97" fmla="*/ 0 h 125"/>
                  <a:gd name="T98" fmla="*/ 0 w 113"/>
                  <a:gd name="T99" fmla="*/ 0 h 125"/>
                  <a:gd name="T100" fmla="*/ 0 w 113"/>
                  <a:gd name="T101" fmla="*/ 0 h 125"/>
                  <a:gd name="T102" fmla="*/ 0 w 113"/>
                  <a:gd name="T103" fmla="*/ 0 h 125"/>
                  <a:gd name="T104" fmla="*/ 0 w 113"/>
                  <a:gd name="T105" fmla="*/ 0 h 125"/>
                  <a:gd name="T106" fmla="*/ 0 w 113"/>
                  <a:gd name="T107" fmla="*/ 0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3" h="125">
                    <a:moveTo>
                      <a:pt x="45" y="0"/>
                    </a:moveTo>
                    <a:lnTo>
                      <a:pt x="37" y="1"/>
                    </a:lnTo>
                    <a:lnTo>
                      <a:pt x="33" y="3"/>
                    </a:lnTo>
                    <a:lnTo>
                      <a:pt x="29" y="4"/>
                    </a:lnTo>
                    <a:lnTo>
                      <a:pt x="22" y="8"/>
                    </a:lnTo>
                    <a:lnTo>
                      <a:pt x="15" y="14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3" y="36"/>
                    </a:lnTo>
                    <a:lnTo>
                      <a:pt x="1" y="45"/>
                    </a:lnTo>
                    <a:lnTo>
                      <a:pt x="0" y="51"/>
                    </a:lnTo>
                    <a:lnTo>
                      <a:pt x="1" y="58"/>
                    </a:lnTo>
                    <a:lnTo>
                      <a:pt x="1" y="63"/>
                    </a:lnTo>
                    <a:lnTo>
                      <a:pt x="3" y="70"/>
                    </a:lnTo>
                    <a:lnTo>
                      <a:pt x="7" y="81"/>
                    </a:lnTo>
                    <a:lnTo>
                      <a:pt x="10" y="87"/>
                    </a:lnTo>
                    <a:lnTo>
                      <a:pt x="12" y="92"/>
                    </a:lnTo>
                    <a:lnTo>
                      <a:pt x="15" y="98"/>
                    </a:lnTo>
                    <a:lnTo>
                      <a:pt x="19" y="102"/>
                    </a:lnTo>
                    <a:lnTo>
                      <a:pt x="29" y="110"/>
                    </a:lnTo>
                    <a:lnTo>
                      <a:pt x="39" y="117"/>
                    </a:lnTo>
                    <a:lnTo>
                      <a:pt x="44" y="120"/>
                    </a:lnTo>
                    <a:lnTo>
                      <a:pt x="50" y="122"/>
                    </a:lnTo>
                    <a:lnTo>
                      <a:pt x="54" y="124"/>
                    </a:lnTo>
                    <a:lnTo>
                      <a:pt x="58" y="124"/>
                    </a:lnTo>
                    <a:lnTo>
                      <a:pt x="63" y="125"/>
                    </a:lnTo>
                    <a:lnTo>
                      <a:pt x="67" y="125"/>
                    </a:lnTo>
                    <a:lnTo>
                      <a:pt x="76" y="124"/>
                    </a:lnTo>
                    <a:lnTo>
                      <a:pt x="84" y="121"/>
                    </a:lnTo>
                    <a:lnTo>
                      <a:pt x="91" y="117"/>
                    </a:lnTo>
                    <a:lnTo>
                      <a:pt x="94" y="114"/>
                    </a:lnTo>
                    <a:lnTo>
                      <a:pt x="98" y="111"/>
                    </a:lnTo>
                    <a:lnTo>
                      <a:pt x="103" y="106"/>
                    </a:lnTo>
                    <a:lnTo>
                      <a:pt x="107" y="98"/>
                    </a:lnTo>
                    <a:lnTo>
                      <a:pt x="109" y="94"/>
                    </a:lnTo>
                    <a:lnTo>
                      <a:pt x="110" y="89"/>
                    </a:lnTo>
                    <a:lnTo>
                      <a:pt x="113" y="80"/>
                    </a:lnTo>
                    <a:lnTo>
                      <a:pt x="113" y="73"/>
                    </a:lnTo>
                    <a:lnTo>
                      <a:pt x="113" y="67"/>
                    </a:lnTo>
                    <a:lnTo>
                      <a:pt x="110" y="55"/>
                    </a:lnTo>
                    <a:lnTo>
                      <a:pt x="109" y="48"/>
                    </a:lnTo>
                    <a:lnTo>
                      <a:pt x="106" y="43"/>
                    </a:lnTo>
                    <a:lnTo>
                      <a:pt x="100" y="32"/>
                    </a:lnTo>
                    <a:lnTo>
                      <a:pt x="94" y="22"/>
                    </a:lnTo>
                    <a:lnTo>
                      <a:pt x="84" y="14"/>
                    </a:lnTo>
                    <a:lnTo>
                      <a:pt x="80" y="10"/>
                    </a:lnTo>
                    <a:lnTo>
                      <a:pt x="74" y="7"/>
                    </a:lnTo>
                    <a:lnTo>
                      <a:pt x="69" y="4"/>
                    </a:lnTo>
                    <a:lnTo>
                      <a:pt x="63" y="3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5" name="Freeform 953"/>
              <p:cNvSpPr>
                <a:spLocks/>
              </p:cNvSpPr>
              <p:nvPr userDrawn="1"/>
            </p:nvSpPr>
            <p:spPr bwMode="auto">
              <a:xfrm>
                <a:off x="4308" y="2096"/>
                <a:ext cx="60" cy="67"/>
              </a:xfrm>
              <a:custGeom>
                <a:avLst/>
                <a:gdLst>
                  <a:gd name="T0" fmla="*/ 0 w 121"/>
                  <a:gd name="T1" fmla="*/ 1 h 133"/>
                  <a:gd name="T2" fmla="*/ 0 w 121"/>
                  <a:gd name="T3" fmla="*/ 1 h 133"/>
                  <a:gd name="T4" fmla="*/ 0 w 121"/>
                  <a:gd name="T5" fmla="*/ 1 h 133"/>
                  <a:gd name="T6" fmla="*/ 0 w 121"/>
                  <a:gd name="T7" fmla="*/ 1 h 133"/>
                  <a:gd name="T8" fmla="*/ 0 w 121"/>
                  <a:gd name="T9" fmla="*/ 1 h 133"/>
                  <a:gd name="T10" fmla="*/ 0 w 121"/>
                  <a:gd name="T11" fmla="*/ 1 h 133"/>
                  <a:gd name="T12" fmla="*/ 0 w 121"/>
                  <a:gd name="T13" fmla="*/ 1 h 133"/>
                  <a:gd name="T14" fmla="*/ 0 w 121"/>
                  <a:gd name="T15" fmla="*/ 1 h 133"/>
                  <a:gd name="T16" fmla="*/ 0 w 121"/>
                  <a:gd name="T17" fmla="*/ 1 h 133"/>
                  <a:gd name="T18" fmla="*/ 0 w 121"/>
                  <a:gd name="T19" fmla="*/ 1 h 133"/>
                  <a:gd name="T20" fmla="*/ 0 w 121"/>
                  <a:gd name="T21" fmla="*/ 1 h 133"/>
                  <a:gd name="T22" fmla="*/ 0 w 121"/>
                  <a:gd name="T23" fmla="*/ 1 h 133"/>
                  <a:gd name="T24" fmla="*/ 0 w 121"/>
                  <a:gd name="T25" fmla="*/ 1 h 133"/>
                  <a:gd name="T26" fmla="*/ 0 w 121"/>
                  <a:gd name="T27" fmla="*/ 1 h 133"/>
                  <a:gd name="T28" fmla="*/ 0 w 121"/>
                  <a:gd name="T29" fmla="*/ 1 h 133"/>
                  <a:gd name="T30" fmla="*/ 0 w 121"/>
                  <a:gd name="T31" fmla="*/ 1 h 133"/>
                  <a:gd name="T32" fmla="*/ 0 w 121"/>
                  <a:gd name="T33" fmla="*/ 1 h 133"/>
                  <a:gd name="T34" fmla="*/ 0 w 121"/>
                  <a:gd name="T35" fmla="*/ 1 h 133"/>
                  <a:gd name="T36" fmla="*/ 0 w 121"/>
                  <a:gd name="T37" fmla="*/ 1 h 133"/>
                  <a:gd name="T38" fmla="*/ 0 w 121"/>
                  <a:gd name="T39" fmla="*/ 1 h 133"/>
                  <a:gd name="T40" fmla="*/ 0 w 121"/>
                  <a:gd name="T41" fmla="*/ 1 h 133"/>
                  <a:gd name="T42" fmla="*/ 0 w 121"/>
                  <a:gd name="T43" fmla="*/ 1 h 133"/>
                  <a:gd name="T44" fmla="*/ 0 w 121"/>
                  <a:gd name="T45" fmla="*/ 1 h 133"/>
                  <a:gd name="T46" fmla="*/ 0 w 121"/>
                  <a:gd name="T47" fmla="*/ 1 h 133"/>
                  <a:gd name="T48" fmla="*/ 0 w 121"/>
                  <a:gd name="T49" fmla="*/ 1 h 133"/>
                  <a:gd name="T50" fmla="*/ 0 w 121"/>
                  <a:gd name="T51" fmla="*/ 1 h 133"/>
                  <a:gd name="T52" fmla="*/ 0 w 121"/>
                  <a:gd name="T53" fmla="*/ 1 h 133"/>
                  <a:gd name="T54" fmla="*/ 0 w 121"/>
                  <a:gd name="T55" fmla="*/ 1 h 133"/>
                  <a:gd name="T56" fmla="*/ 0 w 121"/>
                  <a:gd name="T57" fmla="*/ 1 h 133"/>
                  <a:gd name="T58" fmla="*/ 0 w 121"/>
                  <a:gd name="T59" fmla="*/ 0 h 133"/>
                  <a:gd name="T60" fmla="*/ 0 w 121"/>
                  <a:gd name="T61" fmla="*/ 0 h 133"/>
                  <a:gd name="T62" fmla="*/ 0 w 121"/>
                  <a:gd name="T63" fmla="*/ 1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1" h="133">
                    <a:moveTo>
                      <a:pt x="49" y="1"/>
                    </a:moveTo>
                    <a:lnTo>
                      <a:pt x="44" y="2"/>
                    </a:lnTo>
                    <a:lnTo>
                      <a:pt x="39" y="4"/>
                    </a:lnTo>
                    <a:lnTo>
                      <a:pt x="31" y="9"/>
                    </a:lnTo>
                    <a:lnTo>
                      <a:pt x="23" y="15"/>
                    </a:lnTo>
                    <a:lnTo>
                      <a:pt x="20" y="17"/>
                    </a:lnTo>
                    <a:lnTo>
                      <a:pt x="16" y="22"/>
                    </a:lnTo>
                    <a:lnTo>
                      <a:pt x="13" y="26"/>
                    </a:lnTo>
                    <a:lnTo>
                      <a:pt x="11" y="30"/>
                    </a:lnTo>
                    <a:lnTo>
                      <a:pt x="5" y="39"/>
                    </a:lnTo>
                    <a:lnTo>
                      <a:pt x="2" y="49"/>
                    </a:lnTo>
                    <a:lnTo>
                      <a:pt x="1" y="55"/>
                    </a:lnTo>
                    <a:lnTo>
                      <a:pt x="1" y="60"/>
                    </a:lnTo>
                    <a:lnTo>
                      <a:pt x="0" y="67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6"/>
                    </a:lnTo>
                    <a:lnTo>
                      <a:pt x="4" y="92"/>
                    </a:lnTo>
                    <a:lnTo>
                      <a:pt x="6" y="97"/>
                    </a:lnTo>
                    <a:lnTo>
                      <a:pt x="9" y="103"/>
                    </a:lnTo>
                    <a:lnTo>
                      <a:pt x="12" y="108"/>
                    </a:lnTo>
                    <a:lnTo>
                      <a:pt x="16" y="114"/>
                    </a:lnTo>
                    <a:lnTo>
                      <a:pt x="20" y="118"/>
                    </a:lnTo>
                    <a:lnTo>
                      <a:pt x="24" y="122"/>
                    </a:lnTo>
                    <a:lnTo>
                      <a:pt x="30" y="125"/>
                    </a:lnTo>
                    <a:lnTo>
                      <a:pt x="35" y="127"/>
                    </a:lnTo>
                    <a:lnTo>
                      <a:pt x="41" y="130"/>
                    </a:lnTo>
                    <a:lnTo>
                      <a:pt x="46" y="132"/>
                    </a:lnTo>
                    <a:lnTo>
                      <a:pt x="52" y="133"/>
                    </a:lnTo>
                    <a:lnTo>
                      <a:pt x="57" y="133"/>
                    </a:lnTo>
                    <a:lnTo>
                      <a:pt x="61" y="133"/>
                    </a:lnTo>
                    <a:lnTo>
                      <a:pt x="67" y="133"/>
                    </a:lnTo>
                    <a:lnTo>
                      <a:pt x="71" y="133"/>
                    </a:lnTo>
                    <a:lnTo>
                      <a:pt x="81" y="129"/>
                    </a:lnTo>
                    <a:lnTo>
                      <a:pt x="89" y="125"/>
                    </a:lnTo>
                    <a:lnTo>
                      <a:pt x="97" y="119"/>
                    </a:lnTo>
                    <a:lnTo>
                      <a:pt x="104" y="112"/>
                    </a:lnTo>
                    <a:lnTo>
                      <a:pt x="107" y="108"/>
                    </a:lnTo>
                    <a:lnTo>
                      <a:pt x="110" y="104"/>
                    </a:lnTo>
                    <a:lnTo>
                      <a:pt x="115" y="94"/>
                    </a:lnTo>
                    <a:lnTo>
                      <a:pt x="116" y="90"/>
                    </a:lnTo>
                    <a:lnTo>
                      <a:pt x="118" y="85"/>
                    </a:lnTo>
                    <a:lnTo>
                      <a:pt x="119" y="79"/>
                    </a:lnTo>
                    <a:lnTo>
                      <a:pt x="121" y="74"/>
                    </a:lnTo>
                    <a:lnTo>
                      <a:pt x="121" y="67"/>
                    </a:lnTo>
                    <a:lnTo>
                      <a:pt x="121" y="60"/>
                    </a:lnTo>
                    <a:lnTo>
                      <a:pt x="119" y="53"/>
                    </a:lnTo>
                    <a:lnTo>
                      <a:pt x="118" y="48"/>
                    </a:lnTo>
                    <a:lnTo>
                      <a:pt x="116" y="41"/>
                    </a:lnTo>
                    <a:lnTo>
                      <a:pt x="114" y="35"/>
                    </a:lnTo>
                    <a:lnTo>
                      <a:pt x="111" y="30"/>
                    </a:lnTo>
                    <a:lnTo>
                      <a:pt x="108" y="24"/>
                    </a:lnTo>
                    <a:lnTo>
                      <a:pt x="104" y="19"/>
                    </a:lnTo>
                    <a:lnTo>
                      <a:pt x="100" y="15"/>
                    </a:lnTo>
                    <a:lnTo>
                      <a:pt x="96" y="11"/>
                    </a:lnTo>
                    <a:lnTo>
                      <a:pt x="90" y="8"/>
                    </a:lnTo>
                    <a:lnTo>
                      <a:pt x="85" y="5"/>
                    </a:lnTo>
                    <a:lnTo>
                      <a:pt x="79" y="2"/>
                    </a:lnTo>
                    <a:lnTo>
                      <a:pt x="74" y="1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6" name="Freeform 954"/>
              <p:cNvSpPr>
                <a:spLocks/>
              </p:cNvSpPr>
              <p:nvPr userDrawn="1"/>
            </p:nvSpPr>
            <p:spPr bwMode="auto">
              <a:xfrm>
                <a:off x="4283" y="2323"/>
                <a:ext cx="59" cy="65"/>
              </a:xfrm>
              <a:custGeom>
                <a:avLst/>
                <a:gdLst>
                  <a:gd name="T0" fmla="*/ 1 w 118"/>
                  <a:gd name="T1" fmla="*/ 0 h 131"/>
                  <a:gd name="T2" fmla="*/ 1 w 118"/>
                  <a:gd name="T3" fmla="*/ 0 h 131"/>
                  <a:gd name="T4" fmla="*/ 1 w 118"/>
                  <a:gd name="T5" fmla="*/ 0 h 131"/>
                  <a:gd name="T6" fmla="*/ 1 w 118"/>
                  <a:gd name="T7" fmla="*/ 0 h 131"/>
                  <a:gd name="T8" fmla="*/ 1 w 118"/>
                  <a:gd name="T9" fmla="*/ 0 h 131"/>
                  <a:gd name="T10" fmla="*/ 1 w 118"/>
                  <a:gd name="T11" fmla="*/ 0 h 131"/>
                  <a:gd name="T12" fmla="*/ 1 w 118"/>
                  <a:gd name="T13" fmla="*/ 0 h 131"/>
                  <a:gd name="T14" fmla="*/ 1 w 118"/>
                  <a:gd name="T15" fmla="*/ 0 h 131"/>
                  <a:gd name="T16" fmla="*/ 1 w 118"/>
                  <a:gd name="T17" fmla="*/ 0 h 131"/>
                  <a:gd name="T18" fmla="*/ 0 w 118"/>
                  <a:gd name="T19" fmla="*/ 0 h 131"/>
                  <a:gd name="T20" fmla="*/ 0 w 118"/>
                  <a:gd name="T21" fmla="*/ 0 h 131"/>
                  <a:gd name="T22" fmla="*/ 0 w 118"/>
                  <a:gd name="T23" fmla="*/ 0 h 131"/>
                  <a:gd name="T24" fmla="*/ 1 w 118"/>
                  <a:gd name="T25" fmla="*/ 0 h 131"/>
                  <a:gd name="T26" fmla="*/ 1 w 118"/>
                  <a:gd name="T27" fmla="*/ 0 h 131"/>
                  <a:gd name="T28" fmla="*/ 1 w 118"/>
                  <a:gd name="T29" fmla="*/ 0 h 131"/>
                  <a:gd name="T30" fmla="*/ 1 w 118"/>
                  <a:gd name="T31" fmla="*/ 0 h 131"/>
                  <a:gd name="T32" fmla="*/ 1 w 118"/>
                  <a:gd name="T33" fmla="*/ 0 h 131"/>
                  <a:gd name="T34" fmla="*/ 1 w 118"/>
                  <a:gd name="T35" fmla="*/ 0 h 131"/>
                  <a:gd name="T36" fmla="*/ 1 w 118"/>
                  <a:gd name="T37" fmla="*/ 0 h 131"/>
                  <a:gd name="T38" fmla="*/ 1 w 118"/>
                  <a:gd name="T39" fmla="*/ 0 h 131"/>
                  <a:gd name="T40" fmla="*/ 1 w 118"/>
                  <a:gd name="T41" fmla="*/ 0 h 131"/>
                  <a:gd name="T42" fmla="*/ 1 w 118"/>
                  <a:gd name="T43" fmla="*/ 0 h 131"/>
                  <a:gd name="T44" fmla="*/ 1 w 118"/>
                  <a:gd name="T45" fmla="*/ 0 h 131"/>
                  <a:gd name="T46" fmla="*/ 1 w 118"/>
                  <a:gd name="T47" fmla="*/ 0 h 131"/>
                  <a:gd name="T48" fmla="*/ 1 w 118"/>
                  <a:gd name="T49" fmla="*/ 0 h 131"/>
                  <a:gd name="T50" fmla="*/ 1 w 118"/>
                  <a:gd name="T51" fmla="*/ 0 h 131"/>
                  <a:gd name="T52" fmla="*/ 1 w 118"/>
                  <a:gd name="T53" fmla="*/ 0 h 131"/>
                  <a:gd name="T54" fmla="*/ 1 w 118"/>
                  <a:gd name="T55" fmla="*/ 0 h 131"/>
                  <a:gd name="T56" fmla="*/ 1 w 118"/>
                  <a:gd name="T57" fmla="*/ 0 h 131"/>
                  <a:gd name="T58" fmla="*/ 1 w 118"/>
                  <a:gd name="T59" fmla="*/ 0 h 131"/>
                  <a:gd name="T60" fmla="*/ 1 w 118"/>
                  <a:gd name="T61" fmla="*/ 0 h 131"/>
                  <a:gd name="T62" fmla="*/ 1 w 118"/>
                  <a:gd name="T63" fmla="*/ 0 h 131"/>
                  <a:gd name="T64" fmla="*/ 1 w 118"/>
                  <a:gd name="T65" fmla="*/ 0 h 131"/>
                  <a:gd name="T66" fmla="*/ 1 w 118"/>
                  <a:gd name="T67" fmla="*/ 0 h 131"/>
                  <a:gd name="T68" fmla="*/ 1 w 118"/>
                  <a:gd name="T69" fmla="*/ 0 h 131"/>
                  <a:gd name="T70" fmla="*/ 1 w 118"/>
                  <a:gd name="T71" fmla="*/ 0 h 131"/>
                  <a:gd name="T72" fmla="*/ 1 w 118"/>
                  <a:gd name="T73" fmla="*/ 0 h 131"/>
                  <a:gd name="T74" fmla="*/ 1 w 118"/>
                  <a:gd name="T75" fmla="*/ 0 h 131"/>
                  <a:gd name="T76" fmla="*/ 1 w 118"/>
                  <a:gd name="T77" fmla="*/ 0 h 131"/>
                  <a:gd name="T78" fmla="*/ 1 w 118"/>
                  <a:gd name="T79" fmla="*/ 0 h 131"/>
                  <a:gd name="T80" fmla="*/ 1 w 118"/>
                  <a:gd name="T81" fmla="*/ 0 h 131"/>
                  <a:gd name="T82" fmla="*/ 1 w 118"/>
                  <a:gd name="T83" fmla="*/ 0 h 131"/>
                  <a:gd name="T84" fmla="*/ 1 w 118"/>
                  <a:gd name="T85" fmla="*/ 0 h 131"/>
                  <a:gd name="T86" fmla="*/ 1 w 118"/>
                  <a:gd name="T87" fmla="*/ 0 h 131"/>
                  <a:gd name="T88" fmla="*/ 1 w 118"/>
                  <a:gd name="T89" fmla="*/ 0 h 131"/>
                  <a:gd name="T90" fmla="*/ 1 w 118"/>
                  <a:gd name="T91" fmla="*/ 0 h 131"/>
                  <a:gd name="T92" fmla="*/ 1 w 118"/>
                  <a:gd name="T93" fmla="*/ 0 h 131"/>
                  <a:gd name="T94" fmla="*/ 1 w 118"/>
                  <a:gd name="T95" fmla="*/ 0 h 131"/>
                  <a:gd name="T96" fmla="*/ 1 w 118"/>
                  <a:gd name="T97" fmla="*/ 0 h 131"/>
                  <a:gd name="T98" fmla="*/ 1 w 118"/>
                  <a:gd name="T99" fmla="*/ 0 h 131"/>
                  <a:gd name="T100" fmla="*/ 1 w 118"/>
                  <a:gd name="T101" fmla="*/ 0 h 131"/>
                  <a:gd name="T102" fmla="*/ 1 w 118"/>
                  <a:gd name="T103" fmla="*/ 0 h 131"/>
                  <a:gd name="T104" fmla="*/ 1 w 118"/>
                  <a:gd name="T105" fmla="*/ 0 h 131"/>
                  <a:gd name="T106" fmla="*/ 1 w 118"/>
                  <a:gd name="T107" fmla="*/ 0 h 131"/>
                  <a:gd name="T108" fmla="*/ 1 w 118"/>
                  <a:gd name="T109" fmla="*/ 0 h 131"/>
                  <a:gd name="T110" fmla="*/ 1 w 118"/>
                  <a:gd name="T111" fmla="*/ 0 h 131"/>
                  <a:gd name="T112" fmla="*/ 1 w 118"/>
                  <a:gd name="T113" fmla="*/ 0 h 131"/>
                  <a:gd name="T114" fmla="*/ 1 w 118"/>
                  <a:gd name="T115" fmla="*/ 0 h 131"/>
                  <a:gd name="T116" fmla="*/ 1 w 118"/>
                  <a:gd name="T117" fmla="*/ 0 h 1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8" h="131">
                    <a:moveTo>
                      <a:pt x="47" y="2"/>
                    </a:moveTo>
                    <a:lnTo>
                      <a:pt x="38" y="4"/>
                    </a:lnTo>
                    <a:lnTo>
                      <a:pt x="30" y="9"/>
                    </a:lnTo>
                    <a:lnTo>
                      <a:pt x="26" y="10"/>
                    </a:lnTo>
                    <a:lnTo>
                      <a:pt x="22" y="13"/>
                    </a:lnTo>
                    <a:lnTo>
                      <a:pt x="16" y="20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6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1" y="75"/>
                    </a:lnTo>
                    <a:lnTo>
                      <a:pt x="3" y="81"/>
                    </a:lnTo>
                    <a:lnTo>
                      <a:pt x="4" y="87"/>
                    </a:lnTo>
                    <a:lnTo>
                      <a:pt x="7" y="92"/>
                    </a:lnTo>
                    <a:lnTo>
                      <a:pt x="12" y="103"/>
                    </a:lnTo>
                    <a:lnTo>
                      <a:pt x="16" y="109"/>
                    </a:lnTo>
                    <a:lnTo>
                      <a:pt x="21" y="113"/>
                    </a:lnTo>
                    <a:lnTo>
                      <a:pt x="25" y="117"/>
                    </a:lnTo>
                    <a:lnTo>
                      <a:pt x="29" y="121"/>
                    </a:lnTo>
                    <a:lnTo>
                      <a:pt x="34" y="124"/>
                    </a:lnTo>
                    <a:lnTo>
                      <a:pt x="40" y="127"/>
                    </a:lnTo>
                    <a:lnTo>
                      <a:pt x="45" y="128"/>
                    </a:lnTo>
                    <a:lnTo>
                      <a:pt x="51" y="131"/>
                    </a:lnTo>
                    <a:lnTo>
                      <a:pt x="56" y="131"/>
                    </a:lnTo>
                    <a:lnTo>
                      <a:pt x="61" y="131"/>
                    </a:lnTo>
                    <a:lnTo>
                      <a:pt x="65" y="131"/>
                    </a:lnTo>
                    <a:lnTo>
                      <a:pt x="70" y="131"/>
                    </a:lnTo>
                    <a:lnTo>
                      <a:pt x="78" y="128"/>
                    </a:lnTo>
                    <a:lnTo>
                      <a:pt x="83" y="127"/>
                    </a:lnTo>
                    <a:lnTo>
                      <a:pt x="87" y="125"/>
                    </a:lnTo>
                    <a:lnTo>
                      <a:pt x="91" y="123"/>
                    </a:lnTo>
                    <a:lnTo>
                      <a:pt x="95" y="120"/>
                    </a:lnTo>
                    <a:lnTo>
                      <a:pt x="102" y="113"/>
                    </a:lnTo>
                    <a:lnTo>
                      <a:pt x="107" y="106"/>
                    </a:lnTo>
                    <a:lnTo>
                      <a:pt x="111" y="97"/>
                    </a:lnTo>
                    <a:lnTo>
                      <a:pt x="116" y="87"/>
                    </a:lnTo>
                    <a:lnTo>
                      <a:pt x="117" y="77"/>
                    </a:lnTo>
                    <a:lnTo>
                      <a:pt x="118" y="70"/>
                    </a:lnTo>
                    <a:lnTo>
                      <a:pt x="118" y="64"/>
                    </a:lnTo>
                    <a:lnTo>
                      <a:pt x="117" y="57"/>
                    </a:lnTo>
                    <a:lnTo>
                      <a:pt x="116" y="51"/>
                    </a:lnTo>
                    <a:lnTo>
                      <a:pt x="114" y="44"/>
                    </a:lnTo>
                    <a:lnTo>
                      <a:pt x="111" y="39"/>
                    </a:lnTo>
                    <a:lnTo>
                      <a:pt x="109" y="33"/>
                    </a:lnTo>
                    <a:lnTo>
                      <a:pt x="106" y="28"/>
                    </a:lnTo>
                    <a:lnTo>
                      <a:pt x="102" y="24"/>
                    </a:lnTo>
                    <a:lnTo>
                      <a:pt x="98" y="18"/>
                    </a:lnTo>
                    <a:lnTo>
                      <a:pt x="94" y="14"/>
                    </a:lnTo>
                    <a:lnTo>
                      <a:pt x="88" y="11"/>
                    </a:lnTo>
                    <a:lnTo>
                      <a:pt x="83" y="7"/>
                    </a:lnTo>
                    <a:lnTo>
                      <a:pt x="77" y="4"/>
                    </a:lnTo>
                    <a:lnTo>
                      <a:pt x="72" y="3"/>
                    </a:lnTo>
                    <a:lnTo>
                      <a:pt x="66" y="2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2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7" name="Freeform 955"/>
              <p:cNvSpPr>
                <a:spLocks/>
              </p:cNvSpPr>
              <p:nvPr userDrawn="1"/>
            </p:nvSpPr>
            <p:spPr bwMode="auto">
              <a:xfrm>
                <a:off x="4247" y="2649"/>
                <a:ext cx="57" cy="63"/>
              </a:xfrm>
              <a:custGeom>
                <a:avLst/>
                <a:gdLst>
                  <a:gd name="T0" fmla="*/ 0 w 115"/>
                  <a:gd name="T1" fmla="*/ 0 h 125"/>
                  <a:gd name="T2" fmla="*/ 0 w 115"/>
                  <a:gd name="T3" fmla="*/ 1 h 125"/>
                  <a:gd name="T4" fmla="*/ 0 w 115"/>
                  <a:gd name="T5" fmla="*/ 1 h 125"/>
                  <a:gd name="T6" fmla="*/ 0 w 115"/>
                  <a:gd name="T7" fmla="*/ 1 h 125"/>
                  <a:gd name="T8" fmla="*/ 0 w 115"/>
                  <a:gd name="T9" fmla="*/ 1 h 125"/>
                  <a:gd name="T10" fmla="*/ 0 w 115"/>
                  <a:gd name="T11" fmla="*/ 1 h 125"/>
                  <a:gd name="T12" fmla="*/ 0 w 115"/>
                  <a:gd name="T13" fmla="*/ 1 h 125"/>
                  <a:gd name="T14" fmla="*/ 0 w 115"/>
                  <a:gd name="T15" fmla="*/ 1 h 125"/>
                  <a:gd name="T16" fmla="*/ 0 w 115"/>
                  <a:gd name="T17" fmla="*/ 1 h 125"/>
                  <a:gd name="T18" fmla="*/ 0 w 115"/>
                  <a:gd name="T19" fmla="*/ 1 h 125"/>
                  <a:gd name="T20" fmla="*/ 0 w 115"/>
                  <a:gd name="T21" fmla="*/ 1 h 125"/>
                  <a:gd name="T22" fmla="*/ 0 w 115"/>
                  <a:gd name="T23" fmla="*/ 1 h 125"/>
                  <a:gd name="T24" fmla="*/ 0 w 115"/>
                  <a:gd name="T25" fmla="*/ 1 h 125"/>
                  <a:gd name="T26" fmla="*/ 0 w 115"/>
                  <a:gd name="T27" fmla="*/ 1 h 125"/>
                  <a:gd name="T28" fmla="*/ 0 w 115"/>
                  <a:gd name="T29" fmla="*/ 1 h 125"/>
                  <a:gd name="T30" fmla="*/ 0 w 115"/>
                  <a:gd name="T31" fmla="*/ 1 h 125"/>
                  <a:gd name="T32" fmla="*/ 0 w 115"/>
                  <a:gd name="T33" fmla="*/ 1 h 125"/>
                  <a:gd name="T34" fmla="*/ 0 w 115"/>
                  <a:gd name="T35" fmla="*/ 1 h 125"/>
                  <a:gd name="T36" fmla="*/ 0 w 115"/>
                  <a:gd name="T37" fmla="*/ 1 h 125"/>
                  <a:gd name="T38" fmla="*/ 0 w 115"/>
                  <a:gd name="T39" fmla="*/ 1 h 125"/>
                  <a:gd name="T40" fmla="*/ 0 w 115"/>
                  <a:gd name="T41" fmla="*/ 1 h 125"/>
                  <a:gd name="T42" fmla="*/ 0 w 115"/>
                  <a:gd name="T43" fmla="*/ 1 h 125"/>
                  <a:gd name="T44" fmla="*/ 0 w 115"/>
                  <a:gd name="T45" fmla="*/ 1 h 125"/>
                  <a:gd name="T46" fmla="*/ 0 w 115"/>
                  <a:gd name="T47" fmla="*/ 1 h 125"/>
                  <a:gd name="T48" fmla="*/ 0 w 115"/>
                  <a:gd name="T49" fmla="*/ 1 h 125"/>
                  <a:gd name="T50" fmla="*/ 0 w 115"/>
                  <a:gd name="T51" fmla="*/ 1 h 125"/>
                  <a:gd name="T52" fmla="*/ 0 w 115"/>
                  <a:gd name="T53" fmla="*/ 1 h 125"/>
                  <a:gd name="T54" fmla="*/ 0 w 115"/>
                  <a:gd name="T55" fmla="*/ 1 h 125"/>
                  <a:gd name="T56" fmla="*/ 0 w 115"/>
                  <a:gd name="T57" fmla="*/ 1 h 125"/>
                  <a:gd name="T58" fmla="*/ 0 w 115"/>
                  <a:gd name="T59" fmla="*/ 1 h 125"/>
                  <a:gd name="T60" fmla="*/ 0 w 115"/>
                  <a:gd name="T61" fmla="*/ 1 h 125"/>
                  <a:gd name="T62" fmla="*/ 0 w 115"/>
                  <a:gd name="T63" fmla="*/ 1 h 125"/>
                  <a:gd name="T64" fmla="*/ 0 w 115"/>
                  <a:gd name="T65" fmla="*/ 1 h 125"/>
                  <a:gd name="T66" fmla="*/ 0 w 115"/>
                  <a:gd name="T67" fmla="*/ 1 h 125"/>
                  <a:gd name="T68" fmla="*/ 0 w 115"/>
                  <a:gd name="T69" fmla="*/ 1 h 125"/>
                  <a:gd name="T70" fmla="*/ 0 w 115"/>
                  <a:gd name="T71" fmla="*/ 1 h 125"/>
                  <a:gd name="T72" fmla="*/ 0 w 115"/>
                  <a:gd name="T73" fmla="*/ 1 h 125"/>
                  <a:gd name="T74" fmla="*/ 0 w 115"/>
                  <a:gd name="T75" fmla="*/ 1 h 125"/>
                  <a:gd name="T76" fmla="*/ 0 w 115"/>
                  <a:gd name="T77" fmla="*/ 1 h 125"/>
                  <a:gd name="T78" fmla="*/ 0 w 115"/>
                  <a:gd name="T79" fmla="*/ 1 h 125"/>
                  <a:gd name="T80" fmla="*/ 0 w 115"/>
                  <a:gd name="T81" fmla="*/ 1 h 125"/>
                  <a:gd name="T82" fmla="*/ 0 w 115"/>
                  <a:gd name="T83" fmla="*/ 1 h 125"/>
                  <a:gd name="T84" fmla="*/ 0 w 115"/>
                  <a:gd name="T85" fmla="*/ 1 h 125"/>
                  <a:gd name="T86" fmla="*/ 0 w 115"/>
                  <a:gd name="T87" fmla="*/ 1 h 125"/>
                  <a:gd name="T88" fmla="*/ 0 w 115"/>
                  <a:gd name="T89" fmla="*/ 1 h 125"/>
                  <a:gd name="T90" fmla="*/ 0 w 115"/>
                  <a:gd name="T91" fmla="*/ 1 h 125"/>
                  <a:gd name="T92" fmla="*/ 0 w 115"/>
                  <a:gd name="T93" fmla="*/ 1 h 125"/>
                  <a:gd name="T94" fmla="*/ 0 w 115"/>
                  <a:gd name="T95" fmla="*/ 1 h 125"/>
                  <a:gd name="T96" fmla="*/ 0 w 115"/>
                  <a:gd name="T97" fmla="*/ 1 h 125"/>
                  <a:gd name="T98" fmla="*/ 0 w 115"/>
                  <a:gd name="T99" fmla="*/ 1 h 125"/>
                  <a:gd name="T100" fmla="*/ 0 w 115"/>
                  <a:gd name="T101" fmla="*/ 1 h 125"/>
                  <a:gd name="T102" fmla="*/ 0 w 115"/>
                  <a:gd name="T103" fmla="*/ 0 h 125"/>
                  <a:gd name="T104" fmla="*/ 0 w 115"/>
                  <a:gd name="T105" fmla="*/ 0 h 125"/>
                  <a:gd name="T106" fmla="*/ 0 w 115"/>
                  <a:gd name="T107" fmla="*/ 0 h 125"/>
                  <a:gd name="T108" fmla="*/ 0 w 115"/>
                  <a:gd name="T109" fmla="*/ 0 h 1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5" h="125">
                    <a:moveTo>
                      <a:pt x="46" y="0"/>
                    </a:moveTo>
                    <a:lnTo>
                      <a:pt x="38" y="1"/>
                    </a:lnTo>
                    <a:lnTo>
                      <a:pt x="33" y="3"/>
                    </a:lnTo>
                    <a:lnTo>
                      <a:pt x="29" y="4"/>
                    </a:lnTo>
                    <a:lnTo>
                      <a:pt x="22" y="8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5" y="33"/>
                    </a:lnTo>
                    <a:lnTo>
                      <a:pt x="3" y="37"/>
                    </a:lnTo>
                    <a:lnTo>
                      <a:pt x="0" y="47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3" y="72"/>
                    </a:lnTo>
                    <a:lnTo>
                      <a:pt x="5" y="78"/>
                    </a:lnTo>
                    <a:lnTo>
                      <a:pt x="7" y="84"/>
                    </a:lnTo>
                    <a:lnTo>
                      <a:pt x="10" y="89"/>
                    </a:lnTo>
                    <a:lnTo>
                      <a:pt x="13" y="95"/>
                    </a:lnTo>
                    <a:lnTo>
                      <a:pt x="16" y="99"/>
                    </a:lnTo>
                    <a:lnTo>
                      <a:pt x="20" y="105"/>
                    </a:lnTo>
                    <a:lnTo>
                      <a:pt x="24" y="109"/>
                    </a:lnTo>
                    <a:lnTo>
                      <a:pt x="29" y="113"/>
                    </a:lnTo>
                    <a:lnTo>
                      <a:pt x="33" y="116"/>
                    </a:lnTo>
                    <a:lnTo>
                      <a:pt x="39" y="120"/>
                    </a:lnTo>
                    <a:lnTo>
                      <a:pt x="44" y="121"/>
                    </a:lnTo>
                    <a:lnTo>
                      <a:pt x="50" y="124"/>
                    </a:lnTo>
                    <a:lnTo>
                      <a:pt x="54" y="125"/>
                    </a:lnTo>
                    <a:lnTo>
                      <a:pt x="60" y="125"/>
                    </a:lnTo>
                    <a:lnTo>
                      <a:pt x="64" y="125"/>
                    </a:lnTo>
                    <a:lnTo>
                      <a:pt x="68" y="125"/>
                    </a:lnTo>
                    <a:lnTo>
                      <a:pt x="76" y="124"/>
                    </a:lnTo>
                    <a:lnTo>
                      <a:pt x="84" y="121"/>
                    </a:lnTo>
                    <a:lnTo>
                      <a:pt x="88" y="120"/>
                    </a:lnTo>
                    <a:lnTo>
                      <a:pt x="91" y="117"/>
                    </a:lnTo>
                    <a:lnTo>
                      <a:pt x="98" y="111"/>
                    </a:lnTo>
                    <a:lnTo>
                      <a:pt x="104" y="105"/>
                    </a:lnTo>
                    <a:lnTo>
                      <a:pt x="109" y="98"/>
                    </a:lnTo>
                    <a:lnTo>
                      <a:pt x="112" y="88"/>
                    </a:lnTo>
                    <a:lnTo>
                      <a:pt x="113" y="78"/>
                    </a:lnTo>
                    <a:lnTo>
                      <a:pt x="115" y="73"/>
                    </a:lnTo>
                    <a:lnTo>
                      <a:pt x="113" y="66"/>
                    </a:lnTo>
                    <a:lnTo>
                      <a:pt x="112" y="54"/>
                    </a:lnTo>
                    <a:lnTo>
                      <a:pt x="108" y="41"/>
                    </a:lnTo>
                    <a:lnTo>
                      <a:pt x="102" y="30"/>
                    </a:lnTo>
                    <a:lnTo>
                      <a:pt x="98" y="25"/>
                    </a:lnTo>
                    <a:lnTo>
                      <a:pt x="94" y="21"/>
                    </a:lnTo>
                    <a:lnTo>
                      <a:pt x="90" y="17"/>
                    </a:lnTo>
                    <a:lnTo>
                      <a:pt x="86" y="12"/>
                    </a:lnTo>
                    <a:lnTo>
                      <a:pt x="75" y="6"/>
                    </a:lnTo>
                    <a:lnTo>
                      <a:pt x="69" y="4"/>
                    </a:lnTo>
                    <a:lnTo>
                      <a:pt x="64" y="1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8" name="Freeform 956"/>
              <p:cNvSpPr>
                <a:spLocks/>
              </p:cNvSpPr>
              <p:nvPr userDrawn="1"/>
            </p:nvSpPr>
            <p:spPr bwMode="auto">
              <a:xfrm>
                <a:off x="4295" y="2211"/>
                <a:ext cx="60" cy="66"/>
              </a:xfrm>
              <a:custGeom>
                <a:avLst/>
                <a:gdLst>
                  <a:gd name="T0" fmla="*/ 1 w 119"/>
                  <a:gd name="T1" fmla="*/ 1 h 132"/>
                  <a:gd name="T2" fmla="*/ 1 w 119"/>
                  <a:gd name="T3" fmla="*/ 1 h 132"/>
                  <a:gd name="T4" fmla="*/ 1 w 119"/>
                  <a:gd name="T5" fmla="*/ 1 h 132"/>
                  <a:gd name="T6" fmla="*/ 1 w 119"/>
                  <a:gd name="T7" fmla="*/ 1 h 132"/>
                  <a:gd name="T8" fmla="*/ 1 w 119"/>
                  <a:gd name="T9" fmla="*/ 1 h 132"/>
                  <a:gd name="T10" fmla="*/ 1 w 119"/>
                  <a:gd name="T11" fmla="*/ 1 h 132"/>
                  <a:gd name="T12" fmla="*/ 1 w 119"/>
                  <a:gd name="T13" fmla="*/ 1 h 132"/>
                  <a:gd name="T14" fmla="*/ 1 w 119"/>
                  <a:gd name="T15" fmla="*/ 1 h 132"/>
                  <a:gd name="T16" fmla="*/ 1 w 119"/>
                  <a:gd name="T17" fmla="*/ 1 h 132"/>
                  <a:gd name="T18" fmla="*/ 1 w 119"/>
                  <a:gd name="T19" fmla="*/ 1 h 132"/>
                  <a:gd name="T20" fmla="*/ 1 w 119"/>
                  <a:gd name="T21" fmla="*/ 1 h 132"/>
                  <a:gd name="T22" fmla="*/ 0 w 119"/>
                  <a:gd name="T23" fmla="*/ 1 h 132"/>
                  <a:gd name="T24" fmla="*/ 0 w 119"/>
                  <a:gd name="T25" fmla="*/ 1 h 132"/>
                  <a:gd name="T26" fmla="*/ 0 w 119"/>
                  <a:gd name="T27" fmla="*/ 1 h 132"/>
                  <a:gd name="T28" fmla="*/ 1 w 119"/>
                  <a:gd name="T29" fmla="*/ 1 h 132"/>
                  <a:gd name="T30" fmla="*/ 1 w 119"/>
                  <a:gd name="T31" fmla="*/ 1 h 132"/>
                  <a:gd name="T32" fmla="*/ 1 w 119"/>
                  <a:gd name="T33" fmla="*/ 1 h 132"/>
                  <a:gd name="T34" fmla="*/ 1 w 119"/>
                  <a:gd name="T35" fmla="*/ 1 h 132"/>
                  <a:gd name="T36" fmla="*/ 1 w 119"/>
                  <a:gd name="T37" fmla="*/ 1 h 132"/>
                  <a:gd name="T38" fmla="*/ 1 w 119"/>
                  <a:gd name="T39" fmla="*/ 1 h 132"/>
                  <a:gd name="T40" fmla="*/ 1 w 119"/>
                  <a:gd name="T41" fmla="*/ 1 h 132"/>
                  <a:gd name="T42" fmla="*/ 1 w 119"/>
                  <a:gd name="T43" fmla="*/ 1 h 132"/>
                  <a:gd name="T44" fmla="*/ 1 w 119"/>
                  <a:gd name="T45" fmla="*/ 1 h 132"/>
                  <a:gd name="T46" fmla="*/ 1 w 119"/>
                  <a:gd name="T47" fmla="*/ 1 h 132"/>
                  <a:gd name="T48" fmla="*/ 1 w 119"/>
                  <a:gd name="T49" fmla="*/ 1 h 132"/>
                  <a:gd name="T50" fmla="*/ 1 w 119"/>
                  <a:gd name="T51" fmla="*/ 1 h 132"/>
                  <a:gd name="T52" fmla="*/ 1 w 119"/>
                  <a:gd name="T53" fmla="*/ 1 h 132"/>
                  <a:gd name="T54" fmla="*/ 1 w 119"/>
                  <a:gd name="T55" fmla="*/ 1 h 132"/>
                  <a:gd name="T56" fmla="*/ 1 w 119"/>
                  <a:gd name="T57" fmla="*/ 1 h 132"/>
                  <a:gd name="T58" fmla="*/ 1 w 119"/>
                  <a:gd name="T59" fmla="*/ 1 h 132"/>
                  <a:gd name="T60" fmla="*/ 1 w 119"/>
                  <a:gd name="T61" fmla="*/ 1 h 132"/>
                  <a:gd name="T62" fmla="*/ 1 w 119"/>
                  <a:gd name="T63" fmla="*/ 1 h 132"/>
                  <a:gd name="T64" fmla="*/ 1 w 119"/>
                  <a:gd name="T65" fmla="*/ 1 h 132"/>
                  <a:gd name="T66" fmla="*/ 1 w 119"/>
                  <a:gd name="T67" fmla="*/ 1 h 132"/>
                  <a:gd name="T68" fmla="*/ 1 w 119"/>
                  <a:gd name="T69" fmla="*/ 1 h 132"/>
                  <a:gd name="T70" fmla="*/ 1 w 119"/>
                  <a:gd name="T71" fmla="*/ 1 h 132"/>
                  <a:gd name="T72" fmla="*/ 1 w 119"/>
                  <a:gd name="T73" fmla="*/ 1 h 132"/>
                  <a:gd name="T74" fmla="*/ 1 w 119"/>
                  <a:gd name="T75" fmla="*/ 1 h 132"/>
                  <a:gd name="T76" fmla="*/ 1 w 119"/>
                  <a:gd name="T77" fmla="*/ 1 h 132"/>
                  <a:gd name="T78" fmla="*/ 1 w 119"/>
                  <a:gd name="T79" fmla="*/ 1 h 132"/>
                  <a:gd name="T80" fmla="*/ 1 w 119"/>
                  <a:gd name="T81" fmla="*/ 1 h 132"/>
                  <a:gd name="T82" fmla="*/ 1 w 119"/>
                  <a:gd name="T83" fmla="*/ 1 h 132"/>
                  <a:gd name="T84" fmla="*/ 1 w 119"/>
                  <a:gd name="T85" fmla="*/ 1 h 132"/>
                  <a:gd name="T86" fmla="*/ 1 w 119"/>
                  <a:gd name="T87" fmla="*/ 1 h 132"/>
                  <a:gd name="T88" fmla="*/ 1 w 119"/>
                  <a:gd name="T89" fmla="*/ 1 h 132"/>
                  <a:gd name="T90" fmla="*/ 1 w 119"/>
                  <a:gd name="T91" fmla="*/ 1 h 132"/>
                  <a:gd name="T92" fmla="*/ 1 w 119"/>
                  <a:gd name="T93" fmla="*/ 1 h 132"/>
                  <a:gd name="T94" fmla="*/ 1 w 119"/>
                  <a:gd name="T95" fmla="*/ 1 h 132"/>
                  <a:gd name="T96" fmla="*/ 1 w 119"/>
                  <a:gd name="T97" fmla="*/ 1 h 132"/>
                  <a:gd name="T98" fmla="*/ 1 w 119"/>
                  <a:gd name="T99" fmla="*/ 1 h 132"/>
                  <a:gd name="T100" fmla="*/ 1 w 119"/>
                  <a:gd name="T101" fmla="*/ 1 h 132"/>
                  <a:gd name="T102" fmla="*/ 1 w 119"/>
                  <a:gd name="T103" fmla="*/ 1 h 132"/>
                  <a:gd name="T104" fmla="*/ 1 w 119"/>
                  <a:gd name="T105" fmla="*/ 1 h 132"/>
                  <a:gd name="T106" fmla="*/ 1 w 119"/>
                  <a:gd name="T107" fmla="*/ 1 h 132"/>
                  <a:gd name="T108" fmla="*/ 1 w 119"/>
                  <a:gd name="T109" fmla="*/ 1 h 132"/>
                  <a:gd name="T110" fmla="*/ 1 w 119"/>
                  <a:gd name="T111" fmla="*/ 0 h 132"/>
                  <a:gd name="T112" fmla="*/ 1 w 119"/>
                  <a:gd name="T113" fmla="*/ 0 h 132"/>
                  <a:gd name="T114" fmla="*/ 1 w 119"/>
                  <a:gd name="T115" fmla="*/ 0 h 132"/>
                  <a:gd name="T116" fmla="*/ 1 w 119"/>
                  <a:gd name="T117" fmla="*/ 0 h 132"/>
                  <a:gd name="T118" fmla="*/ 1 w 119"/>
                  <a:gd name="T119" fmla="*/ 1 h 1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9" h="132">
                    <a:moveTo>
                      <a:pt x="48" y="2"/>
                    </a:moveTo>
                    <a:lnTo>
                      <a:pt x="42" y="2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0" y="8"/>
                    </a:lnTo>
                    <a:lnTo>
                      <a:pt x="23" y="14"/>
                    </a:lnTo>
                    <a:lnTo>
                      <a:pt x="16" y="19"/>
                    </a:lnTo>
                    <a:lnTo>
                      <a:pt x="11" y="28"/>
                    </a:lnTo>
                    <a:lnTo>
                      <a:pt x="8" y="32"/>
                    </a:lnTo>
                    <a:lnTo>
                      <a:pt x="5" y="37"/>
                    </a:lnTo>
                    <a:lnTo>
                      <a:pt x="2" y="47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1" y="77"/>
                    </a:lnTo>
                    <a:lnTo>
                      <a:pt x="2" y="83"/>
                    </a:lnTo>
                    <a:lnTo>
                      <a:pt x="4" y="90"/>
                    </a:lnTo>
                    <a:lnTo>
                      <a:pt x="7" y="95"/>
                    </a:lnTo>
                    <a:lnTo>
                      <a:pt x="9" y="101"/>
                    </a:lnTo>
                    <a:lnTo>
                      <a:pt x="12" y="106"/>
                    </a:lnTo>
                    <a:lnTo>
                      <a:pt x="16" y="110"/>
                    </a:lnTo>
                    <a:lnTo>
                      <a:pt x="20" y="114"/>
                    </a:lnTo>
                    <a:lnTo>
                      <a:pt x="25" y="118"/>
                    </a:lnTo>
                    <a:lnTo>
                      <a:pt x="29" y="123"/>
                    </a:lnTo>
                    <a:lnTo>
                      <a:pt x="34" y="125"/>
                    </a:lnTo>
                    <a:lnTo>
                      <a:pt x="40" y="128"/>
                    </a:lnTo>
                    <a:lnTo>
                      <a:pt x="45" y="129"/>
                    </a:lnTo>
                    <a:lnTo>
                      <a:pt x="52" y="131"/>
                    </a:lnTo>
                    <a:lnTo>
                      <a:pt x="56" y="132"/>
                    </a:lnTo>
                    <a:lnTo>
                      <a:pt x="60" y="132"/>
                    </a:lnTo>
                    <a:lnTo>
                      <a:pt x="66" y="132"/>
                    </a:lnTo>
                    <a:lnTo>
                      <a:pt x="70" y="131"/>
                    </a:lnTo>
                    <a:lnTo>
                      <a:pt x="80" y="128"/>
                    </a:lnTo>
                    <a:lnTo>
                      <a:pt x="84" y="127"/>
                    </a:lnTo>
                    <a:lnTo>
                      <a:pt x="88" y="124"/>
                    </a:lnTo>
                    <a:lnTo>
                      <a:pt x="96" y="118"/>
                    </a:lnTo>
                    <a:lnTo>
                      <a:pt x="103" y="113"/>
                    </a:lnTo>
                    <a:lnTo>
                      <a:pt x="108" y="105"/>
                    </a:lnTo>
                    <a:lnTo>
                      <a:pt x="113" y="95"/>
                    </a:lnTo>
                    <a:lnTo>
                      <a:pt x="117" y="85"/>
                    </a:lnTo>
                    <a:lnTo>
                      <a:pt x="118" y="80"/>
                    </a:lnTo>
                    <a:lnTo>
                      <a:pt x="118" y="76"/>
                    </a:lnTo>
                    <a:lnTo>
                      <a:pt x="119" y="69"/>
                    </a:lnTo>
                    <a:lnTo>
                      <a:pt x="119" y="62"/>
                    </a:lnTo>
                    <a:lnTo>
                      <a:pt x="117" y="48"/>
                    </a:lnTo>
                    <a:lnTo>
                      <a:pt x="115" y="43"/>
                    </a:lnTo>
                    <a:lnTo>
                      <a:pt x="113" y="37"/>
                    </a:lnTo>
                    <a:lnTo>
                      <a:pt x="110" y="30"/>
                    </a:lnTo>
                    <a:lnTo>
                      <a:pt x="106" y="26"/>
                    </a:lnTo>
                    <a:lnTo>
                      <a:pt x="103" y="21"/>
                    </a:lnTo>
                    <a:lnTo>
                      <a:pt x="99" y="17"/>
                    </a:lnTo>
                    <a:lnTo>
                      <a:pt x="93" y="13"/>
                    </a:lnTo>
                    <a:lnTo>
                      <a:pt x="89" y="8"/>
                    </a:lnTo>
                    <a:lnTo>
                      <a:pt x="84" y="6"/>
                    </a:lnTo>
                    <a:lnTo>
                      <a:pt x="78" y="3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09" name="Freeform 957"/>
              <p:cNvSpPr>
                <a:spLocks/>
              </p:cNvSpPr>
              <p:nvPr userDrawn="1"/>
            </p:nvSpPr>
            <p:spPr bwMode="auto">
              <a:xfrm>
                <a:off x="4259" y="2542"/>
                <a:ext cx="58" cy="64"/>
              </a:xfrm>
              <a:custGeom>
                <a:avLst/>
                <a:gdLst>
                  <a:gd name="T0" fmla="*/ 1 w 115"/>
                  <a:gd name="T1" fmla="*/ 0 h 126"/>
                  <a:gd name="T2" fmla="*/ 1 w 115"/>
                  <a:gd name="T3" fmla="*/ 1 h 126"/>
                  <a:gd name="T4" fmla="*/ 1 w 115"/>
                  <a:gd name="T5" fmla="*/ 1 h 126"/>
                  <a:gd name="T6" fmla="*/ 1 w 115"/>
                  <a:gd name="T7" fmla="*/ 1 h 126"/>
                  <a:gd name="T8" fmla="*/ 1 w 115"/>
                  <a:gd name="T9" fmla="*/ 1 h 126"/>
                  <a:gd name="T10" fmla="*/ 1 w 115"/>
                  <a:gd name="T11" fmla="*/ 1 h 126"/>
                  <a:gd name="T12" fmla="*/ 1 w 115"/>
                  <a:gd name="T13" fmla="*/ 1 h 126"/>
                  <a:gd name="T14" fmla="*/ 1 w 115"/>
                  <a:gd name="T15" fmla="*/ 1 h 126"/>
                  <a:gd name="T16" fmla="*/ 1 w 115"/>
                  <a:gd name="T17" fmla="*/ 1 h 126"/>
                  <a:gd name="T18" fmla="*/ 0 w 115"/>
                  <a:gd name="T19" fmla="*/ 1 h 126"/>
                  <a:gd name="T20" fmla="*/ 0 w 115"/>
                  <a:gd name="T21" fmla="*/ 1 h 126"/>
                  <a:gd name="T22" fmla="*/ 0 w 115"/>
                  <a:gd name="T23" fmla="*/ 1 h 126"/>
                  <a:gd name="T24" fmla="*/ 1 w 115"/>
                  <a:gd name="T25" fmla="*/ 1 h 126"/>
                  <a:gd name="T26" fmla="*/ 1 w 115"/>
                  <a:gd name="T27" fmla="*/ 1 h 126"/>
                  <a:gd name="T28" fmla="*/ 1 w 115"/>
                  <a:gd name="T29" fmla="*/ 1 h 126"/>
                  <a:gd name="T30" fmla="*/ 1 w 115"/>
                  <a:gd name="T31" fmla="*/ 1 h 126"/>
                  <a:gd name="T32" fmla="*/ 1 w 115"/>
                  <a:gd name="T33" fmla="*/ 1 h 126"/>
                  <a:gd name="T34" fmla="*/ 1 w 115"/>
                  <a:gd name="T35" fmla="*/ 1 h 126"/>
                  <a:gd name="T36" fmla="*/ 1 w 115"/>
                  <a:gd name="T37" fmla="*/ 1 h 126"/>
                  <a:gd name="T38" fmla="*/ 1 w 115"/>
                  <a:gd name="T39" fmla="*/ 1 h 126"/>
                  <a:gd name="T40" fmla="*/ 1 w 115"/>
                  <a:gd name="T41" fmla="*/ 1 h 126"/>
                  <a:gd name="T42" fmla="*/ 1 w 115"/>
                  <a:gd name="T43" fmla="*/ 1 h 126"/>
                  <a:gd name="T44" fmla="*/ 1 w 115"/>
                  <a:gd name="T45" fmla="*/ 1 h 126"/>
                  <a:gd name="T46" fmla="*/ 1 w 115"/>
                  <a:gd name="T47" fmla="*/ 1 h 126"/>
                  <a:gd name="T48" fmla="*/ 1 w 115"/>
                  <a:gd name="T49" fmla="*/ 1 h 126"/>
                  <a:gd name="T50" fmla="*/ 1 w 115"/>
                  <a:gd name="T51" fmla="*/ 1 h 126"/>
                  <a:gd name="T52" fmla="*/ 1 w 115"/>
                  <a:gd name="T53" fmla="*/ 1 h 126"/>
                  <a:gd name="T54" fmla="*/ 1 w 115"/>
                  <a:gd name="T55" fmla="*/ 1 h 126"/>
                  <a:gd name="T56" fmla="*/ 1 w 115"/>
                  <a:gd name="T57" fmla="*/ 1 h 126"/>
                  <a:gd name="T58" fmla="*/ 1 w 115"/>
                  <a:gd name="T59" fmla="*/ 1 h 126"/>
                  <a:gd name="T60" fmla="*/ 1 w 115"/>
                  <a:gd name="T61" fmla="*/ 1 h 126"/>
                  <a:gd name="T62" fmla="*/ 1 w 115"/>
                  <a:gd name="T63" fmla="*/ 1 h 126"/>
                  <a:gd name="T64" fmla="*/ 1 w 115"/>
                  <a:gd name="T65" fmla="*/ 1 h 126"/>
                  <a:gd name="T66" fmla="*/ 1 w 115"/>
                  <a:gd name="T67" fmla="*/ 1 h 126"/>
                  <a:gd name="T68" fmla="*/ 1 w 115"/>
                  <a:gd name="T69" fmla="*/ 1 h 126"/>
                  <a:gd name="T70" fmla="*/ 1 w 115"/>
                  <a:gd name="T71" fmla="*/ 1 h 126"/>
                  <a:gd name="T72" fmla="*/ 1 w 115"/>
                  <a:gd name="T73" fmla="*/ 1 h 126"/>
                  <a:gd name="T74" fmla="*/ 1 w 115"/>
                  <a:gd name="T75" fmla="*/ 1 h 126"/>
                  <a:gd name="T76" fmla="*/ 1 w 115"/>
                  <a:gd name="T77" fmla="*/ 1 h 126"/>
                  <a:gd name="T78" fmla="*/ 1 w 115"/>
                  <a:gd name="T79" fmla="*/ 1 h 126"/>
                  <a:gd name="T80" fmla="*/ 1 w 115"/>
                  <a:gd name="T81" fmla="*/ 1 h 126"/>
                  <a:gd name="T82" fmla="*/ 1 w 115"/>
                  <a:gd name="T83" fmla="*/ 1 h 126"/>
                  <a:gd name="T84" fmla="*/ 1 w 115"/>
                  <a:gd name="T85" fmla="*/ 1 h 126"/>
                  <a:gd name="T86" fmla="*/ 1 w 115"/>
                  <a:gd name="T87" fmla="*/ 1 h 126"/>
                  <a:gd name="T88" fmla="*/ 1 w 115"/>
                  <a:gd name="T89" fmla="*/ 1 h 126"/>
                  <a:gd name="T90" fmla="*/ 1 w 115"/>
                  <a:gd name="T91" fmla="*/ 1 h 126"/>
                  <a:gd name="T92" fmla="*/ 1 w 115"/>
                  <a:gd name="T93" fmla="*/ 1 h 126"/>
                  <a:gd name="T94" fmla="*/ 1 w 115"/>
                  <a:gd name="T95" fmla="*/ 1 h 126"/>
                  <a:gd name="T96" fmla="*/ 1 w 115"/>
                  <a:gd name="T97" fmla="*/ 1 h 126"/>
                  <a:gd name="T98" fmla="*/ 1 w 115"/>
                  <a:gd name="T99" fmla="*/ 1 h 126"/>
                  <a:gd name="T100" fmla="*/ 1 w 115"/>
                  <a:gd name="T101" fmla="*/ 1 h 126"/>
                  <a:gd name="T102" fmla="*/ 1 w 115"/>
                  <a:gd name="T103" fmla="*/ 0 h 126"/>
                  <a:gd name="T104" fmla="*/ 1 w 115"/>
                  <a:gd name="T105" fmla="*/ 0 h 126"/>
                  <a:gd name="T106" fmla="*/ 1 w 115"/>
                  <a:gd name="T107" fmla="*/ 0 h 126"/>
                  <a:gd name="T108" fmla="*/ 1 w 115"/>
                  <a:gd name="T109" fmla="*/ 0 h 1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5" h="126">
                    <a:moveTo>
                      <a:pt x="47" y="0"/>
                    </a:moveTo>
                    <a:lnTo>
                      <a:pt x="37" y="1"/>
                    </a:lnTo>
                    <a:lnTo>
                      <a:pt x="29" y="5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9" y="22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3" y="40"/>
                    </a:lnTo>
                    <a:lnTo>
                      <a:pt x="0" y="49"/>
                    </a:lnTo>
                    <a:lnTo>
                      <a:pt x="0" y="56"/>
                    </a:lnTo>
                    <a:lnTo>
                      <a:pt x="0" y="62"/>
                    </a:lnTo>
                    <a:lnTo>
                      <a:pt x="3" y="74"/>
                    </a:lnTo>
                    <a:lnTo>
                      <a:pt x="4" y="81"/>
                    </a:lnTo>
                    <a:lnTo>
                      <a:pt x="7" y="87"/>
                    </a:lnTo>
                    <a:lnTo>
                      <a:pt x="9" y="92"/>
                    </a:lnTo>
                    <a:lnTo>
                      <a:pt x="12" y="98"/>
                    </a:lnTo>
                    <a:lnTo>
                      <a:pt x="19" y="107"/>
                    </a:lnTo>
                    <a:lnTo>
                      <a:pt x="23" y="111"/>
                    </a:lnTo>
                    <a:lnTo>
                      <a:pt x="29" y="115"/>
                    </a:lnTo>
                    <a:lnTo>
                      <a:pt x="33" y="118"/>
                    </a:lnTo>
                    <a:lnTo>
                      <a:pt x="38" y="121"/>
                    </a:lnTo>
                    <a:lnTo>
                      <a:pt x="44" y="124"/>
                    </a:lnTo>
                    <a:lnTo>
                      <a:pt x="49" y="125"/>
                    </a:lnTo>
                    <a:lnTo>
                      <a:pt x="55" y="126"/>
                    </a:lnTo>
                    <a:lnTo>
                      <a:pt x="59" y="126"/>
                    </a:lnTo>
                    <a:lnTo>
                      <a:pt x="63" y="126"/>
                    </a:lnTo>
                    <a:lnTo>
                      <a:pt x="67" y="126"/>
                    </a:lnTo>
                    <a:lnTo>
                      <a:pt x="73" y="126"/>
                    </a:lnTo>
                    <a:lnTo>
                      <a:pt x="77" y="125"/>
                    </a:lnTo>
                    <a:lnTo>
                      <a:pt x="85" y="122"/>
                    </a:lnTo>
                    <a:lnTo>
                      <a:pt x="92" y="118"/>
                    </a:lnTo>
                    <a:lnTo>
                      <a:pt x="99" y="111"/>
                    </a:lnTo>
                    <a:lnTo>
                      <a:pt x="104" y="104"/>
                    </a:lnTo>
                    <a:lnTo>
                      <a:pt x="109" y="96"/>
                    </a:lnTo>
                    <a:lnTo>
                      <a:pt x="113" y="88"/>
                    </a:lnTo>
                    <a:lnTo>
                      <a:pt x="114" y="82"/>
                    </a:lnTo>
                    <a:lnTo>
                      <a:pt x="114" y="78"/>
                    </a:lnTo>
                    <a:lnTo>
                      <a:pt x="115" y="71"/>
                    </a:lnTo>
                    <a:lnTo>
                      <a:pt x="114" y="65"/>
                    </a:lnTo>
                    <a:lnTo>
                      <a:pt x="113" y="52"/>
                    </a:lnTo>
                    <a:lnTo>
                      <a:pt x="111" y="47"/>
                    </a:lnTo>
                    <a:lnTo>
                      <a:pt x="109" y="40"/>
                    </a:lnTo>
                    <a:lnTo>
                      <a:pt x="103" y="29"/>
                    </a:lnTo>
                    <a:lnTo>
                      <a:pt x="99" y="25"/>
                    </a:lnTo>
                    <a:lnTo>
                      <a:pt x="95" y="19"/>
                    </a:lnTo>
                    <a:lnTo>
                      <a:pt x="91" y="15"/>
                    </a:lnTo>
                    <a:lnTo>
                      <a:pt x="85" y="11"/>
                    </a:lnTo>
                    <a:lnTo>
                      <a:pt x="81" y="8"/>
                    </a:lnTo>
                    <a:lnTo>
                      <a:pt x="75" y="5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0" name="Freeform 958"/>
              <p:cNvSpPr>
                <a:spLocks/>
              </p:cNvSpPr>
              <p:nvPr userDrawn="1"/>
            </p:nvSpPr>
            <p:spPr bwMode="auto">
              <a:xfrm>
                <a:off x="4412" y="2463"/>
                <a:ext cx="63" cy="68"/>
              </a:xfrm>
              <a:custGeom>
                <a:avLst/>
                <a:gdLst>
                  <a:gd name="T0" fmla="*/ 0 w 127"/>
                  <a:gd name="T1" fmla="*/ 1 h 135"/>
                  <a:gd name="T2" fmla="*/ 0 w 127"/>
                  <a:gd name="T3" fmla="*/ 1 h 135"/>
                  <a:gd name="T4" fmla="*/ 0 w 127"/>
                  <a:gd name="T5" fmla="*/ 1 h 135"/>
                  <a:gd name="T6" fmla="*/ 0 w 127"/>
                  <a:gd name="T7" fmla="*/ 1 h 135"/>
                  <a:gd name="T8" fmla="*/ 0 w 127"/>
                  <a:gd name="T9" fmla="*/ 1 h 135"/>
                  <a:gd name="T10" fmla="*/ 0 w 127"/>
                  <a:gd name="T11" fmla="*/ 1 h 135"/>
                  <a:gd name="T12" fmla="*/ 0 w 127"/>
                  <a:gd name="T13" fmla="*/ 1 h 135"/>
                  <a:gd name="T14" fmla="*/ 0 w 127"/>
                  <a:gd name="T15" fmla="*/ 1 h 135"/>
                  <a:gd name="T16" fmla="*/ 0 w 127"/>
                  <a:gd name="T17" fmla="*/ 1 h 135"/>
                  <a:gd name="T18" fmla="*/ 0 w 127"/>
                  <a:gd name="T19" fmla="*/ 1 h 135"/>
                  <a:gd name="T20" fmla="*/ 0 w 127"/>
                  <a:gd name="T21" fmla="*/ 1 h 135"/>
                  <a:gd name="T22" fmla="*/ 0 w 127"/>
                  <a:gd name="T23" fmla="*/ 1 h 135"/>
                  <a:gd name="T24" fmla="*/ 0 w 127"/>
                  <a:gd name="T25" fmla="*/ 1 h 135"/>
                  <a:gd name="T26" fmla="*/ 0 w 127"/>
                  <a:gd name="T27" fmla="*/ 1 h 135"/>
                  <a:gd name="T28" fmla="*/ 0 w 127"/>
                  <a:gd name="T29" fmla="*/ 1 h 135"/>
                  <a:gd name="T30" fmla="*/ 0 w 127"/>
                  <a:gd name="T31" fmla="*/ 1 h 135"/>
                  <a:gd name="T32" fmla="*/ 0 w 127"/>
                  <a:gd name="T33" fmla="*/ 1 h 135"/>
                  <a:gd name="T34" fmla="*/ 0 w 127"/>
                  <a:gd name="T35" fmla="*/ 1 h 135"/>
                  <a:gd name="T36" fmla="*/ 0 w 127"/>
                  <a:gd name="T37" fmla="*/ 1 h 135"/>
                  <a:gd name="T38" fmla="*/ 0 w 127"/>
                  <a:gd name="T39" fmla="*/ 1 h 135"/>
                  <a:gd name="T40" fmla="*/ 0 w 127"/>
                  <a:gd name="T41" fmla="*/ 1 h 135"/>
                  <a:gd name="T42" fmla="*/ 0 w 127"/>
                  <a:gd name="T43" fmla="*/ 1 h 135"/>
                  <a:gd name="T44" fmla="*/ 0 w 127"/>
                  <a:gd name="T45" fmla="*/ 1 h 135"/>
                  <a:gd name="T46" fmla="*/ 0 w 127"/>
                  <a:gd name="T47" fmla="*/ 1 h 135"/>
                  <a:gd name="T48" fmla="*/ 0 w 127"/>
                  <a:gd name="T49" fmla="*/ 1 h 135"/>
                  <a:gd name="T50" fmla="*/ 0 w 127"/>
                  <a:gd name="T51" fmla="*/ 1 h 135"/>
                  <a:gd name="T52" fmla="*/ 0 w 127"/>
                  <a:gd name="T53" fmla="*/ 1 h 135"/>
                  <a:gd name="T54" fmla="*/ 0 w 127"/>
                  <a:gd name="T55" fmla="*/ 1 h 135"/>
                  <a:gd name="T56" fmla="*/ 0 w 127"/>
                  <a:gd name="T57" fmla="*/ 1 h 135"/>
                  <a:gd name="T58" fmla="*/ 0 w 127"/>
                  <a:gd name="T59" fmla="*/ 1 h 135"/>
                  <a:gd name="T60" fmla="*/ 0 w 127"/>
                  <a:gd name="T61" fmla="*/ 1 h 135"/>
                  <a:gd name="T62" fmla="*/ 0 w 127"/>
                  <a:gd name="T63" fmla="*/ 1 h 135"/>
                  <a:gd name="T64" fmla="*/ 0 w 127"/>
                  <a:gd name="T65" fmla="*/ 1 h 135"/>
                  <a:gd name="T66" fmla="*/ 0 w 127"/>
                  <a:gd name="T67" fmla="*/ 1 h 135"/>
                  <a:gd name="T68" fmla="*/ 0 w 127"/>
                  <a:gd name="T69" fmla="*/ 1 h 135"/>
                  <a:gd name="T70" fmla="*/ 0 w 127"/>
                  <a:gd name="T71" fmla="*/ 1 h 135"/>
                  <a:gd name="T72" fmla="*/ 0 w 127"/>
                  <a:gd name="T73" fmla="*/ 1 h 135"/>
                  <a:gd name="T74" fmla="*/ 0 w 127"/>
                  <a:gd name="T75" fmla="*/ 1 h 135"/>
                  <a:gd name="T76" fmla="*/ 0 w 127"/>
                  <a:gd name="T77" fmla="*/ 1 h 135"/>
                  <a:gd name="T78" fmla="*/ 0 w 127"/>
                  <a:gd name="T79" fmla="*/ 1 h 135"/>
                  <a:gd name="T80" fmla="*/ 0 w 127"/>
                  <a:gd name="T81" fmla="*/ 1 h 135"/>
                  <a:gd name="T82" fmla="*/ 0 w 127"/>
                  <a:gd name="T83" fmla="*/ 1 h 135"/>
                  <a:gd name="T84" fmla="*/ 0 w 127"/>
                  <a:gd name="T85" fmla="*/ 1 h 135"/>
                  <a:gd name="T86" fmla="*/ 0 w 127"/>
                  <a:gd name="T87" fmla="*/ 1 h 135"/>
                  <a:gd name="T88" fmla="*/ 0 w 127"/>
                  <a:gd name="T89" fmla="*/ 1 h 135"/>
                  <a:gd name="T90" fmla="*/ 0 w 127"/>
                  <a:gd name="T91" fmla="*/ 1 h 135"/>
                  <a:gd name="T92" fmla="*/ 0 w 127"/>
                  <a:gd name="T93" fmla="*/ 1 h 135"/>
                  <a:gd name="T94" fmla="*/ 0 w 127"/>
                  <a:gd name="T95" fmla="*/ 1 h 135"/>
                  <a:gd name="T96" fmla="*/ 0 w 127"/>
                  <a:gd name="T97" fmla="*/ 1 h 135"/>
                  <a:gd name="T98" fmla="*/ 0 w 127"/>
                  <a:gd name="T99" fmla="*/ 1 h 135"/>
                  <a:gd name="T100" fmla="*/ 0 w 127"/>
                  <a:gd name="T101" fmla="*/ 1 h 135"/>
                  <a:gd name="T102" fmla="*/ 0 w 127"/>
                  <a:gd name="T103" fmla="*/ 1 h 135"/>
                  <a:gd name="T104" fmla="*/ 0 w 127"/>
                  <a:gd name="T105" fmla="*/ 1 h 135"/>
                  <a:gd name="T106" fmla="*/ 0 w 127"/>
                  <a:gd name="T107" fmla="*/ 1 h 135"/>
                  <a:gd name="T108" fmla="*/ 0 w 127"/>
                  <a:gd name="T109" fmla="*/ 1 h 135"/>
                  <a:gd name="T110" fmla="*/ 0 w 127"/>
                  <a:gd name="T111" fmla="*/ 1 h 135"/>
                  <a:gd name="T112" fmla="*/ 0 w 127"/>
                  <a:gd name="T113" fmla="*/ 0 h 135"/>
                  <a:gd name="T114" fmla="*/ 0 w 127"/>
                  <a:gd name="T115" fmla="*/ 0 h 135"/>
                  <a:gd name="T116" fmla="*/ 0 w 127"/>
                  <a:gd name="T117" fmla="*/ 1 h 1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7" h="135">
                    <a:moveTo>
                      <a:pt x="52" y="1"/>
                    </a:moveTo>
                    <a:lnTo>
                      <a:pt x="43" y="3"/>
                    </a:lnTo>
                    <a:lnTo>
                      <a:pt x="33" y="7"/>
                    </a:lnTo>
                    <a:lnTo>
                      <a:pt x="25" y="12"/>
                    </a:lnTo>
                    <a:lnTo>
                      <a:pt x="18" y="18"/>
                    </a:lnTo>
                    <a:lnTo>
                      <a:pt x="13" y="26"/>
                    </a:lnTo>
                    <a:lnTo>
                      <a:pt x="7" y="34"/>
                    </a:lnTo>
                    <a:lnTo>
                      <a:pt x="6" y="38"/>
                    </a:lnTo>
                    <a:lnTo>
                      <a:pt x="3" y="44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2" y="67"/>
                    </a:lnTo>
                    <a:lnTo>
                      <a:pt x="3" y="81"/>
                    </a:lnTo>
                    <a:lnTo>
                      <a:pt x="4" y="86"/>
                    </a:lnTo>
                    <a:lnTo>
                      <a:pt x="7" y="92"/>
                    </a:lnTo>
                    <a:lnTo>
                      <a:pt x="14" y="104"/>
                    </a:lnTo>
                    <a:lnTo>
                      <a:pt x="18" y="108"/>
                    </a:lnTo>
                    <a:lnTo>
                      <a:pt x="22" y="114"/>
                    </a:lnTo>
                    <a:lnTo>
                      <a:pt x="26" y="118"/>
                    </a:lnTo>
                    <a:lnTo>
                      <a:pt x="32" y="122"/>
                    </a:lnTo>
                    <a:lnTo>
                      <a:pt x="43" y="129"/>
                    </a:lnTo>
                    <a:lnTo>
                      <a:pt x="48" y="130"/>
                    </a:lnTo>
                    <a:lnTo>
                      <a:pt x="55" y="133"/>
                    </a:lnTo>
                    <a:lnTo>
                      <a:pt x="61" y="133"/>
                    </a:lnTo>
                    <a:lnTo>
                      <a:pt x="65" y="135"/>
                    </a:lnTo>
                    <a:lnTo>
                      <a:pt x="70" y="135"/>
                    </a:lnTo>
                    <a:lnTo>
                      <a:pt x="74" y="133"/>
                    </a:lnTo>
                    <a:lnTo>
                      <a:pt x="80" y="133"/>
                    </a:lnTo>
                    <a:lnTo>
                      <a:pt x="84" y="132"/>
                    </a:lnTo>
                    <a:lnTo>
                      <a:pt x="94" y="129"/>
                    </a:lnTo>
                    <a:lnTo>
                      <a:pt x="102" y="124"/>
                    </a:lnTo>
                    <a:lnTo>
                      <a:pt x="105" y="121"/>
                    </a:lnTo>
                    <a:lnTo>
                      <a:pt x="109" y="117"/>
                    </a:lnTo>
                    <a:lnTo>
                      <a:pt x="112" y="114"/>
                    </a:lnTo>
                    <a:lnTo>
                      <a:pt x="116" y="110"/>
                    </a:lnTo>
                    <a:lnTo>
                      <a:pt x="118" y="106"/>
                    </a:lnTo>
                    <a:lnTo>
                      <a:pt x="120" y="102"/>
                    </a:lnTo>
                    <a:lnTo>
                      <a:pt x="124" y="92"/>
                    </a:lnTo>
                    <a:lnTo>
                      <a:pt x="125" y="86"/>
                    </a:lnTo>
                    <a:lnTo>
                      <a:pt x="127" y="81"/>
                    </a:lnTo>
                    <a:lnTo>
                      <a:pt x="127" y="74"/>
                    </a:lnTo>
                    <a:lnTo>
                      <a:pt x="127" y="67"/>
                    </a:lnTo>
                    <a:lnTo>
                      <a:pt x="125" y="60"/>
                    </a:lnTo>
                    <a:lnTo>
                      <a:pt x="124" y="55"/>
                    </a:lnTo>
                    <a:lnTo>
                      <a:pt x="123" y="48"/>
                    </a:lnTo>
                    <a:lnTo>
                      <a:pt x="120" y="41"/>
                    </a:lnTo>
                    <a:lnTo>
                      <a:pt x="117" y="36"/>
                    </a:lnTo>
                    <a:lnTo>
                      <a:pt x="113" y="30"/>
                    </a:lnTo>
                    <a:lnTo>
                      <a:pt x="110" y="25"/>
                    </a:lnTo>
                    <a:lnTo>
                      <a:pt x="105" y="20"/>
                    </a:lnTo>
                    <a:lnTo>
                      <a:pt x="101" y="16"/>
                    </a:lnTo>
                    <a:lnTo>
                      <a:pt x="95" y="12"/>
                    </a:lnTo>
                    <a:lnTo>
                      <a:pt x="90" y="8"/>
                    </a:lnTo>
                    <a:lnTo>
                      <a:pt x="84" y="5"/>
                    </a:lnTo>
                    <a:lnTo>
                      <a:pt x="72" y="1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1" name="Freeform 959"/>
              <p:cNvSpPr>
                <a:spLocks/>
              </p:cNvSpPr>
              <p:nvPr userDrawn="1"/>
            </p:nvSpPr>
            <p:spPr bwMode="auto">
              <a:xfrm>
                <a:off x="4372" y="2795"/>
                <a:ext cx="60" cy="64"/>
              </a:xfrm>
              <a:custGeom>
                <a:avLst/>
                <a:gdLst>
                  <a:gd name="T0" fmla="*/ 0 w 121"/>
                  <a:gd name="T1" fmla="*/ 0 h 129"/>
                  <a:gd name="T2" fmla="*/ 0 w 121"/>
                  <a:gd name="T3" fmla="*/ 0 h 129"/>
                  <a:gd name="T4" fmla="*/ 0 w 121"/>
                  <a:gd name="T5" fmla="*/ 0 h 129"/>
                  <a:gd name="T6" fmla="*/ 0 w 121"/>
                  <a:gd name="T7" fmla="*/ 0 h 129"/>
                  <a:gd name="T8" fmla="*/ 0 w 121"/>
                  <a:gd name="T9" fmla="*/ 0 h 129"/>
                  <a:gd name="T10" fmla="*/ 0 w 121"/>
                  <a:gd name="T11" fmla="*/ 0 h 129"/>
                  <a:gd name="T12" fmla="*/ 0 w 121"/>
                  <a:gd name="T13" fmla="*/ 0 h 129"/>
                  <a:gd name="T14" fmla="*/ 0 w 121"/>
                  <a:gd name="T15" fmla="*/ 0 h 129"/>
                  <a:gd name="T16" fmla="*/ 0 w 121"/>
                  <a:gd name="T17" fmla="*/ 0 h 129"/>
                  <a:gd name="T18" fmla="*/ 0 w 121"/>
                  <a:gd name="T19" fmla="*/ 0 h 129"/>
                  <a:gd name="T20" fmla="*/ 0 w 121"/>
                  <a:gd name="T21" fmla="*/ 0 h 129"/>
                  <a:gd name="T22" fmla="*/ 0 w 121"/>
                  <a:gd name="T23" fmla="*/ 0 h 129"/>
                  <a:gd name="T24" fmla="*/ 0 w 121"/>
                  <a:gd name="T25" fmla="*/ 0 h 129"/>
                  <a:gd name="T26" fmla="*/ 0 w 121"/>
                  <a:gd name="T27" fmla="*/ 0 h 129"/>
                  <a:gd name="T28" fmla="*/ 0 w 121"/>
                  <a:gd name="T29" fmla="*/ 0 h 129"/>
                  <a:gd name="T30" fmla="*/ 0 w 121"/>
                  <a:gd name="T31" fmla="*/ 0 h 129"/>
                  <a:gd name="T32" fmla="*/ 0 w 121"/>
                  <a:gd name="T33" fmla="*/ 0 h 129"/>
                  <a:gd name="T34" fmla="*/ 0 w 121"/>
                  <a:gd name="T35" fmla="*/ 0 h 129"/>
                  <a:gd name="T36" fmla="*/ 0 w 121"/>
                  <a:gd name="T37" fmla="*/ 0 h 129"/>
                  <a:gd name="T38" fmla="*/ 0 w 121"/>
                  <a:gd name="T39" fmla="*/ 0 h 129"/>
                  <a:gd name="T40" fmla="*/ 0 w 121"/>
                  <a:gd name="T41" fmla="*/ 0 h 129"/>
                  <a:gd name="T42" fmla="*/ 0 w 121"/>
                  <a:gd name="T43" fmla="*/ 0 h 129"/>
                  <a:gd name="T44" fmla="*/ 0 w 121"/>
                  <a:gd name="T45" fmla="*/ 0 h 129"/>
                  <a:gd name="T46" fmla="*/ 0 w 121"/>
                  <a:gd name="T47" fmla="*/ 0 h 129"/>
                  <a:gd name="T48" fmla="*/ 0 w 121"/>
                  <a:gd name="T49" fmla="*/ 0 h 129"/>
                  <a:gd name="T50" fmla="*/ 0 w 121"/>
                  <a:gd name="T51" fmla="*/ 0 h 129"/>
                  <a:gd name="T52" fmla="*/ 0 w 121"/>
                  <a:gd name="T53" fmla="*/ 0 h 129"/>
                  <a:gd name="T54" fmla="*/ 0 w 121"/>
                  <a:gd name="T55" fmla="*/ 0 h 129"/>
                  <a:gd name="T56" fmla="*/ 0 w 121"/>
                  <a:gd name="T57" fmla="*/ 0 h 129"/>
                  <a:gd name="T58" fmla="*/ 0 w 121"/>
                  <a:gd name="T59" fmla="*/ 0 h 129"/>
                  <a:gd name="T60" fmla="*/ 0 w 121"/>
                  <a:gd name="T61" fmla="*/ 0 h 129"/>
                  <a:gd name="T62" fmla="*/ 0 w 121"/>
                  <a:gd name="T63" fmla="*/ 0 h 129"/>
                  <a:gd name="T64" fmla="*/ 0 w 121"/>
                  <a:gd name="T65" fmla="*/ 0 h 129"/>
                  <a:gd name="T66" fmla="*/ 0 w 121"/>
                  <a:gd name="T67" fmla="*/ 0 h 129"/>
                  <a:gd name="T68" fmla="*/ 0 w 121"/>
                  <a:gd name="T69" fmla="*/ 0 h 129"/>
                  <a:gd name="T70" fmla="*/ 0 w 121"/>
                  <a:gd name="T71" fmla="*/ 0 h 129"/>
                  <a:gd name="T72" fmla="*/ 0 w 121"/>
                  <a:gd name="T73" fmla="*/ 0 h 129"/>
                  <a:gd name="T74" fmla="*/ 0 w 121"/>
                  <a:gd name="T75" fmla="*/ 0 h 129"/>
                  <a:gd name="T76" fmla="*/ 0 w 121"/>
                  <a:gd name="T77" fmla="*/ 0 h 129"/>
                  <a:gd name="T78" fmla="*/ 0 w 121"/>
                  <a:gd name="T79" fmla="*/ 0 h 129"/>
                  <a:gd name="T80" fmla="*/ 0 w 121"/>
                  <a:gd name="T81" fmla="*/ 0 h 129"/>
                  <a:gd name="T82" fmla="*/ 0 w 121"/>
                  <a:gd name="T83" fmla="*/ 0 h 129"/>
                  <a:gd name="T84" fmla="*/ 0 w 121"/>
                  <a:gd name="T85" fmla="*/ 0 h 129"/>
                  <a:gd name="T86" fmla="*/ 0 w 121"/>
                  <a:gd name="T87" fmla="*/ 0 h 129"/>
                  <a:gd name="T88" fmla="*/ 0 w 121"/>
                  <a:gd name="T89" fmla="*/ 0 h 129"/>
                  <a:gd name="T90" fmla="*/ 0 w 121"/>
                  <a:gd name="T91" fmla="*/ 0 h 129"/>
                  <a:gd name="T92" fmla="*/ 0 w 121"/>
                  <a:gd name="T93" fmla="*/ 0 h 129"/>
                  <a:gd name="T94" fmla="*/ 0 w 121"/>
                  <a:gd name="T95" fmla="*/ 0 h 129"/>
                  <a:gd name="T96" fmla="*/ 0 w 121"/>
                  <a:gd name="T97" fmla="*/ 0 h 129"/>
                  <a:gd name="T98" fmla="*/ 0 w 121"/>
                  <a:gd name="T99" fmla="*/ 0 h 129"/>
                  <a:gd name="T100" fmla="*/ 0 w 121"/>
                  <a:gd name="T101" fmla="*/ 0 h 129"/>
                  <a:gd name="T102" fmla="*/ 0 w 121"/>
                  <a:gd name="T103" fmla="*/ 0 h 129"/>
                  <a:gd name="T104" fmla="*/ 0 w 121"/>
                  <a:gd name="T105" fmla="*/ 0 h 129"/>
                  <a:gd name="T106" fmla="*/ 0 w 121"/>
                  <a:gd name="T107" fmla="*/ 0 h 129"/>
                  <a:gd name="T108" fmla="*/ 0 w 121"/>
                  <a:gd name="T109" fmla="*/ 0 h 129"/>
                  <a:gd name="T110" fmla="*/ 0 w 121"/>
                  <a:gd name="T111" fmla="*/ 0 h 129"/>
                  <a:gd name="T112" fmla="*/ 0 w 121"/>
                  <a:gd name="T113" fmla="*/ 0 h 1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1" h="129">
                    <a:moveTo>
                      <a:pt x="49" y="0"/>
                    </a:moveTo>
                    <a:lnTo>
                      <a:pt x="40" y="1"/>
                    </a:lnTo>
                    <a:lnTo>
                      <a:pt x="36" y="2"/>
                    </a:lnTo>
                    <a:lnTo>
                      <a:pt x="32" y="4"/>
                    </a:lnTo>
                    <a:lnTo>
                      <a:pt x="24" y="8"/>
                    </a:lnTo>
                    <a:lnTo>
                      <a:pt x="17" y="13"/>
                    </a:lnTo>
                    <a:lnTo>
                      <a:pt x="11" y="20"/>
                    </a:lnTo>
                    <a:lnTo>
                      <a:pt x="6" y="27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0" y="59"/>
                    </a:lnTo>
                    <a:lnTo>
                      <a:pt x="3" y="71"/>
                    </a:lnTo>
                    <a:lnTo>
                      <a:pt x="5" y="78"/>
                    </a:lnTo>
                    <a:lnTo>
                      <a:pt x="7" y="83"/>
                    </a:lnTo>
                    <a:lnTo>
                      <a:pt x="13" y="94"/>
                    </a:lnTo>
                    <a:lnTo>
                      <a:pt x="17" y="100"/>
                    </a:lnTo>
                    <a:lnTo>
                      <a:pt x="21" y="105"/>
                    </a:lnTo>
                    <a:lnTo>
                      <a:pt x="29" y="114"/>
                    </a:lnTo>
                    <a:lnTo>
                      <a:pt x="35" y="118"/>
                    </a:lnTo>
                    <a:lnTo>
                      <a:pt x="40" y="121"/>
                    </a:lnTo>
                    <a:lnTo>
                      <a:pt x="47" y="125"/>
                    </a:lnTo>
                    <a:lnTo>
                      <a:pt x="53" y="126"/>
                    </a:lnTo>
                    <a:lnTo>
                      <a:pt x="57" y="127"/>
                    </a:lnTo>
                    <a:lnTo>
                      <a:pt x="62" y="129"/>
                    </a:lnTo>
                    <a:lnTo>
                      <a:pt x="66" y="129"/>
                    </a:lnTo>
                    <a:lnTo>
                      <a:pt x="72" y="129"/>
                    </a:lnTo>
                    <a:lnTo>
                      <a:pt x="80" y="129"/>
                    </a:lnTo>
                    <a:lnTo>
                      <a:pt x="90" y="126"/>
                    </a:lnTo>
                    <a:lnTo>
                      <a:pt x="94" y="123"/>
                    </a:lnTo>
                    <a:lnTo>
                      <a:pt x="97" y="122"/>
                    </a:lnTo>
                    <a:lnTo>
                      <a:pt x="104" y="116"/>
                    </a:lnTo>
                    <a:lnTo>
                      <a:pt x="110" y="110"/>
                    </a:lnTo>
                    <a:lnTo>
                      <a:pt x="115" y="103"/>
                    </a:lnTo>
                    <a:lnTo>
                      <a:pt x="117" y="97"/>
                    </a:lnTo>
                    <a:lnTo>
                      <a:pt x="119" y="93"/>
                    </a:lnTo>
                    <a:lnTo>
                      <a:pt x="120" y="88"/>
                    </a:lnTo>
                    <a:lnTo>
                      <a:pt x="121" y="83"/>
                    </a:lnTo>
                    <a:lnTo>
                      <a:pt x="121" y="77"/>
                    </a:lnTo>
                    <a:lnTo>
                      <a:pt x="121" y="70"/>
                    </a:lnTo>
                    <a:lnTo>
                      <a:pt x="120" y="64"/>
                    </a:lnTo>
                    <a:lnTo>
                      <a:pt x="119" y="57"/>
                    </a:lnTo>
                    <a:lnTo>
                      <a:pt x="115" y="45"/>
                    </a:lnTo>
                    <a:lnTo>
                      <a:pt x="112" y="39"/>
                    </a:lnTo>
                    <a:lnTo>
                      <a:pt x="109" y="34"/>
                    </a:lnTo>
                    <a:lnTo>
                      <a:pt x="105" y="28"/>
                    </a:lnTo>
                    <a:lnTo>
                      <a:pt x="101" y="23"/>
                    </a:lnTo>
                    <a:lnTo>
                      <a:pt x="91" y="15"/>
                    </a:lnTo>
                    <a:lnTo>
                      <a:pt x="86" y="11"/>
                    </a:lnTo>
                    <a:lnTo>
                      <a:pt x="80" y="8"/>
                    </a:lnTo>
                    <a:lnTo>
                      <a:pt x="75" y="5"/>
                    </a:lnTo>
                    <a:lnTo>
                      <a:pt x="68" y="2"/>
                    </a:lnTo>
                    <a:lnTo>
                      <a:pt x="64" y="1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2" name="Freeform 960"/>
              <p:cNvSpPr>
                <a:spLocks/>
              </p:cNvSpPr>
              <p:nvPr userDrawn="1"/>
            </p:nvSpPr>
            <p:spPr bwMode="auto">
              <a:xfrm>
                <a:off x="4454" y="2113"/>
                <a:ext cx="66" cy="70"/>
              </a:xfrm>
              <a:custGeom>
                <a:avLst/>
                <a:gdLst>
                  <a:gd name="T0" fmla="*/ 1 w 132"/>
                  <a:gd name="T1" fmla="*/ 1 h 140"/>
                  <a:gd name="T2" fmla="*/ 1 w 132"/>
                  <a:gd name="T3" fmla="*/ 1 h 140"/>
                  <a:gd name="T4" fmla="*/ 1 w 132"/>
                  <a:gd name="T5" fmla="*/ 1 h 140"/>
                  <a:gd name="T6" fmla="*/ 1 w 132"/>
                  <a:gd name="T7" fmla="*/ 1 h 140"/>
                  <a:gd name="T8" fmla="*/ 1 w 132"/>
                  <a:gd name="T9" fmla="*/ 1 h 140"/>
                  <a:gd name="T10" fmla="*/ 1 w 132"/>
                  <a:gd name="T11" fmla="*/ 1 h 140"/>
                  <a:gd name="T12" fmla="*/ 1 w 132"/>
                  <a:gd name="T13" fmla="*/ 1 h 140"/>
                  <a:gd name="T14" fmla="*/ 1 w 132"/>
                  <a:gd name="T15" fmla="*/ 1 h 140"/>
                  <a:gd name="T16" fmla="*/ 1 w 132"/>
                  <a:gd name="T17" fmla="*/ 1 h 140"/>
                  <a:gd name="T18" fmla="*/ 1 w 132"/>
                  <a:gd name="T19" fmla="*/ 1 h 140"/>
                  <a:gd name="T20" fmla="*/ 1 w 132"/>
                  <a:gd name="T21" fmla="*/ 1 h 140"/>
                  <a:gd name="T22" fmla="*/ 1 w 132"/>
                  <a:gd name="T23" fmla="*/ 1 h 140"/>
                  <a:gd name="T24" fmla="*/ 1 w 132"/>
                  <a:gd name="T25" fmla="*/ 1 h 140"/>
                  <a:gd name="T26" fmla="*/ 1 w 132"/>
                  <a:gd name="T27" fmla="*/ 1 h 140"/>
                  <a:gd name="T28" fmla="*/ 0 w 132"/>
                  <a:gd name="T29" fmla="*/ 1 h 140"/>
                  <a:gd name="T30" fmla="*/ 1 w 132"/>
                  <a:gd name="T31" fmla="*/ 1 h 140"/>
                  <a:gd name="T32" fmla="*/ 1 w 132"/>
                  <a:gd name="T33" fmla="*/ 1 h 140"/>
                  <a:gd name="T34" fmla="*/ 1 w 132"/>
                  <a:gd name="T35" fmla="*/ 1 h 140"/>
                  <a:gd name="T36" fmla="*/ 1 w 132"/>
                  <a:gd name="T37" fmla="*/ 1 h 140"/>
                  <a:gd name="T38" fmla="*/ 1 w 132"/>
                  <a:gd name="T39" fmla="*/ 1 h 140"/>
                  <a:gd name="T40" fmla="*/ 1 w 132"/>
                  <a:gd name="T41" fmla="*/ 1 h 140"/>
                  <a:gd name="T42" fmla="*/ 1 w 132"/>
                  <a:gd name="T43" fmla="*/ 1 h 140"/>
                  <a:gd name="T44" fmla="*/ 1 w 132"/>
                  <a:gd name="T45" fmla="*/ 1 h 140"/>
                  <a:gd name="T46" fmla="*/ 1 w 132"/>
                  <a:gd name="T47" fmla="*/ 1 h 140"/>
                  <a:gd name="T48" fmla="*/ 1 w 132"/>
                  <a:gd name="T49" fmla="*/ 1 h 140"/>
                  <a:gd name="T50" fmla="*/ 1 w 132"/>
                  <a:gd name="T51" fmla="*/ 1 h 140"/>
                  <a:gd name="T52" fmla="*/ 1 w 132"/>
                  <a:gd name="T53" fmla="*/ 1 h 140"/>
                  <a:gd name="T54" fmla="*/ 1 w 132"/>
                  <a:gd name="T55" fmla="*/ 1 h 140"/>
                  <a:gd name="T56" fmla="*/ 1 w 132"/>
                  <a:gd name="T57" fmla="*/ 1 h 140"/>
                  <a:gd name="T58" fmla="*/ 1 w 132"/>
                  <a:gd name="T59" fmla="*/ 1 h 140"/>
                  <a:gd name="T60" fmla="*/ 1 w 132"/>
                  <a:gd name="T61" fmla="*/ 1 h 140"/>
                  <a:gd name="T62" fmla="*/ 1 w 132"/>
                  <a:gd name="T63" fmla="*/ 1 h 140"/>
                  <a:gd name="T64" fmla="*/ 1 w 132"/>
                  <a:gd name="T65" fmla="*/ 1 h 140"/>
                  <a:gd name="T66" fmla="*/ 1 w 132"/>
                  <a:gd name="T67" fmla="*/ 1 h 140"/>
                  <a:gd name="T68" fmla="*/ 1 w 132"/>
                  <a:gd name="T69" fmla="*/ 1 h 140"/>
                  <a:gd name="T70" fmla="*/ 1 w 132"/>
                  <a:gd name="T71" fmla="*/ 1 h 140"/>
                  <a:gd name="T72" fmla="*/ 1 w 132"/>
                  <a:gd name="T73" fmla="*/ 1 h 140"/>
                  <a:gd name="T74" fmla="*/ 1 w 132"/>
                  <a:gd name="T75" fmla="*/ 1 h 140"/>
                  <a:gd name="T76" fmla="*/ 1 w 132"/>
                  <a:gd name="T77" fmla="*/ 1 h 140"/>
                  <a:gd name="T78" fmla="*/ 1 w 132"/>
                  <a:gd name="T79" fmla="*/ 1 h 140"/>
                  <a:gd name="T80" fmla="*/ 1 w 132"/>
                  <a:gd name="T81" fmla="*/ 1 h 140"/>
                  <a:gd name="T82" fmla="*/ 1 w 132"/>
                  <a:gd name="T83" fmla="*/ 1 h 140"/>
                  <a:gd name="T84" fmla="*/ 1 w 132"/>
                  <a:gd name="T85" fmla="*/ 1 h 140"/>
                  <a:gd name="T86" fmla="*/ 1 w 132"/>
                  <a:gd name="T87" fmla="*/ 1 h 140"/>
                  <a:gd name="T88" fmla="*/ 1 w 132"/>
                  <a:gd name="T89" fmla="*/ 1 h 140"/>
                  <a:gd name="T90" fmla="*/ 1 w 132"/>
                  <a:gd name="T91" fmla="*/ 1 h 140"/>
                  <a:gd name="T92" fmla="*/ 1 w 132"/>
                  <a:gd name="T93" fmla="*/ 1 h 140"/>
                  <a:gd name="T94" fmla="*/ 1 w 132"/>
                  <a:gd name="T95" fmla="*/ 1 h 140"/>
                  <a:gd name="T96" fmla="*/ 1 w 132"/>
                  <a:gd name="T97" fmla="*/ 1 h 140"/>
                  <a:gd name="T98" fmla="*/ 1 w 132"/>
                  <a:gd name="T99" fmla="*/ 1 h 140"/>
                  <a:gd name="T100" fmla="*/ 1 w 132"/>
                  <a:gd name="T101" fmla="*/ 1 h 140"/>
                  <a:gd name="T102" fmla="*/ 1 w 132"/>
                  <a:gd name="T103" fmla="*/ 1 h 140"/>
                  <a:gd name="T104" fmla="*/ 1 w 132"/>
                  <a:gd name="T105" fmla="*/ 1 h 140"/>
                  <a:gd name="T106" fmla="*/ 1 w 132"/>
                  <a:gd name="T107" fmla="*/ 1 h 140"/>
                  <a:gd name="T108" fmla="*/ 1 w 132"/>
                  <a:gd name="T109" fmla="*/ 1 h 140"/>
                  <a:gd name="T110" fmla="*/ 1 w 132"/>
                  <a:gd name="T111" fmla="*/ 1 h 140"/>
                  <a:gd name="T112" fmla="*/ 1 w 132"/>
                  <a:gd name="T113" fmla="*/ 1 h 140"/>
                  <a:gd name="T114" fmla="*/ 1 w 132"/>
                  <a:gd name="T115" fmla="*/ 1 h 140"/>
                  <a:gd name="T116" fmla="*/ 1 w 132"/>
                  <a:gd name="T117" fmla="*/ 0 h 140"/>
                  <a:gd name="T118" fmla="*/ 1 w 132"/>
                  <a:gd name="T119" fmla="*/ 0 h 140"/>
                  <a:gd name="T120" fmla="*/ 1 w 132"/>
                  <a:gd name="T121" fmla="*/ 0 h 140"/>
                  <a:gd name="T122" fmla="*/ 1 w 132"/>
                  <a:gd name="T123" fmla="*/ 1 h 140"/>
                  <a:gd name="T124" fmla="*/ 1 w 132"/>
                  <a:gd name="T125" fmla="*/ 1 h 1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2" h="140">
                    <a:moveTo>
                      <a:pt x="54" y="1"/>
                    </a:moveTo>
                    <a:lnTo>
                      <a:pt x="49" y="2"/>
                    </a:lnTo>
                    <a:lnTo>
                      <a:pt x="44" y="5"/>
                    </a:lnTo>
                    <a:lnTo>
                      <a:pt x="39" y="6"/>
                    </a:lnTo>
                    <a:lnTo>
                      <a:pt x="35" y="9"/>
                    </a:lnTo>
                    <a:lnTo>
                      <a:pt x="31" y="12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3" y="31"/>
                    </a:lnTo>
                    <a:lnTo>
                      <a:pt x="10" y="35"/>
                    </a:lnTo>
                    <a:lnTo>
                      <a:pt x="7" y="41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14" y="112"/>
                    </a:lnTo>
                    <a:lnTo>
                      <a:pt x="18" y="118"/>
                    </a:lnTo>
                    <a:lnTo>
                      <a:pt x="22" y="122"/>
                    </a:lnTo>
                    <a:lnTo>
                      <a:pt x="33" y="130"/>
                    </a:lnTo>
                    <a:lnTo>
                      <a:pt x="39" y="133"/>
                    </a:lnTo>
                    <a:lnTo>
                      <a:pt x="44" y="136"/>
                    </a:lnTo>
                    <a:lnTo>
                      <a:pt x="51" y="137"/>
                    </a:lnTo>
                    <a:lnTo>
                      <a:pt x="57" y="138"/>
                    </a:lnTo>
                    <a:lnTo>
                      <a:pt x="62" y="140"/>
                    </a:lnTo>
                    <a:lnTo>
                      <a:pt x="68" y="140"/>
                    </a:lnTo>
                    <a:lnTo>
                      <a:pt x="73" y="138"/>
                    </a:lnTo>
                    <a:lnTo>
                      <a:pt x="77" y="138"/>
                    </a:lnTo>
                    <a:lnTo>
                      <a:pt x="83" y="137"/>
                    </a:lnTo>
                    <a:lnTo>
                      <a:pt x="88" y="136"/>
                    </a:lnTo>
                    <a:lnTo>
                      <a:pt x="97" y="130"/>
                    </a:lnTo>
                    <a:lnTo>
                      <a:pt x="106" y="125"/>
                    </a:lnTo>
                    <a:lnTo>
                      <a:pt x="109" y="122"/>
                    </a:lnTo>
                    <a:lnTo>
                      <a:pt x="113" y="118"/>
                    </a:lnTo>
                    <a:lnTo>
                      <a:pt x="120" y="110"/>
                    </a:lnTo>
                    <a:lnTo>
                      <a:pt x="126" y="100"/>
                    </a:lnTo>
                    <a:lnTo>
                      <a:pt x="127" y="94"/>
                    </a:lnTo>
                    <a:lnTo>
                      <a:pt x="130" y="89"/>
                    </a:lnTo>
                    <a:lnTo>
                      <a:pt x="131" y="78"/>
                    </a:lnTo>
                    <a:lnTo>
                      <a:pt x="132" y="71"/>
                    </a:lnTo>
                    <a:lnTo>
                      <a:pt x="132" y="63"/>
                    </a:lnTo>
                    <a:lnTo>
                      <a:pt x="131" y="56"/>
                    </a:lnTo>
                    <a:lnTo>
                      <a:pt x="130" y="50"/>
                    </a:lnTo>
                    <a:lnTo>
                      <a:pt x="128" y="44"/>
                    </a:lnTo>
                    <a:lnTo>
                      <a:pt x="126" y="37"/>
                    </a:lnTo>
                    <a:lnTo>
                      <a:pt x="123" y="31"/>
                    </a:lnTo>
                    <a:lnTo>
                      <a:pt x="119" y="26"/>
                    </a:lnTo>
                    <a:lnTo>
                      <a:pt x="115" y="20"/>
                    </a:lnTo>
                    <a:lnTo>
                      <a:pt x="110" y="16"/>
                    </a:lnTo>
                    <a:lnTo>
                      <a:pt x="105" y="12"/>
                    </a:lnTo>
                    <a:lnTo>
                      <a:pt x="99" y="9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82" y="1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3" name="Freeform 961"/>
              <p:cNvSpPr>
                <a:spLocks/>
              </p:cNvSpPr>
              <p:nvPr userDrawn="1"/>
            </p:nvSpPr>
            <p:spPr bwMode="auto">
              <a:xfrm>
                <a:off x="4426" y="2349"/>
                <a:ext cx="64" cy="68"/>
              </a:xfrm>
              <a:custGeom>
                <a:avLst/>
                <a:gdLst>
                  <a:gd name="T0" fmla="*/ 1 w 128"/>
                  <a:gd name="T1" fmla="*/ 0 h 134"/>
                  <a:gd name="T2" fmla="*/ 1 w 128"/>
                  <a:gd name="T3" fmla="*/ 1 h 134"/>
                  <a:gd name="T4" fmla="*/ 1 w 128"/>
                  <a:gd name="T5" fmla="*/ 1 h 134"/>
                  <a:gd name="T6" fmla="*/ 1 w 128"/>
                  <a:gd name="T7" fmla="*/ 1 h 134"/>
                  <a:gd name="T8" fmla="*/ 1 w 128"/>
                  <a:gd name="T9" fmla="*/ 1 h 134"/>
                  <a:gd name="T10" fmla="*/ 1 w 128"/>
                  <a:gd name="T11" fmla="*/ 1 h 134"/>
                  <a:gd name="T12" fmla="*/ 1 w 128"/>
                  <a:gd name="T13" fmla="*/ 1 h 134"/>
                  <a:gd name="T14" fmla="*/ 1 w 128"/>
                  <a:gd name="T15" fmla="*/ 1 h 134"/>
                  <a:gd name="T16" fmla="*/ 1 w 128"/>
                  <a:gd name="T17" fmla="*/ 1 h 134"/>
                  <a:gd name="T18" fmla="*/ 1 w 128"/>
                  <a:gd name="T19" fmla="*/ 1 h 134"/>
                  <a:gd name="T20" fmla="*/ 1 w 128"/>
                  <a:gd name="T21" fmla="*/ 1 h 134"/>
                  <a:gd name="T22" fmla="*/ 0 w 128"/>
                  <a:gd name="T23" fmla="*/ 1 h 134"/>
                  <a:gd name="T24" fmla="*/ 0 w 128"/>
                  <a:gd name="T25" fmla="*/ 1 h 134"/>
                  <a:gd name="T26" fmla="*/ 0 w 128"/>
                  <a:gd name="T27" fmla="*/ 1 h 134"/>
                  <a:gd name="T28" fmla="*/ 0 w 128"/>
                  <a:gd name="T29" fmla="*/ 1 h 134"/>
                  <a:gd name="T30" fmla="*/ 1 w 128"/>
                  <a:gd name="T31" fmla="*/ 1 h 134"/>
                  <a:gd name="T32" fmla="*/ 1 w 128"/>
                  <a:gd name="T33" fmla="*/ 1 h 134"/>
                  <a:gd name="T34" fmla="*/ 1 w 128"/>
                  <a:gd name="T35" fmla="*/ 1 h 134"/>
                  <a:gd name="T36" fmla="*/ 1 w 128"/>
                  <a:gd name="T37" fmla="*/ 1 h 134"/>
                  <a:gd name="T38" fmla="*/ 1 w 128"/>
                  <a:gd name="T39" fmla="*/ 1 h 134"/>
                  <a:gd name="T40" fmla="*/ 1 w 128"/>
                  <a:gd name="T41" fmla="*/ 1 h 134"/>
                  <a:gd name="T42" fmla="*/ 1 w 128"/>
                  <a:gd name="T43" fmla="*/ 1 h 134"/>
                  <a:gd name="T44" fmla="*/ 1 w 128"/>
                  <a:gd name="T45" fmla="*/ 1 h 134"/>
                  <a:gd name="T46" fmla="*/ 1 w 128"/>
                  <a:gd name="T47" fmla="*/ 1 h 134"/>
                  <a:gd name="T48" fmla="*/ 1 w 128"/>
                  <a:gd name="T49" fmla="*/ 1 h 134"/>
                  <a:gd name="T50" fmla="*/ 1 w 128"/>
                  <a:gd name="T51" fmla="*/ 1 h 134"/>
                  <a:gd name="T52" fmla="*/ 1 w 128"/>
                  <a:gd name="T53" fmla="*/ 1 h 134"/>
                  <a:gd name="T54" fmla="*/ 1 w 128"/>
                  <a:gd name="T55" fmla="*/ 1 h 134"/>
                  <a:gd name="T56" fmla="*/ 1 w 128"/>
                  <a:gd name="T57" fmla="*/ 1 h 134"/>
                  <a:gd name="T58" fmla="*/ 1 w 128"/>
                  <a:gd name="T59" fmla="*/ 1 h 134"/>
                  <a:gd name="T60" fmla="*/ 1 w 128"/>
                  <a:gd name="T61" fmla="*/ 1 h 134"/>
                  <a:gd name="T62" fmla="*/ 1 w 128"/>
                  <a:gd name="T63" fmla="*/ 1 h 134"/>
                  <a:gd name="T64" fmla="*/ 1 w 128"/>
                  <a:gd name="T65" fmla="*/ 1 h 134"/>
                  <a:gd name="T66" fmla="*/ 1 w 128"/>
                  <a:gd name="T67" fmla="*/ 1 h 134"/>
                  <a:gd name="T68" fmla="*/ 1 w 128"/>
                  <a:gd name="T69" fmla="*/ 1 h 134"/>
                  <a:gd name="T70" fmla="*/ 1 w 128"/>
                  <a:gd name="T71" fmla="*/ 1 h 134"/>
                  <a:gd name="T72" fmla="*/ 1 w 128"/>
                  <a:gd name="T73" fmla="*/ 1 h 134"/>
                  <a:gd name="T74" fmla="*/ 1 w 128"/>
                  <a:gd name="T75" fmla="*/ 1 h 134"/>
                  <a:gd name="T76" fmla="*/ 1 w 128"/>
                  <a:gd name="T77" fmla="*/ 1 h 134"/>
                  <a:gd name="T78" fmla="*/ 1 w 128"/>
                  <a:gd name="T79" fmla="*/ 1 h 134"/>
                  <a:gd name="T80" fmla="*/ 1 w 128"/>
                  <a:gd name="T81" fmla="*/ 1 h 134"/>
                  <a:gd name="T82" fmla="*/ 1 w 128"/>
                  <a:gd name="T83" fmla="*/ 1 h 134"/>
                  <a:gd name="T84" fmla="*/ 1 w 128"/>
                  <a:gd name="T85" fmla="*/ 1 h 134"/>
                  <a:gd name="T86" fmla="*/ 1 w 128"/>
                  <a:gd name="T87" fmla="*/ 1 h 134"/>
                  <a:gd name="T88" fmla="*/ 1 w 128"/>
                  <a:gd name="T89" fmla="*/ 1 h 134"/>
                  <a:gd name="T90" fmla="*/ 1 w 128"/>
                  <a:gd name="T91" fmla="*/ 1 h 134"/>
                  <a:gd name="T92" fmla="*/ 1 w 128"/>
                  <a:gd name="T93" fmla="*/ 1 h 134"/>
                  <a:gd name="T94" fmla="*/ 1 w 128"/>
                  <a:gd name="T95" fmla="*/ 1 h 134"/>
                  <a:gd name="T96" fmla="*/ 1 w 128"/>
                  <a:gd name="T97" fmla="*/ 1 h 134"/>
                  <a:gd name="T98" fmla="*/ 1 w 128"/>
                  <a:gd name="T99" fmla="*/ 1 h 134"/>
                  <a:gd name="T100" fmla="*/ 1 w 128"/>
                  <a:gd name="T101" fmla="*/ 1 h 134"/>
                  <a:gd name="T102" fmla="*/ 1 w 128"/>
                  <a:gd name="T103" fmla="*/ 1 h 134"/>
                  <a:gd name="T104" fmla="*/ 1 w 128"/>
                  <a:gd name="T105" fmla="*/ 1 h 134"/>
                  <a:gd name="T106" fmla="*/ 1 w 128"/>
                  <a:gd name="T107" fmla="*/ 1 h 134"/>
                  <a:gd name="T108" fmla="*/ 1 w 128"/>
                  <a:gd name="T109" fmla="*/ 1 h 134"/>
                  <a:gd name="T110" fmla="*/ 1 w 128"/>
                  <a:gd name="T111" fmla="*/ 1 h 134"/>
                  <a:gd name="T112" fmla="*/ 1 w 128"/>
                  <a:gd name="T113" fmla="*/ 1 h 134"/>
                  <a:gd name="T114" fmla="*/ 1 w 128"/>
                  <a:gd name="T115" fmla="*/ 0 h 134"/>
                  <a:gd name="T116" fmla="*/ 1 w 128"/>
                  <a:gd name="T117" fmla="*/ 0 h 134"/>
                  <a:gd name="T118" fmla="*/ 1 w 128"/>
                  <a:gd name="T119" fmla="*/ 0 h 134"/>
                  <a:gd name="T120" fmla="*/ 1 w 128"/>
                  <a:gd name="T121" fmla="*/ 0 h 134"/>
                  <a:gd name="T122" fmla="*/ 1 w 128"/>
                  <a:gd name="T123" fmla="*/ 0 h 1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8" h="134">
                    <a:moveTo>
                      <a:pt x="51" y="0"/>
                    </a:moveTo>
                    <a:lnTo>
                      <a:pt x="41" y="2"/>
                    </a:lnTo>
                    <a:lnTo>
                      <a:pt x="33" y="6"/>
                    </a:lnTo>
                    <a:lnTo>
                      <a:pt x="25" y="12"/>
                    </a:lnTo>
                    <a:lnTo>
                      <a:pt x="21" y="15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1" y="26"/>
                    </a:lnTo>
                    <a:lnTo>
                      <a:pt x="6" y="35"/>
                    </a:lnTo>
                    <a:lnTo>
                      <a:pt x="3" y="45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0" y="68"/>
                    </a:lnTo>
                    <a:lnTo>
                      <a:pt x="0" y="75"/>
                    </a:lnTo>
                    <a:lnTo>
                      <a:pt x="1" y="82"/>
                    </a:lnTo>
                    <a:lnTo>
                      <a:pt x="4" y="89"/>
                    </a:lnTo>
                    <a:lnTo>
                      <a:pt x="7" y="94"/>
                    </a:lnTo>
                    <a:lnTo>
                      <a:pt x="10" y="100"/>
                    </a:lnTo>
                    <a:lnTo>
                      <a:pt x="12" y="105"/>
                    </a:lnTo>
                    <a:lnTo>
                      <a:pt x="17" y="111"/>
                    </a:lnTo>
                    <a:lnTo>
                      <a:pt x="21" y="115"/>
                    </a:lnTo>
                    <a:lnTo>
                      <a:pt x="26" y="119"/>
                    </a:lnTo>
                    <a:lnTo>
                      <a:pt x="30" y="123"/>
                    </a:lnTo>
                    <a:lnTo>
                      <a:pt x="36" y="127"/>
                    </a:lnTo>
                    <a:lnTo>
                      <a:pt x="43" y="130"/>
                    </a:lnTo>
                    <a:lnTo>
                      <a:pt x="48" y="132"/>
                    </a:lnTo>
                    <a:lnTo>
                      <a:pt x="55" y="133"/>
                    </a:lnTo>
                    <a:lnTo>
                      <a:pt x="59" y="134"/>
                    </a:lnTo>
                    <a:lnTo>
                      <a:pt x="65" y="134"/>
                    </a:lnTo>
                    <a:lnTo>
                      <a:pt x="70" y="134"/>
                    </a:lnTo>
                    <a:lnTo>
                      <a:pt x="74" y="134"/>
                    </a:lnTo>
                    <a:lnTo>
                      <a:pt x="80" y="133"/>
                    </a:lnTo>
                    <a:lnTo>
                      <a:pt x="84" y="132"/>
                    </a:lnTo>
                    <a:lnTo>
                      <a:pt x="94" y="127"/>
                    </a:lnTo>
                    <a:lnTo>
                      <a:pt x="98" y="126"/>
                    </a:lnTo>
                    <a:lnTo>
                      <a:pt x="102" y="123"/>
                    </a:lnTo>
                    <a:lnTo>
                      <a:pt x="109" y="116"/>
                    </a:lnTo>
                    <a:lnTo>
                      <a:pt x="116" y="108"/>
                    </a:lnTo>
                    <a:lnTo>
                      <a:pt x="118" y="104"/>
                    </a:lnTo>
                    <a:lnTo>
                      <a:pt x="121" y="100"/>
                    </a:lnTo>
                    <a:lnTo>
                      <a:pt x="125" y="89"/>
                    </a:lnTo>
                    <a:lnTo>
                      <a:pt x="127" y="79"/>
                    </a:lnTo>
                    <a:lnTo>
                      <a:pt x="128" y="71"/>
                    </a:lnTo>
                    <a:lnTo>
                      <a:pt x="127" y="64"/>
                    </a:lnTo>
                    <a:lnTo>
                      <a:pt x="125" y="52"/>
                    </a:lnTo>
                    <a:lnTo>
                      <a:pt x="122" y="45"/>
                    </a:lnTo>
                    <a:lnTo>
                      <a:pt x="121" y="39"/>
                    </a:lnTo>
                    <a:lnTo>
                      <a:pt x="117" y="33"/>
                    </a:lnTo>
                    <a:lnTo>
                      <a:pt x="114" y="27"/>
                    </a:lnTo>
                    <a:lnTo>
                      <a:pt x="110" y="23"/>
                    </a:lnTo>
                    <a:lnTo>
                      <a:pt x="106" y="17"/>
                    </a:lnTo>
                    <a:lnTo>
                      <a:pt x="100" y="13"/>
                    </a:lnTo>
                    <a:lnTo>
                      <a:pt x="95" y="9"/>
                    </a:lnTo>
                    <a:lnTo>
                      <a:pt x="89" y="6"/>
                    </a:lnTo>
                    <a:lnTo>
                      <a:pt x="84" y="4"/>
                    </a:lnTo>
                    <a:lnTo>
                      <a:pt x="78" y="1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4" name="Freeform 962"/>
              <p:cNvSpPr>
                <a:spLocks/>
              </p:cNvSpPr>
              <p:nvPr userDrawn="1"/>
            </p:nvSpPr>
            <p:spPr bwMode="auto">
              <a:xfrm>
                <a:off x="4385" y="2687"/>
                <a:ext cx="61" cy="65"/>
              </a:xfrm>
              <a:custGeom>
                <a:avLst/>
                <a:gdLst>
                  <a:gd name="T0" fmla="*/ 1 w 122"/>
                  <a:gd name="T1" fmla="*/ 0 h 130"/>
                  <a:gd name="T2" fmla="*/ 1 w 122"/>
                  <a:gd name="T3" fmla="*/ 1 h 130"/>
                  <a:gd name="T4" fmla="*/ 1 w 122"/>
                  <a:gd name="T5" fmla="*/ 1 h 130"/>
                  <a:gd name="T6" fmla="*/ 1 w 122"/>
                  <a:gd name="T7" fmla="*/ 1 h 130"/>
                  <a:gd name="T8" fmla="*/ 1 w 122"/>
                  <a:gd name="T9" fmla="*/ 1 h 130"/>
                  <a:gd name="T10" fmla="*/ 1 w 122"/>
                  <a:gd name="T11" fmla="*/ 1 h 130"/>
                  <a:gd name="T12" fmla="*/ 1 w 122"/>
                  <a:gd name="T13" fmla="*/ 1 h 130"/>
                  <a:gd name="T14" fmla="*/ 1 w 122"/>
                  <a:gd name="T15" fmla="*/ 1 h 130"/>
                  <a:gd name="T16" fmla="*/ 1 w 122"/>
                  <a:gd name="T17" fmla="*/ 1 h 130"/>
                  <a:gd name="T18" fmla="*/ 1 w 122"/>
                  <a:gd name="T19" fmla="*/ 1 h 130"/>
                  <a:gd name="T20" fmla="*/ 1 w 122"/>
                  <a:gd name="T21" fmla="*/ 1 h 130"/>
                  <a:gd name="T22" fmla="*/ 0 w 122"/>
                  <a:gd name="T23" fmla="*/ 1 h 130"/>
                  <a:gd name="T24" fmla="*/ 0 w 122"/>
                  <a:gd name="T25" fmla="*/ 1 h 130"/>
                  <a:gd name="T26" fmla="*/ 0 w 122"/>
                  <a:gd name="T27" fmla="*/ 1 h 130"/>
                  <a:gd name="T28" fmla="*/ 1 w 122"/>
                  <a:gd name="T29" fmla="*/ 1 h 130"/>
                  <a:gd name="T30" fmla="*/ 1 w 122"/>
                  <a:gd name="T31" fmla="*/ 1 h 130"/>
                  <a:gd name="T32" fmla="*/ 1 w 122"/>
                  <a:gd name="T33" fmla="*/ 1 h 130"/>
                  <a:gd name="T34" fmla="*/ 1 w 122"/>
                  <a:gd name="T35" fmla="*/ 1 h 130"/>
                  <a:gd name="T36" fmla="*/ 1 w 122"/>
                  <a:gd name="T37" fmla="*/ 1 h 130"/>
                  <a:gd name="T38" fmla="*/ 1 w 122"/>
                  <a:gd name="T39" fmla="*/ 1 h 130"/>
                  <a:gd name="T40" fmla="*/ 1 w 122"/>
                  <a:gd name="T41" fmla="*/ 1 h 130"/>
                  <a:gd name="T42" fmla="*/ 1 w 122"/>
                  <a:gd name="T43" fmla="*/ 1 h 130"/>
                  <a:gd name="T44" fmla="*/ 1 w 122"/>
                  <a:gd name="T45" fmla="*/ 1 h 130"/>
                  <a:gd name="T46" fmla="*/ 1 w 122"/>
                  <a:gd name="T47" fmla="*/ 1 h 130"/>
                  <a:gd name="T48" fmla="*/ 1 w 122"/>
                  <a:gd name="T49" fmla="*/ 1 h 130"/>
                  <a:gd name="T50" fmla="*/ 1 w 122"/>
                  <a:gd name="T51" fmla="*/ 1 h 130"/>
                  <a:gd name="T52" fmla="*/ 1 w 122"/>
                  <a:gd name="T53" fmla="*/ 1 h 130"/>
                  <a:gd name="T54" fmla="*/ 1 w 122"/>
                  <a:gd name="T55" fmla="*/ 1 h 130"/>
                  <a:gd name="T56" fmla="*/ 1 w 122"/>
                  <a:gd name="T57" fmla="*/ 1 h 130"/>
                  <a:gd name="T58" fmla="*/ 1 w 122"/>
                  <a:gd name="T59" fmla="*/ 1 h 130"/>
                  <a:gd name="T60" fmla="*/ 1 w 122"/>
                  <a:gd name="T61" fmla="*/ 1 h 130"/>
                  <a:gd name="T62" fmla="*/ 1 w 122"/>
                  <a:gd name="T63" fmla="*/ 1 h 130"/>
                  <a:gd name="T64" fmla="*/ 1 w 122"/>
                  <a:gd name="T65" fmla="*/ 1 h 130"/>
                  <a:gd name="T66" fmla="*/ 1 w 122"/>
                  <a:gd name="T67" fmla="*/ 1 h 130"/>
                  <a:gd name="T68" fmla="*/ 1 w 122"/>
                  <a:gd name="T69" fmla="*/ 1 h 130"/>
                  <a:gd name="T70" fmla="*/ 1 w 122"/>
                  <a:gd name="T71" fmla="*/ 1 h 130"/>
                  <a:gd name="T72" fmla="*/ 1 w 122"/>
                  <a:gd name="T73" fmla="*/ 1 h 130"/>
                  <a:gd name="T74" fmla="*/ 1 w 122"/>
                  <a:gd name="T75" fmla="*/ 1 h 130"/>
                  <a:gd name="T76" fmla="*/ 1 w 122"/>
                  <a:gd name="T77" fmla="*/ 1 h 130"/>
                  <a:gd name="T78" fmla="*/ 1 w 122"/>
                  <a:gd name="T79" fmla="*/ 1 h 130"/>
                  <a:gd name="T80" fmla="*/ 1 w 122"/>
                  <a:gd name="T81" fmla="*/ 1 h 130"/>
                  <a:gd name="T82" fmla="*/ 1 w 122"/>
                  <a:gd name="T83" fmla="*/ 1 h 130"/>
                  <a:gd name="T84" fmla="*/ 1 w 122"/>
                  <a:gd name="T85" fmla="*/ 1 h 130"/>
                  <a:gd name="T86" fmla="*/ 1 w 122"/>
                  <a:gd name="T87" fmla="*/ 1 h 130"/>
                  <a:gd name="T88" fmla="*/ 1 w 122"/>
                  <a:gd name="T89" fmla="*/ 1 h 130"/>
                  <a:gd name="T90" fmla="*/ 1 w 122"/>
                  <a:gd name="T91" fmla="*/ 1 h 130"/>
                  <a:gd name="T92" fmla="*/ 1 w 122"/>
                  <a:gd name="T93" fmla="*/ 1 h 130"/>
                  <a:gd name="T94" fmla="*/ 1 w 122"/>
                  <a:gd name="T95" fmla="*/ 1 h 130"/>
                  <a:gd name="T96" fmla="*/ 1 w 122"/>
                  <a:gd name="T97" fmla="*/ 1 h 130"/>
                  <a:gd name="T98" fmla="*/ 1 w 122"/>
                  <a:gd name="T99" fmla="*/ 1 h 130"/>
                  <a:gd name="T100" fmla="*/ 1 w 122"/>
                  <a:gd name="T101" fmla="*/ 1 h 130"/>
                  <a:gd name="T102" fmla="*/ 1 w 122"/>
                  <a:gd name="T103" fmla="*/ 1 h 130"/>
                  <a:gd name="T104" fmla="*/ 1 w 122"/>
                  <a:gd name="T105" fmla="*/ 1 h 130"/>
                  <a:gd name="T106" fmla="*/ 1 w 122"/>
                  <a:gd name="T107" fmla="*/ 1 h 130"/>
                  <a:gd name="T108" fmla="*/ 1 w 122"/>
                  <a:gd name="T109" fmla="*/ 1 h 130"/>
                  <a:gd name="T110" fmla="*/ 1 w 122"/>
                  <a:gd name="T111" fmla="*/ 0 h 130"/>
                  <a:gd name="T112" fmla="*/ 1 w 122"/>
                  <a:gd name="T113" fmla="*/ 0 h 130"/>
                  <a:gd name="T114" fmla="*/ 1 w 122"/>
                  <a:gd name="T115" fmla="*/ 0 h 130"/>
                  <a:gd name="T116" fmla="*/ 1 w 122"/>
                  <a:gd name="T117" fmla="*/ 0 h 1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2" h="130">
                    <a:moveTo>
                      <a:pt x="49" y="0"/>
                    </a:moveTo>
                    <a:lnTo>
                      <a:pt x="39" y="1"/>
                    </a:lnTo>
                    <a:lnTo>
                      <a:pt x="35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1" y="20"/>
                    </a:lnTo>
                    <a:lnTo>
                      <a:pt x="5" y="29"/>
                    </a:lnTo>
                    <a:lnTo>
                      <a:pt x="2" y="38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2" y="74"/>
                    </a:lnTo>
                    <a:lnTo>
                      <a:pt x="4" y="79"/>
                    </a:lnTo>
                    <a:lnTo>
                      <a:pt x="6" y="85"/>
                    </a:lnTo>
                    <a:lnTo>
                      <a:pt x="12" y="97"/>
                    </a:lnTo>
                    <a:lnTo>
                      <a:pt x="20" y="107"/>
                    </a:lnTo>
                    <a:lnTo>
                      <a:pt x="24" y="111"/>
                    </a:lnTo>
                    <a:lnTo>
                      <a:pt x="30" y="115"/>
                    </a:lnTo>
                    <a:lnTo>
                      <a:pt x="35" y="119"/>
                    </a:lnTo>
                    <a:lnTo>
                      <a:pt x="41" y="122"/>
                    </a:lnTo>
                    <a:lnTo>
                      <a:pt x="46" y="125"/>
                    </a:lnTo>
                    <a:lnTo>
                      <a:pt x="53" y="128"/>
                    </a:lnTo>
                    <a:lnTo>
                      <a:pt x="57" y="129"/>
                    </a:lnTo>
                    <a:lnTo>
                      <a:pt x="63" y="129"/>
                    </a:lnTo>
                    <a:lnTo>
                      <a:pt x="67" y="130"/>
                    </a:lnTo>
                    <a:lnTo>
                      <a:pt x="71" y="130"/>
                    </a:lnTo>
                    <a:lnTo>
                      <a:pt x="77" y="129"/>
                    </a:lnTo>
                    <a:lnTo>
                      <a:pt x="81" y="129"/>
                    </a:lnTo>
                    <a:lnTo>
                      <a:pt x="90" y="126"/>
                    </a:lnTo>
                    <a:lnTo>
                      <a:pt x="97" y="122"/>
                    </a:lnTo>
                    <a:lnTo>
                      <a:pt x="105" y="115"/>
                    </a:lnTo>
                    <a:lnTo>
                      <a:pt x="111" y="108"/>
                    </a:lnTo>
                    <a:lnTo>
                      <a:pt x="116" y="101"/>
                    </a:lnTo>
                    <a:lnTo>
                      <a:pt x="119" y="92"/>
                    </a:lnTo>
                    <a:lnTo>
                      <a:pt x="121" y="86"/>
                    </a:lnTo>
                    <a:lnTo>
                      <a:pt x="122" y="82"/>
                    </a:lnTo>
                    <a:lnTo>
                      <a:pt x="122" y="75"/>
                    </a:lnTo>
                    <a:lnTo>
                      <a:pt x="122" y="68"/>
                    </a:lnTo>
                    <a:lnTo>
                      <a:pt x="121" y="56"/>
                    </a:lnTo>
                    <a:lnTo>
                      <a:pt x="118" y="49"/>
                    </a:lnTo>
                    <a:lnTo>
                      <a:pt x="116" y="44"/>
                    </a:lnTo>
                    <a:lnTo>
                      <a:pt x="114" y="40"/>
                    </a:lnTo>
                    <a:lnTo>
                      <a:pt x="112" y="37"/>
                    </a:lnTo>
                    <a:lnTo>
                      <a:pt x="110" y="31"/>
                    </a:lnTo>
                    <a:lnTo>
                      <a:pt x="105" y="26"/>
                    </a:lnTo>
                    <a:lnTo>
                      <a:pt x="101" y="22"/>
                    </a:lnTo>
                    <a:lnTo>
                      <a:pt x="97" y="16"/>
                    </a:lnTo>
                    <a:lnTo>
                      <a:pt x="92" y="12"/>
                    </a:lnTo>
                    <a:lnTo>
                      <a:pt x="86" y="9"/>
                    </a:lnTo>
                    <a:lnTo>
                      <a:pt x="81" y="5"/>
                    </a:lnTo>
                    <a:lnTo>
                      <a:pt x="75" y="4"/>
                    </a:lnTo>
                    <a:lnTo>
                      <a:pt x="68" y="1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5" name="Freeform 963"/>
              <p:cNvSpPr>
                <a:spLocks/>
              </p:cNvSpPr>
              <p:nvPr userDrawn="1"/>
            </p:nvSpPr>
            <p:spPr bwMode="auto">
              <a:xfrm>
                <a:off x="4469" y="1991"/>
                <a:ext cx="67" cy="72"/>
              </a:xfrm>
              <a:custGeom>
                <a:avLst/>
                <a:gdLst>
                  <a:gd name="T0" fmla="*/ 1 w 133"/>
                  <a:gd name="T1" fmla="*/ 1 h 143"/>
                  <a:gd name="T2" fmla="*/ 1 w 133"/>
                  <a:gd name="T3" fmla="*/ 1 h 143"/>
                  <a:gd name="T4" fmla="*/ 1 w 133"/>
                  <a:gd name="T5" fmla="*/ 1 h 143"/>
                  <a:gd name="T6" fmla="*/ 1 w 133"/>
                  <a:gd name="T7" fmla="*/ 1 h 143"/>
                  <a:gd name="T8" fmla="*/ 1 w 133"/>
                  <a:gd name="T9" fmla="*/ 1 h 143"/>
                  <a:gd name="T10" fmla="*/ 1 w 133"/>
                  <a:gd name="T11" fmla="*/ 1 h 143"/>
                  <a:gd name="T12" fmla="*/ 1 w 133"/>
                  <a:gd name="T13" fmla="*/ 1 h 143"/>
                  <a:gd name="T14" fmla="*/ 1 w 133"/>
                  <a:gd name="T15" fmla="*/ 1 h 143"/>
                  <a:gd name="T16" fmla="*/ 1 w 133"/>
                  <a:gd name="T17" fmla="*/ 1 h 143"/>
                  <a:gd name="T18" fmla="*/ 1 w 133"/>
                  <a:gd name="T19" fmla="*/ 1 h 143"/>
                  <a:gd name="T20" fmla="*/ 0 w 133"/>
                  <a:gd name="T21" fmla="*/ 1 h 143"/>
                  <a:gd name="T22" fmla="*/ 0 w 133"/>
                  <a:gd name="T23" fmla="*/ 1 h 143"/>
                  <a:gd name="T24" fmla="*/ 0 w 133"/>
                  <a:gd name="T25" fmla="*/ 1 h 143"/>
                  <a:gd name="T26" fmla="*/ 1 w 133"/>
                  <a:gd name="T27" fmla="*/ 1 h 143"/>
                  <a:gd name="T28" fmla="*/ 1 w 133"/>
                  <a:gd name="T29" fmla="*/ 1 h 143"/>
                  <a:gd name="T30" fmla="*/ 1 w 133"/>
                  <a:gd name="T31" fmla="*/ 1 h 143"/>
                  <a:gd name="T32" fmla="*/ 1 w 133"/>
                  <a:gd name="T33" fmla="*/ 1 h 143"/>
                  <a:gd name="T34" fmla="*/ 1 w 133"/>
                  <a:gd name="T35" fmla="*/ 1 h 143"/>
                  <a:gd name="T36" fmla="*/ 1 w 133"/>
                  <a:gd name="T37" fmla="*/ 1 h 143"/>
                  <a:gd name="T38" fmla="*/ 1 w 133"/>
                  <a:gd name="T39" fmla="*/ 1 h 143"/>
                  <a:gd name="T40" fmla="*/ 1 w 133"/>
                  <a:gd name="T41" fmla="*/ 1 h 143"/>
                  <a:gd name="T42" fmla="*/ 1 w 133"/>
                  <a:gd name="T43" fmla="*/ 1 h 143"/>
                  <a:gd name="T44" fmla="*/ 1 w 133"/>
                  <a:gd name="T45" fmla="*/ 1 h 143"/>
                  <a:gd name="T46" fmla="*/ 1 w 133"/>
                  <a:gd name="T47" fmla="*/ 1 h 143"/>
                  <a:gd name="T48" fmla="*/ 1 w 133"/>
                  <a:gd name="T49" fmla="*/ 1 h 143"/>
                  <a:gd name="T50" fmla="*/ 1 w 133"/>
                  <a:gd name="T51" fmla="*/ 1 h 143"/>
                  <a:gd name="T52" fmla="*/ 1 w 133"/>
                  <a:gd name="T53" fmla="*/ 1 h 143"/>
                  <a:gd name="T54" fmla="*/ 1 w 133"/>
                  <a:gd name="T55" fmla="*/ 1 h 143"/>
                  <a:gd name="T56" fmla="*/ 1 w 133"/>
                  <a:gd name="T57" fmla="*/ 1 h 143"/>
                  <a:gd name="T58" fmla="*/ 1 w 133"/>
                  <a:gd name="T59" fmla="*/ 1 h 143"/>
                  <a:gd name="T60" fmla="*/ 1 w 133"/>
                  <a:gd name="T61" fmla="*/ 1 h 143"/>
                  <a:gd name="T62" fmla="*/ 1 w 133"/>
                  <a:gd name="T63" fmla="*/ 1 h 143"/>
                  <a:gd name="T64" fmla="*/ 1 w 133"/>
                  <a:gd name="T65" fmla="*/ 1 h 143"/>
                  <a:gd name="T66" fmla="*/ 1 w 133"/>
                  <a:gd name="T67" fmla="*/ 1 h 143"/>
                  <a:gd name="T68" fmla="*/ 1 w 133"/>
                  <a:gd name="T69" fmla="*/ 1 h 143"/>
                  <a:gd name="T70" fmla="*/ 1 w 133"/>
                  <a:gd name="T71" fmla="*/ 1 h 143"/>
                  <a:gd name="T72" fmla="*/ 1 w 133"/>
                  <a:gd name="T73" fmla="*/ 1 h 143"/>
                  <a:gd name="T74" fmla="*/ 1 w 133"/>
                  <a:gd name="T75" fmla="*/ 1 h 143"/>
                  <a:gd name="T76" fmla="*/ 1 w 133"/>
                  <a:gd name="T77" fmla="*/ 1 h 143"/>
                  <a:gd name="T78" fmla="*/ 1 w 133"/>
                  <a:gd name="T79" fmla="*/ 1 h 143"/>
                  <a:gd name="T80" fmla="*/ 1 w 133"/>
                  <a:gd name="T81" fmla="*/ 1 h 143"/>
                  <a:gd name="T82" fmla="*/ 1 w 133"/>
                  <a:gd name="T83" fmla="*/ 1 h 143"/>
                  <a:gd name="T84" fmla="*/ 1 w 133"/>
                  <a:gd name="T85" fmla="*/ 1 h 143"/>
                  <a:gd name="T86" fmla="*/ 1 w 133"/>
                  <a:gd name="T87" fmla="*/ 1 h 143"/>
                  <a:gd name="T88" fmla="*/ 1 w 133"/>
                  <a:gd name="T89" fmla="*/ 1 h 143"/>
                  <a:gd name="T90" fmla="*/ 1 w 133"/>
                  <a:gd name="T91" fmla="*/ 1 h 143"/>
                  <a:gd name="T92" fmla="*/ 1 w 133"/>
                  <a:gd name="T93" fmla="*/ 1 h 143"/>
                  <a:gd name="T94" fmla="*/ 1 w 133"/>
                  <a:gd name="T95" fmla="*/ 1 h 143"/>
                  <a:gd name="T96" fmla="*/ 1 w 133"/>
                  <a:gd name="T97" fmla="*/ 1 h 143"/>
                  <a:gd name="T98" fmla="*/ 1 w 133"/>
                  <a:gd name="T99" fmla="*/ 1 h 143"/>
                  <a:gd name="T100" fmla="*/ 1 w 133"/>
                  <a:gd name="T101" fmla="*/ 1 h 143"/>
                  <a:gd name="T102" fmla="*/ 1 w 133"/>
                  <a:gd name="T103" fmla="*/ 1 h 143"/>
                  <a:gd name="T104" fmla="*/ 1 w 133"/>
                  <a:gd name="T105" fmla="*/ 1 h 143"/>
                  <a:gd name="T106" fmla="*/ 1 w 133"/>
                  <a:gd name="T107" fmla="*/ 1 h 143"/>
                  <a:gd name="T108" fmla="*/ 1 w 133"/>
                  <a:gd name="T109" fmla="*/ 1 h 143"/>
                  <a:gd name="T110" fmla="*/ 1 w 133"/>
                  <a:gd name="T111" fmla="*/ 1 h 143"/>
                  <a:gd name="T112" fmla="*/ 1 w 133"/>
                  <a:gd name="T113" fmla="*/ 1 h 143"/>
                  <a:gd name="T114" fmla="*/ 1 w 133"/>
                  <a:gd name="T115" fmla="*/ 0 h 143"/>
                  <a:gd name="T116" fmla="*/ 1 w 133"/>
                  <a:gd name="T117" fmla="*/ 0 h 143"/>
                  <a:gd name="T118" fmla="*/ 1 w 133"/>
                  <a:gd name="T119" fmla="*/ 1 h 143"/>
                  <a:gd name="T120" fmla="*/ 1 w 133"/>
                  <a:gd name="T121" fmla="*/ 1 h 143"/>
                  <a:gd name="T122" fmla="*/ 1 w 133"/>
                  <a:gd name="T123" fmla="*/ 1 h 1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3" h="143">
                    <a:moveTo>
                      <a:pt x="53" y="3"/>
                    </a:moveTo>
                    <a:lnTo>
                      <a:pt x="44" y="6"/>
                    </a:lnTo>
                    <a:lnTo>
                      <a:pt x="38" y="8"/>
                    </a:lnTo>
                    <a:lnTo>
                      <a:pt x="34" y="11"/>
                    </a:lnTo>
                    <a:lnTo>
                      <a:pt x="26" y="18"/>
                    </a:lnTo>
                    <a:lnTo>
                      <a:pt x="18" y="25"/>
                    </a:lnTo>
                    <a:lnTo>
                      <a:pt x="12" y="35"/>
                    </a:lnTo>
                    <a:lnTo>
                      <a:pt x="9" y="39"/>
                    </a:lnTo>
                    <a:lnTo>
                      <a:pt x="7" y="4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2" y="94"/>
                    </a:lnTo>
                    <a:lnTo>
                      <a:pt x="4" y="101"/>
                    </a:lnTo>
                    <a:lnTo>
                      <a:pt x="7" y="106"/>
                    </a:lnTo>
                    <a:lnTo>
                      <a:pt x="9" y="112"/>
                    </a:lnTo>
                    <a:lnTo>
                      <a:pt x="13" y="117"/>
                    </a:lnTo>
                    <a:lnTo>
                      <a:pt x="18" y="123"/>
                    </a:lnTo>
                    <a:lnTo>
                      <a:pt x="22" y="127"/>
                    </a:lnTo>
                    <a:lnTo>
                      <a:pt x="26" y="131"/>
                    </a:lnTo>
                    <a:lnTo>
                      <a:pt x="31" y="135"/>
                    </a:lnTo>
                    <a:lnTo>
                      <a:pt x="37" y="138"/>
                    </a:lnTo>
                    <a:lnTo>
                      <a:pt x="44" y="139"/>
                    </a:lnTo>
                    <a:lnTo>
                      <a:pt x="49" y="142"/>
                    </a:lnTo>
                    <a:lnTo>
                      <a:pt x="56" y="142"/>
                    </a:lnTo>
                    <a:lnTo>
                      <a:pt x="62" y="143"/>
                    </a:lnTo>
                    <a:lnTo>
                      <a:pt x="67" y="142"/>
                    </a:lnTo>
                    <a:lnTo>
                      <a:pt x="73" y="142"/>
                    </a:lnTo>
                    <a:lnTo>
                      <a:pt x="77" y="140"/>
                    </a:lnTo>
                    <a:lnTo>
                      <a:pt x="82" y="139"/>
                    </a:lnTo>
                    <a:lnTo>
                      <a:pt x="88" y="138"/>
                    </a:lnTo>
                    <a:lnTo>
                      <a:pt x="97" y="132"/>
                    </a:lnTo>
                    <a:lnTo>
                      <a:pt x="101" y="129"/>
                    </a:lnTo>
                    <a:lnTo>
                      <a:pt x="106" y="127"/>
                    </a:lnTo>
                    <a:lnTo>
                      <a:pt x="114" y="118"/>
                    </a:lnTo>
                    <a:lnTo>
                      <a:pt x="117" y="114"/>
                    </a:lnTo>
                    <a:lnTo>
                      <a:pt x="121" y="110"/>
                    </a:lnTo>
                    <a:lnTo>
                      <a:pt x="126" y="101"/>
                    </a:lnTo>
                    <a:lnTo>
                      <a:pt x="129" y="90"/>
                    </a:lnTo>
                    <a:lnTo>
                      <a:pt x="132" y="77"/>
                    </a:lnTo>
                    <a:lnTo>
                      <a:pt x="133" y="70"/>
                    </a:lnTo>
                    <a:lnTo>
                      <a:pt x="132" y="63"/>
                    </a:lnTo>
                    <a:lnTo>
                      <a:pt x="132" y="57"/>
                    </a:lnTo>
                    <a:lnTo>
                      <a:pt x="130" y="50"/>
                    </a:lnTo>
                    <a:lnTo>
                      <a:pt x="128" y="43"/>
                    </a:lnTo>
                    <a:lnTo>
                      <a:pt x="126" y="37"/>
                    </a:lnTo>
                    <a:lnTo>
                      <a:pt x="122" y="30"/>
                    </a:lnTo>
                    <a:lnTo>
                      <a:pt x="119" y="25"/>
                    </a:lnTo>
                    <a:lnTo>
                      <a:pt x="115" y="21"/>
                    </a:lnTo>
                    <a:lnTo>
                      <a:pt x="110" y="15"/>
                    </a:lnTo>
                    <a:lnTo>
                      <a:pt x="106" y="13"/>
                    </a:lnTo>
                    <a:lnTo>
                      <a:pt x="100" y="8"/>
                    </a:lnTo>
                    <a:lnTo>
                      <a:pt x="93" y="6"/>
                    </a:lnTo>
                    <a:lnTo>
                      <a:pt x="88" y="3"/>
                    </a:lnTo>
                    <a:lnTo>
                      <a:pt x="81" y="2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4" y="2"/>
                    </a:lnTo>
                    <a:lnTo>
                      <a:pt x="59" y="2"/>
                    </a:lnTo>
                    <a:lnTo>
                      <a:pt x="5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6" name="Freeform 964"/>
              <p:cNvSpPr>
                <a:spLocks/>
              </p:cNvSpPr>
              <p:nvPr userDrawn="1"/>
            </p:nvSpPr>
            <p:spPr bwMode="auto">
              <a:xfrm>
                <a:off x="4359" y="2901"/>
                <a:ext cx="59" cy="64"/>
              </a:xfrm>
              <a:custGeom>
                <a:avLst/>
                <a:gdLst>
                  <a:gd name="T0" fmla="*/ 0 w 120"/>
                  <a:gd name="T1" fmla="*/ 0 h 128"/>
                  <a:gd name="T2" fmla="*/ 0 w 120"/>
                  <a:gd name="T3" fmla="*/ 1 h 128"/>
                  <a:gd name="T4" fmla="*/ 0 w 120"/>
                  <a:gd name="T5" fmla="*/ 1 h 128"/>
                  <a:gd name="T6" fmla="*/ 0 w 120"/>
                  <a:gd name="T7" fmla="*/ 1 h 128"/>
                  <a:gd name="T8" fmla="*/ 0 w 120"/>
                  <a:gd name="T9" fmla="*/ 1 h 128"/>
                  <a:gd name="T10" fmla="*/ 0 w 120"/>
                  <a:gd name="T11" fmla="*/ 1 h 128"/>
                  <a:gd name="T12" fmla="*/ 0 w 120"/>
                  <a:gd name="T13" fmla="*/ 1 h 128"/>
                  <a:gd name="T14" fmla="*/ 0 w 120"/>
                  <a:gd name="T15" fmla="*/ 1 h 128"/>
                  <a:gd name="T16" fmla="*/ 0 w 120"/>
                  <a:gd name="T17" fmla="*/ 1 h 128"/>
                  <a:gd name="T18" fmla="*/ 0 w 120"/>
                  <a:gd name="T19" fmla="*/ 1 h 128"/>
                  <a:gd name="T20" fmla="*/ 0 w 120"/>
                  <a:gd name="T21" fmla="*/ 1 h 128"/>
                  <a:gd name="T22" fmla="*/ 0 w 120"/>
                  <a:gd name="T23" fmla="*/ 1 h 128"/>
                  <a:gd name="T24" fmla="*/ 0 w 120"/>
                  <a:gd name="T25" fmla="*/ 1 h 128"/>
                  <a:gd name="T26" fmla="*/ 0 w 120"/>
                  <a:gd name="T27" fmla="*/ 1 h 128"/>
                  <a:gd name="T28" fmla="*/ 0 w 120"/>
                  <a:gd name="T29" fmla="*/ 1 h 128"/>
                  <a:gd name="T30" fmla="*/ 0 w 120"/>
                  <a:gd name="T31" fmla="*/ 1 h 128"/>
                  <a:gd name="T32" fmla="*/ 0 w 120"/>
                  <a:gd name="T33" fmla="*/ 1 h 128"/>
                  <a:gd name="T34" fmla="*/ 0 w 120"/>
                  <a:gd name="T35" fmla="*/ 1 h 128"/>
                  <a:gd name="T36" fmla="*/ 0 w 120"/>
                  <a:gd name="T37" fmla="*/ 1 h 128"/>
                  <a:gd name="T38" fmla="*/ 0 w 120"/>
                  <a:gd name="T39" fmla="*/ 1 h 128"/>
                  <a:gd name="T40" fmla="*/ 0 w 120"/>
                  <a:gd name="T41" fmla="*/ 1 h 128"/>
                  <a:gd name="T42" fmla="*/ 0 w 120"/>
                  <a:gd name="T43" fmla="*/ 1 h 128"/>
                  <a:gd name="T44" fmla="*/ 0 w 120"/>
                  <a:gd name="T45" fmla="*/ 1 h 128"/>
                  <a:gd name="T46" fmla="*/ 0 w 120"/>
                  <a:gd name="T47" fmla="*/ 1 h 128"/>
                  <a:gd name="T48" fmla="*/ 0 w 120"/>
                  <a:gd name="T49" fmla="*/ 1 h 128"/>
                  <a:gd name="T50" fmla="*/ 0 w 120"/>
                  <a:gd name="T51" fmla="*/ 1 h 128"/>
                  <a:gd name="T52" fmla="*/ 0 w 120"/>
                  <a:gd name="T53" fmla="*/ 1 h 128"/>
                  <a:gd name="T54" fmla="*/ 0 w 120"/>
                  <a:gd name="T55" fmla="*/ 1 h 128"/>
                  <a:gd name="T56" fmla="*/ 0 w 120"/>
                  <a:gd name="T57" fmla="*/ 1 h 128"/>
                  <a:gd name="T58" fmla="*/ 0 w 120"/>
                  <a:gd name="T59" fmla="*/ 1 h 128"/>
                  <a:gd name="T60" fmla="*/ 0 w 120"/>
                  <a:gd name="T61" fmla="*/ 1 h 128"/>
                  <a:gd name="T62" fmla="*/ 0 w 120"/>
                  <a:gd name="T63" fmla="*/ 1 h 128"/>
                  <a:gd name="T64" fmla="*/ 0 w 120"/>
                  <a:gd name="T65" fmla="*/ 1 h 128"/>
                  <a:gd name="T66" fmla="*/ 0 w 120"/>
                  <a:gd name="T67" fmla="*/ 1 h 128"/>
                  <a:gd name="T68" fmla="*/ 0 w 120"/>
                  <a:gd name="T69" fmla="*/ 1 h 128"/>
                  <a:gd name="T70" fmla="*/ 0 w 120"/>
                  <a:gd name="T71" fmla="*/ 1 h 128"/>
                  <a:gd name="T72" fmla="*/ 0 w 120"/>
                  <a:gd name="T73" fmla="*/ 1 h 128"/>
                  <a:gd name="T74" fmla="*/ 0 w 120"/>
                  <a:gd name="T75" fmla="*/ 1 h 128"/>
                  <a:gd name="T76" fmla="*/ 0 w 120"/>
                  <a:gd name="T77" fmla="*/ 1 h 128"/>
                  <a:gd name="T78" fmla="*/ 0 w 120"/>
                  <a:gd name="T79" fmla="*/ 1 h 128"/>
                  <a:gd name="T80" fmla="*/ 0 w 120"/>
                  <a:gd name="T81" fmla="*/ 1 h 128"/>
                  <a:gd name="T82" fmla="*/ 0 w 120"/>
                  <a:gd name="T83" fmla="*/ 1 h 128"/>
                  <a:gd name="T84" fmla="*/ 0 w 120"/>
                  <a:gd name="T85" fmla="*/ 1 h 128"/>
                  <a:gd name="T86" fmla="*/ 0 w 120"/>
                  <a:gd name="T87" fmla="*/ 1 h 128"/>
                  <a:gd name="T88" fmla="*/ 0 w 120"/>
                  <a:gd name="T89" fmla="*/ 1 h 128"/>
                  <a:gd name="T90" fmla="*/ 0 w 120"/>
                  <a:gd name="T91" fmla="*/ 1 h 128"/>
                  <a:gd name="T92" fmla="*/ 0 w 120"/>
                  <a:gd name="T93" fmla="*/ 1 h 128"/>
                  <a:gd name="T94" fmla="*/ 0 w 120"/>
                  <a:gd name="T95" fmla="*/ 1 h 128"/>
                  <a:gd name="T96" fmla="*/ 0 w 120"/>
                  <a:gd name="T97" fmla="*/ 1 h 128"/>
                  <a:gd name="T98" fmla="*/ 0 w 120"/>
                  <a:gd name="T99" fmla="*/ 1 h 128"/>
                  <a:gd name="T100" fmla="*/ 0 w 120"/>
                  <a:gd name="T101" fmla="*/ 1 h 128"/>
                  <a:gd name="T102" fmla="*/ 0 w 120"/>
                  <a:gd name="T103" fmla="*/ 1 h 128"/>
                  <a:gd name="T104" fmla="*/ 0 w 120"/>
                  <a:gd name="T105" fmla="*/ 1 h 128"/>
                  <a:gd name="T106" fmla="*/ 0 w 120"/>
                  <a:gd name="T107" fmla="*/ 1 h 128"/>
                  <a:gd name="T108" fmla="*/ 0 w 120"/>
                  <a:gd name="T109" fmla="*/ 1 h 128"/>
                  <a:gd name="T110" fmla="*/ 0 w 120"/>
                  <a:gd name="T111" fmla="*/ 1 h 128"/>
                  <a:gd name="T112" fmla="*/ 0 w 120"/>
                  <a:gd name="T113" fmla="*/ 0 h 128"/>
                  <a:gd name="T114" fmla="*/ 0 w 120"/>
                  <a:gd name="T115" fmla="*/ 0 h 128"/>
                  <a:gd name="T116" fmla="*/ 0 w 120"/>
                  <a:gd name="T117" fmla="*/ 0 h 1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0" h="128">
                    <a:moveTo>
                      <a:pt x="48" y="0"/>
                    </a:moveTo>
                    <a:lnTo>
                      <a:pt x="40" y="1"/>
                    </a:lnTo>
                    <a:lnTo>
                      <a:pt x="31" y="2"/>
                    </a:lnTo>
                    <a:lnTo>
                      <a:pt x="24" y="7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1" y="18"/>
                    </a:lnTo>
                    <a:lnTo>
                      <a:pt x="6" y="26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8"/>
                    </a:lnTo>
                    <a:lnTo>
                      <a:pt x="4" y="75"/>
                    </a:lnTo>
                    <a:lnTo>
                      <a:pt x="7" y="81"/>
                    </a:lnTo>
                    <a:lnTo>
                      <a:pt x="10" y="86"/>
                    </a:lnTo>
                    <a:lnTo>
                      <a:pt x="13" y="92"/>
                    </a:lnTo>
                    <a:lnTo>
                      <a:pt x="17" y="97"/>
                    </a:lnTo>
                    <a:lnTo>
                      <a:pt x="21" y="103"/>
                    </a:lnTo>
                    <a:lnTo>
                      <a:pt x="25" y="107"/>
                    </a:lnTo>
                    <a:lnTo>
                      <a:pt x="29" y="111"/>
                    </a:lnTo>
                    <a:lnTo>
                      <a:pt x="35" y="115"/>
                    </a:lnTo>
                    <a:lnTo>
                      <a:pt x="40" y="119"/>
                    </a:lnTo>
                    <a:lnTo>
                      <a:pt x="53" y="125"/>
                    </a:lnTo>
                    <a:lnTo>
                      <a:pt x="57" y="126"/>
                    </a:lnTo>
                    <a:lnTo>
                      <a:pt x="62" y="126"/>
                    </a:lnTo>
                    <a:lnTo>
                      <a:pt x="66" y="128"/>
                    </a:lnTo>
                    <a:lnTo>
                      <a:pt x="70" y="128"/>
                    </a:lnTo>
                    <a:lnTo>
                      <a:pt x="80" y="128"/>
                    </a:lnTo>
                    <a:lnTo>
                      <a:pt x="84" y="126"/>
                    </a:lnTo>
                    <a:lnTo>
                      <a:pt x="88" y="125"/>
                    </a:lnTo>
                    <a:lnTo>
                      <a:pt x="92" y="123"/>
                    </a:lnTo>
                    <a:lnTo>
                      <a:pt x="97" y="121"/>
                    </a:lnTo>
                    <a:lnTo>
                      <a:pt x="99" y="119"/>
                    </a:lnTo>
                    <a:lnTo>
                      <a:pt x="103" y="117"/>
                    </a:lnTo>
                    <a:lnTo>
                      <a:pt x="109" y="110"/>
                    </a:lnTo>
                    <a:lnTo>
                      <a:pt x="114" y="103"/>
                    </a:lnTo>
                    <a:lnTo>
                      <a:pt x="117" y="93"/>
                    </a:lnTo>
                    <a:lnTo>
                      <a:pt x="119" y="89"/>
                    </a:lnTo>
                    <a:lnTo>
                      <a:pt x="120" y="84"/>
                    </a:lnTo>
                    <a:lnTo>
                      <a:pt x="120" y="78"/>
                    </a:lnTo>
                    <a:lnTo>
                      <a:pt x="120" y="71"/>
                    </a:lnTo>
                    <a:lnTo>
                      <a:pt x="117" y="59"/>
                    </a:lnTo>
                    <a:lnTo>
                      <a:pt x="113" y="46"/>
                    </a:lnTo>
                    <a:lnTo>
                      <a:pt x="110" y="40"/>
                    </a:lnTo>
                    <a:lnTo>
                      <a:pt x="108" y="34"/>
                    </a:lnTo>
                    <a:lnTo>
                      <a:pt x="103" y="29"/>
                    </a:lnTo>
                    <a:lnTo>
                      <a:pt x="99" y="24"/>
                    </a:lnTo>
                    <a:lnTo>
                      <a:pt x="95" y="19"/>
                    </a:lnTo>
                    <a:lnTo>
                      <a:pt x="90" y="15"/>
                    </a:lnTo>
                    <a:lnTo>
                      <a:pt x="84" y="11"/>
                    </a:lnTo>
                    <a:lnTo>
                      <a:pt x="79" y="8"/>
                    </a:lnTo>
                    <a:lnTo>
                      <a:pt x="73" y="5"/>
                    </a:lnTo>
                    <a:lnTo>
                      <a:pt x="68" y="2"/>
                    </a:lnTo>
                    <a:lnTo>
                      <a:pt x="62" y="1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7" name="Freeform 965"/>
              <p:cNvSpPr>
                <a:spLocks/>
              </p:cNvSpPr>
              <p:nvPr userDrawn="1"/>
            </p:nvSpPr>
            <p:spPr bwMode="auto">
              <a:xfrm>
                <a:off x="4440" y="2232"/>
                <a:ext cx="64" cy="69"/>
              </a:xfrm>
              <a:custGeom>
                <a:avLst/>
                <a:gdLst>
                  <a:gd name="T0" fmla="*/ 0 w 129"/>
                  <a:gd name="T1" fmla="*/ 0 h 137"/>
                  <a:gd name="T2" fmla="*/ 0 w 129"/>
                  <a:gd name="T3" fmla="*/ 1 h 137"/>
                  <a:gd name="T4" fmla="*/ 0 w 129"/>
                  <a:gd name="T5" fmla="*/ 1 h 137"/>
                  <a:gd name="T6" fmla="*/ 0 w 129"/>
                  <a:gd name="T7" fmla="*/ 1 h 137"/>
                  <a:gd name="T8" fmla="*/ 0 w 129"/>
                  <a:gd name="T9" fmla="*/ 1 h 137"/>
                  <a:gd name="T10" fmla="*/ 0 w 129"/>
                  <a:gd name="T11" fmla="*/ 1 h 137"/>
                  <a:gd name="T12" fmla="*/ 0 w 129"/>
                  <a:gd name="T13" fmla="*/ 1 h 137"/>
                  <a:gd name="T14" fmla="*/ 0 w 129"/>
                  <a:gd name="T15" fmla="*/ 1 h 137"/>
                  <a:gd name="T16" fmla="*/ 0 w 129"/>
                  <a:gd name="T17" fmla="*/ 1 h 137"/>
                  <a:gd name="T18" fmla="*/ 0 w 129"/>
                  <a:gd name="T19" fmla="*/ 1 h 137"/>
                  <a:gd name="T20" fmla="*/ 0 w 129"/>
                  <a:gd name="T21" fmla="*/ 1 h 137"/>
                  <a:gd name="T22" fmla="*/ 0 w 129"/>
                  <a:gd name="T23" fmla="*/ 1 h 137"/>
                  <a:gd name="T24" fmla="*/ 0 w 129"/>
                  <a:gd name="T25" fmla="*/ 1 h 137"/>
                  <a:gd name="T26" fmla="*/ 0 w 129"/>
                  <a:gd name="T27" fmla="*/ 1 h 137"/>
                  <a:gd name="T28" fmla="*/ 0 w 129"/>
                  <a:gd name="T29" fmla="*/ 1 h 137"/>
                  <a:gd name="T30" fmla="*/ 0 w 129"/>
                  <a:gd name="T31" fmla="*/ 1 h 137"/>
                  <a:gd name="T32" fmla="*/ 0 w 129"/>
                  <a:gd name="T33" fmla="*/ 1 h 137"/>
                  <a:gd name="T34" fmla="*/ 0 w 129"/>
                  <a:gd name="T35" fmla="*/ 1 h 137"/>
                  <a:gd name="T36" fmla="*/ 0 w 129"/>
                  <a:gd name="T37" fmla="*/ 1 h 137"/>
                  <a:gd name="T38" fmla="*/ 0 w 129"/>
                  <a:gd name="T39" fmla="*/ 1 h 137"/>
                  <a:gd name="T40" fmla="*/ 0 w 129"/>
                  <a:gd name="T41" fmla="*/ 1 h 137"/>
                  <a:gd name="T42" fmla="*/ 0 w 129"/>
                  <a:gd name="T43" fmla="*/ 1 h 137"/>
                  <a:gd name="T44" fmla="*/ 0 w 129"/>
                  <a:gd name="T45" fmla="*/ 1 h 137"/>
                  <a:gd name="T46" fmla="*/ 0 w 129"/>
                  <a:gd name="T47" fmla="*/ 1 h 137"/>
                  <a:gd name="T48" fmla="*/ 0 w 129"/>
                  <a:gd name="T49" fmla="*/ 1 h 137"/>
                  <a:gd name="T50" fmla="*/ 0 w 129"/>
                  <a:gd name="T51" fmla="*/ 1 h 137"/>
                  <a:gd name="T52" fmla="*/ 0 w 129"/>
                  <a:gd name="T53" fmla="*/ 1 h 137"/>
                  <a:gd name="T54" fmla="*/ 0 w 129"/>
                  <a:gd name="T55" fmla="*/ 1 h 137"/>
                  <a:gd name="T56" fmla="*/ 0 w 129"/>
                  <a:gd name="T57" fmla="*/ 1 h 137"/>
                  <a:gd name="T58" fmla="*/ 0 w 129"/>
                  <a:gd name="T59" fmla="*/ 1 h 137"/>
                  <a:gd name="T60" fmla="*/ 0 w 129"/>
                  <a:gd name="T61" fmla="*/ 1 h 137"/>
                  <a:gd name="T62" fmla="*/ 0 w 129"/>
                  <a:gd name="T63" fmla="*/ 1 h 137"/>
                  <a:gd name="T64" fmla="*/ 0 w 129"/>
                  <a:gd name="T65" fmla="*/ 1 h 137"/>
                  <a:gd name="T66" fmla="*/ 0 w 129"/>
                  <a:gd name="T67" fmla="*/ 1 h 137"/>
                  <a:gd name="T68" fmla="*/ 0 w 129"/>
                  <a:gd name="T69" fmla="*/ 1 h 137"/>
                  <a:gd name="T70" fmla="*/ 0 w 129"/>
                  <a:gd name="T71" fmla="*/ 1 h 137"/>
                  <a:gd name="T72" fmla="*/ 0 w 129"/>
                  <a:gd name="T73" fmla="*/ 1 h 137"/>
                  <a:gd name="T74" fmla="*/ 0 w 129"/>
                  <a:gd name="T75" fmla="*/ 1 h 137"/>
                  <a:gd name="T76" fmla="*/ 0 w 129"/>
                  <a:gd name="T77" fmla="*/ 1 h 137"/>
                  <a:gd name="T78" fmla="*/ 0 w 129"/>
                  <a:gd name="T79" fmla="*/ 1 h 137"/>
                  <a:gd name="T80" fmla="*/ 0 w 129"/>
                  <a:gd name="T81" fmla="*/ 1 h 137"/>
                  <a:gd name="T82" fmla="*/ 0 w 129"/>
                  <a:gd name="T83" fmla="*/ 1 h 137"/>
                  <a:gd name="T84" fmla="*/ 0 w 129"/>
                  <a:gd name="T85" fmla="*/ 1 h 137"/>
                  <a:gd name="T86" fmla="*/ 0 w 129"/>
                  <a:gd name="T87" fmla="*/ 1 h 137"/>
                  <a:gd name="T88" fmla="*/ 0 w 129"/>
                  <a:gd name="T89" fmla="*/ 1 h 137"/>
                  <a:gd name="T90" fmla="*/ 0 w 129"/>
                  <a:gd name="T91" fmla="*/ 1 h 137"/>
                  <a:gd name="T92" fmla="*/ 0 w 129"/>
                  <a:gd name="T93" fmla="*/ 1 h 137"/>
                  <a:gd name="T94" fmla="*/ 0 w 129"/>
                  <a:gd name="T95" fmla="*/ 1 h 137"/>
                  <a:gd name="T96" fmla="*/ 0 w 129"/>
                  <a:gd name="T97" fmla="*/ 1 h 137"/>
                  <a:gd name="T98" fmla="*/ 0 w 129"/>
                  <a:gd name="T99" fmla="*/ 1 h 137"/>
                  <a:gd name="T100" fmla="*/ 0 w 129"/>
                  <a:gd name="T101" fmla="*/ 1 h 137"/>
                  <a:gd name="T102" fmla="*/ 0 w 129"/>
                  <a:gd name="T103" fmla="*/ 1 h 137"/>
                  <a:gd name="T104" fmla="*/ 0 w 129"/>
                  <a:gd name="T105" fmla="*/ 1 h 137"/>
                  <a:gd name="T106" fmla="*/ 0 w 129"/>
                  <a:gd name="T107" fmla="*/ 1 h 137"/>
                  <a:gd name="T108" fmla="*/ 0 w 129"/>
                  <a:gd name="T109" fmla="*/ 1 h 137"/>
                  <a:gd name="T110" fmla="*/ 0 w 129"/>
                  <a:gd name="T111" fmla="*/ 1 h 137"/>
                  <a:gd name="T112" fmla="*/ 0 w 129"/>
                  <a:gd name="T113" fmla="*/ 1 h 137"/>
                  <a:gd name="T114" fmla="*/ 0 w 129"/>
                  <a:gd name="T115" fmla="*/ 0 h 137"/>
                  <a:gd name="T116" fmla="*/ 0 w 129"/>
                  <a:gd name="T117" fmla="*/ 0 h 137"/>
                  <a:gd name="T118" fmla="*/ 0 w 129"/>
                  <a:gd name="T119" fmla="*/ 0 h 137"/>
                  <a:gd name="T120" fmla="*/ 0 w 129"/>
                  <a:gd name="T121" fmla="*/ 0 h 137"/>
                  <a:gd name="T122" fmla="*/ 0 w 129"/>
                  <a:gd name="T123" fmla="*/ 0 h 1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9" h="137">
                    <a:moveTo>
                      <a:pt x="53" y="0"/>
                    </a:moveTo>
                    <a:lnTo>
                      <a:pt x="42" y="3"/>
                    </a:lnTo>
                    <a:lnTo>
                      <a:pt x="38" y="5"/>
                    </a:lnTo>
                    <a:lnTo>
                      <a:pt x="34" y="7"/>
                    </a:lnTo>
                    <a:lnTo>
                      <a:pt x="30" y="9"/>
                    </a:lnTo>
                    <a:lnTo>
                      <a:pt x="26" y="14"/>
                    </a:lnTo>
                    <a:lnTo>
                      <a:pt x="17" y="20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9" y="33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5"/>
                    </a:lnTo>
                    <a:lnTo>
                      <a:pt x="4" y="92"/>
                    </a:lnTo>
                    <a:lnTo>
                      <a:pt x="6" y="97"/>
                    </a:lnTo>
                    <a:lnTo>
                      <a:pt x="9" y="103"/>
                    </a:lnTo>
                    <a:lnTo>
                      <a:pt x="13" y="108"/>
                    </a:lnTo>
                    <a:lnTo>
                      <a:pt x="17" y="114"/>
                    </a:lnTo>
                    <a:lnTo>
                      <a:pt x="22" y="118"/>
                    </a:lnTo>
                    <a:lnTo>
                      <a:pt x="27" y="122"/>
                    </a:lnTo>
                    <a:lnTo>
                      <a:pt x="31" y="126"/>
                    </a:lnTo>
                    <a:lnTo>
                      <a:pt x="37" y="130"/>
                    </a:lnTo>
                    <a:lnTo>
                      <a:pt x="44" y="132"/>
                    </a:lnTo>
                    <a:lnTo>
                      <a:pt x="49" y="135"/>
                    </a:lnTo>
                    <a:lnTo>
                      <a:pt x="56" y="136"/>
                    </a:lnTo>
                    <a:lnTo>
                      <a:pt x="61" y="136"/>
                    </a:lnTo>
                    <a:lnTo>
                      <a:pt x="66" y="137"/>
                    </a:lnTo>
                    <a:lnTo>
                      <a:pt x="71" y="136"/>
                    </a:lnTo>
                    <a:lnTo>
                      <a:pt x="77" y="136"/>
                    </a:lnTo>
                    <a:lnTo>
                      <a:pt x="86" y="133"/>
                    </a:lnTo>
                    <a:lnTo>
                      <a:pt x="94" y="129"/>
                    </a:lnTo>
                    <a:lnTo>
                      <a:pt x="104" y="124"/>
                    </a:lnTo>
                    <a:lnTo>
                      <a:pt x="111" y="117"/>
                    </a:lnTo>
                    <a:lnTo>
                      <a:pt x="114" y="113"/>
                    </a:lnTo>
                    <a:lnTo>
                      <a:pt x="118" y="108"/>
                    </a:lnTo>
                    <a:lnTo>
                      <a:pt x="121" y="104"/>
                    </a:lnTo>
                    <a:lnTo>
                      <a:pt x="123" y="99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71"/>
                    </a:lnTo>
                    <a:lnTo>
                      <a:pt x="129" y="64"/>
                    </a:lnTo>
                    <a:lnTo>
                      <a:pt x="127" y="51"/>
                    </a:lnTo>
                    <a:lnTo>
                      <a:pt x="125" y="44"/>
                    </a:lnTo>
                    <a:lnTo>
                      <a:pt x="123" y="38"/>
                    </a:lnTo>
                    <a:lnTo>
                      <a:pt x="119" y="31"/>
                    </a:lnTo>
                    <a:lnTo>
                      <a:pt x="116" y="26"/>
                    </a:lnTo>
                    <a:lnTo>
                      <a:pt x="112" y="22"/>
                    </a:lnTo>
                    <a:lnTo>
                      <a:pt x="107" y="16"/>
                    </a:lnTo>
                    <a:lnTo>
                      <a:pt x="103" y="12"/>
                    </a:lnTo>
                    <a:lnTo>
                      <a:pt x="97" y="9"/>
                    </a:lnTo>
                    <a:lnTo>
                      <a:pt x="92" y="5"/>
                    </a:lnTo>
                    <a:lnTo>
                      <a:pt x="86" y="3"/>
                    </a:lnTo>
                    <a:lnTo>
                      <a:pt x="79" y="1"/>
                    </a:lnTo>
                    <a:lnTo>
                      <a:pt x="72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8" name="Freeform 966"/>
              <p:cNvSpPr>
                <a:spLocks/>
              </p:cNvSpPr>
              <p:nvPr userDrawn="1"/>
            </p:nvSpPr>
            <p:spPr bwMode="auto">
              <a:xfrm>
                <a:off x="4399" y="2576"/>
                <a:ext cx="61" cy="66"/>
              </a:xfrm>
              <a:custGeom>
                <a:avLst/>
                <a:gdLst>
                  <a:gd name="T0" fmla="*/ 0 w 124"/>
                  <a:gd name="T1" fmla="*/ 0 h 132"/>
                  <a:gd name="T2" fmla="*/ 0 w 124"/>
                  <a:gd name="T3" fmla="*/ 1 h 132"/>
                  <a:gd name="T4" fmla="*/ 0 w 124"/>
                  <a:gd name="T5" fmla="*/ 1 h 132"/>
                  <a:gd name="T6" fmla="*/ 0 w 124"/>
                  <a:gd name="T7" fmla="*/ 1 h 132"/>
                  <a:gd name="T8" fmla="*/ 0 w 124"/>
                  <a:gd name="T9" fmla="*/ 1 h 132"/>
                  <a:gd name="T10" fmla="*/ 0 w 124"/>
                  <a:gd name="T11" fmla="*/ 1 h 132"/>
                  <a:gd name="T12" fmla="*/ 0 w 124"/>
                  <a:gd name="T13" fmla="*/ 1 h 132"/>
                  <a:gd name="T14" fmla="*/ 0 w 124"/>
                  <a:gd name="T15" fmla="*/ 1 h 132"/>
                  <a:gd name="T16" fmla="*/ 0 w 124"/>
                  <a:gd name="T17" fmla="*/ 1 h 132"/>
                  <a:gd name="T18" fmla="*/ 0 w 124"/>
                  <a:gd name="T19" fmla="*/ 1 h 132"/>
                  <a:gd name="T20" fmla="*/ 0 w 124"/>
                  <a:gd name="T21" fmla="*/ 1 h 132"/>
                  <a:gd name="T22" fmla="*/ 0 w 124"/>
                  <a:gd name="T23" fmla="*/ 1 h 132"/>
                  <a:gd name="T24" fmla="*/ 0 w 124"/>
                  <a:gd name="T25" fmla="*/ 1 h 132"/>
                  <a:gd name="T26" fmla="*/ 0 w 124"/>
                  <a:gd name="T27" fmla="*/ 1 h 132"/>
                  <a:gd name="T28" fmla="*/ 0 w 124"/>
                  <a:gd name="T29" fmla="*/ 1 h 132"/>
                  <a:gd name="T30" fmla="*/ 0 w 124"/>
                  <a:gd name="T31" fmla="*/ 1 h 132"/>
                  <a:gd name="T32" fmla="*/ 0 w 124"/>
                  <a:gd name="T33" fmla="*/ 1 h 132"/>
                  <a:gd name="T34" fmla="*/ 0 w 124"/>
                  <a:gd name="T35" fmla="*/ 1 h 132"/>
                  <a:gd name="T36" fmla="*/ 0 w 124"/>
                  <a:gd name="T37" fmla="*/ 1 h 132"/>
                  <a:gd name="T38" fmla="*/ 0 w 124"/>
                  <a:gd name="T39" fmla="*/ 1 h 132"/>
                  <a:gd name="T40" fmla="*/ 0 w 124"/>
                  <a:gd name="T41" fmla="*/ 1 h 132"/>
                  <a:gd name="T42" fmla="*/ 0 w 124"/>
                  <a:gd name="T43" fmla="*/ 1 h 132"/>
                  <a:gd name="T44" fmla="*/ 0 w 124"/>
                  <a:gd name="T45" fmla="*/ 1 h 132"/>
                  <a:gd name="T46" fmla="*/ 0 w 124"/>
                  <a:gd name="T47" fmla="*/ 1 h 132"/>
                  <a:gd name="T48" fmla="*/ 0 w 124"/>
                  <a:gd name="T49" fmla="*/ 1 h 132"/>
                  <a:gd name="T50" fmla="*/ 0 w 124"/>
                  <a:gd name="T51" fmla="*/ 1 h 132"/>
                  <a:gd name="T52" fmla="*/ 0 w 124"/>
                  <a:gd name="T53" fmla="*/ 1 h 132"/>
                  <a:gd name="T54" fmla="*/ 0 w 124"/>
                  <a:gd name="T55" fmla="*/ 1 h 132"/>
                  <a:gd name="T56" fmla="*/ 0 w 124"/>
                  <a:gd name="T57" fmla="*/ 1 h 132"/>
                  <a:gd name="T58" fmla="*/ 0 w 124"/>
                  <a:gd name="T59" fmla="*/ 1 h 132"/>
                  <a:gd name="T60" fmla="*/ 0 w 124"/>
                  <a:gd name="T61" fmla="*/ 1 h 132"/>
                  <a:gd name="T62" fmla="*/ 0 w 124"/>
                  <a:gd name="T63" fmla="*/ 1 h 132"/>
                  <a:gd name="T64" fmla="*/ 0 w 124"/>
                  <a:gd name="T65" fmla="*/ 1 h 132"/>
                  <a:gd name="T66" fmla="*/ 0 w 124"/>
                  <a:gd name="T67" fmla="*/ 1 h 132"/>
                  <a:gd name="T68" fmla="*/ 0 w 124"/>
                  <a:gd name="T69" fmla="*/ 1 h 132"/>
                  <a:gd name="T70" fmla="*/ 0 w 124"/>
                  <a:gd name="T71" fmla="*/ 1 h 132"/>
                  <a:gd name="T72" fmla="*/ 0 w 124"/>
                  <a:gd name="T73" fmla="*/ 1 h 132"/>
                  <a:gd name="T74" fmla="*/ 0 w 124"/>
                  <a:gd name="T75" fmla="*/ 1 h 132"/>
                  <a:gd name="T76" fmla="*/ 0 w 124"/>
                  <a:gd name="T77" fmla="*/ 1 h 132"/>
                  <a:gd name="T78" fmla="*/ 0 w 124"/>
                  <a:gd name="T79" fmla="*/ 1 h 132"/>
                  <a:gd name="T80" fmla="*/ 0 w 124"/>
                  <a:gd name="T81" fmla="*/ 1 h 132"/>
                  <a:gd name="T82" fmla="*/ 0 w 124"/>
                  <a:gd name="T83" fmla="*/ 1 h 132"/>
                  <a:gd name="T84" fmla="*/ 0 w 124"/>
                  <a:gd name="T85" fmla="*/ 1 h 132"/>
                  <a:gd name="T86" fmla="*/ 0 w 124"/>
                  <a:gd name="T87" fmla="*/ 1 h 132"/>
                  <a:gd name="T88" fmla="*/ 0 w 124"/>
                  <a:gd name="T89" fmla="*/ 1 h 132"/>
                  <a:gd name="T90" fmla="*/ 0 w 124"/>
                  <a:gd name="T91" fmla="*/ 1 h 132"/>
                  <a:gd name="T92" fmla="*/ 0 w 124"/>
                  <a:gd name="T93" fmla="*/ 1 h 132"/>
                  <a:gd name="T94" fmla="*/ 0 w 124"/>
                  <a:gd name="T95" fmla="*/ 1 h 132"/>
                  <a:gd name="T96" fmla="*/ 0 w 124"/>
                  <a:gd name="T97" fmla="*/ 1 h 132"/>
                  <a:gd name="T98" fmla="*/ 0 w 124"/>
                  <a:gd name="T99" fmla="*/ 1 h 132"/>
                  <a:gd name="T100" fmla="*/ 0 w 124"/>
                  <a:gd name="T101" fmla="*/ 1 h 132"/>
                  <a:gd name="T102" fmla="*/ 0 w 124"/>
                  <a:gd name="T103" fmla="*/ 1 h 132"/>
                  <a:gd name="T104" fmla="*/ 0 w 124"/>
                  <a:gd name="T105" fmla="*/ 1 h 132"/>
                  <a:gd name="T106" fmla="*/ 0 w 124"/>
                  <a:gd name="T107" fmla="*/ 1 h 132"/>
                  <a:gd name="T108" fmla="*/ 0 w 124"/>
                  <a:gd name="T109" fmla="*/ 1 h 132"/>
                  <a:gd name="T110" fmla="*/ 0 w 124"/>
                  <a:gd name="T111" fmla="*/ 1 h 132"/>
                  <a:gd name="T112" fmla="*/ 0 w 124"/>
                  <a:gd name="T113" fmla="*/ 1 h 132"/>
                  <a:gd name="T114" fmla="*/ 0 w 124"/>
                  <a:gd name="T115" fmla="*/ 1 h 132"/>
                  <a:gd name="T116" fmla="*/ 0 w 124"/>
                  <a:gd name="T117" fmla="*/ 0 h 132"/>
                  <a:gd name="T118" fmla="*/ 0 w 124"/>
                  <a:gd name="T119" fmla="*/ 0 h 132"/>
                  <a:gd name="T120" fmla="*/ 0 w 124"/>
                  <a:gd name="T121" fmla="*/ 0 h 1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4" h="132">
                    <a:moveTo>
                      <a:pt x="50" y="0"/>
                    </a:moveTo>
                    <a:lnTo>
                      <a:pt x="40" y="2"/>
                    </a:lnTo>
                    <a:lnTo>
                      <a:pt x="36" y="4"/>
                    </a:lnTo>
                    <a:lnTo>
                      <a:pt x="32" y="6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3" y="42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0"/>
                    </a:lnTo>
                    <a:lnTo>
                      <a:pt x="1" y="77"/>
                    </a:lnTo>
                    <a:lnTo>
                      <a:pt x="6" y="90"/>
                    </a:lnTo>
                    <a:lnTo>
                      <a:pt x="12" y="101"/>
                    </a:lnTo>
                    <a:lnTo>
                      <a:pt x="21" y="110"/>
                    </a:lnTo>
                    <a:lnTo>
                      <a:pt x="30" y="120"/>
                    </a:lnTo>
                    <a:lnTo>
                      <a:pt x="36" y="123"/>
                    </a:lnTo>
                    <a:lnTo>
                      <a:pt x="41" y="127"/>
                    </a:lnTo>
                    <a:lnTo>
                      <a:pt x="47" y="128"/>
                    </a:lnTo>
                    <a:lnTo>
                      <a:pt x="52" y="131"/>
                    </a:lnTo>
                    <a:lnTo>
                      <a:pt x="58" y="132"/>
                    </a:lnTo>
                    <a:lnTo>
                      <a:pt x="63" y="132"/>
                    </a:lnTo>
                    <a:lnTo>
                      <a:pt x="67" y="132"/>
                    </a:lnTo>
                    <a:lnTo>
                      <a:pt x="73" y="132"/>
                    </a:lnTo>
                    <a:lnTo>
                      <a:pt x="77" y="132"/>
                    </a:lnTo>
                    <a:lnTo>
                      <a:pt x="81" y="131"/>
                    </a:lnTo>
                    <a:lnTo>
                      <a:pt x="87" y="130"/>
                    </a:lnTo>
                    <a:lnTo>
                      <a:pt x="91" y="128"/>
                    </a:lnTo>
                    <a:lnTo>
                      <a:pt x="99" y="123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3" y="110"/>
                    </a:lnTo>
                    <a:lnTo>
                      <a:pt x="117" y="102"/>
                    </a:lnTo>
                    <a:lnTo>
                      <a:pt x="121" y="92"/>
                    </a:lnTo>
                    <a:lnTo>
                      <a:pt x="124" y="81"/>
                    </a:lnTo>
                    <a:lnTo>
                      <a:pt x="124" y="75"/>
                    </a:lnTo>
                    <a:lnTo>
                      <a:pt x="124" y="69"/>
                    </a:lnTo>
                    <a:lnTo>
                      <a:pt x="122" y="62"/>
                    </a:lnTo>
                    <a:lnTo>
                      <a:pt x="121" y="55"/>
                    </a:lnTo>
                    <a:lnTo>
                      <a:pt x="120" y="48"/>
                    </a:lnTo>
                    <a:lnTo>
                      <a:pt x="117" y="43"/>
                    </a:lnTo>
                    <a:lnTo>
                      <a:pt x="116" y="40"/>
                    </a:lnTo>
                    <a:lnTo>
                      <a:pt x="114" y="37"/>
                    </a:lnTo>
                    <a:lnTo>
                      <a:pt x="110" y="32"/>
                    </a:lnTo>
                    <a:lnTo>
                      <a:pt x="107" y="26"/>
                    </a:lnTo>
                    <a:lnTo>
                      <a:pt x="103" y="21"/>
                    </a:lnTo>
                    <a:lnTo>
                      <a:pt x="98" y="17"/>
                    </a:lnTo>
                    <a:lnTo>
                      <a:pt x="92" y="13"/>
                    </a:lnTo>
                    <a:lnTo>
                      <a:pt x="87" y="10"/>
                    </a:lnTo>
                    <a:lnTo>
                      <a:pt x="81" y="6"/>
                    </a:lnTo>
                    <a:lnTo>
                      <a:pt x="76" y="4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19" name="Freeform 967"/>
              <p:cNvSpPr>
                <a:spLocks/>
              </p:cNvSpPr>
              <p:nvPr userDrawn="1"/>
            </p:nvSpPr>
            <p:spPr bwMode="auto">
              <a:xfrm>
                <a:off x="4565" y="2496"/>
                <a:ext cx="68" cy="70"/>
              </a:xfrm>
              <a:custGeom>
                <a:avLst/>
                <a:gdLst>
                  <a:gd name="T0" fmla="*/ 1 w 136"/>
                  <a:gd name="T1" fmla="*/ 0 h 141"/>
                  <a:gd name="T2" fmla="*/ 1 w 136"/>
                  <a:gd name="T3" fmla="*/ 0 h 141"/>
                  <a:gd name="T4" fmla="*/ 1 w 136"/>
                  <a:gd name="T5" fmla="*/ 0 h 141"/>
                  <a:gd name="T6" fmla="*/ 1 w 136"/>
                  <a:gd name="T7" fmla="*/ 0 h 141"/>
                  <a:gd name="T8" fmla="*/ 1 w 136"/>
                  <a:gd name="T9" fmla="*/ 0 h 141"/>
                  <a:gd name="T10" fmla="*/ 1 w 136"/>
                  <a:gd name="T11" fmla="*/ 0 h 141"/>
                  <a:gd name="T12" fmla="*/ 0 w 136"/>
                  <a:gd name="T13" fmla="*/ 0 h 141"/>
                  <a:gd name="T14" fmla="*/ 0 w 136"/>
                  <a:gd name="T15" fmla="*/ 0 h 141"/>
                  <a:gd name="T16" fmla="*/ 1 w 136"/>
                  <a:gd name="T17" fmla="*/ 0 h 141"/>
                  <a:gd name="T18" fmla="*/ 1 w 136"/>
                  <a:gd name="T19" fmla="*/ 0 h 141"/>
                  <a:gd name="T20" fmla="*/ 1 w 136"/>
                  <a:gd name="T21" fmla="*/ 0 h 141"/>
                  <a:gd name="T22" fmla="*/ 1 w 136"/>
                  <a:gd name="T23" fmla="*/ 0 h 141"/>
                  <a:gd name="T24" fmla="*/ 1 w 136"/>
                  <a:gd name="T25" fmla="*/ 0 h 141"/>
                  <a:gd name="T26" fmla="*/ 1 w 136"/>
                  <a:gd name="T27" fmla="*/ 0 h 141"/>
                  <a:gd name="T28" fmla="*/ 1 w 136"/>
                  <a:gd name="T29" fmla="*/ 0 h 141"/>
                  <a:gd name="T30" fmla="*/ 1 w 136"/>
                  <a:gd name="T31" fmla="*/ 0 h 141"/>
                  <a:gd name="T32" fmla="*/ 1 w 136"/>
                  <a:gd name="T33" fmla="*/ 0 h 141"/>
                  <a:gd name="T34" fmla="*/ 1 w 136"/>
                  <a:gd name="T35" fmla="*/ 0 h 141"/>
                  <a:gd name="T36" fmla="*/ 1 w 136"/>
                  <a:gd name="T37" fmla="*/ 0 h 141"/>
                  <a:gd name="T38" fmla="*/ 1 w 136"/>
                  <a:gd name="T39" fmla="*/ 0 h 141"/>
                  <a:gd name="T40" fmla="*/ 1 w 136"/>
                  <a:gd name="T41" fmla="*/ 0 h 141"/>
                  <a:gd name="T42" fmla="*/ 1 w 136"/>
                  <a:gd name="T43" fmla="*/ 0 h 141"/>
                  <a:gd name="T44" fmla="*/ 1 w 136"/>
                  <a:gd name="T45" fmla="*/ 0 h 141"/>
                  <a:gd name="T46" fmla="*/ 1 w 136"/>
                  <a:gd name="T47" fmla="*/ 0 h 141"/>
                  <a:gd name="T48" fmla="*/ 1 w 136"/>
                  <a:gd name="T49" fmla="*/ 0 h 141"/>
                  <a:gd name="T50" fmla="*/ 1 w 136"/>
                  <a:gd name="T51" fmla="*/ 0 h 141"/>
                  <a:gd name="T52" fmla="*/ 1 w 136"/>
                  <a:gd name="T53" fmla="*/ 0 h 141"/>
                  <a:gd name="T54" fmla="*/ 1 w 136"/>
                  <a:gd name="T55" fmla="*/ 0 h 141"/>
                  <a:gd name="T56" fmla="*/ 1 w 136"/>
                  <a:gd name="T57" fmla="*/ 0 h 141"/>
                  <a:gd name="T58" fmla="*/ 1 w 136"/>
                  <a:gd name="T59" fmla="*/ 0 h 141"/>
                  <a:gd name="T60" fmla="*/ 1 w 136"/>
                  <a:gd name="T61" fmla="*/ 0 h 141"/>
                  <a:gd name="T62" fmla="*/ 1 w 136"/>
                  <a:gd name="T63" fmla="*/ 0 h 1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" h="141">
                    <a:moveTo>
                      <a:pt x="55" y="2"/>
                    </a:moveTo>
                    <a:lnTo>
                      <a:pt x="45" y="3"/>
                    </a:lnTo>
                    <a:lnTo>
                      <a:pt x="40" y="5"/>
                    </a:lnTo>
                    <a:lnTo>
                      <a:pt x="36" y="7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18" y="18"/>
                    </a:lnTo>
                    <a:lnTo>
                      <a:pt x="15" y="22"/>
                    </a:lnTo>
                    <a:lnTo>
                      <a:pt x="12" y="27"/>
                    </a:lnTo>
                    <a:lnTo>
                      <a:pt x="7" y="35"/>
                    </a:lnTo>
                    <a:lnTo>
                      <a:pt x="4" y="40"/>
                    </a:lnTo>
                    <a:lnTo>
                      <a:pt x="3" y="46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0" y="76"/>
                    </a:lnTo>
                    <a:lnTo>
                      <a:pt x="1" y="83"/>
                    </a:lnTo>
                    <a:lnTo>
                      <a:pt x="4" y="90"/>
                    </a:lnTo>
                    <a:lnTo>
                      <a:pt x="7" y="97"/>
                    </a:lnTo>
                    <a:lnTo>
                      <a:pt x="9" y="102"/>
                    </a:lnTo>
                    <a:lnTo>
                      <a:pt x="12" y="108"/>
                    </a:lnTo>
                    <a:lnTo>
                      <a:pt x="16" y="113"/>
                    </a:lnTo>
                    <a:lnTo>
                      <a:pt x="22" y="119"/>
                    </a:lnTo>
                    <a:lnTo>
                      <a:pt x="26" y="123"/>
                    </a:lnTo>
                    <a:lnTo>
                      <a:pt x="31" y="127"/>
                    </a:lnTo>
                    <a:lnTo>
                      <a:pt x="38" y="131"/>
                    </a:lnTo>
                    <a:lnTo>
                      <a:pt x="44" y="134"/>
                    </a:lnTo>
                    <a:lnTo>
                      <a:pt x="51" y="137"/>
                    </a:lnTo>
                    <a:lnTo>
                      <a:pt x="58" y="138"/>
                    </a:lnTo>
                    <a:lnTo>
                      <a:pt x="63" y="139"/>
                    </a:lnTo>
                    <a:lnTo>
                      <a:pt x="69" y="141"/>
                    </a:lnTo>
                    <a:lnTo>
                      <a:pt x="74" y="141"/>
                    </a:lnTo>
                    <a:lnTo>
                      <a:pt x="78" y="139"/>
                    </a:lnTo>
                    <a:lnTo>
                      <a:pt x="89" y="138"/>
                    </a:lnTo>
                    <a:lnTo>
                      <a:pt x="99" y="134"/>
                    </a:lnTo>
                    <a:lnTo>
                      <a:pt x="104" y="132"/>
                    </a:lnTo>
                    <a:lnTo>
                      <a:pt x="108" y="130"/>
                    </a:lnTo>
                    <a:lnTo>
                      <a:pt x="117" y="123"/>
                    </a:lnTo>
                    <a:lnTo>
                      <a:pt x="119" y="119"/>
                    </a:lnTo>
                    <a:lnTo>
                      <a:pt x="124" y="116"/>
                    </a:lnTo>
                    <a:lnTo>
                      <a:pt x="126" y="110"/>
                    </a:lnTo>
                    <a:lnTo>
                      <a:pt x="129" y="106"/>
                    </a:lnTo>
                    <a:lnTo>
                      <a:pt x="130" y="101"/>
                    </a:lnTo>
                    <a:lnTo>
                      <a:pt x="133" y="97"/>
                    </a:lnTo>
                    <a:lnTo>
                      <a:pt x="135" y="91"/>
                    </a:lnTo>
                    <a:lnTo>
                      <a:pt x="135" y="86"/>
                    </a:lnTo>
                    <a:lnTo>
                      <a:pt x="136" y="79"/>
                    </a:lnTo>
                    <a:lnTo>
                      <a:pt x="136" y="71"/>
                    </a:lnTo>
                    <a:lnTo>
                      <a:pt x="135" y="64"/>
                    </a:lnTo>
                    <a:lnTo>
                      <a:pt x="133" y="57"/>
                    </a:lnTo>
                    <a:lnTo>
                      <a:pt x="132" y="51"/>
                    </a:lnTo>
                    <a:lnTo>
                      <a:pt x="129" y="44"/>
                    </a:lnTo>
                    <a:lnTo>
                      <a:pt x="126" y="38"/>
                    </a:lnTo>
                    <a:lnTo>
                      <a:pt x="122" y="32"/>
                    </a:lnTo>
                    <a:lnTo>
                      <a:pt x="113" y="22"/>
                    </a:lnTo>
                    <a:lnTo>
                      <a:pt x="108" y="17"/>
                    </a:lnTo>
                    <a:lnTo>
                      <a:pt x="102" y="13"/>
                    </a:lnTo>
                    <a:lnTo>
                      <a:pt x="96" y="10"/>
                    </a:lnTo>
                    <a:lnTo>
                      <a:pt x="91" y="6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0" name="Freeform 968"/>
              <p:cNvSpPr>
                <a:spLocks/>
              </p:cNvSpPr>
              <p:nvPr userDrawn="1"/>
            </p:nvSpPr>
            <p:spPr bwMode="auto">
              <a:xfrm>
                <a:off x="4518" y="2839"/>
                <a:ext cx="66" cy="68"/>
              </a:xfrm>
              <a:custGeom>
                <a:avLst/>
                <a:gdLst>
                  <a:gd name="T0" fmla="*/ 1 w 132"/>
                  <a:gd name="T1" fmla="*/ 0 h 135"/>
                  <a:gd name="T2" fmla="*/ 1 w 132"/>
                  <a:gd name="T3" fmla="*/ 1 h 135"/>
                  <a:gd name="T4" fmla="*/ 1 w 132"/>
                  <a:gd name="T5" fmla="*/ 1 h 135"/>
                  <a:gd name="T6" fmla="*/ 1 w 132"/>
                  <a:gd name="T7" fmla="*/ 1 h 135"/>
                  <a:gd name="T8" fmla="*/ 1 w 132"/>
                  <a:gd name="T9" fmla="*/ 1 h 135"/>
                  <a:gd name="T10" fmla="*/ 1 w 132"/>
                  <a:gd name="T11" fmla="*/ 1 h 135"/>
                  <a:gd name="T12" fmla="*/ 1 w 132"/>
                  <a:gd name="T13" fmla="*/ 1 h 135"/>
                  <a:gd name="T14" fmla="*/ 1 w 132"/>
                  <a:gd name="T15" fmla="*/ 1 h 135"/>
                  <a:gd name="T16" fmla="*/ 1 w 132"/>
                  <a:gd name="T17" fmla="*/ 1 h 135"/>
                  <a:gd name="T18" fmla="*/ 1 w 132"/>
                  <a:gd name="T19" fmla="*/ 1 h 135"/>
                  <a:gd name="T20" fmla="*/ 1 w 132"/>
                  <a:gd name="T21" fmla="*/ 1 h 135"/>
                  <a:gd name="T22" fmla="*/ 1 w 132"/>
                  <a:gd name="T23" fmla="*/ 1 h 135"/>
                  <a:gd name="T24" fmla="*/ 0 w 132"/>
                  <a:gd name="T25" fmla="*/ 1 h 135"/>
                  <a:gd name="T26" fmla="*/ 0 w 132"/>
                  <a:gd name="T27" fmla="*/ 1 h 135"/>
                  <a:gd name="T28" fmla="*/ 1 w 132"/>
                  <a:gd name="T29" fmla="*/ 1 h 135"/>
                  <a:gd name="T30" fmla="*/ 1 w 132"/>
                  <a:gd name="T31" fmla="*/ 1 h 135"/>
                  <a:gd name="T32" fmla="*/ 1 w 132"/>
                  <a:gd name="T33" fmla="*/ 1 h 135"/>
                  <a:gd name="T34" fmla="*/ 1 w 132"/>
                  <a:gd name="T35" fmla="*/ 1 h 135"/>
                  <a:gd name="T36" fmla="*/ 1 w 132"/>
                  <a:gd name="T37" fmla="*/ 1 h 135"/>
                  <a:gd name="T38" fmla="*/ 1 w 132"/>
                  <a:gd name="T39" fmla="*/ 1 h 135"/>
                  <a:gd name="T40" fmla="*/ 1 w 132"/>
                  <a:gd name="T41" fmla="*/ 1 h 135"/>
                  <a:gd name="T42" fmla="*/ 1 w 132"/>
                  <a:gd name="T43" fmla="*/ 1 h 135"/>
                  <a:gd name="T44" fmla="*/ 1 w 132"/>
                  <a:gd name="T45" fmla="*/ 1 h 135"/>
                  <a:gd name="T46" fmla="*/ 1 w 132"/>
                  <a:gd name="T47" fmla="*/ 1 h 135"/>
                  <a:gd name="T48" fmla="*/ 1 w 132"/>
                  <a:gd name="T49" fmla="*/ 1 h 135"/>
                  <a:gd name="T50" fmla="*/ 1 w 132"/>
                  <a:gd name="T51" fmla="*/ 1 h 135"/>
                  <a:gd name="T52" fmla="*/ 1 w 132"/>
                  <a:gd name="T53" fmla="*/ 1 h 135"/>
                  <a:gd name="T54" fmla="*/ 1 w 132"/>
                  <a:gd name="T55" fmla="*/ 1 h 135"/>
                  <a:gd name="T56" fmla="*/ 1 w 132"/>
                  <a:gd name="T57" fmla="*/ 1 h 135"/>
                  <a:gd name="T58" fmla="*/ 1 w 132"/>
                  <a:gd name="T59" fmla="*/ 1 h 135"/>
                  <a:gd name="T60" fmla="*/ 1 w 132"/>
                  <a:gd name="T61" fmla="*/ 1 h 135"/>
                  <a:gd name="T62" fmla="*/ 1 w 132"/>
                  <a:gd name="T63" fmla="*/ 1 h 135"/>
                  <a:gd name="T64" fmla="*/ 1 w 132"/>
                  <a:gd name="T65" fmla="*/ 1 h 135"/>
                  <a:gd name="T66" fmla="*/ 1 w 132"/>
                  <a:gd name="T67" fmla="*/ 1 h 135"/>
                  <a:gd name="T68" fmla="*/ 1 w 132"/>
                  <a:gd name="T69" fmla="*/ 1 h 135"/>
                  <a:gd name="T70" fmla="*/ 1 w 132"/>
                  <a:gd name="T71" fmla="*/ 1 h 135"/>
                  <a:gd name="T72" fmla="*/ 1 w 132"/>
                  <a:gd name="T73" fmla="*/ 1 h 135"/>
                  <a:gd name="T74" fmla="*/ 1 w 132"/>
                  <a:gd name="T75" fmla="*/ 1 h 135"/>
                  <a:gd name="T76" fmla="*/ 1 w 132"/>
                  <a:gd name="T77" fmla="*/ 1 h 135"/>
                  <a:gd name="T78" fmla="*/ 1 w 132"/>
                  <a:gd name="T79" fmla="*/ 1 h 135"/>
                  <a:gd name="T80" fmla="*/ 1 w 132"/>
                  <a:gd name="T81" fmla="*/ 1 h 135"/>
                  <a:gd name="T82" fmla="*/ 1 w 132"/>
                  <a:gd name="T83" fmla="*/ 1 h 135"/>
                  <a:gd name="T84" fmla="*/ 1 w 132"/>
                  <a:gd name="T85" fmla="*/ 1 h 135"/>
                  <a:gd name="T86" fmla="*/ 1 w 132"/>
                  <a:gd name="T87" fmla="*/ 1 h 135"/>
                  <a:gd name="T88" fmla="*/ 1 w 132"/>
                  <a:gd name="T89" fmla="*/ 1 h 135"/>
                  <a:gd name="T90" fmla="*/ 1 w 132"/>
                  <a:gd name="T91" fmla="*/ 1 h 135"/>
                  <a:gd name="T92" fmla="*/ 1 w 132"/>
                  <a:gd name="T93" fmla="*/ 1 h 135"/>
                  <a:gd name="T94" fmla="*/ 1 w 132"/>
                  <a:gd name="T95" fmla="*/ 1 h 135"/>
                  <a:gd name="T96" fmla="*/ 1 w 132"/>
                  <a:gd name="T97" fmla="*/ 1 h 135"/>
                  <a:gd name="T98" fmla="*/ 1 w 132"/>
                  <a:gd name="T99" fmla="*/ 1 h 135"/>
                  <a:gd name="T100" fmla="*/ 1 w 132"/>
                  <a:gd name="T101" fmla="*/ 1 h 135"/>
                  <a:gd name="T102" fmla="*/ 1 w 132"/>
                  <a:gd name="T103" fmla="*/ 1 h 135"/>
                  <a:gd name="T104" fmla="*/ 1 w 132"/>
                  <a:gd name="T105" fmla="*/ 1 h 135"/>
                  <a:gd name="T106" fmla="*/ 1 w 132"/>
                  <a:gd name="T107" fmla="*/ 1 h 135"/>
                  <a:gd name="T108" fmla="*/ 1 w 132"/>
                  <a:gd name="T109" fmla="*/ 1 h 135"/>
                  <a:gd name="T110" fmla="*/ 1 w 132"/>
                  <a:gd name="T111" fmla="*/ 1 h 135"/>
                  <a:gd name="T112" fmla="*/ 1 w 132"/>
                  <a:gd name="T113" fmla="*/ 1 h 135"/>
                  <a:gd name="T114" fmla="*/ 1 w 132"/>
                  <a:gd name="T115" fmla="*/ 1 h 135"/>
                  <a:gd name="T116" fmla="*/ 1 w 132"/>
                  <a:gd name="T117" fmla="*/ 1 h 135"/>
                  <a:gd name="T118" fmla="*/ 1 w 132"/>
                  <a:gd name="T119" fmla="*/ 0 h 135"/>
                  <a:gd name="T120" fmla="*/ 1 w 132"/>
                  <a:gd name="T121" fmla="*/ 0 h 1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135">
                    <a:moveTo>
                      <a:pt x="54" y="0"/>
                    </a:moveTo>
                    <a:lnTo>
                      <a:pt x="44" y="1"/>
                    </a:lnTo>
                    <a:lnTo>
                      <a:pt x="40" y="3"/>
                    </a:lnTo>
                    <a:lnTo>
                      <a:pt x="35" y="4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20" y="14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3" y="37"/>
                    </a:lnTo>
                    <a:lnTo>
                      <a:pt x="2" y="48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2" y="67"/>
                    </a:lnTo>
                    <a:lnTo>
                      <a:pt x="3" y="74"/>
                    </a:lnTo>
                    <a:lnTo>
                      <a:pt x="4" y="81"/>
                    </a:lnTo>
                    <a:lnTo>
                      <a:pt x="7" y="87"/>
                    </a:lnTo>
                    <a:lnTo>
                      <a:pt x="10" y="93"/>
                    </a:lnTo>
                    <a:lnTo>
                      <a:pt x="14" y="99"/>
                    </a:lnTo>
                    <a:lnTo>
                      <a:pt x="18" y="104"/>
                    </a:lnTo>
                    <a:lnTo>
                      <a:pt x="22" y="110"/>
                    </a:lnTo>
                    <a:lnTo>
                      <a:pt x="28" y="114"/>
                    </a:lnTo>
                    <a:lnTo>
                      <a:pt x="32" y="118"/>
                    </a:lnTo>
                    <a:lnTo>
                      <a:pt x="37" y="122"/>
                    </a:lnTo>
                    <a:lnTo>
                      <a:pt x="44" y="126"/>
                    </a:lnTo>
                    <a:lnTo>
                      <a:pt x="50" y="129"/>
                    </a:lnTo>
                    <a:lnTo>
                      <a:pt x="57" y="132"/>
                    </a:lnTo>
                    <a:lnTo>
                      <a:pt x="62" y="133"/>
                    </a:lnTo>
                    <a:lnTo>
                      <a:pt x="68" y="135"/>
                    </a:lnTo>
                    <a:lnTo>
                      <a:pt x="72" y="135"/>
                    </a:lnTo>
                    <a:lnTo>
                      <a:pt x="77" y="135"/>
                    </a:lnTo>
                    <a:lnTo>
                      <a:pt x="87" y="135"/>
                    </a:lnTo>
                    <a:lnTo>
                      <a:pt x="97" y="132"/>
                    </a:lnTo>
                    <a:lnTo>
                      <a:pt x="101" y="129"/>
                    </a:lnTo>
                    <a:lnTo>
                      <a:pt x="105" y="128"/>
                    </a:lnTo>
                    <a:lnTo>
                      <a:pt x="113" y="122"/>
                    </a:lnTo>
                    <a:lnTo>
                      <a:pt x="120" y="115"/>
                    </a:lnTo>
                    <a:lnTo>
                      <a:pt x="125" y="107"/>
                    </a:lnTo>
                    <a:lnTo>
                      <a:pt x="127" y="103"/>
                    </a:lnTo>
                    <a:lnTo>
                      <a:pt x="130" y="98"/>
                    </a:lnTo>
                    <a:lnTo>
                      <a:pt x="131" y="88"/>
                    </a:lnTo>
                    <a:lnTo>
                      <a:pt x="132" y="81"/>
                    </a:lnTo>
                    <a:lnTo>
                      <a:pt x="132" y="74"/>
                    </a:lnTo>
                    <a:lnTo>
                      <a:pt x="130" y="60"/>
                    </a:lnTo>
                    <a:lnTo>
                      <a:pt x="128" y="55"/>
                    </a:lnTo>
                    <a:lnTo>
                      <a:pt x="125" y="48"/>
                    </a:lnTo>
                    <a:lnTo>
                      <a:pt x="123" y="43"/>
                    </a:lnTo>
                    <a:lnTo>
                      <a:pt x="119" y="36"/>
                    </a:lnTo>
                    <a:lnTo>
                      <a:pt x="114" y="30"/>
                    </a:lnTo>
                    <a:lnTo>
                      <a:pt x="110" y="25"/>
                    </a:lnTo>
                    <a:lnTo>
                      <a:pt x="105" y="21"/>
                    </a:lnTo>
                    <a:lnTo>
                      <a:pt x="99" y="16"/>
                    </a:lnTo>
                    <a:lnTo>
                      <a:pt x="94" y="12"/>
                    </a:lnTo>
                    <a:lnTo>
                      <a:pt x="88" y="8"/>
                    </a:lnTo>
                    <a:lnTo>
                      <a:pt x="81" y="5"/>
                    </a:lnTo>
                    <a:lnTo>
                      <a:pt x="75" y="3"/>
                    </a:lnTo>
                    <a:lnTo>
                      <a:pt x="69" y="1"/>
                    </a:lnTo>
                    <a:lnTo>
                      <a:pt x="64" y="1"/>
                    </a:lnTo>
                    <a:lnTo>
                      <a:pt x="59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1" name="Freeform 969"/>
              <p:cNvSpPr>
                <a:spLocks/>
              </p:cNvSpPr>
              <p:nvPr userDrawn="1"/>
            </p:nvSpPr>
            <p:spPr bwMode="auto">
              <a:xfrm>
                <a:off x="4614" y="2131"/>
                <a:ext cx="71" cy="73"/>
              </a:xfrm>
              <a:custGeom>
                <a:avLst/>
                <a:gdLst>
                  <a:gd name="T0" fmla="*/ 0 w 144"/>
                  <a:gd name="T1" fmla="*/ 1 h 144"/>
                  <a:gd name="T2" fmla="*/ 0 w 144"/>
                  <a:gd name="T3" fmla="*/ 1 h 144"/>
                  <a:gd name="T4" fmla="*/ 0 w 144"/>
                  <a:gd name="T5" fmla="*/ 1 h 144"/>
                  <a:gd name="T6" fmla="*/ 0 w 144"/>
                  <a:gd name="T7" fmla="*/ 1 h 144"/>
                  <a:gd name="T8" fmla="*/ 0 w 144"/>
                  <a:gd name="T9" fmla="*/ 1 h 144"/>
                  <a:gd name="T10" fmla="*/ 0 w 144"/>
                  <a:gd name="T11" fmla="*/ 1 h 144"/>
                  <a:gd name="T12" fmla="*/ 0 w 144"/>
                  <a:gd name="T13" fmla="*/ 1 h 144"/>
                  <a:gd name="T14" fmla="*/ 0 w 144"/>
                  <a:gd name="T15" fmla="*/ 1 h 144"/>
                  <a:gd name="T16" fmla="*/ 0 w 144"/>
                  <a:gd name="T17" fmla="*/ 1 h 144"/>
                  <a:gd name="T18" fmla="*/ 0 w 144"/>
                  <a:gd name="T19" fmla="*/ 1 h 144"/>
                  <a:gd name="T20" fmla="*/ 0 w 144"/>
                  <a:gd name="T21" fmla="*/ 1 h 144"/>
                  <a:gd name="T22" fmla="*/ 0 w 144"/>
                  <a:gd name="T23" fmla="*/ 1 h 144"/>
                  <a:gd name="T24" fmla="*/ 0 w 144"/>
                  <a:gd name="T25" fmla="*/ 1 h 144"/>
                  <a:gd name="T26" fmla="*/ 0 w 144"/>
                  <a:gd name="T27" fmla="*/ 1 h 144"/>
                  <a:gd name="T28" fmla="*/ 0 w 144"/>
                  <a:gd name="T29" fmla="*/ 1 h 144"/>
                  <a:gd name="T30" fmla="*/ 0 w 144"/>
                  <a:gd name="T31" fmla="*/ 1 h 144"/>
                  <a:gd name="T32" fmla="*/ 0 w 144"/>
                  <a:gd name="T33" fmla="*/ 1 h 144"/>
                  <a:gd name="T34" fmla="*/ 0 w 144"/>
                  <a:gd name="T35" fmla="*/ 1 h 144"/>
                  <a:gd name="T36" fmla="*/ 0 w 144"/>
                  <a:gd name="T37" fmla="*/ 1 h 144"/>
                  <a:gd name="T38" fmla="*/ 0 w 144"/>
                  <a:gd name="T39" fmla="*/ 1 h 144"/>
                  <a:gd name="T40" fmla="*/ 0 w 144"/>
                  <a:gd name="T41" fmla="*/ 1 h 144"/>
                  <a:gd name="T42" fmla="*/ 0 w 144"/>
                  <a:gd name="T43" fmla="*/ 1 h 144"/>
                  <a:gd name="T44" fmla="*/ 0 w 144"/>
                  <a:gd name="T45" fmla="*/ 1 h 144"/>
                  <a:gd name="T46" fmla="*/ 0 w 144"/>
                  <a:gd name="T47" fmla="*/ 1 h 144"/>
                  <a:gd name="T48" fmla="*/ 0 w 144"/>
                  <a:gd name="T49" fmla="*/ 1 h 144"/>
                  <a:gd name="T50" fmla="*/ 0 w 144"/>
                  <a:gd name="T51" fmla="*/ 1 h 144"/>
                  <a:gd name="T52" fmla="*/ 0 w 144"/>
                  <a:gd name="T53" fmla="*/ 1 h 144"/>
                  <a:gd name="T54" fmla="*/ 0 w 144"/>
                  <a:gd name="T55" fmla="*/ 1 h 144"/>
                  <a:gd name="T56" fmla="*/ 0 w 144"/>
                  <a:gd name="T57" fmla="*/ 1 h 144"/>
                  <a:gd name="T58" fmla="*/ 0 w 144"/>
                  <a:gd name="T59" fmla="*/ 0 h 144"/>
                  <a:gd name="T60" fmla="*/ 0 w 144"/>
                  <a:gd name="T61" fmla="*/ 0 h 144"/>
                  <a:gd name="T62" fmla="*/ 0 w 144"/>
                  <a:gd name="T63" fmla="*/ 1 h 1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4" h="144">
                    <a:moveTo>
                      <a:pt x="58" y="1"/>
                    </a:moveTo>
                    <a:lnTo>
                      <a:pt x="53" y="2"/>
                    </a:lnTo>
                    <a:lnTo>
                      <a:pt x="47" y="4"/>
                    </a:lnTo>
                    <a:lnTo>
                      <a:pt x="38" y="8"/>
                    </a:lnTo>
                    <a:lnTo>
                      <a:pt x="28" y="15"/>
                    </a:lnTo>
                    <a:lnTo>
                      <a:pt x="20" y="23"/>
                    </a:lnTo>
                    <a:lnTo>
                      <a:pt x="17" y="27"/>
                    </a:lnTo>
                    <a:lnTo>
                      <a:pt x="13" y="31"/>
                    </a:lnTo>
                    <a:lnTo>
                      <a:pt x="7" y="41"/>
                    </a:lnTo>
                    <a:lnTo>
                      <a:pt x="5" y="46"/>
                    </a:lnTo>
                    <a:lnTo>
                      <a:pt x="3" y="52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2" y="92"/>
                    </a:lnTo>
                    <a:lnTo>
                      <a:pt x="5" y="99"/>
                    </a:lnTo>
                    <a:lnTo>
                      <a:pt x="7" y="106"/>
                    </a:lnTo>
                    <a:lnTo>
                      <a:pt x="10" y="111"/>
                    </a:lnTo>
                    <a:lnTo>
                      <a:pt x="14" y="117"/>
                    </a:lnTo>
                    <a:lnTo>
                      <a:pt x="18" y="122"/>
                    </a:lnTo>
                    <a:lnTo>
                      <a:pt x="24" y="126"/>
                    </a:lnTo>
                    <a:lnTo>
                      <a:pt x="29" y="130"/>
                    </a:lnTo>
                    <a:lnTo>
                      <a:pt x="35" y="134"/>
                    </a:lnTo>
                    <a:lnTo>
                      <a:pt x="40" y="139"/>
                    </a:lnTo>
                    <a:lnTo>
                      <a:pt x="47" y="140"/>
                    </a:lnTo>
                    <a:lnTo>
                      <a:pt x="54" y="143"/>
                    </a:lnTo>
                    <a:lnTo>
                      <a:pt x="61" y="144"/>
                    </a:lnTo>
                    <a:lnTo>
                      <a:pt x="66" y="144"/>
                    </a:lnTo>
                    <a:lnTo>
                      <a:pt x="72" y="144"/>
                    </a:lnTo>
                    <a:lnTo>
                      <a:pt x="77" y="144"/>
                    </a:lnTo>
                    <a:lnTo>
                      <a:pt x="83" y="143"/>
                    </a:lnTo>
                    <a:lnTo>
                      <a:pt x="94" y="140"/>
                    </a:lnTo>
                    <a:lnTo>
                      <a:pt x="99" y="139"/>
                    </a:lnTo>
                    <a:lnTo>
                      <a:pt x="105" y="136"/>
                    </a:lnTo>
                    <a:lnTo>
                      <a:pt x="109" y="133"/>
                    </a:lnTo>
                    <a:lnTo>
                      <a:pt x="113" y="129"/>
                    </a:lnTo>
                    <a:lnTo>
                      <a:pt x="119" y="126"/>
                    </a:lnTo>
                    <a:lnTo>
                      <a:pt x="123" y="122"/>
                    </a:lnTo>
                    <a:lnTo>
                      <a:pt x="126" y="118"/>
                    </a:lnTo>
                    <a:lnTo>
                      <a:pt x="130" y="112"/>
                    </a:lnTo>
                    <a:lnTo>
                      <a:pt x="135" y="103"/>
                    </a:lnTo>
                    <a:lnTo>
                      <a:pt x="139" y="92"/>
                    </a:lnTo>
                    <a:lnTo>
                      <a:pt x="142" y="81"/>
                    </a:lnTo>
                    <a:lnTo>
                      <a:pt x="144" y="73"/>
                    </a:lnTo>
                    <a:lnTo>
                      <a:pt x="144" y="66"/>
                    </a:lnTo>
                    <a:lnTo>
                      <a:pt x="142" y="59"/>
                    </a:lnTo>
                    <a:lnTo>
                      <a:pt x="141" y="52"/>
                    </a:lnTo>
                    <a:lnTo>
                      <a:pt x="138" y="45"/>
                    </a:lnTo>
                    <a:lnTo>
                      <a:pt x="135" y="38"/>
                    </a:lnTo>
                    <a:lnTo>
                      <a:pt x="133" y="33"/>
                    </a:lnTo>
                    <a:lnTo>
                      <a:pt x="128" y="26"/>
                    </a:lnTo>
                    <a:lnTo>
                      <a:pt x="124" y="22"/>
                    </a:lnTo>
                    <a:lnTo>
                      <a:pt x="119" y="16"/>
                    </a:lnTo>
                    <a:lnTo>
                      <a:pt x="113" y="12"/>
                    </a:lnTo>
                    <a:lnTo>
                      <a:pt x="108" y="8"/>
                    </a:lnTo>
                    <a:lnTo>
                      <a:pt x="102" y="5"/>
                    </a:lnTo>
                    <a:lnTo>
                      <a:pt x="95" y="2"/>
                    </a:lnTo>
                    <a:lnTo>
                      <a:pt x="88" y="1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2" name="Freeform 970"/>
              <p:cNvSpPr>
                <a:spLocks/>
              </p:cNvSpPr>
              <p:nvPr userDrawn="1"/>
            </p:nvSpPr>
            <p:spPr bwMode="auto">
              <a:xfrm>
                <a:off x="4489" y="3058"/>
                <a:ext cx="64" cy="66"/>
              </a:xfrm>
              <a:custGeom>
                <a:avLst/>
                <a:gdLst>
                  <a:gd name="T0" fmla="*/ 1 w 126"/>
                  <a:gd name="T1" fmla="*/ 0 h 132"/>
                  <a:gd name="T2" fmla="*/ 1 w 126"/>
                  <a:gd name="T3" fmla="*/ 0 h 132"/>
                  <a:gd name="T4" fmla="*/ 1 w 126"/>
                  <a:gd name="T5" fmla="*/ 1 h 132"/>
                  <a:gd name="T6" fmla="*/ 1 w 126"/>
                  <a:gd name="T7" fmla="*/ 1 h 132"/>
                  <a:gd name="T8" fmla="*/ 1 w 126"/>
                  <a:gd name="T9" fmla="*/ 1 h 132"/>
                  <a:gd name="T10" fmla="*/ 1 w 126"/>
                  <a:gd name="T11" fmla="*/ 1 h 132"/>
                  <a:gd name="T12" fmla="*/ 1 w 126"/>
                  <a:gd name="T13" fmla="*/ 1 h 132"/>
                  <a:gd name="T14" fmla="*/ 1 w 126"/>
                  <a:gd name="T15" fmla="*/ 1 h 132"/>
                  <a:gd name="T16" fmla="*/ 1 w 126"/>
                  <a:gd name="T17" fmla="*/ 1 h 132"/>
                  <a:gd name="T18" fmla="*/ 1 w 126"/>
                  <a:gd name="T19" fmla="*/ 1 h 132"/>
                  <a:gd name="T20" fmla="*/ 1 w 126"/>
                  <a:gd name="T21" fmla="*/ 1 h 132"/>
                  <a:gd name="T22" fmla="*/ 0 w 126"/>
                  <a:gd name="T23" fmla="*/ 1 h 132"/>
                  <a:gd name="T24" fmla="*/ 0 w 126"/>
                  <a:gd name="T25" fmla="*/ 1 h 132"/>
                  <a:gd name="T26" fmla="*/ 0 w 126"/>
                  <a:gd name="T27" fmla="*/ 1 h 132"/>
                  <a:gd name="T28" fmla="*/ 0 w 126"/>
                  <a:gd name="T29" fmla="*/ 1 h 132"/>
                  <a:gd name="T30" fmla="*/ 1 w 126"/>
                  <a:gd name="T31" fmla="*/ 1 h 132"/>
                  <a:gd name="T32" fmla="*/ 1 w 126"/>
                  <a:gd name="T33" fmla="*/ 1 h 132"/>
                  <a:gd name="T34" fmla="*/ 1 w 126"/>
                  <a:gd name="T35" fmla="*/ 1 h 132"/>
                  <a:gd name="T36" fmla="*/ 1 w 126"/>
                  <a:gd name="T37" fmla="*/ 1 h 132"/>
                  <a:gd name="T38" fmla="*/ 1 w 126"/>
                  <a:gd name="T39" fmla="*/ 1 h 132"/>
                  <a:gd name="T40" fmla="*/ 1 w 126"/>
                  <a:gd name="T41" fmla="*/ 1 h 132"/>
                  <a:gd name="T42" fmla="*/ 1 w 126"/>
                  <a:gd name="T43" fmla="*/ 1 h 132"/>
                  <a:gd name="T44" fmla="*/ 1 w 126"/>
                  <a:gd name="T45" fmla="*/ 1 h 132"/>
                  <a:gd name="T46" fmla="*/ 1 w 126"/>
                  <a:gd name="T47" fmla="*/ 1 h 132"/>
                  <a:gd name="T48" fmla="*/ 1 w 126"/>
                  <a:gd name="T49" fmla="*/ 1 h 132"/>
                  <a:gd name="T50" fmla="*/ 1 w 126"/>
                  <a:gd name="T51" fmla="*/ 1 h 132"/>
                  <a:gd name="T52" fmla="*/ 1 w 126"/>
                  <a:gd name="T53" fmla="*/ 1 h 132"/>
                  <a:gd name="T54" fmla="*/ 1 w 126"/>
                  <a:gd name="T55" fmla="*/ 1 h 132"/>
                  <a:gd name="T56" fmla="*/ 1 w 126"/>
                  <a:gd name="T57" fmla="*/ 1 h 132"/>
                  <a:gd name="T58" fmla="*/ 1 w 126"/>
                  <a:gd name="T59" fmla="*/ 1 h 132"/>
                  <a:gd name="T60" fmla="*/ 1 w 126"/>
                  <a:gd name="T61" fmla="*/ 1 h 132"/>
                  <a:gd name="T62" fmla="*/ 1 w 126"/>
                  <a:gd name="T63" fmla="*/ 1 h 132"/>
                  <a:gd name="T64" fmla="*/ 1 w 126"/>
                  <a:gd name="T65" fmla="*/ 1 h 132"/>
                  <a:gd name="T66" fmla="*/ 1 w 126"/>
                  <a:gd name="T67" fmla="*/ 1 h 132"/>
                  <a:gd name="T68" fmla="*/ 1 w 126"/>
                  <a:gd name="T69" fmla="*/ 1 h 132"/>
                  <a:gd name="T70" fmla="*/ 1 w 126"/>
                  <a:gd name="T71" fmla="*/ 1 h 132"/>
                  <a:gd name="T72" fmla="*/ 1 w 126"/>
                  <a:gd name="T73" fmla="*/ 1 h 132"/>
                  <a:gd name="T74" fmla="*/ 1 w 126"/>
                  <a:gd name="T75" fmla="*/ 1 h 132"/>
                  <a:gd name="T76" fmla="*/ 1 w 126"/>
                  <a:gd name="T77" fmla="*/ 1 h 132"/>
                  <a:gd name="T78" fmla="*/ 1 w 126"/>
                  <a:gd name="T79" fmla="*/ 1 h 132"/>
                  <a:gd name="T80" fmla="*/ 1 w 126"/>
                  <a:gd name="T81" fmla="*/ 1 h 132"/>
                  <a:gd name="T82" fmla="*/ 1 w 126"/>
                  <a:gd name="T83" fmla="*/ 1 h 132"/>
                  <a:gd name="T84" fmla="*/ 1 w 126"/>
                  <a:gd name="T85" fmla="*/ 1 h 132"/>
                  <a:gd name="T86" fmla="*/ 1 w 126"/>
                  <a:gd name="T87" fmla="*/ 1 h 132"/>
                  <a:gd name="T88" fmla="*/ 1 w 126"/>
                  <a:gd name="T89" fmla="*/ 1 h 132"/>
                  <a:gd name="T90" fmla="*/ 1 w 126"/>
                  <a:gd name="T91" fmla="*/ 1 h 132"/>
                  <a:gd name="T92" fmla="*/ 1 w 126"/>
                  <a:gd name="T93" fmla="*/ 1 h 132"/>
                  <a:gd name="T94" fmla="*/ 1 w 126"/>
                  <a:gd name="T95" fmla="*/ 1 h 132"/>
                  <a:gd name="T96" fmla="*/ 1 w 126"/>
                  <a:gd name="T97" fmla="*/ 1 h 132"/>
                  <a:gd name="T98" fmla="*/ 1 w 126"/>
                  <a:gd name="T99" fmla="*/ 1 h 132"/>
                  <a:gd name="T100" fmla="*/ 1 w 126"/>
                  <a:gd name="T101" fmla="*/ 1 h 132"/>
                  <a:gd name="T102" fmla="*/ 1 w 126"/>
                  <a:gd name="T103" fmla="*/ 1 h 132"/>
                  <a:gd name="T104" fmla="*/ 1 w 126"/>
                  <a:gd name="T105" fmla="*/ 1 h 132"/>
                  <a:gd name="T106" fmla="*/ 1 w 126"/>
                  <a:gd name="T107" fmla="*/ 1 h 132"/>
                  <a:gd name="T108" fmla="*/ 1 w 126"/>
                  <a:gd name="T109" fmla="*/ 1 h 132"/>
                  <a:gd name="T110" fmla="*/ 1 w 126"/>
                  <a:gd name="T111" fmla="*/ 1 h 132"/>
                  <a:gd name="T112" fmla="*/ 1 w 126"/>
                  <a:gd name="T113" fmla="*/ 1 h 132"/>
                  <a:gd name="T114" fmla="*/ 1 w 126"/>
                  <a:gd name="T115" fmla="*/ 1 h 132"/>
                  <a:gd name="T116" fmla="*/ 1 w 126"/>
                  <a:gd name="T117" fmla="*/ 1 h 132"/>
                  <a:gd name="T118" fmla="*/ 1 w 126"/>
                  <a:gd name="T119" fmla="*/ 0 h 132"/>
                  <a:gd name="T120" fmla="*/ 1 w 126"/>
                  <a:gd name="T121" fmla="*/ 0 h 1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" h="132">
                    <a:moveTo>
                      <a:pt x="50" y="0"/>
                    </a:moveTo>
                    <a:lnTo>
                      <a:pt x="41" y="0"/>
                    </a:lnTo>
                    <a:lnTo>
                      <a:pt x="37" y="2"/>
                    </a:lnTo>
                    <a:lnTo>
                      <a:pt x="33" y="3"/>
                    </a:lnTo>
                    <a:lnTo>
                      <a:pt x="24" y="6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9"/>
                    </a:lnTo>
                    <a:lnTo>
                      <a:pt x="4" y="74"/>
                    </a:lnTo>
                    <a:lnTo>
                      <a:pt x="5" y="81"/>
                    </a:lnTo>
                    <a:lnTo>
                      <a:pt x="8" y="87"/>
                    </a:lnTo>
                    <a:lnTo>
                      <a:pt x="12" y="94"/>
                    </a:lnTo>
                    <a:lnTo>
                      <a:pt x="16" y="99"/>
                    </a:lnTo>
                    <a:lnTo>
                      <a:pt x="20" y="103"/>
                    </a:lnTo>
                    <a:lnTo>
                      <a:pt x="24" y="109"/>
                    </a:lnTo>
                    <a:lnTo>
                      <a:pt x="30" y="113"/>
                    </a:lnTo>
                    <a:lnTo>
                      <a:pt x="35" y="118"/>
                    </a:lnTo>
                    <a:lnTo>
                      <a:pt x="41" y="121"/>
                    </a:lnTo>
                    <a:lnTo>
                      <a:pt x="48" y="125"/>
                    </a:lnTo>
                    <a:lnTo>
                      <a:pt x="53" y="128"/>
                    </a:lnTo>
                    <a:lnTo>
                      <a:pt x="59" y="129"/>
                    </a:lnTo>
                    <a:lnTo>
                      <a:pt x="64" y="131"/>
                    </a:lnTo>
                    <a:lnTo>
                      <a:pt x="68" y="132"/>
                    </a:lnTo>
                    <a:lnTo>
                      <a:pt x="74" y="132"/>
                    </a:lnTo>
                    <a:lnTo>
                      <a:pt x="78" y="132"/>
                    </a:lnTo>
                    <a:lnTo>
                      <a:pt x="83" y="132"/>
                    </a:lnTo>
                    <a:lnTo>
                      <a:pt x="93" y="129"/>
                    </a:lnTo>
                    <a:lnTo>
                      <a:pt x="101" y="127"/>
                    </a:lnTo>
                    <a:lnTo>
                      <a:pt x="108" y="121"/>
                    </a:lnTo>
                    <a:lnTo>
                      <a:pt x="112" y="118"/>
                    </a:lnTo>
                    <a:lnTo>
                      <a:pt x="115" y="116"/>
                    </a:lnTo>
                    <a:lnTo>
                      <a:pt x="118" y="112"/>
                    </a:lnTo>
                    <a:lnTo>
                      <a:pt x="121" y="107"/>
                    </a:lnTo>
                    <a:lnTo>
                      <a:pt x="123" y="99"/>
                    </a:lnTo>
                    <a:lnTo>
                      <a:pt x="126" y="90"/>
                    </a:lnTo>
                    <a:lnTo>
                      <a:pt x="126" y="83"/>
                    </a:lnTo>
                    <a:lnTo>
                      <a:pt x="126" y="76"/>
                    </a:lnTo>
                    <a:lnTo>
                      <a:pt x="125" y="63"/>
                    </a:lnTo>
                    <a:lnTo>
                      <a:pt x="122" y="57"/>
                    </a:lnTo>
                    <a:lnTo>
                      <a:pt x="121" y="51"/>
                    </a:lnTo>
                    <a:lnTo>
                      <a:pt x="116" y="44"/>
                    </a:lnTo>
                    <a:lnTo>
                      <a:pt x="114" y="39"/>
                    </a:lnTo>
                    <a:lnTo>
                      <a:pt x="105" y="28"/>
                    </a:lnTo>
                    <a:lnTo>
                      <a:pt x="100" y="22"/>
                    </a:lnTo>
                    <a:lnTo>
                      <a:pt x="94" y="18"/>
                    </a:lnTo>
                    <a:lnTo>
                      <a:pt x="89" y="14"/>
                    </a:lnTo>
                    <a:lnTo>
                      <a:pt x="83" y="10"/>
                    </a:lnTo>
                    <a:lnTo>
                      <a:pt x="78" y="7"/>
                    </a:lnTo>
                    <a:lnTo>
                      <a:pt x="71" y="4"/>
                    </a:lnTo>
                    <a:lnTo>
                      <a:pt x="66" y="3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3" name="Freeform 971"/>
              <p:cNvSpPr>
                <a:spLocks/>
              </p:cNvSpPr>
              <p:nvPr userDrawn="1"/>
            </p:nvSpPr>
            <p:spPr bwMode="auto">
              <a:xfrm>
                <a:off x="4581" y="2377"/>
                <a:ext cx="69" cy="71"/>
              </a:xfrm>
              <a:custGeom>
                <a:avLst/>
                <a:gdLst>
                  <a:gd name="T0" fmla="*/ 0 w 139"/>
                  <a:gd name="T1" fmla="*/ 0 h 141"/>
                  <a:gd name="T2" fmla="*/ 0 w 139"/>
                  <a:gd name="T3" fmla="*/ 1 h 141"/>
                  <a:gd name="T4" fmla="*/ 0 w 139"/>
                  <a:gd name="T5" fmla="*/ 1 h 141"/>
                  <a:gd name="T6" fmla="*/ 0 w 139"/>
                  <a:gd name="T7" fmla="*/ 1 h 141"/>
                  <a:gd name="T8" fmla="*/ 0 w 139"/>
                  <a:gd name="T9" fmla="*/ 1 h 141"/>
                  <a:gd name="T10" fmla="*/ 0 w 139"/>
                  <a:gd name="T11" fmla="*/ 1 h 141"/>
                  <a:gd name="T12" fmla="*/ 0 w 139"/>
                  <a:gd name="T13" fmla="*/ 1 h 141"/>
                  <a:gd name="T14" fmla="*/ 0 w 139"/>
                  <a:gd name="T15" fmla="*/ 1 h 141"/>
                  <a:gd name="T16" fmla="*/ 0 w 139"/>
                  <a:gd name="T17" fmla="*/ 1 h 141"/>
                  <a:gd name="T18" fmla="*/ 0 w 139"/>
                  <a:gd name="T19" fmla="*/ 1 h 141"/>
                  <a:gd name="T20" fmla="*/ 0 w 139"/>
                  <a:gd name="T21" fmla="*/ 1 h 141"/>
                  <a:gd name="T22" fmla="*/ 0 w 139"/>
                  <a:gd name="T23" fmla="*/ 1 h 141"/>
                  <a:gd name="T24" fmla="*/ 0 w 139"/>
                  <a:gd name="T25" fmla="*/ 1 h 141"/>
                  <a:gd name="T26" fmla="*/ 0 w 139"/>
                  <a:gd name="T27" fmla="*/ 1 h 141"/>
                  <a:gd name="T28" fmla="*/ 0 w 139"/>
                  <a:gd name="T29" fmla="*/ 1 h 141"/>
                  <a:gd name="T30" fmla="*/ 0 w 139"/>
                  <a:gd name="T31" fmla="*/ 1 h 141"/>
                  <a:gd name="T32" fmla="*/ 0 w 139"/>
                  <a:gd name="T33" fmla="*/ 1 h 141"/>
                  <a:gd name="T34" fmla="*/ 0 w 139"/>
                  <a:gd name="T35" fmla="*/ 1 h 141"/>
                  <a:gd name="T36" fmla="*/ 0 w 139"/>
                  <a:gd name="T37" fmla="*/ 1 h 141"/>
                  <a:gd name="T38" fmla="*/ 0 w 139"/>
                  <a:gd name="T39" fmla="*/ 1 h 141"/>
                  <a:gd name="T40" fmla="*/ 0 w 139"/>
                  <a:gd name="T41" fmla="*/ 1 h 141"/>
                  <a:gd name="T42" fmla="*/ 0 w 139"/>
                  <a:gd name="T43" fmla="*/ 1 h 141"/>
                  <a:gd name="T44" fmla="*/ 0 w 139"/>
                  <a:gd name="T45" fmla="*/ 1 h 141"/>
                  <a:gd name="T46" fmla="*/ 0 w 139"/>
                  <a:gd name="T47" fmla="*/ 1 h 141"/>
                  <a:gd name="T48" fmla="*/ 0 w 139"/>
                  <a:gd name="T49" fmla="*/ 1 h 141"/>
                  <a:gd name="T50" fmla="*/ 0 w 139"/>
                  <a:gd name="T51" fmla="*/ 1 h 141"/>
                  <a:gd name="T52" fmla="*/ 0 w 139"/>
                  <a:gd name="T53" fmla="*/ 1 h 141"/>
                  <a:gd name="T54" fmla="*/ 0 w 139"/>
                  <a:gd name="T55" fmla="*/ 1 h 141"/>
                  <a:gd name="T56" fmla="*/ 0 w 139"/>
                  <a:gd name="T57" fmla="*/ 1 h 141"/>
                  <a:gd name="T58" fmla="*/ 0 w 139"/>
                  <a:gd name="T59" fmla="*/ 1 h 141"/>
                  <a:gd name="T60" fmla="*/ 0 w 139"/>
                  <a:gd name="T61" fmla="*/ 1 h 141"/>
                  <a:gd name="T62" fmla="*/ 0 w 139"/>
                  <a:gd name="T63" fmla="*/ 1 h 141"/>
                  <a:gd name="T64" fmla="*/ 0 w 139"/>
                  <a:gd name="T65" fmla="*/ 1 h 141"/>
                  <a:gd name="T66" fmla="*/ 0 w 139"/>
                  <a:gd name="T67" fmla="*/ 1 h 141"/>
                  <a:gd name="T68" fmla="*/ 0 w 139"/>
                  <a:gd name="T69" fmla="*/ 1 h 141"/>
                  <a:gd name="T70" fmla="*/ 0 w 139"/>
                  <a:gd name="T71" fmla="*/ 1 h 141"/>
                  <a:gd name="T72" fmla="*/ 0 w 139"/>
                  <a:gd name="T73" fmla="*/ 1 h 141"/>
                  <a:gd name="T74" fmla="*/ 0 w 139"/>
                  <a:gd name="T75" fmla="*/ 1 h 141"/>
                  <a:gd name="T76" fmla="*/ 0 w 139"/>
                  <a:gd name="T77" fmla="*/ 1 h 141"/>
                  <a:gd name="T78" fmla="*/ 0 w 139"/>
                  <a:gd name="T79" fmla="*/ 1 h 141"/>
                  <a:gd name="T80" fmla="*/ 0 w 139"/>
                  <a:gd name="T81" fmla="*/ 1 h 141"/>
                  <a:gd name="T82" fmla="*/ 0 w 139"/>
                  <a:gd name="T83" fmla="*/ 1 h 141"/>
                  <a:gd name="T84" fmla="*/ 0 w 139"/>
                  <a:gd name="T85" fmla="*/ 1 h 141"/>
                  <a:gd name="T86" fmla="*/ 0 w 139"/>
                  <a:gd name="T87" fmla="*/ 1 h 141"/>
                  <a:gd name="T88" fmla="*/ 0 w 139"/>
                  <a:gd name="T89" fmla="*/ 1 h 141"/>
                  <a:gd name="T90" fmla="*/ 0 w 139"/>
                  <a:gd name="T91" fmla="*/ 1 h 141"/>
                  <a:gd name="T92" fmla="*/ 0 w 139"/>
                  <a:gd name="T93" fmla="*/ 1 h 141"/>
                  <a:gd name="T94" fmla="*/ 0 w 139"/>
                  <a:gd name="T95" fmla="*/ 1 h 141"/>
                  <a:gd name="T96" fmla="*/ 0 w 139"/>
                  <a:gd name="T97" fmla="*/ 1 h 141"/>
                  <a:gd name="T98" fmla="*/ 0 w 139"/>
                  <a:gd name="T99" fmla="*/ 1 h 141"/>
                  <a:gd name="T100" fmla="*/ 0 w 139"/>
                  <a:gd name="T101" fmla="*/ 1 h 141"/>
                  <a:gd name="T102" fmla="*/ 0 w 139"/>
                  <a:gd name="T103" fmla="*/ 1 h 141"/>
                  <a:gd name="T104" fmla="*/ 0 w 139"/>
                  <a:gd name="T105" fmla="*/ 1 h 141"/>
                  <a:gd name="T106" fmla="*/ 0 w 139"/>
                  <a:gd name="T107" fmla="*/ 1 h 141"/>
                  <a:gd name="T108" fmla="*/ 0 w 139"/>
                  <a:gd name="T109" fmla="*/ 1 h 141"/>
                  <a:gd name="T110" fmla="*/ 0 w 139"/>
                  <a:gd name="T111" fmla="*/ 1 h 141"/>
                  <a:gd name="T112" fmla="*/ 0 w 139"/>
                  <a:gd name="T113" fmla="*/ 1 h 141"/>
                  <a:gd name="T114" fmla="*/ 0 w 139"/>
                  <a:gd name="T115" fmla="*/ 0 h 141"/>
                  <a:gd name="T116" fmla="*/ 0 w 139"/>
                  <a:gd name="T117" fmla="*/ 0 h 141"/>
                  <a:gd name="T118" fmla="*/ 0 w 139"/>
                  <a:gd name="T119" fmla="*/ 0 h 141"/>
                  <a:gd name="T120" fmla="*/ 0 w 139"/>
                  <a:gd name="T121" fmla="*/ 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9" h="141">
                    <a:moveTo>
                      <a:pt x="57" y="0"/>
                    </a:moveTo>
                    <a:lnTo>
                      <a:pt x="46" y="2"/>
                    </a:lnTo>
                    <a:lnTo>
                      <a:pt x="36" y="6"/>
                    </a:lnTo>
                    <a:lnTo>
                      <a:pt x="28" y="12"/>
                    </a:lnTo>
                    <a:lnTo>
                      <a:pt x="20" y="19"/>
                    </a:lnTo>
                    <a:lnTo>
                      <a:pt x="13" y="27"/>
                    </a:lnTo>
                    <a:lnTo>
                      <a:pt x="7" y="37"/>
                    </a:lnTo>
                    <a:lnTo>
                      <a:pt x="5" y="41"/>
                    </a:lnTo>
                    <a:lnTo>
                      <a:pt x="3" y="46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5" y="92"/>
                    </a:lnTo>
                    <a:lnTo>
                      <a:pt x="7" y="99"/>
                    </a:lnTo>
                    <a:lnTo>
                      <a:pt x="10" y="104"/>
                    </a:lnTo>
                    <a:lnTo>
                      <a:pt x="14" y="110"/>
                    </a:lnTo>
                    <a:lnTo>
                      <a:pt x="18" y="115"/>
                    </a:lnTo>
                    <a:lnTo>
                      <a:pt x="22" y="121"/>
                    </a:lnTo>
                    <a:lnTo>
                      <a:pt x="28" y="125"/>
                    </a:lnTo>
                    <a:lnTo>
                      <a:pt x="33" y="129"/>
                    </a:lnTo>
                    <a:lnTo>
                      <a:pt x="39" y="133"/>
                    </a:lnTo>
                    <a:lnTo>
                      <a:pt x="46" y="136"/>
                    </a:lnTo>
                    <a:lnTo>
                      <a:pt x="60" y="140"/>
                    </a:lnTo>
                    <a:lnTo>
                      <a:pt x="65" y="140"/>
                    </a:lnTo>
                    <a:lnTo>
                      <a:pt x="71" y="141"/>
                    </a:lnTo>
                    <a:lnTo>
                      <a:pt x="76" y="141"/>
                    </a:lnTo>
                    <a:lnTo>
                      <a:pt x="82" y="140"/>
                    </a:lnTo>
                    <a:lnTo>
                      <a:pt x="86" y="140"/>
                    </a:lnTo>
                    <a:lnTo>
                      <a:pt x="91" y="138"/>
                    </a:lnTo>
                    <a:lnTo>
                      <a:pt x="101" y="134"/>
                    </a:lnTo>
                    <a:lnTo>
                      <a:pt x="110" y="129"/>
                    </a:lnTo>
                    <a:lnTo>
                      <a:pt x="119" y="122"/>
                    </a:lnTo>
                    <a:lnTo>
                      <a:pt x="123" y="118"/>
                    </a:lnTo>
                    <a:lnTo>
                      <a:pt x="126" y="114"/>
                    </a:lnTo>
                    <a:lnTo>
                      <a:pt x="131" y="104"/>
                    </a:lnTo>
                    <a:lnTo>
                      <a:pt x="135" y="94"/>
                    </a:lnTo>
                    <a:lnTo>
                      <a:pt x="137" y="89"/>
                    </a:lnTo>
                    <a:lnTo>
                      <a:pt x="138" y="83"/>
                    </a:lnTo>
                    <a:lnTo>
                      <a:pt x="139" y="75"/>
                    </a:lnTo>
                    <a:lnTo>
                      <a:pt x="139" y="68"/>
                    </a:lnTo>
                    <a:lnTo>
                      <a:pt x="138" y="61"/>
                    </a:lnTo>
                    <a:lnTo>
                      <a:pt x="137" y="55"/>
                    </a:lnTo>
                    <a:lnTo>
                      <a:pt x="135" y="48"/>
                    </a:lnTo>
                    <a:lnTo>
                      <a:pt x="132" y="42"/>
                    </a:lnTo>
                    <a:lnTo>
                      <a:pt x="128" y="35"/>
                    </a:lnTo>
                    <a:lnTo>
                      <a:pt x="124" y="30"/>
                    </a:lnTo>
                    <a:lnTo>
                      <a:pt x="120" y="24"/>
                    </a:lnTo>
                    <a:lnTo>
                      <a:pt x="116" y="19"/>
                    </a:lnTo>
                    <a:lnTo>
                      <a:pt x="110" y="15"/>
                    </a:lnTo>
                    <a:lnTo>
                      <a:pt x="105" y="11"/>
                    </a:lnTo>
                    <a:lnTo>
                      <a:pt x="98" y="8"/>
                    </a:lnTo>
                    <a:lnTo>
                      <a:pt x="93" y="4"/>
                    </a:lnTo>
                    <a:lnTo>
                      <a:pt x="86" y="2"/>
                    </a:lnTo>
                    <a:lnTo>
                      <a:pt x="79" y="1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4" name="Freeform 972"/>
              <p:cNvSpPr>
                <a:spLocks/>
              </p:cNvSpPr>
              <p:nvPr userDrawn="1"/>
            </p:nvSpPr>
            <p:spPr bwMode="auto">
              <a:xfrm>
                <a:off x="4533" y="2727"/>
                <a:ext cx="67" cy="68"/>
              </a:xfrm>
              <a:custGeom>
                <a:avLst/>
                <a:gdLst>
                  <a:gd name="T0" fmla="*/ 1 w 133"/>
                  <a:gd name="T1" fmla="*/ 0 h 136"/>
                  <a:gd name="T2" fmla="*/ 1 w 133"/>
                  <a:gd name="T3" fmla="*/ 1 h 136"/>
                  <a:gd name="T4" fmla="*/ 1 w 133"/>
                  <a:gd name="T5" fmla="*/ 1 h 136"/>
                  <a:gd name="T6" fmla="*/ 1 w 133"/>
                  <a:gd name="T7" fmla="*/ 1 h 136"/>
                  <a:gd name="T8" fmla="*/ 1 w 133"/>
                  <a:gd name="T9" fmla="*/ 1 h 136"/>
                  <a:gd name="T10" fmla="*/ 1 w 133"/>
                  <a:gd name="T11" fmla="*/ 1 h 136"/>
                  <a:gd name="T12" fmla="*/ 0 w 133"/>
                  <a:gd name="T13" fmla="*/ 1 h 136"/>
                  <a:gd name="T14" fmla="*/ 1 w 133"/>
                  <a:gd name="T15" fmla="*/ 1 h 136"/>
                  <a:gd name="T16" fmla="*/ 1 w 133"/>
                  <a:gd name="T17" fmla="*/ 1 h 136"/>
                  <a:gd name="T18" fmla="*/ 1 w 133"/>
                  <a:gd name="T19" fmla="*/ 1 h 136"/>
                  <a:gd name="T20" fmla="*/ 1 w 133"/>
                  <a:gd name="T21" fmla="*/ 1 h 136"/>
                  <a:gd name="T22" fmla="*/ 1 w 133"/>
                  <a:gd name="T23" fmla="*/ 1 h 136"/>
                  <a:gd name="T24" fmla="*/ 1 w 133"/>
                  <a:gd name="T25" fmla="*/ 1 h 136"/>
                  <a:gd name="T26" fmla="*/ 1 w 133"/>
                  <a:gd name="T27" fmla="*/ 1 h 136"/>
                  <a:gd name="T28" fmla="*/ 1 w 133"/>
                  <a:gd name="T29" fmla="*/ 1 h 136"/>
                  <a:gd name="T30" fmla="*/ 1 w 133"/>
                  <a:gd name="T31" fmla="*/ 1 h 136"/>
                  <a:gd name="T32" fmla="*/ 1 w 133"/>
                  <a:gd name="T33" fmla="*/ 1 h 136"/>
                  <a:gd name="T34" fmla="*/ 1 w 133"/>
                  <a:gd name="T35" fmla="*/ 1 h 136"/>
                  <a:gd name="T36" fmla="*/ 1 w 133"/>
                  <a:gd name="T37" fmla="*/ 1 h 136"/>
                  <a:gd name="T38" fmla="*/ 1 w 133"/>
                  <a:gd name="T39" fmla="*/ 1 h 136"/>
                  <a:gd name="T40" fmla="*/ 1 w 133"/>
                  <a:gd name="T41" fmla="*/ 1 h 136"/>
                  <a:gd name="T42" fmla="*/ 1 w 133"/>
                  <a:gd name="T43" fmla="*/ 1 h 136"/>
                  <a:gd name="T44" fmla="*/ 1 w 133"/>
                  <a:gd name="T45" fmla="*/ 1 h 136"/>
                  <a:gd name="T46" fmla="*/ 1 w 133"/>
                  <a:gd name="T47" fmla="*/ 1 h 136"/>
                  <a:gd name="T48" fmla="*/ 1 w 133"/>
                  <a:gd name="T49" fmla="*/ 1 h 136"/>
                  <a:gd name="T50" fmla="*/ 1 w 133"/>
                  <a:gd name="T51" fmla="*/ 1 h 136"/>
                  <a:gd name="T52" fmla="*/ 1 w 133"/>
                  <a:gd name="T53" fmla="*/ 1 h 136"/>
                  <a:gd name="T54" fmla="*/ 1 w 133"/>
                  <a:gd name="T55" fmla="*/ 1 h 136"/>
                  <a:gd name="T56" fmla="*/ 1 w 133"/>
                  <a:gd name="T57" fmla="*/ 1 h 136"/>
                  <a:gd name="T58" fmla="*/ 1 w 133"/>
                  <a:gd name="T59" fmla="*/ 1 h 136"/>
                  <a:gd name="T60" fmla="*/ 1 w 133"/>
                  <a:gd name="T61" fmla="*/ 1 h 136"/>
                  <a:gd name="T62" fmla="*/ 1 w 133"/>
                  <a:gd name="T63" fmla="*/ 0 h 1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3" h="136">
                    <a:moveTo>
                      <a:pt x="55" y="0"/>
                    </a:moveTo>
                    <a:lnTo>
                      <a:pt x="49" y="0"/>
                    </a:lnTo>
                    <a:lnTo>
                      <a:pt x="44" y="1"/>
                    </a:lnTo>
                    <a:lnTo>
                      <a:pt x="39" y="3"/>
                    </a:lnTo>
                    <a:lnTo>
                      <a:pt x="35" y="4"/>
                    </a:lnTo>
                    <a:lnTo>
                      <a:pt x="26" y="8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3"/>
                    </a:lnTo>
                    <a:lnTo>
                      <a:pt x="1" y="70"/>
                    </a:lnTo>
                    <a:lnTo>
                      <a:pt x="2" y="77"/>
                    </a:lnTo>
                    <a:lnTo>
                      <a:pt x="4" y="82"/>
                    </a:lnTo>
                    <a:lnTo>
                      <a:pt x="6" y="89"/>
                    </a:lnTo>
                    <a:lnTo>
                      <a:pt x="9" y="95"/>
                    </a:lnTo>
                    <a:lnTo>
                      <a:pt x="13" y="100"/>
                    </a:lnTo>
                    <a:lnTo>
                      <a:pt x="17" y="106"/>
                    </a:lnTo>
                    <a:lnTo>
                      <a:pt x="22" y="111"/>
                    </a:lnTo>
                    <a:lnTo>
                      <a:pt x="27" y="117"/>
                    </a:lnTo>
                    <a:lnTo>
                      <a:pt x="33" y="121"/>
                    </a:lnTo>
                    <a:lnTo>
                      <a:pt x="38" y="125"/>
                    </a:lnTo>
                    <a:lnTo>
                      <a:pt x="44" y="128"/>
                    </a:lnTo>
                    <a:lnTo>
                      <a:pt x="50" y="130"/>
                    </a:lnTo>
                    <a:lnTo>
                      <a:pt x="57" y="133"/>
                    </a:lnTo>
                    <a:lnTo>
                      <a:pt x="61" y="135"/>
                    </a:lnTo>
                    <a:lnTo>
                      <a:pt x="67" y="135"/>
                    </a:lnTo>
                    <a:lnTo>
                      <a:pt x="72" y="136"/>
                    </a:lnTo>
                    <a:lnTo>
                      <a:pt x="78" y="136"/>
                    </a:lnTo>
                    <a:lnTo>
                      <a:pt x="88" y="135"/>
                    </a:lnTo>
                    <a:lnTo>
                      <a:pt x="97" y="132"/>
                    </a:lnTo>
                    <a:lnTo>
                      <a:pt x="101" y="129"/>
                    </a:lnTo>
                    <a:lnTo>
                      <a:pt x="105" y="128"/>
                    </a:lnTo>
                    <a:lnTo>
                      <a:pt x="110" y="125"/>
                    </a:lnTo>
                    <a:lnTo>
                      <a:pt x="114" y="121"/>
                    </a:lnTo>
                    <a:lnTo>
                      <a:pt x="118" y="118"/>
                    </a:lnTo>
                    <a:lnTo>
                      <a:pt x="121" y="114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30" y="96"/>
                    </a:lnTo>
                    <a:lnTo>
                      <a:pt x="132" y="92"/>
                    </a:lnTo>
                    <a:lnTo>
                      <a:pt x="133" y="86"/>
                    </a:lnTo>
                    <a:lnTo>
                      <a:pt x="133" y="80"/>
                    </a:lnTo>
                    <a:lnTo>
                      <a:pt x="133" y="73"/>
                    </a:lnTo>
                    <a:lnTo>
                      <a:pt x="130" y="59"/>
                    </a:lnTo>
                    <a:lnTo>
                      <a:pt x="129" y="52"/>
                    </a:lnTo>
                    <a:lnTo>
                      <a:pt x="126" y="47"/>
                    </a:lnTo>
                    <a:lnTo>
                      <a:pt x="123" y="40"/>
                    </a:lnTo>
                    <a:lnTo>
                      <a:pt x="119" y="34"/>
                    </a:lnTo>
                    <a:lnTo>
                      <a:pt x="115" y="29"/>
                    </a:lnTo>
                    <a:lnTo>
                      <a:pt x="111" y="23"/>
                    </a:lnTo>
                    <a:lnTo>
                      <a:pt x="105" y="19"/>
                    </a:lnTo>
                    <a:lnTo>
                      <a:pt x="100" y="14"/>
                    </a:lnTo>
                    <a:lnTo>
                      <a:pt x="94" y="11"/>
                    </a:lnTo>
                    <a:lnTo>
                      <a:pt x="88" y="7"/>
                    </a:lnTo>
                    <a:lnTo>
                      <a:pt x="82" y="4"/>
                    </a:lnTo>
                    <a:lnTo>
                      <a:pt x="75" y="3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5" name="Freeform 973"/>
              <p:cNvSpPr>
                <a:spLocks/>
              </p:cNvSpPr>
              <p:nvPr userDrawn="1"/>
            </p:nvSpPr>
            <p:spPr bwMode="auto">
              <a:xfrm>
                <a:off x="4630" y="2004"/>
                <a:ext cx="73" cy="74"/>
              </a:xfrm>
              <a:custGeom>
                <a:avLst/>
                <a:gdLst>
                  <a:gd name="T0" fmla="*/ 1 w 146"/>
                  <a:gd name="T1" fmla="*/ 0 h 149"/>
                  <a:gd name="T2" fmla="*/ 1 w 146"/>
                  <a:gd name="T3" fmla="*/ 0 h 149"/>
                  <a:gd name="T4" fmla="*/ 1 w 146"/>
                  <a:gd name="T5" fmla="*/ 0 h 149"/>
                  <a:gd name="T6" fmla="*/ 1 w 146"/>
                  <a:gd name="T7" fmla="*/ 0 h 149"/>
                  <a:gd name="T8" fmla="*/ 1 w 146"/>
                  <a:gd name="T9" fmla="*/ 0 h 149"/>
                  <a:gd name="T10" fmla="*/ 1 w 146"/>
                  <a:gd name="T11" fmla="*/ 0 h 149"/>
                  <a:gd name="T12" fmla="*/ 1 w 146"/>
                  <a:gd name="T13" fmla="*/ 0 h 149"/>
                  <a:gd name="T14" fmla="*/ 1 w 146"/>
                  <a:gd name="T15" fmla="*/ 0 h 149"/>
                  <a:gd name="T16" fmla="*/ 1 w 146"/>
                  <a:gd name="T17" fmla="*/ 0 h 149"/>
                  <a:gd name="T18" fmla="*/ 1 w 146"/>
                  <a:gd name="T19" fmla="*/ 0 h 149"/>
                  <a:gd name="T20" fmla="*/ 1 w 146"/>
                  <a:gd name="T21" fmla="*/ 0 h 149"/>
                  <a:gd name="T22" fmla="*/ 1 w 146"/>
                  <a:gd name="T23" fmla="*/ 0 h 149"/>
                  <a:gd name="T24" fmla="*/ 0 w 146"/>
                  <a:gd name="T25" fmla="*/ 0 h 149"/>
                  <a:gd name="T26" fmla="*/ 1 w 146"/>
                  <a:gd name="T27" fmla="*/ 0 h 149"/>
                  <a:gd name="T28" fmla="*/ 1 w 146"/>
                  <a:gd name="T29" fmla="*/ 0 h 149"/>
                  <a:gd name="T30" fmla="*/ 1 w 146"/>
                  <a:gd name="T31" fmla="*/ 0 h 149"/>
                  <a:gd name="T32" fmla="*/ 1 w 146"/>
                  <a:gd name="T33" fmla="*/ 0 h 149"/>
                  <a:gd name="T34" fmla="*/ 1 w 146"/>
                  <a:gd name="T35" fmla="*/ 0 h 149"/>
                  <a:gd name="T36" fmla="*/ 1 w 146"/>
                  <a:gd name="T37" fmla="*/ 0 h 149"/>
                  <a:gd name="T38" fmla="*/ 1 w 146"/>
                  <a:gd name="T39" fmla="*/ 0 h 149"/>
                  <a:gd name="T40" fmla="*/ 1 w 146"/>
                  <a:gd name="T41" fmla="*/ 0 h 149"/>
                  <a:gd name="T42" fmla="*/ 1 w 146"/>
                  <a:gd name="T43" fmla="*/ 0 h 149"/>
                  <a:gd name="T44" fmla="*/ 1 w 146"/>
                  <a:gd name="T45" fmla="*/ 0 h 149"/>
                  <a:gd name="T46" fmla="*/ 1 w 146"/>
                  <a:gd name="T47" fmla="*/ 0 h 149"/>
                  <a:gd name="T48" fmla="*/ 1 w 146"/>
                  <a:gd name="T49" fmla="*/ 0 h 149"/>
                  <a:gd name="T50" fmla="*/ 1 w 146"/>
                  <a:gd name="T51" fmla="*/ 0 h 149"/>
                  <a:gd name="T52" fmla="*/ 1 w 146"/>
                  <a:gd name="T53" fmla="*/ 0 h 149"/>
                  <a:gd name="T54" fmla="*/ 1 w 146"/>
                  <a:gd name="T55" fmla="*/ 0 h 149"/>
                  <a:gd name="T56" fmla="*/ 1 w 146"/>
                  <a:gd name="T57" fmla="*/ 0 h 149"/>
                  <a:gd name="T58" fmla="*/ 1 w 146"/>
                  <a:gd name="T59" fmla="*/ 0 h 149"/>
                  <a:gd name="T60" fmla="*/ 1 w 146"/>
                  <a:gd name="T61" fmla="*/ 0 h 149"/>
                  <a:gd name="T62" fmla="*/ 1 w 146"/>
                  <a:gd name="T63" fmla="*/ 0 h 149"/>
                  <a:gd name="T64" fmla="*/ 1 w 146"/>
                  <a:gd name="T65" fmla="*/ 0 h 149"/>
                  <a:gd name="T66" fmla="*/ 1 w 146"/>
                  <a:gd name="T67" fmla="*/ 0 h 149"/>
                  <a:gd name="T68" fmla="*/ 1 w 146"/>
                  <a:gd name="T69" fmla="*/ 0 h 149"/>
                  <a:gd name="T70" fmla="*/ 1 w 146"/>
                  <a:gd name="T71" fmla="*/ 0 h 149"/>
                  <a:gd name="T72" fmla="*/ 1 w 146"/>
                  <a:gd name="T73" fmla="*/ 0 h 149"/>
                  <a:gd name="T74" fmla="*/ 1 w 146"/>
                  <a:gd name="T75" fmla="*/ 0 h 149"/>
                  <a:gd name="T76" fmla="*/ 1 w 146"/>
                  <a:gd name="T77" fmla="*/ 0 h 149"/>
                  <a:gd name="T78" fmla="*/ 1 w 146"/>
                  <a:gd name="T79" fmla="*/ 0 h 149"/>
                  <a:gd name="T80" fmla="*/ 1 w 146"/>
                  <a:gd name="T81" fmla="*/ 0 h 149"/>
                  <a:gd name="T82" fmla="*/ 1 w 146"/>
                  <a:gd name="T83" fmla="*/ 0 h 149"/>
                  <a:gd name="T84" fmla="*/ 1 w 146"/>
                  <a:gd name="T85" fmla="*/ 0 h 149"/>
                  <a:gd name="T86" fmla="*/ 1 w 146"/>
                  <a:gd name="T87" fmla="*/ 0 h 149"/>
                  <a:gd name="T88" fmla="*/ 1 w 146"/>
                  <a:gd name="T89" fmla="*/ 0 h 149"/>
                  <a:gd name="T90" fmla="*/ 1 w 146"/>
                  <a:gd name="T91" fmla="*/ 0 h 149"/>
                  <a:gd name="T92" fmla="*/ 1 w 146"/>
                  <a:gd name="T93" fmla="*/ 0 h 149"/>
                  <a:gd name="T94" fmla="*/ 1 w 146"/>
                  <a:gd name="T95" fmla="*/ 0 h 149"/>
                  <a:gd name="T96" fmla="*/ 1 w 146"/>
                  <a:gd name="T97" fmla="*/ 0 h 149"/>
                  <a:gd name="T98" fmla="*/ 1 w 146"/>
                  <a:gd name="T99" fmla="*/ 0 h 149"/>
                  <a:gd name="T100" fmla="*/ 1 w 146"/>
                  <a:gd name="T101" fmla="*/ 0 h 149"/>
                  <a:gd name="T102" fmla="*/ 1 w 146"/>
                  <a:gd name="T103" fmla="*/ 0 h 149"/>
                  <a:gd name="T104" fmla="*/ 1 w 146"/>
                  <a:gd name="T105" fmla="*/ 0 h 149"/>
                  <a:gd name="T106" fmla="*/ 1 w 146"/>
                  <a:gd name="T107" fmla="*/ 0 h 149"/>
                  <a:gd name="T108" fmla="*/ 1 w 146"/>
                  <a:gd name="T109" fmla="*/ 0 h 149"/>
                  <a:gd name="T110" fmla="*/ 1 w 146"/>
                  <a:gd name="T111" fmla="*/ 0 h 149"/>
                  <a:gd name="T112" fmla="*/ 1 w 146"/>
                  <a:gd name="T113" fmla="*/ 0 h 149"/>
                  <a:gd name="T114" fmla="*/ 1 w 146"/>
                  <a:gd name="T115" fmla="*/ 0 h 149"/>
                  <a:gd name="T116" fmla="*/ 1 w 146"/>
                  <a:gd name="T117" fmla="*/ 0 h 149"/>
                  <a:gd name="T118" fmla="*/ 1 w 146"/>
                  <a:gd name="T119" fmla="*/ 0 h 149"/>
                  <a:gd name="T120" fmla="*/ 1 w 146"/>
                  <a:gd name="T121" fmla="*/ 0 h 149"/>
                  <a:gd name="T122" fmla="*/ 1 w 146"/>
                  <a:gd name="T123" fmla="*/ 0 h 149"/>
                  <a:gd name="T124" fmla="*/ 1 w 146"/>
                  <a:gd name="T125" fmla="*/ 0 h 1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6" h="149">
                    <a:moveTo>
                      <a:pt x="61" y="3"/>
                    </a:moveTo>
                    <a:lnTo>
                      <a:pt x="50" y="6"/>
                    </a:lnTo>
                    <a:lnTo>
                      <a:pt x="39" y="11"/>
                    </a:lnTo>
                    <a:lnTo>
                      <a:pt x="29" y="18"/>
                    </a:lnTo>
                    <a:lnTo>
                      <a:pt x="25" y="22"/>
                    </a:lnTo>
                    <a:lnTo>
                      <a:pt x="21" y="26"/>
                    </a:lnTo>
                    <a:lnTo>
                      <a:pt x="18" y="31"/>
                    </a:lnTo>
                    <a:lnTo>
                      <a:pt x="14" y="36"/>
                    </a:lnTo>
                    <a:lnTo>
                      <a:pt x="9" y="46"/>
                    </a:lnTo>
                    <a:lnTo>
                      <a:pt x="6" y="51"/>
                    </a:lnTo>
                    <a:lnTo>
                      <a:pt x="5" y="57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2" y="91"/>
                    </a:lnTo>
                    <a:lnTo>
                      <a:pt x="3" y="98"/>
                    </a:lnTo>
                    <a:lnTo>
                      <a:pt x="6" y="103"/>
                    </a:lnTo>
                    <a:lnTo>
                      <a:pt x="9" y="110"/>
                    </a:lnTo>
                    <a:lnTo>
                      <a:pt x="11" y="116"/>
                    </a:lnTo>
                    <a:lnTo>
                      <a:pt x="16" y="123"/>
                    </a:lnTo>
                    <a:lnTo>
                      <a:pt x="20" y="127"/>
                    </a:lnTo>
                    <a:lnTo>
                      <a:pt x="25" y="132"/>
                    </a:lnTo>
                    <a:lnTo>
                      <a:pt x="29" y="136"/>
                    </a:lnTo>
                    <a:lnTo>
                      <a:pt x="36" y="139"/>
                    </a:lnTo>
                    <a:lnTo>
                      <a:pt x="42" y="143"/>
                    </a:lnTo>
                    <a:lnTo>
                      <a:pt x="49" y="146"/>
                    </a:lnTo>
                    <a:lnTo>
                      <a:pt x="55" y="147"/>
                    </a:lnTo>
                    <a:lnTo>
                      <a:pt x="62" y="149"/>
                    </a:lnTo>
                    <a:lnTo>
                      <a:pt x="68" y="149"/>
                    </a:lnTo>
                    <a:lnTo>
                      <a:pt x="75" y="149"/>
                    </a:lnTo>
                    <a:lnTo>
                      <a:pt x="80" y="147"/>
                    </a:lnTo>
                    <a:lnTo>
                      <a:pt x="86" y="147"/>
                    </a:lnTo>
                    <a:lnTo>
                      <a:pt x="91" y="145"/>
                    </a:lnTo>
                    <a:lnTo>
                      <a:pt x="97" y="143"/>
                    </a:lnTo>
                    <a:lnTo>
                      <a:pt x="102" y="141"/>
                    </a:lnTo>
                    <a:lnTo>
                      <a:pt x="106" y="138"/>
                    </a:lnTo>
                    <a:lnTo>
                      <a:pt x="116" y="132"/>
                    </a:lnTo>
                    <a:lnTo>
                      <a:pt x="126" y="124"/>
                    </a:lnTo>
                    <a:lnTo>
                      <a:pt x="128" y="120"/>
                    </a:lnTo>
                    <a:lnTo>
                      <a:pt x="133" y="114"/>
                    </a:lnTo>
                    <a:lnTo>
                      <a:pt x="138" y="105"/>
                    </a:lnTo>
                    <a:lnTo>
                      <a:pt x="142" y="94"/>
                    </a:lnTo>
                    <a:lnTo>
                      <a:pt x="145" y="81"/>
                    </a:lnTo>
                    <a:lnTo>
                      <a:pt x="146" y="73"/>
                    </a:lnTo>
                    <a:lnTo>
                      <a:pt x="146" y="66"/>
                    </a:lnTo>
                    <a:lnTo>
                      <a:pt x="145" y="58"/>
                    </a:lnTo>
                    <a:lnTo>
                      <a:pt x="144" y="51"/>
                    </a:lnTo>
                    <a:lnTo>
                      <a:pt x="142" y="44"/>
                    </a:lnTo>
                    <a:lnTo>
                      <a:pt x="139" y="39"/>
                    </a:lnTo>
                    <a:lnTo>
                      <a:pt x="135" y="32"/>
                    </a:lnTo>
                    <a:lnTo>
                      <a:pt x="131" y="26"/>
                    </a:lnTo>
                    <a:lnTo>
                      <a:pt x="127" y="21"/>
                    </a:lnTo>
                    <a:lnTo>
                      <a:pt x="122" y="17"/>
                    </a:lnTo>
                    <a:lnTo>
                      <a:pt x="116" y="13"/>
                    </a:lnTo>
                    <a:lnTo>
                      <a:pt x="111" y="9"/>
                    </a:lnTo>
                    <a:lnTo>
                      <a:pt x="104" y="6"/>
                    </a:lnTo>
                    <a:lnTo>
                      <a:pt x="98" y="3"/>
                    </a:lnTo>
                    <a:lnTo>
                      <a:pt x="91" y="2"/>
                    </a:lnTo>
                    <a:lnTo>
                      <a:pt x="83" y="0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6" y="2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6" name="Freeform 974"/>
              <p:cNvSpPr>
                <a:spLocks/>
              </p:cNvSpPr>
              <p:nvPr userDrawn="1"/>
            </p:nvSpPr>
            <p:spPr bwMode="auto">
              <a:xfrm>
                <a:off x="4504" y="2950"/>
                <a:ext cx="64" cy="66"/>
              </a:xfrm>
              <a:custGeom>
                <a:avLst/>
                <a:gdLst>
                  <a:gd name="T0" fmla="*/ 0 w 130"/>
                  <a:gd name="T1" fmla="*/ 0 h 132"/>
                  <a:gd name="T2" fmla="*/ 0 w 130"/>
                  <a:gd name="T3" fmla="*/ 0 h 132"/>
                  <a:gd name="T4" fmla="*/ 0 w 130"/>
                  <a:gd name="T5" fmla="*/ 1 h 132"/>
                  <a:gd name="T6" fmla="*/ 0 w 130"/>
                  <a:gd name="T7" fmla="*/ 1 h 132"/>
                  <a:gd name="T8" fmla="*/ 0 w 130"/>
                  <a:gd name="T9" fmla="*/ 1 h 132"/>
                  <a:gd name="T10" fmla="*/ 0 w 130"/>
                  <a:gd name="T11" fmla="*/ 1 h 132"/>
                  <a:gd name="T12" fmla="*/ 0 w 130"/>
                  <a:gd name="T13" fmla="*/ 1 h 132"/>
                  <a:gd name="T14" fmla="*/ 0 w 130"/>
                  <a:gd name="T15" fmla="*/ 1 h 132"/>
                  <a:gd name="T16" fmla="*/ 0 w 130"/>
                  <a:gd name="T17" fmla="*/ 1 h 132"/>
                  <a:gd name="T18" fmla="*/ 0 w 130"/>
                  <a:gd name="T19" fmla="*/ 1 h 132"/>
                  <a:gd name="T20" fmla="*/ 0 w 130"/>
                  <a:gd name="T21" fmla="*/ 1 h 132"/>
                  <a:gd name="T22" fmla="*/ 0 w 130"/>
                  <a:gd name="T23" fmla="*/ 1 h 132"/>
                  <a:gd name="T24" fmla="*/ 0 w 130"/>
                  <a:gd name="T25" fmla="*/ 1 h 132"/>
                  <a:gd name="T26" fmla="*/ 0 w 130"/>
                  <a:gd name="T27" fmla="*/ 1 h 132"/>
                  <a:gd name="T28" fmla="*/ 0 w 130"/>
                  <a:gd name="T29" fmla="*/ 1 h 132"/>
                  <a:gd name="T30" fmla="*/ 0 w 130"/>
                  <a:gd name="T31" fmla="*/ 1 h 132"/>
                  <a:gd name="T32" fmla="*/ 0 w 130"/>
                  <a:gd name="T33" fmla="*/ 1 h 132"/>
                  <a:gd name="T34" fmla="*/ 0 w 130"/>
                  <a:gd name="T35" fmla="*/ 1 h 132"/>
                  <a:gd name="T36" fmla="*/ 0 w 130"/>
                  <a:gd name="T37" fmla="*/ 1 h 132"/>
                  <a:gd name="T38" fmla="*/ 0 w 130"/>
                  <a:gd name="T39" fmla="*/ 1 h 132"/>
                  <a:gd name="T40" fmla="*/ 0 w 130"/>
                  <a:gd name="T41" fmla="*/ 1 h 132"/>
                  <a:gd name="T42" fmla="*/ 0 w 130"/>
                  <a:gd name="T43" fmla="*/ 1 h 132"/>
                  <a:gd name="T44" fmla="*/ 0 w 130"/>
                  <a:gd name="T45" fmla="*/ 1 h 132"/>
                  <a:gd name="T46" fmla="*/ 0 w 130"/>
                  <a:gd name="T47" fmla="*/ 1 h 132"/>
                  <a:gd name="T48" fmla="*/ 0 w 130"/>
                  <a:gd name="T49" fmla="*/ 1 h 132"/>
                  <a:gd name="T50" fmla="*/ 0 w 130"/>
                  <a:gd name="T51" fmla="*/ 1 h 132"/>
                  <a:gd name="T52" fmla="*/ 0 w 130"/>
                  <a:gd name="T53" fmla="*/ 1 h 132"/>
                  <a:gd name="T54" fmla="*/ 0 w 130"/>
                  <a:gd name="T55" fmla="*/ 1 h 132"/>
                  <a:gd name="T56" fmla="*/ 0 w 130"/>
                  <a:gd name="T57" fmla="*/ 1 h 132"/>
                  <a:gd name="T58" fmla="*/ 0 w 130"/>
                  <a:gd name="T59" fmla="*/ 1 h 132"/>
                  <a:gd name="T60" fmla="*/ 0 w 130"/>
                  <a:gd name="T61" fmla="*/ 1 h 132"/>
                  <a:gd name="T62" fmla="*/ 0 w 130"/>
                  <a:gd name="T63" fmla="*/ 1 h 132"/>
                  <a:gd name="T64" fmla="*/ 0 w 130"/>
                  <a:gd name="T65" fmla="*/ 1 h 132"/>
                  <a:gd name="T66" fmla="*/ 0 w 130"/>
                  <a:gd name="T67" fmla="*/ 1 h 132"/>
                  <a:gd name="T68" fmla="*/ 0 w 130"/>
                  <a:gd name="T69" fmla="*/ 1 h 132"/>
                  <a:gd name="T70" fmla="*/ 0 w 130"/>
                  <a:gd name="T71" fmla="*/ 1 h 132"/>
                  <a:gd name="T72" fmla="*/ 0 w 130"/>
                  <a:gd name="T73" fmla="*/ 1 h 132"/>
                  <a:gd name="T74" fmla="*/ 0 w 130"/>
                  <a:gd name="T75" fmla="*/ 1 h 132"/>
                  <a:gd name="T76" fmla="*/ 0 w 130"/>
                  <a:gd name="T77" fmla="*/ 1 h 132"/>
                  <a:gd name="T78" fmla="*/ 0 w 130"/>
                  <a:gd name="T79" fmla="*/ 1 h 132"/>
                  <a:gd name="T80" fmla="*/ 0 w 130"/>
                  <a:gd name="T81" fmla="*/ 1 h 132"/>
                  <a:gd name="T82" fmla="*/ 0 w 130"/>
                  <a:gd name="T83" fmla="*/ 1 h 132"/>
                  <a:gd name="T84" fmla="*/ 0 w 130"/>
                  <a:gd name="T85" fmla="*/ 1 h 132"/>
                  <a:gd name="T86" fmla="*/ 0 w 130"/>
                  <a:gd name="T87" fmla="*/ 1 h 132"/>
                  <a:gd name="T88" fmla="*/ 0 w 130"/>
                  <a:gd name="T89" fmla="*/ 1 h 132"/>
                  <a:gd name="T90" fmla="*/ 0 w 130"/>
                  <a:gd name="T91" fmla="*/ 1 h 132"/>
                  <a:gd name="T92" fmla="*/ 0 w 130"/>
                  <a:gd name="T93" fmla="*/ 1 h 132"/>
                  <a:gd name="T94" fmla="*/ 0 w 130"/>
                  <a:gd name="T95" fmla="*/ 1 h 132"/>
                  <a:gd name="T96" fmla="*/ 0 w 130"/>
                  <a:gd name="T97" fmla="*/ 1 h 132"/>
                  <a:gd name="T98" fmla="*/ 0 w 130"/>
                  <a:gd name="T99" fmla="*/ 1 h 132"/>
                  <a:gd name="T100" fmla="*/ 0 w 130"/>
                  <a:gd name="T101" fmla="*/ 1 h 132"/>
                  <a:gd name="T102" fmla="*/ 0 w 130"/>
                  <a:gd name="T103" fmla="*/ 1 h 132"/>
                  <a:gd name="T104" fmla="*/ 0 w 130"/>
                  <a:gd name="T105" fmla="*/ 1 h 132"/>
                  <a:gd name="T106" fmla="*/ 0 w 130"/>
                  <a:gd name="T107" fmla="*/ 1 h 132"/>
                  <a:gd name="T108" fmla="*/ 0 w 130"/>
                  <a:gd name="T109" fmla="*/ 1 h 132"/>
                  <a:gd name="T110" fmla="*/ 0 w 130"/>
                  <a:gd name="T111" fmla="*/ 1 h 132"/>
                  <a:gd name="T112" fmla="*/ 0 w 130"/>
                  <a:gd name="T113" fmla="*/ 1 h 132"/>
                  <a:gd name="T114" fmla="*/ 0 w 130"/>
                  <a:gd name="T115" fmla="*/ 1 h 132"/>
                  <a:gd name="T116" fmla="*/ 0 w 130"/>
                  <a:gd name="T117" fmla="*/ 1 h 132"/>
                  <a:gd name="T118" fmla="*/ 0 w 130"/>
                  <a:gd name="T119" fmla="*/ 0 h 132"/>
                  <a:gd name="T120" fmla="*/ 0 w 130"/>
                  <a:gd name="T121" fmla="*/ 0 h 132"/>
                  <a:gd name="T122" fmla="*/ 0 w 130"/>
                  <a:gd name="T123" fmla="*/ 0 h 13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0" h="132">
                    <a:moveTo>
                      <a:pt x="53" y="0"/>
                    </a:moveTo>
                    <a:lnTo>
                      <a:pt x="43" y="0"/>
                    </a:lnTo>
                    <a:lnTo>
                      <a:pt x="39" y="2"/>
                    </a:lnTo>
                    <a:lnTo>
                      <a:pt x="33" y="3"/>
                    </a:lnTo>
                    <a:lnTo>
                      <a:pt x="25" y="7"/>
                    </a:lnTo>
                    <a:lnTo>
                      <a:pt x="21" y="9"/>
                    </a:lnTo>
                    <a:lnTo>
                      <a:pt x="18" y="11"/>
                    </a:lnTo>
                    <a:lnTo>
                      <a:pt x="14" y="15"/>
                    </a:lnTo>
                    <a:lnTo>
                      <a:pt x="11" y="18"/>
                    </a:lnTo>
                    <a:lnTo>
                      <a:pt x="9" y="22"/>
                    </a:lnTo>
                    <a:lnTo>
                      <a:pt x="6" y="26"/>
                    </a:lnTo>
                    <a:lnTo>
                      <a:pt x="3" y="35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5" y="77"/>
                    </a:lnTo>
                    <a:lnTo>
                      <a:pt x="7" y="83"/>
                    </a:lnTo>
                    <a:lnTo>
                      <a:pt x="10" y="90"/>
                    </a:lnTo>
                    <a:lnTo>
                      <a:pt x="13" y="95"/>
                    </a:lnTo>
                    <a:lnTo>
                      <a:pt x="17" y="101"/>
                    </a:lnTo>
                    <a:lnTo>
                      <a:pt x="21" y="106"/>
                    </a:lnTo>
                    <a:lnTo>
                      <a:pt x="32" y="116"/>
                    </a:lnTo>
                    <a:lnTo>
                      <a:pt x="43" y="124"/>
                    </a:lnTo>
                    <a:lnTo>
                      <a:pt x="49" y="127"/>
                    </a:lnTo>
                    <a:lnTo>
                      <a:pt x="55" y="130"/>
                    </a:lnTo>
                    <a:lnTo>
                      <a:pt x="61" y="131"/>
                    </a:lnTo>
                    <a:lnTo>
                      <a:pt x="65" y="132"/>
                    </a:lnTo>
                    <a:lnTo>
                      <a:pt x="71" y="132"/>
                    </a:lnTo>
                    <a:lnTo>
                      <a:pt x="76" y="132"/>
                    </a:lnTo>
                    <a:lnTo>
                      <a:pt x="80" y="132"/>
                    </a:lnTo>
                    <a:lnTo>
                      <a:pt x="86" y="132"/>
                    </a:lnTo>
                    <a:lnTo>
                      <a:pt x="95" y="131"/>
                    </a:lnTo>
                    <a:lnTo>
                      <a:pt x="99" y="128"/>
                    </a:lnTo>
                    <a:lnTo>
                      <a:pt x="104" y="127"/>
                    </a:lnTo>
                    <a:lnTo>
                      <a:pt x="108" y="124"/>
                    </a:lnTo>
                    <a:lnTo>
                      <a:pt x="110" y="121"/>
                    </a:lnTo>
                    <a:lnTo>
                      <a:pt x="117" y="114"/>
                    </a:lnTo>
                    <a:lnTo>
                      <a:pt x="120" y="112"/>
                    </a:lnTo>
                    <a:lnTo>
                      <a:pt x="123" y="108"/>
                    </a:lnTo>
                    <a:lnTo>
                      <a:pt x="127" y="98"/>
                    </a:lnTo>
                    <a:lnTo>
                      <a:pt x="128" y="88"/>
                    </a:lnTo>
                    <a:lnTo>
                      <a:pt x="130" y="81"/>
                    </a:lnTo>
                    <a:lnTo>
                      <a:pt x="130" y="75"/>
                    </a:lnTo>
                    <a:lnTo>
                      <a:pt x="128" y="68"/>
                    </a:lnTo>
                    <a:lnTo>
                      <a:pt x="127" y="62"/>
                    </a:lnTo>
                    <a:lnTo>
                      <a:pt x="126" y="55"/>
                    </a:lnTo>
                    <a:lnTo>
                      <a:pt x="123" y="48"/>
                    </a:lnTo>
                    <a:lnTo>
                      <a:pt x="120" y="43"/>
                    </a:lnTo>
                    <a:lnTo>
                      <a:pt x="116" y="37"/>
                    </a:lnTo>
                    <a:lnTo>
                      <a:pt x="112" y="32"/>
                    </a:lnTo>
                    <a:lnTo>
                      <a:pt x="108" y="26"/>
                    </a:lnTo>
                    <a:lnTo>
                      <a:pt x="102" y="21"/>
                    </a:lnTo>
                    <a:lnTo>
                      <a:pt x="98" y="17"/>
                    </a:lnTo>
                    <a:lnTo>
                      <a:pt x="91" y="13"/>
                    </a:lnTo>
                    <a:lnTo>
                      <a:pt x="86" y="9"/>
                    </a:lnTo>
                    <a:lnTo>
                      <a:pt x="80" y="6"/>
                    </a:lnTo>
                    <a:lnTo>
                      <a:pt x="73" y="3"/>
                    </a:lnTo>
                    <a:lnTo>
                      <a:pt x="68" y="2"/>
                    </a:lnTo>
                    <a:lnTo>
                      <a:pt x="62" y="0"/>
                    </a:lnTo>
                    <a:lnTo>
                      <a:pt x="58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7" name="Freeform 975"/>
              <p:cNvSpPr>
                <a:spLocks/>
              </p:cNvSpPr>
              <p:nvPr userDrawn="1"/>
            </p:nvSpPr>
            <p:spPr bwMode="auto">
              <a:xfrm>
                <a:off x="4597" y="2255"/>
                <a:ext cx="70" cy="72"/>
              </a:xfrm>
              <a:custGeom>
                <a:avLst/>
                <a:gdLst>
                  <a:gd name="T0" fmla="*/ 0 w 141"/>
                  <a:gd name="T1" fmla="*/ 1 h 143"/>
                  <a:gd name="T2" fmla="*/ 0 w 141"/>
                  <a:gd name="T3" fmla="*/ 1 h 143"/>
                  <a:gd name="T4" fmla="*/ 0 w 141"/>
                  <a:gd name="T5" fmla="*/ 1 h 143"/>
                  <a:gd name="T6" fmla="*/ 0 w 141"/>
                  <a:gd name="T7" fmla="*/ 1 h 143"/>
                  <a:gd name="T8" fmla="*/ 0 w 141"/>
                  <a:gd name="T9" fmla="*/ 1 h 143"/>
                  <a:gd name="T10" fmla="*/ 0 w 141"/>
                  <a:gd name="T11" fmla="*/ 1 h 143"/>
                  <a:gd name="T12" fmla="*/ 0 w 141"/>
                  <a:gd name="T13" fmla="*/ 1 h 143"/>
                  <a:gd name="T14" fmla="*/ 0 w 141"/>
                  <a:gd name="T15" fmla="*/ 1 h 143"/>
                  <a:gd name="T16" fmla="*/ 0 w 141"/>
                  <a:gd name="T17" fmla="*/ 1 h 143"/>
                  <a:gd name="T18" fmla="*/ 0 w 141"/>
                  <a:gd name="T19" fmla="*/ 1 h 143"/>
                  <a:gd name="T20" fmla="*/ 0 w 141"/>
                  <a:gd name="T21" fmla="*/ 1 h 143"/>
                  <a:gd name="T22" fmla="*/ 0 w 141"/>
                  <a:gd name="T23" fmla="*/ 1 h 143"/>
                  <a:gd name="T24" fmla="*/ 0 w 141"/>
                  <a:gd name="T25" fmla="*/ 1 h 143"/>
                  <a:gd name="T26" fmla="*/ 0 w 141"/>
                  <a:gd name="T27" fmla="*/ 1 h 143"/>
                  <a:gd name="T28" fmla="*/ 0 w 141"/>
                  <a:gd name="T29" fmla="*/ 1 h 143"/>
                  <a:gd name="T30" fmla="*/ 0 w 141"/>
                  <a:gd name="T31" fmla="*/ 1 h 143"/>
                  <a:gd name="T32" fmla="*/ 0 w 141"/>
                  <a:gd name="T33" fmla="*/ 1 h 143"/>
                  <a:gd name="T34" fmla="*/ 0 w 141"/>
                  <a:gd name="T35" fmla="*/ 1 h 143"/>
                  <a:gd name="T36" fmla="*/ 0 w 141"/>
                  <a:gd name="T37" fmla="*/ 1 h 143"/>
                  <a:gd name="T38" fmla="*/ 0 w 141"/>
                  <a:gd name="T39" fmla="*/ 1 h 143"/>
                  <a:gd name="T40" fmla="*/ 0 w 141"/>
                  <a:gd name="T41" fmla="*/ 1 h 143"/>
                  <a:gd name="T42" fmla="*/ 0 w 141"/>
                  <a:gd name="T43" fmla="*/ 1 h 143"/>
                  <a:gd name="T44" fmla="*/ 0 w 141"/>
                  <a:gd name="T45" fmla="*/ 1 h 143"/>
                  <a:gd name="T46" fmla="*/ 0 w 141"/>
                  <a:gd name="T47" fmla="*/ 1 h 143"/>
                  <a:gd name="T48" fmla="*/ 0 w 141"/>
                  <a:gd name="T49" fmla="*/ 1 h 143"/>
                  <a:gd name="T50" fmla="*/ 0 w 141"/>
                  <a:gd name="T51" fmla="*/ 1 h 143"/>
                  <a:gd name="T52" fmla="*/ 0 w 141"/>
                  <a:gd name="T53" fmla="*/ 1 h 143"/>
                  <a:gd name="T54" fmla="*/ 0 w 141"/>
                  <a:gd name="T55" fmla="*/ 1 h 143"/>
                  <a:gd name="T56" fmla="*/ 0 w 141"/>
                  <a:gd name="T57" fmla="*/ 1 h 143"/>
                  <a:gd name="T58" fmla="*/ 0 w 141"/>
                  <a:gd name="T59" fmla="*/ 1 h 143"/>
                  <a:gd name="T60" fmla="*/ 0 w 141"/>
                  <a:gd name="T61" fmla="*/ 0 h 143"/>
                  <a:gd name="T62" fmla="*/ 0 w 141"/>
                  <a:gd name="T63" fmla="*/ 1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143">
                    <a:moveTo>
                      <a:pt x="57" y="2"/>
                    </a:moveTo>
                    <a:lnTo>
                      <a:pt x="47" y="4"/>
                    </a:lnTo>
                    <a:lnTo>
                      <a:pt x="36" y="8"/>
                    </a:lnTo>
                    <a:lnTo>
                      <a:pt x="28" y="14"/>
                    </a:lnTo>
                    <a:lnTo>
                      <a:pt x="20" y="22"/>
                    </a:lnTo>
                    <a:lnTo>
                      <a:pt x="13" y="30"/>
                    </a:lnTo>
                    <a:lnTo>
                      <a:pt x="10" y="35"/>
                    </a:lnTo>
                    <a:lnTo>
                      <a:pt x="7" y="40"/>
                    </a:lnTo>
                    <a:lnTo>
                      <a:pt x="5" y="44"/>
                    </a:lnTo>
                    <a:lnTo>
                      <a:pt x="3" y="50"/>
                    </a:lnTo>
                    <a:lnTo>
                      <a:pt x="2" y="5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2" y="90"/>
                    </a:lnTo>
                    <a:lnTo>
                      <a:pt x="5" y="96"/>
                    </a:lnTo>
                    <a:lnTo>
                      <a:pt x="7" y="102"/>
                    </a:lnTo>
                    <a:lnTo>
                      <a:pt x="10" y="109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2" y="124"/>
                    </a:lnTo>
                    <a:lnTo>
                      <a:pt x="28" y="128"/>
                    </a:lnTo>
                    <a:lnTo>
                      <a:pt x="33" y="132"/>
                    </a:lnTo>
                    <a:lnTo>
                      <a:pt x="40" y="136"/>
                    </a:lnTo>
                    <a:lnTo>
                      <a:pt x="46" y="139"/>
                    </a:lnTo>
                    <a:lnTo>
                      <a:pt x="53" y="140"/>
                    </a:lnTo>
                    <a:lnTo>
                      <a:pt x="60" y="143"/>
                    </a:lnTo>
                    <a:lnTo>
                      <a:pt x="65" y="143"/>
                    </a:lnTo>
                    <a:lnTo>
                      <a:pt x="71" y="143"/>
                    </a:lnTo>
                    <a:lnTo>
                      <a:pt x="76" y="143"/>
                    </a:lnTo>
                    <a:lnTo>
                      <a:pt x="82" y="143"/>
                    </a:lnTo>
                    <a:lnTo>
                      <a:pt x="87" y="142"/>
                    </a:lnTo>
                    <a:lnTo>
                      <a:pt x="93" y="140"/>
                    </a:lnTo>
                    <a:lnTo>
                      <a:pt x="98" y="138"/>
                    </a:lnTo>
                    <a:lnTo>
                      <a:pt x="102" y="136"/>
                    </a:lnTo>
                    <a:lnTo>
                      <a:pt x="112" y="129"/>
                    </a:lnTo>
                    <a:lnTo>
                      <a:pt x="116" y="127"/>
                    </a:lnTo>
                    <a:lnTo>
                      <a:pt x="120" y="123"/>
                    </a:lnTo>
                    <a:lnTo>
                      <a:pt x="127" y="114"/>
                    </a:lnTo>
                    <a:lnTo>
                      <a:pt x="132" y="105"/>
                    </a:lnTo>
                    <a:lnTo>
                      <a:pt x="135" y="99"/>
                    </a:lnTo>
                    <a:lnTo>
                      <a:pt x="138" y="94"/>
                    </a:lnTo>
                    <a:lnTo>
                      <a:pt x="139" y="83"/>
                    </a:lnTo>
                    <a:lnTo>
                      <a:pt x="141" y="76"/>
                    </a:lnTo>
                    <a:lnTo>
                      <a:pt x="141" y="68"/>
                    </a:lnTo>
                    <a:lnTo>
                      <a:pt x="139" y="61"/>
                    </a:lnTo>
                    <a:lnTo>
                      <a:pt x="138" y="54"/>
                    </a:lnTo>
                    <a:lnTo>
                      <a:pt x="137" y="47"/>
                    </a:lnTo>
                    <a:lnTo>
                      <a:pt x="134" y="41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1" y="24"/>
                    </a:lnTo>
                    <a:lnTo>
                      <a:pt x="117" y="19"/>
                    </a:lnTo>
                    <a:lnTo>
                      <a:pt x="112" y="14"/>
                    </a:lnTo>
                    <a:lnTo>
                      <a:pt x="106" y="10"/>
                    </a:lnTo>
                    <a:lnTo>
                      <a:pt x="99" y="7"/>
                    </a:lnTo>
                    <a:lnTo>
                      <a:pt x="94" y="4"/>
                    </a:lnTo>
                    <a:lnTo>
                      <a:pt x="87" y="3"/>
                    </a:lnTo>
                    <a:lnTo>
                      <a:pt x="79" y="2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8" name="Freeform 976"/>
              <p:cNvSpPr>
                <a:spLocks/>
              </p:cNvSpPr>
              <p:nvPr userDrawn="1"/>
            </p:nvSpPr>
            <p:spPr bwMode="auto">
              <a:xfrm>
                <a:off x="4549" y="2613"/>
                <a:ext cx="67" cy="68"/>
              </a:xfrm>
              <a:custGeom>
                <a:avLst/>
                <a:gdLst>
                  <a:gd name="T0" fmla="*/ 0 w 135"/>
                  <a:gd name="T1" fmla="*/ 0 h 138"/>
                  <a:gd name="T2" fmla="*/ 0 w 135"/>
                  <a:gd name="T3" fmla="*/ 0 h 138"/>
                  <a:gd name="T4" fmla="*/ 0 w 135"/>
                  <a:gd name="T5" fmla="*/ 0 h 138"/>
                  <a:gd name="T6" fmla="*/ 0 w 135"/>
                  <a:gd name="T7" fmla="*/ 0 h 138"/>
                  <a:gd name="T8" fmla="*/ 0 w 135"/>
                  <a:gd name="T9" fmla="*/ 0 h 138"/>
                  <a:gd name="T10" fmla="*/ 0 w 135"/>
                  <a:gd name="T11" fmla="*/ 0 h 138"/>
                  <a:gd name="T12" fmla="*/ 0 w 135"/>
                  <a:gd name="T13" fmla="*/ 0 h 138"/>
                  <a:gd name="T14" fmla="*/ 0 w 135"/>
                  <a:gd name="T15" fmla="*/ 0 h 138"/>
                  <a:gd name="T16" fmla="*/ 0 w 135"/>
                  <a:gd name="T17" fmla="*/ 0 h 138"/>
                  <a:gd name="T18" fmla="*/ 0 w 135"/>
                  <a:gd name="T19" fmla="*/ 0 h 138"/>
                  <a:gd name="T20" fmla="*/ 0 w 135"/>
                  <a:gd name="T21" fmla="*/ 0 h 138"/>
                  <a:gd name="T22" fmla="*/ 0 w 135"/>
                  <a:gd name="T23" fmla="*/ 0 h 138"/>
                  <a:gd name="T24" fmla="*/ 0 w 135"/>
                  <a:gd name="T25" fmla="*/ 0 h 138"/>
                  <a:gd name="T26" fmla="*/ 0 w 135"/>
                  <a:gd name="T27" fmla="*/ 0 h 138"/>
                  <a:gd name="T28" fmla="*/ 0 w 135"/>
                  <a:gd name="T29" fmla="*/ 0 h 138"/>
                  <a:gd name="T30" fmla="*/ 0 w 135"/>
                  <a:gd name="T31" fmla="*/ 0 h 138"/>
                  <a:gd name="T32" fmla="*/ 0 w 135"/>
                  <a:gd name="T33" fmla="*/ 0 h 138"/>
                  <a:gd name="T34" fmla="*/ 0 w 135"/>
                  <a:gd name="T35" fmla="*/ 0 h 138"/>
                  <a:gd name="T36" fmla="*/ 0 w 135"/>
                  <a:gd name="T37" fmla="*/ 0 h 138"/>
                  <a:gd name="T38" fmla="*/ 0 w 135"/>
                  <a:gd name="T39" fmla="*/ 0 h 138"/>
                  <a:gd name="T40" fmla="*/ 0 w 135"/>
                  <a:gd name="T41" fmla="*/ 0 h 138"/>
                  <a:gd name="T42" fmla="*/ 0 w 135"/>
                  <a:gd name="T43" fmla="*/ 0 h 138"/>
                  <a:gd name="T44" fmla="*/ 0 w 135"/>
                  <a:gd name="T45" fmla="*/ 0 h 138"/>
                  <a:gd name="T46" fmla="*/ 0 w 135"/>
                  <a:gd name="T47" fmla="*/ 0 h 138"/>
                  <a:gd name="T48" fmla="*/ 0 w 135"/>
                  <a:gd name="T49" fmla="*/ 0 h 138"/>
                  <a:gd name="T50" fmla="*/ 0 w 135"/>
                  <a:gd name="T51" fmla="*/ 0 h 138"/>
                  <a:gd name="T52" fmla="*/ 0 w 135"/>
                  <a:gd name="T53" fmla="*/ 0 h 138"/>
                  <a:gd name="T54" fmla="*/ 0 w 135"/>
                  <a:gd name="T55" fmla="*/ 0 h 138"/>
                  <a:gd name="T56" fmla="*/ 0 w 135"/>
                  <a:gd name="T57" fmla="*/ 0 h 138"/>
                  <a:gd name="T58" fmla="*/ 0 w 135"/>
                  <a:gd name="T59" fmla="*/ 0 h 138"/>
                  <a:gd name="T60" fmla="*/ 0 w 135"/>
                  <a:gd name="T61" fmla="*/ 0 h 138"/>
                  <a:gd name="T62" fmla="*/ 0 w 135"/>
                  <a:gd name="T63" fmla="*/ 0 h 138"/>
                  <a:gd name="T64" fmla="*/ 0 w 135"/>
                  <a:gd name="T65" fmla="*/ 0 h 138"/>
                  <a:gd name="T66" fmla="*/ 0 w 135"/>
                  <a:gd name="T67" fmla="*/ 0 h 138"/>
                  <a:gd name="T68" fmla="*/ 0 w 135"/>
                  <a:gd name="T69" fmla="*/ 0 h 138"/>
                  <a:gd name="T70" fmla="*/ 0 w 135"/>
                  <a:gd name="T71" fmla="*/ 0 h 138"/>
                  <a:gd name="T72" fmla="*/ 0 w 135"/>
                  <a:gd name="T73" fmla="*/ 0 h 138"/>
                  <a:gd name="T74" fmla="*/ 0 w 135"/>
                  <a:gd name="T75" fmla="*/ 0 h 138"/>
                  <a:gd name="T76" fmla="*/ 0 w 135"/>
                  <a:gd name="T77" fmla="*/ 0 h 138"/>
                  <a:gd name="T78" fmla="*/ 0 w 135"/>
                  <a:gd name="T79" fmla="*/ 0 h 138"/>
                  <a:gd name="T80" fmla="*/ 0 w 135"/>
                  <a:gd name="T81" fmla="*/ 0 h 138"/>
                  <a:gd name="T82" fmla="*/ 0 w 135"/>
                  <a:gd name="T83" fmla="*/ 0 h 138"/>
                  <a:gd name="T84" fmla="*/ 0 w 135"/>
                  <a:gd name="T85" fmla="*/ 0 h 138"/>
                  <a:gd name="T86" fmla="*/ 0 w 135"/>
                  <a:gd name="T87" fmla="*/ 0 h 138"/>
                  <a:gd name="T88" fmla="*/ 0 w 135"/>
                  <a:gd name="T89" fmla="*/ 0 h 138"/>
                  <a:gd name="T90" fmla="*/ 0 w 135"/>
                  <a:gd name="T91" fmla="*/ 0 h 138"/>
                  <a:gd name="T92" fmla="*/ 0 w 135"/>
                  <a:gd name="T93" fmla="*/ 0 h 138"/>
                  <a:gd name="T94" fmla="*/ 0 w 135"/>
                  <a:gd name="T95" fmla="*/ 0 h 138"/>
                  <a:gd name="T96" fmla="*/ 0 w 135"/>
                  <a:gd name="T97" fmla="*/ 0 h 138"/>
                  <a:gd name="T98" fmla="*/ 0 w 135"/>
                  <a:gd name="T99" fmla="*/ 0 h 138"/>
                  <a:gd name="T100" fmla="*/ 0 w 135"/>
                  <a:gd name="T101" fmla="*/ 0 h 138"/>
                  <a:gd name="T102" fmla="*/ 0 w 135"/>
                  <a:gd name="T103" fmla="*/ 0 h 138"/>
                  <a:gd name="T104" fmla="*/ 0 w 135"/>
                  <a:gd name="T105" fmla="*/ 0 h 138"/>
                  <a:gd name="T106" fmla="*/ 0 w 135"/>
                  <a:gd name="T107" fmla="*/ 0 h 138"/>
                  <a:gd name="T108" fmla="*/ 0 w 135"/>
                  <a:gd name="T109" fmla="*/ 0 h 138"/>
                  <a:gd name="T110" fmla="*/ 0 w 135"/>
                  <a:gd name="T111" fmla="*/ 0 h 138"/>
                  <a:gd name="T112" fmla="*/ 0 w 135"/>
                  <a:gd name="T113" fmla="*/ 0 h 138"/>
                  <a:gd name="T114" fmla="*/ 0 w 135"/>
                  <a:gd name="T115" fmla="*/ 0 h 138"/>
                  <a:gd name="T116" fmla="*/ 0 w 135"/>
                  <a:gd name="T117" fmla="*/ 0 h 138"/>
                  <a:gd name="T118" fmla="*/ 0 w 135"/>
                  <a:gd name="T119" fmla="*/ 0 h 138"/>
                  <a:gd name="T120" fmla="*/ 0 w 135"/>
                  <a:gd name="T121" fmla="*/ 0 h 138"/>
                  <a:gd name="T122" fmla="*/ 0 w 135"/>
                  <a:gd name="T123" fmla="*/ 0 h 1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5" h="138">
                    <a:moveTo>
                      <a:pt x="55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5" y="6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7" y="33"/>
                    </a:lnTo>
                    <a:lnTo>
                      <a:pt x="3" y="43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4" y="87"/>
                    </a:lnTo>
                    <a:lnTo>
                      <a:pt x="7" y="92"/>
                    </a:lnTo>
                    <a:lnTo>
                      <a:pt x="10" y="99"/>
                    </a:lnTo>
                    <a:lnTo>
                      <a:pt x="14" y="105"/>
                    </a:lnTo>
                    <a:lnTo>
                      <a:pt x="17" y="110"/>
                    </a:lnTo>
                    <a:lnTo>
                      <a:pt x="22" y="116"/>
                    </a:lnTo>
                    <a:lnTo>
                      <a:pt x="26" y="120"/>
                    </a:lnTo>
                    <a:lnTo>
                      <a:pt x="32" y="124"/>
                    </a:lnTo>
                    <a:lnTo>
                      <a:pt x="37" y="128"/>
                    </a:lnTo>
                    <a:lnTo>
                      <a:pt x="44" y="131"/>
                    </a:lnTo>
                    <a:lnTo>
                      <a:pt x="51" y="134"/>
                    </a:lnTo>
                    <a:lnTo>
                      <a:pt x="58" y="136"/>
                    </a:lnTo>
                    <a:lnTo>
                      <a:pt x="62" y="136"/>
                    </a:lnTo>
                    <a:lnTo>
                      <a:pt x="68" y="138"/>
                    </a:lnTo>
                    <a:lnTo>
                      <a:pt x="73" y="138"/>
                    </a:lnTo>
                    <a:lnTo>
                      <a:pt x="79" y="138"/>
                    </a:lnTo>
                    <a:lnTo>
                      <a:pt x="88" y="136"/>
                    </a:lnTo>
                    <a:lnTo>
                      <a:pt x="94" y="135"/>
                    </a:lnTo>
                    <a:lnTo>
                      <a:pt x="98" y="134"/>
                    </a:lnTo>
                    <a:lnTo>
                      <a:pt x="103" y="131"/>
                    </a:lnTo>
                    <a:lnTo>
                      <a:pt x="107" y="128"/>
                    </a:lnTo>
                    <a:lnTo>
                      <a:pt x="112" y="125"/>
                    </a:lnTo>
                    <a:lnTo>
                      <a:pt x="116" y="123"/>
                    </a:lnTo>
                    <a:lnTo>
                      <a:pt x="123" y="116"/>
                    </a:lnTo>
                    <a:lnTo>
                      <a:pt x="128" y="106"/>
                    </a:lnTo>
                    <a:lnTo>
                      <a:pt x="129" y="102"/>
                    </a:lnTo>
                    <a:lnTo>
                      <a:pt x="132" y="96"/>
                    </a:lnTo>
                    <a:lnTo>
                      <a:pt x="134" y="91"/>
                    </a:lnTo>
                    <a:lnTo>
                      <a:pt x="134" y="85"/>
                    </a:lnTo>
                    <a:lnTo>
                      <a:pt x="135" y="79"/>
                    </a:lnTo>
                    <a:lnTo>
                      <a:pt x="135" y="72"/>
                    </a:lnTo>
                    <a:lnTo>
                      <a:pt x="132" y="58"/>
                    </a:lnTo>
                    <a:lnTo>
                      <a:pt x="131" y="52"/>
                    </a:lnTo>
                    <a:lnTo>
                      <a:pt x="128" y="46"/>
                    </a:lnTo>
                    <a:lnTo>
                      <a:pt x="124" y="39"/>
                    </a:lnTo>
                    <a:lnTo>
                      <a:pt x="121" y="33"/>
                    </a:lnTo>
                    <a:lnTo>
                      <a:pt x="117" y="28"/>
                    </a:lnTo>
                    <a:lnTo>
                      <a:pt x="112" y="24"/>
                    </a:lnTo>
                    <a:lnTo>
                      <a:pt x="107" y="18"/>
                    </a:lnTo>
                    <a:lnTo>
                      <a:pt x="102" y="14"/>
                    </a:lnTo>
                    <a:lnTo>
                      <a:pt x="95" y="10"/>
                    </a:lnTo>
                    <a:lnTo>
                      <a:pt x="90" y="7"/>
                    </a:lnTo>
                    <a:lnTo>
                      <a:pt x="83" y="4"/>
                    </a:lnTo>
                    <a:lnTo>
                      <a:pt x="76" y="3"/>
                    </a:lnTo>
                    <a:lnTo>
                      <a:pt x="70" y="2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29" name="Freeform 977"/>
              <p:cNvSpPr>
                <a:spLocks/>
              </p:cNvSpPr>
              <p:nvPr userDrawn="1"/>
            </p:nvSpPr>
            <p:spPr bwMode="auto">
              <a:xfrm>
                <a:off x="4648" y="1875"/>
                <a:ext cx="74" cy="76"/>
              </a:xfrm>
              <a:custGeom>
                <a:avLst/>
                <a:gdLst>
                  <a:gd name="T0" fmla="*/ 1 w 147"/>
                  <a:gd name="T1" fmla="*/ 1 h 151"/>
                  <a:gd name="T2" fmla="*/ 1 w 147"/>
                  <a:gd name="T3" fmla="*/ 1 h 151"/>
                  <a:gd name="T4" fmla="*/ 1 w 147"/>
                  <a:gd name="T5" fmla="*/ 1 h 151"/>
                  <a:gd name="T6" fmla="*/ 1 w 147"/>
                  <a:gd name="T7" fmla="*/ 1 h 151"/>
                  <a:gd name="T8" fmla="*/ 1 w 147"/>
                  <a:gd name="T9" fmla="*/ 1 h 151"/>
                  <a:gd name="T10" fmla="*/ 1 w 147"/>
                  <a:gd name="T11" fmla="*/ 1 h 151"/>
                  <a:gd name="T12" fmla="*/ 1 w 147"/>
                  <a:gd name="T13" fmla="*/ 1 h 151"/>
                  <a:gd name="T14" fmla="*/ 1 w 147"/>
                  <a:gd name="T15" fmla="*/ 1 h 151"/>
                  <a:gd name="T16" fmla="*/ 1 w 147"/>
                  <a:gd name="T17" fmla="*/ 1 h 151"/>
                  <a:gd name="T18" fmla="*/ 1 w 147"/>
                  <a:gd name="T19" fmla="*/ 1 h 151"/>
                  <a:gd name="T20" fmla="*/ 1 w 147"/>
                  <a:gd name="T21" fmla="*/ 1 h 151"/>
                  <a:gd name="T22" fmla="*/ 0 w 147"/>
                  <a:gd name="T23" fmla="*/ 1 h 151"/>
                  <a:gd name="T24" fmla="*/ 0 w 147"/>
                  <a:gd name="T25" fmla="*/ 1 h 151"/>
                  <a:gd name="T26" fmla="*/ 0 w 147"/>
                  <a:gd name="T27" fmla="*/ 1 h 151"/>
                  <a:gd name="T28" fmla="*/ 0 w 147"/>
                  <a:gd name="T29" fmla="*/ 1 h 151"/>
                  <a:gd name="T30" fmla="*/ 1 w 147"/>
                  <a:gd name="T31" fmla="*/ 1 h 151"/>
                  <a:gd name="T32" fmla="*/ 1 w 147"/>
                  <a:gd name="T33" fmla="*/ 1 h 151"/>
                  <a:gd name="T34" fmla="*/ 1 w 147"/>
                  <a:gd name="T35" fmla="*/ 1 h 151"/>
                  <a:gd name="T36" fmla="*/ 1 w 147"/>
                  <a:gd name="T37" fmla="*/ 1 h 151"/>
                  <a:gd name="T38" fmla="*/ 1 w 147"/>
                  <a:gd name="T39" fmla="*/ 1 h 151"/>
                  <a:gd name="T40" fmla="*/ 1 w 147"/>
                  <a:gd name="T41" fmla="*/ 1 h 151"/>
                  <a:gd name="T42" fmla="*/ 1 w 147"/>
                  <a:gd name="T43" fmla="*/ 1 h 151"/>
                  <a:gd name="T44" fmla="*/ 1 w 147"/>
                  <a:gd name="T45" fmla="*/ 1 h 151"/>
                  <a:gd name="T46" fmla="*/ 1 w 147"/>
                  <a:gd name="T47" fmla="*/ 1 h 151"/>
                  <a:gd name="T48" fmla="*/ 1 w 147"/>
                  <a:gd name="T49" fmla="*/ 1 h 151"/>
                  <a:gd name="T50" fmla="*/ 1 w 147"/>
                  <a:gd name="T51" fmla="*/ 1 h 151"/>
                  <a:gd name="T52" fmla="*/ 1 w 147"/>
                  <a:gd name="T53" fmla="*/ 1 h 151"/>
                  <a:gd name="T54" fmla="*/ 1 w 147"/>
                  <a:gd name="T55" fmla="*/ 1 h 151"/>
                  <a:gd name="T56" fmla="*/ 1 w 147"/>
                  <a:gd name="T57" fmla="*/ 1 h 151"/>
                  <a:gd name="T58" fmla="*/ 1 w 147"/>
                  <a:gd name="T59" fmla="*/ 1 h 151"/>
                  <a:gd name="T60" fmla="*/ 1 w 147"/>
                  <a:gd name="T61" fmla="*/ 1 h 151"/>
                  <a:gd name="T62" fmla="*/ 1 w 147"/>
                  <a:gd name="T63" fmla="*/ 1 h 151"/>
                  <a:gd name="T64" fmla="*/ 1 w 147"/>
                  <a:gd name="T65" fmla="*/ 1 h 151"/>
                  <a:gd name="T66" fmla="*/ 1 w 147"/>
                  <a:gd name="T67" fmla="*/ 1 h 151"/>
                  <a:gd name="T68" fmla="*/ 1 w 147"/>
                  <a:gd name="T69" fmla="*/ 1 h 151"/>
                  <a:gd name="T70" fmla="*/ 1 w 147"/>
                  <a:gd name="T71" fmla="*/ 1 h 151"/>
                  <a:gd name="T72" fmla="*/ 1 w 147"/>
                  <a:gd name="T73" fmla="*/ 1 h 151"/>
                  <a:gd name="T74" fmla="*/ 1 w 147"/>
                  <a:gd name="T75" fmla="*/ 1 h 151"/>
                  <a:gd name="T76" fmla="*/ 1 w 147"/>
                  <a:gd name="T77" fmla="*/ 1 h 151"/>
                  <a:gd name="T78" fmla="*/ 1 w 147"/>
                  <a:gd name="T79" fmla="*/ 1 h 151"/>
                  <a:gd name="T80" fmla="*/ 1 w 147"/>
                  <a:gd name="T81" fmla="*/ 1 h 151"/>
                  <a:gd name="T82" fmla="*/ 1 w 147"/>
                  <a:gd name="T83" fmla="*/ 1 h 151"/>
                  <a:gd name="T84" fmla="*/ 1 w 147"/>
                  <a:gd name="T85" fmla="*/ 1 h 151"/>
                  <a:gd name="T86" fmla="*/ 1 w 147"/>
                  <a:gd name="T87" fmla="*/ 1 h 151"/>
                  <a:gd name="T88" fmla="*/ 1 w 147"/>
                  <a:gd name="T89" fmla="*/ 1 h 151"/>
                  <a:gd name="T90" fmla="*/ 1 w 147"/>
                  <a:gd name="T91" fmla="*/ 1 h 151"/>
                  <a:gd name="T92" fmla="*/ 1 w 147"/>
                  <a:gd name="T93" fmla="*/ 1 h 151"/>
                  <a:gd name="T94" fmla="*/ 1 w 147"/>
                  <a:gd name="T95" fmla="*/ 1 h 151"/>
                  <a:gd name="T96" fmla="*/ 1 w 147"/>
                  <a:gd name="T97" fmla="*/ 1 h 151"/>
                  <a:gd name="T98" fmla="*/ 1 w 147"/>
                  <a:gd name="T99" fmla="*/ 1 h 151"/>
                  <a:gd name="T100" fmla="*/ 1 w 147"/>
                  <a:gd name="T101" fmla="*/ 1 h 151"/>
                  <a:gd name="T102" fmla="*/ 1 w 147"/>
                  <a:gd name="T103" fmla="*/ 1 h 151"/>
                  <a:gd name="T104" fmla="*/ 1 w 147"/>
                  <a:gd name="T105" fmla="*/ 1 h 151"/>
                  <a:gd name="T106" fmla="*/ 1 w 147"/>
                  <a:gd name="T107" fmla="*/ 1 h 151"/>
                  <a:gd name="T108" fmla="*/ 1 w 147"/>
                  <a:gd name="T109" fmla="*/ 1 h 151"/>
                  <a:gd name="T110" fmla="*/ 1 w 147"/>
                  <a:gd name="T111" fmla="*/ 1 h 151"/>
                  <a:gd name="T112" fmla="*/ 1 w 147"/>
                  <a:gd name="T113" fmla="*/ 1 h 151"/>
                  <a:gd name="T114" fmla="*/ 1 w 147"/>
                  <a:gd name="T115" fmla="*/ 1 h 151"/>
                  <a:gd name="T116" fmla="*/ 1 w 147"/>
                  <a:gd name="T117" fmla="*/ 0 h 151"/>
                  <a:gd name="T118" fmla="*/ 1 w 147"/>
                  <a:gd name="T119" fmla="*/ 0 h 151"/>
                  <a:gd name="T120" fmla="*/ 1 w 147"/>
                  <a:gd name="T121" fmla="*/ 0 h 151"/>
                  <a:gd name="T122" fmla="*/ 1 w 147"/>
                  <a:gd name="T123" fmla="*/ 1 h 151"/>
                  <a:gd name="T124" fmla="*/ 1 w 147"/>
                  <a:gd name="T125" fmla="*/ 1 h 15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7" h="151">
                    <a:moveTo>
                      <a:pt x="61" y="3"/>
                    </a:moveTo>
                    <a:lnTo>
                      <a:pt x="54" y="4"/>
                    </a:lnTo>
                    <a:lnTo>
                      <a:pt x="48" y="7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9" y="19"/>
                    </a:lnTo>
                    <a:lnTo>
                      <a:pt x="21" y="27"/>
                    </a:lnTo>
                    <a:lnTo>
                      <a:pt x="17" y="33"/>
                    </a:lnTo>
                    <a:lnTo>
                      <a:pt x="14" y="37"/>
                    </a:lnTo>
                    <a:lnTo>
                      <a:pt x="7" y="48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0" y="80"/>
                    </a:lnTo>
                    <a:lnTo>
                      <a:pt x="0" y="86"/>
                    </a:lnTo>
                    <a:lnTo>
                      <a:pt x="0" y="93"/>
                    </a:lnTo>
                    <a:lnTo>
                      <a:pt x="2" y="100"/>
                    </a:lnTo>
                    <a:lnTo>
                      <a:pt x="4" y="107"/>
                    </a:lnTo>
                    <a:lnTo>
                      <a:pt x="7" y="114"/>
                    </a:lnTo>
                    <a:lnTo>
                      <a:pt x="10" y="119"/>
                    </a:lnTo>
                    <a:lnTo>
                      <a:pt x="14" y="125"/>
                    </a:lnTo>
                    <a:lnTo>
                      <a:pt x="18" y="130"/>
                    </a:lnTo>
                    <a:lnTo>
                      <a:pt x="24" y="135"/>
                    </a:lnTo>
                    <a:lnTo>
                      <a:pt x="29" y="139"/>
                    </a:lnTo>
                    <a:lnTo>
                      <a:pt x="35" y="143"/>
                    </a:lnTo>
                    <a:lnTo>
                      <a:pt x="42" y="146"/>
                    </a:lnTo>
                    <a:lnTo>
                      <a:pt x="48" y="148"/>
                    </a:lnTo>
                    <a:lnTo>
                      <a:pt x="55" y="150"/>
                    </a:lnTo>
                    <a:lnTo>
                      <a:pt x="62" y="151"/>
                    </a:lnTo>
                    <a:lnTo>
                      <a:pt x="68" y="151"/>
                    </a:lnTo>
                    <a:lnTo>
                      <a:pt x="75" y="150"/>
                    </a:lnTo>
                    <a:lnTo>
                      <a:pt x="80" y="150"/>
                    </a:lnTo>
                    <a:lnTo>
                      <a:pt x="86" y="148"/>
                    </a:lnTo>
                    <a:lnTo>
                      <a:pt x="97" y="144"/>
                    </a:lnTo>
                    <a:lnTo>
                      <a:pt x="108" y="139"/>
                    </a:lnTo>
                    <a:lnTo>
                      <a:pt x="117" y="132"/>
                    </a:lnTo>
                    <a:lnTo>
                      <a:pt x="121" y="128"/>
                    </a:lnTo>
                    <a:lnTo>
                      <a:pt x="125" y="124"/>
                    </a:lnTo>
                    <a:lnTo>
                      <a:pt x="132" y="114"/>
                    </a:lnTo>
                    <a:lnTo>
                      <a:pt x="139" y="103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5" y="85"/>
                    </a:lnTo>
                    <a:lnTo>
                      <a:pt x="146" y="80"/>
                    </a:lnTo>
                    <a:lnTo>
                      <a:pt x="147" y="71"/>
                    </a:lnTo>
                    <a:lnTo>
                      <a:pt x="147" y="64"/>
                    </a:lnTo>
                    <a:lnTo>
                      <a:pt x="146" y="56"/>
                    </a:lnTo>
                    <a:lnTo>
                      <a:pt x="145" y="49"/>
                    </a:lnTo>
                    <a:lnTo>
                      <a:pt x="142" y="42"/>
                    </a:lnTo>
                    <a:lnTo>
                      <a:pt x="139" y="37"/>
                    </a:lnTo>
                    <a:lnTo>
                      <a:pt x="136" y="30"/>
                    </a:lnTo>
                    <a:lnTo>
                      <a:pt x="132" y="25"/>
                    </a:lnTo>
                    <a:lnTo>
                      <a:pt x="128" y="19"/>
                    </a:lnTo>
                    <a:lnTo>
                      <a:pt x="123" y="15"/>
                    </a:lnTo>
                    <a:lnTo>
                      <a:pt x="117" y="11"/>
                    </a:lnTo>
                    <a:lnTo>
                      <a:pt x="110" y="7"/>
                    </a:lnTo>
                    <a:lnTo>
                      <a:pt x="105" y="4"/>
                    </a:lnTo>
                    <a:lnTo>
                      <a:pt x="98" y="3"/>
                    </a:lnTo>
                    <a:lnTo>
                      <a:pt x="91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0" name="Freeform 978"/>
              <p:cNvSpPr>
                <a:spLocks/>
              </p:cNvSpPr>
              <p:nvPr userDrawn="1"/>
            </p:nvSpPr>
            <p:spPr bwMode="auto">
              <a:xfrm>
                <a:off x="4847" y="1745"/>
                <a:ext cx="82" cy="80"/>
              </a:xfrm>
              <a:custGeom>
                <a:avLst/>
                <a:gdLst>
                  <a:gd name="T0" fmla="*/ 1 w 163"/>
                  <a:gd name="T1" fmla="*/ 0 h 161"/>
                  <a:gd name="T2" fmla="*/ 1 w 163"/>
                  <a:gd name="T3" fmla="*/ 0 h 161"/>
                  <a:gd name="T4" fmla="*/ 1 w 163"/>
                  <a:gd name="T5" fmla="*/ 0 h 161"/>
                  <a:gd name="T6" fmla="*/ 1 w 163"/>
                  <a:gd name="T7" fmla="*/ 0 h 161"/>
                  <a:gd name="T8" fmla="*/ 1 w 163"/>
                  <a:gd name="T9" fmla="*/ 0 h 161"/>
                  <a:gd name="T10" fmla="*/ 1 w 163"/>
                  <a:gd name="T11" fmla="*/ 0 h 161"/>
                  <a:gd name="T12" fmla="*/ 1 w 163"/>
                  <a:gd name="T13" fmla="*/ 0 h 161"/>
                  <a:gd name="T14" fmla="*/ 0 w 163"/>
                  <a:gd name="T15" fmla="*/ 0 h 161"/>
                  <a:gd name="T16" fmla="*/ 1 w 163"/>
                  <a:gd name="T17" fmla="*/ 0 h 161"/>
                  <a:gd name="T18" fmla="*/ 1 w 163"/>
                  <a:gd name="T19" fmla="*/ 0 h 161"/>
                  <a:gd name="T20" fmla="*/ 1 w 163"/>
                  <a:gd name="T21" fmla="*/ 0 h 161"/>
                  <a:gd name="T22" fmla="*/ 1 w 163"/>
                  <a:gd name="T23" fmla="*/ 0 h 161"/>
                  <a:gd name="T24" fmla="*/ 1 w 163"/>
                  <a:gd name="T25" fmla="*/ 0 h 161"/>
                  <a:gd name="T26" fmla="*/ 1 w 163"/>
                  <a:gd name="T27" fmla="*/ 0 h 161"/>
                  <a:gd name="T28" fmla="*/ 1 w 163"/>
                  <a:gd name="T29" fmla="*/ 0 h 161"/>
                  <a:gd name="T30" fmla="*/ 1 w 163"/>
                  <a:gd name="T31" fmla="*/ 0 h 161"/>
                  <a:gd name="T32" fmla="*/ 1 w 163"/>
                  <a:gd name="T33" fmla="*/ 0 h 161"/>
                  <a:gd name="T34" fmla="*/ 1 w 163"/>
                  <a:gd name="T35" fmla="*/ 0 h 161"/>
                  <a:gd name="T36" fmla="*/ 1 w 163"/>
                  <a:gd name="T37" fmla="*/ 0 h 161"/>
                  <a:gd name="T38" fmla="*/ 1 w 163"/>
                  <a:gd name="T39" fmla="*/ 0 h 161"/>
                  <a:gd name="T40" fmla="*/ 1 w 163"/>
                  <a:gd name="T41" fmla="*/ 0 h 161"/>
                  <a:gd name="T42" fmla="*/ 1 w 163"/>
                  <a:gd name="T43" fmla="*/ 0 h 161"/>
                  <a:gd name="T44" fmla="*/ 1 w 163"/>
                  <a:gd name="T45" fmla="*/ 0 h 161"/>
                  <a:gd name="T46" fmla="*/ 1 w 163"/>
                  <a:gd name="T47" fmla="*/ 0 h 161"/>
                  <a:gd name="T48" fmla="*/ 1 w 163"/>
                  <a:gd name="T49" fmla="*/ 0 h 161"/>
                  <a:gd name="T50" fmla="*/ 1 w 163"/>
                  <a:gd name="T51" fmla="*/ 0 h 161"/>
                  <a:gd name="T52" fmla="*/ 1 w 163"/>
                  <a:gd name="T53" fmla="*/ 0 h 161"/>
                  <a:gd name="T54" fmla="*/ 1 w 163"/>
                  <a:gd name="T55" fmla="*/ 0 h 161"/>
                  <a:gd name="T56" fmla="*/ 1 w 163"/>
                  <a:gd name="T57" fmla="*/ 0 h 161"/>
                  <a:gd name="T58" fmla="*/ 1 w 163"/>
                  <a:gd name="T59" fmla="*/ 0 h 161"/>
                  <a:gd name="T60" fmla="*/ 1 w 163"/>
                  <a:gd name="T61" fmla="*/ 0 h 161"/>
                  <a:gd name="T62" fmla="*/ 1 w 163"/>
                  <a:gd name="T63" fmla="*/ 0 h 161"/>
                  <a:gd name="T64" fmla="*/ 1 w 163"/>
                  <a:gd name="T65" fmla="*/ 0 h 161"/>
                  <a:gd name="T66" fmla="*/ 1 w 163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3" h="161">
                    <a:moveTo>
                      <a:pt x="67" y="4"/>
                    </a:moveTo>
                    <a:lnTo>
                      <a:pt x="62" y="5"/>
                    </a:lnTo>
                    <a:lnTo>
                      <a:pt x="55" y="8"/>
                    </a:lnTo>
                    <a:lnTo>
                      <a:pt x="49" y="12"/>
                    </a:lnTo>
                    <a:lnTo>
                      <a:pt x="44" y="15"/>
                    </a:lnTo>
                    <a:lnTo>
                      <a:pt x="33" y="23"/>
                    </a:lnTo>
                    <a:lnTo>
                      <a:pt x="29" y="27"/>
                    </a:lnTo>
                    <a:lnTo>
                      <a:pt x="23" y="32"/>
                    </a:lnTo>
                    <a:lnTo>
                      <a:pt x="15" y="43"/>
                    </a:lnTo>
                    <a:lnTo>
                      <a:pt x="12" y="48"/>
                    </a:lnTo>
                    <a:lnTo>
                      <a:pt x="8" y="54"/>
                    </a:lnTo>
                    <a:lnTo>
                      <a:pt x="7" y="60"/>
                    </a:lnTo>
                    <a:lnTo>
                      <a:pt x="4" y="66"/>
                    </a:lnTo>
                    <a:lnTo>
                      <a:pt x="2" y="73"/>
                    </a:lnTo>
                    <a:lnTo>
                      <a:pt x="1" y="80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" y="103"/>
                    </a:lnTo>
                    <a:lnTo>
                      <a:pt x="2" y="110"/>
                    </a:lnTo>
                    <a:lnTo>
                      <a:pt x="5" y="117"/>
                    </a:lnTo>
                    <a:lnTo>
                      <a:pt x="8" y="124"/>
                    </a:lnTo>
                    <a:lnTo>
                      <a:pt x="11" y="131"/>
                    </a:lnTo>
                    <a:lnTo>
                      <a:pt x="15" y="136"/>
                    </a:lnTo>
                    <a:lnTo>
                      <a:pt x="20" y="142"/>
                    </a:lnTo>
                    <a:lnTo>
                      <a:pt x="26" y="146"/>
                    </a:lnTo>
                    <a:lnTo>
                      <a:pt x="31" y="150"/>
                    </a:lnTo>
                    <a:lnTo>
                      <a:pt x="38" y="154"/>
                    </a:lnTo>
                    <a:lnTo>
                      <a:pt x="45" y="157"/>
                    </a:lnTo>
                    <a:lnTo>
                      <a:pt x="52" y="159"/>
                    </a:lnTo>
                    <a:lnTo>
                      <a:pt x="60" y="161"/>
                    </a:lnTo>
                    <a:lnTo>
                      <a:pt x="68" y="161"/>
                    </a:lnTo>
                    <a:lnTo>
                      <a:pt x="75" y="161"/>
                    </a:lnTo>
                    <a:lnTo>
                      <a:pt x="82" y="161"/>
                    </a:lnTo>
                    <a:lnTo>
                      <a:pt x="88" y="159"/>
                    </a:lnTo>
                    <a:lnTo>
                      <a:pt x="95" y="158"/>
                    </a:lnTo>
                    <a:lnTo>
                      <a:pt x="100" y="155"/>
                    </a:lnTo>
                    <a:lnTo>
                      <a:pt x="107" y="154"/>
                    </a:lnTo>
                    <a:lnTo>
                      <a:pt x="112" y="151"/>
                    </a:lnTo>
                    <a:lnTo>
                      <a:pt x="118" y="147"/>
                    </a:lnTo>
                    <a:lnTo>
                      <a:pt x="123" y="143"/>
                    </a:lnTo>
                    <a:lnTo>
                      <a:pt x="129" y="140"/>
                    </a:lnTo>
                    <a:lnTo>
                      <a:pt x="134" y="135"/>
                    </a:lnTo>
                    <a:lnTo>
                      <a:pt x="139" y="131"/>
                    </a:lnTo>
                    <a:lnTo>
                      <a:pt x="148" y="120"/>
                    </a:lnTo>
                    <a:lnTo>
                      <a:pt x="154" y="109"/>
                    </a:lnTo>
                    <a:lnTo>
                      <a:pt x="159" y="96"/>
                    </a:lnTo>
                    <a:lnTo>
                      <a:pt x="162" y="89"/>
                    </a:lnTo>
                    <a:lnTo>
                      <a:pt x="163" y="82"/>
                    </a:lnTo>
                    <a:lnTo>
                      <a:pt x="163" y="74"/>
                    </a:lnTo>
                    <a:lnTo>
                      <a:pt x="163" y="66"/>
                    </a:lnTo>
                    <a:lnTo>
                      <a:pt x="163" y="59"/>
                    </a:lnTo>
                    <a:lnTo>
                      <a:pt x="161" y="51"/>
                    </a:lnTo>
                    <a:lnTo>
                      <a:pt x="159" y="44"/>
                    </a:lnTo>
                    <a:lnTo>
                      <a:pt x="155" y="37"/>
                    </a:lnTo>
                    <a:lnTo>
                      <a:pt x="152" y="30"/>
                    </a:lnTo>
                    <a:lnTo>
                      <a:pt x="147" y="25"/>
                    </a:lnTo>
                    <a:lnTo>
                      <a:pt x="145" y="22"/>
                    </a:lnTo>
                    <a:lnTo>
                      <a:pt x="143" y="19"/>
                    </a:lnTo>
                    <a:lnTo>
                      <a:pt x="137" y="15"/>
                    </a:lnTo>
                    <a:lnTo>
                      <a:pt x="130" y="11"/>
                    </a:lnTo>
                    <a:lnTo>
                      <a:pt x="123" y="7"/>
                    </a:lnTo>
                    <a:lnTo>
                      <a:pt x="117" y="4"/>
                    </a:lnTo>
                    <a:lnTo>
                      <a:pt x="110" y="3"/>
                    </a:lnTo>
                    <a:lnTo>
                      <a:pt x="101" y="1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81" y="1"/>
                    </a:lnTo>
                    <a:lnTo>
                      <a:pt x="74" y="3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1" name="Freeform 979"/>
              <p:cNvSpPr>
                <a:spLocks/>
              </p:cNvSpPr>
              <p:nvPr userDrawn="1"/>
            </p:nvSpPr>
            <p:spPr bwMode="auto">
              <a:xfrm>
                <a:off x="4627" y="3224"/>
                <a:ext cx="69" cy="69"/>
              </a:xfrm>
              <a:custGeom>
                <a:avLst/>
                <a:gdLst>
                  <a:gd name="T0" fmla="*/ 1 w 136"/>
                  <a:gd name="T1" fmla="*/ 0 h 136"/>
                  <a:gd name="T2" fmla="*/ 1 w 136"/>
                  <a:gd name="T3" fmla="*/ 1 h 136"/>
                  <a:gd name="T4" fmla="*/ 1 w 136"/>
                  <a:gd name="T5" fmla="*/ 1 h 136"/>
                  <a:gd name="T6" fmla="*/ 1 w 136"/>
                  <a:gd name="T7" fmla="*/ 1 h 136"/>
                  <a:gd name="T8" fmla="*/ 1 w 136"/>
                  <a:gd name="T9" fmla="*/ 1 h 136"/>
                  <a:gd name="T10" fmla="*/ 1 w 136"/>
                  <a:gd name="T11" fmla="*/ 1 h 136"/>
                  <a:gd name="T12" fmla="*/ 1 w 136"/>
                  <a:gd name="T13" fmla="*/ 1 h 136"/>
                  <a:gd name="T14" fmla="*/ 0 w 136"/>
                  <a:gd name="T15" fmla="*/ 1 h 136"/>
                  <a:gd name="T16" fmla="*/ 1 w 136"/>
                  <a:gd name="T17" fmla="*/ 1 h 136"/>
                  <a:gd name="T18" fmla="*/ 1 w 136"/>
                  <a:gd name="T19" fmla="*/ 1 h 136"/>
                  <a:gd name="T20" fmla="*/ 1 w 136"/>
                  <a:gd name="T21" fmla="*/ 1 h 136"/>
                  <a:gd name="T22" fmla="*/ 1 w 136"/>
                  <a:gd name="T23" fmla="*/ 1 h 136"/>
                  <a:gd name="T24" fmla="*/ 1 w 136"/>
                  <a:gd name="T25" fmla="*/ 1 h 136"/>
                  <a:gd name="T26" fmla="*/ 1 w 136"/>
                  <a:gd name="T27" fmla="*/ 1 h 136"/>
                  <a:gd name="T28" fmla="*/ 1 w 136"/>
                  <a:gd name="T29" fmla="*/ 1 h 136"/>
                  <a:gd name="T30" fmla="*/ 1 w 136"/>
                  <a:gd name="T31" fmla="*/ 1 h 136"/>
                  <a:gd name="T32" fmla="*/ 1 w 136"/>
                  <a:gd name="T33" fmla="*/ 1 h 136"/>
                  <a:gd name="T34" fmla="*/ 1 w 136"/>
                  <a:gd name="T35" fmla="*/ 1 h 136"/>
                  <a:gd name="T36" fmla="*/ 1 w 136"/>
                  <a:gd name="T37" fmla="*/ 1 h 136"/>
                  <a:gd name="T38" fmla="*/ 1 w 136"/>
                  <a:gd name="T39" fmla="*/ 1 h 136"/>
                  <a:gd name="T40" fmla="*/ 1 w 136"/>
                  <a:gd name="T41" fmla="*/ 1 h 136"/>
                  <a:gd name="T42" fmla="*/ 1 w 136"/>
                  <a:gd name="T43" fmla="*/ 1 h 136"/>
                  <a:gd name="T44" fmla="*/ 1 w 136"/>
                  <a:gd name="T45" fmla="*/ 1 h 136"/>
                  <a:gd name="T46" fmla="*/ 1 w 136"/>
                  <a:gd name="T47" fmla="*/ 1 h 136"/>
                  <a:gd name="T48" fmla="*/ 1 w 136"/>
                  <a:gd name="T49" fmla="*/ 1 h 136"/>
                  <a:gd name="T50" fmla="*/ 1 w 136"/>
                  <a:gd name="T51" fmla="*/ 1 h 136"/>
                  <a:gd name="T52" fmla="*/ 1 w 136"/>
                  <a:gd name="T53" fmla="*/ 1 h 136"/>
                  <a:gd name="T54" fmla="*/ 1 w 136"/>
                  <a:gd name="T55" fmla="*/ 1 h 136"/>
                  <a:gd name="T56" fmla="*/ 1 w 136"/>
                  <a:gd name="T57" fmla="*/ 1 h 136"/>
                  <a:gd name="T58" fmla="*/ 1 w 136"/>
                  <a:gd name="T59" fmla="*/ 1 h 136"/>
                  <a:gd name="T60" fmla="*/ 1 w 136"/>
                  <a:gd name="T61" fmla="*/ 1 h 136"/>
                  <a:gd name="T62" fmla="*/ 1 w 136"/>
                  <a:gd name="T63" fmla="*/ 1 h 1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6" h="136">
                    <a:moveTo>
                      <a:pt x="56" y="0"/>
                    </a:moveTo>
                    <a:lnTo>
                      <a:pt x="45" y="0"/>
                    </a:lnTo>
                    <a:lnTo>
                      <a:pt x="41" y="0"/>
                    </a:lnTo>
                    <a:lnTo>
                      <a:pt x="36" y="1"/>
                    </a:lnTo>
                    <a:lnTo>
                      <a:pt x="32" y="3"/>
                    </a:lnTo>
                    <a:lnTo>
                      <a:pt x="27" y="5"/>
                    </a:lnTo>
                    <a:lnTo>
                      <a:pt x="23" y="7"/>
                    </a:lnTo>
                    <a:lnTo>
                      <a:pt x="19" y="10"/>
                    </a:lnTo>
                    <a:lnTo>
                      <a:pt x="15" y="12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4" y="27"/>
                    </a:lnTo>
                    <a:lnTo>
                      <a:pt x="3" y="32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3" y="67"/>
                    </a:lnTo>
                    <a:lnTo>
                      <a:pt x="4" y="74"/>
                    </a:lnTo>
                    <a:lnTo>
                      <a:pt x="7" y="81"/>
                    </a:lnTo>
                    <a:lnTo>
                      <a:pt x="10" y="87"/>
                    </a:lnTo>
                    <a:lnTo>
                      <a:pt x="14" y="93"/>
                    </a:lnTo>
                    <a:lnTo>
                      <a:pt x="22" y="104"/>
                    </a:lnTo>
                    <a:lnTo>
                      <a:pt x="27" y="110"/>
                    </a:lnTo>
                    <a:lnTo>
                      <a:pt x="33" y="115"/>
                    </a:lnTo>
                    <a:lnTo>
                      <a:pt x="38" y="120"/>
                    </a:lnTo>
                    <a:lnTo>
                      <a:pt x="44" y="124"/>
                    </a:lnTo>
                    <a:lnTo>
                      <a:pt x="51" y="128"/>
                    </a:lnTo>
                    <a:lnTo>
                      <a:pt x="58" y="131"/>
                    </a:lnTo>
                    <a:lnTo>
                      <a:pt x="63" y="133"/>
                    </a:lnTo>
                    <a:lnTo>
                      <a:pt x="69" y="135"/>
                    </a:lnTo>
                    <a:lnTo>
                      <a:pt x="74" y="136"/>
                    </a:lnTo>
                    <a:lnTo>
                      <a:pt x="80" y="136"/>
                    </a:lnTo>
                    <a:lnTo>
                      <a:pt x="89" y="136"/>
                    </a:lnTo>
                    <a:lnTo>
                      <a:pt x="99" y="135"/>
                    </a:lnTo>
                    <a:lnTo>
                      <a:pt x="105" y="133"/>
                    </a:lnTo>
                    <a:lnTo>
                      <a:pt x="109" y="132"/>
                    </a:lnTo>
                    <a:lnTo>
                      <a:pt x="117" y="128"/>
                    </a:lnTo>
                    <a:lnTo>
                      <a:pt x="120" y="125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9" y="114"/>
                    </a:lnTo>
                    <a:lnTo>
                      <a:pt x="132" y="110"/>
                    </a:lnTo>
                    <a:lnTo>
                      <a:pt x="133" y="106"/>
                    </a:lnTo>
                    <a:lnTo>
                      <a:pt x="135" y="100"/>
                    </a:lnTo>
                    <a:lnTo>
                      <a:pt x="136" y="95"/>
                    </a:lnTo>
                    <a:lnTo>
                      <a:pt x="136" y="89"/>
                    </a:lnTo>
                    <a:lnTo>
                      <a:pt x="136" y="82"/>
                    </a:lnTo>
                    <a:lnTo>
                      <a:pt x="135" y="69"/>
                    </a:lnTo>
                    <a:lnTo>
                      <a:pt x="132" y="62"/>
                    </a:lnTo>
                    <a:lnTo>
                      <a:pt x="129" y="55"/>
                    </a:lnTo>
                    <a:lnTo>
                      <a:pt x="127" y="48"/>
                    </a:lnTo>
                    <a:lnTo>
                      <a:pt x="122" y="43"/>
                    </a:lnTo>
                    <a:lnTo>
                      <a:pt x="118" y="37"/>
                    </a:lnTo>
                    <a:lnTo>
                      <a:pt x="114" y="30"/>
                    </a:lnTo>
                    <a:lnTo>
                      <a:pt x="109" y="26"/>
                    </a:lnTo>
                    <a:lnTo>
                      <a:pt x="103" y="21"/>
                    </a:lnTo>
                    <a:lnTo>
                      <a:pt x="98" y="16"/>
                    </a:lnTo>
                    <a:lnTo>
                      <a:pt x="91" y="12"/>
                    </a:lnTo>
                    <a:lnTo>
                      <a:pt x="84" y="8"/>
                    </a:lnTo>
                    <a:lnTo>
                      <a:pt x="77" y="5"/>
                    </a:lnTo>
                    <a:lnTo>
                      <a:pt x="71" y="3"/>
                    </a:lnTo>
                    <a:lnTo>
                      <a:pt x="66" y="1"/>
                    </a:lnTo>
                    <a:lnTo>
                      <a:pt x="60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2" name="Freeform 980"/>
              <p:cNvSpPr>
                <a:spLocks/>
              </p:cNvSpPr>
              <p:nvPr userDrawn="1"/>
            </p:nvSpPr>
            <p:spPr bwMode="auto">
              <a:xfrm>
                <a:off x="4731" y="2531"/>
                <a:ext cx="74" cy="73"/>
              </a:xfrm>
              <a:custGeom>
                <a:avLst/>
                <a:gdLst>
                  <a:gd name="T0" fmla="*/ 0 w 149"/>
                  <a:gd name="T1" fmla="*/ 1 h 145"/>
                  <a:gd name="T2" fmla="*/ 0 w 149"/>
                  <a:gd name="T3" fmla="*/ 1 h 145"/>
                  <a:gd name="T4" fmla="*/ 0 w 149"/>
                  <a:gd name="T5" fmla="*/ 1 h 145"/>
                  <a:gd name="T6" fmla="*/ 0 w 149"/>
                  <a:gd name="T7" fmla="*/ 1 h 145"/>
                  <a:gd name="T8" fmla="*/ 0 w 149"/>
                  <a:gd name="T9" fmla="*/ 1 h 145"/>
                  <a:gd name="T10" fmla="*/ 0 w 149"/>
                  <a:gd name="T11" fmla="*/ 1 h 145"/>
                  <a:gd name="T12" fmla="*/ 0 w 149"/>
                  <a:gd name="T13" fmla="*/ 1 h 145"/>
                  <a:gd name="T14" fmla="*/ 0 w 149"/>
                  <a:gd name="T15" fmla="*/ 1 h 145"/>
                  <a:gd name="T16" fmla="*/ 0 w 149"/>
                  <a:gd name="T17" fmla="*/ 1 h 145"/>
                  <a:gd name="T18" fmla="*/ 0 w 149"/>
                  <a:gd name="T19" fmla="*/ 1 h 145"/>
                  <a:gd name="T20" fmla="*/ 0 w 149"/>
                  <a:gd name="T21" fmla="*/ 1 h 145"/>
                  <a:gd name="T22" fmla="*/ 0 w 149"/>
                  <a:gd name="T23" fmla="*/ 1 h 145"/>
                  <a:gd name="T24" fmla="*/ 0 w 149"/>
                  <a:gd name="T25" fmla="*/ 1 h 145"/>
                  <a:gd name="T26" fmla="*/ 0 w 149"/>
                  <a:gd name="T27" fmla="*/ 1 h 145"/>
                  <a:gd name="T28" fmla="*/ 0 w 149"/>
                  <a:gd name="T29" fmla="*/ 1 h 145"/>
                  <a:gd name="T30" fmla="*/ 0 w 149"/>
                  <a:gd name="T31" fmla="*/ 1 h 145"/>
                  <a:gd name="T32" fmla="*/ 0 w 149"/>
                  <a:gd name="T33" fmla="*/ 1 h 145"/>
                  <a:gd name="T34" fmla="*/ 0 w 149"/>
                  <a:gd name="T35" fmla="*/ 1 h 145"/>
                  <a:gd name="T36" fmla="*/ 0 w 149"/>
                  <a:gd name="T37" fmla="*/ 1 h 145"/>
                  <a:gd name="T38" fmla="*/ 0 w 149"/>
                  <a:gd name="T39" fmla="*/ 1 h 145"/>
                  <a:gd name="T40" fmla="*/ 0 w 149"/>
                  <a:gd name="T41" fmla="*/ 1 h 145"/>
                  <a:gd name="T42" fmla="*/ 0 w 149"/>
                  <a:gd name="T43" fmla="*/ 1 h 145"/>
                  <a:gd name="T44" fmla="*/ 0 w 149"/>
                  <a:gd name="T45" fmla="*/ 1 h 145"/>
                  <a:gd name="T46" fmla="*/ 0 w 149"/>
                  <a:gd name="T47" fmla="*/ 1 h 145"/>
                  <a:gd name="T48" fmla="*/ 0 w 149"/>
                  <a:gd name="T49" fmla="*/ 1 h 145"/>
                  <a:gd name="T50" fmla="*/ 0 w 149"/>
                  <a:gd name="T51" fmla="*/ 1 h 145"/>
                  <a:gd name="T52" fmla="*/ 0 w 149"/>
                  <a:gd name="T53" fmla="*/ 1 h 145"/>
                  <a:gd name="T54" fmla="*/ 0 w 149"/>
                  <a:gd name="T55" fmla="*/ 1 h 145"/>
                  <a:gd name="T56" fmla="*/ 0 w 149"/>
                  <a:gd name="T57" fmla="*/ 1 h 145"/>
                  <a:gd name="T58" fmla="*/ 0 w 149"/>
                  <a:gd name="T59" fmla="*/ 1 h 145"/>
                  <a:gd name="T60" fmla="*/ 0 w 149"/>
                  <a:gd name="T61" fmla="*/ 1 h 145"/>
                  <a:gd name="T62" fmla="*/ 0 w 149"/>
                  <a:gd name="T63" fmla="*/ 0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9" h="145">
                    <a:moveTo>
                      <a:pt x="61" y="1"/>
                    </a:moveTo>
                    <a:lnTo>
                      <a:pt x="50" y="2"/>
                    </a:lnTo>
                    <a:lnTo>
                      <a:pt x="44" y="4"/>
                    </a:lnTo>
                    <a:lnTo>
                      <a:pt x="40" y="6"/>
                    </a:lnTo>
                    <a:lnTo>
                      <a:pt x="35" y="8"/>
                    </a:lnTo>
                    <a:lnTo>
                      <a:pt x="29" y="12"/>
                    </a:lnTo>
                    <a:lnTo>
                      <a:pt x="25" y="15"/>
                    </a:lnTo>
                    <a:lnTo>
                      <a:pt x="21" y="17"/>
                    </a:lnTo>
                    <a:lnTo>
                      <a:pt x="14" y="26"/>
                    </a:lnTo>
                    <a:lnTo>
                      <a:pt x="11" y="31"/>
                    </a:lnTo>
                    <a:lnTo>
                      <a:pt x="7" y="35"/>
                    </a:lnTo>
                    <a:lnTo>
                      <a:pt x="3" y="45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92"/>
                    </a:lnTo>
                    <a:lnTo>
                      <a:pt x="7" y="99"/>
                    </a:lnTo>
                    <a:lnTo>
                      <a:pt x="10" y="105"/>
                    </a:lnTo>
                    <a:lnTo>
                      <a:pt x="14" y="111"/>
                    </a:lnTo>
                    <a:lnTo>
                      <a:pt x="20" y="116"/>
                    </a:lnTo>
                    <a:lnTo>
                      <a:pt x="24" y="122"/>
                    </a:lnTo>
                    <a:lnTo>
                      <a:pt x="29" y="127"/>
                    </a:lnTo>
                    <a:lnTo>
                      <a:pt x="35" y="132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5" y="141"/>
                    </a:lnTo>
                    <a:lnTo>
                      <a:pt x="64" y="143"/>
                    </a:lnTo>
                    <a:lnTo>
                      <a:pt x="69" y="144"/>
                    </a:lnTo>
                    <a:lnTo>
                      <a:pt x="75" y="145"/>
                    </a:lnTo>
                    <a:lnTo>
                      <a:pt x="80" y="145"/>
                    </a:lnTo>
                    <a:lnTo>
                      <a:pt x="87" y="145"/>
                    </a:lnTo>
                    <a:lnTo>
                      <a:pt x="98" y="143"/>
                    </a:lnTo>
                    <a:lnTo>
                      <a:pt x="109" y="140"/>
                    </a:lnTo>
                    <a:lnTo>
                      <a:pt x="113" y="137"/>
                    </a:lnTo>
                    <a:lnTo>
                      <a:pt x="119" y="134"/>
                    </a:lnTo>
                    <a:lnTo>
                      <a:pt x="127" y="127"/>
                    </a:lnTo>
                    <a:lnTo>
                      <a:pt x="135" y="119"/>
                    </a:lnTo>
                    <a:lnTo>
                      <a:pt x="138" y="115"/>
                    </a:lnTo>
                    <a:lnTo>
                      <a:pt x="141" y="111"/>
                    </a:lnTo>
                    <a:lnTo>
                      <a:pt x="143" y="105"/>
                    </a:lnTo>
                    <a:lnTo>
                      <a:pt x="146" y="100"/>
                    </a:lnTo>
                    <a:lnTo>
                      <a:pt x="147" y="94"/>
                    </a:lnTo>
                    <a:lnTo>
                      <a:pt x="149" y="89"/>
                    </a:lnTo>
                    <a:lnTo>
                      <a:pt x="149" y="81"/>
                    </a:lnTo>
                    <a:lnTo>
                      <a:pt x="149" y="74"/>
                    </a:lnTo>
                    <a:lnTo>
                      <a:pt x="149" y="67"/>
                    </a:lnTo>
                    <a:lnTo>
                      <a:pt x="146" y="60"/>
                    </a:lnTo>
                    <a:lnTo>
                      <a:pt x="145" y="53"/>
                    </a:lnTo>
                    <a:lnTo>
                      <a:pt x="142" y="46"/>
                    </a:lnTo>
                    <a:lnTo>
                      <a:pt x="138" y="39"/>
                    </a:lnTo>
                    <a:lnTo>
                      <a:pt x="134" y="34"/>
                    </a:lnTo>
                    <a:lnTo>
                      <a:pt x="130" y="27"/>
                    </a:lnTo>
                    <a:lnTo>
                      <a:pt x="124" y="23"/>
                    </a:lnTo>
                    <a:lnTo>
                      <a:pt x="119" y="17"/>
                    </a:lnTo>
                    <a:lnTo>
                      <a:pt x="113" y="13"/>
                    </a:lnTo>
                    <a:lnTo>
                      <a:pt x="106" y="9"/>
                    </a:lnTo>
                    <a:lnTo>
                      <a:pt x="99" y="6"/>
                    </a:lnTo>
                    <a:lnTo>
                      <a:pt x="92" y="4"/>
                    </a:lnTo>
                    <a:lnTo>
                      <a:pt x="84" y="1"/>
                    </a:lnTo>
                    <a:lnTo>
                      <a:pt x="79" y="1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3" name="Freeform 981"/>
              <p:cNvSpPr>
                <a:spLocks/>
              </p:cNvSpPr>
              <p:nvPr userDrawn="1"/>
            </p:nvSpPr>
            <p:spPr bwMode="auto">
              <a:xfrm>
                <a:off x="4678" y="2888"/>
                <a:ext cx="71" cy="70"/>
              </a:xfrm>
              <a:custGeom>
                <a:avLst/>
                <a:gdLst>
                  <a:gd name="T0" fmla="*/ 1 w 142"/>
                  <a:gd name="T1" fmla="*/ 0 h 140"/>
                  <a:gd name="T2" fmla="*/ 1 w 142"/>
                  <a:gd name="T3" fmla="*/ 1 h 140"/>
                  <a:gd name="T4" fmla="*/ 1 w 142"/>
                  <a:gd name="T5" fmla="*/ 1 h 140"/>
                  <a:gd name="T6" fmla="*/ 1 w 142"/>
                  <a:gd name="T7" fmla="*/ 1 h 140"/>
                  <a:gd name="T8" fmla="*/ 1 w 142"/>
                  <a:gd name="T9" fmla="*/ 1 h 140"/>
                  <a:gd name="T10" fmla="*/ 1 w 142"/>
                  <a:gd name="T11" fmla="*/ 1 h 140"/>
                  <a:gd name="T12" fmla="*/ 1 w 142"/>
                  <a:gd name="T13" fmla="*/ 1 h 140"/>
                  <a:gd name="T14" fmla="*/ 1 w 142"/>
                  <a:gd name="T15" fmla="*/ 1 h 140"/>
                  <a:gd name="T16" fmla="*/ 1 w 142"/>
                  <a:gd name="T17" fmla="*/ 1 h 140"/>
                  <a:gd name="T18" fmla="*/ 1 w 142"/>
                  <a:gd name="T19" fmla="*/ 1 h 140"/>
                  <a:gd name="T20" fmla="*/ 1 w 142"/>
                  <a:gd name="T21" fmla="*/ 1 h 140"/>
                  <a:gd name="T22" fmla="*/ 0 w 142"/>
                  <a:gd name="T23" fmla="*/ 1 h 140"/>
                  <a:gd name="T24" fmla="*/ 0 w 142"/>
                  <a:gd name="T25" fmla="*/ 1 h 140"/>
                  <a:gd name="T26" fmla="*/ 0 w 142"/>
                  <a:gd name="T27" fmla="*/ 1 h 140"/>
                  <a:gd name="T28" fmla="*/ 1 w 142"/>
                  <a:gd name="T29" fmla="*/ 1 h 140"/>
                  <a:gd name="T30" fmla="*/ 1 w 142"/>
                  <a:gd name="T31" fmla="*/ 1 h 140"/>
                  <a:gd name="T32" fmla="*/ 1 w 142"/>
                  <a:gd name="T33" fmla="*/ 1 h 140"/>
                  <a:gd name="T34" fmla="*/ 1 w 142"/>
                  <a:gd name="T35" fmla="*/ 1 h 140"/>
                  <a:gd name="T36" fmla="*/ 1 w 142"/>
                  <a:gd name="T37" fmla="*/ 1 h 140"/>
                  <a:gd name="T38" fmla="*/ 1 w 142"/>
                  <a:gd name="T39" fmla="*/ 1 h 140"/>
                  <a:gd name="T40" fmla="*/ 1 w 142"/>
                  <a:gd name="T41" fmla="*/ 1 h 140"/>
                  <a:gd name="T42" fmla="*/ 1 w 142"/>
                  <a:gd name="T43" fmla="*/ 1 h 140"/>
                  <a:gd name="T44" fmla="*/ 1 w 142"/>
                  <a:gd name="T45" fmla="*/ 1 h 140"/>
                  <a:gd name="T46" fmla="*/ 1 w 142"/>
                  <a:gd name="T47" fmla="*/ 1 h 140"/>
                  <a:gd name="T48" fmla="*/ 1 w 142"/>
                  <a:gd name="T49" fmla="*/ 1 h 140"/>
                  <a:gd name="T50" fmla="*/ 1 w 142"/>
                  <a:gd name="T51" fmla="*/ 1 h 140"/>
                  <a:gd name="T52" fmla="*/ 1 w 142"/>
                  <a:gd name="T53" fmla="*/ 1 h 140"/>
                  <a:gd name="T54" fmla="*/ 1 w 142"/>
                  <a:gd name="T55" fmla="*/ 1 h 140"/>
                  <a:gd name="T56" fmla="*/ 1 w 142"/>
                  <a:gd name="T57" fmla="*/ 1 h 140"/>
                  <a:gd name="T58" fmla="*/ 1 w 142"/>
                  <a:gd name="T59" fmla="*/ 1 h 140"/>
                  <a:gd name="T60" fmla="*/ 1 w 142"/>
                  <a:gd name="T61" fmla="*/ 1 h 140"/>
                  <a:gd name="T62" fmla="*/ 1 w 142"/>
                  <a:gd name="T63" fmla="*/ 1 h 140"/>
                  <a:gd name="T64" fmla="*/ 1 w 142"/>
                  <a:gd name="T65" fmla="*/ 1 h 140"/>
                  <a:gd name="T66" fmla="*/ 1 w 142"/>
                  <a:gd name="T67" fmla="*/ 1 h 140"/>
                  <a:gd name="T68" fmla="*/ 1 w 142"/>
                  <a:gd name="T69" fmla="*/ 1 h 140"/>
                  <a:gd name="T70" fmla="*/ 1 w 142"/>
                  <a:gd name="T71" fmla="*/ 1 h 140"/>
                  <a:gd name="T72" fmla="*/ 1 w 142"/>
                  <a:gd name="T73" fmla="*/ 1 h 140"/>
                  <a:gd name="T74" fmla="*/ 1 w 142"/>
                  <a:gd name="T75" fmla="*/ 1 h 140"/>
                  <a:gd name="T76" fmla="*/ 1 w 142"/>
                  <a:gd name="T77" fmla="*/ 1 h 140"/>
                  <a:gd name="T78" fmla="*/ 1 w 142"/>
                  <a:gd name="T79" fmla="*/ 1 h 140"/>
                  <a:gd name="T80" fmla="*/ 1 w 142"/>
                  <a:gd name="T81" fmla="*/ 1 h 140"/>
                  <a:gd name="T82" fmla="*/ 1 w 142"/>
                  <a:gd name="T83" fmla="*/ 1 h 140"/>
                  <a:gd name="T84" fmla="*/ 1 w 142"/>
                  <a:gd name="T85" fmla="*/ 1 h 140"/>
                  <a:gd name="T86" fmla="*/ 1 w 142"/>
                  <a:gd name="T87" fmla="*/ 1 h 140"/>
                  <a:gd name="T88" fmla="*/ 1 w 142"/>
                  <a:gd name="T89" fmla="*/ 1 h 140"/>
                  <a:gd name="T90" fmla="*/ 1 w 142"/>
                  <a:gd name="T91" fmla="*/ 1 h 140"/>
                  <a:gd name="T92" fmla="*/ 1 w 142"/>
                  <a:gd name="T93" fmla="*/ 1 h 140"/>
                  <a:gd name="T94" fmla="*/ 1 w 142"/>
                  <a:gd name="T95" fmla="*/ 1 h 140"/>
                  <a:gd name="T96" fmla="*/ 1 w 142"/>
                  <a:gd name="T97" fmla="*/ 1 h 140"/>
                  <a:gd name="T98" fmla="*/ 1 w 142"/>
                  <a:gd name="T99" fmla="*/ 1 h 140"/>
                  <a:gd name="T100" fmla="*/ 1 w 142"/>
                  <a:gd name="T101" fmla="*/ 1 h 140"/>
                  <a:gd name="T102" fmla="*/ 1 w 142"/>
                  <a:gd name="T103" fmla="*/ 1 h 140"/>
                  <a:gd name="T104" fmla="*/ 1 w 142"/>
                  <a:gd name="T105" fmla="*/ 1 h 140"/>
                  <a:gd name="T106" fmla="*/ 1 w 142"/>
                  <a:gd name="T107" fmla="*/ 1 h 140"/>
                  <a:gd name="T108" fmla="*/ 1 w 142"/>
                  <a:gd name="T109" fmla="*/ 1 h 140"/>
                  <a:gd name="T110" fmla="*/ 1 w 142"/>
                  <a:gd name="T111" fmla="*/ 1 h 140"/>
                  <a:gd name="T112" fmla="*/ 1 w 142"/>
                  <a:gd name="T113" fmla="*/ 1 h 140"/>
                  <a:gd name="T114" fmla="*/ 1 w 142"/>
                  <a:gd name="T115" fmla="*/ 1 h 140"/>
                  <a:gd name="T116" fmla="*/ 1 w 142"/>
                  <a:gd name="T117" fmla="*/ 0 h 140"/>
                  <a:gd name="T118" fmla="*/ 1 w 142"/>
                  <a:gd name="T119" fmla="*/ 0 h 140"/>
                  <a:gd name="T120" fmla="*/ 1 w 142"/>
                  <a:gd name="T121" fmla="*/ 0 h 1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2" h="140">
                    <a:moveTo>
                      <a:pt x="58" y="0"/>
                    </a:moveTo>
                    <a:lnTo>
                      <a:pt x="47" y="1"/>
                    </a:lnTo>
                    <a:lnTo>
                      <a:pt x="43" y="1"/>
                    </a:lnTo>
                    <a:lnTo>
                      <a:pt x="38" y="2"/>
                    </a:lnTo>
                    <a:lnTo>
                      <a:pt x="28" y="6"/>
                    </a:lnTo>
                    <a:lnTo>
                      <a:pt x="20" y="13"/>
                    </a:lnTo>
                    <a:lnTo>
                      <a:pt x="13" y="20"/>
                    </a:lnTo>
                    <a:lnTo>
                      <a:pt x="10" y="24"/>
                    </a:lnTo>
                    <a:lnTo>
                      <a:pt x="7" y="28"/>
                    </a:lnTo>
                    <a:lnTo>
                      <a:pt x="3" y="38"/>
                    </a:lnTo>
                    <a:lnTo>
                      <a:pt x="2" y="42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2"/>
                    </a:lnTo>
                    <a:lnTo>
                      <a:pt x="7" y="89"/>
                    </a:lnTo>
                    <a:lnTo>
                      <a:pt x="14" y="101"/>
                    </a:lnTo>
                    <a:lnTo>
                      <a:pt x="18" y="107"/>
                    </a:lnTo>
                    <a:lnTo>
                      <a:pt x="22" y="112"/>
                    </a:lnTo>
                    <a:lnTo>
                      <a:pt x="28" y="118"/>
                    </a:lnTo>
                    <a:lnTo>
                      <a:pt x="33" y="122"/>
                    </a:lnTo>
                    <a:lnTo>
                      <a:pt x="40" y="126"/>
                    </a:lnTo>
                    <a:lnTo>
                      <a:pt x="46" y="130"/>
                    </a:lnTo>
                    <a:lnTo>
                      <a:pt x="53" y="133"/>
                    </a:lnTo>
                    <a:lnTo>
                      <a:pt x="61" y="136"/>
                    </a:lnTo>
                    <a:lnTo>
                      <a:pt x="66" y="137"/>
                    </a:lnTo>
                    <a:lnTo>
                      <a:pt x="72" y="138"/>
                    </a:lnTo>
                    <a:lnTo>
                      <a:pt x="77" y="140"/>
                    </a:lnTo>
                    <a:lnTo>
                      <a:pt x="83" y="140"/>
                    </a:lnTo>
                    <a:lnTo>
                      <a:pt x="94" y="138"/>
                    </a:lnTo>
                    <a:lnTo>
                      <a:pt x="104" y="137"/>
                    </a:lnTo>
                    <a:lnTo>
                      <a:pt x="109" y="134"/>
                    </a:lnTo>
                    <a:lnTo>
                      <a:pt x="113" y="133"/>
                    </a:lnTo>
                    <a:lnTo>
                      <a:pt x="121" y="127"/>
                    </a:lnTo>
                    <a:lnTo>
                      <a:pt x="126" y="123"/>
                    </a:lnTo>
                    <a:lnTo>
                      <a:pt x="128" y="121"/>
                    </a:lnTo>
                    <a:lnTo>
                      <a:pt x="132" y="116"/>
                    </a:lnTo>
                    <a:lnTo>
                      <a:pt x="135" y="111"/>
                    </a:lnTo>
                    <a:lnTo>
                      <a:pt x="139" y="103"/>
                    </a:lnTo>
                    <a:lnTo>
                      <a:pt x="142" y="92"/>
                    </a:lnTo>
                    <a:lnTo>
                      <a:pt x="142" y="85"/>
                    </a:lnTo>
                    <a:lnTo>
                      <a:pt x="142" y="78"/>
                    </a:lnTo>
                    <a:lnTo>
                      <a:pt x="142" y="71"/>
                    </a:lnTo>
                    <a:lnTo>
                      <a:pt x="141" y="64"/>
                    </a:lnTo>
                    <a:lnTo>
                      <a:pt x="138" y="57"/>
                    </a:lnTo>
                    <a:lnTo>
                      <a:pt x="135" y="50"/>
                    </a:lnTo>
                    <a:lnTo>
                      <a:pt x="132" y="44"/>
                    </a:lnTo>
                    <a:lnTo>
                      <a:pt x="128" y="38"/>
                    </a:lnTo>
                    <a:lnTo>
                      <a:pt x="124" y="31"/>
                    </a:lnTo>
                    <a:lnTo>
                      <a:pt x="119" y="26"/>
                    </a:lnTo>
                    <a:lnTo>
                      <a:pt x="113" y="22"/>
                    </a:lnTo>
                    <a:lnTo>
                      <a:pt x="108" y="16"/>
                    </a:lnTo>
                    <a:lnTo>
                      <a:pt x="101" y="12"/>
                    </a:lnTo>
                    <a:lnTo>
                      <a:pt x="95" y="8"/>
                    </a:lnTo>
                    <a:lnTo>
                      <a:pt x="88" y="5"/>
                    </a:lnTo>
                    <a:lnTo>
                      <a:pt x="80" y="2"/>
                    </a:lnTo>
                    <a:lnTo>
                      <a:pt x="75" y="1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4" name="Freeform 982"/>
              <p:cNvSpPr>
                <a:spLocks/>
              </p:cNvSpPr>
              <p:nvPr userDrawn="1"/>
            </p:nvSpPr>
            <p:spPr bwMode="auto">
              <a:xfrm>
                <a:off x="4787" y="2151"/>
                <a:ext cx="78" cy="76"/>
              </a:xfrm>
              <a:custGeom>
                <a:avLst/>
                <a:gdLst>
                  <a:gd name="T0" fmla="*/ 1 w 155"/>
                  <a:gd name="T1" fmla="*/ 0 h 153"/>
                  <a:gd name="T2" fmla="*/ 1 w 155"/>
                  <a:gd name="T3" fmla="*/ 0 h 153"/>
                  <a:gd name="T4" fmla="*/ 1 w 155"/>
                  <a:gd name="T5" fmla="*/ 0 h 153"/>
                  <a:gd name="T6" fmla="*/ 1 w 155"/>
                  <a:gd name="T7" fmla="*/ 0 h 153"/>
                  <a:gd name="T8" fmla="*/ 1 w 155"/>
                  <a:gd name="T9" fmla="*/ 0 h 153"/>
                  <a:gd name="T10" fmla="*/ 1 w 155"/>
                  <a:gd name="T11" fmla="*/ 0 h 153"/>
                  <a:gd name="T12" fmla="*/ 0 w 155"/>
                  <a:gd name="T13" fmla="*/ 0 h 153"/>
                  <a:gd name="T14" fmla="*/ 0 w 155"/>
                  <a:gd name="T15" fmla="*/ 0 h 153"/>
                  <a:gd name="T16" fmla="*/ 1 w 155"/>
                  <a:gd name="T17" fmla="*/ 0 h 153"/>
                  <a:gd name="T18" fmla="*/ 1 w 155"/>
                  <a:gd name="T19" fmla="*/ 0 h 153"/>
                  <a:gd name="T20" fmla="*/ 1 w 155"/>
                  <a:gd name="T21" fmla="*/ 0 h 153"/>
                  <a:gd name="T22" fmla="*/ 1 w 155"/>
                  <a:gd name="T23" fmla="*/ 0 h 153"/>
                  <a:gd name="T24" fmla="*/ 1 w 155"/>
                  <a:gd name="T25" fmla="*/ 0 h 153"/>
                  <a:gd name="T26" fmla="*/ 1 w 155"/>
                  <a:gd name="T27" fmla="*/ 0 h 153"/>
                  <a:gd name="T28" fmla="*/ 1 w 155"/>
                  <a:gd name="T29" fmla="*/ 0 h 153"/>
                  <a:gd name="T30" fmla="*/ 1 w 155"/>
                  <a:gd name="T31" fmla="*/ 0 h 153"/>
                  <a:gd name="T32" fmla="*/ 1 w 155"/>
                  <a:gd name="T33" fmla="*/ 0 h 153"/>
                  <a:gd name="T34" fmla="*/ 1 w 155"/>
                  <a:gd name="T35" fmla="*/ 0 h 153"/>
                  <a:gd name="T36" fmla="*/ 1 w 155"/>
                  <a:gd name="T37" fmla="*/ 0 h 153"/>
                  <a:gd name="T38" fmla="*/ 1 w 155"/>
                  <a:gd name="T39" fmla="*/ 0 h 153"/>
                  <a:gd name="T40" fmla="*/ 1 w 155"/>
                  <a:gd name="T41" fmla="*/ 0 h 153"/>
                  <a:gd name="T42" fmla="*/ 1 w 155"/>
                  <a:gd name="T43" fmla="*/ 0 h 153"/>
                  <a:gd name="T44" fmla="*/ 1 w 155"/>
                  <a:gd name="T45" fmla="*/ 0 h 153"/>
                  <a:gd name="T46" fmla="*/ 1 w 155"/>
                  <a:gd name="T47" fmla="*/ 0 h 153"/>
                  <a:gd name="T48" fmla="*/ 1 w 155"/>
                  <a:gd name="T49" fmla="*/ 0 h 153"/>
                  <a:gd name="T50" fmla="*/ 1 w 155"/>
                  <a:gd name="T51" fmla="*/ 0 h 153"/>
                  <a:gd name="T52" fmla="*/ 1 w 155"/>
                  <a:gd name="T53" fmla="*/ 0 h 153"/>
                  <a:gd name="T54" fmla="*/ 1 w 155"/>
                  <a:gd name="T55" fmla="*/ 0 h 153"/>
                  <a:gd name="T56" fmla="*/ 1 w 155"/>
                  <a:gd name="T57" fmla="*/ 0 h 153"/>
                  <a:gd name="T58" fmla="*/ 1 w 155"/>
                  <a:gd name="T59" fmla="*/ 0 h 153"/>
                  <a:gd name="T60" fmla="*/ 1 w 155"/>
                  <a:gd name="T61" fmla="*/ 0 h 153"/>
                  <a:gd name="T62" fmla="*/ 1 w 155"/>
                  <a:gd name="T63" fmla="*/ 0 h 153"/>
                  <a:gd name="T64" fmla="*/ 1 w 155"/>
                  <a:gd name="T65" fmla="*/ 0 h 1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5" h="153">
                    <a:moveTo>
                      <a:pt x="65" y="2"/>
                    </a:moveTo>
                    <a:lnTo>
                      <a:pt x="58" y="3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7"/>
                    </a:lnTo>
                    <a:lnTo>
                      <a:pt x="22" y="25"/>
                    </a:lnTo>
                    <a:lnTo>
                      <a:pt x="18" y="29"/>
                    </a:lnTo>
                    <a:lnTo>
                      <a:pt x="14" y="33"/>
                    </a:lnTo>
                    <a:lnTo>
                      <a:pt x="11" y="39"/>
                    </a:lnTo>
                    <a:lnTo>
                      <a:pt x="8" y="44"/>
                    </a:lnTo>
                    <a:lnTo>
                      <a:pt x="3" y="55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0" y="90"/>
                    </a:lnTo>
                    <a:lnTo>
                      <a:pt x="3" y="96"/>
                    </a:lnTo>
                    <a:lnTo>
                      <a:pt x="4" y="103"/>
                    </a:lnTo>
                    <a:lnTo>
                      <a:pt x="7" y="110"/>
                    </a:lnTo>
                    <a:lnTo>
                      <a:pt x="11" y="117"/>
                    </a:lnTo>
                    <a:lnTo>
                      <a:pt x="15" y="123"/>
                    </a:lnTo>
                    <a:lnTo>
                      <a:pt x="19" y="128"/>
                    </a:lnTo>
                    <a:lnTo>
                      <a:pt x="25" y="134"/>
                    </a:lnTo>
                    <a:lnTo>
                      <a:pt x="30" y="138"/>
                    </a:lnTo>
                    <a:lnTo>
                      <a:pt x="37" y="142"/>
                    </a:lnTo>
                    <a:lnTo>
                      <a:pt x="43" y="146"/>
                    </a:lnTo>
                    <a:lnTo>
                      <a:pt x="51" y="149"/>
                    </a:lnTo>
                    <a:lnTo>
                      <a:pt x="58" y="150"/>
                    </a:lnTo>
                    <a:lnTo>
                      <a:pt x="66" y="151"/>
                    </a:lnTo>
                    <a:lnTo>
                      <a:pt x="72" y="153"/>
                    </a:lnTo>
                    <a:lnTo>
                      <a:pt x="78" y="153"/>
                    </a:lnTo>
                    <a:lnTo>
                      <a:pt x="84" y="151"/>
                    </a:lnTo>
                    <a:lnTo>
                      <a:pt x="89" y="151"/>
                    </a:lnTo>
                    <a:lnTo>
                      <a:pt x="102" y="149"/>
                    </a:lnTo>
                    <a:lnTo>
                      <a:pt x="107" y="146"/>
                    </a:lnTo>
                    <a:lnTo>
                      <a:pt x="113" y="143"/>
                    </a:lnTo>
                    <a:lnTo>
                      <a:pt x="118" y="140"/>
                    </a:lnTo>
                    <a:lnTo>
                      <a:pt x="124" y="136"/>
                    </a:lnTo>
                    <a:lnTo>
                      <a:pt x="128" y="134"/>
                    </a:lnTo>
                    <a:lnTo>
                      <a:pt x="132" y="129"/>
                    </a:lnTo>
                    <a:lnTo>
                      <a:pt x="136" y="125"/>
                    </a:lnTo>
                    <a:lnTo>
                      <a:pt x="140" y="120"/>
                    </a:lnTo>
                    <a:lnTo>
                      <a:pt x="147" y="110"/>
                    </a:lnTo>
                    <a:lnTo>
                      <a:pt x="150" y="105"/>
                    </a:lnTo>
                    <a:lnTo>
                      <a:pt x="153" y="98"/>
                    </a:lnTo>
                    <a:lnTo>
                      <a:pt x="154" y="92"/>
                    </a:lnTo>
                    <a:lnTo>
                      <a:pt x="155" y="85"/>
                    </a:lnTo>
                    <a:lnTo>
                      <a:pt x="155" y="79"/>
                    </a:lnTo>
                    <a:lnTo>
                      <a:pt x="155" y="70"/>
                    </a:lnTo>
                    <a:lnTo>
                      <a:pt x="155" y="63"/>
                    </a:lnTo>
                    <a:lnTo>
                      <a:pt x="154" y="55"/>
                    </a:lnTo>
                    <a:lnTo>
                      <a:pt x="151" y="48"/>
                    </a:lnTo>
                    <a:lnTo>
                      <a:pt x="149" y="41"/>
                    </a:lnTo>
                    <a:lnTo>
                      <a:pt x="144" y="36"/>
                    </a:lnTo>
                    <a:lnTo>
                      <a:pt x="140" y="29"/>
                    </a:lnTo>
                    <a:lnTo>
                      <a:pt x="136" y="24"/>
                    </a:lnTo>
                    <a:lnTo>
                      <a:pt x="131" y="19"/>
                    </a:lnTo>
                    <a:lnTo>
                      <a:pt x="124" y="14"/>
                    </a:lnTo>
                    <a:lnTo>
                      <a:pt x="118" y="10"/>
                    </a:lnTo>
                    <a:lnTo>
                      <a:pt x="111" y="7"/>
                    </a:lnTo>
                    <a:lnTo>
                      <a:pt x="105" y="4"/>
                    </a:lnTo>
                    <a:lnTo>
                      <a:pt x="96" y="3"/>
                    </a:lnTo>
                    <a:lnTo>
                      <a:pt x="88" y="2"/>
                    </a:lnTo>
                    <a:lnTo>
                      <a:pt x="83" y="0"/>
                    </a:lnTo>
                    <a:lnTo>
                      <a:pt x="76" y="0"/>
                    </a:lnTo>
                    <a:lnTo>
                      <a:pt x="70" y="2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5" name="Freeform 983"/>
              <p:cNvSpPr>
                <a:spLocks/>
              </p:cNvSpPr>
              <p:nvPr userDrawn="1"/>
            </p:nvSpPr>
            <p:spPr bwMode="auto">
              <a:xfrm>
                <a:off x="4644" y="3114"/>
                <a:ext cx="69" cy="69"/>
              </a:xfrm>
              <a:custGeom>
                <a:avLst/>
                <a:gdLst>
                  <a:gd name="T0" fmla="*/ 1 w 138"/>
                  <a:gd name="T1" fmla="*/ 0 h 137"/>
                  <a:gd name="T2" fmla="*/ 1 w 138"/>
                  <a:gd name="T3" fmla="*/ 0 h 137"/>
                  <a:gd name="T4" fmla="*/ 1 w 138"/>
                  <a:gd name="T5" fmla="*/ 0 h 137"/>
                  <a:gd name="T6" fmla="*/ 1 w 138"/>
                  <a:gd name="T7" fmla="*/ 1 h 137"/>
                  <a:gd name="T8" fmla="*/ 1 w 138"/>
                  <a:gd name="T9" fmla="*/ 1 h 137"/>
                  <a:gd name="T10" fmla="*/ 1 w 138"/>
                  <a:gd name="T11" fmla="*/ 1 h 137"/>
                  <a:gd name="T12" fmla="*/ 1 w 138"/>
                  <a:gd name="T13" fmla="*/ 1 h 137"/>
                  <a:gd name="T14" fmla="*/ 1 w 138"/>
                  <a:gd name="T15" fmla="*/ 1 h 137"/>
                  <a:gd name="T16" fmla="*/ 1 w 138"/>
                  <a:gd name="T17" fmla="*/ 1 h 137"/>
                  <a:gd name="T18" fmla="*/ 1 w 138"/>
                  <a:gd name="T19" fmla="*/ 1 h 137"/>
                  <a:gd name="T20" fmla="*/ 1 w 138"/>
                  <a:gd name="T21" fmla="*/ 1 h 137"/>
                  <a:gd name="T22" fmla="*/ 1 w 138"/>
                  <a:gd name="T23" fmla="*/ 1 h 137"/>
                  <a:gd name="T24" fmla="*/ 1 w 138"/>
                  <a:gd name="T25" fmla="*/ 1 h 137"/>
                  <a:gd name="T26" fmla="*/ 0 w 138"/>
                  <a:gd name="T27" fmla="*/ 1 h 137"/>
                  <a:gd name="T28" fmla="*/ 0 w 138"/>
                  <a:gd name="T29" fmla="*/ 1 h 137"/>
                  <a:gd name="T30" fmla="*/ 0 w 138"/>
                  <a:gd name="T31" fmla="*/ 1 h 137"/>
                  <a:gd name="T32" fmla="*/ 1 w 138"/>
                  <a:gd name="T33" fmla="*/ 1 h 137"/>
                  <a:gd name="T34" fmla="*/ 1 w 138"/>
                  <a:gd name="T35" fmla="*/ 1 h 137"/>
                  <a:gd name="T36" fmla="*/ 1 w 138"/>
                  <a:gd name="T37" fmla="*/ 1 h 137"/>
                  <a:gd name="T38" fmla="*/ 1 w 138"/>
                  <a:gd name="T39" fmla="*/ 1 h 137"/>
                  <a:gd name="T40" fmla="*/ 1 w 138"/>
                  <a:gd name="T41" fmla="*/ 1 h 137"/>
                  <a:gd name="T42" fmla="*/ 1 w 138"/>
                  <a:gd name="T43" fmla="*/ 1 h 137"/>
                  <a:gd name="T44" fmla="*/ 1 w 138"/>
                  <a:gd name="T45" fmla="*/ 1 h 137"/>
                  <a:gd name="T46" fmla="*/ 1 w 138"/>
                  <a:gd name="T47" fmla="*/ 1 h 137"/>
                  <a:gd name="T48" fmla="*/ 1 w 138"/>
                  <a:gd name="T49" fmla="*/ 1 h 137"/>
                  <a:gd name="T50" fmla="*/ 1 w 138"/>
                  <a:gd name="T51" fmla="*/ 1 h 137"/>
                  <a:gd name="T52" fmla="*/ 1 w 138"/>
                  <a:gd name="T53" fmla="*/ 1 h 137"/>
                  <a:gd name="T54" fmla="*/ 1 w 138"/>
                  <a:gd name="T55" fmla="*/ 1 h 137"/>
                  <a:gd name="T56" fmla="*/ 1 w 138"/>
                  <a:gd name="T57" fmla="*/ 1 h 137"/>
                  <a:gd name="T58" fmla="*/ 1 w 138"/>
                  <a:gd name="T59" fmla="*/ 1 h 137"/>
                  <a:gd name="T60" fmla="*/ 1 w 138"/>
                  <a:gd name="T61" fmla="*/ 1 h 137"/>
                  <a:gd name="T62" fmla="*/ 1 w 138"/>
                  <a:gd name="T63" fmla="*/ 1 h 137"/>
                  <a:gd name="T64" fmla="*/ 1 w 138"/>
                  <a:gd name="T65" fmla="*/ 1 h 137"/>
                  <a:gd name="T66" fmla="*/ 1 w 138"/>
                  <a:gd name="T67" fmla="*/ 1 h 137"/>
                  <a:gd name="T68" fmla="*/ 1 w 138"/>
                  <a:gd name="T69" fmla="*/ 1 h 137"/>
                  <a:gd name="T70" fmla="*/ 1 w 138"/>
                  <a:gd name="T71" fmla="*/ 1 h 137"/>
                  <a:gd name="T72" fmla="*/ 1 w 138"/>
                  <a:gd name="T73" fmla="*/ 1 h 137"/>
                  <a:gd name="T74" fmla="*/ 1 w 138"/>
                  <a:gd name="T75" fmla="*/ 1 h 137"/>
                  <a:gd name="T76" fmla="*/ 1 w 138"/>
                  <a:gd name="T77" fmla="*/ 1 h 137"/>
                  <a:gd name="T78" fmla="*/ 1 w 138"/>
                  <a:gd name="T79" fmla="*/ 1 h 137"/>
                  <a:gd name="T80" fmla="*/ 1 w 138"/>
                  <a:gd name="T81" fmla="*/ 1 h 137"/>
                  <a:gd name="T82" fmla="*/ 1 w 138"/>
                  <a:gd name="T83" fmla="*/ 1 h 137"/>
                  <a:gd name="T84" fmla="*/ 1 w 138"/>
                  <a:gd name="T85" fmla="*/ 1 h 137"/>
                  <a:gd name="T86" fmla="*/ 1 w 138"/>
                  <a:gd name="T87" fmla="*/ 1 h 137"/>
                  <a:gd name="T88" fmla="*/ 1 w 138"/>
                  <a:gd name="T89" fmla="*/ 1 h 137"/>
                  <a:gd name="T90" fmla="*/ 1 w 138"/>
                  <a:gd name="T91" fmla="*/ 1 h 137"/>
                  <a:gd name="T92" fmla="*/ 1 w 138"/>
                  <a:gd name="T93" fmla="*/ 1 h 137"/>
                  <a:gd name="T94" fmla="*/ 1 w 138"/>
                  <a:gd name="T95" fmla="*/ 1 h 137"/>
                  <a:gd name="T96" fmla="*/ 1 w 138"/>
                  <a:gd name="T97" fmla="*/ 1 h 137"/>
                  <a:gd name="T98" fmla="*/ 1 w 138"/>
                  <a:gd name="T99" fmla="*/ 1 h 137"/>
                  <a:gd name="T100" fmla="*/ 1 w 138"/>
                  <a:gd name="T101" fmla="*/ 1 h 137"/>
                  <a:gd name="T102" fmla="*/ 1 w 138"/>
                  <a:gd name="T103" fmla="*/ 1 h 137"/>
                  <a:gd name="T104" fmla="*/ 1 w 138"/>
                  <a:gd name="T105" fmla="*/ 1 h 137"/>
                  <a:gd name="T106" fmla="*/ 1 w 138"/>
                  <a:gd name="T107" fmla="*/ 1 h 137"/>
                  <a:gd name="T108" fmla="*/ 1 w 138"/>
                  <a:gd name="T109" fmla="*/ 1 h 137"/>
                  <a:gd name="T110" fmla="*/ 1 w 138"/>
                  <a:gd name="T111" fmla="*/ 0 h 137"/>
                  <a:gd name="T112" fmla="*/ 1 w 138"/>
                  <a:gd name="T113" fmla="*/ 0 h 1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8" h="137">
                    <a:moveTo>
                      <a:pt x="56" y="0"/>
                    </a:moveTo>
                    <a:lnTo>
                      <a:pt x="51" y="0"/>
                    </a:lnTo>
                    <a:lnTo>
                      <a:pt x="45" y="0"/>
                    </a:lnTo>
                    <a:lnTo>
                      <a:pt x="36" y="3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9" y="11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7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4" y="77"/>
                    </a:lnTo>
                    <a:lnTo>
                      <a:pt x="7" y="84"/>
                    </a:lnTo>
                    <a:lnTo>
                      <a:pt x="10" y="91"/>
                    </a:lnTo>
                    <a:lnTo>
                      <a:pt x="14" y="96"/>
                    </a:lnTo>
                    <a:lnTo>
                      <a:pt x="18" y="102"/>
                    </a:lnTo>
                    <a:lnTo>
                      <a:pt x="22" y="107"/>
                    </a:lnTo>
                    <a:lnTo>
                      <a:pt x="27" y="113"/>
                    </a:lnTo>
                    <a:lnTo>
                      <a:pt x="33" y="118"/>
                    </a:lnTo>
                    <a:lnTo>
                      <a:pt x="45" y="126"/>
                    </a:lnTo>
                    <a:lnTo>
                      <a:pt x="51" y="131"/>
                    </a:lnTo>
                    <a:lnTo>
                      <a:pt x="58" y="133"/>
                    </a:lnTo>
                    <a:lnTo>
                      <a:pt x="63" y="135"/>
                    </a:lnTo>
                    <a:lnTo>
                      <a:pt x="69" y="136"/>
                    </a:lnTo>
                    <a:lnTo>
                      <a:pt x="74" y="137"/>
                    </a:lnTo>
                    <a:lnTo>
                      <a:pt x="80" y="137"/>
                    </a:lnTo>
                    <a:lnTo>
                      <a:pt x="91" y="137"/>
                    </a:lnTo>
                    <a:lnTo>
                      <a:pt x="100" y="136"/>
                    </a:lnTo>
                    <a:lnTo>
                      <a:pt x="110" y="132"/>
                    </a:lnTo>
                    <a:lnTo>
                      <a:pt x="118" y="128"/>
                    </a:lnTo>
                    <a:lnTo>
                      <a:pt x="125" y="121"/>
                    </a:lnTo>
                    <a:lnTo>
                      <a:pt x="131" y="114"/>
                    </a:lnTo>
                    <a:lnTo>
                      <a:pt x="133" y="109"/>
                    </a:lnTo>
                    <a:lnTo>
                      <a:pt x="135" y="104"/>
                    </a:lnTo>
                    <a:lnTo>
                      <a:pt x="138" y="95"/>
                    </a:lnTo>
                    <a:lnTo>
                      <a:pt x="138" y="88"/>
                    </a:lnTo>
                    <a:lnTo>
                      <a:pt x="138" y="81"/>
                    </a:lnTo>
                    <a:lnTo>
                      <a:pt x="136" y="67"/>
                    </a:lnTo>
                    <a:lnTo>
                      <a:pt x="133" y="60"/>
                    </a:lnTo>
                    <a:lnTo>
                      <a:pt x="131" y="54"/>
                    </a:lnTo>
                    <a:lnTo>
                      <a:pt x="124" y="41"/>
                    </a:lnTo>
                    <a:lnTo>
                      <a:pt x="116" y="30"/>
                    </a:lnTo>
                    <a:lnTo>
                      <a:pt x="110" y="25"/>
                    </a:lnTo>
                    <a:lnTo>
                      <a:pt x="105" y="19"/>
                    </a:lnTo>
                    <a:lnTo>
                      <a:pt x="92" y="11"/>
                    </a:lnTo>
                    <a:lnTo>
                      <a:pt x="85" y="7"/>
                    </a:lnTo>
                    <a:lnTo>
                      <a:pt x="78" y="4"/>
                    </a:lnTo>
                    <a:lnTo>
                      <a:pt x="73" y="3"/>
                    </a:lnTo>
                    <a:lnTo>
                      <a:pt x="67" y="1"/>
                    </a:lnTo>
                    <a:lnTo>
                      <a:pt x="62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6" name="Freeform 984"/>
              <p:cNvSpPr>
                <a:spLocks/>
              </p:cNvSpPr>
              <p:nvPr userDrawn="1"/>
            </p:nvSpPr>
            <p:spPr bwMode="auto">
              <a:xfrm>
                <a:off x="4749" y="2407"/>
                <a:ext cx="76" cy="74"/>
              </a:xfrm>
              <a:custGeom>
                <a:avLst/>
                <a:gdLst>
                  <a:gd name="T0" fmla="*/ 1 w 152"/>
                  <a:gd name="T1" fmla="*/ 1 h 147"/>
                  <a:gd name="T2" fmla="*/ 1 w 152"/>
                  <a:gd name="T3" fmla="*/ 1 h 147"/>
                  <a:gd name="T4" fmla="*/ 1 w 152"/>
                  <a:gd name="T5" fmla="*/ 1 h 147"/>
                  <a:gd name="T6" fmla="*/ 1 w 152"/>
                  <a:gd name="T7" fmla="*/ 1 h 147"/>
                  <a:gd name="T8" fmla="*/ 1 w 152"/>
                  <a:gd name="T9" fmla="*/ 1 h 147"/>
                  <a:gd name="T10" fmla="*/ 1 w 152"/>
                  <a:gd name="T11" fmla="*/ 1 h 147"/>
                  <a:gd name="T12" fmla="*/ 0 w 152"/>
                  <a:gd name="T13" fmla="*/ 1 h 147"/>
                  <a:gd name="T14" fmla="*/ 0 w 152"/>
                  <a:gd name="T15" fmla="*/ 1 h 147"/>
                  <a:gd name="T16" fmla="*/ 1 w 152"/>
                  <a:gd name="T17" fmla="*/ 1 h 147"/>
                  <a:gd name="T18" fmla="*/ 1 w 152"/>
                  <a:gd name="T19" fmla="*/ 1 h 147"/>
                  <a:gd name="T20" fmla="*/ 1 w 152"/>
                  <a:gd name="T21" fmla="*/ 1 h 147"/>
                  <a:gd name="T22" fmla="*/ 1 w 152"/>
                  <a:gd name="T23" fmla="*/ 1 h 147"/>
                  <a:gd name="T24" fmla="*/ 1 w 152"/>
                  <a:gd name="T25" fmla="*/ 1 h 147"/>
                  <a:gd name="T26" fmla="*/ 1 w 152"/>
                  <a:gd name="T27" fmla="*/ 1 h 147"/>
                  <a:gd name="T28" fmla="*/ 1 w 152"/>
                  <a:gd name="T29" fmla="*/ 1 h 147"/>
                  <a:gd name="T30" fmla="*/ 1 w 152"/>
                  <a:gd name="T31" fmla="*/ 1 h 147"/>
                  <a:gd name="T32" fmla="*/ 1 w 152"/>
                  <a:gd name="T33" fmla="*/ 1 h 147"/>
                  <a:gd name="T34" fmla="*/ 1 w 152"/>
                  <a:gd name="T35" fmla="*/ 1 h 147"/>
                  <a:gd name="T36" fmla="*/ 1 w 152"/>
                  <a:gd name="T37" fmla="*/ 1 h 147"/>
                  <a:gd name="T38" fmla="*/ 1 w 152"/>
                  <a:gd name="T39" fmla="*/ 1 h 147"/>
                  <a:gd name="T40" fmla="*/ 1 w 152"/>
                  <a:gd name="T41" fmla="*/ 1 h 147"/>
                  <a:gd name="T42" fmla="*/ 1 w 152"/>
                  <a:gd name="T43" fmla="*/ 1 h 147"/>
                  <a:gd name="T44" fmla="*/ 1 w 152"/>
                  <a:gd name="T45" fmla="*/ 1 h 147"/>
                  <a:gd name="T46" fmla="*/ 1 w 152"/>
                  <a:gd name="T47" fmla="*/ 1 h 147"/>
                  <a:gd name="T48" fmla="*/ 1 w 152"/>
                  <a:gd name="T49" fmla="*/ 1 h 147"/>
                  <a:gd name="T50" fmla="*/ 1 w 152"/>
                  <a:gd name="T51" fmla="*/ 1 h 147"/>
                  <a:gd name="T52" fmla="*/ 1 w 152"/>
                  <a:gd name="T53" fmla="*/ 1 h 147"/>
                  <a:gd name="T54" fmla="*/ 1 w 152"/>
                  <a:gd name="T55" fmla="*/ 1 h 147"/>
                  <a:gd name="T56" fmla="*/ 1 w 152"/>
                  <a:gd name="T57" fmla="*/ 1 h 147"/>
                  <a:gd name="T58" fmla="*/ 1 w 152"/>
                  <a:gd name="T59" fmla="*/ 1 h 147"/>
                  <a:gd name="T60" fmla="*/ 1 w 152"/>
                  <a:gd name="T61" fmla="*/ 1 h 147"/>
                  <a:gd name="T62" fmla="*/ 1 w 152"/>
                  <a:gd name="T63" fmla="*/ 0 h 147"/>
                  <a:gd name="T64" fmla="*/ 1 w 152"/>
                  <a:gd name="T65" fmla="*/ 0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2" h="147">
                    <a:moveTo>
                      <a:pt x="62" y="0"/>
                    </a:moveTo>
                    <a:lnTo>
                      <a:pt x="51" y="3"/>
                    </a:lnTo>
                    <a:lnTo>
                      <a:pt x="46" y="4"/>
                    </a:lnTo>
                    <a:lnTo>
                      <a:pt x="40" y="7"/>
                    </a:lnTo>
                    <a:lnTo>
                      <a:pt x="31" y="12"/>
                    </a:lnTo>
                    <a:lnTo>
                      <a:pt x="25" y="17"/>
                    </a:lnTo>
                    <a:lnTo>
                      <a:pt x="21" y="19"/>
                    </a:lnTo>
                    <a:lnTo>
                      <a:pt x="14" y="28"/>
                    </a:lnTo>
                    <a:lnTo>
                      <a:pt x="10" y="33"/>
                    </a:lnTo>
                    <a:lnTo>
                      <a:pt x="7" y="37"/>
                    </a:lnTo>
                    <a:lnTo>
                      <a:pt x="6" y="43"/>
                    </a:lnTo>
                    <a:lnTo>
                      <a:pt x="3" y="48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2"/>
                    </a:lnTo>
                    <a:lnTo>
                      <a:pt x="10" y="109"/>
                    </a:lnTo>
                    <a:lnTo>
                      <a:pt x="13" y="111"/>
                    </a:lnTo>
                    <a:lnTo>
                      <a:pt x="14" y="114"/>
                    </a:lnTo>
                    <a:lnTo>
                      <a:pt x="20" y="120"/>
                    </a:lnTo>
                    <a:lnTo>
                      <a:pt x="24" y="125"/>
                    </a:lnTo>
                    <a:lnTo>
                      <a:pt x="29" y="131"/>
                    </a:lnTo>
                    <a:lnTo>
                      <a:pt x="36" y="135"/>
                    </a:lnTo>
                    <a:lnTo>
                      <a:pt x="42" y="138"/>
                    </a:lnTo>
                    <a:lnTo>
                      <a:pt x="49" y="142"/>
                    </a:lnTo>
                    <a:lnTo>
                      <a:pt x="57" y="143"/>
                    </a:lnTo>
                    <a:lnTo>
                      <a:pt x="64" y="146"/>
                    </a:lnTo>
                    <a:lnTo>
                      <a:pt x="69" y="146"/>
                    </a:lnTo>
                    <a:lnTo>
                      <a:pt x="76" y="147"/>
                    </a:lnTo>
                    <a:lnTo>
                      <a:pt x="82" y="147"/>
                    </a:lnTo>
                    <a:lnTo>
                      <a:pt x="87" y="147"/>
                    </a:lnTo>
                    <a:lnTo>
                      <a:pt x="93" y="146"/>
                    </a:lnTo>
                    <a:lnTo>
                      <a:pt x="99" y="144"/>
                    </a:lnTo>
                    <a:lnTo>
                      <a:pt x="110" y="140"/>
                    </a:lnTo>
                    <a:lnTo>
                      <a:pt x="120" y="135"/>
                    </a:lnTo>
                    <a:lnTo>
                      <a:pt x="128" y="128"/>
                    </a:lnTo>
                    <a:lnTo>
                      <a:pt x="137" y="120"/>
                    </a:lnTo>
                    <a:lnTo>
                      <a:pt x="139" y="114"/>
                    </a:lnTo>
                    <a:lnTo>
                      <a:pt x="143" y="110"/>
                    </a:lnTo>
                    <a:lnTo>
                      <a:pt x="148" y="99"/>
                    </a:lnTo>
                    <a:lnTo>
                      <a:pt x="149" y="94"/>
                    </a:lnTo>
                    <a:lnTo>
                      <a:pt x="150" y="88"/>
                    </a:lnTo>
                    <a:lnTo>
                      <a:pt x="152" y="80"/>
                    </a:lnTo>
                    <a:lnTo>
                      <a:pt x="152" y="73"/>
                    </a:lnTo>
                    <a:lnTo>
                      <a:pt x="150" y="65"/>
                    </a:lnTo>
                    <a:lnTo>
                      <a:pt x="149" y="58"/>
                    </a:lnTo>
                    <a:lnTo>
                      <a:pt x="146" y="51"/>
                    </a:lnTo>
                    <a:lnTo>
                      <a:pt x="143" y="44"/>
                    </a:lnTo>
                    <a:lnTo>
                      <a:pt x="141" y="37"/>
                    </a:lnTo>
                    <a:lnTo>
                      <a:pt x="137" y="32"/>
                    </a:lnTo>
                    <a:lnTo>
                      <a:pt x="131" y="26"/>
                    </a:lnTo>
                    <a:lnTo>
                      <a:pt x="127" y="21"/>
                    </a:lnTo>
                    <a:lnTo>
                      <a:pt x="120" y="17"/>
                    </a:lnTo>
                    <a:lnTo>
                      <a:pt x="115" y="12"/>
                    </a:lnTo>
                    <a:lnTo>
                      <a:pt x="108" y="8"/>
                    </a:lnTo>
                    <a:lnTo>
                      <a:pt x="101" y="6"/>
                    </a:lnTo>
                    <a:lnTo>
                      <a:pt x="94" y="3"/>
                    </a:lnTo>
                    <a:lnTo>
                      <a:pt x="86" y="1"/>
                    </a:lnTo>
                    <a:lnTo>
                      <a:pt x="80" y="0"/>
                    </a:lnTo>
                    <a:lnTo>
                      <a:pt x="73" y="0"/>
                    </a:lnTo>
                    <a:lnTo>
                      <a:pt x="68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7" name="Freeform 985"/>
              <p:cNvSpPr>
                <a:spLocks/>
              </p:cNvSpPr>
              <p:nvPr userDrawn="1"/>
            </p:nvSpPr>
            <p:spPr bwMode="auto">
              <a:xfrm>
                <a:off x="4695" y="2771"/>
                <a:ext cx="72" cy="71"/>
              </a:xfrm>
              <a:custGeom>
                <a:avLst/>
                <a:gdLst>
                  <a:gd name="T0" fmla="*/ 1 w 144"/>
                  <a:gd name="T1" fmla="*/ 0 h 141"/>
                  <a:gd name="T2" fmla="*/ 1 w 144"/>
                  <a:gd name="T3" fmla="*/ 1 h 141"/>
                  <a:gd name="T4" fmla="*/ 1 w 144"/>
                  <a:gd name="T5" fmla="*/ 1 h 141"/>
                  <a:gd name="T6" fmla="*/ 1 w 144"/>
                  <a:gd name="T7" fmla="*/ 1 h 141"/>
                  <a:gd name="T8" fmla="*/ 1 w 144"/>
                  <a:gd name="T9" fmla="*/ 1 h 141"/>
                  <a:gd name="T10" fmla="*/ 1 w 144"/>
                  <a:gd name="T11" fmla="*/ 1 h 141"/>
                  <a:gd name="T12" fmla="*/ 1 w 144"/>
                  <a:gd name="T13" fmla="*/ 1 h 141"/>
                  <a:gd name="T14" fmla="*/ 1 w 144"/>
                  <a:gd name="T15" fmla="*/ 1 h 141"/>
                  <a:gd name="T16" fmla="*/ 1 w 144"/>
                  <a:gd name="T17" fmla="*/ 1 h 141"/>
                  <a:gd name="T18" fmla="*/ 1 w 144"/>
                  <a:gd name="T19" fmla="*/ 1 h 141"/>
                  <a:gd name="T20" fmla="*/ 1 w 144"/>
                  <a:gd name="T21" fmla="*/ 1 h 141"/>
                  <a:gd name="T22" fmla="*/ 0 w 144"/>
                  <a:gd name="T23" fmla="*/ 1 h 141"/>
                  <a:gd name="T24" fmla="*/ 0 w 144"/>
                  <a:gd name="T25" fmla="*/ 1 h 141"/>
                  <a:gd name="T26" fmla="*/ 0 w 144"/>
                  <a:gd name="T27" fmla="*/ 1 h 141"/>
                  <a:gd name="T28" fmla="*/ 0 w 144"/>
                  <a:gd name="T29" fmla="*/ 1 h 141"/>
                  <a:gd name="T30" fmla="*/ 1 w 144"/>
                  <a:gd name="T31" fmla="*/ 1 h 141"/>
                  <a:gd name="T32" fmla="*/ 1 w 144"/>
                  <a:gd name="T33" fmla="*/ 1 h 141"/>
                  <a:gd name="T34" fmla="*/ 1 w 144"/>
                  <a:gd name="T35" fmla="*/ 1 h 141"/>
                  <a:gd name="T36" fmla="*/ 1 w 144"/>
                  <a:gd name="T37" fmla="*/ 1 h 141"/>
                  <a:gd name="T38" fmla="*/ 1 w 144"/>
                  <a:gd name="T39" fmla="*/ 1 h 141"/>
                  <a:gd name="T40" fmla="*/ 1 w 144"/>
                  <a:gd name="T41" fmla="*/ 1 h 141"/>
                  <a:gd name="T42" fmla="*/ 1 w 144"/>
                  <a:gd name="T43" fmla="*/ 1 h 141"/>
                  <a:gd name="T44" fmla="*/ 1 w 144"/>
                  <a:gd name="T45" fmla="*/ 1 h 141"/>
                  <a:gd name="T46" fmla="*/ 1 w 144"/>
                  <a:gd name="T47" fmla="*/ 1 h 141"/>
                  <a:gd name="T48" fmla="*/ 1 w 144"/>
                  <a:gd name="T49" fmla="*/ 1 h 141"/>
                  <a:gd name="T50" fmla="*/ 1 w 144"/>
                  <a:gd name="T51" fmla="*/ 1 h 141"/>
                  <a:gd name="T52" fmla="*/ 1 w 144"/>
                  <a:gd name="T53" fmla="*/ 1 h 141"/>
                  <a:gd name="T54" fmla="*/ 1 w 144"/>
                  <a:gd name="T55" fmla="*/ 1 h 141"/>
                  <a:gd name="T56" fmla="*/ 1 w 144"/>
                  <a:gd name="T57" fmla="*/ 1 h 141"/>
                  <a:gd name="T58" fmla="*/ 1 w 144"/>
                  <a:gd name="T59" fmla="*/ 1 h 141"/>
                  <a:gd name="T60" fmla="*/ 1 w 144"/>
                  <a:gd name="T61" fmla="*/ 1 h 141"/>
                  <a:gd name="T62" fmla="*/ 1 w 144"/>
                  <a:gd name="T63" fmla="*/ 1 h 141"/>
                  <a:gd name="T64" fmla="*/ 1 w 144"/>
                  <a:gd name="T65" fmla="*/ 1 h 141"/>
                  <a:gd name="T66" fmla="*/ 1 w 144"/>
                  <a:gd name="T67" fmla="*/ 1 h 141"/>
                  <a:gd name="T68" fmla="*/ 1 w 144"/>
                  <a:gd name="T69" fmla="*/ 1 h 141"/>
                  <a:gd name="T70" fmla="*/ 1 w 144"/>
                  <a:gd name="T71" fmla="*/ 1 h 141"/>
                  <a:gd name="T72" fmla="*/ 1 w 144"/>
                  <a:gd name="T73" fmla="*/ 1 h 141"/>
                  <a:gd name="T74" fmla="*/ 1 w 144"/>
                  <a:gd name="T75" fmla="*/ 1 h 141"/>
                  <a:gd name="T76" fmla="*/ 1 w 144"/>
                  <a:gd name="T77" fmla="*/ 1 h 141"/>
                  <a:gd name="T78" fmla="*/ 1 w 144"/>
                  <a:gd name="T79" fmla="*/ 1 h 141"/>
                  <a:gd name="T80" fmla="*/ 1 w 144"/>
                  <a:gd name="T81" fmla="*/ 1 h 141"/>
                  <a:gd name="T82" fmla="*/ 1 w 144"/>
                  <a:gd name="T83" fmla="*/ 1 h 141"/>
                  <a:gd name="T84" fmla="*/ 1 w 144"/>
                  <a:gd name="T85" fmla="*/ 1 h 141"/>
                  <a:gd name="T86" fmla="*/ 1 w 144"/>
                  <a:gd name="T87" fmla="*/ 1 h 141"/>
                  <a:gd name="T88" fmla="*/ 1 w 144"/>
                  <a:gd name="T89" fmla="*/ 1 h 141"/>
                  <a:gd name="T90" fmla="*/ 1 w 144"/>
                  <a:gd name="T91" fmla="*/ 1 h 141"/>
                  <a:gd name="T92" fmla="*/ 1 w 144"/>
                  <a:gd name="T93" fmla="*/ 1 h 141"/>
                  <a:gd name="T94" fmla="*/ 1 w 144"/>
                  <a:gd name="T95" fmla="*/ 1 h 141"/>
                  <a:gd name="T96" fmla="*/ 1 w 144"/>
                  <a:gd name="T97" fmla="*/ 1 h 141"/>
                  <a:gd name="T98" fmla="*/ 1 w 144"/>
                  <a:gd name="T99" fmla="*/ 1 h 141"/>
                  <a:gd name="T100" fmla="*/ 1 w 144"/>
                  <a:gd name="T101" fmla="*/ 1 h 141"/>
                  <a:gd name="T102" fmla="*/ 1 w 144"/>
                  <a:gd name="T103" fmla="*/ 1 h 141"/>
                  <a:gd name="T104" fmla="*/ 1 w 144"/>
                  <a:gd name="T105" fmla="*/ 1 h 141"/>
                  <a:gd name="T106" fmla="*/ 1 w 144"/>
                  <a:gd name="T107" fmla="*/ 1 h 141"/>
                  <a:gd name="T108" fmla="*/ 1 w 144"/>
                  <a:gd name="T109" fmla="*/ 1 h 141"/>
                  <a:gd name="T110" fmla="*/ 1 w 144"/>
                  <a:gd name="T111" fmla="*/ 1 h 141"/>
                  <a:gd name="T112" fmla="*/ 1 w 144"/>
                  <a:gd name="T113" fmla="*/ 1 h 141"/>
                  <a:gd name="T114" fmla="*/ 1 w 144"/>
                  <a:gd name="T115" fmla="*/ 1 h 141"/>
                  <a:gd name="T116" fmla="*/ 1 w 144"/>
                  <a:gd name="T117" fmla="*/ 1 h 141"/>
                  <a:gd name="T118" fmla="*/ 1 w 144"/>
                  <a:gd name="T119" fmla="*/ 1 h 141"/>
                  <a:gd name="T120" fmla="*/ 1 w 144"/>
                  <a:gd name="T121" fmla="*/ 0 h 141"/>
                  <a:gd name="T122" fmla="*/ 1 w 144"/>
                  <a:gd name="T123" fmla="*/ 0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4" h="141">
                    <a:moveTo>
                      <a:pt x="59" y="0"/>
                    </a:moveTo>
                    <a:lnTo>
                      <a:pt x="53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9"/>
                    </a:lnTo>
                    <a:lnTo>
                      <a:pt x="20" y="15"/>
                    </a:lnTo>
                    <a:lnTo>
                      <a:pt x="16" y="18"/>
                    </a:lnTo>
                    <a:lnTo>
                      <a:pt x="14" y="22"/>
                    </a:lnTo>
                    <a:lnTo>
                      <a:pt x="7" y="31"/>
                    </a:lnTo>
                    <a:lnTo>
                      <a:pt x="5" y="36"/>
                    </a:lnTo>
                    <a:lnTo>
                      <a:pt x="3" y="41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7" y="92"/>
                    </a:lnTo>
                    <a:lnTo>
                      <a:pt x="9" y="99"/>
                    </a:lnTo>
                    <a:lnTo>
                      <a:pt x="14" y="104"/>
                    </a:lnTo>
                    <a:lnTo>
                      <a:pt x="18" y="110"/>
                    </a:lnTo>
                    <a:lnTo>
                      <a:pt x="23" y="115"/>
                    </a:lnTo>
                    <a:lnTo>
                      <a:pt x="29" y="121"/>
                    </a:lnTo>
                    <a:lnTo>
                      <a:pt x="34" y="125"/>
                    </a:lnTo>
                    <a:lnTo>
                      <a:pt x="47" y="133"/>
                    </a:lnTo>
                    <a:lnTo>
                      <a:pt x="53" y="136"/>
                    </a:lnTo>
                    <a:lnTo>
                      <a:pt x="60" y="139"/>
                    </a:lnTo>
                    <a:lnTo>
                      <a:pt x="67" y="140"/>
                    </a:lnTo>
                    <a:lnTo>
                      <a:pt x="73" y="141"/>
                    </a:lnTo>
                    <a:lnTo>
                      <a:pt x="78" y="141"/>
                    </a:lnTo>
                    <a:lnTo>
                      <a:pt x="84" y="141"/>
                    </a:lnTo>
                    <a:lnTo>
                      <a:pt x="95" y="140"/>
                    </a:lnTo>
                    <a:lnTo>
                      <a:pt x="104" y="137"/>
                    </a:lnTo>
                    <a:lnTo>
                      <a:pt x="110" y="136"/>
                    </a:lnTo>
                    <a:lnTo>
                      <a:pt x="114" y="133"/>
                    </a:lnTo>
                    <a:lnTo>
                      <a:pt x="124" y="128"/>
                    </a:lnTo>
                    <a:lnTo>
                      <a:pt x="126" y="124"/>
                    </a:lnTo>
                    <a:lnTo>
                      <a:pt x="130" y="121"/>
                    </a:lnTo>
                    <a:lnTo>
                      <a:pt x="133" y="117"/>
                    </a:lnTo>
                    <a:lnTo>
                      <a:pt x="136" y="111"/>
                    </a:lnTo>
                    <a:lnTo>
                      <a:pt x="141" y="102"/>
                    </a:lnTo>
                    <a:lnTo>
                      <a:pt x="144" y="91"/>
                    </a:lnTo>
                    <a:lnTo>
                      <a:pt x="144" y="84"/>
                    </a:lnTo>
                    <a:lnTo>
                      <a:pt x="144" y="77"/>
                    </a:lnTo>
                    <a:lnTo>
                      <a:pt x="143" y="70"/>
                    </a:lnTo>
                    <a:lnTo>
                      <a:pt x="141" y="63"/>
                    </a:lnTo>
                    <a:lnTo>
                      <a:pt x="140" y="56"/>
                    </a:lnTo>
                    <a:lnTo>
                      <a:pt x="137" y="49"/>
                    </a:lnTo>
                    <a:lnTo>
                      <a:pt x="133" y="42"/>
                    </a:lnTo>
                    <a:lnTo>
                      <a:pt x="130" y="37"/>
                    </a:lnTo>
                    <a:lnTo>
                      <a:pt x="125" y="31"/>
                    </a:lnTo>
                    <a:lnTo>
                      <a:pt x="121" y="26"/>
                    </a:lnTo>
                    <a:lnTo>
                      <a:pt x="115" y="20"/>
                    </a:lnTo>
                    <a:lnTo>
                      <a:pt x="108" y="16"/>
                    </a:lnTo>
                    <a:lnTo>
                      <a:pt x="103" y="12"/>
                    </a:lnTo>
                    <a:lnTo>
                      <a:pt x="96" y="8"/>
                    </a:lnTo>
                    <a:lnTo>
                      <a:pt x="89" y="5"/>
                    </a:lnTo>
                    <a:lnTo>
                      <a:pt x="82" y="3"/>
                    </a:lnTo>
                    <a:lnTo>
                      <a:pt x="75" y="1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8" name="Freeform 986"/>
              <p:cNvSpPr>
                <a:spLocks/>
              </p:cNvSpPr>
              <p:nvPr userDrawn="1"/>
            </p:nvSpPr>
            <p:spPr bwMode="auto">
              <a:xfrm>
                <a:off x="4806" y="2019"/>
                <a:ext cx="80" cy="77"/>
              </a:xfrm>
              <a:custGeom>
                <a:avLst/>
                <a:gdLst>
                  <a:gd name="T0" fmla="*/ 1 w 159"/>
                  <a:gd name="T1" fmla="*/ 1 h 154"/>
                  <a:gd name="T2" fmla="*/ 1 w 159"/>
                  <a:gd name="T3" fmla="*/ 1 h 154"/>
                  <a:gd name="T4" fmla="*/ 1 w 159"/>
                  <a:gd name="T5" fmla="*/ 1 h 154"/>
                  <a:gd name="T6" fmla="*/ 1 w 159"/>
                  <a:gd name="T7" fmla="*/ 1 h 154"/>
                  <a:gd name="T8" fmla="*/ 1 w 159"/>
                  <a:gd name="T9" fmla="*/ 1 h 154"/>
                  <a:gd name="T10" fmla="*/ 1 w 159"/>
                  <a:gd name="T11" fmla="*/ 1 h 154"/>
                  <a:gd name="T12" fmla="*/ 0 w 159"/>
                  <a:gd name="T13" fmla="*/ 1 h 154"/>
                  <a:gd name="T14" fmla="*/ 1 w 159"/>
                  <a:gd name="T15" fmla="*/ 1 h 154"/>
                  <a:gd name="T16" fmla="*/ 1 w 159"/>
                  <a:gd name="T17" fmla="*/ 1 h 154"/>
                  <a:gd name="T18" fmla="*/ 1 w 159"/>
                  <a:gd name="T19" fmla="*/ 1 h 154"/>
                  <a:gd name="T20" fmla="*/ 1 w 159"/>
                  <a:gd name="T21" fmla="*/ 1 h 154"/>
                  <a:gd name="T22" fmla="*/ 1 w 159"/>
                  <a:gd name="T23" fmla="*/ 1 h 154"/>
                  <a:gd name="T24" fmla="*/ 1 w 159"/>
                  <a:gd name="T25" fmla="*/ 1 h 154"/>
                  <a:gd name="T26" fmla="*/ 1 w 159"/>
                  <a:gd name="T27" fmla="*/ 1 h 154"/>
                  <a:gd name="T28" fmla="*/ 1 w 159"/>
                  <a:gd name="T29" fmla="*/ 1 h 154"/>
                  <a:gd name="T30" fmla="*/ 1 w 159"/>
                  <a:gd name="T31" fmla="*/ 1 h 154"/>
                  <a:gd name="T32" fmla="*/ 1 w 159"/>
                  <a:gd name="T33" fmla="*/ 1 h 154"/>
                  <a:gd name="T34" fmla="*/ 1 w 159"/>
                  <a:gd name="T35" fmla="*/ 1 h 154"/>
                  <a:gd name="T36" fmla="*/ 1 w 159"/>
                  <a:gd name="T37" fmla="*/ 1 h 154"/>
                  <a:gd name="T38" fmla="*/ 1 w 159"/>
                  <a:gd name="T39" fmla="*/ 1 h 154"/>
                  <a:gd name="T40" fmla="*/ 1 w 159"/>
                  <a:gd name="T41" fmla="*/ 1 h 154"/>
                  <a:gd name="T42" fmla="*/ 1 w 159"/>
                  <a:gd name="T43" fmla="*/ 1 h 154"/>
                  <a:gd name="T44" fmla="*/ 1 w 159"/>
                  <a:gd name="T45" fmla="*/ 1 h 154"/>
                  <a:gd name="T46" fmla="*/ 1 w 159"/>
                  <a:gd name="T47" fmla="*/ 1 h 154"/>
                  <a:gd name="T48" fmla="*/ 1 w 159"/>
                  <a:gd name="T49" fmla="*/ 1 h 154"/>
                  <a:gd name="T50" fmla="*/ 1 w 159"/>
                  <a:gd name="T51" fmla="*/ 1 h 154"/>
                  <a:gd name="T52" fmla="*/ 1 w 159"/>
                  <a:gd name="T53" fmla="*/ 1 h 154"/>
                  <a:gd name="T54" fmla="*/ 1 w 159"/>
                  <a:gd name="T55" fmla="*/ 1 h 154"/>
                  <a:gd name="T56" fmla="*/ 1 w 159"/>
                  <a:gd name="T57" fmla="*/ 1 h 154"/>
                  <a:gd name="T58" fmla="*/ 1 w 159"/>
                  <a:gd name="T59" fmla="*/ 1 h 154"/>
                  <a:gd name="T60" fmla="*/ 1 w 159"/>
                  <a:gd name="T61" fmla="*/ 0 h 154"/>
                  <a:gd name="T62" fmla="*/ 1 w 159"/>
                  <a:gd name="T63" fmla="*/ 0 h 154"/>
                  <a:gd name="T64" fmla="*/ 1 w 159"/>
                  <a:gd name="T65" fmla="*/ 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9" h="154">
                    <a:moveTo>
                      <a:pt x="66" y="2"/>
                    </a:moveTo>
                    <a:lnTo>
                      <a:pt x="59" y="4"/>
                    </a:lnTo>
                    <a:lnTo>
                      <a:pt x="53" y="6"/>
                    </a:lnTo>
                    <a:lnTo>
                      <a:pt x="48" y="8"/>
                    </a:lnTo>
                    <a:lnTo>
                      <a:pt x="42" y="11"/>
                    </a:lnTo>
                    <a:lnTo>
                      <a:pt x="33" y="18"/>
                    </a:lnTo>
                    <a:lnTo>
                      <a:pt x="23" y="26"/>
                    </a:lnTo>
                    <a:lnTo>
                      <a:pt x="15" y="36"/>
                    </a:lnTo>
                    <a:lnTo>
                      <a:pt x="8" y="47"/>
                    </a:lnTo>
                    <a:lnTo>
                      <a:pt x="4" y="58"/>
                    </a:lnTo>
                    <a:lnTo>
                      <a:pt x="2" y="65"/>
                    </a:lnTo>
                    <a:lnTo>
                      <a:pt x="1" y="70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2" y="101"/>
                    </a:lnTo>
                    <a:lnTo>
                      <a:pt x="5" y="107"/>
                    </a:lnTo>
                    <a:lnTo>
                      <a:pt x="8" y="114"/>
                    </a:lnTo>
                    <a:lnTo>
                      <a:pt x="11" y="121"/>
                    </a:lnTo>
                    <a:lnTo>
                      <a:pt x="15" y="127"/>
                    </a:lnTo>
                    <a:lnTo>
                      <a:pt x="20" y="132"/>
                    </a:lnTo>
                    <a:lnTo>
                      <a:pt x="26" y="136"/>
                    </a:lnTo>
                    <a:lnTo>
                      <a:pt x="31" y="142"/>
                    </a:lnTo>
                    <a:lnTo>
                      <a:pt x="37" y="145"/>
                    </a:lnTo>
                    <a:lnTo>
                      <a:pt x="44" y="149"/>
                    </a:lnTo>
                    <a:lnTo>
                      <a:pt x="52" y="151"/>
                    </a:lnTo>
                    <a:lnTo>
                      <a:pt x="59" y="153"/>
                    </a:lnTo>
                    <a:lnTo>
                      <a:pt x="67" y="154"/>
                    </a:lnTo>
                    <a:lnTo>
                      <a:pt x="72" y="154"/>
                    </a:lnTo>
                    <a:lnTo>
                      <a:pt x="79" y="154"/>
                    </a:lnTo>
                    <a:lnTo>
                      <a:pt x="85" y="154"/>
                    </a:lnTo>
                    <a:lnTo>
                      <a:pt x="92" y="153"/>
                    </a:lnTo>
                    <a:lnTo>
                      <a:pt x="104" y="149"/>
                    </a:lnTo>
                    <a:lnTo>
                      <a:pt x="110" y="147"/>
                    </a:lnTo>
                    <a:lnTo>
                      <a:pt x="115" y="145"/>
                    </a:lnTo>
                    <a:lnTo>
                      <a:pt x="121" y="140"/>
                    </a:lnTo>
                    <a:lnTo>
                      <a:pt x="126" y="138"/>
                    </a:lnTo>
                    <a:lnTo>
                      <a:pt x="130" y="134"/>
                    </a:lnTo>
                    <a:lnTo>
                      <a:pt x="134" y="129"/>
                    </a:lnTo>
                    <a:lnTo>
                      <a:pt x="143" y="120"/>
                    </a:lnTo>
                    <a:lnTo>
                      <a:pt x="147" y="114"/>
                    </a:lnTo>
                    <a:lnTo>
                      <a:pt x="149" y="109"/>
                    </a:lnTo>
                    <a:lnTo>
                      <a:pt x="152" y="103"/>
                    </a:lnTo>
                    <a:lnTo>
                      <a:pt x="155" y="96"/>
                    </a:lnTo>
                    <a:lnTo>
                      <a:pt x="156" y="91"/>
                    </a:lnTo>
                    <a:lnTo>
                      <a:pt x="158" y="84"/>
                    </a:lnTo>
                    <a:lnTo>
                      <a:pt x="159" y="76"/>
                    </a:lnTo>
                    <a:lnTo>
                      <a:pt x="159" y="69"/>
                    </a:lnTo>
                    <a:lnTo>
                      <a:pt x="158" y="61"/>
                    </a:lnTo>
                    <a:lnTo>
                      <a:pt x="156" y="54"/>
                    </a:lnTo>
                    <a:lnTo>
                      <a:pt x="154" y="47"/>
                    </a:lnTo>
                    <a:lnTo>
                      <a:pt x="151" y="40"/>
                    </a:lnTo>
                    <a:lnTo>
                      <a:pt x="147" y="33"/>
                    </a:lnTo>
                    <a:lnTo>
                      <a:pt x="143" y="28"/>
                    </a:lnTo>
                    <a:lnTo>
                      <a:pt x="138" y="22"/>
                    </a:lnTo>
                    <a:lnTo>
                      <a:pt x="133" y="17"/>
                    </a:lnTo>
                    <a:lnTo>
                      <a:pt x="126" y="13"/>
                    </a:lnTo>
                    <a:lnTo>
                      <a:pt x="121" y="8"/>
                    </a:lnTo>
                    <a:lnTo>
                      <a:pt x="114" y="6"/>
                    </a:lnTo>
                    <a:lnTo>
                      <a:pt x="105" y="3"/>
                    </a:lnTo>
                    <a:lnTo>
                      <a:pt x="99" y="2"/>
                    </a:lnTo>
                    <a:lnTo>
                      <a:pt x="90" y="0"/>
                    </a:lnTo>
                    <a:lnTo>
                      <a:pt x="83" y="0"/>
                    </a:lnTo>
                    <a:lnTo>
                      <a:pt x="78" y="0"/>
                    </a:lnTo>
                    <a:lnTo>
                      <a:pt x="71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39" name="Freeform 987"/>
              <p:cNvSpPr>
                <a:spLocks/>
              </p:cNvSpPr>
              <p:nvPr userDrawn="1"/>
            </p:nvSpPr>
            <p:spPr bwMode="auto">
              <a:xfrm>
                <a:off x="4660" y="3002"/>
                <a:ext cx="71" cy="70"/>
              </a:xfrm>
              <a:custGeom>
                <a:avLst/>
                <a:gdLst>
                  <a:gd name="T0" fmla="*/ 1 w 140"/>
                  <a:gd name="T1" fmla="*/ 0 h 139"/>
                  <a:gd name="T2" fmla="*/ 1 w 140"/>
                  <a:gd name="T3" fmla="*/ 0 h 139"/>
                  <a:gd name="T4" fmla="*/ 1 w 140"/>
                  <a:gd name="T5" fmla="*/ 1 h 139"/>
                  <a:gd name="T6" fmla="*/ 1 w 140"/>
                  <a:gd name="T7" fmla="*/ 1 h 139"/>
                  <a:gd name="T8" fmla="*/ 1 w 140"/>
                  <a:gd name="T9" fmla="*/ 1 h 139"/>
                  <a:gd name="T10" fmla="*/ 1 w 140"/>
                  <a:gd name="T11" fmla="*/ 1 h 139"/>
                  <a:gd name="T12" fmla="*/ 1 w 140"/>
                  <a:gd name="T13" fmla="*/ 1 h 139"/>
                  <a:gd name="T14" fmla="*/ 1 w 140"/>
                  <a:gd name="T15" fmla="*/ 1 h 139"/>
                  <a:gd name="T16" fmla="*/ 1 w 140"/>
                  <a:gd name="T17" fmla="*/ 1 h 139"/>
                  <a:gd name="T18" fmla="*/ 1 w 140"/>
                  <a:gd name="T19" fmla="*/ 1 h 139"/>
                  <a:gd name="T20" fmla="*/ 1 w 140"/>
                  <a:gd name="T21" fmla="*/ 1 h 139"/>
                  <a:gd name="T22" fmla="*/ 1 w 140"/>
                  <a:gd name="T23" fmla="*/ 1 h 139"/>
                  <a:gd name="T24" fmla="*/ 1 w 140"/>
                  <a:gd name="T25" fmla="*/ 1 h 139"/>
                  <a:gd name="T26" fmla="*/ 0 w 140"/>
                  <a:gd name="T27" fmla="*/ 1 h 139"/>
                  <a:gd name="T28" fmla="*/ 0 w 140"/>
                  <a:gd name="T29" fmla="*/ 1 h 139"/>
                  <a:gd name="T30" fmla="*/ 0 w 140"/>
                  <a:gd name="T31" fmla="*/ 1 h 139"/>
                  <a:gd name="T32" fmla="*/ 1 w 140"/>
                  <a:gd name="T33" fmla="*/ 1 h 139"/>
                  <a:gd name="T34" fmla="*/ 1 w 140"/>
                  <a:gd name="T35" fmla="*/ 1 h 139"/>
                  <a:gd name="T36" fmla="*/ 1 w 140"/>
                  <a:gd name="T37" fmla="*/ 1 h 139"/>
                  <a:gd name="T38" fmla="*/ 1 w 140"/>
                  <a:gd name="T39" fmla="*/ 1 h 139"/>
                  <a:gd name="T40" fmla="*/ 1 w 140"/>
                  <a:gd name="T41" fmla="*/ 1 h 139"/>
                  <a:gd name="T42" fmla="*/ 1 w 140"/>
                  <a:gd name="T43" fmla="*/ 1 h 139"/>
                  <a:gd name="T44" fmla="*/ 1 w 140"/>
                  <a:gd name="T45" fmla="*/ 1 h 139"/>
                  <a:gd name="T46" fmla="*/ 1 w 140"/>
                  <a:gd name="T47" fmla="*/ 1 h 139"/>
                  <a:gd name="T48" fmla="*/ 1 w 140"/>
                  <a:gd name="T49" fmla="*/ 1 h 139"/>
                  <a:gd name="T50" fmla="*/ 1 w 140"/>
                  <a:gd name="T51" fmla="*/ 1 h 139"/>
                  <a:gd name="T52" fmla="*/ 1 w 140"/>
                  <a:gd name="T53" fmla="*/ 1 h 139"/>
                  <a:gd name="T54" fmla="*/ 1 w 140"/>
                  <a:gd name="T55" fmla="*/ 1 h 139"/>
                  <a:gd name="T56" fmla="*/ 1 w 140"/>
                  <a:gd name="T57" fmla="*/ 1 h 139"/>
                  <a:gd name="T58" fmla="*/ 1 w 140"/>
                  <a:gd name="T59" fmla="*/ 1 h 139"/>
                  <a:gd name="T60" fmla="*/ 1 w 140"/>
                  <a:gd name="T61" fmla="*/ 1 h 139"/>
                  <a:gd name="T62" fmla="*/ 1 w 140"/>
                  <a:gd name="T63" fmla="*/ 1 h 139"/>
                  <a:gd name="T64" fmla="*/ 1 w 140"/>
                  <a:gd name="T65" fmla="*/ 1 h 139"/>
                  <a:gd name="T66" fmla="*/ 1 w 140"/>
                  <a:gd name="T67" fmla="*/ 1 h 139"/>
                  <a:gd name="T68" fmla="*/ 1 w 140"/>
                  <a:gd name="T69" fmla="*/ 1 h 139"/>
                  <a:gd name="T70" fmla="*/ 1 w 140"/>
                  <a:gd name="T71" fmla="*/ 1 h 139"/>
                  <a:gd name="T72" fmla="*/ 1 w 140"/>
                  <a:gd name="T73" fmla="*/ 1 h 139"/>
                  <a:gd name="T74" fmla="*/ 1 w 140"/>
                  <a:gd name="T75" fmla="*/ 1 h 139"/>
                  <a:gd name="T76" fmla="*/ 1 w 140"/>
                  <a:gd name="T77" fmla="*/ 1 h 139"/>
                  <a:gd name="T78" fmla="*/ 1 w 140"/>
                  <a:gd name="T79" fmla="*/ 1 h 139"/>
                  <a:gd name="T80" fmla="*/ 1 w 140"/>
                  <a:gd name="T81" fmla="*/ 1 h 139"/>
                  <a:gd name="T82" fmla="*/ 1 w 140"/>
                  <a:gd name="T83" fmla="*/ 1 h 139"/>
                  <a:gd name="T84" fmla="*/ 1 w 140"/>
                  <a:gd name="T85" fmla="*/ 1 h 139"/>
                  <a:gd name="T86" fmla="*/ 1 w 140"/>
                  <a:gd name="T87" fmla="*/ 1 h 139"/>
                  <a:gd name="T88" fmla="*/ 1 w 140"/>
                  <a:gd name="T89" fmla="*/ 1 h 139"/>
                  <a:gd name="T90" fmla="*/ 1 w 140"/>
                  <a:gd name="T91" fmla="*/ 1 h 139"/>
                  <a:gd name="T92" fmla="*/ 1 w 140"/>
                  <a:gd name="T93" fmla="*/ 1 h 139"/>
                  <a:gd name="T94" fmla="*/ 1 w 140"/>
                  <a:gd name="T95" fmla="*/ 1 h 139"/>
                  <a:gd name="T96" fmla="*/ 1 w 140"/>
                  <a:gd name="T97" fmla="*/ 1 h 139"/>
                  <a:gd name="T98" fmla="*/ 1 w 140"/>
                  <a:gd name="T99" fmla="*/ 1 h 139"/>
                  <a:gd name="T100" fmla="*/ 1 w 140"/>
                  <a:gd name="T101" fmla="*/ 1 h 139"/>
                  <a:gd name="T102" fmla="*/ 1 w 140"/>
                  <a:gd name="T103" fmla="*/ 1 h 139"/>
                  <a:gd name="T104" fmla="*/ 1 w 140"/>
                  <a:gd name="T105" fmla="*/ 1 h 139"/>
                  <a:gd name="T106" fmla="*/ 1 w 140"/>
                  <a:gd name="T107" fmla="*/ 1 h 139"/>
                  <a:gd name="T108" fmla="*/ 1 w 140"/>
                  <a:gd name="T109" fmla="*/ 1 h 139"/>
                  <a:gd name="T110" fmla="*/ 1 w 140"/>
                  <a:gd name="T111" fmla="*/ 1 h 139"/>
                  <a:gd name="T112" fmla="*/ 1 w 140"/>
                  <a:gd name="T113" fmla="*/ 1 h 139"/>
                  <a:gd name="T114" fmla="*/ 1 w 140"/>
                  <a:gd name="T115" fmla="*/ 1 h 139"/>
                  <a:gd name="T116" fmla="*/ 1 w 140"/>
                  <a:gd name="T117" fmla="*/ 1 h 139"/>
                  <a:gd name="T118" fmla="*/ 1 w 140"/>
                  <a:gd name="T119" fmla="*/ 1 h 139"/>
                  <a:gd name="T120" fmla="*/ 1 w 140"/>
                  <a:gd name="T121" fmla="*/ 1 h 139"/>
                  <a:gd name="T122" fmla="*/ 1 w 140"/>
                  <a:gd name="T123" fmla="*/ 0 h 139"/>
                  <a:gd name="T124" fmla="*/ 1 w 140"/>
                  <a:gd name="T125" fmla="*/ 0 h 1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0" h="139">
                    <a:moveTo>
                      <a:pt x="58" y="0"/>
                    </a:moveTo>
                    <a:lnTo>
                      <a:pt x="52" y="0"/>
                    </a:lnTo>
                    <a:lnTo>
                      <a:pt x="47" y="1"/>
                    </a:lnTo>
                    <a:lnTo>
                      <a:pt x="41" y="1"/>
                    </a:lnTo>
                    <a:lnTo>
                      <a:pt x="37" y="3"/>
                    </a:lnTo>
                    <a:lnTo>
                      <a:pt x="28" y="7"/>
                    </a:lnTo>
                    <a:lnTo>
                      <a:pt x="19" y="12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3" y="36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9"/>
                    </a:lnTo>
                    <a:lnTo>
                      <a:pt x="3" y="73"/>
                    </a:lnTo>
                    <a:lnTo>
                      <a:pt x="4" y="80"/>
                    </a:lnTo>
                    <a:lnTo>
                      <a:pt x="7" y="86"/>
                    </a:lnTo>
                    <a:lnTo>
                      <a:pt x="10" y="92"/>
                    </a:lnTo>
                    <a:lnTo>
                      <a:pt x="14" y="99"/>
                    </a:lnTo>
                    <a:lnTo>
                      <a:pt x="18" y="104"/>
                    </a:lnTo>
                    <a:lnTo>
                      <a:pt x="22" y="110"/>
                    </a:lnTo>
                    <a:lnTo>
                      <a:pt x="33" y="121"/>
                    </a:lnTo>
                    <a:lnTo>
                      <a:pt x="40" y="125"/>
                    </a:lnTo>
                    <a:lnTo>
                      <a:pt x="45" y="129"/>
                    </a:lnTo>
                    <a:lnTo>
                      <a:pt x="52" y="132"/>
                    </a:lnTo>
                    <a:lnTo>
                      <a:pt x="59" y="135"/>
                    </a:lnTo>
                    <a:lnTo>
                      <a:pt x="65" y="136"/>
                    </a:lnTo>
                    <a:lnTo>
                      <a:pt x="70" y="137"/>
                    </a:lnTo>
                    <a:lnTo>
                      <a:pt x="76" y="139"/>
                    </a:lnTo>
                    <a:lnTo>
                      <a:pt x="81" y="139"/>
                    </a:lnTo>
                    <a:lnTo>
                      <a:pt x="92" y="139"/>
                    </a:lnTo>
                    <a:lnTo>
                      <a:pt x="98" y="137"/>
                    </a:lnTo>
                    <a:lnTo>
                      <a:pt x="102" y="136"/>
                    </a:lnTo>
                    <a:lnTo>
                      <a:pt x="107" y="135"/>
                    </a:lnTo>
                    <a:lnTo>
                      <a:pt x="111" y="133"/>
                    </a:lnTo>
                    <a:lnTo>
                      <a:pt x="116" y="130"/>
                    </a:lnTo>
                    <a:lnTo>
                      <a:pt x="120" y="128"/>
                    </a:lnTo>
                    <a:lnTo>
                      <a:pt x="127" y="121"/>
                    </a:lnTo>
                    <a:lnTo>
                      <a:pt x="133" y="113"/>
                    </a:lnTo>
                    <a:lnTo>
                      <a:pt x="135" y="108"/>
                    </a:lnTo>
                    <a:lnTo>
                      <a:pt x="138" y="103"/>
                    </a:lnTo>
                    <a:lnTo>
                      <a:pt x="140" y="93"/>
                    </a:lnTo>
                    <a:lnTo>
                      <a:pt x="140" y="86"/>
                    </a:lnTo>
                    <a:lnTo>
                      <a:pt x="140" y="80"/>
                    </a:lnTo>
                    <a:lnTo>
                      <a:pt x="138" y="66"/>
                    </a:lnTo>
                    <a:lnTo>
                      <a:pt x="136" y="59"/>
                    </a:lnTo>
                    <a:lnTo>
                      <a:pt x="133" y="52"/>
                    </a:lnTo>
                    <a:lnTo>
                      <a:pt x="131" y="45"/>
                    </a:lnTo>
                    <a:lnTo>
                      <a:pt x="127" y="40"/>
                    </a:lnTo>
                    <a:lnTo>
                      <a:pt x="122" y="34"/>
                    </a:lnTo>
                    <a:lnTo>
                      <a:pt x="117" y="29"/>
                    </a:lnTo>
                    <a:lnTo>
                      <a:pt x="111" y="23"/>
                    </a:lnTo>
                    <a:lnTo>
                      <a:pt x="106" y="18"/>
                    </a:lnTo>
                    <a:lnTo>
                      <a:pt x="100" y="14"/>
                    </a:lnTo>
                    <a:lnTo>
                      <a:pt x="94" y="9"/>
                    </a:lnTo>
                    <a:lnTo>
                      <a:pt x="87" y="7"/>
                    </a:lnTo>
                    <a:lnTo>
                      <a:pt x="80" y="4"/>
                    </a:lnTo>
                    <a:lnTo>
                      <a:pt x="74" y="3"/>
                    </a:lnTo>
                    <a:lnTo>
                      <a:pt x="69" y="1"/>
                    </a:lnTo>
                    <a:lnTo>
                      <a:pt x="63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0" name="Freeform 988"/>
              <p:cNvSpPr>
                <a:spLocks/>
              </p:cNvSpPr>
              <p:nvPr userDrawn="1"/>
            </p:nvSpPr>
            <p:spPr bwMode="auto">
              <a:xfrm>
                <a:off x="4768" y="2280"/>
                <a:ext cx="77" cy="75"/>
              </a:xfrm>
              <a:custGeom>
                <a:avLst/>
                <a:gdLst>
                  <a:gd name="T0" fmla="*/ 1 w 154"/>
                  <a:gd name="T1" fmla="*/ 1 h 150"/>
                  <a:gd name="T2" fmla="*/ 1 w 154"/>
                  <a:gd name="T3" fmla="*/ 1 h 150"/>
                  <a:gd name="T4" fmla="*/ 1 w 154"/>
                  <a:gd name="T5" fmla="*/ 1 h 150"/>
                  <a:gd name="T6" fmla="*/ 1 w 154"/>
                  <a:gd name="T7" fmla="*/ 1 h 150"/>
                  <a:gd name="T8" fmla="*/ 1 w 154"/>
                  <a:gd name="T9" fmla="*/ 1 h 150"/>
                  <a:gd name="T10" fmla="*/ 1 w 154"/>
                  <a:gd name="T11" fmla="*/ 1 h 150"/>
                  <a:gd name="T12" fmla="*/ 0 w 154"/>
                  <a:gd name="T13" fmla="*/ 1 h 150"/>
                  <a:gd name="T14" fmla="*/ 1 w 154"/>
                  <a:gd name="T15" fmla="*/ 1 h 150"/>
                  <a:gd name="T16" fmla="*/ 1 w 154"/>
                  <a:gd name="T17" fmla="*/ 1 h 150"/>
                  <a:gd name="T18" fmla="*/ 1 w 154"/>
                  <a:gd name="T19" fmla="*/ 1 h 150"/>
                  <a:gd name="T20" fmla="*/ 1 w 154"/>
                  <a:gd name="T21" fmla="*/ 1 h 150"/>
                  <a:gd name="T22" fmla="*/ 1 w 154"/>
                  <a:gd name="T23" fmla="*/ 1 h 150"/>
                  <a:gd name="T24" fmla="*/ 1 w 154"/>
                  <a:gd name="T25" fmla="*/ 1 h 150"/>
                  <a:gd name="T26" fmla="*/ 1 w 154"/>
                  <a:gd name="T27" fmla="*/ 1 h 150"/>
                  <a:gd name="T28" fmla="*/ 1 w 154"/>
                  <a:gd name="T29" fmla="*/ 1 h 150"/>
                  <a:gd name="T30" fmla="*/ 1 w 154"/>
                  <a:gd name="T31" fmla="*/ 1 h 150"/>
                  <a:gd name="T32" fmla="*/ 1 w 154"/>
                  <a:gd name="T33" fmla="*/ 1 h 150"/>
                  <a:gd name="T34" fmla="*/ 1 w 154"/>
                  <a:gd name="T35" fmla="*/ 1 h 150"/>
                  <a:gd name="T36" fmla="*/ 1 w 154"/>
                  <a:gd name="T37" fmla="*/ 1 h 150"/>
                  <a:gd name="T38" fmla="*/ 1 w 154"/>
                  <a:gd name="T39" fmla="*/ 1 h 150"/>
                  <a:gd name="T40" fmla="*/ 1 w 154"/>
                  <a:gd name="T41" fmla="*/ 1 h 150"/>
                  <a:gd name="T42" fmla="*/ 1 w 154"/>
                  <a:gd name="T43" fmla="*/ 1 h 150"/>
                  <a:gd name="T44" fmla="*/ 1 w 154"/>
                  <a:gd name="T45" fmla="*/ 1 h 150"/>
                  <a:gd name="T46" fmla="*/ 1 w 154"/>
                  <a:gd name="T47" fmla="*/ 1 h 150"/>
                  <a:gd name="T48" fmla="*/ 1 w 154"/>
                  <a:gd name="T49" fmla="*/ 1 h 150"/>
                  <a:gd name="T50" fmla="*/ 1 w 154"/>
                  <a:gd name="T51" fmla="*/ 1 h 150"/>
                  <a:gd name="T52" fmla="*/ 1 w 154"/>
                  <a:gd name="T53" fmla="*/ 1 h 150"/>
                  <a:gd name="T54" fmla="*/ 1 w 154"/>
                  <a:gd name="T55" fmla="*/ 1 h 150"/>
                  <a:gd name="T56" fmla="*/ 1 w 154"/>
                  <a:gd name="T57" fmla="*/ 1 h 150"/>
                  <a:gd name="T58" fmla="*/ 1 w 154"/>
                  <a:gd name="T59" fmla="*/ 1 h 150"/>
                  <a:gd name="T60" fmla="*/ 1 w 154"/>
                  <a:gd name="T61" fmla="*/ 0 h 150"/>
                  <a:gd name="T62" fmla="*/ 1 w 154"/>
                  <a:gd name="T63" fmla="*/ 1 h 15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4" h="150">
                    <a:moveTo>
                      <a:pt x="63" y="1"/>
                    </a:moveTo>
                    <a:lnTo>
                      <a:pt x="52" y="4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30" y="15"/>
                    </a:lnTo>
                    <a:lnTo>
                      <a:pt x="22" y="22"/>
                    </a:lnTo>
                    <a:lnTo>
                      <a:pt x="13" y="31"/>
                    </a:lnTo>
                    <a:lnTo>
                      <a:pt x="11" y="35"/>
                    </a:lnTo>
                    <a:lnTo>
                      <a:pt x="8" y="41"/>
                    </a:lnTo>
                    <a:lnTo>
                      <a:pt x="5" y="46"/>
                    </a:lnTo>
                    <a:lnTo>
                      <a:pt x="2" y="52"/>
                    </a:lnTo>
                    <a:lnTo>
                      <a:pt x="1" y="57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1" y="86"/>
                    </a:lnTo>
                    <a:lnTo>
                      <a:pt x="2" y="93"/>
                    </a:lnTo>
                    <a:lnTo>
                      <a:pt x="4" y="100"/>
                    </a:lnTo>
                    <a:lnTo>
                      <a:pt x="6" y="107"/>
                    </a:lnTo>
                    <a:lnTo>
                      <a:pt x="11" y="112"/>
                    </a:lnTo>
                    <a:lnTo>
                      <a:pt x="15" y="119"/>
                    </a:lnTo>
                    <a:lnTo>
                      <a:pt x="19" y="125"/>
                    </a:lnTo>
                    <a:lnTo>
                      <a:pt x="24" y="129"/>
                    </a:lnTo>
                    <a:lnTo>
                      <a:pt x="35" y="139"/>
                    </a:lnTo>
                    <a:lnTo>
                      <a:pt x="42" y="141"/>
                    </a:lnTo>
                    <a:lnTo>
                      <a:pt x="49" y="145"/>
                    </a:lnTo>
                    <a:lnTo>
                      <a:pt x="56" y="147"/>
                    </a:lnTo>
                    <a:lnTo>
                      <a:pt x="64" y="148"/>
                    </a:lnTo>
                    <a:lnTo>
                      <a:pt x="70" y="150"/>
                    </a:lnTo>
                    <a:lnTo>
                      <a:pt x="77" y="150"/>
                    </a:lnTo>
                    <a:lnTo>
                      <a:pt x="82" y="150"/>
                    </a:lnTo>
                    <a:lnTo>
                      <a:pt x="88" y="150"/>
                    </a:lnTo>
                    <a:lnTo>
                      <a:pt x="94" y="148"/>
                    </a:lnTo>
                    <a:lnTo>
                      <a:pt x="100" y="147"/>
                    </a:lnTo>
                    <a:lnTo>
                      <a:pt x="105" y="144"/>
                    </a:lnTo>
                    <a:lnTo>
                      <a:pt x="111" y="141"/>
                    </a:lnTo>
                    <a:lnTo>
                      <a:pt x="121" y="136"/>
                    </a:lnTo>
                    <a:lnTo>
                      <a:pt x="130" y="129"/>
                    </a:lnTo>
                    <a:lnTo>
                      <a:pt x="138" y="119"/>
                    </a:lnTo>
                    <a:lnTo>
                      <a:pt x="144" y="110"/>
                    </a:lnTo>
                    <a:lnTo>
                      <a:pt x="149" y="99"/>
                    </a:lnTo>
                    <a:lnTo>
                      <a:pt x="151" y="93"/>
                    </a:lnTo>
                    <a:lnTo>
                      <a:pt x="152" y="86"/>
                    </a:lnTo>
                    <a:lnTo>
                      <a:pt x="154" y="79"/>
                    </a:lnTo>
                    <a:lnTo>
                      <a:pt x="154" y="71"/>
                    </a:lnTo>
                    <a:lnTo>
                      <a:pt x="152" y="64"/>
                    </a:lnTo>
                    <a:lnTo>
                      <a:pt x="151" y="57"/>
                    </a:lnTo>
                    <a:lnTo>
                      <a:pt x="148" y="51"/>
                    </a:lnTo>
                    <a:lnTo>
                      <a:pt x="145" y="44"/>
                    </a:lnTo>
                    <a:lnTo>
                      <a:pt x="143" y="37"/>
                    </a:lnTo>
                    <a:lnTo>
                      <a:pt x="138" y="31"/>
                    </a:lnTo>
                    <a:lnTo>
                      <a:pt x="133" y="26"/>
                    </a:lnTo>
                    <a:lnTo>
                      <a:pt x="127" y="20"/>
                    </a:lnTo>
                    <a:lnTo>
                      <a:pt x="122" y="15"/>
                    </a:lnTo>
                    <a:lnTo>
                      <a:pt x="116" y="11"/>
                    </a:lnTo>
                    <a:lnTo>
                      <a:pt x="110" y="8"/>
                    </a:lnTo>
                    <a:lnTo>
                      <a:pt x="103" y="5"/>
                    </a:lnTo>
                    <a:lnTo>
                      <a:pt x="99" y="4"/>
                    </a:lnTo>
                    <a:lnTo>
                      <a:pt x="94" y="2"/>
                    </a:lnTo>
                    <a:lnTo>
                      <a:pt x="86" y="1"/>
                    </a:lnTo>
                    <a:lnTo>
                      <a:pt x="81" y="1"/>
                    </a:lnTo>
                    <a:lnTo>
                      <a:pt x="75" y="0"/>
                    </a:lnTo>
                    <a:lnTo>
                      <a:pt x="68" y="1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1" name="Freeform 989"/>
              <p:cNvSpPr>
                <a:spLocks/>
              </p:cNvSpPr>
              <p:nvPr userDrawn="1"/>
            </p:nvSpPr>
            <p:spPr bwMode="auto">
              <a:xfrm>
                <a:off x="4713" y="2652"/>
                <a:ext cx="73" cy="72"/>
              </a:xfrm>
              <a:custGeom>
                <a:avLst/>
                <a:gdLst>
                  <a:gd name="T0" fmla="*/ 1 w 145"/>
                  <a:gd name="T1" fmla="*/ 1 h 143"/>
                  <a:gd name="T2" fmla="*/ 1 w 145"/>
                  <a:gd name="T3" fmla="*/ 1 h 143"/>
                  <a:gd name="T4" fmla="*/ 1 w 145"/>
                  <a:gd name="T5" fmla="*/ 1 h 143"/>
                  <a:gd name="T6" fmla="*/ 1 w 145"/>
                  <a:gd name="T7" fmla="*/ 1 h 143"/>
                  <a:gd name="T8" fmla="*/ 1 w 145"/>
                  <a:gd name="T9" fmla="*/ 1 h 143"/>
                  <a:gd name="T10" fmla="*/ 1 w 145"/>
                  <a:gd name="T11" fmla="*/ 1 h 143"/>
                  <a:gd name="T12" fmla="*/ 0 w 145"/>
                  <a:gd name="T13" fmla="*/ 1 h 143"/>
                  <a:gd name="T14" fmla="*/ 0 w 145"/>
                  <a:gd name="T15" fmla="*/ 1 h 143"/>
                  <a:gd name="T16" fmla="*/ 1 w 145"/>
                  <a:gd name="T17" fmla="*/ 1 h 143"/>
                  <a:gd name="T18" fmla="*/ 1 w 145"/>
                  <a:gd name="T19" fmla="*/ 1 h 143"/>
                  <a:gd name="T20" fmla="*/ 1 w 145"/>
                  <a:gd name="T21" fmla="*/ 1 h 143"/>
                  <a:gd name="T22" fmla="*/ 1 w 145"/>
                  <a:gd name="T23" fmla="*/ 1 h 143"/>
                  <a:gd name="T24" fmla="*/ 1 w 145"/>
                  <a:gd name="T25" fmla="*/ 1 h 143"/>
                  <a:gd name="T26" fmla="*/ 1 w 145"/>
                  <a:gd name="T27" fmla="*/ 1 h 143"/>
                  <a:gd name="T28" fmla="*/ 1 w 145"/>
                  <a:gd name="T29" fmla="*/ 1 h 143"/>
                  <a:gd name="T30" fmla="*/ 1 w 145"/>
                  <a:gd name="T31" fmla="*/ 1 h 143"/>
                  <a:gd name="T32" fmla="*/ 1 w 145"/>
                  <a:gd name="T33" fmla="*/ 1 h 143"/>
                  <a:gd name="T34" fmla="*/ 1 w 145"/>
                  <a:gd name="T35" fmla="*/ 1 h 143"/>
                  <a:gd name="T36" fmla="*/ 1 w 145"/>
                  <a:gd name="T37" fmla="*/ 1 h 143"/>
                  <a:gd name="T38" fmla="*/ 1 w 145"/>
                  <a:gd name="T39" fmla="*/ 1 h 143"/>
                  <a:gd name="T40" fmla="*/ 1 w 145"/>
                  <a:gd name="T41" fmla="*/ 1 h 143"/>
                  <a:gd name="T42" fmla="*/ 1 w 145"/>
                  <a:gd name="T43" fmla="*/ 1 h 143"/>
                  <a:gd name="T44" fmla="*/ 1 w 145"/>
                  <a:gd name="T45" fmla="*/ 1 h 143"/>
                  <a:gd name="T46" fmla="*/ 1 w 145"/>
                  <a:gd name="T47" fmla="*/ 1 h 143"/>
                  <a:gd name="T48" fmla="*/ 1 w 145"/>
                  <a:gd name="T49" fmla="*/ 1 h 143"/>
                  <a:gd name="T50" fmla="*/ 1 w 145"/>
                  <a:gd name="T51" fmla="*/ 1 h 143"/>
                  <a:gd name="T52" fmla="*/ 1 w 145"/>
                  <a:gd name="T53" fmla="*/ 1 h 143"/>
                  <a:gd name="T54" fmla="*/ 1 w 145"/>
                  <a:gd name="T55" fmla="*/ 1 h 143"/>
                  <a:gd name="T56" fmla="*/ 1 w 145"/>
                  <a:gd name="T57" fmla="*/ 1 h 143"/>
                  <a:gd name="T58" fmla="*/ 1 w 145"/>
                  <a:gd name="T59" fmla="*/ 1 h 143"/>
                  <a:gd name="T60" fmla="*/ 1 w 145"/>
                  <a:gd name="T61" fmla="*/ 1 h 143"/>
                  <a:gd name="T62" fmla="*/ 1 w 145"/>
                  <a:gd name="T63" fmla="*/ 1 h 143"/>
                  <a:gd name="T64" fmla="*/ 1 w 145"/>
                  <a:gd name="T65" fmla="*/ 0 h 14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5" h="143">
                    <a:moveTo>
                      <a:pt x="59" y="0"/>
                    </a:moveTo>
                    <a:lnTo>
                      <a:pt x="53" y="1"/>
                    </a:lnTo>
                    <a:lnTo>
                      <a:pt x="48" y="1"/>
                    </a:lnTo>
                    <a:lnTo>
                      <a:pt x="44" y="3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24" y="12"/>
                    </a:lnTo>
                    <a:lnTo>
                      <a:pt x="20" y="16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6" y="33"/>
                    </a:lnTo>
                    <a:lnTo>
                      <a:pt x="2" y="43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4" y="89"/>
                    </a:lnTo>
                    <a:lnTo>
                      <a:pt x="6" y="95"/>
                    </a:lnTo>
                    <a:lnTo>
                      <a:pt x="9" y="102"/>
                    </a:lnTo>
                    <a:lnTo>
                      <a:pt x="13" y="107"/>
                    </a:lnTo>
                    <a:lnTo>
                      <a:pt x="17" y="114"/>
                    </a:lnTo>
                    <a:lnTo>
                      <a:pt x="23" y="118"/>
                    </a:lnTo>
                    <a:lnTo>
                      <a:pt x="28" y="124"/>
                    </a:lnTo>
                    <a:lnTo>
                      <a:pt x="34" y="128"/>
                    </a:lnTo>
                    <a:lnTo>
                      <a:pt x="39" y="132"/>
                    </a:lnTo>
                    <a:lnTo>
                      <a:pt x="46" y="136"/>
                    </a:lnTo>
                    <a:lnTo>
                      <a:pt x="53" y="139"/>
                    </a:lnTo>
                    <a:lnTo>
                      <a:pt x="61" y="140"/>
                    </a:lnTo>
                    <a:lnTo>
                      <a:pt x="67" y="142"/>
                    </a:lnTo>
                    <a:lnTo>
                      <a:pt x="72" y="143"/>
                    </a:lnTo>
                    <a:lnTo>
                      <a:pt x="78" y="143"/>
                    </a:lnTo>
                    <a:lnTo>
                      <a:pt x="85" y="143"/>
                    </a:lnTo>
                    <a:lnTo>
                      <a:pt x="96" y="142"/>
                    </a:lnTo>
                    <a:lnTo>
                      <a:pt x="101" y="140"/>
                    </a:lnTo>
                    <a:lnTo>
                      <a:pt x="105" y="139"/>
                    </a:lnTo>
                    <a:lnTo>
                      <a:pt x="111" y="136"/>
                    </a:lnTo>
                    <a:lnTo>
                      <a:pt x="115" y="133"/>
                    </a:lnTo>
                    <a:lnTo>
                      <a:pt x="121" y="131"/>
                    </a:lnTo>
                    <a:lnTo>
                      <a:pt x="125" y="128"/>
                    </a:lnTo>
                    <a:lnTo>
                      <a:pt x="132" y="120"/>
                    </a:lnTo>
                    <a:lnTo>
                      <a:pt x="134" y="115"/>
                    </a:lnTo>
                    <a:lnTo>
                      <a:pt x="137" y="111"/>
                    </a:lnTo>
                    <a:lnTo>
                      <a:pt x="140" y="106"/>
                    </a:lnTo>
                    <a:lnTo>
                      <a:pt x="143" y="100"/>
                    </a:lnTo>
                    <a:lnTo>
                      <a:pt x="144" y="95"/>
                    </a:lnTo>
                    <a:lnTo>
                      <a:pt x="145" y="89"/>
                    </a:lnTo>
                    <a:lnTo>
                      <a:pt x="145" y="82"/>
                    </a:lnTo>
                    <a:lnTo>
                      <a:pt x="145" y="76"/>
                    </a:lnTo>
                    <a:lnTo>
                      <a:pt x="145" y="69"/>
                    </a:lnTo>
                    <a:lnTo>
                      <a:pt x="144" y="60"/>
                    </a:lnTo>
                    <a:lnTo>
                      <a:pt x="141" y="54"/>
                    </a:lnTo>
                    <a:lnTo>
                      <a:pt x="138" y="48"/>
                    </a:lnTo>
                    <a:lnTo>
                      <a:pt x="136" y="41"/>
                    </a:lnTo>
                    <a:lnTo>
                      <a:pt x="132" y="36"/>
                    </a:lnTo>
                    <a:lnTo>
                      <a:pt x="126" y="29"/>
                    </a:lnTo>
                    <a:lnTo>
                      <a:pt x="122" y="23"/>
                    </a:lnTo>
                    <a:lnTo>
                      <a:pt x="116" y="19"/>
                    </a:lnTo>
                    <a:lnTo>
                      <a:pt x="110" y="15"/>
                    </a:lnTo>
                    <a:lnTo>
                      <a:pt x="104" y="11"/>
                    </a:lnTo>
                    <a:lnTo>
                      <a:pt x="97" y="7"/>
                    </a:lnTo>
                    <a:lnTo>
                      <a:pt x="90" y="4"/>
                    </a:lnTo>
                    <a:lnTo>
                      <a:pt x="82" y="3"/>
                    </a:lnTo>
                    <a:lnTo>
                      <a:pt x="77" y="1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2" name="Freeform 990"/>
              <p:cNvSpPr>
                <a:spLocks/>
              </p:cNvSpPr>
              <p:nvPr userDrawn="1"/>
            </p:nvSpPr>
            <p:spPr bwMode="auto">
              <a:xfrm>
                <a:off x="4826" y="1883"/>
                <a:ext cx="81" cy="79"/>
              </a:xfrm>
              <a:custGeom>
                <a:avLst/>
                <a:gdLst>
                  <a:gd name="T0" fmla="*/ 1 w 161"/>
                  <a:gd name="T1" fmla="*/ 1 h 158"/>
                  <a:gd name="T2" fmla="*/ 1 w 161"/>
                  <a:gd name="T3" fmla="*/ 1 h 158"/>
                  <a:gd name="T4" fmla="*/ 1 w 161"/>
                  <a:gd name="T5" fmla="*/ 1 h 158"/>
                  <a:gd name="T6" fmla="*/ 1 w 161"/>
                  <a:gd name="T7" fmla="*/ 1 h 158"/>
                  <a:gd name="T8" fmla="*/ 1 w 161"/>
                  <a:gd name="T9" fmla="*/ 1 h 158"/>
                  <a:gd name="T10" fmla="*/ 1 w 161"/>
                  <a:gd name="T11" fmla="*/ 1 h 158"/>
                  <a:gd name="T12" fmla="*/ 1 w 161"/>
                  <a:gd name="T13" fmla="*/ 1 h 158"/>
                  <a:gd name="T14" fmla="*/ 0 w 161"/>
                  <a:gd name="T15" fmla="*/ 1 h 158"/>
                  <a:gd name="T16" fmla="*/ 1 w 161"/>
                  <a:gd name="T17" fmla="*/ 1 h 158"/>
                  <a:gd name="T18" fmla="*/ 1 w 161"/>
                  <a:gd name="T19" fmla="*/ 1 h 158"/>
                  <a:gd name="T20" fmla="*/ 1 w 161"/>
                  <a:gd name="T21" fmla="*/ 1 h 158"/>
                  <a:gd name="T22" fmla="*/ 1 w 161"/>
                  <a:gd name="T23" fmla="*/ 1 h 158"/>
                  <a:gd name="T24" fmla="*/ 1 w 161"/>
                  <a:gd name="T25" fmla="*/ 1 h 158"/>
                  <a:gd name="T26" fmla="*/ 1 w 161"/>
                  <a:gd name="T27" fmla="*/ 1 h 158"/>
                  <a:gd name="T28" fmla="*/ 1 w 161"/>
                  <a:gd name="T29" fmla="*/ 1 h 158"/>
                  <a:gd name="T30" fmla="*/ 1 w 161"/>
                  <a:gd name="T31" fmla="*/ 1 h 158"/>
                  <a:gd name="T32" fmla="*/ 1 w 161"/>
                  <a:gd name="T33" fmla="*/ 1 h 158"/>
                  <a:gd name="T34" fmla="*/ 1 w 161"/>
                  <a:gd name="T35" fmla="*/ 1 h 158"/>
                  <a:gd name="T36" fmla="*/ 1 w 161"/>
                  <a:gd name="T37" fmla="*/ 1 h 158"/>
                  <a:gd name="T38" fmla="*/ 1 w 161"/>
                  <a:gd name="T39" fmla="*/ 1 h 158"/>
                  <a:gd name="T40" fmla="*/ 1 w 161"/>
                  <a:gd name="T41" fmla="*/ 1 h 158"/>
                  <a:gd name="T42" fmla="*/ 1 w 161"/>
                  <a:gd name="T43" fmla="*/ 1 h 158"/>
                  <a:gd name="T44" fmla="*/ 1 w 161"/>
                  <a:gd name="T45" fmla="*/ 1 h 158"/>
                  <a:gd name="T46" fmla="*/ 1 w 161"/>
                  <a:gd name="T47" fmla="*/ 1 h 158"/>
                  <a:gd name="T48" fmla="*/ 1 w 161"/>
                  <a:gd name="T49" fmla="*/ 1 h 158"/>
                  <a:gd name="T50" fmla="*/ 1 w 161"/>
                  <a:gd name="T51" fmla="*/ 1 h 158"/>
                  <a:gd name="T52" fmla="*/ 1 w 161"/>
                  <a:gd name="T53" fmla="*/ 1 h 158"/>
                  <a:gd name="T54" fmla="*/ 1 w 161"/>
                  <a:gd name="T55" fmla="*/ 1 h 158"/>
                  <a:gd name="T56" fmla="*/ 1 w 161"/>
                  <a:gd name="T57" fmla="*/ 1 h 158"/>
                  <a:gd name="T58" fmla="*/ 1 w 161"/>
                  <a:gd name="T59" fmla="*/ 1 h 158"/>
                  <a:gd name="T60" fmla="*/ 1 w 161"/>
                  <a:gd name="T61" fmla="*/ 1 h 158"/>
                  <a:gd name="T62" fmla="*/ 1 w 161"/>
                  <a:gd name="T63" fmla="*/ 0 h 158"/>
                  <a:gd name="T64" fmla="*/ 1 w 161"/>
                  <a:gd name="T65" fmla="*/ 1 h 158"/>
                  <a:gd name="T66" fmla="*/ 1 w 161"/>
                  <a:gd name="T67" fmla="*/ 1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1" h="158">
                    <a:moveTo>
                      <a:pt x="68" y="3"/>
                    </a:moveTo>
                    <a:lnTo>
                      <a:pt x="61" y="6"/>
                    </a:lnTo>
                    <a:lnTo>
                      <a:pt x="55" y="7"/>
                    </a:lnTo>
                    <a:lnTo>
                      <a:pt x="44" y="14"/>
                    </a:lnTo>
                    <a:lnTo>
                      <a:pt x="39" y="17"/>
                    </a:lnTo>
                    <a:lnTo>
                      <a:pt x="33" y="21"/>
                    </a:lnTo>
                    <a:lnTo>
                      <a:pt x="28" y="25"/>
                    </a:lnTo>
                    <a:lnTo>
                      <a:pt x="24" y="29"/>
                    </a:lnTo>
                    <a:lnTo>
                      <a:pt x="16" y="40"/>
                    </a:lnTo>
                    <a:lnTo>
                      <a:pt x="10" y="51"/>
                    </a:lnTo>
                    <a:lnTo>
                      <a:pt x="7" y="57"/>
                    </a:lnTo>
                    <a:lnTo>
                      <a:pt x="5" y="62"/>
                    </a:lnTo>
                    <a:lnTo>
                      <a:pt x="3" y="69"/>
                    </a:lnTo>
                    <a:lnTo>
                      <a:pt x="2" y="76"/>
                    </a:lnTo>
                    <a:lnTo>
                      <a:pt x="0" y="83"/>
                    </a:lnTo>
                    <a:lnTo>
                      <a:pt x="0" y="91"/>
                    </a:lnTo>
                    <a:lnTo>
                      <a:pt x="2" y="98"/>
                    </a:lnTo>
                    <a:lnTo>
                      <a:pt x="3" y="106"/>
                    </a:lnTo>
                    <a:lnTo>
                      <a:pt x="6" y="113"/>
                    </a:lnTo>
                    <a:lnTo>
                      <a:pt x="9" y="120"/>
                    </a:lnTo>
                    <a:lnTo>
                      <a:pt x="13" y="125"/>
                    </a:lnTo>
                    <a:lnTo>
                      <a:pt x="17" y="132"/>
                    </a:lnTo>
                    <a:lnTo>
                      <a:pt x="21" y="136"/>
                    </a:lnTo>
                    <a:lnTo>
                      <a:pt x="27" y="142"/>
                    </a:lnTo>
                    <a:lnTo>
                      <a:pt x="32" y="146"/>
                    </a:lnTo>
                    <a:lnTo>
                      <a:pt x="39" y="150"/>
                    </a:lnTo>
                    <a:lnTo>
                      <a:pt x="46" y="153"/>
                    </a:lnTo>
                    <a:lnTo>
                      <a:pt x="53" y="156"/>
                    </a:lnTo>
                    <a:lnTo>
                      <a:pt x="61" y="157"/>
                    </a:lnTo>
                    <a:lnTo>
                      <a:pt x="69" y="158"/>
                    </a:lnTo>
                    <a:lnTo>
                      <a:pt x="75" y="158"/>
                    </a:lnTo>
                    <a:lnTo>
                      <a:pt x="82" y="158"/>
                    </a:lnTo>
                    <a:lnTo>
                      <a:pt x="87" y="157"/>
                    </a:lnTo>
                    <a:lnTo>
                      <a:pt x="94" y="156"/>
                    </a:lnTo>
                    <a:lnTo>
                      <a:pt x="106" y="152"/>
                    </a:lnTo>
                    <a:lnTo>
                      <a:pt x="112" y="149"/>
                    </a:lnTo>
                    <a:lnTo>
                      <a:pt x="117" y="146"/>
                    </a:lnTo>
                    <a:lnTo>
                      <a:pt x="123" y="143"/>
                    </a:lnTo>
                    <a:lnTo>
                      <a:pt x="128" y="139"/>
                    </a:lnTo>
                    <a:lnTo>
                      <a:pt x="138" y="130"/>
                    </a:lnTo>
                    <a:lnTo>
                      <a:pt x="142" y="125"/>
                    </a:lnTo>
                    <a:lnTo>
                      <a:pt x="146" y="120"/>
                    </a:lnTo>
                    <a:lnTo>
                      <a:pt x="153" y="109"/>
                    </a:lnTo>
                    <a:lnTo>
                      <a:pt x="156" y="103"/>
                    </a:lnTo>
                    <a:lnTo>
                      <a:pt x="159" y="97"/>
                    </a:lnTo>
                    <a:lnTo>
                      <a:pt x="160" y="91"/>
                    </a:lnTo>
                    <a:lnTo>
                      <a:pt x="161" y="84"/>
                    </a:lnTo>
                    <a:lnTo>
                      <a:pt x="161" y="76"/>
                    </a:lnTo>
                    <a:lnTo>
                      <a:pt x="161" y="68"/>
                    </a:lnTo>
                    <a:lnTo>
                      <a:pt x="161" y="61"/>
                    </a:lnTo>
                    <a:lnTo>
                      <a:pt x="160" y="53"/>
                    </a:lnTo>
                    <a:lnTo>
                      <a:pt x="157" y="46"/>
                    </a:lnTo>
                    <a:lnTo>
                      <a:pt x="154" y="39"/>
                    </a:lnTo>
                    <a:lnTo>
                      <a:pt x="150" y="32"/>
                    </a:lnTo>
                    <a:lnTo>
                      <a:pt x="146" y="26"/>
                    </a:lnTo>
                    <a:lnTo>
                      <a:pt x="141" y="21"/>
                    </a:lnTo>
                    <a:lnTo>
                      <a:pt x="135" y="17"/>
                    </a:lnTo>
                    <a:lnTo>
                      <a:pt x="132" y="14"/>
                    </a:lnTo>
                    <a:lnTo>
                      <a:pt x="130" y="13"/>
                    </a:lnTo>
                    <a:lnTo>
                      <a:pt x="123" y="9"/>
                    </a:lnTo>
                    <a:lnTo>
                      <a:pt x="116" y="6"/>
                    </a:lnTo>
                    <a:lnTo>
                      <a:pt x="109" y="3"/>
                    </a:lnTo>
                    <a:lnTo>
                      <a:pt x="101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80" y="2"/>
                    </a:lnTo>
                    <a:lnTo>
                      <a:pt x="73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3" name="Freeform 991"/>
              <p:cNvSpPr>
                <a:spLocks/>
              </p:cNvSpPr>
              <p:nvPr userDrawn="1"/>
            </p:nvSpPr>
            <p:spPr bwMode="auto">
              <a:xfrm>
                <a:off x="4911" y="2569"/>
                <a:ext cx="82" cy="76"/>
              </a:xfrm>
              <a:custGeom>
                <a:avLst/>
                <a:gdLst>
                  <a:gd name="T0" fmla="*/ 1 w 162"/>
                  <a:gd name="T1" fmla="*/ 1 h 151"/>
                  <a:gd name="T2" fmla="*/ 1 w 162"/>
                  <a:gd name="T3" fmla="*/ 1 h 151"/>
                  <a:gd name="T4" fmla="*/ 1 w 162"/>
                  <a:gd name="T5" fmla="*/ 1 h 151"/>
                  <a:gd name="T6" fmla="*/ 1 w 162"/>
                  <a:gd name="T7" fmla="*/ 1 h 151"/>
                  <a:gd name="T8" fmla="*/ 1 w 162"/>
                  <a:gd name="T9" fmla="*/ 1 h 151"/>
                  <a:gd name="T10" fmla="*/ 1 w 162"/>
                  <a:gd name="T11" fmla="*/ 1 h 151"/>
                  <a:gd name="T12" fmla="*/ 0 w 162"/>
                  <a:gd name="T13" fmla="*/ 1 h 151"/>
                  <a:gd name="T14" fmla="*/ 0 w 162"/>
                  <a:gd name="T15" fmla="*/ 1 h 151"/>
                  <a:gd name="T16" fmla="*/ 1 w 162"/>
                  <a:gd name="T17" fmla="*/ 1 h 151"/>
                  <a:gd name="T18" fmla="*/ 1 w 162"/>
                  <a:gd name="T19" fmla="*/ 1 h 151"/>
                  <a:gd name="T20" fmla="*/ 1 w 162"/>
                  <a:gd name="T21" fmla="*/ 1 h 151"/>
                  <a:gd name="T22" fmla="*/ 1 w 162"/>
                  <a:gd name="T23" fmla="*/ 1 h 151"/>
                  <a:gd name="T24" fmla="*/ 1 w 162"/>
                  <a:gd name="T25" fmla="*/ 1 h 151"/>
                  <a:gd name="T26" fmla="*/ 1 w 162"/>
                  <a:gd name="T27" fmla="*/ 1 h 151"/>
                  <a:gd name="T28" fmla="*/ 1 w 162"/>
                  <a:gd name="T29" fmla="*/ 1 h 151"/>
                  <a:gd name="T30" fmla="*/ 1 w 162"/>
                  <a:gd name="T31" fmla="*/ 1 h 151"/>
                  <a:gd name="T32" fmla="*/ 1 w 162"/>
                  <a:gd name="T33" fmla="*/ 1 h 151"/>
                  <a:gd name="T34" fmla="*/ 1 w 162"/>
                  <a:gd name="T35" fmla="*/ 1 h 151"/>
                  <a:gd name="T36" fmla="*/ 1 w 162"/>
                  <a:gd name="T37" fmla="*/ 1 h 151"/>
                  <a:gd name="T38" fmla="*/ 1 w 162"/>
                  <a:gd name="T39" fmla="*/ 1 h 151"/>
                  <a:gd name="T40" fmla="*/ 1 w 162"/>
                  <a:gd name="T41" fmla="*/ 1 h 151"/>
                  <a:gd name="T42" fmla="*/ 1 w 162"/>
                  <a:gd name="T43" fmla="*/ 1 h 151"/>
                  <a:gd name="T44" fmla="*/ 1 w 162"/>
                  <a:gd name="T45" fmla="*/ 1 h 151"/>
                  <a:gd name="T46" fmla="*/ 1 w 162"/>
                  <a:gd name="T47" fmla="*/ 1 h 151"/>
                  <a:gd name="T48" fmla="*/ 1 w 162"/>
                  <a:gd name="T49" fmla="*/ 1 h 151"/>
                  <a:gd name="T50" fmla="*/ 1 w 162"/>
                  <a:gd name="T51" fmla="*/ 1 h 151"/>
                  <a:gd name="T52" fmla="*/ 1 w 162"/>
                  <a:gd name="T53" fmla="*/ 1 h 151"/>
                  <a:gd name="T54" fmla="*/ 1 w 162"/>
                  <a:gd name="T55" fmla="*/ 1 h 151"/>
                  <a:gd name="T56" fmla="*/ 1 w 162"/>
                  <a:gd name="T57" fmla="*/ 1 h 151"/>
                  <a:gd name="T58" fmla="*/ 1 w 162"/>
                  <a:gd name="T59" fmla="*/ 1 h 151"/>
                  <a:gd name="T60" fmla="*/ 1 w 162"/>
                  <a:gd name="T61" fmla="*/ 1 h 151"/>
                  <a:gd name="T62" fmla="*/ 1 w 162"/>
                  <a:gd name="T63" fmla="*/ 0 h 151"/>
                  <a:gd name="T64" fmla="*/ 1 w 162"/>
                  <a:gd name="T65" fmla="*/ 0 h 1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2" h="151">
                    <a:moveTo>
                      <a:pt x="67" y="0"/>
                    </a:moveTo>
                    <a:lnTo>
                      <a:pt x="55" y="2"/>
                    </a:lnTo>
                    <a:lnTo>
                      <a:pt x="44" y="5"/>
                    </a:lnTo>
                    <a:lnTo>
                      <a:pt x="38" y="8"/>
                    </a:lnTo>
                    <a:lnTo>
                      <a:pt x="33" y="11"/>
                    </a:lnTo>
                    <a:lnTo>
                      <a:pt x="23" y="17"/>
                    </a:lnTo>
                    <a:lnTo>
                      <a:pt x="19" y="22"/>
                    </a:lnTo>
                    <a:lnTo>
                      <a:pt x="15" y="26"/>
                    </a:lnTo>
                    <a:lnTo>
                      <a:pt x="11" y="31"/>
                    </a:lnTo>
                    <a:lnTo>
                      <a:pt x="8" y="35"/>
                    </a:lnTo>
                    <a:lnTo>
                      <a:pt x="5" y="41"/>
                    </a:lnTo>
                    <a:lnTo>
                      <a:pt x="4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3" y="88"/>
                    </a:lnTo>
                    <a:lnTo>
                      <a:pt x="4" y="94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15" y="115"/>
                    </a:lnTo>
                    <a:lnTo>
                      <a:pt x="21" y="121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38" y="136"/>
                    </a:lnTo>
                    <a:lnTo>
                      <a:pt x="45" y="140"/>
                    </a:lnTo>
                    <a:lnTo>
                      <a:pt x="52" y="144"/>
                    </a:lnTo>
                    <a:lnTo>
                      <a:pt x="60" y="147"/>
                    </a:lnTo>
                    <a:lnTo>
                      <a:pt x="67" y="149"/>
                    </a:lnTo>
                    <a:lnTo>
                      <a:pt x="74" y="149"/>
                    </a:lnTo>
                    <a:lnTo>
                      <a:pt x="81" y="151"/>
                    </a:lnTo>
                    <a:lnTo>
                      <a:pt x="88" y="151"/>
                    </a:lnTo>
                    <a:lnTo>
                      <a:pt x="93" y="151"/>
                    </a:lnTo>
                    <a:lnTo>
                      <a:pt x="106" y="149"/>
                    </a:lnTo>
                    <a:lnTo>
                      <a:pt x="118" y="145"/>
                    </a:lnTo>
                    <a:lnTo>
                      <a:pt x="124" y="143"/>
                    </a:lnTo>
                    <a:lnTo>
                      <a:pt x="129" y="140"/>
                    </a:lnTo>
                    <a:lnTo>
                      <a:pt x="133" y="137"/>
                    </a:lnTo>
                    <a:lnTo>
                      <a:pt x="139" y="133"/>
                    </a:lnTo>
                    <a:lnTo>
                      <a:pt x="143" y="129"/>
                    </a:lnTo>
                    <a:lnTo>
                      <a:pt x="147" y="125"/>
                    </a:lnTo>
                    <a:lnTo>
                      <a:pt x="154" y="115"/>
                    </a:lnTo>
                    <a:lnTo>
                      <a:pt x="157" y="111"/>
                    </a:lnTo>
                    <a:lnTo>
                      <a:pt x="158" y="105"/>
                    </a:lnTo>
                    <a:lnTo>
                      <a:pt x="162" y="93"/>
                    </a:lnTo>
                    <a:lnTo>
                      <a:pt x="162" y="85"/>
                    </a:lnTo>
                    <a:lnTo>
                      <a:pt x="162" y="78"/>
                    </a:lnTo>
                    <a:lnTo>
                      <a:pt x="162" y="70"/>
                    </a:lnTo>
                    <a:lnTo>
                      <a:pt x="161" y="63"/>
                    </a:lnTo>
                    <a:lnTo>
                      <a:pt x="158" y="56"/>
                    </a:lnTo>
                    <a:lnTo>
                      <a:pt x="155" y="48"/>
                    </a:lnTo>
                    <a:lnTo>
                      <a:pt x="151" y="41"/>
                    </a:lnTo>
                    <a:lnTo>
                      <a:pt x="147" y="35"/>
                    </a:lnTo>
                    <a:lnTo>
                      <a:pt x="142" y="28"/>
                    </a:lnTo>
                    <a:lnTo>
                      <a:pt x="136" y="23"/>
                    </a:lnTo>
                    <a:lnTo>
                      <a:pt x="131" y="19"/>
                    </a:lnTo>
                    <a:lnTo>
                      <a:pt x="124" y="13"/>
                    </a:lnTo>
                    <a:lnTo>
                      <a:pt x="117" y="9"/>
                    </a:lnTo>
                    <a:lnTo>
                      <a:pt x="109" y="6"/>
                    </a:lnTo>
                    <a:lnTo>
                      <a:pt x="102" y="4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4" name="Freeform 992"/>
              <p:cNvSpPr>
                <a:spLocks/>
              </p:cNvSpPr>
              <p:nvPr userDrawn="1"/>
            </p:nvSpPr>
            <p:spPr bwMode="auto">
              <a:xfrm>
                <a:off x="4850" y="2941"/>
                <a:ext cx="78" cy="73"/>
              </a:xfrm>
              <a:custGeom>
                <a:avLst/>
                <a:gdLst>
                  <a:gd name="T0" fmla="*/ 1 w 155"/>
                  <a:gd name="T1" fmla="*/ 0 h 146"/>
                  <a:gd name="T2" fmla="*/ 1 w 155"/>
                  <a:gd name="T3" fmla="*/ 1 h 146"/>
                  <a:gd name="T4" fmla="*/ 1 w 155"/>
                  <a:gd name="T5" fmla="*/ 1 h 146"/>
                  <a:gd name="T6" fmla="*/ 1 w 155"/>
                  <a:gd name="T7" fmla="*/ 1 h 146"/>
                  <a:gd name="T8" fmla="*/ 1 w 155"/>
                  <a:gd name="T9" fmla="*/ 1 h 146"/>
                  <a:gd name="T10" fmla="*/ 1 w 155"/>
                  <a:gd name="T11" fmla="*/ 1 h 146"/>
                  <a:gd name="T12" fmla="*/ 0 w 155"/>
                  <a:gd name="T13" fmla="*/ 1 h 146"/>
                  <a:gd name="T14" fmla="*/ 1 w 155"/>
                  <a:gd name="T15" fmla="*/ 1 h 146"/>
                  <a:gd name="T16" fmla="*/ 1 w 155"/>
                  <a:gd name="T17" fmla="*/ 1 h 146"/>
                  <a:gd name="T18" fmla="*/ 1 w 155"/>
                  <a:gd name="T19" fmla="*/ 1 h 146"/>
                  <a:gd name="T20" fmla="*/ 1 w 155"/>
                  <a:gd name="T21" fmla="*/ 1 h 146"/>
                  <a:gd name="T22" fmla="*/ 1 w 155"/>
                  <a:gd name="T23" fmla="*/ 1 h 146"/>
                  <a:gd name="T24" fmla="*/ 1 w 155"/>
                  <a:gd name="T25" fmla="*/ 1 h 146"/>
                  <a:gd name="T26" fmla="*/ 1 w 155"/>
                  <a:gd name="T27" fmla="*/ 1 h 146"/>
                  <a:gd name="T28" fmla="*/ 1 w 155"/>
                  <a:gd name="T29" fmla="*/ 1 h 146"/>
                  <a:gd name="T30" fmla="*/ 1 w 155"/>
                  <a:gd name="T31" fmla="*/ 1 h 146"/>
                  <a:gd name="T32" fmla="*/ 1 w 155"/>
                  <a:gd name="T33" fmla="*/ 1 h 146"/>
                  <a:gd name="T34" fmla="*/ 1 w 155"/>
                  <a:gd name="T35" fmla="*/ 1 h 146"/>
                  <a:gd name="T36" fmla="*/ 1 w 155"/>
                  <a:gd name="T37" fmla="*/ 1 h 146"/>
                  <a:gd name="T38" fmla="*/ 1 w 155"/>
                  <a:gd name="T39" fmla="*/ 1 h 146"/>
                  <a:gd name="T40" fmla="*/ 1 w 155"/>
                  <a:gd name="T41" fmla="*/ 1 h 146"/>
                  <a:gd name="T42" fmla="*/ 1 w 155"/>
                  <a:gd name="T43" fmla="*/ 1 h 146"/>
                  <a:gd name="T44" fmla="*/ 1 w 155"/>
                  <a:gd name="T45" fmla="*/ 1 h 146"/>
                  <a:gd name="T46" fmla="*/ 1 w 155"/>
                  <a:gd name="T47" fmla="*/ 1 h 146"/>
                  <a:gd name="T48" fmla="*/ 1 w 155"/>
                  <a:gd name="T49" fmla="*/ 1 h 146"/>
                  <a:gd name="T50" fmla="*/ 1 w 155"/>
                  <a:gd name="T51" fmla="*/ 1 h 146"/>
                  <a:gd name="T52" fmla="*/ 1 w 155"/>
                  <a:gd name="T53" fmla="*/ 1 h 146"/>
                  <a:gd name="T54" fmla="*/ 1 w 155"/>
                  <a:gd name="T55" fmla="*/ 1 h 146"/>
                  <a:gd name="T56" fmla="*/ 1 w 155"/>
                  <a:gd name="T57" fmla="*/ 1 h 146"/>
                  <a:gd name="T58" fmla="*/ 1 w 155"/>
                  <a:gd name="T59" fmla="*/ 1 h 146"/>
                  <a:gd name="T60" fmla="*/ 1 w 155"/>
                  <a:gd name="T61" fmla="*/ 1 h 146"/>
                  <a:gd name="T62" fmla="*/ 1 w 155"/>
                  <a:gd name="T63" fmla="*/ 0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5" h="146">
                    <a:moveTo>
                      <a:pt x="64" y="0"/>
                    </a:moveTo>
                    <a:lnTo>
                      <a:pt x="53" y="0"/>
                    </a:lnTo>
                    <a:lnTo>
                      <a:pt x="41" y="3"/>
                    </a:lnTo>
                    <a:lnTo>
                      <a:pt x="31" y="7"/>
                    </a:lnTo>
                    <a:lnTo>
                      <a:pt x="27" y="10"/>
                    </a:lnTo>
                    <a:lnTo>
                      <a:pt x="22" y="13"/>
                    </a:lnTo>
                    <a:lnTo>
                      <a:pt x="19" y="17"/>
                    </a:lnTo>
                    <a:lnTo>
                      <a:pt x="15" y="21"/>
                    </a:lnTo>
                    <a:lnTo>
                      <a:pt x="11" y="24"/>
                    </a:lnTo>
                    <a:lnTo>
                      <a:pt x="8" y="29"/>
                    </a:lnTo>
                    <a:lnTo>
                      <a:pt x="4" y="39"/>
                    </a:lnTo>
                    <a:lnTo>
                      <a:pt x="2" y="44"/>
                    </a:lnTo>
                    <a:lnTo>
                      <a:pt x="1" y="50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1" y="71"/>
                    </a:lnTo>
                    <a:lnTo>
                      <a:pt x="2" y="79"/>
                    </a:lnTo>
                    <a:lnTo>
                      <a:pt x="4" y="86"/>
                    </a:lnTo>
                    <a:lnTo>
                      <a:pt x="6" y="93"/>
                    </a:lnTo>
                    <a:lnTo>
                      <a:pt x="11" y="98"/>
                    </a:lnTo>
                    <a:lnTo>
                      <a:pt x="15" y="105"/>
                    </a:lnTo>
                    <a:lnTo>
                      <a:pt x="19" y="112"/>
                    </a:lnTo>
                    <a:lnTo>
                      <a:pt x="24" y="117"/>
                    </a:lnTo>
                    <a:lnTo>
                      <a:pt x="30" y="123"/>
                    </a:lnTo>
                    <a:lnTo>
                      <a:pt x="37" y="127"/>
                    </a:lnTo>
                    <a:lnTo>
                      <a:pt x="44" y="132"/>
                    </a:lnTo>
                    <a:lnTo>
                      <a:pt x="50" y="137"/>
                    </a:lnTo>
                    <a:lnTo>
                      <a:pt x="57" y="139"/>
                    </a:lnTo>
                    <a:lnTo>
                      <a:pt x="66" y="142"/>
                    </a:lnTo>
                    <a:lnTo>
                      <a:pt x="71" y="143"/>
                    </a:lnTo>
                    <a:lnTo>
                      <a:pt x="78" y="145"/>
                    </a:lnTo>
                    <a:lnTo>
                      <a:pt x="83" y="146"/>
                    </a:lnTo>
                    <a:lnTo>
                      <a:pt x="89" y="146"/>
                    </a:lnTo>
                    <a:lnTo>
                      <a:pt x="96" y="146"/>
                    </a:lnTo>
                    <a:lnTo>
                      <a:pt x="101" y="146"/>
                    </a:lnTo>
                    <a:lnTo>
                      <a:pt x="107" y="145"/>
                    </a:lnTo>
                    <a:lnTo>
                      <a:pt x="112" y="143"/>
                    </a:lnTo>
                    <a:lnTo>
                      <a:pt x="123" y="139"/>
                    </a:lnTo>
                    <a:lnTo>
                      <a:pt x="132" y="134"/>
                    </a:lnTo>
                    <a:lnTo>
                      <a:pt x="136" y="130"/>
                    </a:lnTo>
                    <a:lnTo>
                      <a:pt x="140" y="127"/>
                    </a:lnTo>
                    <a:lnTo>
                      <a:pt x="147" y="119"/>
                    </a:lnTo>
                    <a:lnTo>
                      <a:pt x="149" y="113"/>
                    </a:lnTo>
                    <a:lnTo>
                      <a:pt x="151" y="108"/>
                    </a:lnTo>
                    <a:lnTo>
                      <a:pt x="154" y="102"/>
                    </a:lnTo>
                    <a:lnTo>
                      <a:pt x="155" y="97"/>
                    </a:lnTo>
                    <a:lnTo>
                      <a:pt x="155" y="90"/>
                    </a:lnTo>
                    <a:lnTo>
                      <a:pt x="155" y="83"/>
                    </a:lnTo>
                    <a:lnTo>
                      <a:pt x="155" y="75"/>
                    </a:lnTo>
                    <a:lnTo>
                      <a:pt x="154" y="68"/>
                    </a:lnTo>
                    <a:lnTo>
                      <a:pt x="151" y="61"/>
                    </a:lnTo>
                    <a:lnTo>
                      <a:pt x="149" y="57"/>
                    </a:lnTo>
                    <a:lnTo>
                      <a:pt x="148" y="54"/>
                    </a:lnTo>
                    <a:lnTo>
                      <a:pt x="144" y="47"/>
                    </a:lnTo>
                    <a:lnTo>
                      <a:pt x="140" y="40"/>
                    </a:lnTo>
                    <a:lnTo>
                      <a:pt x="130" y="29"/>
                    </a:lnTo>
                    <a:lnTo>
                      <a:pt x="125" y="24"/>
                    </a:lnTo>
                    <a:lnTo>
                      <a:pt x="118" y="18"/>
                    </a:lnTo>
                    <a:lnTo>
                      <a:pt x="104" y="10"/>
                    </a:lnTo>
                    <a:lnTo>
                      <a:pt x="96" y="6"/>
                    </a:lnTo>
                    <a:lnTo>
                      <a:pt x="89" y="3"/>
                    </a:lnTo>
                    <a:lnTo>
                      <a:pt x="82" y="2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5" name="Freeform 993"/>
              <p:cNvSpPr>
                <a:spLocks/>
              </p:cNvSpPr>
              <p:nvPr userDrawn="1"/>
            </p:nvSpPr>
            <p:spPr bwMode="auto">
              <a:xfrm>
                <a:off x="4976" y="2173"/>
                <a:ext cx="86" cy="79"/>
              </a:xfrm>
              <a:custGeom>
                <a:avLst/>
                <a:gdLst>
                  <a:gd name="T0" fmla="*/ 1 w 172"/>
                  <a:gd name="T1" fmla="*/ 1 h 158"/>
                  <a:gd name="T2" fmla="*/ 1 w 172"/>
                  <a:gd name="T3" fmla="*/ 1 h 158"/>
                  <a:gd name="T4" fmla="*/ 1 w 172"/>
                  <a:gd name="T5" fmla="*/ 1 h 158"/>
                  <a:gd name="T6" fmla="*/ 1 w 172"/>
                  <a:gd name="T7" fmla="*/ 1 h 158"/>
                  <a:gd name="T8" fmla="*/ 1 w 172"/>
                  <a:gd name="T9" fmla="*/ 1 h 158"/>
                  <a:gd name="T10" fmla="*/ 1 w 172"/>
                  <a:gd name="T11" fmla="*/ 1 h 158"/>
                  <a:gd name="T12" fmla="*/ 1 w 172"/>
                  <a:gd name="T13" fmla="*/ 1 h 158"/>
                  <a:gd name="T14" fmla="*/ 0 w 172"/>
                  <a:gd name="T15" fmla="*/ 1 h 158"/>
                  <a:gd name="T16" fmla="*/ 1 w 172"/>
                  <a:gd name="T17" fmla="*/ 1 h 158"/>
                  <a:gd name="T18" fmla="*/ 1 w 172"/>
                  <a:gd name="T19" fmla="*/ 1 h 158"/>
                  <a:gd name="T20" fmla="*/ 1 w 172"/>
                  <a:gd name="T21" fmla="*/ 1 h 158"/>
                  <a:gd name="T22" fmla="*/ 1 w 172"/>
                  <a:gd name="T23" fmla="*/ 1 h 158"/>
                  <a:gd name="T24" fmla="*/ 1 w 172"/>
                  <a:gd name="T25" fmla="*/ 1 h 158"/>
                  <a:gd name="T26" fmla="*/ 1 w 172"/>
                  <a:gd name="T27" fmla="*/ 1 h 158"/>
                  <a:gd name="T28" fmla="*/ 1 w 172"/>
                  <a:gd name="T29" fmla="*/ 1 h 158"/>
                  <a:gd name="T30" fmla="*/ 1 w 172"/>
                  <a:gd name="T31" fmla="*/ 1 h 158"/>
                  <a:gd name="T32" fmla="*/ 1 w 172"/>
                  <a:gd name="T33" fmla="*/ 1 h 158"/>
                  <a:gd name="T34" fmla="*/ 1 w 172"/>
                  <a:gd name="T35" fmla="*/ 1 h 158"/>
                  <a:gd name="T36" fmla="*/ 1 w 172"/>
                  <a:gd name="T37" fmla="*/ 1 h 158"/>
                  <a:gd name="T38" fmla="*/ 1 w 172"/>
                  <a:gd name="T39" fmla="*/ 1 h 158"/>
                  <a:gd name="T40" fmla="*/ 1 w 172"/>
                  <a:gd name="T41" fmla="*/ 1 h 158"/>
                  <a:gd name="T42" fmla="*/ 1 w 172"/>
                  <a:gd name="T43" fmla="*/ 1 h 158"/>
                  <a:gd name="T44" fmla="*/ 1 w 172"/>
                  <a:gd name="T45" fmla="*/ 1 h 158"/>
                  <a:gd name="T46" fmla="*/ 1 w 172"/>
                  <a:gd name="T47" fmla="*/ 1 h 158"/>
                  <a:gd name="T48" fmla="*/ 1 w 172"/>
                  <a:gd name="T49" fmla="*/ 1 h 158"/>
                  <a:gd name="T50" fmla="*/ 1 w 172"/>
                  <a:gd name="T51" fmla="*/ 1 h 158"/>
                  <a:gd name="T52" fmla="*/ 1 w 172"/>
                  <a:gd name="T53" fmla="*/ 1 h 158"/>
                  <a:gd name="T54" fmla="*/ 1 w 172"/>
                  <a:gd name="T55" fmla="*/ 1 h 158"/>
                  <a:gd name="T56" fmla="*/ 1 w 172"/>
                  <a:gd name="T57" fmla="*/ 1 h 158"/>
                  <a:gd name="T58" fmla="*/ 1 w 172"/>
                  <a:gd name="T59" fmla="*/ 1 h 158"/>
                  <a:gd name="T60" fmla="*/ 1 w 172"/>
                  <a:gd name="T61" fmla="*/ 1 h 158"/>
                  <a:gd name="T62" fmla="*/ 1 w 172"/>
                  <a:gd name="T63" fmla="*/ 0 h 158"/>
                  <a:gd name="T64" fmla="*/ 1 w 172"/>
                  <a:gd name="T65" fmla="*/ 0 h 1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158">
                    <a:moveTo>
                      <a:pt x="72" y="2"/>
                    </a:moveTo>
                    <a:lnTo>
                      <a:pt x="65" y="3"/>
                    </a:lnTo>
                    <a:lnTo>
                      <a:pt x="59" y="4"/>
                    </a:lnTo>
                    <a:lnTo>
                      <a:pt x="47" y="10"/>
                    </a:lnTo>
                    <a:lnTo>
                      <a:pt x="41" y="13"/>
                    </a:lnTo>
                    <a:lnTo>
                      <a:pt x="36" y="17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17" y="35"/>
                    </a:lnTo>
                    <a:lnTo>
                      <a:pt x="13" y="39"/>
                    </a:lnTo>
                    <a:lnTo>
                      <a:pt x="10" y="44"/>
                    </a:lnTo>
                    <a:lnTo>
                      <a:pt x="7" y="51"/>
                    </a:lnTo>
                    <a:lnTo>
                      <a:pt x="4" y="57"/>
                    </a:lnTo>
                    <a:lnTo>
                      <a:pt x="3" y="62"/>
                    </a:lnTo>
                    <a:lnTo>
                      <a:pt x="2" y="69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2" y="92"/>
                    </a:lnTo>
                    <a:lnTo>
                      <a:pt x="3" y="101"/>
                    </a:lnTo>
                    <a:lnTo>
                      <a:pt x="6" y="107"/>
                    </a:lnTo>
                    <a:lnTo>
                      <a:pt x="8" y="114"/>
                    </a:lnTo>
                    <a:lnTo>
                      <a:pt x="13" y="121"/>
                    </a:lnTo>
                    <a:lnTo>
                      <a:pt x="17" y="127"/>
                    </a:lnTo>
                    <a:lnTo>
                      <a:pt x="22" y="134"/>
                    </a:lnTo>
                    <a:lnTo>
                      <a:pt x="28" y="139"/>
                    </a:lnTo>
                    <a:lnTo>
                      <a:pt x="33" y="143"/>
                    </a:lnTo>
                    <a:lnTo>
                      <a:pt x="40" y="147"/>
                    </a:lnTo>
                    <a:lnTo>
                      <a:pt x="48" y="151"/>
                    </a:lnTo>
                    <a:lnTo>
                      <a:pt x="55" y="154"/>
                    </a:lnTo>
                    <a:lnTo>
                      <a:pt x="63" y="156"/>
                    </a:lnTo>
                    <a:lnTo>
                      <a:pt x="72" y="158"/>
                    </a:lnTo>
                    <a:lnTo>
                      <a:pt x="79" y="158"/>
                    </a:lnTo>
                    <a:lnTo>
                      <a:pt x="85" y="158"/>
                    </a:lnTo>
                    <a:lnTo>
                      <a:pt x="92" y="158"/>
                    </a:lnTo>
                    <a:lnTo>
                      <a:pt x="99" y="157"/>
                    </a:lnTo>
                    <a:lnTo>
                      <a:pt x="106" y="156"/>
                    </a:lnTo>
                    <a:lnTo>
                      <a:pt x="112" y="154"/>
                    </a:lnTo>
                    <a:lnTo>
                      <a:pt x="124" y="149"/>
                    </a:lnTo>
                    <a:lnTo>
                      <a:pt x="136" y="143"/>
                    </a:lnTo>
                    <a:lnTo>
                      <a:pt x="141" y="139"/>
                    </a:lnTo>
                    <a:lnTo>
                      <a:pt x="146" y="135"/>
                    </a:lnTo>
                    <a:lnTo>
                      <a:pt x="154" y="125"/>
                    </a:lnTo>
                    <a:lnTo>
                      <a:pt x="158" y="120"/>
                    </a:lnTo>
                    <a:lnTo>
                      <a:pt x="163" y="114"/>
                    </a:lnTo>
                    <a:lnTo>
                      <a:pt x="168" y="102"/>
                    </a:lnTo>
                    <a:lnTo>
                      <a:pt x="169" y="96"/>
                    </a:lnTo>
                    <a:lnTo>
                      <a:pt x="171" y="90"/>
                    </a:lnTo>
                    <a:lnTo>
                      <a:pt x="172" y="81"/>
                    </a:lnTo>
                    <a:lnTo>
                      <a:pt x="172" y="73"/>
                    </a:lnTo>
                    <a:lnTo>
                      <a:pt x="171" y="65"/>
                    </a:lnTo>
                    <a:lnTo>
                      <a:pt x="169" y="58"/>
                    </a:lnTo>
                    <a:lnTo>
                      <a:pt x="167" y="51"/>
                    </a:lnTo>
                    <a:lnTo>
                      <a:pt x="164" y="43"/>
                    </a:lnTo>
                    <a:lnTo>
                      <a:pt x="160" y="37"/>
                    </a:lnTo>
                    <a:lnTo>
                      <a:pt x="156" y="30"/>
                    </a:lnTo>
                    <a:lnTo>
                      <a:pt x="150" y="25"/>
                    </a:lnTo>
                    <a:lnTo>
                      <a:pt x="145" y="19"/>
                    </a:lnTo>
                    <a:lnTo>
                      <a:pt x="138" y="14"/>
                    </a:lnTo>
                    <a:lnTo>
                      <a:pt x="131" y="10"/>
                    </a:lnTo>
                    <a:lnTo>
                      <a:pt x="124" y="7"/>
                    </a:lnTo>
                    <a:lnTo>
                      <a:pt x="116" y="4"/>
                    </a:lnTo>
                    <a:lnTo>
                      <a:pt x="107" y="2"/>
                    </a:lnTo>
                    <a:lnTo>
                      <a:pt x="99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2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6" name="Freeform 994"/>
              <p:cNvSpPr>
                <a:spLocks/>
              </p:cNvSpPr>
              <p:nvPr userDrawn="1"/>
            </p:nvSpPr>
            <p:spPr bwMode="auto">
              <a:xfrm>
                <a:off x="4933" y="2440"/>
                <a:ext cx="82" cy="77"/>
              </a:xfrm>
              <a:custGeom>
                <a:avLst/>
                <a:gdLst>
                  <a:gd name="T0" fmla="*/ 0 w 165"/>
                  <a:gd name="T1" fmla="*/ 1 h 154"/>
                  <a:gd name="T2" fmla="*/ 0 w 165"/>
                  <a:gd name="T3" fmla="*/ 1 h 154"/>
                  <a:gd name="T4" fmla="*/ 0 w 165"/>
                  <a:gd name="T5" fmla="*/ 1 h 154"/>
                  <a:gd name="T6" fmla="*/ 0 w 165"/>
                  <a:gd name="T7" fmla="*/ 1 h 154"/>
                  <a:gd name="T8" fmla="*/ 0 w 165"/>
                  <a:gd name="T9" fmla="*/ 1 h 154"/>
                  <a:gd name="T10" fmla="*/ 0 w 165"/>
                  <a:gd name="T11" fmla="*/ 1 h 154"/>
                  <a:gd name="T12" fmla="*/ 0 w 165"/>
                  <a:gd name="T13" fmla="*/ 1 h 154"/>
                  <a:gd name="T14" fmla="*/ 0 w 165"/>
                  <a:gd name="T15" fmla="*/ 1 h 154"/>
                  <a:gd name="T16" fmla="*/ 0 w 165"/>
                  <a:gd name="T17" fmla="*/ 1 h 154"/>
                  <a:gd name="T18" fmla="*/ 0 w 165"/>
                  <a:gd name="T19" fmla="*/ 1 h 154"/>
                  <a:gd name="T20" fmla="*/ 0 w 165"/>
                  <a:gd name="T21" fmla="*/ 1 h 154"/>
                  <a:gd name="T22" fmla="*/ 0 w 165"/>
                  <a:gd name="T23" fmla="*/ 1 h 154"/>
                  <a:gd name="T24" fmla="*/ 0 w 165"/>
                  <a:gd name="T25" fmla="*/ 1 h 154"/>
                  <a:gd name="T26" fmla="*/ 0 w 165"/>
                  <a:gd name="T27" fmla="*/ 1 h 154"/>
                  <a:gd name="T28" fmla="*/ 0 w 165"/>
                  <a:gd name="T29" fmla="*/ 1 h 154"/>
                  <a:gd name="T30" fmla="*/ 0 w 165"/>
                  <a:gd name="T31" fmla="*/ 1 h 154"/>
                  <a:gd name="T32" fmla="*/ 0 w 165"/>
                  <a:gd name="T33" fmla="*/ 1 h 154"/>
                  <a:gd name="T34" fmla="*/ 0 w 165"/>
                  <a:gd name="T35" fmla="*/ 1 h 154"/>
                  <a:gd name="T36" fmla="*/ 0 w 165"/>
                  <a:gd name="T37" fmla="*/ 1 h 154"/>
                  <a:gd name="T38" fmla="*/ 0 w 165"/>
                  <a:gd name="T39" fmla="*/ 1 h 154"/>
                  <a:gd name="T40" fmla="*/ 0 w 165"/>
                  <a:gd name="T41" fmla="*/ 1 h 154"/>
                  <a:gd name="T42" fmla="*/ 0 w 165"/>
                  <a:gd name="T43" fmla="*/ 1 h 154"/>
                  <a:gd name="T44" fmla="*/ 0 w 165"/>
                  <a:gd name="T45" fmla="*/ 1 h 154"/>
                  <a:gd name="T46" fmla="*/ 0 w 165"/>
                  <a:gd name="T47" fmla="*/ 1 h 154"/>
                  <a:gd name="T48" fmla="*/ 0 w 165"/>
                  <a:gd name="T49" fmla="*/ 1 h 154"/>
                  <a:gd name="T50" fmla="*/ 0 w 165"/>
                  <a:gd name="T51" fmla="*/ 1 h 154"/>
                  <a:gd name="T52" fmla="*/ 0 w 165"/>
                  <a:gd name="T53" fmla="*/ 1 h 154"/>
                  <a:gd name="T54" fmla="*/ 0 w 165"/>
                  <a:gd name="T55" fmla="*/ 1 h 154"/>
                  <a:gd name="T56" fmla="*/ 0 w 165"/>
                  <a:gd name="T57" fmla="*/ 1 h 154"/>
                  <a:gd name="T58" fmla="*/ 0 w 165"/>
                  <a:gd name="T59" fmla="*/ 1 h 154"/>
                  <a:gd name="T60" fmla="*/ 0 w 165"/>
                  <a:gd name="T61" fmla="*/ 1 h 154"/>
                  <a:gd name="T62" fmla="*/ 0 w 165"/>
                  <a:gd name="T63" fmla="*/ 1 h 154"/>
                  <a:gd name="T64" fmla="*/ 0 w 165"/>
                  <a:gd name="T65" fmla="*/ 1 h 154"/>
                  <a:gd name="T66" fmla="*/ 0 w 165"/>
                  <a:gd name="T67" fmla="*/ 0 h 154"/>
                  <a:gd name="T68" fmla="*/ 0 w 165"/>
                  <a:gd name="T69" fmla="*/ 0 h 1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5" h="154">
                    <a:moveTo>
                      <a:pt x="68" y="0"/>
                    </a:moveTo>
                    <a:lnTo>
                      <a:pt x="61" y="1"/>
                    </a:lnTo>
                    <a:lnTo>
                      <a:pt x="56" y="3"/>
                    </a:lnTo>
                    <a:lnTo>
                      <a:pt x="49" y="4"/>
                    </a:lnTo>
                    <a:lnTo>
                      <a:pt x="44" y="7"/>
                    </a:lnTo>
                    <a:lnTo>
                      <a:pt x="33" y="12"/>
                    </a:lnTo>
                    <a:lnTo>
                      <a:pt x="28" y="17"/>
                    </a:lnTo>
                    <a:lnTo>
                      <a:pt x="23" y="21"/>
                    </a:lnTo>
                    <a:lnTo>
                      <a:pt x="19" y="25"/>
                    </a:lnTo>
                    <a:lnTo>
                      <a:pt x="15" y="29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50"/>
                    </a:lnTo>
                    <a:lnTo>
                      <a:pt x="1" y="5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4" y="99"/>
                    </a:lnTo>
                    <a:lnTo>
                      <a:pt x="6" y="106"/>
                    </a:lnTo>
                    <a:lnTo>
                      <a:pt x="11" y="113"/>
                    </a:lnTo>
                    <a:lnTo>
                      <a:pt x="15" y="118"/>
                    </a:lnTo>
                    <a:lnTo>
                      <a:pt x="20" y="125"/>
                    </a:lnTo>
                    <a:lnTo>
                      <a:pt x="26" y="131"/>
                    </a:lnTo>
                    <a:lnTo>
                      <a:pt x="31" y="135"/>
                    </a:lnTo>
                    <a:lnTo>
                      <a:pt x="38" y="140"/>
                    </a:lnTo>
                    <a:lnTo>
                      <a:pt x="45" y="144"/>
                    </a:lnTo>
                    <a:lnTo>
                      <a:pt x="52" y="147"/>
                    </a:lnTo>
                    <a:lnTo>
                      <a:pt x="60" y="150"/>
                    </a:lnTo>
                    <a:lnTo>
                      <a:pt x="68" y="151"/>
                    </a:lnTo>
                    <a:lnTo>
                      <a:pt x="75" y="153"/>
                    </a:lnTo>
                    <a:lnTo>
                      <a:pt x="82" y="154"/>
                    </a:lnTo>
                    <a:lnTo>
                      <a:pt x="88" y="154"/>
                    </a:lnTo>
                    <a:lnTo>
                      <a:pt x="94" y="153"/>
                    </a:lnTo>
                    <a:lnTo>
                      <a:pt x="101" y="153"/>
                    </a:lnTo>
                    <a:lnTo>
                      <a:pt x="107" y="151"/>
                    </a:lnTo>
                    <a:lnTo>
                      <a:pt x="114" y="149"/>
                    </a:lnTo>
                    <a:lnTo>
                      <a:pt x="119" y="147"/>
                    </a:lnTo>
                    <a:lnTo>
                      <a:pt x="125" y="144"/>
                    </a:lnTo>
                    <a:lnTo>
                      <a:pt x="130" y="142"/>
                    </a:lnTo>
                    <a:lnTo>
                      <a:pt x="136" y="138"/>
                    </a:lnTo>
                    <a:lnTo>
                      <a:pt x="140" y="133"/>
                    </a:lnTo>
                    <a:lnTo>
                      <a:pt x="148" y="125"/>
                    </a:lnTo>
                    <a:lnTo>
                      <a:pt x="152" y="121"/>
                    </a:lnTo>
                    <a:lnTo>
                      <a:pt x="155" y="116"/>
                    </a:lnTo>
                    <a:lnTo>
                      <a:pt x="158" y="110"/>
                    </a:lnTo>
                    <a:lnTo>
                      <a:pt x="160" y="105"/>
                    </a:lnTo>
                    <a:lnTo>
                      <a:pt x="162" y="98"/>
                    </a:lnTo>
                    <a:lnTo>
                      <a:pt x="163" y="92"/>
                    </a:lnTo>
                    <a:lnTo>
                      <a:pt x="165" y="84"/>
                    </a:lnTo>
                    <a:lnTo>
                      <a:pt x="165" y="76"/>
                    </a:lnTo>
                    <a:lnTo>
                      <a:pt x="165" y="69"/>
                    </a:lnTo>
                    <a:lnTo>
                      <a:pt x="162" y="61"/>
                    </a:lnTo>
                    <a:lnTo>
                      <a:pt x="160" y="54"/>
                    </a:lnTo>
                    <a:lnTo>
                      <a:pt x="156" y="47"/>
                    </a:lnTo>
                    <a:lnTo>
                      <a:pt x="154" y="40"/>
                    </a:lnTo>
                    <a:lnTo>
                      <a:pt x="148" y="33"/>
                    </a:lnTo>
                    <a:lnTo>
                      <a:pt x="144" y="28"/>
                    </a:lnTo>
                    <a:lnTo>
                      <a:pt x="138" y="22"/>
                    </a:lnTo>
                    <a:lnTo>
                      <a:pt x="132" y="17"/>
                    </a:lnTo>
                    <a:lnTo>
                      <a:pt x="125" y="12"/>
                    </a:lnTo>
                    <a:lnTo>
                      <a:pt x="118" y="8"/>
                    </a:lnTo>
                    <a:lnTo>
                      <a:pt x="111" y="6"/>
                    </a:lnTo>
                    <a:lnTo>
                      <a:pt x="103" y="3"/>
                    </a:lnTo>
                    <a:lnTo>
                      <a:pt x="94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4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7" name="Freeform 995"/>
              <p:cNvSpPr>
                <a:spLocks/>
              </p:cNvSpPr>
              <p:nvPr userDrawn="1"/>
            </p:nvSpPr>
            <p:spPr bwMode="auto">
              <a:xfrm>
                <a:off x="4870" y="2820"/>
                <a:ext cx="79" cy="74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w 159"/>
                  <a:gd name="T95" fmla="*/ 0 h 149"/>
                  <a:gd name="T96" fmla="*/ 0 w 159"/>
                  <a:gd name="T97" fmla="*/ 0 h 149"/>
                  <a:gd name="T98" fmla="*/ 0 w 159"/>
                  <a:gd name="T99" fmla="*/ 0 h 149"/>
                  <a:gd name="T100" fmla="*/ 0 w 159"/>
                  <a:gd name="T101" fmla="*/ 0 h 149"/>
                  <a:gd name="T102" fmla="*/ 0 w 159"/>
                  <a:gd name="T103" fmla="*/ 0 h 149"/>
                  <a:gd name="T104" fmla="*/ 0 w 159"/>
                  <a:gd name="T105" fmla="*/ 0 h 149"/>
                  <a:gd name="T106" fmla="*/ 0 w 159"/>
                  <a:gd name="T107" fmla="*/ 0 h 149"/>
                  <a:gd name="T108" fmla="*/ 0 w 159"/>
                  <a:gd name="T109" fmla="*/ 0 h 149"/>
                  <a:gd name="T110" fmla="*/ 0 w 159"/>
                  <a:gd name="T111" fmla="*/ 0 h 149"/>
                  <a:gd name="T112" fmla="*/ 0 w 159"/>
                  <a:gd name="T113" fmla="*/ 0 h 149"/>
                  <a:gd name="T114" fmla="*/ 0 w 159"/>
                  <a:gd name="T115" fmla="*/ 0 h 149"/>
                  <a:gd name="T116" fmla="*/ 0 w 159"/>
                  <a:gd name="T117" fmla="*/ 0 h 149"/>
                  <a:gd name="T118" fmla="*/ 0 w 159"/>
                  <a:gd name="T119" fmla="*/ 0 h 149"/>
                  <a:gd name="T120" fmla="*/ 0 w 159"/>
                  <a:gd name="T121" fmla="*/ 0 h 149"/>
                  <a:gd name="T122" fmla="*/ 0 w 159"/>
                  <a:gd name="T123" fmla="*/ 0 h 149"/>
                  <a:gd name="T124" fmla="*/ 0 w 159"/>
                  <a:gd name="T125" fmla="*/ 0 h 1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9" h="149">
                    <a:moveTo>
                      <a:pt x="66" y="0"/>
                    </a:moveTo>
                    <a:lnTo>
                      <a:pt x="60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4" y="15"/>
                    </a:lnTo>
                    <a:lnTo>
                      <a:pt x="16" y="23"/>
                    </a:lnTo>
                    <a:lnTo>
                      <a:pt x="9" y="32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3" y="81"/>
                    </a:lnTo>
                    <a:lnTo>
                      <a:pt x="5" y="89"/>
                    </a:lnTo>
                    <a:lnTo>
                      <a:pt x="7" y="96"/>
                    </a:lnTo>
                    <a:lnTo>
                      <a:pt x="11" y="102"/>
                    </a:lnTo>
                    <a:lnTo>
                      <a:pt x="16" y="109"/>
                    </a:lnTo>
                    <a:lnTo>
                      <a:pt x="20" y="114"/>
                    </a:lnTo>
                    <a:lnTo>
                      <a:pt x="25" y="121"/>
                    </a:lnTo>
                    <a:lnTo>
                      <a:pt x="31" y="125"/>
                    </a:lnTo>
                    <a:lnTo>
                      <a:pt x="38" y="131"/>
                    </a:lnTo>
                    <a:lnTo>
                      <a:pt x="44" y="135"/>
                    </a:lnTo>
                    <a:lnTo>
                      <a:pt x="51" y="139"/>
                    </a:lnTo>
                    <a:lnTo>
                      <a:pt x="60" y="142"/>
                    </a:lnTo>
                    <a:lnTo>
                      <a:pt x="66" y="144"/>
                    </a:lnTo>
                    <a:lnTo>
                      <a:pt x="73" y="146"/>
                    </a:lnTo>
                    <a:lnTo>
                      <a:pt x="79" y="147"/>
                    </a:lnTo>
                    <a:lnTo>
                      <a:pt x="86" y="149"/>
                    </a:lnTo>
                    <a:lnTo>
                      <a:pt x="91" y="149"/>
                    </a:lnTo>
                    <a:lnTo>
                      <a:pt x="104" y="147"/>
                    </a:lnTo>
                    <a:lnTo>
                      <a:pt x="115" y="144"/>
                    </a:lnTo>
                    <a:lnTo>
                      <a:pt x="126" y="140"/>
                    </a:lnTo>
                    <a:lnTo>
                      <a:pt x="135" y="135"/>
                    </a:lnTo>
                    <a:lnTo>
                      <a:pt x="143" y="127"/>
                    </a:lnTo>
                    <a:lnTo>
                      <a:pt x="146" y="122"/>
                    </a:lnTo>
                    <a:lnTo>
                      <a:pt x="150" y="118"/>
                    </a:lnTo>
                    <a:lnTo>
                      <a:pt x="153" y="113"/>
                    </a:lnTo>
                    <a:lnTo>
                      <a:pt x="154" y="107"/>
                    </a:lnTo>
                    <a:lnTo>
                      <a:pt x="156" y="102"/>
                    </a:lnTo>
                    <a:lnTo>
                      <a:pt x="157" y="96"/>
                    </a:lnTo>
                    <a:lnTo>
                      <a:pt x="159" y="89"/>
                    </a:lnTo>
                    <a:lnTo>
                      <a:pt x="159" y="81"/>
                    </a:lnTo>
                    <a:lnTo>
                      <a:pt x="157" y="74"/>
                    </a:lnTo>
                    <a:lnTo>
                      <a:pt x="156" y="67"/>
                    </a:lnTo>
                    <a:lnTo>
                      <a:pt x="154" y="59"/>
                    </a:lnTo>
                    <a:lnTo>
                      <a:pt x="153" y="56"/>
                    </a:lnTo>
                    <a:lnTo>
                      <a:pt x="152" y="52"/>
                    </a:lnTo>
                    <a:lnTo>
                      <a:pt x="148" y="45"/>
                    </a:lnTo>
                    <a:lnTo>
                      <a:pt x="143" y="40"/>
                    </a:lnTo>
                    <a:lnTo>
                      <a:pt x="138" y="33"/>
                    </a:lnTo>
                    <a:lnTo>
                      <a:pt x="132" y="28"/>
                    </a:lnTo>
                    <a:lnTo>
                      <a:pt x="127" y="22"/>
                    </a:lnTo>
                    <a:lnTo>
                      <a:pt x="120" y="18"/>
                    </a:lnTo>
                    <a:lnTo>
                      <a:pt x="113" y="12"/>
                    </a:lnTo>
                    <a:lnTo>
                      <a:pt x="106" y="10"/>
                    </a:lnTo>
                    <a:lnTo>
                      <a:pt x="99" y="6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9" y="1"/>
                    </a:lnTo>
                    <a:lnTo>
                      <a:pt x="72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8" name="Freeform 996"/>
              <p:cNvSpPr>
                <a:spLocks/>
              </p:cNvSpPr>
              <p:nvPr userDrawn="1"/>
            </p:nvSpPr>
            <p:spPr bwMode="auto">
              <a:xfrm>
                <a:off x="4954" y="2307"/>
                <a:ext cx="85" cy="79"/>
              </a:xfrm>
              <a:custGeom>
                <a:avLst/>
                <a:gdLst>
                  <a:gd name="T0" fmla="*/ 1 w 169"/>
                  <a:gd name="T1" fmla="*/ 1 h 156"/>
                  <a:gd name="T2" fmla="*/ 1 w 169"/>
                  <a:gd name="T3" fmla="*/ 1 h 156"/>
                  <a:gd name="T4" fmla="*/ 1 w 169"/>
                  <a:gd name="T5" fmla="*/ 1 h 156"/>
                  <a:gd name="T6" fmla="*/ 1 w 169"/>
                  <a:gd name="T7" fmla="*/ 1 h 156"/>
                  <a:gd name="T8" fmla="*/ 1 w 169"/>
                  <a:gd name="T9" fmla="*/ 1 h 156"/>
                  <a:gd name="T10" fmla="*/ 1 w 169"/>
                  <a:gd name="T11" fmla="*/ 1 h 156"/>
                  <a:gd name="T12" fmla="*/ 1 w 169"/>
                  <a:gd name="T13" fmla="*/ 1 h 156"/>
                  <a:gd name="T14" fmla="*/ 0 w 169"/>
                  <a:gd name="T15" fmla="*/ 1 h 156"/>
                  <a:gd name="T16" fmla="*/ 1 w 169"/>
                  <a:gd name="T17" fmla="*/ 1 h 156"/>
                  <a:gd name="T18" fmla="*/ 1 w 169"/>
                  <a:gd name="T19" fmla="*/ 1 h 156"/>
                  <a:gd name="T20" fmla="*/ 1 w 169"/>
                  <a:gd name="T21" fmla="*/ 1 h 156"/>
                  <a:gd name="T22" fmla="*/ 1 w 169"/>
                  <a:gd name="T23" fmla="*/ 1 h 156"/>
                  <a:gd name="T24" fmla="*/ 1 w 169"/>
                  <a:gd name="T25" fmla="*/ 1 h 156"/>
                  <a:gd name="T26" fmla="*/ 1 w 169"/>
                  <a:gd name="T27" fmla="*/ 1 h 156"/>
                  <a:gd name="T28" fmla="*/ 1 w 169"/>
                  <a:gd name="T29" fmla="*/ 1 h 156"/>
                  <a:gd name="T30" fmla="*/ 1 w 169"/>
                  <a:gd name="T31" fmla="*/ 1 h 156"/>
                  <a:gd name="T32" fmla="*/ 1 w 169"/>
                  <a:gd name="T33" fmla="*/ 1 h 156"/>
                  <a:gd name="T34" fmla="*/ 1 w 169"/>
                  <a:gd name="T35" fmla="*/ 1 h 156"/>
                  <a:gd name="T36" fmla="*/ 1 w 169"/>
                  <a:gd name="T37" fmla="*/ 1 h 156"/>
                  <a:gd name="T38" fmla="*/ 1 w 169"/>
                  <a:gd name="T39" fmla="*/ 1 h 156"/>
                  <a:gd name="T40" fmla="*/ 1 w 169"/>
                  <a:gd name="T41" fmla="*/ 1 h 156"/>
                  <a:gd name="T42" fmla="*/ 1 w 169"/>
                  <a:gd name="T43" fmla="*/ 1 h 156"/>
                  <a:gd name="T44" fmla="*/ 1 w 169"/>
                  <a:gd name="T45" fmla="*/ 1 h 156"/>
                  <a:gd name="T46" fmla="*/ 1 w 169"/>
                  <a:gd name="T47" fmla="*/ 1 h 156"/>
                  <a:gd name="T48" fmla="*/ 1 w 169"/>
                  <a:gd name="T49" fmla="*/ 1 h 156"/>
                  <a:gd name="T50" fmla="*/ 1 w 169"/>
                  <a:gd name="T51" fmla="*/ 1 h 156"/>
                  <a:gd name="T52" fmla="*/ 1 w 169"/>
                  <a:gd name="T53" fmla="*/ 1 h 156"/>
                  <a:gd name="T54" fmla="*/ 1 w 169"/>
                  <a:gd name="T55" fmla="*/ 1 h 156"/>
                  <a:gd name="T56" fmla="*/ 1 w 169"/>
                  <a:gd name="T57" fmla="*/ 1 h 156"/>
                  <a:gd name="T58" fmla="*/ 1 w 169"/>
                  <a:gd name="T59" fmla="*/ 1 h 156"/>
                  <a:gd name="T60" fmla="*/ 1 w 169"/>
                  <a:gd name="T61" fmla="*/ 1 h 156"/>
                  <a:gd name="T62" fmla="*/ 1 w 169"/>
                  <a:gd name="T63" fmla="*/ 0 h 156"/>
                  <a:gd name="T64" fmla="*/ 1 w 169"/>
                  <a:gd name="T65" fmla="*/ 0 h 1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69" h="156">
                    <a:moveTo>
                      <a:pt x="70" y="1"/>
                    </a:moveTo>
                    <a:lnTo>
                      <a:pt x="58" y="4"/>
                    </a:lnTo>
                    <a:lnTo>
                      <a:pt x="51" y="7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5"/>
                    </a:lnTo>
                    <a:lnTo>
                      <a:pt x="29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7" y="31"/>
                    </a:lnTo>
                    <a:lnTo>
                      <a:pt x="10" y="42"/>
                    </a:lnTo>
                    <a:lnTo>
                      <a:pt x="4" y="53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2" y="89"/>
                    </a:lnTo>
                    <a:lnTo>
                      <a:pt x="3" y="96"/>
                    </a:lnTo>
                    <a:lnTo>
                      <a:pt x="6" y="104"/>
                    </a:lnTo>
                    <a:lnTo>
                      <a:pt x="8" y="111"/>
                    </a:lnTo>
                    <a:lnTo>
                      <a:pt x="11" y="117"/>
                    </a:lnTo>
                    <a:lnTo>
                      <a:pt x="17" y="123"/>
                    </a:lnTo>
                    <a:lnTo>
                      <a:pt x="18" y="126"/>
                    </a:lnTo>
                    <a:lnTo>
                      <a:pt x="21" y="129"/>
                    </a:lnTo>
                    <a:lnTo>
                      <a:pt x="26" y="134"/>
                    </a:lnTo>
                    <a:lnTo>
                      <a:pt x="33" y="140"/>
                    </a:lnTo>
                    <a:lnTo>
                      <a:pt x="40" y="144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62" y="154"/>
                    </a:lnTo>
                    <a:lnTo>
                      <a:pt x="70" y="155"/>
                    </a:lnTo>
                    <a:lnTo>
                      <a:pt x="77" y="156"/>
                    </a:lnTo>
                    <a:lnTo>
                      <a:pt x="84" y="156"/>
                    </a:lnTo>
                    <a:lnTo>
                      <a:pt x="91" y="156"/>
                    </a:lnTo>
                    <a:lnTo>
                      <a:pt x="96" y="155"/>
                    </a:lnTo>
                    <a:lnTo>
                      <a:pt x="103" y="155"/>
                    </a:lnTo>
                    <a:lnTo>
                      <a:pt x="110" y="152"/>
                    </a:lnTo>
                    <a:lnTo>
                      <a:pt x="116" y="151"/>
                    </a:lnTo>
                    <a:lnTo>
                      <a:pt x="123" y="148"/>
                    </a:lnTo>
                    <a:lnTo>
                      <a:pt x="134" y="143"/>
                    </a:lnTo>
                    <a:lnTo>
                      <a:pt x="143" y="134"/>
                    </a:lnTo>
                    <a:lnTo>
                      <a:pt x="147" y="130"/>
                    </a:lnTo>
                    <a:lnTo>
                      <a:pt x="151" y="126"/>
                    </a:lnTo>
                    <a:lnTo>
                      <a:pt x="156" y="121"/>
                    </a:lnTo>
                    <a:lnTo>
                      <a:pt x="160" y="115"/>
                    </a:lnTo>
                    <a:lnTo>
                      <a:pt x="164" y="104"/>
                    </a:lnTo>
                    <a:lnTo>
                      <a:pt x="168" y="92"/>
                    </a:lnTo>
                    <a:lnTo>
                      <a:pt x="169" y="84"/>
                    </a:lnTo>
                    <a:lnTo>
                      <a:pt x="169" y="75"/>
                    </a:lnTo>
                    <a:lnTo>
                      <a:pt x="168" y="67"/>
                    </a:lnTo>
                    <a:lnTo>
                      <a:pt x="167" y="60"/>
                    </a:lnTo>
                    <a:lnTo>
                      <a:pt x="164" y="52"/>
                    </a:lnTo>
                    <a:lnTo>
                      <a:pt x="161" y="45"/>
                    </a:lnTo>
                    <a:lnTo>
                      <a:pt x="157" y="38"/>
                    </a:lnTo>
                    <a:lnTo>
                      <a:pt x="153" y="33"/>
                    </a:lnTo>
                    <a:lnTo>
                      <a:pt x="147" y="27"/>
                    </a:lnTo>
                    <a:lnTo>
                      <a:pt x="142" y="22"/>
                    </a:lnTo>
                    <a:lnTo>
                      <a:pt x="135" y="16"/>
                    </a:lnTo>
                    <a:lnTo>
                      <a:pt x="128" y="12"/>
                    </a:lnTo>
                    <a:lnTo>
                      <a:pt x="121" y="8"/>
                    </a:lnTo>
                    <a:lnTo>
                      <a:pt x="113" y="5"/>
                    </a:lnTo>
                    <a:lnTo>
                      <a:pt x="105" y="2"/>
                    </a:lnTo>
                    <a:lnTo>
                      <a:pt x="96" y="1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77" y="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49" name="Freeform 997"/>
              <p:cNvSpPr>
                <a:spLocks/>
              </p:cNvSpPr>
              <p:nvPr userDrawn="1"/>
            </p:nvSpPr>
            <p:spPr bwMode="auto">
              <a:xfrm>
                <a:off x="4891" y="2696"/>
                <a:ext cx="80" cy="75"/>
              </a:xfrm>
              <a:custGeom>
                <a:avLst/>
                <a:gdLst>
                  <a:gd name="T0" fmla="*/ 1 w 159"/>
                  <a:gd name="T1" fmla="*/ 1 h 149"/>
                  <a:gd name="T2" fmla="*/ 1 w 159"/>
                  <a:gd name="T3" fmla="*/ 1 h 149"/>
                  <a:gd name="T4" fmla="*/ 1 w 159"/>
                  <a:gd name="T5" fmla="*/ 1 h 149"/>
                  <a:gd name="T6" fmla="*/ 1 w 159"/>
                  <a:gd name="T7" fmla="*/ 1 h 149"/>
                  <a:gd name="T8" fmla="*/ 1 w 159"/>
                  <a:gd name="T9" fmla="*/ 1 h 149"/>
                  <a:gd name="T10" fmla="*/ 0 w 159"/>
                  <a:gd name="T11" fmla="*/ 1 h 149"/>
                  <a:gd name="T12" fmla="*/ 0 w 159"/>
                  <a:gd name="T13" fmla="*/ 1 h 149"/>
                  <a:gd name="T14" fmla="*/ 1 w 159"/>
                  <a:gd name="T15" fmla="*/ 1 h 149"/>
                  <a:gd name="T16" fmla="*/ 1 w 159"/>
                  <a:gd name="T17" fmla="*/ 1 h 149"/>
                  <a:gd name="T18" fmla="*/ 1 w 159"/>
                  <a:gd name="T19" fmla="*/ 1 h 149"/>
                  <a:gd name="T20" fmla="*/ 1 w 159"/>
                  <a:gd name="T21" fmla="*/ 1 h 149"/>
                  <a:gd name="T22" fmla="*/ 1 w 159"/>
                  <a:gd name="T23" fmla="*/ 1 h 149"/>
                  <a:gd name="T24" fmla="*/ 1 w 159"/>
                  <a:gd name="T25" fmla="*/ 1 h 149"/>
                  <a:gd name="T26" fmla="*/ 1 w 159"/>
                  <a:gd name="T27" fmla="*/ 1 h 149"/>
                  <a:gd name="T28" fmla="*/ 1 w 159"/>
                  <a:gd name="T29" fmla="*/ 1 h 149"/>
                  <a:gd name="T30" fmla="*/ 1 w 159"/>
                  <a:gd name="T31" fmla="*/ 1 h 149"/>
                  <a:gd name="T32" fmla="*/ 1 w 159"/>
                  <a:gd name="T33" fmla="*/ 1 h 149"/>
                  <a:gd name="T34" fmla="*/ 1 w 159"/>
                  <a:gd name="T35" fmla="*/ 1 h 149"/>
                  <a:gd name="T36" fmla="*/ 1 w 159"/>
                  <a:gd name="T37" fmla="*/ 1 h 149"/>
                  <a:gd name="T38" fmla="*/ 1 w 159"/>
                  <a:gd name="T39" fmla="*/ 1 h 149"/>
                  <a:gd name="T40" fmla="*/ 1 w 159"/>
                  <a:gd name="T41" fmla="*/ 1 h 149"/>
                  <a:gd name="T42" fmla="*/ 1 w 159"/>
                  <a:gd name="T43" fmla="*/ 1 h 149"/>
                  <a:gd name="T44" fmla="*/ 1 w 159"/>
                  <a:gd name="T45" fmla="*/ 1 h 149"/>
                  <a:gd name="T46" fmla="*/ 1 w 159"/>
                  <a:gd name="T47" fmla="*/ 1 h 149"/>
                  <a:gd name="T48" fmla="*/ 1 w 159"/>
                  <a:gd name="T49" fmla="*/ 1 h 149"/>
                  <a:gd name="T50" fmla="*/ 1 w 159"/>
                  <a:gd name="T51" fmla="*/ 1 h 149"/>
                  <a:gd name="T52" fmla="*/ 1 w 159"/>
                  <a:gd name="T53" fmla="*/ 1 h 149"/>
                  <a:gd name="T54" fmla="*/ 1 w 159"/>
                  <a:gd name="T55" fmla="*/ 1 h 149"/>
                  <a:gd name="T56" fmla="*/ 1 w 159"/>
                  <a:gd name="T57" fmla="*/ 1 h 149"/>
                  <a:gd name="T58" fmla="*/ 1 w 159"/>
                  <a:gd name="T59" fmla="*/ 1 h 149"/>
                  <a:gd name="T60" fmla="*/ 1 w 159"/>
                  <a:gd name="T61" fmla="*/ 1 h 149"/>
                  <a:gd name="T62" fmla="*/ 1 w 159"/>
                  <a:gd name="T63" fmla="*/ 0 h 1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9" h="149">
                    <a:moveTo>
                      <a:pt x="66" y="0"/>
                    </a:moveTo>
                    <a:lnTo>
                      <a:pt x="60" y="1"/>
                    </a:lnTo>
                    <a:lnTo>
                      <a:pt x="53" y="1"/>
                    </a:lnTo>
                    <a:lnTo>
                      <a:pt x="48" y="2"/>
                    </a:lnTo>
                    <a:lnTo>
                      <a:pt x="42" y="5"/>
                    </a:lnTo>
                    <a:lnTo>
                      <a:pt x="31" y="9"/>
                    </a:lnTo>
                    <a:lnTo>
                      <a:pt x="23" y="16"/>
                    </a:lnTo>
                    <a:lnTo>
                      <a:pt x="15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5"/>
                    </a:lnTo>
                    <a:lnTo>
                      <a:pt x="7" y="99"/>
                    </a:lnTo>
                    <a:lnTo>
                      <a:pt x="11" y="105"/>
                    </a:lnTo>
                    <a:lnTo>
                      <a:pt x="15" y="111"/>
                    </a:lnTo>
                    <a:lnTo>
                      <a:pt x="24" y="123"/>
                    </a:lnTo>
                    <a:lnTo>
                      <a:pt x="30" y="129"/>
                    </a:lnTo>
                    <a:lnTo>
                      <a:pt x="37" y="133"/>
                    </a:lnTo>
                    <a:lnTo>
                      <a:pt x="44" y="137"/>
                    </a:lnTo>
                    <a:lnTo>
                      <a:pt x="51" y="141"/>
                    </a:lnTo>
                    <a:lnTo>
                      <a:pt x="59" y="144"/>
                    </a:lnTo>
                    <a:lnTo>
                      <a:pt x="67" y="147"/>
                    </a:lnTo>
                    <a:lnTo>
                      <a:pt x="73" y="148"/>
                    </a:lnTo>
                    <a:lnTo>
                      <a:pt x="79" y="149"/>
                    </a:lnTo>
                    <a:lnTo>
                      <a:pt x="85" y="149"/>
                    </a:lnTo>
                    <a:lnTo>
                      <a:pt x="92" y="149"/>
                    </a:lnTo>
                    <a:lnTo>
                      <a:pt x="97" y="148"/>
                    </a:lnTo>
                    <a:lnTo>
                      <a:pt x="104" y="148"/>
                    </a:lnTo>
                    <a:lnTo>
                      <a:pt x="110" y="147"/>
                    </a:lnTo>
                    <a:lnTo>
                      <a:pt x="115" y="145"/>
                    </a:lnTo>
                    <a:lnTo>
                      <a:pt x="126" y="140"/>
                    </a:lnTo>
                    <a:lnTo>
                      <a:pt x="132" y="137"/>
                    </a:lnTo>
                    <a:lnTo>
                      <a:pt x="136" y="133"/>
                    </a:lnTo>
                    <a:lnTo>
                      <a:pt x="140" y="130"/>
                    </a:lnTo>
                    <a:lnTo>
                      <a:pt x="144" y="126"/>
                    </a:lnTo>
                    <a:lnTo>
                      <a:pt x="147" y="121"/>
                    </a:lnTo>
                    <a:lnTo>
                      <a:pt x="151" y="116"/>
                    </a:lnTo>
                    <a:lnTo>
                      <a:pt x="155" y="105"/>
                    </a:lnTo>
                    <a:lnTo>
                      <a:pt x="158" y="100"/>
                    </a:lnTo>
                    <a:lnTo>
                      <a:pt x="159" y="94"/>
                    </a:lnTo>
                    <a:lnTo>
                      <a:pt x="159" y="86"/>
                    </a:lnTo>
                    <a:lnTo>
                      <a:pt x="159" y="79"/>
                    </a:lnTo>
                    <a:lnTo>
                      <a:pt x="159" y="71"/>
                    </a:lnTo>
                    <a:lnTo>
                      <a:pt x="158" y="64"/>
                    </a:lnTo>
                    <a:lnTo>
                      <a:pt x="155" y="57"/>
                    </a:lnTo>
                    <a:lnTo>
                      <a:pt x="154" y="53"/>
                    </a:lnTo>
                    <a:lnTo>
                      <a:pt x="152" y="50"/>
                    </a:lnTo>
                    <a:lnTo>
                      <a:pt x="148" y="44"/>
                    </a:lnTo>
                    <a:lnTo>
                      <a:pt x="144" y="37"/>
                    </a:lnTo>
                    <a:lnTo>
                      <a:pt x="139" y="31"/>
                    </a:lnTo>
                    <a:lnTo>
                      <a:pt x="133" y="26"/>
                    </a:lnTo>
                    <a:lnTo>
                      <a:pt x="128" y="20"/>
                    </a:lnTo>
                    <a:lnTo>
                      <a:pt x="121" y="15"/>
                    </a:lnTo>
                    <a:lnTo>
                      <a:pt x="114" y="11"/>
                    </a:lnTo>
                    <a:lnTo>
                      <a:pt x="107" y="8"/>
                    </a:lnTo>
                    <a:lnTo>
                      <a:pt x="99" y="4"/>
                    </a:lnTo>
                    <a:lnTo>
                      <a:pt x="90" y="2"/>
                    </a:lnTo>
                    <a:lnTo>
                      <a:pt x="85" y="1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0" name="Freeform 998"/>
              <p:cNvSpPr>
                <a:spLocks/>
              </p:cNvSpPr>
              <p:nvPr userDrawn="1"/>
            </p:nvSpPr>
            <p:spPr bwMode="auto">
              <a:xfrm>
                <a:off x="5110" y="2611"/>
                <a:ext cx="89" cy="79"/>
              </a:xfrm>
              <a:custGeom>
                <a:avLst/>
                <a:gdLst>
                  <a:gd name="T0" fmla="*/ 0 w 179"/>
                  <a:gd name="T1" fmla="*/ 0 h 159"/>
                  <a:gd name="T2" fmla="*/ 0 w 179"/>
                  <a:gd name="T3" fmla="*/ 0 h 159"/>
                  <a:gd name="T4" fmla="*/ 0 w 179"/>
                  <a:gd name="T5" fmla="*/ 0 h 159"/>
                  <a:gd name="T6" fmla="*/ 0 w 179"/>
                  <a:gd name="T7" fmla="*/ 0 h 159"/>
                  <a:gd name="T8" fmla="*/ 0 w 179"/>
                  <a:gd name="T9" fmla="*/ 0 h 159"/>
                  <a:gd name="T10" fmla="*/ 0 w 179"/>
                  <a:gd name="T11" fmla="*/ 0 h 159"/>
                  <a:gd name="T12" fmla="*/ 0 w 179"/>
                  <a:gd name="T13" fmla="*/ 0 h 159"/>
                  <a:gd name="T14" fmla="*/ 0 w 179"/>
                  <a:gd name="T15" fmla="*/ 0 h 159"/>
                  <a:gd name="T16" fmla="*/ 0 w 179"/>
                  <a:gd name="T17" fmla="*/ 0 h 159"/>
                  <a:gd name="T18" fmla="*/ 0 w 179"/>
                  <a:gd name="T19" fmla="*/ 0 h 159"/>
                  <a:gd name="T20" fmla="*/ 0 w 179"/>
                  <a:gd name="T21" fmla="*/ 0 h 159"/>
                  <a:gd name="T22" fmla="*/ 0 w 179"/>
                  <a:gd name="T23" fmla="*/ 0 h 159"/>
                  <a:gd name="T24" fmla="*/ 0 w 179"/>
                  <a:gd name="T25" fmla="*/ 0 h 159"/>
                  <a:gd name="T26" fmla="*/ 0 w 179"/>
                  <a:gd name="T27" fmla="*/ 0 h 159"/>
                  <a:gd name="T28" fmla="*/ 0 w 179"/>
                  <a:gd name="T29" fmla="*/ 0 h 159"/>
                  <a:gd name="T30" fmla="*/ 0 w 179"/>
                  <a:gd name="T31" fmla="*/ 0 h 159"/>
                  <a:gd name="T32" fmla="*/ 0 w 179"/>
                  <a:gd name="T33" fmla="*/ 0 h 159"/>
                  <a:gd name="T34" fmla="*/ 0 w 179"/>
                  <a:gd name="T35" fmla="*/ 0 h 159"/>
                  <a:gd name="T36" fmla="*/ 0 w 179"/>
                  <a:gd name="T37" fmla="*/ 0 h 159"/>
                  <a:gd name="T38" fmla="*/ 0 w 179"/>
                  <a:gd name="T39" fmla="*/ 0 h 159"/>
                  <a:gd name="T40" fmla="*/ 0 w 179"/>
                  <a:gd name="T41" fmla="*/ 0 h 159"/>
                  <a:gd name="T42" fmla="*/ 0 w 179"/>
                  <a:gd name="T43" fmla="*/ 0 h 159"/>
                  <a:gd name="T44" fmla="*/ 0 w 179"/>
                  <a:gd name="T45" fmla="*/ 0 h 159"/>
                  <a:gd name="T46" fmla="*/ 0 w 179"/>
                  <a:gd name="T47" fmla="*/ 0 h 159"/>
                  <a:gd name="T48" fmla="*/ 0 w 179"/>
                  <a:gd name="T49" fmla="*/ 0 h 159"/>
                  <a:gd name="T50" fmla="*/ 0 w 179"/>
                  <a:gd name="T51" fmla="*/ 0 h 159"/>
                  <a:gd name="T52" fmla="*/ 0 w 179"/>
                  <a:gd name="T53" fmla="*/ 0 h 159"/>
                  <a:gd name="T54" fmla="*/ 0 w 179"/>
                  <a:gd name="T55" fmla="*/ 0 h 159"/>
                  <a:gd name="T56" fmla="*/ 0 w 179"/>
                  <a:gd name="T57" fmla="*/ 0 h 159"/>
                  <a:gd name="T58" fmla="*/ 0 w 179"/>
                  <a:gd name="T59" fmla="*/ 0 h 159"/>
                  <a:gd name="T60" fmla="*/ 0 w 179"/>
                  <a:gd name="T61" fmla="*/ 0 h 159"/>
                  <a:gd name="T62" fmla="*/ 0 w 179"/>
                  <a:gd name="T63" fmla="*/ 0 h 159"/>
                  <a:gd name="T64" fmla="*/ 0 w 179"/>
                  <a:gd name="T65" fmla="*/ 0 h 159"/>
                  <a:gd name="T66" fmla="*/ 0 w 179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9" h="159">
                    <a:moveTo>
                      <a:pt x="74" y="0"/>
                    </a:moveTo>
                    <a:lnTo>
                      <a:pt x="67" y="2"/>
                    </a:lnTo>
                    <a:lnTo>
                      <a:pt x="61" y="2"/>
                    </a:lnTo>
                    <a:lnTo>
                      <a:pt x="48" y="6"/>
                    </a:lnTo>
                    <a:lnTo>
                      <a:pt x="36" y="11"/>
                    </a:lnTo>
                    <a:lnTo>
                      <a:pt x="32" y="16"/>
                    </a:lnTo>
                    <a:lnTo>
                      <a:pt x="26" y="18"/>
                    </a:lnTo>
                    <a:lnTo>
                      <a:pt x="17" y="28"/>
                    </a:lnTo>
                    <a:lnTo>
                      <a:pt x="12" y="32"/>
                    </a:lnTo>
                    <a:lnTo>
                      <a:pt x="10" y="38"/>
                    </a:lnTo>
                    <a:lnTo>
                      <a:pt x="7" y="43"/>
                    </a:lnTo>
                    <a:lnTo>
                      <a:pt x="4" y="49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1" y="91"/>
                    </a:lnTo>
                    <a:lnTo>
                      <a:pt x="4" y="99"/>
                    </a:lnTo>
                    <a:lnTo>
                      <a:pt x="8" y="106"/>
                    </a:lnTo>
                    <a:lnTo>
                      <a:pt x="11" y="113"/>
                    </a:lnTo>
                    <a:lnTo>
                      <a:pt x="17" y="120"/>
                    </a:lnTo>
                    <a:lnTo>
                      <a:pt x="22" y="127"/>
                    </a:lnTo>
                    <a:lnTo>
                      <a:pt x="28" y="132"/>
                    </a:lnTo>
                    <a:lnTo>
                      <a:pt x="34" y="138"/>
                    </a:lnTo>
                    <a:lnTo>
                      <a:pt x="41" y="142"/>
                    </a:lnTo>
                    <a:lnTo>
                      <a:pt x="48" y="148"/>
                    </a:lnTo>
                    <a:lnTo>
                      <a:pt x="56" y="150"/>
                    </a:lnTo>
                    <a:lnTo>
                      <a:pt x="65" y="154"/>
                    </a:lnTo>
                    <a:lnTo>
                      <a:pt x="74" y="156"/>
                    </a:lnTo>
                    <a:lnTo>
                      <a:pt x="81" y="157"/>
                    </a:lnTo>
                    <a:lnTo>
                      <a:pt x="88" y="159"/>
                    </a:lnTo>
                    <a:lnTo>
                      <a:pt x="95" y="159"/>
                    </a:lnTo>
                    <a:lnTo>
                      <a:pt x="102" y="159"/>
                    </a:lnTo>
                    <a:lnTo>
                      <a:pt x="109" y="159"/>
                    </a:lnTo>
                    <a:lnTo>
                      <a:pt x="116" y="157"/>
                    </a:lnTo>
                    <a:lnTo>
                      <a:pt x="129" y="153"/>
                    </a:lnTo>
                    <a:lnTo>
                      <a:pt x="135" y="150"/>
                    </a:lnTo>
                    <a:lnTo>
                      <a:pt x="140" y="148"/>
                    </a:lnTo>
                    <a:lnTo>
                      <a:pt x="151" y="141"/>
                    </a:lnTo>
                    <a:lnTo>
                      <a:pt x="157" y="137"/>
                    </a:lnTo>
                    <a:lnTo>
                      <a:pt x="161" y="132"/>
                    </a:lnTo>
                    <a:lnTo>
                      <a:pt x="165" y="128"/>
                    </a:lnTo>
                    <a:lnTo>
                      <a:pt x="168" y="123"/>
                    </a:lnTo>
                    <a:lnTo>
                      <a:pt x="172" y="117"/>
                    </a:lnTo>
                    <a:lnTo>
                      <a:pt x="175" y="112"/>
                    </a:lnTo>
                    <a:lnTo>
                      <a:pt x="176" y="105"/>
                    </a:lnTo>
                    <a:lnTo>
                      <a:pt x="177" y="99"/>
                    </a:lnTo>
                    <a:lnTo>
                      <a:pt x="179" y="91"/>
                    </a:lnTo>
                    <a:lnTo>
                      <a:pt x="179" y="83"/>
                    </a:lnTo>
                    <a:lnTo>
                      <a:pt x="179" y="75"/>
                    </a:lnTo>
                    <a:lnTo>
                      <a:pt x="176" y="68"/>
                    </a:lnTo>
                    <a:lnTo>
                      <a:pt x="175" y="60"/>
                    </a:lnTo>
                    <a:lnTo>
                      <a:pt x="171" y="53"/>
                    </a:lnTo>
                    <a:lnTo>
                      <a:pt x="166" y="44"/>
                    </a:lnTo>
                    <a:lnTo>
                      <a:pt x="162" y="39"/>
                    </a:lnTo>
                    <a:lnTo>
                      <a:pt x="157" y="32"/>
                    </a:lnTo>
                    <a:lnTo>
                      <a:pt x="154" y="29"/>
                    </a:lnTo>
                    <a:lnTo>
                      <a:pt x="150" y="27"/>
                    </a:lnTo>
                    <a:lnTo>
                      <a:pt x="143" y="21"/>
                    </a:lnTo>
                    <a:lnTo>
                      <a:pt x="136" y="16"/>
                    </a:lnTo>
                    <a:lnTo>
                      <a:pt x="129" y="11"/>
                    </a:lnTo>
                    <a:lnTo>
                      <a:pt x="121" y="7"/>
                    </a:lnTo>
                    <a:lnTo>
                      <a:pt x="111" y="5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1" name="Freeform 999"/>
              <p:cNvSpPr>
                <a:spLocks/>
              </p:cNvSpPr>
              <p:nvPr userDrawn="1"/>
            </p:nvSpPr>
            <p:spPr bwMode="auto">
              <a:xfrm>
                <a:off x="5039" y="2998"/>
                <a:ext cx="86" cy="77"/>
              </a:xfrm>
              <a:custGeom>
                <a:avLst/>
                <a:gdLst>
                  <a:gd name="T0" fmla="*/ 1 w 170"/>
                  <a:gd name="T1" fmla="*/ 1 h 154"/>
                  <a:gd name="T2" fmla="*/ 1 w 170"/>
                  <a:gd name="T3" fmla="*/ 1 h 154"/>
                  <a:gd name="T4" fmla="*/ 1 w 170"/>
                  <a:gd name="T5" fmla="*/ 1 h 154"/>
                  <a:gd name="T6" fmla="*/ 1 w 170"/>
                  <a:gd name="T7" fmla="*/ 1 h 154"/>
                  <a:gd name="T8" fmla="*/ 1 w 170"/>
                  <a:gd name="T9" fmla="*/ 1 h 154"/>
                  <a:gd name="T10" fmla="*/ 1 w 170"/>
                  <a:gd name="T11" fmla="*/ 1 h 154"/>
                  <a:gd name="T12" fmla="*/ 0 w 170"/>
                  <a:gd name="T13" fmla="*/ 1 h 154"/>
                  <a:gd name="T14" fmla="*/ 0 w 170"/>
                  <a:gd name="T15" fmla="*/ 1 h 154"/>
                  <a:gd name="T16" fmla="*/ 1 w 170"/>
                  <a:gd name="T17" fmla="*/ 1 h 154"/>
                  <a:gd name="T18" fmla="*/ 1 w 170"/>
                  <a:gd name="T19" fmla="*/ 1 h 154"/>
                  <a:gd name="T20" fmla="*/ 1 w 170"/>
                  <a:gd name="T21" fmla="*/ 1 h 154"/>
                  <a:gd name="T22" fmla="*/ 1 w 170"/>
                  <a:gd name="T23" fmla="*/ 1 h 154"/>
                  <a:gd name="T24" fmla="*/ 1 w 170"/>
                  <a:gd name="T25" fmla="*/ 1 h 154"/>
                  <a:gd name="T26" fmla="*/ 1 w 170"/>
                  <a:gd name="T27" fmla="*/ 1 h 154"/>
                  <a:gd name="T28" fmla="*/ 1 w 170"/>
                  <a:gd name="T29" fmla="*/ 1 h 154"/>
                  <a:gd name="T30" fmla="*/ 1 w 170"/>
                  <a:gd name="T31" fmla="*/ 1 h 154"/>
                  <a:gd name="T32" fmla="*/ 1 w 170"/>
                  <a:gd name="T33" fmla="*/ 1 h 154"/>
                  <a:gd name="T34" fmla="*/ 1 w 170"/>
                  <a:gd name="T35" fmla="*/ 1 h 154"/>
                  <a:gd name="T36" fmla="*/ 1 w 170"/>
                  <a:gd name="T37" fmla="*/ 1 h 154"/>
                  <a:gd name="T38" fmla="*/ 1 w 170"/>
                  <a:gd name="T39" fmla="*/ 1 h 154"/>
                  <a:gd name="T40" fmla="*/ 1 w 170"/>
                  <a:gd name="T41" fmla="*/ 1 h 154"/>
                  <a:gd name="T42" fmla="*/ 1 w 170"/>
                  <a:gd name="T43" fmla="*/ 1 h 154"/>
                  <a:gd name="T44" fmla="*/ 1 w 170"/>
                  <a:gd name="T45" fmla="*/ 1 h 154"/>
                  <a:gd name="T46" fmla="*/ 1 w 170"/>
                  <a:gd name="T47" fmla="*/ 1 h 154"/>
                  <a:gd name="T48" fmla="*/ 1 w 170"/>
                  <a:gd name="T49" fmla="*/ 1 h 154"/>
                  <a:gd name="T50" fmla="*/ 1 w 170"/>
                  <a:gd name="T51" fmla="*/ 1 h 154"/>
                  <a:gd name="T52" fmla="*/ 1 w 170"/>
                  <a:gd name="T53" fmla="*/ 1 h 154"/>
                  <a:gd name="T54" fmla="*/ 1 w 170"/>
                  <a:gd name="T55" fmla="*/ 1 h 154"/>
                  <a:gd name="T56" fmla="*/ 1 w 170"/>
                  <a:gd name="T57" fmla="*/ 1 h 154"/>
                  <a:gd name="T58" fmla="*/ 1 w 170"/>
                  <a:gd name="T59" fmla="*/ 1 h 154"/>
                  <a:gd name="T60" fmla="*/ 1 w 170"/>
                  <a:gd name="T61" fmla="*/ 1 h 154"/>
                  <a:gd name="T62" fmla="*/ 1 w 170"/>
                  <a:gd name="T63" fmla="*/ 1 h 154"/>
                  <a:gd name="T64" fmla="*/ 1 w 170"/>
                  <a:gd name="T65" fmla="*/ 1 h 154"/>
                  <a:gd name="T66" fmla="*/ 1 w 170"/>
                  <a:gd name="T67" fmla="*/ 0 h 1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0" h="154">
                    <a:moveTo>
                      <a:pt x="71" y="0"/>
                    </a:moveTo>
                    <a:lnTo>
                      <a:pt x="64" y="1"/>
                    </a:lnTo>
                    <a:lnTo>
                      <a:pt x="58" y="1"/>
                    </a:lnTo>
                    <a:lnTo>
                      <a:pt x="45" y="4"/>
                    </a:lnTo>
                    <a:lnTo>
                      <a:pt x="34" y="8"/>
                    </a:lnTo>
                    <a:lnTo>
                      <a:pt x="25" y="13"/>
                    </a:lnTo>
                    <a:lnTo>
                      <a:pt x="20" y="17"/>
                    </a:lnTo>
                    <a:lnTo>
                      <a:pt x="16" y="20"/>
                    </a:lnTo>
                    <a:lnTo>
                      <a:pt x="12" y="26"/>
                    </a:lnTo>
                    <a:lnTo>
                      <a:pt x="9" y="30"/>
                    </a:lnTo>
                    <a:lnTo>
                      <a:pt x="5" y="34"/>
                    </a:lnTo>
                    <a:lnTo>
                      <a:pt x="4" y="39"/>
                    </a:lnTo>
                    <a:lnTo>
                      <a:pt x="1" y="45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1" y="81"/>
                    </a:lnTo>
                    <a:lnTo>
                      <a:pt x="4" y="88"/>
                    </a:lnTo>
                    <a:lnTo>
                      <a:pt x="7" y="96"/>
                    </a:lnTo>
                    <a:lnTo>
                      <a:pt x="11" y="103"/>
                    </a:lnTo>
                    <a:lnTo>
                      <a:pt x="15" y="110"/>
                    </a:lnTo>
                    <a:lnTo>
                      <a:pt x="20" y="115"/>
                    </a:lnTo>
                    <a:lnTo>
                      <a:pt x="26" y="122"/>
                    </a:lnTo>
                    <a:lnTo>
                      <a:pt x="33" y="127"/>
                    </a:lnTo>
                    <a:lnTo>
                      <a:pt x="38" y="133"/>
                    </a:lnTo>
                    <a:lnTo>
                      <a:pt x="47" y="137"/>
                    </a:lnTo>
                    <a:lnTo>
                      <a:pt x="53" y="143"/>
                    </a:lnTo>
                    <a:lnTo>
                      <a:pt x="62" y="145"/>
                    </a:lnTo>
                    <a:lnTo>
                      <a:pt x="70" y="148"/>
                    </a:lnTo>
                    <a:lnTo>
                      <a:pt x="77" y="151"/>
                    </a:lnTo>
                    <a:lnTo>
                      <a:pt x="84" y="152"/>
                    </a:lnTo>
                    <a:lnTo>
                      <a:pt x="91" y="154"/>
                    </a:lnTo>
                    <a:lnTo>
                      <a:pt x="97" y="154"/>
                    </a:lnTo>
                    <a:lnTo>
                      <a:pt x="110" y="154"/>
                    </a:lnTo>
                    <a:lnTo>
                      <a:pt x="117" y="152"/>
                    </a:lnTo>
                    <a:lnTo>
                      <a:pt x="122" y="151"/>
                    </a:lnTo>
                    <a:lnTo>
                      <a:pt x="128" y="149"/>
                    </a:lnTo>
                    <a:lnTo>
                      <a:pt x="133" y="147"/>
                    </a:lnTo>
                    <a:lnTo>
                      <a:pt x="139" y="144"/>
                    </a:lnTo>
                    <a:lnTo>
                      <a:pt x="144" y="141"/>
                    </a:lnTo>
                    <a:lnTo>
                      <a:pt x="148" y="137"/>
                    </a:lnTo>
                    <a:lnTo>
                      <a:pt x="152" y="134"/>
                    </a:lnTo>
                    <a:lnTo>
                      <a:pt x="157" y="129"/>
                    </a:lnTo>
                    <a:lnTo>
                      <a:pt x="161" y="125"/>
                    </a:lnTo>
                    <a:lnTo>
                      <a:pt x="165" y="115"/>
                    </a:lnTo>
                    <a:lnTo>
                      <a:pt x="168" y="110"/>
                    </a:lnTo>
                    <a:lnTo>
                      <a:pt x="169" y="103"/>
                    </a:lnTo>
                    <a:lnTo>
                      <a:pt x="170" y="96"/>
                    </a:lnTo>
                    <a:lnTo>
                      <a:pt x="170" y="88"/>
                    </a:lnTo>
                    <a:lnTo>
                      <a:pt x="169" y="81"/>
                    </a:lnTo>
                    <a:lnTo>
                      <a:pt x="168" y="72"/>
                    </a:lnTo>
                    <a:lnTo>
                      <a:pt x="165" y="66"/>
                    </a:lnTo>
                    <a:lnTo>
                      <a:pt x="162" y="57"/>
                    </a:lnTo>
                    <a:lnTo>
                      <a:pt x="158" y="50"/>
                    </a:lnTo>
                    <a:lnTo>
                      <a:pt x="154" y="44"/>
                    </a:lnTo>
                    <a:lnTo>
                      <a:pt x="148" y="38"/>
                    </a:lnTo>
                    <a:lnTo>
                      <a:pt x="143" y="31"/>
                    </a:lnTo>
                    <a:lnTo>
                      <a:pt x="136" y="26"/>
                    </a:lnTo>
                    <a:lnTo>
                      <a:pt x="129" y="20"/>
                    </a:lnTo>
                    <a:lnTo>
                      <a:pt x="122" y="15"/>
                    </a:lnTo>
                    <a:lnTo>
                      <a:pt x="114" y="11"/>
                    </a:lnTo>
                    <a:lnTo>
                      <a:pt x="106" y="8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2" name="Freeform 1000"/>
              <p:cNvSpPr>
                <a:spLocks/>
              </p:cNvSpPr>
              <p:nvPr userDrawn="1"/>
            </p:nvSpPr>
            <p:spPr bwMode="auto">
              <a:xfrm>
                <a:off x="5184" y="2196"/>
                <a:ext cx="95" cy="83"/>
              </a:xfrm>
              <a:custGeom>
                <a:avLst/>
                <a:gdLst>
                  <a:gd name="T0" fmla="*/ 1 w 188"/>
                  <a:gd name="T1" fmla="*/ 1 h 166"/>
                  <a:gd name="T2" fmla="*/ 1 w 188"/>
                  <a:gd name="T3" fmla="*/ 1 h 166"/>
                  <a:gd name="T4" fmla="*/ 1 w 188"/>
                  <a:gd name="T5" fmla="*/ 1 h 166"/>
                  <a:gd name="T6" fmla="*/ 1 w 188"/>
                  <a:gd name="T7" fmla="*/ 1 h 166"/>
                  <a:gd name="T8" fmla="*/ 1 w 188"/>
                  <a:gd name="T9" fmla="*/ 1 h 166"/>
                  <a:gd name="T10" fmla="*/ 1 w 188"/>
                  <a:gd name="T11" fmla="*/ 1 h 166"/>
                  <a:gd name="T12" fmla="*/ 0 w 188"/>
                  <a:gd name="T13" fmla="*/ 1 h 166"/>
                  <a:gd name="T14" fmla="*/ 0 w 188"/>
                  <a:gd name="T15" fmla="*/ 1 h 166"/>
                  <a:gd name="T16" fmla="*/ 1 w 188"/>
                  <a:gd name="T17" fmla="*/ 1 h 166"/>
                  <a:gd name="T18" fmla="*/ 1 w 188"/>
                  <a:gd name="T19" fmla="*/ 1 h 166"/>
                  <a:gd name="T20" fmla="*/ 1 w 188"/>
                  <a:gd name="T21" fmla="*/ 1 h 166"/>
                  <a:gd name="T22" fmla="*/ 1 w 188"/>
                  <a:gd name="T23" fmla="*/ 1 h 166"/>
                  <a:gd name="T24" fmla="*/ 1 w 188"/>
                  <a:gd name="T25" fmla="*/ 1 h 166"/>
                  <a:gd name="T26" fmla="*/ 1 w 188"/>
                  <a:gd name="T27" fmla="*/ 1 h 166"/>
                  <a:gd name="T28" fmla="*/ 1 w 188"/>
                  <a:gd name="T29" fmla="*/ 1 h 166"/>
                  <a:gd name="T30" fmla="*/ 1 w 188"/>
                  <a:gd name="T31" fmla="*/ 1 h 166"/>
                  <a:gd name="T32" fmla="*/ 1 w 188"/>
                  <a:gd name="T33" fmla="*/ 1 h 166"/>
                  <a:gd name="T34" fmla="*/ 1 w 188"/>
                  <a:gd name="T35" fmla="*/ 1 h 166"/>
                  <a:gd name="T36" fmla="*/ 1 w 188"/>
                  <a:gd name="T37" fmla="*/ 1 h 166"/>
                  <a:gd name="T38" fmla="*/ 1 w 188"/>
                  <a:gd name="T39" fmla="*/ 1 h 166"/>
                  <a:gd name="T40" fmla="*/ 1 w 188"/>
                  <a:gd name="T41" fmla="*/ 1 h 166"/>
                  <a:gd name="T42" fmla="*/ 1 w 188"/>
                  <a:gd name="T43" fmla="*/ 1 h 166"/>
                  <a:gd name="T44" fmla="*/ 1 w 188"/>
                  <a:gd name="T45" fmla="*/ 1 h 166"/>
                  <a:gd name="T46" fmla="*/ 1 w 188"/>
                  <a:gd name="T47" fmla="*/ 1 h 166"/>
                  <a:gd name="T48" fmla="*/ 1 w 188"/>
                  <a:gd name="T49" fmla="*/ 1 h 166"/>
                  <a:gd name="T50" fmla="*/ 1 w 188"/>
                  <a:gd name="T51" fmla="*/ 1 h 166"/>
                  <a:gd name="T52" fmla="*/ 1 w 188"/>
                  <a:gd name="T53" fmla="*/ 1 h 166"/>
                  <a:gd name="T54" fmla="*/ 1 w 188"/>
                  <a:gd name="T55" fmla="*/ 1 h 166"/>
                  <a:gd name="T56" fmla="*/ 1 w 188"/>
                  <a:gd name="T57" fmla="*/ 1 h 166"/>
                  <a:gd name="T58" fmla="*/ 1 w 188"/>
                  <a:gd name="T59" fmla="*/ 1 h 166"/>
                  <a:gd name="T60" fmla="*/ 1 w 188"/>
                  <a:gd name="T61" fmla="*/ 1 h 166"/>
                  <a:gd name="T62" fmla="*/ 1 w 188"/>
                  <a:gd name="T63" fmla="*/ 0 h 166"/>
                  <a:gd name="T64" fmla="*/ 1 w 188"/>
                  <a:gd name="T65" fmla="*/ 0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8" h="166">
                    <a:moveTo>
                      <a:pt x="78" y="1"/>
                    </a:moveTo>
                    <a:lnTo>
                      <a:pt x="71" y="3"/>
                    </a:lnTo>
                    <a:lnTo>
                      <a:pt x="65" y="5"/>
                    </a:lnTo>
                    <a:lnTo>
                      <a:pt x="58" y="7"/>
                    </a:lnTo>
                    <a:lnTo>
                      <a:pt x="51" y="11"/>
                    </a:lnTo>
                    <a:lnTo>
                      <a:pt x="38" y="18"/>
                    </a:lnTo>
                    <a:lnTo>
                      <a:pt x="27" y="26"/>
                    </a:lnTo>
                    <a:lnTo>
                      <a:pt x="18" y="36"/>
                    </a:lnTo>
                    <a:lnTo>
                      <a:pt x="10" y="47"/>
                    </a:lnTo>
                    <a:lnTo>
                      <a:pt x="7" y="54"/>
                    </a:lnTo>
                    <a:lnTo>
                      <a:pt x="4" y="59"/>
                    </a:lnTo>
                    <a:lnTo>
                      <a:pt x="3" y="66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0" y="89"/>
                    </a:lnTo>
                    <a:lnTo>
                      <a:pt x="0" y="98"/>
                    </a:lnTo>
                    <a:lnTo>
                      <a:pt x="3" y="104"/>
                    </a:lnTo>
                    <a:lnTo>
                      <a:pt x="4" y="113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16" y="133"/>
                    </a:lnTo>
                    <a:lnTo>
                      <a:pt x="22" y="140"/>
                    </a:lnTo>
                    <a:lnTo>
                      <a:pt x="29" y="146"/>
                    </a:lnTo>
                    <a:lnTo>
                      <a:pt x="36" y="150"/>
                    </a:lnTo>
                    <a:lnTo>
                      <a:pt x="43" y="155"/>
                    </a:lnTo>
                    <a:lnTo>
                      <a:pt x="51" y="158"/>
                    </a:lnTo>
                    <a:lnTo>
                      <a:pt x="59" y="162"/>
                    </a:lnTo>
                    <a:lnTo>
                      <a:pt x="69" y="164"/>
                    </a:lnTo>
                    <a:lnTo>
                      <a:pt x="77" y="166"/>
                    </a:lnTo>
                    <a:lnTo>
                      <a:pt x="85" y="166"/>
                    </a:lnTo>
                    <a:lnTo>
                      <a:pt x="92" y="166"/>
                    </a:lnTo>
                    <a:lnTo>
                      <a:pt x="100" y="166"/>
                    </a:lnTo>
                    <a:lnTo>
                      <a:pt x="107" y="165"/>
                    </a:lnTo>
                    <a:lnTo>
                      <a:pt x="122" y="162"/>
                    </a:lnTo>
                    <a:lnTo>
                      <a:pt x="129" y="159"/>
                    </a:lnTo>
                    <a:lnTo>
                      <a:pt x="135" y="157"/>
                    </a:lnTo>
                    <a:lnTo>
                      <a:pt x="142" y="154"/>
                    </a:lnTo>
                    <a:lnTo>
                      <a:pt x="148" y="150"/>
                    </a:lnTo>
                    <a:lnTo>
                      <a:pt x="154" y="147"/>
                    </a:lnTo>
                    <a:lnTo>
                      <a:pt x="159" y="142"/>
                    </a:lnTo>
                    <a:lnTo>
                      <a:pt x="169" y="132"/>
                    </a:lnTo>
                    <a:lnTo>
                      <a:pt x="172" y="129"/>
                    </a:lnTo>
                    <a:lnTo>
                      <a:pt x="173" y="126"/>
                    </a:lnTo>
                    <a:lnTo>
                      <a:pt x="177" y="121"/>
                    </a:lnTo>
                    <a:lnTo>
                      <a:pt x="183" y="109"/>
                    </a:lnTo>
                    <a:lnTo>
                      <a:pt x="186" y="102"/>
                    </a:lnTo>
                    <a:lnTo>
                      <a:pt x="187" y="95"/>
                    </a:lnTo>
                    <a:lnTo>
                      <a:pt x="188" y="87"/>
                    </a:lnTo>
                    <a:lnTo>
                      <a:pt x="188" y="78"/>
                    </a:lnTo>
                    <a:lnTo>
                      <a:pt x="188" y="70"/>
                    </a:lnTo>
                    <a:lnTo>
                      <a:pt x="186" y="62"/>
                    </a:lnTo>
                    <a:lnTo>
                      <a:pt x="183" y="54"/>
                    </a:lnTo>
                    <a:lnTo>
                      <a:pt x="180" y="47"/>
                    </a:lnTo>
                    <a:lnTo>
                      <a:pt x="176" y="40"/>
                    </a:lnTo>
                    <a:lnTo>
                      <a:pt x="170" y="33"/>
                    </a:lnTo>
                    <a:lnTo>
                      <a:pt x="165" y="26"/>
                    </a:lnTo>
                    <a:lnTo>
                      <a:pt x="158" y="21"/>
                    </a:lnTo>
                    <a:lnTo>
                      <a:pt x="151" y="16"/>
                    </a:lnTo>
                    <a:lnTo>
                      <a:pt x="144" y="11"/>
                    </a:lnTo>
                    <a:lnTo>
                      <a:pt x="136" y="8"/>
                    </a:lnTo>
                    <a:lnTo>
                      <a:pt x="126" y="4"/>
                    </a:lnTo>
                    <a:lnTo>
                      <a:pt x="118" y="3"/>
                    </a:lnTo>
                    <a:lnTo>
                      <a:pt x="109" y="1"/>
                    </a:lnTo>
                    <a:lnTo>
                      <a:pt x="100" y="0"/>
                    </a:lnTo>
                    <a:lnTo>
                      <a:pt x="93" y="0"/>
                    </a:lnTo>
                    <a:lnTo>
                      <a:pt x="87" y="0"/>
                    </a:ln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3" name="Freeform 1001"/>
              <p:cNvSpPr>
                <a:spLocks/>
              </p:cNvSpPr>
              <p:nvPr userDrawn="1"/>
            </p:nvSpPr>
            <p:spPr bwMode="auto">
              <a:xfrm>
                <a:off x="5134" y="2476"/>
                <a:ext cx="91" cy="80"/>
              </a:xfrm>
              <a:custGeom>
                <a:avLst/>
                <a:gdLst>
                  <a:gd name="T0" fmla="*/ 0 w 183"/>
                  <a:gd name="T1" fmla="*/ 1 h 160"/>
                  <a:gd name="T2" fmla="*/ 0 w 183"/>
                  <a:gd name="T3" fmla="*/ 1 h 160"/>
                  <a:gd name="T4" fmla="*/ 0 w 183"/>
                  <a:gd name="T5" fmla="*/ 1 h 160"/>
                  <a:gd name="T6" fmla="*/ 0 w 183"/>
                  <a:gd name="T7" fmla="*/ 1 h 160"/>
                  <a:gd name="T8" fmla="*/ 0 w 183"/>
                  <a:gd name="T9" fmla="*/ 1 h 160"/>
                  <a:gd name="T10" fmla="*/ 0 w 183"/>
                  <a:gd name="T11" fmla="*/ 1 h 160"/>
                  <a:gd name="T12" fmla="*/ 0 w 183"/>
                  <a:gd name="T13" fmla="*/ 1 h 160"/>
                  <a:gd name="T14" fmla="*/ 0 w 183"/>
                  <a:gd name="T15" fmla="*/ 1 h 160"/>
                  <a:gd name="T16" fmla="*/ 0 w 183"/>
                  <a:gd name="T17" fmla="*/ 1 h 160"/>
                  <a:gd name="T18" fmla="*/ 0 w 183"/>
                  <a:gd name="T19" fmla="*/ 1 h 160"/>
                  <a:gd name="T20" fmla="*/ 0 w 183"/>
                  <a:gd name="T21" fmla="*/ 1 h 160"/>
                  <a:gd name="T22" fmla="*/ 0 w 183"/>
                  <a:gd name="T23" fmla="*/ 1 h 160"/>
                  <a:gd name="T24" fmla="*/ 0 w 183"/>
                  <a:gd name="T25" fmla="*/ 1 h 160"/>
                  <a:gd name="T26" fmla="*/ 0 w 183"/>
                  <a:gd name="T27" fmla="*/ 1 h 160"/>
                  <a:gd name="T28" fmla="*/ 0 w 183"/>
                  <a:gd name="T29" fmla="*/ 1 h 160"/>
                  <a:gd name="T30" fmla="*/ 0 w 183"/>
                  <a:gd name="T31" fmla="*/ 1 h 160"/>
                  <a:gd name="T32" fmla="*/ 0 w 183"/>
                  <a:gd name="T33" fmla="*/ 1 h 160"/>
                  <a:gd name="T34" fmla="*/ 0 w 183"/>
                  <a:gd name="T35" fmla="*/ 1 h 160"/>
                  <a:gd name="T36" fmla="*/ 0 w 183"/>
                  <a:gd name="T37" fmla="*/ 1 h 160"/>
                  <a:gd name="T38" fmla="*/ 0 w 183"/>
                  <a:gd name="T39" fmla="*/ 1 h 160"/>
                  <a:gd name="T40" fmla="*/ 0 w 183"/>
                  <a:gd name="T41" fmla="*/ 1 h 160"/>
                  <a:gd name="T42" fmla="*/ 0 w 183"/>
                  <a:gd name="T43" fmla="*/ 1 h 160"/>
                  <a:gd name="T44" fmla="*/ 0 w 183"/>
                  <a:gd name="T45" fmla="*/ 1 h 160"/>
                  <a:gd name="T46" fmla="*/ 0 w 183"/>
                  <a:gd name="T47" fmla="*/ 1 h 160"/>
                  <a:gd name="T48" fmla="*/ 0 w 183"/>
                  <a:gd name="T49" fmla="*/ 1 h 160"/>
                  <a:gd name="T50" fmla="*/ 0 w 183"/>
                  <a:gd name="T51" fmla="*/ 1 h 160"/>
                  <a:gd name="T52" fmla="*/ 0 w 183"/>
                  <a:gd name="T53" fmla="*/ 1 h 160"/>
                  <a:gd name="T54" fmla="*/ 0 w 183"/>
                  <a:gd name="T55" fmla="*/ 1 h 160"/>
                  <a:gd name="T56" fmla="*/ 0 w 183"/>
                  <a:gd name="T57" fmla="*/ 1 h 160"/>
                  <a:gd name="T58" fmla="*/ 0 w 183"/>
                  <a:gd name="T59" fmla="*/ 1 h 160"/>
                  <a:gd name="T60" fmla="*/ 0 w 183"/>
                  <a:gd name="T61" fmla="*/ 1 h 160"/>
                  <a:gd name="T62" fmla="*/ 0 w 183"/>
                  <a:gd name="T63" fmla="*/ 1 h 160"/>
                  <a:gd name="T64" fmla="*/ 0 w 183"/>
                  <a:gd name="T65" fmla="*/ 1 h 160"/>
                  <a:gd name="T66" fmla="*/ 0 w 183"/>
                  <a:gd name="T67" fmla="*/ 0 h 160"/>
                  <a:gd name="T68" fmla="*/ 0 w 183"/>
                  <a:gd name="T69" fmla="*/ 1 h 1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3" h="160">
                    <a:moveTo>
                      <a:pt x="77" y="1"/>
                    </a:moveTo>
                    <a:lnTo>
                      <a:pt x="70" y="1"/>
                    </a:lnTo>
                    <a:lnTo>
                      <a:pt x="63" y="2"/>
                    </a:lnTo>
                    <a:lnTo>
                      <a:pt x="57" y="5"/>
                    </a:lnTo>
                    <a:lnTo>
                      <a:pt x="50" y="8"/>
                    </a:lnTo>
                    <a:lnTo>
                      <a:pt x="44" y="11"/>
                    </a:lnTo>
                    <a:lnTo>
                      <a:pt x="39" y="13"/>
                    </a:lnTo>
                    <a:lnTo>
                      <a:pt x="28" y="20"/>
                    </a:lnTo>
                    <a:lnTo>
                      <a:pt x="22" y="26"/>
                    </a:lnTo>
                    <a:lnTo>
                      <a:pt x="18" y="30"/>
                    </a:lnTo>
                    <a:lnTo>
                      <a:pt x="14" y="35"/>
                    </a:lnTo>
                    <a:lnTo>
                      <a:pt x="11" y="39"/>
                    </a:lnTo>
                    <a:lnTo>
                      <a:pt x="7" y="46"/>
                    </a:lnTo>
                    <a:lnTo>
                      <a:pt x="6" y="52"/>
                    </a:lnTo>
                    <a:lnTo>
                      <a:pt x="3" y="57"/>
                    </a:lnTo>
                    <a:lnTo>
                      <a:pt x="2" y="64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2" y="88"/>
                    </a:lnTo>
                    <a:lnTo>
                      <a:pt x="3" y="96"/>
                    </a:lnTo>
                    <a:lnTo>
                      <a:pt x="6" y="103"/>
                    </a:lnTo>
                    <a:lnTo>
                      <a:pt x="8" y="111"/>
                    </a:lnTo>
                    <a:lnTo>
                      <a:pt x="11" y="114"/>
                    </a:lnTo>
                    <a:lnTo>
                      <a:pt x="13" y="118"/>
                    </a:lnTo>
                    <a:lnTo>
                      <a:pt x="17" y="125"/>
                    </a:lnTo>
                    <a:lnTo>
                      <a:pt x="22" y="130"/>
                    </a:lnTo>
                    <a:lnTo>
                      <a:pt x="29" y="136"/>
                    </a:lnTo>
                    <a:lnTo>
                      <a:pt x="35" y="141"/>
                    </a:lnTo>
                    <a:lnTo>
                      <a:pt x="43" y="147"/>
                    </a:lnTo>
                    <a:lnTo>
                      <a:pt x="50" y="151"/>
                    </a:lnTo>
                    <a:lnTo>
                      <a:pt x="58" y="154"/>
                    </a:lnTo>
                    <a:lnTo>
                      <a:pt x="68" y="156"/>
                    </a:lnTo>
                    <a:lnTo>
                      <a:pt x="76" y="159"/>
                    </a:lnTo>
                    <a:lnTo>
                      <a:pt x="83" y="160"/>
                    </a:lnTo>
                    <a:lnTo>
                      <a:pt x="91" y="160"/>
                    </a:lnTo>
                    <a:lnTo>
                      <a:pt x="98" y="160"/>
                    </a:lnTo>
                    <a:lnTo>
                      <a:pt x="105" y="160"/>
                    </a:lnTo>
                    <a:lnTo>
                      <a:pt x="118" y="159"/>
                    </a:lnTo>
                    <a:lnTo>
                      <a:pt x="125" y="156"/>
                    </a:lnTo>
                    <a:lnTo>
                      <a:pt x="132" y="155"/>
                    </a:lnTo>
                    <a:lnTo>
                      <a:pt x="145" y="148"/>
                    </a:lnTo>
                    <a:lnTo>
                      <a:pt x="150" y="145"/>
                    </a:lnTo>
                    <a:lnTo>
                      <a:pt x="154" y="141"/>
                    </a:lnTo>
                    <a:lnTo>
                      <a:pt x="164" y="132"/>
                    </a:lnTo>
                    <a:lnTo>
                      <a:pt x="168" y="127"/>
                    </a:lnTo>
                    <a:lnTo>
                      <a:pt x="172" y="122"/>
                    </a:lnTo>
                    <a:lnTo>
                      <a:pt x="175" y="116"/>
                    </a:lnTo>
                    <a:lnTo>
                      <a:pt x="178" y="110"/>
                    </a:lnTo>
                    <a:lnTo>
                      <a:pt x="180" y="104"/>
                    </a:lnTo>
                    <a:lnTo>
                      <a:pt x="182" y="97"/>
                    </a:lnTo>
                    <a:lnTo>
                      <a:pt x="183" y="89"/>
                    </a:lnTo>
                    <a:lnTo>
                      <a:pt x="183" y="81"/>
                    </a:lnTo>
                    <a:lnTo>
                      <a:pt x="182" y="72"/>
                    </a:lnTo>
                    <a:lnTo>
                      <a:pt x="180" y="66"/>
                    </a:lnTo>
                    <a:lnTo>
                      <a:pt x="178" y="57"/>
                    </a:lnTo>
                    <a:lnTo>
                      <a:pt x="175" y="50"/>
                    </a:lnTo>
                    <a:lnTo>
                      <a:pt x="171" y="42"/>
                    </a:lnTo>
                    <a:lnTo>
                      <a:pt x="165" y="37"/>
                    </a:lnTo>
                    <a:lnTo>
                      <a:pt x="160" y="30"/>
                    </a:lnTo>
                    <a:lnTo>
                      <a:pt x="154" y="24"/>
                    </a:lnTo>
                    <a:lnTo>
                      <a:pt x="147" y="19"/>
                    </a:lnTo>
                    <a:lnTo>
                      <a:pt x="139" y="13"/>
                    </a:lnTo>
                    <a:lnTo>
                      <a:pt x="132" y="9"/>
                    </a:lnTo>
                    <a:lnTo>
                      <a:pt x="124" y="6"/>
                    </a:lnTo>
                    <a:lnTo>
                      <a:pt x="114" y="4"/>
                    </a:lnTo>
                    <a:lnTo>
                      <a:pt x="106" y="1"/>
                    </a:lnTo>
                    <a:lnTo>
                      <a:pt x="98" y="1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4" name="Freeform 1002"/>
              <p:cNvSpPr>
                <a:spLocks/>
              </p:cNvSpPr>
              <p:nvPr userDrawn="1"/>
            </p:nvSpPr>
            <p:spPr bwMode="auto">
              <a:xfrm>
                <a:off x="5062" y="2872"/>
                <a:ext cx="87" cy="77"/>
              </a:xfrm>
              <a:custGeom>
                <a:avLst/>
                <a:gdLst>
                  <a:gd name="T0" fmla="*/ 1 w 173"/>
                  <a:gd name="T1" fmla="*/ 1 h 154"/>
                  <a:gd name="T2" fmla="*/ 1 w 173"/>
                  <a:gd name="T3" fmla="*/ 1 h 154"/>
                  <a:gd name="T4" fmla="*/ 1 w 173"/>
                  <a:gd name="T5" fmla="*/ 1 h 154"/>
                  <a:gd name="T6" fmla="*/ 1 w 173"/>
                  <a:gd name="T7" fmla="*/ 1 h 154"/>
                  <a:gd name="T8" fmla="*/ 1 w 173"/>
                  <a:gd name="T9" fmla="*/ 1 h 154"/>
                  <a:gd name="T10" fmla="*/ 1 w 173"/>
                  <a:gd name="T11" fmla="*/ 1 h 154"/>
                  <a:gd name="T12" fmla="*/ 0 w 173"/>
                  <a:gd name="T13" fmla="*/ 1 h 154"/>
                  <a:gd name="T14" fmla="*/ 1 w 173"/>
                  <a:gd name="T15" fmla="*/ 1 h 154"/>
                  <a:gd name="T16" fmla="*/ 1 w 173"/>
                  <a:gd name="T17" fmla="*/ 1 h 154"/>
                  <a:gd name="T18" fmla="*/ 1 w 173"/>
                  <a:gd name="T19" fmla="*/ 1 h 154"/>
                  <a:gd name="T20" fmla="*/ 1 w 173"/>
                  <a:gd name="T21" fmla="*/ 1 h 154"/>
                  <a:gd name="T22" fmla="*/ 1 w 173"/>
                  <a:gd name="T23" fmla="*/ 1 h 154"/>
                  <a:gd name="T24" fmla="*/ 1 w 173"/>
                  <a:gd name="T25" fmla="*/ 1 h 154"/>
                  <a:gd name="T26" fmla="*/ 1 w 173"/>
                  <a:gd name="T27" fmla="*/ 1 h 154"/>
                  <a:gd name="T28" fmla="*/ 1 w 173"/>
                  <a:gd name="T29" fmla="*/ 1 h 154"/>
                  <a:gd name="T30" fmla="*/ 1 w 173"/>
                  <a:gd name="T31" fmla="*/ 1 h 154"/>
                  <a:gd name="T32" fmla="*/ 1 w 173"/>
                  <a:gd name="T33" fmla="*/ 1 h 154"/>
                  <a:gd name="T34" fmla="*/ 1 w 173"/>
                  <a:gd name="T35" fmla="*/ 1 h 154"/>
                  <a:gd name="T36" fmla="*/ 1 w 173"/>
                  <a:gd name="T37" fmla="*/ 1 h 154"/>
                  <a:gd name="T38" fmla="*/ 1 w 173"/>
                  <a:gd name="T39" fmla="*/ 1 h 154"/>
                  <a:gd name="T40" fmla="*/ 1 w 173"/>
                  <a:gd name="T41" fmla="*/ 1 h 154"/>
                  <a:gd name="T42" fmla="*/ 1 w 173"/>
                  <a:gd name="T43" fmla="*/ 1 h 154"/>
                  <a:gd name="T44" fmla="*/ 1 w 173"/>
                  <a:gd name="T45" fmla="*/ 1 h 154"/>
                  <a:gd name="T46" fmla="*/ 1 w 173"/>
                  <a:gd name="T47" fmla="*/ 1 h 154"/>
                  <a:gd name="T48" fmla="*/ 1 w 173"/>
                  <a:gd name="T49" fmla="*/ 1 h 154"/>
                  <a:gd name="T50" fmla="*/ 1 w 173"/>
                  <a:gd name="T51" fmla="*/ 1 h 154"/>
                  <a:gd name="T52" fmla="*/ 1 w 173"/>
                  <a:gd name="T53" fmla="*/ 1 h 154"/>
                  <a:gd name="T54" fmla="*/ 1 w 173"/>
                  <a:gd name="T55" fmla="*/ 1 h 154"/>
                  <a:gd name="T56" fmla="*/ 1 w 173"/>
                  <a:gd name="T57" fmla="*/ 1 h 154"/>
                  <a:gd name="T58" fmla="*/ 1 w 173"/>
                  <a:gd name="T59" fmla="*/ 1 h 154"/>
                  <a:gd name="T60" fmla="*/ 1 w 173"/>
                  <a:gd name="T61" fmla="*/ 1 h 154"/>
                  <a:gd name="T62" fmla="*/ 1 w 173"/>
                  <a:gd name="T63" fmla="*/ 0 h 15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3" h="154">
                    <a:moveTo>
                      <a:pt x="73" y="0"/>
                    </a:moveTo>
                    <a:lnTo>
                      <a:pt x="59" y="1"/>
                    </a:lnTo>
                    <a:lnTo>
                      <a:pt x="47" y="4"/>
                    </a:lnTo>
                    <a:lnTo>
                      <a:pt x="41" y="5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2"/>
                    </a:lnTo>
                    <a:lnTo>
                      <a:pt x="13" y="27"/>
                    </a:lnTo>
                    <a:lnTo>
                      <a:pt x="10" y="32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2" y="77"/>
                    </a:lnTo>
                    <a:lnTo>
                      <a:pt x="3" y="84"/>
                    </a:lnTo>
                    <a:lnTo>
                      <a:pt x="4" y="91"/>
                    </a:lnTo>
                    <a:lnTo>
                      <a:pt x="8" y="99"/>
                    </a:lnTo>
                    <a:lnTo>
                      <a:pt x="11" y="106"/>
                    </a:lnTo>
                    <a:lnTo>
                      <a:pt x="17" y="113"/>
                    </a:lnTo>
                    <a:lnTo>
                      <a:pt x="21" y="118"/>
                    </a:lnTo>
                    <a:lnTo>
                      <a:pt x="28" y="125"/>
                    </a:lnTo>
                    <a:lnTo>
                      <a:pt x="33" y="131"/>
                    </a:lnTo>
                    <a:lnTo>
                      <a:pt x="40" y="135"/>
                    </a:lnTo>
                    <a:lnTo>
                      <a:pt x="47" y="140"/>
                    </a:lnTo>
                    <a:lnTo>
                      <a:pt x="55" y="144"/>
                    </a:lnTo>
                    <a:lnTo>
                      <a:pt x="63" y="147"/>
                    </a:lnTo>
                    <a:lnTo>
                      <a:pt x="72" y="151"/>
                    </a:lnTo>
                    <a:lnTo>
                      <a:pt x="79" y="153"/>
                    </a:lnTo>
                    <a:lnTo>
                      <a:pt x="85" y="154"/>
                    </a:lnTo>
                    <a:lnTo>
                      <a:pt x="92" y="154"/>
                    </a:lnTo>
                    <a:lnTo>
                      <a:pt x="99" y="154"/>
                    </a:lnTo>
                    <a:lnTo>
                      <a:pt x="113" y="154"/>
                    </a:lnTo>
                    <a:lnTo>
                      <a:pt x="118" y="153"/>
                    </a:lnTo>
                    <a:lnTo>
                      <a:pt x="125" y="151"/>
                    </a:lnTo>
                    <a:lnTo>
                      <a:pt x="136" y="147"/>
                    </a:lnTo>
                    <a:lnTo>
                      <a:pt x="142" y="144"/>
                    </a:lnTo>
                    <a:lnTo>
                      <a:pt x="147" y="140"/>
                    </a:lnTo>
                    <a:lnTo>
                      <a:pt x="156" y="133"/>
                    </a:lnTo>
                    <a:lnTo>
                      <a:pt x="160" y="128"/>
                    </a:lnTo>
                    <a:lnTo>
                      <a:pt x="164" y="124"/>
                    </a:lnTo>
                    <a:lnTo>
                      <a:pt x="167" y="118"/>
                    </a:lnTo>
                    <a:lnTo>
                      <a:pt x="169" y="113"/>
                    </a:lnTo>
                    <a:lnTo>
                      <a:pt x="171" y="107"/>
                    </a:lnTo>
                    <a:lnTo>
                      <a:pt x="172" y="102"/>
                    </a:lnTo>
                    <a:lnTo>
                      <a:pt x="173" y="93"/>
                    </a:lnTo>
                    <a:lnTo>
                      <a:pt x="173" y="85"/>
                    </a:lnTo>
                    <a:lnTo>
                      <a:pt x="173" y="78"/>
                    </a:lnTo>
                    <a:lnTo>
                      <a:pt x="171" y="70"/>
                    </a:lnTo>
                    <a:lnTo>
                      <a:pt x="169" y="63"/>
                    </a:lnTo>
                    <a:lnTo>
                      <a:pt x="165" y="55"/>
                    </a:lnTo>
                    <a:lnTo>
                      <a:pt x="161" y="48"/>
                    </a:lnTo>
                    <a:lnTo>
                      <a:pt x="157" y="41"/>
                    </a:lnTo>
                    <a:lnTo>
                      <a:pt x="146" y="29"/>
                    </a:lnTo>
                    <a:lnTo>
                      <a:pt x="139" y="23"/>
                    </a:lnTo>
                    <a:lnTo>
                      <a:pt x="132" y="18"/>
                    </a:lnTo>
                    <a:lnTo>
                      <a:pt x="125" y="14"/>
                    </a:lnTo>
                    <a:lnTo>
                      <a:pt x="117" y="10"/>
                    </a:lnTo>
                    <a:lnTo>
                      <a:pt x="109" y="5"/>
                    </a:lnTo>
                    <a:lnTo>
                      <a:pt x="99" y="3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5" name="Freeform 1003"/>
              <p:cNvSpPr>
                <a:spLocks/>
              </p:cNvSpPr>
              <p:nvPr userDrawn="1"/>
            </p:nvSpPr>
            <p:spPr bwMode="auto">
              <a:xfrm>
                <a:off x="5159" y="2338"/>
                <a:ext cx="92" cy="81"/>
              </a:xfrm>
              <a:custGeom>
                <a:avLst/>
                <a:gdLst>
                  <a:gd name="T0" fmla="*/ 1 w 184"/>
                  <a:gd name="T1" fmla="*/ 0 h 164"/>
                  <a:gd name="T2" fmla="*/ 1 w 184"/>
                  <a:gd name="T3" fmla="*/ 0 h 164"/>
                  <a:gd name="T4" fmla="*/ 1 w 184"/>
                  <a:gd name="T5" fmla="*/ 0 h 164"/>
                  <a:gd name="T6" fmla="*/ 1 w 184"/>
                  <a:gd name="T7" fmla="*/ 0 h 164"/>
                  <a:gd name="T8" fmla="*/ 1 w 184"/>
                  <a:gd name="T9" fmla="*/ 0 h 164"/>
                  <a:gd name="T10" fmla="*/ 1 w 184"/>
                  <a:gd name="T11" fmla="*/ 0 h 164"/>
                  <a:gd name="T12" fmla="*/ 1 w 184"/>
                  <a:gd name="T13" fmla="*/ 0 h 164"/>
                  <a:gd name="T14" fmla="*/ 0 w 184"/>
                  <a:gd name="T15" fmla="*/ 0 h 164"/>
                  <a:gd name="T16" fmla="*/ 0 w 184"/>
                  <a:gd name="T17" fmla="*/ 0 h 164"/>
                  <a:gd name="T18" fmla="*/ 1 w 184"/>
                  <a:gd name="T19" fmla="*/ 0 h 164"/>
                  <a:gd name="T20" fmla="*/ 1 w 184"/>
                  <a:gd name="T21" fmla="*/ 0 h 164"/>
                  <a:gd name="T22" fmla="*/ 1 w 184"/>
                  <a:gd name="T23" fmla="*/ 0 h 164"/>
                  <a:gd name="T24" fmla="*/ 1 w 184"/>
                  <a:gd name="T25" fmla="*/ 0 h 164"/>
                  <a:gd name="T26" fmla="*/ 1 w 184"/>
                  <a:gd name="T27" fmla="*/ 0 h 164"/>
                  <a:gd name="T28" fmla="*/ 1 w 184"/>
                  <a:gd name="T29" fmla="*/ 0 h 164"/>
                  <a:gd name="T30" fmla="*/ 1 w 184"/>
                  <a:gd name="T31" fmla="*/ 0 h 164"/>
                  <a:gd name="T32" fmla="*/ 1 w 184"/>
                  <a:gd name="T33" fmla="*/ 0 h 164"/>
                  <a:gd name="T34" fmla="*/ 1 w 184"/>
                  <a:gd name="T35" fmla="*/ 0 h 164"/>
                  <a:gd name="T36" fmla="*/ 1 w 184"/>
                  <a:gd name="T37" fmla="*/ 0 h 164"/>
                  <a:gd name="T38" fmla="*/ 1 w 184"/>
                  <a:gd name="T39" fmla="*/ 0 h 164"/>
                  <a:gd name="T40" fmla="*/ 1 w 184"/>
                  <a:gd name="T41" fmla="*/ 0 h 164"/>
                  <a:gd name="T42" fmla="*/ 1 w 184"/>
                  <a:gd name="T43" fmla="*/ 0 h 164"/>
                  <a:gd name="T44" fmla="*/ 1 w 184"/>
                  <a:gd name="T45" fmla="*/ 0 h 164"/>
                  <a:gd name="T46" fmla="*/ 1 w 184"/>
                  <a:gd name="T47" fmla="*/ 0 h 164"/>
                  <a:gd name="T48" fmla="*/ 1 w 184"/>
                  <a:gd name="T49" fmla="*/ 0 h 164"/>
                  <a:gd name="T50" fmla="*/ 1 w 184"/>
                  <a:gd name="T51" fmla="*/ 0 h 164"/>
                  <a:gd name="T52" fmla="*/ 1 w 184"/>
                  <a:gd name="T53" fmla="*/ 0 h 164"/>
                  <a:gd name="T54" fmla="*/ 1 w 184"/>
                  <a:gd name="T55" fmla="*/ 0 h 164"/>
                  <a:gd name="T56" fmla="*/ 1 w 184"/>
                  <a:gd name="T57" fmla="*/ 0 h 164"/>
                  <a:gd name="T58" fmla="*/ 1 w 184"/>
                  <a:gd name="T59" fmla="*/ 0 h 164"/>
                  <a:gd name="T60" fmla="*/ 1 w 184"/>
                  <a:gd name="T61" fmla="*/ 0 h 164"/>
                  <a:gd name="T62" fmla="*/ 1 w 184"/>
                  <a:gd name="T63" fmla="*/ 0 h 164"/>
                  <a:gd name="T64" fmla="*/ 1 w 184"/>
                  <a:gd name="T65" fmla="*/ 0 h 164"/>
                  <a:gd name="T66" fmla="*/ 1 w 184"/>
                  <a:gd name="T67" fmla="*/ 0 h 164"/>
                  <a:gd name="T68" fmla="*/ 1 w 184"/>
                  <a:gd name="T69" fmla="*/ 0 h 1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4" h="164">
                    <a:moveTo>
                      <a:pt x="77" y="2"/>
                    </a:moveTo>
                    <a:lnTo>
                      <a:pt x="70" y="3"/>
                    </a:lnTo>
                    <a:lnTo>
                      <a:pt x="63" y="4"/>
                    </a:lnTo>
                    <a:lnTo>
                      <a:pt x="56" y="6"/>
                    </a:lnTo>
                    <a:lnTo>
                      <a:pt x="50" y="8"/>
                    </a:lnTo>
                    <a:lnTo>
                      <a:pt x="37" y="15"/>
                    </a:lnTo>
                    <a:lnTo>
                      <a:pt x="28" y="24"/>
                    </a:lnTo>
                    <a:lnTo>
                      <a:pt x="22" y="28"/>
                    </a:lnTo>
                    <a:lnTo>
                      <a:pt x="18" y="33"/>
                    </a:lnTo>
                    <a:lnTo>
                      <a:pt x="14" y="39"/>
                    </a:lnTo>
                    <a:lnTo>
                      <a:pt x="10" y="44"/>
                    </a:lnTo>
                    <a:lnTo>
                      <a:pt x="7" y="50"/>
                    </a:lnTo>
                    <a:lnTo>
                      <a:pt x="4" y="55"/>
                    </a:lnTo>
                    <a:lnTo>
                      <a:pt x="1" y="62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1" y="101"/>
                    </a:lnTo>
                    <a:lnTo>
                      <a:pt x="4" y="107"/>
                    </a:lnTo>
                    <a:lnTo>
                      <a:pt x="8" y="116"/>
                    </a:lnTo>
                    <a:lnTo>
                      <a:pt x="10" y="118"/>
                    </a:lnTo>
                    <a:lnTo>
                      <a:pt x="12" y="123"/>
                    </a:lnTo>
                    <a:lnTo>
                      <a:pt x="17" y="129"/>
                    </a:lnTo>
                    <a:lnTo>
                      <a:pt x="22" y="135"/>
                    </a:lnTo>
                    <a:lnTo>
                      <a:pt x="28" y="140"/>
                    </a:lnTo>
                    <a:lnTo>
                      <a:pt x="34" y="146"/>
                    </a:lnTo>
                    <a:lnTo>
                      <a:pt x="43" y="150"/>
                    </a:lnTo>
                    <a:lnTo>
                      <a:pt x="50" y="154"/>
                    </a:lnTo>
                    <a:lnTo>
                      <a:pt x="58" y="158"/>
                    </a:lnTo>
                    <a:lnTo>
                      <a:pt x="67" y="161"/>
                    </a:lnTo>
                    <a:lnTo>
                      <a:pt x="76" y="162"/>
                    </a:lnTo>
                    <a:lnTo>
                      <a:pt x="84" y="164"/>
                    </a:lnTo>
                    <a:lnTo>
                      <a:pt x="91" y="164"/>
                    </a:lnTo>
                    <a:lnTo>
                      <a:pt x="98" y="164"/>
                    </a:lnTo>
                    <a:lnTo>
                      <a:pt x="105" y="164"/>
                    </a:lnTo>
                    <a:lnTo>
                      <a:pt x="113" y="162"/>
                    </a:lnTo>
                    <a:lnTo>
                      <a:pt x="120" y="161"/>
                    </a:lnTo>
                    <a:lnTo>
                      <a:pt x="133" y="156"/>
                    </a:lnTo>
                    <a:lnTo>
                      <a:pt x="139" y="153"/>
                    </a:lnTo>
                    <a:lnTo>
                      <a:pt x="146" y="150"/>
                    </a:lnTo>
                    <a:lnTo>
                      <a:pt x="157" y="142"/>
                    </a:lnTo>
                    <a:lnTo>
                      <a:pt x="161" y="138"/>
                    </a:lnTo>
                    <a:lnTo>
                      <a:pt x="166" y="132"/>
                    </a:lnTo>
                    <a:lnTo>
                      <a:pt x="171" y="127"/>
                    </a:lnTo>
                    <a:lnTo>
                      <a:pt x="173" y="121"/>
                    </a:lnTo>
                    <a:lnTo>
                      <a:pt x="177" y="116"/>
                    </a:lnTo>
                    <a:lnTo>
                      <a:pt x="180" y="109"/>
                    </a:lnTo>
                    <a:lnTo>
                      <a:pt x="182" y="103"/>
                    </a:lnTo>
                    <a:lnTo>
                      <a:pt x="184" y="96"/>
                    </a:lnTo>
                    <a:lnTo>
                      <a:pt x="184" y="88"/>
                    </a:lnTo>
                    <a:lnTo>
                      <a:pt x="184" y="80"/>
                    </a:lnTo>
                    <a:lnTo>
                      <a:pt x="184" y="72"/>
                    </a:lnTo>
                    <a:lnTo>
                      <a:pt x="183" y="63"/>
                    </a:lnTo>
                    <a:lnTo>
                      <a:pt x="180" y="55"/>
                    </a:lnTo>
                    <a:lnTo>
                      <a:pt x="176" y="48"/>
                    </a:lnTo>
                    <a:lnTo>
                      <a:pt x="172" y="41"/>
                    </a:lnTo>
                    <a:lnTo>
                      <a:pt x="168" y="35"/>
                    </a:lnTo>
                    <a:lnTo>
                      <a:pt x="162" y="29"/>
                    </a:lnTo>
                    <a:lnTo>
                      <a:pt x="155" y="22"/>
                    </a:lnTo>
                    <a:lnTo>
                      <a:pt x="149" y="18"/>
                    </a:lnTo>
                    <a:lnTo>
                      <a:pt x="142" y="13"/>
                    </a:lnTo>
                    <a:lnTo>
                      <a:pt x="133" y="8"/>
                    </a:lnTo>
                    <a:lnTo>
                      <a:pt x="125" y="6"/>
                    </a:lnTo>
                    <a:lnTo>
                      <a:pt x="116" y="3"/>
                    </a:lnTo>
                    <a:lnTo>
                      <a:pt x="106" y="2"/>
                    </a:lnTo>
                    <a:lnTo>
                      <a:pt x="99" y="0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6" name="Freeform 1004"/>
              <p:cNvSpPr>
                <a:spLocks/>
              </p:cNvSpPr>
              <p:nvPr userDrawn="1"/>
            </p:nvSpPr>
            <p:spPr bwMode="auto">
              <a:xfrm>
                <a:off x="5085" y="2743"/>
                <a:ext cx="88" cy="79"/>
              </a:xfrm>
              <a:custGeom>
                <a:avLst/>
                <a:gdLst>
                  <a:gd name="T0" fmla="*/ 1 w 176"/>
                  <a:gd name="T1" fmla="*/ 1 h 157"/>
                  <a:gd name="T2" fmla="*/ 1 w 176"/>
                  <a:gd name="T3" fmla="*/ 1 h 157"/>
                  <a:gd name="T4" fmla="*/ 1 w 176"/>
                  <a:gd name="T5" fmla="*/ 1 h 157"/>
                  <a:gd name="T6" fmla="*/ 1 w 176"/>
                  <a:gd name="T7" fmla="*/ 1 h 157"/>
                  <a:gd name="T8" fmla="*/ 1 w 176"/>
                  <a:gd name="T9" fmla="*/ 1 h 157"/>
                  <a:gd name="T10" fmla="*/ 1 w 176"/>
                  <a:gd name="T11" fmla="*/ 1 h 157"/>
                  <a:gd name="T12" fmla="*/ 1 w 176"/>
                  <a:gd name="T13" fmla="*/ 1 h 157"/>
                  <a:gd name="T14" fmla="*/ 0 w 176"/>
                  <a:gd name="T15" fmla="*/ 1 h 157"/>
                  <a:gd name="T16" fmla="*/ 1 w 176"/>
                  <a:gd name="T17" fmla="*/ 1 h 157"/>
                  <a:gd name="T18" fmla="*/ 1 w 176"/>
                  <a:gd name="T19" fmla="*/ 1 h 157"/>
                  <a:gd name="T20" fmla="*/ 1 w 176"/>
                  <a:gd name="T21" fmla="*/ 1 h 157"/>
                  <a:gd name="T22" fmla="*/ 1 w 176"/>
                  <a:gd name="T23" fmla="*/ 1 h 157"/>
                  <a:gd name="T24" fmla="*/ 1 w 176"/>
                  <a:gd name="T25" fmla="*/ 1 h 157"/>
                  <a:gd name="T26" fmla="*/ 1 w 176"/>
                  <a:gd name="T27" fmla="*/ 1 h 157"/>
                  <a:gd name="T28" fmla="*/ 1 w 176"/>
                  <a:gd name="T29" fmla="*/ 1 h 157"/>
                  <a:gd name="T30" fmla="*/ 1 w 176"/>
                  <a:gd name="T31" fmla="*/ 1 h 157"/>
                  <a:gd name="T32" fmla="*/ 1 w 176"/>
                  <a:gd name="T33" fmla="*/ 1 h 157"/>
                  <a:gd name="T34" fmla="*/ 1 w 176"/>
                  <a:gd name="T35" fmla="*/ 1 h 157"/>
                  <a:gd name="T36" fmla="*/ 1 w 176"/>
                  <a:gd name="T37" fmla="*/ 1 h 157"/>
                  <a:gd name="T38" fmla="*/ 1 w 176"/>
                  <a:gd name="T39" fmla="*/ 1 h 157"/>
                  <a:gd name="T40" fmla="*/ 1 w 176"/>
                  <a:gd name="T41" fmla="*/ 1 h 157"/>
                  <a:gd name="T42" fmla="*/ 1 w 176"/>
                  <a:gd name="T43" fmla="*/ 1 h 157"/>
                  <a:gd name="T44" fmla="*/ 1 w 176"/>
                  <a:gd name="T45" fmla="*/ 1 h 157"/>
                  <a:gd name="T46" fmla="*/ 1 w 176"/>
                  <a:gd name="T47" fmla="*/ 1 h 157"/>
                  <a:gd name="T48" fmla="*/ 1 w 176"/>
                  <a:gd name="T49" fmla="*/ 1 h 157"/>
                  <a:gd name="T50" fmla="*/ 1 w 176"/>
                  <a:gd name="T51" fmla="*/ 1 h 157"/>
                  <a:gd name="T52" fmla="*/ 1 w 176"/>
                  <a:gd name="T53" fmla="*/ 1 h 157"/>
                  <a:gd name="T54" fmla="*/ 1 w 176"/>
                  <a:gd name="T55" fmla="*/ 1 h 157"/>
                  <a:gd name="T56" fmla="*/ 1 w 176"/>
                  <a:gd name="T57" fmla="*/ 1 h 157"/>
                  <a:gd name="T58" fmla="*/ 1 w 176"/>
                  <a:gd name="T59" fmla="*/ 1 h 157"/>
                  <a:gd name="T60" fmla="*/ 1 w 176"/>
                  <a:gd name="T61" fmla="*/ 1 h 157"/>
                  <a:gd name="T62" fmla="*/ 1 w 176"/>
                  <a:gd name="T63" fmla="*/ 1 h 157"/>
                  <a:gd name="T64" fmla="*/ 1 w 176"/>
                  <a:gd name="T65" fmla="*/ 0 h 157"/>
                  <a:gd name="T66" fmla="*/ 1 w 176"/>
                  <a:gd name="T67" fmla="*/ 0 h 15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6" h="157">
                    <a:moveTo>
                      <a:pt x="74" y="0"/>
                    </a:moveTo>
                    <a:lnTo>
                      <a:pt x="60" y="2"/>
                    </a:lnTo>
                    <a:lnTo>
                      <a:pt x="54" y="3"/>
                    </a:lnTo>
                    <a:lnTo>
                      <a:pt x="48" y="6"/>
                    </a:lnTo>
                    <a:lnTo>
                      <a:pt x="41" y="7"/>
                    </a:lnTo>
                    <a:lnTo>
                      <a:pt x="36" y="10"/>
                    </a:lnTo>
                    <a:lnTo>
                      <a:pt x="26" y="17"/>
                    </a:lnTo>
                    <a:lnTo>
                      <a:pt x="21" y="21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8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2" y="109"/>
                    </a:lnTo>
                    <a:lnTo>
                      <a:pt x="16" y="116"/>
                    </a:lnTo>
                    <a:lnTo>
                      <a:pt x="22" y="123"/>
                    </a:lnTo>
                    <a:lnTo>
                      <a:pt x="27" y="128"/>
                    </a:lnTo>
                    <a:lnTo>
                      <a:pt x="34" y="134"/>
                    </a:lnTo>
                    <a:lnTo>
                      <a:pt x="41" y="139"/>
                    </a:lnTo>
                    <a:lnTo>
                      <a:pt x="48" y="143"/>
                    </a:lnTo>
                    <a:lnTo>
                      <a:pt x="56" y="148"/>
                    </a:lnTo>
                    <a:lnTo>
                      <a:pt x="65" y="152"/>
                    </a:lnTo>
                    <a:lnTo>
                      <a:pt x="73" y="154"/>
                    </a:lnTo>
                    <a:lnTo>
                      <a:pt x="80" y="156"/>
                    </a:lnTo>
                    <a:lnTo>
                      <a:pt x="87" y="156"/>
                    </a:lnTo>
                    <a:lnTo>
                      <a:pt x="93" y="157"/>
                    </a:lnTo>
                    <a:lnTo>
                      <a:pt x="100" y="157"/>
                    </a:lnTo>
                    <a:lnTo>
                      <a:pt x="107" y="157"/>
                    </a:lnTo>
                    <a:lnTo>
                      <a:pt x="114" y="156"/>
                    </a:lnTo>
                    <a:lnTo>
                      <a:pt x="121" y="154"/>
                    </a:lnTo>
                    <a:lnTo>
                      <a:pt x="126" y="153"/>
                    </a:lnTo>
                    <a:lnTo>
                      <a:pt x="139" y="148"/>
                    </a:lnTo>
                    <a:lnTo>
                      <a:pt x="150" y="141"/>
                    </a:lnTo>
                    <a:lnTo>
                      <a:pt x="154" y="137"/>
                    </a:lnTo>
                    <a:lnTo>
                      <a:pt x="158" y="132"/>
                    </a:lnTo>
                    <a:lnTo>
                      <a:pt x="166" y="123"/>
                    </a:lnTo>
                    <a:lnTo>
                      <a:pt x="169" y="119"/>
                    </a:lnTo>
                    <a:lnTo>
                      <a:pt x="172" y="113"/>
                    </a:lnTo>
                    <a:lnTo>
                      <a:pt x="173" y="106"/>
                    </a:lnTo>
                    <a:lnTo>
                      <a:pt x="175" y="101"/>
                    </a:lnTo>
                    <a:lnTo>
                      <a:pt x="176" y="93"/>
                    </a:lnTo>
                    <a:lnTo>
                      <a:pt x="176" y="84"/>
                    </a:lnTo>
                    <a:lnTo>
                      <a:pt x="176" y="77"/>
                    </a:lnTo>
                    <a:lnTo>
                      <a:pt x="173" y="69"/>
                    </a:lnTo>
                    <a:lnTo>
                      <a:pt x="172" y="61"/>
                    </a:lnTo>
                    <a:lnTo>
                      <a:pt x="168" y="54"/>
                    </a:lnTo>
                    <a:lnTo>
                      <a:pt x="164" y="47"/>
                    </a:lnTo>
                    <a:lnTo>
                      <a:pt x="159" y="40"/>
                    </a:lnTo>
                    <a:lnTo>
                      <a:pt x="154" y="33"/>
                    </a:lnTo>
                    <a:lnTo>
                      <a:pt x="148" y="28"/>
                    </a:lnTo>
                    <a:lnTo>
                      <a:pt x="142" y="22"/>
                    </a:lnTo>
                    <a:lnTo>
                      <a:pt x="135" y="17"/>
                    </a:lnTo>
                    <a:lnTo>
                      <a:pt x="126" y="13"/>
                    </a:lnTo>
                    <a:lnTo>
                      <a:pt x="118" y="9"/>
                    </a:lnTo>
                    <a:lnTo>
                      <a:pt x="114" y="7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7" name="Freeform 1005"/>
              <p:cNvSpPr>
                <a:spLocks/>
              </p:cNvSpPr>
              <p:nvPr userDrawn="1"/>
            </p:nvSpPr>
            <p:spPr bwMode="auto">
              <a:xfrm>
                <a:off x="5327" y="2657"/>
                <a:ext cx="99" cy="83"/>
              </a:xfrm>
              <a:custGeom>
                <a:avLst/>
                <a:gdLst>
                  <a:gd name="T0" fmla="*/ 1 w 198"/>
                  <a:gd name="T1" fmla="*/ 1 h 166"/>
                  <a:gd name="T2" fmla="*/ 1 w 198"/>
                  <a:gd name="T3" fmla="*/ 1 h 166"/>
                  <a:gd name="T4" fmla="*/ 1 w 198"/>
                  <a:gd name="T5" fmla="*/ 1 h 166"/>
                  <a:gd name="T6" fmla="*/ 1 w 198"/>
                  <a:gd name="T7" fmla="*/ 1 h 166"/>
                  <a:gd name="T8" fmla="*/ 1 w 198"/>
                  <a:gd name="T9" fmla="*/ 1 h 166"/>
                  <a:gd name="T10" fmla="*/ 1 w 198"/>
                  <a:gd name="T11" fmla="*/ 1 h 166"/>
                  <a:gd name="T12" fmla="*/ 1 w 198"/>
                  <a:gd name="T13" fmla="*/ 1 h 166"/>
                  <a:gd name="T14" fmla="*/ 0 w 198"/>
                  <a:gd name="T15" fmla="*/ 1 h 166"/>
                  <a:gd name="T16" fmla="*/ 1 w 198"/>
                  <a:gd name="T17" fmla="*/ 1 h 166"/>
                  <a:gd name="T18" fmla="*/ 1 w 198"/>
                  <a:gd name="T19" fmla="*/ 1 h 166"/>
                  <a:gd name="T20" fmla="*/ 1 w 198"/>
                  <a:gd name="T21" fmla="*/ 1 h 166"/>
                  <a:gd name="T22" fmla="*/ 1 w 198"/>
                  <a:gd name="T23" fmla="*/ 1 h 166"/>
                  <a:gd name="T24" fmla="*/ 1 w 198"/>
                  <a:gd name="T25" fmla="*/ 1 h 166"/>
                  <a:gd name="T26" fmla="*/ 1 w 198"/>
                  <a:gd name="T27" fmla="*/ 1 h 166"/>
                  <a:gd name="T28" fmla="*/ 1 w 198"/>
                  <a:gd name="T29" fmla="*/ 1 h 166"/>
                  <a:gd name="T30" fmla="*/ 1 w 198"/>
                  <a:gd name="T31" fmla="*/ 1 h 166"/>
                  <a:gd name="T32" fmla="*/ 1 w 198"/>
                  <a:gd name="T33" fmla="*/ 1 h 166"/>
                  <a:gd name="T34" fmla="*/ 1 w 198"/>
                  <a:gd name="T35" fmla="*/ 1 h 166"/>
                  <a:gd name="T36" fmla="*/ 1 w 198"/>
                  <a:gd name="T37" fmla="*/ 1 h 166"/>
                  <a:gd name="T38" fmla="*/ 1 w 198"/>
                  <a:gd name="T39" fmla="*/ 1 h 166"/>
                  <a:gd name="T40" fmla="*/ 1 w 198"/>
                  <a:gd name="T41" fmla="*/ 1 h 166"/>
                  <a:gd name="T42" fmla="*/ 1 w 198"/>
                  <a:gd name="T43" fmla="*/ 1 h 166"/>
                  <a:gd name="T44" fmla="*/ 1 w 198"/>
                  <a:gd name="T45" fmla="*/ 1 h 166"/>
                  <a:gd name="T46" fmla="*/ 1 w 198"/>
                  <a:gd name="T47" fmla="*/ 1 h 166"/>
                  <a:gd name="T48" fmla="*/ 1 w 198"/>
                  <a:gd name="T49" fmla="*/ 1 h 166"/>
                  <a:gd name="T50" fmla="*/ 1 w 198"/>
                  <a:gd name="T51" fmla="*/ 1 h 166"/>
                  <a:gd name="T52" fmla="*/ 1 w 198"/>
                  <a:gd name="T53" fmla="*/ 1 h 166"/>
                  <a:gd name="T54" fmla="*/ 1 w 198"/>
                  <a:gd name="T55" fmla="*/ 1 h 166"/>
                  <a:gd name="T56" fmla="*/ 1 w 198"/>
                  <a:gd name="T57" fmla="*/ 1 h 166"/>
                  <a:gd name="T58" fmla="*/ 1 w 198"/>
                  <a:gd name="T59" fmla="*/ 1 h 166"/>
                  <a:gd name="T60" fmla="*/ 1 w 198"/>
                  <a:gd name="T61" fmla="*/ 1 h 166"/>
                  <a:gd name="T62" fmla="*/ 1 w 198"/>
                  <a:gd name="T63" fmla="*/ 1 h 166"/>
                  <a:gd name="T64" fmla="*/ 1 w 198"/>
                  <a:gd name="T65" fmla="*/ 1 h 166"/>
                  <a:gd name="T66" fmla="*/ 1 w 198"/>
                  <a:gd name="T67" fmla="*/ 1 h 166"/>
                  <a:gd name="T68" fmla="*/ 1 w 198"/>
                  <a:gd name="T69" fmla="*/ 0 h 166"/>
                  <a:gd name="T70" fmla="*/ 1 w 198"/>
                  <a:gd name="T71" fmla="*/ 0 h 1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8" h="166">
                    <a:moveTo>
                      <a:pt x="83" y="0"/>
                    </a:moveTo>
                    <a:lnTo>
                      <a:pt x="75" y="1"/>
                    </a:lnTo>
                    <a:lnTo>
                      <a:pt x="68" y="1"/>
                    </a:lnTo>
                    <a:lnTo>
                      <a:pt x="55" y="5"/>
                    </a:lnTo>
                    <a:lnTo>
                      <a:pt x="41" y="11"/>
                    </a:lnTo>
                    <a:lnTo>
                      <a:pt x="35" y="15"/>
                    </a:lnTo>
                    <a:lnTo>
                      <a:pt x="30" y="19"/>
                    </a:lnTo>
                    <a:lnTo>
                      <a:pt x="24" y="23"/>
                    </a:lnTo>
                    <a:lnTo>
                      <a:pt x="19" y="27"/>
                    </a:lnTo>
                    <a:lnTo>
                      <a:pt x="15" y="33"/>
                    </a:lnTo>
                    <a:lnTo>
                      <a:pt x="11" y="38"/>
                    </a:lnTo>
                    <a:lnTo>
                      <a:pt x="8" y="44"/>
                    </a:lnTo>
                    <a:lnTo>
                      <a:pt x="5" y="49"/>
                    </a:lnTo>
                    <a:lnTo>
                      <a:pt x="2" y="56"/>
                    </a:lnTo>
                    <a:lnTo>
                      <a:pt x="1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6"/>
                    </a:lnTo>
                    <a:lnTo>
                      <a:pt x="2" y="94"/>
                    </a:lnTo>
                    <a:lnTo>
                      <a:pt x="5" y="103"/>
                    </a:lnTo>
                    <a:lnTo>
                      <a:pt x="8" y="110"/>
                    </a:lnTo>
                    <a:lnTo>
                      <a:pt x="12" y="118"/>
                    </a:lnTo>
                    <a:lnTo>
                      <a:pt x="15" y="121"/>
                    </a:lnTo>
                    <a:lnTo>
                      <a:pt x="17" y="125"/>
                    </a:lnTo>
                    <a:lnTo>
                      <a:pt x="23" y="132"/>
                    </a:lnTo>
                    <a:lnTo>
                      <a:pt x="30" y="137"/>
                    </a:lnTo>
                    <a:lnTo>
                      <a:pt x="37" y="143"/>
                    </a:lnTo>
                    <a:lnTo>
                      <a:pt x="45" y="148"/>
                    </a:lnTo>
                    <a:lnTo>
                      <a:pt x="53" y="152"/>
                    </a:lnTo>
                    <a:lnTo>
                      <a:pt x="61" y="156"/>
                    </a:lnTo>
                    <a:lnTo>
                      <a:pt x="71" y="160"/>
                    </a:lnTo>
                    <a:lnTo>
                      <a:pt x="81" y="163"/>
                    </a:lnTo>
                    <a:lnTo>
                      <a:pt x="89" y="165"/>
                    </a:lnTo>
                    <a:lnTo>
                      <a:pt x="97" y="166"/>
                    </a:lnTo>
                    <a:lnTo>
                      <a:pt x="104" y="166"/>
                    </a:lnTo>
                    <a:lnTo>
                      <a:pt x="112" y="166"/>
                    </a:lnTo>
                    <a:lnTo>
                      <a:pt x="119" y="165"/>
                    </a:lnTo>
                    <a:lnTo>
                      <a:pt x="127" y="165"/>
                    </a:lnTo>
                    <a:lnTo>
                      <a:pt x="141" y="160"/>
                    </a:lnTo>
                    <a:lnTo>
                      <a:pt x="148" y="158"/>
                    </a:lnTo>
                    <a:lnTo>
                      <a:pt x="155" y="155"/>
                    </a:lnTo>
                    <a:lnTo>
                      <a:pt x="161" y="152"/>
                    </a:lnTo>
                    <a:lnTo>
                      <a:pt x="167" y="148"/>
                    </a:lnTo>
                    <a:lnTo>
                      <a:pt x="173" y="144"/>
                    </a:lnTo>
                    <a:lnTo>
                      <a:pt x="177" y="138"/>
                    </a:lnTo>
                    <a:lnTo>
                      <a:pt x="181" y="134"/>
                    </a:lnTo>
                    <a:lnTo>
                      <a:pt x="185" y="129"/>
                    </a:lnTo>
                    <a:lnTo>
                      <a:pt x="189" y="123"/>
                    </a:lnTo>
                    <a:lnTo>
                      <a:pt x="192" y="116"/>
                    </a:lnTo>
                    <a:lnTo>
                      <a:pt x="195" y="111"/>
                    </a:lnTo>
                    <a:lnTo>
                      <a:pt x="196" y="104"/>
                    </a:lnTo>
                    <a:lnTo>
                      <a:pt x="198" y="96"/>
                    </a:lnTo>
                    <a:lnTo>
                      <a:pt x="198" y="88"/>
                    </a:lnTo>
                    <a:lnTo>
                      <a:pt x="198" y="79"/>
                    </a:lnTo>
                    <a:lnTo>
                      <a:pt x="195" y="71"/>
                    </a:lnTo>
                    <a:lnTo>
                      <a:pt x="192" y="63"/>
                    </a:lnTo>
                    <a:lnTo>
                      <a:pt x="189" y="55"/>
                    </a:lnTo>
                    <a:lnTo>
                      <a:pt x="185" y="48"/>
                    </a:lnTo>
                    <a:lnTo>
                      <a:pt x="180" y="41"/>
                    </a:lnTo>
                    <a:lnTo>
                      <a:pt x="173" y="34"/>
                    </a:lnTo>
                    <a:lnTo>
                      <a:pt x="167" y="27"/>
                    </a:lnTo>
                    <a:lnTo>
                      <a:pt x="159" y="22"/>
                    </a:lnTo>
                    <a:lnTo>
                      <a:pt x="151" y="16"/>
                    </a:lnTo>
                    <a:lnTo>
                      <a:pt x="143" y="12"/>
                    </a:lnTo>
                    <a:lnTo>
                      <a:pt x="134" y="8"/>
                    </a:lnTo>
                    <a:lnTo>
                      <a:pt x="129" y="6"/>
                    </a:lnTo>
                    <a:lnTo>
                      <a:pt x="125" y="5"/>
                    </a:lnTo>
                    <a:lnTo>
                      <a:pt x="115" y="2"/>
                    </a:lnTo>
                    <a:lnTo>
                      <a:pt x="107" y="1"/>
                    </a:lnTo>
                    <a:lnTo>
                      <a:pt x="99" y="0"/>
                    </a:lnTo>
                    <a:lnTo>
                      <a:pt x="90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8" name="Freeform 1006"/>
              <p:cNvSpPr>
                <a:spLocks/>
              </p:cNvSpPr>
              <p:nvPr userDrawn="1"/>
            </p:nvSpPr>
            <p:spPr bwMode="auto">
              <a:xfrm>
                <a:off x="5246" y="3062"/>
                <a:ext cx="94" cy="80"/>
              </a:xfrm>
              <a:custGeom>
                <a:avLst/>
                <a:gdLst>
                  <a:gd name="T0" fmla="*/ 1 w 187"/>
                  <a:gd name="T1" fmla="*/ 0 h 161"/>
                  <a:gd name="T2" fmla="*/ 1 w 187"/>
                  <a:gd name="T3" fmla="*/ 0 h 161"/>
                  <a:gd name="T4" fmla="*/ 1 w 187"/>
                  <a:gd name="T5" fmla="*/ 0 h 161"/>
                  <a:gd name="T6" fmla="*/ 1 w 187"/>
                  <a:gd name="T7" fmla="*/ 0 h 161"/>
                  <a:gd name="T8" fmla="*/ 1 w 187"/>
                  <a:gd name="T9" fmla="*/ 0 h 161"/>
                  <a:gd name="T10" fmla="*/ 1 w 187"/>
                  <a:gd name="T11" fmla="*/ 0 h 161"/>
                  <a:gd name="T12" fmla="*/ 0 w 187"/>
                  <a:gd name="T13" fmla="*/ 0 h 161"/>
                  <a:gd name="T14" fmla="*/ 0 w 187"/>
                  <a:gd name="T15" fmla="*/ 0 h 161"/>
                  <a:gd name="T16" fmla="*/ 1 w 187"/>
                  <a:gd name="T17" fmla="*/ 0 h 161"/>
                  <a:gd name="T18" fmla="*/ 1 w 187"/>
                  <a:gd name="T19" fmla="*/ 0 h 161"/>
                  <a:gd name="T20" fmla="*/ 1 w 187"/>
                  <a:gd name="T21" fmla="*/ 0 h 161"/>
                  <a:gd name="T22" fmla="*/ 1 w 187"/>
                  <a:gd name="T23" fmla="*/ 0 h 161"/>
                  <a:gd name="T24" fmla="*/ 1 w 187"/>
                  <a:gd name="T25" fmla="*/ 0 h 161"/>
                  <a:gd name="T26" fmla="*/ 1 w 187"/>
                  <a:gd name="T27" fmla="*/ 0 h 161"/>
                  <a:gd name="T28" fmla="*/ 1 w 187"/>
                  <a:gd name="T29" fmla="*/ 0 h 161"/>
                  <a:gd name="T30" fmla="*/ 1 w 187"/>
                  <a:gd name="T31" fmla="*/ 0 h 161"/>
                  <a:gd name="T32" fmla="*/ 1 w 187"/>
                  <a:gd name="T33" fmla="*/ 0 h 161"/>
                  <a:gd name="T34" fmla="*/ 1 w 187"/>
                  <a:gd name="T35" fmla="*/ 0 h 161"/>
                  <a:gd name="T36" fmla="*/ 1 w 187"/>
                  <a:gd name="T37" fmla="*/ 0 h 161"/>
                  <a:gd name="T38" fmla="*/ 1 w 187"/>
                  <a:gd name="T39" fmla="*/ 0 h 161"/>
                  <a:gd name="T40" fmla="*/ 1 w 187"/>
                  <a:gd name="T41" fmla="*/ 0 h 161"/>
                  <a:gd name="T42" fmla="*/ 1 w 187"/>
                  <a:gd name="T43" fmla="*/ 0 h 161"/>
                  <a:gd name="T44" fmla="*/ 1 w 187"/>
                  <a:gd name="T45" fmla="*/ 0 h 161"/>
                  <a:gd name="T46" fmla="*/ 1 w 187"/>
                  <a:gd name="T47" fmla="*/ 0 h 161"/>
                  <a:gd name="T48" fmla="*/ 1 w 187"/>
                  <a:gd name="T49" fmla="*/ 0 h 161"/>
                  <a:gd name="T50" fmla="*/ 1 w 187"/>
                  <a:gd name="T51" fmla="*/ 0 h 161"/>
                  <a:gd name="T52" fmla="*/ 1 w 187"/>
                  <a:gd name="T53" fmla="*/ 0 h 161"/>
                  <a:gd name="T54" fmla="*/ 1 w 187"/>
                  <a:gd name="T55" fmla="*/ 0 h 161"/>
                  <a:gd name="T56" fmla="*/ 1 w 187"/>
                  <a:gd name="T57" fmla="*/ 0 h 161"/>
                  <a:gd name="T58" fmla="*/ 1 w 187"/>
                  <a:gd name="T59" fmla="*/ 0 h 161"/>
                  <a:gd name="T60" fmla="*/ 1 w 187"/>
                  <a:gd name="T61" fmla="*/ 0 h 161"/>
                  <a:gd name="T62" fmla="*/ 1 w 187"/>
                  <a:gd name="T63" fmla="*/ 0 h 161"/>
                  <a:gd name="T64" fmla="*/ 1 w 187"/>
                  <a:gd name="T65" fmla="*/ 0 h 161"/>
                  <a:gd name="T66" fmla="*/ 1 w 187"/>
                  <a:gd name="T67" fmla="*/ 0 h 161"/>
                  <a:gd name="T68" fmla="*/ 1 w 187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7" h="161">
                    <a:moveTo>
                      <a:pt x="78" y="0"/>
                    </a:moveTo>
                    <a:lnTo>
                      <a:pt x="64" y="1"/>
                    </a:lnTo>
                    <a:lnTo>
                      <a:pt x="57" y="3"/>
                    </a:lnTo>
                    <a:lnTo>
                      <a:pt x="51" y="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27" y="14"/>
                    </a:lnTo>
                    <a:lnTo>
                      <a:pt x="18" y="22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4" y="41"/>
                    </a:lnTo>
                    <a:lnTo>
                      <a:pt x="2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1" y="84"/>
                    </a:lnTo>
                    <a:lnTo>
                      <a:pt x="4" y="92"/>
                    </a:lnTo>
                    <a:lnTo>
                      <a:pt x="8" y="99"/>
                    </a:lnTo>
                    <a:lnTo>
                      <a:pt x="12" y="106"/>
                    </a:lnTo>
                    <a:lnTo>
                      <a:pt x="16" y="114"/>
                    </a:lnTo>
                    <a:lnTo>
                      <a:pt x="22" y="121"/>
                    </a:lnTo>
                    <a:lnTo>
                      <a:pt x="27" y="127"/>
                    </a:lnTo>
                    <a:lnTo>
                      <a:pt x="34" y="133"/>
                    </a:lnTo>
                    <a:lnTo>
                      <a:pt x="42" y="139"/>
                    </a:lnTo>
                    <a:lnTo>
                      <a:pt x="49" y="144"/>
                    </a:lnTo>
                    <a:lnTo>
                      <a:pt x="59" y="149"/>
                    </a:lnTo>
                    <a:lnTo>
                      <a:pt x="67" y="153"/>
                    </a:lnTo>
                    <a:lnTo>
                      <a:pt x="77" y="155"/>
                    </a:lnTo>
                    <a:lnTo>
                      <a:pt x="84" y="158"/>
                    </a:lnTo>
                    <a:lnTo>
                      <a:pt x="92" y="160"/>
                    </a:lnTo>
                    <a:lnTo>
                      <a:pt x="99" y="161"/>
                    </a:lnTo>
                    <a:lnTo>
                      <a:pt x="106" y="161"/>
                    </a:lnTo>
                    <a:lnTo>
                      <a:pt x="112" y="161"/>
                    </a:lnTo>
                    <a:lnTo>
                      <a:pt x="121" y="161"/>
                    </a:lnTo>
                    <a:lnTo>
                      <a:pt x="128" y="161"/>
                    </a:lnTo>
                    <a:lnTo>
                      <a:pt x="134" y="160"/>
                    </a:lnTo>
                    <a:lnTo>
                      <a:pt x="140" y="157"/>
                    </a:lnTo>
                    <a:lnTo>
                      <a:pt x="147" y="155"/>
                    </a:lnTo>
                    <a:lnTo>
                      <a:pt x="152" y="153"/>
                    </a:lnTo>
                    <a:lnTo>
                      <a:pt x="158" y="149"/>
                    </a:lnTo>
                    <a:lnTo>
                      <a:pt x="163" y="146"/>
                    </a:lnTo>
                    <a:lnTo>
                      <a:pt x="167" y="142"/>
                    </a:lnTo>
                    <a:lnTo>
                      <a:pt x="172" y="138"/>
                    </a:lnTo>
                    <a:lnTo>
                      <a:pt x="176" y="132"/>
                    </a:lnTo>
                    <a:lnTo>
                      <a:pt x="178" y="128"/>
                    </a:lnTo>
                    <a:lnTo>
                      <a:pt x="181" y="122"/>
                    </a:lnTo>
                    <a:lnTo>
                      <a:pt x="184" y="116"/>
                    </a:lnTo>
                    <a:lnTo>
                      <a:pt x="185" y="110"/>
                    </a:lnTo>
                    <a:lnTo>
                      <a:pt x="187" y="102"/>
                    </a:lnTo>
                    <a:lnTo>
                      <a:pt x="187" y="94"/>
                    </a:lnTo>
                    <a:lnTo>
                      <a:pt x="187" y="87"/>
                    </a:lnTo>
                    <a:lnTo>
                      <a:pt x="184" y="78"/>
                    </a:lnTo>
                    <a:lnTo>
                      <a:pt x="181" y="70"/>
                    </a:lnTo>
                    <a:lnTo>
                      <a:pt x="178" y="62"/>
                    </a:lnTo>
                    <a:lnTo>
                      <a:pt x="174" y="55"/>
                    </a:lnTo>
                    <a:lnTo>
                      <a:pt x="169" y="48"/>
                    </a:lnTo>
                    <a:lnTo>
                      <a:pt x="163" y="41"/>
                    </a:lnTo>
                    <a:lnTo>
                      <a:pt x="158" y="34"/>
                    </a:lnTo>
                    <a:lnTo>
                      <a:pt x="150" y="28"/>
                    </a:lnTo>
                    <a:lnTo>
                      <a:pt x="143" y="22"/>
                    </a:lnTo>
                    <a:lnTo>
                      <a:pt x="134" y="18"/>
                    </a:lnTo>
                    <a:lnTo>
                      <a:pt x="126" y="12"/>
                    </a:lnTo>
                    <a:lnTo>
                      <a:pt x="117" y="8"/>
                    </a:lnTo>
                    <a:lnTo>
                      <a:pt x="112" y="7"/>
                    </a:lnTo>
                    <a:lnTo>
                      <a:pt x="107" y="6"/>
                    </a:lnTo>
                    <a:lnTo>
                      <a:pt x="100" y="4"/>
                    </a:lnTo>
                    <a:lnTo>
                      <a:pt x="93" y="3"/>
                    </a:lnTo>
                    <a:lnTo>
                      <a:pt x="85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59" name="Freeform 1007"/>
              <p:cNvSpPr>
                <a:spLocks/>
              </p:cNvSpPr>
              <p:nvPr userDrawn="1"/>
            </p:nvSpPr>
            <p:spPr bwMode="auto">
              <a:xfrm>
                <a:off x="5413" y="2222"/>
                <a:ext cx="106" cy="88"/>
              </a:xfrm>
              <a:custGeom>
                <a:avLst/>
                <a:gdLst>
                  <a:gd name="T0" fmla="*/ 1 w 210"/>
                  <a:gd name="T1" fmla="*/ 1 h 176"/>
                  <a:gd name="T2" fmla="*/ 1 w 210"/>
                  <a:gd name="T3" fmla="*/ 1 h 176"/>
                  <a:gd name="T4" fmla="*/ 1 w 210"/>
                  <a:gd name="T5" fmla="*/ 1 h 176"/>
                  <a:gd name="T6" fmla="*/ 1 w 210"/>
                  <a:gd name="T7" fmla="*/ 1 h 176"/>
                  <a:gd name="T8" fmla="*/ 1 w 210"/>
                  <a:gd name="T9" fmla="*/ 1 h 176"/>
                  <a:gd name="T10" fmla="*/ 1 w 210"/>
                  <a:gd name="T11" fmla="*/ 1 h 176"/>
                  <a:gd name="T12" fmla="*/ 1 w 210"/>
                  <a:gd name="T13" fmla="*/ 1 h 176"/>
                  <a:gd name="T14" fmla="*/ 1 w 210"/>
                  <a:gd name="T15" fmla="*/ 1 h 176"/>
                  <a:gd name="T16" fmla="*/ 0 w 210"/>
                  <a:gd name="T17" fmla="*/ 1 h 176"/>
                  <a:gd name="T18" fmla="*/ 1 w 210"/>
                  <a:gd name="T19" fmla="*/ 1 h 176"/>
                  <a:gd name="T20" fmla="*/ 1 w 210"/>
                  <a:gd name="T21" fmla="*/ 1 h 176"/>
                  <a:gd name="T22" fmla="*/ 1 w 210"/>
                  <a:gd name="T23" fmla="*/ 1 h 176"/>
                  <a:gd name="T24" fmla="*/ 1 w 210"/>
                  <a:gd name="T25" fmla="*/ 1 h 176"/>
                  <a:gd name="T26" fmla="*/ 1 w 210"/>
                  <a:gd name="T27" fmla="*/ 1 h 176"/>
                  <a:gd name="T28" fmla="*/ 1 w 210"/>
                  <a:gd name="T29" fmla="*/ 1 h 176"/>
                  <a:gd name="T30" fmla="*/ 1 w 210"/>
                  <a:gd name="T31" fmla="*/ 1 h 176"/>
                  <a:gd name="T32" fmla="*/ 1 w 210"/>
                  <a:gd name="T33" fmla="*/ 1 h 176"/>
                  <a:gd name="T34" fmla="*/ 1 w 210"/>
                  <a:gd name="T35" fmla="*/ 1 h 176"/>
                  <a:gd name="T36" fmla="*/ 1 w 210"/>
                  <a:gd name="T37" fmla="*/ 1 h 176"/>
                  <a:gd name="T38" fmla="*/ 1 w 210"/>
                  <a:gd name="T39" fmla="*/ 1 h 176"/>
                  <a:gd name="T40" fmla="*/ 1 w 210"/>
                  <a:gd name="T41" fmla="*/ 1 h 176"/>
                  <a:gd name="T42" fmla="*/ 1 w 210"/>
                  <a:gd name="T43" fmla="*/ 1 h 176"/>
                  <a:gd name="T44" fmla="*/ 1 w 210"/>
                  <a:gd name="T45" fmla="*/ 1 h 176"/>
                  <a:gd name="T46" fmla="*/ 1 w 210"/>
                  <a:gd name="T47" fmla="*/ 1 h 176"/>
                  <a:gd name="T48" fmla="*/ 1 w 210"/>
                  <a:gd name="T49" fmla="*/ 1 h 176"/>
                  <a:gd name="T50" fmla="*/ 1 w 210"/>
                  <a:gd name="T51" fmla="*/ 1 h 176"/>
                  <a:gd name="T52" fmla="*/ 1 w 210"/>
                  <a:gd name="T53" fmla="*/ 1 h 176"/>
                  <a:gd name="T54" fmla="*/ 1 w 210"/>
                  <a:gd name="T55" fmla="*/ 1 h 176"/>
                  <a:gd name="T56" fmla="*/ 1 w 210"/>
                  <a:gd name="T57" fmla="*/ 1 h 176"/>
                  <a:gd name="T58" fmla="*/ 1 w 210"/>
                  <a:gd name="T59" fmla="*/ 1 h 176"/>
                  <a:gd name="T60" fmla="*/ 1 w 210"/>
                  <a:gd name="T61" fmla="*/ 1 h 176"/>
                  <a:gd name="T62" fmla="*/ 1 w 210"/>
                  <a:gd name="T63" fmla="*/ 1 h 176"/>
                  <a:gd name="T64" fmla="*/ 1 w 210"/>
                  <a:gd name="T65" fmla="*/ 1 h 176"/>
                  <a:gd name="T66" fmla="*/ 1 w 210"/>
                  <a:gd name="T67" fmla="*/ 1 h 176"/>
                  <a:gd name="T68" fmla="*/ 1 w 210"/>
                  <a:gd name="T69" fmla="*/ 0 h 176"/>
                  <a:gd name="T70" fmla="*/ 1 w 210"/>
                  <a:gd name="T71" fmla="*/ 1 h 1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10" h="176">
                    <a:moveTo>
                      <a:pt x="89" y="2"/>
                    </a:moveTo>
                    <a:lnTo>
                      <a:pt x="81" y="3"/>
                    </a:lnTo>
                    <a:lnTo>
                      <a:pt x="73" y="6"/>
                    </a:lnTo>
                    <a:lnTo>
                      <a:pt x="66" y="8"/>
                    </a:lnTo>
                    <a:lnTo>
                      <a:pt x="58" y="11"/>
                    </a:lnTo>
                    <a:lnTo>
                      <a:pt x="51" y="14"/>
                    </a:lnTo>
                    <a:lnTo>
                      <a:pt x="44" y="18"/>
                    </a:lnTo>
                    <a:lnTo>
                      <a:pt x="37" y="22"/>
                    </a:lnTo>
                    <a:lnTo>
                      <a:pt x="32" y="28"/>
                    </a:lnTo>
                    <a:lnTo>
                      <a:pt x="26" y="32"/>
                    </a:lnTo>
                    <a:lnTo>
                      <a:pt x="21" y="37"/>
                    </a:lnTo>
                    <a:lnTo>
                      <a:pt x="16" y="43"/>
                    </a:lnTo>
                    <a:lnTo>
                      <a:pt x="12" y="50"/>
                    </a:lnTo>
                    <a:lnTo>
                      <a:pt x="8" y="55"/>
                    </a:lnTo>
                    <a:lnTo>
                      <a:pt x="5" y="62"/>
                    </a:lnTo>
                    <a:lnTo>
                      <a:pt x="3" y="69"/>
                    </a:lnTo>
                    <a:lnTo>
                      <a:pt x="1" y="76"/>
                    </a:lnTo>
                    <a:lnTo>
                      <a:pt x="0" y="84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3" y="110"/>
                    </a:lnTo>
                    <a:lnTo>
                      <a:pt x="5" y="118"/>
                    </a:lnTo>
                    <a:lnTo>
                      <a:pt x="10" y="125"/>
                    </a:lnTo>
                    <a:lnTo>
                      <a:pt x="14" y="134"/>
                    </a:lnTo>
                    <a:lnTo>
                      <a:pt x="19" y="140"/>
                    </a:lnTo>
                    <a:lnTo>
                      <a:pt x="25" y="146"/>
                    </a:lnTo>
                    <a:lnTo>
                      <a:pt x="32" y="153"/>
                    </a:lnTo>
                    <a:lnTo>
                      <a:pt x="40" y="158"/>
                    </a:lnTo>
                    <a:lnTo>
                      <a:pt x="48" y="162"/>
                    </a:lnTo>
                    <a:lnTo>
                      <a:pt x="56" y="167"/>
                    </a:lnTo>
                    <a:lnTo>
                      <a:pt x="66" y="171"/>
                    </a:lnTo>
                    <a:lnTo>
                      <a:pt x="76" y="172"/>
                    </a:lnTo>
                    <a:lnTo>
                      <a:pt x="85" y="175"/>
                    </a:lnTo>
                    <a:lnTo>
                      <a:pt x="95" y="175"/>
                    </a:lnTo>
                    <a:lnTo>
                      <a:pt x="102" y="176"/>
                    </a:lnTo>
                    <a:lnTo>
                      <a:pt x="110" y="175"/>
                    </a:lnTo>
                    <a:lnTo>
                      <a:pt x="118" y="175"/>
                    </a:lnTo>
                    <a:lnTo>
                      <a:pt x="126" y="173"/>
                    </a:lnTo>
                    <a:lnTo>
                      <a:pt x="135" y="171"/>
                    </a:lnTo>
                    <a:lnTo>
                      <a:pt x="143" y="169"/>
                    </a:lnTo>
                    <a:lnTo>
                      <a:pt x="150" y="167"/>
                    </a:lnTo>
                    <a:lnTo>
                      <a:pt x="157" y="162"/>
                    </a:lnTo>
                    <a:lnTo>
                      <a:pt x="164" y="158"/>
                    </a:lnTo>
                    <a:lnTo>
                      <a:pt x="170" y="154"/>
                    </a:lnTo>
                    <a:lnTo>
                      <a:pt x="177" y="150"/>
                    </a:lnTo>
                    <a:lnTo>
                      <a:pt x="183" y="145"/>
                    </a:lnTo>
                    <a:lnTo>
                      <a:pt x="188" y="139"/>
                    </a:lnTo>
                    <a:lnTo>
                      <a:pt x="192" y="134"/>
                    </a:lnTo>
                    <a:lnTo>
                      <a:pt x="197" y="128"/>
                    </a:lnTo>
                    <a:lnTo>
                      <a:pt x="201" y="121"/>
                    </a:lnTo>
                    <a:lnTo>
                      <a:pt x="203" y="114"/>
                    </a:lnTo>
                    <a:lnTo>
                      <a:pt x="206" y="107"/>
                    </a:lnTo>
                    <a:lnTo>
                      <a:pt x="208" y="101"/>
                    </a:lnTo>
                    <a:lnTo>
                      <a:pt x="209" y="92"/>
                    </a:lnTo>
                    <a:lnTo>
                      <a:pt x="210" y="83"/>
                    </a:lnTo>
                    <a:lnTo>
                      <a:pt x="209" y="74"/>
                    </a:lnTo>
                    <a:lnTo>
                      <a:pt x="208" y="66"/>
                    </a:lnTo>
                    <a:lnTo>
                      <a:pt x="203" y="58"/>
                    </a:lnTo>
                    <a:lnTo>
                      <a:pt x="201" y="50"/>
                    </a:lnTo>
                    <a:lnTo>
                      <a:pt x="195" y="43"/>
                    </a:lnTo>
                    <a:lnTo>
                      <a:pt x="190" y="35"/>
                    </a:lnTo>
                    <a:lnTo>
                      <a:pt x="184" y="29"/>
                    </a:lnTo>
                    <a:lnTo>
                      <a:pt x="177" y="22"/>
                    </a:lnTo>
                    <a:lnTo>
                      <a:pt x="169" y="18"/>
                    </a:lnTo>
                    <a:lnTo>
                      <a:pt x="161" y="13"/>
                    </a:lnTo>
                    <a:lnTo>
                      <a:pt x="151" y="8"/>
                    </a:lnTo>
                    <a:lnTo>
                      <a:pt x="143" y="6"/>
                    </a:lnTo>
                    <a:lnTo>
                      <a:pt x="132" y="3"/>
                    </a:lnTo>
                    <a:lnTo>
                      <a:pt x="122" y="2"/>
                    </a:lnTo>
                    <a:lnTo>
                      <a:pt x="113" y="0"/>
                    </a:lnTo>
                    <a:lnTo>
                      <a:pt x="104" y="0"/>
                    </a:lnTo>
                    <a:lnTo>
                      <a:pt x="98" y="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0" name="Freeform 1008"/>
              <p:cNvSpPr>
                <a:spLocks/>
              </p:cNvSpPr>
              <p:nvPr userDrawn="1"/>
            </p:nvSpPr>
            <p:spPr bwMode="auto">
              <a:xfrm>
                <a:off x="5355" y="2516"/>
                <a:ext cx="101" cy="84"/>
              </a:xfrm>
              <a:custGeom>
                <a:avLst/>
                <a:gdLst>
                  <a:gd name="T0" fmla="*/ 1 w 202"/>
                  <a:gd name="T1" fmla="*/ 0 h 169"/>
                  <a:gd name="T2" fmla="*/ 1 w 202"/>
                  <a:gd name="T3" fmla="*/ 0 h 169"/>
                  <a:gd name="T4" fmla="*/ 1 w 202"/>
                  <a:gd name="T5" fmla="*/ 0 h 169"/>
                  <a:gd name="T6" fmla="*/ 1 w 202"/>
                  <a:gd name="T7" fmla="*/ 0 h 169"/>
                  <a:gd name="T8" fmla="*/ 1 w 202"/>
                  <a:gd name="T9" fmla="*/ 0 h 169"/>
                  <a:gd name="T10" fmla="*/ 1 w 202"/>
                  <a:gd name="T11" fmla="*/ 0 h 169"/>
                  <a:gd name="T12" fmla="*/ 1 w 202"/>
                  <a:gd name="T13" fmla="*/ 0 h 169"/>
                  <a:gd name="T14" fmla="*/ 1 w 202"/>
                  <a:gd name="T15" fmla="*/ 0 h 169"/>
                  <a:gd name="T16" fmla="*/ 0 w 202"/>
                  <a:gd name="T17" fmla="*/ 0 h 169"/>
                  <a:gd name="T18" fmla="*/ 1 w 202"/>
                  <a:gd name="T19" fmla="*/ 0 h 169"/>
                  <a:gd name="T20" fmla="*/ 1 w 202"/>
                  <a:gd name="T21" fmla="*/ 0 h 169"/>
                  <a:gd name="T22" fmla="*/ 1 w 202"/>
                  <a:gd name="T23" fmla="*/ 0 h 169"/>
                  <a:gd name="T24" fmla="*/ 1 w 202"/>
                  <a:gd name="T25" fmla="*/ 0 h 169"/>
                  <a:gd name="T26" fmla="*/ 1 w 202"/>
                  <a:gd name="T27" fmla="*/ 0 h 169"/>
                  <a:gd name="T28" fmla="*/ 1 w 202"/>
                  <a:gd name="T29" fmla="*/ 0 h 169"/>
                  <a:gd name="T30" fmla="*/ 1 w 202"/>
                  <a:gd name="T31" fmla="*/ 0 h 169"/>
                  <a:gd name="T32" fmla="*/ 1 w 202"/>
                  <a:gd name="T33" fmla="*/ 0 h 169"/>
                  <a:gd name="T34" fmla="*/ 1 w 202"/>
                  <a:gd name="T35" fmla="*/ 0 h 169"/>
                  <a:gd name="T36" fmla="*/ 1 w 202"/>
                  <a:gd name="T37" fmla="*/ 0 h 169"/>
                  <a:gd name="T38" fmla="*/ 1 w 202"/>
                  <a:gd name="T39" fmla="*/ 0 h 169"/>
                  <a:gd name="T40" fmla="*/ 1 w 202"/>
                  <a:gd name="T41" fmla="*/ 0 h 169"/>
                  <a:gd name="T42" fmla="*/ 1 w 202"/>
                  <a:gd name="T43" fmla="*/ 0 h 169"/>
                  <a:gd name="T44" fmla="*/ 1 w 202"/>
                  <a:gd name="T45" fmla="*/ 0 h 169"/>
                  <a:gd name="T46" fmla="*/ 1 w 202"/>
                  <a:gd name="T47" fmla="*/ 0 h 169"/>
                  <a:gd name="T48" fmla="*/ 1 w 202"/>
                  <a:gd name="T49" fmla="*/ 0 h 169"/>
                  <a:gd name="T50" fmla="*/ 1 w 202"/>
                  <a:gd name="T51" fmla="*/ 0 h 169"/>
                  <a:gd name="T52" fmla="*/ 1 w 202"/>
                  <a:gd name="T53" fmla="*/ 0 h 169"/>
                  <a:gd name="T54" fmla="*/ 1 w 202"/>
                  <a:gd name="T55" fmla="*/ 0 h 169"/>
                  <a:gd name="T56" fmla="*/ 1 w 202"/>
                  <a:gd name="T57" fmla="*/ 0 h 169"/>
                  <a:gd name="T58" fmla="*/ 1 w 202"/>
                  <a:gd name="T59" fmla="*/ 0 h 169"/>
                  <a:gd name="T60" fmla="*/ 1 w 202"/>
                  <a:gd name="T61" fmla="*/ 0 h 169"/>
                  <a:gd name="T62" fmla="*/ 1 w 202"/>
                  <a:gd name="T63" fmla="*/ 0 h 169"/>
                  <a:gd name="T64" fmla="*/ 1 w 202"/>
                  <a:gd name="T65" fmla="*/ 0 h 169"/>
                  <a:gd name="T66" fmla="*/ 1 w 202"/>
                  <a:gd name="T67" fmla="*/ 0 h 169"/>
                  <a:gd name="T68" fmla="*/ 1 w 202"/>
                  <a:gd name="T69" fmla="*/ 0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2" h="169">
                    <a:moveTo>
                      <a:pt x="85" y="0"/>
                    </a:moveTo>
                    <a:lnTo>
                      <a:pt x="77" y="2"/>
                    </a:lnTo>
                    <a:lnTo>
                      <a:pt x="70" y="3"/>
                    </a:lnTo>
                    <a:lnTo>
                      <a:pt x="63" y="6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6" y="18"/>
                    </a:lnTo>
                    <a:lnTo>
                      <a:pt x="30" y="22"/>
                    </a:lnTo>
                    <a:lnTo>
                      <a:pt x="25" y="26"/>
                    </a:lnTo>
                    <a:lnTo>
                      <a:pt x="21" y="31"/>
                    </a:lnTo>
                    <a:lnTo>
                      <a:pt x="15" y="36"/>
                    </a:lnTo>
                    <a:lnTo>
                      <a:pt x="12" y="42"/>
                    </a:lnTo>
                    <a:lnTo>
                      <a:pt x="8" y="47"/>
                    </a:lnTo>
                    <a:lnTo>
                      <a:pt x="5" y="54"/>
                    </a:lnTo>
                    <a:lnTo>
                      <a:pt x="3" y="61"/>
                    </a:lnTo>
                    <a:lnTo>
                      <a:pt x="1" y="66"/>
                    </a:lnTo>
                    <a:lnTo>
                      <a:pt x="1" y="72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1" y="92"/>
                    </a:lnTo>
                    <a:lnTo>
                      <a:pt x="3" y="101"/>
                    </a:lnTo>
                    <a:lnTo>
                      <a:pt x="5" y="108"/>
                    </a:lnTo>
                    <a:lnTo>
                      <a:pt x="8" y="116"/>
                    </a:lnTo>
                    <a:lnTo>
                      <a:pt x="14" y="123"/>
                    </a:lnTo>
                    <a:lnTo>
                      <a:pt x="18" y="130"/>
                    </a:lnTo>
                    <a:lnTo>
                      <a:pt x="25" y="136"/>
                    </a:lnTo>
                    <a:lnTo>
                      <a:pt x="30" y="143"/>
                    </a:lnTo>
                    <a:lnTo>
                      <a:pt x="38" y="149"/>
                    </a:lnTo>
                    <a:lnTo>
                      <a:pt x="45" y="153"/>
                    </a:lnTo>
                    <a:lnTo>
                      <a:pt x="55" y="158"/>
                    </a:lnTo>
                    <a:lnTo>
                      <a:pt x="63" y="161"/>
                    </a:lnTo>
                    <a:lnTo>
                      <a:pt x="73" y="165"/>
                    </a:lnTo>
                    <a:lnTo>
                      <a:pt x="83" y="168"/>
                    </a:lnTo>
                    <a:lnTo>
                      <a:pt x="91" y="168"/>
                    </a:lnTo>
                    <a:lnTo>
                      <a:pt x="99" y="169"/>
                    </a:lnTo>
                    <a:lnTo>
                      <a:pt x="107" y="169"/>
                    </a:lnTo>
                    <a:lnTo>
                      <a:pt x="114" y="169"/>
                    </a:lnTo>
                    <a:lnTo>
                      <a:pt x="129" y="167"/>
                    </a:lnTo>
                    <a:lnTo>
                      <a:pt x="138" y="165"/>
                    </a:lnTo>
                    <a:lnTo>
                      <a:pt x="144" y="163"/>
                    </a:lnTo>
                    <a:lnTo>
                      <a:pt x="158" y="157"/>
                    </a:lnTo>
                    <a:lnTo>
                      <a:pt x="171" y="149"/>
                    </a:lnTo>
                    <a:lnTo>
                      <a:pt x="176" y="145"/>
                    </a:lnTo>
                    <a:lnTo>
                      <a:pt x="182" y="141"/>
                    </a:lnTo>
                    <a:lnTo>
                      <a:pt x="186" y="135"/>
                    </a:lnTo>
                    <a:lnTo>
                      <a:pt x="190" y="130"/>
                    </a:lnTo>
                    <a:lnTo>
                      <a:pt x="194" y="123"/>
                    </a:lnTo>
                    <a:lnTo>
                      <a:pt x="197" y="117"/>
                    </a:lnTo>
                    <a:lnTo>
                      <a:pt x="198" y="110"/>
                    </a:lnTo>
                    <a:lnTo>
                      <a:pt x="201" y="103"/>
                    </a:lnTo>
                    <a:lnTo>
                      <a:pt x="202" y="95"/>
                    </a:lnTo>
                    <a:lnTo>
                      <a:pt x="202" y="87"/>
                    </a:lnTo>
                    <a:lnTo>
                      <a:pt x="201" y="79"/>
                    </a:lnTo>
                    <a:lnTo>
                      <a:pt x="199" y="70"/>
                    </a:lnTo>
                    <a:lnTo>
                      <a:pt x="197" y="62"/>
                    </a:lnTo>
                    <a:lnTo>
                      <a:pt x="193" y="54"/>
                    </a:lnTo>
                    <a:lnTo>
                      <a:pt x="188" y="47"/>
                    </a:lnTo>
                    <a:lnTo>
                      <a:pt x="183" y="39"/>
                    </a:lnTo>
                    <a:lnTo>
                      <a:pt x="177" y="32"/>
                    </a:lnTo>
                    <a:lnTo>
                      <a:pt x="171" y="26"/>
                    </a:lnTo>
                    <a:lnTo>
                      <a:pt x="162" y="21"/>
                    </a:lnTo>
                    <a:lnTo>
                      <a:pt x="155" y="15"/>
                    </a:lnTo>
                    <a:lnTo>
                      <a:pt x="146" y="11"/>
                    </a:lnTo>
                    <a:lnTo>
                      <a:pt x="138" y="7"/>
                    </a:lnTo>
                    <a:lnTo>
                      <a:pt x="128" y="4"/>
                    </a:lnTo>
                    <a:lnTo>
                      <a:pt x="117" y="2"/>
                    </a:lnTo>
                    <a:lnTo>
                      <a:pt x="109" y="2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1" name="Freeform 1009"/>
              <p:cNvSpPr>
                <a:spLocks/>
              </p:cNvSpPr>
              <p:nvPr userDrawn="1"/>
            </p:nvSpPr>
            <p:spPr bwMode="auto">
              <a:xfrm>
                <a:off x="5272" y="2930"/>
                <a:ext cx="96" cy="81"/>
              </a:xfrm>
              <a:custGeom>
                <a:avLst/>
                <a:gdLst>
                  <a:gd name="T0" fmla="*/ 1 w 191"/>
                  <a:gd name="T1" fmla="*/ 0 h 163"/>
                  <a:gd name="T2" fmla="*/ 1 w 191"/>
                  <a:gd name="T3" fmla="*/ 0 h 163"/>
                  <a:gd name="T4" fmla="*/ 1 w 191"/>
                  <a:gd name="T5" fmla="*/ 0 h 163"/>
                  <a:gd name="T6" fmla="*/ 1 w 191"/>
                  <a:gd name="T7" fmla="*/ 0 h 163"/>
                  <a:gd name="T8" fmla="*/ 1 w 191"/>
                  <a:gd name="T9" fmla="*/ 0 h 163"/>
                  <a:gd name="T10" fmla="*/ 1 w 191"/>
                  <a:gd name="T11" fmla="*/ 0 h 163"/>
                  <a:gd name="T12" fmla="*/ 1 w 191"/>
                  <a:gd name="T13" fmla="*/ 0 h 163"/>
                  <a:gd name="T14" fmla="*/ 0 w 191"/>
                  <a:gd name="T15" fmla="*/ 0 h 163"/>
                  <a:gd name="T16" fmla="*/ 0 w 191"/>
                  <a:gd name="T17" fmla="*/ 0 h 163"/>
                  <a:gd name="T18" fmla="*/ 1 w 191"/>
                  <a:gd name="T19" fmla="*/ 0 h 163"/>
                  <a:gd name="T20" fmla="*/ 1 w 191"/>
                  <a:gd name="T21" fmla="*/ 0 h 163"/>
                  <a:gd name="T22" fmla="*/ 1 w 191"/>
                  <a:gd name="T23" fmla="*/ 0 h 163"/>
                  <a:gd name="T24" fmla="*/ 1 w 191"/>
                  <a:gd name="T25" fmla="*/ 0 h 163"/>
                  <a:gd name="T26" fmla="*/ 1 w 191"/>
                  <a:gd name="T27" fmla="*/ 0 h 163"/>
                  <a:gd name="T28" fmla="*/ 1 w 191"/>
                  <a:gd name="T29" fmla="*/ 0 h 163"/>
                  <a:gd name="T30" fmla="*/ 1 w 191"/>
                  <a:gd name="T31" fmla="*/ 0 h 163"/>
                  <a:gd name="T32" fmla="*/ 1 w 191"/>
                  <a:gd name="T33" fmla="*/ 0 h 163"/>
                  <a:gd name="T34" fmla="*/ 1 w 191"/>
                  <a:gd name="T35" fmla="*/ 0 h 163"/>
                  <a:gd name="T36" fmla="*/ 1 w 191"/>
                  <a:gd name="T37" fmla="*/ 0 h 163"/>
                  <a:gd name="T38" fmla="*/ 1 w 191"/>
                  <a:gd name="T39" fmla="*/ 0 h 163"/>
                  <a:gd name="T40" fmla="*/ 1 w 191"/>
                  <a:gd name="T41" fmla="*/ 0 h 163"/>
                  <a:gd name="T42" fmla="*/ 1 w 191"/>
                  <a:gd name="T43" fmla="*/ 0 h 163"/>
                  <a:gd name="T44" fmla="*/ 1 w 191"/>
                  <a:gd name="T45" fmla="*/ 0 h 163"/>
                  <a:gd name="T46" fmla="*/ 1 w 191"/>
                  <a:gd name="T47" fmla="*/ 0 h 163"/>
                  <a:gd name="T48" fmla="*/ 1 w 191"/>
                  <a:gd name="T49" fmla="*/ 0 h 163"/>
                  <a:gd name="T50" fmla="*/ 1 w 191"/>
                  <a:gd name="T51" fmla="*/ 0 h 163"/>
                  <a:gd name="T52" fmla="*/ 1 w 191"/>
                  <a:gd name="T53" fmla="*/ 0 h 163"/>
                  <a:gd name="T54" fmla="*/ 1 w 191"/>
                  <a:gd name="T55" fmla="*/ 0 h 163"/>
                  <a:gd name="T56" fmla="*/ 1 w 191"/>
                  <a:gd name="T57" fmla="*/ 0 h 163"/>
                  <a:gd name="T58" fmla="*/ 1 w 191"/>
                  <a:gd name="T59" fmla="*/ 0 h 163"/>
                  <a:gd name="T60" fmla="*/ 1 w 191"/>
                  <a:gd name="T61" fmla="*/ 0 h 163"/>
                  <a:gd name="T62" fmla="*/ 1 w 191"/>
                  <a:gd name="T63" fmla="*/ 0 h 163"/>
                  <a:gd name="T64" fmla="*/ 1 w 191"/>
                  <a:gd name="T65" fmla="*/ 0 h 163"/>
                  <a:gd name="T66" fmla="*/ 1 w 191"/>
                  <a:gd name="T67" fmla="*/ 0 h 1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1" h="163">
                    <a:moveTo>
                      <a:pt x="80" y="0"/>
                    </a:moveTo>
                    <a:lnTo>
                      <a:pt x="73" y="0"/>
                    </a:lnTo>
                    <a:lnTo>
                      <a:pt x="66" y="2"/>
                    </a:lnTo>
                    <a:lnTo>
                      <a:pt x="52" y="5"/>
                    </a:lnTo>
                    <a:lnTo>
                      <a:pt x="45" y="6"/>
                    </a:lnTo>
                    <a:lnTo>
                      <a:pt x="40" y="9"/>
                    </a:lnTo>
                    <a:lnTo>
                      <a:pt x="33" y="11"/>
                    </a:lnTo>
                    <a:lnTo>
                      <a:pt x="29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1" y="32"/>
                    </a:lnTo>
                    <a:lnTo>
                      <a:pt x="7" y="38"/>
                    </a:lnTo>
                    <a:lnTo>
                      <a:pt x="4" y="43"/>
                    </a:lnTo>
                    <a:lnTo>
                      <a:pt x="3" y="50"/>
                    </a:lnTo>
                    <a:lnTo>
                      <a:pt x="1" y="55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3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2" y="110"/>
                    </a:lnTo>
                    <a:lnTo>
                      <a:pt x="16" y="117"/>
                    </a:lnTo>
                    <a:lnTo>
                      <a:pt x="23" y="124"/>
                    </a:lnTo>
                    <a:lnTo>
                      <a:pt x="29" y="130"/>
                    </a:lnTo>
                    <a:lnTo>
                      <a:pt x="36" y="137"/>
                    </a:lnTo>
                    <a:lnTo>
                      <a:pt x="44" y="142"/>
                    </a:lnTo>
                    <a:lnTo>
                      <a:pt x="60" y="152"/>
                    </a:lnTo>
                    <a:lnTo>
                      <a:pt x="69" y="154"/>
                    </a:lnTo>
                    <a:lnTo>
                      <a:pt x="78" y="159"/>
                    </a:lnTo>
                    <a:lnTo>
                      <a:pt x="87" y="160"/>
                    </a:lnTo>
                    <a:lnTo>
                      <a:pt x="93" y="161"/>
                    </a:lnTo>
                    <a:lnTo>
                      <a:pt x="100" y="163"/>
                    </a:lnTo>
                    <a:lnTo>
                      <a:pt x="109" y="163"/>
                    </a:lnTo>
                    <a:lnTo>
                      <a:pt x="115" y="163"/>
                    </a:lnTo>
                    <a:lnTo>
                      <a:pt x="122" y="163"/>
                    </a:lnTo>
                    <a:lnTo>
                      <a:pt x="131" y="161"/>
                    </a:lnTo>
                    <a:lnTo>
                      <a:pt x="137" y="160"/>
                    </a:lnTo>
                    <a:lnTo>
                      <a:pt x="150" y="154"/>
                    </a:lnTo>
                    <a:lnTo>
                      <a:pt x="155" y="152"/>
                    </a:lnTo>
                    <a:lnTo>
                      <a:pt x="161" y="149"/>
                    </a:lnTo>
                    <a:lnTo>
                      <a:pt x="172" y="141"/>
                    </a:lnTo>
                    <a:lnTo>
                      <a:pt x="176" y="137"/>
                    </a:lnTo>
                    <a:lnTo>
                      <a:pt x="179" y="131"/>
                    </a:lnTo>
                    <a:lnTo>
                      <a:pt x="183" y="126"/>
                    </a:lnTo>
                    <a:lnTo>
                      <a:pt x="186" y="120"/>
                    </a:lnTo>
                    <a:lnTo>
                      <a:pt x="188" y="115"/>
                    </a:lnTo>
                    <a:lnTo>
                      <a:pt x="190" y="108"/>
                    </a:lnTo>
                    <a:lnTo>
                      <a:pt x="191" y="99"/>
                    </a:lnTo>
                    <a:lnTo>
                      <a:pt x="191" y="91"/>
                    </a:lnTo>
                    <a:lnTo>
                      <a:pt x="190" y="84"/>
                    </a:lnTo>
                    <a:lnTo>
                      <a:pt x="188" y="76"/>
                    </a:lnTo>
                    <a:lnTo>
                      <a:pt x="186" y="68"/>
                    </a:lnTo>
                    <a:lnTo>
                      <a:pt x="183" y="60"/>
                    </a:lnTo>
                    <a:lnTo>
                      <a:pt x="177" y="53"/>
                    </a:lnTo>
                    <a:lnTo>
                      <a:pt x="173" y="46"/>
                    </a:lnTo>
                    <a:lnTo>
                      <a:pt x="168" y="39"/>
                    </a:lnTo>
                    <a:lnTo>
                      <a:pt x="161" y="32"/>
                    </a:lnTo>
                    <a:lnTo>
                      <a:pt x="154" y="27"/>
                    </a:lnTo>
                    <a:lnTo>
                      <a:pt x="146" y="21"/>
                    </a:lnTo>
                    <a:lnTo>
                      <a:pt x="137" y="16"/>
                    </a:lnTo>
                    <a:lnTo>
                      <a:pt x="129" y="11"/>
                    </a:lnTo>
                    <a:lnTo>
                      <a:pt x="120" y="7"/>
                    </a:lnTo>
                    <a:lnTo>
                      <a:pt x="110" y="5"/>
                    </a:lnTo>
                    <a:lnTo>
                      <a:pt x="103" y="3"/>
                    </a:lnTo>
                    <a:lnTo>
                      <a:pt x="95" y="2"/>
                    </a:lnTo>
                    <a:lnTo>
                      <a:pt x="8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2" name="Freeform 1010"/>
              <p:cNvSpPr>
                <a:spLocks/>
              </p:cNvSpPr>
              <p:nvPr userDrawn="1"/>
            </p:nvSpPr>
            <p:spPr bwMode="auto">
              <a:xfrm>
                <a:off x="5384" y="2371"/>
                <a:ext cx="103" cy="86"/>
              </a:xfrm>
              <a:custGeom>
                <a:avLst/>
                <a:gdLst>
                  <a:gd name="T0" fmla="*/ 1 w 206"/>
                  <a:gd name="T1" fmla="*/ 1 h 172"/>
                  <a:gd name="T2" fmla="*/ 1 w 206"/>
                  <a:gd name="T3" fmla="*/ 1 h 172"/>
                  <a:gd name="T4" fmla="*/ 1 w 206"/>
                  <a:gd name="T5" fmla="*/ 1 h 172"/>
                  <a:gd name="T6" fmla="*/ 1 w 206"/>
                  <a:gd name="T7" fmla="*/ 1 h 172"/>
                  <a:gd name="T8" fmla="*/ 1 w 206"/>
                  <a:gd name="T9" fmla="*/ 1 h 172"/>
                  <a:gd name="T10" fmla="*/ 1 w 206"/>
                  <a:gd name="T11" fmla="*/ 1 h 172"/>
                  <a:gd name="T12" fmla="*/ 1 w 206"/>
                  <a:gd name="T13" fmla="*/ 1 h 172"/>
                  <a:gd name="T14" fmla="*/ 0 w 206"/>
                  <a:gd name="T15" fmla="*/ 1 h 172"/>
                  <a:gd name="T16" fmla="*/ 1 w 206"/>
                  <a:gd name="T17" fmla="*/ 1 h 172"/>
                  <a:gd name="T18" fmla="*/ 1 w 206"/>
                  <a:gd name="T19" fmla="*/ 1 h 172"/>
                  <a:gd name="T20" fmla="*/ 1 w 206"/>
                  <a:gd name="T21" fmla="*/ 1 h 172"/>
                  <a:gd name="T22" fmla="*/ 1 w 206"/>
                  <a:gd name="T23" fmla="*/ 1 h 172"/>
                  <a:gd name="T24" fmla="*/ 1 w 206"/>
                  <a:gd name="T25" fmla="*/ 1 h 172"/>
                  <a:gd name="T26" fmla="*/ 1 w 206"/>
                  <a:gd name="T27" fmla="*/ 1 h 172"/>
                  <a:gd name="T28" fmla="*/ 1 w 206"/>
                  <a:gd name="T29" fmla="*/ 1 h 172"/>
                  <a:gd name="T30" fmla="*/ 1 w 206"/>
                  <a:gd name="T31" fmla="*/ 1 h 172"/>
                  <a:gd name="T32" fmla="*/ 1 w 206"/>
                  <a:gd name="T33" fmla="*/ 1 h 172"/>
                  <a:gd name="T34" fmla="*/ 1 w 206"/>
                  <a:gd name="T35" fmla="*/ 1 h 172"/>
                  <a:gd name="T36" fmla="*/ 1 w 206"/>
                  <a:gd name="T37" fmla="*/ 1 h 172"/>
                  <a:gd name="T38" fmla="*/ 1 w 206"/>
                  <a:gd name="T39" fmla="*/ 1 h 172"/>
                  <a:gd name="T40" fmla="*/ 1 w 206"/>
                  <a:gd name="T41" fmla="*/ 1 h 172"/>
                  <a:gd name="T42" fmla="*/ 1 w 206"/>
                  <a:gd name="T43" fmla="*/ 1 h 172"/>
                  <a:gd name="T44" fmla="*/ 1 w 206"/>
                  <a:gd name="T45" fmla="*/ 1 h 172"/>
                  <a:gd name="T46" fmla="*/ 1 w 206"/>
                  <a:gd name="T47" fmla="*/ 1 h 172"/>
                  <a:gd name="T48" fmla="*/ 1 w 206"/>
                  <a:gd name="T49" fmla="*/ 1 h 172"/>
                  <a:gd name="T50" fmla="*/ 1 w 206"/>
                  <a:gd name="T51" fmla="*/ 1 h 172"/>
                  <a:gd name="T52" fmla="*/ 1 w 206"/>
                  <a:gd name="T53" fmla="*/ 1 h 172"/>
                  <a:gd name="T54" fmla="*/ 1 w 206"/>
                  <a:gd name="T55" fmla="*/ 1 h 172"/>
                  <a:gd name="T56" fmla="*/ 1 w 206"/>
                  <a:gd name="T57" fmla="*/ 1 h 172"/>
                  <a:gd name="T58" fmla="*/ 1 w 206"/>
                  <a:gd name="T59" fmla="*/ 1 h 172"/>
                  <a:gd name="T60" fmla="*/ 1 w 206"/>
                  <a:gd name="T61" fmla="*/ 1 h 172"/>
                  <a:gd name="T62" fmla="*/ 1 w 206"/>
                  <a:gd name="T63" fmla="*/ 1 h 172"/>
                  <a:gd name="T64" fmla="*/ 1 w 206"/>
                  <a:gd name="T65" fmla="*/ 1 h 172"/>
                  <a:gd name="T66" fmla="*/ 1 w 206"/>
                  <a:gd name="T67" fmla="*/ 0 h 172"/>
                  <a:gd name="T68" fmla="*/ 1 w 206"/>
                  <a:gd name="T69" fmla="*/ 1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6" h="172">
                    <a:moveTo>
                      <a:pt x="86" y="2"/>
                    </a:moveTo>
                    <a:lnTo>
                      <a:pt x="80" y="3"/>
                    </a:lnTo>
                    <a:lnTo>
                      <a:pt x="71" y="4"/>
                    </a:lnTo>
                    <a:lnTo>
                      <a:pt x="56" y="10"/>
                    </a:lnTo>
                    <a:lnTo>
                      <a:pt x="42" y="17"/>
                    </a:lnTo>
                    <a:lnTo>
                      <a:pt x="37" y="19"/>
                    </a:lnTo>
                    <a:lnTo>
                      <a:pt x="31" y="25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6" y="40"/>
                    </a:lnTo>
                    <a:lnTo>
                      <a:pt x="12" y="46"/>
                    </a:lnTo>
                    <a:lnTo>
                      <a:pt x="8" y="51"/>
                    </a:lnTo>
                    <a:lnTo>
                      <a:pt x="5" y="58"/>
                    </a:lnTo>
                    <a:lnTo>
                      <a:pt x="1" y="72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5" y="113"/>
                    </a:lnTo>
                    <a:lnTo>
                      <a:pt x="9" y="121"/>
                    </a:lnTo>
                    <a:lnTo>
                      <a:pt x="13" y="128"/>
                    </a:lnTo>
                    <a:lnTo>
                      <a:pt x="19" y="135"/>
                    </a:lnTo>
                    <a:lnTo>
                      <a:pt x="25" y="142"/>
                    </a:lnTo>
                    <a:lnTo>
                      <a:pt x="31" y="147"/>
                    </a:lnTo>
                    <a:lnTo>
                      <a:pt x="38" y="153"/>
                    </a:lnTo>
                    <a:lnTo>
                      <a:pt x="47" y="158"/>
                    </a:lnTo>
                    <a:lnTo>
                      <a:pt x="55" y="162"/>
                    </a:lnTo>
                    <a:lnTo>
                      <a:pt x="64" y="167"/>
                    </a:lnTo>
                    <a:lnTo>
                      <a:pt x="74" y="169"/>
                    </a:lnTo>
                    <a:lnTo>
                      <a:pt x="84" y="171"/>
                    </a:lnTo>
                    <a:lnTo>
                      <a:pt x="92" y="172"/>
                    </a:lnTo>
                    <a:lnTo>
                      <a:pt x="100" y="172"/>
                    </a:lnTo>
                    <a:lnTo>
                      <a:pt x="108" y="172"/>
                    </a:lnTo>
                    <a:lnTo>
                      <a:pt x="117" y="172"/>
                    </a:lnTo>
                    <a:lnTo>
                      <a:pt x="125" y="171"/>
                    </a:lnTo>
                    <a:lnTo>
                      <a:pt x="132" y="169"/>
                    </a:lnTo>
                    <a:lnTo>
                      <a:pt x="140" y="167"/>
                    </a:lnTo>
                    <a:lnTo>
                      <a:pt x="147" y="165"/>
                    </a:lnTo>
                    <a:lnTo>
                      <a:pt x="154" y="161"/>
                    </a:lnTo>
                    <a:lnTo>
                      <a:pt x="161" y="158"/>
                    </a:lnTo>
                    <a:lnTo>
                      <a:pt x="168" y="154"/>
                    </a:lnTo>
                    <a:lnTo>
                      <a:pt x="173" y="150"/>
                    </a:lnTo>
                    <a:lnTo>
                      <a:pt x="179" y="145"/>
                    </a:lnTo>
                    <a:lnTo>
                      <a:pt x="184" y="140"/>
                    </a:lnTo>
                    <a:lnTo>
                      <a:pt x="188" y="135"/>
                    </a:lnTo>
                    <a:lnTo>
                      <a:pt x="192" y="128"/>
                    </a:lnTo>
                    <a:lnTo>
                      <a:pt x="196" y="123"/>
                    </a:lnTo>
                    <a:lnTo>
                      <a:pt x="199" y="116"/>
                    </a:lnTo>
                    <a:lnTo>
                      <a:pt x="202" y="109"/>
                    </a:lnTo>
                    <a:lnTo>
                      <a:pt x="203" y="102"/>
                    </a:lnTo>
                    <a:lnTo>
                      <a:pt x="205" y="94"/>
                    </a:lnTo>
                    <a:lnTo>
                      <a:pt x="206" y="85"/>
                    </a:lnTo>
                    <a:lnTo>
                      <a:pt x="205" y="76"/>
                    </a:lnTo>
                    <a:lnTo>
                      <a:pt x="203" y="68"/>
                    </a:lnTo>
                    <a:lnTo>
                      <a:pt x="201" y="59"/>
                    </a:lnTo>
                    <a:lnTo>
                      <a:pt x="196" y="52"/>
                    </a:lnTo>
                    <a:lnTo>
                      <a:pt x="192" y="44"/>
                    </a:lnTo>
                    <a:lnTo>
                      <a:pt x="187" y="37"/>
                    </a:lnTo>
                    <a:lnTo>
                      <a:pt x="180" y="30"/>
                    </a:lnTo>
                    <a:lnTo>
                      <a:pt x="173" y="25"/>
                    </a:lnTo>
                    <a:lnTo>
                      <a:pt x="166" y="19"/>
                    </a:lnTo>
                    <a:lnTo>
                      <a:pt x="158" y="14"/>
                    </a:lnTo>
                    <a:lnTo>
                      <a:pt x="148" y="10"/>
                    </a:lnTo>
                    <a:lnTo>
                      <a:pt x="139" y="7"/>
                    </a:lnTo>
                    <a:lnTo>
                      <a:pt x="129" y="4"/>
                    </a:lnTo>
                    <a:lnTo>
                      <a:pt x="119" y="2"/>
                    </a:lnTo>
                    <a:lnTo>
                      <a:pt x="111" y="2"/>
                    </a:lnTo>
                    <a:lnTo>
                      <a:pt x="103" y="0"/>
                    </a:lnTo>
                    <a:lnTo>
                      <a:pt x="95" y="0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3" name="Freeform 1011"/>
              <p:cNvSpPr>
                <a:spLocks/>
              </p:cNvSpPr>
              <p:nvPr userDrawn="1"/>
            </p:nvSpPr>
            <p:spPr bwMode="auto">
              <a:xfrm>
                <a:off x="5299" y="2795"/>
                <a:ext cx="97" cy="82"/>
              </a:xfrm>
              <a:custGeom>
                <a:avLst/>
                <a:gdLst>
                  <a:gd name="T0" fmla="*/ 1 w 194"/>
                  <a:gd name="T1" fmla="*/ 0 h 164"/>
                  <a:gd name="T2" fmla="*/ 1 w 194"/>
                  <a:gd name="T3" fmla="*/ 1 h 164"/>
                  <a:gd name="T4" fmla="*/ 1 w 194"/>
                  <a:gd name="T5" fmla="*/ 1 h 164"/>
                  <a:gd name="T6" fmla="*/ 1 w 194"/>
                  <a:gd name="T7" fmla="*/ 1 h 164"/>
                  <a:gd name="T8" fmla="*/ 1 w 194"/>
                  <a:gd name="T9" fmla="*/ 1 h 164"/>
                  <a:gd name="T10" fmla="*/ 1 w 194"/>
                  <a:gd name="T11" fmla="*/ 1 h 164"/>
                  <a:gd name="T12" fmla="*/ 1 w 194"/>
                  <a:gd name="T13" fmla="*/ 1 h 164"/>
                  <a:gd name="T14" fmla="*/ 0 w 194"/>
                  <a:gd name="T15" fmla="*/ 1 h 164"/>
                  <a:gd name="T16" fmla="*/ 1 w 194"/>
                  <a:gd name="T17" fmla="*/ 1 h 164"/>
                  <a:gd name="T18" fmla="*/ 1 w 194"/>
                  <a:gd name="T19" fmla="*/ 1 h 164"/>
                  <a:gd name="T20" fmla="*/ 1 w 194"/>
                  <a:gd name="T21" fmla="*/ 1 h 164"/>
                  <a:gd name="T22" fmla="*/ 1 w 194"/>
                  <a:gd name="T23" fmla="*/ 1 h 164"/>
                  <a:gd name="T24" fmla="*/ 1 w 194"/>
                  <a:gd name="T25" fmla="*/ 1 h 164"/>
                  <a:gd name="T26" fmla="*/ 1 w 194"/>
                  <a:gd name="T27" fmla="*/ 1 h 164"/>
                  <a:gd name="T28" fmla="*/ 1 w 194"/>
                  <a:gd name="T29" fmla="*/ 1 h 164"/>
                  <a:gd name="T30" fmla="*/ 1 w 194"/>
                  <a:gd name="T31" fmla="*/ 1 h 164"/>
                  <a:gd name="T32" fmla="*/ 1 w 194"/>
                  <a:gd name="T33" fmla="*/ 1 h 164"/>
                  <a:gd name="T34" fmla="*/ 1 w 194"/>
                  <a:gd name="T35" fmla="*/ 1 h 164"/>
                  <a:gd name="T36" fmla="*/ 1 w 194"/>
                  <a:gd name="T37" fmla="*/ 1 h 164"/>
                  <a:gd name="T38" fmla="*/ 1 w 194"/>
                  <a:gd name="T39" fmla="*/ 1 h 164"/>
                  <a:gd name="T40" fmla="*/ 1 w 194"/>
                  <a:gd name="T41" fmla="*/ 1 h 164"/>
                  <a:gd name="T42" fmla="*/ 1 w 194"/>
                  <a:gd name="T43" fmla="*/ 1 h 164"/>
                  <a:gd name="T44" fmla="*/ 1 w 194"/>
                  <a:gd name="T45" fmla="*/ 1 h 164"/>
                  <a:gd name="T46" fmla="*/ 1 w 194"/>
                  <a:gd name="T47" fmla="*/ 1 h 164"/>
                  <a:gd name="T48" fmla="*/ 1 w 194"/>
                  <a:gd name="T49" fmla="*/ 1 h 164"/>
                  <a:gd name="T50" fmla="*/ 1 w 194"/>
                  <a:gd name="T51" fmla="*/ 1 h 164"/>
                  <a:gd name="T52" fmla="*/ 1 w 194"/>
                  <a:gd name="T53" fmla="*/ 1 h 164"/>
                  <a:gd name="T54" fmla="*/ 1 w 194"/>
                  <a:gd name="T55" fmla="*/ 1 h 164"/>
                  <a:gd name="T56" fmla="*/ 1 w 194"/>
                  <a:gd name="T57" fmla="*/ 1 h 164"/>
                  <a:gd name="T58" fmla="*/ 1 w 194"/>
                  <a:gd name="T59" fmla="*/ 1 h 164"/>
                  <a:gd name="T60" fmla="*/ 1 w 194"/>
                  <a:gd name="T61" fmla="*/ 1 h 164"/>
                  <a:gd name="T62" fmla="*/ 1 w 194"/>
                  <a:gd name="T63" fmla="*/ 1 h 164"/>
                  <a:gd name="T64" fmla="*/ 1 w 194"/>
                  <a:gd name="T65" fmla="*/ 1 h 164"/>
                  <a:gd name="T66" fmla="*/ 1 w 194"/>
                  <a:gd name="T67" fmla="*/ 0 h 1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4" h="164">
                    <a:moveTo>
                      <a:pt x="82" y="0"/>
                    </a:moveTo>
                    <a:lnTo>
                      <a:pt x="74" y="0"/>
                    </a:lnTo>
                    <a:lnTo>
                      <a:pt x="67" y="1"/>
                    </a:lnTo>
                    <a:lnTo>
                      <a:pt x="60" y="3"/>
                    </a:lnTo>
                    <a:lnTo>
                      <a:pt x="53" y="4"/>
                    </a:lnTo>
                    <a:lnTo>
                      <a:pt x="46" y="7"/>
                    </a:lnTo>
                    <a:lnTo>
                      <a:pt x="41" y="10"/>
                    </a:lnTo>
                    <a:lnTo>
                      <a:pt x="28" y="16"/>
                    </a:lnTo>
                    <a:lnTo>
                      <a:pt x="19" y="25"/>
                    </a:lnTo>
                    <a:lnTo>
                      <a:pt x="15" y="30"/>
                    </a:lnTo>
                    <a:lnTo>
                      <a:pt x="11" y="34"/>
                    </a:lnTo>
                    <a:lnTo>
                      <a:pt x="8" y="40"/>
                    </a:lnTo>
                    <a:lnTo>
                      <a:pt x="5" y="45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1" y="82"/>
                    </a:lnTo>
                    <a:lnTo>
                      <a:pt x="2" y="91"/>
                    </a:lnTo>
                    <a:lnTo>
                      <a:pt x="5" y="98"/>
                    </a:lnTo>
                    <a:lnTo>
                      <a:pt x="8" y="106"/>
                    </a:lnTo>
                    <a:lnTo>
                      <a:pt x="12" y="113"/>
                    </a:lnTo>
                    <a:lnTo>
                      <a:pt x="17" y="120"/>
                    </a:lnTo>
                    <a:lnTo>
                      <a:pt x="23" y="126"/>
                    </a:lnTo>
                    <a:lnTo>
                      <a:pt x="30" y="133"/>
                    </a:lnTo>
                    <a:lnTo>
                      <a:pt x="37" y="139"/>
                    </a:lnTo>
                    <a:lnTo>
                      <a:pt x="44" y="144"/>
                    </a:lnTo>
                    <a:lnTo>
                      <a:pt x="52" y="150"/>
                    </a:lnTo>
                    <a:lnTo>
                      <a:pt x="61" y="154"/>
                    </a:lnTo>
                    <a:lnTo>
                      <a:pt x="70" y="157"/>
                    </a:lnTo>
                    <a:lnTo>
                      <a:pt x="79" y="161"/>
                    </a:lnTo>
                    <a:lnTo>
                      <a:pt x="88" y="162"/>
                    </a:lnTo>
                    <a:lnTo>
                      <a:pt x="94" y="164"/>
                    </a:lnTo>
                    <a:lnTo>
                      <a:pt x="103" y="164"/>
                    </a:lnTo>
                    <a:lnTo>
                      <a:pt x="110" y="164"/>
                    </a:lnTo>
                    <a:lnTo>
                      <a:pt x="125" y="162"/>
                    </a:lnTo>
                    <a:lnTo>
                      <a:pt x="132" y="161"/>
                    </a:lnTo>
                    <a:lnTo>
                      <a:pt x="138" y="159"/>
                    </a:lnTo>
                    <a:lnTo>
                      <a:pt x="152" y="155"/>
                    </a:lnTo>
                    <a:lnTo>
                      <a:pt x="158" y="151"/>
                    </a:lnTo>
                    <a:lnTo>
                      <a:pt x="163" y="148"/>
                    </a:lnTo>
                    <a:lnTo>
                      <a:pt x="169" y="144"/>
                    </a:lnTo>
                    <a:lnTo>
                      <a:pt x="174" y="140"/>
                    </a:lnTo>
                    <a:lnTo>
                      <a:pt x="178" y="135"/>
                    </a:lnTo>
                    <a:lnTo>
                      <a:pt x="182" y="129"/>
                    </a:lnTo>
                    <a:lnTo>
                      <a:pt x="185" y="124"/>
                    </a:lnTo>
                    <a:lnTo>
                      <a:pt x="189" y="118"/>
                    </a:lnTo>
                    <a:lnTo>
                      <a:pt x="191" y="113"/>
                    </a:lnTo>
                    <a:lnTo>
                      <a:pt x="192" y="106"/>
                    </a:lnTo>
                    <a:lnTo>
                      <a:pt x="194" y="98"/>
                    </a:lnTo>
                    <a:lnTo>
                      <a:pt x="194" y="89"/>
                    </a:lnTo>
                    <a:lnTo>
                      <a:pt x="194" y="81"/>
                    </a:lnTo>
                    <a:lnTo>
                      <a:pt x="192" y="73"/>
                    </a:lnTo>
                    <a:lnTo>
                      <a:pt x="189" y="65"/>
                    </a:lnTo>
                    <a:lnTo>
                      <a:pt x="185" y="58"/>
                    </a:lnTo>
                    <a:lnTo>
                      <a:pt x="181" y="49"/>
                    </a:lnTo>
                    <a:lnTo>
                      <a:pt x="176" y="43"/>
                    </a:lnTo>
                    <a:lnTo>
                      <a:pt x="170" y="36"/>
                    </a:lnTo>
                    <a:lnTo>
                      <a:pt x="163" y="29"/>
                    </a:lnTo>
                    <a:lnTo>
                      <a:pt x="156" y="23"/>
                    </a:lnTo>
                    <a:lnTo>
                      <a:pt x="148" y="18"/>
                    </a:lnTo>
                    <a:lnTo>
                      <a:pt x="140" y="14"/>
                    </a:lnTo>
                    <a:lnTo>
                      <a:pt x="132" y="10"/>
                    </a:lnTo>
                    <a:lnTo>
                      <a:pt x="122" y="5"/>
                    </a:lnTo>
                    <a:lnTo>
                      <a:pt x="112" y="3"/>
                    </a:lnTo>
                    <a:lnTo>
                      <a:pt x="104" y="1"/>
                    </a:lnTo>
                    <a:lnTo>
                      <a:pt x="97" y="0"/>
                    </a:lnTo>
                    <a:lnTo>
                      <a:pt x="89" y="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4" name="Freeform 1012"/>
              <p:cNvSpPr>
                <a:spLocks/>
              </p:cNvSpPr>
              <p:nvPr userDrawn="1"/>
            </p:nvSpPr>
            <p:spPr bwMode="auto">
              <a:xfrm>
                <a:off x="5567" y="2708"/>
                <a:ext cx="110" cy="87"/>
              </a:xfrm>
              <a:custGeom>
                <a:avLst/>
                <a:gdLst>
                  <a:gd name="T0" fmla="*/ 1 w 220"/>
                  <a:gd name="T1" fmla="*/ 0 h 175"/>
                  <a:gd name="T2" fmla="*/ 1 w 220"/>
                  <a:gd name="T3" fmla="*/ 0 h 175"/>
                  <a:gd name="T4" fmla="*/ 1 w 220"/>
                  <a:gd name="T5" fmla="*/ 0 h 175"/>
                  <a:gd name="T6" fmla="*/ 1 w 220"/>
                  <a:gd name="T7" fmla="*/ 0 h 175"/>
                  <a:gd name="T8" fmla="*/ 1 w 220"/>
                  <a:gd name="T9" fmla="*/ 0 h 175"/>
                  <a:gd name="T10" fmla="*/ 1 w 220"/>
                  <a:gd name="T11" fmla="*/ 0 h 175"/>
                  <a:gd name="T12" fmla="*/ 1 w 220"/>
                  <a:gd name="T13" fmla="*/ 0 h 175"/>
                  <a:gd name="T14" fmla="*/ 0 w 220"/>
                  <a:gd name="T15" fmla="*/ 0 h 175"/>
                  <a:gd name="T16" fmla="*/ 0 w 220"/>
                  <a:gd name="T17" fmla="*/ 0 h 175"/>
                  <a:gd name="T18" fmla="*/ 1 w 220"/>
                  <a:gd name="T19" fmla="*/ 0 h 175"/>
                  <a:gd name="T20" fmla="*/ 1 w 220"/>
                  <a:gd name="T21" fmla="*/ 0 h 175"/>
                  <a:gd name="T22" fmla="*/ 1 w 220"/>
                  <a:gd name="T23" fmla="*/ 0 h 175"/>
                  <a:gd name="T24" fmla="*/ 1 w 220"/>
                  <a:gd name="T25" fmla="*/ 0 h 175"/>
                  <a:gd name="T26" fmla="*/ 1 w 220"/>
                  <a:gd name="T27" fmla="*/ 0 h 175"/>
                  <a:gd name="T28" fmla="*/ 1 w 220"/>
                  <a:gd name="T29" fmla="*/ 0 h 175"/>
                  <a:gd name="T30" fmla="*/ 1 w 220"/>
                  <a:gd name="T31" fmla="*/ 0 h 175"/>
                  <a:gd name="T32" fmla="*/ 1 w 220"/>
                  <a:gd name="T33" fmla="*/ 0 h 175"/>
                  <a:gd name="T34" fmla="*/ 1 w 220"/>
                  <a:gd name="T35" fmla="*/ 0 h 175"/>
                  <a:gd name="T36" fmla="*/ 1 w 220"/>
                  <a:gd name="T37" fmla="*/ 0 h 175"/>
                  <a:gd name="T38" fmla="*/ 1 w 220"/>
                  <a:gd name="T39" fmla="*/ 0 h 175"/>
                  <a:gd name="T40" fmla="*/ 1 w 220"/>
                  <a:gd name="T41" fmla="*/ 0 h 175"/>
                  <a:gd name="T42" fmla="*/ 1 w 220"/>
                  <a:gd name="T43" fmla="*/ 0 h 175"/>
                  <a:gd name="T44" fmla="*/ 1 w 220"/>
                  <a:gd name="T45" fmla="*/ 0 h 175"/>
                  <a:gd name="T46" fmla="*/ 1 w 220"/>
                  <a:gd name="T47" fmla="*/ 0 h 175"/>
                  <a:gd name="T48" fmla="*/ 1 w 220"/>
                  <a:gd name="T49" fmla="*/ 0 h 175"/>
                  <a:gd name="T50" fmla="*/ 1 w 220"/>
                  <a:gd name="T51" fmla="*/ 0 h 175"/>
                  <a:gd name="T52" fmla="*/ 1 w 220"/>
                  <a:gd name="T53" fmla="*/ 0 h 175"/>
                  <a:gd name="T54" fmla="*/ 1 w 220"/>
                  <a:gd name="T55" fmla="*/ 0 h 175"/>
                  <a:gd name="T56" fmla="*/ 1 w 220"/>
                  <a:gd name="T57" fmla="*/ 0 h 175"/>
                  <a:gd name="T58" fmla="*/ 1 w 220"/>
                  <a:gd name="T59" fmla="*/ 0 h 175"/>
                  <a:gd name="T60" fmla="*/ 1 w 220"/>
                  <a:gd name="T61" fmla="*/ 0 h 175"/>
                  <a:gd name="T62" fmla="*/ 1 w 220"/>
                  <a:gd name="T63" fmla="*/ 0 h 175"/>
                  <a:gd name="T64" fmla="*/ 1 w 220"/>
                  <a:gd name="T65" fmla="*/ 0 h 175"/>
                  <a:gd name="T66" fmla="*/ 1 w 220"/>
                  <a:gd name="T67" fmla="*/ 0 h 175"/>
                  <a:gd name="T68" fmla="*/ 1 w 220"/>
                  <a:gd name="T69" fmla="*/ 0 h 1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0" h="175">
                    <a:moveTo>
                      <a:pt x="93" y="0"/>
                    </a:moveTo>
                    <a:lnTo>
                      <a:pt x="76" y="2"/>
                    </a:lnTo>
                    <a:lnTo>
                      <a:pt x="60" y="6"/>
                    </a:lnTo>
                    <a:lnTo>
                      <a:pt x="54" y="9"/>
                    </a:lnTo>
                    <a:lnTo>
                      <a:pt x="45" y="11"/>
                    </a:lnTo>
                    <a:lnTo>
                      <a:pt x="40" y="15"/>
                    </a:lnTo>
                    <a:lnTo>
                      <a:pt x="33" y="20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6" y="33"/>
                    </a:lnTo>
                    <a:lnTo>
                      <a:pt x="12" y="39"/>
                    </a:lnTo>
                    <a:lnTo>
                      <a:pt x="8" y="46"/>
                    </a:lnTo>
                    <a:lnTo>
                      <a:pt x="5" y="51"/>
                    </a:lnTo>
                    <a:lnTo>
                      <a:pt x="3" y="58"/>
                    </a:lnTo>
                    <a:lnTo>
                      <a:pt x="1" y="65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3" y="99"/>
                    </a:lnTo>
                    <a:lnTo>
                      <a:pt x="5" y="108"/>
                    </a:lnTo>
                    <a:lnTo>
                      <a:pt x="8" y="116"/>
                    </a:lnTo>
                    <a:lnTo>
                      <a:pt x="14" y="123"/>
                    </a:lnTo>
                    <a:lnTo>
                      <a:pt x="19" y="131"/>
                    </a:lnTo>
                    <a:lnTo>
                      <a:pt x="25" y="138"/>
                    </a:lnTo>
                    <a:lnTo>
                      <a:pt x="32" y="145"/>
                    </a:lnTo>
                    <a:lnTo>
                      <a:pt x="40" y="150"/>
                    </a:lnTo>
                    <a:lnTo>
                      <a:pt x="48" y="156"/>
                    </a:lnTo>
                    <a:lnTo>
                      <a:pt x="58" y="161"/>
                    </a:lnTo>
                    <a:lnTo>
                      <a:pt x="67" y="165"/>
                    </a:lnTo>
                    <a:lnTo>
                      <a:pt x="78" y="169"/>
                    </a:lnTo>
                    <a:lnTo>
                      <a:pt x="89" y="172"/>
                    </a:lnTo>
                    <a:lnTo>
                      <a:pt x="98" y="174"/>
                    </a:lnTo>
                    <a:lnTo>
                      <a:pt x="106" y="175"/>
                    </a:lnTo>
                    <a:lnTo>
                      <a:pt x="114" y="175"/>
                    </a:lnTo>
                    <a:lnTo>
                      <a:pt x="124" y="175"/>
                    </a:lnTo>
                    <a:lnTo>
                      <a:pt x="132" y="175"/>
                    </a:lnTo>
                    <a:lnTo>
                      <a:pt x="140" y="174"/>
                    </a:lnTo>
                    <a:lnTo>
                      <a:pt x="157" y="171"/>
                    </a:lnTo>
                    <a:lnTo>
                      <a:pt x="164" y="168"/>
                    </a:lnTo>
                    <a:lnTo>
                      <a:pt x="170" y="165"/>
                    </a:lnTo>
                    <a:lnTo>
                      <a:pt x="177" y="161"/>
                    </a:lnTo>
                    <a:lnTo>
                      <a:pt x="184" y="157"/>
                    </a:lnTo>
                    <a:lnTo>
                      <a:pt x="190" y="153"/>
                    </a:lnTo>
                    <a:lnTo>
                      <a:pt x="197" y="149"/>
                    </a:lnTo>
                    <a:lnTo>
                      <a:pt x="201" y="143"/>
                    </a:lnTo>
                    <a:lnTo>
                      <a:pt x="206" y="138"/>
                    </a:lnTo>
                    <a:lnTo>
                      <a:pt x="209" y="131"/>
                    </a:lnTo>
                    <a:lnTo>
                      <a:pt x="213" y="125"/>
                    </a:lnTo>
                    <a:lnTo>
                      <a:pt x="216" y="119"/>
                    </a:lnTo>
                    <a:lnTo>
                      <a:pt x="217" y="112"/>
                    </a:lnTo>
                    <a:lnTo>
                      <a:pt x="219" y="102"/>
                    </a:lnTo>
                    <a:lnTo>
                      <a:pt x="220" y="94"/>
                    </a:lnTo>
                    <a:lnTo>
                      <a:pt x="219" y="86"/>
                    </a:lnTo>
                    <a:lnTo>
                      <a:pt x="217" y="76"/>
                    </a:lnTo>
                    <a:lnTo>
                      <a:pt x="213" y="68"/>
                    </a:lnTo>
                    <a:lnTo>
                      <a:pt x="210" y="59"/>
                    </a:lnTo>
                    <a:lnTo>
                      <a:pt x="205" y="53"/>
                    </a:lnTo>
                    <a:lnTo>
                      <a:pt x="199" y="44"/>
                    </a:lnTo>
                    <a:lnTo>
                      <a:pt x="192" y="37"/>
                    </a:lnTo>
                    <a:lnTo>
                      <a:pt x="186" y="31"/>
                    </a:lnTo>
                    <a:lnTo>
                      <a:pt x="177" y="24"/>
                    </a:lnTo>
                    <a:lnTo>
                      <a:pt x="169" y="18"/>
                    </a:lnTo>
                    <a:lnTo>
                      <a:pt x="159" y="14"/>
                    </a:lnTo>
                    <a:lnTo>
                      <a:pt x="148" y="10"/>
                    </a:lnTo>
                    <a:lnTo>
                      <a:pt x="139" y="6"/>
                    </a:lnTo>
                    <a:lnTo>
                      <a:pt x="128" y="3"/>
                    </a:lnTo>
                    <a:lnTo>
                      <a:pt x="118" y="2"/>
                    </a:lnTo>
                    <a:lnTo>
                      <a:pt x="110" y="0"/>
                    </a:lnTo>
                    <a:lnTo>
                      <a:pt x="102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5" name="Freeform 1013"/>
              <p:cNvSpPr>
                <a:spLocks/>
              </p:cNvSpPr>
              <p:nvPr userDrawn="1"/>
            </p:nvSpPr>
            <p:spPr bwMode="auto">
              <a:xfrm>
                <a:off x="5474" y="3132"/>
                <a:ext cx="104" cy="84"/>
              </a:xfrm>
              <a:custGeom>
                <a:avLst/>
                <a:gdLst>
                  <a:gd name="T0" fmla="*/ 1 w 208"/>
                  <a:gd name="T1" fmla="*/ 0 h 169"/>
                  <a:gd name="T2" fmla="*/ 1 w 208"/>
                  <a:gd name="T3" fmla="*/ 0 h 169"/>
                  <a:gd name="T4" fmla="*/ 1 w 208"/>
                  <a:gd name="T5" fmla="*/ 0 h 169"/>
                  <a:gd name="T6" fmla="*/ 1 w 208"/>
                  <a:gd name="T7" fmla="*/ 0 h 169"/>
                  <a:gd name="T8" fmla="*/ 1 w 208"/>
                  <a:gd name="T9" fmla="*/ 0 h 169"/>
                  <a:gd name="T10" fmla="*/ 1 w 208"/>
                  <a:gd name="T11" fmla="*/ 0 h 169"/>
                  <a:gd name="T12" fmla="*/ 1 w 208"/>
                  <a:gd name="T13" fmla="*/ 0 h 169"/>
                  <a:gd name="T14" fmla="*/ 1 w 208"/>
                  <a:gd name="T15" fmla="*/ 0 h 169"/>
                  <a:gd name="T16" fmla="*/ 1 w 208"/>
                  <a:gd name="T17" fmla="*/ 0 h 169"/>
                  <a:gd name="T18" fmla="*/ 0 w 208"/>
                  <a:gd name="T19" fmla="*/ 0 h 169"/>
                  <a:gd name="T20" fmla="*/ 1 w 208"/>
                  <a:gd name="T21" fmla="*/ 0 h 169"/>
                  <a:gd name="T22" fmla="*/ 1 w 208"/>
                  <a:gd name="T23" fmla="*/ 0 h 169"/>
                  <a:gd name="T24" fmla="*/ 1 w 208"/>
                  <a:gd name="T25" fmla="*/ 0 h 169"/>
                  <a:gd name="T26" fmla="*/ 1 w 208"/>
                  <a:gd name="T27" fmla="*/ 0 h 169"/>
                  <a:gd name="T28" fmla="*/ 1 w 208"/>
                  <a:gd name="T29" fmla="*/ 0 h 169"/>
                  <a:gd name="T30" fmla="*/ 1 w 208"/>
                  <a:gd name="T31" fmla="*/ 0 h 169"/>
                  <a:gd name="T32" fmla="*/ 1 w 208"/>
                  <a:gd name="T33" fmla="*/ 0 h 169"/>
                  <a:gd name="T34" fmla="*/ 1 w 208"/>
                  <a:gd name="T35" fmla="*/ 0 h 169"/>
                  <a:gd name="T36" fmla="*/ 1 w 208"/>
                  <a:gd name="T37" fmla="*/ 0 h 169"/>
                  <a:gd name="T38" fmla="*/ 1 w 208"/>
                  <a:gd name="T39" fmla="*/ 0 h 169"/>
                  <a:gd name="T40" fmla="*/ 1 w 208"/>
                  <a:gd name="T41" fmla="*/ 0 h 169"/>
                  <a:gd name="T42" fmla="*/ 1 w 208"/>
                  <a:gd name="T43" fmla="*/ 0 h 169"/>
                  <a:gd name="T44" fmla="*/ 1 w 208"/>
                  <a:gd name="T45" fmla="*/ 0 h 169"/>
                  <a:gd name="T46" fmla="*/ 1 w 208"/>
                  <a:gd name="T47" fmla="*/ 0 h 169"/>
                  <a:gd name="T48" fmla="*/ 1 w 208"/>
                  <a:gd name="T49" fmla="*/ 0 h 169"/>
                  <a:gd name="T50" fmla="*/ 1 w 208"/>
                  <a:gd name="T51" fmla="*/ 0 h 169"/>
                  <a:gd name="T52" fmla="*/ 1 w 208"/>
                  <a:gd name="T53" fmla="*/ 0 h 169"/>
                  <a:gd name="T54" fmla="*/ 1 w 208"/>
                  <a:gd name="T55" fmla="*/ 0 h 169"/>
                  <a:gd name="T56" fmla="*/ 1 w 208"/>
                  <a:gd name="T57" fmla="*/ 0 h 169"/>
                  <a:gd name="T58" fmla="*/ 1 w 208"/>
                  <a:gd name="T59" fmla="*/ 0 h 169"/>
                  <a:gd name="T60" fmla="*/ 1 w 208"/>
                  <a:gd name="T61" fmla="*/ 0 h 169"/>
                  <a:gd name="T62" fmla="*/ 1 w 208"/>
                  <a:gd name="T63" fmla="*/ 0 h 169"/>
                  <a:gd name="T64" fmla="*/ 1 w 208"/>
                  <a:gd name="T65" fmla="*/ 0 h 169"/>
                  <a:gd name="T66" fmla="*/ 1 w 208"/>
                  <a:gd name="T67" fmla="*/ 0 h 169"/>
                  <a:gd name="T68" fmla="*/ 1 w 208"/>
                  <a:gd name="T69" fmla="*/ 0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8" h="169">
                    <a:moveTo>
                      <a:pt x="88" y="0"/>
                    </a:moveTo>
                    <a:lnTo>
                      <a:pt x="80" y="0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49" y="4"/>
                    </a:lnTo>
                    <a:lnTo>
                      <a:pt x="44" y="7"/>
                    </a:lnTo>
                    <a:lnTo>
                      <a:pt x="37" y="10"/>
                    </a:lnTo>
                    <a:lnTo>
                      <a:pt x="32" y="13"/>
                    </a:lnTo>
                    <a:lnTo>
                      <a:pt x="26" y="17"/>
                    </a:lnTo>
                    <a:lnTo>
                      <a:pt x="21" y="21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8" y="36"/>
                    </a:lnTo>
                    <a:lnTo>
                      <a:pt x="5" y="42"/>
                    </a:lnTo>
                    <a:lnTo>
                      <a:pt x="3" y="47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3" y="86"/>
                    </a:lnTo>
                    <a:lnTo>
                      <a:pt x="5" y="94"/>
                    </a:lnTo>
                    <a:lnTo>
                      <a:pt x="8" y="102"/>
                    </a:lnTo>
                    <a:lnTo>
                      <a:pt x="12" y="110"/>
                    </a:lnTo>
                    <a:lnTo>
                      <a:pt x="18" y="117"/>
                    </a:lnTo>
                    <a:lnTo>
                      <a:pt x="25" y="124"/>
                    </a:lnTo>
                    <a:lnTo>
                      <a:pt x="30" y="132"/>
                    </a:lnTo>
                    <a:lnTo>
                      <a:pt x="38" y="138"/>
                    </a:lnTo>
                    <a:lnTo>
                      <a:pt x="47" y="145"/>
                    </a:lnTo>
                    <a:lnTo>
                      <a:pt x="55" y="150"/>
                    </a:lnTo>
                    <a:lnTo>
                      <a:pt x="65" y="154"/>
                    </a:lnTo>
                    <a:lnTo>
                      <a:pt x="74" y="158"/>
                    </a:lnTo>
                    <a:lnTo>
                      <a:pt x="84" y="163"/>
                    </a:lnTo>
                    <a:lnTo>
                      <a:pt x="92" y="165"/>
                    </a:lnTo>
                    <a:lnTo>
                      <a:pt x="100" y="167"/>
                    </a:lnTo>
                    <a:lnTo>
                      <a:pt x="109" y="168"/>
                    </a:lnTo>
                    <a:lnTo>
                      <a:pt x="117" y="169"/>
                    </a:lnTo>
                    <a:lnTo>
                      <a:pt x="133" y="169"/>
                    </a:lnTo>
                    <a:lnTo>
                      <a:pt x="140" y="168"/>
                    </a:lnTo>
                    <a:lnTo>
                      <a:pt x="147" y="167"/>
                    </a:lnTo>
                    <a:lnTo>
                      <a:pt x="155" y="165"/>
                    </a:lnTo>
                    <a:lnTo>
                      <a:pt x="162" y="163"/>
                    </a:lnTo>
                    <a:lnTo>
                      <a:pt x="175" y="157"/>
                    </a:lnTo>
                    <a:lnTo>
                      <a:pt x="186" y="149"/>
                    </a:lnTo>
                    <a:lnTo>
                      <a:pt x="190" y="145"/>
                    </a:lnTo>
                    <a:lnTo>
                      <a:pt x="194" y="141"/>
                    </a:lnTo>
                    <a:lnTo>
                      <a:pt x="198" y="135"/>
                    </a:lnTo>
                    <a:lnTo>
                      <a:pt x="201" y="130"/>
                    </a:lnTo>
                    <a:lnTo>
                      <a:pt x="203" y="123"/>
                    </a:lnTo>
                    <a:lnTo>
                      <a:pt x="206" y="116"/>
                    </a:lnTo>
                    <a:lnTo>
                      <a:pt x="208" y="108"/>
                    </a:lnTo>
                    <a:lnTo>
                      <a:pt x="208" y="99"/>
                    </a:lnTo>
                    <a:lnTo>
                      <a:pt x="206" y="91"/>
                    </a:lnTo>
                    <a:lnTo>
                      <a:pt x="205" y="83"/>
                    </a:lnTo>
                    <a:lnTo>
                      <a:pt x="202" y="75"/>
                    </a:lnTo>
                    <a:lnTo>
                      <a:pt x="198" y="66"/>
                    </a:lnTo>
                    <a:lnTo>
                      <a:pt x="194" y="58"/>
                    </a:lnTo>
                    <a:lnTo>
                      <a:pt x="188" y="51"/>
                    </a:lnTo>
                    <a:lnTo>
                      <a:pt x="181" y="44"/>
                    </a:lnTo>
                    <a:lnTo>
                      <a:pt x="175" y="36"/>
                    </a:lnTo>
                    <a:lnTo>
                      <a:pt x="168" y="31"/>
                    </a:lnTo>
                    <a:lnTo>
                      <a:pt x="159" y="24"/>
                    </a:lnTo>
                    <a:lnTo>
                      <a:pt x="150" y="18"/>
                    </a:lnTo>
                    <a:lnTo>
                      <a:pt x="140" y="14"/>
                    </a:lnTo>
                    <a:lnTo>
                      <a:pt x="131" y="10"/>
                    </a:lnTo>
                    <a:lnTo>
                      <a:pt x="121" y="6"/>
                    </a:lnTo>
                    <a:lnTo>
                      <a:pt x="111" y="3"/>
                    </a:lnTo>
                    <a:lnTo>
                      <a:pt x="104" y="2"/>
                    </a:lnTo>
                    <a:lnTo>
                      <a:pt x="96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6" name="Freeform 1014"/>
              <p:cNvSpPr>
                <a:spLocks/>
              </p:cNvSpPr>
              <p:nvPr userDrawn="1"/>
            </p:nvSpPr>
            <p:spPr bwMode="auto">
              <a:xfrm>
                <a:off x="5668" y="2252"/>
                <a:ext cx="91" cy="92"/>
              </a:xfrm>
              <a:custGeom>
                <a:avLst/>
                <a:gdLst>
                  <a:gd name="T0" fmla="*/ 0 w 183"/>
                  <a:gd name="T1" fmla="*/ 0 h 185"/>
                  <a:gd name="T2" fmla="*/ 0 w 183"/>
                  <a:gd name="T3" fmla="*/ 0 h 185"/>
                  <a:gd name="T4" fmla="*/ 0 w 183"/>
                  <a:gd name="T5" fmla="*/ 0 h 185"/>
                  <a:gd name="T6" fmla="*/ 0 w 183"/>
                  <a:gd name="T7" fmla="*/ 0 h 185"/>
                  <a:gd name="T8" fmla="*/ 0 w 183"/>
                  <a:gd name="T9" fmla="*/ 0 h 185"/>
                  <a:gd name="T10" fmla="*/ 0 w 183"/>
                  <a:gd name="T11" fmla="*/ 0 h 185"/>
                  <a:gd name="T12" fmla="*/ 0 w 183"/>
                  <a:gd name="T13" fmla="*/ 0 h 185"/>
                  <a:gd name="T14" fmla="*/ 0 w 183"/>
                  <a:gd name="T15" fmla="*/ 0 h 185"/>
                  <a:gd name="T16" fmla="*/ 0 w 183"/>
                  <a:gd name="T17" fmla="*/ 0 h 185"/>
                  <a:gd name="T18" fmla="*/ 0 w 183"/>
                  <a:gd name="T19" fmla="*/ 0 h 185"/>
                  <a:gd name="T20" fmla="*/ 0 w 183"/>
                  <a:gd name="T21" fmla="*/ 0 h 185"/>
                  <a:gd name="T22" fmla="*/ 0 w 183"/>
                  <a:gd name="T23" fmla="*/ 0 h 185"/>
                  <a:gd name="T24" fmla="*/ 0 w 183"/>
                  <a:gd name="T25" fmla="*/ 0 h 185"/>
                  <a:gd name="T26" fmla="*/ 0 w 183"/>
                  <a:gd name="T27" fmla="*/ 0 h 185"/>
                  <a:gd name="T28" fmla="*/ 0 w 183"/>
                  <a:gd name="T29" fmla="*/ 0 h 185"/>
                  <a:gd name="T30" fmla="*/ 0 w 183"/>
                  <a:gd name="T31" fmla="*/ 0 h 185"/>
                  <a:gd name="T32" fmla="*/ 0 w 183"/>
                  <a:gd name="T33" fmla="*/ 0 h 185"/>
                  <a:gd name="T34" fmla="*/ 0 w 183"/>
                  <a:gd name="T35" fmla="*/ 0 h 185"/>
                  <a:gd name="T36" fmla="*/ 0 w 183"/>
                  <a:gd name="T37" fmla="*/ 0 h 185"/>
                  <a:gd name="T38" fmla="*/ 0 w 183"/>
                  <a:gd name="T39" fmla="*/ 0 h 185"/>
                  <a:gd name="T40" fmla="*/ 0 w 183"/>
                  <a:gd name="T41" fmla="*/ 0 h 185"/>
                  <a:gd name="T42" fmla="*/ 0 w 183"/>
                  <a:gd name="T43" fmla="*/ 0 h 185"/>
                  <a:gd name="T44" fmla="*/ 0 w 183"/>
                  <a:gd name="T45" fmla="*/ 0 h 185"/>
                  <a:gd name="T46" fmla="*/ 0 w 183"/>
                  <a:gd name="T47" fmla="*/ 0 h 185"/>
                  <a:gd name="T48" fmla="*/ 0 w 183"/>
                  <a:gd name="T49" fmla="*/ 0 h 185"/>
                  <a:gd name="T50" fmla="*/ 0 w 183"/>
                  <a:gd name="T51" fmla="*/ 0 h 185"/>
                  <a:gd name="T52" fmla="*/ 0 w 183"/>
                  <a:gd name="T53" fmla="*/ 0 h 185"/>
                  <a:gd name="T54" fmla="*/ 0 w 183"/>
                  <a:gd name="T55" fmla="*/ 0 h 185"/>
                  <a:gd name="T56" fmla="*/ 0 w 183"/>
                  <a:gd name="T57" fmla="*/ 0 h 185"/>
                  <a:gd name="T58" fmla="*/ 0 w 183"/>
                  <a:gd name="T59" fmla="*/ 0 h 185"/>
                  <a:gd name="T60" fmla="*/ 0 w 183"/>
                  <a:gd name="T61" fmla="*/ 0 h 185"/>
                  <a:gd name="T62" fmla="*/ 0 w 183"/>
                  <a:gd name="T63" fmla="*/ 0 h 185"/>
                  <a:gd name="T64" fmla="*/ 0 w 183"/>
                  <a:gd name="T65" fmla="*/ 0 h 185"/>
                  <a:gd name="T66" fmla="*/ 0 w 183"/>
                  <a:gd name="T67" fmla="*/ 0 h 185"/>
                  <a:gd name="T68" fmla="*/ 0 w 183"/>
                  <a:gd name="T69" fmla="*/ 0 h 185"/>
                  <a:gd name="T70" fmla="*/ 0 w 183"/>
                  <a:gd name="T71" fmla="*/ 0 h 185"/>
                  <a:gd name="T72" fmla="*/ 0 w 183"/>
                  <a:gd name="T73" fmla="*/ 0 h 185"/>
                  <a:gd name="T74" fmla="*/ 0 w 183"/>
                  <a:gd name="T75" fmla="*/ 0 h 185"/>
                  <a:gd name="T76" fmla="*/ 0 w 183"/>
                  <a:gd name="T77" fmla="*/ 0 h 185"/>
                  <a:gd name="T78" fmla="*/ 0 w 183"/>
                  <a:gd name="T79" fmla="*/ 0 h 185"/>
                  <a:gd name="T80" fmla="*/ 0 w 183"/>
                  <a:gd name="T81" fmla="*/ 0 h 185"/>
                  <a:gd name="T82" fmla="*/ 0 w 183"/>
                  <a:gd name="T83" fmla="*/ 0 h 185"/>
                  <a:gd name="T84" fmla="*/ 0 w 183"/>
                  <a:gd name="T85" fmla="*/ 0 h 185"/>
                  <a:gd name="T86" fmla="*/ 0 w 183"/>
                  <a:gd name="T87" fmla="*/ 0 h 185"/>
                  <a:gd name="T88" fmla="*/ 0 w 183"/>
                  <a:gd name="T89" fmla="*/ 0 h 185"/>
                  <a:gd name="T90" fmla="*/ 0 w 183"/>
                  <a:gd name="T91" fmla="*/ 0 h 185"/>
                  <a:gd name="T92" fmla="*/ 0 w 183"/>
                  <a:gd name="T93" fmla="*/ 0 h 185"/>
                  <a:gd name="T94" fmla="*/ 0 w 183"/>
                  <a:gd name="T95" fmla="*/ 0 h 185"/>
                  <a:gd name="T96" fmla="*/ 0 w 183"/>
                  <a:gd name="T97" fmla="*/ 0 h 185"/>
                  <a:gd name="T98" fmla="*/ 0 w 183"/>
                  <a:gd name="T99" fmla="*/ 0 h 185"/>
                  <a:gd name="T100" fmla="*/ 0 w 183"/>
                  <a:gd name="T101" fmla="*/ 0 h 185"/>
                  <a:gd name="T102" fmla="*/ 0 w 183"/>
                  <a:gd name="T103" fmla="*/ 0 h 18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83" h="185">
                    <a:moveTo>
                      <a:pt x="99" y="2"/>
                    </a:moveTo>
                    <a:lnTo>
                      <a:pt x="108" y="0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6" y="0"/>
                    </a:lnTo>
                    <a:lnTo>
                      <a:pt x="147" y="3"/>
                    </a:lnTo>
                    <a:lnTo>
                      <a:pt x="159" y="4"/>
                    </a:lnTo>
                    <a:lnTo>
                      <a:pt x="169" y="9"/>
                    </a:lnTo>
                    <a:lnTo>
                      <a:pt x="178" y="13"/>
                    </a:lnTo>
                    <a:lnTo>
                      <a:pt x="183" y="15"/>
                    </a:lnTo>
                    <a:lnTo>
                      <a:pt x="183" y="165"/>
                    </a:lnTo>
                    <a:lnTo>
                      <a:pt x="174" y="171"/>
                    </a:lnTo>
                    <a:lnTo>
                      <a:pt x="165" y="175"/>
                    </a:lnTo>
                    <a:lnTo>
                      <a:pt x="148" y="180"/>
                    </a:lnTo>
                    <a:lnTo>
                      <a:pt x="130" y="183"/>
                    </a:lnTo>
                    <a:lnTo>
                      <a:pt x="122" y="183"/>
                    </a:lnTo>
                    <a:lnTo>
                      <a:pt x="112" y="185"/>
                    </a:lnTo>
                    <a:lnTo>
                      <a:pt x="103" y="183"/>
                    </a:lnTo>
                    <a:lnTo>
                      <a:pt x="95" y="183"/>
                    </a:lnTo>
                    <a:lnTo>
                      <a:pt x="82" y="180"/>
                    </a:lnTo>
                    <a:lnTo>
                      <a:pt x="71" y="178"/>
                    </a:lnTo>
                    <a:lnTo>
                      <a:pt x="62" y="175"/>
                    </a:lnTo>
                    <a:lnTo>
                      <a:pt x="52" y="169"/>
                    </a:lnTo>
                    <a:lnTo>
                      <a:pt x="46" y="168"/>
                    </a:lnTo>
                    <a:lnTo>
                      <a:pt x="42" y="165"/>
                    </a:lnTo>
                    <a:lnTo>
                      <a:pt x="34" y="160"/>
                    </a:lnTo>
                    <a:lnTo>
                      <a:pt x="27" y="153"/>
                    </a:lnTo>
                    <a:lnTo>
                      <a:pt x="20" y="146"/>
                    </a:lnTo>
                    <a:lnTo>
                      <a:pt x="13" y="139"/>
                    </a:lnTo>
                    <a:lnTo>
                      <a:pt x="9" y="131"/>
                    </a:lnTo>
                    <a:lnTo>
                      <a:pt x="5" y="123"/>
                    </a:lnTo>
                    <a:lnTo>
                      <a:pt x="2" y="114"/>
                    </a:lnTo>
                    <a:lnTo>
                      <a:pt x="0" y="106"/>
                    </a:lnTo>
                    <a:lnTo>
                      <a:pt x="0" y="97"/>
                    </a:lnTo>
                    <a:lnTo>
                      <a:pt x="0" y="88"/>
                    </a:lnTo>
                    <a:lnTo>
                      <a:pt x="1" y="79"/>
                    </a:lnTo>
                    <a:lnTo>
                      <a:pt x="4" y="70"/>
                    </a:lnTo>
                    <a:lnTo>
                      <a:pt x="7" y="64"/>
                    </a:lnTo>
                    <a:lnTo>
                      <a:pt x="9" y="57"/>
                    </a:lnTo>
                    <a:lnTo>
                      <a:pt x="13" y="50"/>
                    </a:lnTo>
                    <a:lnTo>
                      <a:pt x="18" y="44"/>
                    </a:lnTo>
                    <a:lnTo>
                      <a:pt x="23" y="39"/>
                    </a:lnTo>
                    <a:lnTo>
                      <a:pt x="29" y="32"/>
                    </a:lnTo>
                    <a:lnTo>
                      <a:pt x="35" y="28"/>
                    </a:lnTo>
                    <a:lnTo>
                      <a:pt x="42" y="22"/>
                    </a:lnTo>
                    <a:lnTo>
                      <a:pt x="49" y="18"/>
                    </a:lnTo>
                    <a:lnTo>
                      <a:pt x="56" y="14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1" y="4"/>
                    </a:lnTo>
                    <a:lnTo>
                      <a:pt x="90" y="3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7" name="Freeform 1015"/>
              <p:cNvSpPr>
                <a:spLocks/>
              </p:cNvSpPr>
              <p:nvPr userDrawn="1"/>
            </p:nvSpPr>
            <p:spPr bwMode="auto">
              <a:xfrm>
                <a:off x="5600" y="2560"/>
                <a:ext cx="112" cy="89"/>
              </a:xfrm>
              <a:custGeom>
                <a:avLst/>
                <a:gdLst>
                  <a:gd name="T0" fmla="*/ 1 w 224"/>
                  <a:gd name="T1" fmla="*/ 0 h 179"/>
                  <a:gd name="T2" fmla="*/ 1 w 224"/>
                  <a:gd name="T3" fmla="*/ 0 h 179"/>
                  <a:gd name="T4" fmla="*/ 1 w 224"/>
                  <a:gd name="T5" fmla="*/ 0 h 179"/>
                  <a:gd name="T6" fmla="*/ 1 w 224"/>
                  <a:gd name="T7" fmla="*/ 0 h 179"/>
                  <a:gd name="T8" fmla="*/ 1 w 224"/>
                  <a:gd name="T9" fmla="*/ 0 h 179"/>
                  <a:gd name="T10" fmla="*/ 1 w 224"/>
                  <a:gd name="T11" fmla="*/ 0 h 179"/>
                  <a:gd name="T12" fmla="*/ 1 w 224"/>
                  <a:gd name="T13" fmla="*/ 0 h 179"/>
                  <a:gd name="T14" fmla="*/ 1 w 224"/>
                  <a:gd name="T15" fmla="*/ 0 h 179"/>
                  <a:gd name="T16" fmla="*/ 0 w 224"/>
                  <a:gd name="T17" fmla="*/ 0 h 179"/>
                  <a:gd name="T18" fmla="*/ 1 w 224"/>
                  <a:gd name="T19" fmla="*/ 0 h 179"/>
                  <a:gd name="T20" fmla="*/ 1 w 224"/>
                  <a:gd name="T21" fmla="*/ 0 h 179"/>
                  <a:gd name="T22" fmla="*/ 1 w 224"/>
                  <a:gd name="T23" fmla="*/ 0 h 179"/>
                  <a:gd name="T24" fmla="*/ 1 w 224"/>
                  <a:gd name="T25" fmla="*/ 0 h 179"/>
                  <a:gd name="T26" fmla="*/ 1 w 224"/>
                  <a:gd name="T27" fmla="*/ 0 h 179"/>
                  <a:gd name="T28" fmla="*/ 1 w 224"/>
                  <a:gd name="T29" fmla="*/ 0 h 179"/>
                  <a:gd name="T30" fmla="*/ 1 w 224"/>
                  <a:gd name="T31" fmla="*/ 0 h 179"/>
                  <a:gd name="T32" fmla="*/ 1 w 224"/>
                  <a:gd name="T33" fmla="*/ 0 h 179"/>
                  <a:gd name="T34" fmla="*/ 1 w 224"/>
                  <a:gd name="T35" fmla="*/ 0 h 179"/>
                  <a:gd name="T36" fmla="*/ 1 w 224"/>
                  <a:gd name="T37" fmla="*/ 0 h 179"/>
                  <a:gd name="T38" fmla="*/ 1 w 224"/>
                  <a:gd name="T39" fmla="*/ 0 h 179"/>
                  <a:gd name="T40" fmla="*/ 1 w 224"/>
                  <a:gd name="T41" fmla="*/ 0 h 179"/>
                  <a:gd name="T42" fmla="*/ 1 w 224"/>
                  <a:gd name="T43" fmla="*/ 0 h 179"/>
                  <a:gd name="T44" fmla="*/ 1 w 224"/>
                  <a:gd name="T45" fmla="*/ 0 h 179"/>
                  <a:gd name="T46" fmla="*/ 1 w 224"/>
                  <a:gd name="T47" fmla="*/ 0 h 179"/>
                  <a:gd name="T48" fmla="*/ 1 w 224"/>
                  <a:gd name="T49" fmla="*/ 0 h 179"/>
                  <a:gd name="T50" fmla="*/ 1 w 224"/>
                  <a:gd name="T51" fmla="*/ 0 h 179"/>
                  <a:gd name="T52" fmla="*/ 1 w 224"/>
                  <a:gd name="T53" fmla="*/ 0 h 179"/>
                  <a:gd name="T54" fmla="*/ 1 w 224"/>
                  <a:gd name="T55" fmla="*/ 0 h 179"/>
                  <a:gd name="T56" fmla="*/ 1 w 224"/>
                  <a:gd name="T57" fmla="*/ 0 h 179"/>
                  <a:gd name="T58" fmla="*/ 1 w 224"/>
                  <a:gd name="T59" fmla="*/ 0 h 179"/>
                  <a:gd name="T60" fmla="*/ 1 w 224"/>
                  <a:gd name="T61" fmla="*/ 0 h 179"/>
                  <a:gd name="T62" fmla="*/ 1 w 224"/>
                  <a:gd name="T63" fmla="*/ 0 h 179"/>
                  <a:gd name="T64" fmla="*/ 1 w 224"/>
                  <a:gd name="T65" fmla="*/ 0 h 179"/>
                  <a:gd name="T66" fmla="*/ 1 w 224"/>
                  <a:gd name="T67" fmla="*/ 0 h 179"/>
                  <a:gd name="T68" fmla="*/ 1 w 224"/>
                  <a:gd name="T69" fmla="*/ 0 h 179"/>
                  <a:gd name="T70" fmla="*/ 1 w 224"/>
                  <a:gd name="T71" fmla="*/ 0 h 17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179">
                    <a:moveTo>
                      <a:pt x="96" y="0"/>
                    </a:moveTo>
                    <a:lnTo>
                      <a:pt x="86" y="2"/>
                    </a:lnTo>
                    <a:lnTo>
                      <a:pt x="78" y="3"/>
                    </a:lnTo>
                    <a:lnTo>
                      <a:pt x="70" y="6"/>
                    </a:lnTo>
                    <a:lnTo>
                      <a:pt x="61" y="7"/>
                    </a:lnTo>
                    <a:lnTo>
                      <a:pt x="55" y="11"/>
                    </a:lnTo>
                    <a:lnTo>
                      <a:pt x="48" y="14"/>
                    </a:lnTo>
                    <a:lnTo>
                      <a:pt x="41" y="18"/>
                    </a:lnTo>
                    <a:lnTo>
                      <a:pt x="34" y="22"/>
                    </a:lnTo>
                    <a:lnTo>
                      <a:pt x="28" y="26"/>
                    </a:lnTo>
                    <a:lnTo>
                      <a:pt x="23" y="32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6" y="55"/>
                    </a:lnTo>
                    <a:lnTo>
                      <a:pt x="4" y="62"/>
                    </a:lnTo>
                    <a:lnTo>
                      <a:pt x="1" y="69"/>
                    </a:lnTo>
                    <a:lnTo>
                      <a:pt x="0" y="79"/>
                    </a:lnTo>
                    <a:lnTo>
                      <a:pt x="0" y="87"/>
                    </a:lnTo>
                    <a:lnTo>
                      <a:pt x="1" y="95"/>
                    </a:lnTo>
                    <a:lnTo>
                      <a:pt x="2" y="105"/>
                    </a:lnTo>
                    <a:lnTo>
                      <a:pt x="5" y="113"/>
                    </a:lnTo>
                    <a:lnTo>
                      <a:pt x="9" y="121"/>
                    </a:lnTo>
                    <a:lnTo>
                      <a:pt x="13" y="128"/>
                    </a:lnTo>
                    <a:lnTo>
                      <a:pt x="19" y="136"/>
                    </a:lnTo>
                    <a:lnTo>
                      <a:pt x="26" y="143"/>
                    </a:lnTo>
                    <a:lnTo>
                      <a:pt x="33" y="149"/>
                    </a:lnTo>
                    <a:lnTo>
                      <a:pt x="41" y="156"/>
                    </a:lnTo>
                    <a:lnTo>
                      <a:pt x="50" y="161"/>
                    </a:lnTo>
                    <a:lnTo>
                      <a:pt x="59" y="165"/>
                    </a:lnTo>
                    <a:lnTo>
                      <a:pt x="70" y="169"/>
                    </a:lnTo>
                    <a:lnTo>
                      <a:pt x="79" y="174"/>
                    </a:lnTo>
                    <a:lnTo>
                      <a:pt x="90" y="176"/>
                    </a:lnTo>
                    <a:lnTo>
                      <a:pt x="100" y="178"/>
                    </a:lnTo>
                    <a:lnTo>
                      <a:pt x="108" y="178"/>
                    </a:lnTo>
                    <a:lnTo>
                      <a:pt x="118" y="179"/>
                    </a:lnTo>
                    <a:lnTo>
                      <a:pt x="126" y="178"/>
                    </a:lnTo>
                    <a:lnTo>
                      <a:pt x="134" y="178"/>
                    </a:lnTo>
                    <a:lnTo>
                      <a:pt x="143" y="176"/>
                    </a:lnTo>
                    <a:lnTo>
                      <a:pt x="151" y="175"/>
                    </a:lnTo>
                    <a:lnTo>
                      <a:pt x="159" y="172"/>
                    </a:lnTo>
                    <a:lnTo>
                      <a:pt x="167" y="169"/>
                    </a:lnTo>
                    <a:lnTo>
                      <a:pt x="174" y="165"/>
                    </a:lnTo>
                    <a:lnTo>
                      <a:pt x="188" y="158"/>
                    </a:lnTo>
                    <a:lnTo>
                      <a:pt x="200" y="147"/>
                    </a:lnTo>
                    <a:lnTo>
                      <a:pt x="206" y="143"/>
                    </a:lnTo>
                    <a:lnTo>
                      <a:pt x="210" y="136"/>
                    </a:lnTo>
                    <a:lnTo>
                      <a:pt x="214" y="131"/>
                    </a:lnTo>
                    <a:lnTo>
                      <a:pt x="217" y="124"/>
                    </a:lnTo>
                    <a:lnTo>
                      <a:pt x="220" y="117"/>
                    </a:lnTo>
                    <a:lnTo>
                      <a:pt x="222" y="110"/>
                    </a:lnTo>
                    <a:lnTo>
                      <a:pt x="224" y="106"/>
                    </a:lnTo>
                    <a:lnTo>
                      <a:pt x="224" y="101"/>
                    </a:lnTo>
                    <a:lnTo>
                      <a:pt x="224" y="92"/>
                    </a:lnTo>
                    <a:lnTo>
                      <a:pt x="224" y="83"/>
                    </a:lnTo>
                    <a:lnTo>
                      <a:pt x="222" y="79"/>
                    </a:lnTo>
                    <a:lnTo>
                      <a:pt x="221" y="75"/>
                    </a:lnTo>
                    <a:lnTo>
                      <a:pt x="218" y="66"/>
                    </a:lnTo>
                    <a:lnTo>
                      <a:pt x="214" y="58"/>
                    </a:lnTo>
                    <a:lnTo>
                      <a:pt x="210" y="50"/>
                    </a:lnTo>
                    <a:lnTo>
                      <a:pt x="203" y="43"/>
                    </a:lnTo>
                    <a:lnTo>
                      <a:pt x="198" y="35"/>
                    </a:lnTo>
                    <a:lnTo>
                      <a:pt x="189" y="29"/>
                    </a:lnTo>
                    <a:lnTo>
                      <a:pt x="181" y="22"/>
                    </a:lnTo>
                    <a:lnTo>
                      <a:pt x="173" y="17"/>
                    </a:lnTo>
                    <a:lnTo>
                      <a:pt x="163" y="13"/>
                    </a:lnTo>
                    <a:lnTo>
                      <a:pt x="152" y="9"/>
                    </a:lnTo>
                    <a:lnTo>
                      <a:pt x="141" y="6"/>
                    </a:lnTo>
                    <a:lnTo>
                      <a:pt x="130" y="3"/>
                    </a:lnTo>
                    <a:lnTo>
                      <a:pt x="122" y="2"/>
                    </a:lnTo>
                    <a:lnTo>
                      <a:pt x="112" y="0"/>
                    </a:lnTo>
                    <a:lnTo>
                      <a:pt x="10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8" name="Freeform 1016"/>
              <p:cNvSpPr>
                <a:spLocks/>
              </p:cNvSpPr>
              <p:nvPr userDrawn="1"/>
            </p:nvSpPr>
            <p:spPr bwMode="auto">
              <a:xfrm>
                <a:off x="5504" y="2994"/>
                <a:ext cx="106" cy="85"/>
              </a:xfrm>
              <a:custGeom>
                <a:avLst/>
                <a:gdLst>
                  <a:gd name="T0" fmla="*/ 1 w 212"/>
                  <a:gd name="T1" fmla="*/ 0 h 171"/>
                  <a:gd name="T2" fmla="*/ 1 w 212"/>
                  <a:gd name="T3" fmla="*/ 0 h 171"/>
                  <a:gd name="T4" fmla="*/ 1 w 212"/>
                  <a:gd name="T5" fmla="*/ 0 h 171"/>
                  <a:gd name="T6" fmla="*/ 1 w 212"/>
                  <a:gd name="T7" fmla="*/ 0 h 171"/>
                  <a:gd name="T8" fmla="*/ 1 w 212"/>
                  <a:gd name="T9" fmla="*/ 0 h 171"/>
                  <a:gd name="T10" fmla="*/ 1 w 212"/>
                  <a:gd name="T11" fmla="*/ 0 h 171"/>
                  <a:gd name="T12" fmla="*/ 1 w 212"/>
                  <a:gd name="T13" fmla="*/ 0 h 171"/>
                  <a:gd name="T14" fmla="*/ 0 w 212"/>
                  <a:gd name="T15" fmla="*/ 0 h 171"/>
                  <a:gd name="T16" fmla="*/ 0 w 212"/>
                  <a:gd name="T17" fmla="*/ 0 h 171"/>
                  <a:gd name="T18" fmla="*/ 1 w 212"/>
                  <a:gd name="T19" fmla="*/ 0 h 171"/>
                  <a:gd name="T20" fmla="*/ 1 w 212"/>
                  <a:gd name="T21" fmla="*/ 0 h 171"/>
                  <a:gd name="T22" fmla="*/ 1 w 212"/>
                  <a:gd name="T23" fmla="*/ 0 h 171"/>
                  <a:gd name="T24" fmla="*/ 1 w 212"/>
                  <a:gd name="T25" fmla="*/ 0 h 171"/>
                  <a:gd name="T26" fmla="*/ 1 w 212"/>
                  <a:gd name="T27" fmla="*/ 0 h 171"/>
                  <a:gd name="T28" fmla="*/ 1 w 212"/>
                  <a:gd name="T29" fmla="*/ 0 h 171"/>
                  <a:gd name="T30" fmla="*/ 1 w 212"/>
                  <a:gd name="T31" fmla="*/ 0 h 171"/>
                  <a:gd name="T32" fmla="*/ 1 w 212"/>
                  <a:gd name="T33" fmla="*/ 0 h 171"/>
                  <a:gd name="T34" fmla="*/ 1 w 212"/>
                  <a:gd name="T35" fmla="*/ 0 h 171"/>
                  <a:gd name="T36" fmla="*/ 1 w 212"/>
                  <a:gd name="T37" fmla="*/ 0 h 171"/>
                  <a:gd name="T38" fmla="*/ 1 w 212"/>
                  <a:gd name="T39" fmla="*/ 0 h 171"/>
                  <a:gd name="T40" fmla="*/ 1 w 212"/>
                  <a:gd name="T41" fmla="*/ 0 h 171"/>
                  <a:gd name="T42" fmla="*/ 1 w 212"/>
                  <a:gd name="T43" fmla="*/ 0 h 171"/>
                  <a:gd name="T44" fmla="*/ 1 w 212"/>
                  <a:gd name="T45" fmla="*/ 0 h 171"/>
                  <a:gd name="T46" fmla="*/ 1 w 212"/>
                  <a:gd name="T47" fmla="*/ 0 h 171"/>
                  <a:gd name="T48" fmla="*/ 1 w 212"/>
                  <a:gd name="T49" fmla="*/ 0 h 171"/>
                  <a:gd name="T50" fmla="*/ 1 w 212"/>
                  <a:gd name="T51" fmla="*/ 0 h 171"/>
                  <a:gd name="T52" fmla="*/ 1 w 212"/>
                  <a:gd name="T53" fmla="*/ 0 h 171"/>
                  <a:gd name="T54" fmla="*/ 1 w 212"/>
                  <a:gd name="T55" fmla="*/ 0 h 171"/>
                  <a:gd name="T56" fmla="*/ 1 w 212"/>
                  <a:gd name="T57" fmla="*/ 0 h 171"/>
                  <a:gd name="T58" fmla="*/ 1 w 212"/>
                  <a:gd name="T59" fmla="*/ 0 h 171"/>
                  <a:gd name="T60" fmla="*/ 1 w 212"/>
                  <a:gd name="T61" fmla="*/ 0 h 171"/>
                  <a:gd name="T62" fmla="*/ 1 w 212"/>
                  <a:gd name="T63" fmla="*/ 0 h 171"/>
                  <a:gd name="T64" fmla="*/ 1 w 212"/>
                  <a:gd name="T65" fmla="*/ 0 h 171"/>
                  <a:gd name="T66" fmla="*/ 1 w 212"/>
                  <a:gd name="T67" fmla="*/ 0 h 171"/>
                  <a:gd name="T68" fmla="*/ 1 w 212"/>
                  <a:gd name="T69" fmla="*/ 0 h 171"/>
                  <a:gd name="T70" fmla="*/ 1 w 212"/>
                  <a:gd name="T71" fmla="*/ 0 h 1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12" h="171">
                    <a:moveTo>
                      <a:pt x="90" y="0"/>
                    </a:moveTo>
                    <a:lnTo>
                      <a:pt x="73" y="0"/>
                    </a:lnTo>
                    <a:lnTo>
                      <a:pt x="58" y="3"/>
                    </a:lnTo>
                    <a:lnTo>
                      <a:pt x="51" y="6"/>
                    </a:lnTo>
                    <a:lnTo>
                      <a:pt x="44" y="9"/>
                    </a:lnTo>
                    <a:lnTo>
                      <a:pt x="39" y="11"/>
                    </a:lnTo>
                    <a:lnTo>
                      <a:pt x="32" y="14"/>
                    </a:lnTo>
                    <a:lnTo>
                      <a:pt x="27" y="18"/>
                    </a:lnTo>
                    <a:lnTo>
                      <a:pt x="21" y="22"/>
                    </a:lnTo>
                    <a:lnTo>
                      <a:pt x="17" y="28"/>
                    </a:lnTo>
                    <a:lnTo>
                      <a:pt x="13" y="32"/>
                    </a:lnTo>
                    <a:lnTo>
                      <a:pt x="9" y="37"/>
                    </a:lnTo>
                    <a:lnTo>
                      <a:pt x="6" y="44"/>
                    </a:lnTo>
                    <a:lnTo>
                      <a:pt x="3" y="50"/>
                    </a:lnTo>
                    <a:lnTo>
                      <a:pt x="2" y="57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3" y="90"/>
                    </a:lnTo>
                    <a:lnTo>
                      <a:pt x="6" y="98"/>
                    </a:lnTo>
                    <a:lnTo>
                      <a:pt x="9" y="106"/>
                    </a:lnTo>
                    <a:lnTo>
                      <a:pt x="14" y="113"/>
                    </a:lnTo>
                    <a:lnTo>
                      <a:pt x="20" y="121"/>
                    </a:lnTo>
                    <a:lnTo>
                      <a:pt x="25" y="128"/>
                    </a:lnTo>
                    <a:lnTo>
                      <a:pt x="32" y="135"/>
                    </a:lnTo>
                    <a:lnTo>
                      <a:pt x="40" y="142"/>
                    </a:lnTo>
                    <a:lnTo>
                      <a:pt x="47" y="147"/>
                    </a:lnTo>
                    <a:lnTo>
                      <a:pt x="57" y="153"/>
                    </a:lnTo>
                    <a:lnTo>
                      <a:pt x="66" y="157"/>
                    </a:lnTo>
                    <a:lnTo>
                      <a:pt x="76" y="161"/>
                    </a:lnTo>
                    <a:lnTo>
                      <a:pt x="87" y="165"/>
                    </a:lnTo>
                    <a:lnTo>
                      <a:pt x="95" y="168"/>
                    </a:lnTo>
                    <a:lnTo>
                      <a:pt x="104" y="169"/>
                    </a:lnTo>
                    <a:lnTo>
                      <a:pt x="112" y="169"/>
                    </a:lnTo>
                    <a:lnTo>
                      <a:pt x="120" y="171"/>
                    </a:lnTo>
                    <a:lnTo>
                      <a:pt x="128" y="171"/>
                    </a:lnTo>
                    <a:lnTo>
                      <a:pt x="137" y="171"/>
                    </a:lnTo>
                    <a:lnTo>
                      <a:pt x="143" y="169"/>
                    </a:lnTo>
                    <a:lnTo>
                      <a:pt x="152" y="168"/>
                    </a:lnTo>
                    <a:lnTo>
                      <a:pt x="159" y="165"/>
                    </a:lnTo>
                    <a:lnTo>
                      <a:pt x="165" y="163"/>
                    </a:lnTo>
                    <a:lnTo>
                      <a:pt x="172" y="160"/>
                    </a:lnTo>
                    <a:lnTo>
                      <a:pt x="178" y="157"/>
                    </a:lnTo>
                    <a:lnTo>
                      <a:pt x="185" y="153"/>
                    </a:lnTo>
                    <a:lnTo>
                      <a:pt x="190" y="149"/>
                    </a:lnTo>
                    <a:lnTo>
                      <a:pt x="194" y="143"/>
                    </a:lnTo>
                    <a:lnTo>
                      <a:pt x="198" y="139"/>
                    </a:lnTo>
                    <a:lnTo>
                      <a:pt x="203" y="134"/>
                    </a:lnTo>
                    <a:lnTo>
                      <a:pt x="205" y="127"/>
                    </a:lnTo>
                    <a:lnTo>
                      <a:pt x="208" y="121"/>
                    </a:lnTo>
                    <a:lnTo>
                      <a:pt x="211" y="114"/>
                    </a:lnTo>
                    <a:lnTo>
                      <a:pt x="212" y="106"/>
                    </a:lnTo>
                    <a:lnTo>
                      <a:pt x="212" y="98"/>
                    </a:lnTo>
                    <a:lnTo>
                      <a:pt x="211" y="90"/>
                    </a:lnTo>
                    <a:lnTo>
                      <a:pt x="209" y="80"/>
                    </a:lnTo>
                    <a:lnTo>
                      <a:pt x="207" y="72"/>
                    </a:lnTo>
                    <a:lnTo>
                      <a:pt x="203" y="64"/>
                    </a:lnTo>
                    <a:lnTo>
                      <a:pt x="198" y="57"/>
                    </a:lnTo>
                    <a:lnTo>
                      <a:pt x="193" y="48"/>
                    </a:lnTo>
                    <a:lnTo>
                      <a:pt x="186" y="42"/>
                    </a:lnTo>
                    <a:lnTo>
                      <a:pt x="183" y="37"/>
                    </a:lnTo>
                    <a:lnTo>
                      <a:pt x="179" y="35"/>
                    </a:lnTo>
                    <a:lnTo>
                      <a:pt x="171" y="28"/>
                    </a:lnTo>
                    <a:lnTo>
                      <a:pt x="163" y="22"/>
                    </a:lnTo>
                    <a:lnTo>
                      <a:pt x="154" y="17"/>
                    </a:lnTo>
                    <a:lnTo>
                      <a:pt x="145" y="11"/>
                    </a:lnTo>
                    <a:lnTo>
                      <a:pt x="134" y="7"/>
                    </a:lnTo>
                    <a:lnTo>
                      <a:pt x="123" y="4"/>
                    </a:lnTo>
                    <a:lnTo>
                      <a:pt x="115" y="3"/>
                    </a:lnTo>
                    <a:lnTo>
                      <a:pt x="106" y="2"/>
                    </a:lnTo>
                    <a:lnTo>
                      <a:pt x="98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69" name="Freeform 1017"/>
              <p:cNvSpPr>
                <a:spLocks/>
              </p:cNvSpPr>
              <p:nvPr userDrawn="1"/>
            </p:nvSpPr>
            <p:spPr bwMode="auto">
              <a:xfrm>
                <a:off x="5633" y="2408"/>
                <a:ext cx="115" cy="90"/>
              </a:xfrm>
              <a:custGeom>
                <a:avLst/>
                <a:gdLst>
                  <a:gd name="T0" fmla="*/ 1 w 228"/>
                  <a:gd name="T1" fmla="*/ 0 h 181"/>
                  <a:gd name="T2" fmla="*/ 1 w 228"/>
                  <a:gd name="T3" fmla="*/ 0 h 181"/>
                  <a:gd name="T4" fmla="*/ 1 w 228"/>
                  <a:gd name="T5" fmla="*/ 0 h 181"/>
                  <a:gd name="T6" fmla="*/ 1 w 228"/>
                  <a:gd name="T7" fmla="*/ 0 h 181"/>
                  <a:gd name="T8" fmla="*/ 1 w 228"/>
                  <a:gd name="T9" fmla="*/ 0 h 181"/>
                  <a:gd name="T10" fmla="*/ 1 w 228"/>
                  <a:gd name="T11" fmla="*/ 0 h 181"/>
                  <a:gd name="T12" fmla="*/ 0 w 228"/>
                  <a:gd name="T13" fmla="*/ 0 h 181"/>
                  <a:gd name="T14" fmla="*/ 0 w 228"/>
                  <a:gd name="T15" fmla="*/ 0 h 181"/>
                  <a:gd name="T16" fmla="*/ 1 w 228"/>
                  <a:gd name="T17" fmla="*/ 0 h 181"/>
                  <a:gd name="T18" fmla="*/ 1 w 228"/>
                  <a:gd name="T19" fmla="*/ 0 h 181"/>
                  <a:gd name="T20" fmla="*/ 1 w 228"/>
                  <a:gd name="T21" fmla="*/ 0 h 181"/>
                  <a:gd name="T22" fmla="*/ 1 w 228"/>
                  <a:gd name="T23" fmla="*/ 0 h 181"/>
                  <a:gd name="T24" fmla="*/ 1 w 228"/>
                  <a:gd name="T25" fmla="*/ 0 h 181"/>
                  <a:gd name="T26" fmla="*/ 1 w 228"/>
                  <a:gd name="T27" fmla="*/ 0 h 181"/>
                  <a:gd name="T28" fmla="*/ 1 w 228"/>
                  <a:gd name="T29" fmla="*/ 0 h 181"/>
                  <a:gd name="T30" fmla="*/ 1 w 228"/>
                  <a:gd name="T31" fmla="*/ 0 h 181"/>
                  <a:gd name="T32" fmla="*/ 1 w 228"/>
                  <a:gd name="T33" fmla="*/ 0 h 181"/>
                  <a:gd name="T34" fmla="*/ 1 w 228"/>
                  <a:gd name="T35" fmla="*/ 0 h 181"/>
                  <a:gd name="T36" fmla="*/ 1 w 228"/>
                  <a:gd name="T37" fmla="*/ 0 h 181"/>
                  <a:gd name="T38" fmla="*/ 1 w 228"/>
                  <a:gd name="T39" fmla="*/ 0 h 181"/>
                  <a:gd name="T40" fmla="*/ 1 w 228"/>
                  <a:gd name="T41" fmla="*/ 0 h 181"/>
                  <a:gd name="T42" fmla="*/ 1 w 228"/>
                  <a:gd name="T43" fmla="*/ 0 h 181"/>
                  <a:gd name="T44" fmla="*/ 1 w 228"/>
                  <a:gd name="T45" fmla="*/ 0 h 181"/>
                  <a:gd name="T46" fmla="*/ 1 w 228"/>
                  <a:gd name="T47" fmla="*/ 0 h 181"/>
                  <a:gd name="T48" fmla="*/ 1 w 228"/>
                  <a:gd name="T49" fmla="*/ 0 h 181"/>
                  <a:gd name="T50" fmla="*/ 1 w 228"/>
                  <a:gd name="T51" fmla="*/ 0 h 181"/>
                  <a:gd name="T52" fmla="*/ 1 w 228"/>
                  <a:gd name="T53" fmla="*/ 0 h 181"/>
                  <a:gd name="T54" fmla="*/ 1 w 228"/>
                  <a:gd name="T55" fmla="*/ 0 h 181"/>
                  <a:gd name="T56" fmla="*/ 1 w 228"/>
                  <a:gd name="T57" fmla="*/ 0 h 181"/>
                  <a:gd name="T58" fmla="*/ 1 w 228"/>
                  <a:gd name="T59" fmla="*/ 0 h 181"/>
                  <a:gd name="T60" fmla="*/ 1 w 228"/>
                  <a:gd name="T61" fmla="*/ 0 h 181"/>
                  <a:gd name="T62" fmla="*/ 1 w 228"/>
                  <a:gd name="T63" fmla="*/ 0 h 181"/>
                  <a:gd name="T64" fmla="*/ 1 w 228"/>
                  <a:gd name="T65" fmla="*/ 0 h 181"/>
                  <a:gd name="T66" fmla="*/ 1 w 228"/>
                  <a:gd name="T67" fmla="*/ 0 h 181"/>
                  <a:gd name="T68" fmla="*/ 1 w 228"/>
                  <a:gd name="T69" fmla="*/ 0 h 18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8" h="181">
                    <a:moveTo>
                      <a:pt x="98" y="0"/>
                    </a:moveTo>
                    <a:lnTo>
                      <a:pt x="80" y="5"/>
                    </a:lnTo>
                    <a:lnTo>
                      <a:pt x="63" y="9"/>
                    </a:lnTo>
                    <a:lnTo>
                      <a:pt x="48" y="16"/>
                    </a:lnTo>
                    <a:lnTo>
                      <a:pt x="34" y="25"/>
                    </a:lnTo>
                    <a:lnTo>
                      <a:pt x="29" y="29"/>
                    </a:lnTo>
                    <a:lnTo>
                      <a:pt x="23" y="35"/>
                    </a:lnTo>
                    <a:lnTo>
                      <a:pt x="18" y="40"/>
                    </a:lnTo>
                    <a:lnTo>
                      <a:pt x="14" y="47"/>
                    </a:lnTo>
                    <a:lnTo>
                      <a:pt x="10" y="53"/>
                    </a:lnTo>
                    <a:lnTo>
                      <a:pt x="7" y="60"/>
                    </a:lnTo>
                    <a:lnTo>
                      <a:pt x="4" y="66"/>
                    </a:lnTo>
                    <a:lnTo>
                      <a:pt x="1" y="73"/>
                    </a:lnTo>
                    <a:lnTo>
                      <a:pt x="0" y="83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3" y="109"/>
                    </a:lnTo>
                    <a:lnTo>
                      <a:pt x="5" y="117"/>
                    </a:lnTo>
                    <a:lnTo>
                      <a:pt x="10" y="126"/>
                    </a:lnTo>
                    <a:lnTo>
                      <a:pt x="14" y="134"/>
                    </a:lnTo>
                    <a:lnTo>
                      <a:pt x="19" y="141"/>
                    </a:lnTo>
                    <a:lnTo>
                      <a:pt x="26" y="148"/>
                    </a:lnTo>
                    <a:lnTo>
                      <a:pt x="34" y="154"/>
                    </a:lnTo>
                    <a:lnTo>
                      <a:pt x="43" y="160"/>
                    </a:lnTo>
                    <a:lnTo>
                      <a:pt x="51" y="165"/>
                    </a:lnTo>
                    <a:lnTo>
                      <a:pt x="60" y="170"/>
                    </a:lnTo>
                    <a:lnTo>
                      <a:pt x="70" y="174"/>
                    </a:lnTo>
                    <a:lnTo>
                      <a:pt x="81" y="176"/>
                    </a:lnTo>
                    <a:lnTo>
                      <a:pt x="92" y="179"/>
                    </a:lnTo>
                    <a:lnTo>
                      <a:pt x="102" y="181"/>
                    </a:lnTo>
                    <a:lnTo>
                      <a:pt x="110" y="181"/>
                    </a:lnTo>
                    <a:lnTo>
                      <a:pt x="120" y="181"/>
                    </a:lnTo>
                    <a:lnTo>
                      <a:pt x="128" y="181"/>
                    </a:lnTo>
                    <a:lnTo>
                      <a:pt x="137" y="179"/>
                    </a:lnTo>
                    <a:lnTo>
                      <a:pt x="146" y="178"/>
                    </a:lnTo>
                    <a:lnTo>
                      <a:pt x="154" y="176"/>
                    </a:lnTo>
                    <a:lnTo>
                      <a:pt x="162" y="174"/>
                    </a:lnTo>
                    <a:lnTo>
                      <a:pt x="170" y="170"/>
                    </a:lnTo>
                    <a:lnTo>
                      <a:pt x="177" y="167"/>
                    </a:lnTo>
                    <a:lnTo>
                      <a:pt x="186" y="163"/>
                    </a:lnTo>
                    <a:lnTo>
                      <a:pt x="192" y="157"/>
                    </a:lnTo>
                    <a:lnTo>
                      <a:pt x="198" y="153"/>
                    </a:lnTo>
                    <a:lnTo>
                      <a:pt x="203" y="148"/>
                    </a:lnTo>
                    <a:lnTo>
                      <a:pt x="209" y="142"/>
                    </a:lnTo>
                    <a:lnTo>
                      <a:pt x="214" y="135"/>
                    </a:lnTo>
                    <a:lnTo>
                      <a:pt x="219" y="130"/>
                    </a:lnTo>
                    <a:lnTo>
                      <a:pt x="221" y="123"/>
                    </a:lnTo>
                    <a:lnTo>
                      <a:pt x="224" y="116"/>
                    </a:lnTo>
                    <a:lnTo>
                      <a:pt x="227" y="108"/>
                    </a:lnTo>
                    <a:lnTo>
                      <a:pt x="228" y="99"/>
                    </a:lnTo>
                    <a:lnTo>
                      <a:pt x="228" y="90"/>
                    </a:lnTo>
                    <a:lnTo>
                      <a:pt x="228" y="80"/>
                    </a:lnTo>
                    <a:lnTo>
                      <a:pt x="225" y="72"/>
                    </a:lnTo>
                    <a:lnTo>
                      <a:pt x="223" y="64"/>
                    </a:lnTo>
                    <a:lnTo>
                      <a:pt x="219" y="55"/>
                    </a:lnTo>
                    <a:lnTo>
                      <a:pt x="216" y="51"/>
                    </a:lnTo>
                    <a:lnTo>
                      <a:pt x="213" y="47"/>
                    </a:lnTo>
                    <a:lnTo>
                      <a:pt x="208" y="39"/>
                    </a:lnTo>
                    <a:lnTo>
                      <a:pt x="201" y="32"/>
                    </a:lnTo>
                    <a:lnTo>
                      <a:pt x="194" y="27"/>
                    </a:lnTo>
                    <a:lnTo>
                      <a:pt x="184" y="20"/>
                    </a:lnTo>
                    <a:lnTo>
                      <a:pt x="176" y="16"/>
                    </a:lnTo>
                    <a:lnTo>
                      <a:pt x="166" y="10"/>
                    </a:lnTo>
                    <a:lnTo>
                      <a:pt x="155" y="7"/>
                    </a:lnTo>
                    <a:lnTo>
                      <a:pt x="144" y="3"/>
                    </a:lnTo>
                    <a:lnTo>
                      <a:pt x="133" y="2"/>
                    </a:lnTo>
                    <a:lnTo>
                      <a:pt x="124" y="0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0" name="Freeform 1018"/>
              <p:cNvSpPr>
                <a:spLocks/>
              </p:cNvSpPr>
              <p:nvPr userDrawn="1"/>
            </p:nvSpPr>
            <p:spPr bwMode="auto">
              <a:xfrm>
                <a:off x="5535" y="2853"/>
                <a:ext cx="108" cy="86"/>
              </a:xfrm>
              <a:custGeom>
                <a:avLst/>
                <a:gdLst>
                  <a:gd name="T0" fmla="*/ 1 w 216"/>
                  <a:gd name="T1" fmla="*/ 0 h 173"/>
                  <a:gd name="T2" fmla="*/ 1 w 216"/>
                  <a:gd name="T3" fmla="*/ 0 h 173"/>
                  <a:gd name="T4" fmla="*/ 1 w 216"/>
                  <a:gd name="T5" fmla="*/ 0 h 173"/>
                  <a:gd name="T6" fmla="*/ 1 w 216"/>
                  <a:gd name="T7" fmla="*/ 0 h 173"/>
                  <a:gd name="T8" fmla="*/ 1 w 216"/>
                  <a:gd name="T9" fmla="*/ 0 h 173"/>
                  <a:gd name="T10" fmla="*/ 1 w 216"/>
                  <a:gd name="T11" fmla="*/ 0 h 173"/>
                  <a:gd name="T12" fmla="*/ 1 w 216"/>
                  <a:gd name="T13" fmla="*/ 0 h 173"/>
                  <a:gd name="T14" fmla="*/ 0 w 216"/>
                  <a:gd name="T15" fmla="*/ 0 h 173"/>
                  <a:gd name="T16" fmla="*/ 1 w 216"/>
                  <a:gd name="T17" fmla="*/ 0 h 173"/>
                  <a:gd name="T18" fmla="*/ 1 w 216"/>
                  <a:gd name="T19" fmla="*/ 0 h 173"/>
                  <a:gd name="T20" fmla="*/ 1 w 216"/>
                  <a:gd name="T21" fmla="*/ 0 h 173"/>
                  <a:gd name="T22" fmla="*/ 1 w 216"/>
                  <a:gd name="T23" fmla="*/ 0 h 173"/>
                  <a:gd name="T24" fmla="*/ 1 w 216"/>
                  <a:gd name="T25" fmla="*/ 0 h 173"/>
                  <a:gd name="T26" fmla="*/ 1 w 216"/>
                  <a:gd name="T27" fmla="*/ 0 h 173"/>
                  <a:gd name="T28" fmla="*/ 1 w 216"/>
                  <a:gd name="T29" fmla="*/ 0 h 173"/>
                  <a:gd name="T30" fmla="*/ 1 w 216"/>
                  <a:gd name="T31" fmla="*/ 0 h 173"/>
                  <a:gd name="T32" fmla="*/ 1 w 216"/>
                  <a:gd name="T33" fmla="*/ 0 h 173"/>
                  <a:gd name="T34" fmla="*/ 1 w 216"/>
                  <a:gd name="T35" fmla="*/ 0 h 173"/>
                  <a:gd name="T36" fmla="*/ 1 w 216"/>
                  <a:gd name="T37" fmla="*/ 0 h 173"/>
                  <a:gd name="T38" fmla="*/ 1 w 216"/>
                  <a:gd name="T39" fmla="*/ 0 h 173"/>
                  <a:gd name="T40" fmla="*/ 1 w 216"/>
                  <a:gd name="T41" fmla="*/ 0 h 173"/>
                  <a:gd name="T42" fmla="*/ 1 w 216"/>
                  <a:gd name="T43" fmla="*/ 0 h 173"/>
                  <a:gd name="T44" fmla="*/ 1 w 216"/>
                  <a:gd name="T45" fmla="*/ 0 h 173"/>
                  <a:gd name="T46" fmla="*/ 1 w 216"/>
                  <a:gd name="T47" fmla="*/ 0 h 173"/>
                  <a:gd name="T48" fmla="*/ 1 w 216"/>
                  <a:gd name="T49" fmla="*/ 0 h 173"/>
                  <a:gd name="T50" fmla="*/ 1 w 216"/>
                  <a:gd name="T51" fmla="*/ 0 h 173"/>
                  <a:gd name="T52" fmla="*/ 1 w 216"/>
                  <a:gd name="T53" fmla="*/ 0 h 173"/>
                  <a:gd name="T54" fmla="*/ 1 w 216"/>
                  <a:gd name="T55" fmla="*/ 0 h 173"/>
                  <a:gd name="T56" fmla="*/ 1 w 216"/>
                  <a:gd name="T57" fmla="*/ 0 h 173"/>
                  <a:gd name="T58" fmla="*/ 1 w 216"/>
                  <a:gd name="T59" fmla="*/ 0 h 173"/>
                  <a:gd name="T60" fmla="*/ 1 w 216"/>
                  <a:gd name="T61" fmla="*/ 0 h 173"/>
                  <a:gd name="T62" fmla="*/ 1 w 216"/>
                  <a:gd name="T63" fmla="*/ 0 h 173"/>
                  <a:gd name="T64" fmla="*/ 1 w 216"/>
                  <a:gd name="T65" fmla="*/ 0 h 173"/>
                  <a:gd name="T66" fmla="*/ 1 w 216"/>
                  <a:gd name="T67" fmla="*/ 0 h 173"/>
                  <a:gd name="T68" fmla="*/ 1 w 216"/>
                  <a:gd name="T69" fmla="*/ 0 h 17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16" h="173">
                    <a:moveTo>
                      <a:pt x="92" y="0"/>
                    </a:moveTo>
                    <a:lnTo>
                      <a:pt x="84" y="1"/>
                    </a:lnTo>
                    <a:lnTo>
                      <a:pt x="76" y="1"/>
                    </a:lnTo>
                    <a:lnTo>
                      <a:pt x="68" y="3"/>
                    </a:lnTo>
                    <a:lnTo>
                      <a:pt x="61" y="6"/>
                    </a:lnTo>
                    <a:lnTo>
                      <a:pt x="53" y="7"/>
                    </a:lnTo>
                    <a:lnTo>
                      <a:pt x="46" y="11"/>
                    </a:lnTo>
                    <a:lnTo>
                      <a:pt x="33" y="18"/>
                    </a:lnTo>
                    <a:lnTo>
                      <a:pt x="22" y="26"/>
                    </a:lnTo>
                    <a:lnTo>
                      <a:pt x="18" y="32"/>
                    </a:lnTo>
                    <a:lnTo>
                      <a:pt x="13" y="36"/>
                    </a:lnTo>
                    <a:lnTo>
                      <a:pt x="10" y="43"/>
                    </a:lnTo>
                    <a:lnTo>
                      <a:pt x="7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3" y="95"/>
                    </a:lnTo>
                    <a:lnTo>
                      <a:pt x="6" y="103"/>
                    </a:lnTo>
                    <a:lnTo>
                      <a:pt x="10" y="111"/>
                    </a:lnTo>
                    <a:lnTo>
                      <a:pt x="14" y="118"/>
                    </a:lnTo>
                    <a:lnTo>
                      <a:pt x="20" y="127"/>
                    </a:lnTo>
                    <a:lnTo>
                      <a:pt x="26" y="133"/>
                    </a:lnTo>
                    <a:lnTo>
                      <a:pt x="33" y="140"/>
                    </a:lnTo>
                    <a:lnTo>
                      <a:pt x="40" y="146"/>
                    </a:lnTo>
                    <a:lnTo>
                      <a:pt x="48" y="153"/>
                    </a:lnTo>
                    <a:lnTo>
                      <a:pt x="58" y="157"/>
                    </a:lnTo>
                    <a:lnTo>
                      <a:pt x="68" y="162"/>
                    </a:lnTo>
                    <a:lnTo>
                      <a:pt x="77" y="166"/>
                    </a:lnTo>
                    <a:lnTo>
                      <a:pt x="83" y="168"/>
                    </a:lnTo>
                    <a:lnTo>
                      <a:pt x="88" y="169"/>
                    </a:lnTo>
                    <a:lnTo>
                      <a:pt x="97" y="171"/>
                    </a:lnTo>
                    <a:lnTo>
                      <a:pt x="105" y="172"/>
                    </a:lnTo>
                    <a:lnTo>
                      <a:pt x="114" y="173"/>
                    </a:lnTo>
                    <a:lnTo>
                      <a:pt x="123" y="173"/>
                    </a:lnTo>
                    <a:lnTo>
                      <a:pt x="139" y="172"/>
                    </a:lnTo>
                    <a:lnTo>
                      <a:pt x="146" y="171"/>
                    </a:lnTo>
                    <a:lnTo>
                      <a:pt x="154" y="169"/>
                    </a:lnTo>
                    <a:lnTo>
                      <a:pt x="161" y="168"/>
                    </a:lnTo>
                    <a:lnTo>
                      <a:pt x="169" y="165"/>
                    </a:lnTo>
                    <a:lnTo>
                      <a:pt x="176" y="161"/>
                    </a:lnTo>
                    <a:lnTo>
                      <a:pt x="182" y="158"/>
                    </a:lnTo>
                    <a:lnTo>
                      <a:pt x="187" y="154"/>
                    </a:lnTo>
                    <a:lnTo>
                      <a:pt x="193" y="149"/>
                    </a:lnTo>
                    <a:lnTo>
                      <a:pt x="198" y="144"/>
                    </a:lnTo>
                    <a:lnTo>
                      <a:pt x="202" y="139"/>
                    </a:lnTo>
                    <a:lnTo>
                      <a:pt x="207" y="133"/>
                    </a:lnTo>
                    <a:lnTo>
                      <a:pt x="209" y="127"/>
                    </a:lnTo>
                    <a:lnTo>
                      <a:pt x="212" y="120"/>
                    </a:lnTo>
                    <a:lnTo>
                      <a:pt x="215" y="114"/>
                    </a:lnTo>
                    <a:lnTo>
                      <a:pt x="216" y="105"/>
                    </a:lnTo>
                    <a:lnTo>
                      <a:pt x="216" y="96"/>
                    </a:lnTo>
                    <a:lnTo>
                      <a:pt x="215" y="88"/>
                    </a:lnTo>
                    <a:lnTo>
                      <a:pt x="213" y="78"/>
                    </a:lnTo>
                    <a:lnTo>
                      <a:pt x="211" y="70"/>
                    </a:lnTo>
                    <a:lnTo>
                      <a:pt x="207" y="62"/>
                    </a:lnTo>
                    <a:lnTo>
                      <a:pt x="202" y="55"/>
                    </a:lnTo>
                    <a:lnTo>
                      <a:pt x="197" y="47"/>
                    </a:lnTo>
                    <a:lnTo>
                      <a:pt x="190" y="40"/>
                    </a:lnTo>
                    <a:lnTo>
                      <a:pt x="183" y="33"/>
                    </a:lnTo>
                    <a:lnTo>
                      <a:pt x="175" y="26"/>
                    </a:lnTo>
                    <a:lnTo>
                      <a:pt x="167" y="21"/>
                    </a:lnTo>
                    <a:lnTo>
                      <a:pt x="157" y="15"/>
                    </a:lnTo>
                    <a:lnTo>
                      <a:pt x="147" y="11"/>
                    </a:lnTo>
                    <a:lnTo>
                      <a:pt x="136" y="7"/>
                    </a:lnTo>
                    <a:lnTo>
                      <a:pt x="125" y="4"/>
                    </a:lnTo>
                    <a:lnTo>
                      <a:pt x="117" y="3"/>
                    </a:lnTo>
                    <a:lnTo>
                      <a:pt x="109" y="1"/>
                    </a:lnTo>
                    <a:lnTo>
                      <a:pt x="101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1" name="Freeform 1019"/>
              <p:cNvSpPr>
                <a:spLocks/>
              </p:cNvSpPr>
              <p:nvPr userDrawn="1"/>
            </p:nvSpPr>
            <p:spPr bwMode="auto">
              <a:xfrm>
                <a:off x="5726" y="3209"/>
                <a:ext cx="33" cy="80"/>
              </a:xfrm>
              <a:custGeom>
                <a:avLst/>
                <a:gdLst>
                  <a:gd name="T0" fmla="*/ 0 w 68"/>
                  <a:gd name="T1" fmla="*/ 1 h 159"/>
                  <a:gd name="T2" fmla="*/ 0 w 68"/>
                  <a:gd name="T3" fmla="*/ 1 h 159"/>
                  <a:gd name="T4" fmla="*/ 0 w 68"/>
                  <a:gd name="T5" fmla="*/ 1 h 159"/>
                  <a:gd name="T6" fmla="*/ 0 w 68"/>
                  <a:gd name="T7" fmla="*/ 1 h 159"/>
                  <a:gd name="T8" fmla="*/ 0 w 68"/>
                  <a:gd name="T9" fmla="*/ 1 h 159"/>
                  <a:gd name="T10" fmla="*/ 0 w 68"/>
                  <a:gd name="T11" fmla="*/ 1 h 159"/>
                  <a:gd name="T12" fmla="*/ 0 w 68"/>
                  <a:gd name="T13" fmla="*/ 1 h 159"/>
                  <a:gd name="T14" fmla="*/ 0 w 68"/>
                  <a:gd name="T15" fmla="*/ 1 h 159"/>
                  <a:gd name="T16" fmla="*/ 0 w 68"/>
                  <a:gd name="T17" fmla="*/ 1 h 159"/>
                  <a:gd name="T18" fmla="*/ 0 w 68"/>
                  <a:gd name="T19" fmla="*/ 1 h 159"/>
                  <a:gd name="T20" fmla="*/ 0 w 68"/>
                  <a:gd name="T21" fmla="*/ 1 h 159"/>
                  <a:gd name="T22" fmla="*/ 0 w 68"/>
                  <a:gd name="T23" fmla="*/ 1 h 159"/>
                  <a:gd name="T24" fmla="*/ 0 w 68"/>
                  <a:gd name="T25" fmla="*/ 1 h 159"/>
                  <a:gd name="T26" fmla="*/ 0 w 68"/>
                  <a:gd name="T27" fmla="*/ 1 h 159"/>
                  <a:gd name="T28" fmla="*/ 0 w 68"/>
                  <a:gd name="T29" fmla="*/ 1 h 159"/>
                  <a:gd name="T30" fmla="*/ 0 w 68"/>
                  <a:gd name="T31" fmla="*/ 1 h 159"/>
                  <a:gd name="T32" fmla="*/ 0 w 68"/>
                  <a:gd name="T33" fmla="*/ 1 h 159"/>
                  <a:gd name="T34" fmla="*/ 0 w 68"/>
                  <a:gd name="T35" fmla="*/ 1 h 159"/>
                  <a:gd name="T36" fmla="*/ 0 w 68"/>
                  <a:gd name="T37" fmla="*/ 1 h 159"/>
                  <a:gd name="T38" fmla="*/ 0 w 68"/>
                  <a:gd name="T39" fmla="*/ 1 h 159"/>
                  <a:gd name="T40" fmla="*/ 0 w 68"/>
                  <a:gd name="T41" fmla="*/ 1 h 159"/>
                  <a:gd name="T42" fmla="*/ 0 w 68"/>
                  <a:gd name="T43" fmla="*/ 1 h 159"/>
                  <a:gd name="T44" fmla="*/ 0 w 68"/>
                  <a:gd name="T45" fmla="*/ 1 h 159"/>
                  <a:gd name="T46" fmla="*/ 0 w 68"/>
                  <a:gd name="T47" fmla="*/ 1 h 159"/>
                  <a:gd name="T48" fmla="*/ 0 w 68"/>
                  <a:gd name="T49" fmla="*/ 1 h 159"/>
                  <a:gd name="T50" fmla="*/ 0 w 68"/>
                  <a:gd name="T51" fmla="*/ 1 h 159"/>
                  <a:gd name="T52" fmla="*/ 0 w 68"/>
                  <a:gd name="T53" fmla="*/ 1 h 159"/>
                  <a:gd name="T54" fmla="*/ 0 w 68"/>
                  <a:gd name="T55" fmla="*/ 0 h 159"/>
                  <a:gd name="T56" fmla="*/ 0 w 68"/>
                  <a:gd name="T57" fmla="*/ 1 h 15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8" h="159">
                    <a:moveTo>
                      <a:pt x="68" y="159"/>
                    </a:moveTo>
                    <a:lnTo>
                      <a:pt x="59" y="154"/>
                    </a:lnTo>
                    <a:lnTo>
                      <a:pt x="51" y="150"/>
                    </a:lnTo>
                    <a:lnTo>
                      <a:pt x="43" y="143"/>
                    </a:lnTo>
                    <a:lnTo>
                      <a:pt x="35" y="136"/>
                    </a:lnTo>
                    <a:lnTo>
                      <a:pt x="26" y="128"/>
                    </a:lnTo>
                    <a:lnTo>
                      <a:pt x="21" y="121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6"/>
                    </a:lnTo>
                    <a:lnTo>
                      <a:pt x="3" y="88"/>
                    </a:lnTo>
                    <a:lnTo>
                      <a:pt x="2" y="78"/>
                    </a:lnTo>
                    <a:lnTo>
                      <a:pt x="0" y="70"/>
                    </a:lnTo>
                    <a:lnTo>
                      <a:pt x="0" y="62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9"/>
                    </a:lnTo>
                    <a:lnTo>
                      <a:pt x="18" y="23"/>
                    </a:lnTo>
                    <a:lnTo>
                      <a:pt x="24" y="19"/>
                    </a:lnTo>
                    <a:lnTo>
                      <a:pt x="29" y="15"/>
                    </a:lnTo>
                    <a:lnTo>
                      <a:pt x="36" y="11"/>
                    </a:lnTo>
                    <a:lnTo>
                      <a:pt x="43" y="8"/>
                    </a:lnTo>
                    <a:lnTo>
                      <a:pt x="50" y="5"/>
                    </a:lnTo>
                    <a:lnTo>
                      <a:pt x="57" y="2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68" y="15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2" name="Freeform 1020"/>
              <p:cNvSpPr>
                <a:spLocks/>
              </p:cNvSpPr>
              <p:nvPr userDrawn="1"/>
            </p:nvSpPr>
            <p:spPr bwMode="auto">
              <a:xfrm>
                <a:off x="3800" y="2619"/>
                <a:ext cx="43" cy="55"/>
              </a:xfrm>
              <a:custGeom>
                <a:avLst/>
                <a:gdLst>
                  <a:gd name="T0" fmla="*/ 1 w 85"/>
                  <a:gd name="T1" fmla="*/ 0 h 109"/>
                  <a:gd name="T2" fmla="*/ 1 w 85"/>
                  <a:gd name="T3" fmla="*/ 1 h 109"/>
                  <a:gd name="T4" fmla="*/ 1 w 85"/>
                  <a:gd name="T5" fmla="*/ 1 h 109"/>
                  <a:gd name="T6" fmla="*/ 1 w 85"/>
                  <a:gd name="T7" fmla="*/ 1 h 109"/>
                  <a:gd name="T8" fmla="*/ 1 w 85"/>
                  <a:gd name="T9" fmla="*/ 1 h 109"/>
                  <a:gd name="T10" fmla="*/ 1 w 85"/>
                  <a:gd name="T11" fmla="*/ 1 h 109"/>
                  <a:gd name="T12" fmla="*/ 1 w 85"/>
                  <a:gd name="T13" fmla="*/ 1 h 109"/>
                  <a:gd name="T14" fmla="*/ 1 w 85"/>
                  <a:gd name="T15" fmla="*/ 1 h 109"/>
                  <a:gd name="T16" fmla="*/ 1 w 85"/>
                  <a:gd name="T17" fmla="*/ 1 h 109"/>
                  <a:gd name="T18" fmla="*/ 0 w 85"/>
                  <a:gd name="T19" fmla="*/ 1 h 109"/>
                  <a:gd name="T20" fmla="*/ 0 w 85"/>
                  <a:gd name="T21" fmla="*/ 1 h 109"/>
                  <a:gd name="T22" fmla="*/ 0 w 85"/>
                  <a:gd name="T23" fmla="*/ 1 h 109"/>
                  <a:gd name="T24" fmla="*/ 1 w 85"/>
                  <a:gd name="T25" fmla="*/ 1 h 109"/>
                  <a:gd name="T26" fmla="*/ 1 w 85"/>
                  <a:gd name="T27" fmla="*/ 1 h 109"/>
                  <a:gd name="T28" fmla="*/ 1 w 85"/>
                  <a:gd name="T29" fmla="*/ 1 h 109"/>
                  <a:gd name="T30" fmla="*/ 1 w 85"/>
                  <a:gd name="T31" fmla="*/ 1 h 109"/>
                  <a:gd name="T32" fmla="*/ 1 w 85"/>
                  <a:gd name="T33" fmla="*/ 1 h 109"/>
                  <a:gd name="T34" fmla="*/ 1 w 85"/>
                  <a:gd name="T35" fmla="*/ 1 h 109"/>
                  <a:gd name="T36" fmla="*/ 1 w 85"/>
                  <a:gd name="T37" fmla="*/ 1 h 109"/>
                  <a:gd name="T38" fmla="*/ 1 w 85"/>
                  <a:gd name="T39" fmla="*/ 1 h 109"/>
                  <a:gd name="T40" fmla="*/ 1 w 85"/>
                  <a:gd name="T41" fmla="*/ 1 h 109"/>
                  <a:gd name="T42" fmla="*/ 1 w 85"/>
                  <a:gd name="T43" fmla="*/ 1 h 109"/>
                  <a:gd name="T44" fmla="*/ 1 w 85"/>
                  <a:gd name="T45" fmla="*/ 1 h 109"/>
                  <a:gd name="T46" fmla="*/ 1 w 85"/>
                  <a:gd name="T47" fmla="*/ 1 h 109"/>
                  <a:gd name="T48" fmla="*/ 1 w 85"/>
                  <a:gd name="T49" fmla="*/ 1 h 109"/>
                  <a:gd name="T50" fmla="*/ 1 w 85"/>
                  <a:gd name="T51" fmla="*/ 1 h 109"/>
                  <a:gd name="T52" fmla="*/ 1 w 85"/>
                  <a:gd name="T53" fmla="*/ 1 h 109"/>
                  <a:gd name="T54" fmla="*/ 1 w 85"/>
                  <a:gd name="T55" fmla="*/ 1 h 109"/>
                  <a:gd name="T56" fmla="*/ 1 w 85"/>
                  <a:gd name="T57" fmla="*/ 1 h 109"/>
                  <a:gd name="T58" fmla="*/ 1 w 85"/>
                  <a:gd name="T59" fmla="*/ 1 h 109"/>
                  <a:gd name="T60" fmla="*/ 1 w 85"/>
                  <a:gd name="T61" fmla="*/ 1 h 109"/>
                  <a:gd name="T62" fmla="*/ 1 w 85"/>
                  <a:gd name="T63" fmla="*/ 1 h 109"/>
                  <a:gd name="T64" fmla="*/ 1 w 85"/>
                  <a:gd name="T65" fmla="*/ 1 h 109"/>
                  <a:gd name="T66" fmla="*/ 1 w 85"/>
                  <a:gd name="T67" fmla="*/ 1 h 109"/>
                  <a:gd name="T68" fmla="*/ 1 w 85"/>
                  <a:gd name="T69" fmla="*/ 1 h 109"/>
                  <a:gd name="T70" fmla="*/ 1 w 85"/>
                  <a:gd name="T71" fmla="*/ 1 h 109"/>
                  <a:gd name="T72" fmla="*/ 1 w 85"/>
                  <a:gd name="T73" fmla="*/ 1 h 109"/>
                  <a:gd name="T74" fmla="*/ 1 w 85"/>
                  <a:gd name="T75" fmla="*/ 1 h 109"/>
                  <a:gd name="T76" fmla="*/ 1 w 85"/>
                  <a:gd name="T77" fmla="*/ 1 h 109"/>
                  <a:gd name="T78" fmla="*/ 1 w 85"/>
                  <a:gd name="T79" fmla="*/ 1 h 109"/>
                  <a:gd name="T80" fmla="*/ 1 w 85"/>
                  <a:gd name="T81" fmla="*/ 1 h 109"/>
                  <a:gd name="T82" fmla="*/ 1 w 85"/>
                  <a:gd name="T83" fmla="*/ 0 h 109"/>
                  <a:gd name="T84" fmla="*/ 1 w 85"/>
                  <a:gd name="T85" fmla="*/ 0 h 109"/>
                  <a:gd name="T86" fmla="*/ 1 w 85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5" h="109">
                    <a:moveTo>
                      <a:pt x="33" y="0"/>
                    </a:moveTo>
                    <a:lnTo>
                      <a:pt x="24" y="1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8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6" y="78"/>
                    </a:lnTo>
                    <a:lnTo>
                      <a:pt x="12" y="88"/>
                    </a:lnTo>
                    <a:lnTo>
                      <a:pt x="19" y="95"/>
                    </a:lnTo>
                    <a:lnTo>
                      <a:pt x="26" y="102"/>
                    </a:lnTo>
                    <a:lnTo>
                      <a:pt x="34" y="106"/>
                    </a:lnTo>
                    <a:lnTo>
                      <a:pt x="38" y="107"/>
                    </a:lnTo>
                    <a:lnTo>
                      <a:pt x="42" y="109"/>
                    </a:lnTo>
                    <a:lnTo>
                      <a:pt x="46" y="109"/>
                    </a:lnTo>
                    <a:lnTo>
                      <a:pt x="50" y="109"/>
                    </a:lnTo>
                    <a:lnTo>
                      <a:pt x="55" y="109"/>
                    </a:lnTo>
                    <a:lnTo>
                      <a:pt x="59" y="107"/>
                    </a:lnTo>
                    <a:lnTo>
                      <a:pt x="67" y="103"/>
                    </a:lnTo>
                    <a:lnTo>
                      <a:pt x="70" y="100"/>
                    </a:lnTo>
                    <a:lnTo>
                      <a:pt x="72" y="98"/>
                    </a:lnTo>
                    <a:lnTo>
                      <a:pt x="75" y="93"/>
                    </a:lnTo>
                    <a:lnTo>
                      <a:pt x="78" y="91"/>
                    </a:lnTo>
                    <a:lnTo>
                      <a:pt x="82" y="81"/>
                    </a:lnTo>
                    <a:lnTo>
                      <a:pt x="83" y="71"/>
                    </a:lnTo>
                    <a:lnTo>
                      <a:pt x="85" y="62"/>
                    </a:lnTo>
                    <a:lnTo>
                      <a:pt x="83" y="51"/>
                    </a:lnTo>
                    <a:lnTo>
                      <a:pt x="81" y="40"/>
                    </a:lnTo>
                    <a:lnTo>
                      <a:pt x="77" y="29"/>
                    </a:lnTo>
                    <a:lnTo>
                      <a:pt x="71" y="21"/>
                    </a:lnTo>
                    <a:lnTo>
                      <a:pt x="64" y="12"/>
                    </a:lnTo>
                    <a:lnTo>
                      <a:pt x="57" y="7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3" name="Freeform 1021"/>
              <p:cNvSpPr>
                <a:spLocks/>
              </p:cNvSpPr>
              <p:nvPr userDrawn="1"/>
            </p:nvSpPr>
            <p:spPr bwMode="auto">
              <a:xfrm>
                <a:off x="3731" y="2626"/>
                <a:ext cx="40" cy="54"/>
              </a:xfrm>
              <a:custGeom>
                <a:avLst/>
                <a:gdLst>
                  <a:gd name="T0" fmla="*/ 0 w 81"/>
                  <a:gd name="T1" fmla="*/ 0 h 107"/>
                  <a:gd name="T2" fmla="*/ 0 w 81"/>
                  <a:gd name="T3" fmla="*/ 1 h 107"/>
                  <a:gd name="T4" fmla="*/ 0 w 81"/>
                  <a:gd name="T5" fmla="*/ 1 h 107"/>
                  <a:gd name="T6" fmla="*/ 0 w 81"/>
                  <a:gd name="T7" fmla="*/ 1 h 107"/>
                  <a:gd name="T8" fmla="*/ 0 w 81"/>
                  <a:gd name="T9" fmla="*/ 1 h 107"/>
                  <a:gd name="T10" fmla="*/ 0 w 81"/>
                  <a:gd name="T11" fmla="*/ 1 h 107"/>
                  <a:gd name="T12" fmla="*/ 0 w 81"/>
                  <a:gd name="T13" fmla="*/ 1 h 107"/>
                  <a:gd name="T14" fmla="*/ 0 w 81"/>
                  <a:gd name="T15" fmla="*/ 1 h 107"/>
                  <a:gd name="T16" fmla="*/ 0 w 81"/>
                  <a:gd name="T17" fmla="*/ 1 h 107"/>
                  <a:gd name="T18" fmla="*/ 0 w 81"/>
                  <a:gd name="T19" fmla="*/ 1 h 107"/>
                  <a:gd name="T20" fmla="*/ 0 w 81"/>
                  <a:gd name="T21" fmla="*/ 1 h 107"/>
                  <a:gd name="T22" fmla="*/ 0 w 81"/>
                  <a:gd name="T23" fmla="*/ 1 h 107"/>
                  <a:gd name="T24" fmla="*/ 0 w 81"/>
                  <a:gd name="T25" fmla="*/ 1 h 107"/>
                  <a:gd name="T26" fmla="*/ 0 w 81"/>
                  <a:gd name="T27" fmla="*/ 1 h 107"/>
                  <a:gd name="T28" fmla="*/ 0 w 81"/>
                  <a:gd name="T29" fmla="*/ 1 h 107"/>
                  <a:gd name="T30" fmla="*/ 0 w 81"/>
                  <a:gd name="T31" fmla="*/ 1 h 107"/>
                  <a:gd name="T32" fmla="*/ 0 w 81"/>
                  <a:gd name="T33" fmla="*/ 1 h 107"/>
                  <a:gd name="T34" fmla="*/ 0 w 81"/>
                  <a:gd name="T35" fmla="*/ 1 h 107"/>
                  <a:gd name="T36" fmla="*/ 0 w 81"/>
                  <a:gd name="T37" fmla="*/ 1 h 107"/>
                  <a:gd name="T38" fmla="*/ 0 w 81"/>
                  <a:gd name="T39" fmla="*/ 1 h 107"/>
                  <a:gd name="T40" fmla="*/ 0 w 81"/>
                  <a:gd name="T41" fmla="*/ 1 h 107"/>
                  <a:gd name="T42" fmla="*/ 0 w 81"/>
                  <a:gd name="T43" fmla="*/ 1 h 107"/>
                  <a:gd name="T44" fmla="*/ 0 w 81"/>
                  <a:gd name="T45" fmla="*/ 1 h 107"/>
                  <a:gd name="T46" fmla="*/ 0 w 81"/>
                  <a:gd name="T47" fmla="*/ 1 h 107"/>
                  <a:gd name="T48" fmla="*/ 0 w 81"/>
                  <a:gd name="T49" fmla="*/ 1 h 107"/>
                  <a:gd name="T50" fmla="*/ 0 w 81"/>
                  <a:gd name="T51" fmla="*/ 1 h 107"/>
                  <a:gd name="T52" fmla="*/ 0 w 81"/>
                  <a:gd name="T53" fmla="*/ 1 h 107"/>
                  <a:gd name="T54" fmla="*/ 0 w 81"/>
                  <a:gd name="T55" fmla="*/ 1 h 107"/>
                  <a:gd name="T56" fmla="*/ 0 w 81"/>
                  <a:gd name="T57" fmla="*/ 1 h 107"/>
                  <a:gd name="T58" fmla="*/ 0 w 81"/>
                  <a:gd name="T59" fmla="*/ 1 h 107"/>
                  <a:gd name="T60" fmla="*/ 0 w 81"/>
                  <a:gd name="T61" fmla="*/ 1 h 107"/>
                  <a:gd name="T62" fmla="*/ 0 w 81"/>
                  <a:gd name="T63" fmla="*/ 1 h 107"/>
                  <a:gd name="T64" fmla="*/ 0 w 81"/>
                  <a:gd name="T65" fmla="*/ 1 h 107"/>
                  <a:gd name="T66" fmla="*/ 0 w 81"/>
                  <a:gd name="T67" fmla="*/ 1 h 107"/>
                  <a:gd name="T68" fmla="*/ 0 w 81"/>
                  <a:gd name="T69" fmla="*/ 1 h 107"/>
                  <a:gd name="T70" fmla="*/ 0 w 81"/>
                  <a:gd name="T71" fmla="*/ 1 h 107"/>
                  <a:gd name="T72" fmla="*/ 0 w 81"/>
                  <a:gd name="T73" fmla="*/ 1 h 107"/>
                  <a:gd name="T74" fmla="*/ 0 w 81"/>
                  <a:gd name="T75" fmla="*/ 1 h 107"/>
                  <a:gd name="T76" fmla="*/ 0 w 81"/>
                  <a:gd name="T77" fmla="*/ 1 h 107"/>
                  <a:gd name="T78" fmla="*/ 0 w 81"/>
                  <a:gd name="T79" fmla="*/ 1 h 107"/>
                  <a:gd name="T80" fmla="*/ 0 w 81"/>
                  <a:gd name="T81" fmla="*/ 1 h 107"/>
                  <a:gd name="T82" fmla="*/ 0 w 81"/>
                  <a:gd name="T83" fmla="*/ 1 h 107"/>
                  <a:gd name="T84" fmla="*/ 0 w 81"/>
                  <a:gd name="T85" fmla="*/ 1 h 107"/>
                  <a:gd name="T86" fmla="*/ 0 w 81"/>
                  <a:gd name="T87" fmla="*/ 1 h 107"/>
                  <a:gd name="T88" fmla="*/ 0 w 81"/>
                  <a:gd name="T89" fmla="*/ 1 h 107"/>
                  <a:gd name="T90" fmla="*/ 0 w 81"/>
                  <a:gd name="T91" fmla="*/ 1 h 107"/>
                  <a:gd name="T92" fmla="*/ 0 w 81"/>
                  <a:gd name="T93" fmla="*/ 0 h 107"/>
                  <a:gd name="T94" fmla="*/ 0 w 81"/>
                  <a:gd name="T95" fmla="*/ 0 h 10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" h="107">
                    <a:moveTo>
                      <a:pt x="31" y="0"/>
                    </a:moveTo>
                    <a:lnTo>
                      <a:pt x="27" y="1"/>
                    </a:lnTo>
                    <a:lnTo>
                      <a:pt x="23" y="2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5" y="19"/>
                    </a:lnTo>
                    <a:lnTo>
                      <a:pt x="2" y="27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1" y="57"/>
                    </a:lnTo>
                    <a:lnTo>
                      <a:pt x="1" y="63"/>
                    </a:lnTo>
                    <a:lnTo>
                      <a:pt x="2" y="67"/>
                    </a:lnTo>
                    <a:lnTo>
                      <a:pt x="5" y="73"/>
                    </a:lnTo>
                    <a:lnTo>
                      <a:pt x="7" y="78"/>
                    </a:lnTo>
                    <a:lnTo>
                      <a:pt x="9" y="82"/>
                    </a:lnTo>
                    <a:lnTo>
                      <a:pt x="12" y="86"/>
                    </a:lnTo>
                    <a:lnTo>
                      <a:pt x="19" y="93"/>
                    </a:lnTo>
                    <a:lnTo>
                      <a:pt x="26" y="99"/>
                    </a:lnTo>
                    <a:lnTo>
                      <a:pt x="29" y="101"/>
                    </a:lnTo>
                    <a:lnTo>
                      <a:pt x="33" y="104"/>
                    </a:lnTo>
                    <a:lnTo>
                      <a:pt x="37" y="106"/>
                    </a:lnTo>
                    <a:lnTo>
                      <a:pt x="41" y="106"/>
                    </a:lnTo>
                    <a:lnTo>
                      <a:pt x="45" y="107"/>
                    </a:lnTo>
                    <a:lnTo>
                      <a:pt x="49" y="107"/>
                    </a:lnTo>
                    <a:lnTo>
                      <a:pt x="53" y="106"/>
                    </a:lnTo>
                    <a:lnTo>
                      <a:pt x="57" y="104"/>
                    </a:lnTo>
                    <a:lnTo>
                      <a:pt x="60" y="103"/>
                    </a:lnTo>
                    <a:lnTo>
                      <a:pt x="64" y="101"/>
                    </a:lnTo>
                    <a:lnTo>
                      <a:pt x="70" y="96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78" y="81"/>
                    </a:lnTo>
                    <a:lnTo>
                      <a:pt x="81" y="71"/>
                    </a:lnTo>
                    <a:lnTo>
                      <a:pt x="81" y="60"/>
                    </a:lnTo>
                    <a:lnTo>
                      <a:pt x="79" y="49"/>
                    </a:lnTo>
                    <a:lnTo>
                      <a:pt x="79" y="44"/>
                    </a:lnTo>
                    <a:lnTo>
                      <a:pt x="77" y="40"/>
                    </a:lnTo>
                    <a:lnTo>
                      <a:pt x="75" y="34"/>
                    </a:lnTo>
                    <a:lnTo>
                      <a:pt x="73" y="29"/>
                    </a:lnTo>
                    <a:lnTo>
                      <a:pt x="68" y="20"/>
                    </a:lnTo>
                    <a:lnTo>
                      <a:pt x="62" y="13"/>
                    </a:lnTo>
                    <a:lnTo>
                      <a:pt x="59" y="9"/>
                    </a:lnTo>
                    <a:lnTo>
                      <a:pt x="55" y="7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4" name="Freeform 1022"/>
              <p:cNvSpPr>
                <a:spLocks/>
              </p:cNvSpPr>
              <p:nvPr userDrawn="1"/>
            </p:nvSpPr>
            <p:spPr bwMode="auto">
              <a:xfrm>
                <a:off x="3822" y="2749"/>
                <a:ext cx="44" cy="55"/>
              </a:xfrm>
              <a:custGeom>
                <a:avLst/>
                <a:gdLst>
                  <a:gd name="T0" fmla="*/ 1 w 86"/>
                  <a:gd name="T1" fmla="*/ 0 h 108"/>
                  <a:gd name="T2" fmla="*/ 1 w 86"/>
                  <a:gd name="T3" fmla="*/ 1 h 108"/>
                  <a:gd name="T4" fmla="*/ 1 w 86"/>
                  <a:gd name="T5" fmla="*/ 1 h 108"/>
                  <a:gd name="T6" fmla="*/ 1 w 86"/>
                  <a:gd name="T7" fmla="*/ 1 h 108"/>
                  <a:gd name="T8" fmla="*/ 1 w 86"/>
                  <a:gd name="T9" fmla="*/ 1 h 108"/>
                  <a:gd name="T10" fmla="*/ 1 w 86"/>
                  <a:gd name="T11" fmla="*/ 1 h 108"/>
                  <a:gd name="T12" fmla="*/ 1 w 86"/>
                  <a:gd name="T13" fmla="*/ 1 h 108"/>
                  <a:gd name="T14" fmla="*/ 1 w 86"/>
                  <a:gd name="T15" fmla="*/ 1 h 108"/>
                  <a:gd name="T16" fmla="*/ 1 w 86"/>
                  <a:gd name="T17" fmla="*/ 1 h 108"/>
                  <a:gd name="T18" fmla="*/ 1 w 86"/>
                  <a:gd name="T19" fmla="*/ 1 h 108"/>
                  <a:gd name="T20" fmla="*/ 0 w 86"/>
                  <a:gd name="T21" fmla="*/ 1 h 108"/>
                  <a:gd name="T22" fmla="*/ 1 w 86"/>
                  <a:gd name="T23" fmla="*/ 1 h 108"/>
                  <a:gd name="T24" fmla="*/ 1 w 86"/>
                  <a:gd name="T25" fmla="*/ 1 h 108"/>
                  <a:gd name="T26" fmla="*/ 1 w 86"/>
                  <a:gd name="T27" fmla="*/ 1 h 108"/>
                  <a:gd name="T28" fmla="*/ 1 w 86"/>
                  <a:gd name="T29" fmla="*/ 1 h 108"/>
                  <a:gd name="T30" fmla="*/ 1 w 86"/>
                  <a:gd name="T31" fmla="*/ 1 h 108"/>
                  <a:gd name="T32" fmla="*/ 1 w 86"/>
                  <a:gd name="T33" fmla="*/ 1 h 108"/>
                  <a:gd name="T34" fmla="*/ 1 w 86"/>
                  <a:gd name="T35" fmla="*/ 1 h 108"/>
                  <a:gd name="T36" fmla="*/ 1 w 86"/>
                  <a:gd name="T37" fmla="*/ 1 h 108"/>
                  <a:gd name="T38" fmla="*/ 1 w 86"/>
                  <a:gd name="T39" fmla="*/ 1 h 108"/>
                  <a:gd name="T40" fmla="*/ 1 w 86"/>
                  <a:gd name="T41" fmla="*/ 1 h 108"/>
                  <a:gd name="T42" fmla="*/ 1 w 86"/>
                  <a:gd name="T43" fmla="*/ 1 h 108"/>
                  <a:gd name="T44" fmla="*/ 1 w 86"/>
                  <a:gd name="T45" fmla="*/ 1 h 108"/>
                  <a:gd name="T46" fmla="*/ 1 w 86"/>
                  <a:gd name="T47" fmla="*/ 1 h 108"/>
                  <a:gd name="T48" fmla="*/ 1 w 86"/>
                  <a:gd name="T49" fmla="*/ 1 h 108"/>
                  <a:gd name="T50" fmla="*/ 1 w 86"/>
                  <a:gd name="T51" fmla="*/ 1 h 108"/>
                  <a:gd name="T52" fmla="*/ 1 w 86"/>
                  <a:gd name="T53" fmla="*/ 1 h 108"/>
                  <a:gd name="T54" fmla="*/ 1 w 86"/>
                  <a:gd name="T55" fmla="*/ 1 h 108"/>
                  <a:gd name="T56" fmla="*/ 1 w 86"/>
                  <a:gd name="T57" fmla="*/ 1 h 108"/>
                  <a:gd name="T58" fmla="*/ 1 w 86"/>
                  <a:gd name="T59" fmla="*/ 1 h 108"/>
                  <a:gd name="T60" fmla="*/ 1 w 86"/>
                  <a:gd name="T61" fmla="*/ 1 h 108"/>
                  <a:gd name="T62" fmla="*/ 1 w 86"/>
                  <a:gd name="T63" fmla="*/ 1 h 108"/>
                  <a:gd name="T64" fmla="*/ 1 w 86"/>
                  <a:gd name="T65" fmla="*/ 1 h 108"/>
                  <a:gd name="T66" fmla="*/ 1 w 86"/>
                  <a:gd name="T67" fmla="*/ 1 h 108"/>
                  <a:gd name="T68" fmla="*/ 1 w 86"/>
                  <a:gd name="T69" fmla="*/ 1 h 108"/>
                  <a:gd name="T70" fmla="*/ 1 w 86"/>
                  <a:gd name="T71" fmla="*/ 1 h 108"/>
                  <a:gd name="T72" fmla="*/ 1 w 86"/>
                  <a:gd name="T73" fmla="*/ 1 h 108"/>
                  <a:gd name="T74" fmla="*/ 1 w 86"/>
                  <a:gd name="T75" fmla="*/ 1 h 108"/>
                  <a:gd name="T76" fmla="*/ 1 w 86"/>
                  <a:gd name="T77" fmla="*/ 1 h 108"/>
                  <a:gd name="T78" fmla="*/ 1 w 86"/>
                  <a:gd name="T79" fmla="*/ 1 h 108"/>
                  <a:gd name="T80" fmla="*/ 1 w 86"/>
                  <a:gd name="T81" fmla="*/ 1 h 108"/>
                  <a:gd name="T82" fmla="*/ 1 w 86"/>
                  <a:gd name="T83" fmla="*/ 1 h 108"/>
                  <a:gd name="T84" fmla="*/ 1 w 86"/>
                  <a:gd name="T85" fmla="*/ 1 h 108"/>
                  <a:gd name="T86" fmla="*/ 1 w 86"/>
                  <a:gd name="T87" fmla="*/ 1 h 108"/>
                  <a:gd name="T88" fmla="*/ 1 w 86"/>
                  <a:gd name="T89" fmla="*/ 1 h 108"/>
                  <a:gd name="T90" fmla="*/ 1 w 86"/>
                  <a:gd name="T91" fmla="*/ 0 h 108"/>
                  <a:gd name="T92" fmla="*/ 1 w 86"/>
                  <a:gd name="T93" fmla="*/ 0 h 1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108">
                    <a:moveTo>
                      <a:pt x="33" y="0"/>
                    </a:moveTo>
                    <a:lnTo>
                      <a:pt x="28" y="1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1" y="56"/>
                    </a:lnTo>
                    <a:lnTo>
                      <a:pt x="4" y="67"/>
                    </a:lnTo>
                    <a:lnTo>
                      <a:pt x="5" y="73"/>
                    </a:lnTo>
                    <a:lnTo>
                      <a:pt x="8" y="77"/>
                    </a:lnTo>
                    <a:lnTo>
                      <a:pt x="13" y="86"/>
                    </a:lnTo>
                    <a:lnTo>
                      <a:pt x="19" y="95"/>
                    </a:lnTo>
                    <a:lnTo>
                      <a:pt x="27" y="100"/>
                    </a:lnTo>
                    <a:lnTo>
                      <a:pt x="35" y="106"/>
                    </a:lnTo>
                    <a:lnTo>
                      <a:pt x="39" y="107"/>
                    </a:lnTo>
                    <a:lnTo>
                      <a:pt x="44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6" y="108"/>
                    </a:lnTo>
                    <a:lnTo>
                      <a:pt x="60" y="107"/>
                    </a:lnTo>
                    <a:lnTo>
                      <a:pt x="64" y="106"/>
                    </a:lnTo>
                    <a:lnTo>
                      <a:pt x="67" y="104"/>
                    </a:lnTo>
                    <a:lnTo>
                      <a:pt x="71" y="102"/>
                    </a:lnTo>
                    <a:lnTo>
                      <a:pt x="74" y="99"/>
                    </a:lnTo>
                    <a:lnTo>
                      <a:pt x="77" y="95"/>
                    </a:lnTo>
                    <a:lnTo>
                      <a:pt x="79" y="92"/>
                    </a:lnTo>
                    <a:lnTo>
                      <a:pt x="82" y="84"/>
                    </a:lnTo>
                    <a:lnTo>
                      <a:pt x="85" y="74"/>
                    </a:lnTo>
                    <a:lnTo>
                      <a:pt x="86" y="63"/>
                    </a:lnTo>
                    <a:lnTo>
                      <a:pt x="85" y="52"/>
                    </a:lnTo>
                    <a:lnTo>
                      <a:pt x="82" y="41"/>
                    </a:lnTo>
                    <a:lnTo>
                      <a:pt x="78" y="31"/>
                    </a:lnTo>
                    <a:lnTo>
                      <a:pt x="72" y="22"/>
                    </a:lnTo>
                    <a:lnTo>
                      <a:pt x="66" y="15"/>
                    </a:lnTo>
                    <a:lnTo>
                      <a:pt x="61" y="11"/>
                    </a:lnTo>
                    <a:lnTo>
                      <a:pt x="59" y="8"/>
                    </a:lnTo>
                    <a:lnTo>
                      <a:pt x="55" y="5"/>
                    </a:lnTo>
                    <a:lnTo>
                      <a:pt x="50" y="4"/>
                    </a:lnTo>
                    <a:lnTo>
                      <a:pt x="46" y="1"/>
                    </a:lnTo>
                    <a:lnTo>
                      <a:pt x="42" y="1"/>
                    </a:lnTo>
                    <a:lnTo>
                      <a:pt x="37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5" name="Freeform 1023"/>
              <p:cNvSpPr>
                <a:spLocks/>
              </p:cNvSpPr>
              <p:nvPr userDrawn="1"/>
            </p:nvSpPr>
            <p:spPr bwMode="auto">
              <a:xfrm>
                <a:off x="3752" y="2754"/>
                <a:ext cx="41" cy="52"/>
              </a:xfrm>
              <a:custGeom>
                <a:avLst/>
                <a:gdLst>
                  <a:gd name="T0" fmla="*/ 0 w 83"/>
                  <a:gd name="T1" fmla="*/ 0 h 106"/>
                  <a:gd name="T2" fmla="*/ 0 w 83"/>
                  <a:gd name="T3" fmla="*/ 0 h 106"/>
                  <a:gd name="T4" fmla="*/ 0 w 83"/>
                  <a:gd name="T5" fmla="*/ 0 h 106"/>
                  <a:gd name="T6" fmla="*/ 0 w 83"/>
                  <a:gd name="T7" fmla="*/ 0 h 106"/>
                  <a:gd name="T8" fmla="*/ 0 w 83"/>
                  <a:gd name="T9" fmla="*/ 0 h 106"/>
                  <a:gd name="T10" fmla="*/ 0 w 83"/>
                  <a:gd name="T11" fmla="*/ 0 h 106"/>
                  <a:gd name="T12" fmla="*/ 0 w 83"/>
                  <a:gd name="T13" fmla="*/ 0 h 106"/>
                  <a:gd name="T14" fmla="*/ 0 w 83"/>
                  <a:gd name="T15" fmla="*/ 0 h 106"/>
                  <a:gd name="T16" fmla="*/ 0 w 83"/>
                  <a:gd name="T17" fmla="*/ 0 h 106"/>
                  <a:gd name="T18" fmla="*/ 0 w 83"/>
                  <a:gd name="T19" fmla="*/ 0 h 106"/>
                  <a:gd name="T20" fmla="*/ 0 w 83"/>
                  <a:gd name="T21" fmla="*/ 0 h 106"/>
                  <a:gd name="T22" fmla="*/ 0 w 83"/>
                  <a:gd name="T23" fmla="*/ 0 h 106"/>
                  <a:gd name="T24" fmla="*/ 0 w 83"/>
                  <a:gd name="T25" fmla="*/ 0 h 106"/>
                  <a:gd name="T26" fmla="*/ 0 w 83"/>
                  <a:gd name="T27" fmla="*/ 0 h 106"/>
                  <a:gd name="T28" fmla="*/ 0 w 83"/>
                  <a:gd name="T29" fmla="*/ 0 h 106"/>
                  <a:gd name="T30" fmla="*/ 0 w 83"/>
                  <a:gd name="T31" fmla="*/ 0 h 106"/>
                  <a:gd name="T32" fmla="*/ 0 w 83"/>
                  <a:gd name="T33" fmla="*/ 0 h 106"/>
                  <a:gd name="T34" fmla="*/ 0 w 83"/>
                  <a:gd name="T35" fmla="*/ 0 h 106"/>
                  <a:gd name="T36" fmla="*/ 0 w 83"/>
                  <a:gd name="T37" fmla="*/ 0 h 106"/>
                  <a:gd name="T38" fmla="*/ 0 w 83"/>
                  <a:gd name="T39" fmla="*/ 0 h 106"/>
                  <a:gd name="T40" fmla="*/ 0 w 83"/>
                  <a:gd name="T41" fmla="*/ 0 h 106"/>
                  <a:gd name="T42" fmla="*/ 0 w 83"/>
                  <a:gd name="T43" fmla="*/ 0 h 106"/>
                  <a:gd name="T44" fmla="*/ 0 w 83"/>
                  <a:gd name="T45" fmla="*/ 0 h 106"/>
                  <a:gd name="T46" fmla="*/ 0 w 83"/>
                  <a:gd name="T47" fmla="*/ 0 h 106"/>
                  <a:gd name="T48" fmla="*/ 0 w 83"/>
                  <a:gd name="T49" fmla="*/ 0 h 106"/>
                  <a:gd name="T50" fmla="*/ 0 w 83"/>
                  <a:gd name="T51" fmla="*/ 0 h 106"/>
                  <a:gd name="T52" fmla="*/ 0 w 83"/>
                  <a:gd name="T53" fmla="*/ 0 h 106"/>
                  <a:gd name="T54" fmla="*/ 0 w 83"/>
                  <a:gd name="T55" fmla="*/ 0 h 106"/>
                  <a:gd name="T56" fmla="*/ 0 w 83"/>
                  <a:gd name="T57" fmla="*/ 0 h 106"/>
                  <a:gd name="T58" fmla="*/ 0 w 83"/>
                  <a:gd name="T59" fmla="*/ 0 h 106"/>
                  <a:gd name="T60" fmla="*/ 0 w 83"/>
                  <a:gd name="T61" fmla="*/ 0 h 106"/>
                  <a:gd name="T62" fmla="*/ 0 w 83"/>
                  <a:gd name="T63" fmla="*/ 0 h 106"/>
                  <a:gd name="T64" fmla="*/ 0 w 83"/>
                  <a:gd name="T65" fmla="*/ 0 h 106"/>
                  <a:gd name="T66" fmla="*/ 0 w 83"/>
                  <a:gd name="T67" fmla="*/ 0 h 106"/>
                  <a:gd name="T68" fmla="*/ 0 w 83"/>
                  <a:gd name="T69" fmla="*/ 0 h 106"/>
                  <a:gd name="T70" fmla="*/ 0 w 83"/>
                  <a:gd name="T71" fmla="*/ 0 h 106"/>
                  <a:gd name="T72" fmla="*/ 0 w 83"/>
                  <a:gd name="T73" fmla="*/ 0 h 106"/>
                  <a:gd name="T74" fmla="*/ 0 w 83"/>
                  <a:gd name="T75" fmla="*/ 0 h 106"/>
                  <a:gd name="T76" fmla="*/ 0 w 83"/>
                  <a:gd name="T77" fmla="*/ 0 h 106"/>
                  <a:gd name="T78" fmla="*/ 0 w 83"/>
                  <a:gd name="T79" fmla="*/ 0 h 106"/>
                  <a:gd name="T80" fmla="*/ 0 w 83"/>
                  <a:gd name="T81" fmla="*/ 0 h 106"/>
                  <a:gd name="T82" fmla="*/ 0 w 83"/>
                  <a:gd name="T83" fmla="*/ 0 h 106"/>
                  <a:gd name="T84" fmla="*/ 0 w 83"/>
                  <a:gd name="T85" fmla="*/ 0 h 106"/>
                  <a:gd name="T86" fmla="*/ 0 w 83"/>
                  <a:gd name="T87" fmla="*/ 0 h 106"/>
                  <a:gd name="T88" fmla="*/ 0 w 83"/>
                  <a:gd name="T89" fmla="*/ 0 h 106"/>
                  <a:gd name="T90" fmla="*/ 0 w 83"/>
                  <a:gd name="T91" fmla="*/ 0 h 106"/>
                  <a:gd name="T92" fmla="*/ 0 w 83"/>
                  <a:gd name="T93" fmla="*/ 0 h 106"/>
                  <a:gd name="T94" fmla="*/ 0 w 83"/>
                  <a:gd name="T95" fmla="*/ 0 h 106"/>
                  <a:gd name="T96" fmla="*/ 0 w 83"/>
                  <a:gd name="T97" fmla="*/ 0 h 106"/>
                  <a:gd name="T98" fmla="*/ 0 w 83"/>
                  <a:gd name="T99" fmla="*/ 0 h 106"/>
                  <a:gd name="T100" fmla="*/ 0 w 83"/>
                  <a:gd name="T101" fmla="*/ 0 h 1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106">
                    <a:moveTo>
                      <a:pt x="32" y="0"/>
                    </a:moveTo>
                    <a:lnTo>
                      <a:pt x="29" y="0"/>
                    </a:lnTo>
                    <a:lnTo>
                      <a:pt x="25" y="1"/>
                    </a:lnTo>
                    <a:lnTo>
                      <a:pt x="21" y="3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3" y="61"/>
                    </a:lnTo>
                    <a:lnTo>
                      <a:pt x="4" y="66"/>
                    </a:lnTo>
                    <a:lnTo>
                      <a:pt x="9" y="76"/>
                    </a:lnTo>
                    <a:lnTo>
                      <a:pt x="14" y="84"/>
                    </a:lnTo>
                    <a:lnTo>
                      <a:pt x="20" y="92"/>
                    </a:lnTo>
                    <a:lnTo>
                      <a:pt x="24" y="95"/>
                    </a:lnTo>
                    <a:lnTo>
                      <a:pt x="26" y="98"/>
                    </a:lnTo>
                    <a:lnTo>
                      <a:pt x="35" y="103"/>
                    </a:lnTo>
                    <a:lnTo>
                      <a:pt x="39" y="105"/>
                    </a:lnTo>
                    <a:lnTo>
                      <a:pt x="43" y="106"/>
                    </a:lnTo>
                    <a:lnTo>
                      <a:pt x="47" y="106"/>
                    </a:lnTo>
                    <a:lnTo>
                      <a:pt x="51" y="106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62" y="103"/>
                    </a:lnTo>
                    <a:lnTo>
                      <a:pt x="66" y="102"/>
                    </a:lnTo>
                    <a:lnTo>
                      <a:pt x="69" y="99"/>
                    </a:lnTo>
                    <a:lnTo>
                      <a:pt x="72" y="96"/>
                    </a:lnTo>
                    <a:lnTo>
                      <a:pt x="75" y="94"/>
                    </a:lnTo>
                    <a:lnTo>
                      <a:pt x="77" y="89"/>
                    </a:lnTo>
                    <a:lnTo>
                      <a:pt x="79" y="85"/>
                    </a:lnTo>
                    <a:lnTo>
                      <a:pt x="80" y="81"/>
                    </a:lnTo>
                    <a:lnTo>
                      <a:pt x="81" y="77"/>
                    </a:lnTo>
                    <a:lnTo>
                      <a:pt x="83" y="73"/>
                    </a:lnTo>
                    <a:lnTo>
                      <a:pt x="83" y="62"/>
                    </a:lnTo>
                    <a:lnTo>
                      <a:pt x="81" y="51"/>
                    </a:lnTo>
                    <a:lnTo>
                      <a:pt x="81" y="45"/>
                    </a:lnTo>
                    <a:lnTo>
                      <a:pt x="79" y="40"/>
                    </a:lnTo>
                    <a:lnTo>
                      <a:pt x="77" y="36"/>
                    </a:lnTo>
                    <a:lnTo>
                      <a:pt x="75" y="30"/>
                    </a:lnTo>
                    <a:lnTo>
                      <a:pt x="70" y="22"/>
                    </a:lnTo>
                    <a:lnTo>
                      <a:pt x="64" y="14"/>
                    </a:lnTo>
                    <a:lnTo>
                      <a:pt x="61" y="11"/>
                    </a:lnTo>
                    <a:lnTo>
                      <a:pt x="57" y="8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6" name="Freeform 1024"/>
              <p:cNvSpPr>
                <a:spLocks/>
              </p:cNvSpPr>
              <p:nvPr userDrawn="1"/>
            </p:nvSpPr>
            <p:spPr bwMode="auto">
              <a:xfrm>
                <a:off x="3686" y="2758"/>
                <a:ext cx="39" cy="51"/>
              </a:xfrm>
              <a:custGeom>
                <a:avLst/>
                <a:gdLst>
                  <a:gd name="T0" fmla="*/ 0 w 79"/>
                  <a:gd name="T1" fmla="*/ 0 h 103"/>
                  <a:gd name="T2" fmla="*/ 0 w 79"/>
                  <a:gd name="T3" fmla="*/ 0 h 103"/>
                  <a:gd name="T4" fmla="*/ 0 w 79"/>
                  <a:gd name="T5" fmla="*/ 0 h 103"/>
                  <a:gd name="T6" fmla="*/ 0 w 79"/>
                  <a:gd name="T7" fmla="*/ 0 h 103"/>
                  <a:gd name="T8" fmla="*/ 0 w 79"/>
                  <a:gd name="T9" fmla="*/ 0 h 103"/>
                  <a:gd name="T10" fmla="*/ 0 w 79"/>
                  <a:gd name="T11" fmla="*/ 0 h 103"/>
                  <a:gd name="T12" fmla="*/ 0 w 79"/>
                  <a:gd name="T13" fmla="*/ 0 h 103"/>
                  <a:gd name="T14" fmla="*/ 0 w 79"/>
                  <a:gd name="T15" fmla="*/ 0 h 103"/>
                  <a:gd name="T16" fmla="*/ 0 w 79"/>
                  <a:gd name="T17" fmla="*/ 0 h 103"/>
                  <a:gd name="T18" fmla="*/ 0 w 79"/>
                  <a:gd name="T19" fmla="*/ 0 h 103"/>
                  <a:gd name="T20" fmla="*/ 0 w 79"/>
                  <a:gd name="T21" fmla="*/ 0 h 103"/>
                  <a:gd name="T22" fmla="*/ 0 w 79"/>
                  <a:gd name="T23" fmla="*/ 0 h 103"/>
                  <a:gd name="T24" fmla="*/ 0 w 79"/>
                  <a:gd name="T25" fmla="*/ 0 h 103"/>
                  <a:gd name="T26" fmla="*/ 0 w 79"/>
                  <a:gd name="T27" fmla="*/ 0 h 103"/>
                  <a:gd name="T28" fmla="*/ 0 w 79"/>
                  <a:gd name="T29" fmla="*/ 0 h 103"/>
                  <a:gd name="T30" fmla="*/ 0 w 79"/>
                  <a:gd name="T31" fmla="*/ 0 h 103"/>
                  <a:gd name="T32" fmla="*/ 0 w 79"/>
                  <a:gd name="T33" fmla="*/ 0 h 103"/>
                  <a:gd name="T34" fmla="*/ 0 w 79"/>
                  <a:gd name="T35" fmla="*/ 0 h 103"/>
                  <a:gd name="T36" fmla="*/ 0 w 79"/>
                  <a:gd name="T37" fmla="*/ 0 h 103"/>
                  <a:gd name="T38" fmla="*/ 0 w 79"/>
                  <a:gd name="T39" fmla="*/ 0 h 103"/>
                  <a:gd name="T40" fmla="*/ 0 w 79"/>
                  <a:gd name="T41" fmla="*/ 0 h 103"/>
                  <a:gd name="T42" fmla="*/ 0 w 79"/>
                  <a:gd name="T43" fmla="*/ 0 h 103"/>
                  <a:gd name="T44" fmla="*/ 0 w 79"/>
                  <a:gd name="T45" fmla="*/ 0 h 103"/>
                  <a:gd name="T46" fmla="*/ 0 w 79"/>
                  <a:gd name="T47" fmla="*/ 0 h 103"/>
                  <a:gd name="T48" fmla="*/ 0 w 79"/>
                  <a:gd name="T49" fmla="*/ 0 h 103"/>
                  <a:gd name="T50" fmla="*/ 0 w 79"/>
                  <a:gd name="T51" fmla="*/ 0 h 103"/>
                  <a:gd name="T52" fmla="*/ 0 w 79"/>
                  <a:gd name="T53" fmla="*/ 0 h 103"/>
                  <a:gd name="T54" fmla="*/ 0 w 79"/>
                  <a:gd name="T55" fmla="*/ 0 h 103"/>
                  <a:gd name="T56" fmla="*/ 0 w 79"/>
                  <a:gd name="T57" fmla="*/ 0 h 103"/>
                  <a:gd name="T58" fmla="*/ 0 w 79"/>
                  <a:gd name="T59" fmla="*/ 0 h 103"/>
                  <a:gd name="T60" fmla="*/ 0 w 79"/>
                  <a:gd name="T61" fmla="*/ 0 h 103"/>
                  <a:gd name="T62" fmla="*/ 0 w 79"/>
                  <a:gd name="T63" fmla="*/ 0 h 103"/>
                  <a:gd name="T64" fmla="*/ 0 w 79"/>
                  <a:gd name="T65" fmla="*/ 0 h 103"/>
                  <a:gd name="T66" fmla="*/ 0 w 79"/>
                  <a:gd name="T67" fmla="*/ 0 h 103"/>
                  <a:gd name="T68" fmla="*/ 0 w 79"/>
                  <a:gd name="T69" fmla="*/ 0 h 103"/>
                  <a:gd name="T70" fmla="*/ 0 w 79"/>
                  <a:gd name="T71" fmla="*/ 0 h 103"/>
                  <a:gd name="T72" fmla="*/ 0 w 79"/>
                  <a:gd name="T73" fmla="*/ 0 h 103"/>
                  <a:gd name="T74" fmla="*/ 0 w 79"/>
                  <a:gd name="T75" fmla="*/ 0 h 103"/>
                  <a:gd name="T76" fmla="*/ 0 w 79"/>
                  <a:gd name="T77" fmla="*/ 0 h 103"/>
                  <a:gd name="T78" fmla="*/ 0 w 79"/>
                  <a:gd name="T79" fmla="*/ 0 h 103"/>
                  <a:gd name="T80" fmla="*/ 0 w 79"/>
                  <a:gd name="T81" fmla="*/ 0 h 103"/>
                  <a:gd name="T82" fmla="*/ 0 w 79"/>
                  <a:gd name="T83" fmla="*/ 0 h 103"/>
                  <a:gd name="T84" fmla="*/ 0 w 79"/>
                  <a:gd name="T85" fmla="*/ 0 h 103"/>
                  <a:gd name="T86" fmla="*/ 0 w 79"/>
                  <a:gd name="T87" fmla="*/ 0 h 103"/>
                  <a:gd name="T88" fmla="*/ 0 w 79"/>
                  <a:gd name="T89" fmla="*/ 0 h 103"/>
                  <a:gd name="T90" fmla="*/ 0 w 79"/>
                  <a:gd name="T91" fmla="*/ 0 h 103"/>
                  <a:gd name="T92" fmla="*/ 0 w 79"/>
                  <a:gd name="T93" fmla="*/ 0 h 103"/>
                  <a:gd name="T94" fmla="*/ 0 w 79"/>
                  <a:gd name="T95" fmla="*/ 0 h 103"/>
                  <a:gd name="T96" fmla="*/ 0 w 79"/>
                  <a:gd name="T97" fmla="*/ 0 h 103"/>
                  <a:gd name="T98" fmla="*/ 0 w 79"/>
                  <a:gd name="T99" fmla="*/ 0 h 103"/>
                  <a:gd name="T100" fmla="*/ 0 w 79"/>
                  <a:gd name="T101" fmla="*/ 0 h 1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" h="103">
                    <a:moveTo>
                      <a:pt x="29" y="0"/>
                    </a:moveTo>
                    <a:lnTo>
                      <a:pt x="26" y="0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5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3" y="64"/>
                    </a:lnTo>
                    <a:lnTo>
                      <a:pt x="7" y="73"/>
                    </a:lnTo>
                    <a:lnTo>
                      <a:pt x="10" y="77"/>
                    </a:lnTo>
                    <a:lnTo>
                      <a:pt x="13" y="81"/>
                    </a:lnTo>
                    <a:lnTo>
                      <a:pt x="18" y="90"/>
                    </a:lnTo>
                    <a:lnTo>
                      <a:pt x="21" y="92"/>
                    </a:lnTo>
                    <a:lnTo>
                      <a:pt x="25" y="95"/>
                    </a:lnTo>
                    <a:lnTo>
                      <a:pt x="32" y="101"/>
                    </a:lnTo>
                    <a:lnTo>
                      <a:pt x="36" y="102"/>
                    </a:lnTo>
                    <a:lnTo>
                      <a:pt x="40" y="103"/>
                    </a:lnTo>
                    <a:lnTo>
                      <a:pt x="44" y="103"/>
                    </a:lnTo>
                    <a:lnTo>
                      <a:pt x="47" y="103"/>
                    </a:lnTo>
                    <a:lnTo>
                      <a:pt x="51" y="103"/>
                    </a:lnTo>
                    <a:lnTo>
                      <a:pt x="55" y="102"/>
                    </a:lnTo>
                    <a:lnTo>
                      <a:pt x="58" y="101"/>
                    </a:lnTo>
                    <a:lnTo>
                      <a:pt x="62" y="99"/>
                    </a:lnTo>
                    <a:lnTo>
                      <a:pt x="65" y="97"/>
                    </a:lnTo>
                    <a:lnTo>
                      <a:pt x="68" y="94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6" y="80"/>
                    </a:lnTo>
                    <a:lnTo>
                      <a:pt x="77" y="75"/>
                    </a:lnTo>
                    <a:lnTo>
                      <a:pt x="77" y="70"/>
                    </a:lnTo>
                    <a:lnTo>
                      <a:pt x="79" y="61"/>
                    </a:lnTo>
                    <a:lnTo>
                      <a:pt x="77" y="50"/>
                    </a:lnTo>
                    <a:lnTo>
                      <a:pt x="76" y="44"/>
                    </a:lnTo>
                    <a:lnTo>
                      <a:pt x="75" y="39"/>
                    </a:lnTo>
                    <a:lnTo>
                      <a:pt x="70" y="29"/>
                    </a:lnTo>
                    <a:lnTo>
                      <a:pt x="68" y="25"/>
                    </a:lnTo>
                    <a:lnTo>
                      <a:pt x="65" y="21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7" y="10"/>
                    </a:lnTo>
                    <a:lnTo>
                      <a:pt x="53" y="7"/>
                    </a:lnTo>
                    <a:lnTo>
                      <a:pt x="46" y="3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7" name="Freeform 1025"/>
              <p:cNvSpPr>
                <a:spLocks/>
              </p:cNvSpPr>
              <p:nvPr userDrawn="1"/>
            </p:nvSpPr>
            <p:spPr bwMode="auto">
              <a:xfrm>
                <a:off x="3896" y="2745"/>
                <a:ext cx="45" cy="56"/>
              </a:xfrm>
              <a:custGeom>
                <a:avLst/>
                <a:gdLst>
                  <a:gd name="T0" fmla="*/ 0 w 91"/>
                  <a:gd name="T1" fmla="*/ 0 h 111"/>
                  <a:gd name="T2" fmla="*/ 0 w 91"/>
                  <a:gd name="T3" fmla="*/ 0 h 111"/>
                  <a:gd name="T4" fmla="*/ 0 w 91"/>
                  <a:gd name="T5" fmla="*/ 1 h 111"/>
                  <a:gd name="T6" fmla="*/ 0 w 91"/>
                  <a:gd name="T7" fmla="*/ 1 h 111"/>
                  <a:gd name="T8" fmla="*/ 0 w 91"/>
                  <a:gd name="T9" fmla="*/ 1 h 111"/>
                  <a:gd name="T10" fmla="*/ 0 w 91"/>
                  <a:gd name="T11" fmla="*/ 1 h 111"/>
                  <a:gd name="T12" fmla="*/ 0 w 91"/>
                  <a:gd name="T13" fmla="*/ 1 h 111"/>
                  <a:gd name="T14" fmla="*/ 0 w 91"/>
                  <a:gd name="T15" fmla="*/ 1 h 111"/>
                  <a:gd name="T16" fmla="*/ 0 w 91"/>
                  <a:gd name="T17" fmla="*/ 1 h 111"/>
                  <a:gd name="T18" fmla="*/ 0 w 91"/>
                  <a:gd name="T19" fmla="*/ 1 h 111"/>
                  <a:gd name="T20" fmla="*/ 0 w 91"/>
                  <a:gd name="T21" fmla="*/ 1 h 111"/>
                  <a:gd name="T22" fmla="*/ 0 w 91"/>
                  <a:gd name="T23" fmla="*/ 1 h 111"/>
                  <a:gd name="T24" fmla="*/ 0 w 91"/>
                  <a:gd name="T25" fmla="*/ 1 h 111"/>
                  <a:gd name="T26" fmla="*/ 0 w 91"/>
                  <a:gd name="T27" fmla="*/ 1 h 111"/>
                  <a:gd name="T28" fmla="*/ 0 w 91"/>
                  <a:gd name="T29" fmla="*/ 1 h 111"/>
                  <a:gd name="T30" fmla="*/ 0 w 91"/>
                  <a:gd name="T31" fmla="*/ 1 h 111"/>
                  <a:gd name="T32" fmla="*/ 0 w 91"/>
                  <a:gd name="T33" fmla="*/ 1 h 111"/>
                  <a:gd name="T34" fmla="*/ 0 w 91"/>
                  <a:gd name="T35" fmla="*/ 1 h 111"/>
                  <a:gd name="T36" fmla="*/ 0 w 91"/>
                  <a:gd name="T37" fmla="*/ 1 h 111"/>
                  <a:gd name="T38" fmla="*/ 0 w 91"/>
                  <a:gd name="T39" fmla="*/ 1 h 111"/>
                  <a:gd name="T40" fmla="*/ 0 w 91"/>
                  <a:gd name="T41" fmla="*/ 1 h 111"/>
                  <a:gd name="T42" fmla="*/ 0 w 91"/>
                  <a:gd name="T43" fmla="*/ 1 h 111"/>
                  <a:gd name="T44" fmla="*/ 0 w 91"/>
                  <a:gd name="T45" fmla="*/ 1 h 111"/>
                  <a:gd name="T46" fmla="*/ 0 w 91"/>
                  <a:gd name="T47" fmla="*/ 1 h 111"/>
                  <a:gd name="T48" fmla="*/ 0 w 91"/>
                  <a:gd name="T49" fmla="*/ 1 h 111"/>
                  <a:gd name="T50" fmla="*/ 0 w 91"/>
                  <a:gd name="T51" fmla="*/ 1 h 111"/>
                  <a:gd name="T52" fmla="*/ 0 w 91"/>
                  <a:gd name="T53" fmla="*/ 1 h 111"/>
                  <a:gd name="T54" fmla="*/ 0 w 91"/>
                  <a:gd name="T55" fmla="*/ 1 h 111"/>
                  <a:gd name="T56" fmla="*/ 0 w 91"/>
                  <a:gd name="T57" fmla="*/ 1 h 111"/>
                  <a:gd name="T58" fmla="*/ 0 w 91"/>
                  <a:gd name="T59" fmla="*/ 1 h 111"/>
                  <a:gd name="T60" fmla="*/ 0 w 91"/>
                  <a:gd name="T61" fmla="*/ 1 h 111"/>
                  <a:gd name="T62" fmla="*/ 0 w 91"/>
                  <a:gd name="T63" fmla="*/ 1 h 111"/>
                  <a:gd name="T64" fmla="*/ 0 w 91"/>
                  <a:gd name="T65" fmla="*/ 1 h 111"/>
                  <a:gd name="T66" fmla="*/ 0 w 91"/>
                  <a:gd name="T67" fmla="*/ 1 h 111"/>
                  <a:gd name="T68" fmla="*/ 0 w 91"/>
                  <a:gd name="T69" fmla="*/ 1 h 111"/>
                  <a:gd name="T70" fmla="*/ 0 w 91"/>
                  <a:gd name="T71" fmla="*/ 1 h 111"/>
                  <a:gd name="T72" fmla="*/ 0 w 91"/>
                  <a:gd name="T73" fmla="*/ 1 h 111"/>
                  <a:gd name="T74" fmla="*/ 0 w 91"/>
                  <a:gd name="T75" fmla="*/ 1 h 111"/>
                  <a:gd name="T76" fmla="*/ 0 w 91"/>
                  <a:gd name="T77" fmla="*/ 1 h 111"/>
                  <a:gd name="T78" fmla="*/ 0 w 91"/>
                  <a:gd name="T79" fmla="*/ 1 h 111"/>
                  <a:gd name="T80" fmla="*/ 0 w 91"/>
                  <a:gd name="T81" fmla="*/ 1 h 111"/>
                  <a:gd name="T82" fmla="*/ 0 w 91"/>
                  <a:gd name="T83" fmla="*/ 1 h 111"/>
                  <a:gd name="T84" fmla="*/ 0 w 91"/>
                  <a:gd name="T85" fmla="*/ 1 h 111"/>
                  <a:gd name="T86" fmla="*/ 0 w 91"/>
                  <a:gd name="T87" fmla="*/ 1 h 111"/>
                  <a:gd name="T88" fmla="*/ 0 w 91"/>
                  <a:gd name="T89" fmla="*/ 1 h 111"/>
                  <a:gd name="T90" fmla="*/ 0 w 91"/>
                  <a:gd name="T91" fmla="*/ 1 h 111"/>
                  <a:gd name="T92" fmla="*/ 0 w 91"/>
                  <a:gd name="T93" fmla="*/ 1 h 111"/>
                  <a:gd name="T94" fmla="*/ 0 w 91"/>
                  <a:gd name="T95" fmla="*/ 0 h 111"/>
                  <a:gd name="T96" fmla="*/ 0 w 91"/>
                  <a:gd name="T97" fmla="*/ 0 h 111"/>
                  <a:gd name="T98" fmla="*/ 0 w 91"/>
                  <a:gd name="T99" fmla="*/ 0 h 1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11">
                    <a:moveTo>
                      <a:pt x="34" y="0"/>
                    </a:moveTo>
                    <a:lnTo>
                      <a:pt x="30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2" y="11"/>
                    </a:lnTo>
                    <a:lnTo>
                      <a:pt x="9" y="13"/>
                    </a:lnTo>
                    <a:lnTo>
                      <a:pt x="7" y="17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1" y="57"/>
                    </a:lnTo>
                    <a:lnTo>
                      <a:pt x="4" y="68"/>
                    </a:lnTo>
                    <a:lnTo>
                      <a:pt x="5" y="74"/>
                    </a:lnTo>
                    <a:lnTo>
                      <a:pt x="8" y="79"/>
                    </a:lnTo>
                    <a:lnTo>
                      <a:pt x="13" y="88"/>
                    </a:lnTo>
                    <a:lnTo>
                      <a:pt x="20" y="96"/>
                    </a:lnTo>
                    <a:lnTo>
                      <a:pt x="27" y="103"/>
                    </a:lnTo>
                    <a:lnTo>
                      <a:pt x="31" y="105"/>
                    </a:lnTo>
                    <a:lnTo>
                      <a:pt x="35" y="107"/>
                    </a:lnTo>
                    <a:lnTo>
                      <a:pt x="41" y="110"/>
                    </a:lnTo>
                    <a:lnTo>
                      <a:pt x="45" y="111"/>
                    </a:lnTo>
                    <a:lnTo>
                      <a:pt x="49" y="111"/>
                    </a:lnTo>
                    <a:lnTo>
                      <a:pt x="53" y="111"/>
                    </a:lnTo>
                    <a:lnTo>
                      <a:pt x="59" y="111"/>
                    </a:lnTo>
                    <a:lnTo>
                      <a:pt x="63" y="110"/>
                    </a:lnTo>
                    <a:lnTo>
                      <a:pt x="67" y="108"/>
                    </a:lnTo>
                    <a:lnTo>
                      <a:pt x="70" y="105"/>
                    </a:lnTo>
                    <a:lnTo>
                      <a:pt x="74" y="104"/>
                    </a:lnTo>
                    <a:lnTo>
                      <a:pt x="77" y="100"/>
                    </a:lnTo>
                    <a:lnTo>
                      <a:pt x="79" y="97"/>
                    </a:lnTo>
                    <a:lnTo>
                      <a:pt x="82" y="93"/>
                    </a:lnTo>
                    <a:lnTo>
                      <a:pt x="85" y="89"/>
                    </a:lnTo>
                    <a:lnTo>
                      <a:pt x="86" y="85"/>
                    </a:lnTo>
                    <a:lnTo>
                      <a:pt x="88" y="81"/>
                    </a:lnTo>
                    <a:lnTo>
                      <a:pt x="89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89" y="53"/>
                    </a:lnTo>
                    <a:lnTo>
                      <a:pt x="86" y="42"/>
                    </a:lnTo>
                    <a:lnTo>
                      <a:pt x="82" y="31"/>
                    </a:lnTo>
                    <a:lnTo>
                      <a:pt x="75" y="22"/>
                    </a:lnTo>
                    <a:lnTo>
                      <a:pt x="68" y="15"/>
                    </a:lnTo>
                    <a:lnTo>
                      <a:pt x="62" y="8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8" name="Freeform 1026"/>
              <p:cNvSpPr>
                <a:spLocks/>
              </p:cNvSpPr>
              <p:nvPr userDrawn="1"/>
            </p:nvSpPr>
            <p:spPr bwMode="auto">
              <a:xfrm>
                <a:off x="3844" y="2879"/>
                <a:ext cx="44" cy="55"/>
              </a:xfrm>
              <a:custGeom>
                <a:avLst/>
                <a:gdLst>
                  <a:gd name="T0" fmla="*/ 1 w 88"/>
                  <a:gd name="T1" fmla="*/ 0 h 110"/>
                  <a:gd name="T2" fmla="*/ 1 w 88"/>
                  <a:gd name="T3" fmla="*/ 1 h 110"/>
                  <a:gd name="T4" fmla="*/ 1 w 88"/>
                  <a:gd name="T5" fmla="*/ 1 h 110"/>
                  <a:gd name="T6" fmla="*/ 1 w 88"/>
                  <a:gd name="T7" fmla="*/ 1 h 110"/>
                  <a:gd name="T8" fmla="*/ 1 w 88"/>
                  <a:gd name="T9" fmla="*/ 1 h 110"/>
                  <a:gd name="T10" fmla="*/ 1 w 88"/>
                  <a:gd name="T11" fmla="*/ 1 h 110"/>
                  <a:gd name="T12" fmla="*/ 1 w 88"/>
                  <a:gd name="T13" fmla="*/ 1 h 110"/>
                  <a:gd name="T14" fmla="*/ 1 w 88"/>
                  <a:gd name="T15" fmla="*/ 1 h 110"/>
                  <a:gd name="T16" fmla="*/ 1 w 88"/>
                  <a:gd name="T17" fmla="*/ 1 h 110"/>
                  <a:gd name="T18" fmla="*/ 1 w 88"/>
                  <a:gd name="T19" fmla="*/ 1 h 110"/>
                  <a:gd name="T20" fmla="*/ 0 w 88"/>
                  <a:gd name="T21" fmla="*/ 1 h 110"/>
                  <a:gd name="T22" fmla="*/ 1 w 88"/>
                  <a:gd name="T23" fmla="*/ 1 h 110"/>
                  <a:gd name="T24" fmla="*/ 1 w 88"/>
                  <a:gd name="T25" fmla="*/ 1 h 110"/>
                  <a:gd name="T26" fmla="*/ 1 w 88"/>
                  <a:gd name="T27" fmla="*/ 1 h 110"/>
                  <a:gd name="T28" fmla="*/ 1 w 88"/>
                  <a:gd name="T29" fmla="*/ 1 h 110"/>
                  <a:gd name="T30" fmla="*/ 1 w 88"/>
                  <a:gd name="T31" fmla="*/ 1 h 110"/>
                  <a:gd name="T32" fmla="*/ 1 w 88"/>
                  <a:gd name="T33" fmla="*/ 1 h 110"/>
                  <a:gd name="T34" fmla="*/ 1 w 88"/>
                  <a:gd name="T35" fmla="*/ 1 h 110"/>
                  <a:gd name="T36" fmla="*/ 1 w 88"/>
                  <a:gd name="T37" fmla="*/ 1 h 110"/>
                  <a:gd name="T38" fmla="*/ 1 w 88"/>
                  <a:gd name="T39" fmla="*/ 1 h 110"/>
                  <a:gd name="T40" fmla="*/ 1 w 88"/>
                  <a:gd name="T41" fmla="*/ 1 h 110"/>
                  <a:gd name="T42" fmla="*/ 1 w 88"/>
                  <a:gd name="T43" fmla="*/ 1 h 110"/>
                  <a:gd name="T44" fmla="*/ 1 w 88"/>
                  <a:gd name="T45" fmla="*/ 1 h 110"/>
                  <a:gd name="T46" fmla="*/ 1 w 88"/>
                  <a:gd name="T47" fmla="*/ 1 h 110"/>
                  <a:gd name="T48" fmla="*/ 1 w 88"/>
                  <a:gd name="T49" fmla="*/ 1 h 110"/>
                  <a:gd name="T50" fmla="*/ 1 w 88"/>
                  <a:gd name="T51" fmla="*/ 1 h 110"/>
                  <a:gd name="T52" fmla="*/ 1 w 88"/>
                  <a:gd name="T53" fmla="*/ 1 h 110"/>
                  <a:gd name="T54" fmla="*/ 1 w 88"/>
                  <a:gd name="T55" fmla="*/ 1 h 110"/>
                  <a:gd name="T56" fmla="*/ 1 w 88"/>
                  <a:gd name="T57" fmla="*/ 1 h 110"/>
                  <a:gd name="T58" fmla="*/ 1 w 88"/>
                  <a:gd name="T59" fmla="*/ 1 h 110"/>
                  <a:gd name="T60" fmla="*/ 1 w 88"/>
                  <a:gd name="T61" fmla="*/ 1 h 110"/>
                  <a:gd name="T62" fmla="*/ 1 w 88"/>
                  <a:gd name="T63" fmla="*/ 1 h 110"/>
                  <a:gd name="T64" fmla="*/ 1 w 88"/>
                  <a:gd name="T65" fmla="*/ 1 h 110"/>
                  <a:gd name="T66" fmla="*/ 1 w 88"/>
                  <a:gd name="T67" fmla="*/ 1 h 110"/>
                  <a:gd name="T68" fmla="*/ 1 w 88"/>
                  <a:gd name="T69" fmla="*/ 1 h 110"/>
                  <a:gd name="T70" fmla="*/ 1 w 88"/>
                  <a:gd name="T71" fmla="*/ 1 h 110"/>
                  <a:gd name="T72" fmla="*/ 1 w 88"/>
                  <a:gd name="T73" fmla="*/ 1 h 110"/>
                  <a:gd name="T74" fmla="*/ 1 w 88"/>
                  <a:gd name="T75" fmla="*/ 1 h 110"/>
                  <a:gd name="T76" fmla="*/ 1 w 88"/>
                  <a:gd name="T77" fmla="*/ 1 h 110"/>
                  <a:gd name="T78" fmla="*/ 1 w 88"/>
                  <a:gd name="T79" fmla="*/ 1 h 110"/>
                  <a:gd name="T80" fmla="*/ 1 w 88"/>
                  <a:gd name="T81" fmla="*/ 1 h 110"/>
                  <a:gd name="T82" fmla="*/ 1 w 88"/>
                  <a:gd name="T83" fmla="*/ 1 h 110"/>
                  <a:gd name="T84" fmla="*/ 1 w 88"/>
                  <a:gd name="T85" fmla="*/ 1 h 110"/>
                  <a:gd name="T86" fmla="*/ 1 w 88"/>
                  <a:gd name="T87" fmla="*/ 1 h 110"/>
                  <a:gd name="T88" fmla="*/ 1 w 88"/>
                  <a:gd name="T89" fmla="*/ 1 h 110"/>
                  <a:gd name="T90" fmla="*/ 1 w 88"/>
                  <a:gd name="T91" fmla="*/ 0 h 1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8" h="110">
                    <a:moveTo>
                      <a:pt x="34" y="0"/>
                    </a:moveTo>
                    <a:lnTo>
                      <a:pt x="30" y="1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6" y="16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1" y="55"/>
                    </a:lnTo>
                    <a:lnTo>
                      <a:pt x="4" y="66"/>
                    </a:lnTo>
                    <a:lnTo>
                      <a:pt x="8" y="75"/>
                    </a:lnTo>
                    <a:lnTo>
                      <a:pt x="13" y="85"/>
                    </a:lnTo>
                    <a:lnTo>
                      <a:pt x="20" y="93"/>
                    </a:lnTo>
                    <a:lnTo>
                      <a:pt x="27" y="100"/>
                    </a:lnTo>
                    <a:lnTo>
                      <a:pt x="31" y="103"/>
                    </a:lnTo>
                    <a:lnTo>
                      <a:pt x="35" y="104"/>
                    </a:lnTo>
                    <a:lnTo>
                      <a:pt x="39" y="107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7" y="108"/>
                    </a:lnTo>
                    <a:lnTo>
                      <a:pt x="61" y="108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2" y="103"/>
                    </a:lnTo>
                    <a:lnTo>
                      <a:pt x="75" y="100"/>
                    </a:lnTo>
                    <a:lnTo>
                      <a:pt x="78" y="97"/>
                    </a:lnTo>
                    <a:lnTo>
                      <a:pt x="79" y="93"/>
                    </a:lnTo>
                    <a:lnTo>
                      <a:pt x="83" y="85"/>
                    </a:lnTo>
                    <a:lnTo>
                      <a:pt x="86" y="75"/>
                    </a:lnTo>
                    <a:lnTo>
                      <a:pt x="86" y="71"/>
                    </a:lnTo>
                    <a:lnTo>
                      <a:pt x="88" y="66"/>
                    </a:lnTo>
                    <a:lnTo>
                      <a:pt x="86" y="55"/>
                    </a:lnTo>
                    <a:lnTo>
                      <a:pt x="83" y="44"/>
                    </a:lnTo>
                    <a:lnTo>
                      <a:pt x="79" y="33"/>
                    </a:lnTo>
                    <a:lnTo>
                      <a:pt x="74" y="24"/>
                    </a:lnTo>
                    <a:lnTo>
                      <a:pt x="67" y="16"/>
                    </a:lnTo>
                    <a:lnTo>
                      <a:pt x="63" y="12"/>
                    </a:lnTo>
                    <a:lnTo>
                      <a:pt x="59" y="9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6" y="2"/>
                    </a:lnTo>
                    <a:lnTo>
                      <a:pt x="42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79" name="Freeform 1027"/>
              <p:cNvSpPr>
                <a:spLocks/>
              </p:cNvSpPr>
              <p:nvPr userDrawn="1"/>
            </p:nvSpPr>
            <p:spPr bwMode="auto">
              <a:xfrm>
                <a:off x="3644" y="2882"/>
                <a:ext cx="37" cy="51"/>
              </a:xfrm>
              <a:custGeom>
                <a:avLst/>
                <a:gdLst>
                  <a:gd name="T0" fmla="*/ 1 w 74"/>
                  <a:gd name="T1" fmla="*/ 0 h 102"/>
                  <a:gd name="T2" fmla="*/ 1 w 74"/>
                  <a:gd name="T3" fmla="*/ 1 h 102"/>
                  <a:gd name="T4" fmla="*/ 1 w 74"/>
                  <a:gd name="T5" fmla="*/ 1 h 102"/>
                  <a:gd name="T6" fmla="*/ 1 w 74"/>
                  <a:gd name="T7" fmla="*/ 1 h 102"/>
                  <a:gd name="T8" fmla="*/ 1 w 74"/>
                  <a:gd name="T9" fmla="*/ 1 h 102"/>
                  <a:gd name="T10" fmla="*/ 1 w 74"/>
                  <a:gd name="T11" fmla="*/ 1 h 102"/>
                  <a:gd name="T12" fmla="*/ 1 w 74"/>
                  <a:gd name="T13" fmla="*/ 1 h 102"/>
                  <a:gd name="T14" fmla="*/ 1 w 74"/>
                  <a:gd name="T15" fmla="*/ 1 h 102"/>
                  <a:gd name="T16" fmla="*/ 1 w 74"/>
                  <a:gd name="T17" fmla="*/ 1 h 102"/>
                  <a:gd name="T18" fmla="*/ 1 w 74"/>
                  <a:gd name="T19" fmla="*/ 1 h 102"/>
                  <a:gd name="T20" fmla="*/ 0 w 74"/>
                  <a:gd name="T21" fmla="*/ 1 h 102"/>
                  <a:gd name="T22" fmla="*/ 0 w 74"/>
                  <a:gd name="T23" fmla="*/ 1 h 102"/>
                  <a:gd name="T24" fmla="*/ 0 w 74"/>
                  <a:gd name="T25" fmla="*/ 1 h 102"/>
                  <a:gd name="T26" fmla="*/ 0 w 74"/>
                  <a:gd name="T27" fmla="*/ 1 h 102"/>
                  <a:gd name="T28" fmla="*/ 1 w 74"/>
                  <a:gd name="T29" fmla="*/ 1 h 102"/>
                  <a:gd name="T30" fmla="*/ 1 w 74"/>
                  <a:gd name="T31" fmla="*/ 1 h 102"/>
                  <a:gd name="T32" fmla="*/ 1 w 74"/>
                  <a:gd name="T33" fmla="*/ 1 h 102"/>
                  <a:gd name="T34" fmla="*/ 1 w 74"/>
                  <a:gd name="T35" fmla="*/ 1 h 102"/>
                  <a:gd name="T36" fmla="*/ 1 w 74"/>
                  <a:gd name="T37" fmla="*/ 1 h 102"/>
                  <a:gd name="T38" fmla="*/ 1 w 74"/>
                  <a:gd name="T39" fmla="*/ 1 h 102"/>
                  <a:gd name="T40" fmla="*/ 1 w 74"/>
                  <a:gd name="T41" fmla="*/ 1 h 102"/>
                  <a:gd name="T42" fmla="*/ 1 w 74"/>
                  <a:gd name="T43" fmla="*/ 1 h 102"/>
                  <a:gd name="T44" fmla="*/ 1 w 74"/>
                  <a:gd name="T45" fmla="*/ 1 h 102"/>
                  <a:gd name="T46" fmla="*/ 1 w 74"/>
                  <a:gd name="T47" fmla="*/ 1 h 102"/>
                  <a:gd name="T48" fmla="*/ 1 w 74"/>
                  <a:gd name="T49" fmla="*/ 1 h 102"/>
                  <a:gd name="T50" fmla="*/ 1 w 74"/>
                  <a:gd name="T51" fmla="*/ 1 h 102"/>
                  <a:gd name="T52" fmla="*/ 1 w 74"/>
                  <a:gd name="T53" fmla="*/ 1 h 102"/>
                  <a:gd name="T54" fmla="*/ 1 w 74"/>
                  <a:gd name="T55" fmla="*/ 1 h 102"/>
                  <a:gd name="T56" fmla="*/ 1 w 74"/>
                  <a:gd name="T57" fmla="*/ 1 h 102"/>
                  <a:gd name="T58" fmla="*/ 1 w 74"/>
                  <a:gd name="T59" fmla="*/ 1 h 102"/>
                  <a:gd name="T60" fmla="*/ 1 w 74"/>
                  <a:gd name="T61" fmla="*/ 1 h 102"/>
                  <a:gd name="T62" fmla="*/ 1 w 74"/>
                  <a:gd name="T63" fmla="*/ 1 h 102"/>
                  <a:gd name="T64" fmla="*/ 1 w 74"/>
                  <a:gd name="T65" fmla="*/ 1 h 102"/>
                  <a:gd name="T66" fmla="*/ 1 w 74"/>
                  <a:gd name="T67" fmla="*/ 1 h 102"/>
                  <a:gd name="T68" fmla="*/ 1 w 74"/>
                  <a:gd name="T69" fmla="*/ 1 h 102"/>
                  <a:gd name="T70" fmla="*/ 1 w 74"/>
                  <a:gd name="T71" fmla="*/ 1 h 102"/>
                  <a:gd name="T72" fmla="*/ 1 w 74"/>
                  <a:gd name="T73" fmla="*/ 1 h 102"/>
                  <a:gd name="T74" fmla="*/ 1 w 74"/>
                  <a:gd name="T75" fmla="*/ 1 h 102"/>
                  <a:gd name="T76" fmla="*/ 1 w 74"/>
                  <a:gd name="T77" fmla="*/ 1 h 102"/>
                  <a:gd name="T78" fmla="*/ 1 w 74"/>
                  <a:gd name="T79" fmla="*/ 1 h 102"/>
                  <a:gd name="T80" fmla="*/ 1 w 74"/>
                  <a:gd name="T81" fmla="*/ 1 h 102"/>
                  <a:gd name="T82" fmla="*/ 1 w 74"/>
                  <a:gd name="T83" fmla="*/ 1 h 102"/>
                  <a:gd name="T84" fmla="*/ 1 w 74"/>
                  <a:gd name="T85" fmla="*/ 1 h 102"/>
                  <a:gd name="T86" fmla="*/ 1 w 74"/>
                  <a:gd name="T87" fmla="*/ 1 h 102"/>
                  <a:gd name="T88" fmla="*/ 1 w 74"/>
                  <a:gd name="T89" fmla="*/ 0 h 1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4" h="102">
                    <a:moveTo>
                      <a:pt x="28" y="0"/>
                    </a:moveTo>
                    <a:lnTo>
                      <a:pt x="21" y="2"/>
                    </a:lnTo>
                    <a:lnTo>
                      <a:pt x="18" y="3"/>
                    </a:lnTo>
                    <a:lnTo>
                      <a:pt x="15" y="4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3" y="19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3" y="61"/>
                    </a:lnTo>
                    <a:lnTo>
                      <a:pt x="7" y="70"/>
                    </a:lnTo>
                    <a:lnTo>
                      <a:pt x="11" y="80"/>
                    </a:lnTo>
                    <a:lnTo>
                      <a:pt x="17" y="87"/>
                    </a:lnTo>
                    <a:lnTo>
                      <a:pt x="21" y="90"/>
                    </a:lnTo>
                    <a:lnTo>
                      <a:pt x="23" y="92"/>
                    </a:lnTo>
                    <a:lnTo>
                      <a:pt x="30" y="98"/>
                    </a:lnTo>
                    <a:lnTo>
                      <a:pt x="39" y="101"/>
                    </a:lnTo>
                    <a:lnTo>
                      <a:pt x="45" y="102"/>
                    </a:lnTo>
                    <a:lnTo>
                      <a:pt x="52" y="101"/>
                    </a:lnTo>
                    <a:lnTo>
                      <a:pt x="59" y="98"/>
                    </a:lnTo>
                    <a:lnTo>
                      <a:pt x="62" y="95"/>
                    </a:lnTo>
                    <a:lnTo>
                      <a:pt x="65" y="94"/>
                    </a:lnTo>
                    <a:lnTo>
                      <a:pt x="67" y="90"/>
                    </a:lnTo>
                    <a:lnTo>
                      <a:pt x="69" y="87"/>
                    </a:lnTo>
                    <a:lnTo>
                      <a:pt x="72" y="83"/>
                    </a:lnTo>
                    <a:lnTo>
                      <a:pt x="73" y="80"/>
                    </a:lnTo>
                    <a:lnTo>
                      <a:pt x="74" y="70"/>
                    </a:lnTo>
                    <a:lnTo>
                      <a:pt x="74" y="66"/>
                    </a:lnTo>
                    <a:lnTo>
                      <a:pt x="74" y="61"/>
                    </a:lnTo>
                    <a:lnTo>
                      <a:pt x="74" y="51"/>
                    </a:lnTo>
                    <a:lnTo>
                      <a:pt x="72" y="40"/>
                    </a:lnTo>
                    <a:lnTo>
                      <a:pt x="67" y="30"/>
                    </a:lnTo>
                    <a:lnTo>
                      <a:pt x="62" y="22"/>
                    </a:lnTo>
                    <a:lnTo>
                      <a:pt x="56" y="15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0" name="Freeform 1028"/>
              <p:cNvSpPr>
                <a:spLocks/>
              </p:cNvSpPr>
              <p:nvPr userDrawn="1"/>
            </p:nvSpPr>
            <p:spPr bwMode="auto">
              <a:xfrm>
                <a:off x="3774" y="2881"/>
                <a:ext cx="41" cy="53"/>
              </a:xfrm>
              <a:custGeom>
                <a:avLst/>
                <a:gdLst>
                  <a:gd name="T0" fmla="*/ 0 w 83"/>
                  <a:gd name="T1" fmla="*/ 0 h 106"/>
                  <a:gd name="T2" fmla="*/ 0 w 83"/>
                  <a:gd name="T3" fmla="*/ 1 h 106"/>
                  <a:gd name="T4" fmla="*/ 0 w 83"/>
                  <a:gd name="T5" fmla="*/ 1 h 106"/>
                  <a:gd name="T6" fmla="*/ 0 w 83"/>
                  <a:gd name="T7" fmla="*/ 1 h 106"/>
                  <a:gd name="T8" fmla="*/ 0 w 83"/>
                  <a:gd name="T9" fmla="*/ 1 h 106"/>
                  <a:gd name="T10" fmla="*/ 0 w 83"/>
                  <a:gd name="T11" fmla="*/ 1 h 106"/>
                  <a:gd name="T12" fmla="*/ 0 w 83"/>
                  <a:gd name="T13" fmla="*/ 1 h 106"/>
                  <a:gd name="T14" fmla="*/ 0 w 83"/>
                  <a:gd name="T15" fmla="*/ 1 h 106"/>
                  <a:gd name="T16" fmla="*/ 0 w 83"/>
                  <a:gd name="T17" fmla="*/ 1 h 106"/>
                  <a:gd name="T18" fmla="*/ 0 w 83"/>
                  <a:gd name="T19" fmla="*/ 1 h 106"/>
                  <a:gd name="T20" fmla="*/ 0 w 83"/>
                  <a:gd name="T21" fmla="*/ 1 h 106"/>
                  <a:gd name="T22" fmla="*/ 0 w 83"/>
                  <a:gd name="T23" fmla="*/ 1 h 106"/>
                  <a:gd name="T24" fmla="*/ 0 w 83"/>
                  <a:gd name="T25" fmla="*/ 1 h 106"/>
                  <a:gd name="T26" fmla="*/ 0 w 83"/>
                  <a:gd name="T27" fmla="*/ 1 h 106"/>
                  <a:gd name="T28" fmla="*/ 0 w 83"/>
                  <a:gd name="T29" fmla="*/ 1 h 106"/>
                  <a:gd name="T30" fmla="*/ 0 w 83"/>
                  <a:gd name="T31" fmla="*/ 1 h 106"/>
                  <a:gd name="T32" fmla="*/ 0 w 83"/>
                  <a:gd name="T33" fmla="*/ 1 h 106"/>
                  <a:gd name="T34" fmla="*/ 0 w 83"/>
                  <a:gd name="T35" fmla="*/ 1 h 106"/>
                  <a:gd name="T36" fmla="*/ 0 w 83"/>
                  <a:gd name="T37" fmla="*/ 1 h 106"/>
                  <a:gd name="T38" fmla="*/ 0 w 83"/>
                  <a:gd name="T39" fmla="*/ 1 h 106"/>
                  <a:gd name="T40" fmla="*/ 0 w 83"/>
                  <a:gd name="T41" fmla="*/ 1 h 106"/>
                  <a:gd name="T42" fmla="*/ 0 w 83"/>
                  <a:gd name="T43" fmla="*/ 1 h 106"/>
                  <a:gd name="T44" fmla="*/ 0 w 83"/>
                  <a:gd name="T45" fmla="*/ 1 h 106"/>
                  <a:gd name="T46" fmla="*/ 0 w 83"/>
                  <a:gd name="T47" fmla="*/ 1 h 106"/>
                  <a:gd name="T48" fmla="*/ 0 w 83"/>
                  <a:gd name="T49" fmla="*/ 1 h 106"/>
                  <a:gd name="T50" fmla="*/ 0 w 83"/>
                  <a:gd name="T51" fmla="*/ 1 h 106"/>
                  <a:gd name="T52" fmla="*/ 0 w 83"/>
                  <a:gd name="T53" fmla="*/ 1 h 106"/>
                  <a:gd name="T54" fmla="*/ 0 w 83"/>
                  <a:gd name="T55" fmla="*/ 1 h 106"/>
                  <a:gd name="T56" fmla="*/ 0 w 83"/>
                  <a:gd name="T57" fmla="*/ 1 h 106"/>
                  <a:gd name="T58" fmla="*/ 0 w 83"/>
                  <a:gd name="T59" fmla="*/ 1 h 106"/>
                  <a:gd name="T60" fmla="*/ 0 w 83"/>
                  <a:gd name="T61" fmla="*/ 1 h 106"/>
                  <a:gd name="T62" fmla="*/ 0 w 83"/>
                  <a:gd name="T63" fmla="*/ 1 h 106"/>
                  <a:gd name="T64" fmla="*/ 0 w 83"/>
                  <a:gd name="T65" fmla="*/ 1 h 106"/>
                  <a:gd name="T66" fmla="*/ 0 w 83"/>
                  <a:gd name="T67" fmla="*/ 1 h 106"/>
                  <a:gd name="T68" fmla="*/ 0 w 83"/>
                  <a:gd name="T69" fmla="*/ 1 h 106"/>
                  <a:gd name="T70" fmla="*/ 0 w 83"/>
                  <a:gd name="T71" fmla="*/ 1 h 106"/>
                  <a:gd name="T72" fmla="*/ 0 w 83"/>
                  <a:gd name="T73" fmla="*/ 1 h 106"/>
                  <a:gd name="T74" fmla="*/ 0 w 83"/>
                  <a:gd name="T75" fmla="*/ 1 h 106"/>
                  <a:gd name="T76" fmla="*/ 0 w 83"/>
                  <a:gd name="T77" fmla="*/ 1 h 106"/>
                  <a:gd name="T78" fmla="*/ 0 w 83"/>
                  <a:gd name="T79" fmla="*/ 1 h 106"/>
                  <a:gd name="T80" fmla="*/ 0 w 83"/>
                  <a:gd name="T81" fmla="*/ 0 h 106"/>
                  <a:gd name="T82" fmla="*/ 0 w 83"/>
                  <a:gd name="T83" fmla="*/ 0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" h="106">
                    <a:moveTo>
                      <a:pt x="32" y="0"/>
                    </a:moveTo>
                    <a:lnTo>
                      <a:pt x="25" y="2"/>
                    </a:lnTo>
                    <a:lnTo>
                      <a:pt x="21" y="3"/>
                    </a:lnTo>
                    <a:lnTo>
                      <a:pt x="17" y="5"/>
                    </a:lnTo>
                    <a:lnTo>
                      <a:pt x="11" y="9"/>
                    </a:lnTo>
                    <a:lnTo>
                      <a:pt x="7" y="16"/>
                    </a:lnTo>
                    <a:lnTo>
                      <a:pt x="3" y="24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2" y="53"/>
                    </a:lnTo>
                    <a:lnTo>
                      <a:pt x="3" y="58"/>
                    </a:lnTo>
                    <a:lnTo>
                      <a:pt x="4" y="64"/>
                    </a:lnTo>
                    <a:lnTo>
                      <a:pt x="6" y="69"/>
                    </a:lnTo>
                    <a:lnTo>
                      <a:pt x="9" y="73"/>
                    </a:lnTo>
                    <a:lnTo>
                      <a:pt x="13" y="83"/>
                    </a:lnTo>
                    <a:lnTo>
                      <a:pt x="20" y="91"/>
                    </a:lnTo>
                    <a:lnTo>
                      <a:pt x="26" y="97"/>
                    </a:lnTo>
                    <a:lnTo>
                      <a:pt x="31" y="99"/>
                    </a:lnTo>
                    <a:lnTo>
                      <a:pt x="35" y="102"/>
                    </a:lnTo>
                    <a:lnTo>
                      <a:pt x="43" y="105"/>
                    </a:lnTo>
                    <a:lnTo>
                      <a:pt x="51" y="106"/>
                    </a:lnTo>
                    <a:lnTo>
                      <a:pt x="58" y="105"/>
                    </a:lnTo>
                    <a:lnTo>
                      <a:pt x="66" y="102"/>
                    </a:lnTo>
                    <a:lnTo>
                      <a:pt x="72" y="97"/>
                    </a:lnTo>
                    <a:lnTo>
                      <a:pt x="76" y="91"/>
                    </a:lnTo>
                    <a:lnTo>
                      <a:pt x="80" y="83"/>
                    </a:lnTo>
                    <a:lnTo>
                      <a:pt x="81" y="79"/>
                    </a:lnTo>
                    <a:lnTo>
                      <a:pt x="83" y="73"/>
                    </a:lnTo>
                    <a:lnTo>
                      <a:pt x="83" y="64"/>
                    </a:lnTo>
                    <a:lnTo>
                      <a:pt x="81" y="53"/>
                    </a:lnTo>
                    <a:lnTo>
                      <a:pt x="81" y="47"/>
                    </a:lnTo>
                    <a:lnTo>
                      <a:pt x="80" y="42"/>
                    </a:lnTo>
                    <a:lnTo>
                      <a:pt x="77" y="38"/>
                    </a:lnTo>
                    <a:lnTo>
                      <a:pt x="76" y="32"/>
                    </a:lnTo>
                    <a:lnTo>
                      <a:pt x="70" y="24"/>
                    </a:lnTo>
                    <a:lnTo>
                      <a:pt x="64" y="16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8" y="5"/>
                    </a:lnTo>
                    <a:lnTo>
                      <a:pt x="4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1" name="Freeform 1029"/>
              <p:cNvSpPr>
                <a:spLocks/>
              </p:cNvSpPr>
              <p:nvPr userDrawn="1"/>
            </p:nvSpPr>
            <p:spPr bwMode="auto">
              <a:xfrm>
                <a:off x="3996" y="2878"/>
                <a:ext cx="48" cy="57"/>
              </a:xfrm>
              <a:custGeom>
                <a:avLst/>
                <a:gdLst>
                  <a:gd name="T0" fmla="*/ 1 w 96"/>
                  <a:gd name="T1" fmla="*/ 0 h 114"/>
                  <a:gd name="T2" fmla="*/ 1 w 96"/>
                  <a:gd name="T3" fmla="*/ 0 h 114"/>
                  <a:gd name="T4" fmla="*/ 1 w 96"/>
                  <a:gd name="T5" fmla="*/ 0 h 114"/>
                  <a:gd name="T6" fmla="*/ 1 w 96"/>
                  <a:gd name="T7" fmla="*/ 1 h 114"/>
                  <a:gd name="T8" fmla="*/ 1 w 96"/>
                  <a:gd name="T9" fmla="*/ 1 h 114"/>
                  <a:gd name="T10" fmla="*/ 1 w 96"/>
                  <a:gd name="T11" fmla="*/ 1 h 114"/>
                  <a:gd name="T12" fmla="*/ 1 w 96"/>
                  <a:gd name="T13" fmla="*/ 1 h 114"/>
                  <a:gd name="T14" fmla="*/ 1 w 96"/>
                  <a:gd name="T15" fmla="*/ 1 h 114"/>
                  <a:gd name="T16" fmla="*/ 1 w 96"/>
                  <a:gd name="T17" fmla="*/ 1 h 114"/>
                  <a:gd name="T18" fmla="*/ 1 w 96"/>
                  <a:gd name="T19" fmla="*/ 1 h 114"/>
                  <a:gd name="T20" fmla="*/ 1 w 96"/>
                  <a:gd name="T21" fmla="*/ 1 h 114"/>
                  <a:gd name="T22" fmla="*/ 1 w 96"/>
                  <a:gd name="T23" fmla="*/ 1 h 114"/>
                  <a:gd name="T24" fmla="*/ 0 w 96"/>
                  <a:gd name="T25" fmla="*/ 1 h 114"/>
                  <a:gd name="T26" fmla="*/ 0 w 96"/>
                  <a:gd name="T27" fmla="*/ 1 h 114"/>
                  <a:gd name="T28" fmla="*/ 1 w 96"/>
                  <a:gd name="T29" fmla="*/ 1 h 114"/>
                  <a:gd name="T30" fmla="*/ 1 w 96"/>
                  <a:gd name="T31" fmla="*/ 1 h 114"/>
                  <a:gd name="T32" fmla="*/ 1 w 96"/>
                  <a:gd name="T33" fmla="*/ 1 h 114"/>
                  <a:gd name="T34" fmla="*/ 1 w 96"/>
                  <a:gd name="T35" fmla="*/ 1 h 114"/>
                  <a:gd name="T36" fmla="*/ 1 w 96"/>
                  <a:gd name="T37" fmla="*/ 1 h 114"/>
                  <a:gd name="T38" fmla="*/ 1 w 96"/>
                  <a:gd name="T39" fmla="*/ 1 h 114"/>
                  <a:gd name="T40" fmla="*/ 1 w 96"/>
                  <a:gd name="T41" fmla="*/ 1 h 114"/>
                  <a:gd name="T42" fmla="*/ 1 w 96"/>
                  <a:gd name="T43" fmla="*/ 1 h 114"/>
                  <a:gd name="T44" fmla="*/ 1 w 96"/>
                  <a:gd name="T45" fmla="*/ 1 h 114"/>
                  <a:gd name="T46" fmla="*/ 1 w 96"/>
                  <a:gd name="T47" fmla="*/ 1 h 114"/>
                  <a:gd name="T48" fmla="*/ 1 w 96"/>
                  <a:gd name="T49" fmla="*/ 1 h 114"/>
                  <a:gd name="T50" fmla="*/ 1 w 96"/>
                  <a:gd name="T51" fmla="*/ 1 h 114"/>
                  <a:gd name="T52" fmla="*/ 1 w 96"/>
                  <a:gd name="T53" fmla="*/ 1 h 114"/>
                  <a:gd name="T54" fmla="*/ 1 w 96"/>
                  <a:gd name="T55" fmla="*/ 1 h 114"/>
                  <a:gd name="T56" fmla="*/ 1 w 96"/>
                  <a:gd name="T57" fmla="*/ 1 h 114"/>
                  <a:gd name="T58" fmla="*/ 1 w 96"/>
                  <a:gd name="T59" fmla="*/ 1 h 114"/>
                  <a:gd name="T60" fmla="*/ 1 w 96"/>
                  <a:gd name="T61" fmla="*/ 1 h 114"/>
                  <a:gd name="T62" fmla="*/ 1 w 96"/>
                  <a:gd name="T63" fmla="*/ 1 h 114"/>
                  <a:gd name="T64" fmla="*/ 1 w 96"/>
                  <a:gd name="T65" fmla="*/ 1 h 114"/>
                  <a:gd name="T66" fmla="*/ 1 w 96"/>
                  <a:gd name="T67" fmla="*/ 1 h 114"/>
                  <a:gd name="T68" fmla="*/ 1 w 96"/>
                  <a:gd name="T69" fmla="*/ 1 h 114"/>
                  <a:gd name="T70" fmla="*/ 1 w 96"/>
                  <a:gd name="T71" fmla="*/ 1 h 114"/>
                  <a:gd name="T72" fmla="*/ 1 w 96"/>
                  <a:gd name="T73" fmla="*/ 1 h 114"/>
                  <a:gd name="T74" fmla="*/ 1 w 96"/>
                  <a:gd name="T75" fmla="*/ 1 h 114"/>
                  <a:gd name="T76" fmla="*/ 1 w 96"/>
                  <a:gd name="T77" fmla="*/ 1 h 114"/>
                  <a:gd name="T78" fmla="*/ 1 w 96"/>
                  <a:gd name="T79" fmla="*/ 1 h 114"/>
                  <a:gd name="T80" fmla="*/ 1 w 96"/>
                  <a:gd name="T81" fmla="*/ 1 h 114"/>
                  <a:gd name="T82" fmla="*/ 1 w 96"/>
                  <a:gd name="T83" fmla="*/ 1 h 114"/>
                  <a:gd name="T84" fmla="*/ 1 w 96"/>
                  <a:gd name="T85" fmla="*/ 1 h 114"/>
                  <a:gd name="T86" fmla="*/ 1 w 96"/>
                  <a:gd name="T87" fmla="*/ 1 h 114"/>
                  <a:gd name="T88" fmla="*/ 1 w 96"/>
                  <a:gd name="T89" fmla="*/ 1 h 114"/>
                  <a:gd name="T90" fmla="*/ 1 w 96"/>
                  <a:gd name="T91" fmla="*/ 1 h 114"/>
                  <a:gd name="T92" fmla="*/ 1 w 96"/>
                  <a:gd name="T93" fmla="*/ 0 h 114"/>
                  <a:gd name="T94" fmla="*/ 1 w 96"/>
                  <a:gd name="T95" fmla="*/ 0 h 1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" h="114">
                    <a:moveTo>
                      <a:pt x="38" y="0"/>
                    </a:moveTo>
                    <a:lnTo>
                      <a:pt x="33" y="0"/>
                    </a:lnTo>
                    <a:lnTo>
                      <a:pt x="28" y="0"/>
                    </a:lnTo>
                    <a:lnTo>
                      <a:pt x="24" y="3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4" y="25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0" y="45"/>
                    </a:lnTo>
                    <a:lnTo>
                      <a:pt x="1" y="56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8"/>
                    </a:lnTo>
                    <a:lnTo>
                      <a:pt x="17" y="93"/>
                    </a:lnTo>
                    <a:lnTo>
                      <a:pt x="22" y="98"/>
                    </a:lnTo>
                    <a:lnTo>
                      <a:pt x="26" y="100"/>
                    </a:lnTo>
                    <a:lnTo>
                      <a:pt x="30" y="104"/>
                    </a:lnTo>
                    <a:lnTo>
                      <a:pt x="34" y="107"/>
                    </a:lnTo>
                    <a:lnTo>
                      <a:pt x="38" y="110"/>
                    </a:lnTo>
                    <a:lnTo>
                      <a:pt x="42" y="111"/>
                    </a:lnTo>
                    <a:lnTo>
                      <a:pt x="48" y="113"/>
                    </a:lnTo>
                    <a:lnTo>
                      <a:pt x="57" y="114"/>
                    </a:lnTo>
                    <a:lnTo>
                      <a:pt x="67" y="113"/>
                    </a:lnTo>
                    <a:lnTo>
                      <a:pt x="71" y="111"/>
                    </a:lnTo>
                    <a:lnTo>
                      <a:pt x="75" y="110"/>
                    </a:lnTo>
                    <a:lnTo>
                      <a:pt x="82" y="104"/>
                    </a:lnTo>
                    <a:lnTo>
                      <a:pt x="88" y="98"/>
                    </a:lnTo>
                    <a:lnTo>
                      <a:pt x="92" y="89"/>
                    </a:lnTo>
                    <a:lnTo>
                      <a:pt x="94" y="78"/>
                    </a:lnTo>
                    <a:lnTo>
                      <a:pt x="96" y="74"/>
                    </a:lnTo>
                    <a:lnTo>
                      <a:pt x="96" y="69"/>
                    </a:lnTo>
                    <a:lnTo>
                      <a:pt x="94" y="56"/>
                    </a:lnTo>
                    <a:lnTo>
                      <a:pt x="93" y="51"/>
                    </a:lnTo>
                    <a:lnTo>
                      <a:pt x="92" y="45"/>
                    </a:lnTo>
                    <a:lnTo>
                      <a:pt x="88" y="34"/>
                    </a:lnTo>
                    <a:lnTo>
                      <a:pt x="85" y="29"/>
                    </a:lnTo>
                    <a:lnTo>
                      <a:pt x="81" y="25"/>
                    </a:lnTo>
                    <a:lnTo>
                      <a:pt x="74" y="15"/>
                    </a:lnTo>
                    <a:lnTo>
                      <a:pt x="66" y="8"/>
                    </a:lnTo>
                    <a:lnTo>
                      <a:pt x="61" y="5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2" name="Freeform 1030"/>
              <p:cNvSpPr>
                <a:spLocks/>
              </p:cNvSpPr>
              <p:nvPr userDrawn="1"/>
            </p:nvSpPr>
            <p:spPr bwMode="auto">
              <a:xfrm>
                <a:off x="3707" y="2881"/>
                <a:ext cx="40" cy="52"/>
              </a:xfrm>
              <a:custGeom>
                <a:avLst/>
                <a:gdLst>
                  <a:gd name="T0" fmla="*/ 1 w 78"/>
                  <a:gd name="T1" fmla="*/ 0 h 103"/>
                  <a:gd name="T2" fmla="*/ 1 w 78"/>
                  <a:gd name="T3" fmla="*/ 1 h 103"/>
                  <a:gd name="T4" fmla="*/ 1 w 78"/>
                  <a:gd name="T5" fmla="*/ 1 h 103"/>
                  <a:gd name="T6" fmla="*/ 1 w 78"/>
                  <a:gd name="T7" fmla="*/ 1 h 103"/>
                  <a:gd name="T8" fmla="*/ 1 w 78"/>
                  <a:gd name="T9" fmla="*/ 1 h 103"/>
                  <a:gd name="T10" fmla="*/ 1 w 78"/>
                  <a:gd name="T11" fmla="*/ 1 h 103"/>
                  <a:gd name="T12" fmla="*/ 1 w 78"/>
                  <a:gd name="T13" fmla="*/ 1 h 103"/>
                  <a:gd name="T14" fmla="*/ 1 w 78"/>
                  <a:gd name="T15" fmla="*/ 1 h 103"/>
                  <a:gd name="T16" fmla="*/ 1 w 78"/>
                  <a:gd name="T17" fmla="*/ 1 h 103"/>
                  <a:gd name="T18" fmla="*/ 0 w 78"/>
                  <a:gd name="T19" fmla="*/ 1 h 103"/>
                  <a:gd name="T20" fmla="*/ 0 w 78"/>
                  <a:gd name="T21" fmla="*/ 1 h 103"/>
                  <a:gd name="T22" fmla="*/ 0 w 78"/>
                  <a:gd name="T23" fmla="*/ 1 h 103"/>
                  <a:gd name="T24" fmla="*/ 1 w 78"/>
                  <a:gd name="T25" fmla="*/ 1 h 103"/>
                  <a:gd name="T26" fmla="*/ 1 w 78"/>
                  <a:gd name="T27" fmla="*/ 1 h 103"/>
                  <a:gd name="T28" fmla="*/ 1 w 78"/>
                  <a:gd name="T29" fmla="*/ 1 h 103"/>
                  <a:gd name="T30" fmla="*/ 1 w 78"/>
                  <a:gd name="T31" fmla="*/ 1 h 103"/>
                  <a:gd name="T32" fmla="*/ 1 w 78"/>
                  <a:gd name="T33" fmla="*/ 1 h 103"/>
                  <a:gd name="T34" fmla="*/ 1 w 78"/>
                  <a:gd name="T35" fmla="*/ 1 h 103"/>
                  <a:gd name="T36" fmla="*/ 1 w 78"/>
                  <a:gd name="T37" fmla="*/ 1 h 103"/>
                  <a:gd name="T38" fmla="*/ 1 w 78"/>
                  <a:gd name="T39" fmla="*/ 1 h 103"/>
                  <a:gd name="T40" fmla="*/ 1 w 78"/>
                  <a:gd name="T41" fmla="*/ 1 h 103"/>
                  <a:gd name="T42" fmla="*/ 1 w 78"/>
                  <a:gd name="T43" fmla="*/ 1 h 103"/>
                  <a:gd name="T44" fmla="*/ 1 w 78"/>
                  <a:gd name="T45" fmla="*/ 1 h 103"/>
                  <a:gd name="T46" fmla="*/ 1 w 78"/>
                  <a:gd name="T47" fmla="*/ 1 h 103"/>
                  <a:gd name="T48" fmla="*/ 1 w 78"/>
                  <a:gd name="T49" fmla="*/ 1 h 103"/>
                  <a:gd name="T50" fmla="*/ 1 w 78"/>
                  <a:gd name="T51" fmla="*/ 1 h 103"/>
                  <a:gd name="T52" fmla="*/ 1 w 78"/>
                  <a:gd name="T53" fmla="*/ 1 h 103"/>
                  <a:gd name="T54" fmla="*/ 1 w 78"/>
                  <a:gd name="T55" fmla="*/ 1 h 103"/>
                  <a:gd name="T56" fmla="*/ 1 w 78"/>
                  <a:gd name="T57" fmla="*/ 1 h 103"/>
                  <a:gd name="T58" fmla="*/ 1 w 78"/>
                  <a:gd name="T59" fmla="*/ 1 h 103"/>
                  <a:gd name="T60" fmla="*/ 1 w 78"/>
                  <a:gd name="T61" fmla="*/ 1 h 103"/>
                  <a:gd name="T62" fmla="*/ 1 w 78"/>
                  <a:gd name="T63" fmla="*/ 1 h 103"/>
                  <a:gd name="T64" fmla="*/ 1 w 78"/>
                  <a:gd name="T65" fmla="*/ 1 h 103"/>
                  <a:gd name="T66" fmla="*/ 1 w 78"/>
                  <a:gd name="T67" fmla="*/ 1 h 103"/>
                  <a:gd name="T68" fmla="*/ 1 w 78"/>
                  <a:gd name="T69" fmla="*/ 1 h 103"/>
                  <a:gd name="T70" fmla="*/ 1 w 78"/>
                  <a:gd name="T71" fmla="*/ 1 h 103"/>
                  <a:gd name="T72" fmla="*/ 1 w 78"/>
                  <a:gd name="T73" fmla="*/ 1 h 103"/>
                  <a:gd name="T74" fmla="*/ 1 w 78"/>
                  <a:gd name="T75" fmla="*/ 1 h 103"/>
                  <a:gd name="T76" fmla="*/ 1 w 78"/>
                  <a:gd name="T77" fmla="*/ 1 h 103"/>
                  <a:gd name="T78" fmla="*/ 1 w 78"/>
                  <a:gd name="T79" fmla="*/ 1 h 103"/>
                  <a:gd name="T80" fmla="*/ 1 w 78"/>
                  <a:gd name="T81" fmla="*/ 1 h 103"/>
                  <a:gd name="T82" fmla="*/ 1 w 78"/>
                  <a:gd name="T83" fmla="*/ 1 h 103"/>
                  <a:gd name="T84" fmla="*/ 1 w 78"/>
                  <a:gd name="T85" fmla="*/ 1 h 103"/>
                  <a:gd name="T86" fmla="*/ 1 w 78"/>
                  <a:gd name="T87" fmla="*/ 1 h 103"/>
                  <a:gd name="T88" fmla="*/ 1 w 78"/>
                  <a:gd name="T89" fmla="*/ 1 h 103"/>
                  <a:gd name="T90" fmla="*/ 1 w 78"/>
                  <a:gd name="T91" fmla="*/ 1 h 103"/>
                  <a:gd name="T92" fmla="*/ 1 w 78"/>
                  <a:gd name="T93" fmla="*/ 0 h 1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8" h="103">
                    <a:moveTo>
                      <a:pt x="30" y="0"/>
                    </a:moveTo>
                    <a:lnTo>
                      <a:pt x="22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5" y="15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3" y="62"/>
                    </a:lnTo>
                    <a:lnTo>
                      <a:pt x="7" y="71"/>
                    </a:lnTo>
                    <a:lnTo>
                      <a:pt x="10" y="77"/>
                    </a:lnTo>
                    <a:lnTo>
                      <a:pt x="12" y="81"/>
                    </a:lnTo>
                    <a:lnTo>
                      <a:pt x="18" y="88"/>
                    </a:lnTo>
                    <a:lnTo>
                      <a:pt x="21" y="92"/>
                    </a:lnTo>
                    <a:lnTo>
                      <a:pt x="25" y="95"/>
                    </a:lnTo>
                    <a:lnTo>
                      <a:pt x="32" y="99"/>
                    </a:lnTo>
                    <a:lnTo>
                      <a:pt x="40" y="103"/>
                    </a:lnTo>
                    <a:lnTo>
                      <a:pt x="48" y="103"/>
                    </a:lnTo>
                    <a:lnTo>
                      <a:pt x="55" y="103"/>
                    </a:lnTo>
                    <a:lnTo>
                      <a:pt x="59" y="102"/>
                    </a:lnTo>
                    <a:lnTo>
                      <a:pt x="62" y="99"/>
                    </a:lnTo>
                    <a:lnTo>
                      <a:pt x="65" y="97"/>
                    </a:lnTo>
                    <a:lnTo>
                      <a:pt x="67" y="95"/>
                    </a:lnTo>
                    <a:lnTo>
                      <a:pt x="73" y="88"/>
                    </a:lnTo>
                    <a:lnTo>
                      <a:pt x="76" y="81"/>
                    </a:lnTo>
                    <a:lnTo>
                      <a:pt x="77" y="77"/>
                    </a:lnTo>
                    <a:lnTo>
                      <a:pt x="78" y="71"/>
                    </a:lnTo>
                    <a:lnTo>
                      <a:pt x="78" y="62"/>
                    </a:lnTo>
                    <a:lnTo>
                      <a:pt x="77" y="52"/>
                    </a:lnTo>
                    <a:lnTo>
                      <a:pt x="76" y="47"/>
                    </a:lnTo>
                    <a:lnTo>
                      <a:pt x="74" y="41"/>
                    </a:lnTo>
                    <a:lnTo>
                      <a:pt x="73" y="36"/>
                    </a:lnTo>
                    <a:lnTo>
                      <a:pt x="70" y="31"/>
                    </a:lnTo>
                    <a:lnTo>
                      <a:pt x="69" y="26"/>
                    </a:lnTo>
                    <a:lnTo>
                      <a:pt x="66" y="22"/>
                    </a:lnTo>
                    <a:lnTo>
                      <a:pt x="63" y="18"/>
                    </a:lnTo>
                    <a:lnTo>
                      <a:pt x="59" y="15"/>
                    </a:lnTo>
                    <a:lnTo>
                      <a:pt x="56" y="11"/>
                    </a:lnTo>
                    <a:lnTo>
                      <a:pt x="52" y="8"/>
                    </a:lnTo>
                    <a:lnTo>
                      <a:pt x="45" y="4"/>
                    </a:lnTo>
                    <a:lnTo>
                      <a:pt x="41" y="3"/>
                    </a:lnTo>
                    <a:lnTo>
                      <a:pt x="37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3" name="Freeform 1031"/>
              <p:cNvSpPr>
                <a:spLocks/>
              </p:cNvSpPr>
              <p:nvPr userDrawn="1"/>
            </p:nvSpPr>
            <p:spPr bwMode="auto">
              <a:xfrm>
                <a:off x="3919" y="2879"/>
                <a:ext cx="45" cy="55"/>
              </a:xfrm>
              <a:custGeom>
                <a:avLst/>
                <a:gdLst>
                  <a:gd name="T0" fmla="*/ 0 w 91"/>
                  <a:gd name="T1" fmla="*/ 0 h 112"/>
                  <a:gd name="T2" fmla="*/ 0 w 91"/>
                  <a:gd name="T3" fmla="*/ 0 h 112"/>
                  <a:gd name="T4" fmla="*/ 0 w 91"/>
                  <a:gd name="T5" fmla="*/ 0 h 112"/>
                  <a:gd name="T6" fmla="*/ 0 w 91"/>
                  <a:gd name="T7" fmla="*/ 0 h 112"/>
                  <a:gd name="T8" fmla="*/ 0 w 91"/>
                  <a:gd name="T9" fmla="*/ 0 h 112"/>
                  <a:gd name="T10" fmla="*/ 0 w 91"/>
                  <a:gd name="T11" fmla="*/ 0 h 112"/>
                  <a:gd name="T12" fmla="*/ 0 w 91"/>
                  <a:gd name="T13" fmla="*/ 0 h 112"/>
                  <a:gd name="T14" fmla="*/ 0 w 91"/>
                  <a:gd name="T15" fmla="*/ 0 h 112"/>
                  <a:gd name="T16" fmla="*/ 0 w 91"/>
                  <a:gd name="T17" fmla="*/ 0 h 112"/>
                  <a:gd name="T18" fmla="*/ 0 w 91"/>
                  <a:gd name="T19" fmla="*/ 0 h 112"/>
                  <a:gd name="T20" fmla="*/ 0 w 91"/>
                  <a:gd name="T21" fmla="*/ 0 h 112"/>
                  <a:gd name="T22" fmla="*/ 0 w 91"/>
                  <a:gd name="T23" fmla="*/ 0 h 112"/>
                  <a:gd name="T24" fmla="*/ 0 w 91"/>
                  <a:gd name="T25" fmla="*/ 0 h 112"/>
                  <a:gd name="T26" fmla="*/ 0 w 91"/>
                  <a:gd name="T27" fmla="*/ 0 h 112"/>
                  <a:gd name="T28" fmla="*/ 0 w 91"/>
                  <a:gd name="T29" fmla="*/ 0 h 112"/>
                  <a:gd name="T30" fmla="*/ 0 w 91"/>
                  <a:gd name="T31" fmla="*/ 0 h 112"/>
                  <a:gd name="T32" fmla="*/ 0 w 91"/>
                  <a:gd name="T33" fmla="*/ 0 h 112"/>
                  <a:gd name="T34" fmla="*/ 0 w 91"/>
                  <a:gd name="T35" fmla="*/ 0 h 112"/>
                  <a:gd name="T36" fmla="*/ 0 w 91"/>
                  <a:gd name="T37" fmla="*/ 0 h 112"/>
                  <a:gd name="T38" fmla="*/ 0 w 91"/>
                  <a:gd name="T39" fmla="*/ 0 h 112"/>
                  <a:gd name="T40" fmla="*/ 0 w 91"/>
                  <a:gd name="T41" fmla="*/ 0 h 112"/>
                  <a:gd name="T42" fmla="*/ 0 w 91"/>
                  <a:gd name="T43" fmla="*/ 0 h 112"/>
                  <a:gd name="T44" fmla="*/ 0 w 91"/>
                  <a:gd name="T45" fmla="*/ 0 h 112"/>
                  <a:gd name="T46" fmla="*/ 0 w 91"/>
                  <a:gd name="T47" fmla="*/ 0 h 112"/>
                  <a:gd name="T48" fmla="*/ 0 w 91"/>
                  <a:gd name="T49" fmla="*/ 0 h 112"/>
                  <a:gd name="T50" fmla="*/ 0 w 91"/>
                  <a:gd name="T51" fmla="*/ 0 h 112"/>
                  <a:gd name="T52" fmla="*/ 0 w 91"/>
                  <a:gd name="T53" fmla="*/ 0 h 112"/>
                  <a:gd name="T54" fmla="*/ 0 w 91"/>
                  <a:gd name="T55" fmla="*/ 0 h 112"/>
                  <a:gd name="T56" fmla="*/ 0 w 91"/>
                  <a:gd name="T57" fmla="*/ 0 h 112"/>
                  <a:gd name="T58" fmla="*/ 0 w 91"/>
                  <a:gd name="T59" fmla="*/ 0 h 112"/>
                  <a:gd name="T60" fmla="*/ 0 w 91"/>
                  <a:gd name="T61" fmla="*/ 0 h 112"/>
                  <a:gd name="T62" fmla="*/ 0 w 91"/>
                  <a:gd name="T63" fmla="*/ 0 h 112"/>
                  <a:gd name="T64" fmla="*/ 0 w 91"/>
                  <a:gd name="T65" fmla="*/ 0 h 112"/>
                  <a:gd name="T66" fmla="*/ 0 w 91"/>
                  <a:gd name="T67" fmla="*/ 0 h 112"/>
                  <a:gd name="T68" fmla="*/ 0 w 91"/>
                  <a:gd name="T69" fmla="*/ 0 h 112"/>
                  <a:gd name="T70" fmla="*/ 0 w 91"/>
                  <a:gd name="T71" fmla="*/ 0 h 112"/>
                  <a:gd name="T72" fmla="*/ 0 w 91"/>
                  <a:gd name="T73" fmla="*/ 0 h 112"/>
                  <a:gd name="T74" fmla="*/ 0 w 91"/>
                  <a:gd name="T75" fmla="*/ 0 h 112"/>
                  <a:gd name="T76" fmla="*/ 0 w 91"/>
                  <a:gd name="T77" fmla="*/ 0 h 112"/>
                  <a:gd name="T78" fmla="*/ 0 w 91"/>
                  <a:gd name="T79" fmla="*/ 0 h 112"/>
                  <a:gd name="T80" fmla="*/ 0 w 91"/>
                  <a:gd name="T81" fmla="*/ 0 h 112"/>
                  <a:gd name="T82" fmla="*/ 0 w 91"/>
                  <a:gd name="T83" fmla="*/ 0 h 112"/>
                  <a:gd name="T84" fmla="*/ 0 w 91"/>
                  <a:gd name="T85" fmla="*/ 0 h 112"/>
                  <a:gd name="T86" fmla="*/ 0 w 91"/>
                  <a:gd name="T87" fmla="*/ 0 h 112"/>
                  <a:gd name="T88" fmla="*/ 0 w 91"/>
                  <a:gd name="T89" fmla="*/ 0 h 112"/>
                  <a:gd name="T90" fmla="*/ 0 w 91"/>
                  <a:gd name="T91" fmla="*/ 0 h 112"/>
                  <a:gd name="T92" fmla="*/ 0 w 91"/>
                  <a:gd name="T93" fmla="*/ 0 h 112"/>
                  <a:gd name="T94" fmla="*/ 0 w 91"/>
                  <a:gd name="T95" fmla="*/ 0 h 1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1" h="112">
                    <a:moveTo>
                      <a:pt x="36" y="0"/>
                    </a:moveTo>
                    <a:lnTo>
                      <a:pt x="32" y="0"/>
                    </a:lnTo>
                    <a:lnTo>
                      <a:pt x="28" y="2"/>
                    </a:lnTo>
                    <a:lnTo>
                      <a:pt x="23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3" y="25"/>
                    </a:lnTo>
                    <a:lnTo>
                      <a:pt x="1" y="35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7"/>
                    </a:lnTo>
                    <a:lnTo>
                      <a:pt x="4" y="68"/>
                    </a:lnTo>
                    <a:lnTo>
                      <a:pt x="8" y="77"/>
                    </a:lnTo>
                    <a:lnTo>
                      <a:pt x="11" y="83"/>
                    </a:lnTo>
                    <a:lnTo>
                      <a:pt x="14" y="87"/>
                    </a:lnTo>
                    <a:lnTo>
                      <a:pt x="17" y="91"/>
                    </a:lnTo>
                    <a:lnTo>
                      <a:pt x="21" y="95"/>
                    </a:lnTo>
                    <a:lnTo>
                      <a:pt x="29" y="102"/>
                    </a:lnTo>
                    <a:lnTo>
                      <a:pt x="37" y="108"/>
                    </a:lnTo>
                    <a:lnTo>
                      <a:pt x="46" y="110"/>
                    </a:lnTo>
                    <a:lnTo>
                      <a:pt x="55" y="112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2" y="108"/>
                    </a:lnTo>
                    <a:lnTo>
                      <a:pt x="76" y="105"/>
                    </a:lnTo>
                    <a:lnTo>
                      <a:pt x="79" y="102"/>
                    </a:lnTo>
                    <a:lnTo>
                      <a:pt x="84" y="95"/>
                    </a:lnTo>
                    <a:lnTo>
                      <a:pt x="87" y="91"/>
                    </a:lnTo>
                    <a:lnTo>
                      <a:pt x="88" y="87"/>
                    </a:lnTo>
                    <a:lnTo>
                      <a:pt x="90" y="83"/>
                    </a:lnTo>
                    <a:lnTo>
                      <a:pt x="91" y="77"/>
                    </a:lnTo>
                    <a:lnTo>
                      <a:pt x="91" y="73"/>
                    </a:lnTo>
                    <a:lnTo>
                      <a:pt x="91" y="68"/>
                    </a:lnTo>
                    <a:lnTo>
                      <a:pt x="91" y="55"/>
                    </a:lnTo>
                    <a:lnTo>
                      <a:pt x="87" y="44"/>
                    </a:lnTo>
                    <a:lnTo>
                      <a:pt x="83" y="35"/>
                    </a:lnTo>
                    <a:lnTo>
                      <a:pt x="77" y="25"/>
                    </a:lnTo>
                    <a:lnTo>
                      <a:pt x="74" y="21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8" y="7"/>
                    </a:lnTo>
                    <a:lnTo>
                      <a:pt x="54" y="4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4" name="Freeform 1032"/>
              <p:cNvSpPr>
                <a:spLocks/>
              </p:cNvSpPr>
              <p:nvPr userDrawn="1"/>
            </p:nvSpPr>
            <p:spPr bwMode="auto">
              <a:xfrm>
                <a:off x="3867" y="3010"/>
                <a:ext cx="43" cy="54"/>
              </a:xfrm>
              <a:custGeom>
                <a:avLst/>
                <a:gdLst>
                  <a:gd name="T0" fmla="*/ 0 w 87"/>
                  <a:gd name="T1" fmla="*/ 0 h 109"/>
                  <a:gd name="T2" fmla="*/ 0 w 87"/>
                  <a:gd name="T3" fmla="*/ 0 h 109"/>
                  <a:gd name="T4" fmla="*/ 0 w 87"/>
                  <a:gd name="T5" fmla="*/ 0 h 109"/>
                  <a:gd name="T6" fmla="*/ 0 w 87"/>
                  <a:gd name="T7" fmla="*/ 0 h 109"/>
                  <a:gd name="T8" fmla="*/ 0 w 87"/>
                  <a:gd name="T9" fmla="*/ 0 h 109"/>
                  <a:gd name="T10" fmla="*/ 0 w 87"/>
                  <a:gd name="T11" fmla="*/ 0 h 109"/>
                  <a:gd name="T12" fmla="*/ 0 w 87"/>
                  <a:gd name="T13" fmla="*/ 0 h 109"/>
                  <a:gd name="T14" fmla="*/ 0 w 87"/>
                  <a:gd name="T15" fmla="*/ 0 h 109"/>
                  <a:gd name="T16" fmla="*/ 0 w 87"/>
                  <a:gd name="T17" fmla="*/ 0 h 109"/>
                  <a:gd name="T18" fmla="*/ 0 w 87"/>
                  <a:gd name="T19" fmla="*/ 0 h 109"/>
                  <a:gd name="T20" fmla="*/ 0 w 87"/>
                  <a:gd name="T21" fmla="*/ 0 h 109"/>
                  <a:gd name="T22" fmla="*/ 0 w 87"/>
                  <a:gd name="T23" fmla="*/ 0 h 109"/>
                  <a:gd name="T24" fmla="*/ 0 w 87"/>
                  <a:gd name="T25" fmla="*/ 0 h 109"/>
                  <a:gd name="T26" fmla="*/ 0 w 87"/>
                  <a:gd name="T27" fmla="*/ 0 h 109"/>
                  <a:gd name="T28" fmla="*/ 0 w 87"/>
                  <a:gd name="T29" fmla="*/ 0 h 109"/>
                  <a:gd name="T30" fmla="*/ 0 w 87"/>
                  <a:gd name="T31" fmla="*/ 0 h 109"/>
                  <a:gd name="T32" fmla="*/ 0 w 87"/>
                  <a:gd name="T33" fmla="*/ 0 h 109"/>
                  <a:gd name="T34" fmla="*/ 0 w 87"/>
                  <a:gd name="T35" fmla="*/ 0 h 109"/>
                  <a:gd name="T36" fmla="*/ 0 w 87"/>
                  <a:gd name="T37" fmla="*/ 0 h 109"/>
                  <a:gd name="T38" fmla="*/ 0 w 87"/>
                  <a:gd name="T39" fmla="*/ 0 h 109"/>
                  <a:gd name="T40" fmla="*/ 0 w 87"/>
                  <a:gd name="T41" fmla="*/ 0 h 109"/>
                  <a:gd name="T42" fmla="*/ 0 w 87"/>
                  <a:gd name="T43" fmla="*/ 0 h 109"/>
                  <a:gd name="T44" fmla="*/ 0 w 87"/>
                  <a:gd name="T45" fmla="*/ 0 h 109"/>
                  <a:gd name="T46" fmla="*/ 0 w 87"/>
                  <a:gd name="T47" fmla="*/ 0 h 109"/>
                  <a:gd name="T48" fmla="*/ 0 w 87"/>
                  <a:gd name="T49" fmla="*/ 0 h 109"/>
                  <a:gd name="T50" fmla="*/ 0 w 87"/>
                  <a:gd name="T51" fmla="*/ 0 h 109"/>
                  <a:gd name="T52" fmla="*/ 0 w 87"/>
                  <a:gd name="T53" fmla="*/ 0 h 109"/>
                  <a:gd name="T54" fmla="*/ 0 w 87"/>
                  <a:gd name="T55" fmla="*/ 0 h 109"/>
                  <a:gd name="T56" fmla="*/ 0 w 87"/>
                  <a:gd name="T57" fmla="*/ 0 h 109"/>
                  <a:gd name="T58" fmla="*/ 0 w 87"/>
                  <a:gd name="T59" fmla="*/ 0 h 109"/>
                  <a:gd name="T60" fmla="*/ 0 w 87"/>
                  <a:gd name="T61" fmla="*/ 0 h 109"/>
                  <a:gd name="T62" fmla="*/ 0 w 87"/>
                  <a:gd name="T63" fmla="*/ 0 h 109"/>
                  <a:gd name="T64" fmla="*/ 0 w 87"/>
                  <a:gd name="T65" fmla="*/ 0 h 109"/>
                  <a:gd name="T66" fmla="*/ 0 w 87"/>
                  <a:gd name="T67" fmla="*/ 0 h 109"/>
                  <a:gd name="T68" fmla="*/ 0 w 87"/>
                  <a:gd name="T69" fmla="*/ 0 h 109"/>
                  <a:gd name="T70" fmla="*/ 0 w 87"/>
                  <a:gd name="T71" fmla="*/ 0 h 109"/>
                  <a:gd name="T72" fmla="*/ 0 w 87"/>
                  <a:gd name="T73" fmla="*/ 0 h 109"/>
                  <a:gd name="T74" fmla="*/ 0 w 87"/>
                  <a:gd name="T75" fmla="*/ 0 h 109"/>
                  <a:gd name="T76" fmla="*/ 0 w 87"/>
                  <a:gd name="T77" fmla="*/ 0 h 109"/>
                  <a:gd name="T78" fmla="*/ 0 w 87"/>
                  <a:gd name="T79" fmla="*/ 0 h 109"/>
                  <a:gd name="T80" fmla="*/ 0 w 87"/>
                  <a:gd name="T81" fmla="*/ 0 h 109"/>
                  <a:gd name="T82" fmla="*/ 0 w 87"/>
                  <a:gd name="T83" fmla="*/ 0 h 109"/>
                  <a:gd name="T84" fmla="*/ 0 w 87"/>
                  <a:gd name="T85" fmla="*/ 0 h 109"/>
                  <a:gd name="T86" fmla="*/ 0 w 87"/>
                  <a:gd name="T87" fmla="*/ 0 h 109"/>
                  <a:gd name="T88" fmla="*/ 0 w 87"/>
                  <a:gd name="T89" fmla="*/ 0 h 109"/>
                  <a:gd name="T90" fmla="*/ 0 w 87"/>
                  <a:gd name="T91" fmla="*/ 0 h 109"/>
                  <a:gd name="T92" fmla="*/ 0 w 87"/>
                  <a:gd name="T93" fmla="*/ 0 h 10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7" h="109">
                    <a:moveTo>
                      <a:pt x="34" y="0"/>
                    </a:moveTo>
                    <a:lnTo>
                      <a:pt x="25" y="0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3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1" y="52"/>
                    </a:lnTo>
                    <a:lnTo>
                      <a:pt x="4" y="63"/>
                    </a:lnTo>
                    <a:lnTo>
                      <a:pt x="8" y="73"/>
                    </a:lnTo>
                    <a:lnTo>
                      <a:pt x="14" y="82"/>
                    </a:lnTo>
                    <a:lnTo>
                      <a:pt x="16" y="87"/>
                    </a:lnTo>
                    <a:lnTo>
                      <a:pt x="19" y="91"/>
                    </a:lnTo>
                    <a:lnTo>
                      <a:pt x="27" y="98"/>
                    </a:lnTo>
                    <a:lnTo>
                      <a:pt x="36" y="103"/>
                    </a:lnTo>
                    <a:lnTo>
                      <a:pt x="40" y="106"/>
                    </a:lnTo>
                    <a:lnTo>
                      <a:pt x="44" y="107"/>
                    </a:lnTo>
                    <a:lnTo>
                      <a:pt x="48" y="107"/>
                    </a:lnTo>
                    <a:lnTo>
                      <a:pt x="52" y="109"/>
                    </a:lnTo>
                    <a:lnTo>
                      <a:pt x="56" y="109"/>
                    </a:lnTo>
                    <a:lnTo>
                      <a:pt x="60" y="107"/>
                    </a:lnTo>
                    <a:lnTo>
                      <a:pt x="65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0"/>
                    </a:lnTo>
                    <a:lnTo>
                      <a:pt x="78" y="98"/>
                    </a:lnTo>
                    <a:lnTo>
                      <a:pt x="80" y="93"/>
                    </a:lnTo>
                    <a:lnTo>
                      <a:pt x="84" y="87"/>
                    </a:lnTo>
                    <a:lnTo>
                      <a:pt x="87" y="77"/>
                    </a:lnTo>
                    <a:lnTo>
                      <a:pt x="87" y="71"/>
                    </a:lnTo>
                    <a:lnTo>
                      <a:pt x="87" y="66"/>
                    </a:lnTo>
                    <a:lnTo>
                      <a:pt x="87" y="55"/>
                    </a:lnTo>
                    <a:lnTo>
                      <a:pt x="84" y="44"/>
                    </a:lnTo>
                    <a:lnTo>
                      <a:pt x="81" y="40"/>
                    </a:lnTo>
                    <a:lnTo>
                      <a:pt x="78" y="34"/>
                    </a:lnTo>
                    <a:lnTo>
                      <a:pt x="73" y="25"/>
                    </a:lnTo>
                    <a:lnTo>
                      <a:pt x="70" y="21"/>
                    </a:lnTo>
                    <a:lnTo>
                      <a:pt x="67" y="16"/>
                    </a:lnTo>
                    <a:lnTo>
                      <a:pt x="59" y="10"/>
                    </a:lnTo>
                    <a:lnTo>
                      <a:pt x="51" y="4"/>
                    </a:lnTo>
                    <a:lnTo>
                      <a:pt x="47" y="3"/>
                    </a:lnTo>
                    <a:lnTo>
                      <a:pt x="43" y="1"/>
                    </a:lnTo>
                    <a:lnTo>
                      <a:pt x="38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5" name="Freeform 1033"/>
              <p:cNvSpPr>
                <a:spLocks/>
              </p:cNvSpPr>
              <p:nvPr userDrawn="1"/>
            </p:nvSpPr>
            <p:spPr bwMode="auto">
              <a:xfrm>
                <a:off x="4102" y="3018"/>
                <a:ext cx="51" cy="58"/>
              </a:xfrm>
              <a:custGeom>
                <a:avLst/>
                <a:gdLst>
                  <a:gd name="T0" fmla="*/ 1 w 102"/>
                  <a:gd name="T1" fmla="*/ 0 h 117"/>
                  <a:gd name="T2" fmla="*/ 1 w 102"/>
                  <a:gd name="T3" fmla="*/ 0 h 117"/>
                  <a:gd name="T4" fmla="*/ 1 w 102"/>
                  <a:gd name="T5" fmla="*/ 0 h 117"/>
                  <a:gd name="T6" fmla="*/ 1 w 102"/>
                  <a:gd name="T7" fmla="*/ 0 h 117"/>
                  <a:gd name="T8" fmla="*/ 1 w 102"/>
                  <a:gd name="T9" fmla="*/ 0 h 117"/>
                  <a:gd name="T10" fmla="*/ 1 w 102"/>
                  <a:gd name="T11" fmla="*/ 0 h 117"/>
                  <a:gd name="T12" fmla="*/ 1 w 102"/>
                  <a:gd name="T13" fmla="*/ 0 h 117"/>
                  <a:gd name="T14" fmla="*/ 1 w 102"/>
                  <a:gd name="T15" fmla="*/ 0 h 117"/>
                  <a:gd name="T16" fmla="*/ 1 w 102"/>
                  <a:gd name="T17" fmla="*/ 0 h 117"/>
                  <a:gd name="T18" fmla="*/ 1 w 102"/>
                  <a:gd name="T19" fmla="*/ 0 h 117"/>
                  <a:gd name="T20" fmla="*/ 1 w 102"/>
                  <a:gd name="T21" fmla="*/ 0 h 117"/>
                  <a:gd name="T22" fmla="*/ 1 w 102"/>
                  <a:gd name="T23" fmla="*/ 0 h 117"/>
                  <a:gd name="T24" fmla="*/ 1 w 102"/>
                  <a:gd name="T25" fmla="*/ 0 h 117"/>
                  <a:gd name="T26" fmla="*/ 0 w 102"/>
                  <a:gd name="T27" fmla="*/ 0 h 117"/>
                  <a:gd name="T28" fmla="*/ 1 w 102"/>
                  <a:gd name="T29" fmla="*/ 0 h 117"/>
                  <a:gd name="T30" fmla="*/ 1 w 102"/>
                  <a:gd name="T31" fmla="*/ 0 h 117"/>
                  <a:gd name="T32" fmla="*/ 1 w 102"/>
                  <a:gd name="T33" fmla="*/ 0 h 117"/>
                  <a:gd name="T34" fmla="*/ 1 w 102"/>
                  <a:gd name="T35" fmla="*/ 0 h 117"/>
                  <a:gd name="T36" fmla="*/ 1 w 102"/>
                  <a:gd name="T37" fmla="*/ 0 h 117"/>
                  <a:gd name="T38" fmla="*/ 1 w 102"/>
                  <a:gd name="T39" fmla="*/ 0 h 117"/>
                  <a:gd name="T40" fmla="*/ 1 w 102"/>
                  <a:gd name="T41" fmla="*/ 0 h 117"/>
                  <a:gd name="T42" fmla="*/ 1 w 102"/>
                  <a:gd name="T43" fmla="*/ 0 h 117"/>
                  <a:gd name="T44" fmla="*/ 1 w 102"/>
                  <a:gd name="T45" fmla="*/ 0 h 117"/>
                  <a:gd name="T46" fmla="*/ 1 w 102"/>
                  <a:gd name="T47" fmla="*/ 0 h 117"/>
                  <a:gd name="T48" fmla="*/ 1 w 102"/>
                  <a:gd name="T49" fmla="*/ 0 h 117"/>
                  <a:gd name="T50" fmla="*/ 1 w 102"/>
                  <a:gd name="T51" fmla="*/ 0 h 117"/>
                  <a:gd name="T52" fmla="*/ 1 w 102"/>
                  <a:gd name="T53" fmla="*/ 0 h 117"/>
                  <a:gd name="T54" fmla="*/ 1 w 102"/>
                  <a:gd name="T55" fmla="*/ 0 h 117"/>
                  <a:gd name="T56" fmla="*/ 1 w 102"/>
                  <a:gd name="T57" fmla="*/ 0 h 117"/>
                  <a:gd name="T58" fmla="*/ 1 w 102"/>
                  <a:gd name="T59" fmla="*/ 0 h 117"/>
                  <a:gd name="T60" fmla="*/ 1 w 102"/>
                  <a:gd name="T61" fmla="*/ 0 h 117"/>
                  <a:gd name="T62" fmla="*/ 1 w 102"/>
                  <a:gd name="T63" fmla="*/ 0 h 117"/>
                  <a:gd name="T64" fmla="*/ 1 w 102"/>
                  <a:gd name="T65" fmla="*/ 0 h 117"/>
                  <a:gd name="T66" fmla="*/ 1 w 102"/>
                  <a:gd name="T67" fmla="*/ 0 h 117"/>
                  <a:gd name="T68" fmla="*/ 1 w 102"/>
                  <a:gd name="T69" fmla="*/ 0 h 117"/>
                  <a:gd name="T70" fmla="*/ 1 w 102"/>
                  <a:gd name="T71" fmla="*/ 0 h 117"/>
                  <a:gd name="T72" fmla="*/ 1 w 102"/>
                  <a:gd name="T73" fmla="*/ 0 h 117"/>
                  <a:gd name="T74" fmla="*/ 1 w 102"/>
                  <a:gd name="T75" fmla="*/ 0 h 117"/>
                  <a:gd name="T76" fmla="*/ 1 w 102"/>
                  <a:gd name="T77" fmla="*/ 0 h 117"/>
                  <a:gd name="T78" fmla="*/ 1 w 102"/>
                  <a:gd name="T79" fmla="*/ 0 h 117"/>
                  <a:gd name="T80" fmla="*/ 1 w 102"/>
                  <a:gd name="T81" fmla="*/ 0 h 117"/>
                  <a:gd name="T82" fmla="*/ 1 w 102"/>
                  <a:gd name="T83" fmla="*/ 0 h 117"/>
                  <a:gd name="T84" fmla="*/ 1 w 102"/>
                  <a:gd name="T85" fmla="*/ 0 h 117"/>
                  <a:gd name="T86" fmla="*/ 1 w 102"/>
                  <a:gd name="T87" fmla="*/ 0 h 117"/>
                  <a:gd name="T88" fmla="*/ 1 w 102"/>
                  <a:gd name="T89" fmla="*/ 0 h 117"/>
                  <a:gd name="T90" fmla="*/ 1 w 102"/>
                  <a:gd name="T91" fmla="*/ 0 h 117"/>
                  <a:gd name="T92" fmla="*/ 1 w 102"/>
                  <a:gd name="T93" fmla="*/ 0 h 117"/>
                  <a:gd name="T94" fmla="*/ 1 w 102"/>
                  <a:gd name="T95" fmla="*/ 0 h 117"/>
                  <a:gd name="T96" fmla="*/ 1 w 102"/>
                  <a:gd name="T97" fmla="*/ 0 h 117"/>
                  <a:gd name="T98" fmla="*/ 1 w 102"/>
                  <a:gd name="T99" fmla="*/ 0 h 117"/>
                  <a:gd name="T100" fmla="*/ 1 w 102"/>
                  <a:gd name="T101" fmla="*/ 0 h 117"/>
                  <a:gd name="T102" fmla="*/ 1 w 102"/>
                  <a:gd name="T103" fmla="*/ 0 h 117"/>
                  <a:gd name="T104" fmla="*/ 1 w 102"/>
                  <a:gd name="T105" fmla="*/ 0 h 1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17">
                    <a:moveTo>
                      <a:pt x="42" y="0"/>
                    </a:moveTo>
                    <a:lnTo>
                      <a:pt x="32" y="0"/>
                    </a:lnTo>
                    <a:lnTo>
                      <a:pt x="26" y="1"/>
                    </a:lnTo>
                    <a:lnTo>
                      <a:pt x="22" y="3"/>
                    </a:lnTo>
                    <a:lnTo>
                      <a:pt x="18" y="6"/>
                    </a:lnTo>
                    <a:lnTo>
                      <a:pt x="15" y="8"/>
                    </a:lnTo>
                    <a:lnTo>
                      <a:pt x="13" y="12"/>
                    </a:lnTo>
                    <a:lnTo>
                      <a:pt x="9" y="15"/>
                    </a:lnTo>
                    <a:lnTo>
                      <a:pt x="7" y="19"/>
                    </a:lnTo>
                    <a:lnTo>
                      <a:pt x="4" y="23"/>
                    </a:lnTo>
                    <a:lnTo>
                      <a:pt x="3" y="29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2" y="56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0" y="80"/>
                    </a:lnTo>
                    <a:lnTo>
                      <a:pt x="13" y="84"/>
                    </a:lnTo>
                    <a:lnTo>
                      <a:pt x="15" y="89"/>
                    </a:lnTo>
                    <a:lnTo>
                      <a:pt x="24" y="98"/>
                    </a:lnTo>
                    <a:lnTo>
                      <a:pt x="32" y="106"/>
                    </a:lnTo>
                    <a:lnTo>
                      <a:pt x="42" y="111"/>
                    </a:lnTo>
                    <a:lnTo>
                      <a:pt x="46" y="114"/>
                    </a:lnTo>
                    <a:lnTo>
                      <a:pt x="51" y="116"/>
                    </a:lnTo>
                    <a:lnTo>
                      <a:pt x="57" y="117"/>
                    </a:lnTo>
                    <a:lnTo>
                      <a:pt x="62" y="117"/>
                    </a:lnTo>
                    <a:lnTo>
                      <a:pt x="66" y="117"/>
                    </a:lnTo>
                    <a:lnTo>
                      <a:pt x="72" y="117"/>
                    </a:lnTo>
                    <a:lnTo>
                      <a:pt x="76" y="116"/>
                    </a:lnTo>
                    <a:lnTo>
                      <a:pt x="80" y="113"/>
                    </a:lnTo>
                    <a:lnTo>
                      <a:pt x="84" y="111"/>
                    </a:lnTo>
                    <a:lnTo>
                      <a:pt x="88" y="109"/>
                    </a:lnTo>
                    <a:lnTo>
                      <a:pt x="91" y="105"/>
                    </a:lnTo>
                    <a:lnTo>
                      <a:pt x="94" y="102"/>
                    </a:lnTo>
                    <a:lnTo>
                      <a:pt x="99" y="94"/>
                    </a:lnTo>
                    <a:lnTo>
                      <a:pt x="101" y="88"/>
                    </a:lnTo>
                    <a:lnTo>
                      <a:pt x="102" y="83"/>
                    </a:lnTo>
                    <a:lnTo>
                      <a:pt x="102" y="78"/>
                    </a:lnTo>
                    <a:lnTo>
                      <a:pt x="102" y="72"/>
                    </a:lnTo>
                    <a:lnTo>
                      <a:pt x="102" y="61"/>
                    </a:lnTo>
                    <a:lnTo>
                      <a:pt x="101" y="54"/>
                    </a:lnTo>
                    <a:lnTo>
                      <a:pt x="98" y="48"/>
                    </a:lnTo>
                    <a:lnTo>
                      <a:pt x="94" y="37"/>
                    </a:lnTo>
                    <a:lnTo>
                      <a:pt x="87" y="26"/>
                    </a:lnTo>
                    <a:lnTo>
                      <a:pt x="80" y="18"/>
                    </a:lnTo>
                    <a:lnTo>
                      <a:pt x="70" y="11"/>
                    </a:lnTo>
                    <a:lnTo>
                      <a:pt x="61" y="4"/>
                    </a:lnTo>
                    <a:lnTo>
                      <a:pt x="57" y="3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6" name="Freeform 1034"/>
              <p:cNvSpPr>
                <a:spLocks/>
              </p:cNvSpPr>
              <p:nvPr userDrawn="1"/>
            </p:nvSpPr>
            <p:spPr bwMode="auto">
              <a:xfrm>
                <a:off x="3664" y="3003"/>
                <a:ext cx="38" cy="51"/>
              </a:xfrm>
              <a:custGeom>
                <a:avLst/>
                <a:gdLst>
                  <a:gd name="T0" fmla="*/ 1 w 76"/>
                  <a:gd name="T1" fmla="*/ 0 h 102"/>
                  <a:gd name="T2" fmla="*/ 1 w 76"/>
                  <a:gd name="T3" fmla="*/ 1 h 102"/>
                  <a:gd name="T4" fmla="*/ 1 w 76"/>
                  <a:gd name="T5" fmla="*/ 1 h 102"/>
                  <a:gd name="T6" fmla="*/ 1 w 76"/>
                  <a:gd name="T7" fmla="*/ 1 h 102"/>
                  <a:gd name="T8" fmla="*/ 1 w 76"/>
                  <a:gd name="T9" fmla="*/ 1 h 102"/>
                  <a:gd name="T10" fmla="*/ 1 w 76"/>
                  <a:gd name="T11" fmla="*/ 1 h 102"/>
                  <a:gd name="T12" fmla="*/ 1 w 76"/>
                  <a:gd name="T13" fmla="*/ 1 h 102"/>
                  <a:gd name="T14" fmla="*/ 1 w 76"/>
                  <a:gd name="T15" fmla="*/ 1 h 102"/>
                  <a:gd name="T16" fmla="*/ 1 w 76"/>
                  <a:gd name="T17" fmla="*/ 1 h 102"/>
                  <a:gd name="T18" fmla="*/ 0 w 76"/>
                  <a:gd name="T19" fmla="*/ 1 h 102"/>
                  <a:gd name="T20" fmla="*/ 0 w 76"/>
                  <a:gd name="T21" fmla="*/ 1 h 102"/>
                  <a:gd name="T22" fmla="*/ 0 w 76"/>
                  <a:gd name="T23" fmla="*/ 1 h 102"/>
                  <a:gd name="T24" fmla="*/ 0 w 76"/>
                  <a:gd name="T25" fmla="*/ 1 h 102"/>
                  <a:gd name="T26" fmla="*/ 1 w 76"/>
                  <a:gd name="T27" fmla="*/ 1 h 102"/>
                  <a:gd name="T28" fmla="*/ 1 w 76"/>
                  <a:gd name="T29" fmla="*/ 1 h 102"/>
                  <a:gd name="T30" fmla="*/ 1 w 76"/>
                  <a:gd name="T31" fmla="*/ 1 h 102"/>
                  <a:gd name="T32" fmla="*/ 1 w 76"/>
                  <a:gd name="T33" fmla="*/ 1 h 102"/>
                  <a:gd name="T34" fmla="*/ 1 w 76"/>
                  <a:gd name="T35" fmla="*/ 1 h 102"/>
                  <a:gd name="T36" fmla="*/ 1 w 76"/>
                  <a:gd name="T37" fmla="*/ 1 h 102"/>
                  <a:gd name="T38" fmla="*/ 1 w 76"/>
                  <a:gd name="T39" fmla="*/ 1 h 102"/>
                  <a:gd name="T40" fmla="*/ 1 w 76"/>
                  <a:gd name="T41" fmla="*/ 1 h 102"/>
                  <a:gd name="T42" fmla="*/ 1 w 76"/>
                  <a:gd name="T43" fmla="*/ 1 h 102"/>
                  <a:gd name="T44" fmla="*/ 1 w 76"/>
                  <a:gd name="T45" fmla="*/ 1 h 102"/>
                  <a:gd name="T46" fmla="*/ 1 w 76"/>
                  <a:gd name="T47" fmla="*/ 1 h 102"/>
                  <a:gd name="T48" fmla="*/ 1 w 76"/>
                  <a:gd name="T49" fmla="*/ 1 h 102"/>
                  <a:gd name="T50" fmla="*/ 1 w 76"/>
                  <a:gd name="T51" fmla="*/ 1 h 102"/>
                  <a:gd name="T52" fmla="*/ 1 w 76"/>
                  <a:gd name="T53" fmla="*/ 1 h 102"/>
                  <a:gd name="T54" fmla="*/ 1 w 76"/>
                  <a:gd name="T55" fmla="*/ 1 h 102"/>
                  <a:gd name="T56" fmla="*/ 1 w 76"/>
                  <a:gd name="T57" fmla="*/ 1 h 102"/>
                  <a:gd name="T58" fmla="*/ 1 w 76"/>
                  <a:gd name="T59" fmla="*/ 1 h 102"/>
                  <a:gd name="T60" fmla="*/ 1 w 76"/>
                  <a:gd name="T61" fmla="*/ 1 h 102"/>
                  <a:gd name="T62" fmla="*/ 1 w 76"/>
                  <a:gd name="T63" fmla="*/ 1 h 102"/>
                  <a:gd name="T64" fmla="*/ 1 w 76"/>
                  <a:gd name="T65" fmla="*/ 1 h 102"/>
                  <a:gd name="T66" fmla="*/ 1 w 76"/>
                  <a:gd name="T67" fmla="*/ 1 h 102"/>
                  <a:gd name="T68" fmla="*/ 1 w 76"/>
                  <a:gd name="T69" fmla="*/ 1 h 102"/>
                  <a:gd name="T70" fmla="*/ 1 w 76"/>
                  <a:gd name="T71" fmla="*/ 1 h 102"/>
                  <a:gd name="T72" fmla="*/ 1 w 76"/>
                  <a:gd name="T73" fmla="*/ 1 h 102"/>
                  <a:gd name="T74" fmla="*/ 1 w 76"/>
                  <a:gd name="T75" fmla="*/ 1 h 102"/>
                  <a:gd name="T76" fmla="*/ 1 w 76"/>
                  <a:gd name="T77" fmla="*/ 1 h 102"/>
                  <a:gd name="T78" fmla="*/ 1 w 76"/>
                  <a:gd name="T79" fmla="*/ 1 h 102"/>
                  <a:gd name="T80" fmla="*/ 1 w 76"/>
                  <a:gd name="T81" fmla="*/ 1 h 102"/>
                  <a:gd name="T82" fmla="*/ 1 w 76"/>
                  <a:gd name="T83" fmla="*/ 0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102">
                    <a:moveTo>
                      <a:pt x="29" y="0"/>
                    </a:moveTo>
                    <a:lnTo>
                      <a:pt x="21" y="2"/>
                    </a:lnTo>
                    <a:lnTo>
                      <a:pt x="18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1" y="79"/>
                    </a:lnTo>
                    <a:lnTo>
                      <a:pt x="18" y="85"/>
                    </a:lnTo>
                    <a:lnTo>
                      <a:pt x="24" y="92"/>
                    </a:lnTo>
                    <a:lnTo>
                      <a:pt x="32" y="96"/>
                    </a:lnTo>
                    <a:lnTo>
                      <a:pt x="39" y="101"/>
                    </a:lnTo>
                    <a:lnTo>
                      <a:pt x="43" y="101"/>
                    </a:lnTo>
                    <a:lnTo>
                      <a:pt x="46" y="102"/>
                    </a:lnTo>
                    <a:lnTo>
                      <a:pt x="50" y="102"/>
                    </a:lnTo>
                    <a:lnTo>
                      <a:pt x="54" y="101"/>
                    </a:lnTo>
                    <a:lnTo>
                      <a:pt x="57" y="101"/>
                    </a:lnTo>
                    <a:lnTo>
                      <a:pt x="59" y="98"/>
                    </a:lnTo>
                    <a:lnTo>
                      <a:pt x="64" y="96"/>
                    </a:lnTo>
                    <a:lnTo>
                      <a:pt x="65" y="94"/>
                    </a:lnTo>
                    <a:lnTo>
                      <a:pt x="70" y="88"/>
                    </a:lnTo>
                    <a:lnTo>
                      <a:pt x="73" y="81"/>
                    </a:lnTo>
                    <a:lnTo>
                      <a:pt x="76" y="72"/>
                    </a:lnTo>
                    <a:lnTo>
                      <a:pt x="76" y="63"/>
                    </a:lnTo>
                    <a:lnTo>
                      <a:pt x="75" y="52"/>
                    </a:lnTo>
                    <a:lnTo>
                      <a:pt x="72" y="43"/>
                    </a:lnTo>
                    <a:lnTo>
                      <a:pt x="69" y="33"/>
                    </a:lnTo>
                    <a:lnTo>
                      <a:pt x="64" y="24"/>
                    </a:lnTo>
                    <a:lnTo>
                      <a:pt x="58" y="17"/>
                    </a:lnTo>
                    <a:lnTo>
                      <a:pt x="51" y="10"/>
                    </a:lnTo>
                    <a:lnTo>
                      <a:pt x="44" y="4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7" name="Freeform 1035"/>
              <p:cNvSpPr>
                <a:spLocks/>
              </p:cNvSpPr>
              <p:nvPr userDrawn="1"/>
            </p:nvSpPr>
            <p:spPr bwMode="auto">
              <a:xfrm>
                <a:off x="3796" y="3007"/>
                <a:ext cx="41" cy="54"/>
              </a:xfrm>
              <a:custGeom>
                <a:avLst/>
                <a:gdLst>
                  <a:gd name="T0" fmla="*/ 0 w 83"/>
                  <a:gd name="T1" fmla="*/ 0 h 108"/>
                  <a:gd name="T2" fmla="*/ 0 w 83"/>
                  <a:gd name="T3" fmla="*/ 1 h 108"/>
                  <a:gd name="T4" fmla="*/ 0 w 83"/>
                  <a:gd name="T5" fmla="*/ 1 h 108"/>
                  <a:gd name="T6" fmla="*/ 0 w 83"/>
                  <a:gd name="T7" fmla="*/ 1 h 108"/>
                  <a:gd name="T8" fmla="*/ 0 w 83"/>
                  <a:gd name="T9" fmla="*/ 1 h 108"/>
                  <a:gd name="T10" fmla="*/ 0 w 83"/>
                  <a:gd name="T11" fmla="*/ 1 h 108"/>
                  <a:gd name="T12" fmla="*/ 0 w 83"/>
                  <a:gd name="T13" fmla="*/ 1 h 108"/>
                  <a:gd name="T14" fmla="*/ 0 w 83"/>
                  <a:gd name="T15" fmla="*/ 1 h 108"/>
                  <a:gd name="T16" fmla="*/ 0 w 83"/>
                  <a:gd name="T17" fmla="*/ 1 h 108"/>
                  <a:gd name="T18" fmla="*/ 0 w 83"/>
                  <a:gd name="T19" fmla="*/ 1 h 108"/>
                  <a:gd name="T20" fmla="*/ 0 w 83"/>
                  <a:gd name="T21" fmla="*/ 1 h 108"/>
                  <a:gd name="T22" fmla="*/ 0 w 83"/>
                  <a:gd name="T23" fmla="*/ 1 h 108"/>
                  <a:gd name="T24" fmla="*/ 0 w 83"/>
                  <a:gd name="T25" fmla="*/ 1 h 108"/>
                  <a:gd name="T26" fmla="*/ 0 w 83"/>
                  <a:gd name="T27" fmla="*/ 1 h 108"/>
                  <a:gd name="T28" fmla="*/ 0 w 83"/>
                  <a:gd name="T29" fmla="*/ 1 h 108"/>
                  <a:gd name="T30" fmla="*/ 0 w 83"/>
                  <a:gd name="T31" fmla="*/ 1 h 108"/>
                  <a:gd name="T32" fmla="*/ 0 w 83"/>
                  <a:gd name="T33" fmla="*/ 1 h 108"/>
                  <a:gd name="T34" fmla="*/ 0 w 83"/>
                  <a:gd name="T35" fmla="*/ 1 h 108"/>
                  <a:gd name="T36" fmla="*/ 0 w 83"/>
                  <a:gd name="T37" fmla="*/ 1 h 108"/>
                  <a:gd name="T38" fmla="*/ 0 w 83"/>
                  <a:gd name="T39" fmla="*/ 1 h 108"/>
                  <a:gd name="T40" fmla="*/ 0 w 83"/>
                  <a:gd name="T41" fmla="*/ 1 h 108"/>
                  <a:gd name="T42" fmla="*/ 0 w 83"/>
                  <a:gd name="T43" fmla="*/ 1 h 108"/>
                  <a:gd name="T44" fmla="*/ 0 w 83"/>
                  <a:gd name="T45" fmla="*/ 1 h 108"/>
                  <a:gd name="T46" fmla="*/ 0 w 83"/>
                  <a:gd name="T47" fmla="*/ 1 h 108"/>
                  <a:gd name="T48" fmla="*/ 0 w 83"/>
                  <a:gd name="T49" fmla="*/ 1 h 108"/>
                  <a:gd name="T50" fmla="*/ 0 w 83"/>
                  <a:gd name="T51" fmla="*/ 1 h 108"/>
                  <a:gd name="T52" fmla="*/ 0 w 83"/>
                  <a:gd name="T53" fmla="*/ 1 h 108"/>
                  <a:gd name="T54" fmla="*/ 0 w 83"/>
                  <a:gd name="T55" fmla="*/ 1 h 108"/>
                  <a:gd name="T56" fmla="*/ 0 w 83"/>
                  <a:gd name="T57" fmla="*/ 1 h 108"/>
                  <a:gd name="T58" fmla="*/ 0 w 83"/>
                  <a:gd name="T59" fmla="*/ 1 h 108"/>
                  <a:gd name="T60" fmla="*/ 0 w 83"/>
                  <a:gd name="T61" fmla="*/ 1 h 108"/>
                  <a:gd name="T62" fmla="*/ 0 w 83"/>
                  <a:gd name="T63" fmla="*/ 1 h 108"/>
                  <a:gd name="T64" fmla="*/ 0 w 83"/>
                  <a:gd name="T65" fmla="*/ 1 h 108"/>
                  <a:gd name="T66" fmla="*/ 0 w 83"/>
                  <a:gd name="T67" fmla="*/ 1 h 108"/>
                  <a:gd name="T68" fmla="*/ 0 w 83"/>
                  <a:gd name="T69" fmla="*/ 1 h 108"/>
                  <a:gd name="T70" fmla="*/ 0 w 83"/>
                  <a:gd name="T71" fmla="*/ 1 h 108"/>
                  <a:gd name="T72" fmla="*/ 0 w 83"/>
                  <a:gd name="T73" fmla="*/ 1 h 108"/>
                  <a:gd name="T74" fmla="*/ 0 w 83"/>
                  <a:gd name="T75" fmla="*/ 1 h 108"/>
                  <a:gd name="T76" fmla="*/ 0 w 83"/>
                  <a:gd name="T77" fmla="*/ 1 h 108"/>
                  <a:gd name="T78" fmla="*/ 0 w 83"/>
                  <a:gd name="T79" fmla="*/ 1 h 108"/>
                  <a:gd name="T80" fmla="*/ 0 w 83"/>
                  <a:gd name="T81" fmla="*/ 1 h 108"/>
                  <a:gd name="T82" fmla="*/ 0 w 83"/>
                  <a:gd name="T83" fmla="*/ 1 h 108"/>
                  <a:gd name="T84" fmla="*/ 0 w 83"/>
                  <a:gd name="T85" fmla="*/ 1 h 108"/>
                  <a:gd name="T86" fmla="*/ 0 w 83"/>
                  <a:gd name="T87" fmla="*/ 1 h 108"/>
                  <a:gd name="T88" fmla="*/ 0 w 83"/>
                  <a:gd name="T89" fmla="*/ 1 h 108"/>
                  <a:gd name="T90" fmla="*/ 0 w 83"/>
                  <a:gd name="T91" fmla="*/ 1 h 108"/>
                  <a:gd name="T92" fmla="*/ 0 w 83"/>
                  <a:gd name="T93" fmla="*/ 1 h 108"/>
                  <a:gd name="T94" fmla="*/ 0 w 83"/>
                  <a:gd name="T95" fmla="*/ 1 h 108"/>
                  <a:gd name="T96" fmla="*/ 0 w 83"/>
                  <a:gd name="T97" fmla="*/ 0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3" h="108">
                    <a:moveTo>
                      <a:pt x="32" y="0"/>
                    </a:moveTo>
                    <a:lnTo>
                      <a:pt x="24" y="2"/>
                    </a:lnTo>
                    <a:lnTo>
                      <a:pt x="17" y="5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3" y="62"/>
                    </a:lnTo>
                    <a:lnTo>
                      <a:pt x="6" y="68"/>
                    </a:lnTo>
                    <a:lnTo>
                      <a:pt x="7" y="73"/>
                    </a:lnTo>
                    <a:lnTo>
                      <a:pt x="13" y="82"/>
                    </a:lnTo>
                    <a:lnTo>
                      <a:pt x="20" y="90"/>
                    </a:lnTo>
                    <a:lnTo>
                      <a:pt x="22" y="94"/>
                    </a:lnTo>
                    <a:lnTo>
                      <a:pt x="26" y="97"/>
                    </a:lnTo>
                    <a:lnTo>
                      <a:pt x="33" y="102"/>
                    </a:lnTo>
                    <a:lnTo>
                      <a:pt x="37" y="104"/>
                    </a:lnTo>
                    <a:lnTo>
                      <a:pt x="42" y="105"/>
                    </a:lnTo>
                    <a:lnTo>
                      <a:pt x="46" y="106"/>
                    </a:lnTo>
                    <a:lnTo>
                      <a:pt x="50" y="108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62" y="105"/>
                    </a:lnTo>
                    <a:lnTo>
                      <a:pt x="65" y="104"/>
                    </a:lnTo>
                    <a:lnTo>
                      <a:pt x="72" y="99"/>
                    </a:lnTo>
                    <a:lnTo>
                      <a:pt x="75" y="97"/>
                    </a:lnTo>
                    <a:lnTo>
                      <a:pt x="76" y="93"/>
                    </a:lnTo>
                    <a:lnTo>
                      <a:pt x="80" y="86"/>
                    </a:lnTo>
                    <a:lnTo>
                      <a:pt x="81" y="82"/>
                    </a:lnTo>
                    <a:lnTo>
                      <a:pt x="83" y="76"/>
                    </a:lnTo>
                    <a:lnTo>
                      <a:pt x="83" y="66"/>
                    </a:lnTo>
                    <a:lnTo>
                      <a:pt x="83" y="55"/>
                    </a:lnTo>
                    <a:lnTo>
                      <a:pt x="81" y="50"/>
                    </a:lnTo>
                    <a:lnTo>
                      <a:pt x="80" y="44"/>
                    </a:lnTo>
                    <a:lnTo>
                      <a:pt x="77" y="40"/>
                    </a:lnTo>
                    <a:lnTo>
                      <a:pt x="76" y="35"/>
                    </a:lnTo>
                    <a:lnTo>
                      <a:pt x="70" y="25"/>
                    </a:lnTo>
                    <a:lnTo>
                      <a:pt x="64" y="17"/>
                    </a:lnTo>
                    <a:lnTo>
                      <a:pt x="57" y="10"/>
                    </a:lnTo>
                    <a:lnTo>
                      <a:pt x="53" y="7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8" name="Freeform 1036"/>
              <p:cNvSpPr>
                <a:spLocks/>
              </p:cNvSpPr>
              <p:nvPr userDrawn="1"/>
            </p:nvSpPr>
            <p:spPr bwMode="auto">
              <a:xfrm>
                <a:off x="4020" y="3015"/>
                <a:ext cx="48" cy="57"/>
              </a:xfrm>
              <a:custGeom>
                <a:avLst/>
                <a:gdLst>
                  <a:gd name="T0" fmla="*/ 0 w 98"/>
                  <a:gd name="T1" fmla="*/ 0 h 114"/>
                  <a:gd name="T2" fmla="*/ 0 w 98"/>
                  <a:gd name="T3" fmla="*/ 0 h 114"/>
                  <a:gd name="T4" fmla="*/ 0 w 98"/>
                  <a:gd name="T5" fmla="*/ 0 h 114"/>
                  <a:gd name="T6" fmla="*/ 0 w 98"/>
                  <a:gd name="T7" fmla="*/ 1 h 114"/>
                  <a:gd name="T8" fmla="*/ 0 w 98"/>
                  <a:gd name="T9" fmla="*/ 1 h 114"/>
                  <a:gd name="T10" fmla="*/ 0 w 98"/>
                  <a:gd name="T11" fmla="*/ 1 h 114"/>
                  <a:gd name="T12" fmla="*/ 0 w 98"/>
                  <a:gd name="T13" fmla="*/ 1 h 114"/>
                  <a:gd name="T14" fmla="*/ 0 w 98"/>
                  <a:gd name="T15" fmla="*/ 1 h 114"/>
                  <a:gd name="T16" fmla="*/ 0 w 98"/>
                  <a:gd name="T17" fmla="*/ 1 h 114"/>
                  <a:gd name="T18" fmla="*/ 0 w 98"/>
                  <a:gd name="T19" fmla="*/ 1 h 114"/>
                  <a:gd name="T20" fmla="*/ 0 w 98"/>
                  <a:gd name="T21" fmla="*/ 1 h 114"/>
                  <a:gd name="T22" fmla="*/ 0 w 98"/>
                  <a:gd name="T23" fmla="*/ 1 h 114"/>
                  <a:gd name="T24" fmla="*/ 0 w 98"/>
                  <a:gd name="T25" fmla="*/ 1 h 114"/>
                  <a:gd name="T26" fmla="*/ 0 w 98"/>
                  <a:gd name="T27" fmla="*/ 1 h 114"/>
                  <a:gd name="T28" fmla="*/ 0 w 98"/>
                  <a:gd name="T29" fmla="*/ 1 h 114"/>
                  <a:gd name="T30" fmla="*/ 0 w 98"/>
                  <a:gd name="T31" fmla="*/ 1 h 114"/>
                  <a:gd name="T32" fmla="*/ 0 w 98"/>
                  <a:gd name="T33" fmla="*/ 1 h 114"/>
                  <a:gd name="T34" fmla="*/ 0 w 98"/>
                  <a:gd name="T35" fmla="*/ 1 h 114"/>
                  <a:gd name="T36" fmla="*/ 0 w 98"/>
                  <a:gd name="T37" fmla="*/ 1 h 114"/>
                  <a:gd name="T38" fmla="*/ 0 w 98"/>
                  <a:gd name="T39" fmla="*/ 1 h 114"/>
                  <a:gd name="T40" fmla="*/ 0 w 98"/>
                  <a:gd name="T41" fmla="*/ 1 h 114"/>
                  <a:gd name="T42" fmla="*/ 0 w 98"/>
                  <a:gd name="T43" fmla="*/ 1 h 114"/>
                  <a:gd name="T44" fmla="*/ 0 w 98"/>
                  <a:gd name="T45" fmla="*/ 1 h 114"/>
                  <a:gd name="T46" fmla="*/ 0 w 98"/>
                  <a:gd name="T47" fmla="*/ 1 h 114"/>
                  <a:gd name="T48" fmla="*/ 0 w 98"/>
                  <a:gd name="T49" fmla="*/ 1 h 114"/>
                  <a:gd name="T50" fmla="*/ 0 w 98"/>
                  <a:gd name="T51" fmla="*/ 1 h 114"/>
                  <a:gd name="T52" fmla="*/ 0 w 98"/>
                  <a:gd name="T53" fmla="*/ 1 h 114"/>
                  <a:gd name="T54" fmla="*/ 0 w 98"/>
                  <a:gd name="T55" fmla="*/ 1 h 114"/>
                  <a:gd name="T56" fmla="*/ 0 w 98"/>
                  <a:gd name="T57" fmla="*/ 1 h 114"/>
                  <a:gd name="T58" fmla="*/ 0 w 98"/>
                  <a:gd name="T59" fmla="*/ 1 h 114"/>
                  <a:gd name="T60" fmla="*/ 0 w 98"/>
                  <a:gd name="T61" fmla="*/ 1 h 114"/>
                  <a:gd name="T62" fmla="*/ 0 w 98"/>
                  <a:gd name="T63" fmla="*/ 1 h 114"/>
                  <a:gd name="T64" fmla="*/ 0 w 98"/>
                  <a:gd name="T65" fmla="*/ 1 h 114"/>
                  <a:gd name="T66" fmla="*/ 0 w 98"/>
                  <a:gd name="T67" fmla="*/ 1 h 114"/>
                  <a:gd name="T68" fmla="*/ 0 w 98"/>
                  <a:gd name="T69" fmla="*/ 1 h 114"/>
                  <a:gd name="T70" fmla="*/ 0 w 98"/>
                  <a:gd name="T71" fmla="*/ 1 h 114"/>
                  <a:gd name="T72" fmla="*/ 0 w 98"/>
                  <a:gd name="T73" fmla="*/ 1 h 114"/>
                  <a:gd name="T74" fmla="*/ 0 w 98"/>
                  <a:gd name="T75" fmla="*/ 1 h 114"/>
                  <a:gd name="T76" fmla="*/ 0 w 98"/>
                  <a:gd name="T77" fmla="*/ 1 h 114"/>
                  <a:gd name="T78" fmla="*/ 0 w 98"/>
                  <a:gd name="T79" fmla="*/ 1 h 114"/>
                  <a:gd name="T80" fmla="*/ 0 w 98"/>
                  <a:gd name="T81" fmla="*/ 1 h 114"/>
                  <a:gd name="T82" fmla="*/ 0 w 98"/>
                  <a:gd name="T83" fmla="*/ 1 h 114"/>
                  <a:gd name="T84" fmla="*/ 0 w 98"/>
                  <a:gd name="T85" fmla="*/ 1 h 114"/>
                  <a:gd name="T86" fmla="*/ 0 w 98"/>
                  <a:gd name="T87" fmla="*/ 1 h 114"/>
                  <a:gd name="T88" fmla="*/ 0 w 98"/>
                  <a:gd name="T89" fmla="*/ 1 h 114"/>
                  <a:gd name="T90" fmla="*/ 0 w 98"/>
                  <a:gd name="T91" fmla="*/ 1 h 114"/>
                  <a:gd name="T92" fmla="*/ 0 w 98"/>
                  <a:gd name="T93" fmla="*/ 1 h 114"/>
                  <a:gd name="T94" fmla="*/ 0 w 98"/>
                  <a:gd name="T95" fmla="*/ 1 h 114"/>
                  <a:gd name="T96" fmla="*/ 0 w 98"/>
                  <a:gd name="T97" fmla="*/ 1 h 114"/>
                  <a:gd name="T98" fmla="*/ 0 w 98"/>
                  <a:gd name="T99" fmla="*/ 0 h 114"/>
                  <a:gd name="T100" fmla="*/ 0 w 98"/>
                  <a:gd name="T101" fmla="*/ 0 h 1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4">
                    <a:moveTo>
                      <a:pt x="39" y="0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1" y="4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2" y="33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4" y="66"/>
                    </a:lnTo>
                    <a:lnTo>
                      <a:pt x="9" y="77"/>
                    </a:lnTo>
                    <a:lnTo>
                      <a:pt x="15" y="86"/>
                    </a:lnTo>
                    <a:lnTo>
                      <a:pt x="18" y="92"/>
                    </a:lnTo>
                    <a:lnTo>
                      <a:pt x="22" y="96"/>
                    </a:lnTo>
                    <a:lnTo>
                      <a:pt x="26" y="99"/>
                    </a:lnTo>
                    <a:lnTo>
                      <a:pt x="31" y="103"/>
                    </a:lnTo>
                    <a:lnTo>
                      <a:pt x="35" y="105"/>
                    </a:lnTo>
                    <a:lnTo>
                      <a:pt x="39" y="108"/>
                    </a:lnTo>
                    <a:lnTo>
                      <a:pt x="44" y="111"/>
                    </a:lnTo>
                    <a:lnTo>
                      <a:pt x="48" y="112"/>
                    </a:lnTo>
                    <a:lnTo>
                      <a:pt x="54" y="114"/>
                    </a:lnTo>
                    <a:lnTo>
                      <a:pt x="58" y="114"/>
                    </a:lnTo>
                    <a:lnTo>
                      <a:pt x="64" y="114"/>
                    </a:lnTo>
                    <a:lnTo>
                      <a:pt x="68" y="114"/>
                    </a:lnTo>
                    <a:lnTo>
                      <a:pt x="76" y="110"/>
                    </a:lnTo>
                    <a:lnTo>
                      <a:pt x="83" y="105"/>
                    </a:lnTo>
                    <a:lnTo>
                      <a:pt x="90" y="99"/>
                    </a:lnTo>
                    <a:lnTo>
                      <a:pt x="94" y="90"/>
                    </a:lnTo>
                    <a:lnTo>
                      <a:pt x="97" y="81"/>
                    </a:lnTo>
                    <a:lnTo>
                      <a:pt x="97" y="75"/>
                    </a:lnTo>
                    <a:lnTo>
                      <a:pt x="98" y="70"/>
                    </a:lnTo>
                    <a:lnTo>
                      <a:pt x="97" y="59"/>
                    </a:lnTo>
                    <a:lnTo>
                      <a:pt x="95" y="52"/>
                    </a:lnTo>
                    <a:lnTo>
                      <a:pt x="94" y="46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6" y="31"/>
                    </a:lnTo>
                    <a:lnTo>
                      <a:pt x="83" y="26"/>
                    </a:lnTo>
                    <a:lnTo>
                      <a:pt x="75" y="17"/>
                    </a:lnTo>
                    <a:lnTo>
                      <a:pt x="66" y="9"/>
                    </a:lnTo>
                    <a:lnTo>
                      <a:pt x="62" y="6"/>
                    </a:lnTo>
                    <a:lnTo>
                      <a:pt x="58" y="4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89" name="Freeform 1037"/>
              <p:cNvSpPr>
                <a:spLocks/>
              </p:cNvSpPr>
              <p:nvPr userDrawn="1"/>
            </p:nvSpPr>
            <p:spPr bwMode="auto">
              <a:xfrm>
                <a:off x="3602" y="3001"/>
                <a:ext cx="37" cy="50"/>
              </a:xfrm>
              <a:custGeom>
                <a:avLst/>
                <a:gdLst>
                  <a:gd name="T0" fmla="*/ 1 w 72"/>
                  <a:gd name="T1" fmla="*/ 0 h 99"/>
                  <a:gd name="T2" fmla="*/ 1 w 72"/>
                  <a:gd name="T3" fmla="*/ 1 h 99"/>
                  <a:gd name="T4" fmla="*/ 1 w 72"/>
                  <a:gd name="T5" fmla="*/ 1 h 99"/>
                  <a:gd name="T6" fmla="*/ 1 w 72"/>
                  <a:gd name="T7" fmla="*/ 1 h 99"/>
                  <a:gd name="T8" fmla="*/ 1 w 72"/>
                  <a:gd name="T9" fmla="*/ 1 h 99"/>
                  <a:gd name="T10" fmla="*/ 1 w 72"/>
                  <a:gd name="T11" fmla="*/ 1 h 99"/>
                  <a:gd name="T12" fmla="*/ 1 w 72"/>
                  <a:gd name="T13" fmla="*/ 1 h 99"/>
                  <a:gd name="T14" fmla="*/ 1 w 72"/>
                  <a:gd name="T15" fmla="*/ 1 h 99"/>
                  <a:gd name="T16" fmla="*/ 0 w 72"/>
                  <a:gd name="T17" fmla="*/ 1 h 99"/>
                  <a:gd name="T18" fmla="*/ 0 w 72"/>
                  <a:gd name="T19" fmla="*/ 1 h 99"/>
                  <a:gd name="T20" fmla="*/ 0 w 72"/>
                  <a:gd name="T21" fmla="*/ 1 h 99"/>
                  <a:gd name="T22" fmla="*/ 1 w 72"/>
                  <a:gd name="T23" fmla="*/ 1 h 99"/>
                  <a:gd name="T24" fmla="*/ 1 w 72"/>
                  <a:gd name="T25" fmla="*/ 1 h 99"/>
                  <a:gd name="T26" fmla="*/ 1 w 72"/>
                  <a:gd name="T27" fmla="*/ 1 h 99"/>
                  <a:gd name="T28" fmla="*/ 1 w 72"/>
                  <a:gd name="T29" fmla="*/ 1 h 99"/>
                  <a:gd name="T30" fmla="*/ 1 w 72"/>
                  <a:gd name="T31" fmla="*/ 1 h 99"/>
                  <a:gd name="T32" fmla="*/ 1 w 72"/>
                  <a:gd name="T33" fmla="*/ 1 h 99"/>
                  <a:gd name="T34" fmla="*/ 1 w 72"/>
                  <a:gd name="T35" fmla="*/ 1 h 99"/>
                  <a:gd name="T36" fmla="*/ 1 w 72"/>
                  <a:gd name="T37" fmla="*/ 1 h 99"/>
                  <a:gd name="T38" fmla="*/ 1 w 72"/>
                  <a:gd name="T39" fmla="*/ 1 h 99"/>
                  <a:gd name="T40" fmla="*/ 1 w 72"/>
                  <a:gd name="T41" fmla="*/ 1 h 99"/>
                  <a:gd name="T42" fmla="*/ 1 w 72"/>
                  <a:gd name="T43" fmla="*/ 1 h 99"/>
                  <a:gd name="T44" fmla="*/ 1 w 72"/>
                  <a:gd name="T45" fmla="*/ 1 h 99"/>
                  <a:gd name="T46" fmla="*/ 1 w 72"/>
                  <a:gd name="T47" fmla="*/ 1 h 99"/>
                  <a:gd name="T48" fmla="*/ 1 w 72"/>
                  <a:gd name="T49" fmla="*/ 1 h 99"/>
                  <a:gd name="T50" fmla="*/ 1 w 72"/>
                  <a:gd name="T51" fmla="*/ 1 h 99"/>
                  <a:gd name="T52" fmla="*/ 1 w 72"/>
                  <a:gd name="T53" fmla="*/ 1 h 99"/>
                  <a:gd name="T54" fmla="*/ 1 w 72"/>
                  <a:gd name="T55" fmla="*/ 1 h 99"/>
                  <a:gd name="T56" fmla="*/ 1 w 72"/>
                  <a:gd name="T57" fmla="*/ 1 h 99"/>
                  <a:gd name="T58" fmla="*/ 1 w 72"/>
                  <a:gd name="T59" fmla="*/ 1 h 99"/>
                  <a:gd name="T60" fmla="*/ 1 w 72"/>
                  <a:gd name="T61" fmla="*/ 1 h 99"/>
                  <a:gd name="T62" fmla="*/ 1 w 72"/>
                  <a:gd name="T63" fmla="*/ 1 h 99"/>
                  <a:gd name="T64" fmla="*/ 1 w 72"/>
                  <a:gd name="T65" fmla="*/ 1 h 99"/>
                  <a:gd name="T66" fmla="*/ 1 w 72"/>
                  <a:gd name="T67" fmla="*/ 1 h 99"/>
                  <a:gd name="T68" fmla="*/ 1 w 72"/>
                  <a:gd name="T69" fmla="*/ 1 h 99"/>
                  <a:gd name="T70" fmla="*/ 1 w 72"/>
                  <a:gd name="T71" fmla="*/ 1 h 99"/>
                  <a:gd name="T72" fmla="*/ 1 w 72"/>
                  <a:gd name="T73" fmla="*/ 1 h 99"/>
                  <a:gd name="T74" fmla="*/ 1 w 72"/>
                  <a:gd name="T75" fmla="*/ 1 h 99"/>
                  <a:gd name="T76" fmla="*/ 1 w 72"/>
                  <a:gd name="T77" fmla="*/ 1 h 99"/>
                  <a:gd name="T78" fmla="*/ 1 w 72"/>
                  <a:gd name="T79" fmla="*/ 1 h 99"/>
                  <a:gd name="T80" fmla="*/ 1 w 72"/>
                  <a:gd name="T81" fmla="*/ 1 h 99"/>
                  <a:gd name="T82" fmla="*/ 1 w 72"/>
                  <a:gd name="T83" fmla="*/ 0 h 9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2" h="99">
                    <a:moveTo>
                      <a:pt x="27" y="0"/>
                    </a:moveTo>
                    <a:lnTo>
                      <a:pt x="20" y="1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8"/>
                    </a:lnTo>
                    <a:lnTo>
                      <a:pt x="4" y="59"/>
                    </a:lnTo>
                    <a:lnTo>
                      <a:pt x="6" y="67"/>
                    </a:lnTo>
                    <a:lnTo>
                      <a:pt x="12" y="76"/>
                    </a:lnTo>
                    <a:lnTo>
                      <a:pt x="17" y="84"/>
                    </a:lnTo>
                    <a:lnTo>
                      <a:pt x="23" y="89"/>
                    </a:lnTo>
                    <a:lnTo>
                      <a:pt x="30" y="95"/>
                    </a:lnTo>
                    <a:lnTo>
                      <a:pt x="37" y="98"/>
                    </a:lnTo>
                    <a:lnTo>
                      <a:pt x="41" y="99"/>
                    </a:lnTo>
                    <a:lnTo>
                      <a:pt x="45" y="99"/>
                    </a:lnTo>
                    <a:lnTo>
                      <a:pt x="48" y="99"/>
                    </a:lnTo>
                    <a:lnTo>
                      <a:pt x="52" y="99"/>
                    </a:lnTo>
                    <a:lnTo>
                      <a:pt x="57" y="96"/>
                    </a:lnTo>
                    <a:lnTo>
                      <a:pt x="60" y="95"/>
                    </a:lnTo>
                    <a:lnTo>
                      <a:pt x="63" y="92"/>
                    </a:lnTo>
                    <a:lnTo>
                      <a:pt x="66" y="89"/>
                    </a:lnTo>
                    <a:lnTo>
                      <a:pt x="67" y="87"/>
                    </a:lnTo>
                    <a:lnTo>
                      <a:pt x="68" y="83"/>
                    </a:lnTo>
                    <a:lnTo>
                      <a:pt x="70" y="78"/>
                    </a:lnTo>
                    <a:lnTo>
                      <a:pt x="72" y="70"/>
                    </a:lnTo>
                    <a:lnTo>
                      <a:pt x="72" y="66"/>
                    </a:lnTo>
                    <a:lnTo>
                      <a:pt x="72" y="62"/>
                    </a:lnTo>
                    <a:lnTo>
                      <a:pt x="71" y="51"/>
                    </a:lnTo>
                    <a:lnTo>
                      <a:pt x="68" y="41"/>
                    </a:lnTo>
                    <a:lnTo>
                      <a:pt x="66" y="32"/>
                    </a:lnTo>
                    <a:lnTo>
                      <a:pt x="60" y="23"/>
                    </a:lnTo>
                    <a:lnTo>
                      <a:pt x="55" y="15"/>
                    </a:lnTo>
                    <a:lnTo>
                      <a:pt x="49" y="10"/>
                    </a:lnTo>
                    <a:lnTo>
                      <a:pt x="42" y="4"/>
                    </a:lnTo>
                    <a:lnTo>
                      <a:pt x="35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0" name="Freeform 1038"/>
              <p:cNvSpPr>
                <a:spLocks/>
              </p:cNvSpPr>
              <p:nvPr userDrawn="1"/>
            </p:nvSpPr>
            <p:spPr bwMode="auto">
              <a:xfrm>
                <a:off x="3728" y="3005"/>
                <a:ext cx="40" cy="52"/>
              </a:xfrm>
              <a:custGeom>
                <a:avLst/>
                <a:gdLst>
                  <a:gd name="T0" fmla="*/ 1 w 80"/>
                  <a:gd name="T1" fmla="*/ 0 h 105"/>
                  <a:gd name="T2" fmla="*/ 1 w 80"/>
                  <a:gd name="T3" fmla="*/ 0 h 105"/>
                  <a:gd name="T4" fmla="*/ 1 w 80"/>
                  <a:gd name="T5" fmla="*/ 0 h 105"/>
                  <a:gd name="T6" fmla="*/ 1 w 80"/>
                  <a:gd name="T7" fmla="*/ 0 h 105"/>
                  <a:gd name="T8" fmla="*/ 1 w 80"/>
                  <a:gd name="T9" fmla="*/ 0 h 105"/>
                  <a:gd name="T10" fmla="*/ 1 w 80"/>
                  <a:gd name="T11" fmla="*/ 0 h 105"/>
                  <a:gd name="T12" fmla="*/ 1 w 80"/>
                  <a:gd name="T13" fmla="*/ 0 h 105"/>
                  <a:gd name="T14" fmla="*/ 1 w 80"/>
                  <a:gd name="T15" fmla="*/ 0 h 105"/>
                  <a:gd name="T16" fmla="*/ 1 w 80"/>
                  <a:gd name="T17" fmla="*/ 0 h 105"/>
                  <a:gd name="T18" fmla="*/ 0 w 80"/>
                  <a:gd name="T19" fmla="*/ 0 h 105"/>
                  <a:gd name="T20" fmla="*/ 1 w 80"/>
                  <a:gd name="T21" fmla="*/ 0 h 105"/>
                  <a:gd name="T22" fmla="*/ 1 w 80"/>
                  <a:gd name="T23" fmla="*/ 0 h 105"/>
                  <a:gd name="T24" fmla="*/ 1 w 80"/>
                  <a:gd name="T25" fmla="*/ 0 h 105"/>
                  <a:gd name="T26" fmla="*/ 1 w 80"/>
                  <a:gd name="T27" fmla="*/ 0 h 105"/>
                  <a:gd name="T28" fmla="*/ 1 w 80"/>
                  <a:gd name="T29" fmla="*/ 0 h 105"/>
                  <a:gd name="T30" fmla="*/ 1 w 80"/>
                  <a:gd name="T31" fmla="*/ 0 h 105"/>
                  <a:gd name="T32" fmla="*/ 1 w 80"/>
                  <a:gd name="T33" fmla="*/ 0 h 105"/>
                  <a:gd name="T34" fmla="*/ 1 w 80"/>
                  <a:gd name="T35" fmla="*/ 0 h 105"/>
                  <a:gd name="T36" fmla="*/ 1 w 80"/>
                  <a:gd name="T37" fmla="*/ 0 h 105"/>
                  <a:gd name="T38" fmla="*/ 1 w 80"/>
                  <a:gd name="T39" fmla="*/ 0 h 105"/>
                  <a:gd name="T40" fmla="*/ 1 w 80"/>
                  <a:gd name="T41" fmla="*/ 0 h 105"/>
                  <a:gd name="T42" fmla="*/ 1 w 80"/>
                  <a:gd name="T43" fmla="*/ 0 h 105"/>
                  <a:gd name="T44" fmla="*/ 1 w 80"/>
                  <a:gd name="T45" fmla="*/ 0 h 105"/>
                  <a:gd name="T46" fmla="*/ 1 w 80"/>
                  <a:gd name="T47" fmla="*/ 0 h 105"/>
                  <a:gd name="T48" fmla="*/ 1 w 80"/>
                  <a:gd name="T49" fmla="*/ 0 h 105"/>
                  <a:gd name="T50" fmla="*/ 1 w 80"/>
                  <a:gd name="T51" fmla="*/ 0 h 105"/>
                  <a:gd name="T52" fmla="*/ 1 w 80"/>
                  <a:gd name="T53" fmla="*/ 0 h 105"/>
                  <a:gd name="T54" fmla="*/ 1 w 80"/>
                  <a:gd name="T55" fmla="*/ 0 h 105"/>
                  <a:gd name="T56" fmla="*/ 1 w 80"/>
                  <a:gd name="T57" fmla="*/ 0 h 105"/>
                  <a:gd name="T58" fmla="*/ 1 w 80"/>
                  <a:gd name="T59" fmla="*/ 0 h 105"/>
                  <a:gd name="T60" fmla="*/ 1 w 80"/>
                  <a:gd name="T61" fmla="*/ 0 h 105"/>
                  <a:gd name="T62" fmla="*/ 1 w 80"/>
                  <a:gd name="T63" fmla="*/ 0 h 105"/>
                  <a:gd name="T64" fmla="*/ 1 w 80"/>
                  <a:gd name="T65" fmla="*/ 0 h 105"/>
                  <a:gd name="T66" fmla="*/ 1 w 80"/>
                  <a:gd name="T67" fmla="*/ 0 h 105"/>
                  <a:gd name="T68" fmla="*/ 1 w 80"/>
                  <a:gd name="T69" fmla="*/ 0 h 105"/>
                  <a:gd name="T70" fmla="*/ 1 w 80"/>
                  <a:gd name="T71" fmla="*/ 0 h 105"/>
                  <a:gd name="T72" fmla="*/ 1 w 80"/>
                  <a:gd name="T73" fmla="*/ 0 h 105"/>
                  <a:gd name="T74" fmla="*/ 1 w 80"/>
                  <a:gd name="T75" fmla="*/ 0 h 105"/>
                  <a:gd name="T76" fmla="*/ 1 w 80"/>
                  <a:gd name="T77" fmla="*/ 0 h 105"/>
                  <a:gd name="T78" fmla="*/ 1 w 80"/>
                  <a:gd name="T79" fmla="*/ 0 h 105"/>
                  <a:gd name="T80" fmla="*/ 1 w 80"/>
                  <a:gd name="T81" fmla="*/ 0 h 105"/>
                  <a:gd name="T82" fmla="*/ 1 w 80"/>
                  <a:gd name="T83" fmla="*/ 0 h 105"/>
                  <a:gd name="T84" fmla="*/ 1 w 80"/>
                  <a:gd name="T85" fmla="*/ 0 h 105"/>
                  <a:gd name="T86" fmla="*/ 1 w 80"/>
                  <a:gd name="T87" fmla="*/ 0 h 105"/>
                  <a:gd name="T88" fmla="*/ 1 w 80"/>
                  <a:gd name="T89" fmla="*/ 0 h 105"/>
                  <a:gd name="T90" fmla="*/ 1 w 80"/>
                  <a:gd name="T91" fmla="*/ 0 h 105"/>
                  <a:gd name="T92" fmla="*/ 1 w 80"/>
                  <a:gd name="T93" fmla="*/ 0 h 105"/>
                  <a:gd name="T94" fmla="*/ 1 w 80"/>
                  <a:gd name="T95" fmla="*/ 0 h 1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" h="105">
                    <a:moveTo>
                      <a:pt x="32" y="0"/>
                    </a:moveTo>
                    <a:lnTo>
                      <a:pt x="24" y="2"/>
                    </a:lnTo>
                    <a:lnTo>
                      <a:pt x="17" y="4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0" y="40"/>
                    </a:lnTo>
                    <a:lnTo>
                      <a:pt x="2" y="51"/>
                    </a:lnTo>
                    <a:lnTo>
                      <a:pt x="4" y="61"/>
                    </a:lnTo>
                    <a:lnTo>
                      <a:pt x="8" y="70"/>
                    </a:lnTo>
                    <a:lnTo>
                      <a:pt x="11" y="76"/>
                    </a:lnTo>
                    <a:lnTo>
                      <a:pt x="13" y="80"/>
                    </a:lnTo>
                    <a:lnTo>
                      <a:pt x="19" y="88"/>
                    </a:lnTo>
                    <a:lnTo>
                      <a:pt x="26" y="94"/>
                    </a:lnTo>
                    <a:lnTo>
                      <a:pt x="33" y="99"/>
                    </a:lnTo>
                    <a:lnTo>
                      <a:pt x="41" y="103"/>
                    </a:lnTo>
                    <a:lnTo>
                      <a:pt x="46" y="103"/>
                    </a:lnTo>
                    <a:lnTo>
                      <a:pt x="50" y="105"/>
                    </a:lnTo>
                    <a:lnTo>
                      <a:pt x="52" y="105"/>
                    </a:lnTo>
                    <a:lnTo>
                      <a:pt x="57" y="103"/>
                    </a:lnTo>
                    <a:lnTo>
                      <a:pt x="61" y="102"/>
                    </a:lnTo>
                    <a:lnTo>
                      <a:pt x="63" y="101"/>
                    </a:lnTo>
                    <a:lnTo>
                      <a:pt x="66" y="99"/>
                    </a:lnTo>
                    <a:lnTo>
                      <a:pt x="69" y="97"/>
                    </a:lnTo>
                    <a:lnTo>
                      <a:pt x="72" y="94"/>
                    </a:lnTo>
                    <a:lnTo>
                      <a:pt x="74" y="90"/>
                    </a:lnTo>
                    <a:lnTo>
                      <a:pt x="77" y="83"/>
                    </a:lnTo>
                    <a:lnTo>
                      <a:pt x="79" y="79"/>
                    </a:lnTo>
                    <a:lnTo>
                      <a:pt x="80" y="75"/>
                    </a:lnTo>
                    <a:lnTo>
                      <a:pt x="80" y="65"/>
                    </a:lnTo>
                    <a:lnTo>
                      <a:pt x="79" y="54"/>
                    </a:lnTo>
                    <a:lnTo>
                      <a:pt x="79" y="48"/>
                    </a:lnTo>
                    <a:lnTo>
                      <a:pt x="77" y="43"/>
                    </a:lnTo>
                    <a:lnTo>
                      <a:pt x="74" y="39"/>
                    </a:lnTo>
                    <a:lnTo>
                      <a:pt x="73" y="33"/>
                    </a:lnTo>
                    <a:lnTo>
                      <a:pt x="70" y="29"/>
                    </a:lnTo>
                    <a:lnTo>
                      <a:pt x="68" y="25"/>
                    </a:lnTo>
                    <a:lnTo>
                      <a:pt x="65" y="21"/>
                    </a:lnTo>
                    <a:lnTo>
                      <a:pt x="62" y="17"/>
                    </a:lnTo>
                    <a:lnTo>
                      <a:pt x="55" y="10"/>
                    </a:lnTo>
                    <a:lnTo>
                      <a:pt x="51" y="7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1" name="Freeform 1039"/>
              <p:cNvSpPr>
                <a:spLocks/>
              </p:cNvSpPr>
              <p:nvPr userDrawn="1"/>
            </p:nvSpPr>
            <p:spPr bwMode="auto">
              <a:xfrm>
                <a:off x="3941" y="3012"/>
                <a:ext cx="46" cy="56"/>
              </a:xfrm>
              <a:custGeom>
                <a:avLst/>
                <a:gdLst>
                  <a:gd name="T0" fmla="*/ 1 w 92"/>
                  <a:gd name="T1" fmla="*/ 0 h 111"/>
                  <a:gd name="T2" fmla="*/ 1 w 92"/>
                  <a:gd name="T3" fmla="*/ 1 h 111"/>
                  <a:gd name="T4" fmla="*/ 1 w 92"/>
                  <a:gd name="T5" fmla="*/ 1 h 111"/>
                  <a:gd name="T6" fmla="*/ 1 w 92"/>
                  <a:gd name="T7" fmla="*/ 1 h 111"/>
                  <a:gd name="T8" fmla="*/ 1 w 92"/>
                  <a:gd name="T9" fmla="*/ 1 h 111"/>
                  <a:gd name="T10" fmla="*/ 1 w 92"/>
                  <a:gd name="T11" fmla="*/ 1 h 111"/>
                  <a:gd name="T12" fmla="*/ 1 w 92"/>
                  <a:gd name="T13" fmla="*/ 1 h 111"/>
                  <a:gd name="T14" fmla="*/ 1 w 92"/>
                  <a:gd name="T15" fmla="*/ 1 h 111"/>
                  <a:gd name="T16" fmla="*/ 1 w 92"/>
                  <a:gd name="T17" fmla="*/ 1 h 111"/>
                  <a:gd name="T18" fmla="*/ 1 w 92"/>
                  <a:gd name="T19" fmla="*/ 1 h 111"/>
                  <a:gd name="T20" fmla="*/ 0 w 92"/>
                  <a:gd name="T21" fmla="*/ 1 h 111"/>
                  <a:gd name="T22" fmla="*/ 0 w 92"/>
                  <a:gd name="T23" fmla="*/ 1 h 111"/>
                  <a:gd name="T24" fmla="*/ 1 w 92"/>
                  <a:gd name="T25" fmla="*/ 1 h 111"/>
                  <a:gd name="T26" fmla="*/ 1 w 92"/>
                  <a:gd name="T27" fmla="*/ 1 h 111"/>
                  <a:gd name="T28" fmla="*/ 1 w 92"/>
                  <a:gd name="T29" fmla="*/ 1 h 111"/>
                  <a:gd name="T30" fmla="*/ 1 w 92"/>
                  <a:gd name="T31" fmla="*/ 1 h 111"/>
                  <a:gd name="T32" fmla="*/ 1 w 92"/>
                  <a:gd name="T33" fmla="*/ 1 h 111"/>
                  <a:gd name="T34" fmla="*/ 1 w 92"/>
                  <a:gd name="T35" fmla="*/ 1 h 111"/>
                  <a:gd name="T36" fmla="*/ 1 w 92"/>
                  <a:gd name="T37" fmla="*/ 1 h 111"/>
                  <a:gd name="T38" fmla="*/ 1 w 92"/>
                  <a:gd name="T39" fmla="*/ 1 h 111"/>
                  <a:gd name="T40" fmla="*/ 1 w 92"/>
                  <a:gd name="T41" fmla="*/ 1 h 111"/>
                  <a:gd name="T42" fmla="*/ 1 w 92"/>
                  <a:gd name="T43" fmla="*/ 1 h 111"/>
                  <a:gd name="T44" fmla="*/ 1 w 92"/>
                  <a:gd name="T45" fmla="*/ 1 h 111"/>
                  <a:gd name="T46" fmla="*/ 1 w 92"/>
                  <a:gd name="T47" fmla="*/ 1 h 111"/>
                  <a:gd name="T48" fmla="*/ 1 w 92"/>
                  <a:gd name="T49" fmla="*/ 1 h 111"/>
                  <a:gd name="T50" fmla="*/ 1 w 92"/>
                  <a:gd name="T51" fmla="*/ 1 h 111"/>
                  <a:gd name="T52" fmla="*/ 1 w 92"/>
                  <a:gd name="T53" fmla="*/ 1 h 111"/>
                  <a:gd name="T54" fmla="*/ 1 w 92"/>
                  <a:gd name="T55" fmla="*/ 1 h 111"/>
                  <a:gd name="T56" fmla="*/ 1 w 92"/>
                  <a:gd name="T57" fmla="*/ 1 h 111"/>
                  <a:gd name="T58" fmla="*/ 1 w 92"/>
                  <a:gd name="T59" fmla="*/ 1 h 111"/>
                  <a:gd name="T60" fmla="*/ 1 w 92"/>
                  <a:gd name="T61" fmla="*/ 1 h 111"/>
                  <a:gd name="T62" fmla="*/ 1 w 92"/>
                  <a:gd name="T63" fmla="*/ 1 h 111"/>
                  <a:gd name="T64" fmla="*/ 1 w 92"/>
                  <a:gd name="T65" fmla="*/ 1 h 111"/>
                  <a:gd name="T66" fmla="*/ 1 w 92"/>
                  <a:gd name="T67" fmla="*/ 1 h 111"/>
                  <a:gd name="T68" fmla="*/ 1 w 92"/>
                  <a:gd name="T69" fmla="*/ 1 h 111"/>
                  <a:gd name="T70" fmla="*/ 1 w 92"/>
                  <a:gd name="T71" fmla="*/ 1 h 111"/>
                  <a:gd name="T72" fmla="*/ 1 w 92"/>
                  <a:gd name="T73" fmla="*/ 1 h 111"/>
                  <a:gd name="T74" fmla="*/ 1 w 92"/>
                  <a:gd name="T75" fmla="*/ 1 h 111"/>
                  <a:gd name="T76" fmla="*/ 1 w 92"/>
                  <a:gd name="T77" fmla="*/ 1 h 111"/>
                  <a:gd name="T78" fmla="*/ 1 w 92"/>
                  <a:gd name="T79" fmla="*/ 1 h 111"/>
                  <a:gd name="T80" fmla="*/ 1 w 92"/>
                  <a:gd name="T81" fmla="*/ 1 h 111"/>
                  <a:gd name="T82" fmla="*/ 1 w 92"/>
                  <a:gd name="T83" fmla="*/ 1 h 111"/>
                  <a:gd name="T84" fmla="*/ 1 w 92"/>
                  <a:gd name="T85" fmla="*/ 1 h 111"/>
                  <a:gd name="T86" fmla="*/ 1 w 92"/>
                  <a:gd name="T87" fmla="*/ 1 h 111"/>
                  <a:gd name="T88" fmla="*/ 1 w 92"/>
                  <a:gd name="T89" fmla="*/ 1 h 111"/>
                  <a:gd name="T90" fmla="*/ 1 w 92"/>
                  <a:gd name="T91" fmla="*/ 0 h 111"/>
                  <a:gd name="T92" fmla="*/ 1 w 92"/>
                  <a:gd name="T93" fmla="*/ 0 h 1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2" h="111">
                    <a:moveTo>
                      <a:pt x="35" y="0"/>
                    </a:moveTo>
                    <a:lnTo>
                      <a:pt x="27" y="1"/>
                    </a:lnTo>
                    <a:lnTo>
                      <a:pt x="23" y="3"/>
                    </a:lnTo>
                    <a:lnTo>
                      <a:pt x="19" y="4"/>
                    </a:lnTo>
                    <a:lnTo>
                      <a:pt x="12" y="8"/>
                    </a:lnTo>
                    <a:lnTo>
                      <a:pt x="6" y="15"/>
                    </a:lnTo>
                    <a:lnTo>
                      <a:pt x="5" y="19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54"/>
                    </a:lnTo>
                    <a:lnTo>
                      <a:pt x="4" y="65"/>
                    </a:lnTo>
                    <a:lnTo>
                      <a:pt x="8" y="76"/>
                    </a:lnTo>
                    <a:lnTo>
                      <a:pt x="13" y="85"/>
                    </a:lnTo>
                    <a:lnTo>
                      <a:pt x="20" y="94"/>
                    </a:lnTo>
                    <a:lnTo>
                      <a:pt x="24" y="98"/>
                    </a:lnTo>
                    <a:lnTo>
                      <a:pt x="28" y="100"/>
                    </a:lnTo>
                    <a:lnTo>
                      <a:pt x="37" y="106"/>
                    </a:lnTo>
                    <a:lnTo>
                      <a:pt x="46" y="110"/>
                    </a:lnTo>
                    <a:lnTo>
                      <a:pt x="50" y="111"/>
                    </a:lnTo>
                    <a:lnTo>
                      <a:pt x="55" y="111"/>
                    </a:lnTo>
                    <a:lnTo>
                      <a:pt x="60" y="111"/>
                    </a:lnTo>
                    <a:lnTo>
                      <a:pt x="64" y="111"/>
                    </a:lnTo>
                    <a:lnTo>
                      <a:pt x="72" y="109"/>
                    </a:lnTo>
                    <a:lnTo>
                      <a:pt x="75" y="106"/>
                    </a:lnTo>
                    <a:lnTo>
                      <a:pt x="79" y="103"/>
                    </a:lnTo>
                    <a:lnTo>
                      <a:pt x="85" y="96"/>
                    </a:lnTo>
                    <a:lnTo>
                      <a:pt x="86" y="94"/>
                    </a:lnTo>
                    <a:lnTo>
                      <a:pt x="89" y="89"/>
                    </a:lnTo>
                    <a:lnTo>
                      <a:pt x="90" y="84"/>
                    </a:lnTo>
                    <a:lnTo>
                      <a:pt x="90" y="80"/>
                    </a:lnTo>
                    <a:lnTo>
                      <a:pt x="92" y="74"/>
                    </a:lnTo>
                    <a:lnTo>
                      <a:pt x="92" y="69"/>
                    </a:lnTo>
                    <a:lnTo>
                      <a:pt x="90" y="58"/>
                    </a:lnTo>
                    <a:lnTo>
                      <a:pt x="88" y="47"/>
                    </a:lnTo>
                    <a:lnTo>
                      <a:pt x="83" y="36"/>
                    </a:lnTo>
                    <a:lnTo>
                      <a:pt x="78" y="26"/>
                    </a:lnTo>
                    <a:lnTo>
                      <a:pt x="71" y="18"/>
                    </a:lnTo>
                    <a:lnTo>
                      <a:pt x="67" y="14"/>
                    </a:lnTo>
                    <a:lnTo>
                      <a:pt x="63" y="11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2" name="Freeform 1040"/>
              <p:cNvSpPr>
                <a:spLocks/>
              </p:cNvSpPr>
              <p:nvPr userDrawn="1"/>
            </p:nvSpPr>
            <p:spPr bwMode="auto">
              <a:xfrm>
                <a:off x="3889" y="3140"/>
                <a:ext cx="44" cy="54"/>
              </a:xfrm>
              <a:custGeom>
                <a:avLst/>
                <a:gdLst>
                  <a:gd name="T0" fmla="*/ 1 w 88"/>
                  <a:gd name="T1" fmla="*/ 0 h 108"/>
                  <a:gd name="T2" fmla="*/ 1 w 88"/>
                  <a:gd name="T3" fmla="*/ 0 h 108"/>
                  <a:gd name="T4" fmla="*/ 1 w 88"/>
                  <a:gd name="T5" fmla="*/ 0 h 108"/>
                  <a:gd name="T6" fmla="*/ 1 w 88"/>
                  <a:gd name="T7" fmla="*/ 1 h 108"/>
                  <a:gd name="T8" fmla="*/ 1 w 88"/>
                  <a:gd name="T9" fmla="*/ 1 h 108"/>
                  <a:gd name="T10" fmla="*/ 1 w 88"/>
                  <a:gd name="T11" fmla="*/ 1 h 108"/>
                  <a:gd name="T12" fmla="*/ 1 w 88"/>
                  <a:gd name="T13" fmla="*/ 1 h 108"/>
                  <a:gd name="T14" fmla="*/ 1 w 88"/>
                  <a:gd name="T15" fmla="*/ 1 h 108"/>
                  <a:gd name="T16" fmla="*/ 1 w 88"/>
                  <a:gd name="T17" fmla="*/ 1 h 108"/>
                  <a:gd name="T18" fmla="*/ 1 w 88"/>
                  <a:gd name="T19" fmla="*/ 1 h 108"/>
                  <a:gd name="T20" fmla="*/ 1 w 88"/>
                  <a:gd name="T21" fmla="*/ 1 h 108"/>
                  <a:gd name="T22" fmla="*/ 0 w 88"/>
                  <a:gd name="T23" fmla="*/ 1 h 108"/>
                  <a:gd name="T24" fmla="*/ 1 w 88"/>
                  <a:gd name="T25" fmla="*/ 1 h 108"/>
                  <a:gd name="T26" fmla="*/ 1 w 88"/>
                  <a:gd name="T27" fmla="*/ 1 h 108"/>
                  <a:gd name="T28" fmla="*/ 1 w 88"/>
                  <a:gd name="T29" fmla="*/ 1 h 108"/>
                  <a:gd name="T30" fmla="*/ 1 w 88"/>
                  <a:gd name="T31" fmla="*/ 1 h 108"/>
                  <a:gd name="T32" fmla="*/ 1 w 88"/>
                  <a:gd name="T33" fmla="*/ 1 h 108"/>
                  <a:gd name="T34" fmla="*/ 1 w 88"/>
                  <a:gd name="T35" fmla="*/ 1 h 108"/>
                  <a:gd name="T36" fmla="*/ 1 w 88"/>
                  <a:gd name="T37" fmla="*/ 1 h 108"/>
                  <a:gd name="T38" fmla="*/ 1 w 88"/>
                  <a:gd name="T39" fmla="*/ 1 h 108"/>
                  <a:gd name="T40" fmla="*/ 1 w 88"/>
                  <a:gd name="T41" fmla="*/ 1 h 108"/>
                  <a:gd name="T42" fmla="*/ 1 w 88"/>
                  <a:gd name="T43" fmla="*/ 1 h 108"/>
                  <a:gd name="T44" fmla="*/ 1 w 88"/>
                  <a:gd name="T45" fmla="*/ 1 h 108"/>
                  <a:gd name="T46" fmla="*/ 1 w 88"/>
                  <a:gd name="T47" fmla="*/ 1 h 108"/>
                  <a:gd name="T48" fmla="*/ 1 w 88"/>
                  <a:gd name="T49" fmla="*/ 1 h 108"/>
                  <a:gd name="T50" fmla="*/ 1 w 88"/>
                  <a:gd name="T51" fmla="*/ 1 h 108"/>
                  <a:gd name="T52" fmla="*/ 1 w 88"/>
                  <a:gd name="T53" fmla="*/ 1 h 108"/>
                  <a:gd name="T54" fmla="*/ 1 w 88"/>
                  <a:gd name="T55" fmla="*/ 1 h 108"/>
                  <a:gd name="T56" fmla="*/ 1 w 88"/>
                  <a:gd name="T57" fmla="*/ 1 h 108"/>
                  <a:gd name="T58" fmla="*/ 1 w 88"/>
                  <a:gd name="T59" fmla="*/ 1 h 108"/>
                  <a:gd name="T60" fmla="*/ 1 w 88"/>
                  <a:gd name="T61" fmla="*/ 1 h 108"/>
                  <a:gd name="T62" fmla="*/ 1 w 88"/>
                  <a:gd name="T63" fmla="*/ 1 h 108"/>
                  <a:gd name="T64" fmla="*/ 1 w 88"/>
                  <a:gd name="T65" fmla="*/ 1 h 108"/>
                  <a:gd name="T66" fmla="*/ 1 w 88"/>
                  <a:gd name="T67" fmla="*/ 1 h 108"/>
                  <a:gd name="T68" fmla="*/ 1 w 88"/>
                  <a:gd name="T69" fmla="*/ 1 h 108"/>
                  <a:gd name="T70" fmla="*/ 1 w 88"/>
                  <a:gd name="T71" fmla="*/ 1 h 108"/>
                  <a:gd name="T72" fmla="*/ 1 w 88"/>
                  <a:gd name="T73" fmla="*/ 1 h 108"/>
                  <a:gd name="T74" fmla="*/ 1 w 88"/>
                  <a:gd name="T75" fmla="*/ 1 h 108"/>
                  <a:gd name="T76" fmla="*/ 1 w 88"/>
                  <a:gd name="T77" fmla="*/ 1 h 108"/>
                  <a:gd name="T78" fmla="*/ 1 w 88"/>
                  <a:gd name="T79" fmla="*/ 1 h 108"/>
                  <a:gd name="T80" fmla="*/ 1 w 88"/>
                  <a:gd name="T81" fmla="*/ 1 h 108"/>
                  <a:gd name="T82" fmla="*/ 1 w 88"/>
                  <a:gd name="T83" fmla="*/ 1 h 108"/>
                  <a:gd name="T84" fmla="*/ 1 w 88"/>
                  <a:gd name="T85" fmla="*/ 1 h 108"/>
                  <a:gd name="T86" fmla="*/ 1 w 88"/>
                  <a:gd name="T87" fmla="*/ 1 h 108"/>
                  <a:gd name="T88" fmla="*/ 1 w 88"/>
                  <a:gd name="T89" fmla="*/ 1 h 108"/>
                  <a:gd name="T90" fmla="*/ 1 w 88"/>
                  <a:gd name="T91" fmla="*/ 1 h 108"/>
                  <a:gd name="T92" fmla="*/ 1 w 88"/>
                  <a:gd name="T93" fmla="*/ 1 h 108"/>
                  <a:gd name="T94" fmla="*/ 1 w 88"/>
                  <a:gd name="T95" fmla="*/ 1 h 108"/>
                  <a:gd name="T96" fmla="*/ 1 w 88"/>
                  <a:gd name="T97" fmla="*/ 0 h 108"/>
                  <a:gd name="T98" fmla="*/ 1 w 88"/>
                  <a:gd name="T99" fmla="*/ 0 h 1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8" h="108">
                    <a:moveTo>
                      <a:pt x="34" y="0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30"/>
                    </a:lnTo>
                    <a:lnTo>
                      <a:pt x="0" y="40"/>
                    </a:lnTo>
                    <a:lnTo>
                      <a:pt x="1" y="51"/>
                    </a:lnTo>
                    <a:lnTo>
                      <a:pt x="4" y="62"/>
                    </a:lnTo>
                    <a:lnTo>
                      <a:pt x="8" y="71"/>
                    </a:lnTo>
                    <a:lnTo>
                      <a:pt x="14" y="81"/>
                    </a:lnTo>
                    <a:lnTo>
                      <a:pt x="21" y="89"/>
                    </a:lnTo>
                    <a:lnTo>
                      <a:pt x="23" y="93"/>
                    </a:lnTo>
                    <a:lnTo>
                      <a:pt x="27" y="97"/>
                    </a:lnTo>
                    <a:lnTo>
                      <a:pt x="32" y="100"/>
                    </a:lnTo>
                    <a:lnTo>
                      <a:pt x="36" y="103"/>
                    </a:lnTo>
                    <a:lnTo>
                      <a:pt x="40" y="104"/>
                    </a:lnTo>
                    <a:lnTo>
                      <a:pt x="44" y="107"/>
                    </a:lnTo>
                    <a:lnTo>
                      <a:pt x="54" y="108"/>
                    </a:lnTo>
                    <a:lnTo>
                      <a:pt x="58" y="108"/>
                    </a:lnTo>
                    <a:lnTo>
                      <a:pt x="62" y="108"/>
                    </a:lnTo>
                    <a:lnTo>
                      <a:pt x="66" y="107"/>
                    </a:lnTo>
                    <a:lnTo>
                      <a:pt x="70" y="106"/>
                    </a:lnTo>
                    <a:lnTo>
                      <a:pt x="73" y="104"/>
                    </a:lnTo>
                    <a:lnTo>
                      <a:pt x="76" y="102"/>
                    </a:lnTo>
                    <a:lnTo>
                      <a:pt x="78" y="99"/>
                    </a:lnTo>
                    <a:lnTo>
                      <a:pt x="81" y="95"/>
                    </a:lnTo>
                    <a:lnTo>
                      <a:pt x="84" y="92"/>
                    </a:lnTo>
                    <a:lnTo>
                      <a:pt x="85" y="88"/>
                    </a:lnTo>
                    <a:lnTo>
                      <a:pt x="88" y="78"/>
                    </a:lnTo>
                    <a:lnTo>
                      <a:pt x="88" y="74"/>
                    </a:lnTo>
                    <a:lnTo>
                      <a:pt x="88" y="69"/>
                    </a:lnTo>
                    <a:lnTo>
                      <a:pt x="88" y="58"/>
                    </a:lnTo>
                    <a:lnTo>
                      <a:pt x="84" y="47"/>
                    </a:lnTo>
                    <a:lnTo>
                      <a:pt x="82" y="41"/>
                    </a:lnTo>
                    <a:lnTo>
                      <a:pt x="80" y="36"/>
                    </a:lnTo>
                    <a:lnTo>
                      <a:pt x="74" y="26"/>
                    </a:lnTo>
                    <a:lnTo>
                      <a:pt x="67" y="18"/>
                    </a:lnTo>
                    <a:lnTo>
                      <a:pt x="65" y="14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8" y="3"/>
                    </a:lnTo>
                    <a:lnTo>
                      <a:pt x="44" y="1"/>
                    </a:lnTo>
                    <a:lnTo>
                      <a:pt x="38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3" name="Freeform 1041"/>
              <p:cNvSpPr>
                <a:spLocks/>
              </p:cNvSpPr>
              <p:nvPr userDrawn="1"/>
            </p:nvSpPr>
            <p:spPr bwMode="auto">
              <a:xfrm>
                <a:off x="4126" y="3158"/>
                <a:ext cx="52" cy="59"/>
              </a:xfrm>
              <a:custGeom>
                <a:avLst/>
                <a:gdLst>
                  <a:gd name="T0" fmla="*/ 1 w 104"/>
                  <a:gd name="T1" fmla="*/ 0 h 118"/>
                  <a:gd name="T2" fmla="*/ 1 w 104"/>
                  <a:gd name="T3" fmla="*/ 0 h 118"/>
                  <a:gd name="T4" fmla="*/ 1 w 104"/>
                  <a:gd name="T5" fmla="*/ 0 h 118"/>
                  <a:gd name="T6" fmla="*/ 1 w 104"/>
                  <a:gd name="T7" fmla="*/ 1 h 118"/>
                  <a:gd name="T8" fmla="*/ 1 w 104"/>
                  <a:gd name="T9" fmla="*/ 1 h 118"/>
                  <a:gd name="T10" fmla="*/ 1 w 104"/>
                  <a:gd name="T11" fmla="*/ 1 h 118"/>
                  <a:gd name="T12" fmla="*/ 1 w 104"/>
                  <a:gd name="T13" fmla="*/ 1 h 118"/>
                  <a:gd name="T14" fmla="*/ 1 w 104"/>
                  <a:gd name="T15" fmla="*/ 1 h 118"/>
                  <a:gd name="T16" fmla="*/ 1 w 104"/>
                  <a:gd name="T17" fmla="*/ 1 h 118"/>
                  <a:gd name="T18" fmla="*/ 1 w 104"/>
                  <a:gd name="T19" fmla="*/ 1 h 118"/>
                  <a:gd name="T20" fmla="*/ 1 w 104"/>
                  <a:gd name="T21" fmla="*/ 1 h 118"/>
                  <a:gd name="T22" fmla="*/ 1 w 104"/>
                  <a:gd name="T23" fmla="*/ 1 h 118"/>
                  <a:gd name="T24" fmla="*/ 1 w 104"/>
                  <a:gd name="T25" fmla="*/ 1 h 118"/>
                  <a:gd name="T26" fmla="*/ 1 w 104"/>
                  <a:gd name="T27" fmla="*/ 1 h 118"/>
                  <a:gd name="T28" fmla="*/ 0 w 104"/>
                  <a:gd name="T29" fmla="*/ 1 h 118"/>
                  <a:gd name="T30" fmla="*/ 1 w 104"/>
                  <a:gd name="T31" fmla="*/ 1 h 118"/>
                  <a:gd name="T32" fmla="*/ 1 w 104"/>
                  <a:gd name="T33" fmla="*/ 1 h 118"/>
                  <a:gd name="T34" fmla="*/ 1 w 104"/>
                  <a:gd name="T35" fmla="*/ 1 h 118"/>
                  <a:gd name="T36" fmla="*/ 1 w 104"/>
                  <a:gd name="T37" fmla="*/ 1 h 118"/>
                  <a:gd name="T38" fmla="*/ 1 w 104"/>
                  <a:gd name="T39" fmla="*/ 1 h 118"/>
                  <a:gd name="T40" fmla="*/ 1 w 104"/>
                  <a:gd name="T41" fmla="*/ 1 h 118"/>
                  <a:gd name="T42" fmla="*/ 1 w 104"/>
                  <a:gd name="T43" fmla="*/ 1 h 118"/>
                  <a:gd name="T44" fmla="*/ 1 w 104"/>
                  <a:gd name="T45" fmla="*/ 1 h 118"/>
                  <a:gd name="T46" fmla="*/ 1 w 104"/>
                  <a:gd name="T47" fmla="*/ 1 h 118"/>
                  <a:gd name="T48" fmla="*/ 1 w 104"/>
                  <a:gd name="T49" fmla="*/ 1 h 118"/>
                  <a:gd name="T50" fmla="*/ 1 w 104"/>
                  <a:gd name="T51" fmla="*/ 1 h 118"/>
                  <a:gd name="T52" fmla="*/ 1 w 104"/>
                  <a:gd name="T53" fmla="*/ 1 h 118"/>
                  <a:gd name="T54" fmla="*/ 1 w 104"/>
                  <a:gd name="T55" fmla="*/ 1 h 118"/>
                  <a:gd name="T56" fmla="*/ 1 w 104"/>
                  <a:gd name="T57" fmla="*/ 1 h 118"/>
                  <a:gd name="T58" fmla="*/ 1 w 104"/>
                  <a:gd name="T59" fmla="*/ 1 h 118"/>
                  <a:gd name="T60" fmla="*/ 1 w 104"/>
                  <a:gd name="T61" fmla="*/ 1 h 118"/>
                  <a:gd name="T62" fmla="*/ 1 w 104"/>
                  <a:gd name="T63" fmla="*/ 1 h 118"/>
                  <a:gd name="T64" fmla="*/ 1 w 104"/>
                  <a:gd name="T65" fmla="*/ 1 h 118"/>
                  <a:gd name="T66" fmla="*/ 1 w 104"/>
                  <a:gd name="T67" fmla="*/ 1 h 118"/>
                  <a:gd name="T68" fmla="*/ 1 w 104"/>
                  <a:gd name="T69" fmla="*/ 1 h 118"/>
                  <a:gd name="T70" fmla="*/ 1 w 104"/>
                  <a:gd name="T71" fmla="*/ 1 h 118"/>
                  <a:gd name="T72" fmla="*/ 1 w 104"/>
                  <a:gd name="T73" fmla="*/ 1 h 118"/>
                  <a:gd name="T74" fmla="*/ 1 w 104"/>
                  <a:gd name="T75" fmla="*/ 1 h 118"/>
                  <a:gd name="T76" fmla="*/ 1 w 104"/>
                  <a:gd name="T77" fmla="*/ 1 h 118"/>
                  <a:gd name="T78" fmla="*/ 1 w 104"/>
                  <a:gd name="T79" fmla="*/ 1 h 118"/>
                  <a:gd name="T80" fmla="*/ 1 w 104"/>
                  <a:gd name="T81" fmla="*/ 1 h 118"/>
                  <a:gd name="T82" fmla="*/ 1 w 104"/>
                  <a:gd name="T83" fmla="*/ 1 h 118"/>
                  <a:gd name="T84" fmla="*/ 1 w 104"/>
                  <a:gd name="T85" fmla="*/ 1 h 118"/>
                  <a:gd name="T86" fmla="*/ 1 w 104"/>
                  <a:gd name="T87" fmla="*/ 1 h 118"/>
                  <a:gd name="T88" fmla="*/ 1 w 104"/>
                  <a:gd name="T89" fmla="*/ 1 h 118"/>
                  <a:gd name="T90" fmla="*/ 1 w 104"/>
                  <a:gd name="T91" fmla="*/ 1 h 118"/>
                  <a:gd name="T92" fmla="*/ 1 w 104"/>
                  <a:gd name="T93" fmla="*/ 1 h 118"/>
                  <a:gd name="T94" fmla="*/ 1 w 104"/>
                  <a:gd name="T95" fmla="*/ 1 h 118"/>
                  <a:gd name="T96" fmla="*/ 1 w 104"/>
                  <a:gd name="T97" fmla="*/ 1 h 118"/>
                  <a:gd name="T98" fmla="*/ 1 w 104"/>
                  <a:gd name="T99" fmla="*/ 1 h 118"/>
                  <a:gd name="T100" fmla="*/ 1 w 104"/>
                  <a:gd name="T101" fmla="*/ 1 h 118"/>
                  <a:gd name="T102" fmla="*/ 1 w 104"/>
                  <a:gd name="T103" fmla="*/ 0 h 1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" h="118">
                    <a:moveTo>
                      <a:pt x="42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3" y="11"/>
                    </a:lnTo>
                    <a:lnTo>
                      <a:pt x="10" y="15"/>
                    </a:lnTo>
                    <a:lnTo>
                      <a:pt x="7" y="17"/>
                    </a:lnTo>
                    <a:lnTo>
                      <a:pt x="5" y="23"/>
                    </a:lnTo>
                    <a:lnTo>
                      <a:pt x="3" y="27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2" y="55"/>
                    </a:lnTo>
                    <a:lnTo>
                      <a:pt x="5" y="66"/>
                    </a:lnTo>
                    <a:lnTo>
                      <a:pt x="7" y="72"/>
                    </a:lnTo>
                    <a:lnTo>
                      <a:pt x="10" y="78"/>
                    </a:lnTo>
                    <a:lnTo>
                      <a:pt x="13" y="82"/>
                    </a:lnTo>
                    <a:lnTo>
                      <a:pt x="16" y="88"/>
                    </a:lnTo>
                    <a:lnTo>
                      <a:pt x="24" y="97"/>
                    </a:lnTo>
                    <a:lnTo>
                      <a:pt x="32" y="105"/>
                    </a:lnTo>
                    <a:lnTo>
                      <a:pt x="42" y="111"/>
                    </a:lnTo>
                    <a:lnTo>
                      <a:pt x="47" y="114"/>
                    </a:lnTo>
                    <a:lnTo>
                      <a:pt x="51" y="115"/>
                    </a:lnTo>
                    <a:lnTo>
                      <a:pt x="62" y="118"/>
                    </a:lnTo>
                    <a:lnTo>
                      <a:pt x="66" y="118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0" y="115"/>
                    </a:lnTo>
                    <a:lnTo>
                      <a:pt x="84" y="112"/>
                    </a:lnTo>
                    <a:lnTo>
                      <a:pt x="88" y="110"/>
                    </a:lnTo>
                    <a:lnTo>
                      <a:pt x="91" y="107"/>
                    </a:lnTo>
                    <a:lnTo>
                      <a:pt x="95" y="104"/>
                    </a:lnTo>
                    <a:lnTo>
                      <a:pt x="99" y="96"/>
                    </a:lnTo>
                    <a:lnTo>
                      <a:pt x="101" y="90"/>
                    </a:lnTo>
                    <a:lnTo>
                      <a:pt x="102" y="86"/>
                    </a:lnTo>
                    <a:lnTo>
                      <a:pt x="104" y="81"/>
                    </a:lnTo>
                    <a:lnTo>
                      <a:pt x="104" y="75"/>
                    </a:lnTo>
                    <a:lnTo>
                      <a:pt x="102" y="63"/>
                    </a:lnTo>
                    <a:lnTo>
                      <a:pt x="101" y="57"/>
                    </a:lnTo>
                    <a:lnTo>
                      <a:pt x="99" y="50"/>
                    </a:lnTo>
                    <a:lnTo>
                      <a:pt x="94" y="39"/>
                    </a:lnTo>
                    <a:lnTo>
                      <a:pt x="88" y="28"/>
                    </a:lnTo>
                    <a:lnTo>
                      <a:pt x="84" y="24"/>
                    </a:lnTo>
                    <a:lnTo>
                      <a:pt x="80" y="20"/>
                    </a:lnTo>
                    <a:lnTo>
                      <a:pt x="72" y="12"/>
                    </a:lnTo>
                    <a:lnTo>
                      <a:pt x="66" y="9"/>
                    </a:lnTo>
                    <a:lnTo>
                      <a:pt x="62" y="6"/>
                    </a:lnTo>
                    <a:lnTo>
                      <a:pt x="53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4" name="Freeform 1042"/>
              <p:cNvSpPr>
                <a:spLocks/>
              </p:cNvSpPr>
              <p:nvPr userDrawn="1"/>
            </p:nvSpPr>
            <p:spPr bwMode="auto">
              <a:xfrm>
                <a:off x="3685" y="3124"/>
                <a:ext cx="38" cy="51"/>
              </a:xfrm>
              <a:custGeom>
                <a:avLst/>
                <a:gdLst>
                  <a:gd name="T0" fmla="*/ 1 w 75"/>
                  <a:gd name="T1" fmla="*/ 0 h 102"/>
                  <a:gd name="T2" fmla="*/ 1 w 75"/>
                  <a:gd name="T3" fmla="*/ 0 h 102"/>
                  <a:gd name="T4" fmla="*/ 1 w 75"/>
                  <a:gd name="T5" fmla="*/ 1 h 102"/>
                  <a:gd name="T6" fmla="*/ 1 w 75"/>
                  <a:gd name="T7" fmla="*/ 1 h 102"/>
                  <a:gd name="T8" fmla="*/ 1 w 75"/>
                  <a:gd name="T9" fmla="*/ 1 h 102"/>
                  <a:gd name="T10" fmla="*/ 1 w 75"/>
                  <a:gd name="T11" fmla="*/ 1 h 102"/>
                  <a:gd name="T12" fmla="*/ 1 w 75"/>
                  <a:gd name="T13" fmla="*/ 1 h 102"/>
                  <a:gd name="T14" fmla="*/ 1 w 75"/>
                  <a:gd name="T15" fmla="*/ 1 h 102"/>
                  <a:gd name="T16" fmla="*/ 1 w 75"/>
                  <a:gd name="T17" fmla="*/ 1 h 102"/>
                  <a:gd name="T18" fmla="*/ 1 w 75"/>
                  <a:gd name="T19" fmla="*/ 1 h 102"/>
                  <a:gd name="T20" fmla="*/ 1 w 75"/>
                  <a:gd name="T21" fmla="*/ 1 h 102"/>
                  <a:gd name="T22" fmla="*/ 0 w 75"/>
                  <a:gd name="T23" fmla="*/ 1 h 102"/>
                  <a:gd name="T24" fmla="*/ 0 w 75"/>
                  <a:gd name="T25" fmla="*/ 1 h 102"/>
                  <a:gd name="T26" fmla="*/ 0 w 75"/>
                  <a:gd name="T27" fmla="*/ 1 h 102"/>
                  <a:gd name="T28" fmla="*/ 1 w 75"/>
                  <a:gd name="T29" fmla="*/ 1 h 102"/>
                  <a:gd name="T30" fmla="*/ 1 w 75"/>
                  <a:gd name="T31" fmla="*/ 1 h 102"/>
                  <a:gd name="T32" fmla="*/ 1 w 75"/>
                  <a:gd name="T33" fmla="*/ 1 h 102"/>
                  <a:gd name="T34" fmla="*/ 1 w 75"/>
                  <a:gd name="T35" fmla="*/ 1 h 102"/>
                  <a:gd name="T36" fmla="*/ 1 w 75"/>
                  <a:gd name="T37" fmla="*/ 1 h 102"/>
                  <a:gd name="T38" fmla="*/ 1 w 75"/>
                  <a:gd name="T39" fmla="*/ 1 h 102"/>
                  <a:gd name="T40" fmla="*/ 1 w 75"/>
                  <a:gd name="T41" fmla="*/ 1 h 102"/>
                  <a:gd name="T42" fmla="*/ 1 w 75"/>
                  <a:gd name="T43" fmla="*/ 1 h 102"/>
                  <a:gd name="T44" fmla="*/ 1 w 75"/>
                  <a:gd name="T45" fmla="*/ 1 h 102"/>
                  <a:gd name="T46" fmla="*/ 1 w 75"/>
                  <a:gd name="T47" fmla="*/ 1 h 102"/>
                  <a:gd name="T48" fmla="*/ 1 w 75"/>
                  <a:gd name="T49" fmla="*/ 1 h 102"/>
                  <a:gd name="T50" fmla="*/ 1 w 75"/>
                  <a:gd name="T51" fmla="*/ 1 h 102"/>
                  <a:gd name="T52" fmla="*/ 1 w 75"/>
                  <a:gd name="T53" fmla="*/ 1 h 102"/>
                  <a:gd name="T54" fmla="*/ 1 w 75"/>
                  <a:gd name="T55" fmla="*/ 1 h 102"/>
                  <a:gd name="T56" fmla="*/ 1 w 75"/>
                  <a:gd name="T57" fmla="*/ 1 h 102"/>
                  <a:gd name="T58" fmla="*/ 1 w 75"/>
                  <a:gd name="T59" fmla="*/ 1 h 102"/>
                  <a:gd name="T60" fmla="*/ 1 w 75"/>
                  <a:gd name="T61" fmla="*/ 1 h 102"/>
                  <a:gd name="T62" fmla="*/ 1 w 75"/>
                  <a:gd name="T63" fmla="*/ 1 h 102"/>
                  <a:gd name="T64" fmla="*/ 1 w 75"/>
                  <a:gd name="T65" fmla="*/ 1 h 102"/>
                  <a:gd name="T66" fmla="*/ 1 w 75"/>
                  <a:gd name="T67" fmla="*/ 1 h 102"/>
                  <a:gd name="T68" fmla="*/ 1 w 75"/>
                  <a:gd name="T69" fmla="*/ 1 h 102"/>
                  <a:gd name="T70" fmla="*/ 1 w 75"/>
                  <a:gd name="T71" fmla="*/ 1 h 102"/>
                  <a:gd name="T72" fmla="*/ 1 w 75"/>
                  <a:gd name="T73" fmla="*/ 1 h 102"/>
                  <a:gd name="T74" fmla="*/ 1 w 75"/>
                  <a:gd name="T75" fmla="*/ 1 h 102"/>
                  <a:gd name="T76" fmla="*/ 1 w 75"/>
                  <a:gd name="T77" fmla="*/ 1 h 102"/>
                  <a:gd name="T78" fmla="*/ 1 w 75"/>
                  <a:gd name="T79" fmla="*/ 1 h 102"/>
                  <a:gd name="T80" fmla="*/ 1 w 75"/>
                  <a:gd name="T81" fmla="*/ 1 h 102"/>
                  <a:gd name="T82" fmla="*/ 1 w 75"/>
                  <a:gd name="T83" fmla="*/ 1 h 102"/>
                  <a:gd name="T84" fmla="*/ 1 w 75"/>
                  <a:gd name="T85" fmla="*/ 1 h 102"/>
                  <a:gd name="T86" fmla="*/ 1 w 75"/>
                  <a:gd name="T87" fmla="*/ 1 h 102"/>
                  <a:gd name="T88" fmla="*/ 1 w 75"/>
                  <a:gd name="T89" fmla="*/ 1 h 102"/>
                  <a:gd name="T90" fmla="*/ 1 w 75"/>
                  <a:gd name="T91" fmla="*/ 1 h 102"/>
                  <a:gd name="T92" fmla="*/ 1 w 75"/>
                  <a:gd name="T93" fmla="*/ 0 h 1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5" h="102">
                    <a:moveTo>
                      <a:pt x="28" y="0"/>
                    </a:moveTo>
                    <a:lnTo>
                      <a:pt x="24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5" y="14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8"/>
                    </a:lnTo>
                    <a:lnTo>
                      <a:pt x="2" y="58"/>
                    </a:lnTo>
                    <a:lnTo>
                      <a:pt x="6" y="68"/>
                    </a:lnTo>
                    <a:lnTo>
                      <a:pt x="12" y="77"/>
                    </a:lnTo>
                    <a:lnTo>
                      <a:pt x="17" y="84"/>
                    </a:lnTo>
                    <a:lnTo>
                      <a:pt x="20" y="88"/>
                    </a:lnTo>
                    <a:lnTo>
                      <a:pt x="24" y="91"/>
                    </a:lnTo>
                    <a:lnTo>
                      <a:pt x="31" y="96"/>
                    </a:lnTo>
                    <a:lnTo>
                      <a:pt x="34" y="98"/>
                    </a:lnTo>
                    <a:lnTo>
                      <a:pt x="38" y="101"/>
                    </a:lnTo>
                    <a:lnTo>
                      <a:pt x="42" y="101"/>
                    </a:lnTo>
                    <a:lnTo>
                      <a:pt x="46" y="102"/>
                    </a:lnTo>
                    <a:lnTo>
                      <a:pt x="50" y="102"/>
                    </a:lnTo>
                    <a:lnTo>
                      <a:pt x="53" y="102"/>
                    </a:lnTo>
                    <a:lnTo>
                      <a:pt x="57" y="101"/>
                    </a:lnTo>
                    <a:lnTo>
                      <a:pt x="60" y="99"/>
                    </a:lnTo>
                    <a:lnTo>
                      <a:pt x="63" y="98"/>
                    </a:lnTo>
                    <a:lnTo>
                      <a:pt x="66" y="95"/>
                    </a:lnTo>
                    <a:lnTo>
                      <a:pt x="70" y="90"/>
                    </a:lnTo>
                    <a:lnTo>
                      <a:pt x="74" y="83"/>
                    </a:lnTo>
                    <a:lnTo>
                      <a:pt x="75" y="74"/>
                    </a:lnTo>
                    <a:lnTo>
                      <a:pt x="75" y="65"/>
                    </a:lnTo>
                    <a:lnTo>
                      <a:pt x="75" y="54"/>
                    </a:lnTo>
                    <a:lnTo>
                      <a:pt x="72" y="44"/>
                    </a:lnTo>
                    <a:lnTo>
                      <a:pt x="68" y="35"/>
                    </a:lnTo>
                    <a:lnTo>
                      <a:pt x="63" y="25"/>
                    </a:lnTo>
                    <a:lnTo>
                      <a:pt x="57" y="18"/>
                    </a:lnTo>
                    <a:lnTo>
                      <a:pt x="50" y="11"/>
                    </a:lnTo>
                    <a:lnTo>
                      <a:pt x="44" y="6"/>
                    </a:lnTo>
                    <a:lnTo>
                      <a:pt x="39" y="3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5" name="Freeform 1043"/>
              <p:cNvSpPr>
                <a:spLocks/>
              </p:cNvSpPr>
              <p:nvPr userDrawn="1"/>
            </p:nvSpPr>
            <p:spPr bwMode="auto">
              <a:xfrm>
                <a:off x="3817" y="3134"/>
                <a:ext cx="42" cy="53"/>
              </a:xfrm>
              <a:custGeom>
                <a:avLst/>
                <a:gdLst>
                  <a:gd name="T0" fmla="*/ 1 w 84"/>
                  <a:gd name="T1" fmla="*/ 0 h 106"/>
                  <a:gd name="T2" fmla="*/ 1 w 84"/>
                  <a:gd name="T3" fmla="*/ 0 h 106"/>
                  <a:gd name="T4" fmla="*/ 1 w 84"/>
                  <a:gd name="T5" fmla="*/ 0 h 106"/>
                  <a:gd name="T6" fmla="*/ 1 w 84"/>
                  <a:gd name="T7" fmla="*/ 1 h 106"/>
                  <a:gd name="T8" fmla="*/ 1 w 84"/>
                  <a:gd name="T9" fmla="*/ 1 h 106"/>
                  <a:gd name="T10" fmla="*/ 1 w 84"/>
                  <a:gd name="T11" fmla="*/ 1 h 106"/>
                  <a:gd name="T12" fmla="*/ 1 w 84"/>
                  <a:gd name="T13" fmla="*/ 1 h 106"/>
                  <a:gd name="T14" fmla="*/ 1 w 84"/>
                  <a:gd name="T15" fmla="*/ 1 h 106"/>
                  <a:gd name="T16" fmla="*/ 1 w 84"/>
                  <a:gd name="T17" fmla="*/ 1 h 106"/>
                  <a:gd name="T18" fmla="*/ 1 w 84"/>
                  <a:gd name="T19" fmla="*/ 1 h 106"/>
                  <a:gd name="T20" fmla="*/ 1 w 84"/>
                  <a:gd name="T21" fmla="*/ 1 h 106"/>
                  <a:gd name="T22" fmla="*/ 0 w 84"/>
                  <a:gd name="T23" fmla="*/ 1 h 106"/>
                  <a:gd name="T24" fmla="*/ 1 w 84"/>
                  <a:gd name="T25" fmla="*/ 1 h 106"/>
                  <a:gd name="T26" fmla="*/ 1 w 84"/>
                  <a:gd name="T27" fmla="*/ 1 h 106"/>
                  <a:gd name="T28" fmla="*/ 1 w 84"/>
                  <a:gd name="T29" fmla="*/ 1 h 106"/>
                  <a:gd name="T30" fmla="*/ 1 w 84"/>
                  <a:gd name="T31" fmla="*/ 1 h 106"/>
                  <a:gd name="T32" fmla="*/ 1 w 84"/>
                  <a:gd name="T33" fmla="*/ 1 h 106"/>
                  <a:gd name="T34" fmla="*/ 1 w 84"/>
                  <a:gd name="T35" fmla="*/ 1 h 106"/>
                  <a:gd name="T36" fmla="*/ 1 w 84"/>
                  <a:gd name="T37" fmla="*/ 1 h 106"/>
                  <a:gd name="T38" fmla="*/ 1 w 84"/>
                  <a:gd name="T39" fmla="*/ 1 h 106"/>
                  <a:gd name="T40" fmla="*/ 1 w 84"/>
                  <a:gd name="T41" fmla="*/ 1 h 106"/>
                  <a:gd name="T42" fmla="*/ 1 w 84"/>
                  <a:gd name="T43" fmla="*/ 1 h 106"/>
                  <a:gd name="T44" fmla="*/ 1 w 84"/>
                  <a:gd name="T45" fmla="*/ 1 h 106"/>
                  <a:gd name="T46" fmla="*/ 1 w 84"/>
                  <a:gd name="T47" fmla="*/ 1 h 106"/>
                  <a:gd name="T48" fmla="*/ 1 w 84"/>
                  <a:gd name="T49" fmla="*/ 1 h 106"/>
                  <a:gd name="T50" fmla="*/ 1 w 84"/>
                  <a:gd name="T51" fmla="*/ 1 h 106"/>
                  <a:gd name="T52" fmla="*/ 1 w 84"/>
                  <a:gd name="T53" fmla="*/ 1 h 106"/>
                  <a:gd name="T54" fmla="*/ 1 w 84"/>
                  <a:gd name="T55" fmla="*/ 1 h 106"/>
                  <a:gd name="T56" fmla="*/ 1 w 84"/>
                  <a:gd name="T57" fmla="*/ 1 h 106"/>
                  <a:gd name="T58" fmla="*/ 1 w 84"/>
                  <a:gd name="T59" fmla="*/ 1 h 106"/>
                  <a:gd name="T60" fmla="*/ 1 w 84"/>
                  <a:gd name="T61" fmla="*/ 1 h 106"/>
                  <a:gd name="T62" fmla="*/ 1 w 84"/>
                  <a:gd name="T63" fmla="*/ 1 h 106"/>
                  <a:gd name="T64" fmla="*/ 1 w 84"/>
                  <a:gd name="T65" fmla="*/ 1 h 106"/>
                  <a:gd name="T66" fmla="*/ 1 w 84"/>
                  <a:gd name="T67" fmla="*/ 1 h 106"/>
                  <a:gd name="T68" fmla="*/ 1 w 84"/>
                  <a:gd name="T69" fmla="*/ 1 h 106"/>
                  <a:gd name="T70" fmla="*/ 1 w 84"/>
                  <a:gd name="T71" fmla="*/ 1 h 106"/>
                  <a:gd name="T72" fmla="*/ 1 w 84"/>
                  <a:gd name="T73" fmla="*/ 1 h 106"/>
                  <a:gd name="T74" fmla="*/ 1 w 84"/>
                  <a:gd name="T75" fmla="*/ 1 h 106"/>
                  <a:gd name="T76" fmla="*/ 1 w 84"/>
                  <a:gd name="T77" fmla="*/ 1 h 106"/>
                  <a:gd name="T78" fmla="*/ 1 w 84"/>
                  <a:gd name="T79" fmla="*/ 1 h 106"/>
                  <a:gd name="T80" fmla="*/ 1 w 84"/>
                  <a:gd name="T81" fmla="*/ 1 h 106"/>
                  <a:gd name="T82" fmla="*/ 1 w 84"/>
                  <a:gd name="T83" fmla="*/ 1 h 106"/>
                  <a:gd name="T84" fmla="*/ 1 w 84"/>
                  <a:gd name="T85" fmla="*/ 1 h 106"/>
                  <a:gd name="T86" fmla="*/ 1 w 84"/>
                  <a:gd name="T87" fmla="*/ 1 h 106"/>
                  <a:gd name="T88" fmla="*/ 1 w 84"/>
                  <a:gd name="T89" fmla="*/ 0 h 106"/>
                  <a:gd name="T90" fmla="*/ 1 w 84"/>
                  <a:gd name="T91" fmla="*/ 0 h 1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6">
                    <a:moveTo>
                      <a:pt x="33" y="0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8" y="3"/>
                    </a:lnTo>
                    <a:lnTo>
                      <a:pt x="11" y="7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1" y="49"/>
                    </a:lnTo>
                    <a:lnTo>
                      <a:pt x="3" y="55"/>
                    </a:lnTo>
                    <a:lnTo>
                      <a:pt x="4" y="60"/>
                    </a:lnTo>
                    <a:lnTo>
                      <a:pt x="5" y="66"/>
                    </a:lnTo>
                    <a:lnTo>
                      <a:pt x="8" y="70"/>
                    </a:lnTo>
                    <a:lnTo>
                      <a:pt x="14" y="80"/>
                    </a:lnTo>
                    <a:lnTo>
                      <a:pt x="19" y="88"/>
                    </a:lnTo>
                    <a:lnTo>
                      <a:pt x="26" y="95"/>
                    </a:lnTo>
                    <a:lnTo>
                      <a:pt x="34" y="100"/>
                    </a:lnTo>
                    <a:lnTo>
                      <a:pt x="38" y="103"/>
                    </a:lnTo>
                    <a:lnTo>
                      <a:pt x="43" y="104"/>
                    </a:lnTo>
                    <a:lnTo>
                      <a:pt x="47" y="106"/>
                    </a:lnTo>
                    <a:lnTo>
                      <a:pt x="51" y="106"/>
                    </a:lnTo>
                    <a:lnTo>
                      <a:pt x="55" y="106"/>
                    </a:lnTo>
                    <a:lnTo>
                      <a:pt x="59" y="106"/>
                    </a:lnTo>
                    <a:lnTo>
                      <a:pt x="63" y="104"/>
                    </a:lnTo>
                    <a:lnTo>
                      <a:pt x="66" y="103"/>
                    </a:lnTo>
                    <a:lnTo>
                      <a:pt x="73" y="99"/>
                    </a:lnTo>
                    <a:lnTo>
                      <a:pt x="77" y="93"/>
                    </a:lnTo>
                    <a:lnTo>
                      <a:pt x="81" y="85"/>
                    </a:lnTo>
                    <a:lnTo>
                      <a:pt x="84" y="77"/>
                    </a:lnTo>
                    <a:lnTo>
                      <a:pt x="84" y="67"/>
                    </a:lnTo>
                    <a:lnTo>
                      <a:pt x="84" y="56"/>
                    </a:lnTo>
                    <a:lnTo>
                      <a:pt x="82" y="51"/>
                    </a:lnTo>
                    <a:lnTo>
                      <a:pt x="81" y="45"/>
                    </a:lnTo>
                    <a:lnTo>
                      <a:pt x="77" y="36"/>
                    </a:lnTo>
                    <a:lnTo>
                      <a:pt x="71" y="26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58" y="11"/>
                    </a:lnTo>
                    <a:lnTo>
                      <a:pt x="49" y="5"/>
                    </a:lnTo>
                    <a:lnTo>
                      <a:pt x="41" y="1"/>
                    </a:lnTo>
                    <a:lnTo>
                      <a:pt x="37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6" name="Freeform 1044"/>
              <p:cNvSpPr>
                <a:spLocks/>
              </p:cNvSpPr>
              <p:nvPr userDrawn="1"/>
            </p:nvSpPr>
            <p:spPr bwMode="auto">
              <a:xfrm>
                <a:off x="4043" y="3152"/>
                <a:ext cx="49" cy="57"/>
              </a:xfrm>
              <a:custGeom>
                <a:avLst/>
                <a:gdLst>
                  <a:gd name="T0" fmla="*/ 1 w 98"/>
                  <a:gd name="T1" fmla="*/ 0 h 114"/>
                  <a:gd name="T2" fmla="*/ 1 w 98"/>
                  <a:gd name="T3" fmla="*/ 0 h 114"/>
                  <a:gd name="T4" fmla="*/ 1 w 98"/>
                  <a:gd name="T5" fmla="*/ 0 h 114"/>
                  <a:gd name="T6" fmla="*/ 1 w 98"/>
                  <a:gd name="T7" fmla="*/ 1 h 114"/>
                  <a:gd name="T8" fmla="*/ 1 w 98"/>
                  <a:gd name="T9" fmla="*/ 1 h 114"/>
                  <a:gd name="T10" fmla="*/ 1 w 98"/>
                  <a:gd name="T11" fmla="*/ 1 h 114"/>
                  <a:gd name="T12" fmla="*/ 1 w 98"/>
                  <a:gd name="T13" fmla="*/ 1 h 114"/>
                  <a:gd name="T14" fmla="*/ 1 w 98"/>
                  <a:gd name="T15" fmla="*/ 1 h 114"/>
                  <a:gd name="T16" fmla="*/ 1 w 98"/>
                  <a:gd name="T17" fmla="*/ 1 h 114"/>
                  <a:gd name="T18" fmla="*/ 1 w 98"/>
                  <a:gd name="T19" fmla="*/ 1 h 114"/>
                  <a:gd name="T20" fmla="*/ 1 w 98"/>
                  <a:gd name="T21" fmla="*/ 1 h 114"/>
                  <a:gd name="T22" fmla="*/ 0 w 98"/>
                  <a:gd name="T23" fmla="*/ 1 h 114"/>
                  <a:gd name="T24" fmla="*/ 1 w 98"/>
                  <a:gd name="T25" fmla="*/ 1 h 114"/>
                  <a:gd name="T26" fmla="*/ 1 w 98"/>
                  <a:gd name="T27" fmla="*/ 1 h 114"/>
                  <a:gd name="T28" fmla="*/ 1 w 98"/>
                  <a:gd name="T29" fmla="*/ 1 h 114"/>
                  <a:gd name="T30" fmla="*/ 1 w 98"/>
                  <a:gd name="T31" fmla="*/ 1 h 114"/>
                  <a:gd name="T32" fmla="*/ 1 w 98"/>
                  <a:gd name="T33" fmla="*/ 1 h 114"/>
                  <a:gd name="T34" fmla="*/ 1 w 98"/>
                  <a:gd name="T35" fmla="*/ 1 h 114"/>
                  <a:gd name="T36" fmla="*/ 1 w 98"/>
                  <a:gd name="T37" fmla="*/ 1 h 114"/>
                  <a:gd name="T38" fmla="*/ 1 w 98"/>
                  <a:gd name="T39" fmla="*/ 1 h 114"/>
                  <a:gd name="T40" fmla="*/ 1 w 98"/>
                  <a:gd name="T41" fmla="*/ 1 h 114"/>
                  <a:gd name="T42" fmla="*/ 1 w 98"/>
                  <a:gd name="T43" fmla="*/ 1 h 114"/>
                  <a:gd name="T44" fmla="*/ 1 w 98"/>
                  <a:gd name="T45" fmla="*/ 1 h 114"/>
                  <a:gd name="T46" fmla="*/ 1 w 98"/>
                  <a:gd name="T47" fmla="*/ 1 h 114"/>
                  <a:gd name="T48" fmla="*/ 1 w 98"/>
                  <a:gd name="T49" fmla="*/ 1 h 114"/>
                  <a:gd name="T50" fmla="*/ 1 w 98"/>
                  <a:gd name="T51" fmla="*/ 1 h 114"/>
                  <a:gd name="T52" fmla="*/ 1 w 98"/>
                  <a:gd name="T53" fmla="*/ 1 h 114"/>
                  <a:gd name="T54" fmla="*/ 1 w 98"/>
                  <a:gd name="T55" fmla="*/ 1 h 114"/>
                  <a:gd name="T56" fmla="*/ 1 w 98"/>
                  <a:gd name="T57" fmla="*/ 1 h 114"/>
                  <a:gd name="T58" fmla="*/ 1 w 98"/>
                  <a:gd name="T59" fmla="*/ 1 h 114"/>
                  <a:gd name="T60" fmla="*/ 1 w 98"/>
                  <a:gd name="T61" fmla="*/ 1 h 114"/>
                  <a:gd name="T62" fmla="*/ 1 w 98"/>
                  <a:gd name="T63" fmla="*/ 1 h 114"/>
                  <a:gd name="T64" fmla="*/ 1 w 98"/>
                  <a:gd name="T65" fmla="*/ 1 h 114"/>
                  <a:gd name="T66" fmla="*/ 1 w 98"/>
                  <a:gd name="T67" fmla="*/ 1 h 114"/>
                  <a:gd name="T68" fmla="*/ 1 w 98"/>
                  <a:gd name="T69" fmla="*/ 1 h 114"/>
                  <a:gd name="T70" fmla="*/ 1 w 98"/>
                  <a:gd name="T71" fmla="*/ 1 h 114"/>
                  <a:gd name="T72" fmla="*/ 1 w 98"/>
                  <a:gd name="T73" fmla="*/ 1 h 114"/>
                  <a:gd name="T74" fmla="*/ 1 w 98"/>
                  <a:gd name="T75" fmla="*/ 1 h 114"/>
                  <a:gd name="T76" fmla="*/ 1 w 98"/>
                  <a:gd name="T77" fmla="*/ 1 h 114"/>
                  <a:gd name="T78" fmla="*/ 1 w 98"/>
                  <a:gd name="T79" fmla="*/ 1 h 114"/>
                  <a:gd name="T80" fmla="*/ 1 w 98"/>
                  <a:gd name="T81" fmla="*/ 1 h 114"/>
                  <a:gd name="T82" fmla="*/ 1 w 98"/>
                  <a:gd name="T83" fmla="*/ 1 h 114"/>
                  <a:gd name="T84" fmla="*/ 1 w 98"/>
                  <a:gd name="T85" fmla="*/ 1 h 114"/>
                  <a:gd name="T86" fmla="*/ 1 w 98"/>
                  <a:gd name="T87" fmla="*/ 1 h 114"/>
                  <a:gd name="T88" fmla="*/ 1 w 98"/>
                  <a:gd name="T89" fmla="*/ 1 h 114"/>
                  <a:gd name="T90" fmla="*/ 1 w 98"/>
                  <a:gd name="T91" fmla="*/ 1 h 114"/>
                  <a:gd name="T92" fmla="*/ 1 w 98"/>
                  <a:gd name="T93" fmla="*/ 1 h 114"/>
                  <a:gd name="T94" fmla="*/ 1 w 98"/>
                  <a:gd name="T95" fmla="*/ 1 h 114"/>
                  <a:gd name="T96" fmla="*/ 1 w 98"/>
                  <a:gd name="T97" fmla="*/ 1 h 114"/>
                  <a:gd name="T98" fmla="*/ 1 w 98"/>
                  <a:gd name="T99" fmla="*/ 1 h 114"/>
                  <a:gd name="T100" fmla="*/ 1 w 98"/>
                  <a:gd name="T101" fmla="*/ 0 h 114"/>
                  <a:gd name="T102" fmla="*/ 1 w 98"/>
                  <a:gd name="T103" fmla="*/ 0 h 11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8" h="114">
                    <a:moveTo>
                      <a:pt x="39" y="0"/>
                    </a:moveTo>
                    <a:lnTo>
                      <a:pt x="34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3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4"/>
                    </a:lnTo>
                    <a:lnTo>
                      <a:pt x="4" y="65"/>
                    </a:lnTo>
                    <a:lnTo>
                      <a:pt x="10" y="76"/>
                    </a:lnTo>
                    <a:lnTo>
                      <a:pt x="15" y="85"/>
                    </a:lnTo>
                    <a:lnTo>
                      <a:pt x="18" y="91"/>
                    </a:lnTo>
                    <a:lnTo>
                      <a:pt x="22" y="95"/>
                    </a:lnTo>
                    <a:lnTo>
                      <a:pt x="30" y="102"/>
                    </a:lnTo>
                    <a:lnTo>
                      <a:pt x="34" y="106"/>
                    </a:lnTo>
                    <a:lnTo>
                      <a:pt x="40" y="109"/>
                    </a:lnTo>
                    <a:lnTo>
                      <a:pt x="44" y="110"/>
                    </a:lnTo>
                    <a:lnTo>
                      <a:pt x="50" y="113"/>
                    </a:lnTo>
                    <a:lnTo>
                      <a:pt x="54" y="114"/>
                    </a:lnTo>
                    <a:lnTo>
                      <a:pt x="59" y="114"/>
                    </a:lnTo>
                    <a:lnTo>
                      <a:pt x="63" y="114"/>
                    </a:lnTo>
                    <a:lnTo>
                      <a:pt x="69" y="114"/>
                    </a:lnTo>
                    <a:lnTo>
                      <a:pt x="73" y="113"/>
                    </a:lnTo>
                    <a:lnTo>
                      <a:pt x="77" y="112"/>
                    </a:lnTo>
                    <a:lnTo>
                      <a:pt x="80" y="110"/>
                    </a:lnTo>
                    <a:lnTo>
                      <a:pt x="84" y="107"/>
                    </a:lnTo>
                    <a:lnTo>
                      <a:pt x="87" y="105"/>
                    </a:lnTo>
                    <a:lnTo>
                      <a:pt x="89" y="101"/>
                    </a:lnTo>
                    <a:lnTo>
                      <a:pt x="94" y="92"/>
                    </a:lnTo>
                    <a:lnTo>
                      <a:pt x="96" y="88"/>
                    </a:lnTo>
                    <a:lnTo>
                      <a:pt x="96" y="84"/>
                    </a:lnTo>
                    <a:lnTo>
                      <a:pt x="98" y="79"/>
                    </a:lnTo>
                    <a:lnTo>
                      <a:pt x="98" y="73"/>
                    </a:lnTo>
                    <a:lnTo>
                      <a:pt x="96" y="61"/>
                    </a:lnTo>
                    <a:lnTo>
                      <a:pt x="95" y="55"/>
                    </a:lnTo>
                    <a:lnTo>
                      <a:pt x="94" y="50"/>
                    </a:lnTo>
                    <a:lnTo>
                      <a:pt x="92" y="44"/>
                    </a:lnTo>
                    <a:lnTo>
                      <a:pt x="89" y="39"/>
                    </a:lnTo>
                    <a:lnTo>
                      <a:pt x="83" y="29"/>
                    </a:lnTo>
                    <a:lnTo>
                      <a:pt x="76" y="19"/>
                    </a:lnTo>
                    <a:lnTo>
                      <a:pt x="67" y="11"/>
                    </a:lnTo>
                    <a:lnTo>
                      <a:pt x="63" y="8"/>
                    </a:lnTo>
                    <a:lnTo>
                      <a:pt x="58" y="6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7" name="Freeform 1045"/>
              <p:cNvSpPr>
                <a:spLocks/>
              </p:cNvSpPr>
              <p:nvPr userDrawn="1"/>
            </p:nvSpPr>
            <p:spPr bwMode="auto">
              <a:xfrm>
                <a:off x="3623" y="3119"/>
                <a:ext cx="36" cy="50"/>
              </a:xfrm>
              <a:custGeom>
                <a:avLst/>
                <a:gdLst>
                  <a:gd name="T0" fmla="*/ 0 w 73"/>
                  <a:gd name="T1" fmla="*/ 0 h 99"/>
                  <a:gd name="T2" fmla="*/ 0 w 73"/>
                  <a:gd name="T3" fmla="*/ 0 h 99"/>
                  <a:gd name="T4" fmla="*/ 0 w 73"/>
                  <a:gd name="T5" fmla="*/ 1 h 99"/>
                  <a:gd name="T6" fmla="*/ 0 w 73"/>
                  <a:gd name="T7" fmla="*/ 1 h 99"/>
                  <a:gd name="T8" fmla="*/ 0 w 73"/>
                  <a:gd name="T9" fmla="*/ 1 h 99"/>
                  <a:gd name="T10" fmla="*/ 0 w 73"/>
                  <a:gd name="T11" fmla="*/ 1 h 99"/>
                  <a:gd name="T12" fmla="*/ 0 w 73"/>
                  <a:gd name="T13" fmla="*/ 1 h 99"/>
                  <a:gd name="T14" fmla="*/ 0 w 73"/>
                  <a:gd name="T15" fmla="*/ 1 h 99"/>
                  <a:gd name="T16" fmla="*/ 0 w 73"/>
                  <a:gd name="T17" fmla="*/ 1 h 99"/>
                  <a:gd name="T18" fmla="*/ 0 w 73"/>
                  <a:gd name="T19" fmla="*/ 1 h 99"/>
                  <a:gd name="T20" fmla="*/ 0 w 73"/>
                  <a:gd name="T21" fmla="*/ 1 h 99"/>
                  <a:gd name="T22" fmla="*/ 0 w 73"/>
                  <a:gd name="T23" fmla="*/ 1 h 99"/>
                  <a:gd name="T24" fmla="*/ 0 w 73"/>
                  <a:gd name="T25" fmla="*/ 1 h 99"/>
                  <a:gd name="T26" fmla="*/ 0 w 73"/>
                  <a:gd name="T27" fmla="*/ 1 h 99"/>
                  <a:gd name="T28" fmla="*/ 0 w 73"/>
                  <a:gd name="T29" fmla="*/ 1 h 99"/>
                  <a:gd name="T30" fmla="*/ 0 w 73"/>
                  <a:gd name="T31" fmla="*/ 1 h 99"/>
                  <a:gd name="T32" fmla="*/ 0 w 73"/>
                  <a:gd name="T33" fmla="*/ 1 h 99"/>
                  <a:gd name="T34" fmla="*/ 0 w 73"/>
                  <a:gd name="T35" fmla="*/ 1 h 99"/>
                  <a:gd name="T36" fmla="*/ 0 w 73"/>
                  <a:gd name="T37" fmla="*/ 1 h 99"/>
                  <a:gd name="T38" fmla="*/ 0 w 73"/>
                  <a:gd name="T39" fmla="*/ 1 h 99"/>
                  <a:gd name="T40" fmla="*/ 0 w 73"/>
                  <a:gd name="T41" fmla="*/ 1 h 99"/>
                  <a:gd name="T42" fmla="*/ 0 w 73"/>
                  <a:gd name="T43" fmla="*/ 1 h 99"/>
                  <a:gd name="T44" fmla="*/ 0 w 73"/>
                  <a:gd name="T45" fmla="*/ 1 h 99"/>
                  <a:gd name="T46" fmla="*/ 0 w 73"/>
                  <a:gd name="T47" fmla="*/ 1 h 99"/>
                  <a:gd name="T48" fmla="*/ 0 w 73"/>
                  <a:gd name="T49" fmla="*/ 1 h 99"/>
                  <a:gd name="T50" fmla="*/ 0 w 73"/>
                  <a:gd name="T51" fmla="*/ 1 h 99"/>
                  <a:gd name="T52" fmla="*/ 0 w 73"/>
                  <a:gd name="T53" fmla="*/ 1 h 99"/>
                  <a:gd name="T54" fmla="*/ 0 w 73"/>
                  <a:gd name="T55" fmla="*/ 1 h 99"/>
                  <a:gd name="T56" fmla="*/ 0 w 73"/>
                  <a:gd name="T57" fmla="*/ 1 h 99"/>
                  <a:gd name="T58" fmla="*/ 0 w 73"/>
                  <a:gd name="T59" fmla="*/ 1 h 99"/>
                  <a:gd name="T60" fmla="*/ 0 w 73"/>
                  <a:gd name="T61" fmla="*/ 1 h 99"/>
                  <a:gd name="T62" fmla="*/ 0 w 73"/>
                  <a:gd name="T63" fmla="*/ 1 h 99"/>
                  <a:gd name="T64" fmla="*/ 0 w 73"/>
                  <a:gd name="T65" fmla="*/ 1 h 99"/>
                  <a:gd name="T66" fmla="*/ 0 w 73"/>
                  <a:gd name="T67" fmla="*/ 1 h 99"/>
                  <a:gd name="T68" fmla="*/ 0 w 73"/>
                  <a:gd name="T69" fmla="*/ 1 h 99"/>
                  <a:gd name="T70" fmla="*/ 0 w 73"/>
                  <a:gd name="T71" fmla="*/ 1 h 99"/>
                  <a:gd name="T72" fmla="*/ 0 w 73"/>
                  <a:gd name="T73" fmla="*/ 1 h 99"/>
                  <a:gd name="T74" fmla="*/ 0 w 73"/>
                  <a:gd name="T75" fmla="*/ 1 h 99"/>
                  <a:gd name="T76" fmla="*/ 0 w 73"/>
                  <a:gd name="T77" fmla="*/ 1 h 99"/>
                  <a:gd name="T78" fmla="*/ 0 w 73"/>
                  <a:gd name="T79" fmla="*/ 1 h 99"/>
                  <a:gd name="T80" fmla="*/ 0 w 73"/>
                  <a:gd name="T81" fmla="*/ 1 h 99"/>
                  <a:gd name="T82" fmla="*/ 0 w 73"/>
                  <a:gd name="T83" fmla="*/ 1 h 99"/>
                  <a:gd name="T84" fmla="*/ 0 w 73"/>
                  <a:gd name="T85" fmla="*/ 1 h 99"/>
                  <a:gd name="T86" fmla="*/ 0 w 73"/>
                  <a:gd name="T87" fmla="*/ 1 h 99"/>
                  <a:gd name="T88" fmla="*/ 0 w 73"/>
                  <a:gd name="T89" fmla="*/ 1 h 99"/>
                  <a:gd name="T90" fmla="*/ 0 w 73"/>
                  <a:gd name="T91" fmla="*/ 1 h 99"/>
                  <a:gd name="T92" fmla="*/ 0 w 73"/>
                  <a:gd name="T93" fmla="*/ 1 h 99"/>
                  <a:gd name="T94" fmla="*/ 0 w 73"/>
                  <a:gd name="T95" fmla="*/ 1 h 99"/>
                  <a:gd name="T96" fmla="*/ 0 w 73"/>
                  <a:gd name="T97" fmla="*/ 1 h 99"/>
                  <a:gd name="T98" fmla="*/ 0 w 73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3" h="99">
                    <a:moveTo>
                      <a:pt x="27" y="0"/>
                    </a:moveTo>
                    <a:lnTo>
                      <a:pt x="23" y="0"/>
                    </a:lnTo>
                    <a:lnTo>
                      <a:pt x="20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3" y="56"/>
                    </a:lnTo>
                    <a:lnTo>
                      <a:pt x="7" y="66"/>
                    </a:lnTo>
                    <a:lnTo>
                      <a:pt x="11" y="75"/>
                    </a:lnTo>
                    <a:lnTo>
                      <a:pt x="16" y="82"/>
                    </a:lnTo>
                    <a:lnTo>
                      <a:pt x="23" y="89"/>
                    </a:lnTo>
                    <a:lnTo>
                      <a:pt x="26" y="92"/>
                    </a:lnTo>
                    <a:lnTo>
                      <a:pt x="30" y="94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1" y="99"/>
                    </a:lnTo>
                    <a:lnTo>
                      <a:pt x="44" y="99"/>
                    </a:lnTo>
                    <a:lnTo>
                      <a:pt x="48" y="99"/>
                    </a:lnTo>
                    <a:lnTo>
                      <a:pt x="51" y="99"/>
                    </a:lnTo>
                    <a:lnTo>
                      <a:pt x="55" y="97"/>
                    </a:lnTo>
                    <a:lnTo>
                      <a:pt x="58" y="96"/>
                    </a:lnTo>
                    <a:lnTo>
                      <a:pt x="60" y="94"/>
                    </a:lnTo>
                    <a:lnTo>
                      <a:pt x="63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0" y="79"/>
                    </a:lnTo>
                    <a:lnTo>
                      <a:pt x="71" y="71"/>
                    </a:lnTo>
                    <a:lnTo>
                      <a:pt x="73" y="67"/>
                    </a:lnTo>
                    <a:lnTo>
                      <a:pt x="73" y="63"/>
                    </a:lnTo>
                    <a:lnTo>
                      <a:pt x="71" y="53"/>
                    </a:lnTo>
                    <a:lnTo>
                      <a:pt x="69" y="42"/>
                    </a:lnTo>
                    <a:lnTo>
                      <a:pt x="66" y="33"/>
                    </a:lnTo>
                    <a:lnTo>
                      <a:pt x="60" y="24"/>
                    </a:lnTo>
                    <a:lnTo>
                      <a:pt x="55" y="16"/>
                    </a:lnTo>
                    <a:lnTo>
                      <a:pt x="48" y="11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8" name="Freeform 1046"/>
              <p:cNvSpPr>
                <a:spLocks/>
              </p:cNvSpPr>
              <p:nvPr userDrawn="1"/>
            </p:nvSpPr>
            <p:spPr bwMode="auto">
              <a:xfrm>
                <a:off x="4214" y="3165"/>
                <a:ext cx="55" cy="60"/>
              </a:xfrm>
              <a:custGeom>
                <a:avLst/>
                <a:gdLst>
                  <a:gd name="T0" fmla="*/ 1 w 109"/>
                  <a:gd name="T1" fmla="*/ 0 h 121"/>
                  <a:gd name="T2" fmla="*/ 1 w 109"/>
                  <a:gd name="T3" fmla="*/ 0 h 121"/>
                  <a:gd name="T4" fmla="*/ 1 w 109"/>
                  <a:gd name="T5" fmla="*/ 0 h 121"/>
                  <a:gd name="T6" fmla="*/ 1 w 109"/>
                  <a:gd name="T7" fmla="*/ 0 h 121"/>
                  <a:gd name="T8" fmla="*/ 1 w 109"/>
                  <a:gd name="T9" fmla="*/ 0 h 121"/>
                  <a:gd name="T10" fmla="*/ 1 w 109"/>
                  <a:gd name="T11" fmla="*/ 0 h 121"/>
                  <a:gd name="T12" fmla="*/ 1 w 109"/>
                  <a:gd name="T13" fmla="*/ 0 h 121"/>
                  <a:gd name="T14" fmla="*/ 1 w 109"/>
                  <a:gd name="T15" fmla="*/ 0 h 121"/>
                  <a:gd name="T16" fmla="*/ 1 w 109"/>
                  <a:gd name="T17" fmla="*/ 0 h 121"/>
                  <a:gd name="T18" fmla="*/ 1 w 109"/>
                  <a:gd name="T19" fmla="*/ 0 h 121"/>
                  <a:gd name="T20" fmla="*/ 1 w 109"/>
                  <a:gd name="T21" fmla="*/ 0 h 121"/>
                  <a:gd name="T22" fmla="*/ 1 w 109"/>
                  <a:gd name="T23" fmla="*/ 0 h 121"/>
                  <a:gd name="T24" fmla="*/ 1 w 109"/>
                  <a:gd name="T25" fmla="*/ 0 h 121"/>
                  <a:gd name="T26" fmla="*/ 0 w 109"/>
                  <a:gd name="T27" fmla="*/ 0 h 121"/>
                  <a:gd name="T28" fmla="*/ 0 w 109"/>
                  <a:gd name="T29" fmla="*/ 0 h 121"/>
                  <a:gd name="T30" fmla="*/ 1 w 109"/>
                  <a:gd name="T31" fmla="*/ 0 h 121"/>
                  <a:gd name="T32" fmla="*/ 1 w 109"/>
                  <a:gd name="T33" fmla="*/ 0 h 121"/>
                  <a:gd name="T34" fmla="*/ 1 w 109"/>
                  <a:gd name="T35" fmla="*/ 0 h 121"/>
                  <a:gd name="T36" fmla="*/ 1 w 109"/>
                  <a:gd name="T37" fmla="*/ 0 h 121"/>
                  <a:gd name="T38" fmla="*/ 1 w 109"/>
                  <a:gd name="T39" fmla="*/ 0 h 121"/>
                  <a:gd name="T40" fmla="*/ 1 w 109"/>
                  <a:gd name="T41" fmla="*/ 0 h 121"/>
                  <a:gd name="T42" fmla="*/ 1 w 109"/>
                  <a:gd name="T43" fmla="*/ 0 h 121"/>
                  <a:gd name="T44" fmla="*/ 1 w 109"/>
                  <a:gd name="T45" fmla="*/ 0 h 121"/>
                  <a:gd name="T46" fmla="*/ 1 w 109"/>
                  <a:gd name="T47" fmla="*/ 0 h 121"/>
                  <a:gd name="T48" fmla="*/ 1 w 109"/>
                  <a:gd name="T49" fmla="*/ 0 h 121"/>
                  <a:gd name="T50" fmla="*/ 1 w 109"/>
                  <a:gd name="T51" fmla="*/ 0 h 121"/>
                  <a:gd name="T52" fmla="*/ 1 w 109"/>
                  <a:gd name="T53" fmla="*/ 0 h 121"/>
                  <a:gd name="T54" fmla="*/ 1 w 109"/>
                  <a:gd name="T55" fmla="*/ 0 h 121"/>
                  <a:gd name="T56" fmla="*/ 1 w 109"/>
                  <a:gd name="T57" fmla="*/ 0 h 121"/>
                  <a:gd name="T58" fmla="*/ 1 w 109"/>
                  <a:gd name="T59" fmla="*/ 0 h 121"/>
                  <a:gd name="T60" fmla="*/ 1 w 109"/>
                  <a:gd name="T61" fmla="*/ 0 h 121"/>
                  <a:gd name="T62" fmla="*/ 1 w 109"/>
                  <a:gd name="T63" fmla="*/ 0 h 121"/>
                  <a:gd name="T64" fmla="*/ 1 w 109"/>
                  <a:gd name="T65" fmla="*/ 0 h 121"/>
                  <a:gd name="T66" fmla="*/ 1 w 109"/>
                  <a:gd name="T67" fmla="*/ 0 h 121"/>
                  <a:gd name="T68" fmla="*/ 1 w 109"/>
                  <a:gd name="T69" fmla="*/ 0 h 121"/>
                  <a:gd name="T70" fmla="*/ 1 w 109"/>
                  <a:gd name="T71" fmla="*/ 0 h 121"/>
                  <a:gd name="T72" fmla="*/ 1 w 109"/>
                  <a:gd name="T73" fmla="*/ 0 h 121"/>
                  <a:gd name="T74" fmla="*/ 1 w 109"/>
                  <a:gd name="T75" fmla="*/ 0 h 121"/>
                  <a:gd name="T76" fmla="*/ 1 w 109"/>
                  <a:gd name="T77" fmla="*/ 0 h 121"/>
                  <a:gd name="T78" fmla="*/ 1 w 109"/>
                  <a:gd name="T79" fmla="*/ 0 h 121"/>
                  <a:gd name="T80" fmla="*/ 1 w 109"/>
                  <a:gd name="T81" fmla="*/ 0 h 121"/>
                  <a:gd name="T82" fmla="*/ 1 w 109"/>
                  <a:gd name="T83" fmla="*/ 0 h 121"/>
                  <a:gd name="T84" fmla="*/ 1 w 109"/>
                  <a:gd name="T85" fmla="*/ 0 h 121"/>
                  <a:gd name="T86" fmla="*/ 1 w 109"/>
                  <a:gd name="T87" fmla="*/ 0 h 121"/>
                  <a:gd name="T88" fmla="*/ 1 w 109"/>
                  <a:gd name="T89" fmla="*/ 0 h 121"/>
                  <a:gd name="T90" fmla="*/ 1 w 109"/>
                  <a:gd name="T91" fmla="*/ 0 h 121"/>
                  <a:gd name="T92" fmla="*/ 1 w 109"/>
                  <a:gd name="T93" fmla="*/ 0 h 121"/>
                  <a:gd name="T94" fmla="*/ 1 w 109"/>
                  <a:gd name="T95" fmla="*/ 0 h 121"/>
                  <a:gd name="T96" fmla="*/ 1 w 109"/>
                  <a:gd name="T97" fmla="*/ 0 h 121"/>
                  <a:gd name="T98" fmla="*/ 1 w 109"/>
                  <a:gd name="T99" fmla="*/ 0 h 121"/>
                  <a:gd name="T100" fmla="*/ 1 w 109"/>
                  <a:gd name="T101" fmla="*/ 0 h 121"/>
                  <a:gd name="T102" fmla="*/ 1 w 109"/>
                  <a:gd name="T103" fmla="*/ 0 h 121"/>
                  <a:gd name="T104" fmla="*/ 1 w 109"/>
                  <a:gd name="T105" fmla="*/ 0 h 121"/>
                  <a:gd name="T106" fmla="*/ 1 w 109"/>
                  <a:gd name="T107" fmla="*/ 0 h 121"/>
                  <a:gd name="T108" fmla="*/ 1 w 109"/>
                  <a:gd name="T109" fmla="*/ 0 h 121"/>
                  <a:gd name="T110" fmla="*/ 1 w 109"/>
                  <a:gd name="T111" fmla="*/ 0 h 121"/>
                  <a:gd name="T112" fmla="*/ 1 w 109"/>
                  <a:gd name="T113" fmla="*/ 0 h 121"/>
                  <a:gd name="T114" fmla="*/ 1 w 109"/>
                  <a:gd name="T115" fmla="*/ 0 h 1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9" h="121">
                    <a:moveTo>
                      <a:pt x="44" y="0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4" y="3"/>
                    </a:lnTo>
                    <a:lnTo>
                      <a:pt x="16" y="9"/>
                    </a:lnTo>
                    <a:lnTo>
                      <a:pt x="13" y="11"/>
                    </a:lnTo>
                    <a:lnTo>
                      <a:pt x="10" y="15"/>
                    </a:lnTo>
                    <a:lnTo>
                      <a:pt x="7" y="20"/>
                    </a:lnTo>
                    <a:lnTo>
                      <a:pt x="6" y="21"/>
                    </a:lnTo>
                    <a:lnTo>
                      <a:pt x="5" y="24"/>
                    </a:lnTo>
                    <a:lnTo>
                      <a:pt x="3" y="28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0" y="80"/>
                    </a:lnTo>
                    <a:lnTo>
                      <a:pt x="17" y="91"/>
                    </a:lnTo>
                    <a:lnTo>
                      <a:pt x="24" y="99"/>
                    </a:lnTo>
                    <a:lnTo>
                      <a:pt x="29" y="105"/>
                    </a:lnTo>
                    <a:lnTo>
                      <a:pt x="33" y="108"/>
                    </a:lnTo>
                    <a:lnTo>
                      <a:pt x="43" y="114"/>
                    </a:lnTo>
                    <a:lnTo>
                      <a:pt x="49" y="117"/>
                    </a:lnTo>
                    <a:lnTo>
                      <a:pt x="54" y="119"/>
                    </a:lnTo>
                    <a:lnTo>
                      <a:pt x="60" y="120"/>
                    </a:lnTo>
                    <a:lnTo>
                      <a:pt x="65" y="121"/>
                    </a:lnTo>
                    <a:lnTo>
                      <a:pt x="71" y="121"/>
                    </a:lnTo>
                    <a:lnTo>
                      <a:pt x="75" y="121"/>
                    </a:lnTo>
                    <a:lnTo>
                      <a:pt x="80" y="120"/>
                    </a:lnTo>
                    <a:lnTo>
                      <a:pt x="84" y="119"/>
                    </a:lnTo>
                    <a:lnTo>
                      <a:pt x="88" y="116"/>
                    </a:lnTo>
                    <a:lnTo>
                      <a:pt x="93" y="113"/>
                    </a:lnTo>
                    <a:lnTo>
                      <a:pt x="97" y="110"/>
                    </a:lnTo>
                    <a:lnTo>
                      <a:pt x="99" y="106"/>
                    </a:lnTo>
                    <a:lnTo>
                      <a:pt x="102" y="102"/>
                    </a:lnTo>
                    <a:lnTo>
                      <a:pt x="105" y="98"/>
                    </a:lnTo>
                    <a:lnTo>
                      <a:pt x="106" y="94"/>
                    </a:lnTo>
                    <a:lnTo>
                      <a:pt x="108" y="88"/>
                    </a:lnTo>
                    <a:lnTo>
                      <a:pt x="109" y="83"/>
                    </a:lnTo>
                    <a:lnTo>
                      <a:pt x="109" y="77"/>
                    </a:lnTo>
                    <a:lnTo>
                      <a:pt x="108" y="65"/>
                    </a:lnTo>
                    <a:lnTo>
                      <a:pt x="105" y="53"/>
                    </a:lnTo>
                    <a:lnTo>
                      <a:pt x="102" y="47"/>
                    </a:lnTo>
                    <a:lnTo>
                      <a:pt x="99" y="42"/>
                    </a:lnTo>
                    <a:lnTo>
                      <a:pt x="97" y="36"/>
                    </a:lnTo>
                    <a:lnTo>
                      <a:pt x="93" y="31"/>
                    </a:lnTo>
                    <a:lnTo>
                      <a:pt x="88" y="25"/>
                    </a:lnTo>
                    <a:lnTo>
                      <a:pt x="84" y="21"/>
                    </a:lnTo>
                    <a:lnTo>
                      <a:pt x="80" y="17"/>
                    </a:lnTo>
                    <a:lnTo>
                      <a:pt x="76" y="13"/>
                    </a:lnTo>
                    <a:lnTo>
                      <a:pt x="71" y="10"/>
                    </a:lnTo>
                    <a:lnTo>
                      <a:pt x="65" y="6"/>
                    </a:lnTo>
                    <a:lnTo>
                      <a:pt x="60" y="4"/>
                    </a:lnTo>
                    <a:lnTo>
                      <a:pt x="55" y="2"/>
                    </a:lnTo>
                    <a:lnTo>
                      <a:pt x="50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699" name="Freeform 1047"/>
              <p:cNvSpPr>
                <a:spLocks/>
              </p:cNvSpPr>
              <p:nvPr userDrawn="1"/>
            </p:nvSpPr>
            <p:spPr bwMode="auto">
              <a:xfrm>
                <a:off x="3749" y="3129"/>
                <a:ext cx="41" cy="52"/>
              </a:xfrm>
              <a:custGeom>
                <a:avLst/>
                <a:gdLst>
                  <a:gd name="T0" fmla="*/ 1 w 81"/>
                  <a:gd name="T1" fmla="*/ 0 h 104"/>
                  <a:gd name="T2" fmla="*/ 1 w 81"/>
                  <a:gd name="T3" fmla="*/ 0 h 104"/>
                  <a:gd name="T4" fmla="*/ 1 w 81"/>
                  <a:gd name="T5" fmla="*/ 1 h 104"/>
                  <a:gd name="T6" fmla="*/ 1 w 81"/>
                  <a:gd name="T7" fmla="*/ 1 h 104"/>
                  <a:gd name="T8" fmla="*/ 1 w 81"/>
                  <a:gd name="T9" fmla="*/ 1 h 104"/>
                  <a:gd name="T10" fmla="*/ 1 w 81"/>
                  <a:gd name="T11" fmla="*/ 1 h 104"/>
                  <a:gd name="T12" fmla="*/ 1 w 81"/>
                  <a:gd name="T13" fmla="*/ 1 h 104"/>
                  <a:gd name="T14" fmla="*/ 1 w 81"/>
                  <a:gd name="T15" fmla="*/ 1 h 104"/>
                  <a:gd name="T16" fmla="*/ 1 w 81"/>
                  <a:gd name="T17" fmla="*/ 1 h 104"/>
                  <a:gd name="T18" fmla="*/ 1 w 81"/>
                  <a:gd name="T19" fmla="*/ 1 h 104"/>
                  <a:gd name="T20" fmla="*/ 1 w 81"/>
                  <a:gd name="T21" fmla="*/ 1 h 104"/>
                  <a:gd name="T22" fmla="*/ 0 w 81"/>
                  <a:gd name="T23" fmla="*/ 1 h 104"/>
                  <a:gd name="T24" fmla="*/ 1 w 81"/>
                  <a:gd name="T25" fmla="*/ 1 h 104"/>
                  <a:gd name="T26" fmla="*/ 1 w 81"/>
                  <a:gd name="T27" fmla="*/ 1 h 104"/>
                  <a:gd name="T28" fmla="*/ 1 w 81"/>
                  <a:gd name="T29" fmla="*/ 1 h 104"/>
                  <a:gd name="T30" fmla="*/ 1 w 81"/>
                  <a:gd name="T31" fmla="*/ 1 h 104"/>
                  <a:gd name="T32" fmla="*/ 1 w 81"/>
                  <a:gd name="T33" fmla="*/ 1 h 104"/>
                  <a:gd name="T34" fmla="*/ 1 w 81"/>
                  <a:gd name="T35" fmla="*/ 1 h 104"/>
                  <a:gd name="T36" fmla="*/ 1 w 81"/>
                  <a:gd name="T37" fmla="*/ 1 h 104"/>
                  <a:gd name="T38" fmla="*/ 1 w 81"/>
                  <a:gd name="T39" fmla="*/ 1 h 104"/>
                  <a:gd name="T40" fmla="*/ 1 w 81"/>
                  <a:gd name="T41" fmla="*/ 1 h 104"/>
                  <a:gd name="T42" fmla="*/ 1 w 81"/>
                  <a:gd name="T43" fmla="*/ 1 h 104"/>
                  <a:gd name="T44" fmla="*/ 1 w 81"/>
                  <a:gd name="T45" fmla="*/ 1 h 104"/>
                  <a:gd name="T46" fmla="*/ 1 w 81"/>
                  <a:gd name="T47" fmla="*/ 1 h 104"/>
                  <a:gd name="T48" fmla="*/ 1 w 81"/>
                  <a:gd name="T49" fmla="*/ 1 h 104"/>
                  <a:gd name="T50" fmla="*/ 1 w 81"/>
                  <a:gd name="T51" fmla="*/ 1 h 104"/>
                  <a:gd name="T52" fmla="*/ 1 w 81"/>
                  <a:gd name="T53" fmla="*/ 1 h 104"/>
                  <a:gd name="T54" fmla="*/ 1 w 81"/>
                  <a:gd name="T55" fmla="*/ 1 h 104"/>
                  <a:gd name="T56" fmla="*/ 1 w 81"/>
                  <a:gd name="T57" fmla="*/ 1 h 104"/>
                  <a:gd name="T58" fmla="*/ 1 w 81"/>
                  <a:gd name="T59" fmla="*/ 1 h 104"/>
                  <a:gd name="T60" fmla="*/ 1 w 81"/>
                  <a:gd name="T61" fmla="*/ 1 h 104"/>
                  <a:gd name="T62" fmla="*/ 1 w 81"/>
                  <a:gd name="T63" fmla="*/ 1 h 104"/>
                  <a:gd name="T64" fmla="*/ 1 w 81"/>
                  <a:gd name="T65" fmla="*/ 1 h 104"/>
                  <a:gd name="T66" fmla="*/ 1 w 81"/>
                  <a:gd name="T67" fmla="*/ 1 h 104"/>
                  <a:gd name="T68" fmla="*/ 1 w 81"/>
                  <a:gd name="T69" fmla="*/ 1 h 104"/>
                  <a:gd name="T70" fmla="*/ 1 w 81"/>
                  <a:gd name="T71" fmla="*/ 1 h 104"/>
                  <a:gd name="T72" fmla="*/ 1 w 81"/>
                  <a:gd name="T73" fmla="*/ 1 h 104"/>
                  <a:gd name="T74" fmla="*/ 1 w 81"/>
                  <a:gd name="T75" fmla="*/ 1 h 104"/>
                  <a:gd name="T76" fmla="*/ 1 w 81"/>
                  <a:gd name="T77" fmla="*/ 1 h 104"/>
                  <a:gd name="T78" fmla="*/ 1 w 81"/>
                  <a:gd name="T79" fmla="*/ 1 h 104"/>
                  <a:gd name="T80" fmla="*/ 1 w 81"/>
                  <a:gd name="T81" fmla="*/ 1 h 104"/>
                  <a:gd name="T82" fmla="*/ 1 w 81"/>
                  <a:gd name="T83" fmla="*/ 1 h 104"/>
                  <a:gd name="T84" fmla="*/ 1 w 81"/>
                  <a:gd name="T85" fmla="*/ 1 h 104"/>
                  <a:gd name="T86" fmla="*/ 1 w 81"/>
                  <a:gd name="T87" fmla="*/ 1 h 104"/>
                  <a:gd name="T88" fmla="*/ 1 w 81"/>
                  <a:gd name="T89" fmla="*/ 1 h 104"/>
                  <a:gd name="T90" fmla="*/ 1 w 81"/>
                  <a:gd name="T91" fmla="*/ 1 h 104"/>
                  <a:gd name="T92" fmla="*/ 1 w 81"/>
                  <a:gd name="T93" fmla="*/ 1 h 104"/>
                  <a:gd name="T94" fmla="*/ 1 w 81"/>
                  <a:gd name="T95" fmla="*/ 1 h 104"/>
                  <a:gd name="T96" fmla="*/ 1 w 81"/>
                  <a:gd name="T97" fmla="*/ 0 h 1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1" h="104">
                    <a:moveTo>
                      <a:pt x="31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8" y="70"/>
                    </a:lnTo>
                    <a:lnTo>
                      <a:pt x="9" y="74"/>
                    </a:lnTo>
                    <a:lnTo>
                      <a:pt x="12" y="78"/>
                    </a:lnTo>
                    <a:lnTo>
                      <a:pt x="16" y="82"/>
                    </a:lnTo>
                    <a:lnTo>
                      <a:pt x="19" y="86"/>
                    </a:lnTo>
                    <a:lnTo>
                      <a:pt x="26" y="93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3" y="104"/>
                    </a:lnTo>
                    <a:lnTo>
                      <a:pt x="56" y="104"/>
                    </a:lnTo>
                    <a:lnTo>
                      <a:pt x="60" y="103"/>
                    </a:lnTo>
                    <a:lnTo>
                      <a:pt x="63" y="102"/>
                    </a:lnTo>
                    <a:lnTo>
                      <a:pt x="66" y="100"/>
                    </a:lnTo>
                    <a:lnTo>
                      <a:pt x="70" y="97"/>
                    </a:lnTo>
                    <a:lnTo>
                      <a:pt x="74" y="92"/>
                    </a:lnTo>
                    <a:lnTo>
                      <a:pt x="78" y="84"/>
                    </a:lnTo>
                    <a:lnTo>
                      <a:pt x="78" y="80"/>
                    </a:lnTo>
                    <a:lnTo>
                      <a:pt x="80" y="75"/>
                    </a:lnTo>
                    <a:lnTo>
                      <a:pt x="81" y="66"/>
                    </a:lnTo>
                    <a:lnTo>
                      <a:pt x="80" y="55"/>
                    </a:lnTo>
                    <a:lnTo>
                      <a:pt x="78" y="51"/>
                    </a:lnTo>
                    <a:lnTo>
                      <a:pt x="77" y="45"/>
                    </a:lnTo>
                    <a:lnTo>
                      <a:pt x="75" y="40"/>
                    </a:lnTo>
                    <a:lnTo>
                      <a:pt x="73" y="36"/>
                    </a:lnTo>
                    <a:lnTo>
                      <a:pt x="67" y="26"/>
                    </a:lnTo>
                    <a:lnTo>
                      <a:pt x="62" y="18"/>
                    </a:lnTo>
                    <a:lnTo>
                      <a:pt x="55" y="11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2" y="4"/>
                    </a:lnTo>
                    <a:lnTo>
                      <a:pt x="40" y="3"/>
                    </a:lnTo>
                    <a:lnTo>
                      <a:pt x="36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0" name="Freeform 1048"/>
              <p:cNvSpPr>
                <a:spLocks/>
              </p:cNvSpPr>
              <p:nvPr userDrawn="1"/>
            </p:nvSpPr>
            <p:spPr bwMode="auto">
              <a:xfrm>
                <a:off x="3964" y="3145"/>
                <a:ext cx="47" cy="56"/>
              </a:xfrm>
              <a:custGeom>
                <a:avLst/>
                <a:gdLst>
                  <a:gd name="T0" fmla="*/ 1 w 93"/>
                  <a:gd name="T1" fmla="*/ 0 h 111"/>
                  <a:gd name="T2" fmla="*/ 1 w 93"/>
                  <a:gd name="T3" fmla="*/ 0 h 111"/>
                  <a:gd name="T4" fmla="*/ 1 w 93"/>
                  <a:gd name="T5" fmla="*/ 0 h 111"/>
                  <a:gd name="T6" fmla="*/ 1 w 93"/>
                  <a:gd name="T7" fmla="*/ 1 h 111"/>
                  <a:gd name="T8" fmla="*/ 1 w 93"/>
                  <a:gd name="T9" fmla="*/ 1 h 111"/>
                  <a:gd name="T10" fmla="*/ 1 w 93"/>
                  <a:gd name="T11" fmla="*/ 1 h 111"/>
                  <a:gd name="T12" fmla="*/ 1 w 93"/>
                  <a:gd name="T13" fmla="*/ 1 h 111"/>
                  <a:gd name="T14" fmla="*/ 1 w 93"/>
                  <a:gd name="T15" fmla="*/ 1 h 111"/>
                  <a:gd name="T16" fmla="*/ 1 w 93"/>
                  <a:gd name="T17" fmla="*/ 1 h 111"/>
                  <a:gd name="T18" fmla="*/ 1 w 93"/>
                  <a:gd name="T19" fmla="*/ 1 h 111"/>
                  <a:gd name="T20" fmla="*/ 1 w 93"/>
                  <a:gd name="T21" fmla="*/ 1 h 111"/>
                  <a:gd name="T22" fmla="*/ 1 w 93"/>
                  <a:gd name="T23" fmla="*/ 1 h 111"/>
                  <a:gd name="T24" fmla="*/ 1 w 93"/>
                  <a:gd name="T25" fmla="*/ 1 h 111"/>
                  <a:gd name="T26" fmla="*/ 1 w 93"/>
                  <a:gd name="T27" fmla="*/ 1 h 111"/>
                  <a:gd name="T28" fmla="*/ 1 w 93"/>
                  <a:gd name="T29" fmla="*/ 1 h 111"/>
                  <a:gd name="T30" fmla="*/ 0 w 93"/>
                  <a:gd name="T31" fmla="*/ 1 h 111"/>
                  <a:gd name="T32" fmla="*/ 1 w 93"/>
                  <a:gd name="T33" fmla="*/ 1 h 111"/>
                  <a:gd name="T34" fmla="*/ 1 w 93"/>
                  <a:gd name="T35" fmla="*/ 1 h 111"/>
                  <a:gd name="T36" fmla="*/ 1 w 93"/>
                  <a:gd name="T37" fmla="*/ 1 h 111"/>
                  <a:gd name="T38" fmla="*/ 1 w 93"/>
                  <a:gd name="T39" fmla="*/ 1 h 111"/>
                  <a:gd name="T40" fmla="*/ 1 w 93"/>
                  <a:gd name="T41" fmla="*/ 1 h 111"/>
                  <a:gd name="T42" fmla="*/ 1 w 93"/>
                  <a:gd name="T43" fmla="*/ 1 h 111"/>
                  <a:gd name="T44" fmla="*/ 1 w 93"/>
                  <a:gd name="T45" fmla="*/ 1 h 111"/>
                  <a:gd name="T46" fmla="*/ 1 w 93"/>
                  <a:gd name="T47" fmla="*/ 1 h 111"/>
                  <a:gd name="T48" fmla="*/ 1 w 93"/>
                  <a:gd name="T49" fmla="*/ 1 h 111"/>
                  <a:gd name="T50" fmla="*/ 1 w 93"/>
                  <a:gd name="T51" fmla="*/ 1 h 111"/>
                  <a:gd name="T52" fmla="*/ 1 w 93"/>
                  <a:gd name="T53" fmla="*/ 1 h 111"/>
                  <a:gd name="T54" fmla="*/ 1 w 93"/>
                  <a:gd name="T55" fmla="*/ 1 h 111"/>
                  <a:gd name="T56" fmla="*/ 1 w 93"/>
                  <a:gd name="T57" fmla="*/ 1 h 111"/>
                  <a:gd name="T58" fmla="*/ 1 w 93"/>
                  <a:gd name="T59" fmla="*/ 1 h 111"/>
                  <a:gd name="T60" fmla="*/ 1 w 93"/>
                  <a:gd name="T61" fmla="*/ 1 h 111"/>
                  <a:gd name="T62" fmla="*/ 1 w 93"/>
                  <a:gd name="T63" fmla="*/ 1 h 111"/>
                  <a:gd name="T64" fmla="*/ 1 w 93"/>
                  <a:gd name="T65" fmla="*/ 1 h 111"/>
                  <a:gd name="T66" fmla="*/ 1 w 93"/>
                  <a:gd name="T67" fmla="*/ 1 h 111"/>
                  <a:gd name="T68" fmla="*/ 1 w 93"/>
                  <a:gd name="T69" fmla="*/ 1 h 111"/>
                  <a:gd name="T70" fmla="*/ 1 w 93"/>
                  <a:gd name="T71" fmla="*/ 1 h 111"/>
                  <a:gd name="T72" fmla="*/ 1 w 93"/>
                  <a:gd name="T73" fmla="*/ 1 h 111"/>
                  <a:gd name="T74" fmla="*/ 1 w 93"/>
                  <a:gd name="T75" fmla="*/ 1 h 111"/>
                  <a:gd name="T76" fmla="*/ 1 w 93"/>
                  <a:gd name="T77" fmla="*/ 1 h 111"/>
                  <a:gd name="T78" fmla="*/ 1 w 93"/>
                  <a:gd name="T79" fmla="*/ 1 h 111"/>
                  <a:gd name="T80" fmla="*/ 1 w 93"/>
                  <a:gd name="T81" fmla="*/ 1 h 111"/>
                  <a:gd name="T82" fmla="*/ 1 w 93"/>
                  <a:gd name="T83" fmla="*/ 1 h 111"/>
                  <a:gd name="T84" fmla="*/ 1 w 93"/>
                  <a:gd name="T85" fmla="*/ 1 h 111"/>
                  <a:gd name="T86" fmla="*/ 1 w 93"/>
                  <a:gd name="T87" fmla="*/ 1 h 111"/>
                  <a:gd name="T88" fmla="*/ 1 w 93"/>
                  <a:gd name="T89" fmla="*/ 1 h 111"/>
                  <a:gd name="T90" fmla="*/ 1 w 93"/>
                  <a:gd name="T91" fmla="*/ 1 h 111"/>
                  <a:gd name="T92" fmla="*/ 1 w 93"/>
                  <a:gd name="T93" fmla="*/ 1 h 111"/>
                  <a:gd name="T94" fmla="*/ 1 w 93"/>
                  <a:gd name="T95" fmla="*/ 1 h 111"/>
                  <a:gd name="T96" fmla="*/ 1 w 93"/>
                  <a:gd name="T97" fmla="*/ 1 h 111"/>
                  <a:gd name="T98" fmla="*/ 1 w 93"/>
                  <a:gd name="T99" fmla="*/ 1 h 111"/>
                  <a:gd name="T100" fmla="*/ 1 w 93"/>
                  <a:gd name="T101" fmla="*/ 0 h 1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3" h="111">
                    <a:moveTo>
                      <a:pt x="37" y="0"/>
                    </a:moveTo>
                    <a:lnTo>
                      <a:pt x="33" y="0"/>
                    </a:lnTo>
                    <a:lnTo>
                      <a:pt x="27" y="0"/>
                    </a:lnTo>
                    <a:lnTo>
                      <a:pt x="23" y="1"/>
                    </a:lnTo>
                    <a:lnTo>
                      <a:pt x="21" y="3"/>
                    </a:lnTo>
                    <a:lnTo>
                      <a:pt x="16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1" y="52"/>
                    </a:lnTo>
                    <a:lnTo>
                      <a:pt x="4" y="63"/>
                    </a:lnTo>
                    <a:lnTo>
                      <a:pt x="8" y="74"/>
                    </a:lnTo>
                    <a:lnTo>
                      <a:pt x="15" y="84"/>
                    </a:lnTo>
                    <a:lnTo>
                      <a:pt x="22" y="92"/>
                    </a:lnTo>
                    <a:lnTo>
                      <a:pt x="25" y="96"/>
                    </a:lnTo>
                    <a:lnTo>
                      <a:pt x="29" y="100"/>
                    </a:lnTo>
                    <a:lnTo>
                      <a:pt x="37" y="106"/>
                    </a:lnTo>
                    <a:lnTo>
                      <a:pt x="47" y="110"/>
                    </a:lnTo>
                    <a:lnTo>
                      <a:pt x="56" y="111"/>
                    </a:lnTo>
                    <a:lnTo>
                      <a:pt x="60" y="111"/>
                    </a:lnTo>
                    <a:lnTo>
                      <a:pt x="65" y="111"/>
                    </a:lnTo>
                    <a:lnTo>
                      <a:pt x="69" y="110"/>
                    </a:lnTo>
                    <a:lnTo>
                      <a:pt x="73" y="108"/>
                    </a:lnTo>
                    <a:lnTo>
                      <a:pt x="77" y="107"/>
                    </a:lnTo>
                    <a:lnTo>
                      <a:pt x="80" y="104"/>
                    </a:lnTo>
                    <a:lnTo>
                      <a:pt x="82" y="102"/>
                    </a:lnTo>
                    <a:lnTo>
                      <a:pt x="85" y="99"/>
                    </a:lnTo>
                    <a:lnTo>
                      <a:pt x="88" y="95"/>
                    </a:lnTo>
                    <a:lnTo>
                      <a:pt x="89" y="91"/>
                    </a:lnTo>
                    <a:lnTo>
                      <a:pt x="92" y="81"/>
                    </a:lnTo>
                    <a:lnTo>
                      <a:pt x="93" y="77"/>
                    </a:lnTo>
                    <a:lnTo>
                      <a:pt x="93" y="71"/>
                    </a:lnTo>
                    <a:lnTo>
                      <a:pt x="92" y="60"/>
                    </a:lnTo>
                    <a:lnTo>
                      <a:pt x="89" y="48"/>
                    </a:lnTo>
                    <a:lnTo>
                      <a:pt x="85" y="37"/>
                    </a:lnTo>
                    <a:lnTo>
                      <a:pt x="78" y="27"/>
                    </a:lnTo>
                    <a:lnTo>
                      <a:pt x="71" y="19"/>
                    </a:lnTo>
                    <a:lnTo>
                      <a:pt x="67" y="15"/>
                    </a:lnTo>
                    <a:lnTo>
                      <a:pt x="63" y="11"/>
                    </a:lnTo>
                    <a:lnTo>
                      <a:pt x="55" y="5"/>
                    </a:lnTo>
                    <a:lnTo>
                      <a:pt x="51" y="4"/>
                    </a:lnTo>
                    <a:lnTo>
                      <a:pt x="47" y="1"/>
                    </a:lnTo>
                    <a:lnTo>
                      <a:pt x="41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1" name="Freeform 1049"/>
              <p:cNvSpPr>
                <a:spLocks/>
              </p:cNvSpPr>
              <p:nvPr userDrawn="1"/>
            </p:nvSpPr>
            <p:spPr bwMode="auto">
              <a:xfrm>
                <a:off x="3563" y="3115"/>
                <a:ext cx="35" cy="48"/>
              </a:xfrm>
              <a:custGeom>
                <a:avLst/>
                <a:gdLst>
                  <a:gd name="T0" fmla="*/ 1 w 70"/>
                  <a:gd name="T1" fmla="*/ 0 h 97"/>
                  <a:gd name="T2" fmla="*/ 1 w 70"/>
                  <a:gd name="T3" fmla="*/ 0 h 97"/>
                  <a:gd name="T4" fmla="*/ 1 w 70"/>
                  <a:gd name="T5" fmla="*/ 0 h 97"/>
                  <a:gd name="T6" fmla="*/ 1 w 70"/>
                  <a:gd name="T7" fmla="*/ 0 h 97"/>
                  <a:gd name="T8" fmla="*/ 1 w 70"/>
                  <a:gd name="T9" fmla="*/ 0 h 97"/>
                  <a:gd name="T10" fmla="*/ 1 w 70"/>
                  <a:gd name="T11" fmla="*/ 0 h 97"/>
                  <a:gd name="T12" fmla="*/ 1 w 70"/>
                  <a:gd name="T13" fmla="*/ 0 h 97"/>
                  <a:gd name="T14" fmla="*/ 1 w 70"/>
                  <a:gd name="T15" fmla="*/ 0 h 97"/>
                  <a:gd name="T16" fmla="*/ 1 w 70"/>
                  <a:gd name="T17" fmla="*/ 0 h 97"/>
                  <a:gd name="T18" fmla="*/ 1 w 70"/>
                  <a:gd name="T19" fmla="*/ 0 h 97"/>
                  <a:gd name="T20" fmla="*/ 0 w 70"/>
                  <a:gd name="T21" fmla="*/ 0 h 97"/>
                  <a:gd name="T22" fmla="*/ 1 w 70"/>
                  <a:gd name="T23" fmla="*/ 0 h 97"/>
                  <a:gd name="T24" fmla="*/ 1 w 70"/>
                  <a:gd name="T25" fmla="*/ 0 h 97"/>
                  <a:gd name="T26" fmla="*/ 1 w 70"/>
                  <a:gd name="T27" fmla="*/ 0 h 97"/>
                  <a:gd name="T28" fmla="*/ 1 w 70"/>
                  <a:gd name="T29" fmla="*/ 0 h 97"/>
                  <a:gd name="T30" fmla="*/ 1 w 70"/>
                  <a:gd name="T31" fmla="*/ 0 h 97"/>
                  <a:gd name="T32" fmla="*/ 1 w 70"/>
                  <a:gd name="T33" fmla="*/ 0 h 97"/>
                  <a:gd name="T34" fmla="*/ 1 w 70"/>
                  <a:gd name="T35" fmla="*/ 0 h 97"/>
                  <a:gd name="T36" fmla="*/ 1 w 70"/>
                  <a:gd name="T37" fmla="*/ 0 h 97"/>
                  <a:gd name="T38" fmla="*/ 1 w 70"/>
                  <a:gd name="T39" fmla="*/ 0 h 97"/>
                  <a:gd name="T40" fmla="*/ 1 w 70"/>
                  <a:gd name="T41" fmla="*/ 0 h 97"/>
                  <a:gd name="T42" fmla="*/ 1 w 70"/>
                  <a:gd name="T43" fmla="*/ 0 h 97"/>
                  <a:gd name="T44" fmla="*/ 1 w 70"/>
                  <a:gd name="T45" fmla="*/ 0 h 97"/>
                  <a:gd name="T46" fmla="*/ 1 w 70"/>
                  <a:gd name="T47" fmla="*/ 0 h 97"/>
                  <a:gd name="T48" fmla="*/ 1 w 70"/>
                  <a:gd name="T49" fmla="*/ 0 h 97"/>
                  <a:gd name="T50" fmla="*/ 1 w 70"/>
                  <a:gd name="T51" fmla="*/ 0 h 97"/>
                  <a:gd name="T52" fmla="*/ 1 w 70"/>
                  <a:gd name="T53" fmla="*/ 0 h 97"/>
                  <a:gd name="T54" fmla="*/ 1 w 70"/>
                  <a:gd name="T55" fmla="*/ 0 h 97"/>
                  <a:gd name="T56" fmla="*/ 1 w 70"/>
                  <a:gd name="T57" fmla="*/ 0 h 97"/>
                  <a:gd name="T58" fmla="*/ 1 w 70"/>
                  <a:gd name="T59" fmla="*/ 0 h 97"/>
                  <a:gd name="T60" fmla="*/ 1 w 70"/>
                  <a:gd name="T61" fmla="*/ 0 h 97"/>
                  <a:gd name="T62" fmla="*/ 1 w 70"/>
                  <a:gd name="T63" fmla="*/ 0 h 97"/>
                  <a:gd name="T64" fmla="*/ 1 w 70"/>
                  <a:gd name="T65" fmla="*/ 0 h 97"/>
                  <a:gd name="T66" fmla="*/ 1 w 70"/>
                  <a:gd name="T67" fmla="*/ 0 h 97"/>
                  <a:gd name="T68" fmla="*/ 1 w 70"/>
                  <a:gd name="T69" fmla="*/ 0 h 97"/>
                  <a:gd name="T70" fmla="*/ 1 w 70"/>
                  <a:gd name="T71" fmla="*/ 0 h 97"/>
                  <a:gd name="T72" fmla="*/ 1 w 70"/>
                  <a:gd name="T73" fmla="*/ 0 h 97"/>
                  <a:gd name="T74" fmla="*/ 1 w 70"/>
                  <a:gd name="T75" fmla="*/ 0 h 97"/>
                  <a:gd name="T76" fmla="*/ 1 w 70"/>
                  <a:gd name="T77" fmla="*/ 0 h 97"/>
                  <a:gd name="T78" fmla="*/ 1 w 70"/>
                  <a:gd name="T79" fmla="*/ 0 h 97"/>
                  <a:gd name="T80" fmla="*/ 1 w 70"/>
                  <a:gd name="T81" fmla="*/ 0 h 97"/>
                  <a:gd name="T82" fmla="*/ 1 w 70"/>
                  <a:gd name="T83" fmla="*/ 0 h 9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0" h="97">
                    <a:moveTo>
                      <a:pt x="28" y="0"/>
                    </a:move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6"/>
                    </a:lnTo>
                    <a:lnTo>
                      <a:pt x="1" y="46"/>
                    </a:lnTo>
                    <a:lnTo>
                      <a:pt x="4" y="55"/>
                    </a:lnTo>
                    <a:lnTo>
                      <a:pt x="7" y="65"/>
                    </a:lnTo>
                    <a:lnTo>
                      <a:pt x="12" y="73"/>
                    </a:lnTo>
                    <a:lnTo>
                      <a:pt x="18" y="80"/>
                    </a:lnTo>
                    <a:lnTo>
                      <a:pt x="21" y="84"/>
                    </a:lnTo>
                    <a:lnTo>
                      <a:pt x="23" y="87"/>
                    </a:lnTo>
                    <a:lnTo>
                      <a:pt x="26" y="90"/>
                    </a:lnTo>
                    <a:lnTo>
                      <a:pt x="30" y="92"/>
                    </a:lnTo>
                    <a:lnTo>
                      <a:pt x="37" y="95"/>
                    </a:lnTo>
                    <a:lnTo>
                      <a:pt x="44" y="97"/>
                    </a:lnTo>
                    <a:lnTo>
                      <a:pt x="47" y="97"/>
                    </a:lnTo>
                    <a:lnTo>
                      <a:pt x="51" y="97"/>
                    </a:lnTo>
                    <a:lnTo>
                      <a:pt x="54" y="95"/>
                    </a:lnTo>
                    <a:lnTo>
                      <a:pt x="57" y="94"/>
                    </a:lnTo>
                    <a:lnTo>
                      <a:pt x="62" y="90"/>
                    </a:lnTo>
                    <a:lnTo>
                      <a:pt x="66" y="84"/>
                    </a:lnTo>
                    <a:lnTo>
                      <a:pt x="69" y="79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61"/>
                    </a:lnTo>
                    <a:lnTo>
                      <a:pt x="70" y="51"/>
                    </a:lnTo>
                    <a:lnTo>
                      <a:pt x="68" y="42"/>
                    </a:lnTo>
                    <a:lnTo>
                      <a:pt x="63" y="32"/>
                    </a:lnTo>
                    <a:lnTo>
                      <a:pt x="59" y="24"/>
                    </a:lnTo>
                    <a:lnTo>
                      <a:pt x="54" y="15"/>
                    </a:lnTo>
                    <a:lnTo>
                      <a:pt x="48" y="10"/>
                    </a:lnTo>
                    <a:lnTo>
                      <a:pt x="41" y="4"/>
                    </a:lnTo>
                    <a:lnTo>
                      <a:pt x="35" y="2"/>
                    </a:lnTo>
                    <a:lnTo>
                      <a:pt x="3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2" name="Freeform 1050"/>
              <p:cNvSpPr>
                <a:spLocks/>
              </p:cNvSpPr>
              <p:nvPr userDrawn="1"/>
            </p:nvSpPr>
            <p:spPr bwMode="auto">
              <a:xfrm>
                <a:off x="3526" y="3224"/>
                <a:ext cx="34" cy="47"/>
              </a:xfrm>
              <a:custGeom>
                <a:avLst/>
                <a:gdLst>
                  <a:gd name="T0" fmla="*/ 1 w 67"/>
                  <a:gd name="T1" fmla="*/ 0 h 94"/>
                  <a:gd name="T2" fmla="*/ 1 w 67"/>
                  <a:gd name="T3" fmla="*/ 0 h 94"/>
                  <a:gd name="T4" fmla="*/ 1 w 67"/>
                  <a:gd name="T5" fmla="*/ 0 h 94"/>
                  <a:gd name="T6" fmla="*/ 1 w 67"/>
                  <a:gd name="T7" fmla="*/ 1 h 94"/>
                  <a:gd name="T8" fmla="*/ 1 w 67"/>
                  <a:gd name="T9" fmla="*/ 1 h 94"/>
                  <a:gd name="T10" fmla="*/ 1 w 67"/>
                  <a:gd name="T11" fmla="*/ 1 h 94"/>
                  <a:gd name="T12" fmla="*/ 1 w 67"/>
                  <a:gd name="T13" fmla="*/ 1 h 94"/>
                  <a:gd name="T14" fmla="*/ 1 w 67"/>
                  <a:gd name="T15" fmla="*/ 1 h 94"/>
                  <a:gd name="T16" fmla="*/ 1 w 67"/>
                  <a:gd name="T17" fmla="*/ 1 h 94"/>
                  <a:gd name="T18" fmla="*/ 1 w 67"/>
                  <a:gd name="T19" fmla="*/ 1 h 94"/>
                  <a:gd name="T20" fmla="*/ 0 w 67"/>
                  <a:gd name="T21" fmla="*/ 1 h 94"/>
                  <a:gd name="T22" fmla="*/ 0 w 67"/>
                  <a:gd name="T23" fmla="*/ 1 h 94"/>
                  <a:gd name="T24" fmla="*/ 1 w 67"/>
                  <a:gd name="T25" fmla="*/ 1 h 94"/>
                  <a:gd name="T26" fmla="*/ 1 w 67"/>
                  <a:gd name="T27" fmla="*/ 1 h 94"/>
                  <a:gd name="T28" fmla="*/ 1 w 67"/>
                  <a:gd name="T29" fmla="*/ 1 h 94"/>
                  <a:gd name="T30" fmla="*/ 1 w 67"/>
                  <a:gd name="T31" fmla="*/ 1 h 94"/>
                  <a:gd name="T32" fmla="*/ 1 w 67"/>
                  <a:gd name="T33" fmla="*/ 1 h 94"/>
                  <a:gd name="T34" fmla="*/ 1 w 67"/>
                  <a:gd name="T35" fmla="*/ 1 h 94"/>
                  <a:gd name="T36" fmla="*/ 1 w 67"/>
                  <a:gd name="T37" fmla="*/ 1 h 94"/>
                  <a:gd name="T38" fmla="*/ 1 w 67"/>
                  <a:gd name="T39" fmla="*/ 1 h 94"/>
                  <a:gd name="T40" fmla="*/ 1 w 67"/>
                  <a:gd name="T41" fmla="*/ 1 h 94"/>
                  <a:gd name="T42" fmla="*/ 1 w 67"/>
                  <a:gd name="T43" fmla="*/ 1 h 94"/>
                  <a:gd name="T44" fmla="*/ 1 w 67"/>
                  <a:gd name="T45" fmla="*/ 1 h 94"/>
                  <a:gd name="T46" fmla="*/ 1 w 67"/>
                  <a:gd name="T47" fmla="*/ 1 h 94"/>
                  <a:gd name="T48" fmla="*/ 1 w 67"/>
                  <a:gd name="T49" fmla="*/ 1 h 94"/>
                  <a:gd name="T50" fmla="*/ 1 w 67"/>
                  <a:gd name="T51" fmla="*/ 1 h 94"/>
                  <a:gd name="T52" fmla="*/ 1 w 67"/>
                  <a:gd name="T53" fmla="*/ 1 h 94"/>
                  <a:gd name="T54" fmla="*/ 1 w 67"/>
                  <a:gd name="T55" fmla="*/ 1 h 94"/>
                  <a:gd name="T56" fmla="*/ 1 w 67"/>
                  <a:gd name="T57" fmla="*/ 1 h 94"/>
                  <a:gd name="T58" fmla="*/ 1 w 67"/>
                  <a:gd name="T59" fmla="*/ 1 h 94"/>
                  <a:gd name="T60" fmla="*/ 1 w 67"/>
                  <a:gd name="T61" fmla="*/ 1 h 94"/>
                  <a:gd name="T62" fmla="*/ 1 w 67"/>
                  <a:gd name="T63" fmla="*/ 1 h 94"/>
                  <a:gd name="T64" fmla="*/ 1 w 67"/>
                  <a:gd name="T65" fmla="*/ 1 h 94"/>
                  <a:gd name="T66" fmla="*/ 1 w 67"/>
                  <a:gd name="T67" fmla="*/ 1 h 94"/>
                  <a:gd name="T68" fmla="*/ 1 w 67"/>
                  <a:gd name="T69" fmla="*/ 1 h 94"/>
                  <a:gd name="T70" fmla="*/ 1 w 67"/>
                  <a:gd name="T71" fmla="*/ 1 h 94"/>
                  <a:gd name="T72" fmla="*/ 1 w 67"/>
                  <a:gd name="T73" fmla="*/ 1 h 94"/>
                  <a:gd name="T74" fmla="*/ 1 w 67"/>
                  <a:gd name="T75" fmla="*/ 1 h 94"/>
                  <a:gd name="T76" fmla="*/ 1 w 67"/>
                  <a:gd name="T77" fmla="*/ 1 h 94"/>
                  <a:gd name="T78" fmla="*/ 1 w 67"/>
                  <a:gd name="T79" fmla="*/ 1 h 94"/>
                  <a:gd name="T80" fmla="*/ 1 w 67"/>
                  <a:gd name="T81" fmla="*/ 0 h 9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" h="94">
                    <a:moveTo>
                      <a:pt x="26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7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1" y="44"/>
                    </a:lnTo>
                    <a:lnTo>
                      <a:pt x="4" y="52"/>
                    </a:lnTo>
                    <a:lnTo>
                      <a:pt x="7" y="61"/>
                    </a:lnTo>
                    <a:lnTo>
                      <a:pt x="11" y="70"/>
                    </a:lnTo>
                    <a:lnTo>
                      <a:pt x="16" y="78"/>
                    </a:lnTo>
                    <a:lnTo>
                      <a:pt x="22" y="83"/>
                    </a:lnTo>
                    <a:lnTo>
                      <a:pt x="29" y="89"/>
                    </a:lnTo>
                    <a:lnTo>
                      <a:pt x="36" y="93"/>
                    </a:lnTo>
                    <a:lnTo>
                      <a:pt x="38" y="93"/>
                    </a:lnTo>
                    <a:lnTo>
                      <a:pt x="41" y="94"/>
                    </a:lnTo>
                    <a:lnTo>
                      <a:pt x="48" y="94"/>
                    </a:lnTo>
                    <a:lnTo>
                      <a:pt x="53" y="93"/>
                    </a:lnTo>
                    <a:lnTo>
                      <a:pt x="56" y="90"/>
                    </a:lnTo>
                    <a:lnTo>
                      <a:pt x="59" y="89"/>
                    </a:lnTo>
                    <a:lnTo>
                      <a:pt x="60" y="86"/>
                    </a:lnTo>
                    <a:lnTo>
                      <a:pt x="63" y="83"/>
                    </a:lnTo>
                    <a:lnTo>
                      <a:pt x="66" y="77"/>
                    </a:lnTo>
                    <a:lnTo>
                      <a:pt x="67" y="70"/>
                    </a:lnTo>
                    <a:lnTo>
                      <a:pt x="67" y="61"/>
                    </a:lnTo>
                    <a:lnTo>
                      <a:pt x="67" y="52"/>
                    </a:lnTo>
                    <a:lnTo>
                      <a:pt x="64" y="42"/>
                    </a:lnTo>
                    <a:lnTo>
                      <a:pt x="60" y="33"/>
                    </a:lnTo>
                    <a:lnTo>
                      <a:pt x="56" y="24"/>
                    </a:lnTo>
                    <a:lnTo>
                      <a:pt x="51" y="16"/>
                    </a:lnTo>
                    <a:lnTo>
                      <a:pt x="45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3" name="Freeform 1051"/>
              <p:cNvSpPr>
                <a:spLocks/>
              </p:cNvSpPr>
              <p:nvPr userDrawn="1"/>
            </p:nvSpPr>
            <p:spPr bwMode="auto">
              <a:xfrm>
                <a:off x="3912" y="3270"/>
                <a:ext cx="44" cy="54"/>
              </a:xfrm>
              <a:custGeom>
                <a:avLst/>
                <a:gdLst>
                  <a:gd name="T0" fmla="*/ 1 w 88"/>
                  <a:gd name="T1" fmla="*/ 0 h 108"/>
                  <a:gd name="T2" fmla="*/ 1 w 88"/>
                  <a:gd name="T3" fmla="*/ 0 h 108"/>
                  <a:gd name="T4" fmla="*/ 1 w 88"/>
                  <a:gd name="T5" fmla="*/ 1 h 108"/>
                  <a:gd name="T6" fmla="*/ 1 w 88"/>
                  <a:gd name="T7" fmla="*/ 1 h 108"/>
                  <a:gd name="T8" fmla="*/ 1 w 88"/>
                  <a:gd name="T9" fmla="*/ 1 h 108"/>
                  <a:gd name="T10" fmla="*/ 1 w 88"/>
                  <a:gd name="T11" fmla="*/ 1 h 108"/>
                  <a:gd name="T12" fmla="*/ 1 w 88"/>
                  <a:gd name="T13" fmla="*/ 1 h 108"/>
                  <a:gd name="T14" fmla="*/ 1 w 88"/>
                  <a:gd name="T15" fmla="*/ 1 h 108"/>
                  <a:gd name="T16" fmla="*/ 1 w 88"/>
                  <a:gd name="T17" fmla="*/ 1 h 108"/>
                  <a:gd name="T18" fmla="*/ 0 w 88"/>
                  <a:gd name="T19" fmla="*/ 1 h 108"/>
                  <a:gd name="T20" fmla="*/ 0 w 88"/>
                  <a:gd name="T21" fmla="*/ 1 h 108"/>
                  <a:gd name="T22" fmla="*/ 0 w 88"/>
                  <a:gd name="T23" fmla="*/ 1 h 108"/>
                  <a:gd name="T24" fmla="*/ 0 w 88"/>
                  <a:gd name="T25" fmla="*/ 1 h 108"/>
                  <a:gd name="T26" fmla="*/ 1 w 88"/>
                  <a:gd name="T27" fmla="*/ 1 h 108"/>
                  <a:gd name="T28" fmla="*/ 1 w 88"/>
                  <a:gd name="T29" fmla="*/ 1 h 108"/>
                  <a:gd name="T30" fmla="*/ 1 w 88"/>
                  <a:gd name="T31" fmla="*/ 1 h 108"/>
                  <a:gd name="T32" fmla="*/ 1 w 88"/>
                  <a:gd name="T33" fmla="*/ 1 h 108"/>
                  <a:gd name="T34" fmla="*/ 1 w 88"/>
                  <a:gd name="T35" fmla="*/ 1 h 108"/>
                  <a:gd name="T36" fmla="*/ 1 w 88"/>
                  <a:gd name="T37" fmla="*/ 1 h 108"/>
                  <a:gd name="T38" fmla="*/ 1 w 88"/>
                  <a:gd name="T39" fmla="*/ 1 h 108"/>
                  <a:gd name="T40" fmla="*/ 1 w 88"/>
                  <a:gd name="T41" fmla="*/ 1 h 108"/>
                  <a:gd name="T42" fmla="*/ 1 w 88"/>
                  <a:gd name="T43" fmla="*/ 1 h 108"/>
                  <a:gd name="T44" fmla="*/ 1 w 88"/>
                  <a:gd name="T45" fmla="*/ 1 h 108"/>
                  <a:gd name="T46" fmla="*/ 1 w 88"/>
                  <a:gd name="T47" fmla="*/ 1 h 108"/>
                  <a:gd name="T48" fmla="*/ 1 w 88"/>
                  <a:gd name="T49" fmla="*/ 1 h 108"/>
                  <a:gd name="T50" fmla="*/ 1 w 88"/>
                  <a:gd name="T51" fmla="*/ 1 h 108"/>
                  <a:gd name="T52" fmla="*/ 1 w 88"/>
                  <a:gd name="T53" fmla="*/ 1 h 108"/>
                  <a:gd name="T54" fmla="*/ 1 w 88"/>
                  <a:gd name="T55" fmla="*/ 1 h 108"/>
                  <a:gd name="T56" fmla="*/ 1 w 88"/>
                  <a:gd name="T57" fmla="*/ 1 h 108"/>
                  <a:gd name="T58" fmla="*/ 1 w 88"/>
                  <a:gd name="T59" fmla="*/ 1 h 108"/>
                  <a:gd name="T60" fmla="*/ 1 w 88"/>
                  <a:gd name="T61" fmla="*/ 1 h 108"/>
                  <a:gd name="T62" fmla="*/ 1 w 88"/>
                  <a:gd name="T63" fmla="*/ 1 h 108"/>
                  <a:gd name="T64" fmla="*/ 1 w 88"/>
                  <a:gd name="T65" fmla="*/ 1 h 108"/>
                  <a:gd name="T66" fmla="*/ 1 w 88"/>
                  <a:gd name="T67" fmla="*/ 1 h 108"/>
                  <a:gd name="T68" fmla="*/ 1 w 88"/>
                  <a:gd name="T69" fmla="*/ 1 h 108"/>
                  <a:gd name="T70" fmla="*/ 1 w 88"/>
                  <a:gd name="T71" fmla="*/ 1 h 108"/>
                  <a:gd name="T72" fmla="*/ 1 w 88"/>
                  <a:gd name="T73" fmla="*/ 1 h 108"/>
                  <a:gd name="T74" fmla="*/ 1 w 88"/>
                  <a:gd name="T75" fmla="*/ 1 h 108"/>
                  <a:gd name="T76" fmla="*/ 1 w 88"/>
                  <a:gd name="T77" fmla="*/ 1 h 108"/>
                  <a:gd name="T78" fmla="*/ 1 w 88"/>
                  <a:gd name="T79" fmla="*/ 1 h 108"/>
                  <a:gd name="T80" fmla="*/ 1 w 88"/>
                  <a:gd name="T81" fmla="*/ 1 h 108"/>
                  <a:gd name="T82" fmla="*/ 1 w 88"/>
                  <a:gd name="T83" fmla="*/ 1 h 108"/>
                  <a:gd name="T84" fmla="*/ 1 w 88"/>
                  <a:gd name="T85" fmla="*/ 1 h 108"/>
                  <a:gd name="T86" fmla="*/ 1 w 88"/>
                  <a:gd name="T87" fmla="*/ 0 h 10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8" h="108">
                    <a:moveTo>
                      <a:pt x="35" y="0"/>
                    </a:moveTo>
                    <a:lnTo>
                      <a:pt x="26" y="0"/>
                    </a:lnTo>
                    <a:lnTo>
                      <a:pt x="22" y="1"/>
                    </a:lnTo>
                    <a:lnTo>
                      <a:pt x="18" y="2"/>
                    </a:lnTo>
                    <a:lnTo>
                      <a:pt x="15" y="4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3" y="60"/>
                    </a:lnTo>
                    <a:lnTo>
                      <a:pt x="7" y="70"/>
                    </a:lnTo>
                    <a:lnTo>
                      <a:pt x="13" y="79"/>
                    </a:lnTo>
                    <a:lnTo>
                      <a:pt x="20" y="89"/>
                    </a:lnTo>
                    <a:lnTo>
                      <a:pt x="28" y="96"/>
                    </a:lnTo>
                    <a:lnTo>
                      <a:pt x="36" y="101"/>
                    </a:lnTo>
                    <a:lnTo>
                      <a:pt x="44" y="107"/>
                    </a:lnTo>
                    <a:lnTo>
                      <a:pt x="53" y="108"/>
                    </a:lnTo>
                    <a:lnTo>
                      <a:pt x="62" y="108"/>
                    </a:lnTo>
                    <a:lnTo>
                      <a:pt x="66" y="108"/>
                    </a:lnTo>
                    <a:lnTo>
                      <a:pt x="69" y="107"/>
                    </a:lnTo>
                    <a:lnTo>
                      <a:pt x="73" y="104"/>
                    </a:lnTo>
                    <a:lnTo>
                      <a:pt x="76" y="103"/>
                    </a:lnTo>
                    <a:lnTo>
                      <a:pt x="79" y="100"/>
                    </a:lnTo>
                    <a:lnTo>
                      <a:pt x="82" y="97"/>
                    </a:lnTo>
                    <a:lnTo>
                      <a:pt x="83" y="93"/>
                    </a:lnTo>
                    <a:lnTo>
                      <a:pt x="86" y="89"/>
                    </a:lnTo>
                    <a:lnTo>
                      <a:pt x="87" y="85"/>
                    </a:lnTo>
                    <a:lnTo>
                      <a:pt x="88" y="81"/>
                    </a:lnTo>
                    <a:lnTo>
                      <a:pt x="88" y="75"/>
                    </a:lnTo>
                    <a:lnTo>
                      <a:pt x="88" y="71"/>
                    </a:lnTo>
                    <a:lnTo>
                      <a:pt x="87" y="60"/>
                    </a:lnTo>
                    <a:lnTo>
                      <a:pt x="84" y="49"/>
                    </a:lnTo>
                    <a:lnTo>
                      <a:pt x="83" y="44"/>
                    </a:lnTo>
                    <a:lnTo>
                      <a:pt x="80" y="38"/>
                    </a:lnTo>
                    <a:lnTo>
                      <a:pt x="75" y="29"/>
                    </a:lnTo>
                    <a:lnTo>
                      <a:pt x="68" y="19"/>
                    </a:lnTo>
                    <a:lnTo>
                      <a:pt x="61" y="12"/>
                    </a:lnTo>
                    <a:lnTo>
                      <a:pt x="53" y="7"/>
                    </a:lnTo>
                    <a:lnTo>
                      <a:pt x="43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4" name="Freeform 1052"/>
              <p:cNvSpPr>
                <a:spLocks/>
              </p:cNvSpPr>
              <p:nvPr userDrawn="1"/>
            </p:nvSpPr>
            <p:spPr bwMode="auto">
              <a:xfrm>
                <a:off x="4150" y="3299"/>
                <a:ext cx="53" cy="58"/>
              </a:xfrm>
              <a:custGeom>
                <a:avLst/>
                <a:gdLst>
                  <a:gd name="T0" fmla="*/ 1 w 104"/>
                  <a:gd name="T1" fmla="*/ 0 h 117"/>
                  <a:gd name="T2" fmla="*/ 1 w 104"/>
                  <a:gd name="T3" fmla="*/ 0 h 117"/>
                  <a:gd name="T4" fmla="*/ 1 w 104"/>
                  <a:gd name="T5" fmla="*/ 0 h 117"/>
                  <a:gd name="T6" fmla="*/ 1 w 104"/>
                  <a:gd name="T7" fmla="*/ 0 h 117"/>
                  <a:gd name="T8" fmla="*/ 1 w 104"/>
                  <a:gd name="T9" fmla="*/ 0 h 117"/>
                  <a:gd name="T10" fmla="*/ 1 w 104"/>
                  <a:gd name="T11" fmla="*/ 0 h 117"/>
                  <a:gd name="T12" fmla="*/ 1 w 104"/>
                  <a:gd name="T13" fmla="*/ 0 h 117"/>
                  <a:gd name="T14" fmla="*/ 1 w 104"/>
                  <a:gd name="T15" fmla="*/ 0 h 117"/>
                  <a:gd name="T16" fmla="*/ 1 w 104"/>
                  <a:gd name="T17" fmla="*/ 0 h 117"/>
                  <a:gd name="T18" fmla="*/ 1 w 104"/>
                  <a:gd name="T19" fmla="*/ 0 h 117"/>
                  <a:gd name="T20" fmla="*/ 1 w 104"/>
                  <a:gd name="T21" fmla="*/ 0 h 117"/>
                  <a:gd name="T22" fmla="*/ 1 w 104"/>
                  <a:gd name="T23" fmla="*/ 0 h 117"/>
                  <a:gd name="T24" fmla="*/ 1 w 104"/>
                  <a:gd name="T25" fmla="*/ 0 h 117"/>
                  <a:gd name="T26" fmla="*/ 0 w 104"/>
                  <a:gd name="T27" fmla="*/ 0 h 117"/>
                  <a:gd name="T28" fmla="*/ 1 w 104"/>
                  <a:gd name="T29" fmla="*/ 0 h 117"/>
                  <a:gd name="T30" fmla="*/ 1 w 104"/>
                  <a:gd name="T31" fmla="*/ 0 h 117"/>
                  <a:gd name="T32" fmla="*/ 1 w 104"/>
                  <a:gd name="T33" fmla="*/ 0 h 117"/>
                  <a:gd name="T34" fmla="*/ 1 w 104"/>
                  <a:gd name="T35" fmla="*/ 0 h 117"/>
                  <a:gd name="T36" fmla="*/ 1 w 104"/>
                  <a:gd name="T37" fmla="*/ 0 h 117"/>
                  <a:gd name="T38" fmla="*/ 1 w 104"/>
                  <a:gd name="T39" fmla="*/ 0 h 117"/>
                  <a:gd name="T40" fmla="*/ 1 w 104"/>
                  <a:gd name="T41" fmla="*/ 0 h 117"/>
                  <a:gd name="T42" fmla="*/ 1 w 104"/>
                  <a:gd name="T43" fmla="*/ 0 h 117"/>
                  <a:gd name="T44" fmla="*/ 1 w 104"/>
                  <a:gd name="T45" fmla="*/ 0 h 117"/>
                  <a:gd name="T46" fmla="*/ 1 w 104"/>
                  <a:gd name="T47" fmla="*/ 0 h 117"/>
                  <a:gd name="T48" fmla="*/ 1 w 104"/>
                  <a:gd name="T49" fmla="*/ 0 h 117"/>
                  <a:gd name="T50" fmla="*/ 1 w 104"/>
                  <a:gd name="T51" fmla="*/ 0 h 117"/>
                  <a:gd name="T52" fmla="*/ 1 w 104"/>
                  <a:gd name="T53" fmla="*/ 0 h 117"/>
                  <a:gd name="T54" fmla="*/ 1 w 104"/>
                  <a:gd name="T55" fmla="*/ 0 h 117"/>
                  <a:gd name="T56" fmla="*/ 1 w 104"/>
                  <a:gd name="T57" fmla="*/ 0 h 117"/>
                  <a:gd name="T58" fmla="*/ 1 w 104"/>
                  <a:gd name="T59" fmla="*/ 0 h 117"/>
                  <a:gd name="T60" fmla="*/ 1 w 104"/>
                  <a:gd name="T61" fmla="*/ 0 h 117"/>
                  <a:gd name="T62" fmla="*/ 1 w 104"/>
                  <a:gd name="T63" fmla="*/ 0 h 117"/>
                  <a:gd name="T64" fmla="*/ 1 w 104"/>
                  <a:gd name="T65" fmla="*/ 0 h 117"/>
                  <a:gd name="T66" fmla="*/ 1 w 104"/>
                  <a:gd name="T67" fmla="*/ 0 h 117"/>
                  <a:gd name="T68" fmla="*/ 1 w 104"/>
                  <a:gd name="T69" fmla="*/ 0 h 117"/>
                  <a:gd name="T70" fmla="*/ 1 w 104"/>
                  <a:gd name="T71" fmla="*/ 0 h 117"/>
                  <a:gd name="T72" fmla="*/ 1 w 104"/>
                  <a:gd name="T73" fmla="*/ 0 h 117"/>
                  <a:gd name="T74" fmla="*/ 1 w 104"/>
                  <a:gd name="T75" fmla="*/ 0 h 117"/>
                  <a:gd name="T76" fmla="*/ 1 w 104"/>
                  <a:gd name="T77" fmla="*/ 0 h 117"/>
                  <a:gd name="T78" fmla="*/ 1 w 104"/>
                  <a:gd name="T79" fmla="*/ 0 h 117"/>
                  <a:gd name="T80" fmla="*/ 1 w 104"/>
                  <a:gd name="T81" fmla="*/ 0 h 117"/>
                  <a:gd name="T82" fmla="*/ 1 w 104"/>
                  <a:gd name="T83" fmla="*/ 0 h 117"/>
                  <a:gd name="T84" fmla="*/ 1 w 104"/>
                  <a:gd name="T85" fmla="*/ 0 h 117"/>
                  <a:gd name="T86" fmla="*/ 1 w 104"/>
                  <a:gd name="T87" fmla="*/ 0 h 117"/>
                  <a:gd name="T88" fmla="*/ 1 w 104"/>
                  <a:gd name="T89" fmla="*/ 0 h 117"/>
                  <a:gd name="T90" fmla="*/ 1 w 104"/>
                  <a:gd name="T91" fmla="*/ 0 h 117"/>
                  <a:gd name="T92" fmla="*/ 1 w 104"/>
                  <a:gd name="T93" fmla="*/ 0 h 117"/>
                  <a:gd name="T94" fmla="*/ 1 w 104"/>
                  <a:gd name="T95" fmla="*/ 0 h 117"/>
                  <a:gd name="T96" fmla="*/ 1 w 104"/>
                  <a:gd name="T97" fmla="*/ 0 h 117"/>
                  <a:gd name="T98" fmla="*/ 1 w 104"/>
                  <a:gd name="T99" fmla="*/ 0 h 117"/>
                  <a:gd name="T100" fmla="*/ 1 w 104"/>
                  <a:gd name="T101" fmla="*/ 0 h 117"/>
                  <a:gd name="T102" fmla="*/ 1 w 104"/>
                  <a:gd name="T103" fmla="*/ 0 h 117"/>
                  <a:gd name="T104" fmla="*/ 1 w 104"/>
                  <a:gd name="T105" fmla="*/ 0 h 117"/>
                  <a:gd name="T106" fmla="*/ 1 w 104"/>
                  <a:gd name="T107" fmla="*/ 0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" h="117">
                    <a:moveTo>
                      <a:pt x="41" y="0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5"/>
                    </a:lnTo>
                    <a:lnTo>
                      <a:pt x="15" y="6"/>
                    </a:lnTo>
                    <a:lnTo>
                      <a:pt x="12" y="10"/>
                    </a:lnTo>
                    <a:lnTo>
                      <a:pt x="9" y="13"/>
                    </a:lnTo>
                    <a:lnTo>
                      <a:pt x="6" y="17"/>
                    </a:lnTo>
                    <a:lnTo>
                      <a:pt x="4" y="21"/>
                    </a:lnTo>
                    <a:lnTo>
                      <a:pt x="2" y="25"/>
                    </a:lnTo>
                    <a:lnTo>
                      <a:pt x="1" y="31"/>
                    </a:lnTo>
                    <a:lnTo>
                      <a:pt x="1" y="35"/>
                    </a:lnTo>
                    <a:lnTo>
                      <a:pt x="0" y="40"/>
                    </a:lnTo>
                    <a:lnTo>
                      <a:pt x="1" y="53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2" y="82"/>
                    </a:lnTo>
                    <a:lnTo>
                      <a:pt x="15" y="86"/>
                    </a:lnTo>
                    <a:lnTo>
                      <a:pt x="23" y="95"/>
                    </a:lnTo>
                    <a:lnTo>
                      <a:pt x="27" y="99"/>
                    </a:lnTo>
                    <a:lnTo>
                      <a:pt x="31" y="104"/>
                    </a:lnTo>
                    <a:lnTo>
                      <a:pt x="37" y="108"/>
                    </a:lnTo>
                    <a:lnTo>
                      <a:pt x="41" y="110"/>
                    </a:lnTo>
                    <a:lnTo>
                      <a:pt x="50" y="115"/>
                    </a:lnTo>
                    <a:lnTo>
                      <a:pt x="56" y="116"/>
                    </a:lnTo>
                    <a:lnTo>
                      <a:pt x="61" y="117"/>
                    </a:lnTo>
                    <a:lnTo>
                      <a:pt x="67" y="117"/>
                    </a:lnTo>
                    <a:lnTo>
                      <a:pt x="71" y="117"/>
                    </a:lnTo>
                    <a:lnTo>
                      <a:pt x="77" y="117"/>
                    </a:lnTo>
                    <a:lnTo>
                      <a:pt x="81" y="116"/>
                    </a:lnTo>
                    <a:lnTo>
                      <a:pt x="85" y="113"/>
                    </a:lnTo>
                    <a:lnTo>
                      <a:pt x="88" y="112"/>
                    </a:lnTo>
                    <a:lnTo>
                      <a:pt x="92" y="109"/>
                    </a:lnTo>
                    <a:lnTo>
                      <a:pt x="94" y="105"/>
                    </a:lnTo>
                    <a:lnTo>
                      <a:pt x="100" y="97"/>
                    </a:lnTo>
                    <a:lnTo>
                      <a:pt x="101" y="93"/>
                    </a:lnTo>
                    <a:lnTo>
                      <a:pt x="103" y="88"/>
                    </a:lnTo>
                    <a:lnTo>
                      <a:pt x="103" y="83"/>
                    </a:lnTo>
                    <a:lnTo>
                      <a:pt x="104" y="77"/>
                    </a:lnTo>
                    <a:lnTo>
                      <a:pt x="103" y="65"/>
                    </a:lnTo>
                    <a:lnTo>
                      <a:pt x="101" y="60"/>
                    </a:lnTo>
                    <a:lnTo>
                      <a:pt x="100" y="53"/>
                    </a:lnTo>
                    <a:lnTo>
                      <a:pt x="94" y="42"/>
                    </a:lnTo>
                    <a:lnTo>
                      <a:pt x="88" y="31"/>
                    </a:lnTo>
                    <a:lnTo>
                      <a:pt x="85" y="27"/>
                    </a:lnTo>
                    <a:lnTo>
                      <a:pt x="81" y="21"/>
                    </a:lnTo>
                    <a:lnTo>
                      <a:pt x="75" y="17"/>
                    </a:lnTo>
                    <a:lnTo>
                      <a:pt x="71" y="13"/>
                    </a:lnTo>
                    <a:lnTo>
                      <a:pt x="61" y="7"/>
                    </a:lnTo>
                    <a:lnTo>
                      <a:pt x="57" y="5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5" name="Freeform 1053"/>
              <p:cNvSpPr>
                <a:spLocks/>
              </p:cNvSpPr>
              <p:nvPr userDrawn="1"/>
            </p:nvSpPr>
            <p:spPr bwMode="auto">
              <a:xfrm>
                <a:off x="3705" y="3245"/>
                <a:ext cx="39" cy="51"/>
              </a:xfrm>
              <a:custGeom>
                <a:avLst/>
                <a:gdLst>
                  <a:gd name="T0" fmla="*/ 1 w 77"/>
                  <a:gd name="T1" fmla="*/ 0 h 102"/>
                  <a:gd name="T2" fmla="*/ 1 w 77"/>
                  <a:gd name="T3" fmla="*/ 0 h 102"/>
                  <a:gd name="T4" fmla="*/ 1 w 77"/>
                  <a:gd name="T5" fmla="*/ 1 h 102"/>
                  <a:gd name="T6" fmla="*/ 1 w 77"/>
                  <a:gd name="T7" fmla="*/ 1 h 102"/>
                  <a:gd name="T8" fmla="*/ 1 w 77"/>
                  <a:gd name="T9" fmla="*/ 1 h 102"/>
                  <a:gd name="T10" fmla="*/ 1 w 77"/>
                  <a:gd name="T11" fmla="*/ 1 h 102"/>
                  <a:gd name="T12" fmla="*/ 1 w 77"/>
                  <a:gd name="T13" fmla="*/ 1 h 102"/>
                  <a:gd name="T14" fmla="*/ 1 w 77"/>
                  <a:gd name="T15" fmla="*/ 1 h 102"/>
                  <a:gd name="T16" fmla="*/ 1 w 77"/>
                  <a:gd name="T17" fmla="*/ 1 h 102"/>
                  <a:gd name="T18" fmla="*/ 0 w 77"/>
                  <a:gd name="T19" fmla="*/ 1 h 102"/>
                  <a:gd name="T20" fmla="*/ 0 w 77"/>
                  <a:gd name="T21" fmla="*/ 1 h 102"/>
                  <a:gd name="T22" fmla="*/ 1 w 77"/>
                  <a:gd name="T23" fmla="*/ 1 h 102"/>
                  <a:gd name="T24" fmla="*/ 1 w 77"/>
                  <a:gd name="T25" fmla="*/ 1 h 102"/>
                  <a:gd name="T26" fmla="*/ 1 w 77"/>
                  <a:gd name="T27" fmla="*/ 1 h 102"/>
                  <a:gd name="T28" fmla="*/ 1 w 77"/>
                  <a:gd name="T29" fmla="*/ 1 h 102"/>
                  <a:gd name="T30" fmla="*/ 1 w 77"/>
                  <a:gd name="T31" fmla="*/ 1 h 102"/>
                  <a:gd name="T32" fmla="*/ 1 w 77"/>
                  <a:gd name="T33" fmla="*/ 1 h 102"/>
                  <a:gd name="T34" fmla="*/ 1 w 77"/>
                  <a:gd name="T35" fmla="*/ 1 h 102"/>
                  <a:gd name="T36" fmla="*/ 1 w 77"/>
                  <a:gd name="T37" fmla="*/ 1 h 102"/>
                  <a:gd name="T38" fmla="*/ 1 w 77"/>
                  <a:gd name="T39" fmla="*/ 1 h 102"/>
                  <a:gd name="T40" fmla="*/ 1 w 77"/>
                  <a:gd name="T41" fmla="*/ 1 h 102"/>
                  <a:gd name="T42" fmla="*/ 1 w 77"/>
                  <a:gd name="T43" fmla="*/ 1 h 102"/>
                  <a:gd name="T44" fmla="*/ 1 w 77"/>
                  <a:gd name="T45" fmla="*/ 1 h 102"/>
                  <a:gd name="T46" fmla="*/ 1 w 77"/>
                  <a:gd name="T47" fmla="*/ 1 h 102"/>
                  <a:gd name="T48" fmla="*/ 1 w 77"/>
                  <a:gd name="T49" fmla="*/ 1 h 102"/>
                  <a:gd name="T50" fmla="*/ 1 w 77"/>
                  <a:gd name="T51" fmla="*/ 1 h 102"/>
                  <a:gd name="T52" fmla="*/ 1 w 77"/>
                  <a:gd name="T53" fmla="*/ 1 h 102"/>
                  <a:gd name="T54" fmla="*/ 1 w 77"/>
                  <a:gd name="T55" fmla="*/ 1 h 102"/>
                  <a:gd name="T56" fmla="*/ 1 w 77"/>
                  <a:gd name="T57" fmla="*/ 1 h 102"/>
                  <a:gd name="T58" fmla="*/ 1 w 77"/>
                  <a:gd name="T59" fmla="*/ 1 h 102"/>
                  <a:gd name="T60" fmla="*/ 1 w 77"/>
                  <a:gd name="T61" fmla="*/ 1 h 102"/>
                  <a:gd name="T62" fmla="*/ 1 w 77"/>
                  <a:gd name="T63" fmla="*/ 1 h 102"/>
                  <a:gd name="T64" fmla="*/ 1 w 77"/>
                  <a:gd name="T65" fmla="*/ 1 h 102"/>
                  <a:gd name="T66" fmla="*/ 1 w 77"/>
                  <a:gd name="T67" fmla="*/ 1 h 102"/>
                  <a:gd name="T68" fmla="*/ 1 w 77"/>
                  <a:gd name="T69" fmla="*/ 1 h 102"/>
                  <a:gd name="T70" fmla="*/ 1 w 77"/>
                  <a:gd name="T71" fmla="*/ 1 h 102"/>
                  <a:gd name="T72" fmla="*/ 1 w 77"/>
                  <a:gd name="T73" fmla="*/ 1 h 102"/>
                  <a:gd name="T74" fmla="*/ 1 w 77"/>
                  <a:gd name="T75" fmla="*/ 1 h 102"/>
                  <a:gd name="T76" fmla="*/ 1 w 77"/>
                  <a:gd name="T77" fmla="*/ 1 h 102"/>
                  <a:gd name="T78" fmla="*/ 1 w 77"/>
                  <a:gd name="T79" fmla="*/ 1 h 102"/>
                  <a:gd name="T80" fmla="*/ 1 w 77"/>
                  <a:gd name="T81" fmla="*/ 1 h 102"/>
                  <a:gd name="T82" fmla="*/ 1 w 77"/>
                  <a:gd name="T83" fmla="*/ 0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7" h="102">
                    <a:moveTo>
                      <a:pt x="29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9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1" y="47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12" y="76"/>
                    </a:lnTo>
                    <a:lnTo>
                      <a:pt x="18" y="84"/>
                    </a:lnTo>
                    <a:lnTo>
                      <a:pt x="25" y="91"/>
                    </a:lnTo>
                    <a:lnTo>
                      <a:pt x="31" y="96"/>
                    </a:lnTo>
                    <a:lnTo>
                      <a:pt x="36" y="98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7" y="102"/>
                    </a:lnTo>
                    <a:lnTo>
                      <a:pt x="55" y="102"/>
                    </a:lnTo>
                    <a:lnTo>
                      <a:pt x="58" y="101"/>
                    </a:lnTo>
                    <a:lnTo>
                      <a:pt x="60" y="99"/>
                    </a:lnTo>
                    <a:lnTo>
                      <a:pt x="66" y="96"/>
                    </a:lnTo>
                    <a:lnTo>
                      <a:pt x="71" y="91"/>
                    </a:lnTo>
                    <a:lnTo>
                      <a:pt x="74" y="84"/>
                    </a:lnTo>
                    <a:lnTo>
                      <a:pt x="75" y="80"/>
                    </a:lnTo>
                    <a:lnTo>
                      <a:pt x="77" y="76"/>
                    </a:lnTo>
                    <a:lnTo>
                      <a:pt x="77" y="66"/>
                    </a:lnTo>
                    <a:lnTo>
                      <a:pt x="75" y="57"/>
                    </a:lnTo>
                    <a:lnTo>
                      <a:pt x="73" y="46"/>
                    </a:lnTo>
                    <a:lnTo>
                      <a:pt x="70" y="36"/>
                    </a:lnTo>
                    <a:lnTo>
                      <a:pt x="67" y="30"/>
                    </a:lnTo>
                    <a:lnTo>
                      <a:pt x="64" y="26"/>
                    </a:lnTo>
                    <a:lnTo>
                      <a:pt x="59" y="18"/>
                    </a:lnTo>
                    <a:lnTo>
                      <a:pt x="52" y="11"/>
                    </a:lnTo>
                    <a:lnTo>
                      <a:pt x="45" y="6"/>
                    </a:lnTo>
                    <a:lnTo>
                      <a:pt x="41" y="4"/>
                    </a:lnTo>
                    <a:lnTo>
                      <a:pt x="37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6" name="Freeform 1054"/>
              <p:cNvSpPr>
                <a:spLocks/>
              </p:cNvSpPr>
              <p:nvPr userDrawn="1"/>
            </p:nvSpPr>
            <p:spPr bwMode="auto">
              <a:xfrm>
                <a:off x="4333" y="3320"/>
                <a:ext cx="57" cy="63"/>
              </a:xfrm>
              <a:custGeom>
                <a:avLst/>
                <a:gdLst>
                  <a:gd name="T0" fmla="*/ 0 w 116"/>
                  <a:gd name="T1" fmla="*/ 0 h 125"/>
                  <a:gd name="T2" fmla="*/ 0 w 116"/>
                  <a:gd name="T3" fmla="*/ 0 h 125"/>
                  <a:gd name="T4" fmla="*/ 0 w 116"/>
                  <a:gd name="T5" fmla="*/ 1 h 125"/>
                  <a:gd name="T6" fmla="*/ 0 w 116"/>
                  <a:gd name="T7" fmla="*/ 1 h 125"/>
                  <a:gd name="T8" fmla="*/ 0 w 116"/>
                  <a:gd name="T9" fmla="*/ 1 h 125"/>
                  <a:gd name="T10" fmla="*/ 0 w 116"/>
                  <a:gd name="T11" fmla="*/ 1 h 125"/>
                  <a:gd name="T12" fmla="*/ 0 w 116"/>
                  <a:gd name="T13" fmla="*/ 1 h 125"/>
                  <a:gd name="T14" fmla="*/ 0 w 116"/>
                  <a:gd name="T15" fmla="*/ 1 h 125"/>
                  <a:gd name="T16" fmla="*/ 0 w 116"/>
                  <a:gd name="T17" fmla="*/ 1 h 125"/>
                  <a:gd name="T18" fmla="*/ 0 w 116"/>
                  <a:gd name="T19" fmla="*/ 1 h 125"/>
                  <a:gd name="T20" fmla="*/ 0 w 116"/>
                  <a:gd name="T21" fmla="*/ 1 h 125"/>
                  <a:gd name="T22" fmla="*/ 0 w 116"/>
                  <a:gd name="T23" fmla="*/ 1 h 125"/>
                  <a:gd name="T24" fmla="*/ 0 w 116"/>
                  <a:gd name="T25" fmla="*/ 1 h 125"/>
                  <a:gd name="T26" fmla="*/ 0 w 116"/>
                  <a:gd name="T27" fmla="*/ 1 h 125"/>
                  <a:gd name="T28" fmla="*/ 0 w 116"/>
                  <a:gd name="T29" fmla="*/ 1 h 125"/>
                  <a:gd name="T30" fmla="*/ 0 w 116"/>
                  <a:gd name="T31" fmla="*/ 1 h 125"/>
                  <a:gd name="T32" fmla="*/ 0 w 116"/>
                  <a:gd name="T33" fmla="*/ 1 h 125"/>
                  <a:gd name="T34" fmla="*/ 0 w 116"/>
                  <a:gd name="T35" fmla="*/ 1 h 125"/>
                  <a:gd name="T36" fmla="*/ 0 w 116"/>
                  <a:gd name="T37" fmla="*/ 1 h 125"/>
                  <a:gd name="T38" fmla="*/ 0 w 116"/>
                  <a:gd name="T39" fmla="*/ 1 h 125"/>
                  <a:gd name="T40" fmla="*/ 0 w 116"/>
                  <a:gd name="T41" fmla="*/ 1 h 125"/>
                  <a:gd name="T42" fmla="*/ 0 w 116"/>
                  <a:gd name="T43" fmla="*/ 1 h 125"/>
                  <a:gd name="T44" fmla="*/ 0 w 116"/>
                  <a:gd name="T45" fmla="*/ 1 h 125"/>
                  <a:gd name="T46" fmla="*/ 0 w 116"/>
                  <a:gd name="T47" fmla="*/ 1 h 125"/>
                  <a:gd name="T48" fmla="*/ 0 w 116"/>
                  <a:gd name="T49" fmla="*/ 1 h 125"/>
                  <a:gd name="T50" fmla="*/ 0 w 116"/>
                  <a:gd name="T51" fmla="*/ 1 h 125"/>
                  <a:gd name="T52" fmla="*/ 0 w 116"/>
                  <a:gd name="T53" fmla="*/ 1 h 125"/>
                  <a:gd name="T54" fmla="*/ 0 w 116"/>
                  <a:gd name="T55" fmla="*/ 1 h 125"/>
                  <a:gd name="T56" fmla="*/ 0 w 116"/>
                  <a:gd name="T57" fmla="*/ 1 h 125"/>
                  <a:gd name="T58" fmla="*/ 0 w 116"/>
                  <a:gd name="T59" fmla="*/ 1 h 125"/>
                  <a:gd name="T60" fmla="*/ 0 w 116"/>
                  <a:gd name="T61" fmla="*/ 1 h 125"/>
                  <a:gd name="T62" fmla="*/ 0 w 116"/>
                  <a:gd name="T63" fmla="*/ 1 h 125"/>
                  <a:gd name="T64" fmla="*/ 0 w 116"/>
                  <a:gd name="T65" fmla="*/ 1 h 125"/>
                  <a:gd name="T66" fmla="*/ 0 w 116"/>
                  <a:gd name="T67" fmla="*/ 1 h 125"/>
                  <a:gd name="T68" fmla="*/ 0 w 116"/>
                  <a:gd name="T69" fmla="*/ 1 h 125"/>
                  <a:gd name="T70" fmla="*/ 0 w 116"/>
                  <a:gd name="T71" fmla="*/ 1 h 125"/>
                  <a:gd name="T72" fmla="*/ 0 w 116"/>
                  <a:gd name="T73" fmla="*/ 1 h 125"/>
                  <a:gd name="T74" fmla="*/ 0 w 116"/>
                  <a:gd name="T75" fmla="*/ 1 h 125"/>
                  <a:gd name="T76" fmla="*/ 0 w 116"/>
                  <a:gd name="T77" fmla="*/ 1 h 125"/>
                  <a:gd name="T78" fmla="*/ 0 w 116"/>
                  <a:gd name="T79" fmla="*/ 1 h 125"/>
                  <a:gd name="T80" fmla="*/ 0 w 116"/>
                  <a:gd name="T81" fmla="*/ 1 h 125"/>
                  <a:gd name="T82" fmla="*/ 0 w 116"/>
                  <a:gd name="T83" fmla="*/ 1 h 125"/>
                  <a:gd name="T84" fmla="*/ 0 w 116"/>
                  <a:gd name="T85" fmla="*/ 1 h 125"/>
                  <a:gd name="T86" fmla="*/ 0 w 116"/>
                  <a:gd name="T87" fmla="*/ 1 h 125"/>
                  <a:gd name="T88" fmla="*/ 0 w 116"/>
                  <a:gd name="T89" fmla="*/ 1 h 125"/>
                  <a:gd name="T90" fmla="*/ 0 w 116"/>
                  <a:gd name="T91" fmla="*/ 1 h 125"/>
                  <a:gd name="T92" fmla="*/ 0 w 116"/>
                  <a:gd name="T93" fmla="*/ 1 h 125"/>
                  <a:gd name="T94" fmla="*/ 0 w 116"/>
                  <a:gd name="T95" fmla="*/ 1 h 125"/>
                  <a:gd name="T96" fmla="*/ 0 w 116"/>
                  <a:gd name="T97" fmla="*/ 1 h 125"/>
                  <a:gd name="T98" fmla="*/ 0 w 116"/>
                  <a:gd name="T99" fmla="*/ 1 h 125"/>
                  <a:gd name="T100" fmla="*/ 0 w 116"/>
                  <a:gd name="T101" fmla="*/ 1 h 125"/>
                  <a:gd name="T102" fmla="*/ 0 w 116"/>
                  <a:gd name="T103" fmla="*/ 1 h 125"/>
                  <a:gd name="T104" fmla="*/ 0 w 116"/>
                  <a:gd name="T105" fmla="*/ 1 h 125"/>
                  <a:gd name="T106" fmla="*/ 0 w 116"/>
                  <a:gd name="T107" fmla="*/ 0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6" h="125">
                    <a:moveTo>
                      <a:pt x="47" y="0"/>
                    </a:moveTo>
                    <a:lnTo>
                      <a:pt x="36" y="0"/>
                    </a:lnTo>
                    <a:lnTo>
                      <a:pt x="30" y="1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0" y="14"/>
                    </a:lnTo>
                    <a:lnTo>
                      <a:pt x="7" y="18"/>
                    </a:lnTo>
                    <a:lnTo>
                      <a:pt x="4" y="22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1" y="55"/>
                    </a:lnTo>
                    <a:lnTo>
                      <a:pt x="4" y="69"/>
                    </a:lnTo>
                    <a:lnTo>
                      <a:pt x="7" y="74"/>
                    </a:lnTo>
                    <a:lnTo>
                      <a:pt x="10" y="80"/>
                    </a:lnTo>
                    <a:lnTo>
                      <a:pt x="17" y="91"/>
                    </a:lnTo>
                    <a:lnTo>
                      <a:pt x="25" y="102"/>
                    </a:lnTo>
                    <a:lnTo>
                      <a:pt x="30" y="106"/>
                    </a:lnTo>
                    <a:lnTo>
                      <a:pt x="34" y="110"/>
                    </a:lnTo>
                    <a:lnTo>
                      <a:pt x="40" y="114"/>
                    </a:lnTo>
                    <a:lnTo>
                      <a:pt x="45" y="117"/>
                    </a:lnTo>
                    <a:lnTo>
                      <a:pt x="56" y="122"/>
                    </a:lnTo>
                    <a:lnTo>
                      <a:pt x="62" y="124"/>
                    </a:lnTo>
                    <a:lnTo>
                      <a:pt x="67" y="125"/>
                    </a:lnTo>
                    <a:lnTo>
                      <a:pt x="74" y="125"/>
                    </a:lnTo>
                    <a:lnTo>
                      <a:pt x="80" y="125"/>
                    </a:lnTo>
                    <a:lnTo>
                      <a:pt x="84" y="124"/>
                    </a:lnTo>
                    <a:lnTo>
                      <a:pt x="89" y="122"/>
                    </a:lnTo>
                    <a:lnTo>
                      <a:pt x="94" y="121"/>
                    </a:lnTo>
                    <a:lnTo>
                      <a:pt x="98" y="118"/>
                    </a:lnTo>
                    <a:lnTo>
                      <a:pt x="102" y="116"/>
                    </a:lnTo>
                    <a:lnTo>
                      <a:pt x="105" y="111"/>
                    </a:lnTo>
                    <a:lnTo>
                      <a:pt x="110" y="103"/>
                    </a:lnTo>
                    <a:lnTo>
                      <a:pt x="113" y="99"/>
                    </a:lnTo>
                    <a:lnTo>
                      <a:pt x="114" y="94"/>
                    </a:lnTo>
                    <a:lnTo>
                      <a:pt x="116" y="88"/>
                    </a:lnTo>
                    <a:lnTo>
                      <a:pt x="116" y="83"/>
                    </a:lnTo>
                    <a:lnTo>
                      <a:pt x="114" y="70"/>
                    </a:lnTo>
                    <a:lnTo>
                      <a:pt x="113" y="63"/>
                    </a:lnTo>
                    <a:lnTo>
                      <a:pt x="111" y="58"/>
                    </a:lnTo>
                    <a:lnTo>
                      <a:pt x="109" y="51"/>
                    </a:lnTo>
                    <a:lnTo>
                      <a:pt x="107" y="48"/>
                    </a:lnTo>
                    <a:lnTo>
                      <a:pt x="106" y="45"/>
                    </a:lnTo>
                    <a:lnTo>
                      <a:pt x="99" y="33"/>
                    </a:lnTo>
                    <a:lnTo>
                      <a:pt x="89" y="23"/>
                    </a:lnTo>
                    <a:lnTo>
                      <a:pt x="85" y="19"/>
                    </a:lnTo>
                    <a:lnTo>
                      <a:pt x="80" y="15"/>
                    </a:lnTo>
                    <a:lnTo>
                      <a:pt x="74" y="11"/>
                    </a:lnTo>
                    <a:lnTo>
                      <a:pt x="69" y="8"/>
                    </a:lnTo>
                    <a:lnTo>
                      <a:pt x="63" y="6"/>
                    </a:lnTo>
                    <a:lnTo>
                      <a:pt x="58" y="3"/>
                    </a:lnTo>
                    <a:lnTo>
                      <a:pt x="52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7" name="Freeform 1055"/>
              <p:cNvSpPr>
                <a:spLocks/>
              </p:cNvSpPr>
              <p:nvPr userDrawn="1"/>
            </p:nvSpPr>
            <p:spPr bwMode="auto">
              <a:xfrm>
                <a:off x="3839" y="3262"/>
                <a:ext cx="42" cy="53"/>
              </a:xfrm>
              <a:custGeom>
                <a:avLst/>
                <a:gdLst>
                  <a:gd name="T0" fmla="*/ 1 w 84"/>
                  <a:gd name="T1" fmla="*/ 0 h 106"/>
                  <a:gd name="T2" fmla="*/ 1 w 84"/>
                  <a:gd name="T3" fmla="*/ 0 h 106"/>
                  <a:gd name="T4" fmla="*/ 1 w 84"/>
                  <a:gd name="T5" fmla="*/ 1 h 106"/>
                  <a:gd name="T6" fmla="*/ 1 w 84"/>
                  <a:gd name="T7" fmla="*/ 1 h 106"/>
                  <a:gd name="T8" fmla="*/ 1 w 84"/>
                  <a:gd name="T9" fmla="*/ 1 h 106"/>
                  <a:gd name="T10" fmla="*/ 1 w 84"/>
                  <a:gd name="T11" fmla="*/ 1 h 106"/>
                  <a:gd name="T12" fmla="*/ 1 w 84"/>
                  <a:gd name="T13" fmla="*/ 1 h 106"/>
                  <a:gd name="T14" fmla="*/ 1 w 84"/>
                  <a:gd name="T15" fmla="*/ 1 h 106"/>
                  <a:gd name="T16" fmla="*/ 0 w 84"/>
                  <a:gd name="T17" fmla="*/ 1 h 106"/>
                  <a:gd name="T18" fmla="*/ 0 w 84"/>
                  <a:gd name="T19" fmla="*/ 1 h 106"/>
                  <a:gd name="T20" fmla="*/ 1 w 84"/>
                  <a:gd name="T21" fmla="*/ 1 h 106"/>
                  <a:gd name="T22" fmla="*/ 1 w 84"/>
                  <a:gd name="T23" fmla="*/ 1 h 106"/>
                  <a:gd name="T24" fmla="*/ 1 w 84"/>
                  <a:gd name="T25" fmla="*/ 1 h 106"/>
                  <a:gd name="T26" fmla="*/ 1 w 84"/>
                  <a:gd name="T27" fmla="*/ 1 h 106"/>
                  <a:gd name="T28" fmla="*/ 1 w 84"/>
                  <a:gd name="T29" fmla="*/ 1 h 106"/>
                  <a:gd name="T30" fmla="*/ 1 w 84"/>
                  <a:gd name="T31" fmla="*/ 1 h 106"/>
                  <a:gd name="T32" fmla="*/ 1 w 84"/>
                  <a:gd name="T33" fmla="*/ 1 h 106"/>
                  <a:gd name="T34" fmla="*/ 1 w 84"/>
                  <a:gd name="T35" fmla="*/ 1 h 106"/>
                  <a:gd name="T36" fmla="*/ 1 w 84"/>
                  <a:gd name="T37" fmla="*/ 1 h 106"/>
                  <a:gd name="T38" fmla="*/ 1 w 84"/>
                  <a:gd name="T39" fmla="*/ 1 h 106"/>
                  <a:gd name="T40" fmla="*/ 1 w 84"/>
                  <a:gd name="T41" fmla="*/ 1 h 106"/>
                  <a:gd name="T42" fmla="*/ 1 w 84"/>
                  <a:gd name="T43" fmla="*/ 1 h 106"/>
                  <a:gd name="T44" fmla="*/ 1 w 84"/>
                  <a:gd name="T45" fmla="*/ 1 h 106"/>
                  <a:gd name="T46" fmla="*/ 1 w 84"/>
                  <a:gd name="T47" fmla="*/ 1 h 106"/>
                  <a:gd name="T48" fmla="*/ 1 w 84"/>
                  <a:gd name="T49" fmla="*/ 1 h 106"/>
                  <a:gd name="T50" fmla="*/ 1 w 84"/>
                  <a:gd name="T51" fmla="*/ 1 h 106"/>
                  <a:gd name="T52" fmla="*/ 1 w 84"/>
                  <a:gd name="T53" fmla="*/ 1 h 106"/>
                  <a:gd name="T54" fmla="*/ 1 w 84"/>
                  <a:gd name="T55" fmla="*/ 1 h 106"/>
                  <a:gd name="T56" fmla="*/ 1 w 84"/>
                  <a:gd name="T57" fmla="*/ 1 h 106"/>
                  <a:gd name="T58" fmla="*/ 1 w 84"/>
                  <a:gd name="T59" fmla="*/ 1 h 106"/>
                  <a:gd name="T60" fmla="*/ 1 w 84"/>
                  <a:gd name="T61" fmla="*/ 1 h 106"/>
                  <a:gd name="T62" fmla="*/ 1 w 84"/>
                  <a:gd name="T63" fmla="*/ 1 h 106"/>
                  <a:gd name="T64" fmla="*/ 1 w 84"/>
                  <a:gd name="T65" fmla="*/ 1 h 106"/>
                  <a:gd name="T66" fmla="*/ 1 w 84"/>
                  <a:gd name="T67" fmla="*/ 1 h 106"/>
                  <a:gd name="T68" fmla="*/ 1 w 84"/>
                  <a:gd name="T69" fmla="*/ 1 h 106"/>
                  <a:gd name="T70" fmla="*/ 1 w 84"/>
                  <a:gd name="T71" fmla="*/ 1 h 106"/>
                  <a:gd name="T72" fmla="*/ 1 w 84"/>
                  <a:gd name="T73" fmla="*/ 1 h 106"/>
                  <a:gd name="T74" fmla="*/ 1 w 84"/>
                  <a:gd name="T75" fmla="*/ 1 h 106"/>
                  <a:gd name="T76" fmla="*/ 1 w 84"/>
                  <a:gd name="T77" fmla="*/ 1 h 106"/>
                  <a:gd name="T78" fmla="*/ 1 w 84"/>
                  <a:gd name="T79" fmla="*/ 0 h 106"/>
                  <a:gd name="T80" fmla="*/ 1 w 84"/>
                  <a:gd name="T81" fmla="*/ 0 h 1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106">
                    <a:moveTo>
                      <a:pt x="33" y="0"/>
                    </a:moveTo>
                    <a:lnTo>
                      <a:pt x="25" y="0"/>
                    </a:lnTo>
                    <a:lnTo>
                      <a:pt x="18" y="2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7" y="11"/>
                    </a:lnTo>
                    <a:lnTo>
                      <a:pt x="3" y="19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1" y="52"/>
                    </a:lnTo>
                    <a:lnTo>
                      <a:pt x="4" y="58"/>
                    </a:lnTo>
                    <a:lnTo>
                      <a:pt x="7" y="69"/>
                    </a:lnTo>
                    <a:lnTo>
                      <a:pt x="12" y="77"/>
                    </a:lnTo>
                    <a:lnTo>
                      <a:pt x="19" y="87"/>
                    </a:lnTo>
                    <a:lnTo>
                      <a:pt x="26" y="94"/>
                    </a:lnTo>
                    <a:lnTo>
                      <a:pt x="34" y="99"/>
                    </a:lnTo>
                    <a:lnTo>
                      <a:pt x="43" y="103"/>
                    </a:lnTo>
                    <a:lnTo>
                      <a:pt x="47" y="105"/>
                    </a:lnTo>
                    <a:lnTo>
                      <a:pt x="51" y="106"/>
                    </a:lnTo>
                    <a:lnTo>
                      <a:pt x="59" y="106"/>
                    </a:lnTo>
                    <a:lnTo>
                      <a:pt x="63" y="105"/>
                    </a:lnTo>
                    <a:lnTo>
                      <a:pt x="66" y="103"/>
                    </a:lnTo>
                    <a:lnTo>
                      <a:pt x="70" y="102"/>
                    </a:lnTo>
                    <a:lnTo>
                      <a:pt x="73" y="99"/>
                    </a:lnTo>
                    <a:lnTo>
                      <a:pt x="77" y="94"/>
                    </a:lnTo>
                    <a:lnTo>
                      <a:pt x="81" y="87"/>
                    </a:lnTo>
                    <a:lnTo>
                      <a:pt x="84" y="79"/>
                    </a:lnTo>
                    <a:lnTo>
                      <a:pt x="84" y="69"/>
                    </a:lnTo>
                    <a:lnTo>
                      <a:pt x="84" y="58"/>
                    </a:lnTo>
                    <a:lnTo>
                      <a:pt x="82" y="52"/>
                    </a:lnTo>
                    <a:lnTo>
                      <a:pt x="81" y="47"/>
                    </a:lnTo>
                    <a:lnTo>
                      <a:pt x="77" y="37"/>
                    </a:lnTo>
                    <a:lnTo>
                      <a:pt x="71" y="28"/>
                    </a:lnTo>
                    <a:lnTo>
                      <a:pt x="65" y="18"/>
                    </a:lnTo>
                    <a:lnTo>
                      <a:pt x="58" y="11"/>
                    </a:lnTo>
                    <a:lnTo>
                      <a:pt x="49" y="6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8" name="Freeform 1056"/>
              <p:cNvSpPr>
                <a:spLocks/>
              </p:cNvSpPr>
              <p:nvPr userDrawn="1"/>
            </p:nvSpPr>
            <p:spPr bwMode="auto">
              <a:xfrm>
                <a:off x="4066" y="3288"/>
                <a:ext cx="50" cy="57"/>
              </a:xfrm>
              <a:custGeom>
                <a:avLst/>
                <a:gdLst>
                  <a:gd name="T0" fmla="*/ 1 w 99"/>
                  <a:gd name="T1" fmla="*/ 0 h 114"/>
                  <a:gd name="T2" fmla="*/ 1 w 99"/>
                  <a:gd name="T3" fmla="*/ 0 h 114"/>
                  <a:gd name="T4" fmla="*/ 1 w 99"/>
                  <a:gd name="T5" fmla="*/ 1 h 114"/>
                  <a:gd name="T6" fmla="*/ 1 w 99"/>
                  <a:gd name="T7" fmla="*/ 1 h 114"/>
                  <a:gd name="T8" fmla="*/ 1 w 99"/>
                  <a:gd name="T9" fmla="*/ 1 h 114"/>
                  <a:gd name="T10" fmla="*/ 1 w 99"/>
                  <a:gd name="T11" fmla="*/ 1 h 114"/>
                  <a:gd name="T12" fmla="*/ 1 w 99"/>
                  <a:gd name="T13" fmla="*/ 1 h 114"/>
                  <a:gd name="T14" fmla="*/ 1 w 99"/>
                  <a:gd name="T15" fmla="*/ 1 h 114"/>
                  <a:gd name="T16" fmla="*/ 1 w 99"/>
                  <a:gd name="T17" fmla="*/ 1 h 114"/>
                  <a:gd name="T18" fmla="*/ 1 w 99"/>
                  <a:gd name="T19" fmla="*/ 1 h 114"/>
                  <a:gd name="T20" fmla="*/ 1 w 99"/>
                  <a:gd name="T21" fmla="*/ 1 h 114"/>
                  <a:gd name="T22" fmla="*/ 0 w 99"/>
                  <a:gd name="T23" fmla="*/ 1 h 114"/>
                  <a:gd name="T24" fmla="*/ 1 w 99"/>
                  <a:gd name="T25" fmla="*/ 1 h 114"/>
                  <a:gd name="T26" fmla="*/ 1 w 99"/>
                  <a:gd name="T27" fmla="*/ 1 h 114"/>
                  <a:gd name="T28" fmla="*/ 1 w 99"/>
                  <a:gd name="T29" fmla="*/ 1 h 114"/>
                  <a:gd name="T30" fmla="*/ 1 w 99"/>
                  <a:gd name="T31" fmla="*/ 1 h 114"/>
                  <a:gd name="T32" fmla="*/ 1 w 99"/>
                  <a:gd name="T33" fmla="*/ 1 h 114"/>
                  <a:gd name="T34" fmla="*/ 1 w 99"/>
                  <a:gd name="T35" fmla="*/ 1 h 114"/>
                  <a:gd name="T36" fmla="*/ 1 w 99"/>
                  <a:gd name="T37" fmla="*/ 1 h 114"/>
                  <a:gd name="T38" fmla="*/ 1 w 99"/>
                  <a:gd name="T39" fmla="*/ 1 h 114"/>
                  <a:gd name="T40" fmla="*/ 1 w 99"/>
                  <a:gd name="T41" fmla="*/ 1 h 114"/>
                  <a:gd name="T42" fmla="*/ 1 w 99"/>
                  <a:gd name="T43" fmla="*/ 1 h 114"/>
                  <a:gd name="T44" fmla="*/ 1 w 99"/>
                  <a:gd name="T45" fmla="*/ 1 h 114"/>
                  <a:gd name="T46" fmla="*/ 1 w 99"/>
                  <a:gd name="T47" fmla="*/ 1 h 114"/>
                  <a:gd name="T48" fmla="*/ 1 w 99"/>
                  <a:gd name="T49" fmla="*/ 1 h 114"/>
                  <a:gd name="T50" fmla="*/ 1 w 99"/>
                  <a:gd name="T51" fmla="*/ 1 h 114"/>
                  <a:gd name="T52" fmla="*/ 1 w 99"/>
                  <a:gd name="T53" fmla="*/ 1 h 114"/>
                  <a:gd name="T54" fmla="*/ 1 w 99"/>
                  <a:gd name="T55" fmla="*/ 1 h 114"/>
                  <a:gd name="T56" fmla="*/ 1 w 99"/>
                  <a:gd name="T57" fmla="*/ 1 h 114"/>
                  <a:gd name="T58" fmla="*/ 1 w 99"/>
                  <a:gd name="T59" fmla="*/ 1 h 114"/>
                  <a:gd name="T60" fmla="*/ 1 w 99"/>
                  <a:gd name="T61" fmla="*/ 1 h 114"/>
                  <a:gd name="T62" fmla="*/ 1 w 99"/>
                  <a:gd name="T63" fmla="*/ 1 h 114"/>
                  <a:gd name="T64" fmla="*/ 1 w 99"/>
                  <a:gd name="T65" fmla="*/ 1 h 114"/>
                  <a:gd name="T66" fmla="*/ 1 w 99"/>
                  <a:gd name="T67" fmla="*/ 1 h 114"/>
                  <a:gd name="T68" fmla="*/ 1 w 99"/>
                  <a:gd name="T69" fmla="*/ 1 h 114"/>
                  <a:gd name="T70" fmla="*/ 1 w 99"/>
                  <a:gd name="T71" fmla="*/ 1 h 114"/>
                  <a:gd name="T72" fmla="*/ 1 w 99"/>
                  <a:gd name="T73" fmla="*/ 1 h 114"/>
                  <a:gd name="T74" fmla="*/ 1 w 99"/>
                  <a:gd name="T75" fmla="*/ 1 h 114"/>
                  <a:gd name="T76" fmla="*/ 1 w 99"/>
                  <a:gd name="T77" fmla="*/ 1 h 114"/>
                  <a:gd name="T78" fmla="*/ 1 w 99"/>
                  <a:gd name="T79" fmla="*/ 1 h 114"/>
                  <a:gd name="T80" fmla="*/ 1 w 99"/>
                  <a:gd name="T81" fmla="*/ 1 h 114"/>
                  <a:gd name="T82" fmla="*/ 1 w 99"/>
                  <a:gd name="T83" fmla="*/ 1 h 114"/>
                  <a:gd name="T84" fmla="*/ 1 w 99"/>
                  <a:gd name="T85" fmla="*/ 1 h 114"/>
                  <a:gd name="T86" fmla="*/ 1 w 99"/>
                  <a:gd name="T87" fmla="*/ 1 h 114"/>
                  <a:gd name="T88" fmla="*/ 1 w 99"/>
                  <a:gd name="T89" fmla="*/ 1 h 114"/>
                  <a:gd name="T90" fmla="*/ 1 w 99"/>
                  <a:gd name="T91" fmla="*/ 1 h 114"/>
                  <a:gd name="T92" fmla="*/ 1 w 99"/>
                  <a:gd name="T93" fmla="*/ 1 h 114"/>
                  <a:gd name="T94" fmla="*/ 1 w 99"/>
                  <a:gd name="T95" fmla="*/ 1 h 114"/>
                  <a:gd name="T96" fmla="*/ 1 w 99"/>
                  <a:gd name="T97" fmla="*/ 1 h 114"/>
                  <a:gd name="T98" fmla="*/ 1 w 99"/>
                  <a:gd name="T99" fmla="*/ 0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9" h="114">
                    <a:moveTo>
                      <a:pt x="40" y="0"/>
                    </a:moveTo>
                    <a:lnTo>
                      <a:pt x="30" y="0"/>
                    </a:lnTo>
                    <a:lnTo>
                      <a:pt x="26" y="1"/>
                    </a:lnTo>
                    <a:lnTo>
                      <a:pt x="22" y="3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8" y="12"/>
                    </a:lnTo>
                    <a:lnTo>
                      <a:pt x="4" y="20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1" y="51"/>
                    </a:lnTo>
                    <a:lnTo>
                      <a:pt x="4" y="63"/>
                    </a:lnTo>
                    <a:lnTo>
                      <a:pt x="9" y="74"/>
                    </a:lnTo>
                    <a:lnTo>
                      <a:pt x="15" y="84"/>
                    </a:lnTo>
                    <a:lnTo>
                      <a:pt x="22" y="93"/>
                    </a:lnTo>
                    <a:lnTo>
                      <a:pt x="30" y="102"/>
                    </a:lnTo>
                    <a:lnTo>
                      <a:pt x="36" y="104"/>
                    </a:lnTo>
                    <a:lnTo>
                      <a:pt x="40" y="107"/>
                    </a:lnTo>
                    <a:lnTo>
                      <a:pt x="44" y="110"/>
                    </a:lnTo>
                    <a:lnTo>
                      <a:pt x="49" y="113"/>
                    </a:lnTo>
                    <a:lnTo>
                      <a:pt x="53" y="114"/>
                    </a:lnTo>
                    <a:lnTo>
                      <a:pt x="59" y="114"/>
                    </a:lnTo>
                    <a:lnTo>
                      <a:pt x="69" y="114"/>
                    </a:lnTo>
                    <a:lnTo>
                      <a:pt x="73" y="114"/>
                    </a:lnTo>
                    <a:lnTo>
                      <a:pt x="77" y="113"/>
                    </a:lnTo>
                    <a:lnTo>
                      <a:pt x="81" y="111"/>
                    </a:lnTo>
                    <a:lnTo>
                      <a:pt x="84" y="108"/>
                    </a:lnTo>
                    <a:lnTo>
                      <a:pt x="88" y="106"/>
                    </a:lnTo>
                    <a:lnTo>
                      <a:pt x="91" y="102"/>
                    </a:lnTo>
                    <a:lnTo>
                      <a:pt x="95" y="95"/>
                    </a:lnTo>
                    <a:lnTo>
                      <a:pt x="96" y="91"/>
                    </a:lnTo>
                    <a:lnTo>
                      <a:pt x="97" y="85"/>
                    </a:lnTo>
                    <a:lnTo>
                      <a:pt x="99" y="75"/>
                    </a:lnTo>
                    <a:lnTo>
                      <a:pt x="97" y="63"/>
                    </a:lnTo>
                    <a:lnTo>
                      <a:pt x="96" y="58"/>
                    </a:lnTo>
                    <a:lnTo>
                      <a:pt x="95" y="52"/>
                    </a:lnTo>
                    <a:lnTo>
                      <a:pt x="92" y="45"/>
                    </a:lnTo>
                    <a:lnTo>
                      <a:pt x="89" y="40"/>
                    </a:lnTo>
                    <a:lnTo>
                      <a:pt x="86" y="36"/>
                    </a:lnTo>
                    <a:lnTo>
                      <a:pt x="84" y="30"/>
                    </a:lnTo>
                    <a:lnTo>
                      <a:pt x="80" y="25"/>
                    </a:lnTo>
                    <a:lnTo>
                      <a:pt x="75" y="20"/>
                    </a:lnTo>
                    <a:lnTo>
                      <a:pt x="67" y="12"/>
                    </a:lnTo>
                    <a:lnTo>
                      <a:pt x="59" y="7"/>
                    </a:lnTo>
                    <a:lnTo>
                      <a:pt x="53" y="4"/>
                    </a:lnTo>
                    <a:lnTo>
                      <a:pt x="49" y="3"/>
                    </a:lnTo>
                    <a:lnTo>
                      <a:pt x="44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09" name="Freeform 1057"/>
              <p:cNvSpPr>
                <a:spLocks/>
              </p:cNvSpPr>
              <p:nvPr userDrawn="1"/>
            </p:nvSpPr>
            <p:spPr bwMode="auto">
              <a:xfrm>
                <a:off x="3643" y="3238"/>
                <a:ext cx="37" cy="49"/>
              </a:xfrm>
              <a:custGeom>
                <a:avLst/>
                <a:gdLst>
                  <a:gd name="T0" fmla="*/ 1 w 74"/>
                  <a:gd name="T1" fmla="*/ 0 h 99"/>
                  <a:gd name="T2" fmla="*/ 1 w 74"/>
                  <a:gd name="T3" fmla="*/ 0 h 99"/>
                  <a:gd name="T4" fmla="*/ 1 w 74"/>
                  <a:gd name="T5" fmla="*/ 0 h 99"/>
                  <a:gd name="T6" fmla="*/ 1 w 74"/>
                  <a:gd name="T7" fmla="*/ 0 h 99"/>
                  <a:gd name="T8" fmla="*/ 1 w 74"/>
                  <a:gd name="T9" fmla="*/ 0 h 99"/>
                  <a:gd name="T10" fmla="*/ 1 w 74"/>
                  <a:gd name="T11" fmla="*/ 0 h 99"/>
                  <a:gd name="T12" fmla="*/ 1 w 74"/>
                  <a:gd name="T13" fmla="*/ 0 h 99"/>
                  <a:gd name="T14" fmla="*/ 1 w 74"/>
                  <a:gd name="T15" fmla="*/ 0 h 99"/>
                  <a:gd name="T16" fmla="*/ 0 w 74"/>
                  <a:gd name="T17" fmla="*/ 0 h 99"/>
                  <a:gd name="T18" fmla="*/ 0 w 74"/>
                  <a:gd name="T19" fmla="*/ 0 h 99"/>
                  <a:gd name="T20" fmla="*/ 0 w 74"/>
                  <a:gd name="T21" fmla="*/ 0 h 99"/>
                  <a:gd name="T22" fmla="*/ 1 w 74"/>
                  <a:gd name="T23" fmla="*/ 0 h 99"/>
                  <a:gd name="T24" fmla="*/ 1 w 74"/>
                  <a:gd name="T25" fmla="*/ 0 h 99"/>
                  <a:gd name="T26" fmla="*/ 1 w 74"/>
                  <a:gd name="T27" fmla="*/ 0 h 99"/>
                  <a:gd name="T28" fmla="*/ 1 w 74"/>
                  <a:gd name="T29" fmla="*/ 0 h 99"/>
                  <a:gd name="T30" fmla="*/ 1 w 74"/>
                  <a:gd name="T31" fmla="*/ 0 h 99"/>
                  <a:gd name="T32" fmla="*/ 1 w 74"/>
                  <a:gd name="T33" fmla="*/ 0 h 99"/>
                  <a:gd name="T34" fmla="*/ 1 w 74"/>
                  <a:gd name="T35" fmla="*/ 0 h 99"/>
                  <a:gd name="T36" fmla="*/ 1 w 74"/>
                  <a:gd name="T37" fmla="*/ 0 h 99"/>
                  <a:gd name="T38" fmla="*/ 1 w 74"/>
                  <a:gd name="T39" fmla="*/ 0 h 99"/>
                  <a:gd name="T40" fmla="*/ 1 w 74"/>
                  <a:gd name="T41" fmla="*/ 0 h 99"/>
                  <a:gd name="T42" fmla="*/ 1 w 74"/>
                  <a:gd name="T43" fmla="*/ 0 h 99"/>
                  <a:gd name="T44" fmla="*/ 1 w 74"/>
                  <a:gd name="T45" fmla="*/ 0 h 99"/>
                  <a:gd name="T46" fmla="*/ 1 w 74"/>
                  <a:gd name="T47" fmla="*/ 0 h 99"/>
                  <a:gd name="T48" fmla="*/ 1 w 74"/>
                  <a:gd name="T49" fmla="*/ 0 h 99"/>
                  <a:gd name="T50" fmla="*/ 1 w 74"/>
                  <a:gd name="T51" fmla="*/ 0 h 99"/>
                  <a:gd name="T52" fmla="*/ 1 w 74"/>
                  <a:gd name="T53" fmla="*/ 0 h 99"/>
                  <a:gd name="T54" fmla="*/ 1 w 74"/>
                  <a:gd name="T55" fmla="*/ 0 h 99"/>
                  <a:gd name="T56" fmla="*/ 1 w 74"/>
                  <a:gd name="T57" fmla="*/ 0 h 99"/>
                  <a:gd name="T58" fmla="*/ 1 w 74"/>
                  <a:gd name="T59" fmla="*/ 0 h 99"/>
                  <a:gd name="T60" fmla="*/ 1 w 74"/>
                  <a:gd name="T61" fmla="*/ 0 h 99"/>
                  <a:gd name="T62" fmla="*/ 1 w 74"/>
                  <a:gd name="T63" fmla="*/ 0 h 99"/>
                  <a:gd name="T64" fmla="*/ 1 w 74"/>
                  <a:gd name="T65" fmla="*/ 0 h 99"/>
                  <a:gd name="T66" fmla="*/ 1 w 74"/>
                  <a:gd name="T67" fmla="*/ 0 h 99"/>
                  <a:gd name="T68" fmla="*/ 1 w 74"/>
                  <a:gd name="T69" fmla="*/ 0 h 99"/>
                  <a:gd name="T70" fmla="*/ 1 w 74"/>
                  <a:gd name="T71" fmla="*/ 0 h 99"/>
                  <a:gd name="T72" fmla="*/ 1 w 74"/>
                  <a:gd name="T73" fmla="*/ 0 h 99"/>
                  <a:gd name="T74" fmla="*/ 1 w 74"/>
                  <a:gd name="T75" fmla="*/ 0 h 99"/>
                  <a:gd name="T76" fmla="*/ 1 w 74"/>
                  <a:gd name="T77" fmla="*/ 0 h 99"/>
                  <a:gd name="T78" fmla="*/ 1 w 74"/>
                  <a:gd name="T79" fmla="*/ 0 h 99"/>
                  <a:gd name="T80" fmla="*/ 1 w 74"/>
                  <a:gd name="T81" fmla="*/ 0 h 99"/>
                  <a:gd name="T82" fmla="*/ 1 w 74"/>
                  <a:gd name="T83" fmla="*/ 0 h 99"/>
                  <a:gd name="T84" fmla="*/ 1 w 74"/>
                  <a:gd name="T85" fmla="*/ 0 h 99"/>
                  <a:gd name="T86" fmla="*/ 1 w 74"/>
                  <a:gd name="T87" fmla="*/ 0 h 99"/>
                  <a:gd name="T88" fmla="*/ 1 w 74"/>
                  <a:gd name="T89" fmla="*/ 0 h 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4" h="99">
                    <a:moveTo>
                      <a:pt x="29" y="0"/>
                    </a:moveTo>
                    <a:lnTo>
                      <a:pt x="20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45"/>
                    </a:lnTo>
                    <a:lnTo>
                      <a:pt x="4" y="55"/>
                    </a:lnTo>
                    <a:lnTo>
                      <a:pt x="7" y="65"/>
                    </a:lnTo>
                    <a:lnTo>
                      <a:pt x="12" y="74"/>
                    </a:lnTo>
                    <a:lnTo>
                      <a:pt x="18" y="81"/>
                    </a:lnTo>
                    <a:lnTo>
                      <a:pt x="23" y="88"/>
                    </a:lnTo>
                    <a:lnTo>
                      <a:pt x="30" y="94"/>
                    </a:lnTo>
                    <a:lnTo>
                      <a:pt x="38" y="98"/>
                    </a:lnTo>
                    <a:lnTo>
                      <a:pt x="41" y="99"/>
                    </a:lnTo>
                    <a:lnTo>
                      <a:pt x="45" y="99"/>
                    </a:lnTo>
                    <a:lnTo>
                      <a:pt x="52" y="99"/>
                    </a:lnTo>
                    <a:lnTo>
                      <a:pt x="55" y="99"/>
                    </a:lnTo>
                    <a:lnTo>
                      <a:pt x="59" y="98"/>
                    </a:lnTo>
                    <a:lnTo>
                      <a:pt x="62" y="96"/>
                    </a:lnTo>
                    <a:lnTo>
                      <a:pt x="64" y="94"/>
                    </a:lnTo>
                    <a:lnTo>
                      <a:pt x="66" y="91"/>
                    </a:lnTo>
                    <a:lnTo>
                      <a:pt x="68" y="88"/>
                    </a:lnTo>
                    <a:lnTo>
                      <a:pt x="70" y="85"/>
                    </a:lnTo>
                    <a:lnTo>
                      <a:pt x="71" y="81"/>
                    </a:lnTo>
                    <a:lnTo>
                      <a:pt x="73" y="74"/>
                    </a:lnTo>
                    <a:lnTo>
                      <a:pt x="74" y="69"/>
                    </a:lnTo>
                    <a:lnTo>
                      <a:pt x="74" y="65"/>
                    </a:lnTo>
                    <a:lnTo>
                      <a:pt x="73" y="55"/>
                    </a:lnTo>
                    <a:lnTo>
                      <a:pt x="70" y="44"/>
                    </a:lnTo>
                    <a:lnTo>
                      <a:pt x="66" y="34"/>
                    </a:lnTo>
                    <a:lnTo>
                      <a:pt x="62" y="26"/>
                    </a:lnTo>
                    <a:lnTo>
                      <a:pt x="56" y="18"/>
                    </a:lnTo>
                    <a:lnTo>
                      <a:pt x="53" y="15"/>
                    </a:lnTo>
                    <a:lnTo>
                      <a:pt x="49" y="11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0" name="Freeform 1058"/>
              <p:cNvSpPr>
                <a:spLocks/>
              </p:cNvSpPr>
              <p:nvPr userDrawn="1"/>
            </p:nvSpPr>
            <p:spPr bwMode="auto">
              <a:xfrm>
                <a:off x="4239" y="3309"/>
                <a:ext cx="54" cy="61"/>
              </a:xfrm>
              <a:custGeom>
                <a:avLst/>
                <a:gdLst>
                  <a:gd name="T0" fmla="*/ 0 w 109"/>
                  <a:gd name="T1" fmla="*/ 0 h 121"/>
                  <a:gd name="T2" fmla="*/ 0 w 109"/>
                  <a:gd name="T3" fmla="*/ 0 h 121"/>
                  <a:gd name="T4" fmla="*/ 0 w 109"/>
                  <a:gd name="T5" fmla="*/ 1 h 121"/>
                  <a:gd name="T6" fmla="*/ 0 w 109"/>
                  <a:gd name="T7" fmla="*/ 1 h 121"/>
                  <a:gd name="T8" fmla="*/ 0 w 109"/>
                  <a:gd name="T9" fmla="*/ 1 h 121"/>
                  <a:gd name="T10" fmla="*/ 0 w 109"/>
                  <a:gd name="T11" fmla="*/ 1 h 121"/>
                  <a:gd name="T12" fmla="*/ 0 w 109"/>
                  <a:gd name="T13" fmla="*/ 1 h 121"/>
                  <a:gd name="T14" fmla="*/ 0 w 109"/>
                  <a:gd name="T15" fmla="*/ 1 h 121"/>
                  <a:gd name="T16" fmla="*/ 0 w 109"/>
                  <a:gd name="T17" fmla="*/ 1 h 121"/>
                  <a:gd name="T18" fmla="*/ 0 w 109"/>
                  <a:gd name="T19" fmla="*/ 1 h 121"/>
                  <a:gd name="T20" fmla="*/ 0 w 109"/>
                  <a:gd name="T21" fmla="*/ 1 h 121"/>
                  <a:gd name="T22" fmla="*/ 0 w 109"/>
                  <a:gd name="T23" fmla="*/ 1 h 121"/>
                  <a:gd name="T24" fmla="*/ 0 w 109"/>
                  <a:gd name="T25" fmla="*/ 1 h 121"/>
                  <a:gd name="T26" fmla="*/ 0 w 109"/>
                  <a:gd name="T27" fmla="*/ 1 h 121"/>
                  <a:gd name="T28" fmla="*/ 0 w 109"/>
                  <a:gd name="T29" fmla="*/ 1 h 121"/>
                  <a:gd name="T30" fmla="*/ 0 w 109"/>
                  <a:gd name="T31" fmla="*/ 1 h 121"/>
                  <a:gd name="T32" fmla="*/ 0 w 109"/>
                  <a:gd name="T33" fmla="*/ 1 h 121"/>
                  <a:gd name="T34" fmla="*/ 0 w 109"/>
                  <a:gd name="T35" fmla="*/ 1 h 121"/>
                  <a:gd name="T36" fmla="*/ 0 w 109"/>
                  <a:gd name="T37" fmla="*/ 1 h 121"/>
                  <a:gd name="T38" fmla="*/ 0 w 109"/>
                  <a:gd name="T39" fmla="*/ 1 h 121"/>
                  <a:gd name="T40" fmla="*/ 0 w 109"/>
                  <a:gd name="T41" fmla="*/ 1 h 121"/>
                  <a:gd name="T42" fmla="*/ 0 w 109"/>
                  <a:gd name="T43" fmla="*/ 1 h 121"/>
                  <a:gd name="T44" fmla="*/ 0 w 109"/>
                  <a:gd name="T45" fmla="*/ 1 h 121"/>
                  <a:gd name="T46" fmla="*/ 0 w 109"/>
                  <a:gd name="T47" fmla="*/ 1 h 121"/>
                  <a:gd name="T48" fmla="*/ 0 w 109"/>
                  <a:gd name="T49" fmla="*/ 1 h 121"/>
                  <a:gd name="T50" fmla="*/ 0 w 109"/>
                  <a:gd name="T51" fmla="*/ 1 h 121"/>
                  <a:gd name="T52" fmla="*/ 0 w 109"/>
                  <a:gd name="T53" fmla="*/ 1 h 121"/>
                  <a:gd name="T54" fmla="*/ 0 w 109"/>
                  <a:gd name="T55" fmla="*/ 1 h 121"/>
                  <a:gd name="T56" fmla="*/ 0 w 109"/>
                  <a:gd name="T57" fmla="*/ 1 h 121"/>
                  <a:gd name="T58" fmla="*/ 0 w 109"/>
                  <a:gd name="T59" fmla="*/ 1 h 121"/>
                  <a:gd name="T60" fmla="*/ 0 w 109"/>
                  <a:gd name="T61" fmla="*/ 1 h 121"/>
                  <a:gd name="T62" fmla="*/ 0 w 109"/>
                  <a:gd name="T63" fmla="*/ 1 h 121"/>
                  <a:gd name="T64" fmla="*/ 0 w 109"/>
                  <a:gd name="T65" fmla="*/ 1 h 121"/>
                  <a:gd name="T66" fmla="*/ 0 w 109"/>
                  <a:gd name="T67" fmla="*/ 1 h 121"/>
                  <a:gd name="T68" fmla="*/ 0 w 109"/>
                  <a:gd name="T69" fmla="*/ 1 h 121"/>
                  <a:gd name="T70" fmla="*/ 0 w 109"/>
                  <a:gd name="T71" fmla="*/ 1 h 121"/>
                  <a:gd name="T72" fmla="*/ 0 w 109"/>
                  <a:gd name="T73" fmla="*/ 1 h 121"/>
                  <a:gd name="T74" fmla="*/ 0 w 109"/>
                  <a:gd name="T75" fmla="*/ 1 h 121"/>
                  <a:gd name="T76" fmla="*/ 0 w 109"/>
                  <a:gd name="T77" fmla="*/ 1 h 121"/>
                  <a:gd name="T78" fmla="*/ 0 w 109"/>
                  <a:gd name="T79" fmla="*/ 1 h 121"/>
                  <a:gd name="T80" fmla="*/ 0 w 109"/>
                  <a:gd name="T81" fmla="*/ 1 h 121"/>
                  <a:gd name="T82" fmla="*/ 0 w 109"/>
                  <a:gd name="T83" fmla="*/ 1 h 121"/>
                  <a:gd name="T84" fmla="*/ 0 w 109"/>
                  <a:gd name="T85" fmla="*/ 1 h 121"/>
                  <a:gd name="T86" fmla="*/ 0 w 109"/>
                  <a:gd name="T87" fmla="*/ 1 h 121"/>
                  <a:gd name="T88" fmla="*/ 0 w 109"/>
                  <a:gd name="T89" fmla="*/ 1 h 121"/>
                  <a:gd name="T90" fmla="*/ 0 w 109"/>
                  <a:gd name="T91" fmla="*/ 1 h 121"/>
                  <a:gd name="T92" fmla="*/ 0 w 109"/>
                  <a:gd name="T93" fmla="*/ 1 h 121"/>
                  <a:gd name="T94" fmla="*/ 0 w 109"/>
                  <a:gd name="T95" fmla="*/ 1 h 121"/>
                  <a:gd name="T96" fmla="*/ 0 w 109"/>
                  <a:gd name="T97" fmla="*/ 1 h 121"/>
                  <a:gd name="T98" fmla="*/ 0 w 109"/>
                  <a:gd name="T99" fmla="*/ 1 h 121"/>
                  <a:gd name="T100" fmla="*/ 0 w 109"/>
                  <a:gd name="T101" fmla="*/ 1 h 121"/>
                  <a:gd name="T102" fmla="*/ 0 w 109"/>
                  <a:gd name="T103" fmla="*/ 1 h 121"/>
                  <a:gd name="T104" fmla="*/ 0 w 109"/>
                  <a:gd name="T105" fmla="*/ 1 h 121"/>
                  <a:gd name="T106" fmla="*/ 0 w 109"/>
                  <a:gd name="T107" fmla="*/ 1 h 121"/>
                  <a:gd name="T108" fmla="*/ 0 w 109"/>
                  <a:gd name="T109" fmla="*/ 1 h 121"/>
                  <a:gd name="T110" fmla="*/ 0 w 109"/>
                  <a:gd name="T111" fmla="*/ 1 h 121"/>
                  <a:gd name="T112" fmla="*/ 0 w 109"/>
                  <a:gd name="T113" fmla="*/ 1 h 121"/>
                  <a:gd name="T114" fmla="*/ 0 w 109"/>
                  <a:gd name="T115" fmla="*/ 0 h 1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9" h="121">
                    <a:moveTo>
                      <a:pt x="44" y="0"/>
                    </a:moveTo>
                    <a:lnTo>
                      <a:pt x="33" y="0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1" y="32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1" y="54"/>
                    </a:lnTo>
                    <a:lnTo>
                      <a:pt x="4" y="66"/>
                    </a:lnTo>
                    <a:lnTo>
                      <a:pt x="7" y="72"/>
                    </a:lnTo>
                    <a:lnTo>
                      <a:pt x="10" y="77"/>
                    </a:lnTo>
                    <a:lnTo>
                      <a:pt x="16" y="88"/>
                    </a:lnTo>
                    <a:lnTo>
                      <a:pt x="19" y="94"/>
                    </a:lnTo>
                    <a:lnTo>
                      <a:pt x="23" y="98"/>
                    </a:lnTo>
                    <a:lnTo>
                      <a:pt x="29" y="103"/>
                    </a:lnTo>
                    <a:lnTo>
                      <a:pt x="33" y="107"/>
                    </a:lnTo>
                    <a:lnTo>
                      <a:pt x="43" y="113"/>
                    </a:lnTo>
                    <a:lnTo>
                      <a:pt x="48" y="116"/>
                    </a:lnTo>
                    <a:lnTo>
                      <a:pt x="54" y="118"/>
                    </a:lnTo>
                    <a:lnTo>
                      <a:pt x="59" y="120"/>
                    </a:lnTo>
                    <a:lnTo>
                      <a:pt x="65" y="121"/>
                    </a:lnTo>
                    <a:lnTo>
                      <a:pt x="70" y="121"/>
                    </a:lnTo>
                    <a:lnTo>
                      <a:pt x="76" y="121"/>
                    </a:lnTo>
                    <a:lnTo>
                      <a:pt x="80" y="121"/>
                    </a:lnTo>
                    <a:lnTo>
                      <a:pt x="85" y="120"/>
                    </a:lnTo>
                    <a:lnTo>
                      <a:pt x="89" y="117"/>
                    </a:lnTo>
                    <a:lnTo>
                      <a:pt x="93" y="114"/>
                    </a:lnTo>
                    <a:lnTo>
                      <a:pt x="96" y="111"/>
                    </a:lnTo>
                    <a:lnTo>
                      <a:pt x="99" y="109"/>
                    </a:lnTo>
                    <a:lnTo>
                      <a:pt x="102" y="105"/>
                    </a:lnTo>
                    <a:lnTo>
                      <a:pt x="104" y="100"/>
                    </a:lnTo>
                    <a:lnTo>
                      <a:pt x="106" y="95"/>
                    </a:lnTo>
                    <a:lnTo>
                      <a:pt x="107" y="91"/>
                    </a:lnTo>
                    <a:lnTo>
                      <a:pt x="109" y="85"/>
                    </a:lnTo>
                    <a:lnTo>
                      <a:pt x="109" y="80"/>
                    </a:lnTo>
                    <a:lnTo>
                      <a:pt x="109" y="67"/>
                    </a:lnTo>
                    <a:lnTo>
                      <a:pt x="104" y="55"/>
                    </a:lnTo>
                    <a:lnTo>
                      <a:pt x="103" y="50"/>
                    </a:lnTo>
                    <a:lnTo>
                      <a:pt x="100" y="43"/>
                    </a:lnTo>
                    <a:lnTo>
                      <a:pt x="96" y="37"/>
                    </a:lnTo>
                    <a:lnTo>
                      <a:pt x="93" y="32"/>
                    </a:lnTo>
                    <a:lnTo>
                      <a:pt x="89" y="28"/>
                    </a:lnTo>
                    <a:lnTo>
                      <a:pt x="85" y="22"/>
                    </a:lnTo>
                    <a:lnTo>
                      <a:pt x="80" y="18"/>
                    </a:lnTo>
                    <a:lnTo>
                      <a:pt x="76" y="14"/>
                    </a:lnTo>
                    <a:lnTo>
                      <a:pt x="70" y="11"/>
                    </a:lnTo>
                    <a:lnTo>
                      <a:pt x="66" y="7"/>
                    </a:lnTo>
                    <a:lnTo>
                      <a:pt x="60" y="4"/>
                    </a:lnTo>
                    <a:lnTo>
                      <a:pt x="55" y="3"/>
                    </a:lnTo>
                    <a:lnTo>
                      <a:pt x="49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1" name="Freeform 1059"/>
              <p:cNvSpPr>
                <a:spLocks/>
              </p:cNvSpPr>
              <p:nvPr userDrawn="1"/>
            </p:nvSpPr>
            <p:spPr bwMode="auto">
              <a:xfrm>
                <a:off x="3771" y="3253"/>
                <a:ext cx="40" cy="52"/>
              </a:xfrm>
              <a:custGeom>
                <a:avLst/>
                <a:gdLst>
                  <a:gd name="T0" fmla="*/ 0 w 82"/>
                  <a:gd name="T1" fmla="*/ 0 h 103"/>
                  <a:gd name="T2" fmla="*/ 0 w 82"/>
                  <a:gd name="T3" fmla="*/ 0 h 103"/>
                  <a:gd name="T4" fmla="*/ 0 w 82"/>
                  <a:gd name="T5" fmla="*/ 0 h 103"/>
                  <a:gd name="T6" fmla="*/ 0 w 82"/>
                  <a:gd name="T7" fmla="*/ 1 h 103"/>
                  <a:gd name="T8" fmla="*/ 0 w 82"/>
                  <a:gd name="T9" fmla="*/ 1 h 103"/>
                  <a:gd name="T10" fmla="*/ 0 w 82"/>
                  <a:gd name="T11" fmla="*/ 1 h 103"/>
                  <a:gd name="T12" fmla="*/ 0 w 82"/>
                  <a:gd name="T13" fmla="*/ 1 h 103"/>
                  <a:gd name="T14" fmla="*/ 0 w 82"/>
                  <a:gd name="T15" fmla="*/ 1 h 103"/>
                  <a:gd name="T16" fmla="*/ 0 w 82"/>
                  <a:gd name="T17" fmla="*/ 1 h 103"/>
                  <a:gd name="T18" fmla="*/ 0 w 82"/>
                  <a:gd name="T19" fmla="*/ 1 h 103"/>
                  <a:gd name="T20" fmla="*/ 0 w 82"/>
                  <a:gd name="T21" fmla="*/ 1 h 103"/>
                  <a:gd name="T22" fmla="*/ 0 w 82"/>
                  <a:gd name="T23" fmla="*/ 1 h 103"/>
                  <a:gd name="T24" fmla="*/ 0 w 82"/>
                  <a:gd name="T25" fmla="*/ 1 h 103"/>
                  <a:gd name="T26" fmla="*/ 0 w 82"/>
                  <a:gd name="T27" fmla="*/ 1 h 103"/>
                  <a:gd name="T28" fmla="*/ 0 w 82"/>
                  <a:gd name="T29" fmla="*/ 1 h 103"/>
                  <a:gd name="T30" fmla="*/ 0 w 82"/>
                  <a:gd name="T31" fmla="*/ 1 h 103"/>
                  <a:gd name="T32" fmla="*/ 0 w 82"/>
                  <a:gd name="T33" fmla="*/ 1 h 103"/>
                  <a:gd name="T34" fmla="*/ 0 w 82"/>
                  <a:gd name="T35" fmla="*/ 1 h 103"/>
                  <a:gd name="T36" fmla="*/ 0 w 82"/>
                  <a:gd name="T37" fmla="*/ 1 h 103"/>
                  <a:gd name="T38" fmla="*/ 0 w 82"/>
                  <a:gd name="T39" fmla="*/ 1 h 103"/>
                  <a:gd name="T40" fmla="*/ 0 w 82"/>
                  <a:gd name="T41" fmla="*/ 1 h 103"/>
                  <a:gd name="T42" fmla="*/ 0 w 82"/>
                  <a:gd name="T43" fmla="*/ 1 h 103"/>
                  <a:gd name="T44" fmla="*/ 0 w 82"/>
                  <a:gd name="T45" fmla="*/ 1 h 103"/>
                  <a:gd name="T46" fmla="*/ 0 w 82"/>
                  <a:gd name="T47" fmla="*/ 1 h 103"/>
                  <a:gd name="T48" fmla="*/ 0 w 82"/>
                  <a:gd name="T49" fmla="*/ 1 h 103"/>
                  <a:gd name="T50" fmla="*/ 0 w 82"/>
                  <a:gd name="T51" fmla="*/ 1 h 103"/>
                  <a:gd name="T52" fmla="*/ 0 w 82"/>
                  <a:gd name="T53" fmla="*/ 1 h 103"/>
                  <a:gd name="T54" fmla="*/ 0 w 82"/>
                  <a:gd name="T55" fmla="*/ 1 h 103"/>
                  <a:gd name="T56" fmla="*/ 0 w 82"/>
                  <a:gd name="T57" fmla="*/ 1 h 103"/>
                  <a:gd name="T58" fmla="*/ 0 w 82"/>
                  <a:gd name="T59" fmla="*/ 1 h 103"/>
                  <a:gd name="T60" fmla="*/ 0 w 82"/>
                  <a:gd name="T61" fmla="*/ 1 h 103"/>
                  <a:gd name="T62" fmla="*/ 0 w 82"/>
                  <a:gd name="T63" fmla="*/ 1 h 103"/>
                  <a:gd name="T64" fmla="*/ 0 w 82"/>
                  <a:gd name="T65" fmla="*/ 1 h 103"/>
                  <a:gd name="T66" fmla="*/ 0 w 82"/>
                  <a:gd name="T67" fmla="*/ 1 h 103"/>
                  <a:gd name="T68" fmla="*/ 0 w 82"/>
                  <a:gd name="T69" fmla="*/ 1 h 103"/>
                  <a:gd name="T70" fmla="*/ 0 w 82"/>
                  <a:gd name="T71" fmla="*/ 1 h 103"/>
                  <a:gd name="T72" fmla="*/ 0 w 82"/>
                  <a:gd name="T73" fmla="*/ 1 h 103"/>
                  <a:gd name="T74" fmla="*/ 0 w 82"/>
                  <a:gd name="T75" fmla="*/ 1 h 103"/>
                  <a:gd name="T76" fmla="*/ 0 w 82"/>
                  <a:gd name="T77" fmla="*/ 1 h 103"/>
                  <a:gd name="T78" fmla="*/ 0 w 82"/>
                  <a:gd name="T79" fmla="*/ 1 h 103"/>
                  <a:gd name="T80" fmla="*/ 0 w 82"/>
                  <a:gd name="T81" fmla="*/ 1 h 103"/>
                  <a:gd name="T82" fmla="*/ 0 w 82"/>
                  <a:gd name="T83" fmla="*/ 1 h 103"/>
                  <a:gd name="T84" fmla="*/ 0 w 82"/>
                  <a:gd name="T85" fmla="*/ 1 h 103"/>
                  <a:gd name="T86" fmla="*/ 0 w 82"/>
                  <a:gd name="T87" fmla="*/ 0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103">
                    <a:moveTo>
                      <a:pt x="32" y="0"/>
                    </a:moveTo>
                    <a:lnTo>
                      <a:pt x="24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7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52"/>
                    </a:lnTo>
                    <a:lnTo>
                      <a:pt x="5" y="56"/>
                    </a:lnTo>
                    <a:lnTo>
                      <a:pt x="9" y="67"/>
                    </a:lnTo>
                    <a:lnTo>
                      <a:pt x="13" y="75"/>
                    </a:lnTo>
                    <a:lnTo>
                      <a:pt x="16" y="79"/>
                    </a:lnTo>
                    <a:lnTo>
                      <a:pt x="20" y="84"/>
                    </a:lnTo>
                    <a:lnTo>
                      <a:pt x="27" y="90"/>
                    </a:lnTo>
                    <a:lnTo>
                      <a:pt x="29" y="95"/>
                    </a:lnTo>
                    <a:lnTo>
                      <a:pt x="33" y="97"/>
                    </a:lnTo>
                    <a:lnTo>
                      <a:pt x="38" y="99"/>
                    </a:lnTo>
                    <a:lnTo>
                      <a:pt x="42" y="100"/>
                    </a:lnTo>
                    <a:lnTo>
                      <a:pt x="50" y="103"/>
                    </a:lnTo>
                    <a:lnTo>
                      <a:pt x="57" y="103"/>
                    </a:lnTo>
                    <a:lnTo>
                      <a:pt x="61" y="101"/>
                    </a:lnTo>
                    <a:lnTo>
                      <a:pt x="64" y="101"/>
                    </a:lnTo>
                    <a:lnTo>
                      <a:pt x="71" y="97"/>
                    </a:lnTo>
                    <a:lnTo>
                      <a:pt x="75" y="92"/>
                    </a:lnTo>
                    <a:lnTo>
                      <a:pt x="79" y="85"/>
                    </a:lnTo>
                    <a:lnTo>
                      <a:pt x="80" y="75"/>
                    </a:lnTo>
                    <a:lnTo>
                      <a:pt x="82" y="67"/>
                    </a:lnTo>
                    <a:lnTo>
                      <a:pt x="80" y="56"/>
                    </a:lnTo>
                    <a:lnTo>
                      <a:pt x="79" y="51"/>
                    </a:lnTo>
                    <a:lnTo>
                      <a:pt x="77" y="45"/>
                    </a:lnTo>
                    <a:lnTo>
                      <a:pt x="76" y="41"/>
                    </a:lnTo>
                    <a:lnTo>
                      <a:pt x="73" y="35"/>
                    </a:lnTo>
                    <a:lnTo>
                      <a:pt x="68" y="26"/>
                    </a:lnTo>
                    <a:lnTo>
                      <a:pt x="62" y="18"/>
                    </a:lnTo>
                    <a:lnTo>
                      <a:pt x="55" y="11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0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2" name="Freeform 1060"/>
              <p:cNvSpPr>
                <a:spLocks/>
              </p:cNvSpPr>
              <p:nvPr userDrawn="1"/>
            </p:nvSpPr>
            <p:spPr bwMode="auto">
              <a:xfrm>
                <a:off x="3987" y="3279"/>
                <a:ext cx="46" cy="55"/>
              </a:xfrm>
              <a:custGeom>
                <a:avLst/>
                <a:gdLst>
                  <a:gd name="T0" fmla="*/ 1 w 92"/>
                  <a:gd name="T1" fmla="*/ 0 h 111"/>
                  <a:gd name="T2" fmla="*/ 1 w 92"/>
                  <a:gd name="T3" fmla="*/ 0 h 111"/>
                  <a:gd name="T4" fmla="*/ 1 w 92"/>
                  <a:gd name="T5" fmla="*/ 0 h 111"/>
                  <a:gd name="T6" fmla="*/ 1 w 92"/>
                  <a:gd name="T7" fmla="*/ 0 h 111"/>
                  <a:gd name="T8" fmla="*/ 1 w 92"/>
                  <a:gd name="T9" fmla="*/ 0 h 111"/>
                  <a:gd name="T10" fmla="*/ 1 w 92"/>
                  <a:gd name="T11" fmla="*/ 0 h 111"/>
                  <a:gd name="T12" fmla="*/ 1 w 92"/>
                  <a:gd name="T13" fmla="*/ 0 h 111"/>
                  <a:gd name="T14" fmla="*/ 1 w 92"/>
                  <a:gd name="T15" fmla="*/ 0 h 111"/>
                  <a:gd name="T16" fmla="*/ 1 w 92"/>
                  <a:gd name="T17" fmla="*/ 0 h 111"/>
                  <a:gd name="T18" fmla="*/ 1 w 92"/>
                  <a:gd name="T19" fmla="*/ 0 h 111"/>
                  <a:gd name="T20" fmla="*/ 0 w 92"/>
                  <a:gd name="T21" fmla="*/ 0 h 111"/>
                  <a:gd name="T22" fmla="*/ 0 w 92"/>
                  <a:gd name="T23" fmla="*/ 0 h 111"/>
                  <a:gd name="T24" fmla="*/ 0 w 92"/>
                  <a:gd name="T25" fmla="*/ 0 h 111"/>
                  <a:gd name="T26" fmla="*/ 0 w 92"/>
                  <a:gd name="T27" fmla="*/ 0 h 111"/>
                  <a:gd name="T28" fmla="*/ 1 w 92"/>
                  <a:gd name="T29" fmla="*/ 0 h 111"/>
                  <a:gd name="T30" fmla="*/ 1 w 92"/>
                  <a:gd name="T31" fmla="*/ 0 h 111"/>
                  <a:gd name="T32" fmla="*/ 1 w 92"/>
                  <a:gd name="T33" fmla="*/ 0 h 111"/>
                  <a:gd name="T34" fmla="*/ 1 w 92"/>
                  <a:gd name="T35" fmla="*/ 0 h 111"/>
                  <a:gd name="T36" fmla="*/ 1 w 92"/>
                  <a:gd name="T37" fmla="*/ 0 h 111"/>
                  <a:gd name="T38" fmla="*/ 1 w 92"/>
                  <a:gd name="T39" fmla="*/ 0 h 111"/>
                  <a:gd name="T40" fmla="*/ 1 w 92"/>
                  <a:gd name="T41" fmla="*/ 0 h 111"/>
                  <a:gd name="T42" fmla="*/ 1 w 92"/>
                  <a:gd name="T43" fmla="*/ 0 h 111"/>
                  <a:gd name="T44" fmla="*/ 1 w 92"/>
                  <a:gd name="T45" fmla="*/ 0 h 111"/>
                  <a:gd name="T46" fmla="*/ 1 w 92"/>
                  <a:gd name="T47" fmla="*/ 0 h 111"/>
                  <a:gd name="T48" fmla="*/ 1 w 92"/>
                  <a:gd name="T49" fmla="*/ 0 h 111"/>
                  <a:gd name="T50" fmla="*/ 1 w 92"/>
                  <a:gd name="T51" fmla="*/ 0 h 111"/>
                  <a:gd name="T52" fmla="*/ 1 w 92"/>
                  <a:gd name="T53" fmla="*/ 0 h 111"/>
                  <a:gd name="T54" fmla="*/ 1 w 92"/>
                  <a:gd name="T55" fmla="*/ 0 h 111"/>
                  <a:gd name="T56" fmla="*/ 1 w 92"/>
                  <a:gd name="T57" fmla="*/ 0 h 111"/>
                  <a:gd name="T58" fmla="*/ 1 w 92"/>
                  <a:gd name="T59" fmla="*/ 0 h 111"/>
                  <a:gd name="T60" fmla="*/ 1 w 92"/>
                  <a:gd name="T61" fmla="*/ 0 h 111"/>
                  <a:gd name="T62" fmla="*/ 1 w 92"/>
                  <a:gd name="T63" fmla="*/ 0 h 111"/>
                  <a:gd name="T64" fmla="*/ 1 w 92"/>
                  <a:gd name="T65" fmla="*/ 0 h 111"/>
                  <a:gd name="T66" fmla="*/ 1 w 92"/>
                  <a:gd name="T67" fmla="*/ 0 h 111"/>
                  <a:gd name="T68" fmla="*/ 1 w 92"/>
                  <a:gd name="T69" fmla="*/ 0 h 111"/>
                  <a:gd name="T70" fmla="*/ 1 w 92"/>
                  <a:gd name="T71" fmla="*/ 0 h 111"/>
                  <a:gd name="T72" fmla="*/ 1 w 92"/>
                  <a:gd name="T73" fmla="*/ 0 h 111"/>
                  <a:gd name="T74" fmla="*/ 1 w 92"/>
                  <a:gd name="T75" fmla="*/ 0 h 111"/>
                  <a:gd name="T76" fmla="*/ 1 w 92"/>
                  <a:gd name="T77" fmla="*/ 0 h 111"/>
                  <a:gd name="T78" fmla="*/ 1 w 92"/>
                  <a:gd name="T79" fmla="*/ 0 h 111"/>
                  <a:gd name="T80" fmla="*/ 1 w 92"/>
                  <a:gd name="T81" fmla="*/ 0 h 111"/>
                  <a:gd name="T82" fmla="*/ 1 w 92"/>
                  <a:gd name="T83" fmla="*/ 0 h 111"/>
                  <a:gd name="T84" fmla="*/ 1 w 92"/>
                  <a:gd name="T85" fmla="*/ 0 h 111"/>
                  <a:gd name="T86" fmla="*/ 1 w 92"/>
                  <a:gd name="T87" fmla="*/ 0 h 111"/>
                  <a:gd name="T88" fmla="*/ 1 w 92"/>
                  <a:gd name="T89" fmla="*/ 0 h 111"/>
                  <a:gd name="T90" fmla="*/ 1 w 92"/>
                  <a:gd name="T91" fmla="*/ 0 h 111"/>
                  <a:gd name="T92" fmla="*/ 1 w 92"/>
                  <a:gd name="T93" fmla="*/ 0 h 111"/>
                  <a:gd name="T94" fmla="*/ 1 w 92"/>
                  <a:gd name="T95" fmla="*/ 0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2" h="111">
                    <a:moveTo>
                      <a:pt x="35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7" y="12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8" y="72"/>
                    </a:lnTo>
                    <a:lnTo>
                      <a:pt x="13" y="82"/>
                    </a:lnTo>
                    <a:lnTo>
                      <a:pt x="20" y="90"/>
                    </a:lnTo>
                    <a:lnTo>
                      <a:pt x="24" y="94"/>
                    </a:lnTo>
                    <a:lnTo>
                      <a:pt x="29" y="99"/>
                    </a:lnTo>
                    <a:lnTo>
                      <a:pt x="33" y="101"/>
                    </a:lnTo>
                    <a:lnTo>
                      <a:pt x="37" y="104"/>
                    </a:lnTo>
                    <a:lnTo>
                      <a:pt x="45" y="110"/>
                    </a:lnTo>
                    <a:lnTo>
                      <a:pt x="51" y="111"/>
                    </a:lnTo>
                    <a:lnTo>
                      <a:pt x="55" y="111"/>
                    </a:lnTo>
                    <a:lnTo>
                      <a:pt x="64" y="111"/>
                    </a:lnTo>
                    <a:lnTo>
                      <a:pt x="68" y="111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9" y="105"/>
                    </a:lnTo>
                    <a:lnTo>
                      <a:pt x="82" y="103"/>
                    </a:lnTo>
                    <a:lnTo>
                      <a:pt x="85" y="100"/>
                    </a:lnTo>
                    <a:lnTo>
                      <a:pt x="86" y="96"/>
                    </a:lnTo>
                    <a:lnTo>
                      <a:pt x="89" y="92"/>
                    </a:lnTo>
                    <a:lnTo>
                      <a:pt x="92" y="83"/>
                    </a:lnTo>
                    <a:lnTo>
                      <a:pt x="92" y="78"/>
                    </a:lnTo>
                    <a:lnTo>
                      <a:pt x="92" y="72"/>
                    </a:lnTo>
                    <a:lnTo>
                      <a:pt x="92" y="61"/>
                    </a:lnTo>
                    <a:lnTo>
                      <a:pt x="89" y="50"/>
                    </a:lnTo>
                    <a:lnTo>
                      <a:pt x="84" y="39"/>
                    </a:lnTo>
                    <a:lnTo>
                      <a:pt x="78" y="28"/>
                    </a:lnTo>
                    <a:lnTo>
                      <a:pt x="75" y="24"/>
                    </a:lnTo>
                    <a:lnTo>
                      <a:pt x="71" y="20"/>
                    </a:lnTo>
                    <a:lnTo>
                      <a:pt x="67" y="16"/>
                    </a:lnTo>
                    <a:lnTo>
                      <a:pt x="63" y="12"/>
                    </a:lnTo>
                    <a:lnTo>
                      <a:pt x="55" y="6"/>
                    </a:lnTo>
                    <a:lnTo>
                      <a:pt x="45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3" name="Freeform 1061"/>
              <p:cNvSpPr>
                <a:spLocks/>
              </p:cNvSpPr>
              <p:nvPr userDrawn="1"/>
            </p:nvSpPr>
            <p:spPr bwMode="auto">
              <a:xfrm>
                <a:off x="3583" y="3231"/>
                <a:ext cx="36" cy="48"/>
              </a:xfrm>
              <a:custGeom>
                <a:avLst/>
                <a:gdLst>
                  <a:gd name="T0" fmla="*/ 1 w 72"/>
                  <a:gd name="T1" fmla="*/ 0 h 97"/>
                  <a:gd name="T2" fmla="*/ 1 w 72"/>
                  <a:gd name="T3" fmla="*/ 0 h 97"/>
                  <a:gd name="T4" fmla="*/ 1 w 72"/>
                  <a:gd name="T5" fmla="*/ 0 h 97"/>
                  <a:gd name="T6" fmla="*/ 1 w 72"/>
                  <a:gd name="T7" fmla="*/ 0 h 97"/>
                  <a:gd name="T8" fmla="*/ 1 w 72"/>
                  <a:gd name="T9" fmla="*/ 0 h 97"/>
                  <a:gd name="T10" fmla="*/ 1 w 72"/>
                  <a:gd name="T11" fmla="*/ 0 h 97"/>
                  <a:gd name="T12" fmla="*/ 1 w 72"/>
                  <a:gd name="T13" fmla="*/ 0 h 97"/>
                  <a:gd name="T14" fmla="*/ 1 w 72"/>
                  <a:gd name="T15" fmla="*/ 0 h 97"/>
                  <a:gd name="T16" fmla="*/ 1 w 72"/>
                  <a:gd name="T17" fmla="*/ 0 h 97"/>
                  <a:gd name="T18" fmla="*/ 0 w 72"/>
                  <a:gd name="T19" fmla="*/ 0 h 97"/>
                  <a:gd name="T20" fmla="*/ 1 w 72"/>
                  <a:gd name="T21" fmla="*/ 0 h 97"/>
                  <a:gd name="T22" fmla="*/ 1 w 72"/>
                  <a:gd name="T23" fmla="*/ 0 h 97"/>
                  <a:gd name="T24" fmla="*/ 1 w 72"/>
                  <a:gd name="T25" fmla="*/ 0 h 97"/>
                  <a:gd name="T26" fmla="*/ 1 w 72"/>
                  <a:gd name="T27" fmla="*/ 0 h 97"/>
                  <a:gd name="T28" fmla="*/ 1 w 72"/>
                  <a:gd name="T29" fmla="*/ 0 h 97"/>
                  <a:gd name="T30" fmla="*/ 1 w 72"/>
                  <a:gd name="T31" fmla="*/ 0 h 97"/>
                  <a:gd name="T32" fmla="*/ 1 w 72"/>
                  <a:gd name="T33" fmla="*/ 0 h 97"/>
                  <a:gd name="T34" fmla="*/ 1 w 72"/>
                  <a:gd name="T35" fmla="*/ 0 h 97"/>
                  <a:gd name="T36" fmla="*/ 1 w 72"/>
                  <a:gd name="T37" fmla="*/ 0 h 97"/>
                  <a:gd name="T38" fmla="*/ 1 w 72"/>
                  <a:gd name="T39" fmla="*/ 0 h 97"/>
                  <a:gd name="T40" fmla="*/ 1 w 72"/>
                  <a:gd name="T41" fmla="*/ 0 h 97"/>
                  <a:gd name="T42" fmla="*/ 1 w 72"/>
                  <a:gd name="T43" fmla="*/ 0 h 97"/>
                  <a:gd name="T44" fmla="*/ 1 w 72"/>
                  <a:gd name="T45" fmla="*/ 0 h 97"/>
                  <a:gd name="T46" fmla="*/ 1 w 72"/>
                  <a:gd name="T47" fmla="*/ 0 h 97"/>
                  <a:gd name="T48" fmla="*/ 1 w 72"/>
                  <a:gd name="T49" fmla="*/ 0 h 97"/>
                  <a:gd name="T50" fmla="*/ 1 w 72"/>
                  <a:gd name="T51" fmla="*/ 0 h 97"/>
                  <a:gd name="T52" fmla="*/ 1 w 72"/>
                  <a:gd name="T53" fmla="*/ 0 h 97"/>
                  <a:gd name="T54" fmla="*/ 1 w 72"/>
                  <a:gd name="T55" fmla="*/ 0 h 97"/>
                  <a:gd name="T56" fmla="*/ 1 w 72"/>
                  <a:gd name="T57" fmla="*/ 0 h 97"/>
                  <a:gd name="T58" fmla="*/ 1 w 72"/>
                  <a:gd name="T59" fmla="*/ 0 h 97"/>
                  <a:gd name="T60" fmla="*/ 1 w 72"/>
                  <a:gd name="T61" fmla="*/ 0 h 97"/>
                  <a:gd name="T62" fmla="*/ 1 w 72"/>
                  <a:gd name="T63" fmla="*/ 0 h 97"/>
                  <a:gd name="T64" fmla="*/ 1 w 72"/>
                  <a:gd name="T65" fmla="*/ 0 h 97"/>
                  <a:gd name="T66" fmla="*/ 1 w 72"/>
                  <a:gd name="T67" fmla="*/ 0 h 97"/>
                  <a:gd name="T68" fmla="*/ 1 w 72"/>
                  <a:gd name="T69" fmla="*/ 0 h 97"/>
                  <a:gd name="T70" fmla="*/ 1 w 72"/>
                  <a:gd name="T71" fmla="*/ 0 h 97"/>
                  <a:gd name="T72" fmla="*/ 1 w 72"/>
                  <a:gd name="T73" fmla="*/ 0 h 97"/>
                  <a:gd name="T74" fmla="*/ 1 w 72"/>
                  <a:gd name="T75" fmla="*/ 0 h 97"/>
                  <a:gd name="T76" fmla="*/ 1 w 72"/>
                  <a:gd name="T77" fmla="*/ 0 h 9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2" h="97">
                    <a:moveTo>
                      <a:pt x="28" y="0"/>
                    </a:move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4"/>
                    </a:lnTo>
                    <a:lnTo>
                      <a:pt x="4" y="54"/>
                    </a:lnTo>
                    <a:lnTo>
                      <a:pt x="7" y="64"/>
                    </a:lnTo>
                    <a:lnTo>
                      <a:pt x="12" y="72"/>
                    </a:lnTo>
                    <a:lnTo>
                      <a:pt x="17" y="80"/>
                    </a:lnTo>
                    <a:lnTo>
                      <a:pt x="23" y="87"/>
                    </a:lnTo>
                    <a:lnTo>
                      <a:pt x="30" y="91"/>
                    </a:lnTo>
                    <a:lnTo>
                      <a:pt x="37" y="95"/>
                    </a:lnTo>
                    <a:lnTo>
                      <a:pt x="44" y="97"/>
                    </a:lnTo>
                    <a:lnTo>
                      <a:pt x="51" y="97"/>
                    </a:lnTo>
                    <a:lnTo>
                      <a:pt x="54" y="97"/>
                    </a:lnTo>
                    <a:lnTo>
                      <a:pt x="56" y="95"/>
                    </a:lnTo>
                    <a:lnTo>
                      <a:pt x="62" y="91"/>
                    </a:lnTo>
                    <a:lnTo>
                      <a:pt x="66" y="86"/>
                    </a:lnTo>
                    <a:lnTo>
                      <a:pt x="69" y="80"/>
                    </a:lnTo>
                    <a:lnTo>
                      <a:pt x="70" y="72"/>
                    </a:lnTo>
                    <a:lnTo>
                      <a:pt x="70" y="68"/>
                    </a:lnTo>
                    <a:lnTo>
                      <a:pt x="72" y="62"/>
                    </a:lnTo>
                    <a:lnTo>
                      <a:pt x="70" y="53"/>
                    </a:lnTo>
                    <a:lnTo>
                      <a:pt x="67" y="43"/>
                    </a:lnTo>
                    <a:lnTo>
                      <a:pt x="63" y="33"/>
                    </a:lnTo>
                    <a:lnTo>
                      <a:pt x="59" y="25"/>
                    </a:lnTo>
                    <a:lnTo>
                      <a:pt x="54" y="17"/>
                    </a:lnTo>
                    <a:lnTo>
                      <a:pt x="48" y="11"/>
                    </a:lnTo>
                    <a:lnTo>
                      <a:pt x="41" y="6"/>
                    </a:lnTo>
                    <a:lnTo>
                      <a:pt x="37" y="3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4" name="Freeform 1062"/>
              <p:cNvSpPr>
                <a:spLocks/>
              </p:cNvSpPr>
              <p:nvPr userDrawn="1"/>
            </p:nvSpPr>
            <p:spPr bwMode="auto">
              <a:xfrm>
                <a:off x="3490" y="3328"/>
                <a:ext cx="33" cy="46"/>
              </a:xfrm>
              <a:custGeom>
                <a:avLst/>
                <a:gdLst>
                  <a:gd name="T0" fmla="*/ 1 w 66"/>
                  <a:gd name="T1" fmla="*/ 0 h 92"/>
                  <a:gd name="T2" fmla="*/ 1 w 66"/>
                  <a:gd name="T3" fmla="*/ 0 h 92"/>
                  <a:gd name="T4" fmla="*/ 1 w 66"/>
                  <a:gd name="T5" fmla="*/ 1 h 92"/>
                  <a:gd name="T6" fmla="*/ 1 w 66"/>
                  <a:gd name="T7" fmla="*/ 1 h 92"/>
                  <a:gd name="T8" fmla="*/ 1 w 66"/>
                  <a:gd name="T9" fmla="*/ 1 h 92"/>
                  <a:gd name="T10" fmla="*/ 1 w 66"/>
                  <a:gd name="T11" fmla="*/ 1 h 92"/>
                  <a:gd name="T12" fmla="*/ 1 w 66"/>
                  <a:gd name="T13" fmla="*/ 1 h 92"/>
                  <a:gd name="T14" fmla="*/ 0 w 66"/>
                  <a:gd name="T15" fmla="*/ 1 h 92"/>
                  <a:gd name="T16" fmla="*/ 0 w 66"/>
                  <a:gd name="T17" fmla="*/ 1 h 92"/>
                  <a:gd name="T18" fmla="*/ 1 w 66"/>
                  <a:gd name="T19" fmla="*/ 1 h 92"/>
                  <a:gd name="T20" fmla="*/ 1 w 66"/>
                  <a:gd name="T21" fmla="*/ 1 h 92"/>
                  <a:gd name="T22" fmla="*/ 1 w 66"/>
                  <a:gd name="T23" fmla="*/ 1 h 92"/>
                  <a:gd name="T24" fmla="*/ 1 w 66"/>
                  <a:gd name="T25" fmla="*/ 1 h 92"/>
                  <a:gd name="T26" fmla="*/ 1 w 66"/>
                  <a:gd name="T27" fmla="*/ 1 h 92"/>
                  <a:gd name="T28" fmla="*/ 1 w 66"/>
                  <a:gd name="T29" fmla="*/ 1 h 92"/>
                  <a:gd name="T30" fmla="*/ 1 w 66"/>
                  <a:gd name="T31" fmla="*/ 1 h 92"/>
                  <a:gd name="T32" fmla="*/ 1 w 66"/>
                  <a:gd name="T33" fmla="*/ 1 h 92"/>
                  <a:gd name="T34" fmla="*/ 1 w 66"/>
                  <a:gd name="T35" fmla="*/ 1 h 92"/>
                  <a:gd name="T36" fmla="*/ 1 w 66"/>
                  <a:gd name="T37" fmla="*/ 1 h 92"/>
                  <a:gd name="T38" fmla="*/ 1 w 66"/>
                  <a:gd name="T39" fmla="*/ 1 h 92"/>
                  <a:gd name="T40" fmla="*/ 1 w 66"/>
                  <a:gd name="T41" fmla="*/ 1 h 92"/>
                  <a:gd name="T42" fmla="*/ 1 w 66"/>
                  <a:gd name="T43" fmla="*/ 1 h 92"/>
                  <a:gd name="T44" fmla="*/ 1 w 66"/>
                  <a:gd name="T45" fmla="*/ 1 h 92"/>
                  <a:gd name="T46" fmla="*/ 1 w 66"/>
                  <a:gd name="T47" fmla="*/ 1 h 92"/>
                  <a:gd name="T48" fmla="*/ 1 w 66"/>
                  <a:gd name="T49" fmla="*/ 1 h 92"/>
                  <a:gd name="T50" fmla="*/ 1 w 66"/>
                  <a:gd name="T51" fmla="*/ 1 h 92"/>
                  <a:gd name="T52" fmla="*/ 1 w 66"/>
                  <a:gd name="T53" fmla="*/ 1 h 92"/>
                  <a:gd name="T54" fmla="*/ 1 w 66"/>
                  <a:gd name="T55" fmla="*/ 1 h 92"/>
                  <a:gd name="T56" fmla="*/ 1 w 66"/>
                  <a:gd name="T57" fmla="*/ 1 h 92"/>
                  <a:gd name="T58" fmla="*/ 1 w 66"/>
                  <a:gd name="T59" fmla="*/ 1 h 92"/>
                  <a:gd name="T60" fmla="*/ 1 w 66"/>
                  <a:gd name="T61" fmla="*/ 1 h 92"/>
                  <a:gd name="T62" fmla="*/ 1 w 66"/>
                  <a:gd name="T63" fmla="*/ 1 h 92"/>
                  <a:gd name="T64" fmla="*/ 1 w 66"/>
                  <a:gd name="T65" fmla="*/ 1 h 92"/>
                  <a:gd name="T66" fmla="*/ 1 w 66"/>
                  <a:gd name="T67" fmla="*/ 1 h 92"/>
                  <a:gd name="T68" fmla="*/ 1 w 66"/>
                  <a:gd name="T69" fmla="*/ 1 h 92"/>
                  <a:gd name="T70" fmla="*/ 1 w 66"/>
                  <a:gd name="T71" fmla="*/ 0 h 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6" h="92">
                    <a:moveTo>
                      <a:pt x="25" y="0"/>
                    </a:move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2" y="41"/>
                    </a:lnTo>
                    <a:lnTo>
                      <a:pt x="3" y="49"/>
                    </a:lnTo>
                    <a:lnTo>
                      <a:pt x="7" y="59"/>
                    </a:lnTo>
                    <a:lnTo>
                      <a:pt x="11" y="67"/>
                    </a:lnTo>
                    <a:lnTo>
                      <a:pt x="17" y="74"/>
                    </a:lnTo>
                    <a:lnTo>
                      <a:pt x="22" y="81"/>
                    </a:lnTo>
                    <a:lnTo>
                      <a:pt x="28" y="86"/>
                    </a:lnTo>
                    <a:lnTo>
                      <a:pt x="35" y="90"/>
                    </a:lnTo>
                    <a:lnTo>
                      <a:pt x="42" y="92"/>
                    </a:lnTo>
                    <a:lnTo>
                      <a:pt x="47" y="92"/>
                    </a:lnTo>
                    <a:lnTo>
                      <a:pt x="50" y="92"/>
                    </a:lnTo>
                    <a:lnTo>
                      <a:pt x="53" y="90"/>
                    </a:lnTo>
                    <a:lnTo>
                      <a:pt x="55" y="89"/>
                    </a:lnTo>
                    <a:lnTo>
                      <a:pt x="57" y="88"/>
                    </a:lnTo>
                    <a:lnTo>
                      <a:pt x="61" y="82"/>
                    </a:lnTo>
                    <a:lnTo>
                      <a:pt x="64" y="77"/>
                    </a:lnTo>
                    <a:lnTo>
                      <a:pt x="65" y="68"/>
                    </a:lnTo>
                    <a:lnTo>
                      <a:pt x="66" y="60"/>
                    </a:lnTo>
                    <a:lnTo>
                      <a:pt x="65" y="50"/>
                    </a:lnTo>
                    <a:lnTo>
                      <a:pt x="62" y="41"/>
                    </a:lnTo>
                    <a:lnTo>
                      <a:pt x="59" y="33"/>
                    </a:lnTo>
                    <a:lnTo>
                      <a:pt x="55" y="24"/>
                    </a:lnTo>
                    <a:lnTo>
                      <a:pt x="50" y="16"/>
                    </a:lnTo>
                    <a:lnTo>
                      <a:pt x="44" y="11"/>
                    </a:lnTo>
                    <a:lnTo>
                      <a:pt x="37" y="5"/>
                    </a:lnTo>
                    <a:lnTo>
                      <a:pt x="32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5" name="Freeform 1063"/>
              <p:cNvSpPr>
                <a:spLocks/>
              </p:cNvSpPr>
              <p:nvPr userDrawn="1"/>
            </p:nvSpPr>
            <p:spPr bwMode="auto">
              <a:xfrm>
                <a:off x="3545" y="3337"/>
                <a:ext cx="35" cy="48"/>
              </a:xfrm>
              <a:custGeom>
                <a:avLst/>
                <a:gdLst>
                  <a:gd name="T0" fmla="*/ 1 w 69"/>
                  <a:gd name="T1" fmla="*/ 0 h 95"/>
                  <a:gd name="T2" fmla="*/ 1 w 69"/>
                  <a:gd name="T3" fmla="*/ 0 h 95"/>
                  <a:gd name="T4" fmla="*/ 1 w 69"/>
                  <a:gd name="T5" fmla="*/ 1 h 95"/>
                  <a:gd name="T6" fmla="*/ 1 w 69"/>
                  <a:gd name="T7" fmla="*/ 1 h 95"/>
                  <a:gd name="T8" fmla="*/ 1 w 69"/>
                  <a:gd name="T9" fmla="*/ 1 h 95"/>
                  <a:gd name="T10" fmla="*/ 1 w 69"/>
                  <a:gd name="T11" fmla="*/ 1 h 95"/>
                  <a:gd name="T12" fmla="*/ 1 w 69"/>
                  <a:gd name="T13" fmla="*/ 1 h 95"/>
                  <a:gd name="T14" fmla="*/ 1 w 69"/>
                  <a:gd name="T15" fmla="*/ 1 h 95"/>
                  <a:gd name="T16" fmla="*/ 0 w 69"/>
                  <a:gd name="T17" fmla="*/ 1 h 95"/>
                  <a:gd name="T18" fmla="*/ 1 w 69"/>
                  <a:gd name="T19" fmla="*/ 1 h 95"/>
                  <a:gd name="T20" fmla="*/ 1 w 69"/>
                  <a:gd name="T21" fmla="*/ 1 h 95"/>
                  <a:gd name="T22" fmla="*/ 1 w 69"/>
                  <a:gd name="T23" fmla="*/ 1 h 95"/>
                  <a:gd name="T24" fmla="*/ 1 w 69"/>
                  <a:gd name="T25" fmla="*/ 1 h 95"/>
                  <a:gd name="T26" fmla="*/ 1 w 69"/>
                  <a:gd name="T27" fmla="*/ 1 h 95"/>
                  <a:gd name="T28" fmla="*/ 1 w 69"/>
                  <a:gd name="T29" fmla="*/ 1 h 95"/>
                  <a:gd name="T30" fmla="*/ 1 w 69"/>
                  <a:gd name="T31" fmla="*/ 1 h 95"/>
                  <a:gd name="T32" fmla="*/ 1 w 69"/>
                  <a:gd name="T33" fmla="*/ 1 h 95"/>
                  <a:gd name="T34" fmla="*/ 1 w 69"/>
                  <a:gd name="T35" fmla="*/ 1 h 95"/>
                  <a:gd name="T36" fmla="*/ 1 w 69"/>
                  <a:gd name="T37" fmla="*/ 1 h 95"/>
                  <a:gd name="T38" fmla="*/ 1 w 69"/>
                  <a:gd name="T39" fmla="*/ 1 h 95"/>
                  <a:gd name="T40" fmla="*/ 1 w 69"/>
                  <a:gd name="T41" fmla="*/ 1 h 95"/>
                  <a:gd name="T42" fmla="*/ 1 w 69"/>
                  <a:gd name="T43" fmla="*/ 1 h 95"/>
                  <a:gd name="T44" fmla="*/ 1 w 69"/>
                  <a:gd name="T45" fmla="*/ 1 h 95"/>
                  <a:gd name="T46" fmla="*/ 1 w 69"/>
                  <a:gd name="T47" fmla="*/ 1 h 95"/>
                  <a:gd name="T48" fmla="*/ 1 w 69"/>
                  <a:gd name="T49" fmla="*/ 1 h 95"/>
                  <a:gd name="T50" fmla="*/ 1 w 69"/>
                  <a:gd name="T51" fmla="*/ 1 h 95"/>
                  <a:gd name="T52" fmla="*/ 1 w 69"/>
                  <a:gd name="T53" fmla="*/ 1 h 95"/>
                  <a:gd name="T54" fmla="*/ 1 w 69"/>
                  <a:gd name="T55" fmla="*/ 1 h 95"/>
                  <a:gd name="T56" fmla="*/ 1 w 69"/>
                  <a:gd name="T57" fmla="*/ 1 h 95"/>
                  <a:gd name="T58" fmla="*/ 1 w 69"/>
                  <a:gd name="T59" fmla="*/ 1 h 95"/>
                  <a:gd name="T60" fmla="*/ 1 w 69"/>
                  <a:gd name="T61" fmla="*/ 1 h 95"/>
                  <a:gd name="T62" fmla="*/ 1 w 69"/>
                  <a:gd name="T63" fmla="*/ 1 h 95"/>
                  <a:gd name="T64" fmla="*/ 1 w 69"/>
                  <a:gd name="T65" fmla="*/ 1 h 95"/>
                  <a:gd name="T66" fmla="*/ 1 w 69"/>
                  <a:gd name="T67" fmla="*/ 1 h 95"/>
                  <a:gd name="T68" fmla="*/ 1 w 69"/>
                  <a:gd name="T69" fmla="*/ 1 h 95"/>
                  <a:gd name="T70" fmla="*/ 1 w 69"/>
                  <a:gd name="T71" fmla="*/ 1 h 95"/>
                  <a:gd name="T72" fmla="*/ 1 w 69"/>
                  <a:gd name="T73" fmla="*/ 0 h 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9" h="95">
                    <a:moveTo>
                      <a:pt x="26" y="0"/>
                    </a:moveTo>
                    <a:lnTo>
                      <a:pt x="20" y="0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3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2" y="42"/>
                    </a:lnTo>
                    <a:lnTo>
                      <a:pt x="4" y="51"/>
                    </a:lnTo>
                    <a:lnTo>
                      <a:pt x="7" y="61"/>
                    </a:lnTo>
                    <a:lnTo>
                      <a:pt x="11" y="69"/>
                    </a:lnTo>
                    <a:lnTo>
                      <a:pt x="17" y="76"/>
                    </a:lnTo>
                    <a:lnTo>
                      <a:pt x="22" y="83"/>
                    </a:lnTo>
                    <a:lnTo>
                      <a:pt x="29" y="88"/>
                    </a:lnTo>
                    <a:lnTo>
                      <a:pt x="36" y="93"/>
                    </a:lnTo>
                    <a:lnTo>
                      <a:pt x="43" y="95"/>
                    </a:lnTo>
                    <a:lnTo>
                      <a:pt x="50" y="95"/>
                    </a:lnTo>
                    <a:lnTo>
                      <a:pt x="53" y="94"/>
                    </a:lnTo>
                    <a:lnTo>
                      <a:pt x="55" y="93"/>
                    </a:lnTo>
                    <a:lnTo>
                      <a:pt x="58" y="91"/>
                    </a:lnTo>
                    <a:lnTo>
                      <a:pt x="59" y="90"/>
                    </a:lnTo>
                    <a:lnTo>
                      <a:pt x="64" y="84"/>
                    </a:lnTo>
                    <a:lnTo>
                      <a:pt x="66" y="79"/>
                    </a:lnTo>
                    <a:lnTo>
                      <a:pt x="69" y="71"/>
                    </a:lnTo>
                    <a:lnTo>
                      <a:pt x="69" y="62"/>
                    </a:lnTo>
                    <a:lnTo>
                      <a:pt x="68" y="53"/>
                    </a:lnTo>
                    <a:lnTo>
                      <a:pt x="65" y="43"/>
                    </a:lnTo>
                    <a:lnTo>
                      <a:pt x="62" y="33"/>
                    </a:lnTo>
                    <a:lnTo>
                      <a:pt x="58" y="25"/>
                    </a:lnTo>
                    <a:lnTo>
                      <a:pt x="53" y="18"/>
                    </a:lnTo>
                    <a:lnTo>
                      <a:pt x="46" y="11"/>
                    </a:lnTo>
                    <a:lnTo>
                      <a:pt x="43" y="9"/>
                    </a:lnTo>
                    <a:lnTo>
                      <a:pt x="40" y="6"/>
                    </a:lnTo>
                    <a:lnTo>
                      <a:pt x="33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6" name="Freeform 1064"/>
              <p:cNvSpPr>
                <a:spLocks/>
              </p:cNvSpPr>
              <p:nvPr userDrawn="1"/>
            </p:nvSpPr>
            <p:spPr bwMode="auto">
              <a:xfrm>
                <a:off x="4458" y="3485"/>
                <a:ext cx="61" cy="65"/>
              </a:xfrm>
              <a:custGeom>
                <a:avLst/>
                <a:gdLst>
                  <a:gd name="T0" fmla="*/ 0 w 123"/>
                  <a:gd name="T1" fmla="*/ 0 h 129"/>
                  <a:gd name="T2" fmla="*/ 0 w 123"/>
                  <a:gd name="T3" fmla="*/ 0 h 129"/>
                  <a:gd name="T4" fmla="*/ 0 w 123"/>
                  <a:gd name="T5" fmla="*/ 0 h 129"/>
                  <a:gd name="T6" fmla="*/ 0 w 123"/>
                  <a:gd name="T7" fmla="*/ 0 h 129"/>
                  <a:gd name="T8" fmla="*/ 0 w 123"/>
                  <a:gd name="T9" fmla="*/ 1 h 129"/>
                  <a:gd name="T10" fmla="*/ 0 w 123"/>
                  <a:gd name="T11" fmla="*/ 1 h 129"/>
                  <a:gd name="T12" fmla="*/ 0 w 123"/>
                  <a:gd name="T13" fmla="*/ 1 h 129"/>
                  <a:gd name="T14" fmla="*/ 0 w 123"/>
                  <a:gd name="T15" fmla="*/ 1 h 129"/>
                  <a:gd name="T16" fmla="*/ 0 w 123"/>
                  <a:gd name="T17" fmla="*/ 1 h 129"/>
                  <a:gd name="T18" fmla="*/ 0 w 123"/>
                  <a:gd name="T19" fmla="*/ 1 h 129"/>
                  <a:gd name="T20" fmla="*/ 0 w 123"/>
                  <a:gd name="T21" fmla="*/ 1 h 129"/>
                  <a:gd name="T22" fmla="*/ 0 w 123"/>
                  <a:gd name="T23" fmla="*/ 1 h 129"/>
                  <a:gd name="T24" fmla="*/ 0 w 123"/>
                  <a:gd name="T25" fmla="*/ 1 h 129"/>
                  <a:gd name="T26" fmla="*/ 0 w 123"/>
                  <a:gd name="T27" fmla="*/ 1 h 129"/>
                  <a:gd name="T28" fmla="*/ 0 w 123"/>
                  <a:gd name="T29" fmla="*/ 1 h 129"/>
                  <a:gd name="T30" fmla="*/ 0 w 123"/>
                  <a:gd name="T31" fmla="*/ 1 h 129"/>
                  <a:gd name="T32" fmla="*/ 0 w 123"/>
                  <a:gd name="T33" fmla="*/ 1 h 129"/>
                  <a:gd name="T34" fmla="*/ 0 w 123"/>
                  <a:gd name="T35" fmla="*/ 1 h 129"/>
                  <a:gd name="T36" fmla="*/ 0 w 123"/>
                  <a:gd name="T37" fmla="*/ 1 h 129"/>
                  <a:gd name="T38" fmla="*/ 0 w 123"/>
                  <a:gd name="T39" fmla="*/ 1 h 129"/>
                  <a:gd name="T40" fmla="*/ 0 w 123"/>
                  <a:gd name="T41" fmla="*/ 1 h 129"/>
                  <a:gd name="T42" fmla="*/ 0 w 123"/>
                  <a:gd name="T43" fmla="*/ 1 h 129"/>
                  <a:gd name="T44" fmla="*/ 0 w 123"/>
                  <a:gd name="T45" fmla="*/ 1 h 129"/>
                  <a:gd name="T46" fmla="*/ 0 w 123"/>
                  <a:gd name="T47" fmla="*/ 1 h 129"/>
                  <a:gd name="T48" fmla="*/ 0 w 123"/>
                  <a:gd name="T49" fmla="*/ 1 h 129"/>
                  <a:gd name="T50" fmla="*/ 0 w 123"/>
                  <a:gd name="T51" fmla="*/ 1 h 129"/>
                  <a:gd name="T52" fmla="*/ 0 w 123"/>
                  <a:gd name="T53" fmla="*/ 1 h 129"/>
                  <a:gd name="T54" fmla="*/ 0 w 123"/>
                  <a:gd name="T55" fmla="*/ 1 h 129"/>
                  <a:gd name="T56" fmla="*/ 0 w 123"/>
                  <a:gd name="T57" fmla="*/ 1 h 129"/>
                  <a:gd name="T58" fmla="*/ 0 w 123"/>
                  <a:gd name="T59" fmla="*/ 1 h 129"/>
                  <a:gd name="T60" fmla="*/ 0 w 123"/>
                  <a:gd name="T61" fmla="*/ 1 h 129"/>
                  <a:gd name="T62" fmla="*/ 0 w 123"/>
                  <a:gd name="T63" fmla="*/ 1 h 129"/>
                  <a:gd name="T64" fmla="*/ 0 w 123"/>
                  <a:gd name="T65" fmla="*/ 1 h 129"/>
                  <a:gd name="T66" fmla="*/ 0 w 123"/>
                  <a:gd name="T67" fmla="*/ 1 h 129"/>
                  <a:gd name="T68" fmla="*/ 0 w 123"/>
                  <a:gd name="T69" fmla="*/ 1 h 129"/>
                  <a:gd name="T70" fmla="*/ 0 w 123"/>
                  <a:gd name="T71" fmla="*/ 1 h 129"/>
                  <a:gd name="T72" fmla="*/ 0 w 123"/>
                  <a:gd name="T73" fmla="*/ 1 h 129"/>
                  <a:gd name="T74" fmla="*/ 0 w 123"/>
                  <a:gd name="T75" fmla="*/ 1 h 129"/>
                  <a:gd name="T76" fmla="*/ 0 w 123"/>
                  <a:gd name="T77" fmla="*/ 1 h 129"/>
                  <a:gd name="T78" fmla="*/ 0 w 123"/>
                  <a:gd name="T79" fmla="*/ 1 h 129"/>
                  <a:gd name="T80" fmla="*/ 0 w 123"/>
                  <a:gd name="T81" fmla="*/ 1 h 129"/>
                  <a:gd name="T82" fmla="*/ 0 w 123"/>
                  <a:gd name="T83" fmla="*/ 1 h 129"/>
                  <a:gd name="T84" fmla="*/ 0 w 123"/>
                  <a:gd name="T85" fmla="*/ 1 h 129"/>
                  <a:gd name="T86" fmla="*/ 0 w 123"/>
                  <a:gd name="T87" fmla="*/ 1 h 129"/>
                  <a:gd name="T88" fmla="*/ 0 w 123"/>
                  <a:gd name="T89" fmla="*/ 1 h 129"/>
                  <a:gd name="T90" fmla="*/ 0 w 123"/>
                  <a:gd name="T91" fmla="*/ 1 h 129"/>
                  <a:gd name="T92" fmla="*/ 0 w 123"/>
                  <a:gd name="T93" fmla="*/ 1 h 129"/>
                  <a:gd name="T94" fmla="*/ 0 w 123"/>
                  <a:gd name="T95" fmla="*/ 1 h 129"/>
                  <a:gd name="T96" fmla="*/ 0 w 123"/>
                  <a:gd name="T97" fmla="*/ 1 h 129"/>
                  <a:gd name="T98" fmla="*/ 0 w 123"/>
                  <a:gd name="T99" fmla="*/ 1 h 129"/>
                  <a:gd name="T100" fmla="*/ 0 w 123"/>
                  <a:gd name="T101" fmla="*/ 1 h 129"/>
                  <a:gd name="T102" fmla="*/ 0 w 123"/>
                  <a:gd name="T103" fmla="*/ 1 h 129"/>
                  <a:gd name="T104" fmla="*/ 0 w 123"/>
                  <a:gd name="T105" fmla="*/ 1 h 129"/>
                  <a:gd name="T106" fmla="*/ 0 w 123"/>
                  <a:gd name="T107" fmla="*/ 1 h 129"/>
                  <a:gd name="T108" fmla="*/ 0 w 123"/>
                  <a:gd name="T109" fmla="*/ 1 h 129"/>
                  <a:gd name="T110" fmla="*/ 0 w 123"/>
                  <a:gd name="T111" fmla="*/ 1 h 129"/>
                  <a:gd name="T112" fmla="*/ 0 w 123"/>
                  <a:gd name="T113" fmla="*/ 1 h 129"/>
                  <a:gd name="T114" fmla="*/ 0 w 123"/>
                  <a:gd name="T115" fmla="*/ 1 h 129"/>
                  <a:gd name="T116" fmla="*/ 0 w 123"/>
                  <a:gd name="T117" fmla="*/ 1 h 129"/>
                  <a:gd name="T118" fmla="*/ 0 w 123"/>
                  <a:gd name="T119" fmla="*/ 0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3" h="129">
                    <a:moveTo>
                      <a:pt x="50" y="0"/>
                    </a:moveTo>
                    <a:lnTo>
                      <a:pt x="44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9" y="17"/>
                    </a:lnTo>
                    <a:lnTo>
                      <a:pt x="6" y="21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2" y="54"/>
                    </a:lnTo>
                    <a:lnTo>
                      <a:pt x="3" y="61"/>
                    </a:lnTo>
                    <a:lnTo>
                      <a:pt x="4" y="67"/>
                    </a:lnTo>
                    <a:lnTo>
                      <a:pt x="7" y="73"/>
                    </a:lnTo>
                    <a:lnTo>
                      <a:pt x="10" y="80"/>
                    </a:lnTo>
                    <a:lnTo>
                      <a:pt x="14" y="85"/>
                    </a:lnTo>
                    <a:lnTo>
                      <a:pt x="18" y="91"/>
                    </a:lnTo>
                    <a:lnTo>
                      <a:pt x="26" y="102"/>
                    </a:lnTo>
                    <a:lnTo>
                      <a:pt x="32" y="107"/>
                    </a:lnTo>
                    <a:lnTo>
                      <a:pt x="36" y="111"/>
                    </a:lnTo>
                    <a:lnTo>
                      <a:pt x="42" y="116"/>
                    </a:lnTo>
                    <a:lnTo>
                      <a:pt x="48" y="120"/>
                    </a:lnTo>
                    <a:lnTo>
                      <a:pt x="54" y="122"/>
                    </a:lnTo>
                    <a:lnTo>
                      <a:pt x="59" y="125"/>
                    </a:lnTo>
                    <a:lnTo>
                      <a:pt x="66" y="127"/>
                    </a:lnTo>
                    <a:lnTo>
                      <a:pt x="72" y="128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5" y="128"/>
                    </a:lnTo>
                    <a:lnTo>
                      <a:pt x="99" y="125"/>
                    </a:lnTo>
                    <a:lnTo>
                      <a:pt x="105" y="124"/>
                    </a:lnTo>
                    <a:lnTo>
                      <a:pt x="109" y="121"/>
                    </a:lnTo>
                    <a:lnTo>
                      <a:pt x="112" y="117"/>
                    </a:lnTo>
                    <a:lnTo>
                      <a:pt x="116" y="113"/>
                    </a:lnTo>
                    <a:lnTo>
                      <a:pt x="117" y="109"/>
                    </a:lnTo>
                    <a:lnTo>
                      <a:pt x="120" y="105"/>
                    </a:lnTo>
                    <a:lnTo>
                      <a:pt x="121" y="99"/>
                    </a:lnTo>
                    <a:lnTo>
                      <a:pt x="123" y="94"/>
                    </a:lnTo>
                    <a:lnTo>
                      <a:pt x="123" y="87"/>
                    </a:lnTo>
                    <a:lnTo>
                      <a:pt x="123" y="74"/>
                    </a:lnTo>
                    <a:lnTo>
                      <a:pt x="120" y="67"/>
                    </a:lnTo>
                    <a:lnTo>
                      <a:pt x="119" y="62"/>
                    </a:lnTo>
                    <a:lnTo>
                      <a:pt x="116" y="55"/>
                    </a:lnTo>
                    <a:lnTo>
                      <a:pt x="113" y="48"/>
                    </a:lnTo>
                    <a:lnTo>
                      <a:pt x="109" y="43"/>
                    </a:lnTo>
                    <a:lnTo>
                      <a:pt x="105" y="37"/>
                    </a:lnTo>
                    <a:lnTo>
                      <a:pt x="101" y="32"/>
                    </a:lnTo>
                    <a:lnTo>
                      <a:pt x="97" y="26"/>
                    </a:lnTo>
                    <a:lnTo>
                      <a:pt x="91" y="21"/>
                    </a:lnTo>
                    <a:lnTo>
                      <a:pt x="86" y="17"/>
                    </a:lnTo>
                    <a:lnTo>
                      <a:pt x="75" y="10"/>
                    </a:lnTo>
                    <a:lnTo>
                      <a:pt x="69" y="6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7" name="Freeform 1065"/>
              <p:cNvSpPr>
                <a:spLocks/>
              </p:cNvSpPr>
              <p:nvPr userDrawn="1"/>
            </p:nvSpPr>
            <p:spPr bwMode="auto">
              <a:xfrm>
                <a:off x="3934" y="3400"/>
                <a:ext cx="44" cy="55"/>
              </a:xfrm>
              <a:custGeom>
                <a:avLst/>
                <a:gdLst>
                  <a:gd name="T0" fmla="*/ 0 w 90"/>
                  <a:gd name="T1" fmla="*/ 0 h 110"/>
                  <a:gd name="T2" fmla="*/ 0 w 90"/>
                  <a:gd name="T3" fmla="*/ 0 h 110"/>
                  <a:gd name="T4" fmla="*/ 0 w 90"/>
                  <a:gd name="T5" fmla="*/ 0 h 110"/>
                  <a:gd name="T6" fmla="*/ 0 w 90"/>
                  <a:gd name="T7" fmla="*/ 1 h 110"/>
                  <a:gd name="T8" fmla="*/ 0 w 90"/>
                  <a:gd name="T9" fmla="*/ 1 h 110"/>
                  <a:gd name="T10" fmla="*/ 0 w 90"/>
                  <a:gd name="T11" fmla="*/ 1 h 110"/>
                  <a:gd name="T12" fmla="*/ 0 w 90"/>
                  <a:gd name="T13" fmla="*/ 1 h 110"/>
                  <a:gd name="T14" fmla="*/ 0 w 90"/>
                  <a:gd name="T15" fmla="*/ 1 h 110"/>
                  <a:gd name="T16" fmla="*/ 0 w 90"/>
                  <a:gd name="T17" fmla="*/ 1 h 110"/>
                  <a:gd name="T18" fmla="*/ 0 w 90"/>
                  <a:gd name="T19" fmla="*/ 1 h 110"/>
                  <a:gd name="T20" fmla="*/ 0 w 90"/>
                  <a:gd name="T21" fmla="*/ 1 h 110"/>
                  <a:gd name="T22" fmla="*/ 0 w 90"/>
                  <a:gd name="T23" fmla="*/ 1 h 110"/>
                  <a:gd name="T24" fmla="*/ 0 w 90"/>
                  <a:gd name="T25" fmla="*/ 1 h 110"/>
                  <a:gd name="T26" fmla="*/ 0 w 90"/>
                  <a:gd name="T27" fmla="*/ 1 h 110"/>
                  <a:gd name="T28" fmla="*/ 0 w 90"/>
                  <a:gd name="T29" fmla="*/ 1 h 110"/>
                  <a:gd name="T30" fmla="*/ 0 w 90"/>
                  <a:gd name="T31" fmla="*/ 1 h 110"/>
                  <a:gd name="T32" fmla="*/ 0 w 90"/>
                  <a:gd name="T33" fmla="*/ 1 h 110"/>
                  <a:gd name="T34" fmla="*/ 0 w 90"/>
                  <a:gd name="T35" fmla="*/ 1 h 110"/>
                  <a:gd name="T36" fmla="*/ 0 w 90"/>
                  <a:gd name="T37" fmla="*/ 1 h 110"/>
                  <a:gd name="T38" fmla="*/ 0 w 90"/>
                  <a:gd name="T39" fmla="*/ 1 h 110"/>
                  <a:gd name="T40" fmla="*/ 0 w 90"/>
                  <a:gd name="T41" fmla="*/ 1 h 110"/>
                  <a:gd name="T42" fmla="*/ 0 w 90"/>
                  <a:gd name="T43" fmla="*/ 1 h 110"/>
                  <a:gd name="T44" fmla="*/ 0 w 90"/>
                  <a:gd name="T45" fmla="*/ 1 h 110"/>
                  <a:gd name="T46" fmla="*/ 0 w 90"/>
                  <a:gd name="T47" fmla="*/ 1 h 110"/>
                  <a:gd name="T48" fmla="*/ 0 w 90"/>
                  <a:gd name="T49" fmla="*/ 1 h 110"/>
                  <a:gd name="T50" fmla="*/ 0 w 90"/>
                  <a:gd name="T51" fmla="*/ 1 h 110"/>
                  <a:gd name="T52" fmla="*/ 0 w 90"/>
                  <a:gd name="T53" fmla="*/ 1 h 110"/>
                  <a:gd name="T54" fmla="*/ 0 w 90"/>
                  <a:gd name="T55" fmla="*/ 1 h 110"/>
                  <a:gd name="T56" fmla="*/ 0 w 90"/>
                  <a:gd name="T57" fmla="*/ 1 h 110"/>
                  <a:gd name="T58" fmla="*/ 0 w 90"/>
                  <a:gd name="T59" fmla="*/ 1 h 110"/>
                  <a:gd name="T60" fmla="*/ 0 w 90"/>
                  <a:gd name="T61" fmla="*/ 1 h 110"/>
                  <a:gd name="T62" fmla="*/ 0 w 90"/>
                  <a:gd name="T63" fmla="*/ 1 h 110"/>
                  <a:gd name="T64" fmla="*/ 0 w 90"/>
                  <a:gd name="T65" fmla="*/ 1 h 110"/>
                  <a:gd name="T66" fmla="*/ 0 w 90"/>
                  <a:gd name="T67" fmla="*/ 1 h 110"/>
                  <a:gd name="T68" fmla="*/ 0 w 90"/>
                  <a:gd name="T69" fmla="*/ 1 h 110"/>
                  <a:gd name="T70" fmla="*/ 0 w 90"/>
                  <a:gd name="T71" fmla="*/ 1 h 110"/>
                  <a:gd name="T72" fmla="*/ 0 w 90"/>
                  <a:gd name="T73" fmla="*/ 1 h 110"/>
                  <a:gd name="T74" fmla="*/ 0 w 90"/>
                  <a:gd name="T75" fmla="*/ 1 h 110"/>
                  <a:gd name="T76" fmla="*/ 0 w 90"/>
                  <a:gd name="T77" fmla="*/ 1 h 110"/>
                  <a:gd name="T78" fmla="*/ 0 w 90"/>
                  <a:gd name="T79" fmla="*/ 1 h 110"/>
                  <a:gd name="T80" fmla="*/ 0 w 90"/>
                  <a:gd name="T81" fmla="*/ 1 h 110"/>
                  <a:gd name="T82" fmla="*/ 0 w 90"/>
                  <a:gd name="T83" fmla="*/ 1 h 110"/>
                  <a:gd name="T84" fmla="*/ 0 w 90"/>
                  <a:gd name="T85" fmla="*/ 1 h 110"/>
                  <a:gd name="T86" fmla="*/ 0 w 90"/>
                  <a:gd name="T87" fmla="*/ 1 h 110"/>
                  <a:gd name="T88" fmla="*/ 0 w 90"/>
                  <a:gd name="T89" fmla="*/ 1 h 110"/>
                  <a:gd name="T90" fmla="*/ 0 w 90"/>
                  <a:gd name="T91" fmla="*/ 1 h 110"/>
                  <a:gd name="T92" fmla="*/ 0 w 90"/>
                  <a:gd name="T93" fmla="*/ 0 h 11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0" h="110">
                    <a:moveTo>
                      <a:pt x="35" y="0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20" y="1"/>
                    </a:lnTo>
                    <a:lnTo>
                      <a:pt x="16" y="4"/>
                    </a:lnTo>
                    <a:lnTo>
                      <a:pt x="13" y="5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3" y="17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8"/>
                    </a:lnTo>
                    <a:lnTo>
                      <a:pt x="4" y="59"/>
                    </a:lnTo>
                    <a:lnTo>
                      <a:pt x="6" y="63"/>
                    </a:lnTo>
                    <a:lnTo>
                      <a:pt x="9" y="68"/>
                    </a:lnTo>
                    <a:lnTo>
                      <a:pt x="14" y="78"/>
                    </a:lnTo>
                    <a:lnTo>
                      <a:pt x="21" y="88"/>
                    </a:lnTo>
                    <a:lnTo>
                      <a:pt x="28" y="96"/>
                    </a:lnTo>
                    <a:lnTo>
                      <a:pt x="36" y="101"/>
                    </a:lnTo>
                    <a:lnTo>
                      <a:pt x="46" y="105"/>
                    </a:lnTo>
                    <a:lnTo>
                      <a:pt x="50" y="108"/>
                    </a:lnTo>
                    <a:lnTo>
                      <a:pt x="54" y="108"/>
                    </a:lnTo>
                    <a:lnTo>
                      <a:pt x="58" y="110"/>
                    </a:lnTo>
                    <a:lnTo>
                      <a:pt x="62" y="110"/>
                    </a:lnTo>
                    <a:lnTo>
                      <a:pt x="66" y="108"/>
                    </a:lnTo>
                    <a:lnTo>
                      <a:pt x="71" y="108"/>
                    </a:lnTo>
                    <a:lnTo>
                      <a:pt x="73" y="105"/>
                    </a:lnTo>
                    <a:lnTo>
                      <a:pt x="77" y="104"/>
                    </a:lnTo>
                    <a:lnTo>
                      <a:pt x="83" y="99"/>
                    </a:lnTo>
                    <a:lnTo>
                      <a:pt x="84" y="94"/>
                    </a:lnTo>
                    <a:lnTo>
                      <a:pt x="87" y="92"/>
                    </a:lnTo>
                    <a:lnTo>
                      <a:pt x="88" y="88"/>
                    </a:lnTo>
                    <a:lnTo>
                      <a:pt x="88" y="82"/>
                    </a:lnTo>
                    <a:lnTo>
                      <a:pt x="90" y="78"/>
                    </a:lnTo>
                    <a:lnTo>
                      <a:pt x="90" y="72"/>
                    </a:lnTo>
                    <a:lnTo>
                      <a:pt x="88" y="61"/>
                    </a:lnTo>
                    <a:lnTo>
                      <a:pt x="86" y="50"/>
                    </a:lnTo>
                    <a:lnTo>
                      <a:pt x="82" y="39"/>
                    </a:lnTo>
                    <a:lnTo>
                      <a:pt x="79" y="35"/>
                    </a:lnTo>
                    <a:lnTo>
                      <a:pt x="76" y="30"/>
                    </a:lnTo>
                    <a:lnTo>
                      <a:pt x="69" y="22"/>
                    </a:lnTo>
                    <a:lnTo>
                      <a:pt x="61" y="13"/>
                    </a:lnTo>
                    <a:lnTo>
                      <a:pt x="53" y="6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8" name="Freeform 1066"/>
              <p:cNvSpPr>
                <a:spLocks/>
              </p:cNvSpPr>
              <p:nvPr userDrawn="1"/>
            </p:nvSpPr>
            <p:spPr bwMode="auto">
              <a:xfrm>
                <a:off x="4174" y="3439"/>
                <a:ext cx="53" cy="59"/>
              </a:xfrm>
              <a:custGeom>
                <a:avLst/>
                <a:gdLst>
                  <a:gd name="T0" fmla="*/ 1 w 104"/>
                  <a:gd name="T1" fmla="*/ 0 h 118"/>
                  <a:gd name="T2" fmla="*/ 1 w 104"/>
                  <a:gd name="T3" fmla="*/ 0 h 118"/>
                  <a:gd name="T4" fmla="*/ 1 w 104"/>
                  <a:gd name="T5" fmla="*/ 0 h 118"/>
                  <a:gd name="T6" fmla="*/ 1 w 104"/>
                  <a:gd name="T7" fmla="*/ 1 h 118"/>
                  <a:gd name="T8" fmla="*/ 1 w 104"/>
                  <a:gd name="T9" fmla="*/ 1 h 118"/>
                  <a:gd name="T10" fmla="*/ 1 w 104"/>
                  <a:gd name="T11" fmla="*/ 1 h 118"/>
                  <a:gd name="T12" fmla="*/ 1 w 104"/>
                  <a:gd name="T13" fmla="*/ 1 h 118"/>
                  <a:gd name="T14" fmla="*/ 1 w 104"/>
                  <a:gd name="T15" fmla="*/ 1 h 118"/>
                  <a:gd name="T16" fmla="*/ 1 w 104"/>
                  <a:gd name="T17" fmla="*/ 1 h 118"/>
                  <a:gd name="T18" fmla="*/ 1 w 104"/>
                  <a:gd name="T19" fmla="*/ 1 h 118"/>
                  <a:gd name="T20" fmla="*/ 1 w 104"/>
                  <a:gd name="T21" fmla="*/ 1 h 118"/>
                  <a:gd name="T22" fmla="*/ 0 w 104"/>
                  <a:gd name="T23" fmla="*/ 1 h 118"/>
                  <a:gd name="T24" fmla="*/ 1 w 104"/>
                  <a:gd name="T25" fmla="*/ 1 h 118"/>
                  <a:gd name="T26" fmla="*/ 1 w 104"/>
                  <a:gd name="T27" fmla="*/ 1 h 118"/>
                  <a:gd name="T28" fmla="*/ 1 w 104"/>
                  <a:gd name="T29" fmla="*/ 1 h 118"/>
                  <a:gd name="T30" fmla="*/ 1 w 104"/>
                  <a:gd name="T31" fmla="*/ 1 h 118"/>
                  <a:gd name="T32" fmla="*/ 1 w 104"/>
                  <a:gd name="T33" fmla="*/ 1 h 118"/>
                  <a:gd name="T34" fmla="*/ 1 w 104"/>
                  <a:gd name="T35" fmla="*/ 1 h 118"/>
                  <a:gd name="T36" fmla="*/ 1 w 104"/>
                  <a:gd name="T37" fmla="*/ 1 h 118"/>
                  <a:gd name="T38" fmla="*/ 1 w 104"/>
                  <a:gd name="T39" fmla="*/ 1 h 118"/>
                  <a:gd name="T40" fmla="*/ 1 w 104"/>
                  <a:gd name="T41" fmla="*/ 1 h 118"/>
                  <a:gd name="T42" fmla="*/ 1 w 104"/>
                  <a:gd name="T43" fmla="*/ 1 h 118"/>
                  <a:gd name="T44" fmla="*/ 1 w 104"/>
                  <a:gd name="T45" fmla="*/ 1 h 118"/>
                  <a:gd name="T46" fmla="*/ 1 w 104"/>
                  <a:gd name="T47" fmla="*/ 1 h 118"/>
                  <a:gd name="T48" fmla="*/ 1 w 104"/>
                  <a:gd name="T49" fmla="*/ 1 h 118"/>
                  <a:gd name="T50" fmla="*/ 1 w 104"/>
                  <a:gd name="T51" fmla="*/ 1 h 118"/>
                  <a:gd name="T52" fmla="*/ 1 w 104"/>
                  <a:gd name="T53" fmla="*/ 1 h 118"/>
                  <a:gd name="T54" fmla="*/ 1 w 104"/>
                  <a:gd name="T55" fmla="*/ 1 h 118"/>
                  <a:gd name="T56" fmla="*/ 1 w 104"/>
                  <a:gd name="T57" fmla="*/ 1 h 118"/>
                  <a:gd name="T58" fmla="*/ 1 w 104"/>
                  <a:gd name="T59" fmla="*/ 1 h 118"/>
                  <a:gd name="T60" fmla="*/ 1 w 104"/>
                  <a:gd name="T61" fmla="*/ 1 h 118"/>
                  <a:gd name="T62" fmla="*/ 1 w 104"/>
                  <a:gd name="T63" fmla="*/ 1 h 118"/>
                  <a:gd name="T64" fmla="*/ 1 w 104"/>
                  <a:gd name="T65" fmla="*/ 1 h 118"/>
                  <a:gd name="T66" fmla="*/ 1 w 104"/>
                  <a:gd name="T67" fmla="*/ 1 h 118"/>
                  <a:gd name="T68" fmla="*/ 1 w 104"/>
                  <a:gd name="T69" fmla="*/ 1 h 118"/>
                  <a:gd name="T70" fmla="*/ 1 w 104"/>
                  <a:gd name="T71" fmla="*/ 1 h 118"/>
                  <a:gd name="T72" fmla="*/ 1 w 104"/>
                  <a:gd name="T73" fmla="*/ 1 h 118"/>
                  <a:gd name="T74" fmla="*/ 1 w 104"/>
                  <a:gd name="T75" fmla="*/ 1 h 118"/>
                  <a:gd name="T76" fmla="*/ 1 w 104"/>
                  <a:gd name="T77" fmla="*/ 1 h 118"/>
                  <a:gd name="T78" fmla="*/ 1 w 104"/>
                  <a:gd name="T79" fmla="*/ 1 h 118"/>
                  <a:gd name="T80" fmla="*/ 1 w 104"/>
                  <a:gd name="T81" fmla="*/ 1 h 118"/>
                  <a:gd name="T82" fmla="*/ 1 w 104"/>
                  <a:gd name="T83" fmla="*/ 1 h 118"/>
                  <a:gd name="T84" fmla="*/ 1 w 104"/>
                  <a:gd name="T85" fmla="*/ 1 h 118"/>
                  <a:gd name="T86" fmla="*/ 1 w 104"/>
                  <a:gd name="T87" fmla="*/ 1 h 118"/>
                  <a:gd name="T88" fmla="*/ 1 w 104"/>
                  <a:gd name="T89" fmla="*/ 1 h 118"/>
                  <a:gd name="T90" fmla="*/ 1 w 104"/>
                  <a:gd name="T91" fmla="*/ 0 h 1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4" h="118">
                    <a:moveTo>
                      <a:pt x="42" y="0"/>
                    </a:moveTo>
                    <a:lnTo>
                      <a:pt x="37" y="0"/>
                    </a:lnTo>
                    <a:lnTo>
                      <a:pt x="31" y="0"/>
                    </a:lnTo>
                    <a:lnTo>
                      <a:pt x="23" y="1"/>
                    </a:lnTo>
                    <a:lnTo>
                      <a:pt x="19" y="3"/>
                    </a:lnTo>
                    <a:lnTo>
                      <a:pt x="15" y="5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1" y="51"/>
                    </a:lnTo>
                    <a:lnTo>
                      <a:pt x="4" y="62"/>
                    </a:lnTo>
                    <a:lnTo>
                      <a:pt x="9" y="74"/>
                    </a:lnTo>
                    <a:lnTo>
                      <a:pt x="12" y="80"/>
                    </a:lnTo>
                    <a:lnTo>
                      <a:pt x="15" y="85"/>
                    </a:lnTo>
                    <a:lnTo>
                      <a:pt x="23" y="95"/>
                    </a:lnTo>
                    <a:lnTo>
                      <a:pt x="31" y="103"/>
                    </a:lnTo>
                    <a:lnTo>
                      <a:pt x="41" y="110"/>
                    </a:lnTo>
                    <a:lnTo>
                      <a:pt x="46" y="113"/>
                    </a:lnTo>
                    <a:lnTo>
                      <a:pt x="52" y="115"/>
                    </a:lnTo>
                    <a:lnTo>
                      <a:pt x="56" y="117"/>
                    </a:lnTo>
                    <a:lnTo>
                      <a:pt x="62" y="118"/>
                    </a:lnTo>
                    <a:lnTo>
                      <a:pt x="67" y="118"/>
                    </a:lnTo>
                    <a:lnTo>
                      <a:pt x="73" y="118"/>
                    </a:lnTo>
                    <a:lnTo>
                      <a:pt x="77" y="118"/>
                    </a:lnTo>
                    <a:lnTo>
                      <a:pt x="81" y="117"/>
                    </a:lnTo>
                    <a:lnTo>
                      <a:pt x="89" y="113"/>
                    </a:lnTo>
                    <a:lnTo>
                      <a:pt x="96" y="107"/>
                    </a:lnTo>
                    <a:lnTo>
                      <a:pt x="100" y="99"/>
                    </a:lnTo>
                    <a:lnTo>
                      <a:pt x="101" y="95"/>
                    </a:lnTo>
                    <a:lnTo>
                      <a:pt x="103" y="91"/>
                    </a:lnTo>
                    <a:lnTo>
                      <a:pt x="104" y="85"/>
                    </a:lnTo>
                    <a:lnTo>
                      <a:pt x="104" y="80"/>
                    </a:lnTo>
                    <a:lnTo>
                      <a:pt x="103" y="67"/>
                    </a:lnTo>
                    <a:lnTo>
                      <a:pt x="101" y="62"/>
                    </a:lnTo>
                    <a:lnTo>
                      <a:pt x="100" y="55"/>
                    </a:lnTo>
                    <a:lnTo>
                      <a:pt x="95" y="44"/>
                    </a:lnTo>
                    <a:lnTo>
                      <a:pt x="89" y="33"/>
                    </a:lnTo>
                    <a:lnTo>
                      <a:pt x="81" y="23"/>
                    </a:lnTo>
                    <a:lnTo>
                      <a:pt x="73" y="15"/>
                    </a:lnTo>
                    <a:lnTo>
                      <a:pt x="63" y="8"/>
                    </a:lnTo>
                    <a:lnTo>
                      <a:pt x="52" y="3"/>
                    </a:lnTo>
                    <a:lnTo>
                      <a:pt x="46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19" name="Freeform 1067"/>
              <p:cNvSpPr>
                <a:spLocks/>
              </p:cNvSpPr>
              <p:nvPr userDrawn="1"/>
            </p:nvSpPr>
            <p:spPr bwMode="auto">
              <a:xfrm>
                <a:off x="3726" y="3366"/>
                <a:ext cx="39" cy="51"/>
              </a:xfrm>
              <a:custGeom>
                <a:avLst/>
                <a:gdLst>
                  <a:gd name="T0" fmla="*/ 1 w 78"/>
                  <a:gd name="T1" fmla="*/ 0 h 102"/>
                  <a:gd name="T2" fmla="*/ 1 w 78"/>
                  <a:gd name="T3" fmla="*/ 0 h 102"/>
                  <a:gd name="T4" fmla="*/ 1 w 78"/>
                  <a:gd name="T5" fmla="*/ 1 h 102"/>
                  <a:gd name="T6" fmla="*/ 1 w 78"/>
                  <a:gd name="T7" fmla="*/ 1 h 102"/>
                  <a:gd name="T8" fmla="*/ 1 w 78"/>
                  <a:gd name="T9" fmla="*/ 1 h 102"/>
                  <a:gd name="T10" fmla="*/ 1 w 78"/>
                  <a:gd name="T11" fmla="*/ 1 h 102"/>
                  <a:gd name="T12" fmla="*/ 1 w 78"/>
                  <a:gd name="T13" fmla="*/ 1 h 102"/>
                  <a:gd name="T14" fmla="*/ 1 w 78"/>
                  <a:gd name="T15" fmla="*/ 1 h 102"/>
                  <a:gd name="T16" fmla="*/ 1 w 78"/>
                  <a:gd name="T17" fmla="*/ 1 h 102"/>
                  <a:gd name="T18" fmla="*/ 1 w 78"/>
                  <a:gd name="T19" fmla="*/ 1 h 102"/>
                  <a:gd name="T20" fmla="*/ 0 w 78"/>
                  <a:gd name="T21" fmla="*/ 1 h 102"/>
                  <a:gd name="T22" fmla="*/ 1 w 78"/>
                  <a:gd name="T23" fmla="*/ 1 h 102"/>
                  <a:gd name="T24" fmla="*/ 1 w 78"/>
                  <a:gd name="T25" fmla="*/ 1 h 102"/>
                  <a:gd name="T26" fmla="*/ 1 w 78"/>
                  <a:gd name="T27" fmla="*/ 1 h 102"/>
                  <a:gd name="T28" fmla="*/ 1 w 78"/>
                  <a:gd name="T29" fmla="*/ 1 h 102"/>
                  <a:gd name="T30" fmla="*/ 1 w 78"/>
                  <a:gd name="T31" fmla="*/ 1 h 102"/>
                  <a:gd name="T32" fmla="*/ 1 w 78"/>
                  <a:gd name="T33" fmla="*/ 1 h 102"/>
                  <a:gd name="T34" fmla="*/ 1 w 78"/>
                  <a:gd name="T35" fmla="*/ 1 h 102"/>
                  <a:gd name="T36" fmla="*/ 1 w 78"/>
                  <a:gd name="T37" fmla="*/ 1 h 102"/>
                  <a:gd name="T38" fmla="*/ 1 w 78"/>
                  <a:gd name="T39" fmla="*/ 1 h 102"/>
                  <a:gd name="T40" fmla="*/ 1 w 78"/>
                  <a:gd name="T41" fmla="*/ 1 h 102"/>
                  <a:gd name="T42" fmla="*/ 1 w 78"/>
                  <a:gd name="T43" fmla="*/ 1 h 102"/>
                  <a:gd name="T44" fmla="*/ 1 w 78"/>
                  <a:gd name="T45" fmla="*/ 1 h 102"/>
                  <a:gd name="T46" fmla="*/ 1 w 78"/>
                  <a:gd name="T47" fmla="*/ 1 h 102"/>
                  <a:gd name="T48" fmla="*/ 1 w 78"/>
                  <a:gd name="T49" fmla="*/ 1 h 102"/>
                  <a:gd name="T50" fmla="*/ 1 w 78"/>
                  <a:gd name="T51" fmla="*/ 1 h 102"/>
                  <a:gd name="T52" fmla="*/ 1 w 78"/>
                  <a:gd name="T53" fmla="*/ 1 h 102"/>
                  <a:gd name="T54" fmla="*/ 1 w 78"/>
                  <a:gd name="T55" fmla="*/ 1 h 102"/>
                  <a:gd name="T56" fmla="*/ 1 w 78"/>
                  <a:gd name="T57" fmla="*/ 1 h 102"/>
                  <a:gd name="T58" fmla="*/ 1 w 78"/>
                  <a:gd name="T59" fmla="*/ 1 h 102"/>
                  <a:gd name="T60" fmla="*/ 1 w 78"/>
                  <a:gd name="T61" fmla="*/ 1 h 102"/>
                  <a:gd name="T62" fmla="*/ 1 w 78"/>
                  <a:gd name="T63" fmla="*/ 1 h 102"/>
                  <a:gd name="T64" fmla="*/ 1 w 78"/>
                  <a:gd name="T65" fmla="*/ 1 h 102"/>
                  <a:gd name="T66" fmla="*/ 1 w 78"/>
                  <a:gd name="T67" fmla="*/ 1 h 102"/>
                  <a:gd name="T68" fmla="*/ 1 w 78"/>
                  <a:gd name="T69" fmla="*/ 1 h 102"/>
                  <a:gd name="T70" fmla="*/ 1 w 78"/>
                  <a:gd name="T71" fmla="*/ 1 h 102"/>
                  <a:gd name="T72" fmla="*/ 1 w 78"/>
                  <a:gd name="T73" fmla="*/ 1 h 102"/>
                  <a:gd name="T74" fmla="*/ 1 w 78"/>
                  <a:gd name="T75" fmla="*/ 1 h 102"/>
                  <a:gd name="T76" fmla="*/ 1 w 78"/>
                  <a:gd name="T77" fmla="*/ 1 h 102"/>
                  <a:gd name="T78" fmla="*/ 1 w 78"/>
                  <a:gd name="T79" fmla="*/ 1 h 102"/>
                  <a:gd name="T80" fmla="*/ 1 w 78"/>
                  <a:gd name="T81" fmla="*/ 1 h 102"/>
                  <a:gd name="T82" fmla="*/ 1 w 78"/>
                  <a:gd name="T83" fmla="*/ 0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8" h="102">
                    <a:moveTo>
                      <a:pt x="30" y="0"/>
                    </a:moveTo>
                    <a:lnTo>
                      <a:pt x="22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4"/>
                    </a:lnTo>
                    <a:lnTo>
                      <a:pt x="4" y="55"/>
                    </a:lnTo>
                    <a:lnTo>
                      <a:pt x="7" y="65"/>
                    </a:lnTo>
                    <a:lnTo>
                      <a:pt x="12" y="74"/>
                    </a:lnTo>
                    <a:lnTo>
                      <a:pt x="18" y="83"/>
                    </a:lnTo>
                    <a:lnTo>
                      <a:pt x="25" y="90"/>
                    </a:lnTo>
                    <a:lnTo>
                      <a:pt x="32" y="95"/>
                    </a:lnTo>
                    <a:lnTo>
                      <a:pt x="40" y="99"/>
                    </a:lnTo>
                    <a:lnTo>
                      <a:pt x="44" y="101"/>
                    </a:lnTo>
                    <a:lnTo>
                      <a:pt x="48" y="102"/>
                    </a:lnTo>
                    <a:lnTo>
                      <a:pt x="51" y="102"/>
                    </a:lnTo>
                    <a:lnTo>
                      <a:pt x="55" y="102"/>
                    </a:lnTo>
                    <a:lnTo>
                      <a:pt x="58" y="102"/>
                    </a:lnTo>
                    <a:lnTo>
                      <a:pt x="62" y="101"/>
                    </a:lnTo>
                    <a:lnTo>
                      <a:pt x="67" y="96"/>
                    </a:lnTo>
                    <a:lnTo>
                      <a:pt x="70" y="95"/>
                    </a:lnTo>
                    <a:lnTo>
                      <a:pt x="72" y="92"/>
                    </a:lnTo>
                    <a:lnTo>
                      <a:pt x="76" y="85"/>
                    </a:lnTo>
                    <a:lnTo>
                      <a:pt x="77" y="81"/>
                    </a:lnTo>
                    <a:lnTo>
                      <a:pt x="77" y="77"/>
                    </a:lnTo>
                    <a:lnTo>
                      <a:pt x="78" y="68"/>
                    </a:lnTo>
                    <a:lnTo>
                      <a:pt x="77" y="58"/>
                    </a:lnTo>
                    <a:lnTo>
                      <a:pt x="74" y="47"/>
                    </a:lnTo>
                    <a:lnTo>
                      <a:pt x="70" y="37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59" y="19"/>
                    </a:lnTo>
                    <a:lnTo>
                      <a:pt x="52" y="13"/>
                    </a:lnTo>
                    <a:lnTo>
                      <a:pt x="45" y="7"/>
                    </a:lnTo>
                    <a:lnTo>
                      <a:pt x="3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720" name="Freeform 1068"/>
              <p:cNvSpPr>
                <a:spLocks/>
              </p:cNvSpPr>
              <p:nvPr userDrawn="1"/>
            </p:nvSpPr>
            <p:spPr bwMode="auto">
              <a:xfrm>
                <a:off x="4358" y="3469"/>
                <a:ext cx="58" cy="63"/>
              </a:xfrm>
              <a:custGeom>
                <a:avLst/>
                <a:gdLst>
                  <a:gd name="T0" fmla="*/ 1 w 115"/>
                  <a:gd name="T1" fmla="*/ 0 h 127"/>
                  <a:gd name="T2" fmla="*/ 1 w 115"/>
                  <a:gd name="T3" fmla="*/ 0 h 127"/>
                  <a:gd name="T4" fmla="*/ 1 w 115"/>
                  <a:gd name="T5" fmla="*/ 0 h 127"/>
                  <a:gd name="T6" fmla="*/ 1 w 115"/>
                  <a:gd name="T7" fmla="*/ 0 h 127"/>
                  <a:gd name="T8" fmla="*/ 1 w 115"/>
                  <a:gd name="T9" fmla="*/ 0 h 127"/>
                  <a:gd name="T10" fmla="*/ 1 w 115"/>
                  <a:gd name="T11" fmla="*/ 0 h 127"/>
                  <a:gd name="T12" fmla="*/ 1 w 115"/>
                  <a:gd name="T13" fmla="*/ 0 h 127"/>
                  <a:gd name="T14" fmla="*/ 1 w 115"/>
                  <a:gd name="T15" fmla="*/ 0 h 127"/>
                  <a:gd name="T16" fmla="*/ 1 w 115"/>
                  <a:gd name="T17" fmla="*/ 0 h 127"/>
                  <a:gd name="T18" fmla="*/ 1 w 115"/>
                  <a:gd name="T19" fmla="*/ 0 h 127"/>
                  <a:gd name="T20" fmla="*/ 1 w 115"/>
                  <a:gd name="T21" fmla="*/ 0 h 127"/>
                  <a:gd name="T22" fmla="*/ 1 w 115"/>
                  <a:gd name="T23" fmla="*/ 0 h 127"/>
                  <a:gd name="T24" fmla="*/ 0 w 115"/>
                  <a:gd name="T25" fmla="*/ 0 h 127"/>
                  <a:gd name="T26" fmla="*/ 0 w 115"/>
                  <a:gd name="T27" fmla="*/ 0 h 127"/>
                  <a:gd name="T28" fmla="*/ 1 w 115"/>
                  <a:gd name="T29" fmla="*/ 0 h 127"/>
                  <a:gd name="T30" fmla="*/ 1 w 115"/>
                  <a:gd name="T31" fmla="*/ 0 h 127"/>
                  <a:gd name="T32" fmla="*/ 1 w 115"/>
                  <a:gd name="T33" fmla="*/ 0 h 127"/>
                  <a:gd name="T34" fmla="*/ 1 w 115"/>
                  <a:gd name="T35" fmla="*/ 0 h 127"/>
                  <a:gd name="T36" fmla="*/ 1 w 115"/>
                  <a:gd name="T37" fmla="*/ 0 h 127"/>
                  <a:gd name="T38" fmla="*/ 1 w 115"/>
                  <a:gd name="T39" fmla="*/ 0 h 127"/>
                  <a:gd name="T40" fmla="*/ 1 w 115"/>
                  <a:gd name="T41" fmla="*/ 0 h 127"/>
                  <a:gd name="T42" fmla="*/ 1 w 115"/>
                  <a:gd name="T43" fmla="*/ 0 h 127"/>
                  <a:gd name="T44" fmla="*/ 1 w 115"/>
                  <a:gd name="T45" fmla="*/ 0 h 127"/>
                  <a:gd name="T46" fmla="*/ 1 w 115"/>
                  <a:gd name="T47" fmla="*/ 0 h 127"/>
                  <a:gd name="T48" fmla="*/ 1 w 115"/>
                  <a:gd name="T49" fmla="*/ 0 h 127"/>
                  <a:gd name="T50" fmla="*/ 1 w 115"/>
                  <a:gd name="T51" fmla="*/ 0 h 127"/>
                  <a:gd name="T52" fmla="*/ 1 w 115"/>
                  <a:gd name="T53" fmla="*/ 0 h 127"/>
                  <a:gd name="T54" fmla="*/ 1 w 115"/>
                  <a:gd name="T55" fmla="*/ 0 h 127"/>
                  <a:gd name="T56" fmla="*/ 1 w 115"/>
                  <a:gd name="T57" fmla="*/ 0 h 127"/>
                  <a:gd name="T58" fmla="*/ 1 w 115"/>
                  <a:gd name="T59" fmla="*/ 0 h 127"/>
                  <a:gd name="T60" fmla="*/ 1 w 115"/>
                  <a:gd name="T61" fmla="*/ 0 h 127"/>
                  <a:gd name="T62" fmla="*/ 1 w 115"/>
                  <a:gd name="T63" fmla="*/ 0 h 127"/>
                  <a:gd name="T64" fmla="*/ 1 w 115"/>
                  <a:gd name="T65" fmla="*/ 0 h 127"/>
                  <a:gd name="T66" fmla="*/ 1 w 115"/>
                  <a:gd name="T67" fmla="*/ 0 h 127"/>
                  <a:gd name="T68" fmla="*/ 1 w 115"/>
                  <a:gd name="T69" fmla="*/ 0 h 127"/>
                  <a:gd name="T70" fmla="*/ 1 w 115"/>
                  <a:gd name="T71" fmla="*/ 0 h 127"/>
                  <a:gd name="T72" fmla="*/ 1 w 115"/>
                  <a:gd name="T73" fmla="*/ 0 h 127"/>
                  <a:gd name="T74" fmla="*/ 1 w 115"/>
                  <a:gd name="T75" fmla="*/ 0 h 127"/>
                  <a:gd name="T76" fmla="*/ 1 w 115"/>
                  <a:gd name="T77" fmla="*/ 0 h 127"/>
                  <a:gd name="T78" fmla="*/ 1 w 115"/>
                  <a:gd name="T79" fmla="*/ 0 h 127"/>
                  <a:gd name="T80" fmla="*/ 1 w 115"/>
                  <a:gd name="T81" fmla="*/ 0 h 127"/>
                  <a:gd name="T82" fmla="*/ 1 w 115"/>
                  <a:gd name="T83" fmla="*/ 0 h 127"/>
                  <a:gd name="T84" fmla="*/ 1 w 115"/>
                  <a:gd name="T85" fmla="*/ 0 h 127"/>
                  <a:gd name="T86" fmla="*/ 1 w 115"/>
                  <a:gd name="T87" fmla="*/ 0 h 127"/>
                  <a:gd name="T88" fmla="*/ 1 w 115"/>
                  <a:gd name="T89" fmla="*/ 0 h 127"/>
                  <a:gd name="T90" fmla="*/ 1 w 115"/>
                  <a:gd name="T91" fmla="*/ 0 h 127"/>
                  <a:gd name="T92" fmla="*/ 1 w 115"/>
                  <a:gd name="T93" fmla="*/ 0 h 127"/>
                  <a:gd name="T94" fmla="*/ 1 w 115"/>
                  <a:gd name="T95" fmla="*/ 0 h 127"/>
                  <a:gd name="T96" fmla="*/ 1 w 115"/>
                  <a:gd name="T97" fmla="*/ 0 h 127"/>
                  <a:gd name="T98" fmla="*/ 1 w 115"/>
                  <a:gd name="T99" fmla="*/ 0 h 127"/>
                  <a:gd name="T100" fmla="*/ 1 w 115"/>
                  <a:gd name="T101" fmla="*/ 0 h 127"/>
                  <a:gd name="T102" fmla="*/ 1 w 115"/>
                  <a:gd name="T103" fmla="*/ 0 h 127"/>
                  <a:gd name="T104" fmla="*/ 1 w 115"/>
                  <a:gd name="T105" fmla="*/ 0 h 127"/>
                  <a:gd name="T106" fmla="*/ 1 w 115"/>
                  <a:gd name="T107" fmla="*/ 0 h 127"/>
                  <a:gd name="T108" fmla="*/ 1 w 115"/>
                  <a:gd name="T109" fmla="*/ 0 h 127"/>
                  <a:gd name="T110" fmla="*/ 1 w 115"/>
                  <a:gd name="T111" fmla="*/ 0 h 12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5" h="127">
                    <a:moveTo>
                      <a:pt x="47" y="1"/>
                    </a:moveTo>
                    <a:lnTo>
                      <a:pt x="41" y="0"/>
                    </a:lnTo>
                    <a:lnTo>
                      <a:pt x="36" y="0"/>
                    </a:lnTo>
                    <a:lnTo>
                      <a:pt x="30" y="1"/>
                    </a:lnTo>
                    <a:lnTo>
                      <a:pt x="26" y="3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7" y="17"/>
                    </a:lnTo>
                    <a:lnTo>
                      <a:pt x="4" y="21"/>
                    </a:lnTo>
                    <a:lnTo>
                      <a:pt x="1" y="30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1" y="54"/>
                    </a:lnTo>
                    <a:lnTo>
                      <a:pt x="3" y="59"/>
                    </a:lnTo>
                    <a:lnTo>
                      <a:pt x="4" y="66"/>
                    </a:lnTo>
                    <a:lnTo>
                      <a:pt x="7" y="72"/>
                    </a:lnTo>
                    <a:lnTo>
                      <a:pt x="10" y="78"/>
                    </a:lnTo>
                    <a:lnTo>
                      <a:pt x="16" y="89"/>
                    </a:lnTo>
                    <a:lnTo>
                      <a:pt x="21" y="95"/>
                    </a:lnTo>
                    <a:lnTo>
                      <a:pt x="25" y="100"/>
                    </a:lnTo>
                    <a:lnTo>
                      <a:pt x="34" y="109"/>
                    </a:lnTo>
                    <a:lnTo>
                      <a:pt x="45" y="117"/>
                    </a:lnTo>
                    <a:lnTo>
                      <a:pt x="51" y="120"/>
                    </a:lnTo>
                    <a:lnTo>
                      <a:pt x="56" y="122"/>
                    </a:lnTo>
                    <a:lnTo>
                      <a:pt x="62" y="124"/>
                    </a:lnTo>
                    <a:lnTo>
                      <a:pt x="69" y="125"/>
                    </a:lnTo>
                    <a:lnTo>
                      <a:pt x="74" y="127"/>
                    </a:lnTo>
                    <a:lnTo>
                      <a:pt x="80" y="127"/>
                    </a:lnTo>
                    <a:lnTo>
                      <a:pt x="85" y="125"/>
                    </a:lnTo>
                    <a:lnTo>
                      <a:pt x="89" y="124"/>
                    </a:lnTo>
                    <a:lnTo>
                      <a:pt x="95" y="122"/>
                    </a:lnTo>
                    <a:lnTo>
                      <a:pt x="99" y="120"/>
                    </a:lnTo>
                    <a:lnTo>
                      <a:pt x="102" y="117"/>
                    </a:lnTo>
                    <a:lnTo>
                      <a:pt x="106" y="114"/>
                    </a:lnTo>
                    <a:lnTo>
                      <a:pt x="109" y="110"/>
                    </a:lnTo>
                    <a:lnTo>
                      <a:pt x="111" y="106"/>
                    </a:lnTo>
                    <a:lnTo>
                      <a:pt x="113" y="102"/>
                    </a:lnTo>
                    <a:lnTo>
                      <a:pt x="114" y="96"/>
                    </a:lnTo>
                    <a:lnTo>
                      <a:pt x="115" y="91"/>
                    </a:lnTo>
                    <a:lnTo>
                      <a:pt x="115" y="85"/>
                    </a:lnTo>
                    <a:lnTo>
                      <a:pt x="115" y="73"/>
                    </a:lnTo>
                    <a:lnTo>
                      <a:pt x="114" y="66"/>
                    </a:lnTo>
                    <a:lnTo>
                      <a:pt x="111" y="59"/>
                    </a:lnTo>
                    <a:lnTo>
                      <a:pt x="109" y="54"/>
                    </a:lnTo>
                    <a:lnTo>
                      <a:pt x="106" y="48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91" y="26"/>
                    </a:lnTo>
                    <a:lnTo>
                      <a:pt x="81" y="17"/>
                    </a:lnTo>
                    <a:lnTo>
                      <a:pt x="76" y="12"/>
                    </a:lnTo>
                    <a:lnTo>
                      <a:pt x="70" y="10"/>
                    </a:lnTo>
                    <a:lnTo>
                      <a:pt x="59" y="4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</p:grpSp>
        <p:grpSp>
          <p:nvGrpSpPr>
            <p:cNvPr id="7" name="Group 1069"/>
            <p:cNvGrpSpPr>
              <a:grpSpLocks/>
            </p:cNvGrpSpPr>
            <p:nvPr userDrawn="1"/>
          </p:nvGrpSpPr>
          <p:grpSpPr bwMode="auto">
            <a:xfrm>
              <a:off x="3009" y="2280"/>
              <a:ext cx="1445" cy="1975"/>
              <a:chOff x="3009" y="2280"/>
              <a:chExt cx="1445" cy="1975"/>
            </a:xfrm>
          </p:grpSpPr>
          <p:sp>
            <p:nvSpPr>
              <p:cNvPr id="321" name="Freeform 1070"/>
              <p:cNvSpPr>
                <a:spLocks/>
              </p:cNvSpPr>
              <p:nvPr userDrawn="1"/>
            </p:nvSpPr>
            <p:spPr bwMode="auto">
              <a:xfrm>
                <a:off x="3861" y="3388"/>
                <a:ext cx="42" cy="54"/>
              </a:xfrm>
              <a:custGeom>
                <a:avLst/>
                <a:gdLst>
                  <a:gd name="T0" fmla="*/ 0 w 85"/>
                  <a:gd name="T1" fmla="*/ 0 h 107"/>
                  <a:gd name="T2" fmla="*/ 0 w 85"/>
                  <a:gd name="T3" fmla="*/ 0 h 107"/>
                  <a:gd name="T4" fmla="*/ 0 w 85"/>
                  <a:gd name="T5" fmla="*/ 0 h 107"/>
                  <a:gd name="T6" fmla="*/ 0 w 85"/>
                  <a:gd name="T7" fmla="*/ 1 h 107"/>
                  <a:gd name="T8" fmla="*/ 0 w 85"/>
                  <a:gd name="T9" fmla="*/ 1 h 107"/>
                  <a:gd name="T10" fmla="*/ 0 w 85"/>
                  <a:gd name="T11" fmla="*/ 1 h 107"/>
                  <a:gd name="T12" fmla="*/ 0 w 85"/>
                  <a:gd name="T13" fmla="*/ 1 h 107"/>
                  <a:gd name="T14" fmla="*/ 0 w 85"/>
                  <a:gd name="T15" fmla="*/ 1 h 107"/>
                  <a:gd name="T16" fmla="*/ 0 w 85"/>
                  <a:gd name="T17" fmla="*/ 1 h 107"/>
                  <a:gd name="T18" fmla="*/ 0 w 85"/>
                  <a:gd name="T19" fmla="*/ 1 h 107"/>
                  <a:gd name="T20" fmla="*/ 0 w 85"/>
                  <a:gd name="T21" fmla="*/ 1 h 107"/>
                  <a:gd name="T22" fmla="*/ 0 w 85"/>
                  <a:gd name="T23" fmla="*/ 1 h 107"/>
                  <a:gd name="T24" fmla="*/ 0 w 85"/>
                  <a:gd name="T25" fmla="*/ 1 h 107"/>
                  <a:gd name="T26" fmla="*/ 0 w 85"/>
                  <a:gd name="T27" fmla="*/ 1 h 107"/>
                  <a:gd name="T28" fmla="*/ 0 w 85"/>
                  <a:gd name="T29" fmla="*/ 1 h 107"/>
                  <a:gd name="T30" fmla="*/ 0 w 85"/>
                  <a:gd name="T31" fmla="*/ 1 h 107"/>
                  <a:gd name="T32" fmla="*/ 0 w 85"/>
                  <a:gd name="T33" fmla="*/ 1 h 107"/>
                  <a:gd name="T34" fmla="*/ 0 w 85"/>
                  <a:gd name="T35" fmla="*/ 1 h 107"/>
                  <a:gd name="T36" fmla="*/ 0 w 85"/>
                  <a:gd name="T37" fmla="*/ 1 h 107"/>
                  <a:gd name="T38" fmla="*/ 0 w 85"/>
                  <a:gd name="T39" fmla="*/ 1 h 107"/>
                  <a:gd name="T40" fmla="*/ 0 w 85"/>
                  <a:gd name="T41" fmla="*/ 1 h 107"/>
                  <a:gd name="T42" fmla="*/ 0 w 85"/>
                  <a:gd name="T43" fmla="*/ 1 h 107"/>
                  <a:gd name="T44" fmla="*/ 0 w 85"/>
                  <a:gd name="T45" fmla="*/ 1 h 107"/>
                  <a:gd name="T46" fmla="*/ 0 w 85"/>
                  <a:gd name="T47" fmla="*/ 1 h 107"/>
                  <a:gd name="T48" fmla="*/ 0 w 85"/>
                  <a:gd name="T49" fmla="*/ 1 h 107"/>
                  <a:gd name="T50" fmla="*/ 0 w 85"/>
                  <a:gd name="T51" fmla="*/ 1 h 107"/>
                  <a:gd name="T52" fmla="*/ 0 w 85"/>
                  <a:gd name="T53" fmla="*/ 1 h 107"/>
                  <a:gd name="T54" fmla="*/ 0 w 85"/>
                  <a:gd name="T55" fmla="*/ 1 h 107"/>
                  <a:gd name="T56" fmla="*/ 0 w 85"/>
                  <a:gd name="T57" fmla="*/ 1 h 107"/>
                  <a:gd name="T58" fmla="*/ 0 w 85"/>
                  <a:gd name="T59" fmla="*/ 1 h 107"/>
                  <a:gd name="T60" fmla="*/ 0 w 85"/>
                  <a:gd name="T61" fmla="*/ 1 h 107"/>
                  <a:gd name="T62" fmla="*/ 0 w 85"/>
                  <a:gd name="T63" fmla="*/ 1 h 107"/>
                  <a:gd name="T64" fmla="*/ 0 w 85"/>
                  <a:gd name="T65" fmla="*/ 1 h 107"/>
                  <a:gd name="T66" fmla="*/ 0 w 85"/>
                  <a:gd name="T67" fmla="*/ 1 h 107"/>
                  <a:gd name="T68" fmla="*/ 0 w 85"/>
                  <a:gd name="T69" fmla="*/ 1 h 107"/>
                  <a:gd name="T70" fmla="*/ 0 w 85"/>
                  <a:gd name="T71" fmla="*/ 1 h 107"/>
                  <a:gd name="T72" fmla="*/ 0 w 85"/>
                  <a:gd name="T73" fmla="*/ 1 h 107"/>
                  <a:gd name="T74" fmla="*/ 0 w 85"/>
                  <a:gd name="T75" fmla="*/ 1 h 107"/>
                  <a:gd name="T76" fmla="*/ 0 w 85"/>
                  <a:gd name="T77" fmla="*/ 1 h 107"/>
                  <a:gd name="T78" fmla="*/ 0 w 85"/>
                  <a:gd name="T79" fmla="*/ 1 h 107"/>
                  <a:gd name="T80" fmla="*/ 0 w 85"/>
                  <a:gd name="T81" fmla="*/ 1 h 107"/>
                  <a:gd name="T82" fmla="*/ 0 w 85"/>
                  <a:gd name="T83" fmla="*/ 1 h 107"/>
                  <a:gd name="T84" fmla="*/ 0 w 85"/>
                  <a:gd name="T85" fmla="*/ 1 h 107"/>
                  <a:gd name="T86" fmla="*/ 0 w 85"/>
                  <a:gd name="T87" fmla="*/ 1 h 107"/>
                  <a:gd name="T88" fmla="*/ 0 w 85"/>
                  <a:gd name="T89" fmla="*/ 1 h 107"/>
                  <a:gd name="T90" fmla="*/ 0 w 85"/>
                  <a:gd name="T91" fmla="*/ 1 h 107"/>
                  <a:gd name="T92" fmla="*/ 0 w 85"/>
                  <a:gd name="T93" fmla="*/ 1 h 107"/>
                  <a:gd name="T94" fmla="*/ 0 w 85"/>
                  <a:gd name="T95" fmla="*/ 1 h 107"/>
                  <a:gd name="T96" fmla="*/ 0 w 85"/>
                  <a:gd name="T97" fmla="*/ 0 h 10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" h="107">
                    <a:moveTo>
                      <a:pt x="34" y="0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6"/>
                    </a:lnTo>
                    <a:lnTo>
                      <a:pt x="6" y="11"/>
                    </a:lnTo>
                    <a:lnTo>
                      <a:pt x="4" y="18"/>
                    </a:lnTo>
                    <a:lnTo>
                      <a:pt x="1" y="26"/>
                    </a:lnTo>
                    <a:lnTo>
                      <a:pt x="0" y="36"/>
                    </a:lnTo>
                    <a:lnTo>
                      <a:pt x="1" y="47"/>
                    </a:lnTo>
                    <a:lnTo>
                      <a:pt x="2" y="52"/>
                    </a:lnTo>
                    <a:lnTo>
                      <a:pt x="4" y="58"/>
                    </a:lnTo>
                    <a:lnTo>
                      <a:pt x="8" y="68"/>
                    </a:lnTo>
                    <a:lnTo>
                      <a:pt x="13" y="77"/>
                    </a:lnTo>
                    <a:lnTo>
                      <a:pt x="20" y="85"/>
                    </a:lnTo>
                    <a:lnTo>
                      <a:pt x="27" y="94"/>
                    </a:lnTo>
                    <a:lnTo>
                      <a:pt x="31" y="96"/>
                    </a:lnTo>
                    <a:lnTo>
                      <a:pt x="35" y="99"/>
                    </a:lnTo>
                    <a:lnTo>
                      <a:pt x="39" y="102"/>
                    </a:lnTo>
                    <a:lnTo>
                      <a:pt x="44" y="105"/>
                    </a:lnTo>
                    <a:lnTo>
                      <a:pt x="48" y="106"/>
                    </a:lnTo>
                    <a:lnTo>
                      <a:pt x="52" y="106"/>
                    </a:lnTo>
                    <a:lnTo>
                      <a:pt x="56" y="107"/>
                    </a:lnTo>
                    <a:lnTo>
                      <a:pt x="60" y="107"/>
                    </a:lnTo>
                    <a:lnTo>
                      <a:pt x="64" y="106"/>
                    </a:lnTo>
                    <a:lnTo>
                      <a:pt x="67" y="105"/>
                    </a:lnTo>
                    <a:lnTo>
                      <a:pt x="71" y="103"/>
                    </a:lnTo>
                    <a:lnTo>
                      <a:pt x="74" y="102"/>
                    </a:lnTo>
                    <a:lnTo>
                      <a:pt x="77" y="99"/>
                    </a:lnTo>
                    <a:lnTo>
                      <a:pt x="78" y="96"/>
                    </a:lnTo>
                    <a:lnTo>
                      <a:pt x="82" y="90"/>
                    </a:lnTo>
                    <a:lnTo>
                      <a:pt x="85" y="81"/>
                    </a:lnTo>
                    <a:lnTo>
                      <a:pt x="85" y="76"/>
                    </a:lnTo>
                    <a:lnTo>
                      <a:pt x="85" y="72"/>
                    </a:lnTo>
                    <a:lnTo>
                      <a:pt x="85" y="61"/>
                    </a:lnTo>
                    <a:lnTo>
                      <a:pt x="83" y="55"/>
                    </a:lnTo>
                    <a:lnTo>
                      <a:pt x="82" y="50"/>
                    </a:lnTo>
                    <a:lnTo>
                      <a:pt x="79" y="44"/>
                    </a:lnTo>
                    <a:lnTo>
                      <a:pt x="78" y="39"/>
                    </a:lnTo>
                    <a:lnTo>
                      <a:pt x="72" y="29"/>
                    </a:lnTo>
                    <a:lnTo>
                      <a:pt x="68" y="25"/>
                    </a:lnTo>
                    <a:lnTo>
                      <a:pt x="66" y="21"/>
                    </a:lnTo>
                    <a:lnTo>
                      <a:pt x="59" y="13"/>
                    </a:lnTo>
                    <a:lnTo>
                      <a:pt x="55" y="10"/>
                    </a:lnTo>
                    <a:lnTo>
                      <a:pt x="50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2" name="Freeform 1071"/>
              <p:cNvSpPr>
                <a:spLocks/>
              </p:cNvSpPr>
              <p:nvPr userDrawn="1"/>
            </p:nvSpPr>
            <p:spPr bwMode="auto">
              <a:xfrm>
                <a:off x="4090" y="3425"/>
                <a:ext cx="49" cy="58"/>
              </a:xfrm>
              <a:custGeom>
                <a:avLst/>
                <a:gdLst>
                  <a:gd name="T0" fmla="*/ 1 w 98"/>
                  <a:gd name="T1" fmla="*/ 0 h 116"/>
                  <a:gd name="T2" fmla="*/ 1 w 98"/>
                  <a:gd name="T3" fmla="*/ 0 h 116"/>
                  <a:gd name="T4" fmla="*/ 1 w 98"/>
                  <a:gd name="T5" fmla="*/ 0 h 116"/>
                  <a:gd name="T6" fmla="*/ 1 w 98"/>
                  <a:gd name="T7" fmla="*/ 1 h 116"/>
                  <a:gd name="T8" fmla="*/ 1 w 98"/>
                  <a:gd name="T9" fmla="*/ 1 h 116"/>
                  <a:gd name="T10" fmla="*/ 1 w 98"/>
                  <a:gd name="T11" fmla="*/ 1 h 116"/>
                  <a:gd name="T12" fmla="*/ 1 w 98"/>
                  <a:gd name="T13" fmla="*/ 1 h 116"/>
                  <a:gd name="T14" fmla="*/ 1 w 98"/>
                  <a:gd name="T15" fmla="*/ 1 h 116"/>
                  <a:gd name="T16" fmla="*/ 0 w 98"/>
                  <a:gd name="T17" fmla="*/ 1 h 116"/>
                  <a:gd name="T18" fmla="*/ 0 w 98"/>
                  <a:gd name="T19" fmla="*/ 1 h 116"/>
                  <a:gd name="T20" fmla="*/ 0 w 98"/>
                  <a:gd name="T21" fmla="*/ 1 h 116"/>
                  <a:gd name="T22" fmla="*/ 0 w 98"/>
                  <a:gd name="T23" fmla="*/ 1 h 116"/>
                  <a:gd name="T24" fmla="*/ 1 w 98"/>
                  <a:gd name="T25" fmla="*/ 1 h 116"/>
                  <a:gd name="T26" fmla="*/ 1 w 98"/>
                  <a:gd name="T27" fmla="*/ 1 h 116"/>
                  <a:gd name="T28" fmla="*/ 1 w 98"/>
                  <a:gd name="T29" fmla="*/ 1 h 116"/>
                  <a:gd name="T30" fmla="*/ 1 w 98"/>
                  <a:gd name="T31" fmla="*/ 1 h 116"/>
                  <a:gd name="T32" fmla="*/ 1 w 98"/>
                  <a:gd name="T33" fmla="*/ 1 h 116"/>
                  <a:gd name="T34" fmla="*/ 1 w 98"/>
                  <a:gd name="T35" fmla="*/ 1 h 116"/>
                  <a:gd name="T36" fmla="*/ 1 w 98"/>
                  <a:gd name="T37" fmla="*/ 1 h 116"/>
                  <a:gd name="T38" fmla="*/ 1 w 98"/>
                  <a:gd name="T39" fmla="*/ 1 h 116"/>
                  <a:gd name="T40" fmla="*/ 1 w 98"/>
                  <a:gd name="T41" fmla="*/ 1 h 116"/>
                  <a:gd name="T42" fmla="*/ 1 w 98"/>
                  <a:gd name="T43" fmla="*/ 1 h 116"/>
                  <a:gd name="T44" fmla="*/ 1 w 98"/>
                  <a:gd name="T45" fmla="*/ 1 h 116"/>
                  <a:gd name="T46" fmla="*/ 1 w 98"/>
                  <a:gd name="T47" fmla="*/ 1 h 116"/>
                  <a:gd name="T48" fmla="*/ 1 w 98"/>
                  <a:gd name="T49" fmla="*/ 1 h 116"/>
                  <a:gd name="T50" fmla="*/ 1 w 98"/>
                  <a:gd name="T51" fmla="*/ 1 h 116"/>
                  <a:gd name="T52" fmla="*/ 1 w 98"/>
                  <a:gd name="T53" fmla="*/ 1 h 116"/>
                  <a:gd name="T54" fmla="*/ 1 w 98"/>
                  <a:gd name="T55" fmla="*/ 1 h 116"/>
                  <a:gd name="T56" fmla="*/ 1 w 98"/>
                  <a:gd name="T57" fmla="*/ 1 h 116"/>
                  <a:gd name="T58" fmla="*/ 1 w 98"/>
                  <a:gd name="T59" fmla="*/ 1 h 116"/>
                  <a:gd name="T60" fmla="*/ 1 w 98"/>
                  <a:gd name="T61" fmla="*/ 1 h 116"/>
                  <a:gd name="T62" fmla="*/ 1 w 98"/>
                  <a:gd name="T63" fmla="*/ 1 h 116"/>
                  <a:gd name="T64" fmla="*/ 1 w 98"/>
                  <a:gd name="T65" fmla="*/ 1 h 116"/>
                  <a:gd name="T66" fmla="*/ 1 w 98"/>
                  <a:gd name="T67" fmla="*/ 1 h 116"/>
                  <a:gd name="T68" fmla="*/ 1 w 98"/>
                  <a:gd name="T69" fmla="*/ 1 h 116"/>
                  <a:gd name="T70" fmla="*/ 1 w 98"/>
                  <a:gd name="T71" fmla="*/ 1 h 116"/>
                  <a:gd name="T72" fmla="*/ 1 w 98"/>
                  <a:gd name="T73" fmla="*/ 1 h 116"/>
                  <a:gd name="T74" fmla="*/ 1 w 98"/>
                  <a:gd name="T75" fmla="*/ 1 h 116"/>
                  <a:gd name="T76" fmla="*/ 1 w 98"/>
                  <a:gd name="T77" fmla="*/ 1 h 116"/>
                  <a:gd name="T78" fmla="*/ 1 w 98"/>
                  <a:gd name="T79" fmla="*/ 1 h 116"/>
                  <a:gd name="T80" fmla="*/ 1 w 98"/>
                  <a:gd name="T81" fmla="*/ 1 h 116"/>
                  <a:gd name="T82" fmla="*/ 1 w 98"/>
                  <a:gd name="T83" fmla="*/ 1 h 116"/>
                  <a:gd name="T84" fmla="*/ 1 w 98"/>
                  <a:gd name="T85" fmla="*/ 1 h 116"/>
                  <a:gd name="T86" fmla="*/ 1 w 98"/>
                  <a:gd name="T87" fmla="*/ 1 h 116"/>
                  <a:gd name="T88" fmla="*/ 1 w 98"/>
                  <a:gd name="T89" fmla="*/ 1 h 116"/>
                  <a:gd name="T90" fmla="*/ 1 w 98"/>
                  <a:gd name="T91" fmla="*/ 1 h 116"/>
                  <a:gd name="T92" fmla="*/ 1 w 98"/>
                  <a:gd name="T93" fmla="*/ 1 h 116"/>
                  <a:gd name="T94" fmla="*/ 1 w 98"/>
                  <a:gd name="T95" fmla="*/ 1 h 116"/>
                  <a:gd name="T96" fmla="*/ 1 w 98"/>
                  <a:gd name="T97" fmla="*/ 1 h 116"/>
                  <a:gd name="T98" fmla="*/ 1 w 98"/>
                  <a:gd name="T99" fmla="*/ 1 h 116"/>
                  <a:gd name="T100" fmla="*/ 1 w 98"/>
                  <a:gd name="T101" fmla="*/ 1 h 116"/>
                  <a:gd name="T102" fmla="*/ 1 w 98"/>
                  <a:gd name="T103" fmla="*/ 0 h 1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8" h="116">
                    <a:moveTo>
                      <a:pt x="38" y="0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7" y="11"/>
                    </a:lnTo>
                    <a:lnTo>
                      <a:pt x="3" y="20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3" y="61"/>
                    </a:lnTo>
                    <a:lnTo>
                      <a:pt x="8" y="73"/>
                    </a:lnTo>
                    <a:lnTo>
                      <a:pt x="11" y="77"/>
                    </a:lnTo>
                    <a:lnTo>
                      <a:pt x="14" y="83"/>
                    </a:lnTo>
                    <a:lnTo>
                      <a:pt x="21" y="93"/>
                    </a:lnTo>
                    <a:lnTo>
                      <a:pt x="29" y="101"/>
                    </a:lnTo>
                    <a:lnTo>
                      <a:pt x="38" y="108"/>
                    </a:lnTo>
                    <a:lnTo>
                      <a:pt x="44" y="110"/>
                    </a:lnTo>
                    <a:lnTo>
                      <a:pt x="48" y="112"/>
                    </a:lnTo>
                    <a:lnTo>
                      <a:pt x="54" y="115"/>
                    </a:lnTo>
                    <a:lnTo>
                      <a:pt x="58" y="116"/>
                    </a:lnTo>
                    <a:lnTo>
                      <a:pt x="63" y="116"/>
                    </a:lnTo>
                    <a:lnTo>
                      <a:pt x="67" y="116"/>
                    </a:lnTo>
                    <a:lnTo>
                      <a:pt x="71" y="116"/>
                    </a:lnTo>
                    <a:lnTo>
                      <a:pt x="76" y="115"/>
                    </a:lnTo>
                    <a:lnTo>
                      <a:pt x="80" y="112"/>
                    </a:lnTo>
                    <a:lnTo>
                      <a:pt x="84" y="110"/>
                    </a:lnTo>
                    <a:lnTo>
                      <a:pt x="87" y="108"/>
                    </a:lnTo>
                    <a:lnTo>
                      <a:pt x="89" y="105"/>
                    </a:lnTo>
                    <a:lnTo>
                      <a:pt x="92" y="101"/>
                    </a:lnTo>
                    <a:lnTo>
                      <a:pt x="95" y="97"/>
                    </a:lnTo>
                    <a:lnTo>
                      <a:pt x="96" y="93"/>
                    </a:lnTo>
                    <a:lnTo>
                      <a:pt x="98" y="88"/>
                    </a:lnTo>
                    <a:lnTo>
                      <a:pt x="98" y="83"/>
                    </a:lnTo>
                    <a:lnTo>
                      <a:pt x="98" y="77"/>
                    </a:lnTo>
                    <a:lnTo>
                      <a:pt x="98" y="66"/>
                    </a:lnTo>
                    <a:lnTo>
                      <a:pt x="96" y="61"/>
                    </a:lnTo>
                    <a:lnTo>
                      <a:pt x="93" y="54"/>
                    </a:lnTo>
                    <a:lnTo>
                      <a:pt x="92" y="49"/>
                    </a:lnTo>
                    <a:lnTo>
                      <a:pt x="89" y="43"/>
                    </a:lnTo>
                    <a:lnTo>
                      <a:pt x="87" y="38"/>
                    </a:lnTo>
                    <a:lnTo>
                      <a:pt x="82" y="32"/>
                    </a:lnTo>
                    <a:lnTo>
                      <a:pt x="76" y="22"/>
                    </a:lnTo>
                    <a:lnTo>
                      <a:pt x="71" y="18"/>
                    </a:lnTo>
                    <a:lnTo>
                      <a:pt x="67" y="16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4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3" name="Freeform 1072"/>
              <p:cNvSpPr>
                <a:spLocks/>
              </p:cNvSpPr>
              <p:nvPr userDrawn="1"/>
            </p:nvSpPr>
            <p:spPr bwMode="auto">
              <a:xfrm>
                <a:off x="3663" y="3356"/>
                <a:ext cx="38" cy="50"/>
              </a:xfrm>
              <a:custGeom>
                <a:avLst/>
                <a:gdLst>
                  <a:gd name="T0" fmla="*/ 1 w 74"/>
                  <a:gd name="T1" fmla="*/ 0 h 100"/>
                  <a:gd name="T2" fmla="*/ 1 w 74"/>
                  <a:gd name="T3" fmla="*/ 0 h 100"/>
                  <a:gd name="T4" fmla="*/ 1 w 74"/>
                  <a:gd name="T5" fmla="*/ 1 h 100"/>
                  <a:gd name="T6" fmla="*/ 1 w 74"/>
                  <a:gd name="T7" fmla="*/ 1 h 100"/>
                  <a:gd name="T8" fmla="*/ 1 w 74"/>
                  <a:gd name="T9" fmla="*/ 1 h 100"/>
                  <a:gd name="T10" fmla="*/ 1 w 74"/>
                  <a:gd name="T11" fmla="*/ 1 h 100"/>
                  <a:gd name="T12" fmla="*/ 1 w 74"/>
                  <a:gd name="T13" fmla="*/ 1 h 100"/>
                  <a:gd name="T14" fmla="*/ 1 w 74"/>
                  <a:gd name="T15" fmla="*/ 1 h 100"/>
                  <a:gd name="T16" fmla="*/ 0 w 74"/>
                  <a:gd name="T17" fmla="*/ 1 h 100"/>
                  <a:gd name="T18" fmla="*/ 0 w 74"/>
                  <a:gd name="T19" fmla="*/ 1 h 100"/>
                  <a:gd name="T20" fmla="*/ 0 w 74"/>
                  <a:gd name="T21" fmla="*/ 1 h 100"/>
                  <a:gd name="T22" fmla="*/ 0 w 74"/>
                  <a:gd name="T23" fmla="*/ 1 h 100"/>
                  <a:gd name="T24" fmla="*/ 1 w 74"/>
                  <a:gd name="T25" fmla="*/ 1 h 100"/>
                  <a:gd name="T26" fmla="*/ 1 w 74"/>
                  <a:gd name="T27" fmla="*/ 1 h 100"/>
                  <a:gd name="T28" fmla="*/ 1 w 74"/>
                  <a:gd name="T29" fmla="*/ 1 h 100"/>
                  <a:gd name="T30" fmla="*/ 1 w 74"/>
                  <a:gd name="T31" fmla="*/ 1 h 100"/>
                  <a:gd name="T32" fmla="*/ 1 w 74"/>
                  <a:gd name="T33" fmla="*/ 1 h 100"/>
                  <a:gd name="T34" fmla="*/ 1 w 74"/>
                  <a:gd name="T35" fmla="*/ 1 h 100"/>
                  <a:gd name="T36" fmla="*/ 1 w 74"/>
                  <a:gd name="T37" fmla="*/ 1 h 100"/>
                  <a:gd name="T38" fmla="*/ 1 w 74"/>
                  <a:gd name="T39" fmla="*/ 1 h 100"/>
                  <a:gd name="T40" fmla="*/ 1 w 74"/>
                  <a:gd name="T41" fmla="*/ 1 h 100"/>
                  <a:gd name="T42" fmla="*/ 1 w 74"/>
                  <a:gd name="T43" fmla="*/ 1 h 100"/>
                  <a:gd name="T44" fmla="*/ 1 w 74"/>
                  <a:gd name="T45" fmla="*/ 1 h 100"/>
                  <a:gd name="T46" fmla="*/ 1 w 74"/>
                  <a:gd name="T47" fmla="*/ 1 h 100"/>
                  <a:gd name="T48" fmla="*/ 1 w 74"/>
                  <a:gd name="T49" fmla="*/ 1 h 100"/>
                  <a:gd name="T50" fmla="*/ 1 w 74"/>
                  <a:gd name="T51" fmla="*/ 1 h 100"/>
                  <a:gd name="T52" fmla="*/ 1 w 74"/>
                  <a:gd name="T53" fmla="*/ 1 h 100"/>
                  <a:gd name="T54" fmla="*/ 1 w 74"/>
                  <a:gd name="T55" fmla="*/ 1 h 100"/>
                  <a:gd name="T56" fmla="*/ 1 w 74"/>
                  <a:gd name="T57" fmla="*/ 1 h 100"/>
                  <a:gd name="T58" fmla="*/ 1 w 74"/>
                  <a:gd name="T59" fmla="*/ 1 h 100"/>
                  <a:gd name="T60" fmla="*/ 1 w 74"/>
                  <a:gd name="T61" fmla="*/ 1 h 100"/>
                  <a:gd name="T62" fmla="*/ 1 w 74"/>
                  <a:gd name="T63" fmla="*/ 1 h 100"/>
                  <a:gd name="T64" fmla="*/ 1 w 74"/>
                  <a:gd name="T65" fmla="*/ 1 h 100"/>
                  <a:gd name="T66" fmla="*/ 1 w 74"/>
                  <a:gd name="T67" fmla="*/ 1 h 100"/>
                  <a:gd name="T68" fmla="*/ 1 w 74"/>
                  <a:gd name="T69" fmla="*/ 1 h 100"/>
                  <a:gd name="T70" fmla="*/ 1 w 74"/>
                  <a:gd name="T71" fmla="*/ 1 h 100"/>
                  <a:gd name="T72" fmla="*/ 1 w 74"/>
                  <a:gd name="T73" fmla="*/ 1 h 100"/>
                  <a:gd name="T74" fmla="*/ 1 w 74"/>
                  <a:gd name="T75" fmla="*/ 1 h 100"/>
                  <a:gd name="T76" fmla="*/ 1 w 74"/>
                  <a:gd name="T77" fmla="*/ 1 h 100"/>
                  <a:gd name="T78" fmla="*/ 1 w 74"/>
                  <a:gd name="T79" fmla="*/ 1 h 100"/>
                  <a:gd name="T80" fmla="*/ 1 w 74"/>
                  <a:gd name="T81" fmla="*/ 1 h 100"/>
                  <a:gd name="T82" fmla="*/ 1 w 74"/>
                  <a:gd name="T83" fmla="*/ 1 h 100"/>
                  <a:gd name="T84" fmla="*/ 1 w 74"/>
                  <a:gd name="T85" fmla="*/ 0 h 1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" h="100">
                    <a:moveTo>
                      <a:pt x="27" y="0"/>
                    </a:moveTo>
                    <a:lnTo>
                      <a:pt x="21" y="0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53"/>
                    </a:lnTo>
                    <a:lnTo>
                      <a:pt x="7" y="63"/>
                    </a:lnTo>
                    <a:lnTo>
                      <a:pt x="11" y="72"/>
                    </a:lnTo>
                    <a:lnTo>
                      <a:pt x="16" y="81"/>
                    </a:lnTo>
                    <a:lnTo>
                      <a:pt x="23" y="88"/>
                    </a:lnTo>
                    <a:lnTo>
                      <a:pt x="26" y="90"/>
                    </a:lnTo>
                    <a:lnTo>
                      <a:pt x="30" y="93"/>
                    </a:lnTo>
                    <a:lnTo>
                      <a:pt x="37" y="97"/>
                    </a:lnTo>
                    <a:lnTo>
                      <a:pt x="45" y="99"/>
                    </a:lnTo>
                    <a:lnTo>
                      <a:pt x="48" y="100"/>
                    </a:lnTo>
                    <a:lnTo>
                      <a:pt x="52" y="100"/>
                    </a:lnTo>
                    <a:lnTo>
                      <a:pt x="55" y="99"/>
                    </a:lnTo>
                    <a:lnTo>
                      <a:pt x="58" y="97"/>
                    </a:lnTo>
                    <a:lnTo>
                      <a:pt x="63" y="94"/>
                    </a:lnTo>
                    <a:lnTo>
                      <a:pt x="66" y="92"/>
                    </a:lnTo>
                    <a:lnTo>
                      <a:pt x="67" y="89"/>
                    </a:lnTo>
                    <a:lnTo>
                      <a:pt x="70" y="86"/>
                    </a:lnTo>
                    <a:lnTo>
                      <a:pt x="71" y="82"/>
                    </a:lnTo>
                    <a:lnTo>
                      <a:pt x="73" y="75"/>
                    </a:lnTo>
                    <a:lnTo>
                      <a:pt x="74" y="66"/>
                    </a:lnTo>
                    <a:lnTo>
                      <a:pt x="73" y="56"/>
                    </a:lnTo>
                    <a:lnTo>
                      <a:pt x="70" y="46"/>
                    </a:lnTo>
                    <a:lnTo>
                      <a:pt x="66" y="35"/>
                    </a:lnTo>
                    <a:lnTo>
                      <a:pt x="62" y="27"/>
                    </a:lnTo>
                    <a:lnTo>
                      <a:pt x="56" y="19"/>
                    </a:lnTo>
                    <a:lnTo>
                      <a:pt x="49" y="12"/>
                    </a:lnTo>
                    <a:lnTo>
                      <a:pt x="45" y="9"/>
                    </a:lnTo>
                    <a:lnTo>
                      <a:pt x="43" y="6"/>
                    </a:lnTo>
                    <a:lnTo>
                      <a:pt x="36" y="2"/>
                    </a:lnTo>
                    <a:lnTo>
                      <a:pt x="32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4" name="Freeform 1073"/>
              <p:cNvSpPr>
                <a:spLocks/>
              </p:cNvSpPr>
              <p:nvPr userDrawn="1"/>
            </p:nvSpPr>
            <p:spPr bwMode="auto">
              <a:xfrm>
                <a:off x="4264" y="3453"/>
                <a:ext cx="55" cy="62"/>
              </a:xfrm>
              <a:custGeom>
                <a:avLst/>
                <a:gdLst>
                  <a:gd name="T0" fmla="*/ 0 w 111"/>
                  <a:gd name="T1" fmla="*/ 0 h 122"/>
                  <a:gd name="T2" fmla="*/ 0 w 111"/>
                  <a:gd name="T3" fmla="*/ 0 h 122"/>
                  <a:gd name="T4" fmla="*/ 0 w 111"/>
                  <a:gd name="T5" fmla="*/ 0 h 122"/>
                  <a:gd name="T6" fmla="*/ 0 w 111"/>
                  <a:gd name="T7" fmla="*/ 0 h 122"/>
                  <a:gd name="T8" fmla="*/ 0 w 111"/>
                  <a:gd name="T9" fmla="*/ 1 h 122"/>
                  <a:gd name="T10" fmla="*/ 0 w 111"/>
                  <a:gd name="T11" fmla="*/ 1 h 122"/>
                  <a:gd name="T12" fmla="*/ 0 w 111"/>
                  <a:gd name="T13" fmla="*/ 1 h 122"/>
                  <a:gd name="T14" fmla="*/ 0 w 111"/>
                  <a:gd name="T15" fmla="*/ 1 h 122"/>
                  <a:gd name="T16" fmla="*/ 0 w 111"/>
                  <a:gd name="T17" fmla="*/ 1 h 122"/>
                  <a:gd name="T18" fmla="*/ 0 w 111"/>
                  <a:gd name="T19" fmla="*/ 1 h 122"/>
                  <a:gd name="T20" fmla="*/ 0 w 111"/>
                  <a:gd name="T21" fmla="*/ 1 h 122"/>
                  <a:gd name="T22" fmla="*/ 0 w 111"/>
                  <a:gd name="T23" fmla="*/ 1 h 122"/>
                  <a:gd name="T24" fmla="*/ 0 w 111"/>
                  <a:gd name="T25" fmla="*/ 1 h 122"/>
                  <a:gd name="T26" fmla="*/ 0 w 111"/>
                  <a:gd name="T27" fmla="*/ 1 h 122"/>
                  <a:gd name="T28" fmla="*/ 0 w 111"/>
                  <a:gd name="T29" fmla="*/ 1 h 122"/>
                  <a:gd name="T30" fmla="*/ 0 w 111"/>
                  <a:gd name="T31" fmla="*/ 1 h 122"/>
                  <a:gd name="T32" fmla="*/ 0 w 111"/>
                  <a:gd name="T33" fmla="*/ 1 h 122"/>
                  <a:gd name="T34" fmla="*/ 0 w 111"/>
                  <a:gd name="T35" fmla="*/ 1 h 122"/>
                  <a:gd name="T36" fmla="*/ 0 w 111"/>
                  <a:gd name="T37" fmla="*/ 1 h 122"/>
                  <a:gd name="T38" fmla="*/ 0 w 111"/>
                  <a:gd name="T39" fmla="*/ 1 h 122"/>
                  <a:gd name="T40" fmla="*/ 0 w 111"/>
                  <a:gd name="T41" fmla="*/ 1 h 122"/>
                  <a:gd name="T42" fmla="*/ 0 w 111"/>
                  <a:gd name="T43" fmla="*/ 1 h 122"/>
                  <a:gd name="T44" fmla="*/ 0 w 111"/>
                  <a:gd name="T45" fmla="*/ 1 h 122"/>
                  <a:gd name="T46" fmla="*/ 0 w 111"/>
                  <a:gd name="T47" fmla="*/ 1 h 122"/>
                  <a:gd name="T48" fmla="*/ 0 w 111"/>
                  <a:gd name="T49" fmla="*/ 1 h 122"/>
                  <a:gd name="T50" fmla="*/ 0 w 111"/>
                  <a:gd name="T51" fmla="*/ 1 h 122"/>
                  <a:gd name="T52" fmla="*/ 0 w 111"/>
                  <a:gd name="T53" fmla="*/ 1 h 122"/>
                  <a:gd name="T54" fmla="*/ 0 w 111"/>
                  <a:gd name="T55" fmla="*/ 1 h 122"/>
                  <a:gd name="T56" fmla="*/ 0 w 111"/>
                  <a:gd name="T57" fmla="*/ 1 h 122"/>
                  <a:gd name="T58" fmla="*/ 0 w 111"/>
                  <a:gd name="T59" fmla="*/ 1 h 122"/>
                  <a:gd name="T60" fmla="*/ 0 w 111"/>
                  <a:gd name="T61" fmla="*/ 1 h 122"/>
                  <a:gd name="T62" fmla="*/ 0 w 111"/>
                  <a:gd name="T63" fmla="*/ 1 h 122"/>
                  <a:gd name="T64" fmla="*/ 0 w 111"/>
                  <a:gd name="T65" fmla="*/ 1 h 122"/>
                  <a:gd name="T66" fmla="*/ 0 w 111"/>
                  <a:gd name="T67" fmla="*/ 1 h 122"/>
                  <a:gd name="T68" fmla="*/ 0 w 111"/>
                  <a:gd name="T69" fmla="*/ 1 h 122"/>
                  <a:gd name="T70" fmla="*/ 0 w 111"/>
                  <a:gd name="T71" fmla="*/ 1 h 122"/>
                  <a:gd name="T72" fmla="*/ 0 w 111"/>
                  <a:gd name="T73" fmla="*/ 1 h 122"/>
                  <a:gd name="T74" fmla="*/ 0 w 111"/>
                  <a:gd name="T75" fmla="*/ 1 h 122"/>
                  <a:gd name="T76" fmla="*/ 0 w 111"/>
                  <a:gd name="T77" fmla="*/ 1 h 122"/>
                  <a:gd name="T78" fmla="*/ 0 w 111"/>
                  <a:gd name="T79" fmla="*/ 1 h 122"/>
                  <a:gd name="T80" fmla="*/ 0 w 111"/>
                  <a:gd name="T81" fmla="*/ 1 h 122"/>
                  <a:gd name="T82" fmla="*/ 0 w 111"/>
                  <a:gd name="T83" fmla="*/ 1 h 122"/>
                  <a:gd name="T84" fmla="*/ 0 w 111"/>
                  <a:gd name="T85" fmla="*/ 1 h 122"/>
                  <a:gd name="T86" fmla="*/ 0 w 111"/>
                  <a:gd name="T87" fmla="*/ 1 h 122"/>
                  <a:gd name="T88" fmla="*/ 0 w 111"/>
                  <a:gd name="T89" fmla="*/ 1 h 122"/>
                  <a:gd name="T90" fmla="*/ 0 w 111"/>
                  <a:gd name="T91" fmla="*/ 1 h 122"/>
                  <a:gd name="T92" fmla="*/ 0 w 111"/>
                  <a:gd name="T93" fmla="*/ 1 h 122"/>
                  <a:gd name="T94" fmla="*/ 0 w 111"/>
                  <a:gd name="T95" fmla="*/ 1 h 122"/>
                  <a:gd name="T96" fmla="*/ 0 w 111"/>
                  <a:gd name="T97" fmla="*/ 1 h 122"/>
                  <a:gd name="T98" fmla="*/ 0 w 111"/>
                  <a:gd name="T99" fmla="*/ 1 h 122"/>
                  <a:gd name="T100" fmla="*/ 0 w 111"/>
                  <a:gd name="T101" fmla="*/ 1 h 122"/>
                  <a:gd name="T102" fmla="*/ 0 w 111"/>
                  <a:gd name="T103" fmla="*/ 0 h 1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" h="122">
                    <a:moveTo>
                      <a:pt x="44" y="0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52"/>
                    </a:lnTo>
                    <a:lnTo>
                      <a:pt x="5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7" y="86"/>
                    </a:lnTo>
                    <a:lnTo>
                      <a:pt x="24" y="96"/>
                    </a:lnTo>
                    <a:lnTo>
                      <a:pt x="29" y="102"/>
                    </a:lnTo>
                    <a:lnTo>
                      <a:pt x="33" y="106"/>
                    </a:lnTo>
                    <a:lnTo>
                      <a:pt x="39" y="110"/>
                    </a:lnTo>
                    <a:lnTo>
                      <a:pt x="43" y="113"/>
                    </a:lnTo>
                    <a:lnTo>
                      <a:pt x="54" y="118"/>
                    </a:lnTo>
                    <a:lnTo>
                      <a:pt x="65" y="121"/>
                    </a:lnTo>
                    <a:lnTo>
                      <a:pt x="71" y="122"/>
                    </a:lnTo>
                    <a:lnTo>
                      <a:pt x="76" y="122"/>
                    </a:lnTo>
                    <a:lnTo>
                      <a:pt x="82" y="121"/>
                    </a:lnTo>
                    <a:lnTo>
                      <a:pt x="86" y="119"/>
                    </a:lnTo>
                    <a:lnTo>
                      <a:pt x="90" y="118"/>
                    </a:lnTo>
                    <a:lnTo>
                      <a:pt x="94" y="117"/>
                    </a:lnTo>
                    <a:lnTo>
                      <a:pt x="101" y="110"/>
                    </a:lnTo>
                    <a:lnTo>
                      <a:pt x="104" y="107"/>
                    </a:lnTo>
                    <a:lnTo>
                      <a:pt x="106" y="102"/>
                    </a:lnTo>
                    <a:lnTo>
                      <a:pt x="108" y="97"/>
                    </a:lnTo>
                    <a:lnTo>
                      <a:pt x="109" y="93"/>
                    </a:lnTo>
                    <a:lnTo>
                      <a:pt x="111" y="82"/>
                    </a:lnTo>
                    <a:lnTo>
                      <a:pt x="109" y="70"/>
                    </a:lnTo>
                    <a:lnTo>
                      <a:pt x="106" y="58"/>
                    </a:lnTo>
                    <a:lnTo>
                      <a:pt x="104" y="51"/>
                    </a:lnTo>
                    <a:lnTo>
                      <a:pt x="101" y="45"/>
                    </a:lnTo>
                    <a:lnTo>
                      <a:pt x="98" y="40"/>
                    </a:lnTo>
                    <a:lnTo>
                      <a:pt x="94" y="34"/>
                    </a:lnTo>
                    <a:lnTo>
                      <a:pt x="90" y="29"/>
                    </a:lnTo>
                    <a:lnTo>
                      <a:pt x="86" y="25"/>
                    </a:lnTo>
                    <a:lnTo>
                      <a:pt x="76" y="15"/>
                    </a:lnTo>
                    <a:lnTo>
                      <a:pt x="72" y="12"/>
                    </a:lnTo>
                    <a:lnTo>
                      <a:pt x="66" y="8"/>
                    </a:lnTo>
                    <a:lnTo>
                      <a:pt x="55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5" name="Freeform 1074"/>
              <p:cNvSpPr>
                <a:spLocks/>
              </p:cNvSpPr>
              <p:nvPr userDrawn="1"/>
            </p:nvSpPr>
            <p:spPr bwMode="auto">
              <a:xfrm>
                <a:off x="3792" y="3377"/>
                <a:ext cx="41" cy="52"/>
              </a:xfrm>
              <a:custGeom>
                <a:avLst/>
                <a:gdLst>
                  <a:gd name="T0" fmla="*/ 1 w 81"/>
                  <a:gd name="T1" fmla="*/ 0 h 105"/>
                  <a:gd name="T2" fmla="*/ 1 w 81"/>
                  <a:gd name="T3" fmla="*/ 0 h 105"/>
                  <a:gd name="T4" fmla="*/ 1 w 81"/>
                  <a:gd name="T5" fmla="*/ 0 h 105"/>
                  <a:gd name="T6" fmla="*/ 1 w 81"/>
                  <a:gd name="T7" fmla="*/ 0 h 105"/>
                  <a:gd name="T8" fmla="*/ 1 w 81"/>
                  <a:gd name="T9" fmla="*/ 0 h 105"/>
                  <a:gd name="T10" fmla="*/ 1 w 81"/>
                  <a:gd name="T11" fmla="*/ 0 h 105"/>
                  <a:gd name="T12" fmla="*/ 1 w 81"/>
                  <a:gd name="T13" fmla="*/ 0 h 105"/>
                  <a:gd name="T14" fmla="*/ 1 w 81"/>
                  <a:gd name="T15" fmla="*/ 0 h 105"/>
                  <a:gd name="T16" fmla="*/ 1 w 81"/>
                  <a:gd name="T17" fmla="*/ 0 h 105"/>
                  <a:gd name="T18" fmla="*/ 0 w 81"/>
                  <a:gd name="T19" fmla="*/ 0 h 105"/>
                  <a:gd name="T20" fmla="*/ 0 w 81"/>
                  <a:gd name="T21" fmla="*/ 0 h 105"/>
                  <a:gd name="T22" fmla="*/ 1 w 81"/>
                  <a:gd name="T23" fmla="*/ 0 h 105"/>
                  <a:gd name="T24" fmla="*/ 1 w 81"/>
                  <a:gd name="T25" fmla="*/ 0 h 105"/>
                  <a:gd name="T26" fmla="*/ 1 w 81"/>
                  <a:gd name="T27" fmla="*/ 0 h 105"/>
                  <a:gd name="T28" fmla="*/ 1 w 81"/>
                  <a:gd name="T29" fmla="*/ 0 h 105"/>
                  <a:gd name="T30" fmla="*/ 1 w 81"/>
                  <a:gd name="T31" fmla="*/ 0 h 105"/>
                  <a:gd name="T32" fmla="*/ 1 w 81"/>
                  <a:gd name="T33" fmla="*/ 0 h 105"/>
                  <a:gd name="T34" fmla="*/ 1 w 81"/>
                  <a:gd name="T35" fmla="*/ 0 h 105"/>
                  <a:gd name="T36" fmla="*/ 1 w 81"/>
                  <a:gd name="T37" fmla="*/ 0 h 105"/>
                  <a:gd name="T38" fmla="*/ 1 w 81"/>
                  <a:gd name="T39" fmla="*/ 0 h 105"/>
                  <a:gd name="T40" fmla="*/ 1 w 81"/>
                  <a:gd name="T41" fmla="*/ 0 h 105"/>
                  <a:gd name="T42" fmla="*/ 1 w 81"/>
                  <a:gd name="T43" fmla="*/ 0 h 105"/>
                  <a:gd name="T44" fmla="*/ 1 w 81"/>
                  <a:gd name="T45" fmla="*/ 0 h 105"/>
                  <a:gd name="T46" fmla="*/ 1 w 81"/>
                  <a:gd name="T47" fmla="*/ 0 h 105"/>
                  <a:gd name="T48" fmla="*/ 1 w 81"/>
                  <a:gd name="T49" fmla="*/ 0 h 105"/>
                  <a:gd name="T50" fmla="*/ 1 w 81"/>
                  <a:gd name="T51" fmla="*/ 0 h 105"/>
                  <a:gd name="T52" fmla="*/ 1 w 81"/>
                  <a:gd name="T53" fmla="*/ 0 h 105"/>
                  <a:gd name="T54" fmla="*/ 1 w 81"/>
                  <a:gd name="T55" fmla="*/ 0 h 105"/>
                  <a:gd name="T56" fmla="*/ 1 w 81"/>
                  <a:gd name="T57" fmla="*/ 0 h 105"/>
                  <a:gd name="T58" fmla="*/ 1 w 81"/>
                  <a:gd name="T59" fmla="*/ 0 h 105"/>
                  <a:gd name="T60" fmla="*/ 1 w 81"/>
                  <a:gd name="T61" fmla="*/ 0 h 105"/>
                  <a:gd name="T62" fmla="*/ 1 w 81"/>
                  <a:gd name="T63" fmla="*/ 0 h 105"/>
                  <a:gd name="T64" fmla="*/ 1 w 81"/>
                  <a:gd name="T65" fmla="*/ 0 h 105"/>
                  <a:gd name="T66" fmla="*/ 1 w 81"/>
                  <a:gd name="T67" fmla="*/ 0 h 105"/>
                  <a:gd name="T68" fmla="*/ 1 w 81"/>
                  <a:gd name="T69" fmla="*/ 0 h 105"/>
                  <a:gd name="T70" fmla="*/ 1 w 81"/>
                  <a:gd name="T71" fmla="*/ 0 h 105"/>
                  <a:gd name="T72" fmla="*/ 1 w 81"/>
                  <a:gd name="T73" fmla="*/ 0 h 105"/>
                  <a:gd name="T74" fmla="*/ 1 w 81"/>
                  <a:gd name="T75" fmla="*/ 0 h 105"/>
                  <a:gd name="T76" fmla="*/ 1 w 81"/>
                  <a:gd name="T77" fmla="*/ 0 h 105"/>
                  <a:gd name="T78" fmla="*/ 1 w 81"/>
                  <a:gd name="T79" fmla="*/ 0 h 105"/>
                  <a:gd name="T80" fmla="*/ 1 w 81"/>
                  <a:gd name="T81" fmla="*/ 0 h 105"/>
                  <a:gd name="T82" fmla="*/ 1 w 81"/>
                  <a:gd name="T83" fmla="*/ 0 h 105"/>
                  <a:gd name="T84" fmla="*/ 1 w 81"/>
                  <a:gd name="T85" fmla="*/ 0 h 105"/>
                  <a:gd name="T86" fmla="*/ 1 w 81"/>
                  <a:gd name="T87" fmla="*/ 0 h 105"/>
                  <a:gd name="T88" fmla="*/ 1 w 81"/>
                  <a:gd name="T89" fmla="*/ 0 h 105"/>
                  <a:gd name="T90" fmla="*/ 1 w 81"/>
                  <a:gd name="T91" fmla="*/ 0 h 105"/>
                  <a:gd name="T92" fmla="*/ 1 w 81"/>
                  <a:gd name="T93" fmla="*/ 0 h 105"/>
                  <a:gd name="T94" fmla="*/ 1 w 81"/>
                  <a:gd name="T95" fmla="*/ 0 h 1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" h="105">
                    <a:moveTo>
                      <a:pt x="32" y="0"/>
                    </a:moveTo>
                    <a:lnTo>
                      <a:pt x="23" y="0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1" y="51"/>
                    </a:lnTo>
                    <a:lnTo>
                      <a:pt x="4" y="55"/>
                    </a:lnTo>
                    <a:lnTo>
                      <a:pt x="7" y="66"/>
                    </a:lnTo>
                    <a:lnTo>
                      <a:pt x="10" y="70"/>
                    </a:lnTo>
                    <a:lnTo>
                      <a:pt x="12" y="74"/>
                    </a:lnTo>
                    <a:lnTo>
                      <a:pt x="15" y="80"/>
                    </a:lnTo>
                    <a:lnTo>
                      <a:pt x="19" y="84"/>
                    </a:lnTo>
                    <a:lnTo>
                      <a:pt x="22" y="87"/>
                    </a:lnTo>
                    <a:lnTo>
                      <a:pt x="26" y="91"/>
                    </a:lnTo>
                    <a:lnTo>
                      <a:pt x="33" y="96"/>
                    </a:lnTo>
                    <a:lnTo>
                      <a:pt x="41" y="101"/>
                    </a:lnTo>
                    <a:lnTo>
                      <a:pt x="45" y="103"/>
                    </a:lnTo>
                    <a:lnTo>
                      <a:pt x="50" y="103"/>
                    </a:lnTo>
                    <a:lnTo>
                      <a:pt x="54" y="105"/>
                    </a:lnTo>
                    <a:lnTo>
                      <a:pt x="58" y="105"/>
                    </a:lnTo>
                    <a:lnTo>
                      <a:pt x="61" y="103"/>
                    </a:lnTo>
                    <a:lnTo>
                      <a:pt x="65" y="102"/>
                    </a:lnTo>
                    <a:lnTo>
                      <a:pt x="70" y="99"/>
                    </a:lnTo>
                    <a:lnTo>
                      <a:pt x="74" y="94"/>
                    </a:lnTo>
                    <a:lnTo>
                      <a:pt x="77" y="90"/>
                    </a:lnTo>
                    <a:lnTo>
                      <a:pt x="78" y="87"/>
                    </a:lnTo>
                    <a:lnTo>
                      <a:pt x="80" y="83"/>
                    </a:lnTo>
                    <a:lnTo>
                      <a:pt x="81" y="79"/>
                    </a:lnTo>
                    <a:lnTo>
                      <a:pt x="81" y="69"/>
                    </a:lnTo>
                    <a:lnTo>
                      <a:pt x="80" y="58"/>
                    </a:lnTo>
                    <a:lnTo>
                      <a:pt x="80" y="54"/>
                    </a:lnTo>
                    <a:lnTo>
                      <a:pt x="77" y="48"/>
                    </a:lnTo>
                    <a:lnTo>
                      <a:pt x="73" y="37"/>
                    </a:lnTo>
                    <a:lnTo>
                      <a:pt x="69" y="28"/>
                    </a:lnTo>
                    <a:lnTo>
                      <a:pt x="62" y="19"/>
                    </a:lnTo>
                    <a:lnTo>
                      <a:pt x="59" y="15"/>
                    </a:lnTo>
                    <a:lnTo>
                      <a:pt x="55" y="13"/>
                    </a:lnTo>
                    <a:lnTo>
                      <a:pt x="48" y="7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6" name="Freeform 1075"/>
              <p:cNvSpPr>
                <a:spLocks/>
              </p:cNvSpPr>
              <p:nvPr userDrawn="1"/>
            </p:nvSpPr>
            <p:spPr bwMode="auto">
              <a:xfrm>
                <a:off x="4010" y="3412"/>
                <a:ext cx="47" cy="57"/>
              </a:xfrm>
              <a:custGeom>
                <a:avLst/>
                <a:gdLst>
                  <a:gd name="T0" fmla="*/ 1 w 94"/>
                  <a:gd name="T1" fmla="*/ 0 h 113"/>
                  <a:gd name="T2" fmla="*/ 1 w 94"/>
                  <a:gd name="T3" fmla="*/ 0 h 113"/>
                  <a:gd name="T4" fmla="*/ 1 w 94"/>
                  <a:gd name="T5" fmla="*/ 0 h 113"/>
                  <a:gd name="T6" fmla="*/ 1 w 94"/>
                  <a:gd name="T7" fmla="*/ 1 h 113"/>
                  <a:gd name="T8" fmla="*/ 1 w 94"/>
                  <a:gd name="T9" fmla="*/ 1 h 113"/>
                  <a:gd name="T10" fmla="*/ 1 w 94"/>
                  <a:gd name="T11" fmla="*/ 1 h 113"/>
                  <a:gd name="T12" fmla="*/ 1 w 94"/>
                  <a:gd name="T13" fmla="*/ 1 h 113"/>
                  <a:gd name="T14" fmla="*/ 1 w 94"/>
                  <a:gd name="T15" fmla="*/ 1 h 113"/>
                  <a:gd name="T16" fmla="*/ 1 w 94"/>
                  <a:gd name="T17" fmla="*/ 1 h 113"/>
                  <a:gd name="T18" fmla="*/ 1 w 94"/>
                  <a:gd name="T19" fmla="*/ 1 h 113"/>
                  <a:gd name="T20" fmla="*/ 0 w 94"/>
                  <a:gd name="T21" fmla="*/ 1 h 113"/>
                  <a:gd name="T22" fmla="*/ 0 w 94"/>
                  <a:gd name="T23" fmla="*/ 1 h 113"/>
                  <a:gd name="T24" fmla="*/ 0 w 94"/>
                  <a:gd name="T25" fmla="*/ 1 h 113"/>
                  <a:gd name="T26" fmla="*/ 1 w 94"/>
                  <a:gd name="T27" fmla="*/ 1 h 113"/>
                  <a:gd name="T28" fmla="*/ 1 w 94"/>
                  <a:gd name="T29" fmla="*/ 1 h 113"/>
                  <a:gd name="T30" fmla="*/ 1 w 94"/>
                  <a:gd name="T31" fmla="*/ 1 h 113"/>
                  <a:gd name="T32" fmla="*/ 1 w 94"/>
                  <a:gd name="T33" fmla="*/ 1 h 113"/>
                  <a:gd name="T34" fmla="*/ 1 w 94"/>
                  <a:gd name="T35" fmla="*/ 1 h 113"/>
                  <a:gd name="T36" fmla="*/ 1 w 94"/>
                  <a:gd name="T37" fmla="*/ 1 h 113"/>
                  <a:gd name="T38" fmla="*/ 1 w 94"/>
                  <a:gd name="T39" fmla="*/ 1 h 113"/>
                  <a:gd name="T40" fmla="*/ 1 w 94"/>
                  <a:gd name="T41" fmla="*/ 1 h 113"/>
                  <a:gd name="T42" fmla="*/ 1 w 94"/>
                  <a:gd name="T43" fmla="*/ 1 h 113"/>
                  <a:gd name="T44" fmla="*/ 1 w 94"/>
                  <a:gd name="T45" fmla="*/ 1 h 113"/>
                  <a:gd name="T46" fmla="*/ 1 w 94"/>
                  <a:gd name="T47" fmla="*/ 1 h 113"/>
                  <a:gd name="T48" fmla="*/ 1 w 94"/>
                  <a:gd name="T49" fmla="*/ 1 h 113"/>
                  <a:gd name="T50" fmla="*/ 1 w 94"/>
                  <a:gd name="T51" fmla="*/ 1 h 113"/>
                  <a:gd name="T52" fmla="*/ 1 w 94"/>
                  <a:gd name="T53" fmla="*/ 1 h 113"/>
                  <a:gd name="T54" fmla="*/ 1 w 94"/>
                  <a:gd name="T55" fmla="*/ 1 h 113"/>
                  <a:gd name="T56" fmla="*/ 1 w 94"/>
                  <a:gd name="T57" fmla="*/ 1 h 113"/>
                  <a:gd name="T58" fmla="*/ 1 w 94"/>
                  <a:gd name="T59" fmla="*/ 1 h 113"/>
                  <a:gd name="T60" fmla="*/ 1 w 94"/>
                  <a:gd name="T61" fmla="*/ 1 h 113"/>
                  <a:gd name="T62" fmla="*/ 1 w 94"/>
                  <a:gd name="T63" fmla="*/ 1 h 113"/>
                  <a:gd name="T64" fmla="*/ 1 w 94"/>
                  <a:gd name="T65" fmla="*/ 1 h 113"/>
                  <a:gd name="T66" fmla="*/ 1 w 94"/>
                  <a:gd name="T67" fmla="*/ 1 h 113"/>
                  <a:gd name="T68" fmla="*/ 1 w 94"/>
                  <a:gd name="T69" fmla="*/ 1 h 113"/>
                  <a:gd name="T70" fmla="*/ 1 w 94"/>
                  <a:gd name="T71" fmla="*/ 1 h 113"/>
                  <a:gd name="T72" fmla="*/ 1 w 94"/>
                  <a:gd name="T73" fmla="*/ 1 h 113"/>
                  <a:gd name="T74" fmla="*/ 1 w 94"/>
                  <a:gd name="T75" fmla="*/ 1 h 113"/>
                  <a:gd name="T76" fmla="*/ 1 w 94"/>
                  <a:gd name="T77" fmla="*/ 1 h 113"/>
                  <a:gd name="T78" fmla="*/ 1 w 94"/>
                  <a:gd name="T79" fmla="*/ 1 h 113"/>
                  <a:gd name="T80" fmla="*/ 1 w 94"/>
                  <a:gd name="T81" fmla="*/ 1 h 113"/>
                  <a:gd name="T82" fmla="*/ 1 w 94"/>
                  <a:gd name="T83" fmla="*/ 1 h 113"/>
                  <a:gd name="T84" fmla="*/ 1 w 94"/>
                  <a:gd name="T85" fmla="*/ 1 h 113"/>
                  <a:gd name="T86" fmla="*/ 1 w 94"/>
                  <a:gd name="T87" fmla="*/ 1 h 113"/>
                  <a:gd name="T88" fmla="*/ 1 w 94"/>
                  <a:gd name="T89" fmla="*/ 0 h 1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4" h="113">
                    <a:moveTo>
                      <a:pt x="37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7" y="11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8"/>
                    </a:lnTo>
                    <a:lnTo>
                      <a:pt x="4" y="59"/>
                    </a:lnTo>
                    <a:lnTo>
                      <a:pt x="8" y="70"/>
                    </a:lnTo>
                    <a:lnTo>
                      <a:pt x="14" y="81"/>
                    </a:lnTo>
                    <a:lnTo>
                      <a:pt x="21" y="90"/>
                    </a:lnTo>
                    <a:lnTo>
                      <a:pt x="29" y="98"/>
                    </a:lnTo>
                    <a:lnTo>
                      <a:pt x="37" y="105"/>
                    </a:lnTo>
                    <a:lnTo>
                      <a:pt x="47" y="109"/>
                    </a:lnTo>
                    <a:lnTo>
                      <a:pt x="51" y="112"/>
                    </a:lnTo>
                    <a:lnTo>
                      <a:pt x="56" y="112"/>
                    </a:lnTo>
                    <a:lnTo>
                      <a:pt x="61" y="113"/>
                    </a:lnTo>
                    <a:lnTo>
                      <a:pt x="65" y="113"/>
                    </a:lnTo>
                    <a:lnTo>
                      <a:pt x="69" y="112"/>
                    </a:lnTo>
                    <a:lnTo>
                      <a:pt x="73" y="112"/>
                    </a:lnTo>
                    <a:lnTo>
                      <a:pt x="77" y="109"/>
                    </a:lnTo>
                    <a:lnTo>
                      <a:pt x="80" y="108"/>
                    </a:lnTo>
                    <a:lnTo>
                      <a:pt x="85" y="102"/>
                    </a:lnTo>
                    <a:lnTo>
                      <a:pt x="88" y="98"/>
                    </a:lnTo>
                    <a:lnTo>
                      <a:pt x="91" y="94"/>
                    </a:lnTo>
                    <a:lnTo>
                      <a:pt x="92" y="86"/>
                    </a:lnTo>
                    <a:lnTo>
                      <a:pt x="94" y="80"/>
                    </a:lnTo>
                    <a:lnTo>
                      <a:pt x="94" y="76"/>
                    </a:lnTo>
                    <a:lnTo>
                      <a:pt x="92" y="65"/>
                    </a:lnTo>
                    <a:lnTo>
                      <a:pt x="89" y="53"/>
                    </a:lnTo>
                    <a:lnTo>
                      <a:pt x="85" y="42"/>
                    </a:lnTo>
                    <a:lnTo>
                      <a:pt x="80" y="32"/>
                    </a:lnTo>
                    <a:lnTo>
                      <a:pt x="72" y="22"/>
                    </a:lnTo>
                    <a:lnTo>
                      <a:pt x="65" y="14"/>
                    </a:lnTo>
                    <a:lnTo>
                      <a:pt x="55" y="9"/>
                    </a:lnTo>
                    <a:lnTo>
                      <a:pt x="47" y="3"/>
                    </a:lnTo>
                    <a:lnTo>
                      <a:pt x="41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7" name="Freeform 1076"/>
              <p:cNvSpPr>
                <a:spLocks/>
              </p:cNvSpPr>
              <p:nvPr userDrawn="1"/>
            </p:nvSpPr>
            <p:spPr bwMode="auto">
              <a:xfrm>
                <a:off x="3603" y="3346"/>
                <a:ext cx="36" cy="49"/>
              </a:xfrm>
              <a:custGeom>
                <a:avLst/>
                <a:gdLst>
                  <a:gd name="T0" fmla="*/ 1 w 71"/>
                  <a:gd name="T1" fmla="*/ 0 h 98"/>
                  <a:gd name="T2" fmla="*/ 1 w 71"/>
                  <a:gd name="T3" fmla="*/ 0 h 98"/>
                  <a:gd name="T4" fmla="*/ 1 w 71"/>
                  <a:gd name="T5" fmla="*/ 1 h 98"/>
                  <a:gd name="T6" fmla="*/ 1 w 71"/>
                  <a:gd name="T7" fmla="*/ 1 h 98"/>
                  <a:gd name="T8" fmla="*/ 1 w 71"/>
                  <a:gd name="T9" fmla="*/ 1 h 98"/>
                  <a:gd name="T10" fmla="*/ 1 w 71"/>
                  <a:gd name="T11" fmla="*/ 1 h 98"/>
                  <a:gd name="T12" fmla="*/ 0 w 71"/>
                  <a:gd name="T13" fmla="*/ 1 h 98"/>
                  <a:gd name="T14" fmla="*/ 0 w 71"/>
                  <a:gd name="T15" fmla="*/ 1 h 98"/>
                  <a:gd name="T16" fmla="*/ 0 w 71"/>
                  <a:gd name="T17" fmla="*/ 1 h 98"/>
                  <a:gd name="T18" fmla="*/ 1 w 71"/>
                  <a:gd name="T19" fmla="*/ 1 h 98"/>
                  <a:gd name="T20" fmla="*/ 1 w 71"/>
                  <a:gd name="T21" fmla="*/ 1 h 98"/>
                  <a:gd name="T22" fmla="*/ 1 w 71"/>
                  <a:gd name="T23" fmla="*/ 1 h 98"/>
                  <a:gd name="T24" fmla="*/ 1 w 71"/>
                  <a:gd name="T25" fmla="*/ 1 h 98"/>
                  <a:gd name="T26" fmla="*/ 1 w 71"/>
                  <a:gd name="T27" fmla="*/ 1 h 98"/>
                  <a:gd name="T28" fmla="*/ 1 w 71"/>
                  <a:gd name="T29" fmla="*/ 1 h 98"/>
                  <a:gd name="T30" fmla="*/ 1 w 71"/>
                  <a:gd name="T31" fmla="*/ 1 h 98"/>
                  <a:gd name="T32" fmla="*/ 1 w 71"/>
                  <a:gd name="T33" fmla="*/ 1 h 98"/>
                  <a:gd name="T34" fmla="*/ 1 w 71"/>
                  <a:gd name="T35" fmla="*/ 1 h 98"/>
                  <a:gd name="T36" fmla="*/ 1 w 71"/>
                  <a:gd name="T37" fmla="*/ 1 h 98"/>
                  <a:gd name="T38" fmla="*/ 1 w 71"/>
                  <a:gd name="T39" fmla="*/ 1 h 98"/>
                  <a:gd name="T40" fmla="*/ 1 w 71"/>
                  <a:gd name="T41" fmla="*/ 1 h 98"/>
                  <a:gd name="T42" fmla="*/ 1 w 71"/>
                  <a:gd name="T43" fmla="*/ 1 h 98"/>
                  <a:gd name="T44" fmla="*/ 1 w 71"/>
                  <a:gd name="T45" fmla="*/ 1 h 98"/>
                  <a:gd name="T46" fmla="*/ 1 w 71"/>
                  <a:gd name="T47" fmla="*/ 1 h 98"/>
                  <a:gd name="T48" fmla="*/ 1 w 71"/>
                  <a:gd name="T49" fmla="*/ 1 h 98"/>
                  <a:gd name="T50" fmla="*/ 1 w 71"/>
                  <a:gd name="T51" fmla="*/ 1 h 98"/>
                  <a:gd name="T52" fmla="*/ 1 w 71"/>
                  <a:gd name="T53" fmla="*/ 1 h 98"/>
                  <a:gd name="T54" fmla="*/ 1 w 71"/>
                  <a:gd name="T55" fmla="*/ 1 h 98"/>
                  <a:gd name="T56" fmla="*/ 1 w 71"/>
                  <a:gd name="T57" fmla="*/ 1 h 98"/>
                  <a:gd name="T58" fmla="*/ 1 w 71"/>
                  <a:gd name="T59" fmla="*/ 1 h 98"/>
                  <a:gd name="T60" fmla="*/ 1 w 71"/>
                  <a:gd name="T61" fmla="*/ 1 h 98"/>
                  <a:gd name="T62" fmla="*/ 1 w 71"/>
                  <a:gd name="T63" fmla="*/ 1 h 98"/>
                  <a:gd name="T64" fmla="*/ 1 w 71"/>
                  <a:gd name="T65" fmla="*/ 1 h 98"/>
                  <a:gd name="T66" fmla="*/ 1 w 71"/>
                  <a:gd name="T67" fmla="*/ 1 h 98"/>
                  <a:gd name="T68" fmla="*/ 1 w 71"/>
                  <a:gd name="T69" fmla="*/ 1 h 98"/>
                  <a:gd name="T70" fmla="*/ 1 w 71"/>
                  <a:gd name="T71" fmla="*/ 1 h 98"/>
                  <a:gd name="T72" fmla="*/ 1 w 71"/>
                  <a:gd name="T73" fmla="*/ 1 h 98"/>
                  <a:gd name="T74" fmla="*/ 1 w 71"/>
                  <a:gd name="T75" fmla="*/ 0 h 9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1" h="98">
                    <a:moveTo>
                      <a:pt x="27" y="0"/>
                    </a:moveTo>
                    <a:lnTo>
                      <a:pt x="21" y="0"/>
                    </a:lnTo>
                    <a:lnTo>
                      <a:pt x="14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43"/>
                    </a:lnTo>
                    <a:lnTo>
                      <a:pt x="3" y="53"/>
                    </a:lnTo>
                    <a:lnTo>
                      <a:pt x="7" y="62"/>
                    </a:lnTo>
                    <a:lnTo>
                      <a:pt x="11" y="72"/>
                    </a:lnTo>
                    <a:lnTo>
                      <a:pt x="16" y="79"/>
                    </a:lnTo>
                    <a:lnTo>
                      <a:pt x="23" y="86"/>
                    </a:lnTo>
                    <a:lnTo>
                      <a:pt x="30" y="91"/>
                    </a:lnTo>
                    <a:lnTo>
                      <a:pt x="37" y="95"/>
                    </a:lnTo>
                    <a:lnTo>
                      <a:pt x="44" y="98"/>
                    </a:lnTo>
                    <a:lnTo>
                      <a:pt x="51" y="98"/>
                    </a:lnTo>
                    <a:lnTo>
                      <a:pt x="54" y="97"/>
                    </a:lnTo>
                    <a:lnTo>
                      <a:pt x="56" y="97"/>
                    </a:lnTo>
                    <a:lnTo>
                      <a:pt x="62" y="92"/>
                    </a:lnTo>
                    <a:lnTo>
                      <a:pt x="63" y="90"/>
                    </a:lnTo>
                    <a:lnTo>
                      <a:pt x="66" y="87"/>
                    </a:lnTo>
                    <a:lnTo>
                      <a:pt x="69" y="81"/>
                    </a:lnTo>
                    <a:lnTo>
                      <a:pt x="70" y="73"/>
                    </a:lnTo>
                    <a:lnTo>
                      <a:pt x="71" y="69"/>
                    </a:lnTo>
                    <a:lnTo>
                      <a:pt x="71" y="65"/>
                    </a:lnTo>
                    <a:lnTo>
                      <a:pt x="70" y="55"/>
                    </a:lnTo>
                    <a:lnTo>
                      <a:pt x="67" y="46"/>
                    </a:lnTo>
                    <a:lnTo>
                      <a:pt x="66" y="40"/>
                    </a:lnTo>
                    <a:lnTo>
                      <a:pt x="65" y="36"/>
                    </a:lnTo>
                    <a:lnTo>
                      <a:pt x="59" y="26"/>
                    </a:lnTo>
                    <a:lnTo>
                      <a:pt x="54" y="18"/>
                    </a:lnTo>
                    <a:lnTo>
                      <a:pt x="48" y="13"/>
                    </a:lnTo>
                    <a:lnTo>
                      <a:pt x="41" y="7"/>
                    </a:lnTo>
                    <a:lnTo>
                      <a:pt x="34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8" name="Freeform 1077"/>
              <p:cNvSpPr>
                <a:spLocks/>
              </p:cNvSpPr>
              <p:nvPr userDrawn="1"/>
            </p:nvSpPr>
            <p:spPr bwMode="auto">
              <a:xfrm>
                <a:off x="3956" y="3530"/>
                <a:ext cx="45" cy="55"/>
              </a:xfrm>
              <a:custGeom>
                <a:avLst/>
                <a:gdLst>
                  <a:gd name="T0" fmla="*/ 0 w 91"/>
                  <a:gd name="T1" fmla="*/ 0 h 110"/>
                  <a:gd name="T2" fmla="*/ 0 w 91"/>
                  <a:gd name="T3" fmla="*/ 0 h 110"/>
                  <a:gd name="T4" fmla="*/ 0 w 91"/>
                  <a:gd name="T5" fmla="*/ 0 h 110"/>
                  <a:gd name="T6" fmla="*/ 0 w 91"/>
                  <a:gd name="T7" fmla="*/ 0 h 110"/>
                  <a:gd name="T8" fmla="*/ 0 w 91"/>
                  <a:gd name="T9" fmla="*/ 1 h 110"/>
                  <a:gd name="T10" fmla="*/ 0 w 91"/>
                  <a:gd name="T11" fmla="*/ 1 h 110"/>
                  <a:gd name="T12" fmla="*/ 0 w 91"/>
                  <a:gd name="T13" fmla="*/ 1 h 110"/>
                  <a:gd name="T14" fmla="*/ 0 w 91"/>
                  <a:gd name="T15" fmla="*/ 1 h 110"/>
                  <a:gd name="T16" fmla="*/ 0 w 91"/>
                  <a:gd name="T17" fmla="*/ 1 h 110"/>
                  <a:gd name="T18" fmla="*/ 0 w 91"/>
                  <a:gd name="T19" fmla="*/ 1 h 110"/>
                  <a:gd name="T20" fmla="*/ 0 w 91"/>
                  <a:gd name="T21" fmla="*/ 1 h 110"/>
                  <a:gd name="T22" fmla="*/ 0 w 91"/>
                  <a:gd name="T23" fmla="*/ 1 h 110"/>
                  <a:gd name="T24" fmla="*/ 0 w 91"/>
                  <a:gd name="T25" fmla="*/ 1 h 110"/>
                  <a:gd name="T26" fmla="*/ 0 w 91"/>
                  <a:gd name="T27" fmla="*/ 1 h 110"/>
                  <a:gd name="T28" fmla="*/ 0 w 91"/>
                  <a:gd name="T29" fmla="*/ 1 h 110"/>
                  <a:gd name="T30" fmla="*/ 0 w 91"/>
                  <a:gd name="T31" fmla="*/ 1 h 110"/>
                  <a:gd name="T32" fmla="*/ 0 w 91"/>
                  <a:gd name="T33" fmla="*/ 1 h 110"/>
                  <a:gd name="T34" fmla="*/ 0 w 91"/>
                  <a:gd name="T35" fmla="*/ 1 h 110"/>
                  <a:gd name="T36" fmla="*/ 0 w 91"/>
                  <a:gd name="T37" fmla="*/ 1 h 110"/>
                  <a:gd name="T38" fmla="*/ 0 w 91"/>
                  <a:gd name="T39" fmla="*/ 1 h 110"/>
                  <a:gd name="T40" fmla="*/ 0 w 91"/>
                  <a:gd name="T41" fmla="*/ 1 h 110"/>
                  <a:gd name="T42" fmla="*/ 0 w 91"/>
                  <a:gd name="T43" fmla="*/ 1 h 110"/>
                  <a:gd name="T44" fmla="*/ 0 w 91"/>
                  <a:gd name="T45" fmla="*/ 1 h 110"/>
                  <a:gd name="T46" fmla="*/ 0 w 91"/>
                  <a:gd name="T47" fmla="*/ 1 h 110"/>
                  <a:gd name="T48" fmla="*/ 0 w 91"/>
                  <a:gd name="T49" fmla="*/ 1 h 110"/>
                  <a:gd name="T50" fmla="*/ 0 w 91"/>
                  <a:gd name="T51" fmla="*/ 1 h 110"/>
                  <a:gd name="T52" fmla="*/ 0 w 91"/>
                  <a:gd name="T53" fmla="*/ 1 h 110"/>
                  <a:gd name="T54" fmla="*/ 0 w 91"/>
                  <a:gd name="T55" fmla="*/ 1 h 110"/>
                  <a:gd name="T56" fmla="*/ 0 w 91"/>
                  <a:gd name="T57" fmla="*/ 1 h 110"/>
                  <a:gd name="T58" fmla="*/ 0 w 91"/>
                  <a:gd name="T59" fmla="*/ 1 h 110"/>
                  <a:gd name="T60" fmla="*/ 0 w 91"/>
                  <a:gd name="T61" fmla="*/ 1 h 110"/>
                  <a:gd name="T62" fmla="*/ 0 w 91"/>
                  <a:gd name="T63" fmla="*/ 1 h 110"/>
                  <a:gd name="T64" fmla="*/ 0 w 91"/>
                  <a:gd name="T65" fmla="*/ 1 h 110"/>
                  <a:gd name="T66" fmla="*/ 0 w 91"/>
                  <a:gd name="T67" fmla="*/ 1 h 110"/>
                  <a:gd name="T68" fmla="*/ 0 w 91"/>
                  <a:gd name="T69" fmla="*/ 1 h 110"/>
                  <a:gd name="T70" fmla="*/ 0 w 91"/>
                  <a:gd name="T71" fmla="*/ 1 h 110"/>
                  <a:gd name="T72" fmla="*/ 0 w 91"/>
                  <a:gd name="T73" fmla="*/ 1 h 110"/>
                  <a:gd name="T74" fmla="*/ 0 w 91"/>
                  <a:gd name="T75" fmla="*/ 1 h 110"/>
                  <a:gd name="T76" fmla="*/ 0 w 91"/>
                  <a:gd name="T77" fmla="*/ 1 h 110"/>
                  <a:gd name="T78" fmla="*/ 0 w 91"/>
                  <a:gd name="T79" fmla="*/ 1 h 110"/>
                  <a:gd name="T80" fmla="*/ 0 w 91"/>
                  <a:gd name="T81" fmla="*/ 1 h 110"/>
                  <a:gd name="T82" fmla="*/ 0 w 91"/>
                  <a:gd name="T83" fmla="*/ 1 h 110"/>
                  <a:gd name="T84" fmla="*/ 0 w 91"/>
                  <a:gd name="T85" fmla="*/ 1 h 110"/>
                  <a:gd name="T86" fmla="*/ 0 w 91"/>
                  <a:gd name="T87" fmla="*/ 1 h 110"/>
                  <a:gd name="T88" fmla="*/ 0 w 91"/>
                  <a:gd name="T89" fmla="*/ 1 h 110"/>
                  <a:gd name="T90" fmla="*/ 0 w 91"/>
                  <a:gd name="T91" fmla="*/ 1 h 110"/>
                  <a:gd name="T92" fmla="*/ 0 w 91"/>
                  <a:gd name="T93" fmla="*/ 1 h 110"/>
                  <a:gd name="T94" fmla="*/ 0 w 91"/>
                  <a:gd name="T95" fmla="*/ 1 h 110"/>
                  <a:gd name="T96" fmla="*/ 0 w 91"/>
                  <a:gd name="T97" fmla="*/ 0 h 1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110">
                    <a:moveTo>
                      <a:pt x="36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10" y="7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2" y="46"/>
                    </a:lnTo>
                    <a:lnTo>
                      <a:pt x="5" y="57"/>
                    </a:lnTo>
                    <a:lnTo>
                      <a:pt x="7" y="62"/>
                    </a:lnTo>
                    <a:lnTo>
                      <a:pt x="9" y="68"/>
                    </a:lnTo>
                    <a:lnTo>
                      <a:pt x="14" y="79"/>
                    </a:lnTo>
                    <a:lnTo>
                      <a:pt x="21" y="87"/>
                    </a:lnTo>
                    <a:lnTo>
                      <a:pt x="29" y="95"/>
                    </a:lnTo>
                    <a:lnTo>
                      <a:pt x="38" y="102"/>
                    </a:lnTo>
                    <a:lnTo>
                      <a:pt x="42" y="105"/>
                    </a:lnTo>
                    <a:lnTo>
                      <a:pt x="46" y="106"/>
                    </a:lnTo>
                    <a:lnTo>
                      <a:pt x="55" y="110"/>
                    </a:lnTo>
                    <a:lnTo>
                      <a:pt x="60" y="110"/>
                    </a:lnTo>
                    <a:lnTo>
                      <a:pt x="64" y="110"/>
                    </a:lnTo>
                    <a:lnTo>
                      <a:pt x="68" y="110"/>
                    </a:lnTo>
                    <a:lnTo>
                      <a:pt x="72" y="109"/>
                    </a:lnTo>
                    <a:lnTo>
                      <a:pt x="75" y="108"/>
                    </a:lnTo>
                    <a:lnTo>
                      <a:pt x="79" y="106"/>
                    </a:lnTo>
                    <a:lnTo>
                      <a:pt x="82" y="104"/>
                    </a:lnTo>
                    <a:lnTo>
                      <a:pt x="83" y="101"/>
                    </a:lnTo>
                    <a:lnTo>
                      <a:pt x="86" y="98"/>
                    </a:lnTo>
                    <a:lnTo>
                      <a:pt x="87" y="94"/>
                    </a:lnTo>
                    <a:lnTo>
                      <a:pt x="88" y="90"/>
                    </a:lnTo>
                    <a:lnTo>
                      <a:pt x="90" y="86"/>
                    </a:lnTo>
                    <a:lnTo>
                      <a:pt x="91" y="80"/>
                    </a:lnTo>
                    <a:lnTo>
                      <a:pt x="91" y="76"/>
                    </a:lnTo>
                    <a:lnTo>
                      <a:pt x="90" y="65"/>
                    </a:lnTo>
                    <a:lnTo>
                      <a:pt x="87" y="54"/>
                    </a:lnTo>
                    <a:lnTo>
                      <a:pt x="83" y="43"/>
                    </a:lnTo>
                    <a:lnTo>
                      <a:pt x="77" y="32"/>
                    </a:lnTo>
                    <a:lnTo>
                      <a:pt x="71" y="24"/>
                    </a:lnTo>
                    <a:lnTo>
                      <a:pt x="62" y="16"/>
                    </a:lnTo>
                    <a:lnTo>
                      <a:pt x="54" y="9"/>
                    </a:lnTo>
                    <a:lnTo>
                      <a:pt x="50" y="6"/>
                    </a:lnTo>
                    <a:lnTo>
                      <a:pt x="46" y="5"/>
                    </a:lnTo>
                    <a:lnTo>
                      <a:pt x="40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9" name="Freeform 1078"/>
              <p:cNvSpPr>
                <a:spLocks/>
              </p:cNvSpPr>
              <p:nvPr userDrawn="1"/>
            </p:nvSpPr>
            <p:spPr bwMode="auto">
              <a:xfrm>
                <a:off x="4198" y="3579"/>
                <a:ext cx="53" cy="60"/>
              </a:xfrm>
              <a:custGeom>
                <a:avLst/>
                <a:gdLst>
                  <a:gd name="T0" fmla="*/ 1 w 106"/>
                  <a:gd name="T1" fmla="*/ 1 h 120"/>
                  <a:gd name="T2" fmla="*/ 1 w 106"/>
                  <a:gd name="T3" fmla="*/ 0 h 120"/>
                  <a:gd name="T4" fmla="*/ 1 w 106"/>
                  <a:gd name="T5" fmla="*/ 0 h 120"/>
                  <a:gd name="T6" fmla="*/ 1 w 106"/>
                  <a:gd name="T7" fmla="*/ 1 h 120"/>
                  <a:gd name="T8" fmla="*/ 1 w 106"/>
                  <a:gd name="T9" fmla="*/ 1 h 120"/>
                  <a:gd name="T10" fmla="*/ 1 w 106"/>
                  <a:gd name="T11" fmla="*/ 1 h 120"/>
                  <a:gd name="T12" fmla="*/ 1 w 106"/>
                  <a:gd name="T13" fmla="*/ 1 h 120"/>
                  <a:gd name="T14" fmla="*/ 1 w 106"/>
                  <a:gd name="T15" fmla="*/ 1 h 120"/>
                  <a:gd name="T16" fmla="*/ 1 w 106"/>
                  <a:gd name="T17" fmla="*/ 1 h 120"/>
                  <a:gd name="T18" fmla="*/ 1 w 106"/>
                  <a:gd name="T19" fmla="*/ 1 h 120"/>
                  <a:gd name="T20" fmla="*/ 1 w 106"/>
                  <a:gd name="T21" fmla="*/ 1 h 120"/>
                  <a:gd name="T22" fmla="*/ 1 w 106"/>
                  <a:gd name="T23" fmla="*/ 1 h 120"/>
                  <a:gd name="T24" fmla="*/ 0 w 106"/>
                  <a:gd name="T25" fmla="*/ 1 h 120"/>
                  <a:gd name="T26" fmla="*/ 1 w 106"/>
                  <a:gd name="T27" fmla="*/ 1 h 120"/>
                  <a:gd name="T28" fmla="*/ 1 w 106"/>
                  <a:gd name="T29" fmla="*/ 1 h 120"/>
                  <a:gd name="T30" fmla="*/ 1 w 106"/>
                  <a:gd name="T31" fmla="*/ 1 h 120"/>
                  <a:gd name="T32" fmla="*/ 1 w 106"/>
                  <a:gd name="T33" fmla="*/ 1 h 120"/>
                  <a:gd name="T34" fmla="*/ 1 w 106"/>
                  <a:gd name="T35" fmla="*/ 1 h 120"/>
                  <a:gd name="T36" fmla="*/ 1 w 106"/>
                  <a:gd name="T37" fmla="*/ 1 h 120"/>
                  <a:gd name="T38" fmla="*/ 1 w 106"/>
                  <a:gd name="T39" fmla="*/ 1 h 120"/>
                  <a:gd name="T40" fmla="*/ 1 w 106"/>
                  <a:gd name="T41" fmla="*/ 1 h 120"/>
                  <a:gd name="T42" fmla="*/ 1 w 106"/>
                  <a:gd name="T43" fmla="*/ 1 h 120"/>
                  <a:gd name="T44" fmla="*/ 1 w 106"/>
                  <a:gd name="T45" fmla="*/ 1 h 120"/>
                  <a:gd name="T46" fmla="*/ 1 w 106"/>
                  <a:gd name="T47" fmla="*/ 1 h 120"/>
                  <a:gd name="T48" fmla="*/ 1 w 106"/>
                  <a:gd name="T49" fmla="*/ 1 h 120"/>
                  <a:gd name="T50" fmla="*/ 1 w 106"/>
                  <a:gd name="T51" fmla="*/ 1 h 120"/>
                  <a:gd name="T52" fmla="*/ 1 w 106"/>
                  <a:gd name="T53" fmla="*/ 1 h 120"/>
                  <a:gd name="T54" fmla="*/ 1 w 106"/>
                  <a:gd name="T55" fmla="*/ 1 h 120"/>
                  <a:gd name="T56" fmla="*/ 1 w 106"/>
                  <a:gd name="T57" fmla="*/ 1 h 120"/>
                  <a:gd name="T58" fmla="*/ 1 w 106"/>
                  <a:gd name="T59" fmla="*/ 1 h 120"/>
                  <a:gd name="T60" fmla="*/ 1 w 106"/>
                  <a:gd name="T61" fmla="*/ 1 h 120"/>
                  <a:gd name="T62" fmla="*/ 1 w 106"/>
                  <a:gd name="T63" fmla="*/ 1 h 120"/>
                  <a:gd name="T64" fmla="*/ 1 w 106"/>
                  <a:gd name="T65" fmla="*/ 1 h 120"/>
                  <a:gd name="T66" fmla="*/ 1 w 106"/>
                  <a:gd name="T67" fmla="*/ 1 h 120"/>
                  <a:gd name="T68" fmla="*/ 1 w 106"/>
                  <a:gd name="T69" fmla="*/ 1 h 120"/>
                  <a:gd name="T70" fmla="*/ 1 w 106"/>
                  <a:gd name="T71" fmla="*/ 1 h 120"/>
                  <a:gd name="T72" fmla="*/ 1 w 106"/>
                  <a:gd name="T73" fmla="*/ 1 h 120"/>
                  <a:gd name="T74" fmla="*/ 1 w 106"/>
                  <a:gd name="T75" fmla="*/ 1 h 120"/>
                  <a:gd name="T76" fmla="*/ 1 w 106"/>
                  <a:gd name="T77" fmla="*/ 1 h 120"/>
                  <a:gd name="T78" fmla="*/ 1 w 106"/>
                  <a:gd name="T79" fmla="*/ 1 h 120"/>
                  <a:gd name="T80" fmla="*/ 1 w 106"/>
                  <a:gd name="T81" fmla="*/ 1 h 120"/>
                  <a:gd name="T82" fmla="*/ 1 w 106"/>
                  <a:gd name="T83" fmla="*/ 1 h 120"/>
                  <a:gd name="T84" fmla="*/ 1 w 106"/>
                  <a:gd name="T85" fmla="*/ 1 h 120"/>
                  <a:gd name="T86" fmla="*/ 1 w 106"/>
                  <a:gd name="T87" fmla="*/ 1 h 120"/>
                  <a:gd name="T88" fmla="*/ 1 w 106"/>
                  <a:gd name="T89" fmla="*/ 1 h 120"/>
                  <a:gd name="T90" fmla="*/ 1 w 106"/>
                  <a:gd name="T91" fmla="*/ 1 h 120"/>
                  <a:gd name="T92" fmla="*/ 1 w 106"/>
                  <a:gd name="T93" fmla="*/ 1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6" h="120">
                    <a:moveTo>
                      <a:pt x="42" y="2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4" y="61"/>
                    </a:lnTo>
                    <a:lnTo>
                      <a:pt x="9" y="73"/>
                    </a:lnTo>
                    <a:lnTo>
                      <a:pt x="12" y="79"/>
                    </a:lnTo>
                    <a:lnTo>
                      <a:pt x="15" y="84"/>
                    </a:lnTo>
                    <a:lnTo>
                      <a:pt x="23" y="94"/>
                    </a:lnTo>
                    <a:lnTo>
                      <a:pt x="31" y="102"/>
                    </a:lnTo>
                    <a:lnTo>
                      <a:pt x="37" y="106"/>
                    </a:lnTo>
                    <a:lnTo>
                      <a:pt x="41" y="110"/>
                    </a:lnTo>
                    <a:lnTo>
                      <a:pt x="47" y="113"/>
                    </a:lnTo>
                    <a:lnTo>
                      <a:pt x="52" y="116"/>
                    </a:lnTo>
                    <a:lnTo>
                      <a:pt x="58" y="117"/>
                    </a:lnTo>
                    <a:lnTo>
                      <a:pt x="63" y="119"/>
                    </a:lnTo>
                    <a:lnTo>
                      <a:pt x="73" y="120"/>
                    </a:lnTo>
                    <a:lnTo>
                      <a:pt x="77" y="120"/>
                    </a:lnTo>
                    <a:lnTo>
                      <a:pt x="82" y="119"/>
                    </a:lnTo>
                    <a:lnTo>
                      <a:pt x="86" y="117"/>
                    </a:lnTo>
                    <a:lnTo>
                      <a:pt x="89" y="116"/>
                    </a:lnTo>
                    <a:lnTo>
                      <a:pt x="93" y="113"/>
                    </a:lnTo>
                    <a:lnTo>
                      <a:pt x="96" y="110"/>
                    </a:lnTo>
                    <a:lnTo>
                      <a:pt x="102" y="102"/>
                    </a:lnTo>
                    <a:lnTo>
                      <a:pt x="103" y="98"/>
                    </a:lnTo>
                    <a:lnTo>
                      <a:pt x="104" y="94"/>
                    </a:lnTo>
                    <a:lnTo>
                      <a:pt x="106" y="83"/>
                    </a:lnTo>
                    <a:lnTo>
                      <a:pt x="104" y="71"/>
                    </a:lnTo>
                    <a:lnTo>
                      <a:pt x="103" y="65"/>
                    </a:lnTo>
                    <a:lnTo>
                      <a:pt x="102" y="60"/>
                    </a:lnTo>
                    <a:lnTo>
                      <a:pt x="96" y="47"/>
                    </a:lnTo>
                    <a:lnTo>
                      <a:pt x="89" y="36"/>
                    </a:lnTo>
                    <a:lnTo>
                      <a:pt x="82" y="27"/>
                    </a:lnTo>
                    <a:lnTo>
                      <a:pt x="73" y="17"/>
                    </a:lnTo>
                    <a:lnTo>
                      <a:pt x="63" y="10"/>
                    </a:lnTo>
                    <a:lnTo>
                      <a:pt x="52" y="5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0" name="Freeform 1079"/>
              <p:cNvSpPr>
                <a:spLocks/>
              </p:cNvSpPr>
              <p:nvPr userDrawn="1"/>
            </p:nvSpPr>
            <p:spPr bwMode="auto">
              <a:xfrm>
                <a:off x="3747" y="3487"/>
                <a:ext cx="39" cy="51"/>
              </a:xfrm>
              <a:custGeom>
                <a:avLst/>
                <a:gdLst>
                  <a:gd name="T0" fmla="*/ 0 w 79"/>
                  <a:gd name="T1" fmla="*/ 0 h 102"/>
                  <a:gd name="T2" fmla="*/ 0 w 79"/>
                  <a:gd name="T3" fmla="*/ 0 h 102"/>
                  <a:gd name="T4" fmla="*/ 0 w 79"/>
                  <a:gd name="T5" fmla="*/ 0 h 102"/>
                  <a:gd name="T6" fmla="*/ 0 w 79"/>
                  <a:gd name="T7" fmla="*/ 1 h 102"/>
                  <a:gd name="T8" fmla="*/ 0 w 79"/>
                  <a:gd name="T9" fmla="*/ 1 h 102"/>
                  <a:gd name="T10" fmla="*/ 0 w 79"/>
                  <a:gd name="T11" fmla="*/ 1 h 102"/>
                  <a:gd name="T12" fmla="*/ 0 w 79"/>
                  <a:gd name="T13" fmla="*/ 1 h 102"/>
                  <a:gd name="T14" fmla="*/ 0 w 79"/>
                  <a:gd name="T15" fmla="*/ 1 h 102"/>
                  <a:gd name="T16" fmla="*/ 0 w 79"/>
                  <a:gd name="T17" fmla="*/ 1 h 102"/>
                  <a:gd name="T18" fmla="*/ 0 w 79"/>
                  <a:gd name="T19" fmla="*/ 1 h 102"/>
                  <a:gd name="T20" fmla="*/ 0 w 79"/>
                  <a:gd name="T21" fmla="*/ 1 h 102"/>
                  <a:gd name="T22" fmla="*/ 0 w 79"/>
                  <a:gd name="T23" fmla="*/ 1 h 102"/>
                  <a:gd name="T24" fmla="*/ 0 w 79"/>
                  <a:gd name="T25" fmla="*/ 1 h 102"/>
                  <a:gd name="T26" fmla="*/ 0 w 79"/>
                  <a:gd name="T27" fmla="*/ 1 h 102"/>
                  <a:gd name="T28" fmla="*/ 0 w 79"/>
                  <a:gd name="T29" fmla="*/ 1 h 102"/>
                  <a:gd name="T30" fmla="*/ 0 w 79"/>
                  <a:gd name="T31" fmla="*/ 1 h 102"/>
                  <a:gd name="T32" fmla="*/ 0 w 79"/>
                  <a:gd name="T33" fmla="*/ 1 h 102"/>
                  <a:gd name="T34" fmla="*/ 0 w 79"/>
                  <a:gd name="T35" fmla="*/ 1 h 102"/>
                  <a:gd name="T36" fmla="*/ 0 w 79"/>
                  <a:gd name="T37" fmla="*/ 1 h 102"/>
                  <a:gd name="T38" fmla="*/ 0 w 79"/>
                  <a:gd name="T39" fmla="*/ 1 h 102"/>
                  <a:gd name="T40" fmla="*/ 0 w 79"/>
                  <a:gd name="T41" fmla="*/ 1 h 102"/>
                  <a:gd name="T42" fmla="*/ 0 w 79"/>
                  <a:gd name="T43" fmla="*/ 1 h 102"/>
                  <a:gd name="T44" fmla="*/ 0 w 79"/>
                  <a:gd name="T45" fmla="*/ 1 h 102"/>
                  <a:gd name="T46" fmla="*/ 0 w 79"/>
                  <a:gd name="T47" fmla="*/ 1 h 102"/>
                  <a:gd name="T48" fmla="*/ 0 w 79"/>
                  <a:gd name="T49" fmla="*/ 1 h 102"/>
                  <a:gd name="T50" fmla="*/ 0 w 79"/>
                  <a:gd name="T51" fmla="*/ 1 h 102"/>
                  <a:gd name="T52" fmla="*/ 0 w 79"/>
                  <a:gd name="T53" fmla="*/ 1 h 102"/>
                  <a:gd name="T54" fmla="*/ 0 w 79"/>
                  <a:gd name="T55" fmla="*/ 1 h 102"/>
                  <a:gd name="T56" fmla="*/ 0 w 79"/>
                  <a:gd name="T57" fmla="*/ 1 h 102"/>
                  <a:gd name="T58" fmla="*/ 0 w 79"/>
                  <a:gd name="T59" fmla="*/ 1 h 102"/>
                  <a:gd name="T60" fmla="*/ 0 w 79"/>
                  <a:gd name="T61" fmla="*/ 1 h 102"/>
                  <a:gd name="T62" fmla="*/ 0 w 79"/>
                  <a:gd name="T63" fmla="*/ 1 h 102"/>
                  <a:gd name="T64" fmla="*/ 0 w 79"/>
                  <a:gd name="T65" fmla="*/ 1 h 102"/>
                  <a:gd name="T66" fmla="*/ 0 w 79"/>
                  <a:gd name="T67" fmla="*/ 1 h 102"/>
                  <a:gd name="T68" fmla="*/ 0 w 79"/>
                  <a:gd name="T69" fmla="*/ 1 h 102"/>
                  <a:gd name="T70" fmla="*/ 0 w 79"/>
                  <a:gd name="T71" fmla="*/ 1 h 102"/>
                  <a:gd name="T72" fmla="*/ 0 w 79"/>
                  <a:gd name="T73" fmla="*/ 1 h 102"/>
                  <a:gd name="T74" fmla="*/ 0 w 79"/>
                  <a:gd name="T75" fmla="*/ 1 h 102"/>
                  <a:gd name="T76" fmla="*/ 0 w 79"/>
                  <a:gd name="T77" fmla="*/ 1 h 102"/>
                  <a:gd name="T78" fmla="*/ 0 w 79"/>
                  <a:gd name="T79" fmla="*/ 1 h 102"/>
                  <a:gd name="T80" fmla="*/ 0 w 79"/>
                  <a:gd name="T81" fmla="*/ 1 h 102"/>
                  <a:gd name="T82" fmla="*/ 0 w 79"/>
                  <a:gd name="T83" fmla="*/ 1 h 102"/>
                  <a:gd name="T84" fmla="*/ 0 w 79"/>
                  <a:gd name="T85" fmla="*/ 1 h 102"/>
                  <a:gd name="T86" fmla="*/ 0 w 79"/>
                  <a:gd name="T87" fmla="*/ 1 h 102"/>
                  <a:gd name="T88" fmla="*/ 0 w 79"/>
                  <a:gd name="T89" fmla="*/ 1 h 102"/>
                  <a:gd name="T90" fmla="*/ 0 w 79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9" h="102">
                    <a:moveTo>
                      <a:pt x="31" y="0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2" y="43"/>
                    </a:lnTo>
                    <a:lnTo>
                      <a:pt x="4" y="54"/>
                    </a:lnTo>
                    <a:lnTo>
                      <a:pt x="9" y="63"/>
                    </a:lnTo>
                    <a:lnTo>
                      <a:pt x="13" y="73"/>
                    </a:lnTo>
                    <a:lnTo>
                      <a:pt x="18" y="81"/>
                    </a:lnTo>
                    <a:lnTo>
                      <a:pt x="25" y="88"/>
                    </a:lnTo>
                    <a:lnTo>
                      <a:pt x="33" y="95"/>
                    </a:lnTo>
                    <a:lnTo>
                      <a:pt x="40" y="99"/>
                    </a:lnTo>
                    <a:lnTo>
                      <a:pt x="44" y="101"/>
                    </a:lnTo>
                    <a:lnTo>
                      <a:pt x="48" y="102"/>
                    </a:lnTo>
                    <a:lnTo>
                      <a:pt x="53" y="102"/>
                    </a:lnTo>
                    <a:lnTo>
                      <a:pt x="55" y="102"/>
                    </a:lnTo>
                    <a:lnTo>
                      <a:pt x="59" y="102"/>
                    </a:lnTo>
                    <a:lnTo>
                      <a:pt x="62" y="101"/>
                    </a:lnTo>
                    <a:lnTo>
                      <a:pt x="65" y="99"/>
                    </a:lnTo>
                    <a:lnTo>
                      <a:pt x="68" y="98"/>
                    </a:lnTo>
                    <a:lnTo>
                      <a:pt x="70" y="95"/>
                    </a:lnTo>
                    <a:lnTo>
                      <a:pt x="73" y="92"/>
                    </a:lnTo>
                    <a:lnTo>
                      <a:pt x="76" y="87"/>
                    </a:lnTo>
                    <a:lnTo>
                      <a:pt x="77" y="83"/>
                    </a:lnTo>
                    <a:lnTo>
                      <a:pt x="79" y="79"/>
                    </a:lnTo>
                    <a:lnTo>
                      <a:pt x="79" y="69"/>
                    </a:lnTo>
                    <a:lnTo>
                      <a:pt x="77" y="59"/>
                    </a:lnTo>
                    <a:lnTo>
                      <a:pt x="76" y="48"/>
                    </a:lnTo>
                    <a:lnTo>
                      <a:pt x="72" y="39"/>
                    </a:lnTo>
                    <a:lnTo>
                      <a:pt x="69" y="35"/>
                    </a:lnTo>
                    <a:lnTo>
                      <a:pt x="66" y="29"/>
                    </a:lnTo>
                    <a:lnTo>
                      <a:pt x="61" y="21"/>
                    </a:lnTo>
                    <a:lnTo>
                      <a:pt x="57" y="17"/>
                    </a:lnTo>
                    <a:lnTo>
                      <a:pt x="54" y="14"/>
                    </a:lnTo>
                    <a:lnTo>
                      <a:pt x="46" y="7"/>
                    </a:lnTo>
                    <a:lnTo>
                      <a:pt x="39" y="3"/>
                    </a:lnTo>
                    <a:lnTo>
                      <a:pt x="35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1" name="Freeform 1080"/>
              <p:cNvSpPr>
                <a:spLocks/>
              </p:cNvSpPr>
              <p:nvPr userDrawn="1"/>
            </p:nvSpPr>
            <p:spPr bwMode="auto">
              <a:xfrm>
                <a:off x="3883" y="3515"/>
                <a:ext cx="42" cy="54"/>
              </a:xfrm>
              <a:custGeom>
                <a:avLst/>
                <a:gdLst>
                  <a:gd name="T0" fmla="*/ 0 w 85"/>
                  <a:gd name="T1" fmla="*/ 0 h 109"/>
                  <a:gd name="T2" fmla="*/ 0 w 85"/>
                  <a:gd name="T3" fmla="*/ 0 h 109"/>
                  <a:gd name="T4" fmla="*/ 0 w 85"/>
                  <a:gd name="T5" fmla="*/ 0 h 109"/>
                  <a:gd name="T6" fmla="*/ 0 w 85"/>
                  <a:gd name="T7" fmla="*/ 0 h 109"/>
                  <a:gd name="T8" fmla="*/ 0 w 85"/>
                  <a:gd name="T9" fmla="*/ 0 h 109"/>
                  <a:gd name="T10" fmla="*/ 0 w 85"/>
                  <a:gd name="T11" fmla="*/ 0 h 109"/>
                  <a:gd name="T12" fmla="*/ 0 w 85"/>
                  <a:gd name="T13" fmla="*/ 0 h 109"/>
                  <a:gd name="T14" fmla="*/ 0 w 85"/>
                  <a:gd name="T15" fmla="*/ 0 h 109"/>
                  <a:gd name="T16" fmla="*/ 0 w 85"/>
                  <a:gd name="T17" fmla="*/ 0 h 109"/>
                  <a:gd name="T18" fmla="*/ 0 w 85"/>
                  <a:gd name="T19" fmla="*/ 0 h 109"/>
                  <a:gd name="T20" fmla="*/ 0 w 85"/>
                  <a:gd name="T21" fmla="*/ 0 h 109"/>
                  <a:gd name="T22" fmla="*/ 0 w 85"/>
                  <a:gd name="T23" fmla="*/ 0 h 109"/>
                  <a:gd name="T24" fmla="*/ 0 w 85"/>
                  <a:gd name="T25" fmla="*/ 0 h 109"/>
                  <a:gd name="T26" fmla="*/ 0 w 85"/>
                  <a:gd name="T27" fmla="*/ 0 h 109"/>
                  <a:gd name="T28" fmla="*/ 0 w 85"/>
                  <a:gd name="T29" fmla="*/ 0 h 109"/>
                  <a:gd name="T30" fmla="*/ 0 w 85"/>
                  <a:gd name="T31" fmla="*/ 0 h 109"/>
                  <a:gd name="T32" fmla="*/ 0 w 85"/>
                  <a:gd name="T33" fmla="*/ 0 h 109"/>
                  <a:gd name="T34" fmla="*/ 0 w 85"/>
                  <a:gd name="T35" fmla="*/ 0 h 109"/>
                  <a:gd name="T36" fmla="*/ 0 w 85"/>
                  <a:gd name="T37" fmla="*/ 0 h 109"/>
                  <a:gd name="T38" fmla="*/ 0 w 85"/>
                  <a:gd name="T39" fmla="*/ 0 h 109"/>
                  <a:gd name="T40" fmla="*/ 0 w 85"/>
                  <a:gd name="T41" fmla="*/ 0 h 109"/>
                  <a:gd name="T42" fmla="*/ 0 w 85"/>
                  <a:gd name="T43" fmla="*/ 0 h 109"/>
                  <a:gd name="T44" fmla="*/ 0 w 85"/>
                  <a:gd name="T45" fmla="*/ 0 h 109"/>
                  <a:gd name="T46" fmla="*/ 0 w 85"/>
                  <a:gd name="T47" fmla="*/ 0 h 109"/>
                  <a:gd name="T48" fmla="*/ 0 w 85"/>
                  <a:gd name="T49" fmla="*/ 0 h 109"/>
                  <a:gd name="T50" fmla="*/ 0 w 85"/>
                  <a:gd name="T51" fmla="*/ 0 h 109"/>
                  <a:gd name="T52" fmla="*/ 0 w 85"/>
                  <a:gd name="T53" fmla="*/ 0 h 109"/>
                  <a:gd name="T54" fmla="*/ 0 w 85"/>
                  <a:gd name="T55" fmla="*/ 0 h 109"/>
                  <a:gd name="T56" fmla="*/ 0 w 85"/>
                  <a:gd name="T57" fmla="*/ 0 h 109"/>
                  <a:gd name="T58" fmla="*/ 0 w 85"/>
                  <a:gd name="T59" fmla="*/ 0 h 109"/>
                  <a:gd name="T60" fmla="*/ 0 w 85"/>
                  <a:gd name="T61" fmla="*/ 0 h 109"/>
                  <a:gd name="T62" fmla="*/ 0 w 85"/>
                  <a:gd name="T63" fmla="*/ 0 h 109"/>
                  <a:gd name="T64" fmla="*/ 0 w 85"/>
                  <a:gd name="T65" fmla="*/ 0 h 109"/>
                  <a:gd name="T66" fmla="*/ 0 w 85"/>
                  <a:gd name="T67" fmla="*/ 0 h 109"/>
                  <a:gd name="T68" fmla="*/ 0 w 85"/>
                  <a:gd name="T69" fmla="*/ 0 h 109"/>
                  <a:gd name="T70" fmla="*/ 0 w 85"/>
                  <a:gd name="T71" fmla="*/ 0 h 109"/>
                  <a:gd name="T72" fmla="*/ 0 w 85"/>
                  <a:gd name="T73" fmla="*/ 0 h 109"/>
                  <a:gd name="T74" fmla="*/ 0 w 85"/>
                  <a:gd name="T75" fmla="*/ 0 h 109"/>
                  <a:gd name="T76" fmla="*/ 0 w 85"/>
                  <a:gd name="T77" fmla="*/ 0 h 109"/>
                  <a:gd name="T78" fmla="*/ 0 w 85"/>
                  <a:gd name="T79" fmla="*/ 0 h 109"/>
                  <a:gd name="T80" fmla="*/ 0 w 85"/>
                  <a:gd name="T81" fmla="*/ 0 h 109"/>
                  <a:gd name="T82" fmla="*/ 0 w 85"/>
                  <a:gd name="T83" fmla="*/ 0 h 109"/>
                  <a:gd name="T84" fmla="*/ 0 w 85"/>
                  <a:gd name="T85" fmla="*/ 0 h 109"/>
                  <a:gd name="T86" fmla="*/ 0 w 85"/>
                  <a:gd name="T87" fmla="*/ 0 h 109"/>
                  <a:gd name="T88" fmla="*/ 0 w 85"/>
                  <a:gd name="T89" fmla="*/ 0 h 10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5" h="109">
                    <a:moveTo>
                      <a:pt x="33" y="2"/>
                    </a:moveTo>
                    <a:lnTo>
                      <a:pt x="28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6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2" y="51"/>
                    </a:lnTo>
                    <a:lnTo>
                      <a:pt x="4" y="57"/>
                    </a:lnTo>
                    <a:lnTo>
                      <a:pt x="8" y="66"/>
                    </a:lnTo>
                    <a:lnTo>
                      <a:pt x="13" y="77"/>
                    </a:lnTo>
                    <a:lnTo>
                      <a:pt x="19" y="85"/>
                    </a:lnTo>
                    <a:lnTo>
                      <a:pt x="27" y="94"/>
                    </a:lnTo>
                    <a:lnTo>
                      <a:pt x="34" y="99"/>
                    </a:lnTo>
                    <a:lnTo>
                      <a:pt x="42" y="105"/>
                    </a:lnTo>
                    <a:lnTo>
                      <a:pt x="52" y="107"/>
                    </a:lnTo>
                    <a:lnTo>
                      <a:pt x="56" y="107"/>
                    </a:lnTo>
                    <a:lnTo>
                      <a:pt x="60" y="109"/>
                    </a:lnTo>
                    <a:lnTo>
                      <a:pt x="64" y="107"/>
                    </a:lnTo>
                    <a:lnTo>
                      <a:pt x="67" y="107"/>
                    </a:lnTo>
                    <a:lnTo>
                      <a:pt x="71" y="106"/>
                    </a:lnTo>
                    <a:lnTo>
                      <a:pt x="74" y="103"/>
                    </a:lnTo>
                    <a:lnTo>
                      <a:pt x="77" y="101"/>
                    </a:lnTo>
                    <a:lnTo>
                      <a:pt x="78" y="98"/>
                    </a:lnTo>
                    <a:lnTo>
                      <a:pt x="81" y="95"/>
                    </a:lnTo>
                    <a:lnTo>
                      <a:pt x="82" y="91"/>
                    </a:lnTo>
                    <a:lnTo>
                      <a:pt x="85" y="83"/>
                    </a:lnTo>
                    <a:lnTo>
                      <a:pt x="85" y="79"/>
                    </a:lnTo>
                    <a:lnTo>
                      <a:pt x="85" y="74"/>
                    </a:lnTo>
                    <a:lnTo>
                      <a:pt x="85" y="63"/>
                    </a:lnTo>
                    <a:lnTo>
                      <a:pt x="82" y="52"/>
                    </a:lnTo>
                    <a:lnTo>
                      <a:pt x="78" y="41"/>
                    </a:lnTo>
                    <a:lnTo>
                      <a:pt x="72" y="32"/>
                    </a:lnTo>
                    <a:lnTo>
                      <a:pt x="66" y="24"/>
                    </a:lnTo>
                    <a:lnTo>
                      <a:pt x="59" y="15"/>
                    </a:lnTo>
                    <a:lnTo>
                      <a:pt x="50" y="8"/>
                    </a:lnTo>
                    <a:lnTo>
                      <a:pt x="42" y="4"/>
                    </a:lnTo>
                    <a:lnTo>
                      <a:pt x="38" y="3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2" name="Freeform 1081"/>
              <p:cNvSpPr>
                <a:spLocks/>
              </p:cNvSpPr>
              <p:nvPr userDrawn="1"/>
            </p:nvSpPr>
            <p:spPr bwMode="auto">
              <a:xfrm>
                <a:off x="4114" y="3562"/>
                <a:ext cx="49" cy="58"/>
              </a:xfrm>
              <a:custGeom>
                <a:avLst/>
                <a:gdLst>
                  <a:gd name="T0" fmla="*/ 0 w 99"/>
                  <a:gd name="T1" fmla="*/ 0 h 116"/>
                  <a:gd name="T2" fmla="*/ 0 w 99"/>
                  <a:gd name="T3" fmla="*/ 0 h 116"/>
                  <a:gd name="T4" fmla="*/ 0 w 99"/>
                  <a:gd name="T5" fmla="*/ 0 h 116"/>
                  <a:gd name="T6" fmla="*/ 0 w 99"/>
                  <a:gd name="T7" fmla="*/ 0 h 116"/>
                  <a:gd name="T8" fmla="*/ 0 w 99"/>
                  <a:gd name="T9" fmla="*/ 1 h 116"/>
                  <a:gd name="T10" fmla="*/ 0 w 99"/>
                  <a:gd name="T11" fmla="*/ 1 h 116"/>
                  <a:gd name="T12" fmla="*/ 0 w 99"/>
                  <a:gd name="T13" fmla="*/ 1 h 116"/>
                  <a:gd name="T14" fmla="*/ 0 w 99"/>
                  <a:gd name="T15" fmla="*/ 1 h 116"/>
                  <a:gd name="T16" fmla="*/ 0 w 99"/>
                  <a:gd name="T17" fmla="*/ 1 h 116"/>
                  <a:gd name="T18" fmla="*/ 0 w 99"/>
                  <a:gd name="T19" fmla="*/ 1 h 116"/>
                  <a:gd name="T20" fmla="*/ 0 w 99"/>
                  <a:gd name="T21" fmla="*/ 1 h 116"/>
                  <a:gd name="T22" fmla="*/ 0 w 99"/>
                  <a:gd name="T23" fmla="*/ 1 h 116"/>
                  <a:gd name="T24" fmla="*/ 0 w 99"/>
                  <a:gd name="T25" fmla="*/ 1 h 116"/>
                  <a:gd name="T26" fmla="*/ 0 w 99"/>
                  <a:gd name="T27" fmla="*/ 1 h 116"/>
                  <a:gd name="T28" fmla="*/ 0 w 99"/>
                  <a:gd name="T29" fmla="*/ 1 h 116"/>
                  <a:gd name="T30" fmla="*/ 0 w 99"/>
                  <a:gd name="T31" fmla="*/ 1 h 116"/>
                  <a:gd name="T32" fmla="*/ 0 w 99"/>
                  <a:gd name="T33" fmla="*/ 1 h 116"/>
                  <a:gd name="T34" fmla="*/ 0 w 99"/>
                  <a:gd name="T35" fmla="*/ 1 h 116"/>
                  <a:gd name="T36" fmla="*/ 0 w 99"/>
                  <a:gd name="T37" fmla="*/ 1 h 116"/>
                  <a:gd name="T38" fmla="*/ 0 w 99"/>
                  <a:gd name="T39" fmla="*/ 1 h 116"/>
                  <a:gd name="T40" fmla="*/ 0 w 99"/>
                  <a:gd name="T41" fmla="*/ 1 h 116"/>
                  <a:gd name="T42" fmla="*/ 0 w 99"/>
                  <a:gd name="T43" fmla="*/ 1 h 116"/>
                  <a:gd name="T44" fmla="*/ 0 w 99"/>
                  <a:gd name="T45" fmla="*/ 1 h 116"/>
                  <a:gd name="T46" fmla="*/ 0 w 99"/>
                  <a:gd name="T47" fmla="*/ 1 h 116"/>
                  <a:gd name="T48" fmla="*/ 0 w 99"/>
                  <a:gd name="T49" fmla="*/ 1 h 116"/>
                  <a:gd name="T50" fmla="*/ 0 w 99"/>
                  <a:gd name="T51" fmla="*/ 1 h 116"/>
                  <a:gd name="T52" fmla="*/ 0 w 99"/>
                  <a:gd name="T53" fmla="*/ 1 h 116"/>
                  <a:gd name="T54" fmla="*/ 0 w 99"/>
                  <a:gd name="T55" fmla="*/ 1 h 116"/>
                  <a:gd name="T56" fmla="*/ 0 w 99"/>
                  <a:gd name="T57" fmla="*/ 1 h 116"/>
                  <a:gd name="T58" fmla="*/ 0 w 99"/>
                  <a:gd name="T59" fmla="*/ 1 h 116"/>
                  <a:gd name="T60" fmla="*/ 0 w 99"/>
                  <a:gd name="T61" fmla="*/ 1 h 116"/>
                  <a:gd name="T62" fmla="*/ 0 w 99"/>
                  <a:gd name="T63" fmla="*/ 1 h 116"/>
                  <a:gd name="T64" fmla="*/ 0 w 99"/>
                  <a:gd name="T65" fmla="*/ 1 h 116"/>
                  <a:gd name="T66" fmla="*/ 0 w 99"/>
                  <a:gd name="T67" fmla="*/ 1 h 116"/>
                  <a:gd name="T68" fmla="*/ 0 w 99"/>
                  <a:gd name="T69" fmla="*/ 1 h 116"/>
                  <a:gd name="T70" fmla="*/ 0 w 99"/>
                  <a:gd name="T71" fmla="*/ 1 h 116"/>
                  <a:gd name="T72" fmla="*/ 0 w 99"/>
                  <a:gd name="T73" fmla="*/ 1 h 116"/>
                  <a:gd name="T74" fmla="*/ 0 w 99"/>
                  <a:gd name="T75" fmla="*/ 1 h 116"/>
                  <a:gd name="T76" fmla="*/ 0 w 99"/>
                  <a:gd name="T77" fmla="*/ 1 h 116"/>
                  <a:gd name="T78" fmla="*/ 0 w 99"/>
                  <a:gd name="T79" fmla="*/ 1 h 116"/>
                  <a:gd name="T80" fmla="*/ 0 w 99"/>
                  <a:gd name="T81" fmla="*/ 1 h 116"/>
                  <a:gd name="T82" fmla="*/ 0 w 99"/>
                  <a:gd name="T83" fmla="*/ 1 h 116"/>
                  <a:gd name="T84" fmla="*/ 0 w 99"/>
                  <a:gd name="T85" fmla="*/ 1 h 116"/>
                  <a:gd name="T86" fmla="*/ 0 w 99"/>
                  <a:gd name="T87" fmla="*/ 1 h 116"/>
                  <a:gd name="T88" fmla="*/ 0 w 99"/>
                  <a:gd name="T89" fmla="*/ 1 h 116"/>
                  <a:gd name="T90" fmla="*/ 0 w 99"/>
                  <a:gd name="T91" fmla="*/ 1 h 116"/>
                  <a:gd name="T92" fmla="*/ 0 w 99"/>
                  <a:gd name="T93" fmla="*/ 1 h 116"/>
                  <a:gd name="T94" fmla="*/ 0 w 99"/>
                  <a:gd name="T95" fmla="*/ 0 h 1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9" h="116">
                    <a:moveTo>
                      <a:pt x="38" y="0"/>
                    </a:move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7" y="11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2" y="59"/>
                    </a:lnTo>
                    <a:lnTo>
                      <a:pt x="8" y="70"/>
                    </a:lnTo>
                    <a:lnTo>
                      <a:pt x="11" y="76"/>
                    </a:lnTo>
                    <a:lnTo>
                      <a:pt x="13" y="81"/>
                    </a:lnTo>
                    <a:lnTo>
                      <a:pt x="22" y="91"/>
                    </a:lnTo>
                    <a:lnTo>
                      <a:pt x="30" y="99"/>
                    </a:lnTo>
                    <a:lnTo>
                      <a:pt x="38" y="106"/>
                    </a:lnTo>
                    <a:lnTo>
                      <a:pt x="48" y="111"/>
                    </a:lnTo>
                    <a:lnTo>
                      <a:pt x="59" y="116"/>
                    </a:lnTo>
                    <a:lnTo>
                      <a:pt x="68" y="116"/>
                    </a:lnTo>
                    <a:lnTo>
                      <a:pt x="73" y="116"/>
                    </a:lnTo>
                    <a:lnTo>
                      <a:pt x="77" y="114"/>
                    </a:lnTo>
                    <a:lnTo>
                      <a:pt x="81" y="113"/>
                    </a:lnTo>
                    <a:lnTo>
                      <a:pt x="84" y="111"/>
                    </a:lnTo>
                    <a:lnTo>
                      <a:pt x="88" y="109"/>
                    </a:lnTo>
                    <a:lnTo>
                      <a:pt x="90" y="106"/>
                    </a:lnTo>
                    <a:lnTo>
                      <a:pt x="93" y="102"/>
                    </a:lnTo>
                    <a:lnTo>
                      <a:pt x="95" y="99"/>
                    </a:lnTo>
                    <a:lnTo>
                      <a:pt x="96" y="95"/>
                    </a:lnTo>
                    <a:lnTo>
                      <a:pt x="97" y="89"/>
                    </a:lnTo>
                    <a:lnTo>
                      <a:pt x="99" y="85"/>
                    </a:lnTo>
                    <a:lnTo>
                      <a:pt x="99" y="80"/>
                    </a:lnTo>
                    <a:lnTo>
                      <a:pt x="97" y="69"/>
                    </a:lnTo>
                    <a:lnTo>
                      <a:pt x="96" y="62"/>
                    </a:lnTo>
                    <a:lnTo>
                      <a:pt x="95" y="56"/>
                    </a:lnTo>
                    <a:lnTo>
                      <a:pt x="92" y="51"/>
                    </a:lnTo>
                    <a:lnTo>
                      <a:pt x="90" y="45"/>
                    </a:lnTo>
                    <a:lnTo>
                      <a:pt x="86" y="40"/>
                    </a:lnTo>
                    <a:lnTo>
                      <a:pt x="84" y="34"/>
                    </a:lnTo>
                    <a:lnTo>
                      <a:pt x="77" y="25"/>
                    </a:lnTo>
                    <a:lnTo>
                      <a:pt x="67" y="17"/>
                    </a:lnTo>
                    <a:lnTo>
                      <a:pt x="59" y="8"/>
                    </a:lnTo>
                    <a:lnTo>
                      <a:pt x="49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3" name="Freeform 1082"/>
              <p:cNvSpPr>
                <a:spLocks/>
              </p:cNvSpPr>
              <p:nvPr userDrawn="1"/>
            </p:nvSpPr>
            <p:spPr bwMode="auto">
              <a:xfrm>
                <a:off x="3683" y="3474"/>
                <a:ext cx="38" cy="50"/>
              </a:xfrm>
              <a:custGeom>
                <a:avLst/>
                <a:gdLst>
                  <a:gd name="T0" fmla="*/ 1 w 74"/>
                  <a:gd name="T1" fmla="*/ 0 h 100"/>
                  <a:gd name="T2" fmla="*/ 1 w 74"/>
                  <a:gd name="T3" fmla="*/ 0 h 100"/>
                  <a:gd name="T4" fmla="*/ 1 w 74"/>
                  <a:gd name="T5" fmla="*/ 0 h 100"/>
                  <a:gd name="T6" fmla="*/ 1 w 74"/>
                  <a:gd name="T7" fmla="*/ 1 h 100"/>
                  <a:gd name="T8" fmla="*/ 1 w 74"/>
                  <a:gd name="T9" fmla="*/ 1 h 100"/>
                  <a:gd name="T10" fmla="*/ 1 w 74"/>
                  <a:gd name="T11" fmla="*/ 1 h 100"/>
                  <a:gd name="T12" fmla="*/ 1 w 74"/>
                  <a:gd name="T13" fmla="*/ 1 h 100"/>
                  <a:gd name="T14" fmla="*/ 1 w 74"/>
                  <a:gd name="T15" fmla="*/ 1 h 100"/>
                  <a:gd name="T16" fmla="*/ 1 w 74"/>
                  <a:gd name="T17" fmla="*/ 1 h 100"/>
                  <a:gd name="T18" fmla="*/ 0 w 74"/>
                  <a:gd name="T19" fmla="*/ 1 h 100"/>
                  <a:gd name="T20" fmla="*/ 0 w 74"/>
                  <a:gd name="T21" fmla="*/ 1 h 100"/>
                  <a:gd name="T22" fmla="*/ 0 w 74"/>
                  <a:gd name="T23" fmla="*/ 1 h 100"/>
                  <a:gd name="T24" fmla="*/ 1 w 74"/>
                  <a:gd name="T25" fmla="*/ 1 h 100"/>
                  <a:gd name="T26" fmla="*/ 1 w 74"/>
                  <a:gd name="T27" fmla="*/ 1 h 100"/>
                  <a:gd name="T28" fmla="*/ 1 w 74"/>
                  <a:gd name="T29" fmla="*/ 1 h 100"/>
                  <a:gd name="T30" fmla="*/ 1 w 74"/>
                  <a:gd name="T31" fmla="*/ 1 h 100"/>
                  <a:gd name="T32" fmla="*/ 1 w 74"/>
                  <a:gd name="T33" fmla="*/ 1 h 100"/>
                  <a:gd name="T34" fmla="*/ 1 w 74"/>
                  <a:gd name="T35" fmla="*/ 1 h 100"/>
                  <a:gd name="T36" fmla="*/ 1 w 74"/>
                  <a:gd name="T37" fmla="*/ 1 h 100"/>
                  <a:gd name="T38" fmla="*/ 1 w 74"/>
                  <a:gd name="T39" fmla="*/ 1 h 100"/>
                  <a:gd name="T40" fmla="*/ 1 w 74"/>
                  <a:gd name="T41" fmla="*/ 1 h 100"/>
                  <a:gd name="T42" fmla="*/ 1 w 74"/>
                  <a:gd name="T43" fmla="*/ 1 h 100"/>
                  <a:gd name="T44" fmla="*/ 1 w 74"/>
                  <a:gd name="T45" fmla="*/ 1 h 100"/>
                  <a:gd name="T46" fmla="*/ 1 w 74"/>
                  <a:gd name="T47" fmla="*/ 1 h 100"/>
                  <a:gd name="T48" fmla="*/ 1 w 74"/>
                  <a:gd name="T49" fmla="*/ 1 h 100"/>
                  <a:gd name="T50" fmla="*/ 1 w 74"/>
                  <a:gd name="T51" fmla="*/ 1 h 100"/>
                  <a:gd name="T52" fmla="*/ 1 w 74"/>
                  <a:gd name="T53" fmla="*/ 1 h 100"/>
                  <a:gd name="T54" fmla="*/ 1 w 74"/>
                  <a:gd name="T55" fmla="*/ 1 h 100"/>
                  <a:gd name="T56" fmla="*/ 1 w 74"/>
                  <a:gd name="T57" fmla="*/ 1 h 100"/>
                  <a:gd name="T58" fmla="*/ 1 w 74"/>
                  <a:gd name="T59" fmla="*/ 1 h 100"/>
                  <a:gd name="T60" fmla="*/ 1 w 74"/>
                  <a:gd name="T61" fmla="*/ 1 h 100"/>
                  <a:gd name="T62" fmla="*/ 1 w 74"/>
                  <a:gd name="T63" fmla="*/ 1 h 100"/>
                  <a:gd name="T64" fmla="*/ 1 w 74"/>
                  <a:gd name="T65" fmla="*/ 1 h 100"/>
                  <a:gd name="T66" fmla="*/ 1 w 74"/>
                  <a:gd name="T67" fmla="*/ 1 h 100"/>
                  <a:gd name="T68" fmla="*/ 1 w 74"/>
                  <a:gd name="T69" fmla="*/ 1 h 100"/>
                  <a:gd name="T70" fmla="*/ 1 w 74"/>
                  <a:gd name="T71" fmla="*/ 1 h 100"/>
                  <a:gd name="T72" fmla="*/ 1 w 74"/>
                  <a:gd name="T73" fmla="*/ 1 h 100"/>
                  <a:gd name="T74" fmla="*/ 1 w 74"/>
                  <a:gd name="T75" fmla="*/ 1 h 100"/>
                  <a:gd name="T76" fmla="*/ 1 w 74"/>
                  <a:gd name="T77" fmla="*/ 1 h 100"/>
                  <a:gd name="T78" fmla="*/ 1 w 74"/>
                  <a:gd name="T79" fmla="*/ 1 h 100"/>
                  <a:gd name="T80" fmla="*/ 1 w 74"/>
                  <a:gd name="T81" fmla="*/ 1 h 100"/>
                  <a:gd name="T82" fmla="*/ 1 w 74"/>
                  <a:gd name="T83" fmla="*/ 1 h 100"/>
                  <a:gd name="T84" fmla="*/ 1 w 74"/>
                  <a:gd name="T85" fmla="*/ 1 h 100"/>
                  <a:gd name="T86" fmla="*/ 1 w 74"/>
                  <a:gd name="T87" fmla="*/ 0 h 1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00">
                    <a:moveTo>
                      <a:pt x="29" y="0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43"/>
                    </a:lnTo>
                    <a:lnTo>
                      <a:pt x="4" y="52"/>
                    </a:lnTo>
                    <a:lnTo>
                      <a:pt x="7" y="62"/>
                    </a:lnTo>
                    <a:lnTo>
                      <a:pt x="12" y="72"/>
                    </a:lnTo>
                    <a:lnTo>
                      <a:pt x="18" y="80"/>
                    </a:lnTo>
                    <a:lnTo>
                      <a:pt x="20" y="84"/>
                    </a:lnTo>
                    <a:lnTo>
                      <a:pt x="23" y="87"/>
                    </a:lnTo>
                    <a:lnTo>
                      <a:pt x="30" y="92"/>
                    </a:lnTo>
                    <a:lnTo>
                      <a:pt x="38" y="98"/>
                    </a:lnTo>
                    <a:lnTo>
                      <a:pt x="45" y="99"/>
                    </a:lnTo>
                    <a:lnTo>
                      <a:pt x="49" y="100"/>
                    </a:lnTo>
                    <a:lnTo>
                      <a:pt x="52" y="100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2" y="98"/>
                    </a:lnTo>
                    <a:lnTo>
                      <a:pt x="64" y="96"/>
                    </a:lnTo>
                    <a:lnTo>
                      <a:pt x="69" y="91"/>
                    </a:lnTo>
                    <a:lnTo>
                      <a:pt x="71" y="88"/>
                    </a:lnTo>
                    <a:lnTo>
                      <a:pt x="73" y="84"/>
                    </a:lnTo>
                    <a:lnTo>
                      <a:pt x="74" y="77"/>
                    </a:lnTo>
                    <a:lnTo>
                      <a:pt x="74" y="67"/>
                    </a:lnTo>
                    <a:lnTo>
                      <a:pt x="74" y="58"/>
                    </a:lnTo>
                    <a:lnTo>
                      <a:pt x="71" y="48"/>
                    </a:lnTo>
                    <a:lnTo>
                      <a:pt x="67" y="39"/>
                    </a:lnTo>
                    <a:lnTo>
                      <a:pt x="63" y="29"/>
                    </a:lnTo>
                    <a:lnTo>
                      <a:pt x="56" y="21"/>
                    </a:lnTo>
                    <a:lnTo>
                      <a:pt x="53" y="17"/>
                    </a:lnTo>
                    <a:lnTo>
                      <a:pt x="51" y="14"/>
                    </a:lnTo>
                    <a:lnTo>
                      <a:pt x="44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4" name="Freeform 1083"/>
              <p:cNvSpPr>
                <a:spLocks/>
              </p:cNvSpPr>
              <p:nvPr userDrawn="1"/>
            </p:nvSpPr>
            <p:spPr bwMode="auto">
              <a:xfrm>
                <a:off x="3813" y="3501"/>
                <a:ext cx="41" cy="52"/>
              </a:xfrm>
              <a:custGeom>
                <a:avLst/>
                <a:gdLst>
                  <a:gd name="T0" fmla="*/ 1 w 81"/>
                  <a:gd name="T1" fmla="*/ 0 h 104"/>
                  <a:gd name="T2" fmla="*/ 1 w 81"/>
                  <a:gd name="T3" fmla="*/ 0 h 104"/>
                  <a:gd name="T4" fmla="*/ 1 w 81"/>
                  <a:gd name="T5" fmla="*/ 0 h 104"/>
                  <a:gd name="T6" fmla="*/ 1 w 81"/>
                  <a:gd name="T7" fmla="*/ 0 h 104"/>
                  <a:gd name="T8" fmla="*/ 1 w 81"/>
                  <a:gd name="T9" fmla="*/ 1 h 104"/>
                  <a:gd name="T10" fmla="*/ 1 w 81"/>
                  <a:gd name="T11" fmla="*/ 1 h 104"/>
                  <a:gd name="T12" fmla="*/ 1 w 81"/>
                  <a:gd name="T13" fmla="*/ 1 h 104"/>
                  <a:gd name="T14" fmla="*/ 1 w 81"/>
                  <a:gd name="T15" fmla="*/ 1 h 104"/>
                  <a:gd name="T16" fmla="*/ 1 w 81"/>
                  <a:gd name="T17" fmla="*/ 1 h 104"/>
                  <a:gd name="T18" fmla="*/ 1 w 81"/>
                  <a:gd name="T19" fmla="*/ 1 h 104"/>
                  <a:gd name="T20" fmla="*/ 1 w 81"/>
                  <a:gd name="T21" fmla="*/ 1 h 104"/>
                  <a:gd name="T22" fmla="*/ 0 w 81"/>
                  <a:gd name="T23" fmla="*/ 1 h 104"/>
                  <a:gd name="T24" fmla="*/ 0 w 81"/>
                  <a:gd name="T25" fmla="*/ 1 h 104"/>
                  <a:gd name="T26" fmla="*/ 1 w 81"/>
                  <a:gd name="T27" fmla="*/ 1 h 104"/>
                  <a:gd name="T28" fmla="*/ 1 w 81"/>
                  <a:gd name="T29" fmla="*/ 1 h 104"/>
                  <a:gd name="T30" fmla="*/ 1 w 81"/>
                  <a:gd name="T31" fmla="*/ 1 h 104"/>
                  <a:gd name="T32" fmla="*/ 1 w 81"/>
                  <a:gd name="T33" fmla="*/ 1 h 104"/>
                  <a:gd name="T34" fmla="*/ 1 w 81"/>
                  <a:gd name="T35" fmla="*/ 1 h 104"/>
                  <a:gd name="T36" fmla="*/ 1 w 81"/>
                  <a:gd name="T37" fmla="*/ 1 h 104"/>
                  <a:gd name="T38" fmla="*/ 1 w 81"/>
                  <a:gd name="T39" fmla="*/ 1 h 104"/>
                  <a:gd name="T40" fmla="*/ 1 w 81"/>
                  <a:gd name="T41" fmla="*/ 1 h 104"/>
                  <a:gd name="T42" fmla="*/ 1 w 81"/>
                  <a:gd name="T43" fmla="*/ 1 h 104"/>
                  <a:gd name="T44" fmla="*/ 1 w 81"/>
                  <a:gd name="T45" fmla="*/ 1 h 104"/>
                  <a:gd name="T46" fmla="*/ 1 w 81"/>
                  <a:gd name="T47" fmla="*/ 1 h 104"/>
                  <a:gd name="T48" fmla="*/ 1 w 81"/>
                  <a:gd name="T49" fmla="*/ 1 h 104"/>
                  <a:gd name="T50" fmla="*/ 1 w 81"/>
                  <a:gd name="T51" fmla="*/ 1 h 104"/>
                  <a:gd name="T52" fmla="*/ 1 w 81"/>
                  <a:gd name="T53" fmla="*/ 1 h 104"/>
                  <a:gd name="T54" fmla="*/ 1 w 81"/>
                  <a:gd name="T55" fmla="*/ 1 h 104"/>
                  <a:gd name="T56" fmla="*/ 1 w 81"/>
                  <a:gd name="T57" fmla="*/ 1 h 104"/>
                  <a:gd name="T58" fmla="*/ 1 w 81"/>
                  <a:gd name="T59" fmla="*/ 1 h 104"/>
                  <a:gd name="T60" fmla="*/ 1 w 81"/>
                  <a:gd name="T61" fmla="*/ 1 h 104"/>
                  <a:gd name="T62" fmla="*/ 1 w 81"/>
                  <a:gd name="T63" fmla="*/ 1 h 104"/>
                  <a:gd name="T64" fmla="*/ 1 w 81"/>
                  <a:gd name="T65" fmla="*/ 1 h 104"/>
                  <a:gd name="T66" fmla="*/ 1 w 81"/>
                  <a:gd name="T67" fmla="*/ 1 h 104"/>
                  <a:gd name="T68" fmla="*/ 1 w 81"/>
                  <a:gd name="T69" fmla="*/ 1 h 104"/>
                  <a:gd name="T70" fmla="*/ 1 w 81"/>
                  <a:gd name="T71" fmla="*/ 1 h 104"/>
                  <a:gd name="T72" fmla="*/ 1 w 81"/>
                  <a:gd name="T73" fmla="*/ 1 h 104"/>
                  <a:gd name="T74" fmla="*/ 1 w 81"/>
                  <a:gd name="T75" fmla="*/ 1 h 104"/>
                  <a:gd name="T76" fmla="*/ 1 w 81"/>
                  <a:gd name="T77" fmla="*/ 1 h 104"/>
                  <a:gd name="T78" fmla="*/ 1 w 81"/>
                  <a:gd name="T79" fmla="*/ 1 h 104"/>
                  <a:gd name="T80" fmla="*/ 1 w 81"/>
                  <a:gd name="T81" fmla="*/ 1 h 104"/>
                  <a:gd name="T82" fmla="*/ 1 w 81"/>
                  <a:gd name="T83" fmla="*/ 1 h 104"/>
                  <a:gd name="T84" fmla="*/ 1 w 81"/>
                  <a:gd name="T85" fmla="*/ 1 h 104"/>
                  <a:gd name="T86" fmla="*/ 1 w 81"/>
                  <a:gd name="T87" fmla="*/ 1 h 104"/>
                  <a:gd name="T88" fmla="*/ 1 w 81"/>
                  <a:gd name="T89" fmla="*/ 1 h 104"/>
                  <a:gd name="T90" fmla="*/ 1 w 81"/>
                  <a:gd name="T91" fmla="*/ 1 h 104"/>
                  <a:gd name="T92" fmla="*/ 1 w 81"/>
                  <a:gd name="T93" fmla="*/ 1 h 104"/>
                  <a:gd name="T94" fmla="*/ 1 w 81"/>
                  <a:gd name="T95" fmla="*/ 1 h 104"/>
                  <a:gd name="T96" fmla="*/ 1 w 81"/>
                  <a:gd name="T97" fmla="*/ 1 h 104"/>
                  <a:gd name="T98" fmla="*/ 1 w 81"/>
                  <a:gd name="T99" fmla="*/ 1 h 104"/>
                  <a:gd name="T100" fmla="*/ 1 w 81"/>
                  <a:gd name="T101" fmla="*/ 0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1" h="104">
                    <a:moveTo>
                      <a:pt x="31" y="0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6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2" y="53"/>
                    </a:lnTo>
                    <a:lnTo>
                      <a:pt x="7" y="64"/>
                    </a:lnTo>
                    <a:lnTo>
                      <a:pt x="9" y="68"/>
                    </a:lnTo>
                    <a:lnTo>
                      <a:pt x="12" y="74"/>
                    </a:lnTo>
                    <a:lnTo>
                      <a:pt x="19" y="82"/>
                    </a:lnTo>
                    <a:lnTo>
                      <a:pt x="26" y="89"/>
                    </a:lnTo>
                    <a:lnTo>
                      <a:pt x="29" y="93"/>
                    </a:lnTo>
                    <a:lnTo>
                      <a:pt x="33" y="96"/>
                    </a:lnTo>
                    <a:lnTo>
                      <a:pt x="41" y="100"/>
                    </a:lnTo>
                    <a:lnTo>
                      <a:pt x="45" y="103"/>
                    </a:lnTo>
                    <a:lnTo>
                      <a:pt x="49" y="103"/>
                    </a:lnTo>
                    <a:lnTo>
                      <a:pt x="53" y="104"/>
                    </a:lnTo>
                    <a:lnTo>
                      <a:pt x="57" y="104"/>
                    </a:lnTo>
                    <a:lnTo>
                      <a:pt x="60" y="104"/>
                    </a:lnTo>
                    <a:lnTo>
                      <a:pt x="64" y="103"/>
                    </a:lnTo>
                    <a:lnTo>
                      <a:pt x="67" y="101"/>
                    </a:lnTo>
                    <a:lnTo>
                      <a:pt x="70" y="100"/>
                    </a:lnTo>
                    <a:lnTo>
                      <a:pt x="73" y="97"/>
                    </a:lnTo>
                    <a:lnTo>
                      <a:pt x="75" y="95"/>
                    </a:lnTo>
                    <a:lnTo>
                      <a:pt x="77" y="92"/>
                    </a:lnTo>
                    <a:lnTo>
                      <a:pt x="78" y="88"/>
                    </a:lnTo>
                    <a:lnTo>
                      <a:pt x="79" y="84"/>
                    </a:lnTo>
                    <a:lnTo>
                      <a:pt x="81" y="79"/>
                    </a:lnTo>
                    <a:lnTo>
                      <a:pt x="81" y="70"/>
                    </a:lnTo>
                    <a:lnTo>
                      <a:pt x="81" y="60"/>
                    </a:lnTo>
                    <a:lnTo>
                      <a:pt x="79" y="55"/>
                    </a:lnTo>
                    <a:lnTo>
                      <a:pt x="78" y="49"/>
                    </a:lnTo>
                    <a:lnTo>
                      <a:pt x="74" y="40"/>
                    </a:lnTo>
                    <a:lnTo>
                      <a:pt x="68" y="30"/>
                    </a:lnTo>
                    <a:lnTo>
                      <a:pt x="62" y="20"/>
                    </a:lnTo>
                    <a:lnTo>
                      <a:pt x="55" y="13"/>
                    </a:lnTo>
                    <a:lnTo>
                      <a:pt x="48" y="7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5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5" name="Freeform 1084"/>
              <p:cNvSpPr>
                <a:spLocks/>
              </p:cNvSpPr>
              <p:nvPr userDrawn="1"/>
            </p:nvSpPr>
            <p:spPr bwMode="auto">
              <a:xfrm>
                <a:off x="4033" y="3546"/>
                <a:ext cx="47" cy="56"/>
              </a:xfrm>
              <a:custGeom>
                <a:avLst/>
                <a:gdLst>
                  <a:gd name="T0" fmla="*/ 0 w 95"/>
                  <a:gd name="T1" fmla="*/ 0 h 113"/>
                  <a:gd name="T2" fmla="*/ 0 w 95"/>
                  <a:gd name="T3" fmla="*/ 0 h 113"/>
                  <a:gd name="T4" fmla="*/ 0 w 95"/>
                  <a:gd name="T5" fmla="*/ 0 h 113"/>
                  <a:gd name="T6" fmla="*/ 0 w 95"/>
                  <a:gd name="T7" fmla="*/ 0 h 113"/>
                  <a:gd name="T8" fmla="*/ 0 w 95"/>
                  <a:gd name="T9" fmla="*/ 0 h 113"/>
                  <a:gd name="T10" fmla="*/ 0 w 95"/>
                  <a:gd name="T11" fmla="*/ 0 h 113"/>
                  <a:gd name="T12" fmla="*/ 0 w 95"/>
                  <a:gd name="T13" fmla="*/ 0 h 113"/>
                  <a:gd name="T14" fmla="*/ 0 w 95"/>
                  <a:gd name="T15" fmla="*/ 0 h 113"/>
                  <a:gd name="T16" fmla="*/ 0 w 95"/>
                  <a:gd name="T17" fmla="*/ 0 h 113"/>
                  <a:gd name="T18" fmla="*/ 0 w 95"/>
                  <a:gd name="T19" fmla="*/ 0 h 113"/>
                  <a:gd name="T20" fmla="*/ 0 w 95"/>
                  <a:gd name="T21" fmla="*/ 0 h 113"/>
                  <a:gd name="T22" fmla="*/ 0 w 95"/>
                  <a:gd name="T23" fmla="*/ 0 h 113"/>
                  <a:gd name="T24" fmla="*/ 0 w 95"/>
                  <a:gd name="T25" fmla="*/ 0 h 113"/>
                  <a:gd name="T26" fmla="*/ 0 w 95"/>
                  <a:gd name="T27" fmla="*/ 0 h 113"/>
                  <a:gd name="T28" fmla="*/ 0 w 95"/>
                  <a:gd name="T29" fmla="*/ 0 h 113"/>
                  <a:gd name="T30" fmla="*/ 0 w 95"/>
                  <a:gd name="T31" fmla="*/ 0 h 113"/>
                  <a:gd name="T32" fmla="*/ 0 w 95"/>
                  <a:gd name="T33" fmla="*/ 0 h 113"/>
                  <a:gd name="T34" fmla="*/ 0 w 95"/>
                  <a:gd name="T35" fmla="*/ 0 h 113"/>
                  <a:gd name="T36" fmla="*/ 0 w 95"/>
                  <a:gd name="T37" fmla="*/ 0 h 113"/>
                  <a:gd name="T38" fmla="*/ 0 w 95"/>
                  <a:gd name="T39" fmla="*/ 0 h 113"/>
                  <a:gd name="T40" fmla="*/ 0 w 95"/>
                  <a:gd name="T41" fmla="*/ 0 h 113"/>
                  <a:gd name="T42" fmla="*/ 0 w 95"/>
                  <a:gd name="T43" fmla="*/ 0 h 113"/>
                  <a:gd name="T44" fmla="*/ 0 w 95"/>
                  <a:gd name="T45" fmla="*/ 0 h 113"/>
                  <a:gd name="T46" fmla="*/ 0 w 95"/>
                  <a:gd name="T47" fmla="*/ 0 h 113"/>
                  <a:gd name="T48" fmla="*/ 0 w 95"/>
                  <a:gd name="T49" fmla="*/ 0 h 113"/>
                  <a:gd name="T50" fmla="*/ 0 w 95"/>
                  <a:gd name="T51" fmla="*/ 0 h 113"/>
                  <a:gd name="T52" fmla="*/ 0 w 95"/>
                  <a:gd name="T53" fmla="*/ 0 h 113"/>
                  <a:gd name="T54" fmla="*/ 0 w 95"/>
                  <a:gd name="T55" fmla="*/ 0 h 113"/>
                  <a:gd name="T56" fmla="*/ 0 w 95"/>
                  <a:gd name="T57" fmla="*/ 0 h 113"/>
                  <a:gd name="T58" fmla="*/ 0 w 95"/>
                  <a:gd name="T59" fmla="*/ 0 h 113"/>
                  <a:gd name="T60" fmla="*/ 0 w 95"/>
                  <a:gd name="T61" fmla="*/ 0 h 113"/>
                  <a:gd name="T62" fmla="*/ 0 w 95"/>
                  <a:gd name="T63" fmla="*/ 0 h 113"/>
                  <a:gd name="T64" fmla="*/ 0 w 95"/>
                  <a:gd name="T65" fmla="*/ 0 h 113"/>
                  <a:gd name="T66" fmla="*/ 0 w 95"/>
                  <a:gd name="T67" fmla="*/ 0 h 113"/>
                  <a:gd name="T68" fmla="*/ 0 w 95"/>
                  <a:gd name="T69" fmla="*/ 0 h 113"/>
                  <a:gd name="T70" fmla="*/ 0 w 95"/>
                  <a:gd name="T71" fmla="*/ 0 h 113"/>
                  <a:gd name="T72" fmla="*/ 0 w 95"/>
                  <a:gd name="T73" fmla="*/ 0 h 113"/>
                  <a:gd name="T74" fmla="*/ 0 w 95"/>
                  <a:gd name="T75" fmla="*/ 0 h 113"/>
                  <a:gd name="T76" fmla="*/ 0 w 95"/>
                  <a:gd name="T77" fmla="*/ 0 h 113"/>
                  <a:gd name="T78" fmla="*/ 0 w 95"/>
                  <a:gd name="T79" fmla="*/ 0 h 113"/>
                  <a:gd name="T80" fmla="*/ 0 w 95"/>
                  <a:gd name="T81" fmla="*/ 0 h 113"/>
                  <a:gd name="T82" fmla="*/ 0 w 95"/>
                  <a:gd name="T83" fmla="*/ 0 h 113"/>
                  <a:gd name="T84" fmla="*/ 0 w 95"/>
                  <a:gd name="T85" fmla="*/ 0 h 113"/>
                  <a:gd name="T86" fmla="*/ 0 w 95"/>
                  <a:gd name="T87" fmla="*/ 0 h 113"/>
                  <a:gd name="T88" fmla="*/ 0 w 95"/>
                  <a:gd name="T89" fmla="*/ 0 h 113"/>
                  <a:gd name="T90" fmla="*/ 0 w 95"/>
                  <a:gd name="T91" fmla="*/ 0 h 113"/>
                  <a:gd name="T92" fmla="*/ 0 w 95"/>
                  <a:gd name="T93" fmla="*/ 0 h 113"/>
                  <a:gd name="T94" fmla="*/ 0 w 95"/>
                  <a:gd name="T95" fmla="*/ 0 h 113"/>
                  <a:gd name="T96" fmla="*/ 0 w 95"/>
                  <a:gd name="T97" fmla="*/ 0 h 113"/>
                  <a:gd name="T98" fmla="*/ 0 w 95"/>
                  <a:gd name="T99" fmla="*/ 0 h 113"/>
                  <a:gd name="T100" fmla="*/ 0 w 95"/>
                  <a:gd name="T101" fmla="*/ 0 h 1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5" h="113">
                    <a:moveTo>
                      <a:pt x="38" y="0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7" y="3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7"/>
                    </a:lnTo>
                    <a:lnTo>
                      <a:pt x="5" y="58"/>
                    </a:lnTo>
                    <a:lnTo>
                      <a:pt x="9" y="69"/>
                    </a:lnTo>
                    <a:lnTo>
                      <a:pt x="14" y="80"/>
                    </a:lnTo>
                    <a:lnTo>
                      <a:pt x="18" y="84"/>
                    </a:lnTo>
                    <a:lnTo>
                      <a:pt x="21" y="89"/>
                    </a:lnTo>
                    <a:lnTo>
                      <a:pt x="25" y="94"/>
                    </a:lnTo>
                    <a:lnTo>
                      <a:pt x="29" y="98"/>
                    </a:lnTo>
                    <a:lnTo>
                      <a:pt x="39" y="103"/>
                    </a:lnTo>
                    <a:lnTo>
                      <a:pt x="47" y="109"/>
                    </a:lnTo>
                    <a:lnTo>
                      <a:pt x="53" y="111"/>
                    </a:lnTo>
                    <a:lnTo>
                      <a:pt x="57" y="113"/>
                    </a:lnTo>
                    <a:lnTo>
                      <a:pt x="66" y="113"/>
                    </a:lnTo>
                    <a:lnTo>
                      <a:pt x="71" y="113"/>
                    </a:lnTo>
                    <a:lnTo>
                      <a:pt x="75" y="111"/>
                    </a:lnTo>
                    <a:lnTo>
                      <a:pt x="77" y="110"/>
                    </a:lnTo>
                    <a:lnTo>
                      <a:pt x="82" y="109"/>
                    </a:lnTo>
                    <a:lnTo>
                      <a:pt x="84" y="106"/>
                    </a:lnTo>
                    <a:lnTo>
                      <a:pt x="87" y="103"/>
                    </a:lnTo>
                    <a:lnTo>
                      <a:pt x="90" y="99"/>
                    </a:lnTo>
                    <a:lnTo>
                      <a:pt x="91" y="96"/>
                    </a:lnTo>
                    <a:lnTo>
                      <a:pt x="94" y="87"/>
                    </a:lnTo>
                    <a:lnTo>
                      <a:pt x="95" y="83"/>
                    </a:lnTo>
                    <a:lnTo>
                      <a:pt x="95" y="77"/>
                    </a:lnTo>
                    <a:lnTo>
                      <a:pt x="94" y="66"/>
                    </a:lnTo>
                    <a:lnTo>
                      <a:pt x="91" y="55"/>
                    </a:lnTo>
                    <a:lnTo>
                      <a:pt x="87" y="44"/>
                    </a:lnTo>
                    <a:lnTo>
                      <a:pt x="80" y="33"/>
                    </a:lnTo>
                    <a:lnTo>
                      <a:pt x="77" y="28"/>
                    </a:lnTo>
                    <a:lnTo>
                      <a:pt x="73" y="23"/>
                    </a:lnTo>
                    <a:lnTo>
                      <a:pt x="69" y="19"/>
                    </a:lnTo>
                    <a:lnTo>
                      <a:pt x="65" y="15"/>
                    </a:lnTo>
                    <a:lnTo>
                      <a:pt x="57" y="8"/>
                    </a:lnTo>
                    <a:lnTo>
                      <a:pt x="47" y="4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6" name="Freeform 1085"/>
              <p:cNvSpPr>
                <a:spLocks/>
              </p:cNvSpPr>
              <p:nvPr userDrawn="1"/>
            </p:nvSpPr>
            <p:spPr bwMode="auto">
              <a:xfrm>
                <a:off x="3978" y="3660"/>
                <a:ext cx="46" cy="55"/>
              </a:xfrm>
              <a:custGeom>
                <a:avLst/>
                <a:gdLst>
                  <a:gd name="T0" fmla="*/ 1 w 91"/>
                  <a:gd name="T1" fmla="*/ 0 h 112"/>
                  <a:gd name="T2" fmla="*/ 1 w 91"/>
                  <a:gd name="T3" fmla="*/ 0 h 112"/>
                  <a:gd name="T4" fmla="*/ 1 w 91"/>
                  <a:gd name="T5" fmla="*/ 0 h 112"/>
                  <a:gd name="T6" fmla="*/ 1 w 91"/>
                  <a:gd name="T7" fmla="*/ 0 h 112"/>
                  <a:gd name="T8" fmla="*/ 1 w 91"/>
                  <a:gd name="T9" fmla="*/ 0 h 112"/>
                  <a:gd name="T10" fmla="*/ 1 w 91"/>
                  <a:gd name="T11" fmla="*/ 0 h 112"/>
                  <a:gd name="T12" fmla="*/ 1 w 91"/>
                  <a:gd name="T13" fmla="*/ 0 h 112"/>
                  <a:gd name="T14" fmla="*/ 1 w 91"/>
                  <a:gd name="T15" fmla="*/ 0 h 112"/>
                  <a:gd name="T16" fmla="*/ 1 w 91"/>
                  <a:gd name="T17" fmla="*/ 0 h 112"/>
                  <a:gd name="T18" fmla="*/ 1 w 91"/>
                  <a:gd name="T19" fmla="*/ 0 h 112"/>
                  <a:gd name="T20" fmla="*/ 0 w 91"/>
                  <a:gd name="T21" fmla="*/ 0 h 112"/>
                  <a:gd name="T22" fmla="*/ 0 w 91"/>
                  <a:gd name="T23" fmla="*/ 0 h 112"/>
                  <a:gd name="T24" fmla="*/ 0 w 91"/>
                  <a:gd name="T25" fmla="*/ 0 h 112"/>
                  <a:gd name="T26" fmla="*/ 1 w 91"/>
                  <a:gd name="T27" fmla="*/ 0 h 112"/>
                  <a:gd name="T28" fmla="*/ 1 w 91"/>
                  <a:gd name="T29" fmla="*/ 0 h 112"/>
                  <a:gd name="T30" fmla="*/ 1 w 91"/>
                  <a:gd name="T31" fmla="*/ 0 h 112"/>
                  <a:gd name="T32" fmla="*/ 1 w 91"/>
                  <a:gd name="T33" fmla="*/ 0 h 112"/>
                  <a:gd name="T34" fmla="*/ 1 w 91"/>
                  <a:gd name="T35" fmla="*/ 0 h 112"/>
                  <a:gd name="T36" fmla="*/ 1 w 91"/>
                  <a:gd name="T37" fmla="*/ 0 h 112"/>
                  <a:gd name="T38" fmla="*/ 1 w 91"/>
                  <a:gd name="T39" fmla="*/ 0 h 112"/>
                  <a:gd name="T40" fmla="*/ 1 w 91"/>
                  <a:gd name="T41" fmla="*/ 0 h 112"/>
                  <a:gd name="T42" fmla="*/ 1 w 91"/>
                  <a:gd name="T43" fmla="*/ 0 h 112"/>
                  <a:gd name="T44" fmla="*/ 1 w 91"/>
                  <a:gd name="T45" fmla="*/ 0 h 112"/>
                  <a:gd name="T46" fmla="*/ 1 w 91"/>
                  <a:gd name="T47" fmla="*/ 0 h 112"/>
                  <a:gd name="T48" fmla="*/ 1 w 91"/>
                  <a:gd name="T49" fmla="*/ 0 h 112"/>
                  <a:gd name="T50" fmla="*/ 1 w 91"/>
                  <a:gd name="T51" fmla="*/ 0 h 112"/>
                  <a:gd name="T52" fmla="*/ 1 w 91"/>
                  <a:gd name="T53" fmla="*/ 0 h 112"/>
                  <a:gd name="T54" fmla="*/ 1 w 91"/>
                  <a:gd name="T55" fmla="*/ 0 h 112"/>
                  <a:gd name="T56" fmla="*/ 1 w 91"/>
                  <a:gd name="T57" fmla="*/ 0 h 112"/>
                  <a:gd name="T58" fmla="*/ 1 w 91"/>
                  <a:gd name="T59" fmla="*/ 0 h 112"/>
                  <a:gd name="T60" fmla="*/ 1 w 91"/>
                  <a:gd name="T61" fmla="*/ 0 h 112"/>
                  <a:gd name="T62" fmla="*/ 1 w 91"/>
                  <a:gd name="T63" fmla="*/ 0 h 112"/>
                  <a:gd name="T64" fmla="*/ 1 w 91"/>
                  <a:gd name="T65" fmla="*/ 0 h 112"/>
                  <a:gd name="T66" fmla="*/ 1 w 91"/>
                  <a:gd name="T67" fmla="*/ 0 h 112"/>
                  <a:gd name="T68" fmla="*/ 1 w 91"/>
                  <a:gd name="T69" fmla="*/ 0 h 112"/>
                  <a:gd name="T70" fmla="*/ 1 w 91"/>
                  <a:gd name="T71" fmla="*/ 0 h 112"/>
                  <a:gd name="T72" fmla="*/ 1 w 91"/>
                  <a:gd name="T73" fmla="*/ 0 h 112"/>
                  <a:gd name="T74" fmla="*/ 1 w 91"/>
                  <a:gd name="T75" fmla="*/ 0 h 112"/>
                  <a:gd name="T76" fmla="*/ 1 w 91"/>
                  <a:gd name="T77" fmla="*/ 0 h 112"/>
                  <a:gd name="T78" fmla="*/ 1 w 91"/>
                  <a:gd name="T79" fmla="*/ 0 h 112"/>
                  <a:gd name="T80" fmla="*/ 1 w 91"/>
                  <a:gd name="T81" fmla="*/ 0 h 112"/>
                  <a:gd name="T82" fmla="*/ 1 w 91"/>
                  <a:gd name="T83" fmla="*/ 0 h 112"/>
                  <a:gd name="T84" fmla="*/ 1 w 91"/>
                  <a:gd name="T85" fmla="*/ 0 h 112"/>
                  <a:gd name="T86" fmla="*/ 1 w 91"/>
                  <a:gd name="T87" fmla="*/ 0 h 112"/>
                  <a:gd name="T88" fmla="*/ 1 w 91"/>
                  <a:gd name="T89" fmla="*/ 0 h 112"/>
                  <a:gd name="T90" fmla="*/ 1 w 91"/>
                  <a:gd name="T91" fmla="*/ 0 h 112"/>
                  <a:gd name="T92" fmla="*/ 1 w 91"/>
                  <a:gd name="T93" fmla="*/ 0 h 112"/>
                  <a:gd name="T94" fmla="*/ 1 w 91"/>
                  <a:gd name="T95" fmla="*/ 0 h 112"/>
                  <a:gd name="T96" fmla="*/ 1 w 91"/>
                  <a:gd name="T97" fmla="*/ 0 h 112"/>
                  <a:gd name="T98" fmla="*/ 1 w 91"/>
                  <a:gd name="T99" fmla="*/ 0 h 1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1" h="112">
                    <a:moveTo>
                      <a:pt x="36" y="2"/>
                    </a:moveTo>
                    <a:lnTo>
                      <a:pt x="26" y="0"/>
                    </a:lnTo>
                    <a:lnTo>
                      <a:pt x="22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4" y="55"/>
                    </a:lnTo>
                    <a:lnTo>
                      <a:pt x="5" y="61"/>
                    </a:lnTo>
                    <a:lnTo>
                      <a:pt x="8" y="66"/>
                    </a:lnTo>
                    <a:lnTo>
                      <a:pt x="14" y="77"/>
                    </a:lnTo>
                    <a:lnTo>
                      <a:pt x="16" y="81"/>
                    </a:lnTo>
                    <a:lnTo>
                      <a:pt x="20" y="86"/>
                    </a:lnTo>
                    <a:lnTo>
                      <a:pt x="23" y="91"/>
                    </a:lnTo>
                    <a:lnTo>
                      <a:pt x="27" y="94"/>
                    </a:lnTo>
                    <a:lnTo>
                      <a:pt x="36" y="102"/>
                    </a:lnTo>
                    <a:lnTo>
                      <a:pt x="40" y="105"/>
                    </a:lnTo>
                    <a:lnTo>
                      <a:pt x="45" y="106"/>
                    </a:lnTo>
                    <a:lnTo>
                      <a:pt x="49" y="109"/>
                    </a:lnTo>
                    <a:lnTo>
                      <a:pt x="53" y="110"/>
                    </a:lnTo>
                    <a:lnTo>
                      <a:pt x="63" y="112"/>
                    </a:lnTo>
                    <a:lnTo>
                      <a:pt x="70" y="110"/>
                    </a:lnTo>
                    <a:lnTo>
                      <a:pt x="74" y="109"/>
                    </a:lnTo>
                    <a:lnTo>
                      <a:pt x="77" y="108"/>
                    </a:lnTo>
                    <a:lnTo>
                      <a:pt x="82" y="102"/>
                    </a:lnTo>
                    <a:lnTo>
                      <a:pt x="85" y="99"/>
                    </a:lnTo>
                    <a:lnTo>
                      <a:pt x="86" y="95"/>
                    </a:lnTo>
                    <a:lnTo>
                      <a:pt x="88" y="91"/>
                    </a:lnTo>
                    <a:lnTo>
                      <a:pt x="89" y="87"/>
                    </a:lnTo>
                    <a:lnTo>
                      <a:pt x="91" y="83"/>
                    </a:lnTo>
                    <a:lnTo>
                      <a:pt x="91" y="77"/>
                    </a:lnTo>
                    <a:lnTo>
                      <a:pt x="89" y="66"/>
                    </a:lnTo>
                    <a:lnTo>
                      <a:pt x="86" y="55"/>
                    </a:lnTo>
                    <a:lnTo>
                      <a:pt x="82" y="44"/>
                    </a:lnTo>
                    <a:lnTo>
                      <a:pt x="77" y="35"/>
                    </a:lnTo>
                    <a:lnTo>
                      <a:pt x="73" y="29"/>
                    </a:lnTo>
                    <a:lnTo>
                      <a:pt x="70" y="25"/>
                    </a:lnTo>
                    <a:lnTo>
                      <a:pt x="66" y="21"/>
                    </a:lnTo>
                    <a:lnTo>
                      <a:pt x="62" y="17"/>
                    </a:lnTo>
                    <a:lnTo>
                      <a:pt x="53" y="10"/>
                    </a:lnTo>
                    <a:lnTo>
                      <a:pt x="49" y="7"/>
                    </a:lnTo>
                    <a:lnTo>
                      <a:pt x="44" y="4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7" name="Freeform 1086"/>
              <p:cNvSpPr>
                <a:spLocks/>
              </p:cNvSpPr>
              <p:nvPr userDrawn="1"/>
            </p:nvSpPr>
            <p:spPr bwMode="auto">
              <a:xfrm>
                <a:off x="4222" y="3719"/>
                <a:ext cx="53" cy="61"/>
              </a:xfrm>
              <a:custGeom>
                <a:avLst/>
                <a:gdLst>
                  <a:gd name="T0" fmla="*/ 1 w 106"/>
                  <a:gd name="T1" fmla="*/ 1 h 121"/>
                  <a:gd name="T2" fmla="*/ 1 w 106"/>
                  <a:gd name="T3" fmla="*/ 1 h 121"/>
                  <a:gd name="T4" fmla="*/ 1 w 106"/>
                  <a:gd name="T5" fmla="*/ 0 h 121"/>
                  <a:gd name="T6" fmla="*/ 1 w 106"/>
                  <a:gd name="T7" fmla="*/ 1 h 121"/>
                  <a:gd name="T8" fmla="*/ 1 w 106"/>
                  <a:gd name="T9" fmla="*/ 1 h 121"/>
                  <a:gd name="T10" fmla="*/ 1 w 106"/>
                  <a:gd name="T11" fmla="*/ 1 h 121"/>
                  <a:gd name="T12" fmla="*/ 1 w 106"/>
                  <a:gd name="T13" fmla="*/ 1 h 121"/>
                  <a:gd name="T14" fmla="*/ 1 w 106"/>
                  <a:gd name="T15" fmla="*/ 1 h 121"/>
                  <a:gd name="T16" fmla="*/ 1 w 106"/>
                  <a:gd name="T17" fmla="*/ 1 h 121"/>
                  <a:gd name="T18" fmla="*/ 1 w 106"/>
                  <a:gd name="T19" fmla="*/ 1 h 121"/>
                  <a:gd name="T20" fmla="*/ 1 w 106"/>
                  <a:gd name="T21" fmla="*/ 1 h 121"/>
                  <a:gd name="T22" fmla="*/ 1 w 106"/>
                  <a:gd name="T23" fmla="*/ 1 h 121"/>
                  <a:gd name="T24" fmla="*/ 0 w 106"/>
                  <a:gd name="T25" fmla="*/ 1 h 121"/>
                  <a:gd name="T26" fmla="*/ 1 w 106"/>
                  <a:gd name="T27" fmla="*/ 1 h 121"/>
                  <a:gd name="T28" fmla="*/ 1 w 106"/>
                  <a:gd name="T29" fmla="*/ 1 h 121"/>
                  <a:gd name="T30" fmla="*/ 1 w 106"/>
                  <a:gd name="T31" fmla="*/ 1 h 121"/>
                  <a:gd name="T32" fmla="*/ 1 w 106"/>
                  <a:gd name="T33" fmla="*/ 1 h 121"/>
                  <a:gd name="T34" fmla="*/ 1 w 106"/>
                  <a:gd name="T35" fmla="*/ 1 h 121"/>
                  <a:gd name="T36" fmla="*/ 1 w 106"/>
                  <a:gd name="T37" fmla="*/ 1 h 121"/>
                  <a:gd name="T38" fmla="*/ 1 w 106"/>
                  <a:gd name="T39" fmla="*/ 1 h 121"/>
                  <a:gd name="T40" fmla="*/ 1 w 106"/>
                  <a:gd name="T41" fmla="*/ 1 h 121"/>
                  <a:gd name="T42" fmla="*/ 1 w 106"/>
                  <a:gd name="T43" fmla="*/ 1 h 121"/>
                  <a:gd name="T44" fmla="*/ 1 w 106"/>
                  <a:gd name="T45" fmla="*/ 1 h 121"/>
                  <a:gd name="T46" fmla="*/ 1 w 106"/>
                  <a:gd name="T47" fmla="*/ 1 h 121"/>
                  <a:gd name="T48" fmla="*/ 1 w 106"/>
                  <a:gd name="T49" fmla="*/ 1 h 121"/>
                  <a:gd name="T50" fmla="*/ 1 w 106"/>
                  <a:gd name="T51" fmla="*/ 1 h 121"/>
                  <a:gd name="T52" fmla="*/ 1 w 106"/>
                  <a:gd name="T53" fmla="*/ 1 h 121"/>
                  <a:gd name="T54" fmla="*/ 1 w 106"/>
                  <a:gd name="T55" fmla="*/ 1 h 121"/>
                  <a:gd name="T56" fmla="*/ 1 w 106"/>
                  <a:gd name="T57" fmla="*/ 1 h 121"/>
                  <a:gd name="T58" fmla="*/ 1 w 106"/>
                  <a:gd name="T59" fmla="*/ 1 h 121"/>
                  <a:gd name="T60" fmla="*/ 1 w 106"/>
                  <a:gd name="T61" fmla="*/ 1 h 121"/>
                  <a:gd name="T62" fmla="*/ 1 w 106"/>
                  <a:gd name="T63" fmla="*/ 1 h 121"/>
                  <a:gd name="T64" fmla="*/ 1 w 106"/>
                  <a:gd name="T65" fmla="*/ 1 h 121"/>
                  <a:gd name="T66" fmla="*/ 1 w 106"/>
                  <a:gd name="T67" fmla="*/ 1 h 121"/>
                  <a:gd name="T68" fmla="*/ 1 w 106"/>
                  <a:gd name="T69" fmla="*/ 1 h 121"/>
                  <a:gd name="T70" fmla="*/ 1 w 106"/>
                  <a:gd name="T71" fmla="*/ 1 h 121"/>
                  <a:gd name="T72" fmla="*/ 1 w 106"/>
                  <a:gd name="T73" fmla="*/ 1 h 121"/>
                  <a:gd name="T74" fmla="*/ 1 w 106"/>
                  <a:gd name="T75" fmla="*/ 1 h 121"/>
                  <a:gd name="T76" fmla="*/ 1 w 106"/>
                  <a:gd name="T77" fmla="*/ 1 h 121"/>
                  <a:gd name="T78" fmla="*/ 1 w 106"/>
                  <a:gd name="T79" fmla="*/ 1 h 121"/>
                  <a:gd name="T80" fmla="*/ 1 w 106"/>
                  <a:gd name="T81" fmla="*/ 1 h 121"/>
                  <a:gd name="T82" fmla="*/ 1 w 106"/>
                  <a:gd name="T83" fmla="*/ 1 h 121"/>
                  <a:gd name="T84" fmla="*/ 1 w 106"/>
                  <a:gd name="T85" fmla="*/ 1 h 121"/>
                  <a:gd name="T86" fmla="*/ 1 w 106"/>
                  <a:gd name="T87" fmla="*/ 1 h 121"/>
                  <a:gd name="T88" fmla="*/ 1 w 106"/>
                  <a:gd name="T89" fmla="*/ 1 h 121"/>
                  <a:gd name="T90" fmla="*/ 1 w 106"/>
                  <a:gd name="T91" fmla="*/ 1 h 121"/>
                  <a:gd name="T92" fmla="*/ 1 w 106"/>
                  <a:gd name="T93" fmla="*/ 1 h 121"/>
                  <a:gd name="T94" fmla="*/ 1 w 106"/>
                  <a:gd name="T95" fmla="*/ 1 h 121"/>
                  <a:gd name="T96" fmla="*/ 1 w 106"/>
                  <a:gd name="T97" fmla="*/ 1 h 121"/>
                  <a:gd name="T98" fmla="*/ 1 w 106"/>
                  <a:gd name="T99" fmla="*/ 1 h 121"/>
                  <a:gd name="T100" fmla="*/ 1 w 106"/>
                  <a:gd name="T101" fmla="*/ 1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6" h="121">
                    <a:moveTo>
                      <a:pt x="43" y="1"/>
                    </a:moveTo>
                    <a:lnTo>
                      <a:pt x="37" y="1"/>
                    </a:lnTo>
                    <a:lnTo>
                      <a:pt x="33" y="0"/>
                    </a:lnTo>
                    <a:lnTo>
                      <a:pt x="23" y="1"/>
                    </a:lnTo>
                    <a:lnTo>
                      <a:pt x="19" y="3"/>
                    </a:lnTo>
                    <a:lnTo>
                      <a:pt x="15" y="4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4" y="16"/>
                    </a:lnTo>
                    <a:lnTo>
                      <a:pt x="3" y="22"/>
                    </a:lnTo>
                    <a:lnTo>
                      <a:pt x="1" y="26"/>
                    </a:lnTo>
                    <a:lnTo>
                      <a:pt x="1" y="30"/>
                    </a:lnTo>
                    <a:lnTo>
                      <a:pt x="0" y="36"/>
                    </a:lnTo>
                    <a:lnTo>
                      <a:pt x="1" y="48"/>
                    </a:lnTo>
                    <a:lnTo>
                      <a:pt x="4" y="59"/>
                    </a:lnTo>
                    <a:lnTo>
                      <a:pt x="10" y="71"/>
                    </a:lnTo>
                    <a:lnTo>
                      <a:pt x="12" y="77"/>
                    </a:lnTo>
                    <a:lnTo>
                      <a:pt x="16" y="82"/>
                    </a:lnTo>
                    <a:lnTo>
                      <a:pt x="23" y="92"/>
                    </a:lnTo>
                    <a:lnTo>
                      <a:pt x="33" y="102"/>
                    </a:lnTo>
                    <a:lnTo>
                      <a:pt x="37" y="106"/>
                    </a:lnTo>
                    <a:lnTo>
                      <a:pt x="43" y="110"/>
                    </a:lnTo>
                    <a:lnTo>
                      <a:pt x="47" y="113"/>
                    </a:lnTo>
                    <a:lnTo>
                      <a:pt x="52" y="115"/>
                    </a:lnTo>
                    <a:lnTo>
                      <a:pt x="58" y="118"/>
                    </a:lnTo>
                    <a:lnTo>
                      <a:pt x="63" y="120"/>
                    </a:lnTo>
                    <a:lnTo>
                      <a:pt x="69" y="121"/>
                    </a:lnTo>
                    <a:lnTo>
                      <a:pt x="73" y="121"/>
                    </a:lnTo>
                    <a:lnTo>
                      <a:pt x="82" y="120"/>
                    </a:lnTo>
                    <a:lnTo>
                      <a:pt x="87" y="118"/>
                    </a:lnTo>
                    <a:lnTo>
                      <a:pt x="91" y="117"/>
                    </a:lnTo>
                    <a:lnTo>
                      <a:pt x="93" y="114"/>
                    </a:lnTo>
                    <a:lnTo>
                      <a:pt x="96" y="111"/>
                    </a:lnTo>
                    <a:lnTo>
                      <a:pt x="99" y="109"/>
                    </a:lnTo>
                    <a:lnTo>
                      <a:pt x="102" y="104"/>
                    </a:lnTo>
                    <a:lnTo>
                      <a:pt x="103" y="100"/>
                    </a:lnTo>
                    <a:lnTo>
                      <a:pt x="104" y="96"/>
                    </a:lnTo>
                    <a:lnTo>
                      <a:pt x="106" y="91"/>
                    </a:lnTo>
                    <a:lnTo>
                      <a:pt x="106" y="85"/>
                    </a:lnTo>
                    <a:lnTo>
                      <a:pt x="104" y="74"/>
                    </a:lnTo>
                    <a:lnTo>
                      <a:pt x="102" y="62"/>
                    </a:lnTo>
                    <a:lnTo>
                      <a:pt x="96" y="49"/>
                    </a:lnTo>
                    <a:lnTo>
                      <a:pt x="91" y="38"/>
                    </a:lnTo>
                    <a:lnTo>
                      <a:pt x="87" y="33"/>
                    </a:lnTo>
                    <a:lnTo>
                      <a:pt x="82" y="27"/>
                    </a:lnTo>
                    <a:lnTo>
                      <a:pt x="73" y="19"/>
                    </a:lnTo>
                    <a:lnTo>
                      <a:pt x="63" y="11"/>
                    </a:lnTo>
                    <a:lnTo>
                      <a:pt x="59" y="8"/>
                    </a:lnTo>
                    <a:lnTo>
                      <a:pt x="54" y="5"/>
                    </a:lnTo>
                    <a:lnTo>
                      <a:pt x="48" y="3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8" name="Freeform 1087"/>
              <p:cNvSpPr>
                <a:spLocks/>
              </p:cNvSpPr>
              <p:nvPr userDrawn="1"/>
            </p:nvSpPr>
            <p:spPr bwMode="auto">
              <a:xfrm>
                <a:off x="3767" y="3608"/>
                <a:ext cx="40" cy="52"/>
              </a:xfrm>
              <a:custGeom>
                <a:avLst/>
                <a:gdLst>
                  <a:gd name="T0" fmla="*/ 1 w 79"/>
                  <a:gd name="T1" fmla="*/ 0 h 103"/>
                  <a:gd name="T2" fmla="*/ 1 w 79"/>
                  <a:gd name="T3" fmla="*/ 0 h 103"/>
                  <a:gd name="T4" fmla="*/ 1 w 79"/>
                  <a:gd name="T5" fmla="*/ 0 h 103"/>
                  <a:gd name="T6" fmla="*/ 1 w 79"/>
                  <a:gd name="T7" fmla="*/ 1 h 103"/>
                  <a:gd name="T8" fmla="*/ 1 w 79"/>
                  <a:gd name="T9" fmla="*/ 1 h 103"/>
                  <a:gd name="T10" fmla="*/ 1 w 79"/>
                  <a:gd name="T11" fmla="*/ 1 h 103"/>
                  <a:gd name="T12" fmla="*/ 1 w 79"/>
                  <a:gd name="T13" fmla="*/ 1 h 103"/>
                  <a:gd name="T14" fmla="*/ 1 w 79"/>
                  <a:gd name="T15" fmla="*/ 1 h 103"/>
                  <a:gd name="T16" fmla="*/ 1 w 79"/>
                  <a:gd name="T17" fmla="*/ 1 h 103"/>
                  <a:gd name="T18" fmla="*/ 1 w 79"/>
                  <a:gd name="T19" fmla="*/ 1 h 103"/>
                  <a:gd name="T20" fmla="*/ 1 w 79"/>
                  <a:gd name="T21" fmla="*/ 1 h 103"/>
                  <a:gd name="T22" fmla="*/ 0 w 79"/>
                  <a:gd name="T23" fmla="*/ 1 h 103"/>
                  <a:gd name="T24" fmla="*/ 1 w 79"/>
                  <a:gd name="T25" fmla="*/ 1 h 103"/>
                  <a:gd name="T26" fmla="*/ 1 w 79"/>
                  <a:gd name="T27" fmla="*/ 1 h 103"/>
                  <a:gd name="T28" fmla="*/ 1 w 79"/>
                  <a:gd name="T29" fmla="*/ 1 h 103"/>
                  <a:gd name="T30" fmla="*/ 1 w 79"/>
                  <a:gd name="T31" fmla="*/ 1 h 103"/>
                  <a:gd name="T32" fmla="*/ 1 w 79"/>
                  <a:gd name="T33" fmla="*/ 1 h 103"/>
                  <a:gd name="T34" fmla="*/ 1 w 79"/>
                  <a:gd name="T35" fmla="*/ 1 h 103"/>
                  <a:gd name="T36" fmla="*/ 1 w 79"/>
                  <a:gd name="T37" fmla="*/ 1 h 103"/>
                  <a:gd name="T38" fmla="*/ 1 w 79"/>
                  <a:gd name="T39" fmla="*/ 1 h 103"/>
                  <a:gd name="T40" fmla="*/ 1 w 79"/>
                  <a:gd name="T41" fmla="*/ 1 h 103"/>
                  <a:gd name="T42" fmla="*/ 1 w 79"/>
                  <a:gd name="T43" fmla="*/ 1 h 103"/>
                  <a:gd name="T44" fmla="*/ 1 w 79"/>
                  <a:gd name="T45" fmla="*/ 1 h 103"/>
                  <a:gd name="T46" fmla="*/ 1 w 79"/>
                  <a:gd name="T47" fmla="*/ 1 h 103"/>
                  <a:gd name="T48" fmla="*/ 1 w 79"/>
                  <a:gd name="T49" fmla="*/ 1 h 103"/>
                  <a:gd name="T50" fmla="*/ 1 w 79"/>
                  <a:gd name="T51" fmla="*/ 1 h 103"/>
                  <a:gd name="T52" fmla="*/ 1 w 79"/>
                  <a:gd name="T53" fmla="*/ 1 h 103"/>
                  <a:gd name="T54" fmla="*/ 1 w 79"/>
                  <a:gd name="T55" fmla="*/ 1 h 103"/>
                  <a:gd name="T56" fmla="*/ 1 w 79"/>
                  <a:gd name="T57" fmla="*/ 1 h 103"/>
                  <a:gd name="T58" fmla="*/ 1 w 79"/>
                  <a:gd name="T59" fmla="*/ 1 h 103"/>
                  <a:gd name="T60" fmla="*/ 1 w 79"/>
                  <a:gd name="T61" fmla="*/ 1 h 103"/>
                  <a:gd name="T62" fmla="*/ 1 w 79"/>
                  <a:gd name="T63" fmla="*/ 1 h 103"/>
                  <a:gd name="T64" fmla="*/ 1 w 79"/>
                  <a:gd name="T65" fmla="*/ 1 h 103"/>
                  <a:gd name="T66" fmla="*/ 1 w 79"/>
                  <a:gd name="T67" fmla="*/ 1 h 103"/>
                  <a:gd name="T68" fmla="*/ 1 w 79"/>
                  <a:gd name="T69" fmla="*/ 1 h 103"/>
                  <a:gd name="T70" fmla="*/ 1 w 79"/>
                  <a:gd name="T71" fmla="*/ 1 h 103"/>
                  <a:gd name="T72" fmla="*/ 1 w 79"/>
                  <a:gd name="T73" fmla="*/ 1 h 103"/>
                  <a:gd name="T74" fmla="*/ 1 w 79"/>
                  <a:gd name="T75" fmla="*/ 1 h 103"/>
                  <a:gd name="T76" fmla="*/ 1 w 79"/>
                  <a:gd name="T77" fmla="*/ 1 h 103"/>
                  <a:gd name="T78" fmla="*/ 1 w 79"/>
                  <a:gd name="T79" fmla="*/ 1 h 103"/>
                  <a:gd name="T80" fmla="*/ 1 w 79"/>
                  <a:gd name="T81" fmla="*/ 1 h 103"/>
                  <a:gd name="T82" fmla="*/ 1 w 79"/>
                  <a:gd name="T83" fmla="*/ 1 h 103"/>
                  <a:gd name="T84" fmla="*/ 1 w 79"/>
                  <a:gd name="T85" fmla="*/ 1 h 103"/>
                  <a:gd name="T86" fmla="*/ 1 w 79"/>
                  <a:gd name="T87" fmla="*/ 0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9" h="103">
                    <a:moveTo>
                      <a:pt x="31" y="0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2" y="15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4" y="52"/>
                    </a:lnTo>
                    <a:lnTo>
                      <a:pt x="8" y="62"/>
                    </a:lnTo>
                    <a:lnTo>
                      <a:pt x="9" y="66"/>
                    </a:lnTo>
                    <a:lnTo>
                      <a:pt x="12" y="72"/>
                    </a:lnTo>
                    <a:lnTo>
                      <a:pt x="19" y="80"/>
                    </a:lnTo>
                    <a:lnTo>
                      <a:pt x="26" y="88"/>
                    </a:lnTo>
                    <a:lnTo>
                      <a:pt x="33" y="94"/>
                    </a:lnTo>
                    <a:lnTo>
                      <a:pt x="39" y="99"/>
                    </a:lnTo>
                    <a:lnTo>
                      <a:pt x="48" y="102"/>
                    </a:lnTo>
                    <a:lnTo>
                      <a:pt x="56" y="103"/>
                    </a:lnTo>
                    <a:lnTo>
                      <a:pt x="63" y="102"/>
                    </a:lnTo>
                    <a:lnTo>
                      <a:pt x="66" y="101"/>
                    </a:lnTo>
                    <a:lnTo>
                      <a:pt x="68" y="99"/>
                    </a:lnTo>
                    <a:lnTo>
                      <a:pt x="71" y="96"/>
                    </a:lnTo>
                    <a:lnTo>
                      <a:pt x="72" y="94"/>
                    </a:lnTo>
                    <a:lnTo>
                      <a:pt x="77" y="88"/>
                    </a:lnTo>
                    <a:lnTo>
                      <a:pt x="78" y="84"/>
                    </a:lnTo>
                    <a:lnTo>
                      <a:pt x="78" y="80"/>
                    </a:lnTo>
                    <a:lnTo>
                      <a:pt x="79" y="72"/>
                    </a:lnTo>
                    <a:lnTo>
                      <a:pt x="78" y="61"/>
                    </a:lnTo>
                    <a:lnTo>
                      <a:pt x="75" y="51"/>
                    </a:lnTo>
                    <a:lnTo>
                      <a:pt x="71" y="40"/>
                    </a:lnTo>
                    <a:lnTo>
                      <a:pt x="68" y="36"/>
                    </a:lnTo>
                    <a:lnTo>
                      <a:pt x="67" y="30"/>
                    </a:lnTo>
                    <a:lnTo>
                      <a:pt x="63" y="26"/>
                    </a:lnTo>
                    <a:lnTo>
                      <a:pt x="60" y="22"/>
                    </a:lnTo>
                    <a:lnTo>
                      <a:pt x="53" y="14"/>
                    </a:lnTo>
                    <a:lnTo>
                      <a:pt x="46" y="8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39" name="Freeform 1088"/>
              <p:cNvSpPr>
                <a:spLocks/>
              </p:cNvSpPr>
              <p:nvPr userDrawn="1"/>
            </p:nvSpPr>
            <p:spPr bwMode="auto">
              <a:xfrm>
                <a:off x="3905" y="3642"/>
                <a:ext cx="43" cy="53"/>
              </a:xfrm>
              <a:custGeom>
                <a:avLst/>
                <a:gdLst>
                  <a:gd name="T0" fmla="*/ 1 w 86"/>
                  <a:gd name="T1" fmla="*/ 0 h 107"/>
                  <a:gd name="T2" fmla="*/ 1 w 86"/>
                  <a:gd name="T3" fmla="*/ 0 h 107"/>
                  <a:gd name="T4" fmla="*/ 1 w 86"/>
                  <a:gd name="T5" fmla="*/ 0 h 107"/>
                  <a:gd name="T6" fmla="*/ 1 w 86"/>
                  <a:gd name="T7" fmla="*/ 0 h 107"/>
                  <a:gd name="T8" fmla="*/ 1 w 86"/>
                  <a:gd name="T9" fmla="*/ 0 h 107"/>
                  <a:gd name="T10" fmla="*/ 1 w 86"/>
                  <a:gd name="T11" fmla="*/ 0 h 107"/>
                  <a:gd name="T12" fmla="*/ 1 w 86"/>
                  <a:gd name="T13" fmla="*/ 0 h 107"/>
                  <a:gd name="T14" fmla="*/ 1 w 86"/>
                  <a:gd name="T15" fmla="*/ 0 h 107"/>
                  <a:gd name="T16" fmla="*/ 1 w 86"/>
                  <a:gd name="T17" fmla="*/ 0 h 107"/>
                  <a:gd name="T18" fmla="*/ 0 w 86"/>
                  <a:gd name="T19" fmla="*/ 0 h 107"/>
                  <a:gd name="T20" fmla="*/ 0 w 86"/>
                  <a:gd name="T21" fmla="*/ 0 h 107"/>
                  <a:gd name="T22" fmla="*/ 0 w 86"/>
                  <a:gd name="T23" fmla="*/ 0 h 107"/>
                  <a:gd name="T24" fmla="*/ 1 w 86"/>
                  <a:gd name="T25" fmla="*/ 0 h 107"/>
                  <a:gd name="T26" fmla="*/ 1 w 86"/>
                  <a:gd name="T27" fmla="*/ 0 h 107"/>
                  <a:gd name="T28" fmla="*/ 1 w 86"/>
                  <a:gd name="T29" fmla="*/ 0 h 107"/>
                  <a:gd name="T30" fmla="*/ 1 w 86"/>
                  <a:gd name="T31" fmla="*/ 0 h 107"/>
                  <a:gd name="T32" fmla="*/ 1 w 86"/>
                  <a:gd name="T33" fmla="*/ 0 h 107"/>
                  <a:gd name="T34" fmla="*/ 1 w 86"/>
                  <a:gd name="T35" fmla="*/ 0 h 107"/>
                  <a:gd name="T36" fmla="*/ 1 w 86"/>
                  <a:gd name="T37" fmla="*/ 0 h 107"/>
                  <a:gd name="T38" fmla="*/ 1 w 86"/>
                  <a:gd name="T39" fmla="*/ 0 h 107"/>
                  <a:gd name="T40" fmla="*/ 1 w 86"/>
                  <a:gd name="T41" fmla="*/ 0 h 107"/>
                  <a:gd name="T42" fmla="*/ 1 w 86"/>
                  <a:gd name="T43" fmla="*/ 0 h 107"/>
                  <a:gd name="T44" fmla="*/ 1 w 86"/>
                  <a:gd name="T45" fmla="*/ 0 h 107"/>
                  <a:gd name="T46" fmla="*/ 1 w 86"/>
                  <a:gd name="T47" fmla="*/ 0 h 107"/>
                  <a:gd name="T48" fmla="*/ 1 w 86"/>
                  <a:gd name="T49" fmla="*/ 0 h 107"/>
                  <a:gd name="T50" fmla="*/ 1 w 86"/>
                  <a:gd name="T51" fmla="*/ 0 h 107"/>
                  <a:gd name="T52" fmla="*/ 1 w 86"/>
                  <a:gd name="T53" fmla="*/ 0 h 107"/>
                  <a:gd name="T54" fmla="*/ 1 w 86"/>
                  <a:gd name="T55" fmla="*/ 0 h 107"/>
                  <a:gd name="T56" fmla="*/ 1 w 86"/>
                  <a:gd name="T57" fmla="*/ 0 h 107"/>
                  <a:gd name="T58" fmla="*/ 1 w 86"/>
                  <a:gd name="T59" fmla="*/ 0 h 107"/>
                  <a:gd name="T60" fmla="*/ 1 w 86"/>
                  <a:gd name="T61" fmla="*/ 0 h 107"/>
                  <a:gd name="T62" fmla="*/ 1 w 86"/>
                  <a:gd name="T63" fmla="*/ 0 h 107"/>
                  <a:gd name="T64" fmla="*/ 1 w 86"/>
                  <a:gd name="T65" fmla="*/ 0 h 107"/>
                  <a:gd name="T66" fmla="*/ 1 w 86"/>
                  <a:gd name="T67" fmla="*/ 0 h 107"/>
                  <a:gd name="T68" fmla="*/ 1 w 86"/>
                  <a:gd name="T69" fmla="*/ 0 h 107"/>
                  <a:gd name="T70" fmla="*/ 1 w 86"/>
                  <a:gd name="T71" fmla="*/ 0 h 107"/>
                  <a:gd name="T72" fmla="*/ 1 w 86"/>
                  <a:gd name="T73" fmla="*/ 0 h 107"/>
                  <a:gd name="T74" fmla="*/ 1 w 86"/>
                  <a:gd name="T75" fmla="*/ 0 h 107"/>
                  <a:gd name="T76" fmla="*/ 1 w 86"/>
                  <a:gd name="T77" fmla="*/ 0 h 107"/>
                  <a:gd name="T78" fmla="*/ 1 w 86"/>
                  <a:gd name="T79" fmla="*/ 0 h 107"/>
                  <a:gd name="T80" fmla="*/ 1 w 86"/>
                  <a:gd name="T81" fmla="*/ 0 h 107"/>
                  <a:gd name="T82" fmla="*/ 1 w 86"/>
                  <a:gd name="T83" fmla="*/ 0 h 107"/>
                  <a:gd name="T84" fmla="*/ 1 w 86"/>
                  <a:gd name="T85" fmla="*/ 0 h 107"/>
                  <a:gd name="T86" fmla="*/ 1 w 86"/>
                  <a:gd name="T87" fmla="*/ 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6" h="107">
                    <a:moveTo>
                      <a:pt x="33" y="0"/>
                    </a:move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2" y="53"/>
                    </a:lnTo>
                    <a:lnTo>
                      <a:pt x="6" y="64"/>
                    </a:lnTo>
                    <a:lnTo>
                      <a:pt x="12" y="74"/>
                    </a:lnTo>
                    <a:lnTo>
                      <a:pt x="19" y="83"/>
                    </a:lnTo>
                    <a:lnTo>
                      <a:pt x="26" y="92"/>
                    </a:lnTo>
                    <a:lnTo>
                      <a:pt x="34" y="97"/>
                    </a:lnTo>
                    <a:lnTo>
                      <a:pt x="38" y="101"/>
                    </a:lnTo>
                    <a:lnTo>
                      <a:pt x="42" y="103"/>
                    </a:lnTo>
                    <a:lnTo>
                      <a:pt x="52" y="107"/>
                    </a:lnTo>
                    <a:lnTo>
                      <a:pt x="60" y="107"/>
                    </a:lnTo>
                    <a:lnTo>
                      <a:pt x="67" y="107"/>
                    </a:lnTo>
                    <a:lnTo>
                      <a:pt x="70" y="105"/>
                    </a:lnTo>
                    <a:lnTo>
                      <a:pt x="74" y="103"/>
                    </a:lnTo>
                    <a:lnTo>
                      <a:pt x="77" y="101"/>
                    </a:lnTo>
                    <a:lnTo>
                      <a:pt x="78" y="99"/>
                    </a:lnTo>
                    <a:lnTo>
                      <a:pt x="82" y="92"/>
                    </a:lnTo>
                    <a:lnTo>
                      <a:pt x="85" y="83"/>
                    </a:lnTo>
                    <a:lnTo>
                      <a:pt x="85" y="79"/>
                    </a:lnTo>
                    <a:lnTo>
                      <a:pt x="86" y="74"/>
                    </a:lnTo>
                    <a:lnTo>
                      <a:pt x="85" y="64"/>
                    </a:lnTo>
                    <a:lnTo>
                      <a:pt x="82" y="53"/>
                    </a:lnTo>
                    <a:lnTo>
                      <a:pt x="79" y="48"/>
                    </a:lnTo>
                    <a:lnTo>
                      <a:pt x="78" y="42"/>
                    </a:lnTo>
                    <a:lnTo>
                      <a:pt x="73" y="33"/>
                    </a:lnTo>
                    <a:lnTo>
                      <a:pt x="66" y="23"/>
                    </a:lnTo>
                    <a:lnTo>
                      <a:pt x="59" y="15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6" y="5"/>
                    </a:lnTo>
                    <a:lnTo>
                      <a:pt x="42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0" name="Freeform 1089"/>
              <p:cNvSpPr>
                <a:spLocks/>
              </p:cNvSpPr>
              <p:nvPr userDrawn="1"/>
            </p:nvSpPr>
            <p:spPr bwMode="auto">
              <a:xfrm>
                <a:off x="4137" y="3699"/>
                <a:ext cx="50" cy="58"/>
              </a:xfrm>
              <a:custGeom>
                <a:avLst/>
                <a:gdLst>
                  <a:gd name="T0" fmla="*/ 1 w 99"/>
                  <a:gd name="T1" fmla="*/ 0 h 117"/>
                  <a:gd name="T2" fmla="*/ 1 w 99"/>
                  <a:gd name="T3" fmla="*/ 0 h 117"/>
                  <a:gd name="T4" fmla="*/ 1 w 99"/>
                  <a:gd name="T5" fmla="*/ 0 h 117"/>
                  <a:gd name="T6" fmla="*/ 1 w 99"/>
                  <a:gd name="T7" fmla="*/ 0 h 117"/>
                  <a:gd name="T8" fmla="*/ 1 w 99"/>
                  <a:gd name="T9" fmla="*/ 0 h 117"/>
                  <a:gd name="T10" fmla="*/ 1 w 99"/>
                  <a:gd name="T11" fmla="*/ 0 h 117"/>
                  <a:gd name="T12" fmla="*/ 1 w 99"/>
                  <a:gd name="T13" fmla="*/ 0 h 117"/>
                  <a:gd name="T14" fmla="*/ 1 w 99"/>
                  <a:gd name="T15" fmla="*/ 0 h 117"/>
                  <a:gd name="T16" fmla="*/ 1 w 99"/>
                  <a:gd name="T17" fmla="*/ 0 h 117"/>
                  <a:gd name="T18" fmla="*/ 1 w 99"/>
                  <a:gd name="T19" fmla="*/ 0 h 117"/>
                  <a:gd name="T20" fmla="*/ 0 w 99"/>
                  <a:gd name="T21" fmla="*/ 0 h 117"/>
                  <a:gd name="T22" fmla="*/ 0 w 99"/>
                  <a:gd name="T23" fmla="*/ 0 h 117"/>
                  <a:gd name="T24" fmla="*/ 0 w 99"/>
                  <a:gd name="T25" fmla="*/ 0 h 117"/>
                  <a:gd name="T26" fmla="*/ 0 w 99"/>
                  <a:gd name="T27" fmla="*/ 0 h 117"/>
                  <a:gd name="T28" fmla="*/ 1 w 99"/>
                  <a:gd name="T29" fmla="*/ 0 h 117"/>
                  <a:gd name="T30" fmla="*/ 1 w 99"/>
                  <a:gd name="T31" fmla="*/ 0 h 117"/>
                  <a:gd name="T32" fmla="*/ 1 w 99"/>
                  <a:gd name="T33" fmla="*/ 0 h 117"/>
                  <a:gd name="T34" fmla="*/ 1 w 99"/>
                  <a:gd name="T35" fmla="*/ 0 h 117"/>
                  <a:gd name="T36" fmla="*/ 1 w 99"/>
                  <a:gd name="T37" fmla="*/ 0 h 117"/>
                  <a:gd name="T38" fmla="*/ 1 w 99"/>
                  <a:gd name="T39" fmla="*/ 0 h 117"/>
                  <a:gd name="T40" fmla="*/ 1 w 99"/>
                  <a:gd name="T41" fmla="*/ 0 h 117"/>
                  <a:gd name="T42" fmla="*/ 1 w 99"/>
                  <a:gd name="T43" fmla="*/ 0 h 117"/>
                  <a:gd name="T44" fmla="*/ 1 w 99"/>
                  <a:gd name="T45" fmla="*/ 0 h 117"/>
                  <a:gd name="T46" fmla="*/ 1 w 99"/>
                  <a:gd name="T47" fmla="*/ 0 h 117"/>
                  <a:gd name="T48" fmla="*/ 1 w 99"/>
                  <a:gd name="T49" fmla="*/ 0 h 117"/>
                  <a:gd name="T50" fmla="*/ 1 w 99"/>
                  <a:gd name="T51" fmla="*/ 0 h 117"/>
                  <a:gd name="T52" fmla="*/ 1 w 99"/>
                  <a:gd name="T53" fmla="*/ 0 h 117"/>
                  <a:gd name="T54" fmla="*/ 1 w 99"/>
                  <a:gd name="T55" fmla="*/ 0 h 117"/>
                  <a:gd name="T56" fmla="*/ 1 w 99"/>
                  <a:gd name="T57" fmla="*/ 0 h 117"/>
                  <a:gd name="T58" fmla="*/ 1 w 99"/>
                  <a:gd name="T59" fmla="*/ 0 h 117"/>
                  <a:gd name="T60" fmla="*/ 1 w 99"/>
                  <a:gd name="T61" fmla="*/ 0 h 117"/>
                  <a:gd name="T62" fmla="*/ 1 w 99"/>
                  <a:gd name="T63" fmla="*/ 0 h 117"/>
                  <a:gd name="T64" fmla="*/ 1 w 99"/>
                  <a:gd name="T65" fmla="*/ 0 h 117"/>
                  <a:gd name="T66" fmla="*/ 1 w 99"/>
                  <a:gd name="T67" fmla="*/ 0 h 117"/>
                  <a:gd name="T68" fmla="*/ 1 w 99"/>
                  <a:gd name="T69" fmla="*/ 0 h 117"/>
                  <a:gd name="T70" fmla="*/ 1 w 99"/>
                  <a:gd name="T71" fmla="*/ 0 h 117"/>
                  <a:gd name="T72" fmla="*/ 1 w 99"/>
                  <a:gd name="T73" fmla="*/ 0 h 117"/>
                  <a:gd name="T74" fmla="*/ 1 w 99"/>
                  <a:gd name="T75" fmla="*/ 0 h 117"/>
                  <a:gd name="T76" fmla="*/ 1 w 99"/>
                  <a:gd name="T77" fmla="*/ 0 h 117"/>
                  <a:gd name="T78" fmla="*/ 1 w 99"/>
                  <a:gd name="T79" fmla="*/ 0 h 117"/>
                  <a:gd name="T80" fmla="*/ 1 w 99"/>
                  <a:gd name="T81" fmla="*/ 0 h 117"/>
                  <a:gd name="T82" fmla="*/ 1 w 99"/>
                  <a:gd name="T83" fmla="*/ 0 h 117"/>
                  <a:gd name="T84" fmla="*/ 1 w 99"/>
                  <a:gd name="T85" fmla="*/ 0 h 117"/>
                  <a:gd name="T86" fmla="*/ 1 w 99"/>
                  <a:gd name="T87" fmla="*/ 0 h 117"/>
                  <a:gd name="T88" fmla="*/ 1 w 99"/>
                  <a:gd name="T89" fmla="*/ 0 h 117"/>
                  <a:gd name="T90" fmla="*/ 1 w 99"/>
                  <a:gd name="T91" fmla="*/ 0 h 117"/>
                  <a:gd name="T92" fmla="*/ 1 w 99"/>
                  <a:gd name="T93" fmla="*/ 0 h 117"/>
                  <a:gd name="T94" fmla="*/ 1 w 99"/>
                  <a:gd name="T95" fmla="*/ 0 h 117"/>
                  <a:gd name="T96" fmla="*/ 1 w 99"/>
                  <a:gd name="T97" fmla="*/ 0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9" h="117">
                    <a:moveTo>
                      <a:pt x="40" y="1"/>
                    </a:moveTo>
                    <a:lnTo>
                      <a:pt x="35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5" y="57"/>
                    </a:lnTo>
                    <a:lnTo>
                      <a:pt x="6" y="63"/>
                    </a:lnTo>
                    <a:lnTo>
                      <a:pt x="9" y="68"/>
                    </a:lnTo>
                    <a:lnTo>
                      <a:pt x="11" y="74"/>
                    </a:lnTo>
                    <a:lnTo>
                      <a:pt x="14" y="79"/>
                    </a:lnTo>
                    <a:lnTo>
                      <a:pt x="22" y="89"/>
                    </a:lnTo>
                    <a:lnTo>
                      <a:pt x="31" y="99"/>
                    </a:lnTo>
                    <a:lnTo>
                      <a:pt x="40" y="106"/>
                    </a:lnTo>
                    <a:lnTo>
                      <a:pt x="50" y="111"/>
                    </a:lnTo>
                    <a:lnTo>
                      <a:pt x="60" y="115"/>
                    </a:lnTo>
                    <a:lnTo>
                      <a:pt x="65" y="117"/>
                    </a:lnTo>
                    <a:lnTo>
                      <a:pt x="69" y="117"/>
                    </a:lnTo>
                    <a:lnTo>
                      <a:pt x="77" y="115"/>
                    </a:lnTo>
                    <a:lnTo>
                      <a:pt x="82" y="114"/>
                    </a:lnTo>
                    <a:lnTo>
                      <a:pt x="86" y="112"/>
                    </a:lnTo>
                    <a:lnTo>
                      <a:pt x="88" y="110"/>
                    </a:lnTo>
                    <a:lnTo>
                      <a:pt x="91" y="107"/>
                    </a:lnTo>
                    <a:lnTo>
                      <a:pt x="94" y="104"/>
                    </a:lnTo>
                    <a:lnTo>
                      <a:pt x="97" y="100"/>
                    </a:lnTo>
                    <a:lnTo>
                      <a:pt x="98" y="96"/>
                    </a:lnTo>
                    <a:lnTo>
                      <a:pt x="99" y="92"/>
                    </a:lnTo>
                    <a:lnTo>
                      <a:pt x="99" y="86"/>
                    </a:lnTo>
                    <a:lnTo>
                      <a:pt x="99" y="82"/>
                    </a:lnTo>
                    <a:lnTo>
                      <a:pt x="99" y="70"/>
                    </a:lnTo>
                    <a:lnTo>
                      <a:pt x="97" y="59"/>
                    </a:lnTo>
                    <a:lnTo>
                      <a:pt x="94" y="52"/>
                    </a:lnTo>
                    <a:lnTo>
                      <a:pt x="91" y="46"/>
                    </a:lnTo>
                    <a:lnTo>
                      <a:pt x="86" y="35"/>
                    </a:lnTo>
                    <a:lnTo>
                      <a:pt x="77" y="26"/>
                    </a:lnTo>
                    <a:lnTo>
                      <a:pt x="69" y="18"/>
                    </a:lnTo>
                    <a:lnTo>
                      <a:pt x="60" y="9"/>
                    </a:lnTo>
                    <a:lnTo>
                      <a:pt x="55" y="7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1" name="Freeform 1090"/>
              <p:cNvSpPr>
                <a:spLocks/>
              </p:cNvSpPr>
              <p:nvPr userDrawn="1"/>
            </p:nvSpPr>
            <p:spPr bwMode="auto">
              <a:xfrm>
                <a:off x="3704" y="3592"/>
                <a:ext cx="37" cy="50"/>
              </a:xfrm>
              <a:custGeom>
                <a:avLst/>
                <a:gdLst>
                  <a:gd name="T0" fmla="*/ 1 w 74"/>
                  <a:gd name="T1" fmla="*/ 1 h 100"/>
                  <a:gd name="T2" fmla="*/ 1 w 74"/>
                  <a:gd name="T3" fmla="*/ 0 h 100"/>
                  <a:gd name="T4" fmla="*/ 1 w 74"/>
                  <a:gd name="T5" fmla="*/ 0 h 100"/>
                  <a:gd name="T6" fmla="*/ 1 w 74"/>
                  <a:gd name="T7" fmla="*/ 1 h 100"/>
                  <a:gd name="T8" fmla="*/ 1 w 74"/>
                  <a:gd name="T9" fmla="*/ 1 h 100"/>
                  <a:gd name="T10" fmla="*/ 1 w 74"/>
                  <a:gd name="T11" fmla="*/ 1 h 100"/>
                  <a:gd name="T12" fmla="*/ 1 w 74"/>
                  <a:gd name="T13" fmla="*/ 1 h 100"/>
                  <a:gd name="T14" fmla="*/ 1 w 74"/>
                  <a:gd name="T15" fmla="*/ 1 h 100"/>
                  <a:gd name="T16" fmla="*/ 1 w 74"/>
                  <a:gd name="T17" fmla="*/ 1 h 100"/>
                  <a:gd name="T18" fmla="*/ 1 w 74"/>
                  <a:gd name="T19" fmla="*/ 1 h 100"/>
                  <a:gd name="T20" fmla="*/ 0 w 74"/>
                  <a:gd name="T21" fmla="*/ 1 h 100"/>
                  <a:gd name="T22" fmla="*/ 0 w 74"/>
                  <a:gd name="T23" fmla="*/ 1 h 100"/>
                  <a:gd name="T24" fmla="*/ 0 w 74"/>
                  <a:gd name="T25" fmla="*/ 1 h 100"/>
                  <a:gd name="T26" fmla="*/ 1 w 74"/>
                  <a:gd name="T27" fmla="*/ 1 h 100"/>
                  <a:gd name="T28" fmla="*/ 1 w 74"/>
                  <a:gd name="T29" fmla="*/ 1 h 100"/>
                  <a:gd name="T30" fmla="*/ 1 w 74"/>
                  <a:gd name="T31" fmla="*/ 1 h 100"/>
                  <a:gd name="T32" fmla="*/ 1 w 74"/>
                  <a:gd name="T33" fmla="*/ 1 h 100"/>
                  <a:gd name="T34" fmla="*/ 1 w 74"/>
                  <a:gd name="T35" fmla="*/ 1 h 100"/>
                  <a:gd name="T36" fmla="*/ 1 w 74"/>
                  <a:gd name="T37" fmla="*/ 1 h 100"/>
                  <a:gd name="T38" fmla="*/ 1 w 74"/>
                  <a:gd name="T39" fmla="*/ 1 h 100"/>
                  <a:gd name="T40" fmla="*/ 1 w 74"/>
                  <a:gd name="T41" fmla="*/ 1 h 100"/>
                  <a:gd name="T42" fmla="*/ 1 w 74"/>
                  <a:gd name="T43" fmla="*/ 1 h 100"/>
                  <a:gd name="T44" fmla="*/ 1 w 74"/>
                  <a:gd name="T45" fmla="*/ 1 h 100"/>
                  <a:gd name="T46" fmla="*/ 1 w 74"/>
                  <a:gd name="T47" fmla="*/ 1 h 100"/>
                  <a:gd name="T48" fmla="*/ 1 w 74"/>
                  <a:gd name="T49" fmla="*/ 1 h 100"/>
                  <a:gd name="T50" fmla="*/ 1 w 74"/>
                  <a:gd name="T51" fmla="*/ 1 h 100"/>
                  <a:gd name="T52" fmla="*/ 1 w 74"/>
                  <a:gd name="T53" fmla="*/ 1 h 100"/>
                  <a:gd name="T54" fmla="*/ 1 w 74"/>
                  <a:gd name="T55" fmla="*/ 1 h 100"/>
                  <a:gd name="T56" fmla="*/ 1 w 74"/>
                  <a:gd name="T57" fmla="*/ 1 h 100"/>
                  <a:gd name="T58" fmla="*/ 1 w 74"/>
                  <a:gd name="T59" fmla="*/ 1 h 100"/>
                  <a:gd name="T60" fmla="*/ 1 w 74"/>
                  <a:gd name="T61" fmla="*/ 1 h 100"/>
                  <a:gd name="T62" fmla="*/ 1 w 74"/>
                  <a:gd name="T63" fmla="*/ 1 h 100"/>
                  <a:gd name="T64" fmla="*/ 1 w 74"/>
                  <a:gd name="T65" fmla="*/ 1 h 100"/>
                  <a:gd name="T66" fmla="*/ 1 w 74"/>
                  <a:gd name="T67" fmla="*/ 1 h 100"/>
                  <a:gd name="T68" fmla="*/ 1 w 74"/>
                  <a:gd name="T69" fmla="*/ 1 h 100"/>
                  <a:gd name="T70" fmla="*/ 1 w 74"/>
                  <a:gd name="T71" fmla="*/ 1 h 100"/>
                  <a:gd name="T72" fmla="*/ 1 w 74"/>
                  <a:gd name="T73" fmla="*/ 1 h 100"/>
                  <a:gd name="T74" fmla="*/ 1 w 74"/>
                  <a:gd name="T75" fmla="*/ 1 h 100"/>
                  <a:gd name="T76" fmla="*/ 1 w 74"/>
                  <a:gd name="T77" fmla="*/ 1 h 100"/>
                  <a:gd name="T78" fmla="*/ 1 w 74"/>
                  <a:gd name="T79" fmla="*/ 1 h 100"/>
                  <a:gd name="T80" fmla="*/ 1 w 74"/>
                  <a:gd name="T81" fmla="*/ 1 h 100"/>
                  <a:gd name="T82" fmla="*/ 1 w 74"/>
                  <a:gd name="T83" fmla="*/ 1 h 100"/>
                  <a:gd name="T84" fmla="*/ 1 w 74"/>
                  <a:gd name="T85" fmla="*/ 1 h 100"/>
                  <a:gd name="T86" fmla="*/ 1 w 74"/>
                  <a:gd name="T87" fmla="*/ 1 h 1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00">
                    <a:moveTo>
                      <a:pt x="29" y="1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7" y="60"/>
                    </a:lnTo>
                    <a:lnTo>
                      <a:pt x="11" y="70"/>
                    </a:lnTo>
                    <a:lnTo>
                      <a:pt x="14" y="74"/>
                    </a:lnTo>
                    <a:lnTo>
                      <a:pt x="17" y="78"/>
                    </a:lnTo>
                    <a:lnTo>
                      <a:pt x="23" y="86"/>
                    </a:lnTo>
                    <a:lnTo>
                      <a:pt x="30" y="92"/>
                    </a:lnTo>
                    <a:lnTo>
                      <a:pt x="37" y="96"/>
                    </a:lnTo>
                    <a:lnTo>
                      <a:pt x="41" y="99"/>
                    </a:lnTo>
                    <a:lnTo>
                      <a:pt x="45" y="100"/>
                    </a:lnTo>
                    <a:lnTo>
                      <a:pt x="52" y="100"/>
                    </a:lnTo>
                    <a:lnTo>
                      <a:pt x="59" y="99"/>
                    </a:lnTo>
                    <a:lnTo>
                      <a:pt x="62" y="97"/>
                    </a:lnTo>
                    <a:lnTo>
                      <a:pt x="65" y="96"/>
                    </a:lnTo>
                    <a:lnTo>
                      <a:pt x="67" y="94"/>
                    </a:lnTo>
                    <a:lnTo>
                      <a:pt x="69" y="92"/>
                    </a:lnTo>
                    <a:lnTo>
                      <a:pt x="70" y="89"/>
                    </a:lnTo>
                    <a:lnTo>
                      <a:pt x="72" y="85"/>
                    </a:lnTo>
                    <a:lnTo>
                      <a:pt x="74" y="78"/>
                    </a:lnTo>
                    <a:lnTo>
                      <a:pt x="74" y="68"/>
                    </a:lnTo>
                    <a:lnTo>
                      <a:pt x="74" y="59"/>
                    </a:lnTo>
                    <a:lnTo>
                      <a:pt x="72" y="49"/>
                    </a:lnTo>
                    <a:lnTo>
                      <a:pt x="67" y="39"/>
                    </a:lnTo>
                    <a:lnTo>
                      <a:pt x="62" y="30"/>
                    </a:lnTo>
                    <a:lnTo>
                      <a:pt x="56" y="22"/>
                    </a:lnTo>
                    <a:lnTo>
                      <a:pt x="54" y="17"/>
                    </a:lnTo>
                    <a:lnTo>
                      <a:pt x="50" y="13"/>
                    </a:lnTo>
                    <a:lnTo>
                      <a:pt x="43" y="8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2" name="Freeform 1091"/>
              <p:cNvSpPr>
                <a:spLocks/>
              </p:cNvSpPr>
              <p:nvPr userDrawn="1"/>
            </p:nvSpPr>
            <p:spPr bwMode="auto">
              <a:xfrm>
                <a:off x="3835" y="3625"/>
                <a:ext cx="41" cy="52"/>
              </a:xfrm>
              <a:custGeom>
                <a:avLst/>
                <a:gdLst>
                  <a:gd name="T0" fmla="*/ 0 w 83"/>
                  <a:gd name="T1" fmla="*/ 0 h 105"/>
                  <a:gd name="T2" fmla="*/ 0 w 83"/>
                  <a:gd name="T3" fmla="*/ 0 h 105"/>
                  <a:gd name="T4" fmla="*/ 0 w 83"/>
                  <a:gd name="T5" fmla="*/ 0 h 105"/>
                  <a:gd name="T6" fmla="*/ 0 w 83"/>
                  <a:gd name="T7" fmla="*/ 0 h 105"/>
                  <a:gd name="T8" fmla="*/ 0 w 83"/>
                  <a:gd name="T9" fmla="*/ 0 h 105"/>
                  <a:gd name="T10" fmla="*/ 0 w 83"/>
                  <a:gd name="T11" fmla="*/ 0 h 105"/>
                  <a:gd name="T12" fmla="*/ 0 w 83"/>
                  <a:gd name="T13" fmla="*/ 0 h 105"/>
                  <a:gd name="T14" fmla="*/ 0 w 83"/>
                  <a:gd name="T15" fmla="*/ 0 h 105"/>
                  <a:gd name="T16" fmla="*/ 0 w 83"/>
                  <a:gd name="T17" fmla="*/ 0 h 105"/>
                  <a:gd name="T18" fmla="*/ 0 w 83"/>
                  <a:gd name="T19" fmla="*/ 0 h 105"/>
                  <a:gd name="T20" fmla="*/ 0 w 83"/>
                  <a:gd name="T21" fmla="*/ 0 h 105"/>
                  <a:gd name="T22" fmla="*/ 0 w 83"/>
                  <a:gd name="T23" fmla="*/ 0 h 105"/>
                  <a:gd name="T24" fmla="*/ 0 w 83"/>
                  <a:gd name="T25" fmla="*/ 0 h 105"/>
                  <a:gd name="T26" fmla="*/ 0 w 83"/>
                  <a:gd name="T27" fmla="*/ 0 h 105"/>
                  <a:gd name="T28" fmla="*/ 0 w 83"/>
                  <a:gd name="T29" fmla="*/ 0 h 105"/>
                  <a:gd name="T30" fmla="*/ 0 w 83"/>
                  <a:gd name="T31" fmla="*/ 0 h 105"/>
                  <a:gd name="T32" fmla="*/ 0 w 83"/>
                  <a:gd name="T33" fmla="*/ 0 h 105"/>
                  <a:gd name="T34" fmla="*/ 0 w 83"/>
                  <a:gd name="T35" fmla="*/ 0 h 105"/>
                  <a:gd name="T36" fmla="*/ 0 w 83"/>
                  <a:gd name="T37" fmla="*/ 0 h 105"/>
                  <a:gd name="T38" fmla="*/ 0 w 83"/>
                  <a:gd name="T39" fmla="*/ 0 h 105"/>
                  <a:gd name="T40" fmla="*/ 0 w 83"/>
                  <a:gd name="T41" fmla="*/ 0 h 105"/>
                  <a:gd name="T42" fmla="*/ 0 w 83"/>
                  <a:gd name="T43" fmla="*/ 0 h 105"/>
                  <a:gd name="T44" fmla="*/ 0 w 83"/>
                  <a:gd name="T45" fmla="*/ 0 h 105"/>
                  <a:gd name="T46" fmla="*/ 0 w 83"/>
                  <a:gd name="T47" fmla="*/ 0 h 105"/>
                  <a:gd name="T48" fmla="*/ 0 w 83"/>
                  <a:gd name="T49" fmla="*/ 0 h 105"/>
                  <a:gd name="T50" fmla="*/ 0 w 83"/>
                  <a:gd name="T51" fmla="*/ 0 h 105"/>
                  <a:gd name="T52" fmla="*/ 0 w 83"/>
                  <a:gd name="T53" fmla="*/ 0 h 105"/>
                  <a:gd name="T54" fmla="*/ 0 w 83"/>
                  <a:gd name="T55" fmla="*/ 0 h 105"/>
                  <a:gd name="T56" fmla="*/ 0 w 83"/>
                  <a:gd name="T57" fmla="*/ 0 h 105"/>
                  <a:gd name="T58" fmla="*/ 0 w 83"/>
                  <a:gd name="T59" fmla="*/ 0 h 105"/>
                  <a:gd name="T60" fmla="*/ 0 w 83"/>
                  <a:gd name="T61" fmla="*/ 0 h 105"/>
                  <a:gd name="T62" fmla="*/ 0 w 83"/>
                  <a:gd name="T63" fmla="*/ 0 h 105"/>
                  <a:gd name="T64" fmla="*/ 0 w 83"/>
                  <a:gd name="T65" fmla="*/ 0 h 105"/>
                  <a:gd name="T66" fmla="*/ 0 w 83"/>
                  <a:gd name="T67" fmla="*/ 0 h 105"/>
                  <a:gd name="T68" fmla="*/ 0 w 83"/>
                  <a:gd name="T69" fmla="*/ 0 h 105"/>
                  <a:gd name="T70" fmla="*/ 0 w 83"/>
                  <a:gd name="T71" fmla="*/ 0 h 105"/>
                  <a:gd name="T72" fmla="*/ 0 w 83"/>
                  <a:gd name="T73" fmla="*/ 0 h 105"/>
                  <a:gd name="T74" fmla="*/ 0 w 83"/>
                  <a:gd name="T75" fmla="*/ 0 h 105"/>
                  <a:gd name="T76" fmla="*/ 0 w 83"/>
                  <a:gd name="T77" fmla="*/ 0 h 105"/>
                  <a:gd name="T78" fmla="*/ 0 w 83"/>
                  <a:gd name="T79" fmla="*/ 0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3" h="105">
                    <a:moveTo>
                      <a:pt x="32" y="0"/>
                    </a:moveTo>
                    <a:lnTo>
                      <a:pt x="24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3" y="15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2" y="48"/>
                    </a:lnTo>
                    <a:lnTo>
                      <a:pt x="3" y="52"/>
                    </a:lnTo>
                    <a:lnTo>
                      <a:pt x="7" y="63"/>
                    </a:lnTo>
                    <a:lnTo>
                      <a:pt x="13" y="73"/>
                    </a:lnTo>
                    <a:lnTo>
                      <a:pt x="18" y="81"/>
                    </a:lnTo>
                    <a:lnTo>
                      <a:pt x="26" y="90"/>
                    </a:lnTo>
                    <a:lnTo>
                      <a:pt x="33" y="96"/>
                    </a:lnTo>
                    <a:lnTo>
                      <a:pt x="42" y="101"/>
                    </a:lnTo>
                    <a:lnTo>
                      <a:pt x="50" y="105"/>
                    </a:lnTo>
                    <a:lnTo>
                      <a:pt x="58" y="105"/>
                    </a:lnTo>
                    <a:lnTo>
                      <a:pt x="65" y="105"/>
                    </a:lnTo>
                    <a:lnTo>
                      <a:pt x="70" y="101"/>
                    </a:lnTo>
                    <a:lnTo>
                      <a:pt x="76" y="96"/>
                    </a:lnTo>
                    <a:lnTo>
                      <a:pt x="80" y="90"/>
                    </a:lnTo>
                    <a:lnTo>
                      <a:pt x="80" y="87"/>
                    </a:lnTo>
                    <a:lnTo>
                      <a:pt x="81" y="83"/>
                    </a:lnTo>
                    <a:lnTo>
                      <a:pt x="83" y="73"/>
                    </a:lnTo>
                    <a:lnTo>
                      <a:pt x="81" y="62"/>
                    </a:lnTo>
                    <a:lnTo>
                      <a:pt x="80" y="57"/>
                    </a:lnTo>
                    <a:lnTo>
                      <a:pt x="79" y="52"/>
                    </a:lnTo>
                    <a:lnTo>
                      <a:pt x="75" y="41"/>
                    </a:lnTo>
                    <a:lnTo>
                      <a:pt x="69" y="32"/>
                    </a:lnTo>
                    <a:lnTo>
                      <a:pt x="64" y="22"/>
                    </a:lnTo>
                    <a:lnTo>
                      <a:pt x="59" y="18"/>
                    </a:lnTo>
                    <a:lnTo>
                      <a:pt x="55" y="15"/>
                    </a:lnTo>
                    <a:lnTo>
                      <a:pt x="48" y="8"/>
                    </a:lnTo>
                    <a:lnTo>
                      <a:pt x="40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3" name="Freeform 1092"/>
              <p:cNvSpPr>
                <a:spLocks/>
              </p:cNvSpPr>
              <p:nvPr userDrawn="1"/>
            </p:nvSpPr>
            <p:spPr bwMode="auto">
              <a:xfrm>
                <a:off x="4055" y="3679"/>
                <a:ext cx="49" cy="57"/>
              </a:xfrm>
              <a:custGeom>
                <a:avLst/>
                <a:gdLst>
                  <a:gd name="T0" fmla="*/ 1 w 96"/>
                  <a:gd name="T1" fmla="*/ 0 h 114"/>
                  <a:gd name="T2" fmla="*/ 1 w 96"/>
                  <a:gd name="T3" fmla="*/ 0 h 114"/>
                  <a:gd name="T4" fmla="*/ 1 w 96"/>
                  <a:gd name="T5" fmla="*/ 0 h 114"/>
                  <a:gd name="T6" fmla="*/ 1 w 96"/>
                  <a:gd name="T7" fmla="*/ 1 h 114"/>
                  <a:gd name="T8" fmla="*/ 1 w 96"/>
                  <a:gd name="T9" fmla="*/ 1 h 114"/>
                  <a:gd name="T10" fmla="*/ 1 w 96"/>
                  <a:gd name="T11" fmla="*/ 1 h 114"/>
                  <a:gd name="T12" fmla="*/ 1 w 96"/>
                  <a:gd name="T13" fmla="*/ 1 h 114"/>
                  <a:gd name="T14" fmla="*/ 1 w 96"/>
                  <a:gd name="T15" fmla="*/ 1 h 114"/>
                  <a:gd name="T16" fmla="*/ 1 w 96"/>
                  <a:gd name="T17" fmla="*/ 1 h 114"/>
                  <a:gd name="T18" fmla="*/ 1 w 96"/>
                  <a:gd name="T19" fmla="*/ 1 h 114"/>
                  <a:gd name="T20" fmla="*/ 0 w 96"/>
                  <a:gd name="T21" fmla="*/ 1 h 114"/>
                  <a:gd name="T22" fmla="*/ 0 w 96"/>
                  <a:gd name="T23" fmla="*/ 1 h 114"/>
                  <a:gd name="T24" fmla="*/ 1 w 96"/>
                  <a:gd name="T25" fmla="*/ 1 h 114"/>
                  <a:gd name="T26" fmla="*/ 1 w 96"/>
                  <a:gd name="T27" fmla="*/ 1 h 114"/>
                  <a:gd name="T28" fmla="*/ 1 w 96"/>
                  <a:gd name="T29" fmla="*/ 1 h 114"/>
                  <a:gd name="T30" fmla="*/ 1 w 96"/>
                  <a:gd name="T31" fmla="*/ 1 h 114"/>
                  <a:gd name="T32" fmla="*/ 1 w 96"/>
                  <a:gd name="T33" fmla="*/ 1 h 114"/>
                  <a:gd name="T34" fmla="*/ 1 w 96"/>
                  <a:gd name="T35" fmla="*/ 1 h 114"/>
                  <a:gd name="T36" fmla="*/ 1 w 96"/>
                  <a:gd name="T37" fmla="*/ 1 h 114"/>
                  <a:gd name="T38" fmla="*/ 1 w 96"/>
                  <a:gd name="T39" fmla="*/ 1 h 114"/>
                  <a:gd name="T40" fmla="*/ 1 w 96"/>
                  <a:gd name="T41" fmla="*/ 1 h 114"/>
                  <a:gd name="T42" fmla="*/ 1 w 96"/>
                  <a:gd name="T43" fmla="*/ 1 h 114"/>
                  <a:gd name="T44" fmla="*/ 1 w 96"/>
                  <a:gd name="T45" fmla="*/ 1 h 114"/>
                  <a:gd name="T46" fmla="*/ 1 w 96"/>
                  <a:gd name="T47" fmla="*/ 1 h 114"/>
                  <a:gd name="T48" fmla="*/ 1 w 96"/>
                  <a:gd name="T49" fmla="*/ 1 h 114"/>
                  <a:gd name="T50" fmla="*/ 1 w 96"/>
                  <a:gd name="T51" fmla="*/ 1 h 114"/>
                  <a:gd name="T52" fmla="*/ 1 w 96"/>
                  <a:gd name="T53" fmla="*/ 1 h 114"/>
                  <a:gd name="T54" fmla="*/ 1 w 96"/>
                  <a:gd name="T55" fmla="*/ 1 h 114"/>
                  <a:gd name="T56" fmla="*/ 1 w 96"/>
                  <a:gd name="T57" fmla="*/ 1 h 114"/>
                  <a:gd name="T58" fmla="*/ 1 w 96"/>
                  <a:gd name="T59" fmla="*/ 1 h 114"/>
                  <a:gd name="T60" fmla="*/ 1 w 96"/>
                  <a:gd name="T61" fmla="*/ 1 h 114"/>
                  <a:gd name="T62" fmla="*/ 1 w 96"/>
                  <a:gd name="T63" fmla="*/ 1 h 114"/>
                  <a:gd name="T64" fmla="*/ 1 w 96"/>
                  <a:gd name="T65" fmla="*/ 1 h 114"/>
                  <a:gd name="T66" fmla="*/ 1 w 96"/>
                  <a:gd name="T67" fmla="*/ 1 h 114"/>
                  <a:gd name="T68" fmla="*/ 1 w 96"/>
                  <a:gd name="T69" fmla="*/ 1 h 114"/>
                  <a:gd name="T70" fmla="*/ 1 w 96"/>
                  <a:gd name="T71" fmla="*/ 1 h 114"/>
                  <a:gd name="T72" fmla="*/ 1 w 96"/>
                  <a:gd name="T73" fmla="*/ 1 h 114"/>
                  <a:gd name="T74" fmla="*/ 1 w 96"/>
                  <a:gd name="T75" fmla="*/ 1 h 114"/>
                  <a:gd name="T76" fmla="*/ 1 w 96"/>
                  <a:gd name="T77" fmla="*/ 1 h 114"/>
                  <a:gd name="T78" fmla="*/ 1 w 96"/>
                  <a:gd name="T79" fmla="*/ 1 h 114"/>
                  <a:gd name="T80" fmla="*/ 1 w 96"/>
                  <a:gd name="T81" fmla="*/ 1 h 114"/>
                  <a:gd name="T82" fmla="*/ 1 w 96"/>
                  <a:gd name="T83" fmla="*/ 1 h 114"/>
                  <a:gd name="T84" fmla="*/ 1 w 96"/>
                  <a:gd name="T85" fmla="*/ 1 h 114"/>
                  <a:gd name="T86" fmla="*/ 1 w 96"/>
                  <a:gd name="T87" fmla="*/ 1 h 114"/>
                  <a:gd name="T88" fmla="*/ 1 w 96"/>
                  <a:gd name="T89" fmla="*/ 1 h 114"/>
                  <a:gd name="T90" fmla="*/ 1 w 96"/>
                  <a:gd name="T91" fmla="*/ 0 h 1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6" h="114">
                    <a:moveTo>
                      <a:pt x="38" y="0"/>
                    </a:moveTo>
                    <a:lnTo>
                      <a:pt x="29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45"/>
                    </a:lnTo>
                    <a:lnTo>
                      <a:pt x="4" y="56"/>
                    </a:lnTo>
                    <a:lnTo>
                      <a:pt x="8" y="67"/>
                    </a:lnTo>
                    <a:lnTo>
                      <a:pt x="15" y="78"/>
                    </a:lnTo>
                    <a:lnTo>
                      <a:pt x="22" y="88"/>
                    </a:lnTo>
                    <a:lnTo>
                      <a:pt x="30" y="96"/>
                    </a:lnTo>
                    <a:lnTo>
                      <a:pt x="38" y="103"/>
                    </a:lnTo>
                    <a:lnTo>
                      <a:pt x="42" y="106"/>
                    </a:lnTo>
                    <a:lnTo>
                      <a:pt x="48" y="108"/>
                    </a:lnTo>
                    <a:lnTo>
                      <a:pt x="52" y="110"/>
                    </a:lnTo>
                    <a:lnTo>
                      <a:pt x="58" y="113"/>
                    </a:lnTo>
                    <a:lnTo>
                      <a:pt x="62" y="113"/>
                    </a:lnTo>
                    <a:lnTo>
                      <a:pt x="66" y="114"/>
                    </a:lnTo>
                    <a:lnTo>
                      <a:pt x="74" y="113"/>
                    </a:lnTo>
                    <a:lnTo>
                      <a:pt x="82" y="110"/>
                    </a:lnTo>
                    <a:lnTo>
                      <a:pt x="85" y="107"/>
                    </a:lnTo>
                    <a:lnTo>
                      <a:pt x="88" y="104"/>
                    </a:lnTo>
                    <a:lnTo>
                      <a:pt x="92" y="97"/>
                    </a:lnTo>
                    <a:lnTo>
                      <a:pt x="95" y="89"/>
                    </a:lnTo>
                    <a:lnTo>
                      <a:pt x="95" y="84"/>
                    </a:lnTo>
                    <a:lnTo>
                      <a:pt x="96" y="80"/>
                    </a:lnTo>
                    <a:lnTo>
                      <a:pt x="95" y="69"/>
                    </a:lnTo>
                    <a:lnTo>
                      <a:pt x="92" y="56"/>
                    </a:lnTo>
                    <a:lnTo>
                      <a:pt x="86" y="45"/>
                    </a:lnTo>
                    <a:lnTo>
                      <a:pt x="81" y="34"/>
                    </a:lnTo>
                    <a:lnTo>
                      <a:pt x="77" y="30"/>
                    </a:lnTo>
                    <a:lnTo>
                      <a:pt x="74" y="25"/>
                    </a:lnTo>
                    <a:lnTo>
                      <a:pt x="70" y="20"/>
                    </a:lnTo>
                    <a:lnTo>
                      <a:pt x="66" y="16"/>
                    </a:lnTo>
                    <a:lnTo>
                      <a:pt x="62" y="12"/>
                    </a:lnTo>
                    <a:lnTo>
                      <a:pt x="56" y="9"/>
                    </a:lnTo>
                    <a:lnTo>
                      <a:pt x="48" y="4"/>
                    </a:lnTo>
                    <a:lnTo>
                      <a:pt x="42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4" name="Freeform 1093"/>
              <p:cNvSpPr>
                <a:spLocks/>
              </p:cNvSpPr>
              <p:nvPr userDrawn="1"/>
            </p:nvSpPr>
            <p:spPr bwMode="auto">
              <a:xfrm>
                <a:off x="4000" y="3790"/>
                <a:ext cx="46" cy="55"/>
              </a:xfrm>
              <a:custGeom>
                <a:avLst/>
                <a:gdLst>
                  <a:gd name="T0" fmla="*/ 1 w 92"/>
                  <a:gd name="T1" fmla="*/ 0 h 112"/>
                  <a:gd name="T2" fmla="*/ 1 w 92"/>
                  <a:gd name="T3" fmla="*/ 0 h 112"/>
                  <a:gd name="T4" fmla="*/ 1 w 92"/>
                  <a:gd name="T5" fmla="*/ 0 h 112"/>
                  <a:gd name="T6" fmla="*/ 1 w 92"/>
                  <a:gd name="T7" fmla="*/ 0 h 112"/>
                  <a:gd name="T8" fmla="*/ 1 w 92"/>
                  <a:gd name="T9" fmla="*/ 0 h 112"/>
                  <a:gd name="T10" fmla="*/ 1 w 92"/>
                  <a:gd name="T11" fmla="*/ 0 h 112"/>
                  <a:gd name="T12" fmla="*/ 1 w 92"/>
                  <a:gd name="T13" fmla="*/ 0 h 112"/>
                  <a:gd name="T14" fmla="*/ 1 w 92"/>
                  <a:gd name="T15" fmla="*/ 0 h 112"/>
                  <a:gd name="T16" fmla="*/ 1 w 92"/>
                  <a:gd name="T17" fmla="*/ 0 h 112"/>
                  <a:gd name="T18" fmla="*/ 1 w 92"/>
                  <a:gd name="T19" fmla="*/ 0 h 112"/>
                  <a:gd name="T20" fmla="*/ 1 w 92"/>
                  <a:gd name="T21" fmla="*/ 0 h 112"/>
                  <a:gd name="T22" fmla="*/ 0 w 92"/>
                  <a:gd name="T23" fmla="*/ 0 h 112"/>
                  <a:gd name="T24" fmla="*/ 0 w 92"/>
                  <a:gd name="T25" fmla="*/ 0 h 112"/>
                  <a:gd name="T26" fmla="*/ 1 w 92"/>
                  <a:gd name="T27" fmla="*/ 0 h 112"/>
                  <a:gd name="T28" fmla="*/ 1 w 92"/>
                  <a:gd name="T29" fmla="*/ 0 h 112"/>
                  <a:gd name="T30" fmla="*/ 1 w 92"/>
                  <a:gd name="T31" fmla="*/ 0 h 112"/>
                  <a:gd name="T32" fmla="*/ 1 w 92"/>
                  <a:gd name="T33" fmla="*/ 0 h 112"/>
                  <a:gd name="T34" fmla="*/ 1 w 92"/>
                  <a:gd name="T35" fmla="*/ 0 h 112"/>
                  <a:gd name="T36" fmla="*/ 1 w 92"/>
                  <a:gd name="T37" fmla="*/ 0 h 112"/>
                  <a:gd name="T38" fmla="*/ 1 w 92"/>
                  <a:gd name="T39" fmla="*/ 0 h 112"/>
                  <a:gd name="T40" fmla="*/ 1 w 92"/>
                  <a:gd name="T41" fmla="*/ 0 h 112"/>
                  <a:gd name="T42" fmla="*/ 1 w 92"/>
                  <a:gd name="T43" fmla="*/ 0 h 112"/>
                  <a:gd name="T44" fmla="*/ 1 w 92"/>
                  <a:gd name="T45" fmla="*/ 0 h 112"/>
                  <a:gd name="T46" fmla="*/ 1 w 92"/>
                  <a:gd name="T47" fmla="*/ 0 h 112"/>
                  <a:gd name="T48" fmla="*/ 1 w 92"/>
                  <a:gd name="T49" fmla="*/ 0 h 112"/>
                  <a:gd name="T50" fmla="*/ 1 w 92"/>
                  <a:gd name="T51" fmla="*/ 0 h 112"/>
                  <a:gd name="T52" fmla="*/ 1 w 92"/>
                  <a:gd name="T53" fmla="*/ 0 h 112"/>
                  <a:gd name="T54" fmla="*/ 1 w 92"/>
                  <a:gd name="T55" fmla="*/ 0 h 112"/>
                  <a:gd name="T56" fmla="*/ 1 w 92"/>
                  <a:gd name="T57" fmla="*/ 0 h 112"/>
                  <a:gd name="T58" fmla="*/ 1 w 92"/>
                  <a:gd name="T59" fmla="*/ 0 h 112"/>
                  <a:gd name="T60" fmla="*/ 1 w 92"/>
                  <a:gd name="T61" fmla="*/ 0 h 112"/>
                  <a:gd name="T62" fmla="*/ 1 w 92"/>
                  <a:gd name="T63" fmla="*/ 0 h 112"/>
                  <a:gd name="T64" fmla="*/ 1 w 92"/>
                  <a:gd name="T65" fmla="*/ 0 h 112"/>
                  <a:gd name="T66" fmla="*/ 1 w 92"/>
                  <a:gd name="T67" fmla="*/ 0 h 112"/>
                  <a:gd name="T68" fmla="*/ 1 w 92"/>
                  <a:gd name="T69" fmla="*/ 0 h 112"/>
                  <a:gd name="T70" fmla="*/ 1 w 92"/>
                  <a:gd name="T71" fmla="*/ 0 h 112"/>
                  <a:gd name="T72" fmla="*/ 1 w 92"/>
                  <a:gd name="T73" fmla="*/ 0 h 112"/>
                  <a:gd name="T74" fmla="*/ 1 w 92"/>
                  <a:gd name="T75" fmla="*/ 0 h 112"/>
                  <a:gd name="T76" fmla="*/ 1 w 92"/>
                  <a:gd name="T77" fmla="*/ 0 h 112"/>
                  <a:gd name="T78" fmla="*/ 1 w 92"/>
                  <a:gd name="T79" fmla="*/ 0 h 112"/>
                  <a:gd name="T80" fmla="*/ 1 w 92"/>
                  <a:gd name="T81" fmla="*/ 0 h 112"/>
                  <a:gd name="T82" fmla="*/ 1 w 92"/>
                  <a:gd name="T83" fmla="*/ 0 h 112"/>
                  <a:gd name="T84" fmla="*/ 1 w 92"/>
                  <a:gd name="T85" fmla="*/ 0 h 112"/>
                  <a:gd name="T86" fmla="*/ 1 w 92"/>
                  <a:gd name="T87" fmla="*/ 0 h 112"/>
                  <a:gd name="T88" fmla="*/ 1 w 92"/>
                  <a:gd name="T89" fmla="*/ 0 h 112"/>
                  <a:gd name="T90" fmla="*/ 1 w 92"/>
                  <a:gd name="T91" fmla="*/ 0 h 112"/>
                  <a:gd name="T92" fmla="*/ 1 w 92"/>
                  <a:gd name="T93" fmla="*/ 0 h 112"/>
                  <a:gd name="T94" fmla="*/ 1 w 92"/>
                  <a:gd name="T95" fmla="*/ 0 h 112"/>
                  <a:gd name="T96" fmla="*/ 1 w 92"/>
                  <a:gd name="T97" fmla="*/ 0 h 112"/>
                  <a:gd name="T98" fmla="*/ 1 w 92"/>
                  <a:gd name="T99" fmla="*/ 0 h 1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2" h="112">
                    <a:moveTo>
                      <a:pt x="36" y="2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1" y="43"/>
                    </a:lnTo>
                    <a:lnTo>
                      <a:pt x="4" y="54"/>
                    </a:lnTo>
                    <a:lnTo>
                      <a:pt x="5" y="59"/>
                    </a:lnTo>
                    <a:lnTo>
                      <a:pt x="8" y="65"/>
                    </a:lnTo>
                    <a:lnTo>
                      <a:pt x="14" y="76"/>
                    </a:lnTo>
                    <a:lnTo>
                      <a:pt x="20" y="85"/>
                    </a:lnTo>
                    <a:lnTo>
                      <a:pt x="29" y="94"/>
                    </a:lnTo>
                    <a:lnTo>
                      <a:pt x="37" y="101"/>
                    </a:lnTo>
                    <a:lnTo>
                      <a:pt x="45" y="106"/>
                    </a:lnTo>
                    <a:lnTo>
                      <a:pt x="51" y="109"/>
                    </a:lnTo>
                    <a:lnTo>
                      <a:pt x="55" y="110"/>
                    </a:lnTo>
                    <a:lnTo>
                      <a:pt x="59" y="112"/>
                    </a:lnTo>
                    <a:lnTo>
                      <a:pt x="63" y="112"/>
                    </a:lnTo>
                    <a:lnTo>
                      <a:pt x="67" y="112"/>
                    </a:lnTo>
                    <a:lnTo>
                      <a:pt x="71" y="112"/>
                    </a:lnTo>
                    <a:lnTo>
                      <a:pt x="75" y="110"/>
                    </a:lnTo>
                    <a:lnTo>
                      <a:pt x="78" y="109"/>
                    </a:lnTo>
                    <a:lnTo>
                      <a:pt x="81" y="106"/>
                    </a:lnTo>
                    <a:lnTo>
                      <a:pt x="84" y="103"/>
                    </a:lnTo>
                    <a:lnTo>
                      <a:pt x="86" y="101"/>
                    </a:lnTo>
                    <a:lnTo>
                      <a:pt x="88" y="98"/>
                    </a:lnTo>
                    <a:lnTo>
                      <a:pt x="89" y="94"/>
                    </a:lnTo>
                    <a:lnTo>
                      <a:pt x="91" y="90"/>
                    </a:lnTo>
                    <a:lnTo>
                      <a:pt x="91" y="84"/>
                    </a:lnTo>
                    <a:lnTo>
                      <a:pt x="92" y="80"/>
                    </a:lnTo>
                    <a:lnTo>
                      <a:pt x="91" y="69"/>
                    </a:lnTo>
                    <a:lnTo>
                      <a:pt x="88" y="58"/>
                    </a:lnTo>
                    <a:lnTo>
                      <a:pt x="84" y="47"/>
                    </a:lnTo>
                    <a:lnTo>
                      <a:pt x="77" y="36"/>
                    </a:lnTo>
                    <a:lnTo>
                      <a:pt x="70" y="26"/>
                    </a:lnTo>
                    <a:lnTo>
                      <a:pt x="63" y="18"/>
                    </a:lnTo>
                    <a:lnTo>
                      <a:pt x="59" y="14"/>
                    </a:lnTo>
                    <a:lnTo>
                      <a:pt x="53" y="11"/>
                    </a:lnTo>
                    <a:lnTo>
                      <a:pt x="49" y="7"/>
                    </a:lnTo>
                    <a:lnTo>
                      <a:pt x="45" y="6"/>
                    </a:lnTo>
                    <a:lnTo>
                      <a:pt x="41" y="3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5" name="Freeform 1094"/>
              <p:cNvSpPr>
                <a:spLocks/>
              </p:cNvSpPr>
              <p:nvPr userDrawn="1"/>
            </p:nvSpPr>
            <p:spPr bwMode="auto">
              <a:xfrm>
                <a:off x="4247" y="3860"/>
                <a:ext cx="53" cy="61"/>
              </a:xfrm>
              <a:custGeom>
                <a:avLst/>
                <a:gdLst>
                  <a:gd name="T0" fmla="*/ 0 w 107"/>
                  <a:gd name="T1" fmla="*/ 1 h 121"/>
                  <a:gd name="T2" fmla="*/ 0 w 107"/>
                  <a:gd name="T3" fmla="*/ 0 h 121"/>
                  <a:gd name="T4" fmla="*/ 0 w 107"/>
                  <a:gd name="T5" fmla="*/ 0 h 121"/>
                  <a:gd name="T6" fmla="*/ 0 w 107"/>
                  <a:gd name="T7" fmla="*/ 0 h 121"/>
                  <a:gd name="T8" fmla="*/ 0 w 107"/>
                  <a:gd name="T9" fmla="*/ 0 h 121"/>
                  <a:gd name="T10" fmla="*/ 0 w 107"/>
                  <a:gd name="T11" fmla="*/ 1 h 121"/>
                  <a:gd name="T12" fmla="*/ 0 w 107"/>
                  <a:gd name="T13" fmla="*/ 1 h 121"/>
                  <a:gd name="T14" fmla="*/ 0 w 107"/>
                  <a:gd name="T15" fmla="*/ 1 h 121"/>
                  <a:gd name="T16" fmla="*/ 0 w 107"/>
                  <a:gd name="T17" fmla="*/ 1 h 121"/>
                  <a:gd name="T18" fmla="*/ 0 w 107"/>
                  <a:gd name="T19" fmla="*/ 1 h 121"/>
                  <a:gd name="T20" fmla="*/ 0 w 107"/>
                  <a:gd name="T21" fmla="*/ 1 h 121"/>
                  <a:gd name="T22" fmla="*/ 0 w 107"/>
                  <a:gd name="T23" fmla="*/ 1 h 121"/>
                  <a:gd name="T24" fmla="*/ 0 w 107"/>
                  <a:gd name="T25" fmla="*/ 1 h 121"/>
                  <a:gd name="T26" fmla="*/ 0 w 107"/>
                  <a:gd name="T27" fmla="*/ 1 h 121"/>
                  <a:gd name="T28" fmla="*/ 0 w 107"/>
                  <a:gd name="T29" fmla="*/ 1 h 121"/>
                  <a:gd name="T30" fmla="*/ 0 w 107"/>
                  <a:gd name="T31" fmla="*/ 1 h 121"/>
                  <a:gd name="T32" fmla="*/ 0 w 107"/>
                  <a:gd name="T33" fmla="*/ 1 h 121"/>
                  <a:gd name="T34" fmla="*/ 0 w 107"/>
                  <a:gd name="T35" fmla="*/ 1 h 121"/>
                  <a:gd name="T36" fmla="*/ 0 w 107"/>
                  <a:gd name="T37" fmla="*/ 1 h 121"/>
                  <a:gd name="T38" fmla="*/ 0 w 107"/>
                  <a:gd name="T39" fmla="*/ 1 h 121"/>
                  <a:gd name="T40" fmla="*/ 0 w 107"/>
                  <a:gd name="T41" fmla="*/ 1 h 121"/>
                  <a:gd name="T42" fmla="*/ 0 w 107"/>
                  <a:gd name="T43" fmla="*/ 1 h 121"/>
                  <a:gd name="T44" fmla="*/ 0 w 107"/>
                  <a:gd name="T45" fmla="*/ 1 h 121"/>
                  <a:gd name="T46" fmla="*/ 0 w 107"/>
                  <a:gd name="T47" fmla="*/ 1 h 121"/>
                  <a:gd name="T48" fmla="*/ 0 w 107"/>
                  <a:gd name="T49" fmla="*/ 1 h 121"/>
                  <a:gd name="T50" fmla="*/ 0 w 107"/>
                  <a:gd name="T51" fmla="*/ 1 h 121"/>
                  <a:gd name="T52" fmla="*/ 0 w 107"/>
                  <a:gd name="T53" fmla="*/ 1 h 121"/>
                  <a:gd name="T54" fmla="*/ 0 w 107"/>
                  <a:gd name="T55" fmla="*/ 1 h 121"/>
                  <a:gd name="T56" fmla="*/ 0 w 107"/>
                  <a:gd name="T57" fmla="*/ 1 h 121"/>
                  <a:gd name="T58" fmla="*/ 0 w 107"/>
                  <a:gd name="T59" fmla="*/ 1 h 121"/>
                  <a:gd name="T60" fmla="*/ 0 w 107"/>
                  <a:gd name="T61" fmla="*/ 1 h 121"/>
                  <a:gd name="T62" fmla="*/ 0 w 107"/>
                  <a:gd name="T63" fmla="*/ 1 h 121"/>
                  <a:gd name="T64" fmla="*/ 0 w 107"/>
                  <a:gd name="T65" fmla="*/ 1 h 121"/>
                  <a:gd name="T66" fmla="*/ 0 w 107"/>
                  <a:gd name="T67" fmla="*/ 1 h 121"/>
                  <a:gd name="T68" fmla="*/ 0 w 107"/>
                  <a:gd name="T69" fmla="*/ 1 h 121"/>
                  <a:gd name="T70" fmla="*/ 0 w 107"/>
                  <a:gd name="T71" fmla="*/ 1 h 121"/>
                  <a:gd name="T72" fmla="*/ 0 w 107"/>
                  <a:gd name="T73" fmla="*/ 1 h 121"/>
                  <a:gd name="T74" fmla="*/ 0 w 107"/>
                  <a:gd name="T75" fmla="*/ 1 h 121"/>
                  <a:gd name="T76" fmla="*/ 0 w 107"/>
                  <a:gd name="T77" fmla="*/ 1 h 121"/>
                  <a:gd name="T78" fmla="*/ 0 w 107"/>
                  <a:gd name="T79" fmla="*/ 1 h 121"/>
                  <a:gd name="T80" fmla="*/ 0 w 107"/>
                  <a:gd name="T81" fmla="*/ 1 h 121"/>
                  <a:gd name="T82" fmla="*/ 0 w 107"/>
                  <a:gd name="T83" fmla="*/ 1 h 121"/>
                  <a:gd name="T84" fmla="*/ 0 w 107"/>
                  <a:gd name="T85" fmla="*/ 1 h 121"/>
                  <a:gd name="T86" fmla="*/ 0 w 107"/>
                  <a:gd name="T87" fmla="*/ 1 h 121"/>
                  <a:gd name="T88" fmla="*/ 0 w 107"/>
                  <a:gd name="T89" fmla="*/ 1 h 121"/>
                  <a:gd name="T90" fmla="*/ 0 w 107"/>
                  <a:gd name="T91" fmla="*/ 1 h 121"/>
                  <a:gd name="T92" fmla="*/ 0 w 107"/>
                  <a:gd name="T93" fmla="*/ 1 h 12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7" h="121">
                    <a:moveTo>
                      <a:pt x="43" y="1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3" y="19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45"/>
                    </a:lnTo>
                    <a:lnTo>
                      <a:pt x="4" y="56"/>
                    </a:lnTo>
                    <a:lnTo>
                      <a:pt x="10" y="69"/>
                    </a:lnTo>
                    <a:lnTo>
                      <a:pt x="17" y="80"/>
                    </a:lnTo>
                    <a:lnTo>
                      <a:pt x="23" y="91"/>
                    </a:lnTo>
                    <a:lnTo>
                      <a:pt x="28" y="95"/>
                    </a:lnTo>
                    <a:lnTo>
                      <a:pt x="33" y="100"/>
                    </a:lnTo>
                    <a:lnTo>
                      <a:pt x="37" y="104"/>
                    </a:lnTo>
                    <a:lnTo>
                      <a:pt x="43" y="108"/>
                    </a:lnTo>
                    <a:lnTo>
                      <a:pt x="52" y="114"/>
                    </a:lnTo>
                    <a:lnTo>
                      <a:pt x="63" y="118"/>
                    </a:lnTo>
                    <a:lnTo>
                      <a:pt x="74" y="121"/>
                    </a:lnTo>
                    <a:lnTo>
                      <a:pt x="78" y="121"/>
                    </a:lnTo>
                    <a:lnTo>
                      <a:pt x="83" y="119"/>
                    </a:lnTo>
                    <a:lnTo>
                      <a:pt x="87" y="119"/>
                    </a:lnTo>
                    <a:lnTo>
                      <a:pt x="91" y="117"/>
                    </a:lnTo>
                    <a:lnTo>
                      <a:pt x="98" y="113"/>
                    </a:lnTo>
                    <a:lnTo>
                      <a:pt x="100" y="110"/>
                    </a:lnTo>
                    <a:lnTo>
                      <a:pt x="103" y="106"/>
                    </a:lnTo>
                    <a:lnTo>
                      <a:pt x="105" y="102"/>
                    </a:lnTo>
                    <a:lnTo>
                      <a:pt x="106" y="97"/>
                    </a:lnTo>
                    <a:lnTo>
                      <a:pt x="106" y="92"/>
                    </a:lnTo>
                    <a:lnTo>
                      <a:pt x="107" y="86"/>
                    </a:lnTo>
                    <a:lnTo>
                      <a:pt x="106" y="75"/>
                    </a:lnTo>
                    <a:lnTo>
                      <a:pt x="103" y="63"/>
                    </a:lnTo>
                    <a:lnTo>
                      <a:pt x="100" y="56"/>
                    </a:lnTo>
                    <a:lnTo>
                      <a:pt x="98" y="51"/>
                    </a:lnTo>
                    <a:lnTo>
                      <a:pt x="91" y="40"/>
                    </a:lnTo>
                    <a:lnTo>
                      <a:pt x="83" y="29"/>
                    </a:lnTo>
                    <a:lnTo>
                      <a:pt x="78" y="23"/>
                    </a:lnTo>
                    <a:lnTo>
                      <a:pt x="74" y="19"/>
                    </a:lnTo>
                    <a:lnTo>
                      <a:pt x="65" y="11"/>
                    </a:lnTo>
                    <a:lnTo>
                      <a:pt x="54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6" name="Freeform 1095"/>
              <p:cNvSpPr>
                <a:spLocks/>
              </p:cNvSpPr>
              <p:nvPr userDrawn="1"/>
            </p:nvSpPr>
            <p:spPr bwMode="auto">
              <a:xfrm>
                <a:off x="3789" y="3729"/>
                <a:ext cx="39" cy="52"/>
              </a:xfrm>
              <a:custGeom>
                <a:avLst/>
                <a:gdLst>
                  <a:gd name="T0" fmla="*/ 0 w 79"/>
                  <a:gd name="T1" fmla="*/ 0 h 103"/>
                  <a:gd name="T2" fmla="*/ 0 w 79"/>
                  <a:gd name="T3" fmla="*/ 0 h 103"/>
                  <a:gd name="T4" fmla="*/ 0 w 79"/>
                  <a:gd name="T5" fmla="*/ 0 h 103"/>
                  <a:gd name="T6" fmla="*/ 0 w 79"/>
                  <a:gd name="T7" fmla="*/ 1 h 103"/>
                  <a:gd name="T8" fmla="*/ 0 w 79"/>
                  <a:gd name="T9" fmla="*/ 1 h 103"/>
                  <a:gd name="T10" fmla="*/ 0 w 79"/>
                  <a:gd name="T11" fmla="*/ 1 h 103"/>
                  <a:gd name="T12" fmla="*/ 0 w 79"/>
                  <a:gd name="T13" fmla="*/ 1 h 103"/>
                  <a:gd name="T14" fmla="*/ 0 w 79"/>
                  <a:gd name="T15" fmla="*/ 1 h 103"/>
                  <a:gd name="T16" fmla="*/ 0 w 79"/>
                  <a:gd name="T17" fmla="*/ 1 h 103"/>
                  <a:gd name="T18" fmla="*/ 0 w 79"/>
                  <a:gd name="T19" fmla="*/ 1 h 103"/>
                  <a:gd name="T20" fmla="*/ 0 w 79"/>
                  <a:gd name="T21" fmla="*/ 1 h 103"/>
                  <a:gd name="T22" fmla="*/ 0 w 79"/>
                  <a:gd name="T23" fmla="*/ 1 h 103"/>
                  <a:gd name="T24" fmla="*/ 0 w 79"/>
                  <a:gd name="T25" fmla="*/ 1 h 103"/>
                  <a:gd name="T26" fmla="*/ 0 w 79"/>
                  <a:gd name="T27" fmla="*/ 1 h 103"/>
                  <a:gd name="T28" fmla="*/ 0 w 79"/>
                  <a:gd name="T29" fmla="*/ 1 h 103"/>
                  <a:gd name="T30" fmla="*/ 0 w 79"/>
                  <a:gd name="T31" fmla="*/ 1 h 103"/>
                  <a:gd name="T32" fmla="*/ 0 w 79"/>
                  <a:gd name="T33" fmla="*/ 1 h 103"/>
                  <a:gd name="T34" fmla="*/ 0 w 79"/>
                  <a:gd name="T35" fmla="*/ 1 h 103"/>
                  <a:gd name="T36" fmla="*/ 0 w 79"/>
                  <a:gd name="T37" fmla="*/ 1 h 103"/>
                  <a:gd name="T38" fmla="*/ 0 w 79"/>
                  <a:gd name="T39" fmla="*/ 1 h 103"/>
                  <a:gd name="T40" fmla="*/ 0 w 79"/>
                  <a:gd name="T41" fmla="*/ 1 h 103"/>
                  <a:gd name="T42" fmla="*/ 0 w 79"/>
                  <a:gd name="T43" fmla="*/ 1 h 103"/>
                  <a:gd name="T44" fmla="*/ 0 w 79"/>
                  <a:gd name="T45" fmla="*/ 1 h 103"/>
                  <a:gd name="T46" fmla="*/ 0 w 79"/>
                  <a:gd name="T47" fmla="*/ 1 h 103"/>
                  <a:gd name="T48" fmla="*/ 0 w 79"/>
                  <a:gd name="T49" fmla="*/ 1 h 103"/>
                  <a:gd name="T50" fmla="*/ 0 w 79"/>
                  <a:gd name="T51" fmla="*/ 1 h 103"/>
                  <a:gd name="T52" fmla="*/ 0 w 79"/>
                  <a:gd name="T53" fmla="*/ 1 h 103"/>
                  <a:gd name="T54" fmla="*/ 0 w 79"/>
                  <a:gd name="T55" fmla="*/ 1 h 103"/>
                  <a:gd name="T56" fmla="*/ 0 w 79"/>
                  <a:gd name="T57" fmla="*/ 1 h 103"/>
                  <a:gd name="T58" fmla="*/ 0 w 79"/>
                  <a:gd name="T59" fmla="*/ 1 h 103"/>
                  <a:gd name="T60" fmla="*/ 0 w 79"/>
                  <a:gd name="T61" fmla="*/ 1 h 103"/>
                  <a:gd name="T62" fmla="*/ 0 w 79"/>
                  <a:gd name="T63" fmla="*/ 1 h 103"/>
                  <a:gd name="T64" fmla="*/ 0 w 79"/>
                  <a:gd name="T65" fmla="*/ 1 h 103"/>
                  <a:gd name="T66" fmla="*/ 0 w 79"/>
                  <a:gd name="T67" fmla="*/ 1 h 103"/>
                  <a:gd name="T68" fmla="*/ 0 w 79"/>
                  <a:gd name="T69" fmla="*/ 1 h 103"/>
                  <a:gd name="T70" fmla="*/ 0 w 79"/>
                  <a:gd name="T71" fmla="*/ 1 h 103"/>
                  <a:gd name="T72" fmla="*/ 0 w 79"/>
                  <a:gd name="T73" fmla="*/ 1 h 103"/>
                  <a:gd name="T74" fmla="*/ 0 w 79"/>
                  <a:gd name="T75" fmla="*/ 1 h 103"/>
                  <a:gd name="T76" fmla="*/ 0 w 79"/>
                  <a:gd name="T77" fmla="*/ 1 h 103"/>
                  <a:gd name="T78" fmla="*/ 0 w 79"/>
                  <a:gd name="T79" fmla="*/ 1 h 103"/>
                  <a:gd name="T80" fmla="*/ 0 w 79"/>
                  <a:gd name="T81" fmla="*/ 1 h 103"/>
                  <a:gd name="T82" fmla="*/ 0 w 79"/>
                  <a:gd name="T83" fmla="*/ 1 h 103"/>
                  <a:gd name="T84" fmla="*/ 0 w 79"/>
                  <a:gd name="T85" fmla="*/ 0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9" h="103">
                    <a:moveTo>
                      <a:pt x="30" y="0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3" y="51"/>
                    </a:lnTo>
                    <a:lnTo>
                      <a:pt x="7" y="61"/>
                    </a:lnTo>
                    <a:lnTo>
                      <a:pt x="10" y="65"/>
                    </a:lnTo>
                    <a:lnTo>
                      <a:pt x="13" y="70"/>
                    </a:lnTo>
                    <a:lnTo>
                      <a:pt x="18" y="79"/>
                    </a:lnTo>
                    <a:lnTo>
                      <a:pt x="25" y="87"/>
                    </a:lnTo>
                    <a:lnTo>
                      <a:pt x="32" y="94"/>
                    </a:lnTo>
                    <a:lnTo>
                      <a:pt x="36" y="96"/>
                    </a:lnTo>
                    <a:lnTo>
                      <a:pt x="40" y="99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55" y="103"/>
                    </a:lnTo>
                    <a:lnTo>
                      <a:pt x="62" y="102"/>
                    </a:lnTo>
                    <a:lnTo>
                      <a:pt x="65" y="102"/>
                    </a:lnTo>
                    <a:lnTo>
                      <a:pt x="68" y="99"/>
                    </a:lnTo>
                    <a:lnTo>
                      <a:pt x="73" y="95"/>
                    </a:lnTo>
                    <a:lnTo>
                      <a:pt x="76" y="90"/>
                    </a:lnTo>
                    <a:lnTo>
                      <a:pt x="77" y="85"/>
                    </a:lnTo>
                    <a:lnTo>
                      <a:pt x="79" y="81"/>
                    </a:lnTo>
                    <a:lnTo>
                      <a:pt x="79" y="73"/>
                    </a:lnTo>
                    <a:lnTo>
                      <a:pt x="77" y="62"/>
                    </a:lnTo>
                    <a:lnTo>
                      <a:pt x="76" y="52"/>
                    </a:lnTo>
                    <a:lnTo>
                      <a:pt x="72" y="41"/>
                    </a:lnTo>
                    <a:lnTo>
                      <a:pt x="69" y="37"/>
                    </a:lnTo>
                    <a:lnTo>
                      <a:pt x="66" y="32"/>
                    </a:lnTo>
                    <a:lnTo>
                      <a:pt x="63" y="28"/>
                    </a:lnTo>
                    <a:lnTo>
                      <a:pt x="61" y="24"/>
                    </a:lnTo>
                    <a:lnTo>
                      <a:pt x="54" y="15"/>
                    </a:lnTo>
                    <a:lnTo>
                      <a:pt x="46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7" name="Freeform 1096"/>
              <p:cNvSpPr>
                <a:spLocks/>
              </p:cNvSpPr>
              <p:nvPr userDrawn="1"/>
            </p:nvSpPr>
            <p:spPr bwMode="auto">
              <a:xfrm>
                <a:off x="3926" y="3768"/>
                <a:ext cx="44" cy="55"/>
              </a:xfrm>
              <a:custGeom>
                <a:avLst/>
                <a:gdLst>
                  <a:gd name="T0" fmla="*/ 1 w 88"/>
                  <a:gd name="T1" fmla="*/ 1 h 108"/>
                  <a:gd name="T2" fmla="*/ 1 w 88"/>
                  <a:gd name="T3" fmla="*/ 0 h 108"/>
                  <a:gd name="T4" fmla="*/ 1 w 88"/>
                  <a:gd name="T5" fmla="*/ 0 h 108"/>
                  <a:gd name="T6" fmla="*/ 1 w 88"/>
                  <a:gd name="T7" fmla="*/ 1 h 108"/>
                  <a:gd name="T8" fmla="*/ 1 w 88"/>
                  <a:gd name="T9" fmla="*/ 1 h 108"/>
                  <a:gd name="T10" fmla="*/ 1 w 88"/>
                  <a:gd name="T11" fmla="*/ 1 h 108"/>
                  <a:gd name="T12" fmla="*/ 1 w 88"/>
                  <a:gd name="T13" fmla="*/ 1 h 108"/>
                  <a:gd name="T14" fmla="*/ 1 w 88"/>
                  <a:gd name="T15" fmla="*/ 1 h 108"/>
                  <a:gd name="T16" fmla="*/ 1 w 88"/>
                  <a:gd name="T17" fmla="*/ 1 h 108"/>
                  <a:gd name="T18" fmla="*/ 0 w 88"/>
                  <a:gd name="T19" fmla="*/ 1 h 108"/>
                  <a:gd name="T20" fmla="*/ 0 w 88"/>
                  <a:gd name="T21" fmla="*/ 1 h 108"/>
                  <a:gd name="T22" fmla="*/ 1 w 88"/>
                  <a:gd name="T23" fmla="*/ 1 h 108"/>
                  <a:gd name="T24" fmla="*/ 1 w 88"/>
                  <a:gd name="T25" fmla="*/ 1 h 108"/>
                  <a:gd name="T26" fmla="*/ 1 w 88"/>
                  <a:gd name="T27" fmla="*/ 1 h 108"/>
                  <a:gd name="T28" fmla="*/ 1 w 88"/>
                  <a:gd name="T29" fmla="*/ 1 h 108"/>
                  <a:gd name="T30" fmla="*/ 1 w 88"/>
                  <a:gd name="T31" fmla="*/ 1 h 108"/>
                  <a:gd name="T32" fmla="*/ 1 w 88"/>
                  <a:gd name="T33" fmla="*/ 1 h 108"/>
                  <a:gd name="T34" fmla="*/ 1 w 88"/>
                  <a:gd name="T35" fmla="*/ 1 h 108"/>
                  <a:gd name="T36" fmla="*/ 1 w 88"/>
                  <a:gd name="T37" fmla="*/ 1 h 108"/>
                  <a:gd name="T38" fmla="*/ 1 w 88"/>
                  <a:gd name="T39" fmla="*/ 1 h 108"/>
                  <a:gd name="T40" fmla="*/ 1 w 88"/>
                  <a:gd name="T41" fmla="*/ 1 h 108"/>
                  <a:gd name="T42" fmla="*/ 1 w 88"/>
                  <a:gd name="T43" fmla="*/ 1 h 108"/>
                  <a:gd name="T44" fmla="*/ 1 w 88"/>
                  <a:gd name="T45" fmla="*/ 1 h 108"/>
                  <a:gd name="T46" fmla="*/ 1 w 88"/>
                  <a:gd name="T47" fmla="*/ 1 h 108"/>
                  <a:gd name="T48" fmla="*/ 1 w 88"/>
                  <a:gd name="T49" fmla="*/ 1 h 108"/>
                  <a:gd name="T50" fmla="*/ 1 w 88"/>
                  <a:gd name="T51" fmla="*/ 1 h 108"/>
                  <a:gd name="T52" fmla="*/ 1 w 88"/>
                  <a:gd name="T53" fmla="*/ 1 h 108"/>
                  <a:gd name="T54" fmla="*/ 1 w 88"/>
                  <a:gd name="T55" fmla="*/ 1 h 108"/>
                  <a:gd name="T56" fmla="*/ 1 w 88"/>
                  <a:gd name="T57" fmla="*/ 1 h 108"/>
                  <a:gd name="T58" fmla="*/ 1 w 88"/>
                  <a:gd name="T59" fmla="*/ 1 h 108"/>
                  <a:gd name="T60" fmla="*/ 1 w 88"/>
                  <a:gd name="T61" fmla="*/ 1 h 108"/>
                  <a:gd name="T62" fmla="*/ 1 w 88"/>
                  <a:gd name="T63" fmla="*/ 1 h 108"/>
                  <a:gd name="T64" fmla="*/ 1 w 88"/>
                  <a:gd name="T65" fmla="*/ 1 h 108"/>
                  <a:gd name="T66" fmla="*/ 1 w 88"/>
                  <a:gd name="T67" fmla="*/ 1 h 108"/>
                  <a:gd name="T68" fmla="*/ 1 w 88"/>
                  <a:gd name="T69" fmla="*/ 1 h 108"/>
                  <a:gd name="T70" fmla="*/ 1 w 88"/>
                  <a:gd name="T71" fmla="*/ 1 h 108"/>
                  <a:gd name="T72" fmla="*/ 1 w 88"/>
                  <a:gd name="T73" fmla="*/ 1 h 108"/>
                  <a:gd name="T74" fmla="*/ 1 w 88"/>
                  <a:gd name="T75" fmla="*/ 1 h 108"/>
                  <a:gd name="T76" fmla="*/ 1 w 88"/>
                  <a:gd name="T77" fmla="*/ 1 h 108"/>
                  <a:gd name="T78" fmla="*/ 1 w 88"/>
                  <a:gd name="T79" fmla="*/ 1 h 108"/>
                  <a:gd name="T80" fmla="*/ 1 w 88"/>
                  <a:gd name="T81" fmla="*/ 1 h 108"/>
                  <a:gd name="T82" fmla="*/ 1 w 88"/>
                  <a:gd name="T83" fmla="*/ 1 h 108"/>
                  <a:gd name="T84" fmla="*/ 1 w 88"/>
                  <a:gd name="T85" fmla="*/ 1 h 108"/>
                  <a:gd name="T86" fmla="*/ 1 w 88"/>
                  <a:gd name="T87" fmla="*/ 1 h 108"/>
                  <a:gd name="T88" fmla="*/ 1 w 88"/>
                  <a:gd name="T89" fmla="*/ 1 h 108"/>
                  <a:gd name="T90" fmla="*/ 1 w 88"/>
                  <a:gd name="T91" fmla="*/ 1 h 108"/>
                  <a:gd name="T92" fmla="*/ 1 w 88"/>
                  <a:gd name="T93" fmla="*/ 1 h 1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8" h="108">
                    <a:moveTo>
                      <a:pt x="35" y="1"/>
                    </a:moveTo>
                    <a:lnTo>
                      <a:pt x="31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42"/>
                    </a:lnTo>
                    <a:lnTo>
                      <a:pt x="3" y="48"/>
                    </a:lnTo>
                    <a:lnTo>
                      <a:pt x="4" y="53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17" y="78"/>
                    </a:lnTo>
                    <a:lnTo>
                      <a:pt x="21" y="82"/>
                    </a:lnTo>
                    <a:lnTo>
                      <a:pt x="28" y="90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3" y="107"/>
                    </a:lnTo>
                    <a:lnTo>
                      <a:pt x="58" y="108"/>
                    </a:lnTo>
                    <a:lnTo>
                      <a:pt x="62" y="108"/>
                    </a:lnTo>
                    <a:lnTo>
                      <a:pt x="65" y="108"/>
                    </a:lnTo>
                    <a:lnTo>
                      <a:pt x="69" y="108"/>
                    </a:lnTo>
                    <a:lnTo>
                      <a:pt x="72" y="107"/>
                    </a:lnTo>
                    <a:lnTo>
                      <a:pt x="76" y="105"/>
                    </a:lnTo>
                    <a:lnTo>
                      <a:pt x="79" y="103"/>
                    </a:lnTo>
                    <a:lnTo>
                      <a:pt x="80" y="100"/>
                    </a:lnTo>
                    <a:lnTo>
                      <a:pt x="84" y="94"/>
                    </a:lnTo>
                    <a:lnTo>
                      <a:pt x="87" y="86"/>
                    </a:lnTo>
                    <a:lnTo>
                      <a:pt x="87" y="82"/>
                    </a:lnTo>
                    <a:lnTo>
                      <a:pt x="88" y="77"/>
                    </a:lnTo>
                    <a:lnTo>
                      <a:pt x="87" y="67"/>
                    </a:lnTo>
                    <a:lnTo>
                      <a:pt x="84" y="56"/>
                    </a:lnTo>
                    <a:lnTo>
                      <a:pt x="81" y="50"/>
                    </a:lnTo>
                    <a:lnTo>
                      <a:pt x="80" y="45"/>
                    </a:lnTo>
                    <a:lnTo>
                      <a:pt x="75" y="34"/>
                    </a:lnTo>
                    <a:lnTo>
                      <a:pt x="70" y="30"/>
                    </a:lnTo>
                    <a:lnTo>
                      <a:pt x="68" y="26"/>
                    </a:lnTo>
                    <a:lnTo>
                      <a:pt x="64" y="20"/>
                    </a:lnTo>
                    <a:lnTo>
                      <a:pt x="61" y="17"/>
                    </a:lnTo>
                    <a:lnTo>
                      <a:pt x="57" y="13"/>
                    </a:lnTo>
                    <a:lnTo>
                      <a:pt x="53" y="9"/>
                    </a:lnTo>
                    <a:lnTo>
                      <a:pt x="43" y="5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8" name="Freeform 1097"/>
              <p:cNvSpPr>
                <a:spLocks/>
              </p:cNvSpPr>
              <p:nvPr userDrawn="1"/>
            </p:nvSpPr>
            <p:spPr bwMode="auto">
              <a:xfrm>
                <a:off x="4161" y="3836"/>
                <a:ext cx="50" cy="58"/>
              </a:xfrm>
              <a:custGeom>
                <a:avLst/>
                <a:gdLst>
                  <a:gd name="T0" fmla="*/ 0 w 101"/>
                  <a:gd name="T1" fmla="*/ 0 h 117"/>
                  <a:gd name="T2" fmla="*/ 0 w 101"/>
                  <a:gd name="T3" fmla="*/ 0 h 117"/>
                  <a:gd name="T4" fmla="*/ 0 w 101"/>
                  <a:gd name="T5" fmla="*/ 0 h 117"/>
                  <a:gd name="T6" fmla="*/ 0 w 101"/>
                  <a:gd name="T7" fmla="*/ 0 h 117"/>
                  <a:gd name="T8" fmla="*/ 0 w 101"/>
                  <a:gd name="T9" fmla="*/ 0 h 117"/>
                  <a:gd name="T10" fmla="*/ 0 w 101"/>
                  <a:gd name="T11" fmla="*/ 0 h 117"/>
                  <a:gd name="T12" fmla="*/ 0 w 101"/>
                  <a:gd name="T13" fmla="*/ 0 h 117"/>
                  <a:gd name="T14" fmla="*/ 0 w 101"/>
                  <a:gd name="T15" fmla="*/ 0 h 117"/>
                  <a:gd name="T16" fmla="*/ 0 w 101"/>
                  <a:gd name="T17" fmla="*/ 0 h 117"/>
                  <a:gd name="T18" fmla="*/ 0 w 101"/>
                  <a:gd name="T19" fmla="*/ 0 h 117"/>
                  <a:gd name="T20" fmla="*/ 0 w 101"/>
                  <a:gd name="T21" fmla="*/ 0 h 117"/>
                  <a:gd name="T22" fmla="*/ 0 w 101"/>
                  <a:gd name="T23" fmla="*/ 0 h 117"/>
                  <a:gd name="T24" fmla="*/ 0 w 101"/>
                  <a:gd name="T25" fmla="*/ 0 h 117"/>
                  <a:gd name="T26" fmla="*/ 0 w 101"/>
                  <a:gd name="T27" fmla="*/ 0 h 117"/>
                  <a:gd name="T28" fmla="*/ 0 w 101"/>
                  <a:gd name="T29" fmla="*/ 0 h 117"/>
                  <a:gd name="T30" fmla="*/ 0 w 101"/>
                  <a:gd name="T31" fmla="*/ 0 h 117"/>
                  <a:gd name="T32" fmla="*/ 0 w 101"/>
                  <a:gd name="T33" fmla="*/ 0 h 117"/>
                  <a:gd name="T34" fmla="*/ 0 w 101"/>
                  <a:gd name="T35" fmla="*/ 0 h 117"/>
                  <a:gd name="T36" fmla="*/ 0 w 101"/>
                  <a:gd name="T37" fmla="*/ 0 h 117"/>
                  <a:gd name="T38" fmla="*/ 0 w 101"/>
                  <a:gd name="T39" fmla="*/ 0 h 117"/>
                  <a:gd name="T40" fmla="*/ 0 w 101"/>
                  <a:gd name="T41" fmla="*/ 0 h 117"/>
                  <a:gd name="T42" fmla="*/ 0 w 101"/>
                  <a:gd name="T43" fmla="*/ 0 h 117"/>
                  <a:gd name="T44" fmla="*/ 0 w 101"/>
                  <a:gd name="T45" fmla="*/ 0 h 117"/>
                  <a:gd name="T46" fmla="*/ 0 w 101"/>
                  <a:gd name="T47" fmla="*/ 0 h 117"/>
                  <a:gd name="T48" fmla="*/ 0 w 101"/>
                  <a:gd name="T49" fmla="*/ 0 h 117"/>
                  <a:gd name="T50" fmla="*/ 0 w 101"/>
                  <a:gd name="T51" fmla="*/ 0 h 117"/>
                  <a:gd name="T52" fmla="*/ 0 w 101"/>
                  <a:gd name="T53" fmla="*/ 0 h 117"/>
                  <a:gd name="T54" fmla="*/ 0 w 101"/>
                  <a:gd name="T55" fmla="*/ 0 h 117"/>
                  <a:gd name="T56" fmla="*/ 0 w 101"/>
                  <a:gd name="T57" fmla="*/ 0 h 117"/>
                  <a:gd name="T58" fmla="*/ 0 w 101"/>
                  <a:gd name="T59" fmla="*/ 0 h 117"/>
                  <a:gd name="T60" fmla="*/ 0 w 101"/>
                  <a:gd name="T61" fmla="*/ 0 h 117"/>
                  <a:gd name="T62" fmla="*/ 0 w 101"/>
                  <a:gd name="T63" fmla="*/ 0 h 117"/>
                  <a:gd name="T64" fmla="*/ 0 w 101"/>
                  <a:gd name="T65" fmla="*/ 0 h 117"/>
                  <a:gd name="T66" fmla="*/ 0 w 101"/>
                  <a:gd name="T67" fmla="*/ 0 h 117"/>
                  <a:gd name="T68" fmla="*/ 0 w 101"/>
                  <a:gd name="T69" fmla="*/ 0 h 117"/>
                  <a:gd name="T70" fmla="*/ 0 w 101"/>
                  <a:gd name="T71" fmla="*/ 0 h 117"/>
                  <a:gd name="T72" fmla="*/ 0 w 101"/>
                  <a:gd name="T73" fmla="*/ 0 h 117"/>
                  <a:gd name="T74" fmla="*/ 0 w 101"/>
                  <a:gd name="T75" fmla="*/ 0 h 117"/>
                  <a:gd name="T76" fmla="*/ 0 w 101"/>
                  <a:gd name="T77" fmla="*/ 0 h 117"/>
                  <a:gd name="T78" fmla="*/ 0 w 101"/>
                  <a:gd name="T79" fmla="*/ 0 h 117"/>
                  <a:gd name="T80" fmla="*/ 0 w 101"/>
                  <a:gd name="T81" fmla="*/ 0 h 117"/>
                  <a:gd name="T82" fmla="*/ 0 w 101"/>
                  <a:gd name="T83" fmla="*/ 0 h 117"/>
                  <a:gd name="T84" fmla="*/ 0 w 101"/>
                  <a:gd name="T85" fmla="*/ 0 h 117"/>
                  <a:gd name="T86" fmla="*/ 0 w 101"/>
                  <a:gd name="T87" fmla="*/ 0 h 117"/>
                  <a:gd name="T88" fmla="*/ 0 w 101"/>
                  <a:gd name="T89" fmla="*/ 0 h 117"/>
                  <a:gd name="T90" fmla="*/ 0 w 101"/>
                  <a:gd name="T91" fmla="*/ 0 h 117"/>
                  <a:gd name="T92" fmla="*/ 0 w 101"/>
                  <a:gd name="T93" fmla="*/ 0 h 117"/>
                  <a:gd name="T94" fmla="*/ 0 w 101"/>
                  <a:gd name="T95" fmla="*/ 0 h 117"/>
                  <a:gd name="T96" fmla="*/ 0 w 101"/>
                  <a:gd name="T97" fmla="*/ 0 h 117"/>
                  <a:gd name="T98" fmla="*/ 0 w 101"/>
                  <a:gd name="T99" fmla="*/ 0 h 117"/>
                  <a:gd name="T100" fmla="*/ 0 w 101"/>
                  <a:gd name="T101" fmla="*/ 0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40" y="2"/>
                    </a:moveTo>
                    <a:lnTo>
                      <a:pt x="35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68"/>
                    </a:lnTo>
                    <a:lnTo>
                      <a:pt x="11" y="73"/>
                    </a:lnTo>
                    <a:lnTo>
                      <a:pt x="15" y="79"/>
                    </a:lnTo>
                    <a:lnTo>
                      <a:pt x="22" y="88"/>
                    </a:lnTo>
                    <a:lnTo>
                      <a:pt x="30" y="98"/>
                    </a:lnTo>
                    <a:lnTo>
                      <a:pt x="40" y="106"/>
                    </a:lnTo>
                    <a:lnTo>
                      <a:pt x="44" y="109"/>
                    </a:lnTo>
                    <a:lnTo>
                      <a:pt x="50" y="112"/>
                    </a:lnTo>
                    <a:lnTo>
                      <a:pt x="59" y="116"/>
                    </a:lnTo>
                    <a:lnTo>
                      <a:pt x="65" y="117"/>
                    </a:lnTo>
                    <a:lnTo>
                      <a:pt x="69" y="117"/>
                    </a:lnTo>
                    <a:lnTo>
                      <a:pt x="74" y="117"/>
                    </a:lnTo>
                    <a:lnTo>
                      <a:pt x="79" y="117"/>
                    </a:lnTo>
                    <a:lnTo>
                      <a:pt x="83" y="116"/>
                    </a:lnTo>
                    <a:lnTo>
                      <a:pt x="85" y="114"/>
                    </a:lnTo>
                    <a:lnTo>
                      <a:pt x="90" y="112"/>
                    </a:lnTo>
                    <a:lnTo>
                      <a:pt x="92" y="109"/>
                    </a:lnTo>
                    <a:lnTo>
                      <a:pt x="95" y="106"/>
                    </a:lnTo>
                    <a:lnTo>
                      <a:pt x="96" y="103"/>
                    </a:lnTo>
                    <a:lnTo>
                      <a:pt x="98" y="99"/>
                    </a:lnTo>
                    <a:lnTo>
                      <a:pt x="99" y="94"/>
                    </a:lnTo>
                    <a:lnTo>
                      <a:pt x="101" y="90"/>
                    </a:lnTo>
                    <a:lnTo>
                      <a:pt x="101" y="84"/>
                    </a:lnTo>
                    <a:lnTo>
                      <a:pt x="99" y="73"/>
                    </a:lnTo>
                    <a:lnTo>
                      <a:pt x="96" y="61"/>
                    </a:lnTo>
                    <a:lnTo>
                      <a:pt x="92" y="50"/>
                    </a:lnTo>
                    <a:lnTo>
                      <a:pt x="85" y="39"/>
                    </a:lnTo>
                    <a:lnTo>
                      <a:pt x="79" y="28"/>
                    </a:lnTo>
                    <a:lnTo>
                      <a:pt x="69" y="20"/>
                    </a:lnTo>
                    <a:lnTo>
                      <a:pt x="61" y="11"/>
                    </a:lnTo>
                    <a:lnTo>
                      <a:pt x="55" y="9"/>
                    </a:lnTo>
                    <a:lnTo>
                      <a:pt x="50" y="6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49" name="Freeform 1098"/>
              <p:cNvSpPr>
                <a:spLocks/>
              </p:cNvSpPr>
              <p:nvPr userDrawn="1"/>
            </p:nvSpPr>
            <p:spPr bwMode="auto">
              <a:xfrm>
                <a:off x="3724" y="3711"/>
                <a:ext cx="38" cy="50"/>
              </a:xfrm>
              <a:custGeom>
                <a:avLst/>
                <a:gdLst>
                  <a:gd name="T0" fmla="*/ 1 w 76"/>
                  <a:gd name="T1" fmla="*/ 1 h 100"/>
                  <a:gd name="T2" fmla="*/ 1 w 76"/>
                  <a:gd name="T3" fmla="*/ 0 h 100"/>
                  <a:gd name="T4" fmla="*/ 1 w 76"/>
                  <a:gd name="T5" fmla="*/ 0 h 100"/>
                  <a:gd name="T6" fmla="*/ 1 w 76"/>
                  <a:gd name="T7" fmla="*/ 1 h 100"/>
                  <a:gd name="T8" fmla="*/ 1 w 76"/>
                  <a:gd name="T9" fmla="*/ 1 h 100"/>
                  <a:gd name="T10" fmla="*/ 1 w 76"/>
                  <a:gd name="T11" fmla="*/ 1 h 100"/>
                  <a:gd name="T12" fmla="*/ 1 w 76"/>
                  <a:gd name="T13" fmla="*/ 1 h 100"/>
                  <a:gd name="T14" fmla="*/ 0 w 76"/>
                  <a:gd name="T15" fmla="*/ 1 h 100"/>
                  <a:gd name="T16" fmla="*/ 0 w 76"/>
                  <a:gd name="T17" fmla="*/ 1 h 100"/>
                  <a:gd name="T18" fmla="*/ 1 w 76"/>
                  <a:gd name="T19" fmla="*/ 1 h 100"/>
                  <a:gd name="T20" fmla="*/ 1 w 76"/>
                  <a:gd name="T21" fmla="*/ 1 h 100"/>
                  <a:gd name="T22" fmla="*/ 1 w 76"/>
                  <a:gd name="T23" fmla="*/ 1 h 100"/>
                  <a:gd name="T24" fmla="*/ 1 w 76"/>
                  <a:gd name="T25" fmla="*/ 1 h 100"/>
                  <a:gd name="T26" fmla="*/ 1 w 76"/>
                  <a:gd name="T27" fmla="*/ 1 h 100"/>
                  <a:gd name="T28" fmla="*/ 1 w 76"/>
                  <a:gd name="T29" fmla="*/ 1 h 100"/>
                  <a:gd name="T30" fmla="*/ 1 w 76"/>
                  <a:gd name="T31" fmla="*/ 1 h 100"/>
                  <a:gd name="T32" fmla="*/ 1 w 76"/>
                  <a:gd name="T33" fmla="*/ 1 h 100"/>
                  <a:gd name="T34" fmla="*/ 1 w 76"/>
                  <a:gd name="T35" fmla="*/ 1 h 100"/>
                  <a:gd name="T36" fmla="*/ 1 w 76"/>
                  <a:gd name="T37" fmla="*/ 1 h 100"/>
                  <a:gd name="T38" fmla="*/ 1 w 76"/>
                  <a:gd name="T39" fmla="*/ 1 h 100"/>
                  <a:gd name="T40" fmla="*/ 1 w 76"/>
                  <a:gd name="T41" fmla="*/ 1 h 100"/>
                  <a:gd name="T42" fmla="*/ 1 w 76"/>
                  <a:gd name="T43" fmla="*/ 1 h 100"/>
                  <a:gd name="T44" fmla="*/ 1 w 76"/>
                  <a:gd name="T45" fmla="*/ 1 h 100"/>
                  <a:gd name="T46" fmla="*/ 1 w 76"/>
                  <a:gd name="T47" fmla="*/ 1 h 100"/>
                  <a:gd name="T48" fmla="*/ 1 w 76"/>
                  <a:gd name="T49" fmla="*/ 1 h 100"/>
                  <a:gd name="T50" fmla="*/ 1 w 76"/>
                  <a:gd name="T51" fmla="*/ 1 h 100"/>
                  <a:gd name="T52" fmla="*/ 1 w 76"/>
                  <a:gd name="T53" fmla="*/ 1 h 100"/>
                  <a:gd name="T54" fmla="*/ 1 w 76"/>
                  <a:gd name="T55" fmla="*/ 1 h 100"/>
                  <a:gd name="T56" fmla="*/ 1 w 76"/>
                  <a:gd name="T57" fmla="*/ 1 h 100"/>
                  <a:gd name="T58" fmla="*/ 1 w 76"/>
                  <a:gd name="T59" fmla="*/ 1 h 100"/>
                  <a:gd name="T60" fmla="*/ 1 w 76"/>
                  <a:gd name="T61" fmla="*/ 1 h 100"/>
                  <a:gd name="T62" fmla="*/ 1 w 76"/>
                  <a:gd name="T63" fmla="*/ 1 h 100"/>
                  <a:gd name="T64" fmla="*/ 1 w 76"/>
                  <a:gd name="T65" fmla="*/ 1 h 100"/>
                  <a:gd name="T66" fmla="*/ 1 w 76"/>
                  <a:gd name="T67" fmla="*/ 1 h 100"/>
                  <a:gd name="T68" fmla="*/ 1 w 76"/>
                  <a:gd name="T69" fmla="*/ 1 h 100"/>
                  <a:gd name="T70" fmla="*/ 1 w 76"/>
                  <a:gd name="T71" fmla="*/ 1 h 100"/>
                  <a:gd name="T72" fmla="*/ 1 w 76"/>
                  <a:gd name="T73" fmla="*/ 1 h 100"/>
                  <a:gd name="T74" fmla="*/ 1 w 76"/>
                  <a:gd name="T75" fmla="*/ 1 h 10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" h="100">
                    <a:moveTo>
                      <a:pt x="29" y="1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0" y="21"/>
                    </a:lnTo>
                    <a:lnTo>
                      <a:pt x="0" y="30"/>
                    </a:lnTo>
                    <a:lnTo>
                      <a:pt x="1" y="40"/>
                    </a:lnTo>
                    <a:lnTo>
                      <a:pt x="3" y="50"/>
                    </a:lnTo>
                    <a:lnTo>
                      <a:pt x="7" y="59"/>
                    </a:lnTo>
                    <a:lnTo>
                      <a:pt x="12" y="69"/>
                    </a:lnTo>
                    <a:lnTo>
                      <a:pt x="18" y="77"/>
                    </a:lnTo>
                    <a:lnTo>
                      <a:pt x="25" y="85"/>
                    </a:lnTo>
                    <a:lnTo>
                      <a:pt x="32" y="92"/>
                    </a:lnTo>
                    <a:lnTo>
                      <a:pt x="34" y="95"/>
                    </a:lnTo>
                    <a:lnTo>
                      <a:pt x="38" y="96"/>
                    </a:lnTo>
                    <a:lnTo>
                      <a:pt x="47" y="100"/>
                    </a:lnTo>
                    <a:lnTo>
                      <a:pt x="54" y="100"/>
                    </a:lnTo>
                    <a:lnTo>
                      <a:pt x="60" y="100"/>
                    </a:lnTo>
                    <a:lnTo>
                      <a:pt x="63" y="99"/>
                    </a:lnTo>
                    <a:lnTo>
                      <a:pt x="66" y="98"/>
                    </a:lnTo>
                    <a:lnTo>
                      <a:pt x="67" y="95"/>
                    </a:lnTo>
                    <a:lnTo>
                      <a:pt x="70" y="94"/>
                    </a:lnTo>
                    <a:lnTo>
                      <a:pt x="73" y="87"/>
                    </a:lnTo>
                    <a:lnTo>
                      <a:pt x="74" y="84"/>
                    </a:lnTo>
                    <a:lnTo>
                      <a:pt x="76" y="80"/>
                    </a:lnTo>
                    <a:lnTo>
                      <a:pt x="76" y="72"/>
                    </a:lnTo>
                    <a:lnTo>
                      <a:pt x="74" y="61"/>
                    </a:lnTo>
                    <a:lnTo>
                      <a:pt x="73" y="51"/>
                    </a:lnTo>
                    <a:lnTo>
                      <a:pt x="69" y="41"/>
                    </a:lnTo>
                    <a:lnTo>
                      <a:pt x="63" y="32"/>
                    </a:lnTo>
                    <a:lnTo>
                      <a:pt x="58" y="23"/>
                    </a:lnTo>
                    <a:lnTo>
                      <a:pt x="51" y="15"/>
                    </a:lnTo>
                    <a:lnTo>
                      <a:pt x="44" y="8"/>
                    </a:lnTo>
                    <a:lnTo>
                      <a:pt x="37" y="4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0" name="Freeform 1099"/>
              <p:cNvSpPr>
                <a:spLocks/>
              </p:cNvSpPr>
              <p:nvPr userDrawn="1"/>
            </p:nvSpPr>
            <p:spPr bwMode="auto">
              <a:xfrm>
                <a:off x="3856" y="3748"/>
                <a:ext cx="41" cy="53"/>
              </a:xfrm>
              <a:custGeom>
                <a:avLst/>
                <a:gdLst>
                  <a:gd name="T0" fmla="*/ 1 w 82"/>
                  <a:gd name="T1" fmla="*/ 1 h 106"/>
                  <a:gd name="T2" fmla="*/ 1 w 82"/>
                  <a:gd name="T3" fmla="*/ 0 h 106"/>
                  <a:gd name="T4" fmla="*/ 1 w 82"/>
                  <a:gd name="T5" fmla="*/ 0 h 106"/>
                  <a:gd name="T6" fmla="*/ 1 w 82"/>
                  <a:gd name="T7" fmla="*/ 0 h 106"/>
                  <a:gd name="T8" fmla="*/ 1 w 82"/>
                  <a:gd name="T9" fmla="*/ 1 h 106"/>
                  <a:gd name="T10" fmla="*/ 1 w 82"/>
                  <a:gd name="T11" fmla="*/ 1 h 106"/>
                  <a:gd name="T12" fmla="*/ 1 w 82"/>
                  <a:gd name="T13" fmla="*/ 1 h 106"/>
                  <a:gd name="T14" fmla="*/ 1 w 82"/>
                  <a:gd name="T15" fmla="*/ 1 h 106"/>
                  <a:gd name="T16" fmla="*/ 1 w 82"/>
                  <a:gd name="T17" fmla="*/ 1 h 106"/>
                  <a:gd name="T18" fmla="*/ 0 w 82"/>
                  <a:gd name="T19" fmla="*/ 1 h 106"/>
                  <a:gd name="T20" fmla="*/ 0 w 82"/>
                  <a:gd name="T21" fmla="*/ 1 h 106"/>
                  <a:gd name="T22" fmla="*/ 0 w 82"/>
                  <a:gd name="T23" fmla="*/ 1 h 106"/>
                  <a:gd name="T24" fmla="*/ 1 w 82"/>
                  <a:gd name="T25" fmla="*/ 1 h 106"/>
                  <a:gd name="T26" fmla="*/ 1 w 82"/>
                  <a:gd name="T27" fmla="*/ 1 h 106"/>
                  <a:gd name="T28" fmla="*/ 1 w 82"/>
                  <a:gd name="T29" fmla="*/ 1 h 106"/>
                  <a:gd name="T30" fmla="*/ 1 w 82"/>
                  <a:gd name="T31" fmla="*/ 1 h 106"/>
                  <a:gd name="T32" fmla="*/ 1 w 82"/>
                  <a:gd name="T33" fmla="*/ 1 h 106"/>
                  <a:gd name="T34" fmla="*/ 1 w 82"/>
                  <a:gd name="T35" fmla="*/ 1 h 106"/>
                  <a:gd name="T36" fmla="*/ 1 w 82"/>
                  <a:gd name="T37" fmla="*/ 1 h 106"/>
                  <a:gd name="T38" fmla="*/ 1 w 82"/>
                  <a:gd name="T39" fmla="*/ 1 h 106"/>
                  <a:gd name="T40" fmla="*/ 1 w 82"/>
                  <a:gd name="T41" fmla="*/ 1 h 106"/>
                  <a:gd name="T42" fmla="*/ 1 w 82"/>
                  <a:gd name="T43" fmla="*/ 1 h 106"/>
                  <a:gd name="T44" fmla="*/ 1 w 82"/>
                  <a:gd name="T45" fmla="*/ 1 h 106"/>
                  <a:gd name="T46" fmla="*/ 1 w 82"/>
                  <a:gd name="T47" fmla="*/ 1 h 106"/>
                  <a:gd name="T48" fmla="*/ 1 w 82"/>
                  <a:gd name="T49" fmla="*/ 1 h 106"/>
                  <a:gd name="T50" fmla="*/ 1 w 82"/>
                  <a:gd name="T51" fmla="*/ 1 h 106"/>
                  <a:gd name="T52" fmla="*/ 1 w 82"/>
                  <a:gd name="T53" fmla="*/ 1 h 106"/>
                  <a:gd name="T54" fmla="*/ 1 w 82"/>
                  <a:gd name="T55" fmla="*/ 1 h 106"/>
                  <a:gd name="T56" fmla="*/ 1 w 82"/>
                  <a:gd name="T57" fmla="*/ 1 h 106"/>
                  <a:gd name="T58" fmla="*/ 1 w 82"/>
                  <a:gd name="T59" fmla="*/ 1 h 106"/>
                  <a:gd name="T60" fmla="*/ 1 w 82"/>
                  <a:gd name="T61" fmla="*/ 1 h 106"/>
                  <a:gd name="T62" fmla="*/ 1 w 82"/>
                  <a:gd name="T63" fmla="*/ 1 h 106"/>
                  <a:gd name="T64" fmla="*/ 1 w 82"/>
                  <a:gd name="T65" fmla="*/ 1 h 106"/>
                  <a:gd name="T66" fmla="*/ 1 w 82"/>
                  <a:gd name="T67" fmla="*/ 1 h 106"/>
                  <a:gd name="T68" fmla="*/ 1 w 82"/>
                  <a:gd name="T69" fmla="*/ 1 h 106"/>
                  <a:gd name="T70" fmla="*/ 1 w 82"/>
                  <a:gd name="T71" fmla="*/ 1 h 106"/>
                  <a:gd name="T72" fmla="*/ 1 w 82"/>
                  <a:gd name="T73" fmla="*/ 1 h 106"/>
                  <a:gd name="T74" fmla="*/ 1 w 82"/>
                  <a:gd name="T75" fmla="*/ 1 h 106"/>
                  <a:gd name="T76" fmla="*/ 1 w 82"/>
                  <a:gd name="T77" fmla="*/ 1 h 106"/>
                  <a:gd name="T78" fmla="*/ 1 w 82"/>
                  <a:gd name="T79" fmla="*/ 1 h 106"/>
                  <a:gd name="T80" fmla="*/ 1 w 82"/>
                  <a:gd name="T81" fmla="*/ 1 h 106"/>
                  <a:gd name="T82" fmla="*/ 1 w 82"/>
                  <a:gd name="T83" fmla="*/ 1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2" h="106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8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1" y="46"/>
                    </a:lnTo>
                    <a:lnTo>
                      <a:pt x="3" y="51"/>
                    </a:lnTo>
                    <a:lnTo>
                      <a:pt x="7" y="62"/>
                    </a:lnTo>
                    <a:lnTo>
                      <a:pt x="12" y="71"/>
                    </a:lnTo>
                    <a:lnTo>
                      <a:pt x="18" y="81"/>
                    </a:lnTo>
                    <a:lnTo>
                      <a:pt x="25" y="89"/>
                    </a:lnTo>
                    <a:lnTo>
                      <a:pt x="33" y="96"/>
                    </a:lnTo>
                    <a:lnTo>
                      <a:pt x="41" y="100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5" y="104"/>
                    </a:lnTo>
                    <a:lnTo>
                      <a:pt x="67" y="104"/>
                    </a:lnTo>
                    <a:lnTo>
                      <a:pt x="70" y="101"/>
                    </a:lnTo>
                    <a:lnTo>
                      <a:pt x="76" y="97"/>
                    </a:lnTo>
                    <a:lnTo>
                      <a:pt x="80" y="92"/>
                    </a:lnTo>
                    <a:lnTo>
                      <a:pt x="81" y="84"/>
                    </a:lnTo>
                    <a:lnTo>
                      <a:pt x="82" y="74"/>
                    </a:lnTo>
                    <a:lnTo>
                      <a:pt x="81" y="64"/>
                    </a:lnTo>
                    <a:lnTo>
                      <a:pt x="80" y="59"/>
                    </a:lnTo>
                    <a:lnTo>
                      <a:pt x="78" y="53"/>
                    </a:lnTo>
                    <a:lnTo>
                      <a:pt x="74" y="42"/>
                    </a:lnTo>
                    <a:lnTo>
                      <a:pt x="69" y="33"/>
                    </a:lnTo>
                    <a:lnTo>
                      <a:pt x="63" y="24"/>
                    </a:lnTo>
                    <a:lnTo>
                      <a:pt x="56" y="16"/>
                    </a:lnTo>
                    <a:lnTo>
                      <a:pt x="48" y="9"/>
                    </a:lnTo>
                    <a:lnTo>
                      <a:pt x="40" y="4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1" name="Freeform 1100"/>
              <p:cNvSpPr>
                <a:spLocks/>
              </p:cNvSpPr>
              <p:nvPr userDrawn="1"/>
            </p:nvSpPr>
            <p:spPr bwMode="auto">
              <a:xfrm>
                <a:off x="4079" y="3812"/>
                <a:ext cx="47" cy="57"/>
              </a:xfrm>
              <a:custGeom>
                <a:avLst/>
                <a:gdLst>
                  <a:gd name="T0" fmla="*/ 1 w 94"/>
                  <a:gd name="T1" fmla="*/ 0 h 116"/>
                  <a:gd name="T2" fmla="*/ 1 w 94"/>
                  <a:gd name="T3" fmla="*/ 0 h 116"/>
                  <a:gd name="T4" fmla="*/ 1 w 94"/>
                  <a:gd name="T5" fmla="*/ 0 h 116"/>
                  <a:gd name="T6" fmla="*/ 1 w 94"/>
                  <a:gd name="T7" fmla="*/ 0 h 116"/>
                  <a:gd name="T8" fmla="*/ 1 w 94"/>
                  <a:gd name="T9" fmla="*/ 0 h 116"/>
                  <a:gd name="T10" fmla="*/ 1 w 94"/>
                  <a:gd name="T11" fmla="*/ 0 h 116"/>
                  <a:gd name="T12" fmla="*/ 1 w 94"/>
                  <a:gd name="T13" fmla="*/ 0 h 116"/>
                  <a:gd name="T14" fmla="*/ 1 w 94"/>
                  <a:gd name="T15" fmla="*/ 0 h 116"/>
                  <a:gd name="T16" fmla="*/ 1 w 94"/>
                  <a:gd name="T17" fmla="*/ 0 h 116"/>
                  <a:gd name="T18" fmla="*/ 1 w 94"/>
                  <a:gd name="T19" fmla="*/ 0 h 116"/>
                  <a:gd name="T20" fmla="*/ 0 w 94"/>
                  <a:gd name="T21" fmla="*/ 0 h 116"/>
                  <a:gd name="T22" fmla="*/ 0 w 94"/>
                  <a:gd name="T23" fmla="*/ 0 h 116"/>
                  <a:gd name="T24" fmla="*/ 0 w 94"/>
                  <a:gd name="T25" fmla="*/ 0 h 116"/>
                  <a:gd name="T26" fmla="*/ 0 w 94"/>
                  <a:gd name="T27" fmla="*/ 0 h 116"/>
                  <a:gd name="T28" fmla="*/ 1 w 94"/>
                  <a:gd name="T29" fmla="*/ 0 h 116"/>
                  <a:gd name="T30" fmla="*/ 1 w 94"/>
                  <a:gd name="T31" fmla="*/ 0 h 116"/>
                  <a:gd name="T32" fmla="*/ 1 w 94"/>
                  <a:gd name="T33" fmla="*/ 0 h 116"/>
                  <a:gd name="T34" fmla="*/ 1 w 94"/>
                  <a:gd name="T35" fmla="*/ 0 h 116"/>
                  <a:gd name="T36" fmla="*/ 1 w 94"/>
                  <a:gd name="T37" fmla="*/ 0 h 116"/>
                  <a:gd name="T38" fmla="*/ 1 w 94"/>
                  <a:gd name="T39" fmla="*/ 0 h 116"/>
                  <a:gd name="T40" fmla="*/ 1 w 94"/>
                  <a:gd name="T41" fmla="*/ 0 h 116"/>
                  <a:gd name="T42" fmla="*/ 1 w 94"/>
                  <a:gd name="T43" fmla="*/ 0 h 116"/>
                  <a:gd name="T44" fmla="*/ 1 w 94"/>
                  <a:gd name="T45" fmla="*/ 0 h 116"/>
                  <a:gd name="T46" fmla="*/ 1 w 94"/>
                  <a:gd name="T47" fmla="*/ 0 h 116"/>
                  <a:gd name="T48" fmla="*/ 1 w 94"/>
                  <a:gd name="T49" fmla="*/ 0 h 116"/>
                  <a:gd name="T50" fmla="*/ 1 w 94"/>
                  <a:gd name="T51" fmla="*/ 0 h 116"/>
                  <a:gd name="T52" fmla="*/ 1 w 94"/>
                  <a:gd name="T53" fmla="*/ 0 h 116"/>
                  <a:gd name="T54" fmla="*/ 1 w 94"/>
                  <a:gd name="T55" fmla="*/ 0 h 116"/>
                  <a:gd name="T56" fmla="*/ 1 w 94"/>
                  <a:gd name="T57" fmla="*/ 0 h 116"/>
                  <a:gd name="T58" fmla="*/ 1 w 94"/>
                  <a:gd name="T59" fmla="*/ 0 h 116"/>
                  <a:gd name="T60" fmla="*/ 1 w 94"/>
                  <a:gd name="T61" fmla="*/ 0 h 116"/>
                  <a:gd name="T62" fmla="*/ 1 w 94"/>
                  <a:gd name="T63" fmla="*/ 0 h 116"/>
                  <a:gd name="T64" fmla="*/ 1 w 94"/>
                  <a:gd name="T65" fmla="*/ 0 h 116"/>
                  <a:gd name="T66" fmla="*/ 1 w 94"/>
                  <a:gd name="T67" fmla="*/ 0 h 116"/>
                  <a:gd name="T68" fmla="*/ 1 w 94"/>
                  <a:gd name="T69" fmla="*/ 0 h 116"/>
                  <a:gd name="T70" fmla="*/ 1 w 94"/>
                  <a:gd name="T71" fmla="*/ 0 h 116"/>
                  <a:gd name="T72" fmla="*/ 1 w 94"/>
                  <a:gd name="T73" fmla="*/ 0 h 116"/>
                  <a:gd name="T74" fmla="*/ 1 w 94"/>
                  <a:gd name="T75" fmla="*/ 0 h 116"/>
                  <a:gd name="T76" fmla="*/ 1 w 94"/>
                  <a:gd name="T77" fmla="*/ 0 h 116"/>
                  <a:gd name="T78" fmla="*/ 1 w 94"/>
                  <a:gd name="T79" fmla="*/ 0 h 116"/>
                  <a:gd name="T80" fmla="*/ 1 w 94"/>
                  <a:gd name="T81" fmla="*/ 0 h 116"/>
                  <a:gd name="T82" fmla="*/ 1 w 94"/>
                  <a:gd name="T83" fmla="*/ 0 h 116"/>
                  <a:gd name="T84" fmla="*/ 1 w 94"/>
                  <a:gd name="T85" fmla="*/ 0 h 116"/>
                  <a:gd name="T86" fmla="*/ 1 w 94"/>
                  <a:gd name="T87" fmla="*/ 0 h 116"/>
                  <a:gd name="T88" fmla="*/ 1 w 94"/>
                  <a:gd name="T89" fmla="*/ 0 h 116"/>
                  <a:gd name="T90" fmla="*/ 1 w 94"/>
                  <a:gd name="T91" fmla="*/ 0 h 116"/>
                  <a:gd name="T92" fmla="*/ 1 w 94"/>
                  <a:gd name="T93" fmla="*/ 0 h 1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4" h="116">
                    <a:moveTo>
                      <a:pt x="37" y="2"/>
                    </a:moveTo>
                    <a:lnTo>
                      <a:pt x="33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2" y="4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7"/>
                    </a:lnTo>
                    <a:lnTo>
                      <a:pt x="8" y="68"/>
                    </a:lnTo>
                    <a:lnTo>
                      <a:pt x="13" y="77"/>
                    </a:lnTo>
                    <a:lnTo>
                      <a:pt x="16" y="83"/>
                    </a:lnTo>
                    <a:lnTo>
                      <a:pt x="20" y="88"/>
                    </a:lnTo>
                    <a:lnTo>
                      <a:pt x="28" y="96"/>
                    </a:lnTo>
                    <a:lnTo>
                      <a:pt x="37" y="105"/>
                    </a:lnTo>
                    <a:lnTo>
                      <a:pt x="46" y="110"/>
                    </a:lnTo>
                    <a:lnTo>
                      <a:pt x="56" y="114"/>
                    </a:lnTo>
                    <a:lnTo>
                      <a:pt x="61" y="116"/>
                    </a:lnTo>
                    <a:lnTo>
                      <a:pt x="66" y="116"/>
                    </a:lnTo>
                    <a:lnTo>
                      <a:pt x="70" y="116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1" y="112"/>
                    </a:lnTo>
                    <a:lnTo>
                      <a:pt x="83" y="110"/>
                    </a:lnTo>
                    <a:lnTo>
                      <a:pt x="86" y="107"/>
                    </a:lnTo>
                    <a:lnTo>
                      <a:pt x="92" y="101"/>
                    </a:lnTo>
                    <a:lnTo>
                      <a:pt x="94" y="92"/>
                    </a:lnTo>
                    <a:lnTo>
                      <a:pt x="94" y="88"/>
                    </a:lnTo>
                    <a:lnTo>
                      <a:pt x="94" y="83"/>
                    </a:lnTo>
                    <a:lnTo>
                      <a:pt x="94" y="72"/>
                    </a:lnTo>
                    <a:lnTo>
                      <a:pt x="90" y="61"/>
                    </a:lnTo>
                    <a:lnTo>
                      <a:pt x="86" y="48"/>
                    </a:lnTo>
                    <a:lnTo>
                      <a:pt x="83" y="43"/>
                    </a:lnTo>
                    <a:lnTo>
                      <a:pt x="81" y="39"/>
                    </a:lnTo>
                    <a:lnTo>
                      <a:pt x="72" y="28"/>
                    </a:lnTo>
                    <a:lnTo>
                      <a:pt x="68" y="24"/>
                    </a:lnTo>
                    <a:lnTo>
                      <a:pt x="64" y="19"/>
                    </a:lnTo>
                    <a:lnTo>
                      <a:pt x="56" y="11"/>
                    </a:lnTo>
                    <a:lnTo>
                      <a:pt x="46" y="6"/>
                    </a:lnTo>
                    <a:lnTo>
                      <a:pt x="42" y="4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2" name="Freeform 1101"/>
              <p:cNvSpPr>
                <a:spLocks/>
              </p:cNvSpPr>
              <p:nvPr userDrawn="1"/>
            </p:nvSpPr>
            <p:spPr bwMode="auto">
              <a:xfrm>
                <a:off x="4023" y="3920"/>
                <a:ext cx="45" cy="56"/>
              </a:xfrm>
              <a:custGeom>
                <a:avLst/>
                <a:gdLst>
                  <a:gd name="T0" fmla="*/ 0 w 91"/>
                  <a:gd name="T1" fmla="*/ 0 h 113"/>
                  <a:gd name="T2" fmla="*/ 0 w 91"/>
                  <a:gd name="T3" fmla="*/ 0 h 113"/>
                  <a:gd name="T4" fmla="*/ 0 w 91"/>
                  <a:gd name="T5" fmla="*/ 0 h 113"/>
                  <a:gd name="T6" fmla="*/ 0 w 91"/>
                  <a:gd name="T7" fmla="*/ 0 h 113"/>
                  <a:gd name="T8" fmla="*/ 0 w 91"/>
                  <a:gd name="T9" fmla="*/ 0 h 113"/>
                  <a:gd name="T10" fmla="*/ 0 w 91"/>
                  <a:gd name="T11" fmla="*/ 0 h 113"/>
                  <a:gd name="T12" fmla="*/ 0 w 91"/>
                  <a:gd name="T13" fmla="*/ 0 h 113"/>
                  <a:gd name="T14" fmla="*/ 0 w 91"/>
                  <a:gd name="T15" fmla="*/ 0 h 113"/>
                  <a:gd name="T16" fmla="*/ 0 w 91"/>
                  <a:gd name="T17" fmla="*/ 0 h 113"/>
                  <a:gd name="T18" fmla="*/ 0 w 91"/>
                  <a:gd name="T19" fmla="*/ 0 h 113"/>
                  <a:gd name="T20" fmla="*/ 0 w 91"/>
                  <a:gd name="T21" fmla="*/ 0 h 113"/>
                  <a:gd name="T22" fmla="*/ 0 w 91"/>
                  <a:gd name="T23" fmla="*/ 0 h 113"/>
                  <a:gd name="T24" fmla="*/ 0 w 91"/>
                  <a:gd name="T25" fmla="*/ 0 h 113"/>
                  <a:gd name="T26" fmla="*/ 0 w 91"/>
                  <a:gd name="T27" fmla="*/ 0 h 113"/>
                  <a:gd name="T28" fmla="*/ 0 w 91"/>
                  <a:gd name="T29" fmla="*/ 0 h 113"/>
                  <a:gd name="T30" fmla="*/ 0 w 91"/>
                  <a:gd name="T31" fmla="*/ 0 h 113"/>
                  <a:gd name="T32" fmla="*/ 0 w 91"/>
                  <a:gd name="T33" fmla="*/ 0 h 113"/>
                  <a:gd name="T34" fmla="*/ 0 w 91"/>
                  <a:gd name="T35" fmla="*/ 0 h 113"/>
                  <a:gd name="T36" fmla="*/ 0 w 91"/>
                  <a:gd name="T37" fmla="*/ 0 h 113"/>
                  <a:gd name="T38" fmla="*/ 0 w 91"/>
                  <a:gd name="T39" fmla="*/ 0 h 113"/>
                  <a:gd name="T40" fmla="*/ 0 w 91"/>
                  <a:gd name="T41" fmla="*/ 0 h 113"/>
                  <a:gd name="T42" fmla="*/ 0 w 91"/>
                  <a:gd name="T43" fmla="*/ 0 h 113"/>
                  <a:gd name="T44" fmla="*/ 0 w 91"/>
                  <a:gd name="T45" fmla="*/ 0 h 113"/>
                  <a:gd name="T46" fmla="*/ 0 w 91"/>
                  <a:gd name="T47" fmla="*/ 0 h 113"/>
                  <a:gd name="T48" fmla="*/ 0 w 91"/>
                  <a:gd name="T49" fmla="*/ 0 h 113"/>
                  <a:gd name="T50" fmla="*/ 0 w 91"/>
                  <a:gd name="T51" fmla="*/ 0 h 113"/>
                  <a:gd name="T52" fmla="*/ 0 w 91"/>
                  <a:gd name="T53" fmla="*/ 0 h 113"/>
                  <a:gd name="T54" fmla="*/ 0 w 91"/>
                  <a:gd name="T55" fmla="*/ 0 h 113"/>
                  <a:gd name="T56" fmla="*/ 0 w 91"/>
                  <a:gd name="T57" fmla="*/ 0 h 113"/>
                  <a:gd name="T58" fmla="*/ 0 w 91"/>
                  <a:gd name="T59" fmla="*/ 0 h 113"/>
                  <a:gd name="T60" fmla="*/ 0 w 91"/>
                  <a:gd name="T61" fmla="*/ 0 h 113"/>
                  <a:gd name="T62" fmla="*/ 0 w 91"/>
                  <a:gd name="T63" fmla="*/ 0 h 113"/>
                  <a:gd name="T64" fmla="*/ 0 w 91"/>
                  <a:gd name="T65" fmla="*/ 0 h 113"/>
                  <a:gd name="T66" fmla="*/ 0 w 91"/>
                  <a:gd name="T67" fmla="*/ 0 h 113"/>
                  <a:gd name="T68" fmla="*/ 0 w 91"/>
                  <a:gd name="T69" fmla="*/ 0 h 113"/>
                  <a:gd name="T70" fmla="*/ 0 w 91"/>
                  <a:gd name="T71" fmla="*/ 0 h 113"/>
                  <a:gd name="T72" fmla="*/ 0 w 91"/>
                  <a:gd name="T73" fmla="*/ 0 h 113"/>
                  <a:gd name="T74" fmla="*/ 0 w 91"/>
                  <a:gd name="T75" fmla="*/ 0 h 113"/>
                  <a:gd name="T76" fmla="*/ 0 w 91"/>
                  <a:gd name="T77" fmla="*/ 0 h 113"/>
                  <a:gd name="T78" fmla="*/ 0 w 91"/>
                  <a:gd name="T79" fmla="*/ 0 h 113"/>
                  <a:gd name="T80" fmla="*/ 0 w 91"/>
                  <a:gd name="T81" fmla="*/ 0 h 113"/>
                  <a:gd name="T82" fmla="*/ 0 w 91"/>
                  <a:gd name="T83" fmla="*/ 0 h 113"/>
                  <a:gd name="T84" fmla="*/ 0 w 91"/>
                  <a:gd name="T85" fmla="*/ 0 h 113"/>
                  <a:gd name="T86" fmla="*/ 0 w 91"/>
                  <a:gd name="T87" fmla="*/ 0 h 113"/>
                  <a:gd name="T88" fmla="*/ 0 w 91"/>
                  <a:gd name="T89" fmla="*/ 0 h 113"/>
                  <a:gd name="T90" fmla="*/ 0 w 91"/>
                  <a:gd name="T91" fmla="*/ 0 h 113"/>
                  <a:gd name="T92" fmla="*/ 0 w 91"/>
                  <a:gd name="T93" fmla="*/ 0 h 1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1" h="113">
                    <a:moveTo>
                      <a:pt x="36" y="1"/>
                    </a:moveTo>
                    <a:lnTo>
                      <a:pt x="32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2"/>
                    </a:lnTo>
                    <a:lnTo>
                      <a:pt x="6" y="58"/>
                    </a:lnTo>
                    <a:lnTo>
                      <a:pt x="7" y="63"/>
                    </a:lnTo>
                    <a:lnTo>
                      <a:pt x="10" y="69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2"/>
                    </a:lnTo>
                    <a:lnTo>
                      <a:pt x="36" y="100"/>
                    </a:lnTo>
                    <a:lnTo>
                      <a:pt x="41" y="103"/>
                    </a:lnTo>
                    <a:lnTo>
                      <a:pt x="46" y="106"/>
                    </a:lnTo>
                    <a:lnTo>
                      <a:pt x="55" y="110"/>
                    </a:lnTo>
                    <a:lnTo>
                      <a:pt x="63" y="113"/>
                    </a:lnTo>
                    <a:lnTo>
                      <a:pt x="68" y="113"/>
                    </a:lnTo>
                    <a:lnTo>
                      <a:pt x="72" y="113"/>
                    </a:lnTo>
                    <a:lnTo>
                      <a:pt x="74" y="111"/>
                    </a:lnTo>
                    <a:lnTo>
                      <a:pt x="79" y="110"/>
                    </a:lnTo>
                    <a:lnTo>
                      <a:pt x="81" y="107"/>
                    </a:lnTo>
                    <a:lnTo>
                      <a:pt x="84" y="106"/>
                    </a:lnTo>
                    <a:lnTo>
                      <a:pt x="85" y="102"/>
                    </a:lnTo>
                    <a:lnTo>
                      <a:pt x="88" y="99"/>
                    </a:lnTo>
                    <a:lnTo>
                      <a:pt x="91" y="91"/>
                    </a:lnTo>
                    <a:lnTo>
                      <a:pt x="91" y="87"/>
                    </a:lnTo>
                    <a:lnTo>
                      <a:pt x="91" y="81"/>
                    </a:lnTo>
                    <a:lnTo>
                      <a:pt x="91" y="72"/>
                    </a:lnTo>
                    <a:lnTo>
                      <a:pt x="88" y="59"/>
                    </a:lnTo>
                    <a:lnTo>
                      <a:pt x="83" y="48"/>
                    </a:lnTo>
                    <a:lnTo>
                      <a:pt x="77" y="39"/>
                    </a:lnTo>
                    <a:lnTo>
                      <a:pt x="70" y="28"/>
                    </a:lnTo>
                    <a:lnTo>
                      <a:pt x="62" y="19"/>
                    </a:lnTo>
                    <a:lnTo>
                      <a:pt x="54" y="11"/>
                    </a:lnTo>
                    <a:lnTo>
                      <a:pt x="46" y="6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3" name="Freeform 1102"/>
              <p:cNvSpPr>
                <a:spLocks/>
              </p:cNvSpPr>
              <p:nvPr userDrawn="1"/>
            </p:nvSpPr>
            <p:spPr bwMode="auto">
              <a:xfrm>
                <a:off x="4271" y="4001"/>
                <a:ext cx="53" cy="61"/>
              </a:xfrm>
              <a:custGeom>
                <a:avLst/>
                <a:gdLst>
                  <a:gd name="T0" fmla="*/ 0 w 108"/>
                  <a:gd name="T1" fmla="*/ 0 h 123"/>
                  <a:gd name="T2" fmla="*/ 0 w 108"/>
                  <a:gd name="T3" fmla="*/ 0 h 123"/>
                  <a:gd name="T4" fmla="*/ 0 w 108"/>
                  <a:gd name="T5" fmla="*/ 0 h 123"/>
                  <a:gd name="T6" fmla="*/ 0 w 108"/>
                  <a:gd name="T7" fmla="*/ 0 h 123"/>
                  <a:gd name="T8" fmla="*/ 0 w 108"/>
                  <a:gd name="T9" fmla="*/ 0 h 123"/>
                  <a:gd name="T10" fmla="*/ 0 w 108"/>
                  <a:gd name="T11" fmla="*/ 0 h 123"/>
                  <a:gd name="T12" fmla="*/ 0 w 108"/>
                  <a:gd name="T13" fmla="*/ 0 h 123"/>
                  <a:gd name="T14" fmla="*/ 0 w 108"/>
                  <a:gd name="T15" fmla="*/ 0 h 123"/>
                  <a:gd name="T16" fmla="*/ 0 w 108"/>
                  <a:gd name="T17" fmla="*/ 0 h 123"/>
                  <a:gd name="T18" fmla="*/ 0 w 108"/>
                  <a:gd name="T19" fmla="*/ 0 h 123"/>
                  <a:gd name="T20" fmla="*/ 0 w 108"/>
                  <a:gd name="T21" fmla="*/ 0 h 123"/>
                  <a:gd name="T22" fmla="*/ 0 w 108"/>
                  <a:gd name="T23" fmla="*/ 0 h 123"/>
                  <a:gd name="T24" fmla="*/ 0 w 108"/>
                  <a:gd name="T25" fmla="*/ 0 h 123"/>
                  <a:gd name="T26" fmla="*/ 0 w 108"/>
                  <a:gd name="T27" fmla="*/ 0 h 123"/>
                  <a:gd name="T28" fmla="*/ 0 w 108"/>
                  <a:gd name="T29" fmla="*/ 0 h 123"/>
                  <a:gd name="T30" fmla="*/ 0 w 108"/>
                  <a:gd name="T31" fmla="*/ 0 h 123"/>
                  <a:gd name="T32" fmla="*/ 0 w 108"/>
                  <a:gd name="T33" fmla="*/ 0 h 123"/>
                  <a:gd name="T34" fmla="*/ 0 w 108"/>
                  <a:gd name="T35" fmla="*/ 0 h 123"/>
                  <a:gd name="T36" fmla="*/ 0 w 108"/>
                  <a:gd name="T37" fmla="*/ 0 h 123"/>
                  <a:gd name="T38" fmla="*/ 0 w 108"/>
                  <a:gd name="T39" fmla="*/ 0 h 123"/>
                  <a:gd name="T40" fmla="*/ 0 w 108"/>
                  <a:gd name="T41" fmla="*/ 0 h 123"/>
                  <a:gd name="T42" fmla="*/ 0 w 108"/>
                  <a:gd name="T43" fmla="*/ 0 h 123"/>
                  <a:gd name="T44" fmla="*/ 0 w 108"/>
                  <a:gd name="T45" fmla="*/ 0 h 123"/>
                  <a:gd name="T46" fmla="*/ 0 w 108"/>
                  <a:gd name="T47" fmla="*/ 0 h 123"/>
                  <a:gd name="T48" fmla="*/ 0 w 108"/>
                  <a:gd name="T49" fmla="*/ 0 h 123"/>
                  <a:gd name="T50" fmla="*/ 0 w 108"/>
                  <a:gd name="T51" fmla="*/ 0 h 123"/>
                  <a:gd name="T52" fmla="*/ 0 w 108"/>
                  <a:gd name="T53" fmla="*/ 0 h 123"/>
                  <a:gd name="T54" fmla="*/ 0 w 108"/>
                  <a:gd name="T55" fmla="*/ 0 h 123"/>
                  <a:gd name="T56" fmla="*/ 0 w 108"/>
                  <a:gd name="T57" fmla="*/ 0 h 123"/>
                  <a:gd name="T58" fmla="*/ 0 w 108"/>
                  <a:gd name="T59" fmla="*/ 0 h 123"/>
                  <a:gd name="T60" fmla="*/ 0 w 108"/>
                  <a:gd name="T61" fmla="*/ 0 h 123"/>
                  <a:gd name="T62" fmla="*/ 0 w 108"/>
                  <a:gd name="T63" fmla="*/ 0 h 123"/>
                  <a:gd name="T64" fmla="*/ 0 w 108"/>
                  <a:gd name="T65" fmla="*/ 0 h 123"/>
                  <a:gd name="T66" fmla="*/ 0 w 108"/>
                  <a:gd name="T67" fmla="*/ 0 h 123"/>
                  <a:gd name="T68" fmla="*/ 0 w 108"/>
                  <a:gd name="T69" fmla="*/ 0 h 123"/>
                  <a:gd name="T70" fmla="*/ 0 w 108"/>
                  <a:gd name="T71" fmla="*/ 0 h 123"/>
                  <a:gd name="T72" fmla="*/ 0 w 108"/>
                  <a:gd name="T73" fmla="*/ 0 h 123"/>
                  <a:gd name="T74" fmla="*/ 0 w 108"/>
                  <a:gd name="T75" fmla="*/ 0 h 123"/>
                  <a:gd name="T76" fmla="*/ 0 w 108"/>
                  <a:gd name="T77" fmla="*/ 0 h 123"/>
                  <a:gd name="T78" fmla="*/ 0 w 108"/>
                  <a:gd name="T79" fmla="*/ 0 h 123"/>
                  <a:gd name="T80" fmla="*/ 0 w 108"/>
                  <a:gd name="T81" fmla="*/ 0 h 123"/>
                  <a:gd name="T82" fmla="*/ 0 w 108"/>
                  <a:gd name="T83" fmla="*/ 0 h 123"/>
                  <a:gd name="T84" fmla="*/ 0 w 108"/>
                  <a:gd name="T85" fmla="*/ 0 h 123"/>
                  <a:gd name="T86" fmla="*/ 0 w 108"/>
                  <a:gd name="T87" fmla="*/ 0 h 123"/>
                  <a:gd name="T88" fmla="*/ 0 w 108"/>
                  <a:gd name="T89" fmla="*/ 0 h 123"/>
                  <a:gd name="T90" fmla="*/ 0 w 108"/>
                  <a:gd name="T91" fmla="*/ 0 h 123"/>
                  <a:gd name="T92" fmla="*/ 0 w 108"/>
                  <a:gd name="T93" fmla="*/ 0 h 123"/>
                  <a:gd name="T94" fmla="*/ 0 w 108"/>
                  <a:gd name="T95" fmla="*/ 0 h 123"/>
                  <a:gd name="T96" fmla="*/ 0 w 108"/>
                  <a:gd name="T97" fmla="*/ 0 h 123"/>
                  <a:gd name="T98" fmla="*/ 0 w 108"/>
                  <a:gd name="T99" fmla="*/ 0 h 123"/>
                  <a:gd name="T100" fmla="*/ 0 w 108"/>
                  <a:gd name="T101" fmla="*/ 0 h 1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8" h="123">
                    <a:moveTo>
                      <a:pt x="44" y="2"/>
                    </a:moveTo>
                    <a:lnTo>
                      <a:pt x="39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2" y="44"/>
                    </a:lnTo>
                    <a:lnTo>
                      <a:pt x="3" y="50"/>
                    </a:lnTo>
                    <a:lnTo>
                      <a:pt x="4" y="55"/>
                    </a:lnTo>
                    <a:lnTo>
                      <a:pt x="10" y="68"/>
                    </a:lnTo>
                    <a:lnTo>
                      <a:pt x="17" y="79"/>
                    </a:lnTo>
                    <a:lnTo>
                      <a:pt x="24" y="90"/>
                    </a:lnTo>
                    <a:lnTo>
                      <a:pt x="28" y="95"/>
                    </a:lnTo>
                    <a:lnTo>
                      <a:pt x="33" y="99"/>
                    </a:lnTo>
                    <a:lnTo>
                      <a:pt x="43" y="109"/>
                    </a:lnTo>
                    <a:lnTo>
                      <a:pt x="54" y="114"/>
                    </a:lnTo>
                    <a:lnTo>
                      <a:pt x="58" y="117"/>
                    </a:lnTo>
                    <a:lnTo>
                      <a:pt x="63" y="120"/>
                    </a:lnTo>
                    <a:lnTo>
                      <a:pt x="69" y="121"/>
                    </a:lnTo>
                    <a:lnTo>
                      <a:pt x="75" y="123"/>
                    </a:lnTo>
                    <a:lnTo>
                      <a:pt x="84" y="123"/>
                    </a:lnTo>
                    <a:lnTo>
                      <a:pt x="88" y="121"/>
                    </a:lnTo>
                    <a:lnTo>
                      <a:pt x="92" y="120"/>
                    </a:lnTo>
                    <a:lnTo>
                      <a:pt x="95" y="117"/>
                    </a:lnTo>
                    <a:lnTo>
                      <a:pt x="98" y="116"/>
                    </a:lnTo>
                    <a:lnTo>
                      <a:pt x="101" y="112"/>
                    </a:lnTo>
                    <a:lnTo>
                      <a:pt x="103" y="109"/>
                    </a:lnTo>
                    <a:lnTo>
                      <a:pt x="105" y="105"/>
                    </a:lnTo>
                    <a:lnTo>
                      <a:pt x="106" y="101"/>
                    </a:lnTo>
                    <a:lnTo>
                      <a:pt x="108" y="95"/>
                    </a:lnTo>
                    <a:lnTo>
                      <a:pt x="108" y="90"/>
                    </a:lnTo>
                    <a:lnTo>
                      <a:pt x="106" y="79"/>
                    </a:lnTo>
                    <a:lnTo>
                      <a:pt x="103" y="66"/>
                    </a:lnTo>
                    <a:lnTo>
                      <a:pt x="102" y="59"/>
                    </a:lnTo>
                    <a:lnTo>
                      <a:pt x="99" y="54"/>
                    </a:lnTo>
                    <a:lnTo>
                      <a:pt x="92" y="43"/>
                    </a:lnTo>
                    <a:lnTo>
                      <a:pt x="84" y="32"/>
                    </a:lnTo>
                    <a:lnTo>
                      <a:pt x="80" y="26"/>
                    </a:lnTo>
                    <a:lnTo>
                      <a:pt x="75" y="22"/>
                    </a:lnTo>
                    <a:lnTo>
                      <a:pt x="70" y="17"/>
                    </a:lnTo>
                    <a:lnTo>
                      <a:pt x="65" y="14"/>
                    </a:lnTo>
                    <a:lnTo>
                      <a:pt x="54" y="7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4" name="Freeform 1103"/>
              <p:cNvSpPr>
                <a:spLocks/>
              </p:cNvSpPr>
              <p:nvPr userDrawn="1"/>
            </p:nvSpPr>
            <p:spPr bwMode="auto">
              <a:xfrm>
                <a:off x="3809" y="3849"/>
                <a:ext cx="40" cy="53"/>
              </a:xfrm>
              <a:custGeom>
                <a:avLst/>
                <a:gdLst>
                  <a:gd name="T0" fmla="*/ 1 w 80"/>
                  <a:gd name="T1" fmla="*/ 1 h 104"/>
                  <a:gd name="T2" fmla="*/ 1 w 80"/>
                  <a:gd name="T3" fmla="*/ 1 h 104"/>
                  <a:gd name="T4" fmla="*/ 1 w 80"/>
                  <a:gd name="T5" fmla="*/ 0 h 104"/>
                  <a:gd name="T6" fmla="*/ 1 w 80"/>
                  <a:gd name="T7" fmla="*/ 0 h 104"/>
                  <a:gd name="T8" fmla="*/ 1 w 80"/>
                  <a:gd name="T9" fmla="*/ 1 h 104"/>
                  <a:gd name="T10" fmla="*/ 1 w 80"/>
                  <a:gd name="T11" fmla="*/ 1 h 104"/>
                  <a:gd name="T12" fmla="*/ 1 w 80"/>
                  <a:gd name="T13" fmla="*/ 1 h 104"/>
                  <a:gd name="T14" fmla="*/ 1 w 80"/>
                  <a:gd name="T15" fmla="*/ 1 h 104"/>
                  <a:gd name="T16" fmla="*/ 1 w 80"/>
                  <a:gd name="T17" fmla="*/ 1 h 104"/>
                  <a:gd name="T18" fmla="*/ 0 w 80"/>
                  <a:gd name="T19" fmla="*/ 1 h 104"/>
                  <a:gd name="T20" fmla="*/ 0 w 80"/>
                  <a:gd name="T21" fmla="*/ 1 h 104"/>
                  <a:gd name="T22" fmla="*/ 0 w 80"/>
                  <a:gd name="T23" fmla="*/ 1 h 104"/>
                  <a:gd name="T24" fmla="*/ 1 w 80"/>
                  <a:gd name="T25" fmla="*/ 1 h 104"/>
                  <a:gd name="T26" fmla="*/ 1 w 80"/>
                  <a:gd name="T27" fmla="*/ 1 h 104"/>
                  <a:gd name="T28" fmla="*/ 1 w 80"/>
                  <a:gd name="T29" fmla="*/ 1 h 104"/>
                  <a:gd name="T30" fmla="*/ 1 w 80"/>
                  <a:gd name="T31" fmla="*/ 1 h 104"/>
                  <a:gd name="T32" fmla="*/ 1 w 80"/>
                  <a:gd name="T33" fmla="*/ 1 h 104"/>
                  <a:gd name="T34" fmla="*/ 1 w 80"/>
                  <a:gd name="T35" fmla="*/ 1 h 104"/>
                  <a:gd name="T36" fmla="*/ 1 w 80"/>
                  <a:gd name="T37" fmla="*/ 1 h 104"/>
                  <a:gd name="T38" fmla="*/ 1 w 80"/>
                  <a:gd name="T39" fmla="*/ 1 h 104"/>
                  <a:gd name="T40" fmla="*/ 1 w 80"/>
                  <a:gd name="T41" fmla="*/ 1 h 104"/>
                  <a:gd name="T42" fmla="*/ 1 w 80"/>
                  <a:gd name="T43" fmla="*/ 1 h 104"/>
                  <a:gd name="T44" fmla="*/ 1 w 80"/>
                  <a:gd name="T45" fmla="*/ 1 h 104"/>
                  <a:gd name="T46" fmla="*/ 1 w 80"/>
                  <a:gd name="T47" fmla="*/ 1 h 104"/>
                  <a:gd name="T48" fmla="*/ 1 w 80"/>
                  <a:gd name="T49" fmla="*/ 1 h 104"/>
                  <a:gd name="T50" fmla="*/ 1 w 80"/>
                  <a:gd name="T51" fmla="*/ 1 h 104"/>
                  <a:gd name="T52" fmla="*/ 1 w 80"/>
                  <a:gd name="T53" fmla="*/ 1 h 104"/>
                  <a:gd name="T54" fmla="*/ 1 w 80"/>
                  <a:gd name="T55" fmla="*/ 1 h 104"/>
                  <a:gd name="T56" fmla="*/ 1 w 80"/>
                  <a:gd name="T57" fmla="*/ 1 h 104"/>
                  <a:gd name="T58" fmla="*/ 1 w 80"/>
                  <a:gd name="T59" fmla="*/ 1 h 104"/>
                  <a:gd name="T60" fmla="*/ 1 w 80"/>
                  <a:gd name="T61" fmla="*/ 1 h 104"/>
                  <a:gd name="T62" fmla="*/ 1 w 80"/>
                  <a:gd name="T63" fmla="*/ 1 h 104"/>
                  <a:gd name="T64" fmla="*/ 1 w 80"/>
                  <a:gd name="T65" fmla="*/ 1 h 104"/>
                  <a:gd name="T66" fmla="*/ 1 w 80"/>
                  <a:gd name="T67" fmla="*/ 1 h 104"/>
                  <a:gd name="T68" fmla="*/ 1 w 80"/>
                  <a:gd name="T69" fmla="*/ 1 h 104"/>
                  <a:gd name="T70" fmla="*/ 1 w 80"/>
                  <a:gd name="T71" fmla="*/ 1 h 104"/>
                  <a:gd name="T72" fmla="*/ 1 w 80"/>
                  <a:gd name="T73" fmla="*/ 1 h 104"/>
                  <a:gd name="T74" fmla="*/ 1 w 80"/>
                  <a:gd name="T75" fmla="*/ 1 h 104"/>
                  <a:gd name="T76" fmla="*/ 1 w 80"/>
                  <a:gd name="T77" fmla="*/ 1 h 104"/>
                  <a:gd name="T78" fmla="*/ 1 w 80"/>
                  <a:gd name="T79" fmla="*/ 1 h 104"/>
                  <a:gd name="T80" fmla="*/ 1 w 80"/>
                  <a:gd name="T81" fmla="*/ 1 h 104"/>
                  <a:gd name="T82" fmla="*/ 1 w 80"/>
                  <a:gd name="T83" fmla="*/ 1 h 104"/>
                  <a:gd name="T84" fmla="*/ 1 w 80"/>
                  <a:gd name="T85" fmla="*/ 1 h 104"/>
                  <a:gd name="T86" fmla="*/ 1 w 80"/>
                  <a:gd name="T87" fmla="*/ 1 h 104"/>
                  <a:gd name="T88" fmla="*/ 1 w 80"/>
                  <a:gd name="T89" fmla="*/ 1 h 10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0" h="104">
                    <a:moveTo>
                      <a:pt x="31" y="1"/>
                    </a:moveTo>
                    <a:lnTo>
                      <a:pt x="27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6" y="8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3" y="49"/>
                    </a:lnTo>
                    <a:lnTo>
                      <a:pt x="7" y="60"/>
                    </a:lnTo>
                    <a:lnTo>
                      <a:pt x="10" y="64"/>
                    </a:lnTo>
                    <a:lnTo>
                      <a:pt x="13" y="70"/>
                    </a:lnTo>
                    <a:lnTo>
                      <a:pt x="18" y="80"/>
                    </a:lnTo>
                    <a:lnTo>
                      <a:pt x="25" y="86"/>
                    </a:lnTo>
                    <a:lnTo>
                      <a:pt x="32" y="93"/>
                    </a:lnTo>
                    <a:lnTo>
                      <a:pt x="40" y="99"/>
                    </a:lnTo>
                    <a:lnTo>
                      <a:pt x="49" y="103"/>
                    </a:lnTo>
                    <a:lnTo>
                      <a:pt x="53" y="104"/>
                    </a:lnTo>
                    <a:lnTo>
                      <a:pt x="55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6" y="103"/>
                    </a:lnTo>
                    <a:lnTo>
                      <a:pt x="69" y="102"/>
                    </a:lnTo>
                    <a:lnTo>
                      <a:pt x="72" y="100"/>
                    </a:lnTo>
                    <a:lnTo>
                      <a:pt x="73" y="97"/>
                    </a:lnTo>
                    <a:lnTo>
                      <a:pt x="77" y="92"/>
                    </a:lnTo>
                    <a:lnTo>
                      <a:pt x="79" y="88"/>
                    </a:lnTo>
                    <a:lnTo>
                      <a:pt x="79" y="84"/>
                    </a:lnTo>
                    <a:lnTo>
                      <a:pt x="80" y="75"/>
                    </a:lnTo>
                    <a:lnTo>
                      <a:pt x="79" y="66"/>
                    </a:lnTo>
                    <a:lnTo>
                      <a:pt x="77" y="60"/>
                    </a:lnTo>
                    <a:lnTo>
                      <a:pt x="76" y="55"/>
                    </a:lnTo>
                    <a:lnTo>
                      <a:pt x="72" y="45"/>
                    </a:lnTo>
                    <a:lnTo>
                      <a:pt x="68" y="34"/>
                    </a:lnTo>
                    <a:lnTo>
                      <a:pt x="64" y="30"/>
                    </a:lnTo>
                    <a:lnTo>
                      <a:pt x="61" y="26"/>
                    </a:lnTo>
                    <a:lnTo>
                      <a:pt x="54" y="18"/>
                    </a:lnTo>
                    <a:lnTo>
                      <a:pt x="47" y="11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5" name="Freeform 1104"/>
              <p:cNvSpPr>
                <a:spLocks/>
              </p:cNvSpPr>
              <p:nvPr userDrawn="1"/>
            </p:nvSpPr>
            <p:spPr bwMode="auto">
              <a:xfrm>
                <a:off x="3948" y="3895"/>
                <a:ext cx="44" cy="55"/>
              </a:xfrm>
              <a:custGeom>
                <a:avLst/>
                <a:gdLst>
                  <a:gd name="T0" fmla="*/ 1 w 88"/>
                  <a:gd name="T1" fmla="*/ 1 h 110"/>
                  <a:gd name="T2" fmla="*/ 1 w 88"/>
                  <a:gd name="T3" fmla="*/ 1 h 110"/>
                  <a:gd name="T4" fmla="*/ 1 w 88"/>
                  <a:gd name="T5" fmla="*/ 0 h 110"/>
                  <a:gd name="T6" fmla="*/ 1 w 88"/>
                  <a:gd name="T7" fmla="*/ 0 h 110"/>
                  <a:gd name="T8" fmla="*/ 1 w 88"/>
                  <a:gd name="T9" fmla="*/ 1 h 110"/>
                  <a:gd name="T10" fmla="*/ 1 w 88"/>
                  <a:gd name="T11" fmla="*/ 1 h 110"/>
                  <a:gd name="T12" fmla="*/ 1 w 88"/>
                  <a:gd name="T13" fmla="*/ 1 h 110"/>
                  <a:gd name="T14" fmla="*/ 1 w 88"/>
                  <a:gd name="T15" fmla="*/ 1 h 110"/>
                  <a:gd name="T16" fmla="*/ 1 w 88"/>
                  <a:gd name="T17" fmla="*/ 1 h 110"/>
                  <a:gd name="T18" fmla="*/ 0 w 88"/>
                  <a:gd name="T19" fmla="*/ 1 h 110"/>
                  <a:gd name="T20" fmla="*/ 0 w 88"/>
                  <a:gd name="T21" fmla="*/ 1 h 110"/>
                  <a:gd name="T22" fmla="*/ 1 w 88"/>
                  <a:gd name="T23" fmla="*/ 1 h 110"/>
                  <a:gd name="T24" fmla="*/ 1 w 88"/>
                  <a:gd name="T25" fmla="*/ 1 h 110"/>
                  <a:gd name="T26" fmla="*/ 1 w 88"/>
                  <a:gd name="T27" fmla="*/ 1 h 110"/>
                  <a:gd name="T28" fmla="*/ 1 w 88"/>
                  <a:gd name="T29" fmla="*/ 1 h 110"/>
                  <a:gd name="T30" fmla="*/ 1 w 88"/>
                  <a:gd name="T31" fmla="*/ 1 h 110"/>
                  <a:gd name="T32" fmla="*/ 1 w 88"/>
                  <a:gd name="T33" fmla="*/ 1 h 110"/>
                  <a:gd name="T34" fmla="*/ 1 w 88"/>
                  <a:gd name="T35" fmla="*/ 1 h 110"/>
                  <a:gd name="T36" fmla="*/ 1 w 88"/>
                  <a:gd name="T37" fmla="*/ 1 h 110"/>
                  <a:gd name="T38" fmla="*/ 1 w 88"/>
                  <a:gd name="T39" fmla="*/ 1 h 110"/>
                  <a:gd name="T40" fmla="*/ 1 w 88"/>
                  <a:gd name="T41" fmla="*/ 1 h 110"/>
                  <a:gd name="T42" fmla="*/ 1 w 88"/>
                  <a:gd name="T43" fmla="*/ 1 h 110"/>
                  <a:gd name="T44" fmla="*/ 1 w 88"/>
                  <a:gd name="T45" fmla="*/ 1 h 110"/>
                  <a:gd name="T46" fmla="*/ 1 w 88"/>
                  <a:gd name="T47" fmla="*/ 1 h 110"/>
                  <a:gd name="T48" fmla="*/ 1 w 88"/>
                  <a:gd name="T49" fmla="*/ 1 h 110"/>
                  <a:gd name="T50" fmla="*/ 1 w 88"/>
                  <a:gd name="T51" fmla="*/ 1 h 110"/>
                  <a:gd name="T52" fmla="*/ 1 w 88"/>
                  <a:gd name="T53" fmla="*/ 1 h 110"/>
                  <a:gd name="T54" fmla="*/ 1 w 88"/>
                  <a:gd name="T55" fmla="*/ 1 h 110"/>
                  <a:gd name="T56" fmla="*/ 1 w 88"/>
                  <a:gd name="T57" fmla="*/ 1 h 110"/>
                  <a:gd name="T58" fmla="*/ 1 w 88"/>
                  <a:gd name="T59" fmla="*/ 1 h 110"/>
                  <a:gd name="T60" fmla="*/ 1 w 88"/>
                  <a:gd name="T61" fmla="*/ 1 h 110"/>
                  <a:gd name="T62" fmla="*/ 1 w 88"/>
                  <a:gd name="T63" fmla="*/ 1 h 110"/>
                  <a:gd name="T64" fmla="*/ 1 w 88"/>
                  <a:gd name="T65" fmla="*/ 1 h 110"/>
                  <a:gd name="T66" fmla="*/ 1 w 88"/>
                  <a:gd name="T67" fmla="*/ 1 h 110"/>
                  <a:gd name="T68" fmla="*/ 1 w 88"/>
                  <a:gd name="T69" fmla="*/ 1 h 110"/>
                  <a:gd name="T70" fmla="*/ 1 w 88"/>
                  <a:gd name="T71" fmla="*/ 1 h 110"/>
                  <a:gd name="T72" fmla="*/ 1 w 88"/>
                  <a:gd name="T73" fmla="*/ 1 h 110"/>
                  <a:gd name="T74" fmla="*/ 1 w 88"/>
                  <a:gd name="T75" fmla="*/ 1 h 110"/>
                  <a:gd name="T76" fmla="*/ 1 w 88"/>
                  <a:gd name="T77" fmla="*/ 1 h 110"/>
                  <a:gd name="T78" fmla="*/ 1 w 88"/>
                  <a:gd name="T79" fmla="*/ 1 h 110"/>
                  <a:gd name="T80" fmla="*/ 1 w 88"/>
                  <a:gd name="T81" fmla="*/ 1 h 110"/>
                  <a:gd name="T82" fmla="*/ 1 w 88"/>
                  <a:gd name="T83" fmla="*/ 1 h 110"/>
                  <a:gd name="T84" fmla="*/ 1 w 88"/>
                  <a:gd name="T85" fmla="*/ 1 h 110"/>
                  <a:gd name="T86" fmla="*/ 1 w 88"/>
                  <a:gd name="T87" fmla="*/ 1 h 110"/>
                  <a:gd name="T88" fmla="*/ 1 w 88"/>
                  <a:gd name="T89" fmla="*/ 1 h 1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8" h="110">
                    <a:moveTo>
                      <a:pt x="35" y="2"/>
                    </a:moveTo>
                    <a:lnTo>
                      <a:pt x="31" y="1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2" y="41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6" y="57"/>
                    </a:lnTo>
                    <a:lnTo>
                      <a:pt x="9" y="63"/>
                    </a:lnTo>
                    <a:lnTo>
                      <a:pt x="14" y="72"/>
                    </a:lnTo>
                    <a:lnTo>
                      <a:pt x="20" y="82"/>
                    </a:lnTo>
                    <a:lnTo>
                      <a:pt x="28" y="90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48" y="107"/>
                    </a:lnTo>
                    <a:lnTo>
                      <a:pt x="53" y="108"/>
                    </a:lnTo>
                    <a:lnTo>
                      <a:pt x="57" y="110"/>
                    </a:lnTo>
                    <a:lnTo>
                      <a:pt x="61" y="110"/>
                    </a:lnTo>
                    <a:lnTo>
                      <a:pt x="65" y="110"/>
                    </a:lnTo>
                    <a:lnTo>
                      <a:pt x="69" y="110"/>
                    </a:lnTo>
                    <a:lnTo>
                      <a:pt x="72" y="108"/>
                    </a:lnTo>
                    <a:lnTo>
                      <a:pt x="76" y="107"/>
                    </a:lnTo>
                    <a:lnTo>
                      <a:pt x="79" y="105"/>
                    </a:lnTo>
                    <a:lnTo>
                      <a:pt x="80" y="103"/>
                    </a:lnTo>
                    <a:lnTo>
                      <a:pt x="84" y="97"/>
                    </a:lnTo>
                    <a:lnTo>
                      <a:pt x="87" y="89"/>
                    </a:lnTo>
                    <a:lnTo>
                      <a:pt x="87" y="85"/>
                    </a:lnTo>
                    <a:lnTo>
                      <a:pt x="88" y="79"/>
                    </a:lnTo>
                    <a:lnTo>
                      <a:pt x="87" y="70"/>
                    </a:lnTo>
                    <a:lnTo>
                      <a:pt x="84" y="59"/>
                    </a:lnTo>
                    <a:lnTo>
                      <a:pt x="80" y="48"/>
                    </a:lnTo>
                    <a:lnTo>
                      <a:pt x="75" y="37"/>
                    </a:lnTo>
                    <a:lnTo>
                      <a:pt x="68" y="27"/>
                    </a:lnTo>
                    <a:lnTo>
                      <a:pt x="59" y="19"/>
                    </a:lnTo>
                    <a:lnTo>
                      <a:pt x="53" y="12"/>
                    </a:lnTo>
                    <a:lnTo>
                      <a:pt x="43" y="5"/>
                    </a:lnTo>
                    <a:lnTo>
                      <a:pt x="39" y="4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6" name="Freeform 1105"/>
              <p:cNvSpPr>
                <a:spLocks/>
              </p:cNvSpPr>
              <p:nvPr userDrawn="1"/>
            </p:nvSpPr>
            <p:spPr bwMode="auto">
              <a:xfrm>
                <a:off x="4184" y="3972"/>
                <a:ext cx="51" cy="60"/>
              </a:xfrm>
              <a:custGeom>
                <a:avLst/>
                <a:gdLst>
                  <a:gd name="T0" fmla="*/ 1 w 102"/>
                  <a:gd name="T1" fmla="*/ 1 h 119"/>
                  <a:gd name="T2" fmla="*/ 1 w 102"/>
                  <a:gd name="T3" fmla="*/ 0 h 119"/>
                  <a:gd name="T4" fmla="*/ 1 w 102"/>
                  <a:gd name="T5" fmla="*/ 0 h 119"/>
                  <a:gd name="T6" fmla="*/ 1 w 102"/>
                  <a:gd name="T7" fmla="*/ 1 h 119"/>
                  <a:gd name="T8" fmla="*/ 1 w 102"/>
                  <a:gd name="T9" fmla="*/ 1 h 119"/>
                  <a:gd name="T10" fmla="*/ 1 w 102"/>
                  <a:gd name="T11" fmla="*/ 1 h 119"/>
                  <a:gd name="T12" fmla="*/ 1 w 102"/>
                  <a:gd name="T13" fmla="*/ 1 h 119"/>
                  <a:gd name="T14" fmla="*/ 1 w 102"/>
                  <a:gd name="T15" fmla="*/ 1 h 119"/>
                  <a:gd name="T16" fmla="*/ 1 w 102"/>
                  <a:gd name="T17" fmla="*/ 1 h 119"/>
                  <a:gd name="T18" fmla="*/ 1 w 102"/>
                  <a:gd name="T19" fmla="*/ 1 h 119"/>
                  <a:gd name="T20" fmla="*/ 1 w 102"/>
                  <a:gd name="T21" fmla="*/ 1 h 119"/>
                  <a:gd name="T22" fmla="*/ 1 w 102"/>
                  <a:gd name="T23" fmla="*/ 1 h 119"/>
                  <a:gd name="T24" fmla="*/ 0 w 102"/>
                  <a:gd name="T25" fmla="*/ 1 h 119"/>
                  <a:gd name="T26" fmla="*/ 0 w 102"/>
                  <a:gd name="T27" fmla="*/ 1 h 119"/>
                  <a:gd name="T28" fmla="*/ 1 w 102"/>
                  <a:gd name="T29" fmla="*/ 1 h 119"/>
                  <a:gd name="T30" fmla="*/ 1 w 102"/>
                  <a:gd name="T31" fmla="*/ 1 h 119"/>
                  <a:gd name="T32" fmla="*/ 1 w 102"/>
                  <a:gd name="T33" fmla="*/ 1 h 119"/>
                  <a:gd name="T34" fmla="*/ 1 w 102"/>
                  <a:gd name="T35" fmla="*/ 1 h 119"/>
                  <a:gd name="T36" fmla="*/ 1 w 102"/>
                  <a:gd name="T37" fmla="*/ 1 h 119"/>
                  <a:gd name="T38" fmla="*/ 1 w 102"/>
                  <a:gd name="T39" fmla="*/ 1 h 119"/>
                  <a:gd name="T40" fmla="*/ 1 w 102"/>
                  <a:gd name="T41" fmla="*/ 1 h 119"/>
                  <a:gd name="T42" fmla="*/ 1 w 102"/>
                  <a:gd name="T43" fmla="*/ 1 h 119"/>
                  <a:gd name="T44" fmla="*/ 1 w 102"/>
                  <a:gd name="T45" fmla="*/ 1 h 119"/>
                  <a:gd name="T46" fmla="*/ 1 w 102"/>
                  <a:gd name="T47" fmla="*/ 1 h 119"/>
                  <a:gd name="T48" fmla="*/ 1 w 102"/>
                  <a:gd name="T49" fmla="*/ 1 h 119"/>
                  <a:gd name="T50" fmla="*/ 1 w 102"/>
                  <a:gd name="T51" fmla="*/ 1 h 119"/>
                  <a:gd name="T52" fmla="*/ 1 w 102"/>
                  <a:gd name="T53" fmla="*/ 1 h 119"/>
                  <a:gd name="T54" fmla="*/ 1 w 102"/>
                  <a:gd name="T55" fmla="*/ 1 h 119"/>
                  <a:gd name="T56" fmla="*/ 1 w 102"/>
                  <a:gd name="T57" fmla="*/ 1 h 119"/>
                  <a:gd name="T58" fmla="*/ 1 w 102"/>
                  <a:gd name="T59" fmla="*/ 1 h 119"/>
                  <a:gd name="T60" fmla="*/ 1 w 102"/>
                  <a:gd name="T61" fmla="*/ 1 h 119"/>
                  <a:gd name="T62" fmla="*/ 1 w 102"/>
                  <a:gd name="T63" fmla="*/ 1 h 119"/>
                  <a:gd name="T64" fmla="*/ 1 w 102"/>
                  <a:gd name="T65" fmla="*/ 1 h 119"/>
                  <a:gd name="T66" fmla="*/ 1 w 102"/>
                  <a:gd name="T67" fmla="*/ 1 h 119"/>
                  <a:gd name="T68" fmla="*/ 1 w 102"/>
                  <a:gd name="T69" fmla="*/ 1 h 119"/>
                  <a:gd name="T70" fmla="*/ 1 w 102"/>
                  <a:gd name="T71" fmla="*/ 1 h 119"/>
                  <a:gd name="T72" fmla="*/ 1 w 102"/>
                  <a:gd name="T73" fmla="*/ 1 h 119"/>
                  <a:gd name="T74" fmla="*/ 1 w 102"/>
                  <a:gd name="T75" fmla="*/ 1 h 119"/>
                  <a:gd name="T76" fmla="*/ 1 w 102"/>
                  <a:gd name="T77" fmla="*/ 1 h 119"/>
                  <a:gd name="T78" fmla="*/ 1 w 102"/>
                  <a:gd name="T79" fmla="*/ 1 h 119"/>
                  <a:gd name="T80" fmla="*/ 1 w 102"/>
                  <a:gd name="T81" fmla="*/ 1 h 119"/>
                  <a:gd name="T82" fmla="*/ 1 w 102"/>
                  <a:gd name="T83" fmla="*/ 1 h 119"/>
                  <a:gd name="T84" fmla="*/ 1 w 102"/>
                  <a:gd name="T85" fmla="*/ 1 h 119"/>
                  <a:gd name="T86" fmla="*/ 1 w 102"/>
                  <a:gd name="T87" fmla="*/ 1 h 119"/>
                  <a:gd name="T88" fmla="*/ 1 w 102"/>
                  <a:gd name="T89" fmla="*/ 1 h 119"/>
                  <a:gd name="T90" fmla="*/ 1 w 102"/>
                  <a:gd name="T91" fmla="*/ 1 h 119"/>
                  <a:gd name="T92" fmla="*/ 1 w 102"/>
                  <a:gd name="T93" fmla="*/ 1 h 119"/>
                  <a:gd name="T94" fmla="*/ 1 w 102"/>
                  <a:gd name="T95" fmla="*/ 1 h 119"/>
                  <a:gd name="T96" fmla="*/ 1 w 102"/>
                  <a:gd name="T97" fmla="*/ 1 h 119"/>
                  <a:gd name="T98" fmla="*/ 1 w 102"/>
                  <a:gd name="T99" fmla="*/ 1 h 1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" h="119">
                    <a:moveTo>
                      <a:pt x="40" y="2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22" y="1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4" y="55"/>
                    </a:lnTo>
                    <a:lnTo>
                      <a:pt x="5" y="60"/>
                    </a:lnTo>
                    <a:lnTo>
                      <a:pt x="8" y="67"/>
                    </a:lnTo>
                    <a:lnTo>
                      <a:pt x="15" y="78"/>
                    </a:lnTo>
                    <a:lnTo>
                      <a:pt x="18" y="83"/>
                    </a:lnTo>
                    <a:lnTo>
                      <a:pt x="22" y="88"/>
                    </a:lnTo>
                    <a:lnTo>
                      <a:pt x="26" y="93"/>
                    </a:lnTo>
                    <a:lnTo>
                      <a:pt x="30" y="97"/>
                    </a:lnTo>
                    <a:lnTo>
                      <a:pt x="40" y="105"/>
                    </a:lnTo>
                    <a:lnTo>
                      <a:pt x="49" y="112"/>
                    </a:lnTo>
                    <a:lnTo>
                      <a:pt x="55" y="115"/>
                    </a:lnTo>
                    <a:lnTo>
                      <a:pt x="60" y="116"/>
                    </a:lnTo>
                    <a:lnTo>
                      <a:pt x="65" y="118"/>
                    </a:lnTo>
                    <a:lnTo>
                      <a:pt x="70" y="119"/>
                    </a:lnTo>
                    <a:lnTo>
                      <a:pt x="78" y="119"/>
                    </a:lnTo>
                    <a:lnTo>
                      <a:pt x="82" y="118"/>
                    </a:lnTo>
                    <a:lnTo>
                      <a:pt x="87" y="116"/>
                    </a:lnTo>
                    <a:lnTo>
                      <a:pt x="89" y="115"/>
                    </a:lnTo>
                    <a:lnTo>
                      <a:pt x="92" y="112"/>
                    </a:lnTo>
                    <a:lnTo>
                      <a:pt x="98" y="105"/>
                    </a:lnTo>
                    <a:lnTo>
                      <a:pt x="99" y="101"/>
                    </a:lnTo>
                    <a:lnTo>
                      <a:pt x="100" y="97"/>
                    </a:lnTo>
                    <a:lnTo>
                      <a:pt x="100" y="93"/>
                    </a:lnTo>
                    <a:lnTo>
                      <a:pt x="102" y="88"/>
                    </a:lnTo>
                    <a:lnTo>
                      <a:pt x="100" y="77"/>
                    </a:lnTo>
                    <a:lnTo>
                      <a:pt x="98" y="64"/>
                    </a:lnTo>
                    <a:lnTo>
                      <a:pt x="92" y="52"/>
                    </a:lnTo>
                    <a:lnTo>
                      <a:pt x="87" y="41"/>
                    </a:lnTo>
                    <a:lnTo>
                      <a:pt x="78" y="30"/>
                    </a:lnTo>
                    <a:lnTo>
                      <a:pt x="74" y="26"/>
                    </a:lnTo>
                    <a:lnTo>
                      <a:pt x="70" y="22"/>
                    </a:lnTo>
                    <a:lnTo>
                      <a:pt x="60" y="13"/>
                    </a:lnTo>
                    <a:lnTo>
                      <a:pt x="51" y="6"/>
                    </a:lnTo>
                    <a:lnTo>
                      <a:pt x="45" y="4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7" name="Freeform 1106"/>
              <p:cNvSpPr>
                <a:spLocks/>
              </p:cNvSpPr>
              <p:nvPr userDrawn="1"/>
            </p:nvSpPr>
            <p:spPr bwMode="auto">
              <a:xfrm>
                <a:off x="3744" y="3829"/>
                <a:ext cx="38" cy="51"/>
              </a:xfrm>
              <a:custGeom>
                <a:avLst/>
                <a:gdLst>
                  <a:gd name="T0" fmla="*/ 0 w 77"/>
                  <a:gd name="T1" fmla="*/ 1 h 101"/>
                  <a:gd name="T2" fmla="*/ 0 w 77"/>
                  <a:gd name="T3" fmla="*/ 0 h 101"/>
                  <a:gd name="T4" fmla="*/ 0 w 77"/>
                  <a:gd name="T5" fmla="*/ 0 h 101"/>
                  <a:gd name="T6" fmla="*/ 0 w 77"/>
                  <a:gd name="T7" fmla="*/ 0 h 101"/>
                  <a:gd name="T8" fmla="*/ 0 w 77"/>
                  <a:gd name="T9" fmla="*/ 0 h 101"/>
                  <a:gd name="T10" fmla="*/ 0 w 77"/>
                  <a:gd name="T11" fmla="*/ 1 h 101"/>
                  <a:gd name="T12" fmla="*/ 0 w 77"/>
                  <a:gd name="T13" fmla="*/ 1 h 101"/>
                  <a:gd name="T14" fmla="*/ 0 w 77"/>
                  <a:gd name="T15" fmla="*/ 1 h 101"/>
                  <a:gd name="T16" fmla="*/ 0 w 77"/>
                  <a:gd name="T17" fmla="*/ 1 h 101"/>
                  <a:gd name="T18" fmla="*/ 0 w 77"/>
                  <a:gd name="T19" fmla="*/ 1 h 101"/>
                  <a:gd name="T20" fmla="*/ 0 w 77"/>
                  <a:gd name="T21" fmla="*/ 1 h 101"/>
                  <a:gd name="T22" fmla="*/ 0 w 77"/>
                  <a:gd name="T23" fmla="*/ 1 h 101"/>
                  <a:gd name="T24" fmla="*/ 0 w 77"/>
                  <a:gd name="T25" fmla="*/ 1 h 101"/>
                  <a:gd name="T26" fmla="*/ 0 w 77"/>
                  <a:gd name="T27" fmla="*/ 1 h 101"/>
                  <a:gd name="T28" fmla="*/ 0 w 77"/>
                  <a:gd name="T29" fmla="*/ 1 h 101"/>
                  <a:gd name="T30" fmla="*/ 0 w 77"/>
                  <a:gd name="T31" fmla="*/ 1 h 101"/>
                  <a:gd name="T32" fmla="*/ 0 w 77"/>
                  <a:gd name="T33" fmla="*/ 1 h 101"/>
                  <a:gd name="T34" fmla="*/ 0 w 77"/>
                  <a:gd name="T35" fmla="*/ 1 h 101"/>
                  <a:gd name="T36" fmla="*/ 0 w 77"/>
                  <a:gd name="T37" fmla="*/ 1 h 101"/>
                  <a:gd name="T38" fmla="*/ 0 w 77"/>
                  <a:gd name="T39" fmla="*/ 1 h 101"/>
                  <a:gd name="T40" fmla="*/ 0 w 77"/>
                  <a:gd name="T41" fmla="*/ 1 h 101"/>
                  <a:gd name="T42" fmla="*/ 0 w 77"/>
                  <a:gd name="T43" fmla="*/ 1 h 101"/>
                  <a:gd name="T44" fmla="*/ 0 w 77"/>
                  <a:gd name="T45" fmla="*/ 1 h 101"/>
                  <a:gd name="T46" fmla="*/ 0 w 77"/>
                  <a:gd name="T47" fmla="*/ 1 h 101"/>
                  <a:gd name="T48" fmla="*/ 0 w 77"/>
                  <a:gd name="T49" fmla="*/ 1 h 101"/>
                  <a:gd name="T50" fmla="*/ 0 w 77"/>
                  <a:gd name="T51" fmla="*/ 1 h 101"/>
                  <a:gd name="T52" fmla="*/ 0 w 77"/>
                  <a:gd name="T53" fmla="*/ 1 h 101"/>
                  <a:gd name="T54" fmla="*/ 0 w 77"/>
                  <a:gd name="T55" fmla="*/ 1 h 101"/>
                  <a:gd name="T56" fmla="*/ 0 w 77"/>
                  <a:gd name="T57" fmla="*/ 1 h 101"/>
                  <a:gd name="T58" fmla="*/ 0 w 77"/>
                  <a:gd name="T59" fmla="*/ 1 h 101"/>
                  <a:gd name="T60" fmla="*/ 0 w 77"/>
                  <a:gd name="T61" fmla="*/ 1 h 101"/>
                  <a:gd name="T62" fmla="*/ 0 w 77"/>
                  <a:gd name="T63" fmla="*/ 1 h 101"/>
                  <a:gd name="T64" fmla="*/ 0 w 77"/>
                  <a:gd name="T65" fmla="*/ 1 h 101"/>
                  <a:gd name="T66" fmla="*/ 0 w 77"/>
                  <a:gd name="T67" fmla="*/ 1 h 101"/>
                  <a:gd name="T68" fmla="*/ 0 w 77"/>
                  <a:gd name="T69" fmla="*/ 1 h 101"/>
                  <a:gd name="T70" fmla="*/ 0 w 77"/>
                  <a:gd name="T71" fmla="*/ 1 h 101"/>
                  <a:gd name="T72" fmla="*/ 0 w 77"/>
                  <a:gd name="T73" fmla="*/ 1 h 101"/>
                  <a:gd name="T74" fmla="*/ 0 w 77"/>
                  <a:gd name="T75" fmla="*/ 1 h 101"/>
                  <a:gd name="T76" fmla="*/ 0 w 77"/>
                  <a:gd name="T77" fmla="*/ 1 h 101"/>
                  <a:gd name="T78" fmla="*/ 0 w 77"/>
                  <a:gd name="T79" fmla="*/ 1 h 101"/>
                  <a:gd name="T80" fmla="*/ 0 w 77"/>
                  <a:gd name="T81" fmla="*/ 1 h 101"/>
                  <a:gd name="T82" fmla="*/ 0 w 77"/>
                  <a:gd name="T83" fmla="*/ 1 h 101"/>
                  <a:gd name="T84" fmla="*/ 0 w 77"/>
                  <a:gd name="T85" fmla="*/ 1 h 101"/>
                  <a:gd name="T86" fmla="*/ 0 w 77"/>
                  <a:gd name="T87" fmla="*/ 1 h 101"/>
                  <a:gd name="T88" fmla="*/ 0 w 77"/>
                  <a:gd name="T89" fmla="*/ 1 h 10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7" h="101">
                    <a:moveTo>
                      <a:pt x="30" y="1"/>
                    </a:move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8"/>
                    </a:lnTo>
                    <a:lnTo>
                      <a:pt x="1" y="38"/>
                    </a:lnTo>
                    <a:lnTo>
                      <a:pt x="4" y="48"/>
                    </a:lnTo>
                    <a:lnTo>
                      <a:pt x="8" y="57"/>
                    </a:lnTo>
                    <a:lnTo>
                      <a:pt x="12" y="67"/>
                    </a:lnTo>
                    <a:lnTo>
                      <a:pt x="18" y="77"/>
                    </a:lnTo>
                    <a:lnTo>
                      <a:pt x="25" y="83"/>
                    </a:lnTo>
                    <a:lnTo>
                      <a:pt x="29" y="88"/>
                    </a:lnTo>
                    <a:lnTo>
                      <a:pt x="31" y="90"/>
                    </a:lnTo>
                    <a:lnTo>
                      <a:pt x="36" y="93"/>
                    </a:lnTo>
                    <a:lnTo>
                      <a:pt x="40" y="96"/>
                    </a:lnTo>
                    <a:lnTo>
                      <a:pt x="47" y="100"/>
                    </a:lnTo>
                    <a:lnTo>
                      <a:pt x="51" y="100"/>
                    </a:lnTo>
                    <a:lnTo>
                      <a:pt x="55" y="101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6" y="99"/>
                    </a:lnTo>
                    <a:lnTo>
                      <a:pt x="69" y="96"/>
                    </a:lnTo>
                    <a:lnTo>
                      <a:pt x="71" y="94"/>
                    </a:lnTo>
                    <a:lnTo>
                      <a:pt x="74" y="88"/>
                    </a:lnTo>
                    <a:lnTo>
                      <a:pt x="75" y="85"/>
                    </a:lnTo>
                    <a:lnTo>
                      <a:pt x="77" y="81"/>
                    </a:lnTo>
                    <a:lnTo>
                      <a:pt x="77" y="72"/>
                    </a:lnTo>
                    <a:lnTo>
                      <a:pt x="75" y="63"/>
                    </a:lnTo>
                    <a:lnTo>
                      <a:pt x="73" y="52"/>
                    </a:lnTo>
                    <a:lnTo>
                      <a:pt x="70" y="42"/>
                    </a:lnTo>
                    <a:lnTo>
                      <a:pt x="64" y="33"/>
                    </a:lnTo>
                    <a:lnTo>
                      <a:pt x="59" y="23"/>
                    </a:lnTo>
                    <a:lnTo>
                      <a:pt x="52" y="16"/>
                    </a:lnTo>
                    <a:lnTo>
                      <a:pt x="45" y="9"/>
                    </a:lnTo>
                    <a:lnTo>
                      <a:pt x="41" y="6"/>
                    </a:lnTo>
                    <a:lnTo>
                      <a:pt x="37" y="4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8" name="Freeform 1107"/>
              <p:cNvSpPr>
                <a:spLocks/>
              </p:cNvSpPr>
              <p:nvPr userDrawn="1"/>
            </p:nvSpPr>
            <p:spPr bwMode="auto">
              <a:xfrm>
                <a:off x="3877" y="3872"/>
                <a:ext cx="42" cy="53"/>
              </a:xfrm>
              <a:custGeom>
                <a:avLst/>
                <a:gdLst>
                  <a:gd name="T0" fmla="*/ 1 w 84"/>
                  <a:gd name="T1" fmla="*/ 1 h 106"/>
                  <a:gd name="T2" fmla="*/ 1 w 84"/>
                  <a:gd name="T3" fmla="*/ 0 h 106"/>
                  <a:gd name="T4" fmla="*/ 1 w 84"/>
                  <a:gd name="T5" fmla="*/ 0 h 106"/>
                  <a:gd name="T6" fmla="*/ 1 w 84"/>
                  <a:gd name="T7" fmla="*/ 0 h 106"/>
                  <a:gd name="T8" fmla="*/ 1 w 84"/>
                  <a:gd name="T9" fmla="*/ 0 h 106"/>
                  <a:gd name="T10" fmla="*/ 1 w 84"/>
                  <a:gd name="T11" fmla="*/ 1 h 106"/>
                  <a:gd name="T12" fmla="*/ 1 w 84"/>
                  <a:gd name="T13" fmla="*/ 1 h 106"/>
                  <a:gd name="T14" fmla="*/ 1 w 84"/>
                  <a:gd name="T15" fmla="*/ 1 h 106"/>
                  <a:gd name="T16" fmla="*/ 1 w 84"/>
                  <a:gd name="T17" fmla="*/ 1 h 106"/>
                  <a:gd name="T18" fmla="*/ 1 w 84"/>
                  <a:gd name="T19" fmla="*/ 1 h 106"/>
                  <a:gd name="T20" fmla="*/ 1 w 84"/>
                  <a:gd name="T21" fmla="*/ 1 h 106"/>
                  <a:gd name="T22" fmla="*/ 1 w 84"/>
                  <a:gd name="T23" fmla="*/ 1 h 106"/>
                  <a:gd name="T24" fmla="*/ 0 w 84"/>
                  <a:gd name="T25" fmla="*/ 1 h 106"/>
                  <a:gd name="T26" fmla="*/ 1 w 84"/>
                  <a:gd name="T27" fmla="*/ 1 h 106"/>
                  <a:gd name="T28" fmla="*/ 1 w 84"/>
                  <a:gd name="T29" fmla="*/ 1 h 106"/>
                  <a:gd name="T30" fmla="*/ 1 w 84"/>
                  <a:gd name="T31" fmla="*/ 1 h 106"/>
                  <a:gd name="T32" fmla="*/ 1 w 84"/>
                  <a:gd name="T33" fmla="*/ 1 h 106"/>
                  <a:gd name="T34" fmla="*/ 1 w 84"/>
                  <a:gd name="T35" fmla="*/ 1 h 106"/>
                  <a:gd name="T36" fmla="*/ 1 w 84"/>
                  <a:gd name="T37" fmla="*/ 1 h 106"/>
                  <a:gd name="T38" fmla="*/ 1 w 84"/>
                  <a:gd name="T39" fmla="*/ 1 h 106"/>
                  <a:gd name="T40" fmla="*/ 1 w 84"/>
                  <a:gd name="T41" fmla="*/ 1 h 106"/>
                  <a:gd name="T42" fmla="*/ 1 w 84"/>
                  <a:gd name="T43" fmla="*/ 1 h 106"/>
                  <a:gd name="T44" fmla="*/ 1 w 84"/>
                  <a:gd name="T45" fmla="*/ 1 h 106"/>
                  <a:gd name="T46" fmla="*/ 1 w 84"/>
                  <a:gd name="T47" fmla="*/ 1 h 106"/>
                  <a:gd name="T48" fmla="*/ 1 w 84"/>
                  <a:gd name="T49" fmla="*/ 1 h 106"/>
                  <a:gd name="T50" fmla="*/ 1 w 84"/>
                  <a:gd name="T51" fmla="*/ 1 h 106"/>
                  <a:gd name="T52" fmla="*/ 1 w 84"/>
                  <a:gd name="T53" fmla="*/ 1 h 106"/>
                  <a:gd name="T54" fmla="*/ 1 w 84"/>
                  <a:gd name="T55" fmla="*/ 1 h 106"/>
                  <a:gd name="T56" fmla="*/ 1 w 84"/>
                  <a:gd name="T57" fmla="*/ 1 h 106"/>
                  <a:gd name="T58" fmla="*/ 1 w 84"/>
                  <a:gd name="T59" fmla="*/ 1 h 106"/>
                  <a:gd name="T60" fmla="*/ 1 w 84"/>
                  <a:gd name="T61" fmla="*/ 1 h 106"/>
                  <a:gd name="T62" fmla="*/ 1 w 84"/>
                  <a:gd name="T63" fmla="*/ 1 h 106"/>
                  <a:gd name="T64" fmla="*/ 1 w 84"/>
                  <a:gd name="T65" fmla="*/ 1 h 106"/>
                  <a:gd name="T66" fmla="*/ 1 w 84"/>
                  <a:gd name="T67" fmla="*/ 1 h 106"/>
                  <a:gd name="T68" fmla="*/ 1 w 84"/>
                  <a:gd name="T69" fmla="*/ 1 h 106"/>
                  <a:gd name="T70" fmla="*/ 1 w 84"/>
                  <a:gd name="T71" fmla="*/ 1 h 106"/>
                  <a:gd name="T72" fmla="*/ 1 w 84"/>
                  <a:gd name="T73" fmla="*/ 1 h 106"/>
                  <a:gd name="T74" fmla="*/ 1 w 84"/>
                  <a:gd name="T75" fmla="*/ 1 h 106"/>
                  <a:gd name="T76" fmla="*/ 1 w 84"/>
                  <a:gd name="T77" fmla="*/ 1 h 106"/>
                  <a:gd name="T78" fmla="*/ 1 w 84"/>
                  <a:gd name="T79" fmla="*/ 1 h 106"/>
                  <a:gd name="T80" fmla="*/ 1 w 84"/>
                  <a:gd name="T81" fmla="*/ 1 h 106"/>
                  <a:gd name="T82" fmla="*/ 1 w 84"/>
                  <a:gd name="T83" fmla="*/ 1 h 106"/>
                  <a:gd name="T84" fmla="*/ 1 w 84"/>
                  <a:gd name="T85" fmla="*/ 1 h 106"/>
                  <a:gd name="T86" fmla="*/ 1 w 84"/>
                  <a:gd name="T87" fmla="*/ 1 h 106"/>
                  <a:gd name="T88" fmla="*/ 1 w 84"/>
                  <a:gd name="T89" fmla="*/ 1 h 106"/>
                  <a:gd name="T90" fmla="*/ 1 w 84"/>
                  <a:gd name="T91" fmla="*/ 1 h 106"/>
                  <a:gd name="T92" fmla="*/ 1 w 84"/>
                  <a:gd name="T93" fmla="*/ 1 h 106"/>
                  <a:gd name="T94" fmla="*/ 1 w 84"/>
                  <a:gd name="T95" fmla="*/ 1 h 1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4" h="106">
                    <a:moveTo>
                      <a:pt x="33" y="2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2" y="40"/>
                    </a:lnTo>
                    <a:lnTo>
                      <a:pt x="3" y="46"/>
                    </a:lnTo>
                    <a:lnTo>
                      <a:pt x="4" y="50"/>
                    </a:lnTo>
                    <a:lnTo>
                      <a:pt x="8" y="61"/>
                    </a:lnTo>
                    <a:lnTo>
                      <a:pt x="14" y="70"/>
                    </a:lnTo>
                    <a:lnTo>
                      <a:pt x="19" y="80"/>
                    </a:lnTo>
                    <a:lnTo>
                      <a:pt x="24" y="84"/>
                    </a:lnTo>
                    <a:lnTo>
                      <a:pt x="26" y="88"/>
                    </a:lnTo>
                    <a:lnTo>
                      <a:pt x="35" y="95"/>
                    </a:lnTo>
                    <a:lnTo>
                      <a:pt x="43" y="101"/>
                    </a:lnTo>
                    <a:lnTo>
                      <a:pt x="47" y="103"/>
                    </a:lnTo>
                    <a:lnTo>
                      <a:pt x="51" y="105"/>
                    </a:lnTo>
                    <a:lnTo>
                      <a:pt x="55" y="106"/>
                    </a:lnTo>
                    <a:lnTo>
                      <a:pt x="59" y="106"/>
                    </a:lnTo>
                    <a:lnTo>
                      <a:pt x="63" y="106"/>
                    </a:lnTo>
                    <a:lnTo>
                      <a:pt x="66" y="106"/>
                    </a:lnTo>
                    <a:lnTo>
                      <a:pt x="70" y="105"/>
                    </a:lnTo>
                    <a:lnTo>
                      <a:pt x="73" y="103"/>
                    </a:lnTo>
                    <a:lnTo>
                      <a:pt x="76" y="102"/>
                    </a:lnTo>
                    <a:lnTo>
                      <a:pt x="77" y="99"/>
                    </a:lnTo>
                    <a:lnTo>
                      <a:pt x="81" y="94"/>
                    </a:lnTo>
                    <a:lnTo>
                      <a:pt x="84" y="85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3" y="66"/>
                    </a:lnTo>
                    <a:lnTo>
                      <a:pt x="83" y="61"/>
                    </a:lnTo>
                    <a:lnTo>
                      <a:pt x="81" y="55"/>
                    </a:lnTo>
                    <a:lnTo>
                      <a:pt x="77" y="46"/>
                    </a:lnTo>
                    <a:lnTo>
                      <a:pt x="72" y="35"/>
                    </a:lnTo>
                    <a:lnTo>
                      <a:pt x="65" y="26"/>
                    </a:lnTo>
                    <a:lnTo>
                      <a:pt x="58" y="18"/>
                    </a:lnTo>
                    <a:lnTo>
                      <a:pt x="50" y="10"/>
                    </a:lnTo>
                    <a:lnTo>
                      <a:pt x="41" y="4"/>
                    </a:lnTo>
                    <a:lnTo>
                      <a:pt x="37" y="3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59" name="Freeform 1108"/>
              <p:cNvSpPr>
                <a:spLocks/>
              </p:cNvSpPr>
              <p:nvPr userDrawn="1"/>
            </p:nvSpPr>
            <p:spPr bwMode="auto">
              <a:xfrm>
                <a:off x="4101" y="3945"/>
                <a:ext cx="49" cy="58"/>
              </a:xfrm>
              <a:custGeom>
                <a:avLst/>
                <a:gdLst>
                  <a:gd name="T0" fmla="*/ 1 w 96"/>
                  <a:gd name="T1" fmla="*/ 1 h 115"/>
                  <a:gd name="T2" fmla="*/ 1 w 96"/>
                  <a:gd name="T3" fmla="*/ 0 h 115"/>
                  <a:gd name="T4" fmla="*/ 1 w 96"/>
                  <a:gd name="T5" fmla="*/ 0 h 115"/>
                  <a:gd name="T6" fmla="*/ 1 w 96"/>
                  <a:gd name="T7" fmla="*/ 0 h 115"/>
                  <a:gd name="T8" fmla="*/ 1 w 96"/>
                  <a:gd name="T9" fmla="*/ 1 h 115"/>
                  <a:gd name="T10" fmla="*/ 1 w 96"/>
                  <a:gd name="T11" fmla="*/ 1 h 115"/>
                  <a:gd name="T12" fmla="*/ 1 w 96"/>
                  <a:gd name="T13" fmla="*/ 1 h 115"/>
                  <a:gd name="T14" fmla="*/ 1 w 96"/>
                  <a:gd name="T15" fmla="*/ 1 h 115"/>
                  <a:gd name="T16" fmla="*/ 1 w 96"/>
                  <a:gd name="T17" fmla="*/ 1 h 115"/>
                  <a:gd name="T18" fmla="*/ 1 w 96"/>
                  <a:gd name="T19" fmla="*/ 1 h 115"/>
                  <a:gd name="T20" fmla="*/ 0 w 96"/>
                  <a:gd name="T21" fmla="*/ 1 h 115"/>
                  <a:gd name="T22" fmla="*/ 0 w 96"/>
                  <a:gd name="T23" fmla="*/ 1 h 115"/>
                  <a:gd name="T24" fmla="*/ 0 w 96"/>
                  <a:gd name="T25" fmla="*/ 1 h 115"/>
                  <a:gd name="T26" fmla="*/ 0 w 96"/>
                  <a:gd name="T27" fmla="*/ 1 h 115"/>
                  <a:gd name="T28" fmla="*/ 1 w 96"/>
                  <a:gd name="T29" fmla="*/ 1 h 115"/>
                  <a:gd name="T30" fmla="*/ 1 w 96"/>
                  <a:gd name="T31" fmla="*/ 1 h 115"/>
                  <a:gd name="T32" fmla="*/ 1 w 96"/>
                  <a:gd name="T33" fmla="*/ 1 h 115"/>
                  <a:gd name="T34" fmla="*/ 1 w 96"/>
                  <a:gd name="T35" fmla="*/ 1 h 115"/>
                  <a:gd name="T36" fmla="*/ 1 w 96"/>
                  <a:gd name="T37" fmla="*/ 1 h 115"/>
                  <a:gd name="T38" fmla="*/ 1 w 96"/>
                  <a:gd name="T39" fmla="*/ 1 h 115"/>
                  <a:gd name="T40" fmla="*/ 1 w 96"/>
                  <a:gd name="T41" fmla="*/ 1 h 115"/>
                  <a:gd name="T42" fmla="*/ 1 w 96"/>
                  <a:gd name="T43" fmla="*/ 1 h 115"/>
                  <a:gd name="T44" fmla="*/ 1 w 96"/>
                  <a:gd name="T45" fmla="*/ 1 h 115"/>
                  <a:gd name="T46" fmla="*/ 1 w 96"/>
                  <a:gd name="T47" fmla="*/ 1 h 115"/>
                  <a:gd name="T48" fmla="*/ 1 w 96"/>
                  <a:gd name="T49" fmla="*/ 1 h 115"/>
                  <a:gd name="T50" fmla="*/ 1 w 96"/>
                  <a:gd name="T51" fmla="*/ 1 h 115"/>
                  <a:gd name="T52" fmla="*/ 1 w 96"/>
                  <a:gd name="T53" fmla="*/ 1 h 115"/>
                  <a:gd name="T54" fmla="*/ 1 w 96"/>
                  <a:gd name="T55" fmla="*/ 1 h 115"/>
                  <a:gd name="T56" fmla="*/ 1 w 96"/>
                  <a:gd name="T57" fmla="*/ 1 h 115"/>
                  <a:gd name="T58" fmla="*/ 1 w 96"/>
                  <a:gd name="T59" fmla="*/ 1 h 115"/>
                  <a:gd name="T60" fmla="*/ 1 w 96"/>
                  <a:gd name="T61" fmla="*/ 1 h 115"/>
                  <a:gd name="T62" fmla="*/ 1 w 96"/>
                  <a:gd name="T63" fmla="*/ 1 h 115"/>
                  <a:gd name="T64" fmla="*/ 1 w 96"/>
                  <a:gd name="T65" fmla="*/ 1 h 115"/>
                  <a:gd name="T66" fmla="*/ 1 w 96"/>
                  <a:gd name="T67" fmla="*/ 1 h 115"/>
                  <a:gd name="T68" fmla="*/ 1 w 96"/>
                  <a:gd name="T69" fmla="*/ 1 h 115"/>
                  <a:gd name="T70" fmla="*/ 1 w 96"/>
                  <a:gd name="T71" fmla="*/ 1 h 115"/>
                  <a:gd name="T72" fmla="*/ 1 w 96"/>
                  <a:gd name="T73" fmla="*/ 1 h 115"/>
                  <a:gd name="T74" fmla="*/ 1 w 96"/>
                  <a:gd name="T75" fmla="*/ 1 h 115"/>
                  <a:gd name="T76" fmla="*/ 1 w 96"/>
                  <a:gd name="T77" fmla="*/ 1 h 115"/>
                  <a:gd name="T78" fmla="*/ 1 w 96"/>
                  <a:gd name="T79" fmla="*/ 1 h 115"/>
                  <a:gd name="T80" fmla="*/ 1 w 96"/>
                  <a:gd name="T81" fmla="*/ 1 h 115"/>
                  <a:gd name="T82" fmla="*/ 1 w 96"/>
                  <a:gd name="T83" fmla="*/ 1 h 115"/>
                  <a:gd name="T84" fmla="*/ 1 w 96"/>
                  <a:gd name="T85" fmla="*/ 1 h 115"/>
                  <a:gd name="T86" fmla="*/ 1 w 96"/>
                  <a:gd name="T87" fmla="*/ 1 h 115"/>
                  <a:gd name="T88" fmla="*/ 1 w 96"/>
                  <a:gd name="T89" fmla="*/ 1 h 115"/>
                  <a:gd name="T90" fmla="*/ 1 w 96"/>
                  <a:gd name="T91" fmla="*/ 1 h 1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6" h="115">
                    <a:moveTo>
                      <a:pt x="38" y="3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4" y="54"/>
                    </a:lnTo>
                    <a:lnTo>
                      <a:pt x="8" y="65"/>
                    </a:lnTo>
                    <a:lnTo>
                      <a:pt x="14" y="76"/>
                    </a:lnTo>
                    <a:lnTo>
                      <a:pt x="18" y="81"/>
                    </a:lnTo>
                    <a:lnTo>
                      <a:pt x="21" y="87"/>
                    </a:lnTo>
                    <a:lnTo>
                      <a:pt x="29" y="95"/>
                    </a:lnTo>
                    <a:lnTo>
                      <a:pt x="38" y="103"/>
                    </a:lnTo>
                    <a:lnTo>
                      <a:pt x="47" y="110"/>
                    </a:lnTo>
                    <a:lnTo>
                      <a:pt x="58" y="114"/>
                    </a:lnTo>
                    <a:lnTo>
                      <a:pt x="66" y="115"/>
                    </a:lnTo>
                    <a:lnTo>
                      <a:pt x="71" y="115"/>
                    </a:lnTo>
                    <a:lnTo>
                      <a:pt x="74" y="115"/>
                    </a:lnTo>
                    <a:lnTo>
                      <a:pt x="78" y="114"/>
                    </a:lnTo>
                    <a:lnTo>
                      <a:pt x="82" y="113"/>
                    </a:lnTo>
                    <a:lnTo>
                      <a:pt x="85" y="111"/>
                    </a:lnTo>
                    <a:lnTo>
                      <a:pt x="88" y="109"/>
                    </a:lnTo>
                    <a:lnTo>
                      <a:pt x="91" y="106"/>
                    </a:lnTo>
                    <a:lnTo>
                      <a:pt x="92" y="102"/>
                    </a:lnTo>
                    <a:lnTo>
                      <a:pt x="93" y="99"/>
                    </a:lnTo>
                    <a:lnTo>
                      <a:pt x="95" y="95"/>
                    </a:lnTo>
                    <a:lnTo>
                      <a:pt x="96" y="89"/>
                    </a:lnTo>
                    <a:lnTo>
                      <a:pt x="96" y="85"/>
                    </a:lnTo>
                    <a:lnTo>
                      <a:pt x="95" y="74"/>
                    </a:lnTo>
                    <a:lnTo>
                      <a:pt x="92" y="62"/>
                    </a:lnTo>
                    <a:lnTo>
                      <a:pt x="88" y="51"/>
                    </a:lnTo>
                    <a:lnTo>
                      <a:pt x="85" y="45"/>
                    </a:lnTo>
                    <a:lnTo>
                      <a:pt x="81" y="40"/>
                    </a:lnTo>
                    <a:lnTo>
                      <a:pt x="74" y="29"/>
                    </a:lnTo>
                    <a:lnTo>
                      <a:pt x="66" y="21"/>
                    </a:lnTo>
                    <a:lnTo>
                      <a:pt x="58" y="12"/>
                    </a:lnTo>
                    <a:lnTo>
                      <a:pt x="48" y="7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0" name="Freeform 1109"/>
              <p:cNvSpPr>
                <a:spLocks/>
              </p:cNvSpPr>
              <p:nvPr userDrawn="1"/>
            </p:nvSpPr>
            <p:spPr bwMode="auto">
              <a:xfrm>
                <a:off x="4045" y="4049"/>
                <a:ext cx="46" cy="57"/>
              </a:xfrm>
              <a:custGeom>
                <a:avLst/>
                <a:gdLst>
                  <a:gd name="T0" fmla="*/ 1 w 92"/>
                  <a:gd name="T1" fmla="*/ 1 h 113"/>
                  <a:gd name="T2" fmla="*/ 1 w 92"/>
                  <a:gd name="T3" fmla="*/ 0 h 113"/>
                  <a:gd name="T4" fmla="*/ 1 w 92"/>
                  <a:gd name="T5" fmla="*/ 0 h 113"/>
                  <a:gd name="T6" fmla="*/ 1 w 92"/>
                  <a:gd name="T7" fmla="*/ 0 h 113"/>
                  <a:gd name="T8" fmla="*/ 1 w 92"/>
                  <a:gd name="T9" fmla="*/ 1 h 113"/>
                  <a:gd name="T10" fmla="*/ 1 w 92"/>
                  <a:gd name="T11" fmla="*/ 1 h 113"/>
                  <a:gd name="T12" fmla="*/ 1 w 92"/>
                  <a:gd name="T13" fmla="*/ 1 h 113"/>
                  <a:gd name="T14" fmla="*/ 1 w 92"/>
                  <a:gd name="T15" fmla="*/ 1 h 113"/>
                  <a:gd name="T16" fmla="*/ 1 w 92"/>
                  <a:gd name="T17" fmla="*/ 1 h 113"/>
                  <a:gd name="T18" fmla="*/ 1 w 92"/>
                  <a:gd name="T19" fmla="*/ 1 h 113"/>
                  <a:gd name="T20" fmla="*/ 1 w 92"/>
                  <a:gd name="T21" fmla="*/ 1 h 113"/>
                  <a:gd name="T22" fmla="*/ 0 w 92"/>
                  <a:gd name="T23" fmla="*/ 1 h 113"/>
                  <a:gd name="T24" fmla="*/ 0 w 92"/>
                  <a:gd name="T25" fmla="*/ 1 h 113"/>
                  <a:gd name="T26" fmla="*/ 1 w 92"/>
                  <a:gd name="T27" fmla="*/ 1 h 113"/>
                  <a:gd name="T28" fmla="*/ 1 w 92"/>
                  <a:gd name="T29" fmla="*/ 1 h 113"/>
                  <a:gd name="T30" fmla="*/ 1 w 92"/>
                  <a:gd name="T31" fmla="*/ 1 h 113"/>
                  <a:gd name="T32" fmla="*/ 1 w 92"/>
                  <a:gd name="T33" fmla="*/ 1 h 113"/>
                  <a:gd name="T34" fmla="*/ 1 w 92"/>
                  <a:gd name="T35" fmla="*/ 1 h 113"/>
                  <a:gd name="T36" fmla="*/ 1 w 92"/>
                  <a:gd name="T37" fmla="*/ 1 h 113"/>
                  <a:gd name="T38" fmla="*/ 1 w 92"/>
                  <a:gd name="T39" fmla="*/ 1 h 113"/>
                  <a:gd name="T40" fmla="*/ 1 w 92"/>
                  <a:gd name="T41" fmla="*/ 1 h 113"/>
                  <a:gd name="T42" fmla="*/ 1 w 92"/>
                  <a:gd name="T43" fmla="*/ 1 h 113"/>
                  <a:gd name="T44" fmla="*/ 1 w 92"/>
                  <a:gd name="T45" fmla="*/ 1 h 113"/>
                  <a:gd name="T46" fmla="*/ 1 w 92"/>
                  <a:gd name="T47" fmla="*/ 1 h 113"/>
                  <a:gd name="T48" fmla="*/ 1 w 92"/>
                  <a:gd name="T49" fmla="*/ 1 h 113"/>
                  <a:gd name="T50" fmla="*/ 1 w 92"/>
                  <a:gd name="T51" fmla="*/ 1 h 113"/>
                  <a:gd name="T52" fmla="*/ 1 w 92"/>
                  <a:gd name="T53" fmla="*/ 1 h 113"/>
                  <a:gd name="T54" fmla="*/ 1 w 92"/>
                  <a:gd name="T55" fmla="*/ 1 h 113"/>
                  <a:gd name="T56" fmla="*/ 1 w 92"/>
                  <a:gd name="T57" fmla="*/ 1 h 113"/>
                  <a:gd name="T58" fmla="*/ 1 w 92"/>
                  <a:gd name="T59" fmla="*/ 1 h 113"/>
                  <a:gd name="T60" fmla="*/ 1 w 92"/>
                  <a:gd name="T61" fmla="*/ 1 h 113"/>
                  <a:gd name="T62" fmla="*/ 1 w 92"/>
                  <a:gd name="T63" fmla="*/ 1 h 113"/>
                  <a:gd name="T64" fmla="*/ 1 w 92"/>
                  <a:gd name="T65" fmla="*/ 1 h 113"/>
                  <a:gd name="T66" fmla="*/ 1 w 92"/>
                  <a:gd name="T67" fmla="*/ 1 h 113"/>
                  <a:gd name="T68" fmla="*/ 1 w 92"/>
                  <a:gd name="T69" fmla="*/ 1 h 113"/>
                  <a:gd name="T70" fmla="*/ 1 w 92"/>
                  <a:gd name="T71" fmla="*/ 1 h 113"/>
                  <a:gd name="T72" fmla="*/ 1 w 92"/>
                  <a:gd name="T73" fmla="*/ 1 h 113"/>
                  <a:gd name="T74" fmla="*/ 1 w 92"/>
                  <a:gd name="T75" fmla="*/ 1 h 113"/>
                  <a:gd name="T76" fmla="*/ 1 w 92"/>
                  <a:gd name="T77" fmla="*/ 1 h 113"/>
                  <a:gd name="T78" fmla="*/ 1 w 92"/>
                  <a:gd name="T79" fmla="*/ 1 h 113"/>
                  <a:gd name="T80" fmla="*/ 1 w 92"/>
                  <a:gd name="T81" fmla="*/ 1 h 113"/>
                  <a:gd name="T82" fmla="*/ 1 w 92"/>
                  <a:gd name="T83" fmla="*/ 1 h 113"/>
                  <a:gd name="T84" fmla="*/ 1 w 92"/>
                  <a:gd name="T85" fmla="*/ 1 h 113"/>
                  <a:gd name="T86" fmla="*/ 1 w 92"/>
                  <a:gd name="T87" fmla="*/ 1 h 113"/>
                  <a:gd name="T88" fmla="*/ 1 w 92"/>
                  <a:gd name="T89" fmla="*/ 1 h 113"/>
                  <a:gd name="T90" fmla="*/ 1 w 92"/>
                  <a:gd name="T91" fmla="*/ 1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2" h="113">
                    <a:moveTo>
                      <a:pt x="37" y="1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40"/>
                    </a:lnTo>
                    <a:lnTo>
                      <a:pt x="4" y="51"/>
                    </a:lnTo>
                    <a:lnTo>
                      <a:pt x="6" y="56"/>
                    </a:lnTo>
                    <a:lnTo>
                      <a:pt x="8" y="62"/>
                    </a:lnTo>
                    <a:lnTo>
                      <a:pt x="11" y="67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9" y="92"/>
                    </a:lnTo>
                    <a:lnTo>
                      <a:pt x="37" y="100"/>
                    </a:lnTo>
                    <a:lnTo>
                      <a:pt x="46" y="106"/>
                    </a:lnTo>
                    <a:lnTo>
                      <a:pt x="51" y="109"/>
                    </a:lnTo>
                    <a:lnTo>
                      <a:pt x="55" y="111"/>
                    </a:lnTo>
                    <a:lnTo>
                      <a:pt x="65" y="113"/>
                    </a:lnTo>
                    <a:lnTo>
                      <a:pt x="73" y="113"/>
                    </a:lnTo>
                    <a:lnTo>
                      <a:pt x="76" y="113"/>
                    </a:lnTo>
                    <a:lnTo>
                      <a:pt x="80" y="111"/>
                    </a:lnTo>
                    <a:lnTo>
                      <a:pt x="83" y="109"/>
                    </a:lnTo>
                    <a:lnTo>
                      <a:pt x="85" y="107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2" y="93"/>
                    </a:lnTo>
                    <a:lnTo>
                      <a:pt x="92" y="89"/>
                    </a:lnTo>
                    <a:lnTo>
                      <a:pt x="92" y="84"/>
                    </a:lnTo>
                    <a:lnTo>
                      <a:pt x="92" y="73"/>
                    </a:lnTo>
                    <a:lnTo>
                      <a:pt x="88" y="62"/>
                    </a:lnTo>
                    <a:lnTo>
                      <a:pt x="84" y="51"/>
                    </a:lnTo>
                    <a:lnTo>
                      <a:pt x="79" y="40"/>
                    </a:lnTo>
                    <a:lnTo>
                      <a:pt x="72" y="30"/>
                    </a:lnTo>
                    <a:lnTo>
                      <a:pt x="63" y="21"/>
                    </a:lnTo>
                    <a:lnTo>
                      <a:pt x="55" y="12"/>
                    </a:lnTo>
                    <a:lnTo>
                      <a:pt x="46" y="7"/>
                    </a:lnTo>
                    <a:lnTo>
                      <a:pt x="41" y="4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1" name="Freeform 1110"/>
              <p:cNvSpPr>
                <a:spLocks/>
              </p:cNvSpPr>
              <p:nvPr userDrawn="1"/>
            </p:nvSpPr>
            <p:spPr bwMode="auto">
              <a:xfrm>
                <a:off x="4295" y="4141"/>
                <a:ext cx="54" cy="62"/>
              </a:xfrm>
              <a:custGeom>
                <a:avLst/>
                <a:gdLst>
                  <a:gd name="T0" fmla="*/ 0 w 109"/>
                  <a:gd name="T1" fmla="*/ 1 h 124"/>
                  <a:gd name="T2" fmla="*/ 0 w 109"/>
                  <a:gd name="T3" fmla="*/ 0 h 124"/>
                  <a:gd name="T4" fmla="*/ 0 w 109"/>
                  <a:gd name="T5" fmla="*/ 0 h 124"/>
                  <a:gd name="T6" fmla="*/ 0 w 109"/>
                  <a:gd name="T7" fmla="*/ 0 h 124"/>
                  <a:gd name="T8" fmla="*/ 0 w 109"/>
                  <a:gd name="T9" fmla="*/ 1 h 124"/>
                  <a:gd name="T10" fmla="*/ 0 w 109"/>
                  <a:gd name="T11" fmla="*/ 1 h 124"/>
                  <a:gd name="T12" fmla="*/ 0 w 109"/>
                  <a:gd name="T13" fmla="*/ 1 h 124"/>
                  <a:gd name="T14" fmla="*/ 0 w 109"/>
                  <a:gd name="T15" fmla="*/ 1 h 124"/>
                  <a:gd name="T16" fmla="*/ 0 w 109"/>
                  <a:gd name="T17" fmla="*/ 1 h 124"/>
                  <a:gd name="T18" fmla="*/ 0 w 109"/>
                  <a:gd name="T19" fmla="*/ 1 h 124"/>
                  <a:gd name="T20" fmla="*/ 0 w 109"/>
                  <a:gd name="T21" fmla="*/ 1 h 124"/>
                  <a:gd name="T22" fmla="*/ 0 w 109"/>
                  <a:gd name="T23" fmla="*/ 1 h 124"/>
                  <a:gd name="T24" fmla="*/ 0 w 109"/>
                  <a:gd name="T25" fmla="*/ 1 h 124"/>
                  <a:gd name="T26" fmla="*/ 0 w 109"/>
                  <a:gd name="T27" fmla="*/ 1 h 124"/>
                  <a:gd name="T28" fmla="*/ 0 w 109"/>
                  <a:gd name="T29" fmla="*/ 1 h 124"/>
                  <a:gd name="T30" fmla="*/ 0 w 109"/>
                  <a:gd name="T31" fmla="*/ 1 h 124"/>
                  <a:gd name="T32" fmla="*/ 0 w 109"/>
                  <a:gd name="T33" fmla="*/ 1 h 124"/>
                  <a:gd name="T34" fmla="*/ 0 w 109"/>
                  <a:gd name="T35" fmla="*/ 1 h 124"/>
                  <a:gd name="T36" fmla="*/ 0 w 109"/>
                  <a:gd name="T37" fmla="*/ 1 h 124"/>
                  <a:gd name="T38" fmla="*/ 0 w 109"/>
                  <a:gd name="T39" fmla="*/ 1 h 124"/>
                  <a:gd name="T40" fmla="*/ 0 w 109"/>
                  <a:gd name="T41" fmla="*/ 1 h 124"/>
                  <a:gd name="T42" fmla="*/ 0 w 109"/>
                  <a:gd name="T43" fmla="*/ 1 h 124"/>
                  <a:gd name="T44" fmla="*/ 0 w 109"/>
                  <a:gd name="T45" fmla="*/ 1 h 124"/>
                  <a:gd name="T46" fmla="*/ 0 w 109"/>
                  <a:gd name="T47" fmla="*/ 1 h 124"/>
                  <a:gd name="T48" fmla="*/ 0 w 109"/>
                  <a:gd name="T49" fmla="*/ 1 h 124"/>
                  <a:gd name="T50" fmla="*/ 0 w 109"/>
                  <a:gd name="T51" fmla="*/ 1 h 124"/>
                  <a:gd name="T52" fmla="*/ 0 w 109"/>
                  <a:gd name="T53" fmla="*/ 1 h 124"/>
                  <a:gd name="T54" fmla="*/ 0 w 109"/>
                  <a:gd name="T55" fmla="*/ 1 h 124"/>
                  <a:gd name="T56" fmla="*/ 0 w 109"/>
                  <a:gd name="T57" fmla="*/ 1 h 124"/>
                  <a:gd name="T58" fmla="*/ 0 w 109"/>
                  <a:gd name="T59" fmla="*/ 1 h 124"/>
                  <a:gd name="T60" fmla="*/ 0 w 109"/>
                  <a:gd name="T61" fmla="*/ 1 h 124"/>
                  <a:gd name="T62" fmla="*/ 0 w 109"/>
                  <a:gd name="T63" fmla="*/ 1 h 124"/>
                  <a:gd name="T64" fmla="*/ 0 w 109"/>
                  <a:gd name="T65" fmla="*/ 1 h 124"/>
                  <a:gd name="T66" fmla="*/ 0 w 109"/>
                  <a:gd name="T67" fmla="*/ 1 h 124"/>
                  <a:gd name="T68" fmla="*/ 0 w 109"/>
                  <a:gd name="T69" fmla="*/ 1 h 124"/>
                  <a:gd name="T70" fmla="*/ 0 w 109"/>
                  <a:gd name="T71" fmla="*/ 1 h 124"/>
                  <a:gd name="T72" fmla="*/ 0 w 109"/>
                  <a:gd name="T73" fmla="*/ 1 h 124"/>
                  <a:gd name="T74" fmla="*/ 0 w 109"/>
                  <a:gd name="T75" fmla="*/ 1 h 124"/>
                  <a:gd name="T76" fmla="*/ 0 w 109"/>
                  <a:gd name="T77" fmla="*/ 1 h 124"/>
                  <a:gd name="T78" fmla="*/ 0 w 109"/>
                  <a:gd name="T79" fmla="*/ 1 h 124"/>
                  <a:gd name="T80" fmla="*/ 0 w 109"/>
                  <a:gd name="T81" fmla="*/ 1 h 124"/>
                  <a:gd name="T82" fmla="*/ 0 w 109"/>
                  <a:gd name="T83" fmla="*/ 1 h 124"/>
                  <a:gd name="T84" fmla="*/ 0 w 109"/>
                  <a:gd name="T85" fmla="*/ 1 h 124"/>
                  <a:gd name="T86" fmla="*/ 0 w 109"/>
                  <a:gd name="T87" fmla="*/ 1 h 124"/>
                  <a:gd name="T88" fmla="*/ 0 w 109"/>
                  <a:gd name="T89" fmla="*/ 1 h 124"/>
                  <a:gd name="T90" fmla="*/ 0 w 109"/>
                  <a:gd name="T91" fmla="*/ 1 h 124"/>
                  <a:gd name="T92" fmla="*/ 0 w 109"/>
                  <a:gd name="T93" fmla="*/ 1 h 124"/>
                  <a:gd name="T94" fmla="*/ 0 w 109"/>
                  <a:gd name="T95" fmla="*/ 1 h 124"/>
                  <a:gd name="T96" fmla="*/ 0 w 109"/>
                  <a:gd name="T97" fmla="*/ 1 h 124"/>
                  <a:gd name="T98" fmla="*/ 0 w 109"/>
                  <a:gd name="T99" fmla="*/ 1 h 124"/>
                  <a:gd name="T100" fmla="*/ 0 w 109"/>
                  <a:gd name="T101" fmla="*/ 1 h 124"/>
                  <a:gd name="T102" fmla="*/ 0 w 109"/>
                  <a:gd name="T103" fmla="*/ 1 h 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9" h="124">
                    <a:moveTo>
                      <a:pt x="44" y="3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2" y="42"/>
                    </a:lnTo>
                    <a:lnTo>
                      <a:pt x="3" y="48"/>
                    </a:lnTo>
                    <a:lnTo>
                      <a:pt x="4" y="53"/>
                    </a:lnTo>
                    <a:lnTo>
                      <a:pt x="10" y="66"/>
                    </a:lnTo>
                    <a:lnTo>
                      <a:pt x="17" y="78"/>
                    </a:lnTo>
                    <a:lnTo>
                      <a:pt x="24" y="89"/>
                    </a:lnTo>
                    <a:lnTo>
                      <a:pt x="33" y="99"/>
                    </a:lnTo>
                    <a:lnTo>
                      <a:pt x="43" y="107"/>
                    </a:lnTo>
                    <a:lnTo>
                      <a:pt x="49" y="111"/>
                    </a:lnTo>
                    <a:lnTo>
                      <a:pt x="54" y="115"/>
                    </a:lnTo>
                    <a:lnTo>
                      <a:pt x="60" y="118"/>
                    </a:lnTo>
                    <a:lnTo>
                      <a:pt x="65" y="121"/>
                    </a:lnTo>
                    <a:lnTo>
                      <a:pt x="71" y="122"/>
                    </a:lnTo>
                    <a:lnTo>
                      <a:pt x="75" y="124"/>
                    </a:lnTo>
                    <a:lnTo>
                      <a:pt x="80" y="124"/>
                    </a:lnTo>
                    <a:lnTo>
                      <a:pt x="84" y="124"/>
                    </a:lnTo>
                    <a:lnTo>
                      <a:pt x="88" y="122"/>
                    </a:lnTo>
                    <a:lnTo>
                      <a:pt x="93" y="121"/>
                    </a:lnTo>
                    <a:lnTo>
                      <a:pt x="97" y="119"/>
                    </a:lnTo>
                    <a:lnTo>
                      <a:pt x="99" y="117"/>
                    </a:lnTo>
                    <a:lnTo>
                      <a:pt x="102" y="114"/>
                    </a:lnTo>
                    <a:lnTo>
                      <a:pt x="105" y="111"/>
                    </a:lnTo>
                    <a:lnTo>
                      <a:pt x="106" y="107"/>
                    </a:lnTo>
                    <a:lnTo>
                      <a:pt x="108" y="103"/>
                    </a:lnTo>
                    <a:lnTo>
                      <a:pt x="109" y="92"/>
                    </a:lnTo>
                    <a:lnTo>
                      <a:pt x="108" y="81"/>
                    </a:lnTo>
                    <a:lnTo>
                      <a:pt x="105" y="69"/>
                    </a:lnTo>
                    <a:lnTo>
                      <a:pt x="99" y="56"/>
                    </a:lnTo>
                    <a:lnTo>
                      <a:pt x="93" y="45"/>
                    </a:lnTo>
                    <a:lnTo>
                      <a:pt x="84" y="33"/>
                    </a:lnTo>
                    <a:lnTo>
                      <a:pt x="80" y="29"/>
                    </a:lnTo>
                    <a:lnTo>
                      <a:pt x="76" y="23"/>
                    </a:lnTo>
                    <a:lnTo>
                      <a:pt x="71" y="19"/>
                    </a:lnTo>
                    <a:lnTo>
                      <a:pt x="65" y="15"/>
                    </a:lnTo>
                    <a:lnTo>
                      <a:pt x="61" y="11"/>
                    </a:lnTo>
                    <a:lnTo>
                      <a:pt x="55" y="8"/>
                    </a:lnTo>
                    <a:lnTo>
                      <a:pt x="50" y="5"/>
                    </a:lnTo>
                    <a:lnTo>
                      <a:pt x="44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2" name="Freeform 1111"/>
              <p:cNvSpPr>
                <a:spLocks/>
              </p:cNvSpPr>
              <p:nvPr userDrawn="1"/>
            </p:nvSpPr>
            <p:spPr bwMode="auto">
              <a:xfrm>
                <a:off x="3830" y="3970"/>
                <a:ext cx="40" cy="53"/>
              </a:xfrm>
              <a:custGeom>
                <a:avLst/>
                <a:gdLst>
                  <a:gd name="T0" fmla="*/ 1 w 79"/>
                  <a:gd name="T1" fmla="*/ 1 h 106"/>
                  <a:gd name="T2" fmla="*/ 1 w 79"/>
                  <a:gd name="T3" fmla="*/ 1 h 106"/>
                  <a:gd name="T4" fmla="*/ 1 w 79"/>
                  <a:gd name="T5" fmla="*/ 0 h 106"/>
                  <a:gd name="T6" fmla="*/ 1 w 79"/>
                  <a:gd name="T7" fmla="*/ 0 h 106"/>
                  <a:gd name="T8" fmla="*/ 1 w 79"/>
                  <a:gd name="T9" fmla="*/ 0 h 106"/>
                  <a:gd name="T10" fmla="*/ 1 w 79"/>
                  <a:gd name="T11" fmla="*/ 1 h 106"/>
                  <a:gd name="T12" fmla="*/ 1 w 79"/>
                  <a:gd name="T13" fmla="*/ 1 h 106"/>
                  <a:gd name="T14" fmla="*/ 1 w 79"/>
                  <a:gd name="T15" fmla="*/ 1 h 106"/>
                  <a:gd name="T16" fmla="*/ 1 w 79"/>
                  <a:gd name="T17" fmla="*/ 1 h 106"/>
                  <a:gd name="T18" fmla="*/ 1 w 79"/>
                  <a:gd name="T19" fmla="*/ 1 h 106"/>
                  <a:gd name="T20" fmla="*/ 1 w 79"/>
                  <a:gd name="T21" fmla="*/ 1 h 106"/>
                  <a:gd name="T22" fmla="*/ 0 w 79"/>
                  <a:gd name="T23" fmla="*/ 1 h 106"/>
                  <a:gd name="T24" fmla="*/ 0 w 79"/>
                  <a:gd name="T25" fmla="*/ 1 h 106"/>
                  <a:gd name="T26" fmla="*/ 1 w 79"/>
                  <a:gd name="T27" fmla="*/ 1 h 106"/>
                  <a:gd name="T28" fmla="*/ 1 w 79"/>
                  <a:gd name="T29" fmla="*/ 1 h 106"/>
                  <a:gd name="T30" fmla="*/ 1 w 79"/>
                  <a:gd name="T31" fmla="*/ 1 h 106"/>
                  <a:gd name="T32" fmla="*/ 1 w 79"/>
                  <a:gd name="T33" fmla="*/ 1 h 106"/>
                  <a:gd name="T34" fmla="*/ 1 w 79"/>
                  <a:gd name="T35" fmla="*/ 1 h 106"/>
                  <a:gd name="T36" fmla="*/ 1 w 79"/>
                  <a:gd name="T37" fmla="*/ 1 h 106"/>
                  <a:gd name="T38" fmla="*/ 1 w 79"/>
                  <a:gd name="T39" fmla="*/ 1 h 106"/>
                  <a:gd name="T40" fmla="*/ 1 w 79"/>
                  <a:gd name="T41" fmla="*/ 1 h 106"/>
                  <a:gd name="T42" fmla="*/ 1 w 79"/>
                  <a:gd name="T43" fmla="*/ 1 h 106"/>
                  <a:gd name="T44" fmla="*/ 1 w 79"/>
                  <a:gd name="T45" fmla="*/ 1 h 106"/>
                  <a:gd name="T46" fmla="*/ 1 w 79"/>
                  <a:gd name="T47" fmla="*/ 1 h 106"/>
                  <a:gd name="T48" fmla="*/ 1 w 79"/>
                  <a:gd name="T49" fmla="*/ 1 h 106"/>
                  <a:gd name="T50" fmla="*/ 1 w 79"/>
                  <a:gd name="T51" fmla="*/ 1 h 106"/>
                  <a:gd name="T52" fmla="*/ 1 w 79"/>
                  <a:gd name="T53" fmla="*/ 1 h 106"/>
                  <a:gd name="T54" fmla="*/ 1 w 79"/>
                  <a:gd name="T55" fmla="*/ 1 h 106"/>
                  <a:gd name="T56" fmla="*/ 1 w 79"/>
                  <a:gd name="T57" fmla="*/ 1 h 106"/>
                  <a:gd name="T58" fmla="*/ 1 w 79"/>
                  <a:gd name="T59" fmla="*/ 1 h 106"/>
                  <a:gd name="T60" fmla="*/ 1 w 79"/>
                  <a:gd name="T61" fmla="*/ 1 h 106"/>
                  <a:gd name="T62" fmla="*/ 1 w 79"/>
                  <a:gd name="T63" fmla="*/ 1 h 106"/>
                  <a:gd name="T64" fmla="*/ 1 w 79"/>
                  <a:gd name="T65" fmla="*/ 1 h 106"/>
                  <a:gd name="T66" fmla="*/ 1 w 79"/>
                  <a:gd name="T67" fmla="*/ 1 h 106"/>
                  <a:gd name="T68" fmla="*/ 1 w 79"/>
                  <a:gd name="T69" fmla="*/ 1 h 106"/>
                  <a:gd name="T70" fmla="*/ 1 w 79"/>
                  <a:gd name="T71" fmla="*/ 1 h 106"/>
                  <a:gd name="T72" fmla="*/ 1 w 79"/>
                  <a:gd name="T73" fmla="*/ 1 h 106"/>
                  <a:gd name="T74" fmla="*/ 1 w 79"/>
                  <a:gd name="T75" fmla="*/ 1 h 106"/>
                  <a:gd name="T76" fmla="*/ 1 w 79"/>
                  <a:gd name="T77" fmla="*/ 1 h 106"/>
                  <a:gd name="T78" fmla="*/ 1 w 79"/>
                  <a:gd name="T79" fmla="*/ 1 h 106"/>
                  <a:gd name="T80" fmla="*/ 1 w 79"/>
                  <a:gd name="T81" fmla="*/ 1 h 106"/>
                  <a:gd name="T82" fmla="*/ 1 w 79"/>
                  <a:gd name="T83" fmla="*/ 1 h 106"/>
                  <a:gd name="T84" fmla="*/ 1 w 79"/>
                  <a:gd name="T85" fmla="*/ 1 h 106"/>
                  <a:gd name="T86" fmla="*/ 1 w 79"/>
                  <a:gd name="T87" fmla="*/ 1 h 106"/>
                  <a:gd name="T88" fmla="*/ 1 w 79"/>
                  <a:gd name="T89" fmla="*/ 1 h 106"/>
                  <a:gd name="T90" fmla="*/ 1 w 79"/>
                  <a:gd name="T91" fmla="*/ 1 h 106"/>
                  <a:gd name="T92" fmla="*/ 1 w 79"/>
                  <a:gd name="T93" fmla="*/ 1 h 1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9" h="106">
                    <a:moveTo>
                      <a:pt x="31" y="1"/>
                    </a:moveTo>
                    <a:lnTo>
                      <a:pt x="27" y="1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2" y="48"/>
                    </a:lnTo>
                    <a:lnTo>
                      <a:pt x="7" y="59"/>
                    </a:lnTo>
                    <a:lnTo>
                      <a:pt x="12" y="69"/>
                    </a:lnTo>
                    <a:lnTo>
                      <a:pt x="18" y="78"/>
                    </a:lnTo>
                    <a:lnTo>
                      <a:pt x="22" y="82"/>
                    </a:lnTo>
                    <a:lnTo>
                      <a:pt x="24" y="86"/>
                    </a:lnTo>
                    <a:lnTo>
                      <a:pt x="29" y="91"/>
                    </a:lnTo>
                    <a:lnTo>
                      <a:pt x="33" y="93"/>
                    </a:lnTo>
                    <a:lnTo>
                      <a:pt x="40" y="99"/>
                    </a:lnTo>
                    <a:lnTo>
                      <a:pt x="48" y="103"/>
                    </a:lnTo>
                    <a:lnTo>
                      <a:pt x="56" y="106"/>
                    </a:lnTo>
                    <a:lnTo>
                      <a:pt x="63" y="104"/>
                    </a:lnTo>
                    <a:lnTo>
                      <a:pt x="66" y="104"/>
                    </a:lnTo>
                    <a:lnTo>
                      <a:pt x="68" y="103"/>
                    </a:lnTo>
                    <a:lnTo>
                      <a:pt x="71" y="102"/>
                    </a:lnTo>
                    <a:lnTo>
                      <a:pt x="74" y="99"/>
                    </a:lnTo>
                    <a:lnTo>
                      <a:pt x="75" y="96"/>
                    </a:lnTo>
                    <a:lnTo>
                      <a:pt x="77" y="93"/>
                    </a:lnTo>
                    <a:lnTo>
                      <a:pt x="78" y="89"/>
                    </a:lnTo>
                    <a:lnTo>
                      <a:pt x="79" y="86"/>
                    </a:lnTo>
                    <a:lnTo>
                      <a:pt x="79" y="77"/>
                    </a:lnTo>
                    <a:lnTo>
                      <a:pt x="79" y="67"/>
                    </a:lnTo>
                    <a:lnTo>
                      <a:pt x="77" y="56"/>
                    </a:lnTo>
                    <a:lnTo>
                      <a:pt x="73" y="47"/>
                    </a:lnTo>
                    <a:lnTo>
                      <a:pt x="70" y="41"/>
                    </a:lnTo>
                    <a:lnTo>
                      <a:pt x="67" y="36"/>
                    </a:lnTo>
                    <a:lnTo>
                      <a:pt x="62" y="27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46" y="11"/>
                    </a:lnTo>
                    <a:lnTo>
                      <a:pt x="42" y="8"/>
                    </a:lnTo>
                    <a:lnTo>
                      <a:pt x="38" y="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3" name="Freeform 1112"/>
              <p:cNvSpPr>
                <a:spLocks/>
              </p:cNvSpPr>
              <p:nvPr userDrawn="1"/>
            </p:nvSpPr>
            <p:spPr bwMode="auto">
              <a:xfrm>
                <a:off x="3970" y="4022"/>
                <a:ext cx="44" cy="55"/>
              </a:xfrm>
              <a:custGeom>
                <a:avLst/>
                <a:gdLst>
                  <a:gd name="T0" fmla="*/ 1 w 88"/>
                  <a:gd name="T1" fmla="*/ 1 h 110"/>
                  <a:gd name="T2" fmla="*/ 1 w 88"/>
                  <a:gd name="T3" fmla="*/ 0 h 110"/>
                  <a:gd name="T4" fmla="*/ 1 w 88"/>
                  <a:gd name="T5" fmla="*/ 0 h 110"/>
                  <a:gd name="T6" fmla="*/ 1 w 88"/>
                  <a:gd name="T7" fmla="*/ 0 h 110"/>
                  <a:gd name="T8" fmla="*/ 1 w 88"/>
                  <a:gd name="T9" fmla="*/ 1 h 110"/>
                  <a:gd name="T10" fmla="*/ 1 w 88"/>
                  <a:gd name="T11" fmla="*/ 1 h 110"/>
                  <a:gd name="T12" fmla="*/ 1 w 88"/>
                  <a:gd name="T13" fmla="*/ 1 h 110"/>
                  <a:gd name="T14" fmla="*/ 1 w 88"/>
                  <a:gd name="T15" fmla="*/ 1 h 110"/>
                  <a:gd name="T16" fmla="*/ 0 w 88"/>
                  <a:gd name="T17" fmla="*/ 1 h 110"/>
                  <a:gd name="T18" fmla="*/ 0 w 88"/>
                  <a:gd name="T19" fmla="*/ 1 h 110"/>
                  <a:gd name="T20" fmla="*/ 0 w 88"/>
                  <a:gd name="T21" fmla="*/ 1 h 110"/>
                  <a:gd name="T22" fmla="*/ 0 w 88"/>
                  <a:gd name="T23" fmla="*/ 1 h 110"/>
                  <a:gd name="T24" fmla="*/ 1 w 88"/>
                  <a:gd name="T25" fmla="*/ 1 h 110"/>
                  <a:gd name="T26" fmla="*/ 1 w 88"/>
                  <a:gd name="T27" fmla="*/ 1 h 110"/>
                  <a:gd name="T28" fmla="*/ 1 w 88"/>
                  <a:gd name="T29" fmla="*/ 1 h 110"/>
                  <a:gd name="T30" fmla="*/ 1 w 88"/>
                  <a:gd name="T31" fmla="*/ 1 h 110"/>
                  <a:gd name="T32" fmla="*/ 1 w 88"/>
                  <a:gd name="T33" fmla="*/ 1 h 110"/>
                  <a:gd name="T34" fmla="*/ 1 w 88"/>
                  <a:gd name="T35" fmla="*/ 1 h 110"/>
                  <a:gd name="T36" fmla="*/ 1 w 88"/>
                  <a:gd name="T37" fmla="*/ 1 h 110"/>
                  <a:gd name="T38" fmla="*/ 1 w 88"/>
                  <a:gd name="T39" fmla="*/ 1 h 110"/>
                  <a:gd name="T40" fmla="*/ 1 w 88"/>
                  <a:gd name="T41" fmla="*/ 1 h 110"/>
                  <a:gd name="T42" fmla="*/ 1 w 88"/>
                  <a:gd name="T43" fmla="*/ 1 h 110"/>
                  <a:gd name="T44" fmla="*/ 1 w 88"/>
                  <a:gd name="T45" fmla="*/ 1 h 110"/>
                  <a:gd name="T46" fmla="*/ 1 w 88"/>
                  <a:gd name="T47" fmla="*/ 1 h 110"/>
                  <a:gd name="T48" fmla="*/ 1 w 88"/>
                  <a:gd name="T49" fmla="*/ 1 h 110"/>
                  <a:gd name="T50" fmla="*/ 1 w 88"/>
                  <a:gd name="T51" fmla="*/ 1 h 110"/>
                  <a:gd name="T52" fmla="*/ 1 w 88"/>
                  <a:gd name="T53" fmla="*/ 1 h 110"/>
                  <a:gd name="T54" fmla="*/ 1 w 88"/>
                  <a:gd name="T55" fmla="*/ 1 h 110"/>
                  <a:gd name="T56" fmla="*/ 1 w 88"/>
                  <a:gd name="T57" fmla="*/ 1 h 110"/>
                  <a:gd name="T58" fmla="*/ 1 w 88"/>
                  <a:gd name="T59" fmla="*/ 1 h 110"/>
                  <a:gd name="T60" fmla="*/ 1 w 88"/>
                  <a:gd name="T61" fmla="*/ 1 h 110"/>
                  <a:gd name="T62" fmla="*/ 1 w 88"/>
                  <a:gd name="T63" fmla="*/ 1 h 110"/>
                  <a:gd name="T64" fmla="*/ 1 w 88"/>
                  <a:gd name="T65" fmla="*/ 1 h 110"/>
                  <a:gd name="T66" fmla="*/ 1 w 88"/>
                  <a:gd name="T67" fmla="*/ 1 h 110"/>
                  <a:gd name="T68" fmla="*/ 1 w 88"/>
                  <a:gd name="T69" fmla="*/ 1 h 110"/>
                  <a:gd name="T70" fmla="*/ 1 w 88"/>
                  <a:gd name="T71" fmla="*/ 1 h 110"/>
                  <a:gd name="T72" fmla="*/ 1 w 88"/>
                  <a:gd name="T73" fmla="*/ 1 h 110"/>
                  <a:gd name="T74" fmla="*/ 1 w 88"/>
                  <a:gd name="T75" fmla="*/ 1 h 110"/>
                  <a:gd name="T76" fmla="*/ 1 w 88"/>
                  <a:gd name="T77" fmla="*/ 1 h 110"/>
                  <a:gd name="T78" fmla="*/ 1 w 88"/>
                  <a:gd name="T79" fmla="*/ 1 h 110"/>
                  <a:gd name="T80" fmla="*/ 1 w 88"/>
                  <a:gd name="T81" fmla="*/ 1 h 110"/>
                  <a:gd name="T82" fmla="*/ 1 w 88"/>
                  <a:gd name="T83" fmla="*/ 1 h 110"/>
                  <a:gd name="T84" fmla="*/ 1 w 88"/>
                  <a:gd name="T85" fmla="*/ 1 h 110"/>
                  <a:gd name="T86" fmla="*/ 1 w 88"/>
                  <a:gd name="T87" fmla="*/ 1 h 1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8" h="110">
                    <a:moveTo>
                      <a:pt x="35" y="1"/>
                    </a:moveTo>
                    <a:lnTo>
                      <a:pt x="26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12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7" y="60"/>
                    </a:lnTo>
                    <a:lnTo>
                      <a:pt x="13" y="71"/>
                    </a:lnTo>
                    <a:lnTo>
                      <a:pt x="20" y="81"/>
                    </a:lnTo>
                    <a:lnTo>
                      <a:pt x="26" y="89"/>
                    </a:lnTo>
                    <a:lnTo>
                      <a:pt x="31" y="93"/>
                    </a:lnTo>
                    <a:lnTo>
                      <a:pt x="35" y="98"/>
                    </a:lnTo>
                    <a:lnTo>
                      <a:pt x="44" y="103"/>
                    </a:lnTo>
                    <a:lnTo>
                      <a:pt x="53" y="107"/>
                    </a:lnTo>
                    <a:lnTo>
                      <a:pt x="61" y="110"/>
                    </a:lnTo>
                    <a:lnTo>
                      <a:pt x="69" y="110"/>
                    </a:lnTo>
                    <a:lnTo>
                      <a:pt x="72" y="109"/>
                    </a:lnTo>
                    <a:lnTo>
                      <a:pt x="76" y="109"/>
                    </a:lnTo>
                    <a:lnTo>
                      <a:pt x="79" y="106"/>
                    </a:lnTo>
                    <a:lnTo>
                      <a:pt x="80" y="104"/>
                    </a:lnTo>
                    <a:lnTo>
                      <a:pt x="83" y="102"/>
                    </a:lnTo>
                    <a:lnTo>
                      <a:pt x="84" y="98"/>
                    </a:lnTo>
                    <a:lnTo>
                      <a:pt x="86" y="95"/>
                    </a:lnTo>
                    <a:lnTo>
                      <a:pt x="87" y="91"/>
                    </a:lnTo>
                    <a:lnTo>
                      <a:pt x="88" y="87"/>
                    </a:lnTo>
                    <a:lnTo>
                      <a:pt x="88" y="81"/>
                    </a:lnTo>
                    <a:lnTo>
                      <a:pt x="87" y="71"/>
                    </a:lnTo>
                    <a:lnTo>
                      <a:pt x="84" y="59"/>
                    </a:lnTo>
                    <a:lnTo>
                      <a:pt x="80" y="48"/>
                    </a:lnTo>
                    <a:lnTo>
                      <a:pt x="75" y="38"/>
                    </a:lnTo>
                    <a:lnTo>
                      <a:pt x="68" y="29"/>
                    </a:lnTo>
                    <a:lnTo>
                      <a:pt x="59" y="19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4" name="Freeform 1113"/>
              <p:cNvSpPr>
                <a:spLocks/>
              </p:cNvSpPr>
              <p:nvPr userDrawn="1"/>
            </p:nvSpPr>
            <p:spPr bwMode="auto">
              <a:xfrm>
                <a:off x="4207" y="4109"/>
                <a:ext cx="51" cy="60"/>
              </a:xfrm>
              <a:custGeom>
                <a:avLst/>
                <a:gdLst>
                  <a:gd name="T0" fmla="*/ 1 w 101"/>
                  <a:gd name="T1" fmla="*/ 0 h 121"/>
                  <a:gd name="T2" fmla="*/ 1 w 101"/>
                  <a:gd name="T3" fmla="*/ 0 h 121"/>
                  <a:gd name="T4" fmla="*/ 1 w 101"/>
                  <a:gd name="T5" fmla="*/ 0 h 121"/>
                  <a:gd name="T6" fmla="*/ 1 w 101"/>
                  <a:gd name="T7" fmla="*/ 0 h 121"/>
                  <a:gd name="T8" fmla="*/ 1 w 101"/>
                  <a:gd name="T9" fmla="*/ 0 h 121"/>
                  <a:gd name="T10" fmla="*/ 1 w 101"/>
                  <a:gd name="T11" fmla="*/ 0 h 121"/>
                  <a:gd name="T12" fmla="*/ 1 w 101"/>
                  <a:gd name="T13" fmla="*/ 0 h 121"/>
                  <a:gd name="T14" fmla="*/ 1 w 101"/>
                  <a:gd name="T15" fmla="*/ 0 h 121"/>
                  <a:gd name="T16" fmla="*/ 1 w 101"/>
                  <a:gd name="T17" fmla="*/ 0 h 121"/>
                  <a:gd name="T18" fmla="*/ 1 w 101"/>
                  <a:gd name="T19" fmla="*/ 0 h 121"/>
                  <a:gd name="T20" fmla="*/ 1 w 101"/>
                  <a:gd name="T21" fmla="*/ 0 h 121"/>
                  <a:gd name="T22" fmla="*/ 1 w 101"/>
                  <a:gd name="T23" fmla="*/ 0 h 121"/>
                  <a:gd name="T24" fmla="*/ 0 w 101"/>
                  <a:gd name="T25" fmla="*/ 0 h 121"/>
                  <a:gd name="T26" fmla="*/ 0 w 101"/>
                  <a:gd name="T27" fmla="*/ 0 h 121"/>
                  <a:gd name="T28" fmla="*/ 1 w 101"/>
                  <a:gd name="T29" fmla="*/ 0 h 121"/>
                  <a:gd name="T30" fmla="*/ 1 w 101"/>
                  <a:gd name="T31" fmla="*/ 0 h 121"/>
                  <a:gd name="T32" fmla="*/ 1 w 101"/>
                  <a:gd name="T33" fmla="*/ 0 h 121"/>
                  <a:gd name="T34" fmla="*/ 1 w 101"/>
                  <a:gd name="T35" fmla="*/ 0 h 121"/>
                  <a:gd name="T36" fmla="*/ 1 w 101"/>
                  <a:gd name="T37" fmla="*/ 0 h 121"/>
                  <a:gd name="T38" fmla="*/ 1 w 101"/>
                  <a:gd name="T39" fmla="*/ 0 h 121"/>
                  <a:gd name="T40" fmla="*/ 1 w 101"/>
                  <a:gd name="T41" fmla="*/ 0 h 121"/>
                  <a:gd name="T42" fmla="*/ 1 w 101"/>
                  <a:gd name="T43" fmla="*/ 0 h 121"/>
                  <a:gd name="T44" fmla="*/ 1 w 101"/>
                  <a:gd name="T45" fmla="*/ 0 h 121"/>
                  <a:gd name="T46" fmla="*/ 1 w 101"/>
                  <a:gd name="T47" fmla="*/ 0 h 121"/>
                  <a:gd name="T48" fmla="*/ 1 w 101"/>
                  <a:gd name="T49" fmla="*/ 0 h 121"/>
                  <a:gd name="T50" fmla="*/ 1 w 101"/>
                  <a:gd name="T51" fmla="*/ 0 h 121"/>
                  <a:gd name="T52" fmla="*/ 1 w 101"/>
                  <a:gd name="T53" fmla="*/ 0 h 121"/>
                  <a:gd name="T54" fmla="*/ 1 w 101"/>
                  <a:gd name="T55" fmla="*/ 0 h 121"/>
                  <a:gd name="T56" fmla="*/ 1 w 101"/>
                  <a:gd name="T57" fmla="*/ 0 h 121"/>
                  <a:gd name="T58" fmla="*/ 1 w 101"/>
                  <a:gd name="T59" fmla="*/ 0 h 121"/>
                  <a:gd name="T60" fmla="*/ 1 w 101"/>
                  <a:gd name="T61" fmla="*/ 0 h 121"/>
                  <a:gd name="T62" fmla="*/ 1 w 101"/>
                  <a:gd name="T63" fmla="*/ 0 h 121"/>
                  <a:gd name="T64" fmla="*/ 1 w 101"/>
                  <a:gd name="T65" fmla="*/ 0 h 121"/>
                  <a:gd name="T66" fmla="*/ 1 w 101"/>
                  <a:gd name="T67" fmla="*/ 0 h 121"/>
                  <a:gd name="T68" fmla="*/ 1 w 101"/>
                  <a:gd name="T69" fmla="*/ 0 h 121"/>
                  <a:gd name="T70" fmla="*/ 1 w 101"/>
                  <a:gd name="T71" fmla="*/ 0 h 121"/>
                  <a:gd name="T72" fmla="*/ 1 w 101"/>
                  <a:gd name="T73" fmla="*/ 0 h 121"/>
                  <a:gd name="T74" fmla="*/ 1 w 101"/>
                  <a:gd name="T75" fmla="*/ 0 h 121"/>
                  <a:gd name="T76" fmla="*/ 1 w 101"/>
                  <a:gd name="T77" fmla="*/ 0 h 121"/>
                  <a:gd name="T78" fmla="*/ 1 w 101"/>
                  <a:gd name="T79" fmla="*/ 0 h 121"/>
                  <a:gd name="T80" fmla="*/ 1 w 101"/>
                  <a:gd name="T81" fmla="*/ 0 h 121"/>
                  <a:gd name="T82" fmla="*/ 1 w 101"/>
                  <a:gd name="T83" fmla="*/ 0 h 121"/>
                  <a:gd name="T84" fmla="*/ 1 w 101"/>
                  <a:gd name="T85" fmla="*/ 0 h 121"/>
                  <a:gd name="T86" fmla="*/ 1 w 101"/>
                  <a:gd name="T87" fmla="*/ 0 h 121"/>
                  <a:gd name="T88" fmla="*/ 1 w 101"/>
                  <a:gd name="T89" fmla="*/ 0 h 121"/>
                  <a:gd name="T90" fmla="*/ 1 w 101"/>
                  <a:gd name="T91" fmla="*/ 0 h 121"/>
                  <a:gd name="T92" fmla="*/ 1 w 101"/>
                  <a:gd name="T93" fmla="*/ 0 h 121"/>
                  <a:gd name="T94" fmla="*/ 1 w 101"/>
                  <a:gd name="T95" fmla="*/ 0 h 121"/>
                  <a:gd name="T96" fmla="*/ 1 w 101"/>
                  <a:gd name="T97" fmla="*/ 0 h 121"/>
                  <a:gd name="T98" fmla="*/ 1 w 101"/>
                  <a:gd name="T99" fmla="*/ 0 h 121"/>
                  <a:gd name="T100" fmla="*/ 1 w 101"/>
                  <a:gd name="T101" fmla="*/ 0 h 121"/>
                  <a:gd name="T102" fmla="*/ 1 w 101"/>
                  <a:gd name="T103" fmla="*/ 0 h 1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1" h="121">
                    <a:moveTo>
                      <a:pt x="41" y="3"/>
                    </a:moveTo>
                    <a:lnTo>
                      <a:pt x="35" y="2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1" y="41"/>
                    </a:lnTo>
                    <a:lnTo>
                      <a:pt x="4" y="54"/>
                    </a:lnTo>
                    <a:lnTo>
                      <a:pt x="5" y="59"/>
                    </a:lnTo>
                    <a:lnTo>
                      <a:pt x="8" y="65"/>
                    </a:lnTo>
                    <a:lnTo>
                      <a:pt x="15" y="77"/>
                    </a:lnTo>
                    <a:lnTo>
                      <a:pt x="22" y="88"/>
                    </a:lnTo>
                    <a:lnTo>
                      <a:pt x="30" y="98"/>
                    </a:lnTo>
                    <a:lnTo>
                      <a:pt x="40" y="106"/>
                    </a:lnTo>
                    <a:lnTo>
                      <a:pt x="45" y="109"/>
                    </a:lnTo>
                    <a:lnTo>
                      <a:pt x="51" y="113"/>
                    </a:lnTo>
                    <a:lnTo>
                      <a:pt x="60" y="117"/>
                    </a:lnTo>
                    <a:lnTo>
                      <a:pt x="66" y="120"/>
                    </a:lnTo>
                    <a:lnTo>
                      <a:pt x="70" y="120"/>
                    </a:lnTo>
                    <a:lnTo>
                      <a:pt x="75" y="121"/>
                    </a:lnTo>
                    <a:lnTo>
                      <a:pt x="79" y="121"/>
                    </a:lnTo>
                    <a:lnTo>
                      <a:pt x="84" y="120"/>
                    </a:lnTo>
                    <a:lnTo>
                      <a:pt x="86" y="118"/>
                    </a:lnTo>
                    <a:lnTo>
                      <a:pt x="90" y="117"/>
                    </a:lnTo>
                    <a:lnTo>
                      <a:pt x="93" y="114"/>
                    </a:lnTo>
                    <a:lnTo>
                      <a:pt x="96" y="112"/>
                    </a:lnTo>
                    <a:lnTo>
                      <a:pt x="97" y="107"/>
                    </a:lnTo>
                    <a:lnTo>
                      <a:pt x="100" y="105"/>
                    </a:lnTo>
                    <a:lnTo>
                      <a:pt x="100" y="101"/>
                    </a:lnTo>
                    <a:lnTo>
                      <a:pt x="101" y="95"/>
                    </a:lnTo>
                    <a:lnTo>
                      <a:pt x="101" y="91"/>
                    </a:lnTo>
                    <a:lnTo>
                      <a:pt x="101" y="79"/>
                    </a:lnTo>
                    <a:lnTo>
                      <a:pt x="97" y="68"/>
                    </a:lnTo>
                    <a:lnTo>
                      <a:pt x="93" y="55"/>
                    </a:lnTo>
                    <a:lnTo>
                      <a:pt x="90" y="50"/>
                    </a:lnTo>
                    <a:lnTo>
                      <a:pt x="86" y="44"/>
                    </a:lnTo>
                    <a:lnTo>
                      <a:pt x="79" y="33"/>
                    </a:lnTo>
                    <a:lnTo>
                      <a:pt x="75" y="28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1" y="8"/>
                    </a:lnTo>
                    <a:lnTo>
                      <a:pt x="45" y="6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5" name="Freeform 1114"/>
              <p:cNvSpPr>
                <a:spLocks/>
              </p:cNvSpPr>
              <p:nvPr userDrawn="1"/>
            </p:nvSpPr>
            <p:spPr bwMode="auto">
              <a:xfrm>
                <a:off x="3765" y="3946"/>
                <a:ext cx="38" cy="52"/>
              </a:xfrm>
              <a:custGeom>
                <a:avLst/>
                <a:gdLst>
                  <a:gd name="T0" fmla="*/ 0 w 77"/>
                  <a:gd name="T1" fmla="*/ 1 h 103"/>
                  <a:gd name="T2" fmla="*/ 0 w 77"/>
                  <a:gd name="T3" fmla="*/ 0 h 103"/>
                  <a:gd name="T4" fmla="*/ 0 w 77"/>
                  <a:gd name="T5" fmla="*/ 0 h 103"/>
                  <a:gd name="T6" fmla="*/ 0 w 77"/>
                  <a:gd name="T7" fmla="*/ 1 h 103"/>
                  <a:gd name="T8" fmla="*/ 0 w 77"/>
                  <a:gd name="T9" fmla="*/ 1 h 103"/>
                  <a:gd name="T10" fmla="*/ 0 w 77"/>
                  <a:gd name="T11" fmla="*/ 1 h 103"/>
                  <a:gd name="T12" fmla="*/ 0 w 77"/>
                  <a:gd name="T13" fmla="*/ 1 h 103"/>
                  <a:gd name="T14" fmla="*/ 0 w 77"/>
                  <a:gd name="T15" fmla="*/ 1 h 103"/>
                  <a:gd name="T16" fmla="*/ 0 w 77"/>
                  <a:gd name="T17" fmla="*/ 1 h 103"/>
                  <a:gd name="T18" fmla="*/ 0 w 77"/>
                  <a:gd name="T19" fmla="*/ 1 h 103"/>
                  <a:gd name="T20" fmla="*/ 0 w 77"/>
                  <a:gd name="T21" fmla="*/ 1 h 103"/>
                  <a:gd name="T22" fmla="*/ 0 w 77"/>
                  <a:gd name="T23" fmla="*/ 1 h 103"/>
                  <a:gd name="T24" fmla="*/ 0 w 77"/>
                  <a:gd name="T25" fmla="*/ 1 h 103"/>
                  <a:gd name="T26" fmla="*/ 0 w 77"/>
                  <a:gd name="T27" fmla="*/ 1 h 103"/>
                  <a:gd name="T28" fmla="*/ 0 w 77"/>
                  <a:gd name="T29" fmla="*/ 1 h 103"/>
                  <a:gd name="T30" fmla="*/ 0 w 77"/>
                  <a:gd name="T31" fmla="*/ 1 h 103"/>
                  <a:gd name="T32" fmla="*/ 0 w 77"/>
                  <a:gd name="T33" fmla="*/ 1 h 103"/>
                  <a:gd name="T34" fmla="*/ 0 w 77"/>
                  <a:gd name="T35" fmla="*/ 1 h 103"/>
                  <a:gd name="T36" fmla="*/ 0 w 77"/>
                  <a:gd name="T37" fmla="*/ 1 h 103"/>
                  <a:gd name="T38" fmla="*/ 0 w 77"/>
                  <a:gd name="T39" fmla="*/ 1 h 103"/>
                  <a:gd name="T40" fmla="*/ 0 w 77"/>
                  <a:gd name="T41" fmla="*/ 1 h 103"/>
                  <a:gd name="T42" fmla="*/ 0 w 77"/>
                  <a:gd name="T43" fmla="*/ 1 h 103"/>
                  <a:gd name="T44" fmla="*/ 0 w 77"/>
                  <a:gd name="T45" fmla="*/ 1 h 103"/>
                  <a:gd name="T46" fmla="*/ 0 w 77"/>
                  <a:gd name="T47" fmla="*/ 1 h 103"/>
                  <a:gd name="T48" fmla="*/ 0 w 77"/>
                  <a:gd name="T49" fmla="*/ 1 h 103"/>
                  <a:gd name="T50" fmla="*/ 0 w 77"/>
                  <a:gd name="T51" fmla="*/ 1 h 103"/>
                  <a:gd name="T52" fmla="*/ 0 w 77"/>
                  <a:gd name="T53" fmla="*/ 1 h 103"/>
                  <a:gd name="T54" fmla="*/ 0 w 77"/>
                  <a:gd name="T55" fmla="*/ 1 h 103"/>
                  <a:gd name="T56" fmla="*/ 0 w 77"/>
                  <a:gd name="T57" fmla="*/ 1 h 103"/>
                  <a:gd name="T58" fmla="*/ 0 w 77"/>
                  <a:gd name="T59" fmla="*/ 1 h 103"/>
                  <a:gd name="T60" fmla="*/ 0 w 77"/>
                  <a:gd name="T61" fmla="*/ 1 h 103"/>
                  <a:gd name="T62" fmla="*/ 0 w 77"/>
                  <a:gd name="T63" fmla="*/ 1 h 103"/>
                  <a:gd name="T64" fmla="*/ 0 w 77"/>
                  <a:gd name="T65" fmla="*/ 1 h 103"/>
                  <a:gd name="T66" fmla="*/ 0 w 77"/>
                  <a:gd name="T67" fmla="*/ 1 h 103"/>
                  <a:gd name="T68" fmla="*/ 0 w 77"/>
                  <a:gd name="T69" fmla="*/ 1 h 103"/>
                  <a:gd name="T70" fmla="*/ 0 w 77"/>
                  <a:gd name="T71" fmla="*/ 1 h 103"/>
                  <a:gd name="T72" fmla="*/ 0 w 77"/>
                  <a:gd name="T73" fmla="*/ 1 h 103"/>
                  <a:gd name="T74" fmla="*/ 0 w 77"/>
                  <a:gd name="T75" fmla="*/ 1 h 103"/>
                  <a:gd name="T76" fmla="*/ 0 w 77"/>
                  <a:gd name="T77" fmla="*/ 1 h 103"/>
                  <a:gd name="T78" fmla="*/ 0 w 77"/>
                  <a:gd name="T79" fmla="*/ 1 h 103"/>
                  <a:gd name="T80" fmla="*/ 0 w 77"/>
                  <a:gd name="T81" fmla="*/ 1 h 103"/>
                  <a:gd name="T82" fmla="*/ 0 w 77"/>
                  <a:gd name="T83" fmla="*/ 1 h 103"/>
                  <a:gd name="T84" fmla="*/ 0 w 77"/>
                  <a:gd name="T85" fmla="*/ 1 h 103"/>
                  <a:gd name="T86" fmla="*/ 0 w 77"/>
                  <a:gd name="T87" fmla="*/ 1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7" h="103">
                    <a:moveTo>
                      <a:pt x="29" y="2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3" y="48"/>
                    </a:lnTo>
                    <a:lnTo>
                      <a:pt x="7" y="57"/>
                    </a:lnTo>
                    <a:lnTo>
                      <a:pt x="12" y="67"/>
                    </a:lnTo>
                    <a:lnTo>
                      <a:pt x="18" y="77"/>
                    </a:lnTo>
                    <a:lnTo>
                      <a:pt x="25" y="85"/>
                    </a:lnTo>
                    <a:lnTo>
                      <a:pt x="32" y="92"/>
                    </a:lnTo>
                    <a:lnTo>
                      <a:pt x="36" y="95"/>
                    </a:lnTo>
                    <a:lnTo>
                      <a:pt x="39" y="97"/>
                    </a:lnTo>
                    <a:lnTo>
                      <a:pt x="43" y="99"/>
                    </a:lnTo>
                    <a:lnTo>
                      <a:pt x="47" y="101"/>
                    </a:lnTo>
                    <a:lnTo>
                      <a:pt x="51" y="103"/>
                    </a:lnTo>
                    <a:lnTo>
                      <a:pt x="54" y="103"/>
                    </a:lnTo>
                    <a:lnTo>
                      <a:pt x="58" y="103"/>
                    </a:lnTo>
                    <a:lnTo>
                      <a:pt x="61" y="103"/>
                    </a:lnTo>
                    <a:lnTo>
                      <a:pt x="63" y="101"/>
                    </a:lnTo>
                    <a:lnTo>
                      <a:pt x="66" y="100"/>
                    </a:lnTo>
                    <a:lnTo>
                      <a:pt x="69" y="99"/>
                    </a:lnTo>
                    <a:lnTo>
                      <a:pt x="70" y="96"/>
                    </a:lnTo>
                    <a:lnTo>
                      <a:pt x="74" y="90"/>
                    </a:lnTo>
                    <a:lnTo>
                      <a:pt x="76" y="88"/>
                    </a:lnTo>
                    <a:lnTo>
                      <a:pt x="76" y="84"/>
                    </a:lnTo>
                    <a:lnTo>
                      <a:pt x="77" y="75"/>
                    </a:lnTo>
                    <a:lnTo>
                      <a:pt x="76" y="66"/>
                    </a:lnTo>
                    <a:lnTo>
                      <a:pt x="73" y="55"/>
                    </a:lnTo>
                    <a:lnTo>
                      <a:pt x="69" y="45"/>
                    </a:lnTo>
                    <a:lnTo>
                      <a:pt x="65" y="35"/>
                    </a:lnTo>
                    <a:lnTo>
                      <a:pt x="59" y="26"/>
                    </a:lnTo>
                    <a:lnTo>
                      <a:pt x="52" y="18"/>
                    </a:lnTo>
                    <a:lnTo>
                      <a:pt x="45" y="11"/>
                    </a:lnTo>
                    <a:lnTo>
                      <a:pt x="37" y="5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6" name="Freeform 1115"/>
              <p:cNvSpPr>
                <a:spLocks/>
              </p:cNvSpPr>
              <p:nvPr userDrawn="1"/>
            </p:nvSpPr>
            <p:spPr bwMode="auto">
              <a:xfrm>
                <a:off x="3898" y="3995"/>
                <a:ext cx="42" cy="54"/>
              </a:xfrm>
              <a:custGeom>
                <a:avLst/>
                <a:gdLst>
                  <a:gd name="T0" fmla="*/ 1 w 84"/>
                  <a:gd name="T1" fmla="*/ 0 h 109"/>
                  <a:gd name="T2" fmla="*/ 1 w 84"/>
                  <a:gd name="T3" fmla="*/ 0 h 109"/>
                  <a:gd name="T4" fmla="*/ 1 w 84"/>
                  <a:gd name="T5" fmla="*/ 0 h 109"/>
                  <a:gd name="T6" fmla="*/ 1 w 84"/>
                  <a:gd name="T7" fmla="*/ 0 h 109"/>
                  <a:gd name="T8" fmla="*/ 1 w 84"/>
                  <a:gd name="T9" fmla="*/ 0 h 109"/>
                  <a:gd name="T10" fmla="*/ 1 w 84"/>
                  <a:gd name="T11" fmla="*/ 0 h 109"/>
                  <a:gd name="T12" fmla="*/ 1 w 84"/>
                  <a:gd name="T13" fmla="*/ 0 h 109"/>
                  <a:gd name="T14" fmla="*/ 1 w 84"/>
                  <a:gd name="T15" fmla="*/ 0 h 109"/>
                  <a:gd name="T16" fmla="*/ 1 w 84"/>
                  <a:gd name="T17" fmla="*/ 0 h 109"/>
                  <a:gd name="T18" fmla="*/ 1 w 84"/>
                  <a:gd name="T19" fmla="*/ 0 h 109"/>
                  <a:gd name="T20" fmla="*/ 0 w 84"/>
                  <a:gd name="T21" fmla="*/ 0 h 109"/>
                  <a:gd name="T22" fmla="*/ 1 w 84"/>
                  <a:gd name="T23" fmla="*/ 0 h 109"/>
                  <a:gd name="T24" fmla="*/ 1 w 84"/>
                  <a:gd name="T25" fmla="*/ 0 h 109"/>
                  <a:gd name="T26" fmla="*/ 1 w 84"/>
                  <a:gd name="T27" fmla="*/ 0 h 109"/>
                  <a:gd name="T28" fmla="*/ 1 w 84"/>
                  <a:gd name="T29" fmla="*/ 0 h 109"/>
                  <a:gd name="T30" fmla="*/ 1 w 84"/>
                  <a:gd name="T31" fmla="*/ 0 h 109"/>
                  <a:gd name="T32" fmla="*/ 1 w 84"/>
                  <a:gd name="T33" fmla="*/ 0 h 109"/>
                  <a:gd name="T34" fmla="*/ 1 w 84"/>
                  <a:gd name="T35" fmla="*/ 0 h 109"/>
                  <a:gd name="T36" fmla="*/ 1 w 84"/>
                  <a:gd name="T37" fmla="*/ 0 h 109"/>
                  <a:gd name="T38" fmla="*/ 1 w 84"/>
                  <a:gd name="T39" fmla="*/ 0 h 109"/>
                  <a:gd name="T40" fmla="*/ 1 w 84"/>
                  <a:gd name="T41" fmla="*/ 0 h 109"/>
                  <a:gd name="T42" fmla="*/ 1 w 84"/>
                  <a:gd name="T43" fmla="*/ 0 h 109"/>
                  <a:gd name="T44" fmla="*/ 1 w 84"/>
                  <a:gd name="T45" fmla="*/ 0 h 109"/>
                  <a:gd name="T46" fmla="*/ 1 w 84"/>
                  <a:gd name="T47" fmla="*/ 0 h 109"/>
                  <a:gd name="T48" fmla="*/ 1 w 84"/>
                  <a:gd name="T49" fmla="*/ 0 h 109"/>
                  <a:gd name="T50" fmla="*/ 1 w 84"/>
                  <a:gd name="T51" fmla="*/ 0 h 109"/>
                  <a:gd name="T52" fmla="*/ 1 w 84"/>
                  <a:gd name="T53" fmla="*/ 0 h 109"/>
                  <a:gd name="T54" fmla="*/ 1 w 84"/>
                  <a:gd name="T55" fmla="*/ 0 h 109"/>
                  <a:gd name="T56" fmla="*/ 1 w 84"/>
                  <a:gd name="T57" fmla="*/ 0 h 109"/>
                  <a:gd name="T58" fmla="*/ 1 w 84"/>
                  <a:gd name="T59" fmla="*/ 0 h 109"/>
                  <a:gd name="T60" fmla="*/ 1 w 84"/>
                  <a:gd name="T61" fmla="*/ 0 h 109"/>
                  <a:gd name="T62" fmla="*/ 1 w 84"/>
                  <a:gd name="T63" fmla="*/ 0 h 109"/>
                  <a:gd name="T64" fmla="*/ 1 w 84"/>
                  <a:gd name="T65" fmla="*/ 0 h 109"/>
                  <a:gd name="T66" fmla="*/ 1 w 84"/>
                  <a:gd name="T67" fmla="*/ 0 h 109"/>
                  <a:gd name="T68" fmla="*/ 1 w 84"/>
                  <a:gd name="T69" fmla="*/ 0 h 109"/>
                  <a:gd name="T70" fmla="*/ 1 w 84"/>
                  <a:gd name="T71" fmla="*/ 0 h 109"/>
                  <a:gd name="T72" fmla="*/ 1 w 84"/>
                  <a:gd name="T73" fmla="*/ 0 h 109"/>
                  <a:gd name="T74" fmla="*/ 1 w 84"/>
                  <a:gd name="T75" fmla="*/ 0 h 109"/>
                  <a:gd name="T76" fmla="*/ 1 w 84"/>
                  <a:gd name="T77" fmla="*/ 0 h 109"/>
                  <a:gd name="T78" fmla="*/ 1 w 84"/>
                  <a:gd name="T79" fmla="*/ 0 h 109"/>
                  <a:gd name="T80" fmla="*/ 1 w 84"/>
                  <a:gd name="T81" fmla="*/ 0 h 109"/>
                  <a:gd name="T82" fmla="*/ 1 w 84"/>
                  <a:gd name="T83" fmla="*/ 0 h 109"/>
                  <a:gd name="T84" fmla="*/ 1 w 84"/>
                  <a:gd name="T85" fmla="*/ 0 h 109"/>
                  <a:gd name="T86" fmla="*/ 1 w 84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4" h="109">
                    <a:moveTo>
                      <a:pt x="33" y="3"/>
                    </a:moveTo>
                    <a:lnTo>
                      <a:pt x="25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1" y="21"/>
                    </a:lnTo>
                    <a:lnTo>
                      <a:pt x="0" y="29"/>
                    </a:lnTo>
                    <a:lnTo>
                      <a:pt x="1" y="40"/>
                    </a:lnTo>
                    <a:lnTo>
                      <a:pt x="3" y="46"/>
                    </a:lnTo>
                    <a:lnTo>
                      <a:pt x="4" y="50"/>
                    </a:lnTo>
                    <a:lnTo>
                      <a:pt x="8" y="61"/>
                    </a:lnTo>
                    <a:lnTo>
                      <a:pt x="14" y="70"/>
                    </a:lnTo>
                    <a:lnTo>
                      <a:pt x="19" y="80"/>
                    </a:lnTo>
                    <a:lnTo>
                      <a:pt x="26" y="90"/>
                    </a:lnTo>
                    <a:lnTo>
                      <a:pt x="30" y="92"/>
                    </a:lnTo>
                    <a:lnTo>
                      <a:pt x="34" y="97"/>
                    </a:lnTo>
                    <a:lnTo>
                      <a:pt x="42" y="102"/>
                    </a:lnTo>
                    <a:lnTo>
                      <a:pt x="47" y="105"/>
                    </a:lnTo>
                    <a:lnTo>
                      <a:pt x="51" y="106"/>
                    </a:lnTo>
                    <a:lnTo>
                      <a:pt x="59" y="109"/>
                    </a:lnTo>
                    <a:lnTo>
                      <a:pt x="66" y="109"/>
                    </a:lnTo>
                    <a:lnTo>
                      <a:pt x="70" y="108"/>
                    </a:lnTo>
                    <a:lnTo>
                      <a:pt x="73" y="106"/>
                    </a:lnTo>
                    <a:lnTo>
                      <a:pt x="78" y="102"/>
                    </a:lnTo>
                    <a:lnTo>
                      <a:pt x="80" y="99"/>
                    </a:lnTo>
                    <a:lnTo>
                      <a:pt x="81" y="97"/>
                    </a:lnTo>
                    <a:lnTo>
                      <a:pt x="84" y="90"/>
                    </a:lnTo>
                    <a:lnTo>
                      <a:pt x="84" y="80"/>
                    </a:lnTo>
                    <a:lnTo>
                      <a:pt x="84" y="70"/>
                    </a:lnTo>
                    <a:lnTo>
                      <a:pt x="82" y="65"/>
                    </a:lnTo>
                    <a:lnTo>
                      <a:pt x="81" y="59"/>
                    </a:lnTo>
                    <a:lnTo>
                      <a:pt x="77" y="48"/>
                    </a:lnTo>
                    <a:lnTo>
                      <a:pt x="71" y="39"/>
                    </a:lnTo>
                    <a:lnTo>
                      <a:pt x="64" y="29"/>
                    </a:lnTo>
                    <a:lnTo>
                      <a:pt x="58" y="20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7" name="Freeform 1116"/>
              <p:cNvSpPr>
                <a:spLocks/>
              </p:cNvSpPr>
              <p:nvPr userDrawn="1"/>
            </p:nvSpPr>
            <p:spPr bwMode="auto">
              <a:xfrm>
                <a:off x="4124" y="4078"/>
                <a:ext cx="49" cy="59"/>
              </a:xfrm>
              <a:custGeom>
                <a:avLst/>
                <a:gdLst>
                  <a:gd name="T0" fmla="*/ 1 w 98"/>
                  <a:gd name="T1" fmla="*/ 1 h 117"/>
                  <a:gd name="T2" fmla="*/ 1 w 98"/>
                  <a:gd name="T3" fmla="*/ 0 h 117"/>
                  <a:gd name="T4" fmla="*/ 1 w 98"/>
                  <a:gd name="T5" fmla="*/ 0 h 117"/>
                  <a:gd name="T6" fmla="*/ 1 w 98"/>
                  <a:gd name="T7" fmla="*/ 1 h 117"/>
                  <a:gd name="T8" fmla="*/ 1 w 98"/>
                  <a:gd name="T9" fmla="*/ 1 h 117"/>
                  <a:gd name="T10" fmla="*/ 1 w 98"/>
                  <a:gd name="T11" fmla="*/ 1 h 117"/>
                  <a:gd name="T12" fmla="*/ 1 w 98"/>
                  <a:gd name="T13" fmla="*/ 1 h 117"/>
                  <a:gd name="T14" fmla="*/ 1 w 98"/>
                  <a:gd name="T15" fmla="*/ 1 h 117"/>
                  <a:gd name="T16" fmla="*/ 1 w 98"/>
                  <a:gd name="T17" fmla="*/ 1 h 117"/>
                  <a:gd name="T18" fmla="*/ 1 w 98"/>
                  <a:gd name="T19" fmla="*/ 1 h 117"/>
                  <a:gd name="T20" fmla="*/ 0 w 98"/>
                  <a:gd name="T21" fmla="*/ 1 h 117"/>
                  <a:gd name="T22" fmla="*/ 0 w 98"/>
                  <a:gd name="T23" fmla="*/ 1 h 117"/>
                  <a:gd name="T24" fmla="*/ 1 w 98"/>
                  <a:gd name="T25" fmla="*/ 1 h 117"/>
                  <a:gd name="T26" fmla="*/ 1 w 98"/>
                  <a:gd name="T27" fmla="*/ 1 h 117"/>
                  <a:gd name="T28" fmla="*/ 1 w 98"/>
                  <a:gd name="T29" fmla="*/ 1 h 117"/>
                  <a:gd name="T30" fmla="*/ 1 w 98"/>
                  <a:gd name="T31" fmla="*/ 1 h 117"/>
                  <a:gd name="T32" fmla="*/ 1 w 98"/>
                  <a:gd name="T33" fmla="*/ 1 h 117"/>
                  <a:gd name="T34" fmla="*/ 1 w 98"/>
                  <a:gd name="T35" fmla="*/ 1 h 117"/>
                  <a:gd name="T36" fmla="*/ 1 w 98"/>
                  <a:gd name="T37" fmla="*/ 1 h 117"/>
                  <a:gd name="T38" fmla="*/ 1 w 98"/>
                  <a:gd name="T39" fmla="*/ 1 h 117"/>
                  <a:gd name="T40" fmla="*/ 1 w 98"/>
                  <a:gd name="T41" fmla="*/ 1 h 117"/>
                  <a:gd name="T42" fmla="*/ 1 w 98"/>
                  <a:gd name="T43" fmla="*/ 1 h 117"/>
                  <a:gd name="T44" fmla="*/ 1 w 98"/>
                  <a:gd name="T45" fmla="*/ 1 h 117"/>
                  <a:gd name="T46" fmla="*/ 1 w 98"/>
                  <a:gd name="T47" fmla="*/ 1 h 117"/>
                  <a:gd name="T48" fmla="*/ 1 w 98"/>
                  <a:gd name="T49" fmla="*/ 1 h 117"/>
                  <a:gd name="T50" fmla="*/ 1 w 98"/>
                  <a:gd name="T51" fmla="*/ 1 h 117"/>
                  <a:gd name="T52" fmla="*/ 1 w 98"/>
                  <a:gd name="T53" fmla="*/ 1 h 117"/>
                  <a:gd name="T54" fmla="*/ 1 w 98"/>
                  <a:gd name="T55" fmla="*/ 1 h 117"/>
                  <a:gd name="T56" fmla="*/ 1 w 98"/>
                  <a:gd name="T57" fmla="*/ 1 h 117"/>
                  <a:gd name="T58" fmla="*/ 1 w 98"/>
                  <a:gd name="T59" fmla="*/ 1 h 117"/>
                  <a:gd name="T60" fmla="*/ 1 w 98"/>
                  <a:gd name="T61" fmla="*/ 1 h 117"/>
                  <a:gd name="T62" fmla="*/ 1 w 98"/>
                  <a:gd name="T63" fmla="*/ 1 h 117"/>
                  <a:gd name="T64" fmla="*/ 1 w 98"/>
                  <a:gd name="T65" fmla="*/ 1 h 117"/>
                  <a:gd name="T66" fmla="*/ 1 w 98"/>
                  <a:gd name="T67" fmla="*/ 1 h 117"/>
                  <a:gd name="T68" fmla="*/ 1 w 98"/>
                  <a:gd name="T69" fmla="*/ 1 h 117"/>
                  <a:gd name="T70" fmla="*/ 1 w 98"/>
                  <a:gd name="T71" fmla="*/ 1 h 117"/>
                  <a:gd name="T72" fmla="*/ 1 w 98"/>
                  <a:gd name="T73" fmla="*/ 1 h 117"/>
                  <a:gd name="T74" fmla="*/ 1 w 98"/>
                  <a:gd name="T75" fmla="*/ 1 h 117"/>
                  <a:gd name="T76" fmla="*/ 1 w 98"/>
                  <a:gd name="T77" fmla="*/ 1 h 117"/>
                  <a:gd name="T78" fmla="*/ 1 w 98"/>
                  <a:gd name="T79" fmla="*/ 1 h 117"/>
                  <a:gd name="T80" fmla="*/ 1 w 98"/>
                  <a:gd name="T81" fmla="*/ 1 h 117"/>
                  <a:gd name="T82" fmla="*/ 1 w 98"/>
                  <a:gd name="T83" fmla="*/ 1 h 117"/>
                  <a:gd name="T84" fmla="*/ 1 w 98"/>
                  <a:gd name="T85" fmla="*/ 1 h 117"/>
                  <a:gd name="T86" fmla="*/ 1 w 98"/>
                  <a:gd name="T87" fmla="*/ 1 h 117"/>
                  <a:gd name="T88" fmla="*/ 1 w 98"/>
                  <a:gd name="T89" fmla="*/ 1 h 117"/>
                  <a:gd name="T90" fmla="*/ 1 w 98"/>
                  <a:gd name="T91" fmla="*/ 1 h 117"/>
                  <a:gd name="T92" fmla="*/ 1 w 98"/>
                  <a:gd name="T93" fmla="*/ 1 h 117"/>
                  <a:gd name="T94" fmla="*/ 1 w 98"/>
                  <a:gd name="T95" fmla="*/ 1 h 117"/>
                  <a:gd name="T96" fmla="*/ 1 w 98"/>
                  <a:gd name="T97" fmla="*/ 1 h 117"/>
                  <a:gd name="T98" fmla="*/ 1 w 98"/>
                  <a:gd name="T99" fmla="*/ 1 h 117"/>
                  <a:gd name="T100" fmla="*/ 1 w 98"/>
                  <a:gd name="T101" fmla="*/ 1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39" y="2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18" y="79"/>
                    </a:lnTo>
                    <a:lnTo>
                      <a:pt x="22" y="85"/>
                    </a:lnTo>
                    <a:lnTo>
                      <a:pt x="25" y="89"/>
                    </a:lnTo>
                    <a:lnTo>
                      <a:pt x="31" y="95"/>
                    </a:lnTo>
                    <a:lnTo>
                      <a:pt x="35" y="99"/>
                    </a:lnTo>
                    <a:lnTo>
                      <a:pt x="39" y="103"/>
                    </a:lnTo>
                    <a:lnTo>
                      <a:pt x="43" y="106"/>
                    </a:lnTo>
                    <a:lnTo>
                      <a:pt x="48" y="108"/>
                    </a:lnTo>
                    <a:lnTo>
                      <a:pt x="53" y="111"/>
                    </a:lnTo>
                    <a:lnTo>
                      <a:pt x="58" y="114"/>
                    </a:lnTo>
                    <a:lnTo>
                      <a:pt x="64" y="115"/>
                    </a:lnTo>
                    <a:lnTo>
                      <a:pt x="68" y="117"/>
                    </a:lnTo>
                    <a:lnTo>
                      <a:pt x="76" y="117"/>
                    </a:lnTo>
                    <a:lnTo>
                      <a:pt x="80" y="115"/>
                    </a:lnTo>
                    <a:lnTo>
                      <a:pt x="83" y="114"/>
                    </a:lnTo>
                    <a:lnTo>
                      <a:pt x="87" y="112"/>
                    </a:lnTo>
                    <a:lnTo>
                      <a:pt x="90" y="110"/>
                    </a:lnTo>
                    <a:lnTo>
                      <a:pt x="91" y="107"/>
                    </a:lnTo>
                    <a:lnTo>
                      <a:pt x="94" y="104"/>
                    </a:lnTo>
                    <a:lnTo>
                      <a:pt x="95" y="100"/>
                    </a:lnTo>
                    <a:lnTo>
                      <a:pt x="97" y="96"/>
                    </a:lnTo>
                    <a:lnTo>
                      <a:pt x="97" y="92"/>
                    </a:lnTo>
                    <a:lnTo>
                      <a:pt x="98" y="86"/>
                    </a:lnTo>
                    <a:lnTo>
                      <a:pt x="97" y="75"/>
                    </a:lnTo>
                    <a:lnTo>
                      <a:pt x="94" y="64"/>
                    </a:lnTo>
                    <a:lnTo>
                      <a:pt x="91" y="57"/>
                    </a:lnTo>
                    <a:lnTo>
                      <a:pt x="88" y="52"/>
                    </a:lnTo>
                    <a:lnTo>
                      <a:pt x="86" y="46"/>
                    </a:lnTo>
                    <a:lnTo>
                      <a:pt x="83" y="41"/>
                    </a:lnTo>
                    <a:lnTo>
                      <a:pt x="76" y="30"/>
                    </a:lnTo>
                    <a:lnTo>
                      <a:pt x="68" y="22"/>
                    </a:lnTo>
                    <a:lnTo>
                      <a:pt x="62" y="18"/>
                    </a:lnTo>
                    <a:lnTo>
                      <a:pt x="58" y="13"/>
                    </a:lnTo>
                    <a:lnTo>
                      <a:pt x="48" y="7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8" name="Freeform 1117"/>
              <p:cNvSpPr>
                <a:spLocks/>
              </p:cNvSpPr>
              <p:nvPr userDrawn="1"/>
            </p:nvSpPr>
            <p:spPr bwMode="auto">
              <a:xfrm>
                <a:off x="3754" y="2559"/>
                <a:ext cx="41" cy="54"/>
              </a:xfrm>
              <a:custGeom>
                <a:avLst/>
                <a:gdLst>
                  <a:gd name="T0" fmla="*/ 0 w 83"/>
                  <a:gd name="T1" fmla="*/ 0 h 107"/>
                  <a:gd name="T2" fmla="*/ 0 w 83"/>
                  <a:gd name="T3" fmla="*/ 0 h 107"/>
                  <a:gd name="T4" fmla="*/ 0 w 83"/>
                  <a:gd name="T5" fmla="*/ 1 h 107"/>
                  <a:gd name="T6" fmla="*/ 0 w 83"/>
                  <a:gd name="T7" fmla="*/ 1 h 107"/>
                  <a:gd name="T8" fmla="*/ 0 w 83"/>
                  <a:gd name="T9" fmla="*/ 1 h 107"/>
                  <a:gd name="T10" fmla="*/ 0 w 83"/>
                  <a:gd name="T11" fmla="*/ 1 h 107"/>
                  <a:gd name="T12" fmla="*/ 0 w 83"/>
                  <a:gd name="T13" fmla="*/ 1 h 107"/>
                  <a:gd name="T14" fmla="*/ 0 w 83"/>
                  <a:gd name="T15" fmla="*/ 1 h 107"/>
                  <a:gd name="T16" fmla="*/ 0 w 83"/>
                  <a:gd name="T17" fmla="*/ 1 h 107"/>
                  <a:gd name="T18" fmla="*/ 0 w 83"/>
                  <a:gd name="T19" fmla="*/ 1 h 107"/>
                  <a:gd name="T20" fmla="*/ 0 w 83"/>
                  <a:gd name="T21" fmla="*/ 1 h 107"/>
                  <a:gd name="T22" fmla="*/ 0 w 83"/>
                  <a:gd name="T23" fmla="*/ 1 h 107"/>
                  <a:gd name="T24" fmla="*/ 0 w 83"/>
                  <a:gd name="T25" fmla="*/ 1 h 107"/>
                  <a:gd name="T26" fmla="*/ 0 w 83"/>
                  <a:gd name="T27" fmla="*/ 1 h 107"/>
                  <a:gd name="T28" fmla="*/ 0 w 83"/>
                  <a:gd name="T29" fmla="*/ 1 h 107"/>
                  <a:gd name="T30" fmla="*/ 0 w 83"/>
                  <a:gd name="T31" fmla="*/ 1 h 107"/>
                  <a:gd name="T32" fmla="*/ 0 w 83"/>
                  <a:gd name="T33" fmla="*/ 1 h 107"/>
                  <a:gd name="T34" fmla="*/ 0 w 83"/>
                  <a:gd name="T35" fmla="*/ 1 h 107"/>
                  <a:gd name="T36" fmla="*/ 0 w 83"/>
                  <a:gd name="T37" fmla="*/ 1 h 107"/>
                  <a:gd name="T38" fmla="*/ 0 w 83"/>
                  <a:gd name="T39" fmla="*/ 1 h 107"/>
                  <a:gd name="T40" fmla="*/ 0 w 83"/>
                  <a:gd name="T41" fmla="*/ 1 h 107"/>
                  <a:gd name="T42" fmla="*/ 0 w 83"/>
                  <a:gd name="T43" fmla="*/ 1 h 107"/>
                  <a:gd name="T44" fmla="*/ 0 w 83"/>
                  <a:gd name="T45" fmla="*/ 1 h 107"/>
                  <a:gd name="T46" fmla="*/ 0 w 83"/>
                  <a:gd name="T47" fmla="*/ 1 h 107"/>
                  <a:gd name="T48" fmla="*/ 0 w 83"/>
                  <a:gd name="T49" fmla="*/ 1 h 107"/>
                  <a:gd name="T50" fmla="*/ 0 w 83"/>
                  <a:gd name="T51" fmla="*/ 1 h 107"/>
                  <a:gd name="T52" fmla="*/ 0 w 83"/>
                  <a:gd name="T53" fmla="*/ 1 h 107"/>
                  <a:gd name="T54" fmla="*/ 0 w 83"/>
                  <a:gd name="T55" fmla="*/ 1 h 107"/>
                  <a:gd name="T56" fmla="*/ 0 w 83"/>
                  <a:gd name="T57" fmla="*/ 1 h 107"/>
                  <a:gd name="T58" fmla="*/ 0 w 83"/>
                  <a:gd name="T59" fmla="*/ 1 h 107"/>
                  <a:gd name="T60" fmla="*/ 0 w 83"/>
                  <a:gd name="T61" fmla="*/ 1 h 107"/>
                  <a:gd name="T62" fmla="*/ 0 w 83"/>
                  <a:gd name="T63" fmla="*/ 1 h 107"/>
                  <a:gd name="T64" fmla="*/ 0 w 83"/>
                  <a:gd name="T65" fmla="*/ 1 h 107"/>
                  <a:gd name="T66" fmla="*/ 0 w 83"/>
                  <a:gd name="T67" fmla="*/ 1 h 107"/>
                  <a:gd name="T68" fmla="*/ 0 w 83"/>
                  <a:gd name="T69" fmla="*/ 1 h 107"/>
                  <a:gd name="T70" fmla="*/ 0 w 83"/>
                  <a:gd name="T71" fmla="*/ 1 h 107"/>
                  <a:gd name="T72" fmla="*/ 0 w 83"/>
                  <a:gd name="T73" fmla="*/ 1 h 107"/>
                  <a:gd name="T74" fmla="*/ 0 w 83"/>
                  <a:gd name="T75" fmla="*/ 1 h 107"/>
                  <a:gd name="T76" fmla="*/ 0 w 83"/>
                  <a:gd name="T77" fmla="*/ 1 h 107"/>
                  <a:gd name="T78" fmla="*/ 0 w 83"/>
                  <a:gd name="T79" fmla="*/ 1 h 107"/>
                  <a:gd name="T80" fmla="*/ 0 w 83"/>
                  <a:gd name="T81" fmla="*/ 1 h 107"/>
                  <a:gd name="T82" fmla="*/ 0 w 83"/>
                  <a:gd name="T83" fmla="*/ 1 h 107"/>
                  <a:gd name="T84" fmla="*/ 0 w 83"/>
                  <a:gd name="T85" fmla="*/ 1 h 107"/>
                  <a:gd name="T86" fmla="*/ 0 w 83"/>
                  <a:gd name="T87" fmla="*/ 1 h 107"/>
                  <a:gd name="T88" fmla="*/ 0 w 83"/>
                  <a:gd name="T89" fmla="*/ 1 h 107"/>
                  <a:gd name="T90" fmla="*/ 0 w 83"/>
                  <a:gd name="T91" fmla="*/ 0 h 107"/>
                  <a:gd name="T92" fmla="*/ 0 w 83"/>
                  <a:gd name="T93" fmla="*/ 0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7">
                    <a:moveTo>
                      <a:pt x="32" y="0"/>
                    </a:moveTo>
                    <a:lnTo>
                      <a:pt x="28" y="0"/>
                    </a:lnTo>
                    <a:lnTo>
                      <a:pt x="24" y="1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5" y="23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9"/>
                    </a:lnTo>
                    <a:lnTo>
                      <a:pt x="6" y="74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20" y="95"/>
                    </a:lnTo>
                    <a:lnTo>
                      <a:pt x="22" y="98"/>
                    </a:lnTo>
                    <a:lnTo>
                      <a:pt x="27" y="100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46" y="107"/>
                    </a:lnTo>
                    <a:lnTo>
                      <a:pt x="50" y="107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5" y="102"/>
                    </a:lnTo>
                    <a:lnTo>
                      <a:pt x="72" y="96"/>
                    </a:lnTo>
                    <a:lnTo>
                      <a:pt x="76" y="88"/>
                    </a:lnTo>
                    <a:lnTo>
                      <a:pt x="80" y="80"/>
                    </a:lnTo>
                    <a:lnTo>
                      <a:pt x="82" y="76"/>
                    </a:lnTo>
                    <a:lnTo>
                      <a:pt x="83" y="70"/>
                    </a:lnTo>
                    <a:lnTo>
                      <a:pt x="83" y="59"/>
                    </a:lnTo>
                    <a:lnTo>
                      <a:pt x="82" y="48"/>
                    </a:lnTo>
                    <a:lnTo>
                      <a:pt x="79" y="38"/>
                    </a:lnTo>
                    <a:lnTo>
                      <a:pt x="77" y="33"/>
                    </a:lnTo>
                    <a:lnTo>
                      <a:pt x="75" y="27"/>
                    </a:lnTo>
                    <a:lnTo>
                      <a:pt x="73" y="23"/>
                    </a:lnTo>
                    <a:lnTo>
                      <a:pt x="69" y="19"/>
                    </a:lnTo>
                    <a:lnTo>
                      <a:pt x="64" y="12"/>
                    </a:lnTo>
                    <a:lnTo>
                      <a:pt x="57" y="5"/>
                    </a:lnTo>
                    <a:lnTo>
                      <a:pt x="53" y="4"/>
                    </a:lnTo>
                    <a:lnTo>
                      <a:pt x="49" y="1"/>
                    </a:lnTo>
                    <a:lnTo>
                      <a:pt x="40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69" name="Freeform 1118"/>
              <p:cNvSpPr>
                <a:spLocks/>
              </p:cNvSpPr>
              <p:nvPr userDrawn="1"/>
            </p:nvSpPr>
            <p:spPr bwMode="auto">
              <a:xfrm>
                <a:off x="3776" y="2688"/>
                <a:ext cx="42" cy="53"/>
              </a:xfrm>
              <a:custGeom>
                <a:avLst/>
                <a:gdLst>
                  <a:gd name="T0" fmla="*/ 1 w 84"/>
                  <a:gd name="T1" fmla="*/ 0 h 107"/>
                  <a:gd name="T2" fmla="*/ 1 w 84"/>
                  <a:gd name="T3" fmla="*/ 0 h 107"/>
                  <a:gd name="T4" fmla="*/ 1 w 84"/>
                  <a:gd name="T5" fmla="*/ 0 h 107"/>
                  <a:gd name="T6" fmla="*/ 1 w 84"/>
                  <a:gd name="T7" fmla="*/ 0 h 107"/>
                  <a:gd name="T8" fmla="*/ 1 w 84"/>
                  <a:gd name="T9" fmla="*/ 0 h 107"/>
                  <a:gd name="T10" fmla="*/ 1 w 84"/>
                  <a:gd name="T11" fmla="*/ 0 h 107"/>
                  <a:gd name="T12" fmla="*/ 1 w 84"/>
                  <a:gd name="T13" fmla="*/ 0 h 107"/>
                  <a:gd name="T14" fmla="*/ 1 w 84"/>
                  <a:gd name="T15" fmla="*/ 0 h 107"/>
                  <a:gd name="T16" fmla="*/ 1 w 84"/>
                  <a:gd name="T17" fmla="*/ 0 h 107"/>
                  <a:gd name="T18" fmla="*/ 0 w 84"/>
                  <a:gd name="T19" fmla="*/ 0 h 107"/>
                  <a:gd name="T20" fmla="*/ 0 w 84"/>
                  <a:gd name="T21" fmla="*/ 0 h 107"/>
                  <a:gd name="T22" fmla="*/ 0 w 84"/>
                  <a:gd name="T23" fmla="*/ 0 h 107"/>
                  <a:gd name="T24" fmla="*/ 1 w 84"/>
                  <a:gd name="T25" fmla="*/ 0 h 107"/>
                  <a:gd name="T26" fmla="*/ 1 w 84"/>
                  <a:gd name="T27" fmla="*/ 0 h 107"/>
                  <a:gd name="T28" fmla="*/ 1 w 84"/>
                  <a:gd name="T29" fmla="*/ 0 h 107"/>
                  <a:gd name="T30" fmla="*/ 1 w 84"/>
                  <a:gd name="T31" fmla="*/ 0 h 107"/>
                  <a:gd name="T32" fmla="*/ 1 w 84"/>
                  <a:gd name="T33" fmla="*/ 0 h 107"/>
                  <a:gd name="T34" fmla="*/ 1 w 84"/>
                  <a:gd name="T35" fmla="*/ 0 h 107"/>
                  <a:gd name="T36" fmla="*/ 1 w 84"/>
                  <a:gd name="T37" fmla="*/ 0 h 107"/>
                  <a:gd name="T38" fmla="*/ 1 w 84"/>
                  <a:gd name="T39" fmla="*/ 0 h 107"/>
                  <a:gd name="T40" fmla="*/ 1 w 84"/>
                  <a:gd name="T41" fmla="*/ 0 h 107"/>
                  <a:gd name="T42" fmla="*/ 1 w 84"/>
                  <a:gd name="T43" fmla="*/ 0 h 107"/>
                  <a:gd name="T44" fmla="*/ 1 w 84"/>
                  <a:gd name="T45" fmla="*/ 0 h 107"/>
                  <a:gd name="T46" fmla="*/ 1 w 84"/>
                  <a:gd name="T47" fmla="*/ 0 h 107"/>
                  <a:gd name="T48" fmla="*/ 1 w 84"/>
                  <a:gd name="T49" fmla="*/ 0 h 107"/>
                  <a:gd name="T50" fmla="*/ 1 w 84"/>
                  <a:gd name="T51" fmla="*/ 0 h 107"/>
                  <a:gd name="T52" fmla="*/ 1 w 84"/>
                  <a:gd name="T53" fmla="*/ 0 h 107"/>
                  <a:gd name="T54" fmla="*/ 1 w 84"/>
                  <a:gd name="T55" fmla="*/ 0 h 107"/>
                  <a:gd name="T56" fmla="*/ 1 w 84"/>
                  <a:gd name="T57" fmla="*/ 0 h 107"/>
                  <a:gd name="T58" fmla="*/ 1 w 84"/>
                  <a:gd name="T59" fmla="*/ 0 h 107"/>
                  <a:gd name="T60" fmla="*/ 1 w 84"/>
                  <a:gd name="T61" fmla="*/ 0 h 107"/>
                  <a:gd name="T62" fmla="*/ 1 w 84"/>
                  <a:gd name="T63" fmla="*/ 0 h 107"/>
                  <a:gd name="T64" fmla="*/ 1 w 84"/>
                  <a:gd name="T65" fmla="*/ 0 h 107"/>
                  <a:gd name="T66" fmla="*/ 1 w 84"/>
                  <a:gd name="T67" fmla="*/ 0 h 107"/>
                  <a:gd name="T68" fmla="*/ 1 w 84"/>
                  <a:gd name="T69" fmla="*/ 0 h 107"/>
                  <a:gd name="T70" fmla="*/ 1 w 84"/>
                  <a:gd name="T71" fmla="*/ 0 h 107"/>
                  <a:gd name="T72" fmla="*/ 1 w 84"/>
                  <a:gd name="T73" fmla="*/ 0 h 107"/>
                  <a:gd name="T74" fmla="*/ 1 w 84"/>
                  <a:gd name="T75" fmla="*/ 0 h 107"/>
                  <a:gd name="T76" fmla="*/ 1 w 84"/>
                  <a:gd name="T77" fmla="*/ 0 h 107"/>
                  <a:gd name="T78" fmla="*/ 1 w 84"/>
                  <a:gd name="T79" fmla="*/ 0 h 107"/>
                  <a:gd name="T80" fmla="*/ 1 w 84"/>
                  <a:gd name="T81" fmla="*/ 0 h 107"/>
                  <a:gd name="T82" fmla="*/ 1 w 84"/>
                  <a:gd name="T83" fmla="*/ 0 h 107"/>
                  <a:gd name="T84" fmla="*/ 1 w 84"/>
                  <a:gd name="T85" fmla="*/ 0 h 107"/>
                  <a:gd name="T86" fmla="*/ 1 w 84"/>
                  <a:gd name="T87" fmla="*/ 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4" h="107">
                    <a:moveTo>
                      <a:pt x="32" y="0"/>
                    </a:moveTo>
                    <a:lnTo>
                      <a:pt x="28" y="0"/>
                    </a:lnTo>
                    <a:lnTo>
                      <a:pt x="24" y="1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5" y="22"/>
                    </a:lnTo>
                    <a:lnTo>
                      <a:pt x="3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3" y="67"/>
                    </a:lnTo>
                    <a:lnTo>
                      <a:pt x="6" y="72"/>
                    </a:lnTo>
                    <a:lnTo>
                      <a:pt x="7" y="77"/>
                    </a:lnTo>
                    <a:lnTo>
                      <a:pt x="13" y="85"/>
                    </a:lnTo>
                    <a:lnTo>
                      <a:pt x="20" y="94"/>
                    </a:lnTo>
                    <a:lnTo>
                      <a:pt x="27" y="99"/>
                    </a:lnTo>
                    <a:lnTo>
                      <a:pt x="31" y="102"/>
                    </a:lnTo>
                    <a:lnTo>
                      <a:pt x="35" y="105"/>
                    </a:lnTo>
                    <a:lnTo>
                      <a:pt x="38" y="106"/>
                    </a:lnTo>
                    <a:lnTo>
                      <a:pt x="43" y="106"/>
                    </a:lnTo>
                    <a:lnTo>
                      <a:pt x="47" y="107"/>
                    </a:lnTo>
                    <a:lnTo>
                      <a:pt x="51" y="107"/>
                    </a:lnTo>
                    <a:lnTo>
                      <a:pt x="55" y="106"/>
                    </a:lnTo>
                    <a:lnTo>
                      <a:pt x="58" y="106"/>
                    </a:lnTo>
                    <a:lnTo>
                      <a:pt x="66" y="102"/>
                    </a:lnTo>
                    <a:lnTo>
                      <a:pt x="72" y="96"/>
                    </a:lnTo>
                    <a:lnTo>
                      <a:pt x="77" y="89"/>
                    </a:lnTo>
                    <a:lnTo>
                      <a:pt x="80" y="81"/>
                    </a:lnTo>
                    <a:lnTo>
                      <a:pt x="83" y="72"/>
                    </a:lnTo>
                    <a:lnTo>
                      <a:pt x="84" y="62"/>
                    </a:lnTo>
                    <a:lnTo>
                      <a:pt x="83" y="51"/>
                    </a:lnTo>
                    <a:lnTo>
                      <a:pt x="80" y="40"/>
                    </a:lnTo>
                    <a:lnTo>
                      <a:pt x="77" y="34"/>
                    </a:lnTo>
                    <a:lnTo>
                      <a:pt x="76" y="30"/>
                    </a:lnTo>
                    <a:lnTo>
                      <a:pt x="71" y="21"/>
                    </a:lnTo>
                    <a:lnTo>
                      <a:pt x="64" y="14"/>
                    </a:lnTo>
                    <a:lnTo>
                      <a:pt x="57" y="7"/>
                    </a:lnTo>
                    <a:lnTo>
                      <a:pt x="49" y="3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0" name="Freeform 1119"/>
              <p:cNvSpPr>
                <a:spLocks/>
              </p:cNvSpPr>
              <p:nvPr userDrawn="1"/>
            </p:nvSpPr>
            <p:spPr bwMode="auto">
              <a:xfrm>
                <a:off x="3708" y="2693"/>
                <a:ext cx="40" cy="52"/>
              </a:xfrm>
              <a:custGeom>
                <a:avLst/>
                <a:gdLst>
                  <a:gd name="T0" fmla="*/ 1 w 80"/>
                  <a:gd name="T1" fmla="*/ 0 h 105"/>
                  <a:gd name="T2" fmla="*/ 1 w 80"/>
                  <a:gd name="T3" fmla="*/ 0 h 105"/>
                  <a:gd name="T4" fmla="*/ 1 w 80"/>
                  <a:gd name="T5" fmla="*/ 0 h 105"/>
                  <a:gd name="T6" fmla="*/ 1 w 80"/>
                  <a:gd name="T7" fmla="*/ 0 h 105"/>
                  <a:gd name="T8" fmla="*/ 1 w 80"/>
                  <a:gd name="T9" fmla="*/ 0 h 105"/>
                  <a:gd name="T10" fmla="*/ 1 w 80"/>
                  <a:gd name="T11" fmla="*/ 0 h 105"/>
                  <a:gd name="T12" fmla="*/ 1 w 80"/>
                  <a:gd name="T13" fmla="*/ 0 h 105"/>
                  <a:gd name="T14" fmla="*/ 1 w 80"/>
                  <a:gd name="T15" fmla="*/ 0 h 105"/>
                  <a:gd name="T16" fmla="*/ 1 w 80"/>
                  <a:gd name="T17" fmla="*/ 0 h 105"/>
                  <a:gd name="T18" fmla="*/ 1 w 80"/>
                  <a:gd name="T19" fmla="*/ 0 h 105"/>
                  <a:gd name="T20" fmla="*/ 1 w 80"/>
                  <a:gd name="T21" fmla="*/ 0 h 105"/>
                  <a:gd name="T22" fmla="*/ 0 w 80"/>
                  <a:gd name="T23" fmla="*/ 0 h 105"/>
                  <a:gd name="T24" fmla="*/ 0 w 80"/>
                  <a:gd name="T25" fmla="*/ 0 h 105"/>
                  <a:gd name="T26" fmla="*/ 1 w 80"/>
                  <a:gd name="T27" fmla="*/ 0 h 105"/>
                  <a:gd name="T28" fmla="*/ 1 w 80"/>
                  <a:gd name="T29" fmla="*/ 0 h 105"/>
                  <a:gd name="T30" fmla="*/ 1 w 80"/>
                  <a:gd name="T31" fmla="*/ 0 h 105"/>
                  <a:gd name="T32" fmla="*/ 1 w 80"/>
                  <a:gd name="T33" fmla="*/ 0 h 105"/>
                  <a:gd name="T34" fmla="*/ 1 w 80"/>
                  <a:gd name="T35" fmla="*/ 0 h 105"/>
                  <a:gd name="T36" fmla="*/ 1 w 80"/>
                  <a:gd name="T37" fmla="*/ 0 h 105"/>
                  <a:gd name="T38" fmla="*/ 1 w 80"/>
                  <a:gd name="T39" fmla="*/ 0 h 105"/>
                  <a:gd name="T40" fmla="*/ 1 w 80"/>
                  <a:gd name="T41" fmla="*/ 0 h 105"/>
                  <a:gd name="T42" fmla="*/ 1 w 80"/>
                  <a:gd name="T43" fmla="*/ 0 h 105"/>
                  <a:gd name="T44" fmla="*/ 1 w 80"/>
                  <a:gd name="T45" fmla="*/ 0 h 105"/>
                  <a:gd name="T46" fmla="*/ 1 w 80"/>
                  <a:gd name="T47" fmla="*/ 0 h 105"/>
                  <a:gd name="T48" fmla="*/ 1 w 80"/>
                  <a:gd name="T49" fmla="*/ 0 h 105"/>
                  <a:gd name="T50" fmla="*/ 1 w 80"/>
                  <a:gd name="T51" fmla="*/ 0 h 105"/>
                  <a:gd name="T52" fmla="*/ 1 w 80"/>
                  <a:gd name="T53" fmla="*/ 0 h 105"/>
                  <a:gd name="T54" fmla="*/ 1 w 80"/>
                  <a:gd name="T55" fmla="*/ 0 h 105"/>
                  <a:gd name="T56" fmla="*/ 1 w 80"/>
                  <a:gd name="T57" fmla="*/ 0 h 105"/>
                  <a:gd name="T58" fmla="*/ 1 w 80"/>
                  <a:gd name="T59" fmla="*/ 0 h 105"/>
                  <a:gd name="T60" fmla="*/ 1 w 80"/>
                  <a:gd name="T61" fmla="*/ 0 h 105"/>
                  <a:gd name="T62" fmla="*/ 1 w 80"/>
                  <a:gd name="T63" fmla="*/ 0 h 105"/>
                  <a:gd name="T64" fmla="*/ 1 w 80"/>
                  <a:gd name="T65" fmla="*/ 0 h 105"/>
                  <a:gd name="T66" fmla="*/ 1 w 80"/>
                  <a:gd name="T67" fmla="*/ 0 h 105"/>
                  <a:gd name="T68" fmla="*/ 1 w 80"/>
                  <a:gd name="T69" fmla="*/ 0 h 105"/>
                  <a:gd name="T70" fmla="*/ 1 w 80"/>
                  <a:gd name="T71" fmla="*/ 0 h 105"/>
                  <a:gd name="T72" fmla="*/ 1 w 80"/>
                  <a:gd name="T73" fmla="*/ 0 h 105"/>
                  <a:gd name="T74" fmla="*/ 1 w 80"/>
                  <a:gd name="T75" fmla="*/ 0 h 105"/>
                  <a:gd name="T76" fmla="*/ 1 w 80"/>
                  <a:gd name="T77" fmla="*/ 0 h 105"/>
                  <a:gd name="T78" fmla="*/ 1 w 80"/>
                  <a:gd name="T79" fmla="*/ 0 h 105"/>
                  <a:gd name="T80" fmla="*/ 1 w 80"/>
                  <a:gd name="T81" fmla="*/ 0 h 105"/>
                  <a:gd name="T82" fmla="*/ 1 w 80"/>
                  <a:gd name="T83" fmla="*/ 0 h 105"/>
                  <a:gd name="T84" fmla="*/ 1 w 80"/>
                  <a:gd name="T85" fmla="*/ 0 h 105"/>
                  <a:gd name="T86" fmla="*/ 1 w 80"/>
                  <a:gd name="T87" fmla="*/ 0 h 105"/>
                  <a:gd name="T88" fmla="*/ 1 w 80"/>
                  <a:gd name="T89" fmla="*/ 0 h 105"/>
                  <a:gd name="T90" fmla="*/ 1 w 80"/>
                  <a:gd name="T91" fmla="*/ 0 h 105"/>
                  <a:gd name="T92" fmla="*/ 1 w 80"/>
                  <a:gd name="T93" fmla="*/ 0 h 105"/>
                  <a:gd name="T94" fmla="*/ 1 w 80"/>
                  <a:gd name="T95" fmla="*/ 0 h 105"/>
                  <a:gd name="T96" fmla="*/ 1 w 80"/>
                  <a:gd name="T97" fmla="*/ 0 h 105"/>
                  <a:gd name="T98" fmla="*/ 1 w 80"/>
                  <a:gd name="T99" fmla="*/ 0 h 105"/>
                  <a:gd name="T100" fmla="*/ 1 w 80"/>
                  <a:gd name="T101" fmla="*/ 0 h 105"/>
                  <a:gd name="T102" fmla="*/ 1 w 80"/>
                  <a:gd name="T103" fmla="*/ 0 h 105"/>
                  <a:gd name="T104" fmla="*/ 1 w 80"/>
                  <a:gd name="T105" fmla="*/ 0 h 10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0" h="105">
                    <a:moveTo>
                      <a:pt x="31" y="0"/>
                    </a:moveTo>
                    <a:lnTo>
                      <a:pt x="26" y="0"/>
                    </a:lnTo>
                    <a:lnTo>
                      <a:pt x="24" y="1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3" y="65"/>
                    </a:lnTo>
                    <a:lnTo>
                      <a:pt x="7" y="76"/>
                    </a:lnTo>
                    <a:lnTo>
                      <a:pt x="10" y="80"/>
                    </a:lnTo>
                    <a:lnTo>
                      <a:pt x="13" y="84"/>
                    </a:lnTo>
                    <a:lnTo>
                      <a:pt x="15" y="88"/>
                    </a:lnTo>
                    <a:lnTo>
                      <a:pt x="18" y="91"/>
                    </a:lnTo>
                    <a:lnTo>
                      <a:pt x="22" y="94"/>
                    </a:lnTo>
                    <a:lnTo>
                      <a:pt x="25" y="98"/>
                    </a:lnTo>
                    <a:lnTo>
                      <a:pt x="33" y="102"/>
                    </a:lnTo>
                    <a:lnTo>
                      <a:pt x="40" y="105"/>
                    </a:lnTo>
                    <a:lnTo>
                      <a:pt x="44" y="105"/>
                    </a:lnTo>
                    <a:lnTo>
                      <a:pt x="48" y="105"/>
                    </a:lnTo>
                    <a:lnTo>
                      <a:pt x="53" y="105"/>
                    </a:lnTo>
                    <a:lnTo>
                      <a:pt x="57" y="103"/>
                    </a:lnTo>
                    <a:lnTo>
                      <a:pt x="59" y="102"/>
                    </a:lnTo>
                    <a:lnTo>
                      <a:pt x="64" y="99"/>
                    </a:lnTo>
                    <a:lnTo>
                      <a:pt x="66" y="98"/>
                    </a:lnTo>
                    <a:lnTo>
                      <a:pt x="69" y="95"/>
                    </a:lnTo>
                    <a:lnTo>
                      <a:pt x="75" y="88"/>
                    </a:lnTo>
                    <a:lnTo>
                      <a:pt x="77" y="80"/>
                    </a:lnTo>
                    <a:lnTo>
                      <a:pt x="79" y="74"/>
                    </a:lnTo>
                    <a:lnTo>
                      <a:pt x="80" y="70"/>
                    </a:lnTo>
                    <a:lnTo>
                      <a:pt x="80" y="61"/>
                    </a:lnTo>
                    <a:lnTo>
                      <a:pt x="79" y="50"/>
                    </a:lnTo>
                    <a:lnTo>
                      <a:pt x="77" y="44"/>
                    </a:lnTo>
                    <a:lnTo>
                      <a:pt x="76" y="39"/>
                    </a:lnTo>
                    <a:lnTo>
                      <a:pt x="75" y="34"/>
                    </a:lnTo>
                    <a:lnTo>
                      <a:pt x="72" y="29"/>
                    </a:lnTo>
                    <a:lnTo>
                      <a:pt x="70" y="25"/>
                    </a:lnTo>
                    <a:lnTo>
                      <a:pt x="68" y="21"/>
                    </a:lnTo>
                    <a:lnTo>
                      <a:pt x="61" y="12"/>
                    </a:lnTo>
                    <a:lnTo>
                      <a:pt x="58" y="10"/>
                    </a:lnTo>
                    <a:lnTo>
                      <a:pt x="54" y="7"/>
                    </a:lnTo>
                    <a:lnTo>
                      <a:pt x="47" y="3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1" name="Freeform 1120"/>
              <p:cNvSpPr>
                <a:spLocks/>
              </p:cNvSpPr>
              <p:nvPr userDrawn="1"/>
            </p:nvSpPr>
            <p:spPr bwMode="auto">
              <a:xfrm>
                <a:off x="3847" y="2681"/>
                <a:ext cx="44" cy="55"/>
              </a:xfrm>
              <a:custGeom>
                <a:avLst/>
                <a:gdLst>
                  <a:gd name="T0" fmla="*/ 1 w 88"/>
                  <a:gd name="T1" fmla="*/ 0 h 110"/>
                  <a:gd name="T2" fmla="*/ 1 w 88"/>
                  <a:gd name="T3" fmla="*/ 1 h 110"/>
                  <a:gd name="T4" fmla="*/ 1 w 88"/>
                  <a:gd name="T5" fmla="*/ 1 h 110"/>
                  <a:gd name="T6" fmla="*/ 1 w 88"/>
                  <a:gd name="T7" fmla="*/ 1 h 110"/>
                  <a:gd name="T8" fmla="*/ 1 w 88"/>
                  <a:gd name="T9" fmla="*/ 1 h 110"/>
                  <a:gd name="T10" fmla="*/ 1 w 88"/>
                  <a:gd name="T11" fmla="*/ 1 h 110"/>
                  <a:gd name="T12" fmla="*/ 1 w 88"/>
                  <a:gd name="T13" fmla="*/ 1 h 110"/>
                  <a:gd name="T14" fmla="*/ 1 w 88"/>
                  <a:gd name="T15" fmla="*/ 1 h 110"/>
                  <a:gd name="T16" fmla="*/ 1 w 88"/>
                  <a:gd name="T17" fmla="*/ 1 h 110"/>
                  <a:gd name="T18" fmla="*/ 0 w 88"/>
                  <a:gd name="T19" fmla="*/ 1 h 110"/>
                  <a:gd name="T20" fmla="*/ 1 w 88"/>
                  <a:gd name="T21" fmla="*/ 1 h 110"/>
                  <a:gd name="T22" fmla="*/ 1 w 88"/>
                  <a:gd name="T23" fmla="*/ 1 h 110"/>
                  <a:gd name="T24" fmla="*/ 1 w 88"/>
                  <a:gd name="T25" fmla="*/ 1 h 110"/>
                  <a:gd name="T26" fmla="*/ 1 w 88"/>
                  <a:gd name="T27" fmla="*/ 1 h 110"/>
                  <a:gd name="T28" fmla="*/ 1 w 88"/>
                  <a:gd name="T29" fmla="*/ 1 h 110"/>
                  <a:gd name="T30" fmla="*/ 1 w 88"/>
                  <a:gd name="T31" fmla="*/ 1 h 110"/>
                  <a:gd name="T32" fmla="*/ 1 w 88"/>
                  <a:gd name="T33" fmla="*/ 1 h 110"/>
                  <a:gd name="T34" fmla="*/ 1 w 88"/>
                  <a:gd name="T35" fmla="*/ 1 h 110"/>
                  <a:gd name="T36" fmla="*/ 1 w 88"/>
                  <a:gd name="T37" fmla="*/ 1 h 110"/>
                  <a:gd name="T38" fmla="*/ 1 w 88"/>
                  <a:gd name="T39" fmla="*/ 1 h 110"/>
                  <a:gd name="T40" fmla="*/ 1 w 88"/>
                  <a:gd name="T41" fmla="*/ 1 h 110"/>
                  <a:gd name="T42" fmla="*/ 1 w 88"/>
                  <a:gd name="T43" fmla="*/ 1 h 110"/>
                  <a:gd name="T44" fmla="*/ 1 w 88"/>
                  <a:gd name="T45" fmla="*/ 1 h 110"/>
                  <a:gd name="T46" fmla="*/ 1 w 88"/>
                  <a:gd name="T47" fmla="*/ 1 h 110"/>
                  <a:gd name="T48" fmla="*/ 1 w 88"/>
                  <a:gd name="T49" fmla="*/ 1 h 110"/>
                  <a:gd name="T50" fmla="*/ 1 w 88"/>
                  <a:gd name="T51" fmla="*/ 1 h 110"/>
                  <a:gd name="T52" fmla="*/ 1 w 88"/>
                  <a:gd name="T53" fmla="*/ 1 h 110"/>
                  <a:gd name="T54" fmla="*/ 1 w 88"/>
                  <a:gd name="T55" fmla="*/ 1 h 110"/>
                  <a:gd name="T56" fmla="*/ 1 w 88"/>
                  <a:gd name="T57" fmla="*/ 1 h 110"/>
                  <a:gd name="T58" fmla="*/ 1 w 88"/>
                  <a:gd name="T59" fmla="*/ 1 h 110"/>
                  <a:gd name="T60" fmla="*/ 1 w 88"/>
                  <a:gd name="T61" fmla="*/ 1 h 110"/>
                  <a:gd name="T62" fmla="*/ 1 w 88"/>
                  <a:gd name="T63" fmla="*/ 1 h 110"/>
                  <a:gd name="T64" fmla="*/ 1 w 88"/>
                  <a:gd name="T65" fmla="*/ 1 h 110"/>
                  <a:gd name="T66" fmla="*/ 1 w 88"/>
                  <a:gd name="T67" fmla="*/ 1 h 110"/>
                  <a:gd name="T68" fmla="*/ 1 w 88"/>
                  <a:gd name="T69" fmla="*/ 1 h 110"/>
                  <a:gd name="T70" fmla="*/ 1 w 88"/>
                  <a:gd name="T71" fmla="*/ 1 h 110"/>
                  <a:gd name="T72" fmla="*/ 1 w 88"/>
                  <a:gd name="T73" fmla="*/ 1 h 110"/>
                  <a:gd name="T74" fmla="*/ 1 w 88"/>
                  <a:gd name="T75" fmla="*/ 1 h 110"/>
                  <a:gd name="T76" fmla="*/ 1 w 88"/>
                  <a:gd name="T77" fmla="*/ 1 h 110"/>
                  <a:gd name="T78" fmla="*/ 1 w 88"/>
                  <a:gd name="T79" fmla="*/ 1 h 110"/>
                  <a:gd name="T80" fmla="*/ 1 w 88"/>
                  <a:gd name="T81" fmla="*/ 1 h 110"/>
                  <a:gd name="T82" fmla="*/ 1 w 88"/>
                  <a:gd name="T83" fmla="*/ 1 h 110"/>
                  <a:gd name="T84" fmla="*/ 1 w 88"/>
                  <a:gd name="T85" fmla="*/ 1 h 110"/>
                  <a:gd name="T86" fmla="*/ 1 w 88"/>
                  <a:gd name="T87" fmla="*/ 1 h 110"/>
                  <a:gd name="T88" fmla="*/ 1 w 88"/>
                  <a:gd name="T89" fmla="*/ 1 h 110"/>
                  <a:gd name="T90" fmla="*/ 1 w 88"/>
                  <a:gd name="T91" fmla="*/ 1 h 110"/>
                  <a:gd name="T92" fmla="*/ 1 w 88"/>
                  <a:gd name="T93" fmla="*/ 0 h 110"/>
                  <a:gd name="T94" fmla="*/ 1 w 88"/>
                  <a:gd name="T95" fmla="*/ 0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8" h="110">
                    <a:moveTo>
                      <a:pt x="34" y="0"/>
                    </a:moveTo>
                    <a:lnTo>
                      <a:pt x="30" y="1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9"/>
                    </a:lnTo>
                    <a:lnTo>
                      <a:pt x="4" y="70"/>
                    </a:lnTo>
                    <a:lnTo>
                      <a:pt x="8" y="79"/>
                    </a:lnTo>
                    <a:lnTo>
                      <a:pt x="14" y="88"/>
                    </a:lnTo>
                    <a:lnTo>
                      <a:pt x="21" y="96"/>
                    </a:lnTo>
                    <a:lnTo>
                      <a:pt x="25" y="100"/>
                    </a:lnTo>
                    <a:lnTo>
                      <a:pt x="28" y="103"/>
                    </a:lnTo>
                    <a:lnTo>
                      <a:pt x="32" y="106"/>
                    </a:lnTo>
                    <a:lnTo>
                      <a:pt x="36" y="107"/>
                    </a:lnTo>
                    <a:lnTo>
                      <a:pt x="40" y="108"/>
                    </a:lnTo>
                    <a:lnTo>
                      <a:pt x="45" y="110"/>
                    </a:lnTo>
                    <a:lnTo>
                      <a:pt x="50" y="110"/>
                    </a:lnTo>
                    <a:lnTo>
                      <a:pt x="54" y="110"/>
                    </a:lnTo>
                    <a:lnTo>
                      <a:pt x="58" y="110"/>
                    </a:lnTo>
                    <a:lnTo>
                      <a:pt x="62" y="108"/>
                    </a:lnTo>
                    <a:lnTo>
                      <a:pt x="66" y="107"/>
                    </a:lnTo>
                    <a:lnTo>
                      <a:pt x="70" y="106"/>
                    </a:lnTo>
                    <a:lnTo>
                      <a:pt x="76" y="99"/>
                    </a:lnTo>
                    <a:lnTo>
                      <a:pt x="78" y="96"/>
                    </a:lnTo>
                    <a:lnTo>
                      <a:pt x="81" y="92"/>
                    </a:lnTo>
                    <a:lnTo>
                      <a:pt x="85" y="84"/>
                    </a:lnTo>
                    <a:lnTo>
                      <a:pt x="88" y="74"/>
                    </a:lnTo>
                    <a:lnTo>
                      <a:pt x="88" y="68"/>
                    </a:lnTo>
                    <a:lnTo>
                      <a:pt x="88" y="63"/>
                    </a:lnTo>
                    <a:lnTo>
                      <a:pt x="88" y="52"/>
                    </a:lnTo>
                    <a:lnTo>
                      <a:pt x="85" y="41"/>
                    </a:lnTo>
                    <a:lnTo>
                      <a:pt x="83" y="35"/>
                    </a:lnTo>
                    <a:lnTo>
                      <a:pt x="80" y="31"/>
                    </a:lnTo>
                    <a:lnTo>
                      <a:pt x="74" y="22"/>
                    </a:lnTo>
                    <a:lnTo>
                      <a:pt x="67" y="13"/>
                    </a:lnTo>
                    <a:lnTo>
                      <a:pt x="65" y="11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52" y="2"/>
                    </a:lnTo>
                    <a:lnTo>
                      <a:pt x="48" y="1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2" name="Freeform 1121"/>
              <p:cNvSpPr>
                <a:spLocks/>
              </p:cNvSpPr>
              <p:nvPr userDrawn="1"/>
            </p:nvSpPr>
            <p:spPr bwMode="auto">
              <a:xfrm>
                <a:off x="3798" y="2816"/>
                <a:ext cx="42" cy="54"/>
              </a:xfrm>
              <a:custGeom>
                <a:avLst/>
                <a:gdLst>
                  <a:gd name="T0" fmla="*/ 1 w 84"/>
                  <a:gd name="T1" fmla="*/ 0 h 107"/>
                  <a:gd name="T2" fmla="*/ 1 w 84"/>
                  <a:gd name="T3" fmla="*/ 0 h 107"/>
                  <a:gd name="T4" fmla="*/ 1 w 84"/>
                  <a:gd name="T5" fmla="*/ 1 h 107"/>
                  <a:gd name="T6" fmla="*/ 1 w 84"/>
                  <a:gd name="T7" fmla="*/ 1 h 107"/>
                  <a:gd name="T8" fmla="*/ 1 w 84"/>
                  <a:gd name="T9" fmla="*/ 1 h 107"/>
                  <a:gd name="T10" fmla="*/ 1 w 84"/>
                  <a:gd name="T11" fmla="*/ 1 h 107"/>
                  <a:gd name="T12" fmla="*/ 1 w 84"/>
                  <a:gd name="T13" fmla="*/ 1 h 107"/>
                  <a:gd name="T14" fmla="*/ 1 w 84"/>
                  <a:gd name="T15" fmla="*/ 1 h 107"/>
                  <a:gd name="T16" fmla="*/ 1 w 84"/>
                  <a:gd name="T17" fmla="*/ 1 h 107"/>
                  <a:gd name="T18" fmla="*/ 1 w 84"/>
                  <a:gd name="T19" fmla="*/ 1 h 107"/>
                  <a:gd name="T20" fmla="*/ 1 w 84"/>
                  <a:gd name="T21" fmla="*/ 1 h 107"/>
                  <a:gd name="T22" fmla="*/ 0 w 84"/>
                  <a:gd name="T23" fmla="*/ 1 h 107"/>
                  <a:gd name="T24" fmla="*/ 0 w 84"/>
                  <a:gd name="T25" fmla="*/ 1 h 107"/>
                  <a:gd name="T26" fmla="*/ 0 w 84"/>
                  <a:gd name="T27" fmla="*/ 1 h 107"/>
                  <a:gd name="T28" fmla="*/ 1 w 84"/>
                  <a:gd name="T29" fmla="*/ 1 h 107"/>
                  <a:gd name="T30" fmla="*/ 1 w 84"/>
                  <a:gd name="T31" fmla="*/ 1 h 107"/>
                  <a:gd name="T32" fmla="*/ 1 w 84"/>
                  <a:gd name="T33" fmla="*/ 1 h 107"/>
                  <a:gd name="T34" fmla="*/ 1 w 84"/>
                  <a:gd name="T35" fmla="*/ 1 h 107"/>
                  <a:gd name="T36" fmla="*/ 1 w 84"/>
                  <a:gd name="T37" fmla="*/ 1 h 107"/>
                  <a:gd name="T38" fmla="*/ 1 w 84"/>
                  <a:gd name="T39" fmla="*/ 1 h 107"/>
                  <a:gd name="T40" fmla="*/ 1 w 84"/>
                  <a:gd name="T41" fmla="*/ 1 h 107"/>
                  <a:gd name="T42" fmla="*/ 1 w 84"/>
                  <a:gd name="T43" fmla="*/ 1 h 107"/>
                  <a:gd name="T44" fmla="*/ 1 w 84"/>
                  <a:gd name="T45" fmla="*/ 1 h 107"/>
                  <a:gd name="T46" fmla="*/ 1 w 84"/>
                  <a:gd name="T47" fmla="*/ 1 h 107"/>
                  <a:gd name="T48" fmla="*/ 1 w 84"/>
                  <a:gd name="T49" fmla="*/ 1 h 107"/>
                  <a:gd name="T50" fmla="*/ 1 w 84"/>
                  <a:gd name="T51" fmla="*/ 1 h 107"/>
                  <a:gd name="T52" fmla="*/ 1 w 84"/>
                  <a:gd name="T53" fmla="*/ 1 h 107"/>
                  <a:gd name="T54" fmla="*/ 1 w 84"/>
                  <a:gd name="T55" fmla="*/ 1 h 107"/>
                  <a:gd name="T56" fmla="*/ 1 w 84"/>
                  <a:gd name="T57" fmla="*/ 1 h 107"/>
                  <a:gd name="T58" fmla="*/ 1 w 84"/>
                  <a:gd name="T59" fmla="*/ 1 h 107"/>
                  <a:gd name="T60" fmla="*/ 1 w 84"/>
                  <a:gd name="T61" fmla="*/ 1 h 107"/>
                  <a:gd name="T62" fmla="*/ 1 w 84"/>
                  <a:gd name="T63" fmla="*/ 1 h 107"/>
                  <a:gd name="T64" fmla="*/ 1 w 84"/>
                  <a:gd name="T65" fmla="*/ 1 h 107"/>
                  <a:gd name="T66" fmla="*/ 1 w 84"/>
                  <a:gd name="T67" fmla="*/ 1 h 107"/>
                  <a:gd name="T68" fmla="*/ 1 w 84"/>
                  <a:gd name="T69" fmla="*/ 1 h 107"/>
                  <a:gd name="T70" fmla="*/ 1 w 84"/>
                  <a:gd name="T71" fmla="*/ 1 h 107"/>
                  <a:gd name="T72" fmla="*/ 1 w 84"/>
                  <a:gd name="T73" fmla="*/ 1 h 107"/>
                  <a:gd name="T74" fmla="*/ 1 w 84"/>
                  <a:gd name="T75" fmla="*/ 1 h 107"/>
                  <a:gd name="T76" fmla="*/ 1 w 84"/>
                  <a:gd name="T77" fmla="*/ 1 h 107"/>
                  <a:gd name="T78" fmla="*/ 1 w 84"/>
                  <a:gd name="T79" fmla="*/ 1 h 107"/>
                  <a:gd name="T80" fmla="*/ 1 w 84"/>
                  <a:gd name="T81" fmla="*/ 1 h 107"/>
                  <a:gd name="T82" fmla="*/ 1 w 84"/>
                  <a:gd name="T83" fmla="*/ 1 h 107"/>
                  <a:gd name="T84" fmla="*/ 1 w 84"/>
                  <a:gd name="T85" fmla="*/ 0 h 107"/>
                  <a:gd name="T86" fmla="*/ 1 w 84"/>
                  <a:gd name="T87" fmla="*/ 0 h 107"/>
                  <a:gd name="T88" fmla="*/ 1 w 84"/>
                  <a:gd name="T89" fmla="*/ 0 h 1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4" h="107">
                    <a:moveTo>
                      <a:pt x="32" y="0"/>
                    </a:moveTo>
                    <a:lnTo>
                      <a:pt x="28" y="0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17" y="4"/>
                    </a:lnTo>
                    <a:lnTo>
                      <a:pt x="11" y="10"/>
                    </a:lnTo>
                    <a:lnTo>
                      <a:pt x="9" y="13"/>
                    </a:lnTo>
                    <a:lnTo>
                      <a:pt x="6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59"/>
                    </a:lnTo>
                    <a:lnTo>
                      <a:pt x="3" y="65"/>
                    </a:lnTo>
                    <a:lnTo>
                      <a:pt x="6" y="70"/>
                    </a:lnTo>
                    <a:lnTo>
                      <a:pt x="7" y="76"/>
                    </a:lnTo>
                    <a:lnTo>
                      <a:pt x="13" y="84"/>
                    </a:lnTo>
                    <a:lnTo>
                      <a:pt x="20" y="92"/>
                    </a:lnTo>
                    <a:lnTo>
                      <a:pt x="27" y="98"/>
                    </a:lnTo>
                    <a:lnTo>
                      <a:pt x="35" y="103"/>
                    </a:lnTo>
                    <a:lnTo>
                      <a:pt x="43" y="106"/>
                    </a:lnTo>
                    <a:lnTo>
                      <a:pt x="51" y="107"/>
                    </a:lnTo>
                    <a:lnTo>
                      <a:pt x="55" y="107"/>
                    </a:lnTo>
                    <a:lnTo>
                      <a:pt x="60" y="106"/>
                    </a:lnTo>
                    <a:lnTo>
                      <a:pt x="66" y="103"/>
                    </a:lnTo>
                    <a:lnTo>
                      <a:pt x="69" y="101"/>
                    </a:lnTo>
                    <a:lnTo>
                      <a:pt x="73" y="98"/>
                    </a:lnTo>
                    <a:lnTo>
                      <a:pt x="77" y="91"/>
                    </a:lnTo>
                    <a:lnTo>
                      <a:pt x="82" y="83"/>
                    </a:lnTo>
                    <a:lnTo>
                      <a:pt x="84" y="73"/>
                    </a:lnTo>
                    <a:lnTo>
                      <a:pt x="84" y="63"/>
                    </a:lnTo>
                    <a:lnTo>
                      <a:pt x="83" y="52"/>
                    </a:lnTo>
                    <a:lnTo>
                      <a:pt x="80" y="41"/>
                    </a:lnTo>
                    <a:lnTo>
                      <a:pt x="79" y="36"/>
                    </a:lnTo>
                    <a:lnTo>
                      <a:pt x="76" y="32"/>
                    </a:lnTo>
                    <a:lnTo>
                      <a:pt x="71" y="22"/>
                    </a:lnTo>
                    <a:lnTo>
                      <a:pt x="65" y="14"/>
                    </a:lnTo>
                    <a:lnTo>
                      <a:pt x="57" y="8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3" name="Freeform 1122"/>
              <p:cNvSpPr>
                <a:spLocks/>
              </p:cNvSpPr>
              <p:nvPr userDrawn="1"/>
            </p:nvSpPr>
            <p:spPr bwMode="auto">
              <a:xfrm>
                <a:off x="3729" y="2818"/>
                <a:ext cx="41" cy="52"/>
              </a:xfrm>
              <a:custGeom>
                <a:avLst/>
                <a:gdLst>
                  <a:gd name="T0" fmla="*/ 1 w 81"/>
                  <a:gd name="T1" fmla="*/ 0 h 105"/>
                  <a:gd name="T2" fmla="*/ 1 w 81"/>
                  <a:gd name="T3" fmla="*/ 0 h 105"/>
                  <a:gd name="T4" fmla="*/ 1 w 81"/>
                  <a:gd name="T5" fmla="*/ 0 h 105"/>
                  <a:gd name="T6" fmla="*/ 1 w 81"/>
                  <a:gd name="T7" fmla="*/ 0 h 105"/>
                  <a:gd name="T8" fmla="*/ 1 w 81"/>
                  <a:gd name="T9" fmla="*/ 0 h 105"/>
                  <a:gd name="T10" fmla="*/ 1 w 81"/>
                  <a:gd name="T11" fmla="*/ 0 h 105"/>
                  <a:gd name="T12" fmla="*/ 1 w 81"/>
                  <a:gd name="T13" fmla="*/ 0 h 105"/>
                  <a:gd name="T14" fmla="*/ 1 w 81"/>
                  <a:gd name="T15" fmla="*/ 0 h 105"/>
                  <a:gd name="T16" fmla="*/ 1 w 81"/>
                  <a:gd name="T17" fmla="*/ 0 h 105"/>
                  <a:gd name="T18" fmla="*/ 1 w 81"/>
                  <a:gd name="T19" fmla="*/ 0 h 105"/>
                  <a:gd name="T20" fmla="*/ 0 w 81"/>
                  <a:gd name="T21" fmla="*/ 0 h 105"/>
                  <a:gd name="T22" fmla="*/ 0 w 81"/>
                  <a:gd name="T23" fmla="*/ 0 h 105"/>
                  <a:gd name="T24" fmla="*/ 1 w 81"/>
                  <a:gd name="T25" fmla="*/ 0 h 105"/>
                  <a:gd name="T26" fmla="*/ 1 w 81"/>
                  <a:gd name="T27" fmla="*/ 0 h 105"/>
                  <a:gd name="T28" fmla="*/ 1 w 81"/>
                  <a:gd name="T29" fmla="*/ 0 h 105"/>
                  <a:gd name="T30" fmla="*/ 1 w 81"/>
                  <a:gd name="T31" fmla="*/ 0 h 105"/>
                  <a:gd name="T32" fmla="*/ 1 w 81"/>
                  <a:gd name="T33" fmla="*/ 0 h 105"/>
                  <a:gd name="T34" fmla="*/ 1 w 81"/>
                  <a:gd name="T35" fmla="*/ 0 h 105"/>
                  <a:gd name="T36" fmla="*/ 1 w 81"/>
                  <a:gd name="T37" fmla="*/ 0 h 105"/>
                  <a:gd name="T38" fmla="*/ 1 w 81"/>
                  <a:gd name="T39" fmla="*/ 0 h 105"/>
                  <a:gd name="T40" fmla="*/ 1 w 81"/>
                  <a:gd name="T41" fmla="*/ 0 h 105"/>
                  <a:gd name="T42" fmla="*/ 1 w 81"/>
                  <a:gd name="T43" fmla="*/ 0 h 105"/>
                  <a:gd name="T44" fmla="*/ 1 w 81"/>
                  <a:gd name="T45" fmla="*/ 0 h 105"/>
                  <a:gd name="T46" fmla="*/ 1 w 81"/>
                  <a:gd name="T47" fmla="*/ 0 h 105"/>
                  <a:gd name="T48" fmla="*/ 1 w 81"/>
                  <a:gd name="T49" fmla="*/ 0 h 105"/>
                  <a:gd name="T50" fmla="*/ 1 w 81"/>
                  <a:gd name="T51" fmla="*/ 0 h 105"/>
                  <a:gd name="T52" fmla="*/ 1 w 81"/>
                  <a:gd name="T53" fmla="*/ 0 h 105"/>
                  <a:gd name="T54" fmla="*/ 1 w 81"/>
                  <a:gd name="T55" fmla="*/ 0 h 105"/>
                  <a:gd name="T56" fmla="*/ 1 w 81"/>
                  <a:gd name="T57" fmla="*/ 0 h 105"/>
                  <a:gd name="T58" fmla="*/ 1 w 81"/>
                  <a:gd name="T59" fmla="*/ 0 h 105"/>
                  <a:gd name="T60" fmla="*/ 1 w 81"/>
                  <a:gd name="T61" fmla="*/ 0 h 105"/>
                  <a:gd name="T62" fmla="*/ 1 w 81"/>
                  <a:gd name="T63" fmla="*/ 0 h 105"/>
                  <a:gd name="T64" fmla="*/ 1 w 81"/>
                  <a:gd name="T65" fmla="*/ 0 h 105"/>
                  <a:gd name="T66" fmla="*/ 1 w 81"/>
                  <a:gd name="T67" fmla="*/ 0 h 105"/>
                  <a:gd name="T68" fmla="*/ 1 w 81"/>
                  <a:gd name="T69" fmla="*/ 0 h 105"/>
                  <a:gd name="T70" fmla="*/ 1 w 81"/>
                  <a:gd name="T71" fmla="*/ 0 h 105"/>
                  <a:gd name="T72" fmla="*/ 1 w 81"/>
                  <a:gd name="T73" fmla="*/ 0 h 105"/>
                  <a:gd name="T74" fmla="*/ 1 w 81"/>
                  <a:gd name="T75" fmla="*/ 0 h 105"/>
                  <a:gd name="T76" fmla="*/ 1 w 81"/>
                  <a:gd name="T77" fmla="*/ 0 h 105"/>
                  <a:gd name="T78" fmla="*/ 1 w 81"/>
                  <a:gd name="T79" fmla="*/ 0 h 105"/>
                  <a:gd name="T80" fmla="*/ 1 w 81"/>
                  <a:gd name="T81" fmla="*/ 0 h 105"/>
                  <a:gd name="T82" fmla="*/ 1 w 81"/>
                  <a:gd name="T83" fmla="*/ 0 h 105"/>
                  <a:gd name="T84" fmla="*/ 1 w 81"/>
                  <a:gd name="T85" fmla="*/ 0 h 105"/>
                  <a:gd name="T86" fmla="*/ 1 w 81"/>
                  <a:gd name="T87" fmla="*/ 0 h 105"/>
                  <a:gd name="T88" fmla="*/ 1 w 81"/>
                  <a:gd name="T89" fmla="*/ 0 h 105"/>
                  <a:gd name="T90" fmla="*/ 1 w 81"/>
                  <a:gd name="T91" fmla="*/ 0 h 105"/>
                  <a:gd name="T92" fmla="*/ 1 w 81"/>
                  <a:gd name="T93" fmla="*/ 0 h 105"/>
                  <a:gd name="T94" fmla="*/ 1 w 81"/>
                  <a:gd name="T95" fmla="*/ 0 h 105"/>
                  <a:gd name="T96" fmla="*/ 1 w 81"/>
                  <a:gd name="T97" fmla="*/ 0 h 105"/>
                  <a:gd name="T98" fmla="*/ 1 w 81"/>
                  <a:gd name="T99" fmla="*/ 0 h 10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1" h="105">
                    <a:moveTo>
                      <a:pt x="32" y="0"/>
                    </a:moveTo>
                    <a:lnTo>
                      <a:pt x="27" y="0"/>
                    </a:lnTo>
                    <a:lnTo>
                      <a:pt x="23" y="2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54"/>
                    </a:lnTo>
                    <a:lnTo>
                      <a:pt x="3" y="59"/>
                    </a:lnTo>
                    <a:lnTo>
                      <a:pt x="4" y="65"/>
                    </a:lnTo>
                    <a:lnTo>
                      <a:pt x="8" y="75"/>
                    </a:lnTo>
                    <a:lnTo>
                      <a:pt x="10" y="79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9" y="91"/>
                    </a:lnTo>
                    <a:lnTo>
                      <a:pt x="22" y="94"/>
                    </a:lnTo>
                    <a:lnTo>
                      <a:pt x="26" y="97"/>
                    </a:lnTo>
                    <a:lnTo>
                      <a:pt x="33" y="102"/>
                    </a:lnTo>
                    <a:lnTo>
                      <a:pt x="37" y="103"/>
                    </a:lnTo>
                    <a:lnTo>
                      <a:pt x="41" y="105"/>
                    </a:lnTo>
                    <a:lnTo>
                      <a:pt x="49" y="105"/>
                    </a:lnTo>
                    <a:lnTo>
                      <a:pt x="56" y="105"/>
                    </a:lnTo>
                    <a:lnTo>
                      <a:pt x="60" y="103"/>
                    </a:lnTo>
                    <a:lnTo>
                      <a:pt x="63" y="101"/>
                    </a:lnTo>
                    <a:lnTo>
                      <a:pt x="70" y="97"/>
                    </a:lnTo>
                    <a:lnTo>
                      <a:pt x="74" y="90"/>
                    </a:lnTo>
                    <a:lnTo>
                      <a:pt x="78" y="81"/>
                    </a:lnTo>
                    <a:lnTo>
                      <a:pt x="80" y="77"/>
                    </a:lnTo>
                    <a:lnTo>
                      <a:pt x="80" y="73"/>
                    </a:lnTo>
                    <a:lnTo>
                      <a:pt x="81" y="62"/>
                    </a:lnTo>
                    <a:lnTo>
                      <a:pt x="80" y="53"/>
                    </a:lnTo>
                    <a:lnTo>
                      <a:pt x="78" y="47"/>
                    </a:lnTo>
                    <a:lnTo>
                      <a:pt x="77" y="42"/>
                    </a:lnTo>
                    <a:lnTo>
                      <a:pt x="76" y="36"/>
                    </a:lnTo>
                    <a:lnTo>
                      <a:pt x="73" y="32"/>
                    </a:lnTo>
                    <a:lnTo>
                      <a:pt x="67" y="22"/>
                    </a:lnTo>
                    <a:lnTo>
                      <a:pt x="62" y="15"/>
                    </a:lnTo>
                    <a:lnTo>
                      <a:pt x="58" y="11"/>
                    </a:lnTo>
                    <a:lnTo>
                      <a:pt x="55" y="9"/>
                    </a:lnTo>
                    <a:lnTo>
                      <a:pt x="51" y="6"/>
                    </a:lnTo>
                    <a:lnTo>
                      <a:pt x="47" y="4"/>
                    </a:lnTo>
                    <a:lnTo>
                      <a:pt x="43" y="3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4" name="Freeform 1123"/>
              <p:cNvSpPr>
                <a:spLocks/>
              </p:cNvSpPr>
              <p:nvPr userDrawn="1"/>
            </p:nvSpPr>
            <p:spPr bwMode="auto">
              <a:xfrm>
                <a:off x="3945" y="2811"/>
                <a:ext cx="47" cy="56"/>
              </a:xfrm>
              <a:custGeom>
                <a:avLst/>
                <a:gdLst>
                  <a:gd name="T0" fmla="*/ 1 w 93"/>
                  <a:gd name="T1" fmla="*/ 0 h 113"/>
                  <a:gd name="T2" fmla="*/ 1 w 93"/>
                  <a:gd name="T3" fmla="*/ 0 h 113"/>
                  <a:gd name="T4" fmla="*/ 1 w 93"/>
                  <a:gd name="T5" fmla="*/ 0 h 113"/>
                  <a:gd name="T6" fmla="*/ 1 w 93"/>
                  <a:gd name="T7" fmla="*/ 0 h 113"/>
                  <a:gd name="T8" fmla="*/ 1 w 93"/>
                  <a:gd name="T9" fmla="*/ 0 h 113"/>
                  <a:gd name="T10" fmla="*/ 1 w 93"/>
                  <a:gd name="T11" fmla="*/ 0 h 113"/>
                  <a:gd name="T12" fmla="*/ 1 w 93"/>
                  <a:gd name="T13" fmla="*/ 0 h 113"/>
                  <a:gd name="T14" fmla="*/ 1 w 93"/>
                  <a:gd name="T15" fmla="*/ 0 h 113"/>
                  <a:gd name="T16" fmla="*/ 1 w 93"/>
                  <a:gd name="T17" fmla="*/ 0 h 113"/>
                  <a:gd name="T18" fmla="*/ 1 w 93"/>
                  <a:gd name="T19" fmla="*/ 0 h 113"/>
                  <a:gd name="T20" fmla="*/ 1 w 93"/>
                  <a:gd name="T21" fmla="*/ 0 h 113"/>
                  <a:gd name="T22" fmla="*/ 1 w 93"/>
                  <a:gd name="T23" fmla="*/ 0 h 113"/>
                  <a:gd name="T24" fmla="*/ 1 w 93"/>
                  <a:gd name="T25" fmla="*/ 0 h 113"/>
                  <a:gd name="T26" fmla="*/ 0 w 93"/>
                  <a:gd name="T27" fmla="*/ 0 h 113"/>
                  <a:gd name="T28" fmla="*/ 0 w 93"/>
                  <a:gd name="T29" fmla="*/ 0 h 113"/>
                  <a:gd name="T30" fmla="*/ 1 w 93"/>
                  <a:gd name="T31" fmla="*/ 0 h 113"/>
                  <a:gd name="T32" fmla="*/ 1 w 93"/>
                  <a:gd name="T33" fmla="*/ 0 h 113"/>
                  <a:gd name="T34" fmla="*/ 1 w 93"/>
                  <a:gd name="T35" fmla="*/ 0 h 113"/>
                  <a:gd name="T36" fmla="*/ 1 w 93"/>
                  <a:gd name="T37" fmla="*/ 0 h 113"/>
                  <a:gd name="T38" fmla="*/ 1 w 93"/>
                  <a:gd name="T39" fmla="*/ 0 h 113"/>
                  <a:gd name="T40" fmla="*/ 1 w 93"/>
                  <a:gd name="T41" fmla="*/ 0 h 113"/>
                  <a:gd name="T42" fmla="*/ 1 w 93"/>
                  <a:gd name="T43" fmla="*/ 0 h 113"/>
                  <a:gd name="T44" fmla="*/ 1 w 93"/>
                  <a:gd name="T45" fmla="*/ 0 h 113"/>
                  <a:gd name="T46" fmla="*/ 1 w 93"/>
                  <a:gd name="T47" fmla="*/ 0 h 113"/>
                  <a:gd name="T48" fmla="*/ 1 w 93"/>
                  <a:gd name="T49" fmla="*/ 0 h 113"/>
                  <a:gd name="T50" fmla="*/ 1 w 93"/>
                  <a:gd name="T51" fmla="*/ 0 h 113"/>
                  <a:gd name="T52" fmla="*/ 1 w 93"/>
                  <a:gd name="T53" fmla="*/ 0 h 113"/>
                  <a:gd name="T54" fmla="*/ 1 w 93"/>
                  <a:gd name="T55" fmla="*/ 0 h 113"/>
                  <a:gd name="T56" fmla="*/ 1 w 93"/>
                  <a:gd name="T57" fmla="*/ 0 h 113"/>
                  <a:gd name="T58" fmla="*/ 1 w 93"/>
                  <a:gd name="T59" fmla="*/ 0 h 113"/>
                  <a:gd name="T60" fmla="*/ 1 w 93"/>
                  <a:gd name="T61" fmla="*/ 0 h 113"/>
                  <a:gd name="T62" fmla="*/ 1 w 93"/>
                  <a:gd name="T63" fmla="*/ 0 h 113"/>
                  <a:gd name="T64" fmla="*/ 1 w 93"/>
                  <a:gd name="T65" fmla="*/ 0 h 113"/>
                  <a:gd name="T66" fmla="*/ 1 w 93"/>
                  <a:gd name="T67" fmla="*/ 0 h 113"/>
                  <a:gd name="T68" fmla="*/ 1 w 93"/>
                  <a:gd name="T69" fmla="*/ 0 h 113"/>
                  <a:gd name="T70" fmla="*/ 1 w 93"/>
                  <a:gd name="T71" fmla="*/ 0 h 113"/>
                  <a:gd name="T72" fmla="*/ 1 w 93"/>
                  <a:gd name="T73" fmla="*/ 0 h 113"/>
                  <a:gd name="T74" fmla="*/ 1 w 93"/>
                  <a:gd name="T75" fmla="*/ 0 h 113"/>
                  <a:gd name="T76" fmla="*/ 1 w 93"/>
                  <a:gd name="T77" fmla="*/ 0 h 113"/>
                  <a:gd name="T78" fmla="*/ 1 w 93"/>
                  <a:gd name="T79" fmla="*/ 0 h 113"/>
                  <a:gd name="T80" fmla="*/ 1 w 93"/>
                  <a:gd name="T81" fmla="*/ 0 h 113"/>
                  <a:gd name="T82" fmla="*/ 1 w 93"/>
                  <a:gd name="T83" fmla="*/ 0 h 113"/>
                  <a:gd name="T84" fmla="*/ 1 w 93"/>
                  <a:gd name="T85" fmla="*/ 0 h 113"/>
                  <a:gd name="T86" fmla="*/ 1 w 93"/>
                  <a:gd name="T87" fmla="*/ 0 h 113"/>
                  <a:gd name="T88" fmla="*/ 1 w 93"/>
                  <a:gd name="T89" fmla="*/ 0 h 113"/>
                  <a:gd name="T90" fmla="*/ 1 w 93"/>
                  <a:gd name="T91" fmla="*/ 0 h 113"/>
                  <a:gd name="T92" fmla="*/ 1 w 93"/>
                  <a:gd name="T93" fmla="*/ 0 h 113"/>
                  <a:gd name="T94" fmla="*/ 1 w 93"/>
                  <a:gd name="T95" fmla="*/ 0 h 113"/>
                  <a:gd name="T96" fmla="*/ 1 w 93"/>
                  <a:gd name="T97" fmla="*/ 0 h 113"/>
                  <a:gd name="T98" fmla="*/ 1 w 93"/>
                  <a:gd name="T99" fmla="*/ 0 h 113"/>
                  <a:gd name="T100" fmla="*/ 1 w 93"/>
                  <a:gd name="T101" fmla="*/ 0 h 113"/>
                  <a:gd name="T102" fmla="*/ 1 w 93"/>
                  <a:gd name="T103" fmla="*/ 0 h 1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3" h="113">
                    <a:moveTo>
                      <a:pt x="37" y="0"/>
                    </a:moveTo>
                    <a:lnTo>
                      <a:pt x="31" y="0"/>
                    </a:lnTo>
                    <a:lnTo>
                      <a:pt x="27" y="2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6" y="7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5" y="22"/>
                    </a:lnTo>
                    <a:lnTo>
                      <a:pt x="3" y="26"/>
                    </a:lnTo>
                    <a:lnTo>
                      <a:pt x="1" y="30"/>
                    </a:lnTo>
                    <a:lnTo>
                      <a:pt x="1" y="36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1" y="58"/>
                    </a:lnTo>
                    <a:lnTo>
                      <a:pt x="4" y="69"/>
                    </a:lnTo>
                    <a:lnTo>
                      <a:pt x="8" y="80"/>
                    </a:lnTo>
                    <a:lnTo>
                      <a:pt x="14" y="90"/>
                    </a:lnTo>
                    <a:lnTo>
                      <a:pt x="18" y="94"/>
                    </a:lnTo>
                    <a:lnTo>
                      <a:pt x="20" y="98"/>
                    </a:lnTo>
                    <a:lnTo>
                      <a:pt x="29" y="105"/>
                    </a:lnTo>
                    <a:lnTo>
                      <a:pt x="33" y="107"/>
                    </a:lnTo>
                    <a:lnTo>
                      <a:pt x="37" y="109"/>
                    </a:lnTo>
                    <a:lnTo>
                      <a:pt x="47" y="112"/>
                    </a:lnTo>
                    <a:lnTo>
                      <a:pt x="56" y="113"/>
                    </a:lnTo>
                    <a:lnTo>
                      <a:pt x="60" y="113"/>
                    </a:lnTo>
                    <a:lnTo>
                      <a:pt x="64" y="112"/>
                    </a:lnTo>
                    <a:lnTo>
                      <a:pt x="69" y="110"/>
                    </a:lnTo>
                    <a:lnTo>
                      <a:pt x="73" y="109"/>
                    </a:lnTo>
                    <a:lnTo>
                      <a:pt x="77" y="106"/>
                    </a:lnTo>
                    <a:lnTo>
                      <a:pt x="80" y="103"/>
                    </a:lnTo>
                    <a:lnTo>
                      <a:pt x="82" y="99"/>
                    </a:lnTo>
                    <a:lnTo>
                      <a:pt x="85" y="96"/>
                    </a:lnTo>
                    <a:lnTo>
                      <a:pt x="88" y="92"/>
                    </a:lnTo>
                    <a:lnTo>
                      <a:pt x="89" y="88"/>
                    </a:lnTo>
                    <a:lnTo>
                      <a:pt x="92" y="77"/>
                    </a:lnTo>
                    <a:lnTo>
                      <a:pt x="93" y="73"/>
                    </a:lnTo>
                    <a:lnTo>
                      <a:pt x="93" y="68"/>
                    </a:lnTo>
                    <a:lnTo>
                      <a:pt x="92" y="55"/>
                    </a:lnTo>
                    <a:lnTo>
                      <a:pt x="91" y="50"/>
                    </a:lnTo>
                    <a:lnTo>
                      <a:pt x="89" y="44"/>
                    </a:lnTo>
                    <a:lnTo>
                      <a:pt x="85" y="33"/>
                    </a:lnTo>
                    <a:lnTo>
                      <a:pt x="78" y="24"/>
                    </a:lnTo>
                    <a:lnTo>
                      <a:pt x="75" y="19"/>
                    </a:lnTo>
                    <a:lnTo>
                      <a:pt x="71" y="15"/>
                    </a:lnTo>
                    <a:lnTo>
                      <a:pt x="63" y="8"/>
                    </a:lnTo>
                    <a:lnTo>
                      <a:pt x="59" y="6"/>
                    </a:lnTo>
                    <a:lnTo>
                      <a:pt x="55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5" name="Freeform 1124"/>
              <p:cNvSpPr>
                <a:spLocks/>
              </p:cNvSpPr>
              <p:nvPr userDrawn="1"/>
            </p:nvSpPr>
            <p:spPr bwMode="auto">
              <a:xfrm>
                <a:off x="3664" y="2820"/>
                <a:ext cx="39" cy="52"/>
              </a:xfrm>
              <a:custGeom>
                <a:avLst/>
                <a:gdLst>
                  <a:gd name="T0" fmla="*/ 1 w 77"/>
                  <a:gd name="T1" fmla="*/ 0 h 104"/>
                  <a:gd name="T2" fmla="*/ 1 w 77"/>
                  <a:gd name="T3" fmla="*/ 1 h 104"/>
                  <a:gd name="T4" fmla="*/ 1 w 77"/>
                  <a:gd name="T5" fmla="*/ 1 h 104"/>
                  <a:gd name="T6" fmla="*/ 1 w 77"/>
                  <a:gd name="T7" fmla="*/ 1 h 104"/>
                  <a:gd name="T8" fmla="*/ 1 w 77"/>
                  <a:gd name="T9" fmla="*/ 1 h 104"/>
                  <a:gd name="T10" fmla="*/ 1 w 77"/>
                  <a:gd name="T11" fmla="*/ 1 h 104"/>
                  <a:gd name="T12" fmla="*/ 1 w 77"/>
                  <a:gd name="T13" fmla="*/ 1 h 104"/>
                  <a:gd name="T14" fmla="*/ 1 w 77"/>
                  <a:gd name="T15" fmla="*/ 1 h 104"/>
                  <a:gd name="T16" fmla="*/ 1 w 77"/>
                  <a:gd name="T17" fmla="*/ 1 h 104"/>
                  <a:gd name="T18" fmla="*/ 1 w 77"/>
                  <a:gd name="T19" fmla="*/ 1 h 104"/>
                  <a:gd name="T20" fmla="*/ 0 w 77"/>
                  <a:gd name="T21" fmla="*/ 1 h 104"/>
                  <a:gd name="T22" fmla="*/ 0 w 77"/>
                  <a:gd name="T23" fmla="*/ 1 h 104"/>
                  <a:gd name="T24" fmla="*/ 1 w 77"/>
                  <a:gd name="T25" fmla="*/ 1 h 104"/>
                  <a:gd name="T26" fmla="*/ 1 w 77"/>
                  <a:gd name="T27" fmla="*/ 1 h 104"/>
                  <a:gd name="T28" fmla="*/ 1 w 77"/>
                  <a:gd name="T29" fmla="*/ 1 h 104"/>
                  <a:gd name="T30" fmla="*/ 1 w 77"/>
                  <a:gd name="T31" fmla="*/ 1 h 104"/>
                  <a:gd name="T32" fmla="*/ 1 w 77"/>
                  <a:gd name="T33" fmla="*/ 1 h 104"/>
                  <a:gd name="T34" fmla="*/ 1 w 77"/>
                  <a:gd name="T35" fmla="*/ 1 h 104"/>
                  <a:gd name="T36" fmla="*/ 1 w 77"/>
                  <a:gd name="T37" fmla="*/ 1 h 104"/>
                  <a:gd name="T38" fmla="*/ 1 w 77"/>
                  <a:gd name="T39" fmla="*/ 1 h 104"/>
                  <a:gd name="T40" fmla="*/ 1 w 77"/>
                  <a:gd name="T41" fmla="*/ 1 h 104"/>
                  <a:gd name="T42" fmla="*/ 1 w 77"/>
                  <a:gd name="T43" fmla="*/ 1 h 104"/>
                  <a:gd name="T44" fmla="*/ 1 w 77"/>
                  <a:gd name="T45" fmla="*/ 1 h 104"/>
                  <a:gd name="T46" fmla="*/ 1 w 77"/>
                  <a:gd name="T47" fmla="*/ 1 h 104"/>
                  <a:gd name="T48" fmla="*/ 1 w 77"/>
                  <a:gd name="T49" fmla="*/ 1 h 104"/>
                  <a:gd name="T50" fmla="*/ 1 w 77"/>
                  <a:gd name="T51" fmla="*/ 1 h 104"/>
                  <a:gd name="T52" fmla="*/ 1 w 77"/>
                  <a:gd name="T53" fmla="*/ 1 h 104"/>
                  <a:gd name="T54" fmla="*/ 1 w 77"/>
                  <a:gd name="T55" fmla="*/ 1 h 104"/>
                  <a:gd name="T56" fmla="*/ 1 w 77"/>
                  <a:gd name="T57" fmla="*/ 1 h 104"/>
                  <a:gd name="T58" fmla="*/ 1 w 77"/>
                  <a:gd name="T59" fmla="*/ 1 h 104"/>
                  <a:gd name="T60" fmla="*/ 1 w 77"/>
                  <a:gd name="T61" fmla="*/ 1 h 104"/>
                  <a:gd name="T62" fmla="*/ 1 w 77"/>
                  <a:gd name="T63" fmla="*/ 1 h 104"/>
                  <a:gd name="T64" fmla="*/ 1 w 77"/>
                  <a:gd name="T65" fmla="*/ 1 h 104"/>
                  <a:gd name="T66" fmla="*/ 1 w 77"/>
                  <a:gd name="T67" fmla="*/ 1 h 104"/>
                  <a:gd name="T68" fmla="*/ 1 w 77"/>
                  <a:gd name="T69" fmla="*/ 1 h 104"/>
                  <a:gd name="T70" fmla="*/ 1 w 77"/>
                  <a:gd name="T71" fmla="*/ 1 h 104"/>
                  <a:gd name="T72" fmla="*/ 1 w 77"/>
                  <a:gd name="T73" fmla="*/ 1 h 104"/>
                  <a:gd name="T74" fmla="*/ 1 w 77"/>
                  <a:gd name="T75" fmla="*/ 1 h 104"/>
                  <a:gd name="T76" fmla="*/ 1 w 77"/>
                  <a:gd name="T77" fmla="*/ 1 h 104"/>
                  <a:gd name="T78" fmla="*/ 1 w 77"/>
                  <a:gd name="T79" fmla="*/ 1 h 104"/>
                  <a:gd name="T80" fmla="*/ 1 w 77"/>
                  <a:gd name="T81" fmla="*/ 1 h 104"/>
                  <a:gd name="T82" fmla="*/ 1 w 77"/>
                  <a:gd name="T83" fmla="*/ 1 h 104"/>
                  <a:gd name="T84" fmla="*/ 1 w 77"/>
                  <a:gd name="T85" fmla="*/ 1 h 104"/>
                  <a:gd name="T86" fmla="*/ 1 w 77"/>
                  <a:gd name="T87" fmla="*/ 1 h 104"/>
                  <a:gd name="T88" fmla="*/ 1 w 77"/>
                  <a:gd name="T89" fmla="*/ 1 h 104"/>
                  <a:gd name="T90" fmla="*/ 1 w 77"/>
                  <a:gd name="T91" fmla="*/ 0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7" h="104">
                    <a:moveTo>
                      <a:pt x="31" y="0"/>
                    </a:moveTo>
                    <a:lnTo>
                      <a:pt x="26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6" y="17"/>
                    </a:lnTo>
                    <a:lnTo>
                      <a:pt x="4" y="21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2" y="53"/>
                    </a:lnTo>
                    <a:lnTo>
                      <a:pt x="4" y="64"/>
                    </a:lnTo>
                    <a:lnTo>
                      <a:pt x="9" y="73"/>
                    </a:lnTo>
                    <a:lnTo>
                      <a:pt x="13" y="82"/>
                    </a:lnTo>
                    <a:lnTo>
                      <a:pt x="18" y="88"/>
                    </a:lnTo>
                    <a:lnTo>
                      <a:pt x="22" y="93"/>
                    </a:lnTo>
                    <a:lnTo>
                      <a:pt x="25" y="95"/>
                    </a:lnTo>
                    <a:lnTo>
                      <a:pt x="32" y="99"/>
                    </a:lnTo>
                    <a:lnTo>
                      <a:pt x="36" y="101"/>
                    </a:lnTo>
                    <a:lnTo>
                      <a:pt x="40" y="102"/>
                    </a:lnTo>
                    <a:lnTo>
                      <a:pt x="47" y="104"/>
                    </a:lnTo>
                    <a:lnTo>
                      <a:pt x="51" y="104"/>
                    </a:lnTo>
                    <a:lnTo>
                      <a:pt x="55" y="102"/>
                    </a:lnTo>
                    <a:lnTo>
                      <a:pt x="58" y="101"/>
                    </a:lnTo>
                    <a:lnTo>
                      <a:pt x="62" y="99"/>
                    </a:lnTo>
                    <a:lnTo>
                      <a:pt x="68" y="94"/>
                    </a:lnTo>
                    <a:lnTo>
                      <a:pt x="69" y="91"/>
                    </a:lnTo>
                    <a:lnTo>
                      <a:pt x="72" y="88"/>
                    </a:lnTo>
                    <a:lnTo>
                      <a:pt x="75" y="80"/>
                    </a:lnTo>
                    <a:lnTo>
                      <a:pt x="76" y="76"/>
                    </a:lnTo>
                    <a:lnTo>
                      <a:pt x="77" y="72"/>
                    </a:lnTo>
                    <a:lnTo>
                      <a:pt x="77" y="62"/>
                    </a:lnTo>
                    <a:lnTo>
                      <a:pt x="76" y="51"/>
                    </a:lnTo>
                    <a:lnTo>
                      <a:pt x="75" y="42"/>
                    </a:lnTo>
                    <a:lnTo>
                      <a:pt x="70" y="32"/>
                    </a:lnTo>
                    <a:lnTo>
                      <a:pt x="68" y="27"/>
                    </a:lnTo>
                    <a:lnTo>
                      <a:pt x="65" y="22"/>
                    </a:lnTo>
                    <a:lnTo>
                      <a:pt x="59" y="16"/>
                    </a:lnTo>
                    <a:lnTo>
                      <a:pt x="53" y="9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6" name="Freeform 1125"/>
              <p:cNvSpPr>
                <a:spLocks/>
              </p:cNvSpPr>
              <p:nvPr userDrawn="1"/>
            </p:nvSpPr>
            <p:spPr bwMode="auto">
              <a:xfrm>
                <a:off x="3870" y="2813"/>
                <a:ext cx="44" cy="55"/>
              </a:xfrm>
              <a:custGeom>
                <a:avLst/>
                <a:gdLst>
                  <a:gd name="T0" fmla="*/ 0 w 90"/>
                  <a:gd name="T1" fmla="*/ 0 h 110"/>
                  <a:gd name="T2" fmla="*/ 0 w 90"/>
                  <a:gd name="T3" fmla="*/ 0 h 110"/>
                  <a:gd name="T4" fmla="*/ 0 w 90"/>
                  <a:gd name="T5" fmla="*/ 1 h 110"/>
                  <a:gd name="T6" fmla="*/ 0 w 90"/>
                  <a:gd name="T7" fmla="*/ 1 h 110"/>
                  <a:gd name="T8" fmla="*/ 0 w 90"/>
                  <a:gd name="T9" fmla="*/ 1 h 110"/>
                  <a:gd name="T10" fmla="*/ 0 w 90"/>
                  <a:gd name="T11" fmla="*/ 1 h 110"/>
                  <a:gd name="T12" fmla="*/ 0 w 90"/>
                  <a:gd name="T13" fmla="*/ 1 h 110"/>
                  <a:gd name="T14" fmla="*/ 0 w 90"/>
                  <a:gd name="T15" fmla="*/ 1 h 110"/>
                  <a:gd name="T16" fmla="*/ 0 w 90"/>
                  <a:gd name="T17" fmla="*/ 1 h 110"/>
                  <a:gd name="T18" fmla="*/ 0 w 90"/>
                  <a:gd name="T19" fmla="*/ 1 h 110"/>
                  <a:gd name="T20" fmla="*/ 0 w 90"/>
                  <a:gd name="T21" fmla="*/ 1 h 110"/>
                  <a:gd name="T22" fmla="*/ 0 w 90"/>
                  <a:gd name="T23" fmla="*/ 1 h 110"/>
                  <a:gd name="T24" fmla="*/ 0 w 90"/>
                  <a:gd name="T25" fmla="*/ 1 h 110"/>
                  <a:gd name="T26" fmla="*/ 0 w 90"/>
                  <a:gd name="T27" fmla="*/ 1 h 110"/>
                  <a:gd name="T28" fmla="*/ 0 w 90"/>
                  <a:gd name="T29" fmla="*/ 1 h 110"/>
                  <a:gd name="T30" fmla="*/ 0 w 90"/>
                  <a:gd name="T31" fmla="*/ 1 h 110"/>
                  <a:gd name="T32" fmla="*/ 0 w 90"/>
                  <a:gd name="T33" fmla="*/ 1 h 110"/>
                  <a:gd name="T34" fmla="*/ 0 w 90"/>
                  <a:gd name="T35" fmla="*/ 1 h 110"/>
                  <a:gd name="T36" fmla="*/ 0 w 90"/>
                  <a:gd name="T37" fmla="*/ 1 h 110"/>
                  <a:gd name="T38" fmla="*/ 0 w 90"/>
                  <a:gd name="T39" fmla="*/ 1 h 110"/>
                  <a:gd name="T40" fmla="*/ 0 w 90"/>
                  <a:gd name="T41" fmla="*/ 1 h 110"/>
                  <a:gd name="T42" fmla="*/ 0 w 90"/>
                  <a:gd name="T43" fmla="*/ 1 h 110"/>
                  <a:gd name="T44" fmla="*/ 0 w 90"/>
                  <a:gd name="T45" fmla="*/ 1 h 110"/>
                  <a:gd name="T46" fmla="*/ 0 w 90"/>
                  <a:gd name="T47" fmla="*/ 1 h 110"/>
                  <a:gd name="T48" fmla="*/ 0 w 90"/>
                  <a:gd name="T49" fmla="*/ 1 h 110"/>
                  <a:gd name="T50" fmla="*/ 0 w 90"/>
                  <a:gd name="T51" fmla="*/ 1 h 110"/>
                  <a:gd name="T52" fmla="*/ 0 w 90"/>
                  <a:gd name="T53" fmla="*/ 1 h 110"/>
                  <a:gd name="T54" fmla="*/ 0 w 90"/>
                  <a:gd name="T55" fmla="*/ 1 h 110"/>
                  <a:gd name="T56" fmla="*/ 0 w 90"/>
                  <a:gd name="T57" fmla="*/ 1 h 110"/>
                  <a:gd name="T58" fmla="*/ 0 w 90"/>
                  <a:gd name="T59" fmla="*/ 1 h 110"/>
                  <a:gd name="T60" fmla="*/ 0 w 90"/>
                  <a:gd name="T61" fmla="*/ 1 h 110"/>
                  <a:gd name="T62" fmla="*/ 0 w 90"/>
                  <a:gd name="T63" fmla="*/ 1 h 110"/>
                  <a:gd name="T64" fmla="*/ 0 w 90"/>
                  <a:gd name="T65" fmla="*/ 1 h 110"/>
                  <a:gd name="T66" fmla="*/ 0 w 90"/>
                  <a:gd name="T67" fmla="*/ 1 h 110"/>
                  <a:gd name="T68" fmla="*/ 0 w 90"/>
                  <a:gd name="T69" fmla="*/ 1 h 110"/>
                  <a:gd name="T70" fmla="*/ 0 w 90"/>
                  <a:gd name="T71" fmla="*/ 1 h 110"/>
                  <a:gd name="T72" fmla="*/ 0 w 90"/>
                  <a:gd name="T73" fmla="*/ 1 h 110"/>
                  <a:gd name="T74" fmla="*/ 0 w 90"/>
                  <a:gd name="T75" fmla="*/ 1 h 110"/>
                  <a:gd name="T76" fmla="*/ 0 w 90"/>
                  <a:gd name="T77" fmla="*/ 1 h 110"/>
                  <a:gd name="T78" fmla="*/ 0 w 90"/>
                  <a:gd name="T79" fmla="*/ 1 h 110"/>
                  <a:gd name="T80" fmla="*/ 0 w 90"/>
                  <a:gd name="T81" fmla="*/ 1 h 110"/>
                  <a:gd name="T82" fmla="*/ 0 w 90"/>
                  <a:gd name="T83" fmla="*/ 1 h 110"/>
                  <a:gd name="T84" fmla="*/ 0 w 90"/>
                  <a:gd name="T85" fmla="*/ 1 h 110"/>
                  <a:gd name="T86" fmla="*/ 0 w 90"/>
                  <a:gd name="T87" fmla="*/ 0 h 110"/>
                  <a:gd name="T88" fmla="*/ 0 w 90"/>
                  <a:gd name="T89" fmla="*/ 0 h 110"/>
                  <a:gd name="T90" fmla="*/ 0 w 90"/>
                  <a:gd name="T91" fmla="*/ 0 h 1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10">
                    <a:moveTo>
                      <a:pt x="35" y="0"/>
                    </a:moveTo>
                    <a:lnTo>
                      <a:pt x="31" y="0"/>
                    </a:lnTo>
                    <a:lnTo>
                      <a:pt x="27" y="1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9"/>
                    </a:lnTo>
                    <a:lnTo>
                      <a:pt x="10" y="13"/>
                    </a:lnTo>
                    <a:lnTo>
                      <a:pt x="7" y="16"/>
                    </a:lnTo>
                    <a:lnTo>
                      <a:pt x="3" y="24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2" y="56"/>
                    </a:lnTo>
                    <a:lnTo>
                      <a:pt x="5" y="67"/>
                    </a:lnTo>
                    <a:lnTo>
                      <a:pt x="9" y="77"/>
                    </a:lnTo>
                    <a:lnTo>
                      <a:pt x="14" y="86"/>
                    </a:lnTo>
                    <a:lnTo>
                      <a:pt x="21" y="95"/>
                    </a:lnTo>
                    <a:lnTo>
                      <a:pt x="24" y="97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6"/>
                    </a:lnTo>
                    <a:lnTo>
                      <a:pt x="46" y="108"/>
                    </a:lnTo>
                    <a:lnTo>
                      <a:pt x="54" y="110"/>
                    </a:lnTo>
                    <a:lnTo>
                      <a:pt x="58" y="110"/>
                    </a:lnTo>
                    <a:lnTo>
                      <a:pt x="62" y="108"/>
                    </a:lnTo>
                    <a:lnTo>
                      <a:pt x="66" y="107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7" y="100"/>
                    </a:lnTo>
                    <a:lnTo>
                      <a:pt x="80" y="97"/>
                    </a:lnTo>
                    <a:lnTo>
                      <a:pt x="82" y="93"/>
                    </a:lnTo>
                    <a:lnTo>
                      <a:pt x="86" y="85"/>
                    </a:lnTo>
                    <a:lnTo>
                      <a:pt x="88" y="75"/>
                    </a:lnTo>
                    <a:lnTo>
                      <a:pt x="88" y="70"/>
                    </a:lnTo>
                    <a:lnTo>
                      <a:pt x="90" y="64"/>
                    </a:lnTo>
                    <a:lnTo>
                      <a:pt x="88" y="53"/>
                    </a:lnTo>
                    <a:lnTo>
                      <a:pt x="86" y="42"/>
                    </a:lnTo>
                    <a:lnTo>
                      <a:pt x="82" y="33"/>
                    </a:lnTo>
                    <a:lnTo>
                      <a:pt x="75" y="23"/>
                    </a:lnTo>
                    <a:lnTo>
                      <a:pt x="69" y="15"/>
                    </a:lnTo>
                    <a:lnTo>
                      <a:pt x="61" y="8"/>
                    </a:lnTo>
                    <a:lnTo>
                      <a:pt x="57" y="5"/>
                    </a:lnTo>
                    <a:lnTo>
                      <a:pt x="53" y="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7" name="Freeform 1126"/>
              <p:cNvSpPr>
                <a:spLocks/>
              </p:cNvSpPr>
              <p:nvPr userDrawn="1"/>
            </p:nvSpPr>
            <p:spPr bwMode="auto">
              <a:xfrm>
                <a:off x="3820" y="2944"/>
                <a:ext cx="42" cy="54"/>
              </a:xfrm>
              <a:custGeom>
                <a:avLst/>
                <a:gdLst>
                  <a:gd name="T0" fmla="*/ 1 w 84"/>
                  <a:gd name="T1" fmla="*/ 0 h 109"/>
                  <a:gd name="T2" fmla="*/ 1 w 84"/>
                  <a:gd name="T3" fmla="*/ 0 h 109"/>
                  <a:gd name="T4" fmla="*/ 1 w 84"/>
                  <a:gd name="T5" fmla="*/ 0 h 109"/>
                  <a:gd name="T6" fmla="*/ 1 w 84"/>
                  <a:gd name="T7" fmla="*/ 0 h 109"/>
                  <a:gd name="T8" fmla="*/ 1 w 84"/>
                  <a:gd name="T9" fmla="*/ 0 h 109"/>
                  <a:gd name="T10" fmla="*/ 1 w 84"/>
                  <a:gd name="T11" fmla="*/ 0 h 109"/>
                  <a:gd name="T12" fmla="*/ 1 w 84"/>
                  <a:gd name="T13" fmla="*/ 0 h 109"/>
                  <a:gd name="T14" fmla="*/ 0 w 84"/>
                  <a:gd name="T15" fmla="*/ 0 h 109"/>
                  <a:gd name="T16" fmla="*/ 0 w 84"/>
                  <a:gd name="T17" fmla="*/ 0 h 109"/>
                  <a:gd name="T18" fmla="*/ 0 w 84"/>
                  <a:gd name="T19" fmla="*/ 0 h 109"/>
                  <a:gd name="T20" fmla="*/ 1 w 84"/>
                  <a:gd name="T21" fmla="*/ 0 h 109"/>
                  <a:gd name="T22" fmla="*/ 1 w 84"/>
                  <a:gd name="T23" fmla="*/ 0 h 109"/>
                  <a:gd name="T24" fmla="*/ 1 w 84"/>
                  <a:gd name="T25" fmla="*/ 0 h 109"/>
                  <a:gd name="T26" fmla="*/ 1 w 84"/>
                  <a:gd name="T27" fmla="*/ 0 h 109"/>
                  <a:gd name="T28" fmla="*/ 1 w 84"/>
                  <a:gd name="T29" fmla="*/ 0 h 109"/>
                  <a:gd name="T30" fmla="*/ 1 w 84"/>
                  <a:gd name="T31" fmla="*/ 0 h 109"/>
                  <a:gd name="T32" fmla="*/ 1 w 84"/>
                  <a:gd name="T33" fmla="*/ 0 h 109"/>
                  <a:gd name="T34" fmla="*/ 1 w 84"/>
                  <a:gd name="T35" fmla="*/ 0 h 109"/>
                  <a:gd name="T36" fmla="*/ 1 w 84"/>
                  <a:gd name="T37" fmla="*/ 0 h 109"/>
                  <a:gd name="T38" fmla="*/ 1 w 84"/>
                  <a:gd name="T39" fmla="*/ 0 h 109"/>
                  <a:gd name="T40" fmla="*/ 1 w 84"/>
                  <a:gd name="T41" fmla="*/ 0 h 109"/>
                  <a:gd name="T42" fmla="*/ 1 w 84"/>
                  <a:gd name="T43" fmla="*/ 0 h 109"/>
                  <a:gd name="T44" fmla="*/ 1 w 84"/>
                  <a:gd name="T45" fmla="*/ 0 h 109"/>
                  <a:gd name="T46" fmla="*/ 1 w 84"/>
                  <a:gd name="T47" fmla="*/ 0 h 109"/>
                  <a:gd name="T48" fmla="*/ 1 w 84"/>
                  <a:gd name="T49" fmla="*/ 0 h 109"/>
                  <a:gd name="T50" fmla="*/ 1 w 84"/>
                  <a:gd name="T51" fmla="*/ 0 h 109"/>
                  <a:gd name="T52" fmla="*/ 1 w 84"/>
                  <a:gd name="T53" fmla="*/ 0 h 109"/>
                  <a:gd name="T54" fmla="*/ 1 w 84"/>
                  <a:gd name="T55" fmla="*/ 0 h 109"/>
                  <a:gd name="T56" fmla="*/ 1 w 84"/>
                  <a:gd name="T57" fmla="*/ 0 h 109"/>
                  <a:gd name="T58" fmla="*/ 1 w 84"/>
                  <a:gd name="T59" fmla="*/ 0 h 109"/>
                  <a:gd name="T60" fmla="*/ 1 w 84"/>
                  <a:gd name="T61" fmla="*/ 0 h 109"/>
                  <a:gd name="T62" fmla="*/ 1 w 84"/>
                  <a:gd name="T63" fmla="*/ 0 h 109"/>
                  <a:gd name="T64" fmla="*/ 1 w 84"/>
                  <a:gd name="T65" fmla="*/ 0 h 109"/>
                  <a:gd name="T66" fmla="*/ 1 w 84"/>
                  <a:gd name="T67" fmla="*/ 0 h 109"/>
                  <a:gd name="T68" fmla="*/ 1 w 84"/>
                  <a:gd name="T69" fmla="*/ 0 h 109"/>
                  <a:gd name="T70" fmla="*/ 1 w 84"/>
                  <a:gd name="T71" fmla="*/ 0 h 109"/>
                  <a:gd name="T72" fmla="*/ 1 w 84"/>
                  <a:gd name="T73" fmla="*/ 0 h 109"/>
                  <a:gd name="T74" fmla="*/ 1 w 84"/>
                  <a:gd name="T75" fmla="*/ 0 h 109"/>
                  <a:gd name="T76" fmla="*/ 1 w 84"/>
                  <a:gd name="T77" fmla="*/ 0 h 109"/>
                  <a:gd name="T78" fmla="*/ 1 w 84"/>
                  <a:gd name="T79" fmla="*/ 0 h 109"/>
                  <a:gd name="T80" fmla="*/ 1 w 84"/>
                  <a:gd name="T81" fmla="*/ 0 h 1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109">
                    <a:moveTo>
                      <a:pt x="33" y="0"/>
                    </a:moveTo>
                    <a:lnTo>
                      <a:pt x="25" y="1"/>
                    </a:lnTo>
                    <a:lnTo>
                      <a:pt x="17" y="4"/>
                    </a:lnTo>
                    <a:lnTo>
                      <a:pt x="11" y="10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2" y="29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2" y="59"/>
                    </a:lnTo>
                    <a:lnTo>
                      <a:pt x="3" y="65"/>
                    </a:lnTo>
                    <a:lnTo>
                      <a:pt x="6" y="70"/>
                    </a:lnTo>
                    <a:lnTo>
                      <a:pt x="7" y="74"/>
                    </a:lnTo>
                    <a:lnTo>
                      <a:pt x="13" y="84"/>
                    </a:lnTo>
                    <a:lnTo>
                      <a:pt x="20" y="92"/>
                    </a:lnTo>
                    <a:lnTo>
                      <a:pt x="27" y="99"/>
                    </a:lnTo>
                    <a:lnTo>
                      <a:pt x="31" y="102"/>
                    </a:lnTo>
                    <a:lnTo>
                      <a:pt x="35" y="103"/>
                    </a:lnTo>
                    <a:lnTo>
                      <a:pt x="43" y="107"/>
                    </a:lnTo>
                    <a:lnTo>
                      <a:pt x="47" y="107"/>
                    </a:lnTo>
                    <a:lnTo>
                      <a:pt x="51" y="109"/>
                    </a:lnTo>
                    <a:lnTo>
                      <a:pt x="60" y="107"/>
                    </a:lnTo>
                    <a:lnTo>
                      <a:pt x="66" y="104"/>
                    </a:lnTo>
                    <a:lnTo>
                      <a:pt x="71" y="102"/>
                    </a:lnTo>
                    <a:lnTo>
                      <a:pt x="73" y="99"/>
                    </a:lnTo>
                    <a:lnTo>
                      <a:pt x="76" y="96"/>
                    </a:lnTo>
                    <a:lnTo>
                      <a:pt x="79" y="93"/>
                    </a:lnTo>
                    <a:lnTo>
                      <a:pt x="82" y="85"/>
                    </a:lnTo>
                    <a:lnTo>
                      <a:pt x="84" y="76"/>
                    </a:lnTo>
                    <a:lnTo>
                      <a:pt x="84" y="66"/>
                    </a:lnTo>
                    <a:lnTo>
                      <a:pt x="84" y="55"/>
                    </a:lnTo>
                    <a:lnTo>
                      <a:pt x="82" y="44"/>
                    </a:lnTo>
                    <a:lnTo>
                      <a:pt x="77" y="34"/>
                    </a:lnTo>
                    <a:lnTo>
                      <a:pt x="72" y="25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54" y="7"/>
                    </a:lnTo>
                    <a:lnTo>
                      <a:pt x="50" y="5"/>
                    </a:lnTo>
                    <a:lnTo>
                      <a:pt x="42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8" name="Freeform 1127"/>
              <p:cNvSpPr>
                <a:spLocks/>
              </p:cNvSpPr>
              <p:nvPr userDrawn="1"/>
            </p:nvSpPr>
            <p:spPr bwMode="auto">
              <a:xfrm>
                <a:off x="4049" y="2947"/>
                <a:ext cx="49" cy="57"/>
              </a:xfrm>
              <a:custGeom>
                <a:avLst/>
                <a:gdLst>
                  <a:gd name="T0" fmla="*/ 0 w 99"/>
                  <a:gd name="T1" fmla="*/ 0 h 116"/>
                  <a:gd name="T2" fmla="*/ 0 w 99"/>
                  <a:gd name="T3" fmla="*/ 0 h 116"/>
                  <a:gd name="T4" fmla="*/ 0 w 99"/>
                  <a:gd name="T5" fmla="*/ 0 h 116"/>
                  <a:gd name="T6" fmla="*/ 0 w 99"/>
                  <a:gd name="T7" fmla="*/ 0 h 116"/>
                  <a:gd name="T8" fmla="*/ 0 w 99"/>
                  <a:gd name="T9" fmla="*/ 0 h 116"/>
                  <a:gd name="T10" fmla="*/ 0 w 99"/>
                  <a:gd name="T11" fmla="*/ 0 h 116"/>
                  <a:gd name="T12" fmla="*/ 0 w 99"/>
                  <a:gd name="T13" fmla="*/ 0 h 116"/>
                  <a:gd name="T14" fmla="*/ 0 w 99"/>
                  <a:gd name="T15" fmla="*/ 0 h 116"/>
                  <a:gd name="T16" fmla="*/ 0 w 99"/>
                  <a:gd name="T17" fmla="*/ 0 h 116"/>
                  <a:gd name="T18" fmla="*/ 0 w 99"/>
                  <a:gd name="T19" fmla="*/ 0 h 116"/>
                  <a:gd name="T20" fmla="*/ 0 w 99"/>
                  <a:gd name="T21" fmla="*/ 0 h 116"/>
                  <a:gd name="T22" fmla="*/ 0 w 99"/>
                  <a:gd name="T23" fmla="*/ 0 h 116"/>
                  <a:gd name="T24" fmla="*/ 0 w 99"/>
                  <a:gd name="T25" fmla="*/ 0 h 116"/>
                  <a:gd name="T26" fmla="*/ 0 w 99"/>
                  <a:gd name="T27" fmla="*/ 0 h 116"/>
                  <a:gd name="T28" fmla="*/ 0 w 99"/>
                  <a:gd name="T29" fmla="*/ 0 h 116"/>
                  <a:gd name="T30" fmla="*/ 0 w 99"/>
                  <a:gd name="T31" fmla="*/ 0 h 116"/>
                  <a:gd name="T32" fmla="*/ 0 w 99"/>
                  <a:gd name="T33" fmla="*/ 0 h 116"/>
                  <a:gd name="T34" fmla="*/ 0 w 99"/>
                  <a:gd name="T35" fmla="*/ 0 h 116"/>
                  <a:gd name="T36" fmla="*/ 0 w 99"/>
                  <a:gd name="T37" fmla="*/ 0 h 116"/>
                  <a:gd name="T38" fmla="*/ 0 w 99"/>
                  <a:gd name="T39" fmla="*/ 0 h 116"/>
                  <a:gd name="T40" fmla="*/ 0 w 99"/>
                  <a:gd name="T41" fmla="*/ 0 h 116"/>
                  <a:gd name="T42" fmla="*/ 0 w 99"/>
                  <a:gd name="T43" fmla="*/ 0 h 116"/>
                  <a:gd name="T44" fmla="*/ 0 w 99"/>
                  <a:gd name="T45" fmla="*/ 0 h 116"/>
                  <a:gd name="T46" fmla="*/ 0 w 99"/>
                  <a:gd name="T47" fmla="*/ 0 h 116"/>
                  <a:gd name="T48" fmla="*/ 0 w 99"/>
                  <a:gd name="T49" fmla="*/ 0 h 116"/>
                  <a:gd name="T50" fmla="*/ 0 w 99"/>
                  <a:gd name="T51" fmla="*/ 0 h 116"/>
                  <a:gd name="T52" fmla="*/ 0 w 99"/>
                  <a:gd name="T53" fmla="*/ 0 h 116"/>
                  <a:gd name="T54" fmla="*/ 0 w 99"/>
                  <a:gd name="T55" fmla="*/ 0 h 116"/>
                  <a:gd name="T56" fmla="*/ 0 w 99"/>
                  <a:gd name="T57" fmla="*/ 0 h 116"/>
                  <a:gd name="T58" fmla="*/ 0 w 99"/>
                  <a:gd name="T59" fmla="*/ 0 h 116"/>
                  <a:gd name="T60" fmla="*/ 0 w 99"/>
                  <a:gd name="T61" fmla="*/ 0 h 116"/>
                  <a:gd name="T62" fmla="*/ 0 w 99"/>
                  <a:gd name="T63" fmla="*/ 0 h 116"/>
                  <a:gd name="T64" fmla="*/ 0 w 99"/>
                  <a:gd name="T65" fmla="*/ 0 h 116"/>
                  <a:gd name="T66" fmla="*/ 0 w 99"/>
                  <a:gd name="T67" fmla="*/ 0 h 116"/>
                  <a:gd name="T68" fmla="*/ 0 w 99"/>
                  <a:gd name="T69" fmla="*/ 0 h 116"/>
                  <a:gd name="T70" fmla="*/ 0 w 99"/>
                  <a:gd name="T71" fmla="*/ 0 h 116"/>
                  <a:gd name="T72" fmla="*/ 0 w 99"/>
                  <a:gd name="T73" fmla="*/ 0 h 116"/>
                  <a:gd name="T74" fmla="*/ 0 w 99"/>
                  <a:gd name="T75" fmla="*/ 0 h 116"/>
                  <a:gd name="T76" fmla="*/ 0 w 99"/>
                  <a:gd name="T77" fmla="*/ 0 h 116"/>
                  <a:gd name="T78" fmla="*/ 0 w 99"/>
                  <a:gd name="T79" fmla="*/ 0 h 116"/>
                  <a:gd name="T80" fmla="*/ 0 w 99"/>
                  <a:gd name="T81" fmla="*/ 0 h 116"/>
                  <a:gd name="T82" fmla="*/ 0 w 99"/>
                  <a:gd name="T83" fmla="*/ 0 h 116"/>
                  <a:gd name="T84" fmla="*/ 0 w 99"/>
                  <a:gd name="T85" fmla="*/ 0 h 116"/>
                  <a:gd name="T86" fmla="*/ 0 w 99"/>
                  <a:gd name="T87" fmla="*/ 0 h 116"/>
                  <a:gd name="T88" fmla="*/ 0 w 99"/>
                  <a:gd name="T89" fmla="*/ 0 h 116"/>
                  <a:gd name="T90" fmla="*/ 0 w 99"/>
                  <a:gd name="T91" fmla="*/ 0 h 116"/>
                  <a:gd name="T92" fmla="*/ 0 w 99"/>
                  <a:gd name="T93" fmla="*/ 0 h 116"/>
                  <a:gd name="T94" fmla="*/ 0 w 99"/>
                  <a:gd name="T95" fmla="*/ 0 h 116"/>
                  <a:gd name="T96" fmla="*/ 0 w 99"/>
                  <a:gd name="T97" fmla="*/ 0 h 116"/>
                  <a:gd name="T98" fmla="*/ 0 w 99"/>
                  <a:gd name="T99" fmla="*/ 0 h 116"/>
                  <a:gd name="T100" fmla="*/ 0 w 99"/>
                  <a:gd name="T101" fmla="*/ 0 h 116"/>
                  <a:gd name="T102" fmla="*/ 0 w 99"/>
                  <a:gd name="T103" fmla="*/ 0 h 116"/>
                  <a:gd name="T104" fmla="*/ 0 w 99"/>
                  <a:gd name="T105" fmla="*/ 0 h 116"/>
                  <a:gd name="T106" fmla="*/ 0 w 99"/>
                  <a:gd name="T107" fmla="*/ 0 h 1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9" h="116">
                    <a:moveTo>
                      <a:pt x="40" y="0"/>
                    </a:moveTo>
                    <a:lnTo>
                      <a:pt x="30" y="0"/>
                    </a:lnTo>
                    <a:lnTo>
                      <a:pt x="26" y="2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14" y="10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1" y="35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7"/>
                    </a:lnTo>
                    <a:lnTo>
                      <a:pt x="3" y="64"/>
                    </a:lnTo>
                    <a:lnTo>
                      <a:pt x="4" y="69"/>
                    </a:lnTo>
                    <a:lnTo>
                      <a:pt x="7" y="75"/>
                    </a:lnTo>
                    <a:lnTo>
                      <a:pt x="10" y="80"/>
                    </a:lnTo>
                    <a:lnTo>
                      <a:pt x="12" y="84"/>
                    </a:lnTo>
                    <a:lnTo>
                      <a:pt x="15" y="90"/>
                    </a:lnTo>
                    <a:lnTo>
                      <a:pt x="22" y="98"/>
                    </a:lnTo>
                    <a:lnTo>
                      <a:pt x="30" y="105"/>
                    </a:lnTo>
                    <a:lnTo>
                      <a:pt x="36" y="109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55" y="116"/>
                    </a:lnTo>
                    <a:lnTo>
                      <a:pt x="59" y="116"/>
                    </a:lnTo>
                    <a:lnTo>
                      <a:pt x="69" y="115"/>
                    </a:lnTo>
                    <a:lnTo>
                      <a:pt x="73" y="115"/>
                    </a:lnTo>
                    <a:lnTo>
                      <a:pt x="77" y="112"/>
                    </a:lnTo>
                    <a:lnTo>
                      <a:pt x="81" y="109"/>
                    </a:lnTo>
                    <a:lnTo>
                      <a:pt x="85" y="106"/>
                    </a:lnTo>
                    <a:lnTo>
                      <a:pt x="91" y="99"/>
                    </a:lnTo>
                    <a:lnTo>
                      <a:pt x="94" y="95"/>
                    </a:lnTo>
                    <a:lnTo>
                      <a:pt x="95" y="91"/>
                    </a:lnTo>
                    <a:lnTo>
                      <a:pt x="98" y="87"/>
                    </a:lnTo>
                    <a:lnTo>
                      <a:pt x="98" y="82"/>
                    </a:lnTo>
                    <a:lnTo>
                      <a:pt x="99" y="76"/>
                    </a:lnTo>
                    <a:lnTo>
                      <a:pt x="99" y="71"/>
                    </a:lnTo>
                    <a:lnTo>
                      <a:pt x="98" y="60"/>
                    </a:lnTo>
                    <a:lnTo>
                      <a:pt x="96" y="53"/>
                    </a:lnTo>
                    <a:lnTo>
                      <a:pt x="95" y="47"/>
                    </a:lnTo>
                    <a:lnTo>
                      <a:pt x="94" y="42"/>
                    </a:lnTo>
                    <a:lnTo>
                      <a:pt x="91" y="36"/>
                    </a:lnTo>
                    <a:lnTo>
                      <a:pt x="88" y="31"/>
                    </a:lnTo>
                    <a:lnTo>
                      <a:pt x="84" y="27"/>
                    </a:lnTo>
                    <a:lnTo>
                      <a:pt x="81" y="21"/>
                    </a:lnTo>
                    <a:lnTo>
                      <a:pt x="77" y="17"/>
                    </a:lnTo>
                    <a:lnTo>
                      <a:pt x="73" y="14"/>
                    </a:lnTo>
                    <a:lnTo>
                      <a:pt x="69" y="10"/>
                    </a:lnTo>
                    <a:lnTo>
                      <a:pt x="63" y="7"/>
                    </a:lnTo>
                    <a:lnTo>
                      <a:pt x="59" y="5"/>
                    </a:lnTo>
                    <a:lnTo>
                      <a:pt x="54" y="3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79" name="Freeform 1128"/>
              <p:cNvSpPr>
                <a:spLocks/>
              </p:cNvSpPr>
              <p:nvPr userDrawn="1"/>
            </p:nvSpPr>
            <p:spPr bwMode="auto">
              <a:xfrm>
                <a:off x="3623" y="2943"/>
                <a:ext cx="36" cy="50"/>
              </a:xfrm>
              <a:custGeom>
                <a:avLst/>
                <a:gdLst>
                  <a:gd name="T0" fmla="*/ 0 w 73"/>
                  <a:gd name="T1" fmla="*/ 0 h 101"/>
                  <a:gd name="T2" fmla="*/ 0 w 73"/>
                  <a:gd name="T3" fmla="*/ 0 h 101"/>
                  <a:gd name="T4" fmla="*/ 0 w 73"/>
                  <a:gd name="T5" fmla="*/ 0 h 101"/>
                  <a:gd name="T6" fmla="*/ 0 w 73"/>
                  <a:gd name="T7" fmla="*/ 0 h 101"/>
                  <a:gd name="T8" fmla="*/ 0 w 73"/>
                  <a:gd name="T9" fmla="*/ 0 h 101"/>
                  <a:gd name="T10" fmla="*/ 0 w 73"/>
                  <a:gd name="T11" fmla="*/ 0 h 101"/>
                  <a:gd name="T12" fmla="*/ 0 w 73"/>
                  <a:gd name="T13" fmla="*/ 0 h 101"/>
                  <a:gd name="T14" fmla="*/ 0 w 73"/>
                  <a:gd name="T15" fmla="*/ 0 h 101"/>
                  <a:gd name="T16" fmla="*/ 0 w 73"/>
                  <a:gd name="T17" fmla="*/ 0 h 101"/>
                  <a:gd name="T18" fmla="*/ 0 w 73"/>
                  <a:gd name="T19" fmla="*/ 0 h 101"/>
                  <a:gd name="T20" fmla="*/ 0 w 73"/>
                  <a:gd name="T21" fmla="*/ 0 h 101"/>
                  <a:gd name="T22" fmla="*/ 0 w 73"/>
                  <a:gd name="T23" fmla="*/ 0 h 101"/>
                  <a:gd name="T24" fmla="*/ 0 w 73"/>
                  <a:gd name="T25" fmla="*/ 0 h 101"/>
                  <a:gd name="T26" fmla="*/ 0 w 73"/>
                  <a:gd name="T27" fmla="*/ 0 h 101"/>
                  <a:gd name="T28" fmla="*/ 0 w 73"/>
                  <a:gd name="T29" fmla="*/ 0 h 101"/>
                  <a:gd name="T30" fmla="*/ 0 w 73"/>
                  <a:gd name="T31" fmla="*/ 0 h 101"/>
                  <a:gd name="T32" fmla="*/ 0 w 73"/>
                  <a:gd name="T33" fmla="*/ 0 h 101"/>
                  <a:gd name="T34" fmla="*/ 0 w 73"/>
                  <a:gd name="T35" fmla="*/ 0 h 101"/>
                  <a:gd name="T36" fmla="*/ 0 w 73"/>
                  <a:gd name="T37" fmla="*/ 0 h 101"/>
                  <a:gd name="T38" fmla="*/ 0 w 73"/>
                  <a:gd name="T39" fmla="*/ 0 h 101"/>
                  <a:gd name="T40" fmla="*/ 0 w 73"/>
                  <a:gd name="T41" fmla="*/ 0 h 101"/>
                  <a:gd name="T42" fmla="*/ 0 w 73"/>
                  <a:gd name="T43" fmla="*/ 0 h 101"/>
                  <a:gd name="T44" fmla="*/ 0 w 73"/>
                  <a:gd name="T45" fmla="*/ 0 h 101"/>
                  <a:gd name="T46" fmla="*/ 0 w 73"/>
                  <a:gd name="T47" fmla="*/ 0 h 101"/>
                  <a:gd name="T48" fmla="*/ 0 w 73"/>
                  <a:gd name="T49" fmla="*/ 0 h 101"/>
                  <a:gd name="T50" fmla="*/ 0 w 73"/>
                  <a:gd name="T51" fmla="*/ 0 h 101"/>
                  <a:gd name="T52" fmla="*/ 0 w 73"/>
                  <a:gd name="T53" fmla="*/ 0 h 101"/>
                  <a:gd name="T54" fmla="*/ 0 w 73"/>
                  <a:gd name="T55" fmla="*/ 0 h 101"/>
                  <a:gd name="T56" fmla="*/ 0 w 73"/>
                  <a:gd name="T57" fmla="*/ 0 h 101"/>
                  <a:gd name="T58" fmla="*/ 0 w 73"/>
                  <a:gd name="T59" fmla="*/ 0 h 101"/>
                  <a:gd name="T60" fmla="*/ 0 w 73"/>
                  <a:gd name="T61" fmla="*/ 0 h 101"/>
                  <a:gd name="T62" fmla="*/ 0 w 73"/>
                  <a:gd name="T63" fmla="*/ 0 h 101"/>
                  <a:gd name="T64" fmla="*/ 0 w 73"/>
                  <a:gd name="T65" fmla="*/ 0 h 101"/>
                  <a:gd name="T66" fmla="*/ 0 w 73"/>
                  <a:gd name="T67" fmla="*/ 0 h 101"/>
                  <a:gd name="T68" fmla="*/ 0 w 73"/>
                  <a:gd name="T69" fmla="*/ 0 h 101"/>
                  <a:gd name="T70" fmla="*/ 0 w 73"/>
                  <a:gd name="T71" fmla="*/ 0 h 101"/>
                  <a:gd name="T72" fmla="*/ 0 w 73"/>
                  <a:gd name="T73" fmla="*/ 0 h 101"/>
                  <a:gd name="T74" fmla="*/ 0 w 73"/>
                  <a:gd name="T75" fmla="*/ 0 h 101"/>
                  <a:gd name="T76" fmla="*/ 0 w 73"/>
                  <a:gd name="T77" fmla="*/ 0 h 101"/>
                  <a:gd name="T78" fmla="*/ 0 w 73"/>
                  <a:gd name="T79" fmla="*/ 0 h 101"/>
                  <a:gd name="T80" fmla="*/ 0 w 73"/>
                  <a:gd name="T81" fmla="*/ 0 h 1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3" h="101">
                    <a:moveTo>
                      <a:pt x="27" y="0"/>
                    </a:moveTo>
                    <a:lnTo>
                      <a:pt x="20" y="0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1" y="77"/>
                    </a:lnTo>
                    <a:lnTo>
                      <a:pt x="16" y="84"/>
                    </a:lnTo>
                    <a:lnTo>
                      <a:pt x="23" y="91"/>
                    </a:lnTo>
                    <a:lnTo>
                      <a:pt x="30" y="95"/>
                    </a:lnTo>
                    <a:lnTo>
                      <a:pt x="37" y="99"/>
                    </a:lnTo>
                    <a:lnTo>
                      <a:pt x="45" y="101"/>
                    </a:lnTo>
                    <a:lnTo>
                      <a:pt x="52" y="99"/>
                    </a:lnTo>
                    <a:lnTo>
                      <a:pt x="55" y="98"/>
                    </a:lnTo>
                    <a:lnTo>
                      <a:pt x="58" y="96"/>
                    </a:lnTo>
                    <a:lnTo>
                      <a:pt x="63" y="92"/>
                    </a:lnTo>
                    <a:lnTo>
                      <a:pt x="67" y="85"/>
                    </a:lnTo>
                    <a:lnTo>
                      <a:pt x="70" y="83"/>
                    </a:lnTo>
                    <a:lnTo>
                      <a:pt x="71" y="79"/>
                    </a:lnTo>
                    <a:lnTo>
                      <a:pt x="73" y="70"/>
                    </a:lnTo>
                    <a:lnTo>
                      <a:pt x="73" y="66"/>
                    </a:lnTo>
                    <a:lnTo>
                      <a:pt x="73" y="61"/>
                    </a:lnTo>
                    <a:lnTo>
                      <a:pt x="73" y="51"/>
                    </a:lnTo>
                    <a:lnTo>
                      <a:pt x="70" y="40"/>
                    </a:lnTo>
                    <a:lnTo>
                      <a:pt x="66" y="30"/>
                    </a:lnTo>
                    <a:lnTo>
                      <a:pt x="62" y="22"/>
                    </a:lnTo>
                    <a:lnTo>
                      <a:pt x="55" y="15"/>
                    </a:lnTo>
                    <a:lnTo>
                      <a:pt x="52" y="11"/>
                    </a:lnTo>
                    <a:lnTo>
                      <a:pt x="49" y="8"/>
                    </a:lnTo>
                    <a:lnTo>
                      <a:pt x="42" y="4"/>
                    </a:lnTo>
                    <a:lnTo>
                      <a:pt x="34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0" name="Freeform 1129"/>
              <p:cNvSpPr>
                <a:spLocks/>
              </p:cNvSpPr>
              <p:nvPr userDrawn="1"/>
            </p:nvSpPr>
            <p:spPr bwMode="auto">
              <a:xfrm>
                <a:off x="3751" y="2944"/>
                <a:ext cx="40" cy="52"/>
              </a:xfrm>
              <a:custGeom>
                <a:avLst/>
                <a:gdLst>
                  <a:gd name="T0" fmla="*/ 0 w 81"/>
                  <a:gd name="T1" fmla="*/ 0 h 104"/>
                  <a:gd name="T2" fmla="*/ 0 w 81"/>
                  <a:gd name="T3" fmla="*/ 0 h 104"/>
                  <a:gd name="T4" fmla="*/ 0 w 81"/>
                  <a:gd name="T5" fmla="*/ 1 h 104"/>
                  <a:gd name="T6" fmla="*/ 0 w 81"/>
                  <a:gd name="T7" fmla="*/ 1 h 104"/>
                  <a:gd name="T8" fmla="*/ 0 w 81"/>
                  <a:gd name="T9" fmla="*/ 1 h 104"/>
                  <a:gd name="T10" fmla="*/ 0 w 81"/>
                  <a:gd name="T11" fmla="*/ 1 h 104"/>
                  <a:gd name="T12" fmla="*/ 0 w 81"/>
                  <a:gd name="T13" fmla="*/ 1 h 104"/>
                  <a:gd name="T14" fmla="*/ 0 w 81"/>
                  <a:gd name="T15" fmla="*/ 1 h 104"/>
                  <a:gd name="T16" fmla="*/ 0 w 81"/>
                  <a:gd name="T17" fmla="*/ 1 h 104"/>
                  <a:gd name="T18" fmla="*/ 0 w 81"/>
                  <a:gd name="T19" fmla="*/ 1 h 104"/>
                  <a:gd name="T20" fmla="*/ 0 w 81"/>
                  <a:gd name="T21" fmla="*/ 1 h 104"/>
                  <a:gd name="T22" fmla="*/ 0 w 81"/>
                  <a:gd name="T23" fmla="*/ 1 h 104"/>
                  <a:gd name="T24" fmla="*/ 0 w 81"/>
                  <a:gd name="T25" fmla="*/ 1 h 104"/>
                  <a:gd name="T26" fmla="*/ 0 w 81"/>
                  <a:gd name="T27" fmla="*/ 1 h 104"/>
                  <a:gd name="T28" fmla="*/ 0 w 81"/>
                  <a:gd name="T29" fmla="*/ 1 h 104"/>
                  <a:gd name="T30" fmla="*/ 0 w 81"/>
                  <a:gd name="T31" fmla="*/ 1 h 104"/>
                  <a:gd name="T32" fmla="*/ 0 w 81"/>
                  <a:gd name="T33" fmla="*/ 1 h 104"/>
                  <a:gd name="T34" fmla="*/ 0 w 81"/>
                  <a:gd name="T35" fmla="*/ 1 h 104"/>
                  <a:gd name="T36" fmla="*/ 0 w 81"/>
                  <a:gd name="T37" fmla="*/ 1 h 104"/>
                  <a:gd name="T38" fmla="*/ 0 w 81"/>
                  <a:gd name="T39" fmla="*/ 1 h 104"/>
                  <a:gd name="T40" fmla="*/ 0 w 81"/>
                  <a:gd name="T41" fmla="*/ 1 h 104"/>
                  <a:gd name="T42" fmla="*/ 0 w 81"/>
                  <a:gd name="T43" fmla="*/ 1 h 104"/>
                  <a:gd name="T44" fmla="*/ 0 w 81"/>
                  <a:gd name="T45" fmla="*/ 1 h 104"/>
                  <a:gd name="T46" fmla="*/ 0 w 81"/>
                  <a:gd name="T47" fmla="*/ 1 h 104"/>
                  <a:gd name="T48" fmla="*/ 0 w 81"/>
                  <a:gd name="T49" fmla="*/ 1 h 104"/>
                  <a:gd name="T50" fmla="*/ 0 w 81"/>
                  <a:gd name="T51" fmla="*/ 1 h 104"/>
                  <a:gd name="T52" fmla="*/ 0 w 81"/>
                  <a:gd name="T53" fmla="*/ 1 h 104"/>
                  <a:gd name="T54" fmla="*/ 0 w 81"/>
                  <a:gd name="T55" fmla="*/ 1 h 104"/>
                  <a:gd name="T56" fmla="*/ 0 w 81"/>
                  <a:gd name="T57" fmla="*/ 1 h 104"/>
                  <a:gd name="T58" fmla="*/ 0 w 81"/>
                  <a:gd name="T59" fmla="*/ 1 h 104"/>
                  <a:gd name="T60" fmla="*/ 0 w 81"/>
                  <a:gd name="T61" fmla="*/ 1 h 104"/>
                  <a:gd name="T62" fmla="*/ 0 w 81"/>
                  <a:gd name="T63" fmla="*/ 1 h 104"/>
                  <a:gd name="T64" fmla="*/ 0 w 81"/>
                  <a:gd name="T65" fmla="*/ 1 h 104"/>
                  <a:gd name="T66" fmla="*/ 0 w 81"/>
                  <a:gd name="T67" fmla="*/ 1 h 104"/>
                  <a:gd name="T68" fmla="*/ 0 w 81"/>
                  <a:gd name="T69" fmla="*/ 1 h 104"/>
                  <a:gd name="T70" fmla="*/ 0 w 81"/>
                  <a:gd name="T71" fmla="*/ 1 h 104"/>
                  <a:gd name="T72" fmla="*/ 0 w 81"/>
                  <a:gd name="T73" fmla="*/ 1 h 104"/>
                  <a:gd name="T74" fmla="*/ 0 w 81"/>
                  <a:gd name="T75" fmla="*/ 1 h 104"/>
                  <a:gd name="T76" fmla="*/ 0 w 81"/>
                  <a:gd name="T77" fmla="*/ 1 h 104"/>
                  <a:gd name="T78" fmla="*/ 0 w 81"/>
                  <a:gd name="T79" fmla="*/ 1 h 104"/>
                  <a:gd name="T80" fmla="*/ 0 w 81"/>
                  <a:gd name="T81" fmla="*/ 1 h 104"/>
                  <a:gd name="T82" fmla="*/ 0 w 81"/>
                  <a:gd name="T83" fmla="*/ 1 h 104"/>
                  <a:gd name="T84" fmla="*/ 0 w 81"/>
                  <a:gd name="T85" fmla="*/ 1 h 104"/>
                  <a:gd name="T86" fmla="*/ 0 w 81"/>
                  <a:gd name="T87" fmla="*/ 1 h 104"/>
                  <a:gd name="T88" fmla="*/ 0 w 81"/>
                  <a:gd name="T89" fmla="*/ 1 h 104"/>
                  <a:gd name="T90" fmla="*/ 0 w 81"/>
                  <a:gd name="T91" fmla="*/ 0 h 104"/>
                  <a:gd name="T92" fmla="*/ 0 w 81"/>
                  <a:gd name="T93" fmla="*/ 0 h 1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1" h="104">
                    <a:moveTo>
                      <a:pt x="31" y="0"/>
                    </a:moveTo>
                    <a:lnTo>
                      <a:pt x="23" y="0"/>
                    </a:lnTo>
                    <a:lnTo>
                      <a:pt x="20" y="1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1" y="8"/>
                    </a:lnTo>
                    <a:lnTo>
                      <a:pt x="6" y="14"/>
                    </a:lnTo>
                    <a:lnTo>
                      <a:pt x="2" y="22"/>
                    </a:lnTo>
                    <a:lnTo>
                      <a:pt x="1" y="26"/>
                    </a:lnTo>
                    <a:lnTo>
                      <a:pt x="1" y="30"/>
                    </a:lnTo>
                    <a:lnTo>
                      <a:pt x="0" y="41"/>
                    </a:lnTo>
                    <a:lnTo>
                      <a:pt x="1" y="51"/>
                    </a:lnTo>
                    <a:lnTo>
                      <a:pt x="2" y="56"/>
                    </a:lnTo>
                    <a:lnTo>
                      <a:pt x="4" y="62"/>
                    </a:lnTo>
                    <a:lnTo>
                      <a:pt x="8" y="71"/>
                    </a:lnTo>
                    <a:lnTo>
                      <a:pt x="11" y="76"/>
                    </a:lnTo>
                    <a:lnTo>
                      <a:pt x="13" y="80"/>
                    </a:lnTo>
                    <a:lnTo>
                      <a:pt x="16" y="84"/>
                    </a:lnTo>
                    <a:lnTo>
                      <a:pt x="19" y="88"/>
                    </a:lnTo>
                    <a:lnTo>
                      <a:pt x="26" y="95"/>
                    </a:lnTo>
                    <a:lnTo>
                      <a:pt x="33" y="100"/>
                    </a:lnTo>
                    <a:lnTo>
                      <a:pt x="41" y="103"/>
                    </a:lnTo>
                    <a:lnTo>
                      <a:pt x="45" y="104"/>
                    </a:lnTo>
                    <a:lnTo>
                      <a:pt x="49" y="104"/>
                    </a:lnTo>
                    <a:lnTo>
                      <a:pt x="57" y="103"/>
                    </a:lnTo>
                    <a:lnTo>
                      <a:pt x="64" y="100"/>
                    </a:lnTo>
                    <a:lnTo>
                      <a:pt x="67" y="99"/>
                    </a:lnTo>
                    <a:lnTo>
                      <a:pt x="70" y="96"/>
                    </a:lnTo>
                    <a:lnTo>
                      <a:pt x="72" y="93"/>
                    </a:lnTo>
                    <a:lnTo>
                      <a:pt x="75" y="89"/>
                    </a:lnTo>
                    <a:lnTo>
                      <a:pt x="77" y="87"/>
                    </a:lnTo>
                    <a:lnTo>
                      <a:pt x="78" y="82"/>
                    </a:lnTo>
                    <a:lnTo>
                      <a:pt x="79" y="77"/>
                    </a:lnTo>
                    <a:lnTo>
                      <a:pt x="81" y="73"/>
                    </a:lnTo>
                    <a:lnTo>
                      <a:pt x="81" y="63"/>
                    </a:lnTo>
                    <a:lnTo>
                      <a:pt x="81" y="52"/>
                    </a:lnTo>
                    <a:lnTo>
                      <a:pt x="79" y="47"/>
                    </a:lnTo>
                    <a:lnTo>
                      <a:pt x="78" y="41"/>
                    </a:lnTo>
                    <a:lnTo>
                      <a:pt x="75" y="37"/>
                    </a:lnTo>
                    <a:lnTo>
                      <a:pt x="74" y="32"/>
                    </a:lnTo>
                    <a:lnTo>
                      <a:pt x="68" y="23"/>
                    </a:lnTo>
                    <a:lnTo>
                      <a:pt x="61" y="15"/>
                    </a:lnTo>
                    <a:lnTo>
                      <a:pt x="55" y="8"/>
                    </a:lnTo>
                    <a:lnTo>
                      <a:pt x="52" y="5"/>
                    </a:lnTo>
                    <a:lnTo>
                      <a:pt x="48" y="4"/>
                    </a:lnTo>
                    <a:lnTo>
                      <a:pt x="39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1" name="Freeform 1130"/>
              <p:cNvSpPr>
                <a:spLocks/>
              </p:cNvSpPr>
              <p:nvPr userDrawn="1"/>
            </p:nvSpPr>
            <p:spPr bwMode="auto">
              <a:xfrm>
                <a:off x="3969" y="2946"/>
                <a:ext cx="47" cy="56"/>
              </a:xfrm>
              <a:custGeom>
                <a:avLst/>
                <a:gdLst>
                  <a:gd name="T0" fmla="*/ 1 w 93"/>
                  <a:gd name="T1" fmla="*/ 0 h 113"/>
                  <a:gd name="T2" fmla="*/ 1 w 93"/>
                  <a:gd name="T3" fmla="*/ 0 h 113"/>
                  <a:gd name="T4" fmla="*/ 1 w 93"/>
                  <a:gd name="T5" fmla="*/ 0 h 113"/>
                  <a:gd name="T6" fmla="*/ 1 w 93"/>
                  <a:gd name="T7" fmla="*/ 0 h 113"/>
                  <a:gd name="T8" fmla="*/ 1 w 93"/>
                  <a:gd name="T9" fmla="*/ 0 h 113"/>
                  <a:gd name="T10" fmla="*/ 1 w 93"/>
                  <a:gd name="T11" fmla="*/ 0 h 113"/>
                  <a:gd name="T12" fmla="*/ 1 w 93"/>
                  <a:gd name="T13" fmla="*/ 0 h 113"/>
                  <a:gd name="T14" fmla="*/ 1 w 93"/>
                  <a:gd name="T15" fmla="*/ 0 h 113"/>
                  <a:gd name="T16" fmla="*/ 1 w 93"/>
                  <a:gd name="T17" fmla="*/ 0 h 113"/>
                  <a:gd name="T18" fmla="*/ 1 w 93"/>
                  <a:gd name="T19" fmla="*/ 0 h 113"/>
                  <a:gd name="T20" fmla="*/ 0 w 93"/>
                  <a:gd name="T21" fmla="*/ 0 h 113"/>
                  <a:gd name="T22" fmla="*/ 0 w 93"/>
                  <a:gd name="T23" fmla="*/ 0 h 113"/>
                  <a:gd name="T24" fmla="*/ 0 w 93"/>
                  <a:gd name="T25" fmla="*/ 0 h 113"/>
                  <a:gd name="T26" fmla="*/ 0 w 93"/>
                  <a:gd name="T27" fmla="*/ 0 h 113"/>
                  <a:gd name="T28" fmla="*/ 1 w 93"/>
                  <a:gd name="T29" fmla="*/ 0 h 113"/>
                  <a:gd name="T30" fmla="*/ 1 w 93"/>
                  <a:gd name="T31" fmla="*/ 0 h 113"/>
                  <a:gd name="T32" fmla="*/ 1 w 93"/>
                  <a:gd name="T33" fmla="*/ 0 h 113"/>
                  <a:gd name="T34" fmla="*/ 1 w 93"/>
                  <a:gd name="T35" fmla="*/ 0 h 113"/>
                  <a:gd name="T36" fmla="*/ 1 w 93"/>
                  <a:gd name="T37" fmla="*/ 0 h 113"/>
                  <a:gd name="T38" fmla="*/ 1 w 93"/>
                  <a:gd name="T39" fmla="*/ 0 h 113"/>
                  <a:gd name="T40" fmla="*/ 1 w 93"/>
                  <a:gd name="T41" fmla="*/ 0 h 113"/>
                  <a:gd name="T42" fmla="*/ 1 w 93"/>
                  <a:gd name="T43" fmla="*/ 0 h 113"/>
                  <a:gd name="T44" fmla="*/ 1 w 93"/>
                  <a:gd name="T45" fmla="*/ 0 h 113"/>
                  <a:gd name="T46" fmla="*/ 1 w 93"/>
                  <a:gd name="T47" fmla="*/ 0 h 113"/>
                  <a:gd name="T48" fmla="*/ 1 w 93"/>
                  <a:gd name="T49" fmla="*/ 0 h 113"/>
                  <a:gd name="T50" fmla="*/ 1 w 93"/>
                  <a:gd name="T51" fmla="*/ 0 h 113"/>
                  <a:gd name="T52" fmla="*/ 1 w 93"/>
                  <a:gd name="T53" fmla="*/ 0 h 113"/>
                  <a:gd name="T54" fmla="*/ 1 w 93"/>
                  <a:gd name="T55" fmla="*/ 0 h 113"/>
                  <a:gd name="T56" fmla="*/ 1 w 93"/>
                  <a:gd name="T57" fmla="*/ 0 h 113"/>
                  <a:gd name="T58" fmla="*/ 1 w 93"/>
                  <a:gd name="T59" fmla="*/ 0 h 113"/>
                  <a:gd name="T60" fmla="*/ 1 w 93"/>
                  <a:gd name="T61" fmla="*/ 0 h 113"/>
                  <a:gd name="T62" fmla="*/ 1 w 93"/>
                  <a:gd name="T63" fmla="*/ 0 h 113"/>
                  <a:gd name="T64" fmla="*/ 1 w 93"/>
                  <a:gd name="T65" fmla="*/ 0 h 113"/>
                  <a:gd name="T66" fmla="*/ 1 w 93"/>
                  <a:gd name="T67" fmla="*/ 0 h 113"/>
                  <a:gd name="T68" fmla="*/ 1 w 93"/>
                  <a:gd name="T69" fmla="*/ 0 h 113"/>
                  <a:gd name="T70" fmla="*/ 1 w 93"/>
                  <a:gd name="T71" fmla="*/ 0 h 113"/>
                  <a:gd name="T72" fmla="*/ 1 w 93"/>
                  <a:gd name="T73" fmla="*/ 0 h 113"/>
                  <a:gd name="T74" fmla="*/ 1 w 93"/>
                  <a:gd name="T75" fmla="*/ 0 h 113"/>
                  <a:gd name="T76" fmla="*/ 1 w 93"/>
                  <a:gd name="T77" fmla="*/ 0 h 113"/>
                  <a:gd name="T78" fmla="*/ 1 w 93"/>
                  <a:gd name="T79" fmla="*/ 0 h 113"/>
                  <a:gd name="T80" fmla="*/ 1 w 93"/>
                  <a:gd name="T81" fmla="*/ 0 h 113"/>
                  <a:gd name="T82" fmla="*/ 1 w 93"/>
                  <a:gd name="T83" fmla="*/ 0 h 113"/>
                  <a:gd name="T84" fmla="*/ 1 w 93"/>
                  <a:gd name="T85" fmla="*/ 0 h 113"/>
                  <a:gd name="T86" fmla="*/ 1 w 93"/>
                  <a:gd name="T87" fmla="*/ 0 h 113"/>
                  <a:gd name="T88" fmla="*/ 1 w 93"/>
                  <a:gd name="T89" fmla="*/ 0 h 113"/>
                  <a:gd name="T90" fmla="*/ 1 w 93"/>
                  <a:gd name="T91" fmla="*/ 0 h 113"/>
                  <a:gd name="T92" fmla="*/ 1 w 93"/>
                  <a:gd name="T93" fmla="*/ 0 h 113"/>
                  <a:gd name="T94" fmla="*/ 1 w 93"/>
                  <a:gd name="T95" fmla="*/ 0 h 113"/>
                  <a:gd name="T96" fmla="*/ 1 w 93"/>
                  <a:gd name="T97" fmla="*/ 0 h 113"/>
                  <a:gd name="T98" fmla="*/ 1 w 93"/>
                  <a:gd name="T99" fmla="*/ 0 h 11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3" h="113">
                    <a:moveTo>
                      <a:pt x="35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6" y="15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4" y="66"/>
                    </a:lnTo>
                    <a:lnTo>
                      <a:pt x="8" y="77"/>
                    </a:lnTo>
                    <a:lnTo>
                      <a:pt x="13" y="87"/>
                    </a:lnTo>
                    <a:lnTo>
                      <a:pt x="20" y="95"/>
                    </a:lnTo>
                    <a:lnTo>
                      <a:pt x="24" y="99"/>
                    </a:lnTo>
                    <a:lnTo>
                      <a:pt x="28" y="102"/>
                    </a:lnTo>
                    <a:lnTo>
                      <a:pt x="37" y="107"/>
                    </a:lnTo>
                    <a:lnTo>
                      <a:pt x="41" y="110"/>
                    </a:lnTo>
                    <a:lnTo>
                      <a:pt x="46" y="111"/>
                    </a:lnTo>
                    <a:lnTo>
                      <a:pt x="50" y="111"/>
                    </a:lnTo>
                    <a:lnTo>
                      <a:pt x="56" y="113"/>
                    </a:lnTo>
                    <a:lnTo>
                      <a:pt x="64" y="111"/>
                    </a:lnTo>
                    <a:lnTo>
                      <a:pt x="72" y="109"/>
                    </a:lnTo>
                    <a:lnTo>
                      <a:pt x="77" y="106"/>
                    </a:lnTo>
                    <a:lnTo>
                      <a:pt x="79" y="103"/>
                    </a:lnTo>
                    <a:lnTo>
                      <a:pt x="82" y="100"/>
                    </a:lnTo>
                    <a:lnTo>
                      <a:pt x="85" y="96"/>
                    </a:lnTo>
                    <a:lnTo>
                      <a:pt x="88" y="92"/>
                    </a:lnTo>
                    <a:lnTo>
                      <a:pt x="89" y="88"/>
                    </a:lnTo>
                    <a:lnTo>
                      <a:pt x="92" y="78"/>
                    </a:lnTo>
                    <a:lnTo>
                      <a:pt x="93" y="74"/>
                    </a:lnTo>
                    <a:lnTo>
                      <a:pt x="93" y="69"/>
                    </a:lnTo>
                    <a:lnTo>
                      <a:pt x="92" y="56"/>
                    </a:lnTo>
                    <a:lnTo>
                      <a:pt x="90" y="51"/>
                    </a:lnTo>
                    <a:lnTo>
                      <a:pt x="89" y="45"/>
                    </a:lnTo>
                    <a:lnTo>
                      <a:pt x="85" y="34"/>
                    </a:lnTo>
                    <a:lnTo>
                      <a:pt x="78" y="25"/>
                    </a:lnTo>
                    <a:lnTo>
                      <a:pt x="75" y="21"/>
                    </a:lnTo>
                    <a:lnTo>
                      <a:pt x="71" y="17"/>
                    </a:lnTo>
                    <a:lnTo>
                      <a:pt x="67" y="12"/>
                    </a:lnTo>
                    <a:lnTo>
                      <a:pt x="63" y="10"/>
                    </a:lnTo>
                    <a:lnTo>
                      <a:pt x="55" y="4"/>
                    </a:lnTo>
                    <a:lnTo>
                      <a:pt x="50" y="3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2" name="Freeform 1131"/>
              <p:cNvSpPr>
                <a:spLocks/>
              </p:cNvSpPr>
              <p:nvPr userDrawn="1"/>
            </p:nvSpPr>
            <p:spPr bwMode="auto">
              <a:xfrm>
                <a:off x="3685" y="2943"/>
                <a:ext cx="39" cy="51"/>
              </a:xfrm>
              <a:custGeom>
                <a:avLst/>
                <a:gdLst>
                  <a:gd name="T0" fmla="*/ 1 w 77"/>
                  <a:gd name="T1" fmla="*/ 0 h 101"/>
                  <a:gd name="T2" fmla="*/ 1 w 77"/>
                  <a:gd name="T3" fmla="*/ 0 h 101"/>
                  <a:gd name="T4" fmla="*/ 1 w 77"/>
                  <a:gd name="T5" fmla="*/ 1 h 101"/>
                  <a:gd name="T6" fmla="*/ 1 w 77"/>
                  <a:gd name="T7" fmla="*/ 1 h 101"/>
                  <a:gd name="T8" fmla="*/ 1 w 77"/>
                  <a:gd name="T9" fmla="*/ 1 h 101"/>
                  <a:gd name="T10" fmla="*/ 1 w 77"/>
                  <a:gd name="T11" fmla="*/ 1 h 101"/>
                  <a:gd name="T12" fmla="*/ 1 w 77"/>
                  <a:gd name="T13" fmla="*/ 1 h 101"/>
                  <a:gd name="T14" fmla="*/ 1 w 77"/>
                  <a:gd name="T15" fmla="*/ 1 h 101"/>
                  <a:gd name="T16" fmla="*/ 0 w 77"/>
                  <a:gd name="T17" fmla="*/ 1 h 101"/>
                  <a:gd name="T18" fmla="*/ 0 w 77"/>
                  <a:gd name="T19" fmla="*/ 1 h 101"/>
                  <a:gd name="T20" fmla="*/ 0 w 77"/>
                  <a:gd name="T21" fmla="*/ 1 h 101"/>
                  <a:gd name="T22" fmla="*/ 1 w 77"/>
                  <a:gd name="T23" fmla="*/ 1 h 101"/>
                  <a:gd name="T24" fmla="*/ 1 w 77"/>
                  <a:gd name="T25" fmla="*/ 1 h 101"/>
                  <a:gd name="T26" fmla="*/ 1 w 77"/>
                  <a:gd name="T27" fmla="*/ 1 h 101"/>
                  <a:gd name="T28" fmla="*/ 1 w 77"/>
                  <a:gd name="T29" fmla="*/ 1 h 101"/>
                  <a:gd name="T30" fmla="*/ 1 w 77"/>
                  <a:gd name="T31" fmla="*/ 1 h 101"/>
                  <a:gd name="T32" fmla="*/ 1 w 77"/>
                  <a:gd name="T33" fmla="*/ 1 h 101"/>
                  <a:gd name="T34" fmla="*/ 1 w 77"/>
                  <a:gd name="T35" fmla="*/ 1 h 101"/>
                  <a:gd name="T36" fmla="*/ 1 w 77"/>
                  <a:gd name="T37" fmla="*/ 1 h 101"/>
                  <a:gd name="T38" fmla="*/ 1 w 77"/>
                  <a:gd name="T39" fmla="*/ 1 h 101"/>
                  <a:gd name="T40" fmla="*/ 1 w 77"/>
                  <a:gd name="T41" fmla="*/ 1 h 101"/>
                  <a:gd name="T42" fmla="*/ 1 w 77"/>
                  <a:gd name="T43" fmla="*/ 1 h 101"/>
                  <a:gd name="T44" fmla="*/ 1 w 77"/>
                  <a:gd name="T45" fmla="*/ 1 h 101"/>
                  <a:gd name="T46" fmla="*/ 1 w 77"/>
                  <a:gd name="T47" fmla="*/ 1 h 101"/>
                  <a:gd name="T48" fmla="*/ 1 w 77"/>
                  <a:gd name="T49" fmla="*/ 1 h 101"/>
                  <a:gd name="T50" fmla="*/ 1 w 77"/>
                  <a:gd name="T51" fmla="*/ 1 h 101"/>
                  <a:gd name="T52" fmla="*/ 1 w 77"/>
                  <a:gd name="T53" fmla="*/ 1 h 101"/>
                  <a:gd name="T54" fmla="*/ 1 w 77"/>
                  <a:gd name="T55" fmla="*/ 1 h 101"/>
                  <a:gd name="T56" fmla="*/ 1 w 77"/>
                  <a:gd name="T57" fmla="*/ 1 h 101"/>
                  <a:gd name="T58" fmla="*/ 1 w 77"/>
                  <a:gd name="T59" fmla="*/ 1 h 101"/>
                  <a:gd name="T60" fmla="*/ 1 w 77"/>
                  <a:gd name="T61" fmla="*/ 1 h 101"/>
                  <a:gd name="T62" fmla="*/ 1 w 77"/>
                  <a:gd name="T63" fmla="*/ 1 h 101"/>
                  <a:gd name="T64" fmla="*/ 1 w 77"/>
                  <a:gd name="T65" fmla="*/ 1 h 101"/>
                  <a:gd name="T66" fmla="*/ 1 w 77"/>
                  <a:gd name="T67" fmla="*/ 1 h 101"/>
                  <a:gd name="T68" fmla="*/ 1 w 77"/>
                  <a:gd name="T69" fmla="*/ 1 h 101"/>
                  <a:gd name="T70" fmla="*/ 1 w 77"/>
                  <a:gd name="T71" fmla="*/ 1 h 101"/>
                  <a:gd name="T72" fmla="*/ 1 w 77"/>
                  <a:gd name="T73" fmla="*/ 1 h 101"/>
                  <a:gd name="T74" fmla="*/ 1 w 77"/>
                  <a:gd name="T75" fmla="*/ 0 h 101"/>
                  <a:gd name="T76" fmla="*/ 1 w 77"/>
                  <a:gd name="T77" fmla="*/ 0 h 1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7" h="101">
                    <a:moveTo>
                      <a:pt x="29" y="0"/>
                    </a:moveTo>
                    <a:lnTo>
                      <a:pt x="22" y="0"/>
                    </a:lnTo>
                    <a:lnTo>
                      <a:pt x="15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3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3" y="60"/>
                    </a:lnTo>
                    <a:lnTo>
                      <a:pt x="7" y="70"/>
                    </a:lnTo>
                    <a:lnTo>
                      <a:pt x="12" y="78"/>
                    </a:lnTo>
                    <a:lnTo>
                      <a:pt x="18" y="86"/>
                    </a:lnTo>
                    <a:lnTo>
                      <a:pt x="25" y="92"/>
                    </a:lnTo>
                    <a:lnTo>
                      <a:pt x="32" y="97"/>
                    </a:lnTo>
                    <a:lnTo>
                      <a:pt x="38" y="100"/>
                    </a:lnTo>
                    <a:lnTo>
                      <a:pt x="47" y="101"/>
                    </a:lnTo>
                    <a:lnTo>
                      <a:pt x="55" y="101"/>
                    </a:lnTo>
                    <a:lnTo>
                      <a:pt x="60" y="97"/>
                    </a:lnTo>
                    <a:lnTo>
                      <a:pt x="66" y="93"/>
                    </a:lnTo>
                    <a:lnTo>
                      <a:pt x="69" y="90"/>
                    </a:lnTo>
                    <a:lnTo>
                      <a:pt x="71" y="88"/>
                    </a:lnTo>
                    <a:lnTo>
                      <a:pt x="74" y="79"/>
                    </a:lnTo>
                    <a:lnTo>
                      <a:pt x="76" y="75"/>
                    </a:lnTo>
                    <a:lnTo>
                      <a:pt x="77" y="71"/>
                    </a:lnTo>
                    <a:lnTo>
                      <a:pt x="77" y="61"/>
                    </a:lnTo>
                    <a:lnTo>
                      <a:pt x="76" y="50"/>
                    </a:lnTo>
                    <a:lnTo>
                      <a:pt x="73" y="41"/>
                    </a:lnTo>
                    <a:lnTo>
                      <a:pt x="70" y="31"/>
                    </a:lnTo>
                    <a:lnTo>
                      <a:pt x="67" y="26"/>
                    </a:lnTo>
                    <a:lnTo>
                      <a:pt x="65" y="22"/>
                    </a:lnTo>
                    <a:lnTo>
                      <a:pt x="59" y="15"/>
                    </a:lnTo>
                    <a:lnTo>
                      <a:pt x="55" y="11"/>
                    </a:lnTo>
                    <a:lnTo>
                      <a:pt x="52" y="8"/>
                    </a:lnTo>
                    <a:lnTo>
                      <a:pt x="44" y="4"/>
                    </a:lnTo>
                    <a:lnTo>
                      <a:pt x="37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3" name="Freeform 1132"/>
              <p:cNvSpPr>
                <a:spLocks/>
              </p:cNvSpPr>
              <p:nvPr userDrawn="1"/>
            </p:nvSpPr>
            <p:spPr bwMode="auto">
              <a:xfrm>
                <a:off x="3892" y="2945"/>
                <a:ext cx="45" cy="55"/>
              </a:xfrm>
              <a:custGeom>
                <a:avLst/>
                <a:gdLst>
                  <a:gd name="T0" fmla="*/ 1 w 89"/>
                  <a:gd name="T1" fmla="*/ 0 h 112"/>
                  <a:gd name="T2" fmla="*/ 1 w 89"/>
                  <a:gd name="T3" fmla="*/ 0 h 112"/>
                  <a:gd name="T4" fmla="*/ 1 w 89"/>
                  <a:gd name="T5" fmla="*/ 0 h 112"/>
                  <a:gd name="T6" fmla="*/ 1 w 89"/>
                  <a:gd name="T7" fmla="*/ 0 h 112"/>
                  <a:gd name="T8" fmla="*/ 1 w 89"/>
                  <a:gd name="T9" fmla="*/ 0 h 112"/>
                  <a:gd name="T10" fmla="*/ 1 w 89"/>
                  <a:gd name="T11" fmla="*/ 0 h 112"/>
                  <a:gd name="T12" fmla="*/ 1 w 89"/>
                  <a:gd name="T13" fmla="*/ 0 h 112"/>
                  <a:gd name="T14" fmla="*/ 1 w 89"/>
                  <a:gd name="T15" fmla="*/ 0 h 112"/>
                  <a:gd name="T16" fmla="*/ 1 w 89"/>
                  <a:gd name="T17" fmla="*/ 0 h 112"/>
                  <a:gd name="T18" fmla="*/ 0 w 89"/>
                  <a:gd name="T19" fmla="*/ 0 h 112"/>
                  <a:gd name="T20" fmla="*/ 0 w 89"/>
                  <a:gd name="T21" fmla="*/ 0 h 112"/>
                  <a:gd name="T22" fmla="*/ 0 w 89"/>
                  <a:gd name="T23" fmla="*/ 0 h 112"/>
                  <a:gd name="T24" fmla="*/ 1 w 89"/>
                  <a:gd name="T25" fmla="*/ 0 h 112"/>
                  <a:gd name="T26" fmla="*/ 1 w 89"/>
                  <a:gd name="T27" fmla="*/ 0 h 112"/>
                  <a:gd name="T28" fmla="*/ 1 w 89"/>
                  <a:gd name="T29" fmla="*/ 0 h 112"/>
                  <a:gd name="T30" fmla="*/ 1 w 89"/>
                  <a:gd name="T31" fmla="*/ 0 h 112"/>
                  <a:gd name="T32" fmla="*/ 1 w 89"/>
                  <a:gd name="T33" fmla="*/ 0 h 112"/>
                  <a:gd name="T34" fmla="*/ 1 w 89"/>
                  <a:gd name="T35" fmla="*/ 0 h 112"/>
                  <a:gd name="T36" fmla="*/ 1 w 89"/>
                  <a:gd name="T37" fmla="*/ 0 h 112"/>
                  <a:gd name="T38" fmla="*/ 1 w 89"/>
                  <a:gd name="T39" fmla="*/ 0 h 112"/>
                  <a:gd name="T40" fmla="*/ 1 w 89"/>
                  <a:gd name="T41" fmla="*/ 0 h 112"/>
                  <a:gd name="T42" fmla="*/ 1 w 89"/>
                  <a:gd name="T43" fmla="*/ 0 h 112"/>
                  <a:gd name="T44" fmla="*/ 1 w 89"/>
                  <a:gd name="T45" fmla="*/ 0 h 112"/>
                  <a:gd name="T46" fmla="*/ 1 w 89"/>
                  <a:gd name="T47" fmla="*/ 0 h 112"/>
                  <a:gd name="T48" fmla="*/ 1 w 89"/>
                  <a:gd name="T49" fmla="*/ 0 h 112"/>
                  <a:gd name="T50" fmla="*/ 1 w 89"/>
                  <a:gd name="T51" fmla="*/ 0 h 112"/>
                  <a:gd name="T52" fmla="*/ 1 w 89"/>
                  <a:gd name="T53" fmla="*/ 0 h 112"/>
                  <a:gd name="T54" fmla="*/ 1 w 89"/>
                  <a:gd name="T55" fmla="*/ 0 h 112"/>
                  <a:gd name="T56" fmla="*/ 1 w 89"/>
                  <a:gd name="T57" fmla="*/ 0 h 112"/>
                  <a:gd name="T58" fmla="*/ 1 w 89"/>
                  <a:gd name="T59" fmla="*/ 0 h 112"/>
                  <a:gd name="T60" fmla="*/ 1 w 89"/>
                  <a:gd name="T61" fmla="*/ 0 h 112"/>
                  <a:gd name="T62" fmla="*/ 1 w 89"/>
                  <a:gd name="T63" fmla="*/ 0 h 112"/>
                  <a:gd name="T64" fmla="*/ 1 w 89"/>
                  <a:gd name="T65" fmla="*/ 0 h 112"/>
                  <a:gd name="T66" fmla="*/ 1 w 89"/>
                  <a:gd name="T67" fmla="*/ 0 h 112"/>
                  <a:gd name="T68" fmla="*/ 1 w 89"/>
                  <a:gd name="T69" fmla="*/ 0 h 112"/>
                  <a:gd name="T70" fmla="*/ 1 w 89"/>
                  <a:gd name="T71" fmla="*/ 0 h 112"/>
                  <a:gd name="T72" fmla="*/ 1 w 89"/>
                  <a:gd name="T73" fmla="*/ 0 h 112"/>
                  <a:gd name="T74" fmla="*/ 1 w 89"/>
                  <a:gd name="T75" fmla="*/ 0 h 112"/>
                  <a:gd name="T76" fmla="*/ 1 w 89"/>
                  <a:gd name="T77" fmla="*/ 0 h 112"/>
                  <a:gd name="T78" fmla="*/ 1 w 89"/>
                  <a:gd name="T79" fmla="*/ 0 h 112"/>
                  <a:gd name="T80" fmla="*/ 1 w 89"/>
                  <a:gd name="T81" fmla="*/ 0 h 112"/>
                  <a:gd name="T82" fmla="*/ 1 w 89"/>
                  <a:gd name="T83" fmla="*/ 0 h 112"/>
                  <a:gd name="T84" fmla="*/ 1 w 89"/>
                  <a:gd name="T85" fmla="*/ 0 h 112"/>
                  <a:gd name="T86" fmla="*/ 1 w 89"/>
                  <a:gd name="T87" fmla="*/ 0 h 112"/>
                  <a:gd name="T88" fmla="*/ 1 w 89"/>
                  <a:gd name="T89" fmla="*/ 0 h 1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9" h="112">
                    <a:moveTo>
                      <a:pt x="34" y="0"/>
                    </a:moveTo>
                    <a:lnTo>
                      <a:pt x="26" y="2"/>
                    </a:lnTo>
                    <a:lnTo>
                      <a:pt x="22" y="3"/>
                    </a:lnTo>
                    <a:lnTo>
                      <a:pt x="18" y="6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9" y="13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1" y="55"/>
                    </a:lnTo>
                    <a:lnTo>
                      <a:pt x="4" y="66"/>
                    </a:lnTo>
                    <a:lnTo>
                      <a:pt x="8" y="77"/>
                    </a:lnTo>
                    <a:lnTo>
                      <a:pt x="14" y="86"/>
                    </a:lnTo>
                    <a:lnTo>
                      <a:pt x="16" y="90"/>
                    </a:lnTo>
                    <a:lnTo>
                      <a:pt x="20" y="94"/>
                    </a:lnTo>
                    <a:lnTo>
                      <a:pt x="27" y="101"/>
                    </a:lnTo>
                    <a:lnTo>
                      <a:pt x="36" y="106"/>
                    </a:lnTo>
                    <a:lnTo>
                      <a:pt x="45" y="110"/>
                    </a:lnTo>
                    <a:lnTo>
                      <a:pt x="49" y="110"/>
                    </a:lnTo>
                    <a:lnTo>
                      <a:pt x="53" y="112"/>
                    </a:lnTo>
                    <a:lnTo>
                      <a:pt x="62" y="110"/>
                    </a:lnTo>
                    <a:lnTo>
                      <a:pt x="66" y="109"/>
                    </a:lnTo>
                    <a:lnTo>
                      <a:pt x="70" y="108"/>
                    </a:lnTo>
                    <a:lnTo>
                      <a:pt x="77" y="102"/>
                    </a:lnTo>
                    <a:lnTo>
                      <a:pt x="82" y="97"/>
                    </a:lnTo>
                    <a:lnTo>
                      <a:pt x="84" y="92"/>
                    </a:lnTo>
                    <a:lnTo>
                      <a:pt x="86" y="88"/>
                    </a:lnTo>
                    <a:lnTo>
                      <a:pt x="88" y="83"/>
                    </a:lnTo>
                    <a:lnTo>
                      <a:pt x="88" y="79"/>
                    </a:lnTo>
                    <a:lnTo>
                      <a:pt x="89" y="73"/>
                    </a:lnTo>
                    <a:lnTo>
                      <a:pt x="89" y="68"/>
                    </a:lnTo>
                    <a:lnTo>
                      <a:pt x="88" y="57"/>
                    </a:lnTo>
                    <a:lnTo>
                      <a:pt x="85" y="46"/>
                    </a:lnTo>
                    <a:lnTo>
                      <a:pt x="81" y="35"/>
                    </a:lnTo>
                    <a:lnTo>
                      <a:pt x="78" y="31"/>
                    </a:lnTo>
                    <a:lnTo>
                      <a:pt x="75" y="26"/>
                    </a:lnTo>
                    <a:lnTo>
                      <a:pt x="71" y="21"/>
                    </a:lnTo>
                    <a:lnTo>
                      <a:pt x="69" y="18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4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4" name="Freeform 1133"/>
              <p:cNvSpPr>
                <a:spLocks/>
              </p:cNvSpPr>
              <p:nvPr userDrawn="1"/>
            </p:nvSpPr>
            <p:spPr bwMode="auto">
              <a:xfrm>
                <a:off x="3842" y="3073"/>
                <a:ext cx="43" cy="54"/>
              </a:xfrm>
              <a:custGeom>
                <a:avLst/>
                <a:gdLst>
                  <a:gd name="T0" fmla="*/ 1 w 86"/>
                  <a:gd name="T1" fmla="*/ 0 h 109"/>
                  <a:gd name="T2" fmla="*/ 1 w 86"/>
                  <a:gd name="T3" fmla="*/ 0 h 109"/>
                  <a:gd name="T4" fmla="*/ 1 w 86"/>
                  <a:gd name="T5" fmla="*/ 0 h 109"/>
                  <a:gd name="T6" fmla="*/ 1 w 86"/>
                  <a:gd name="T7" fmla="*/ 0 h 109"/>
                  <a:gd name="T8" fmla="*/ 1 w 86"/>
                  <a:gd name="T9" fmla="*/ 0 h 109"/>
                  <a:gd name="T10" fmla="*/ 1 w 86"/>
                  <a:gd name="T11" fmla="*/ 0 h 109"/>
                  <a:gd name="T12" fmla="*/ 1 w 86"/>
                  <a:gd name="T13" fmla="*/ 0 h 109"/>
                  <a:gd name="T14" fmla="*/ 1 w 86"/>
                  <a:gd name="T15" fmla="*/ 0 h 109"/>
                  <a:gd name="T16" fmla="*/ 1 w 86"/>
                  <a:gd name="T17" fmla="*/ 0 h 109"/>
                  <a:gd name="T18" fmla="*/ 0 w 86"/>
                  <a:gd name="T19" fmla="*/ 0 h 109"/>
                  <a:gd name="T20" fmla="*/ 0 w 86"/>
                  <a:gd name="T21" fmla="*/ 0 h 109"/>
                  <a:gd name="T22" fmla="*/ 0 w 86"/>
                  <a:gd name="T23" fmla="*/ 0 h 109"/>
                  <a:gd name="T24" fmla="*/ 1 w 86"/>
                  <a:gd name="T25" fmla="*/ 0 h 109"/>
                  <a:gd name="T26" fmla="*/ 1 w 86"/>
                  <a:gd name="T27" fmla="*/ 0 h 109"/>
                  <a:gd name="T28" fmla="*/ 1 w 86"/>
                  <a:gd name="T29" fmla="*/ 0 h 109"/>
                  <a:gd name="T30" fmla="*/ 1 w 86"/>
                  <a:gd name="T31" fmla="*/ 0 h 109"/>
                  <a:gd name="T32" fmla="*/ 1 w 86"/>
                  <a:gd name="T33" fmla="*/ 0 h 109"/>
                  <a:gd name="T34" fmla="*/ 1 w 86"/>
                  <a:gd name="T35" fmla="*/ 0 h 109"/>
                  <a:gd name="T36" fmla="*/ 1 w 86"/>
                  <a:gd name="T37" fmla="*/ 0 h 109"/>
                  <a:gd name="T38" fmla="*/ 1 w 86"/>
                  <a:gd name="T39" fmla="*/ 0 h 109"/>
                  <a:gd name="T40" fmla="*/ 1 w 86"/>
                  <a:gd name="T41" fmla="*/ 0 h 109"/>
                  <a:gd name="T42" fmla="*/ 1 w 86"/>
                  <a:gd name="T43" fmla="*/ 0 h 109"/>
                  <a:gd name="T44" fmla="*/ 1 w 86"/>
                  <a:gd name="T45" fmla="*/ 0 h 109"/>
                  <a:gd name="T46" fmla="*/ 1 w 86"/>
                  <a:gd name="T47" fmla="*/ 0 h 109"/>
                  <a:gd name="T48" fmla="*/ 1 w 86"/>
                  <a:gd name="T49" fmla="*/ 0 h 109"/>
                  <a:gd name="T50" fmla="*/ 1 w 86"/>
                  <a:gd name="T51" fmla="*/ 0 h 109"/>
                  <a:gd name="T52" fmla="*/ 1 w 86"/>
                  <a:gd name="T53" fmla="*/ 0 h 109"/>
                  <a:gd name="T54" fmla="*/ 1 w 86"/>
                  <a:gd name="T55" fmla="*/ 0 h 109"/>
                  <a:gd name="T56" fmla="*/ 1 w 86"/>
                  <a:gd name="T57" fmla="*/ 0 h 109"/>
                  <a:gd name="T58" fmla="*/ 1 w 86"/>
                  <a:gd name="T59" fmla="*/ 0 h 109"/>
                  <a:gd name="T60" fmla="*/ 1 w 86"/>
                  <a:gd name="T61" fmla="*/ 0 h 109"/>
                  <a:gd name="T62" fmla="*/ 1 w 86"/>
                  <a:gd name="T63" fmla="*/ 0 h 109"/>
                  <a:gd name="T64" fmla="*/ 1 w 86"/>
                  <a:gd name="T65" fmla="*/ 0 h 109"/>
                  <a:gd name="T66" fmla="*/ 1 w 86"/>
                  <a:gd name="T67" fmla="*/ 0 h 109"/>
                  <a:gd name="T68" fmla="*/ 1 w 86"/>
                  <a:gd name="T69" fmla="*/ 0 h 109"/>
                  <a:gd name="T70" fmla="*/ 1 w 86"/>
                  <a:gd name="T71" fmla="*/ 0 h 109"/>
                  <a:gd name="T72" fmla="*/ 1 w 86"/>
                  <a:gd name="T73" fmla="*/ 0 h 109"/>
                  <a:gd name="T74" fmla="*/ 1 w 86"/>
                  <a:gd name="T75" fmla="*/ 0 h 109"/>
                  <a:gd name="T76" fmla="*/ 1 w 86"/>
                  <a:gd name="T77" fmla="*/ 0 h 109"/>
                  <a:gd name="T78" fmla="*/ 1 w 86"/>
                  <a:gd name="T79" fmla="*/ 0 h 109"/>
                  <a:gd name="T80" fmla="*/ 1 w 86"/>
                  <a:gd name="T81" fmla="*/ 0 h 109"/>
                  <a:gd name="T82" fmla="*/ 1 w 86"/>
                  <a:gd name="T83" fmla="*/ 0 h 109"/>
                  <a:gd name="T84" fmla="*/ 1 w 86"/>
                  <a:gd name="T85" fmla="*/ 0 h 109"/>
                  <a:gd name="T86" fmla="*/ 1 w 86"/>
                  <a:gd name="T87" fmla="*/ 0 h 109"/>
                  <a:gd name="T88" fmla="*/ 1 w 86"/>
                  <a:gd name="T89" fmla="*/ 0 h 10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6" h="109">
                    <a:moveTo>
                      <a:pt x="33" y="0"/>
                    </a:moveTo>
                    <a:lnTo>
                      <a:pt x="29" y="0"/>
                    </a:lnTo>
                    <a:lnTo>
                      <a:pt x="25" y="1"/>
                    </a:lnTo>
                    <a:lnTo>
                      <a:pt x="21" y="3"/>
                    </a:lnTo>
                    <a:lnTo>
                      <a:pt x="18" y="4"/>
                    </a:lnTo>
                    <a:lnTo>
                      <a:pt x="11" y="8"/>
                    </a:lnTo>
                    <a:lnTo>
                      <a:pt x="6" y="15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58"/>
                    </a:lnTo>
                    <a:lnTo>
                      <a:pt x="3" y="62"/>
                    </a:lnTo>
                    <a:lnTo>
                      <a:pt x="7" y="73"/>
                    </a:lnTo>
                    <a:lnTo>
                      <a:pt x="13" y="83"/>
                    </a:lnTo>
                    <a:lnTo>
                      <a:pt x="16" y="87"/>
                    </a:lnTo>
                    <a:lnTo>
                      <a:pt x="20" y="91"/>
                    </a:lnTo>
                    <a:lnTo>
                      <a:pt x="27" y="98"/>
                    </a:lnTo>
                    <a:lnTo>
                      <a:pt x="35" y="103"/>
                    </a:lnTo>
                    <a:lnTo>
                      <a:pt x="43" y="106"/>
                    </a:lnTo>
                    <a:lnTo>
                      <a:pt x="47" y="107"/>
                    </a:lnTo>
                    <a:lnTo>
                      <a:pt x="51" y="109"/>
                    </a:lnTo>
                    <a:lnTo>
                      <a:pt x="55" y="109"/>
                    </a:lnTo>
                    <a:lnTo>
                      <a:pt x="60" y="107"/>
                    </a:lnTo>
                    <a:lnTo>
                      <a:pt x="68" y="105"/>
                    </a:lnTo>
                    <a:lnTo>
                      <a:pt x="71" y="103"/>
                    </a:lnTo>
                    <a:lnTo>
                      <a:pt x="73" y="100"/>
                    </a:lnTo>
                    <a:lnTo>
                      <a:pt x="76" y="98"/>
                    </a:lnTo>
                    <a:lnTo>
                      <a:pt x="79" y="95"/>
                    </a:lnTo>
                    <a:lnTo>
                      <a:pt x="83" y="87"/>
                    </a:lnTo>
                    <a:lnTo>
                      <a:pt x="84" y="78"/>
                    </a:lnTo>
                    <a:lnTo>
                      <a:pt x="86" y="67"/>
                    </a:lnTo>
                    <a:lnTo>
                      <a:pt x="84" y="56"/>
                    </a:lnTo>
                    <a:lnTo>
                      <a:pt x="82" y="45"/>
                    </a:lnTo>
                    <a:lnTo>
                      <a:pt x="77" y="36"/>
                    </a:lnTo>
                    <a:lnTo>
                      <a:pt x="72" y="26"/>
                    </a:lnTo>
                    <a:lnTo>
                      <a:pt x="69" y="22"/>
                    </a:lnTo>
                    <a:lnTo>
                      <a:pt x="65" y="18"/>
                    </a:lnTo>
                    <a:lnTo>
                      <a:pt x="58" y="11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42" y="1"/>
                    </a:lnTo>
                    <a:lnTo>
                      <a:pt x="38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5" name="Freeform 1134"/>
              <p:cNvSpPr>
                <a:spLocks/>
              </p:cNvSpPr>
              <p:nvPr userDrawn="1"/>
            </p:nvSpPr>
            <p:spPr bwMode="auto">
              <a:xfrm>
                <a:off x="4073" y="3086"/>
                <a:ext cx="49" cy="57"/>
              </a:xfrm>
              <a:custGeom>
                <a:avLst/>
                <a:gdLst>
                  <a:gd name="T0" fmla="*/ 0 w 99"/>
                  <a:gd name="T1" fmla="*/ 0 h 116"/>
                  <a:gd name="T2" fmla="*/ 0 w 99"/>
                  <a:gd name="T3" fmla="*/ 0 h 116"/>
                  <a:gd name="T4" fmla="*/ 0 w 99"/>
                  <a:gd name="T5" fmla="*/ 0 h 116"/>
                  <a:gd name="T6" fmla="*/ 0 w 99"/>
                  <a:gd name="T7" fmla="*/ 0 h 116"/>
                  <a:gd name="T8" fmla="*/ 0 w 99"/>
                  <a:gd name="T9" fmla="*/ 0 h 116"/>
                  <a:gd name="T10" fmla="*/ 0 w 99"/>
                  <a:gd name="T11" fmla="*/ 0 h 116"/>
                  <a:gd name="T12" fmla="*/ 0 w 99"/>
                  <a:gd name="T13" fmla="*/ 0 h 116"/>
                  <a:gd name="T14" fmla="*/ 0 w 99"/>
                  <a:gd name="T15" fmla="*/ 0 h 116"/>
                  <a:gd name="T16" fmla="*/ 0 w 99"/>
                  <a:gd name="T17" fmla="*/ 0 h 116"/>
                  <a:gd name="T18" fmla="*/ 0 w 99"/>
                  <a:gd name="T19" fmla="*/ 0 h 116"/>
                  <a:gd name="T20" fmla="*/ 0 w 99"/>
                  <a:gd name="T21" fmla="*/ 0 h 116"/>
                  <a:gd name="T22" fmla="*/ 0 w 99"/>
                  <a:gd name="T23" fmla="*/ 0 h 116"/>
                  <a:gd name="T24" fmla="*/ 0 w 99"/>
                  <a:gd name="T25" fmla="*/ 0 h 116"/>
                  <a:gd name="T26" fmla="*/ 0 w 99"/>
                  <a:gd name="T27" fmla="*/ 0 h 116"/>
                  <a:gd name="T28" fmla="*/ 0 w 99"/>
                  <a:gd name="T29" fmla="*/ 0 h 116"/>
                  <a:gd name="T30" fmla="*/ 0 w 99"/>
                  <a:gd name="T31" fmla="*/ 0 h 116"/>
                  <a:gd name="T32" fmla="*/ 0 w 99"/>
                  <a:gd name="T33" fmla="*/ 0 h 116"/>
                  <a:gd name="T34" fmla="*/ 0 w 99"/>
                  <a:gd name="T35" fmla="*/ 0 h 116"/>
                  <a:gd name="T36" fmla="*/ 0 w 99"/>
                  <a:gd name="T37" fmla="*/ 0 h 116"/>
                  <a:gd name="T38" fmla="*/ 0 w 99"/>
                  <a:gd name="T39" fmla="*/ 0 h 116"/>
                  <a:gd name="T40" fmla="*/ 0 w 99"/>
                  <a:gd name="T41" fmla="*/ 0 h 116"/>
                  <a:gd name="T42" fmla="*/ 0 w 99"/>
                  <a:gd name="T43" fmla="*/ 0 h 116"/>
                  <a:gd name="T44" fmla="*/ 0 w 99"/>
                  <a:gd name="T45" fmla="*/ 0 h 116"/>
                  <a:gd name="T46" fmla="*/ 0 w 99"/>
                  <a:gd name="T47" fmla="*/ 0 h 116"/>
                  <a:gd name="T48" fmla="*/ 0 w 99"/>
                  <a:gd name="T49" fmla="*/ 0 h 116"/>
                  <a:gd name="T50" fmla="*/ 0 w 99"/>
                  <a:gd name="T51" fmla="*/ 0 h 116"/>
                  <a:gd name="T52" fmla="*/ 0 w 99"/>
                  <a:gd name="T53" fmla="*/ 0 h 116"/>
                  <a:gd name="T54" fmla="*/ 0 w 99"/>
                  <a:gd name="T55" fmla="*/ 0 h 116"/>
                  <a:gd name="T56" fmla="*/ 0 w 99"/>
                  <a:gd name="T57" fmla="*/ 0 h 116"/>
                  <a:gd name="T58" fmla="*/ 0 w 99"/>
                  <a:gd name="T59" fmla="*/ 0 h 116"/>
                  <a:gd name="T60" fmla="*/ 0 w 99"/>
                  <a:gd name="T61" fmla="*/ 0 h 116"/>
                  <a:gd name="T62" fmla="*/ 0 w 99"/>
                  <a:gd name="T63" fmla="*/ 0 h 116"/>
                  <a:gd name="T64" fmla="*/ 0 w 99"/>
                  <a:gd name="T65" fmla="*/ 0 h 116"/>
                  <a:gd name="T66" fmla="*/ 0 w 99"/>
                  <a:gd name="T67" fmla="*/ 0 h 116"/>
                  <a:gd name="T68" fmla="*/ 0 w 99"/>
                  <a:gd name="T69" fmla="*/ 0 h 116"/>
                  <a:gd name="T70" fmla="*/ 0 w 99"/>
                  <a:gd name="T71" fmla="*/ 0 h 116"/>
                  <a:gd name="T72" fmla="*/ 0 w 99"/>
                  <a:gd name="T73" fmla="*/ 0 h 116"/>
                  <a:gd name="T74" fmla="*/ 0 w 99"/>
                  <a:gd name="T75" fmla="*/ 0 h 116"/>
                  <a:gd name="T76" fmla="*/ 0 w 99"/>
                  <a:gd name="T77" fmla="*/ 0 h 116"/>
                  <a:gd name="T78" fmla="*/ 0 w 99"/>
                  <a:gd name="T79" fmla="*/ 0 h 116"/>
                  <a:gd name="T80" fmla="*/ 0 w 99"/>
                  <a:gd name="T81" fmla="*/ 0 h 116"/>
                  <a:gd name="T82" fmla="*/ 0 w 99"/>
                  <a:gd name="T83" fmla="*/ 0 h 116"/>
                  <a:gd name="T84" fmla="*/ 0 w 99"/>
                  <a:gd name="T85" fmla="*/ 0 h 116"/>
                  <a:gd name="T86" fmla="*/ 0 w 99"/>
                  <a:gd name="T87" fmla="*/ 0 h 116"/>
                  <a:gd name="T88" fmla="*/ 0 w 99"/>
                  <a:gd name="T89" fmla="*/ 0 h 116"/>
                  <a:gd name="T90" fmla="*/ 0 w 99"/>
                  <a:gd name="T91" fmla="*/ 0 h 116"/>
                  <a:gd name="T92" fmla="*/ 0 w 99"/>
                  <a:gd name="T93" fmla="*/ 0 h 116"/>
                  <a:gd name="T94" fmla="*/ 0 w 99"/>
                  <a:gd name="T95" fmla="*/ 0 h 116"/>
                  <a:gd name="T96" fmla="*/ 0 w 99"/>
                  <a:gd name="T97" fmla="*/ 0 h 11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9" h="116">
                    <a:moveTo>
                      <a:pt x="39" y="0"/>
                    </a:moveTo>
                    <a:lnTo>
                      <a:pt x="35" y="0"/>
                    </a:lnTo>
                    <a:lnTo>
                      <a:pt x="29" y="0"/>
                    </a:lnTo>
                    <a:lnTo>
                      <a:pt x="21" y="3"/>
                    </a:lnTo>
                    <a:lnTo>
                      <a:pt x="14" y="8"/>
                    </a:lnTo>
                    <a:lnTo>
                      <a:pt x="8" y="14"/>
                    </a:lnTo>
                    <a:lnTo>
                      <a:pt x="3" y="22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4" y="66"/>
                    </a:lnTo>
                    <a:lnTo>
                      <a:pt x="6" y="72"/>
                    </a:lnTo>
                    <a:lnTo>
                      <a:pt x="8" y="77"/>
                    </a:lnTo>
                    <a:lnTo>
                      <a:pt x="11" y="83"/>
                    </a:lnTo>
                    <a:lnTo>
                      <a:pt x="15" y="87"/>
                    </a:lnTo>
                    <a:lnTo>
                      <a:pt x="22" y="96"/>
                    </a:lnTo>
                    <a:lnTo>
                      <a:pt x="30" y="103"/>
                    </a:lnTo>
                    <a:lnTo>
                      <a:pt x="40" y="110"/>
                    </a:lnTo>
                    <a:lnTo>
                      <a:pt x="50" y="114"/>
                    </a:lnTo>
                    <a:lnTo>
                      <a:pt x="54" y="114"/>
                    </a:lnTo>
                    <a:lnTo>
                      <a:pt x="59" y="116"/>
                    </a:lnTo>
                    <a:lnTo>
                      <a:pt x="65" y="116"/>
                    </a:lnTo>
                    <a:lnTo>
                      <a:pt x="69" y="116"/>
                    </a:lnTo>
                    <a:lnTo>
                      <a:pt x="73" y="114"/>
                    </a:lnTo>
                    <a:lnTo>
                      <a:pt x="77" y="113"/>
                    </a:lnTo>
                    <a:lnTo>
                      <a:pt x="81" y="110"/>
                    </a:lnTo>
                    <a:lnTo>
                      <a:pt x="85" y="107"/>
                    </a:lnTo>
                    <a:lnTo>
                      <a:pt x="91" y="101"/>
                    </a:lnTo>
                    <a:lnTo>
                      <a:pt x="94" y="96"/>
                    </a:lnTo>
                    <a:lnTo>
                      <a:pt x="95" y="92"/>
                    </a:lnTo>
                    <a:lnTo>
                      <a:pt x="98" y="88"/>
                    </a:lnTo>
                    <a:lnTo>
                      <a:pt x="98" y="83"/>
                    </a:lnTo>
                    <a:lnTo>
                      <a:pt x="99" y="77"/>
                    </a:lnTo>
                    <a:lnTo>
                      <a:pt x="99" y="72"/>
                    </a:lnTo>
                    <a:lnTo>
                      <a:pt x="98" y="61"/>
                    </a:lnTo>
                    <a:lnTo>
                      <a:pt x="96" y="55"/>
                    </a:lnTo>
                    <a:lnTo>
                      <a:pt x="95" y="48"/>
                    </a:lnTo>
                    <a:lnTo>
                      <a:pt x="94" y="43"/>
                    </a:lnTo>
                    <a:lnTo>
                      <a:pt x="91" y="37"/>
                    </a:lnTo>
                    <a:lnTo>
                      <a:pt x="84" y="28"/>
                    </a:lnTo>
                    <a:lnTo>
                      <a:pt x="77" y="18"/>
                    </a:lnTo>
                    <a:lnTo>
                      <a:pt x="69" y="11"/>
                    </a:lnTo>
                    <a:lnTo>
                      <a:pt x="59" y="6"/>
                    </a:lnTo>
                    <a:lnTo>
                      <a:pt x="54" y="3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6" name="Freeform 1135"/>
              <p:cNvSpPr>
                <a:spLocks/>
              </p:cNvSpPr>
              <p:nvPr userDrawn="1"/>
            </p:nvSpPr>
            <p:spPr bwMode="auto">
              <a:xfrm>
                <a:off x="3643" y="3062"/>
                <a:ext cx="38" cy="50"/>
              </a:xfrm>
              <a:custGeom>
                <a:avLst/>
                <a:gdLst>
                  <a:gd name="T0" fmla="*/ 1 w 75"/>
                  <a:gd name="T1" fmla="*/ 0 h 101"/>
                  <a:gd name="T2" fmla="*/ 1 w 75"/>
                  <a:gd name="T3" fmla="*/ 0 h 101"/>
                  <a:gd name="T4" fmla="*/ 1 w 75"/>
                  <a:gd name="T5" fmla="*/ 0 h 101"/>
                  <a:gd name="T6" fmla="*/ 1 w 75"/>
                  <a:gd name="T7" fmla="*/ 0 h 101"/>
                  <a:gd name="T8" fmla="*/ 1 w 75"/>
                  <a:gd name="T9" fmla="*/ 0 h 101"/>
                  <a:gd name="T10" fmla="*/ 1 w 75"/>
                  <a:gd name="T11" fmla="*/ 0 h 101"/>
                  <a:gd name="T12" fmla="*/ 1 w 75"/>
                  <a:gd name="T13" fmla="*/ 0 h 101"/>
                  <a:gd name="T14" fmla="*/ 1 w 75"/>
                  <a:gd name="T15" fmla="*/ 0 h 101"/>
                  <a:gd name="T16" fmla="*/ 1 w 75"/>
                  <a:gd name="T17" fmla="*/ 0 h 101"/>
                  <a:gd name="T18" fmla="*/ 1 w 75"/>
                  <a:gd name="T19" fmla="*/ 0 h 101"/>
                  <a:gd name="T20" fmla="*/ 1 w 75"/>
                  <a:gd name="T21" fmla="*/ 0 h 101"/>
                  <a:gd name="T22" fmla="*/ 0 w 75"/>
                  <a:gd name="T23" fmla="*/ 0 h 101"/>
                  <a:gd name="T24" fmla="*/ 0 w 75"/>
                  <a:gd name="T25" fmla="*/ 0 h 101"/>
                  <a:gd name="T26" fmla="*/ 1 w 75"/>
                  <a:gd name="T27" fmla="*/ 0 h 101"/>
                  <a:gd name="T28" fmla="*/ 1 w 75"/>
                  <a:gd name="T29" fmla="*/ 0 h 101"/>
                  <a:gd name="T30" fmla="*/ 1 w 75"/>
                  <a:gd name="T31" fmla="*/ 0 h 101"/>
                  <a:gd name="T32" fmla="*/ 1 w 75"/>
                  <a:gd name="T33" fmla="*/ 0 h 101"/>
                  <a:gd name="T34" fmla="*/ 1 w 75"/>
                  <a:gd name="T35" fmla="*/ 0 h 101"/>
                  <a:gd name="T36" fmla="*/ 1 w 75"/>
                  <a:gd name="T37" fmla="*/ 0 h 101"/>
                  <a:gd name="T38" fmla="*/ 1 w 75"/>
                  <a:gd name="T39" fmla="*/ 0 h 101"/>
                  <a:gd name="T40" fmla="*/ 1 w 75"/>
                  <a:gd name="T41" fmla="*/ 0 h 101"/>
                  <a:gd name="T42" fmla="*/ 1 w 75"/>
                  <a:gd name="T43" fmla="*/ 0 h 101"/>
                  <a:gd name="T44" fmla="*/ 1 w 75"/>
                  <a:gd name="T45" fmla="*/ 0 h 101"/>
                  <a:gd name="T46" fmla="*/ 1 w 75"/>
                  <a:gd name="T47" fmla="*/ 0 h 101"/>
                  <a:gd name="T48" fmla="*/ 1 w 75"/>
                  <a:gd name="T49" fmla="*/ 0 h 101"/>
                  <a:gd name="T50" fmla="*/ 1 w 75"/>
                  <a:gd name="T51" fmla="*/ 0 h 101"/>
                  <a:gd name="T52" fmla="*/ 1 w 75"/>
                  <a:gd name="T53" fmla="*/ 0 h 101"/>
                  <a:gd name="T54" fmla="*/ 1 w 75"/>
                  <a:gd name="T55" fmla="*/ 0 h 101"/>
                  <a:gd name="T56" fmla="*/ 1 w 75"/>
                  <a:gd name="T57" fmla="*/ 0 h 101"/>
                  <a:gd name="T58" fmla="*/ 1 w 75"/>
                  <a:gd name="T59" fmla="*/ 0 h 101"/>
                  <a:gd name="T60" fmla="*/ 1 w 75"/>
                  <a:gd name="T61" fmla="*/ 0 h 101"/>
                  <a:gd name="T62" fmla="*/ 1 w 75"/>
                  <a:gd name="T63" fmla="*/ 0 h 101"/>
                  <a:gd name="T64" fmla="*/ 1 w 75"/>
                  <a:gd name="T65" fmla="*/ 0 h 101"/>
                  <a:gd name="T66" fmla="*/ 1 w 75"/>
                  <a:gd name="T67" fmla="*/ 0 h 101"/>
                  <a:gd name="T68" fmla="*/ 1 w 75"/>
                  <a:gd name="T69" fmla="*/ 0 h 101"/>
                  <a:gd name="T70" fmla="*/ 1 w 75"/>
                  <a:gd name="T71" fmla="*/ 0 h 101"/>
                  <a:gd name="T72" fmla="*/ 1 w 75"/>
                  <a:gd name="T73" fmla="*/ 0 h 101"/>
                  <a:gd name="T74" fmla="*/ 1 w 75"/>
                  <a:gd name="T75" fmla="*/ 0 h 101"/>
                  <a:gd name="T76" fmla="*/ 1 w 75"/>
                  <a:gd name="T77" fmla="*/ 0 h 101"/>
                  <a:gd name="T78" fmla="*/ 1 w 75"/>
                  <a:gd name="T79" fmla="*/ 0 h 101"/>
                  <a:gd name="T80" fmla="*/ 1 w 75"/>
                  <a:gd name="T81" fmla="*/ 0 h 101"/>
                  <a:gd name="T82" fmla="*/ 1 w 75"/>
                  <a:gd name="T83" fmla="*/ 0 h 101"/>
                  <a:gd name="T84" fmla="*/ 1 w 75"/>
                  <a:gd name="T85" fmla="*/ 0 h 101"/>
                  <a:gd name="T86" fmla="*/ 1 w 75"/>
                  <a:gd name="T87" fmla="*/ 0 h 101"/>
                  <a:gd name="T88" fmla="*/ 1 w 75"/>
                  <a:gd name="T89" fmla="*/ 0 h 10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5" h="101">
                    <a:moveTo>
                      <a:pt x="29" y="0"/>
                    </a:moveTo>
                    <a:lnTo>
                      <a:pt x="24" y="0"/>
                    </a:lnTo>
                    <a:lnTo>
                      <a:pt x="22" y="0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9" y="7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1" y="49"/>
                    </a:lnTo>
                    <a:lnTo>
                      <a:pt x="4" y="58"/>
                    </a:lnTo>
                    <a:lnTo>
                      <a:pt x="7" y="68"/>
                    </a:lnTo>
                    <a:lnTo>
                      <a:pt x="12" y="76"/>
                    </a:lnTo>
                    <a:lnTo>
                      <a:pt x="18" y="84"/>
                    </a:lnTo>
                    <a:lnTo>
                      <a:pt x="24" y="90"/>
                    </a:lnTo>
                    <a:lnTo>
                      <a:pt x="27" y="93"/>
                    </a:lnTo>
                    <a:lnTo>
                      <a:pt x="31" y="95"/>
                    </a:lnTo>
                    <a:lnTo>
                      <a:pt x="38" y="98"/>
                    </a:lnTo>
                    <a:lnTo>
                      <a:pt x="42" y="99"/>
                    </a:lnTo>
                    <a:lnTo>
                      <a:pt x="46" y="101"/>
                    </a:lnTo>
                    <a:lnTo>
                      <a:pt x="53" y="99"/>
                    </a:lnTo>
                    <a:lnTo>
                      <a:pt x="56" y="98"/>
                    </a:lnTo>
                    <a:lnTo>
                      <a:pt x="59" y="97"/>
                    </a:lnTo>
                    <a:lnTo>
                      <a:pt x="60" y="97"/>
                    </a:lnTo>
                    <a:lnTo>
                      <a:pt x="62" y="95"/>
                    </a:lnTo>
                    <a:lnTo>
                      <a:pt x="64" y="93"/>
                    </a:lnTo>
                    <a:lnTo>
                      <a:pt x="68" y="87"/>
                    </a:lnTo>
                    <a:lnTo>
                      <a:pt x="71" y="84"/>
                    </a:lnTo>
                    <a:lnTo>
                      <a:pt x="73" y="80"/>
                    </a:lnTo>
                    <a:lnTo>
                      <a:pt x="74" y="72"/>
                    </a:lnTo>
                    <a:lnTo>
                      <a:pt x="75" y="62"/>
                    </a:lnTo>
                    <a:lnTo>
                      <a:pt x="74" y="53"/>
                    </a:lnTo>
                    <a:lnTo>
                      <a:pt x="71" y="42"/>
                    </a:lnTo>
                    <a:lnTo>
                      <a:pt x="67" y="32"/>
                    </a:lnTo>
                    <a:lnTo>
                      <a:pt x="63" y="24"/>
                    </a:lnTo>
                    <a:lnTo>
                      <a:pt x="56" y="16"/>
                    </a:lnTo>
                    <a:lnTo>
                      <a:pt x="51" y="10"/>
                    </a:lnTo>
                    <a:lnTo>
                      <a:pt x="44" y="5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7" name="Freeform 1136"/>
              <p:cNvSpPr>
                <a:spLocks/>
              </p:cNvSpPr>
              <p:nvPr userDrawn="1"/>
            </p:nvSpPr>
            <p:spPr bwMode="auto">
              <a:xfrm>
                <a:off x="3773" y="3069"/>
                <a:ext cx="40" cy="52"/>
              </a:xfrm>
              <a:custGeom>
                <a:avLst/>
                <a:gdLst>
                  <a:gd name="T0" fmla="*/ 0 w 81"/>
                  <a:gd name="T1" fmla="*/ 0 h 105"/>
                  <a:gd name="T2" fmla="*/ 0 w 81"/>
                  <a:gd name="T3" fmla="*/ 0 h 105"/>
                  <a:gd name="T4" fmla="*/ 0 w 81"/>
                  <a:gd name="T5" fmla="*/ 0 h 105"/>
                  <a:gd name="T6" fmla="*/ 0 w 81"/>
                  <a:gd name="T7" fmla="*/ 0 h 105"/>
                  <a:gd name="T8" fmla="*/ 0 w 81"/>
                  <a:gd name="T9" fmla="*/ 0 h 105"/>
                  <a:gd name="T10" fmla="*/ 0 w 81"/>
                  <a:gd name="T11" fmla="*/ 0 h 105"/>
                  <a:gd name="T12" fmla="*/ 0 w 81"/>
                  <a:gd name="T13" fmla="*/ 0 h 105"/>
                  <a:gd name="T14" fmla="*/ 0 w 81"/>
                  <a:gd name="T15" fmla="*/ 0 h 105"/>
                  <a:gd name="T16" fmla="*/ 0 w 81"/>
                  <a:gd name="T17" fmla="*/ 0 h 105"/>
                  <a:gd name="T18" fmla="*/ 0 w 81"/>
                  <a:gd name="T19" fmla="*/ 0 h 105"/>
                  <a:gd name="T20" fmla="*/ 0 w 81"/>
                  <a:gd name="T21" fmla="*/ 0 h 105"/>
                  <a:gd name="T22" fmla="*/ 0 w 81"/>
                  <a:gd name="T23" fmla="*/ 0 h 105"/>
                  <a:gd name="T24" fmla="*/ 0 w 81"/>
                  <a:gd name="T25" fmla="*/ 0 h 105"/>
                  <a:gd name="T26" fmla="*/ 0 w 81"/>
                  <a:gd name="T27" fmla="*/ 0 h 105"/>
                  <a:gd name="T28" fmla="*/ 0 w 81"/>
                  <a:gd name="T29" fmla="*/ 0 h 105"/>
                  <a:gd name="T30" fmla="*/ 0 w 81"/>
                  <a:gd name="T31" fmla="*/ 0 h 105"/>
                  <a:gd name="T32" fmla="*/ 0 w 81"/>
                  <a:gd name="T33" fmla="*/ 0 h 105"/>
                  <a:gd name="T34" fmla="*/ 0 w 81"/>
                  <a:gd name="T35" fmla="*/ 0 h 105"/>
                  <a:gd name="T36" fmla="*/ 0 w 81"/>
                  <a:gd name="T37" fmla="*/ 0 h 105"/>
                  <a:gd name="T38" fmla="*/ 0 w 81"/>
                  <a:gd name="T39" fmla="*/ 0 h 105"/>
                  <a:gd name="T40" fmla="*/ 0 w 81"/>
                  <a:gd name="T41" fmla="*/ 0 h 105"/>
                  <a:gd name="T42" fmla="*/ 0 w 81"/>
                  <a:gd name="T43" fmla="*/ 0 h 105"/>
                  <a:gd name="T44" fmla="*/ 0 w 81"/>
                  <a:gd name="T45" fmla="*/ 0 h 105"/>
                  <a:gd name="T46" fmla="*/ 0 w 81"/>
                  <a:gd name="T47" fmla="*/ 0 h 105"/>
                  <a:gd name="T48" fmla="*/ 0 w 81"/>
                  <a:gd name="T49" fmla="*/ 0 h 105"/>
                  <a:gd name="T50" fmla="*/ 0 w 81"/>
                  <a:gd name="T51" fmla="*/ 0 h 105"/>
                  <a:gd name="T52" fmla="*/ 0 w 81"/>
                  <a:gd name="T53" fmla="*/ 0 h 105"/>
                  <a:gd name="T54" fmla="*/ 0 w 81"/>
                  <a:gd name="T55" fmla="*/ 0 h 105"/>
                  <a:gd name="T56" fmla="*/ 0 w 81"/>
                  <a:gd name="T57" fmla="*/ 0 h 105"/>
                  <a:gd name="T58" fmla="*/ 0 w 81"/>
                  <a:gd name="T59" fmla="*/ 0 h 105"/>
                  <a:gd name="T60" fmla="*/ 0 w 81"/>
                  <a:gd name="T61" fmla="*/ 0 h 105"/>
                  <a:gd name="T62" fmla="*/ 0 w 81"/>
                  <a:gd name="T63" fmla="*/ 0 h 105"/>
                  <a:gd name="T64" fmla="*/ 0 w 81"/>
                  <a:gd name="T65" fmla="*/ 0 h 105"/>
                  <a:gd name="T66" fmla="*/ 0 w 81"/>
                  <a:gd name="T67" fmla="*/ 0 h 105"/>
                  <a:gd name="T68" fmla="*/ 0 w 81"/>
                  <a:gd name="T69" fmla="*/ 0 h 105"/>
                  <a:gd name="T70" fmla="*/ 0 w 81"/>
                  <a:gd name="T71" fmla="*/ 0 h 105"/>
                  <a:gd name="T72" fmla="*/ 0 w 81"/>
                  <a:gd name="T73" fmla="*/ 0 h 105"/>
                  <a:gd name="T74" fmla="*/ 0 w 81"/>
                  <a:gd name="T75" fmla="*/ 0 h 105"/>
                  <a:gd name="T76" fmla="*/ 0 w 81"/>
                  <a:gd name="T77" fmla="*/ 0 h 105"/>
                  <a:gd name="T78" fmla="*/ 0 w 81"/>
                  <a:gd name="T79" fmla="*/ 0 h 105"/>
                  <a:gd name="T80" fmla="*/ 0 w 81"/>
                  <a:gd name="T81" fmla="*/ 0 h 105"/>
                  <a:gd name="T82" fmla="*/ 0 w 81"/>
                  <a:gd name="T83" fmla="*/ 0 h 105"/>
                  <a:gd name="T84" fmla="*/ 0 w 81"/>
                  <a:gd name="T85" fmla="*/ 0 h 105"/>
                  <a:gd name="T86" fmla="*/ 0 w 81"/>
                  <a:gd name="T87" fmla="*/ 0 h 105"/>
                  <a:gd name="T88" fmla="*/ 0 w 81"/>
                  <a:gd name="T89" fmla="*/ 0 h 105"/>
                  <a:gd name="T90" fmla="*/ 0 w 81"/>
                  <a:gd name="T91" fmla="*/ 0 h 105"/>
                  <a:gd name="T92" fmla="*/ 0 w 81"/>
                  <a:gd name="T93" fmla="*/ 0 h 105"/>
                  <a:gd name="T94" fmla="*/ 0 w 81"/>
                  <a:gd name="T95" fmla="*/ 0 h 105"/>
                  <a:gd name="T96" fmla="*/ 0 w 81"/>
                  <a:gd name="T97" fmla="*/ 0 h 105"/>
                  <a:gd name="T98" fmla="*/ 0 w 81"/>
                  <a:gd name="T99" fmla="*/ 0 h 105"/>
                  <a:gd name="T100" fmla="*/ 0 w 81"/>
                  <a:gd name="T101" fmla="*/ 0 h 105"/>
                  <a:gd name="T102" fmla="*/ 0 w 81"/>
                  <a:gd name="T103" fmla="*/ 0 h 105"/>
                  <a:gd name="T104" fmla="*/ 0 w 81"/>
                  <a:gd name="T105" fmla="*/ 0 h 105"/>
                  <a:gd name="T106" fmla="*/ 0 w 81"/>
                  <a:gd name="T107" fmla="*/ 0 h 10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1" h="105">
                    <a:moveTo>
                      <a:pt x="30" y="0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5" y="14"/>
                    </a:lnTo>
                    <a:lnTo>
                      <a:pt x="2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1" y="55"/>
                    </a:lnTo>
                    <a:lnTo>
                      <a:pt x="2" y="61"/>
                    </a:lnTo>
                    <a:lnTo>
                      <a:pt x="5" y="66"/>
                    </a:lnTo>
                    <a:lnTo>
                      <a:pt x="6" y="70"/>
                    </a:lnTo>
                    <a:lnTo>
                      <a:pt x="12" y="80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24" y="95"/>
                    </a:lnTo>
                    <a:lnTo>
                      <a:pt x="28" y="98"/>
                    </a:lnTo>
                    <a:lnTo>
                      <a:pt x="33" y="99"/>
                    </a:lnTo>
                    <a:lnTo>
                      <a:pt x="37" y="102"/>
                    </a:lnTo>
                    <a:lnTo>
                      <a:pt x="41" y="103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3" y="105"/>
                    </a:lnTo>
                    <a:lnTo>
                      <a:pt x="56" y="105"/>
                    </a:lnTo>
                    <a:lnTo>
                      <a:pt x="60" y="103"/>
                    </a:lnTo>
                    <a:lnTo>
                      <a:pt x="63" y="102"/>
                    </a:lnTo>
                    <a:lnTo>
                      <a:pt x="67" y="101"/>
                    </a:lnTo>
                    <a:lnTo>
                      <a:pt x="70" y="98"/>
                    </a:lnTo>
                    <a:lnTo>
                      <a:pt x="72" y="95"/>
                    </a:lnTo>
                    <a:lnTo>
                      <a:pt x="74" y="91"/>
                    </a:lnTo>
                    <a:lnTo>
                      <a:pt x="77" y="88"/>
                    </a:lnTo>
                    <a:lnTo>
                      <a:pt x="78" y="84"/>
                    </a:lnTo>
                    <a:lnTo>
                      <a:pt x="79" y="80"/>
                    </a:lnTo>
                    <a:lnTo>
                      <a:pt x="79" y="76"/>
                    </a:lnTo>
                    <a:lnTo>
                      <a:pt x="81" y="66"/>
                    </a:lnTo>
                    <a:lnTo>
                      <a:pt x="79" y="55"/>
                    </a:lnTo>
                    <a:lnTo>
                      <a:pt x="78" y="50"/>
                    </a:lnTo>
                    <a:lnTo>
                      <a:pt x="77" y="44"/>
                    </a:lnTo>
                    <a:lnTo>
                      <a:pt x="75" y="39"/>
                    </a:lnTo>
                    <a:lnTo>
                      <a:pt x="72" y="35"/>
                    </a:lnTo>
                    <a:lnTo>
                      <a:pt x="68" y="25"/>
                    </a:lnTo>
                    <a:lnTo>
                      <a:pt x="61" y="17"/>
                    </a:lnTo>
                    <a:lnTo>
                      <a:pt x="57" y="14"/>
                    </a:lnTo>
                    <a:lnTo>
                      <a:pt x="55" y="10"/>
                    </a:lnTo>
                    <a:lnTo>
                      <a:pt x="46" y="6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8" name="Freeform 1137"/>
              <p:cNvSpPr>
                <a:spLocks/>
              </p:cNvSpPr>
              <p:nvPr userDrawn="1"/>
            </p:nvSpPr>
            <p:spPr bwMode="auto">
              <a:xfrm>
                <a:off x="3991" y="3081"/>
                <a:ext cx="48" cy="56"/>
              </a:xfrm>
              <a:custGeom>
                <a:avLst/>
                <a:gdLst>
                  <a:gd name="T0" fmla="*/ 1 w 95"/>
                  <a:gd name="T1" fmla="*/ 0 h 112"/>
                  <a:gd name="T2" fmla="*/ 1 w 95"/>
                  <a:gd name="T3" fmla="*/ 0 h 112"/>
                  <a:gd name="T4" fmla="*/ 1 w 95"/>
                  <a:gd name="T5" fmla="*/ 1 h 112"/>
                  <a:gd name="T6" fmla="*/ 1 w 95"/>
                  <a:gd name="T7" fmla="*/ 1 h 112"/>
                  <a:gd name="T8" fmla="*/ 1 w 95"/>
                  <a:gd name="T9" fmla="*/ 1 h 112"/>
                  <a:gd name="T10" fmla="*/ 1 w 95"/>
                  <a:gd name="T11" fmla="*/ 1 h 112"/>
                  <a:gd name="T12" fmla="*/ 1 w 95"/>
                  <a:gd name="T13" fmla="*/ 1 h 112"/>
                  <a:gd name="T14" fmla="*/ 1 w 95"/>
                  <a:gd name="T15" fmla="*/ 1 h 112"/>
                  <a:gd name="T16" fmla="*/ 1 w 95"/>
                  <a:gd name="T17" fmla="*/ 1 h 112"/>
                  <a:gd name="T18" fmla="*/ 1 w 95"/>
                  <a:gd name="T19" fmla="*/ 1 h 112"/>
                  <a:gd name="T20" fmla="*/ 1 w 95"/>
                  <a:gd name="T21" fmla="*/ 1 h 112"/>
                  <a:gd name="T22" fmla="*/ 1 w 95"/>
                  <a:gd name="T23" fmla="*/ 1 h 112"/>
                  <a:gd name="T24" fmla="*/ 0 w 95"/>
                  <a:gd name="T25" fmla="*/ 1 h 112"/>
                  <a:gd name="T26" fmla="*/ 0 w 95"/>
                  <a:gd name="T27" fmla="*/ 1 h 112"/>
                  <a:gd name="T28" fmla="*/ 1 w 95"/>
                  <a:gd name="T29" fmla="*/ 1 h 112"/>
                  <a:gd name="T30" fmla="*/ 1 w 95"/>
                  <a:gd name="T31" fmla="*/ 1 h 112"/>
                  <a:gd name="T32" fmla="*/ 1 w 95"/>
                  <a:gd name="T33" fmla="*/ 1 h 112"/>
                  <a:gd name="T34" fmla="*/ 1 w 95"/>
                  <a:gd name="T35" fmla="*/ 1 h 112"/>
                  <a:gd name="T36" fmla="*/ 1 w 95"/>
                  <a:gd name="T37" fmla="*/ 1 h 112"/>
                  <a:gd name="T38" fmla="*/ 1 w 95"/>
                  <a:gd name="T39" fmla="*/ 1 h 112"/>
                  <a:gd name="T40" fmla="*/ 1 w 95"/>
                  <a:gd name="T41" fmla="*/ 1 h 112"/>
                  <a:gd name="T42" fmla="*/ 1 w 95"/>
                  <a:gd name="T43" fmla="*/ 1 h 112"/>
                  <a:gd name="T44" fmla="*/ 1 w 95"/>
                  <a:gd name="T45" fmla="*/ 1 h 112"/>
                  <a:gd name="T46" fmla="*/ 1 w 95"/>
                  <a:gd name="T47" fmla="*/ 1 h 112"/>
                  <a:gd name="T48" fmla="*/ 1 w 95"/>
                  <a:gd name="T49" fmla="*/ 1 h 112"/>
                  <a:gd name="T50" fmla="*/ 1 w 95"/>
                  <a:gd name="T51" fmla="*/ 1 h 112"/>
                  <a:gd name="T52" fmla="*/ 1 w 95"/>
                  <a:gd name="T53" fmla="*/ 1 h 112"/>
                  <a:gd name="T54" fmla="*/ 1 w 95"/>
                  <a:gd name="T55" fmla="*/ 1 h 112"/>
                  <a:gd name="T56" fmla="*/ 1 w 95"/>
                  <a:gd name="T57" fmla="*/ 1 h 112"/>
                  <a:gd name="T58" fmla="*/ 1 w 95"/>
                  <a:gd name="T59" fmla="*/ 1 h 112"/>
                  <a:gd name="T60" fmla="*/ 1 w 95"/>
                  <a:gd name="T61" fmla="*/ 1 h 112"/>
                  <a:gd name="T62" fmla="*/ 1 w 95"/>
                  <a:gd name="T63" fmla="*/ 1 h 112"/>
                  <a:gd name="T64" fmla="*/ 1 w 95"/>
                  <a:gd name="T65" fmla="*/ 1 h 112"/>
                  <a:gd name="T66" fmla="*/ 1 w 95"/>
                  <a:gd name="T67" fmla="*/ 1 h 112"/>
                  <a:gd name="T68" fmla="*/ 1 w 95"/>
                  <a:gd name="T69" fmla="*/ 1 h 112"/>
                  <a:gd name="T70" fmla="*/ 1 w 95"/>
                  <a:gd name="T71" fmla="*/ 1 h 112"/>
                  <a:gd name="T72" fmla="*/ 1 w 95"/>
                  <a:gd name="T73" fmla="*/ 1 h 112"/>
                  <a:gd name="T74" fmla="*/ 1 w 95"/>
                  <a:gd name="T75" fmla="*/ 1 h 112"/>
                  <a:gd name="T76" fmla="*/ 1 w 95"/>
                  <a:gd name="T77" fmla="*/ 1 h 112"/>
                  <a:gd name="T78" fmla="*/ 1 w 95"/>
                  <a:gd name="T79" fmla="*/ 1 h 112"/>
                  <a:gd name="T80" fmla="*/ 1 w 95"/>
                  <a:gd name="T81" fmla="*/ 1 h 112"/>
                  <a:gd name="T82" fmla="*/ 1 w 95"/>
                  <a:gd name="T83" fmla="*/ 1 h 112"/>
                  <a:gd name="T84" fmla="*/ 1 w 95"/>
                  <a:gd name="T85" fmla="*/ 1 h 112"/>
                  <a:gd name="T86" fmla="*/ 1 w 95"/>
                  <a:gd name="T87" fmla="*/ 1 h 112"/>
                  <a:gd name="T88" fmla="*/ 1 w 95"/>
                  <a:gd name="T89" fmla="*/ 1 h 112"/>
                  <a:gd name="T90" fmla="*/ 1 w 95"/>
                  <a:gd name="T91" fmla="*/ 1 h 112"/>
                  <a:gd name="T92" fmla="*/ 1 w 95"/>
                  <a:gd name="T93" fmla="*/ 1 h 112"/>
                  <a:gd name="T94" fmla="*/ 1 w 95"/>
                  <a:gd name="T95" fmla="*/ 1 h 112"/>
                  <a:gd name="T96" fmla="*/ 1 w 95"/>
                  <a:gd name="T97" fmla="*/ 1 h 112"/>
                  <a:gd name="T98" fmla="*/ 1 w 95"/>
                  <a:gd name="T99" fmla="*/ 1 h 112"/>
                  <a:gd name="T100" fmla="*/ 1 w 95"/>
                  <a:gd name="T101" fmla="*/ 1 h 112"/>
                  <a:gd name="T102" fmla="*/ 1 w 95"/>
                  <a:gd name="T103" fmla="*/ 0 h 1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5" h="112">
                    <a:moveTo>
                      <a:pt x="37" y="0"/>
                    </a:moveTo>
                    <a:lnTo>
                      <a:pt x="33" y="0"/>
                    </a:lnTo>
                    <a:lnTo>
                      <a:pt x="29" y="1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4" y="23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53"/>
                    </a:lnTo>
                    <a:lnTo>
                      <a:pt x="4" y="64"/>
                    </a:lnTo>
                    <a:lnTo>
                      <a:pt x="8" y="75"/>
                    </a:lnTo>
                    <a:lnTo>
                      <a:pt x="15" y="85"/>
                    </a:lnTo>
                    <a:lnTo>
                      <a:pt x="22" y="94"/>
                    </a:lnTo>
                    <a:lnTo>
                      <a:pt x="26" y="99"/>
                    </a:lnTo>
                    <a:lnTo>
                      <a:pt x="30" y="101"/>
                    </a:lnTo>
                    <a:lnTo>
                      <a:pt x="38" y="107"/>
                    </a:lnTo>
                    <a:lnTo>
                      <a:pt x="43" y="110"/>
                    </a:lnTo>
                    <a:lnTo>
                      <a:pt x="48" y="111"/>
                    </a:lnTo>
                    <a:lnTo>
                      <a:pt x="52" y="112"/>
                    </a:lnTo>
                    <a:lnTo>
                      <a:pt x="58" y="112"/>
                    </a:lnTo>
                    <a:lnTo>
                      <a:pt x="62" y="112"/>
                    </a:lnTo>
                    <a:lnTo>
                      <a:pt x="66" y="112"/>
                    </a:lnTo>
                    <a:lnTo>
                      <a:pt x="70" y="111"/>
                    </a:lnTo>
                    <a:lnTo>
                      <a:pt x="74" y="110"/>
                    </a:lnTo>
                    <a:lnTo>
                      <a:pt x="78" y="108"/>
                    </a:lnTo>
                    <a:lnTo>
                      <a:pt x="81" y="105"/>
                    </a:lnTo>
                    <a:lnTo>
                      <a:pt x="84" y="101"/>
                    </a:lnTo>
                    <a:lnTo>
                      <a:pt x="87" y="99"/>
                    </a:lnTo>
                    <a:lnTo>
                      <a:pt x="89" y="94"/>
                    </a:lnTo>
                    <a:lnTo>
                      <a:pt x="91" y="90"/>
                    </a:lnTo>
                    <a:lnTo>
                      <a:pt x="93" y="81"/>
                    </a:lnTo>
                    <a:lnTo>
                      <a:pt x="95" y="77"/>
                    </a:lnTo>
                    <a:lnTo>
                      <a:pt x="95" y="71"/>
                    </a:lnTo>
                    <a:lnTo>
                      <a:pt x="93" y="59"/>
                    </a:lnTo>
                    <a:lnTo>
                      <a:pt x="91" y="48"/>
                    </a:lnTo>
                    <a:lnTo>
                      <a:pt x="87" y="37"/>
                    </a:lnTo>
                    <a:lnTo>
                      <a:pt x="81" y="27"/>
                    </a:lnTo>
                    <a:lnTo>
                      <a:pt x="77" y="23"/>
                    </a:lnTo>
                    <a:lnTo>
                      <a:pt x="73" y="19"/>
                    </a:lnTo>
                    <a:lnTo>
                      <a:pt x="69" y="15"/>
                    </a:lnTo>
                    <a:lnTo>
                      <a:pt x="65" y="11"/>
                    </a:lnTo>
                    <a:lnTo>
                      <a:pt x="56" y="5"/>
                    </a:lnTo>
                    <a:lnTo>
                      <a:pt x="52" y="4"/>
                    </a:lnTo>
                    <a:lnTo>
                      <a:pt x="47" y="1"/>
                    </a:lnTo>
                    <a:lnTo>
                      <a:pt x="4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89" name="Freeform 1138"/>
              <p:cNvSpPr>
                <a:spLocks/>
              </p:cNvSpPr>
              <p:nvPr userDrawn="1"/>
            </p:nvSpPr>
            <p:spPr bwMode="auto">
              <a:xfrm>
                <a:off x="3582" y="3059"/>
                <a:ext cx="36" cy="49"/>
              </a:xfrm>
              <a:custGeom>
                <a:avLst/>
                <a:gdLst>
                  <a:gd name="T0" fmla="*/ 1 w 71"/>
                  <a:gd name="T1" fmla="*/ 0 h 97"/>
                  <a:gd name="T2" fmla="*/ 1 w 71"/>
                  <a:gd name="T3" fmla="*/ 0 h 97"/>
                  <a:gd name="T4" fmla="*/ 1 w 71"/>
                  <a:gd name="T5" fmla="*/ 0 h 97"/>
                  <a:gd name="T6" fmla="*/ 1 w 71"/>
                  <a:gd name="T7" fmla="*/ 1 h 97"/>
                  <a:gd name="T8" fmla="*/ 1 w 71"/>
                  <a:gd name="T9" fmla="*/ 1 h 97"/>
                  <a:gd name="T10" fmla="*/ 1 w 71"/>
                  <a:gd name="T11" fmla="*/ 1 h 97"/>
                  <a:gd name="T12" fmla="*/ 1 w 71"/>
                  <a:gd name="T13" fmla="*/ 1 h 97"/>
                  <a:gd name="T14" fmla="*/ 1 w 71"/>
                  <a:gd name="T15" fmla="*/ 1 h 97"/>
                  <a:gd name="T16" fmla="*/ 0 w 71"/>
                  <a:gd name="T17" fmla="*/ 1 h 97"/>
                  <a:gd name="T18" fmla="*/ 1 w 71"/>
                  <a:gd name="T19" fmla="*/ 1 h 97"/>
                  <a:gd name="T20" fmla="*/ 1 w 71"/>
                  <a:gd name="T21" fmla="*/ 1 h 97"/>
                  <a:gd name="T22" fmla="*/ 1 w 71"/>
                  <a:gd name="T23" fmla="*/ 1 h 97"/>
                  <a:gd name="T24" fmla="*/ 1 w 71"/>
                  <a:gd name="T25" fmla="*/ 1 h 97"/>
                  <a:gd name="T26" fmla="*/ 1 w 71"/>
                  <a:gd name="T27" fmla="*/ 1 h 97"/>
                  <a:gd name="T28" fmla="*/ 1 w 71"/>
                  <a:gd name="T29" fmla="*/ 1 h 97"/>
                  <a:gd name="T30" fmla="*/ 1 w 71"/>
                  <a:gd name="T31" fmla="*/ 1 h 97"/>
                  <a:gd name="T32" fmla="*/ 1 w 71"/>
                  <a:gd name="T33" fmla="*/ 1 h 97"/>
                  <a:gd name="T34" fmla="*/ 1 w 71"/>
                  <a:gd name="T35" fmla="*/ 1 h 97"/>
                  <a:gd name="T36" fmla="*/ 1 w 71"/>
                  <a:gd name="T37" fmla="*/ 1 h 97"/>
                  <a:gd name="T38" fmla="*/ 1 w 71"/>
                  <a:gd name="T39" fmla="*/ 1 h 97"/>
                  <a:gd name="T40" fmla="*/ 1 w 71"/>
                  <a:gd name="T41" fmla="*/ 1 h 97"/>
                  <a:gd name="T42" fmla="*/ 1 w 71"/>
                  <a:gd name="T43" fmla="*/ 1 h 97"/>
                  <a:gd name="T44" fmla="*/ 1 w 71"/>
                  <a:gd name="T45" fmla="*/ 1 h 97"/>
                  <a:gd name="T46" fmla="*/ 1 w 71"/>
                  <a:gd name="T47" fmla="*/ 1 h 97"/>
                  <a:gd name="T48" fmla="*/ 1 w 71"/>
                  <a:gd name="T49" fmla="*/ 1 h 97"/>
                  <a:gd name="T50" fmla="*/ 1 w 71"/>
                  <a:gd name="T51" fmla="*/ 1 h 97"/>
                  <a:gd name="T52" fmla="*/ 1 w 71"/>
                  <a:gd name="T53" fmla="*/ 1 h 97"/>
                  <a:gd name="T54" fmla="*/ 1 w 71"/>
                  <a:gd name="T55" fmla="*/ 1 h 97"/>
                  <a:gd name="T56" fmla="*/ 1 w 71"/>
                  <a:gd name="T57" fmla="*/ 1 h 97"/>
                  <a:gd name="T58" fmla="*/ 1 w 71"/>
                  <a:gd name="T59" fmla="*/ 1 h 97"/>
                  <a:gd name="T60" fmla="*/ 1 w 71"/>
                  <a:gd name="T61" fmla="*/ 1 h 97"/>
                  <a:gd name="T62" fmla="*/ 1 w 71"/>
                  <a:gd name="T63" fmla="*/ 1 h 97"/>
                  <a:gd name="T64" fmla="*/ 1 w 71"/>
                  <a:gd name="T65" fmla="*/ 1 h 97"/>
                  <a:gd name="T66" fmla="*/ 1 w 71"/>
                  <a:gd name="T67" fmla="*/ 1 h 97"/>
                  <a:gd name="T68" fmla="*/ 1 w 71"/>
                  <a:gd name="T69" fmla="*/ 1 h 97"/>
                  <a:gd name="T70" fmla="*/ 1 w 71"/>
                  <a:gd name="T71" fmla="*/ 1 h 97"/>
                  <a:gd name="T72" fmla="*/ 1 w 71"/>
                  <a:gd name="T73" fmla="*/ 1 h 97"/>
                  <a:gd name="T74" fmla="*/ 1 w 71"/>
                  <a:gd name="T75" fmla="*/ 0 h 97"/>
                  <a:gd name="T76" fmla="*/ 1 w 71"/>
                  <a:gd name="T77" fmla="*/ 0 h 9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1" h="97">
                    <a:moveTo>
                      <a:pt x="27" y="0"/>
                    </a:moveTo>
                    <a:lnTo>
                      <a:pt x="24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2"/>
                    </a:lnTo>
                    <a:lnTo>
                      <a:pt x="2" y="19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6"/>
                    </a:lnTo>
                    <a:lnTo>
                      <a:pt x="8" y="66"/>
                    </a:lnTo>
                    <a:lnTo>
                      <a:pt x="12" y="74"/>
                    </a:lnTo>
                    <a:lnTo>
                      <a:pt x="18" y="82"/>
                    </a:lnTo>
                    <a:lnTo>
                      <a:pt x="23" y="88"/>
                    </a:lnTo>
                    <a:lnTo>
                      <a:pt x="30" y="93"/>
                    </a:lnTo>
                    <a:lnTo>
                      <a:pt x="37" y="96"/>
                    </a:lnTo>
                    <a:lnTo>
                      <a:pt x="41" y="97"/>
                    </a:lnTo>
                    <a:lnTo>
                      <a:pt x="44" y="97"/>
                    </a:lnTo>
                    <a:lnTo>
                      <a:pt x="51" y="97"/>
                    </a:lnTo>
                    <a:lnTo>
                      <a:pt x="55" y="96"/>
                    </a:lnTo>
                    <a:lnTo>
                      <a:pt x="57" y="94"/>
                    </a:lnTo>
                    <a:lnTo>
                      <a:pt x="62" y="90"/>
                    </a:lnTo>
                    <a:lnTo>
                      <a:pt x="64" y="88"/>
                    </a:lnTo>
                    <a:lnTo>
                      <a:pt x="66" y="85"/>
                    </a:lnTo>
                    <a:lnTo>
                      <a:pt x="70" y="78"/>
                    </a:lnTo>
                    <a:lnTo>
                      <a:pt x="71" y="70"/>
                    </a:lnTo>
                    <a:lnTo>
                      <a:pt x="71" y="66"/>
                    </a:lnTo>
                    <a:lnTo>
                      <a:pt x="71" y="60"/>
                    </a:lnTo>
                    <a:lnTo>
                      <a:pt x="71" y="50"/>
                    </a:lnTo>
                    <a:lnTo>
                      <a:pt x="68" y="41"/>
                    </a:lnTo>
                    <a:lnTo>
                      <a:pt x="64" y="31"/>
                    </a:lnTo>
                    <a:lnTo>
                      <a:pt x="60" y="23"/>
                    </a:lnTo>
                    <a:lnTo>
                      <a:pt x="55" y="15"/>
                    </a:lnTo>
                    <a:lnTo>
                      <a:pt x="48" y="9"/>
                    </a:lnTo>
                    <a:lnTo>
                      <a:pt x="41" y="4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0" name="Freeform 1139"/>
              <p:cNvSpPr>
                <a:spLocks/>
              </p:cNvSpPr>
              <p:nvPr userDrawn="1"/>
            </p:nvSpPr>
            <p:spPr bwMode="auto">
              <a:xfrm>
                <a:off x="4158" y="3090"/>
                <a:ext cx="52" cy="60"/>
              </a:xfrm>
              <a:custGeom>
                <a:avLst/>
                <a:gdLst>
                  <a:gd name="T0" fmla="*/ 1 w 104"/>
                  <a:gd name="T1" fmla="*/ 0 h 120"/>
                  <a:gd name="T2" fmla="*/ 1 w 104"/>
                  <a:gd name="T3" fmla="*/ 0 h 120"/>
                  <a:gd name="T4" fmla="*/ 1 w 104"/>
                  <a:gd name="T5" fmla="*/ 1 h 120"/>
                  <a:gd name="T6" fmla="*/ 1 w 104"/>
                  <a:gd name="T7" fmla="*/ 1 h 120"/>
                  <a:gd name="T8" fmla="*/ 1 w 104"/>
                  <a:gd name="T9" fmla="*/ 1 h 120"/>
                  <a:gd name="T10" fmla="*/ 1 w 104"/>
                  <a:gd name="T11" fmla="*/ 1 h 120"/>
                  <a:gd name="T12" fmla="*/ 1 w 104"/>
                  <a:gd name="T13" fmla="*/ 1 h 120"/>
                  <a:gd name="T14" fmla="*/ 1 w 104"/>
                  <a:gd name="T15" fmla="*/ 1 h 120"/>
                  <a:gd name="T16" fmla="*/ 1 w 104"/>
                  <a:gd name="T17" fmla="*/ 1 h 120"/>
                  <a:gd name="T18" fmla="*/ 1 w 104"/>
                  <a:gd name="T19" fmla="*/ 1 h 120"/>
                  <a:gd name="T20" fmla="*/ 1 w 104"/>
                  <a:gd name="T21" fmla="*/ 1 h 120"/>
                  <a:gd name="T22" fmla="*/ 0 w 104"/>
                  <a:gd name="T23" fmla="*/ 1 h 120"/>
                  <a:gd name="T24" fmla="*/ 0 w 104"/>
                  <a:gd name="T25" fmla="*/ 1 h 120"/>
                  <a:gd name="T26" fmla="*/ 0 w 104"/>
                  <a:gd name="T27" fmla="*/ 1 h 120"/>
                  <a:gd name="T28" fmla="*/ 0 w 104"/>
                  <a:gd name="T29" fmla="*/ 1 h 120"/>
                  <a:gd name="T30" fmla="*/ 1 w 104"/>
                  <a:gd name="T31" fmla="*/ 1 h 120"/>
                  <a:gd name="T32" fmla="*/ 1 w 104"/>
                  <a:gd name="T33" fmla="*/ 1 h 120"/>
                  <a:gd name="T34" fmla="*/ 1 w 104"/>
                  <a:gd name="T35" fmla="*/ 1 h 120"/>
                  <a:gd name="T36" fmla="*/ 1 w 104"/>
                  <a:gd name="T37" fmla="*/ 1 h 120"/>
                  <a:gd name="T38" fmla="*/ 1 w 104"/>
                  <a:gd name="T39" fmla="*/ 1 h 120"/>
                  <a:gd name="T40" fmla="*/ 1 w 104"/>
                  <a:gd name="T41" fmla="*/ 1 h 120"/>
                  <a:gd name="T42" fmla="*/ 1 w 104"/>
                  <a:gd name="T43" fmla="*/ 1 h 120"/>
                  <a:gd name="T44" fmla="*/ 1 w 104"/>
                  <a:gd name="T45" fmla="*/ 1 h 120"/>
                  <a:gd name="T46" fmla="*/ 1 w 104"/>
                  <a:gd name="T47" fmla="*/ 1 h 120"/>
                  <a:gd name="T48" fmla="*/ 1 w 104"/>
                  <a:gd name="T49" fmla="*/ 1 h 120"/>
                  <a:gd name="T50" fmla="*/ 1 w 104"/>
                  <a:gd name="T51" fmla="*/ 1 h 120"/>
                  <a:gd name="T52" fmla="*/ 1 w 104"/>
                  <a:gd name="T53" fmla="*/ 1 h 120"/>
                  <a:gd name="T54" fmla="*/ 1 w 104"/>
                  <a:gd name="T55" fmla="*/ 1 h 120"/>
                  <a:gd name="T56" fmla="*/ 1 w 104"/>
                  <a:gd name="T57" fmla="*/ 1 h 120"/>
                  <a:gd name="T58" fmla="*/ 1 w 104"/>
                  <a:gd name="T59" fmla="*/ 1 h 120"/>
                  <a:gd name="T60" fmla="*/ 1 w 104"/>
                  <a:gd name="T61" fmla="*/ 1 h 120"/>
                  <a:gd name="T62" fmla="*/ 1 w 104"/>
                  <a:gd name="T63" fmla="*/ 1 h 120"/>
                  <a:gd name="T64" fmla="*/ 1 w 104"/>
                  <a:gd name="T65" fmla="*/ 1 h 120"/>
                  <a:gd name="T66" fmla="*/ 1 w 104"/>
                  <a:gd name="T67" fmla="*/ 1 h 120"/>
                  <a:gd name="T68" fmla="*/ 1 w 104"/>
                  <a:gd name="T69" fmla="*/ 1 h 120"/>
                  <a:gd name="T70" fmla="*/ 1 w 104"/>
                  <a:gd name="T71" fmla="*/ 1 h 120"/>
                  <a:gd name="T72" fmla="*/ 1 w 104"/>
                  <a:gd name="T73" fmla="*/ 1 h 120"/>
                  <a:gd name="T74" fmla="*/ 1 w 104"/>
                  <a:gd name="T75" fmla="*/ 1 h 120"/>
                  <a:gd name="T76" fmla="*/ 1 w 104"/>
                  <a:gd name="T77" fmla="*/ 1 h 120"/>
                  <a:gd name="T78" fmla="*/ 1 w 104"/>
                  <a:gd name="T79" fmla="*/ 1 h 120"/>
                  <a:gd name="T80" fmla="*/ 1 w 104"/>
                  <a:gd name="T81" fmla="*/ 1 h 120"/>
                  <a:gd name="T82" fmla="*/ 1 w 104"/>
                  <a:gd name="T83" fmla="*/ 1 h 120"/>
                  <a:gd name="T84" fmla="*/ 1 w 104"/>
                  <a:gd name="T85" fmla="*/ 1 h 120"/>
                  <a:gd name="T86" fmla="*/ 1 w 104"/>
                  <a:gd name="T87" fmla="*/ 1 h 120"/>
                  <a:gd name="T88" fmla="*/ 1 w 104"/>
                  <a:gd name="T89" fmla="*/ 1 h 120"/>
                  <a:gd name="T90" fmla="*/ 1 w 104"/>
                  <a:gd name="T91" fmla="*/ 1 h 120"/>
                  <a:gd name="T92" fmla="*/ 1 w 104"/>
                  <a:gd name="T93" fmla="*/ 1 h 120"/>
                  <a:gd name="T94" fmla="*/ 1 w 104"/>
                  <a:gd name="T95" fmla="*/ 1 h 120"/>
                  <a:gd name="T96" fmla="*/ 1 w 104"/>
                  <a:gd name="T97" fmla="*/ 1 h 120"/>
                  <a:gd name="T98" fmla="*/ 1 w 104"/>
                  <a:gd name="T99" fmla="*/ 1 h 120"/>
                  <a:gd name="T100" fmla="*/ 1 w 104"/>
                  <a:gd name="T101" fmla="*/ 1 h 120"/>
                  <a:gd name="T102" fmla="*/ 1 w 104"/>
                  <a:gd name="T103" fmla="*/ 0 h 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" h="120">
                    <a:moveTo>
                      <a:pt x="41" y="0"/>
                    </a:moveTo>
                    <a:lnTo>
                      <a:pt x="35" y="0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2" y="5"/>
                    </a:lnTo>
                    <a:lnTo>
                      <a:pt x="18" y="6"/>
                    </a:lnTo>
                    <a:lnTo>
                      <a:pt x="15" y="9"/>
                    </a:lnTo>
                    <a:lnTo>
                      <a:pt x="11" y="13"/>
                    </a:lnTo>
                    <a:lnTo>
                      <a:pt x="8" y="16"/>
                    </a:lnTo>
                    <a:lnTo>
                      <a:pt x="4" y="25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4" y="69"/>
                    </a:lnTo>
                    <a:lnTo>
                      <a:pt x="8" y="80"/>
                    </a:lnTo>
                    <a:lnTo>
                      <a:pt x="15" y="91"/>
                    </a:lnTo>
                    <a:lnTo>
                      <a:pt x="22" y="99"/>
                    </a:lnTo>
                    <a:lnTo>
                      <a:pt x="31" y="108"/>
                    </a:lnTo>
                    <a:lnTo>
                      <a:pt x="35" y="110"/>
                    </a:lnTo>
                    <a:lnTo>
                      <a:pt x="41" y="115"/>
                    </a:lnTo>
                    <a:lnTo>
                      <a:pt x="51" y="119"/>
                    </a:lnTo>
                    <a:lnTo>
                      <a:pt x="56" y="119"/>
                    </a:lnTo>
                    <a:lnTo>
                      <a:pt x="62" y="120"/>
                    </a:lnTo>
                    <a:lnTo>
                      <a:pt x="67" y="120"/>
                    </a:lnTo>
                    <a:lnTo>
                      <a:pt x="71" y="120"/>
                    </a:lnTo>
                    <a:lnTo>
                      <a:pt x="77" y="119"/>
                    </a:lnTo>
                    <a:lnTo>
                      <a:pt x="81" y="117"/>
                    </a:lnTo>
                    <a:lnTo>
                      <a:pt x="89" y="112"/>
                    </a:lnTo>
                    <a:lnTo>
                      <a:pt x="92" y="109"/>
                    </a:lnTo>
                    <a:lnTo>
                      <a:pt x="95" y="105"/>
                    </a:lnTo>
                    <a:lnTo>
                      <a:pt x="97" y="101"/>
                    </a:lnTo>
                    <a:lnTo>
                      <a:pt x="100" y="97"/>
                    </a:lnTo>
                    <a:lnTo>
                      <a:pt x="101" y="91"/>
                    </a:lnTo>
                    <a:lnTo>
                      <a:pt x="103" y="87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4"/>
                    </a:lnTo>
                    <a:lnTo>
                      <a:pt x="101" y="57"/>
                    </a:lnTo>
                    <a:lnTo>
                      <a:pt x="100" y="51"/>
                    </a:lnTo>
                    <a:lnTo>
                      <a:pt x="97" y="46"/>
                    </a:lnTo>
                    <a:lnTo>
                      <a:pt x="95" y="40"/>
                    </a:lnTo>
                    <a:lnTo>
                      <a:pt x="89" y="29"/>
                    </a:lnTo>
                    <a:lnTo>
                      <a:pt x="85" y="25"/>
                    </a:lnTo>
                    <a:lnTo>
                      <a:pt x="81" y="20"/>
                    </a:lnTo>
                    <a:lnTo>
                      <a:pt x="71" y="13"/>
                    </a:lnTo>
                    <a:lnTo>
                      <a:pt x="67" y="9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1" name="Freeform 1140"/>
              <p:cNvSpPr>
                <a:spLocks/>
              </p:cNvSpPr>
              <p:nvPr userDrawn="1"/>
            </p:nvSpPr>
            <p:spPr bwMode="auto">
              <a:xfrm>
                <a:off x="3706" y="3066"/>
                <a:ext cx="39" cy="51"/>
              </a:xfrm>
              <a:custGeom>
                <a:avLst/>
                <a:gdLst>
                  <a:gd name="T0" fmla="*/ 0 w 79"/>
                  <a:gd name="T1" fmla="*/ 0 h 102"/>
                  <a:gd name="T2" fmla="*/ 0 w 79"/>
                  <a:gd name="T3" fmla="*/ 0 h 102"/>
                  <a:gd name="T4" fmla="*/ 0 w 79"/>
                  <a:gd name="T5" fmla="*/ 0 h 102"/>
                  <a:gd name="T6" fmla="*/ 0 w 79"/>
                  <a:gd name="T7" fmla="*/ 1 h 102"/>
                  <a:gd name="T8" fmla="*/ 0 w 79"/>
                  <a:gd name="T9" fmla="*/ 1 h 102"/>
                  <a:gd name="T10" fmla="*/ 0 w 79"/>
                  <a:gd name="T11" fmla="*/ 1 h 102"/>
                  <a:gd name="T12" fmla="*/ 0 w 79"/>
                  <a:gd name="T13" fmla="*/ 1 h 102"/>
                  <a:gd name="T14" fmla="*/ 0 w 79"/>
                  <a:gd name="T15" fmla="*/ 1 h 102"/>
                  <a:gd name="T16" fmla="*/ 0 w 79"/>
                  <a:gd name="T17" fmla="*/ 1 h 102"/>
                  <a:gd name="T18" fmla="*/ 0 w 79"/>
                  <a:gd name="T19" fmla="*/ 1 h 102"/>
                  <a:gd name="T20" fmla="*/ 0 w 79"/>
                  <a:gd name="T21" fmla="*/ 1 h 102"/>
                  <a:gd name="T22" fmla="*/ 0 w 79"/>
                  <a:gd name="T23" fmla="*/ 1 h 102"/>
                  <a:gd name="T24" fmla="*/ 0 w 79"/>
                  <a:gd name="T25" fmla="*/ 1 h 102"/>
                  <a:gd name="T26" fmla="*/ 0 w 79"/>
                  <a:gd name="T27" fmla="*/ 1 h 102"/>
                  <a:gd name="T28" fmla="*/ 0 w 79"/>
                  <a:gd name="T29" fmla="*/ 1 h 102"/>
                  <a:gd name="T30" fmla="*/ 0 w 79"/>
                  <a:gd name="T31" fmla="*/ 1 h 102"/>
                  <a:gd name="T32" fmla="*/ 0 w 79"/>
                  <a:gd name="T33" fmla="*/ 1 h 102"/>
                  <a:gd name="T34" fmla="*/ 0 w 79"/>
                  <a:gd name="T35" fmla="*/ 1 h 102"/>
                  <a:gd name="T36" fmla="*/ 0 w 79"/>
                  <a:gd name="T37" fmla="*/ 1 h 102"/>
                  <a:gd name="T38" fmla="*/ 0 w 79"/>
                  <a:gd name="T39" fmla="*/ 1 h 102"/>
                  <a:gd name="T40" fmla="*/ 0 w 79"/>
                  <a:gd name="T41" fmla="*/ 1 h 102"/>
                  <a:gd name="T42" fmla="*/ 0 w 79"/>
                  <a:gd name="T43" fmla="*/ 1 h 102"/>
                  <a:gd name="T44" fmla="*/ 0 w 79"/>
                  <a:gd name="T45" fmla="*/ 1 h 102"/>
                  <a:gd name="T46" fmla="*/ 0 w 79"/>
                  <a:gd name="T47" fmla="*/ 1 h 102"/>
                  <a:gd name="T48" fmla="*/ 0 w 79"/>
                  <a:gd name="T49" fmla="*/ 1 h 102"/>
                  <a:gd name="T50" fmla="*/ 0 w 79"/>
                  <a:gd name="T51" fmla="*/ 1 h 102"/>
                  <a:gd name="T52" fmla="*/ 0 w 79"/>
                  <a:gd name="T53" fmla="*/ 1 h 102"/>
                  <a:gd name="T54" fmla="*/ 0 w 79"/>
                  <a:gd name="T55" fmla="*/ 1 h 102"/>
                  <a:gd name="T56" fmla="*/ 0 w 79"/>
                  <a:gd name="T57" fmla="*/ 1 h 102"/>
                  <a:gd name="T58" fmla="*/ 0 w 79"/>
                  <a:gd name="T59" fmla="*/ 1 h 102"/>
                  <a:gd name="T60" fmla="*/ 0 w 79"/>
                  <a:gd name="T61" fmla="*/ 1 h 102"/>
                  <a:gd name="T62" fmla="*/ 0 w 79"/>
                  <a:gd name="T63" fmla="*/ 1 h 102"/>
                  <a:gd name="T64" fmla="*/ 0 w 79"/>
                  <a:gd name="T65" fmla="*/ 1 h 102"/>
                  <a:gd name="T66" fmla="*/ 0 w 79"/>
                  <a:gd name="T67" fmla="*/ 1 h 102"/>
                  <a:gd name="T68" fmla="*/ 0 w 79"/>
                  <a:gd name="T69" fmla="*/ 1 h 102"/>
                  <a:gd name="T70" fmla="*/ 0 w 79"/>
                  <a:gd name="T71" fmla="*/ 1 h 102"/>
                  <a:gd name="T72" fmla="*/ 0 w 79"/>
                  <a:gd name="T73" fmla="*/ 1 h 102"/>
                  <a:gd name="T74" fmla="*/ 0 w 79"/>
                  <a:gd name="T75" fmla="*/ 1 h 102"/>
                  <a:gd name="T76" fmla="*/ 0 w 79"/>
                  <a:gd name="T77" fmla="*/ 1 h 102"/>
                  <a:gd name="T78" fmla="*/ 0 w 79"/>
                  <a:gd name="T79" fmla="*/ 0 h 102"/>
                  <a:gd name="T80" fmla="*/ 0 w 79"/>
                  <a:gd name="T81" fmla="*/ 0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9" h="102">
                    <a:moveTo>
                      <a:pt x="30" y="0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2" y="29"/>
                    </a:lnTo>
                    <a:lnTo>
                      <a:pt x="0" y="39"/>
                    </a:lnTo>
                    <a:lnTo>
                      <a:pt x="2" y="48"/>
                    </a:lnTo>
                    <a:lnTo>
                      <a:pt x="4" y="59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8" y="86"/>
                    </a:lnTo>
                    <a:lnTo>
                      <a:pt x="25" y="92"/>
                    </a:lnTo>
                    <a:lnTo>
                      <a:pt x="33" y="98"/>
                    </a:lnTo>
                    <a:lnTo>
                      <a:pt x="40" y="101"/>
                    </a:lnTo>
                    <a:lnTo>
                      <a:pt x="48" y="102"/>
                    </a:lnTo>
                    <a:lnTo>
                      <a:pt x="52" y="102"/>
                    </a:lnTo>
                    <a:lnTo>
                      <a:pt x="55" y="102"/>
                    </a:lnTo>
                    <a:lnTo>
                      <a:pt x="59" y="101"/>
                    </a:lnTo>
                    <a:lnTo>
                      <a:pt x="62" y="99"/>
                    </a:lnTo>
                    <a:lnTo>
                      <a:pt x="68" y="95"/>
                    </a:lnTo>
                    <a:lnTo>
                      <a:pt x="73" y="90"/>
                    </a:lnTo>
                    <a:lnTo>
                      <a:pt x="76" y="81"/>
                    </a:lnTo>
                    <a:lnTo>
                      <a:pt x="77" y="77"/>
                    </a:lnTo>
                    <a:lnTo>
                      <a:pt x="79" y="73"/>
                    </a:lnTo>
                    <a:lnTo>
                      <a:pt x="79" y="64"/>
                    </a:lnTo>
                    <a:lnTo>
                      <a:pt x="77" y="54"/>
                    </a:lnTo>
                    <a:lnTo>
                      <a:pt x="74" y="43"/>
                    </a:lnTo>
                    <a:lnTo>
                      <a:pt x="70" y="33"/>
                    </a:lnTo>
                    <a:lnTo>
                      <a:pt x="69" y="29"/>
                    </a:lnTo>
                    <a:lnTo>
                      <a:pt x="66" y="24"/>
                    </a:lnTo>
                    <a:lnTo>
                      <a:pt x="59" y="17"/>
                    </a:lnTo>
                    <a:lnTo>
                      <a:pt x="54" y="10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2" name="Freeform 1141"/>
              <p:cNvSpPr>
                <a:spLocks/>
              </p:cNvSpPr>
              <p:nvPr userDrawn="1"/>
            </p:nvSpPr>
            <p:spPr bwMode="auto">
              <a:xfrm>
                <a:off x="3915" y="3077"/>
                <a:ext cx="45" cy="55"/>
              </a:xfrm>
              <a:custGeom>
                <a:avLst/>
                <a:gdLst>
                  <a:gd name="T0" fmla="*/ 1 w 90"/>
                  <a:gd name="T1" fmla="*/ 0 h 110"/>
                  <a:gd name="T2" fmla="*/ 1 w 90"/>
                  <a:gd name="T3" fmla="*/ 0 h 110"/>
                  <a:gd name="T4" fmla="*/ 1 w 90"/>
                  <a:gd name="T5" fmla="*/ 1 h 110"/>
                  <a:gd name="T6" fmla="*/ 1 w 90"/>
                  <a:gd name="T7" fmla="*/ 1 h 110"/>
                  <a:gd name="T8" fmla="*/ 1 w 90"/>
                  <a:gd name="T9" fmla="*/ 1 h 110"/>
                  <a:gd name="T10" fmla="*/ 1 w 90"/>
                  <a:gd name="T11" fmla="*/ 1 h 110"/>
                  <a:gd name="T12" fmla="*/ 1 w 90"/>
                  <a:gd name="T13" fmla="*/ 1 h 110"/>
                  <a:gd name="T14" fmla="*/ 1 w 90"/>
                  <a:gd name="T15" fmla="*/ 1 h 110"/>
                  <a:gd name="T16" fmla="*/ 1 w 90"/>
                  <a:gd name="T17" fmla="*/ 1 h 110"/>
                  <a:gd name="T18" fmla="*/ 1 w 90"/>
                  <a:gd name="T19" fmla="*/ 1 h 110"/>
                  <a:gd name="T20" fmla="*/ 0 w 90"/>
                  <a:gd name="T21" fmla="*/ 1 h 110"/>
                  <a:gd name="T22" fmla="*/ 0 w 90"/>
                  <a:gd name="T23" fmla="*/ 1 h 110"/>
                  <a:gd name="T24" fmla="*/ 0 w 90"/>
                  <a:gd name="T25" fmla="*/ 1 h 110"/>
                  <a:gd name="T26" fmla="*/ 0 w 90"/>
                  <a:gd name="T27" fmla="*/ 1 h 110"/>
                  <a:gd name="T28" fmla="*/ 1 w 90"/>
                  <a:gd name="T29" fmla="*/ 1 h 110"/>
                  <a:gd name="T30" fmla="*/ 1 w 90"/>
                  <a:gd name="T31" fmla="*/ 1 h 110"/>
                  <a:gd name="T32" fmla="*/ 1 w 90"/>
                  <a:gd name="T33" fmla="*/ 1 h 110"/>
                  <a:gd name="T34" fmla="*/ 1 w 90"/>
                  <a:gd name="T35" fmla="*/ 1 h 110"/>
                  <a:gd name="T36" fmla="*/ 1 w 90"/>
                  <a:gd name="T37" fmla="*/ 1 h 110"/>
                  <a:gd name="T38" fmla="*/ 1 w 90"/>
                  <a:gd name="T39" fmla="*/ 1 h 110"/>
                  <a:gd name="T40" fmla="*/ 1 w 90"/>
                  <a:gd name="T41" fmla="*/ 1 h 110"/>
                  <a:gd name="T42" fmla="*/ 1 w 90"/>
                  <a:gd name="T43" fmla="*/ 1 h 110"/>
                  <a:gd name="T44" fmla="*/ 1 w 90"/>
                  <a:gd name="T45" fmla="*/ 1 h 110"/>
                  <a:gd name="T46" fmla="*/ 1 w 90"/>
                  <a:gd name="T47" fmla="*/ 1 h 110"/>
                  <a:gd name="T48" fmla="*/ 1 w 90"/>
                  <a:gd name="T49" fmla="*/ 1 h 110"/>
                  <a:gd name="T50" fmla="*/ 1 w 90"/>
                  <a:gd name="T51" fmla="*/ 1 h 110"/>
                  <a:gd name="T52" fmla="*/ 1 w 90"/>
                  <a:gd name="T53" fmla="*/ 1 h 110"/>
                  <a:gd name="T54" fmla="*/ 1 w 90"/>
                  <a:gd name="T55" fmla="*/ 1 h 110"/>
                  <a:gd name="T56" fmla="*/ 1 w 90"/>
                  <a:gd name="T57" fmla="*/ 1 h 110"/>
                  <a:gd name="T58" fmla="*/ 1 w 90"/>
                  <a:gd name="T59" fmla="*/ 1 h 110"/>
                  <a:gd name="T60" fmla="*/ 1 w 90"/>
                  <a:gd name="T61" fmla="*/ 1 h 110"/>
                  <a:gd name="T62" fmla="*/ 1 w 90"/>
                  <a:gd name="T63" fmla="*/ 1 h 110"/>
                  <a:gd name="T64" fmla="*/ 1 w 90"/>
                  <a:gd name="T65" fmla="*/ 1 h 110"/>
                  <a:gd name="T66" fmla="*/ 1 w 90"/>
                  <a:gd name="T67" fmla="*/ 1 h 110"/>
                  <a:gd name="T68" fmla="*/ 1 w 90"/>
                  <a:gd name="T69" fmla="*/ 1 h 110"/>
                  <a:gd name="T70" fmla="*/ 1 w 90"/>
                  <a:gd name="T71" fmla="*/ 1 h 110"/>
                  <a:gd name="T72" fmla="*/ 1 w 90"/>
                  <a:gd name="T73" fmla="*/ 1 h 110"/>
                  <a:gd name="T74" fmla="*/ 1 w 90"/>
                  <a:gd name="T75" fmla="*/ 1 h 110"/>
                  <a:gd name="T76" fmla="*/ 1 w 90"/>
                  <a:gd name="T77" fmla="*/ 1 h 110"/>
                  <a:gd name="T78" fmla="*/ 1 w 90"/>
                  <a:gd name="T79" fmla="*/ 1 h 110"/>
                  <a:gd name="T80" fmla="*/ 1 w 90"/>
                  <a:gd name="T81" fmla="*/ 1 h 110"/>
                  <a:gd name="T82" fmla="*/ 1 w 90"/>
                  <a:gd name="T83" fmla="*/ 1 h 110"/>
                  <a:gd name="T84" fmla="*/ 1 w 90"/>
                  <a:gd name="T85" fmla="*/ 1 h 110"/>
                  <a:gd name="T86" fmla="*/ 1 w 90"/>
                  <a:gd name="T87" fmla="*/ 1 h 110"/>
                  <a:gd name="T88" fmla="*/ 1 w 90"/>
                  <a:gd name="T89" fmla="*/ 1 h 110"/>
                  <a:gd name="T90" fmla="*/ 1 w 90"/>
                  <a:gd name="T91" fmla="*/ 1 h 110"/>
                  <a:gd name="T92" fmla="*/ 1 w 90"/>
                  <a:gd name="T93" fmla="*/ 1 h 110"/>
                  <a:gd name="T94" fmla="*/ 1 w 90"/>
                  <a:gd name="T95" fmla="*/ 1 h 110"/>
                  <a:gd name="T96" fmla="*/ 1 w 90"/>
                  <a:gd name="T97" fmla="*/ 0 h 110"/>
                  <a:gd name="T98" fmla="*/ 1 w 90"/>
                  <a:gd name="T99" fmla="*/ 0 h 1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0" h="110">
                    <a:moveTo>
                      <a:pt x="35" y="0"/>
                    </a:moveTo>
                    <a:lnTo>
                      <a:pt x="30" y="0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5" y="6"/>
                    </a:lnTo>
                    <a:lnTo>
                      <a:pt x="13" y="9"/>
                    </a:lnTo>
                    <a:lnTo>
                      <a:pt x="10" y="11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3" y="64"/>
                    </a:lnTo>
                    <a:lnTo>
                      <a:pt x="6" y="69"/>
                    </a:lnTo>
                    <a:lnTo>
                      <a:pt x="8" y="75"/>
                    </a:lnTo>
                    <a:lnTo>
                      <a:pt x="14" y="84"/>
                    </a:lnTo>
                    <a:lnTo>
                      <a:pt x="21" y="92"/>
                    </a:lnTo>
                    <a:lnTo>
                      <a:pt x="24" y="97"/>
                    </a:lnTo>
                    <a:lnTo>
                      <a:pt x="28" y="99"/>
                    </a:lnTo>
                    <a:lnTo>
                      <a:pt x="36" y="105"/>
                    </a:lnTo>
                    <a:lnTo>
                      <a:pt x="40" y="108"/>
                    </a:lnTo>
                    <a:lnTo>
                      <a:pt x="46" y="109"/>
                    </a:lnTo>
                    <a:lnTo>
                      <a:pt x="50" y="110"/>
                    </a:lnTo>
                    <a:lnTo>
                      <a:pt x="54" y="110"/>
                    </a:lnTo>
                    <a:lnTo>
                      <a:pt x="58" y="110"/>
                    </a:lnTo>
                    <a:lnTo>
                      <a:pt x="62" y="110"/>
                    </a:lnTo>
                    <a:lnTo>
                      <a:pt x="66" y="109"/>
                    </a:lnTo>
                    <a:lnTo>
                      <a:pt x="70" y="108"/>
                    </a:lnTo>
                    <a:lnTo>
                      <a:pt x="77" y="103"/>
                    </a:lnTo>
                    <a:lnTo>
                      <a:pt x="80" y="101"/>
                    </a:lnTo>
                    <a:lnTo>
                      <a:pt x="83" y="97"/>
                    </a:lnTo>
                    <a:lnTo>
                      <a:pt x="84" y="92"/>
                    </a:lnTo>
                    <a:lnTo>
                      <a:pt x="87" y="88"/>
                    </a:lnTo>
                    <a:lnTo>
                      <a:pt x="88" y="84"/>
                    </a:lnTo>
                    <a:lnTo>
                      <a:pt x="90" y="80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88" y="58"/>
                    </a:lnTo>
                    <a:lnTo>
                      <a:pt x="86" y="47"/>
                    </a:lnTo>
                    <a:lnTo>
                      <a:pt x="81" y="36"/>
                    </a:lnTo>
                    <a:lnTo>
                      <a:pt x="76" y="26"/>
                    </a:lnTo>
                    <a:lnTo>
                      <a:pt x="69" y="18"/>
                    </a:lnTo>
                    <a:lnTo>
                      <a:pt x="61" y="11"/>
                    </a:lnTo>
                    <a:lnTo>
                      <a:pt x="53" y="6"/>
                    </a:lnTo>
                    <a:lnTo>
                      <a:pt x="48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3" name="Freeform 1142"/>
              <p:cNvSpPr>
                <a:spLocks/>
              </p:cNvSpPr>
              <p:nvPr userDrawn="1"/>
            </p:nvSpPr>
            <p:spPr bwMode="auto">
              <a:xfrm>
                <a:off x="3864" y="3201"/>
                <a:ext cx="43" cy="54"/>
              </a:xfrm>
              <a:custGeom>
                <a:avLst/>
                <a:gdLst>
                  <a:gd name="T0" fmla="*/ 1 w 86"/>
                  <a:gd name="T1" fmla="*/ 0 h 107"/>
                  <a:gd name="T2" fmla="*/ 1 w 86"/>
                  <a:gd name="T3" fmla="*/ 0 h 107"/>
                  <a:gd name="T4" fmla="*/ 1 w 86"/>
                  <a:gd name="T5" fmla="*/ 0 h 107"/>
                  <a:gd name="T6" fmla="*/ 1 w 86"/>
                  <a:gd name="T7" fmla="*/ 1 h 107"/>
                  <a:gd name="T8" fmla="*/ 1 w 86"/>
                  <a:gd name="T9" fmla="*/ 1 h 107"/>
                  <a:gd name="T10" fmla="*/ 1 w 86"/>
                  <a:gd name="T11" fmla="*/ 1 h 107"/>
                  <a:gd name="T12" fmla="*/ 1 w 86"/>
                  <a:gd name="T13" fmla="*/ 1 h 107"/>
                  <a:gd name="T14" fmla="*/ 1 w 86"/>
                  <a:gd name="T15" fmla="*/ 1 h 107"/>
                  <a:gd name="T16" fmla="*/ 1 w 86"/>
                  <a:gd name="T17" fmla="*/ 1 h 107"/>
                  <a:gd name="T18" fmla="*/ 0 w 86"/>
                  <a:gd name="T19" fmla="*/ 1 h 107"/>
                  <a:gd name="T20" fmla="*/ 0 w 86"/>
                  <a:gd name="T21" fmla="*/ 1 h 107"/>
                  <a:gd name="T22" fmla="*/ 0 w 86"/>
                  <a:gd name="T23" fmla="*/ 1 h 107"/>
                  <a:gd name="T24" fmla="*/ 1 w 86"/>
                  <a:gd name="T25" fmla="*/ 1 h 107"/>
                  <a:gd name="T26" fmla="*/ 1 w 86"/>
                  <a:gd name="T27" fmla="*/ 1 h 107"/>
                  <a:gd name="T28" fmla="*/ 1 w 86"/>
                  <a:gd name="T29" fmla="*/ 1 h 107"/>
                  <a:gd name="T30" fmla="*/ 1 w 86"/>
                  <a:gd name="T31" fmla="*/ 1 h 107"/>
                  <a:gd name="T32" fmla="*/ 1 w 86"/>
                  <a:gd name="T33" fmla="*/ 1 h 107"/>
                  <a:gd name="T34" fmla="*/ 1 w 86"/>
                  <a:gd name="T35" fmla="*/ 1 h 107"/>
                  <a:gd name="T36" fmla="*/ 1 w 86"/>
                  <a:gd name="T37" fmla="*/ 1 h 107"/>
                  <a:gd name="T38" fmla="*/ 1 w 86"/>
                  <a:gd name="T39" fmla="*/ 1 h 107"/>
                  <a:gd name="T40" fmla="*/ 1 w 86"/>
                  <a:gd name="T41" fmla="*/ 1 h 107"/>
                  <a:gd name="T42" fmla="*/ 1 w 86"/>
                  <a:gd name="T43" fmla="*/ 1 h 107"/>
                  <a:gd name="T44" fmla="*/ 1 w 86"/>
                  <a:gd name="T45" fmla="*/ 1 h 107"/>
                  <a:gd name="T46" fmla="*/ 1 w 86"/>
                  <a:gd name="T47" fmla="*/ 1 h 107"/>
                  <a:gd name="T48" fmla="*/ 1 w 86"/>
                  <a:gd name="T49" fmla="*/ 1 h 107"/>
                  <a:gd name="T50" fmla="*/ 1 w 86"/>
                  <a:gd name="T51" fmla="*/ 1 h 107"/>
                  <a:gd name="T52" fmla="*/ 1 w 86"/>
                  <a:gd name="T53" fmla="*/ 1 h 107"/>
                  <a:gd name="T54" fmla="*/ 1 w 86"/>
                  <a:gd name="T55" fmla="*/ 1 h 107"/>
                  <a:gd name="T56" fmla="*/ 1 w 86"/>
                  <a:gd name="T57" fmla="*/ 1 h 107"/>
                  <a:gd name="T58" fmla="*/ 1 w 86"/>
                  <a:gd name="T59" fmla="*/ 1 h 107"/>
                  <a:gd name="T60" fmla="*/ 1 w 86"/>
                  <a:gd name="T61" fmla="*/ 1 h 107"/>
                  <a:gd name="T62" fmla="*/ 1 w 86"/>
                  <a:gd name="T63" fmla="*/ 1 h 107"/>
                  <a:gd name="T64" fmla="*/ 1 w 86"/>
                  <a:gd name="T65" fmla="*/ 1 h 107"/>
                  <a:gd name="T66" fmla="*/ 1 w 86"/>
                  <a:gd name="T67" fmla="*/ 1 h 107"/>
                  <a:gd name="T68" fmla="*/ 1 w 86"/>
                  <a:gd name="T69" fmla="*/ 1 h 107"/>
                  <a:gd name="T70" fmla="*/ 1 w 86"/>
                  <a:gd name="T71" fmla="*/ 1 h 107"/>
                  <a:gd name="T72" fmla="*/ 1 w 86"/>
                  <a:gd name="T73" fmla="*/ 1 h 107"/>
                  <a:gd name="T74" fmla="*/ 1 w 86"/>
                  <a:gd name="T75" fmla="*/ 1 h 107"/>
                  <a:gd name="T76" fmla="*/ 1 w 86"/>
                  <a:gd name="T77" fmla="*/ 1 h 107"/>
                  <a:gd name="T78" fmla="*/ 1 w 86"/>
                  <a:gd name="T79" fmla="*/ 1 h 107"/>
                  <a:gd name="T80" fmla="*/ 1 w 86"/>
                  <a:gd name="T81" fmla="*/ 1 h 107"/>
                  <a:gd name="T82" fmla="*/ 1 w 86"/>
                  <a:gd name="T83" fmla="*/ 1 h 107"/>
                  <a:gd name="T84" fmla="*/ 1 w 86"/>
                  <a:gd name="T85" fmla="*/ 1 h 107"/>
                  <a:gd name="T86" fmla="*/ 1 w 86"/>
                  <a:gd name="T87" fmla="*/ 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6" h="107">
                    <a:moveTo>
                      <a:pt x="33" y="0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2" y="55"/>
                    </a:lnTo>
                    <a:lnTo>
                      <a:pt x="3" y="61"/>
                    </a:lnTo>
                    <a:lnTo>
                      <a:pt x="7" y="72"/>
                    </a:lnTo>
                    <a:lnTo>
                      <a:pt x="13" y="80"/>
                    </a:lnTo>
                    <a:lnTo>
                      <a:pt x="20" y="90"/>
                    </a:lnTo>
                    <a:lnTo>
                      <a:pt x="27" y="96"/>
                    </a:lnTo>
                    <a:lnTo>
                      <a:pt x="35" y="102"/>
                    </a:lnTo>
                    <a:lnTo>
                      <a:pt x="39" y="105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61" y="107"/>
                    </a:lnTo>
                    <a:lnTo>
                      <a:pt x="64" y="107"/>
                    </a:lnTo>
                    <a:lnTo>
                      <a:pt x="68" y="106"/>
                    </a:lnTo>
                    <a:lnTo>
                      <a:pt x="71" y="103"/>
                    </a:lnTo>
                    <a:lnTo>
                      <a:pt x="75" y="102"/>
                    </a:lnTo>
                    <a:lnTo>
                      <a:pt x="77" y="99"/>
                    </a:lnTo>
                    <a:lnTo>
                      <a:pt x="79" y="95"/>
                    </a:lnTo>
                    <a:lnTo>
                      <a:pt x="83" y="88"/>
                    </a:lnTo>
                    <a:lnTo>
                      <a:pt x="86" y="80"/>
                    </a:lnTo>
                    <a:lnTo>
                      <a:pt x="86" y="74"/>
                    </a:lnTo>
                    <a:lnTo>
                      <a:pt x="86" y="69"/>
                    </a:lnTo>
                    <a:lnTo>
                      <a:pt x="86" y="59"/>
                    </a:lnTo>
                    <a:lnTo>
                      <a:pt x="83" y="48"/>
                    </a:lnTo>
                    <a:lnTo>
                      <a:pt x="79" y="37"/>
                    </a:lnTo>
                    <a:lnTo>
                      <a:pt x="73" y="28"/>
                    </a:lnTo>
                    <a:lnTo>
                      <a:pt x="66" y="19"/>
                    </a:lnTo>
                    <a:lnTo>
                      <a:pt x="62" y="15"/>
                    </a:lnTo>
                    <a:lnTo>
                      <a:pt x="58" y="13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2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4" name="Freeform 1143"/>
              <p:cNvSpPr>
                <a:spLocks/>
              </p:cNvSpPr>
              <p:nvPr userDrawn="1"/>
            </p:nvSpPr>
            <p:spPr bwMode="auto">
              <a:xfrm>
                <a:off x="4096" y="3224"/>
                <a:ext cx="50" cy="58"/>
              </a:xfrm>
              <a:custGeom>
                <a:avLst/>
                <a:gdLst>
                  <a:gd name="T0" fmla="*/ 1 w 100"/>
                  <a:gd name="T1" fmla="*/ 0 h 116"/>
                  <a:gd name="T2" fmla="*/ 1 w 100"/>
                  <a:gd name="T3" fmla="*/ 0 h 116"/>
                  <a:gd name="T4" fmla="*/ 1 w 100"/>
                  <a:gd name="T5" fmla="*/ 0 h 116"/>
                  <a:gd name="T6" fmla="*/ 1 w 100"/>
                  <a:gd name="T7" fmla="*/ 1 h 116"/>
                  <a:gd name="T8" fmla="*/ 1 w 100"/>
                  <a:gd name="T9" fmla="*/ 1 h 116"/>
                  <a:gd name="T10" fmla="*/ 1 w 100"/>
                  <a:gd name="T11" fmla="*/ 1 h 116"/>
                  <a:gd name="T12" fmla="*/ 1 w 100"/>
                  <a:gd name="T13" fmla="*/ 1 h 116"/>
                  <a:gd name="T14" fmla="*/ 1 w 100"/>
                  <a:gd name="T15" fmla="*/ 1 h 116"/>
                  <a:gd name="T16" fmla="*/ 1 w 100"/>
                  <a:gd name="T17" fmla="*/ 1 h 116"/>
                  <a:gd name="T18" fmla="*/ 1 w 100"/>
                  <a:gd name="T19" fmla="*/ 1 h 116"/>
                  <a:gd name="T20" fmla="*/ 1 w 100"/>
                  <a:gd name="T21" fmla="*/ 1 h 116"/>
                  <a:gd name="T22" fmla="*/ 1 w 100"/>
                  <a:gd name="T23" fmla="*/ 1 h 116"/>
                  <a:gd name="T24" fmla="*/ 1 w 100"/>
                  <a:gd name="T25" fmla="*/ 1 h 116"/>
                  <a:gd name="T26" fmla="*/ 0 w 100"/>
                  <a:gd name="T27" fmla="*/ 1 h 116"/>
                  <a:gd name="T28" fmla="*/ 1 w 100"/>
                  <a:gd name="T29" fmla="*/ 1 h 116"/>
                  <a:gd name="T30" fmla="*/ 1 w 100"/>
                  <a:gd name="T31" fmla="*/ 1 h 116"/>
                  <a:gd name="T32" fmla="*/ 1 w 100"/>
                  <a:gd name="T33" fmla="*/ 1 h 116"/>
                  <a:gd name="T34" fmla="*/ 1 w 100"/>
                  <a:gd name="T35" fmla="*/ 1 h 116"/>
                  <a:gd name="T36" fmla="*/ 1 w 100"/>
                  <a:gd name="T37" fmla="*/ 1 h 116"/>
                  <a:gd name="T38" fmla="*/ 1 w 100"/>
                  <a:gd name="T39" fmla="*/ 1 h 116"/>
                  <a:gd name="T40" fmla="*/ 1 w 100"/>
                  <a:gd name="T41" fmla="*/ 1 h 116"/>
                  <a:gd name="T42" fmla="*/ 1 w 100"/>
                  <a:gd name="T43" fmla="*/ 1 h 116"/>
                  <a:gd name="T44" fmla="*/ 1 w 100"/>
                  <a:gd name="T45" fmla="*/ 1 h 116"/>
                  <a:gd name="T46" fmla="*/ 1 w 100"/>
                  <a:gd name="T47" fmla="*/ 1 h 116"/>
                  <a:gd name="T48" fmla="*/ 1 w 100"/>
                  <a:gd name="T49" fmla="*/ 1 h 116"/>
                  <a:gd name="T50" fmla="*/ 1 w 100"/>
                  <a:gd name="T51" fmla="*/ 1 h 116"/>
                  <a:gd name="T52" fmla="*/ 1 w 100"/>
                  <a:gd name="T53" fmla="*/ 1 h 116"/>
                  <a:gd name="T54" fmla="*/ 1 w 100"/>
                  <a:gd name="T55" fmla="*/ 1 h 116"/>
                  <a:gd name="T56" fmla="*/ 1 w 100"/>
                  <a:gd name="T57" fmla="*/ 1 h 116"/>
                  <a:gd name="T58" fmla="*/ 1 w 100"/>
                  <a:gd name="T59" fmla="*/ 1 h 116"/>
                  <a:gd name="T60" fmla="*/ 1 w 100"/>
                  <a:gd name="T61" fmla="*/ 1 h 116"/>
                  <a:gd name="T62" fmla="*/ 1 w 100"/>
                  <a:gd name="T63" fmla="*/ 1 h 116"/>
                  <a:gd name="T64" fmla="*/ 1 w 100"/>
                  <a:gd name="T65" fmla="*/ 1 h 116"/>
                  <a:gd name="T66" fmla="*/ 1 w 100"/>
                  <a:gd name="T67" fmla="*/ 1 h 116"/>
                  <a:gd name="T68" fmla="*/ 1 w 100"/>
                  <a:gd name="T69" fmla="*/ 1 h 116"/>
                  <a:gd name="T70" fmla="*/ 1 w 100"/>
                  <a:gd name="T71" fmla="*/ 1 h 116"/>
                  <a:gd name="T72" fmla="*/ 1 w 100"/>
                  <a:gd name="T73" fmla="*/ 1 h 116"/>
                  <a:gd name="T74" fmla="*/ 1 w 100"/>
                  <a:gd name="T75" fmla="*/ 1 h 116"/>
                  <a:gd name="T76" fmla="*/ 1 w 100"/>
                  <a:gd name="T77" fmla="*/ 1 h 116"/>
                  <a:gd name="T78" fmla="*/ 1 w 100"/>
                  <a:gd name="T79" fmla="*/ 1 h 116"/>
                  <a:gd name="T80" fmla="*/ 1 w 100"/>
                  <a:gd name="T81" fmla="*/ 1 h 116"/>
                  <a:gd name="T82" fmla="*/ 1 w 100"/>
                  <a:gd name="T83" fmla="*/ 1 h 116"/>
                  <a:gd name="T84" fmla="*/ 1 w 100"/>
                  <a:gd name="T85" fmla="*/ 1 h 116"/>
                  <a:gd name="T86" fmla="*/ 1 w 100"/>
                  <a:gd name="T87" fmla="*/ 1 h 116"/>
                  <a:gd name="T88" fmla="*/ 1 w 100"/>
                  <a:gd name="T89" fmla="*/ 1 h 116"/>
                  <a:gd name="T90" fmla="*/ 1 w 100"/>
                  <a:gd name="T91" fmla="*/ 1 h 116"/>
                  <a:gd name="T92" fmla="*/ 1 w 100"/>
                  <a:gd name="T93" fmla="*/ 1 h 116"/>
                  <a:gd name="T94" fmla="*/ 1 w 100"/>
                  <a:gd name="T95" fmla="*/ 1 h 116"/>
                  <a:gd name="T96" fmla="*/ 1 w 100"/>
                  <a:gd name="T97" fmla="*/ 1 h 116"/>
                  <a:gd name="T98" fmla="*/ 1 w 100"/>
                  <a:gd name="T99" fmla="*/ 1 h 116"/>
                  <a:gd name="T100" fmla="*/ 1 w 100"/>
                  <a:gd name="T101" fmla="*/ 0 h 1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0" h="116">
                    <a:moveTo>
                      <a:pt x="40" y="0"/>
                    </a:moveTo>
                    <a:lnTo>
                      <a:pt x="36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2" y="2"/>
                    </a:lnTo>
                    <a:lnTo>
                      <a:pt x="18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8" y="13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3" y="59"/>
                    </a:lnTo>
                    <a:lnTo>
                      <a:pt x="4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5" y="86"/>
                    </a:lnTo>
                    <a:lnTo>
                      <a:pt x="23" y="96"/>
                    </a:lnTo>
                    <a:lnTo>
                      <a:pt x="32" y="103"/>
                    </a:lnTo>
                    <a:lnTo>
                      <a:pt x="40" y="110"/>
                    </a:lnTo>
                    <a:lnTo>
                      <a:pt x="49" y="114"/>
                    </a:lnTo>
                    <a:lnTo>
                      <a:pt x="55" y="115"/>
                    </a:lnTo>
                    <a:lnTo>
                      <a:pt x="60" y="116"/>
                    </a:lnTo>
                    <a:lnTo>
                      <a:pt x="70" y="116"/>
                    </a:lnTo>
                    <a:lnTo>
                      <a:pt x="74" y="115"/>
                    </a:lnTo>
                    <a:lnTo>
                      <a:pt x="78" y="114"/>
                    </a:lnTo>
                    <a:lnTo>
                      <a:pt x="82" y="112"/>
                    </a:lnTo>
                    <a:lnTo>
                      <a:pt x="87" y="110"/>
                    </a:lnTo>
                    <a:lnTo>
                      <a:pt x="89" y="107"/>
                    </a:lnTo>
                    <a:lnTo>
                      <a:pt x="92" y="103"/>
                    </a:lnTo>
                    <a:lnTo>
                      <a:pt x="95" y="99"/>
                    </a:lnTo>
                    <a:lnTo>
                      <a:pt x="96" y="94"/>
                    </a:lnTo>
                    <a:lnTo>
                      <a:pt x="99" y="90"/>
                    </a:lnTo>
                    <a:lnTo>
                      <a:pt x="99" y="86"/>
                    </a:lnTo>
                    <a:lnTo>
                      <a:pt x="100" y="81"/>
                    </a:lnTo>
                    <a:lnTo>
                      <a:pt x="100" y="75"/>
                    </a:lnTo>
                    <a:lnTo>
                      <a:pt x="99" y="63"/>
                    </a:lnTo>
                    <a:lnTo>
                      <a:pt x="96" y="52"/>
                    </a:lnTo>
                    <a:lnTo>
                      <a:pt x="92" y="41"/>
                    </a:lnTo>
                    <a:lnTo>
                      <a:pt x="89" y="35"/>
                    </a:lnTo>
                    <a:lnTo>
                      <a:pt x="85" y="30"/>
                    </a:lnTo>
                    <a:lnTo>
                      <a:pt x="82" y="24"/>
                    </a:lnTo>
                    <a:lnTo>
                      <a:pt x="78" y="20"/>
                    </a:lnTo>
                    <a:lnTo>
                      <a:pt x="69" y="13"/>
                    </a:lnTo>
                    <a:lnTo>
                      <a:pt x="60" y="6"/>
                    </a:lnTo>
                    <a:lnTo>
                      <a:pt x="55" y="4"/>
                    </a:lnTo>
                    <a:lnTo>
                      <a:pt x="51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5" name="Freeform 1144"/>
              <p:cNvSpPr>
                <a:spLocks/>
              </p:cNvSpPr>
              <p:nvPr userDrawn="1"/>
            </p:nvSpPr>
            <p:spPr bwMode="auto">
              <a:xfrm>
                <a:off x="3663" y="3182"/>
                <a:ext cx="38" cy="50"/>
              </a:xfrm>
              <a:custGeom>
                <a:avLst/>
                <a:gdLst>
                  <a:gd name="T0" fmla="*/ 1 w 76"/>
                  <a:gd name="T1" fmla="*/ 0 h 100"/>
                  <a:gd name="T2" fmla="*/ 1 w 76"/>
                  <a:gd name="T3" fmla="*/ 0 h 100"/>
                  <a:gd name="T4" fmla="*/ 1 w 76"/>
                  <a:gd name="T5" fmla="*/ 0 h 100"/>
                  <a:gd name="T6" fmla="*/ 1 w 76"/>
                  <a:gd name="T7" fmla="*/ 1 h 100"/>
                  <a:gd name="T8" fmla="*/ 1 w 76"/>
                  <a:gd name="T9" fmla="*/ 1 h 100"/>
                  <a:gd name="T10" fmla="*/ 1 w 76"/>
                  <a:gd name="T11" fmla="*/ 1 h 100"/>
                  <a:gd name="T12" fmla="*/ 1 w 76"/>
                  <a:gd name="T13" fmla="*/ 1 h 100"/>
                  <a:gd name="T14" fmla="*/ 1 w 76"/>
                  <a:gd name="T15" fmla="*/ 1 h 100"/>
                  <a:gd name="T16" fmla="*/ 1 w 76"/>
                  <a:gd name="T17" fmla="*/ 1 h 100"/>
                  <a:gd name="T18" fmla="*/ 1 w 76"/>
                  <a:gd name="T19" fmla="*/ 1 h 100"/>
                  <a:gd name="T20" fmla="*/ 0 w 76"/>
                  <a:gd name="T21" fmla="*/ 1 h 100"/>
                  <a:gd name="T22" fmla="*/ 0 w 76"/>
                  <a:gd name="T23" fmla="*/ 1 h 100"/>
                  <a:gd name="T24" fmla="*/ 0 w 76"/>
                  <a:gd name="T25" fmla="*/ 1 h 100"/>
                  <a:gd name="T26" fmla="*/ 1 w 76"/>
                  <a:gd name="T27" fmla="*/ 1 h 100"/>
                  <a:gd name="T28" fmla="*/ 1 w 76"/>
                  <a:gd name="T29" fmla="*/ 1 h 100"/>
                  <a:gd name="T30" fmla="*/ 1 w 76"/>
                  <a:gd name="T31" fmla="*/ 1 h 100"/>
                  <a:gd name="T32" fmla="*/ 1 w 76"/>
                  <a:gd name="T33" fmla="*/ 1 h 100"/>
                  <a:gd name="T34" fmla="*/ 1 w 76"/>
                  <a:gd name="T35" fmla="*/ 1 h 100"/>
                  <a:gd name="T36" fmla="*/ 1 w 76"/>
                  <a:gd name="T37" fmla="*/ 1 h 100"/>
                  <a:gd name="T38" fmla="*/ 1 w 76"/>
                  <a:gd name="T39" fmla="*/ 1 h 100"/>
                  <a:gd name="T40" fmla="*/ 1 w 76"/>
                  <a:gd name="T41" fmla="*/ 1 h 100"/>
                  <a:gd name="T42" fmla="*/ 1 w 76"/>
                  <a:gd name="T43" fmla="*/ 1 h 100"/>
                  <a:gd name="T44" fmla="*/ 1 w 76"/>
                  <a:gd name="T45" fmla="*/ 1 h 100"/>
                  <a:gd name="T46" fmla="*/ 1 w 76"/>
                  <a:gd name="T47" fmla="*/ 1 h 100"/>
                  <a:gd name="T48" fmla="*/ 1 w 76"/>
                  <a:gd name="T49" fmla="*/ 1 h 100"/>
                  <a:gd name="T50" fmla="*/ 1 w 76"/>
                  <a:gd name="T51" fmla="*/ 1 h 100"/>
                  <a:gd name="T52" fmla="*/ 1 w 76"/>
                  <a:gd name="T53" fmla="*/ 1 h 100"/>
                  <a:gd name="T54" fmla="*/ 1 w 76"/>
                  <a:gd name="T55" fmla="*/ 1 h 100"/>
                  <a:gd name="T56" fmla="*/ 1 w 76"/>
                  <a:gd name="T57" fmla="*/ 1 h 100"/>
                  <a:gd name="T58" fmla="*/ 1 w 76"/>
                  <a:gd name="T59" fmla="*/ 1 h 100"/>
                  <a:gd name="T60" fmla="*/ 1 w 76"/>
                  <a:gd name="T61" fmla="*/ 1 h 100"/>
                  <a:gd name="T62" fmla="*/ 1 w 76"/>
                  <a:gd name="T63" fmla="*/ 1 h 100"/>
                  <a:gd name="T64" fmla="*/ 1 w 76"/>
                  <a:gd name="T65" fmla="*/ 1 h 100"/>
                  <a:gd name="T66" fmla="*/ 1 w 76"/>
                  <a:gd name="T67" fmla="*/ 1 h 100"/>
                  <a:gd name="T68" fmla="*/ 1 w 76"/>
                  <a:gd name="T69" fmla="*/ 1 h 100"/>
                  <a:gd name="T70" fmla="*/ 1 w 76"/>
                  <a:gd name="T71" fmla="*/ 1 h 100"/>
                  <a:gd name="T72" fmla="*/ 1 w 76"/>
                  <a:gd name="T73" fmla="*/ 1 h 100"/>
                  <a:gd name="T74" fmla="*/ 1 w 76"/>
                  <a:gd name="T75" fmla="*/ 1 h 100"/>
                  <a:gd name="T76" fmla="*/ 1 w 76"/>
                  <a:gd name="T77" fmla="*/ 1 h 100"/>
                  <a:gd name="T78" fmla="*/ 1 w 76"/>
                  <a:gd name="T79" fmla="*/ 1 h 100"/>
                  <a:gd name="T80" fmla="*/ 1 w 76"/>
                  <a:gd name="T81" fmla="*/ 1 h 100"/>
                  <a:gd name="T82" fmla="*/ 1 w 76"/>
                  <a:gd name="T83" fmla="*/ 1 h 100"/>
                  <a:gd name="T84" fmla="*/ 1 w 76"/>
                  <a:gd name="T85" fmla="*/ 1 h 100"/>
                  <a:gd name="T86" fmla="*/ 1 w 76"/>
                  <a:gd name="T87" fmla="*/ 1 h 100"/>
                  <a:gd name="T88" fmla="*/ 1 w 76"/>
                  <a:gd name="T89" fmla="*/ 1 h 100"/>
                  <a:gd name="T90" fmla="*/ 1 w 76"/>
                  <a:gd name="T91" fmla="*/ 0 h 100"/>
                  <a:gd name="T92" fmla="*/ 1 w 76"/>
                  <a:gd name="T93" fmla="*/ 0 h 1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6" h="100">
                    <a:moveTo>
                      <a:pt x="29" y="0"/>
                    </a:moveTo>
                    <a:lnTo>
                      <a:pt x="25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9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" y="45"/>
                    </a:lnTo>
                    <a:lnTo>
                      <a:pt x="4" y="56"/>
                    </a:lnTo>
                    <a:lnTo>
                      <a:pt x="7" y="66"/>
                    </a:lnTo>
                    <a:lnTo>
                      <a:pt x="12" y="74"/>
                    </a:lnTo>
                    <a:lnTo>
                      <a:pt x="18" y="82"/>
                    </a:lnTo>
                    <a:lnTo>
                      <a:pt x="21" y="85"/>
                    </a:lnTo>
                    <a:lnTo>
                      <a:pt x="25" y="89"/>
                    </a:lnTo>
                    <a:lnTo>
                      <a:pt x="32" y="95"/>
                    </a:lnTo>
                    <a:lnTo>
                      <a:pt x="38" y="97"/>
                    </a:lnTo>
                    <a:lnTo>
                      <a:pt x="43" y="99"/>
                    </a:lnTo>
                    <a:lnTo>
                      <a:pt x="47" y="100"/>
                    </a:lnTo>
                    <a:lnTo>
                      <a:pt x="49" y="100"/>
                    </a:lnTo>
                    <a:lnTo>
                      <a:pt x="54" y="99"/>
                    </a:lnTo>
                    <a:lnTo>
                      <a:pt x="56" y="99"/>
                    </a:lnTo>
                    <a:lnTo>
                      <a:pt x="59" y="97"/>
                    </a:lnTo>
                    <a:lnTo>
                      <a:pt x="65" y="93"/>
                    </a:lnTo>
                    <a:lnTo>
                      <a:pt x="70" y="88"/>
                    </a:lnTo>
                    <a:lnTo>
                      <a:pt x="71" y="85"/>
                    </a:lnTo>
                    <a:lnTo>
                      <a:pt x="73" y="81"/>
                    </a:lnTo>
                    <a:lnTo>
                      <a:pt x="74" y="77"/>
                    </a:lnTo>
                    <a:lnTo>
                      <a:pt x="74" y="73"/>
                    </a:lnTo>
                    <a:lnTo>
                      <a:pt x="76" y="63"/>
                    </a:lnTo>
                    <a:lnTo>
                      <a:pt x="74" y="53"/>
                    </a:lnTo>
                    <a:lnTo>
                      <a:pt x="71" y="44"/>
                    </a:lnTo>
                    <a:lnTo>
                      <a:pt x="67" y="34"/>
                    </a:lnTo>
                    <a:lnTo>
                      <a:pt x="63" y="24"/>
                    </a:lnTo>
                    <a:lnTo>
                      <a:pt x="58" y="16"/>
                    </a:lnTo>
                    <a:lnTo>
                      <a:pt x="54" y="13"/>
                    </a:lnTo>
                    <a:lnTo>
                      <a:pt x="51" y="9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6" name="Freeform 1145"/>
              <p:cNvSpPr>
                <a:spLocks/>
              </p:cNvSpPr>
              <p:nvPr userDrawn="1"/>
            </p:nvSpPr>
            <p:spPr bwMode="auto">
              <a:xfrm>
                <a:off x="4273" y="3241"/>
                <a:ext cx="55" cy="62"/>
              </a:xfrm>
              <a:custGeom>
                <a:avLst/>
                <a:gdLst>
                  <a:gd name="T0" fmla="*/ 0 w 112"/>
                  <a:gd name="T1" fmla="*/ 0 h 124"/>
                  <a:gd name="T2" fmla="*/ 0 w 112"/>
                  <a:gd name="T3" fmla="*/ 0 h 124"/>
                  <a:gd name="T4" fmla="*/ 0 w 112"/>
                  <a:gd name="T5" fmla="*/ 1 h 124"/>
                  <a:gd name="T6" fmla="*/ 0 w 112"/>
                  <a:gd name="T7" fmla="*/ 1 h 124"/>
                  <a:gd name="T8" fmla="*/ 0 w 112"/>
                  <a:gd name="T9" fmla="*/ 1 h 124"/>
                  <a:gd name="T10" fmla="*/ 0 w 112"/>
                  <a:gd name="T11" fmla="*/ 1 h 124"/>
                  <a:gd name="T12" fmla="*/ 0 w 112"/>
                  <a:gd name="T13" fmla="*/ 1 h 124"/>
                  <a:gd name="T14" fmla="*/ 0 w 112"/>
                  <a:gd name="T15" fmla="*/ 1 h 124"/>
                  <a:gd name="T16" fmla="*/ 0 w 112"/>
                  <a:gd name="T17" fmla="*/ 1 h 124"/>
                  <a:gd name="T18" fmla="*/ 0 w 112"/>
                  <a:gd name="T19" fmla="*/ 1 h 124"/>
                  <a:gd name="T20" fmla="*/ 0 w 112"/>
                  <a:gd name="T21" fmla="*/ 1 h 124"/>
                  <a:gd name="T22" fmla="*/ 0 w 112"/>
                  <a:gd name="T23" fmla="*/ 1 h 124"/>
                  <a:gd name="T24" fmla="*/ 0 w 112"/>
                  <a:gd name="T25" fmla="*/ 1 h 124"/>
                  <a:gd name="T26" fmla="*/ 0 w 112"/>
                  <a:gd name="T27" fmla="*/ 1 h 124"/>
                  <a:gd name="T28" fmla="*/ 0 w 112"/>
                  <a:gd name="T29" fmla="*/ 1 h 124"/>
                  <a:gd name="T30" fmla="*/ 0 w 112"/>
                  <a:gd name="T31" fmla="*/ 1 h 124"/>
                  <a:gd name="T32" fmla="*/ 0 w 112"/>
                  <a:gd name="T33" fmla="*/ 1 h 124"/>
                  <a:gd name="T34" fmla="*/ 0 w 112"/>
                  <a:gd name="T35" fmla="*/ 1 h 124"/>
                  <a:gd name="T36" fmla="*/ 0 w 112"/>
                  <a:gd name="T37" fmla="*/ 1 h 124"/>
                  <a:gd name="T38" fmla="*/ 0 w 112"/>
                  <a:gd name="T39" fmla="*/ 1 h 124"/>
                  <a:gd name="T40" fmla="*/ 0 w 112"/>
                  <a:gd name="T41" fmla="*/ 1 h 124"/>
                  <a:gd name="T42" fmla="*/ 0 w 112"/>
                  <a:gd name="T43" fmla="*/ 1 h 124"/>
                  <a:gd name="T44" fmla="*/ 0 w 112"/>
                  <a:gd name="T45" fmla="*/ 1 h 124"/>
                  <a:gd name="T46" fmla="*/ 0 w 112"/>
                  <a:gd name="T47" fmla="*/ 1 h 124"/>
                  <a:gd name="T48" fmla="*/ 0 w 112"/>
                  <a:gd name="T49" fmla="*/ 1 h 124"/>
                  <a:gd name="T50" fmla="*/ 0 w 112"/>
                  <a:gd name="T51" fmla="*/ 1 h 124"/>
                  <a:gd name="T52" fmla="*/ 0 w 112"/>
                  <a:gd name="T53" fmla="*/ 1 h 124"/>
                  <a:gd name="T54" fmla="*/ 0 w 112"/>
                  <a:gd name="T55" fmla="*/ 1 h 124"/>
                  <a:gd name="T56" fmla="*/ 0 w 112"/>
                  <a:gd name="T57" fmla="*/ 1 h 124"/>
                  <a:gd name="T58" fmla="*/ 0 w 112"/>
                  <a:gd name="T59" fmla="*/ 1 h 124"/>
                  <a:gd name="T60" fmla="*/ 0 w 112"/>
                  <a:gd name="T61" fmla="*/ 1 h 124"/>
                  <a:gd name="T62" fmla="*/ 0 w 112"/>
                  <a:gd name="T63" fmla="*/ 1 h 124"/>
                  <a:gd name="T64" fmla="*/ 0 w 112"/>
                  <a:gd name="T65" fmla="*/ 1 h 124"/>
                  <a:gd name="T66" fmla="*/ 0 w 112"/>
                  <a:gd name="T67" fmla="*/ 1 h 124"/>
                  <a:gd name="T68" fmla="*/ 0 w 112"/>
                  <a:gd name="T69" fmla="*/ 1 h 124"/>
                  <a:gd name="T70" fmla="*/ 0 w 112"/>
                  <a:gd name="T71" fmla="*/ 1 h 124"/>
                  <a:gd name="T72" fmla="*/ 0 w 112"/>
                  <a:gd name="T73" fmla="*/ 1 h 124"/>
                  <a:gd name="T74" fmla="*/ 0 w 112"/>
                  <a:gd name="T75" fmla="*/ 1 h 124"/>
                  <a:gd name="T76" fmla="*/ 0 w 112"/>
                  <a:gd name="T77" fmla="*/ 1 h 124"/>
                  <a:gd name="T78" fmla="*/ 0 w 112"/>
                  <a:gd name="T79" fmla="*/ 1 h 124"/>
                  <a:gd name="T80" fmla="*/ 0 w 112"/>
                  <a:gd name="T81" fmla="*/ 1 h 124"/>
                  <a:gd name="T82" fmla="*/ 0 w 112"/>
                  <a:gd name="T83" fmla="*/ 1 h 124"/>
                  <a:gd name="T84" fmla="*/ 0 w 112"/>
                  <a:gd name="T85" fmla="*/ 1 h 124"/>
                  <a:gd name="T86" fmla="*/ 0 w 112"/>
                  <a:gd name="T87" fmla="*/ 1 h 124"/>
                  <a:gd name="T88" fmla="*/ 0 w 112"/>
                  <a:gd name="T89" fmla="*/ 1 h 124"/>
                  <a:gd name="T90" fmla="*/ 0 w 112"/>
                  <a:gd name="T91" fmla="*/ 1 h 124"/>
                  <a:gd name="T92" fmla="*/ 0 w 112"/>
                  <a:gd name="T93" fmla="*/ 1 h 124"/>
                  <a:gd name="T94" fmla="*/ 0 w 112"/>
                  <a:gd name="T95" fmla="*/ 1 h 124"/>
                  <a:gd name="T96" fmla="*/ 0 w 112"/>
                  <a:gd name="T97" fmla="*/ 1 h 124"/>
                  <a:gd name="T98" fmla="*/ 0 w 112"/>
                  <a:gd name="T99" fmla="*/ 1 h 124"/>
                  <a:gd name="T100" fmla="*/ 0 w 112"/>
                  <a:gd name="T101" fmla="*/ 1 h 124"/>
                  <a:gd name="T102" fmla="*/ 0 w 112"/>
                  <a:gd name="T103" fmla="*/ 1 h 124"/>
                  <a:gd name="T104" fmla="*/ 0 w 112"/>
                  <a:gd name="T105" fmla="*/ 1 h 124"/>
                  <a:gd name="T106" fmla="*/ 0 w 112"/>
                  <a:gd name="T107" fmla="*/ 0 h 1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24">
                    <a:moveTo>
                      <a:pt x="44" y="0"/>
                    </a:moveTo>
                    <a:lnTo>
                      <a:pt x="39" y="0"/>
                    </a:lnTo>
                    <a:lnTo>
                      <a:pt x="35" y="1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0" y="5"/>
                    </a:lnTo>
                    <a:lnTo>
                      <a:pt x="17" y="8"/>
                    </a:lnTo>
                    <a:lnTo>
                      <a:pt x="10" y="15"/>
                    </a:lnTo>
                    <a:lnTo>
                      <a:pt x="7" y="19"/>
                    </a:lnTo>
                    <a:lnTo>
                      <a:pt x="4" y="23"/>
                    </a:lnTo>
                    <a:lnTo>
                      <a:pt x="3" y="27"/>
                    </a:lnTo>
                    <a:lnTo>
                      <a:pt x="2" y="33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6"/>
                    </a:lnTo>
                    <a:lnTo>
                      <a:pt x="4" y="69"/>
                    </a:lnTo>
                    <a:lnTo>
                      <a:pt x="7" y="74"/>
                    </a:lnTo>
                    <a:lnTo>
                      <a:pt x="10" y="80"/>
                    </a:lnTo>
                    <a:lnTo>
                      <a:pt x="13" y="85"/>
                    </a:lnTo>
                    <a:lnTo>
                      <a:pt x="17" y="91"/>
                    </a:lnTo>
                    <a:lnTo>
                      <a:pt x="20" y="96"/>
                    </a:lnTo>
                    <a:lnTo>
                      <a:pt x="25" y="100"/>
                    </a:lnTo>
                    <a:lnTo>
                      <a:pt x="33" y="110"/>
                    </a:lnTo>
                    <a:lnTo>
                      <a:pt x="39" y="113"/>
                    </a:lnTo>
                    <a:lnTo>
                      <a:pt x="44" y="115"/>
                    </a:lnTo>
                    <a:lnTo>
                      <a:pt x="50" y="118"/>
                    </a:lnTo>
                    <a:lnTo>
                      <a:pt x="55" y="121"/>
                    </a:lnTo>
                    <a:lnTo>
                      <a:pt x="61" y="122"/>
                    </a:lnTo>
                    <a:lnTo>
                      <a:pt x="66" y="124"/>
                    </a:lnTo>
                    <a:lnTo>
                      <a:pt x="77" y="124"/>
                    </a:lnTo>
                    <a:lnTo>
                      <a:pt x="82" y="122"/>
                    </a:lnTo>
                    <a:lnTo>
                      <a:pt x="87" y="121"/>
                    </a:lnTo>
                    <a:lnTo>
                      <a:pt x="91" y="118"/>
                    </a:lnTo>
                    <a:lnTo>
                      <a:pt x="95" y="117"/>
                    </a:lnTo>
                    <a:lnTo>
                      <a:pt x="99" y="113"/>
                    </a:lnTo>
                    <a:lnTo>
                      <a:pt x="102" y="110"/>
                    </a:lnTo>
                    <a:lnTo>
                      <a:pt x="105" y="106"/>
                    </a:lnTo>
                    <a:lnTo>
                      <a:pt x="108" y="102"/>
                    </a:lnTo>
                    <a:lnTo>
                      <a:pt x="110" y="91"/>
                    </a:lnTo>
                    <a:lnTo>
                      <a:pt x="112" y="80"/>
                    </a:lnTo>
                    <a:lnTo>
                      <a:pt x="110" y="67"/>
                    </a:lnTo>
                    <a:lnTo>
                      <a:pt x="109" y="62"/>
                    </a:lnTo>
                    <a:lnTo>
                      <a:pt x="108" y="55"/>
                    </a:lnTo>
                    <a:lnTo>
                      <a:pt x="105" y="49"/>
                    </a:lnTo>
                    <a:lnTo>
                      <a:pt x="102" y="43"/>
                    </a:lnTo>
                    <a:lnTo>
                      <a:pt x="95" y="32"/>
                    </a:lnTo>
                    <a:lnTo>
                      <a:pt x="87" y="22"/>
                    </a:lnTo>
                    <a:lnTo>
                      <a:pt x="83" y="18"/>
                    </a:lnTo>
                    <a:lnTo>
                      <a:pt x="77" y="14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57" y="3"/>
                    </a:lnTo>
                    <a:lnTo>
                      <a:pt x="51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7" name="Freeform 1146"/>
              <p:cNvSpPr>
                <a:spLocks/>
              </p:cNvSpPr>
              <p:nvPr userDrawn="1"/>
            </p:nvSpPr>
            <p:spPr bwMode="auto">
              <a:xfrm>
                <a:off x="3794" y="3194"/>
                <a:ext cx="41" cy="53"/>
              </a:xfrm>
              <a:custGeom>
                <a:avLst/>
                <a:gdLst>
                  <a:gd name="T0" fmla="*/ 0 w 83"/>
                  <a:gd name="T1" fmla="*/ 0 h 106"/>
                  <a:gd name="T2" fmla="*/ 0 w 83"/>
                  <a:gd name="T3" fmla="*/ 0 h 106"/>
                  <a:gd name="T4" fmla="*/ 0 w 83"/>
                  <a:gd name="T5" fmla="*/ 1 h 106"/>
                  <a:gd name="T6" fmla="*/ 0 w 83"/>
                  <a:gd name="T7" fmla="*/ 1 h 106"/>
                  <a:gd name="T8" fmla="*/ 0 w 83"/>
                  <a:gd name="T9" fmla="*/ 1 h 106"/>
                  <a:gd name="T10" fmla="*/ 0 w 83"/>
                  <a:gd name="T11" fmla="*/ 1 h 106"/>
                  <a:gd name="T12" fmla="*/ 0 w 83"/>
                  <a:gd name="T13" fmla="*/ 1 h 106"/>
                  <a:gd name="T14" fmla="*/ 0 w 83"/>
                  <a:gd name="T15" fmla="*/ 1 h 106"/>
                  <a:gd name="T16" fmla="*/ 0 w 83"/>
                  <a:gd name="T17" fmla="*/ 1 h 106"/>
                  <a:gd name="T18" fmla="*/ 0 w 83"/>
                  <a:gd name="T19" fmla="*/ 1 h 106"/>
                  <a:gd name="T20" fmla="*/ 0 w 83"/>
                  <a:gd name="T21" fmla="*/ 1 h 106"/>
                  <a:gd name="T22" fmla="*/ 0 w 83"/>
                  <a:gd name="T23" fmla="*/ 1 h 106"/>
                  <a:gd name="T24" fmla="*/ 0 w 83"/>
                  <a:gd name="T25" fmla="*/ 1 h 106"/>
                  <a:gd name="T26" fmla="*/ 0 w 83"/>
                  <a:gd name="T27" fmla="*/ 1 h 106"/>
                  <a:gd name="T28" fmla="*/ 0 w 83"/>
                  <a:gd name="T29" fmla="*/ 1 h 106"/>
                  <a:gd name="T30" fmla="*/ 0 w 83"/>
                  <a:gd name="T31" fmla="*/ 1 h 106"/>
                  <a:gd name="T32" fmla="*/ 0 w 83"/>
                  <a:gd name="T33" fmla="*/ 1 h 106"/>
                  <a:gd name="T34" fmla="*/ 0 w 83"/>
                  <a:gd name="T35" fmla="*/ 1 h 106"/>
                  <a:gd name="T36" fmla="*/ 0 w 83"/>
                  <a:gd name="T37" fmla="*/ 1 h 106"/>
                  <a:gd name="T38" fmla="*/ 0 w 83"/>
                  <a:gd name="T39" fmla="*/ 1 h 106"/>
                  <a:gd name="T40" fmla="*/ 0 w 83"/>
                  <a:gd name="T41" fmla="*/ 1 h 106"/>
                  <a:gd name="T42" fmla="*/ 0 w 83"/>
                  <a:gd name="T43" fmla="*/ 1 h 106"/>
                  <a:gd name="T44" fmla="*/ 0 w 83"/>
                  <a:gd name="T45" fmla="*/ 1 h 106"/>
                  <a:gd name="T46" fmla="*/ 0 w 83"/>
                  <a:gd name="T47" fmla="*/ 1 h 106"/>
                  <a:gd name="T48" fmla="*/ 0 w 83"/>
                  <a:gd name="T49" fmla="*/ 1 h 106"/>
                  <a:gd name="T50" fmla="*/ 0 w 83"/>
                  <a:gd name="T51" fmla="*/ 1 h 106"/>
                  <a:gd name="T52" fmla="*/ 0 w 83"/>
                  <a:gd name="T53" fmla="*/ 1 h 106"/>
                  <a:gd name="T54" fmla="*/ 0 w 83"/>
                  <a:gd name="T55" fmla="*/ 1 h 106"/>
                  <a:gd name="T56" fmla="*/ 0 w 83"/>
                  <a:gd name="T57" fmla="*/ 1 h 106"/>
                  <a:gd name="T58" fmla="*/ 0 w 83"/>
                  <a:gd name="T59" fmla="*/ 1 h 106"/>
                  <a:gd name="T60" fmla="*/ 0 w 83"/>
                  <a:gd name="T61" fmla="*/ 1 h 106"/>
                  <a:gd name="T62" fmla="*/ 0 w 83"/>
                  <a:gd name="T63" fmla="*/ 1 h 106"/>
                  <a:gd name="T64" fmla="*/ 0 w 83"/>
                  <a:gd name="T65" fmla="*/ 1 h 106"/>
                  <a:gd name="T66" fmla="*/ 0 w 83"/>
                  <a:gd name="T67" fmla="*/ 1 h 106"/>
                  <a:gd name="T68" fmla="*/ 0 w 83"/>
                  <a:gd name="T69" fmla="*/ 1 h 106"/>
                  <a:gd name="T70" fmla="*/ 0 w 83"/>
                  <a:gd name="T71" fmla="*/ 1 h 106"/>
                  <a:gd name="T72" fmla="*/ 0 w 83"/>
                  <a:gd name="T73" fmla="*/ 1 h 106"/>
                  <a:gd name="T74" fmla="*/ 0 w 83"/>
                  <a:gd name="T75" fmla="*/ 1 h 106"/>
                  <a:gd name="T76" fmla="*/ 0 w 83"/>
                  <a:gd name="T77" fmla="*/ 1 h 106"/>
                  <a:gd name="T78" fmla="*/ 0 w 83"/>
                  <a:gd name="T79" fmla="*/ 1 h 106"/>
                  <a:gd name="T80" fmla="*/ 0 w 83"/>
                  <a:gd name="T81" fmla="*/ 1 h 106"/>
                  <a:gd name="T82" fmla="*/ 0 w 83"/>
                  <a:gd name="T83" fmla="*/ 1 h 106"/>
                  <a:gd name="T84" fmla="*/ 0 w 83"/>
                  <a:gd name="T85" fmla="*/ 1 h 106"/>
                  <a:gd name="T86" fmla="*/ 0 w 83"/>
                  <a:gd name="T87" fmla="*/ 1 h 106"/>
                  <a:gd name="T88" fmla="*/ 0 w 83"/>
                  <a:gd name="T89" fmla="*/ 0 h 1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3" h="106">
                    <a:moveTo>
                      <a:pt x="32" y="0"/>
                    </a:moveTo>
                    <a:lnTo>
                      <a:pt x="28" y="0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6" y="13"/>
                    </a:lnTo>
                    <a:lnTo>
                      <a:pt x="3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3" y="60"/>
                    </a:lnTo>
                    <a:lnTo>
                      <a:pt x="6" y="65"/>
                    </a:lnTo>
                    <a:lnTo>
                      <a:pt x="7" y="69"/>
                    </a:lnTo>
                    <a:lnTo>
                      <a:pt x="13" y="79"/>
                    </a:lnTo>
                    <a:lnTo>
                      <a:pt x="19" y="87"/>
                    </a:lnTo>
                    <a:lnTo>
                      <a:pt x="26" y="94"/>
                    </a:lnTo>
                    <a:lnTo>
                      <a:pt x="33" y="99"/>
                    </a:lnTo>
                    <a:lnTo>
                      <a:pt x="41" y="104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1" y="105"/>
                    </a:lnTo>
                    <a:lnTo>
                      <a:pt x="65" y="104"/>
                    </a:lnTo>
                    <a:lnTo>
                      <a:pt x="70" y="99"/>
                    </a:lnTo>
                    <a:lnTo>
                      <a:pt x="73" y="97"/>
                    </a:lnTo>
                    <a:lnTo>
                      <a:pt x="76" y="94"/>
                    </a:lnTo>
                    <a:lnTo>
                      <a:pt x="80" y="86"/>
                    </a:lnTo>
                    <a:lnTo>
                      <a:pt x="80" y="82"/>
                    </a:lnTo>
                    <a:lnTo>
                      <a:pt x="81" y="77"/>
                    </a:lnTo>
                    <a:lnTo>
                      <a:pt x="83" y="68"/>
                    </a:lnTo>
                    <a:lnTo>
                      <a:pt x="81" y="58"/>
                    </a:lnTo>
                    <a:lnTo>
                      <a:pt x="80" y="53"/>
                    </a:lnTo>
                    <a:lnTo>
                      <a:pt x="79" y="47"/>
                    </a:lnTo>
                    <a:lnTo>
                      <a:pt x="74" y="36"/>
                    </a:lnTo>
                    <a:lnTo>
                      <a:pt x="69" y="28"/>
                    </a:lnTo>
                    <a:lnTo>
                      <a:pt x="63" y="20"/>
                    </a:lnTo>
                    <a:lnTo>
                      <a:pt x="59" y="16"/>
                    </a:lnTo>
                    <a:lnTo>
                      <a:pt x="55" y="11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8" name="Freeform 1147"/>
              <p:cNvSpPr>
                <a:spLocks/>
              </p:cNvSpPr>
              <p:nvPr userDrawn="1"/>
            </p:nvSpPr>
            <p:spPr bwMode="auto">
              <a:xfrm>
                <a:off x="4015" y="3216"/>
                <a:ext cx="47" cy="57"/>
              </a:xfrm>
              <a:custGeom>
                <a:avLst/>
                <a:gdLst>
                  <a:gd name="T0" fmla="*/ 0 w 95"/>
                  <a:gd name="T1" fmla="*/ 0 h 113"/>
                  <a:gd name="T2" fmla="*/ 0 w 95"/>
                  <a:gd name="T3" fmla="*/ 0 h 113"/>
                  <a:gd name="T4" fmla="*/ 0 w 95"/>
                  <a:gd name="T5" fmla="*/ 0 h 113"/>
                  <a:gd name="T6" fmla="*/ 0 w 95"/>
                  <a:gd name="T7" fmla="*/ 1 h 113"/>
                  <a:gd name="T8" fmla="*/ 0 w 95"/>
                  <a:gd name="T9" fmla="*/ 1 h 113"/>
                  <a:gd name="T10" fmla="*/ 0 w 95"/>
                  <a:gd name="T11" fmla="*/ 1 h 113"/>
                  <a:gd name="T12" fmla="*/ 0 w 95"/>
                  <a:gd name="T13" fmla="*/ 1 h 113"/>
                  <a:gd name="T14" fmla="*/ 0 w 95"/>
                  <a:gd name="T15" fmla="*/ 1 h 113"/>
                  <a:gd name="T16" fmla="*/ 0 w 95"/>
                  <a:gd name="T17" fmla="*/ 1 h 113"/>
                  <a:gd name="T18" fmla="*/ 0 w 95"/>
                  <a:gd name="T19" fmla="*/ 1 h 113"/>
                  <a:gd name="T20" fmla="*/ 0 w 95"/>
                  <a:gd name="T21" fmla="*/ 1 h 113"/>
                  <a:gd name="T22" fmla="*/ 0 w 95"/>
                  <a:gd name="T23" fmla="*/ 1 h 113"/>
                  <a:gd name="T24" fmla="*/ 0 w 95"/>
                  <a:gd name="T25" fmla="*/ 1 h 113"/>
                  <a:gd name="T26" fmla="*/ 0 w 95"/>
                  <a:gd name="T27" fmla="*/ 1 h 113"/>
                  <a:gd name="T28" fmla="*/ 0 w 95"/>
                  <a:gd name="T29" fmla="*/ 1 h 113"/>
                  <a:gd name="T30" fmla="*/ 0 w 95"/>
                  <a:gd name="T31" fmla="*/ 1 h 113"/>
                  <a:gd name="T32" fmla="*/ 0 w 95"/>
                  <a:gd name="T33" fmla="*/ 1 h 113"/>
                  <a:gd name="T34" fmla="*/ 0 w 95"/>
                  <a:gd name="T35" fmla="*/ 1 h 113"/>
                  <a:gd name="T36" fmla="*/ 0 w 95"/>
                  <a:gd name="T37" fmla="*/ 1 h 113"/>
                  <a:gd name="T38" fmla="*/ 0 w 95"/>
                  <a:gd name="T39" fmla="*/ 1 h 113"/>
                  <a:gd name="T40" fmla="*/ 0 w 95"/>
                  <a:gd name="T41" fmla="*/ 1 h 113"/>
                  <a:gd name="T42" fmla="*/ 0 w 95"/>
                  <a:gd name="T43" fmla="*/ 1 h 113"/>
                  <a:gd name="T44" fmla="*/ 0 w 95"/>
                  <a:gd name="T45" fmla="*/ 1 h 113"/>
                  <a:gd name="T46" fmla="*/ 0 w 95"/>
                  <a:gd name="T47" fmla="*/ 1 h 113"/>
                  <a:gd name="T48" fmla="*/ 0 w 95"/>
                  <a:gd name="T49" fmla="*/ 1 h 113"/>
                  <a:gd name="T50" fmla="*/ 0 w 95"/>
                  <a:gd name="T51" fmla="*/ 1 h 113"/>
                  <a:gd name="T52" fmla="*/ 0 w 95"/>
                  <a:gd name="T53" fmla="*/ 1 h 113"/>
                  <a:gd name="T54" fmla="*/ 0 w 95"/>
                  <a:gd name="T55" fmla="*/ 1 h 113"/>
                  <a:gd name="T56" fmla="*/ 0 w 95"/>
                  <a:gd name="T57" fmla="*/ 1 h 113"/>
                  <a:gd name="T58" fmla="*/ 0 w 95"/>
                  <a:gd name="T59" fmla="*/ 1 h 113"/>
                  <a:gd name="T60" fmla="*/ 0 w 95"/>
                  <a:gd name="T61" fmla="*/ 1 h 113"/>
                  <a:gd name="T62" fmla="*/ 0 w 95"/>
                  <a:gd name="T63" fmla="*/ 1 h 113"/>
                  <a:gd name="T64" fmla="*/ 0 w 95"/>
                  <a:gd name="T65" fmla="*/ 1 h 113"/>
                  <a:gd name="T66" fmla="*/ 0 w 95"/>
                  <a:gd name="T67" fmla="*/ 1 h 113"/>
                  <a:gd name="T68" fmla="*/ 0 w 95"/>
                  <a:gd name="T69" fmla="*/ 1 h 113"/>
                  <a:gd name="T70" fmla="*/ 0 w 95"/>
                  <a:gd name="T71" fmla="*/ 1 h 113"/>
                  <a:gd name="T72" fmla="*/ 0 w 95"/>
                  <a:gd name="T73" fmla="*/ 1 h 113"/>
                  <a:gd name="T74" fmla="*/ 0 w 95"/>
                  <a:gd name="T75" fmla="*/ 1 h 113"/>
                  <a:gd name="T76" fmla="*/ 0 w 95"/>
                  <a:gd name="T77" fmla="*/ 1 h 113"/>
                  <a:gd name="T78" fmla="*/ 0 w 95"/>
                  <a:gd name="T79" fmla="*/ 1 h 113"/>
                  <a:gd name="T80" fmla="*/ 0 w 95"/>
                  <a:gd name="T81" fmla="*/ 1 h 113"/>
                  <a:gd name="T82" fmla="*/ 0 w 95"/>
                  <a:gd name="T83" fmla="*/ 1 h 113"/>
                  <a:gd name="T84" fmla="*/ 0 w 95"/>
                  <a:gd name="T85" fmla="*/ 1 h 113"/>
                  <a:gd name="T86" fmla="*/ 0 w 95"/>
                  <a:gd name="T87" fmla="*/ 1 h 113"/>
                  <a:gd name="T88" fmla="*/ 0 w 95"/>
                  <a:gd name="T89" fmla="*/ 1 h 113"/>
                  <a:gd name="T90" fmla="*/ 0 w 95"/>
                  <a:gd name="T91" fmla="*/ 1 h 113"/>
                  <a:gd name="T92" fmla="*/ 0 w 95"/>
                  <a:gd name="T93" fmla="*/ 1 h 113"/>
                  <a:gd name="T94" fmla="*/ 0 w 95"/>
                  <a:gd name="T95" fmla="*/ 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5" h="113">
                    <a:moveTo>
                      <a:pt x="37" y="0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5" y="17"/>
                    </a:lnTo>
                    <a:lnTo>
                      <a:pt x="2" y="21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51"/>
                    </a:lnTo>
                    <a:lnTo>
                      <a:pt x="4" y="64"/>
                    </a:lnTo>
                    <a:lnTo>
                      <a:pt x="8" y="73"/>
                    </a:lnTo>
                    <a:lnTo>
                      <a:pt x="13" y="84"/>
                    </a:lnTo>
                    <a:lnTo>
                      <a:pt x="18" y="88"/>
                    </a:lnTo>
                    <a:lnTo>
                      <a:pt x="20" y="93"/>
                    </a:lnTo>
                    <a:lnTo>
                      <a:pt x="24" y="97"/>
                    </a:lnTo>
                    <a:lnTo>
                      <a:pt x="29" y="101"/>
                    </a:lnTo>
                    <a:lnTo>
                      <a:pt x="38" y="106"/>
                    </a:lnTo>
                    <a:lnTo>
                      <a:pt x="46" y="110"/>
                    </a:lnTo>
                    <a:lnTo>
                      <a:pt x="56" y="113"/>
                    </a:lnTo>
                    <a:lnTo>
                      <a:pt x="66" y="113"/>
                    </a:lnTo>
                    <a:lnTo>
                      <a:pt x="70" y="112"/>
                    </a:lnTo>
                    <a:lnTo>
                      <a:pt x="74" y="110"/>
                    </a:lnTo>
                    <a:lnTo>
                      <a:pt x="78" y="109"/>
                    </a:lnTo>
                    <a:lnTo>
                      <a:pt x="81" y="106"/>
                    </a:lnTo>
                    <a:lnTo>
                      <a:pt x="84" y="104"/>
                    </a:lnTo>
                    <a:lnTo>
                      <a:pt x="86" y="101"/>
                    </a:lnTo>
                    <a:lnTo>
                      <a:pt x="92" y="93"/>
                    </a:lnTo>
                    <a:lnTo>
                      <a:pt x="95" y="83"/>
                    </a:lnTo>
                    <a:lnTo>
                      <a:pt x="95" y="73"/>
                    </a:lnTo>
                    <a:lnTo>
                      <a:pt x="93" y="61"/>
                    </a:lnTo>
                    <a:lnTo>
                      <a:pt x="90" y="50"/>
                    </a:lnTo>
                    <a:lnTo>
                      <a:pt x="86" y="39"/>
                    </a:lnTo>
                    <a:lnTo>
                      <a:pt x="84" y="33"/>
                    </a:lnTo>
                    <a:lnTo>
                      <a:pt x="81" y="29"/>
                    </a:lnTo>
                    <a:lnTo>
                      <a:pt x="77" y="24"/>
                    </a:lnTo>
                    <a:lnTo>
                      <a:pt x="73" y="20"/>
                    </a:lnTo>
                    <a:lnTo>
                      <a:pt x="68" y="16"/>
                    </a:lnTo>
                    <a:lnTo>
                      <a:pt x="64" y="13"/>
                    </a:lnTo>
                    <a:lnTo>
                      <a:pt x="60" y="9"/>
                    </a:lnTo>
                    <a:lnTo>
                      <a:pt x="56" y="6"/>
                    </a:lnTo>
                    <a:lnTo>
                      <a:pt x="46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99" name="Freeform 1148"/>
              <p:cNvSpPr>
                <a:spLocks/>
              </p:cNvSpPr>
              <p:nvPr userDrawn="1"/>
            </p:nvSpPr>
            <p:spPr bwMode="auto">
              <a:xfrm>
                <a:off x="3603" y="3176"/>
                <a:ext cx="36" cy="48"/>
              </a:xfrm>
              <a:custGeom>
                <a:avLst/>
                <a:gdLst>
                  <a:gd name="T0" fmla="*/ 1 w 71"/>
                  <a:gd name="T1" fmla="*/ 0 h 98"/>
                  <a:gd name="T2" fmla="*/ 1 w 71"/>
                  <a:gd name="T3" fmla="*/ 0 h 98"/>
                  <a:gd name="T4" fmla="*/ 1 w 71"/>
                  <a:gd name="T5" fmla="*/ 0 h 98"/>
                  <a:gd name="T6" fmla="*/ 1 w 71"/>
                  <a:gd name="T7" fmla="*/ 0 h 98"/>
                  <a:gd name="T8" fmla="*/ 1 w 71"/>
                  <a:gd name="T9" fmla="*/ 0 h 98"/>
                  <a:gd name="T10" fmla="*/ 1 w 71"/>
                  <a:gd name="T11" fmla="*/ 0 h 98"/>
                  <a:gd name="T12" fmla="*/ 1 w 71"/>
                  <a:gd name="T13" fmla="*/ 0 h 98"/>
                  <a:gd name="T14" fmla="*/ 0 w 71"/>
                  <a:gd name="T15" fmla="*/ 0 h 98"/>
                  <a:gd name="T16" fmla="*/ 0 w 71"/>
                  <a:gd name="T17" fmla="*/ 0 h 98"/>
                  <a:gd name="T18" fmla="*/ 0 w 71"/>
                  <a:gd name="T19" fmla="*/ 0 h 98"/>
                  <a:gd name="T20" fmla="*/ 0 w 71"/>
                  <a:gd name="T21" fmla="*/ 0 h 98"/>
                  <a:gd name="T22" fmla="*/ 1 w 71"/>
                  <a:gd name="T23" fmla="*/ 0 h 98"/>
                  <a:gd name="T24" fmla="*/ 1 w 71"/>
                  <a:gd name="T25" fmla="*/ 0 h 98"/>
                  <a:gd name="T26" fmla="*/ 1 w 71"/>
                  <a:gd name="T27" fmla="*/ 0 h 98"/>
                  <a:gd name="T28" fmla="*/ 1 w 71"/>
                  <a:gd name="T29" fmla="*/ 0 h 98"/>
                  <a:gd name="T30" fmla="*/ 1 w 71"/>
                  <a:gd name="T31" fmla="*/ 0 h 98"/>
                  <a:gd name="T32" fmla="*/ 1 w 71"/>
                  <a:gd name="T33" fmla="*/ 0 h 98"/>
                  <a:gd name="T34" fmla="*/ 1 w 71"/>
                  <a:gd name="T35" fmla="*/ 0 h 98"/>
                  <a:gd name="T36" fmla="*/ 1 w 71"/>
                  <a:gd name="T37" fmla="*/ 0 h 98"/>
                  <a:gd name="T38" fmla="*/ 1 w 71"/>
                  <a:gd name="T39" fmla="*/ 0 h 98"/>
                  <a:gd name="T40" fmla="*/ 1 w 71"/>
                  <a:gd name="T41" fmla="*/ 0 h 98"/>
                  <a:gd name="T42" fmla="*/ 1 w 71"/>
                  <a:gd name="T43" fmla="*/ 0 h 98"/>
                  <a:gd name="T44" fmla="*/ 1 w 71"/>
                  <a:gd name="T45" fmla="*/ 0 h 98"/>
                  <a:gd name="T46" fmla="*/ 1 w 71"/>
                  <a:gd name="T47" fmla="*/ 0 h 98"/>
                  <a:gd name="T48" fmla="*/ 1 w 71"/>
                  <a:gd name="T49" fmla="*/ 0 h 98"/>
                  <a:gd name="T50" fmla="*/ 1 w 71"/>
                  <a:gd name="T51" fmla="*/ 0 h 98"/>
                  <a:gd name="T52" fmla="*/ 1 w 71"/>
                  <a:gd name="T53" fmla="*/ 0 h 98"/>
                  <a:gd name="T54" fmla="*/ 1 w 71"/>
                  <a:gd name="T55" fmla="*/ 0 h 98"/>
                  <a:gd name="T56" fmla="*/ 1 w 71"/>
                  <a:gd name="T57" fmla="*/ 0 h 98"/>
                  <a:gd name="T58" fmla="*/ 1 w 71"/>
                  <a:gd name="T59" fmla="*/ 0 h 98"/>
                  <a:gd name="T60" fmla="*/ 1 w 71"/>
                  <a:gd name="T61" fmla="*/ 0 h 98"/>
                  <a:gd name="T62" fmla="*/ 1 w 71"/>
                  <a:gd name="T63" fmla="*/ 0 h 98"/>
                  <a:gd name="T64" fmla="*/ 1 w 71"/>
                  <a:gd name="T65" fmla="*/ 0 h 98"/>
                  <a:gd name="T66" fmla="*/ 1 w 71"/>
                  <a:gd name="T67" fmla="*/ 0 h 98"/>
                  <a:gd name="T68" fmla="*/ 1 w 71"/>
                  <a:gd name="T69" fmla="*/ 0 h 98"/>
                  <a:gd name="T70" fmla="*/ 1 w 71"/>
                  <a:gd name="T71" fmla="*/ 0 h 98"/>
                  <a:gd name="T72" fmla="*/ 1 w 71"/>
                  <a:gd name="T73" fmla="*/ 0 h 98"/>
                  <a:gd name="T74" fmla="*/ 1 w 71"/>
                  <a:gd name="T75" fmla="*/ 0 h 98"/>
                  <a:gd name="T76" fmla="*/ 1 w 71"/>
                  <a:gd name="T77" fmla="*/ 0 h 98"/>
                  <a:gd name="T78" fmla="*/ 1 w 71"/>
                  <a:gd name="T79" fmla="*/ 0 h 98"/>
                  <a:gd name="T80" fmla="*/ 1 w 71"/>
                  <a:gd name="T81" fmla="*/ 0 h 98"/>
                  <a:gd name="T82" fmla="*/ 1 w 71"/>
                  <a:gd name="T83" fmla="*/ 0 h 98"/>
                  <a:gd name="T84" fmla="*/ 1 w 71"/>
                  <a:gd name="T85" fmla="*/ 0 h 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" h="98">
                    <a:moveTo>
                      <a:pt x="26" y="0"/>
                    </a:moveTo>
                    <a:lnTo>
                      <a:pt x="23" y="0"/>
                    </a:lnTo>
                    <a:lnTo>
                      <a:pt x="19" y="0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3" y="55"/>
                    </a:lnTo>
                    <a:lnTo>
                      <a:pt x="7" y="65"/>
                    </a:lnTo>
                    <a:lnTo>
                      <a:pt x="11" y="73"/>
                    </a:lnTo>
                    <a:lnTo>
                      <a:pt x="16" y="81"/>
                    </a:lnTo>
                    <a:lnTo>
                      <a:pt x="22" y="88"/>
                    </a:lnTo>
                    <a:lnTo>
                      <a:pt x="29" y="92"/>
                    </a:lnTo>
                    <a:lnTo>
                      <a:pt x="36" y="97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7" y="98"/>
                    </a:lnTo>
                    <a:lnTo>
                      <a:pt x="51" y="98"/>
                    </a:lnTo>
                    <a:lnTo>
                      <a:pt x="56" y="97"/>
                    </a:lnTo>
                    <a:lnTo>
                      <a:pt x="62" y="92"/>
                    </a:lnTo>
                    <a:lnTo>
                      <a:pt x="65" y="90"/>
                    </a:lnTo>
                    <a:lnTo>
                      <a:pt x="66" y="87"/>
                    </a:lnTo>
                    <a:lnTo>
                      <a:pt x="67" y="84"/>
                    </a:lnTo>
                    <a:lnTo>
                      <a:pt x="69" y="80"/>
                    </a:lnTo>
                    <a:lnTo>
                      <a:pt x="70" y="72"/>
                    </a:lnTo>
                    <a:lnTo>
                      <a:pt x="71" y="68"/>
                    </a:lnTo>
                    <a:lnTo>
                      <a:pt x="71" y="64"/>
                    </a:lnTo>
                    <a:lnTo>
                      <a:pt x="70" y="53"/>
                    </a:lnTo>
                    <a:lnTo>
                      <a:pt x="67" y="43"/>
                    </a:lnTo>
                    <a:lnTo>
                      <a:pt x="65" y="33"/>
                    </a:lnTo>
                    <a:lnTo>
                      <a:pt x="59" y="25"/>
                    </a:lnTo>
                    <a:lnTo>
                      <a:pt x="56" y="21"/>
                    </a:lnTo>
                    <a:lnTo>
                      <a:pt x="54" y="17"/>
                    </a:lnTo>
                    <a:lnTo>
                      <a:pt x="48" y="11"/>
                    </a:lnTo>
                    <a:lnTo>
                      <a:pt x="44" y="9"/>
                    </a:lnTo>
                    <a:lnTo>
                      <a:pt x="41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0" name="Freeform 1149"/>
              <p:cNvSpPr>
                <a:spLocks/>
              </p:cNvSpPr>
              <p:nvPr userDrawn="1"/>
            </p:nvSpPr>
            <p:spPr bwMode="auto">
              <a:xfrm>
                <a:off x="4182" y="3232"/>
                <a:ext cx="53" cy="60"/>
              </a:xfrm>
              <a:custGeom>
                <a:avLst/>
                <a:gdLst>
                  <a:gd name="T0" fmla="*/ 1 w 106"/>
                  <a:gd name="T1" fmla="*/ 1 h 120"/>
                  <a:gd name="T2" fmla="*/ 1 w 106"/>
                  <a:gd name="T3" fmla="*/ 0 h 120"/>
                  <a:gd name="T4" fmla="*/ 1 w 106"/>
                  <a:gd name="T5" fmla="*/ 1 h 120"/>
                  <a:gd name="T6" fmla="*/ 1 w 106"/>
                  <a:gd name="T7" fmla="*/ 1 h 120"/>
                  <a:gd name="T8" fmla="*/ 1 w 106"/>
                  <a:gd name="T9" fmla="*/ 1 h 120"/>
                  <a:gd name="T10" fmla="*/ 1 w 106"/>
                  <a:gd name="T11" fmla="*/ 1 h 120"/>
                  <a:gd name="T12" fmla="*/ 1 w 106"/>
                  <a:gd name="T13" fmla="*/ 1 h 120"/>
                  <a:gd name="T14" fmla="*/ 1 w 106"/>
                  <a:gd name="T15" fmla="*/ 1 h 120"/>
                  <a:gd name="T16" fmla="*/ 1 w 106"/>
                  <a:gd name="T17" fmla="*/ 1 h 120"/>
                  <a:gd name="T18" fmla="*/ 1 w 106"/>
                  <a:gd name="T19" fmla="*/ 1 h 120"/>
                  <a:gd name="T20" fmla="*/ 1 w 106"/>
                  <a:gd name="T21" fmla="*/ 1 h 120"/>
                  <a:gd name="T22" fmla="*/ 0 w 106"/>
                  <a:gd name="T23" fmla="*/ 1 h 120"/>
                  <a:gd name="T24" fmla="*/ 0 w 106"/>
                  <a:gd name="T25" fmla="*/ 1 h 120"/>
                  <a:gd name="T26" fmla="*/ 1 w 106"/>
                  <a:gd name="T27" fmla="*/ 1 h 120"/>
                  <a:gd name="T28" fmla="*/ 1 w 106"/>
                  <a:gd name="T29" fmla="*/ 1 h 120"/>
                  <a:gd name="T30" fmla="*/ 1 w 106"/>
                  <a:gd name="T31" fmla="*/ 1 h 120"/>
                  <a:gd name="T32" fmla="*/ 1 w 106"/>
                  <a:gd name="T33" fmla="*/ 1 h 120"/>
                  <a:gd name="T34" fmla="*/ 1 w 106"/>
                  <a:gd name="T35" fmla="*/ 1 h 120"/>
                  <a:gd name="T36" fmla="*/ 1 w 106"/>
                  <a:gd name="T37" fmla="*/ 1 h 120"/>
                  <a:gd name="T38" fmla="*/ 1 w 106"/>
                  <a:gd name="T39" fmla="*/ 1 h 120"/>
                  <a:gd name="T40" fmla="*/ 1 w 106"/>
                  <a:gd name="T41" fmla="*/ 1 h 120"/>
                  <a:gd name="T42" fmla="*/ 1 w 106"/>
                  <a:gd name="T43" fmla="*/ 1 h 120"/>
                  <a:gd name="T44" fmla="*/ 1 w 106"/>
                  <a:gd name="T45" fmla="*/ 1 h 120"/>
                  <a:gd name="T46" fmla="*/ 1 w 106"/>
                  <a:gd name="T47" fmla="*/ 1 h 120"/>
                  <a:gd name="T48" fmla="*/ 1 w 106"/>
                  <a:gd name="T49" fmla="*/ 1 h 120"/>
                  <a:gd name="T50" fmla="*/ 1 w 106"/>
                  <a:gd name="T51" fmla="*/ 1 h 120"/>
                  <a:gd name="T52" fmla="*/ 1 w 106"/>
                  <a:gd name="T53" fmla="*/ 1 h 120"/>
                  <a:gd name="T54" fmla="*/ 1 w 106"/>
                  <a:gd name="T55" fmla="*/ 1 h 120"/>
                  <a:gd name="T56" fmla="*/ 1 w 106"/>
                  <a:gd name="T57" fmla="*/ 1 h 120"/>
                  <a:gd name="T58" fmla="*/ 1 w 106"/>
                  <a:gd name="T59" fmla="*/ 1 h 120"/>
                  <a:gd name="T60" fmla="*/ 1 w 106"/>
                  <a:gd name="T61" fmla="*/ 1 h 120"/>
                  <a:gd name="T62" fmla="*/ 1 w 106"/>
                  <a:gd name="T63" fmla="*/ 1 h 120"/>
                  <a:gd name="T64" fmla="*/ 1 w 106"/>
                  <a:gd name="T65" fmla="*/ 1 h 120"/>
                  <a:gd name="T66" fmla="*/ 1 w 106"/>
                  <a:gd name="T67" fmla="*/ 1 h 120"/>
                  <a:gd name="T68" fmla="*/ 1 w 106"/>
                  <a:gd name="T69" fmla="*/ 1 h 120"/>
                  <a:gd name="T70" fmla="*/ 1 w 106"/>
                  <a:gd name="T71" fmla="*/ 1 h 120"/>
                  <a:gd name="T72" fmla="*/ 1 w 106"/>
                  <a:gd name="T73" fmla="*/ 1 h 120"/>
                  <a:gd name="T74" fmla="*/ 1 w 106"/>
                  <a:gd name="T75" fmla="*/ 1 h 120"/>
                  <a:gd name="T76" fmla="*/ 1 w 106"/>
                  <a:gd name="T77" fmla="*/ 1 h 120"/>
                  <a:gd name="T78" fmla="*/ 1 w 106"/>
                  <a:gd name="T79" fmla="*/ 1 h 120"/>
                  <a:gd name="T80" fmla="*/ 1 w 106"/>
                  <a:gd name="T81" fmla="*/ 1 h 120"/>
                  <a:gd name="T82" fmla="*/ 1 w 106"/>
                  <a:gd name="T83" fmla="*/ 1 h 120"/>
                  <a:gd name="T84" fmla="*/ 1 w 106"/>
                  <a:gd name="T85" fmla="*/ 1 h 120"/>
                  <a:gd name="T86" fmla="*/ 1 w 106"/>
                  <a:gd name="T87" fmla="*/ 1 h 120"/>
                  <a:gd name="T88" fmla="*/ 1 w 106"/>
                  <a:gd name="T89" fmla="*/ 1 h 120"/>
                  <a:gd name="T90" fmla="*/ 1 w 106"/>
                  <a:gd name="T91" fmla="*/ 1 h 120"/>
                  <a:gd name="T92" fmla="*/ 1 w 106"/>
                  <a:gd name="T93" fmla="*/ 1 h 120"/>
                  <a:gd name="T94" fmla="*/ 1 w 106"/>
                  <a:gd name="T95" fmla="*/ 1 h 120"/>
                  <a:gd name="T96" fmla="*/ 1 w 106"/>
                  <a:gd name="T97" fmla="*/ 1 h 120"/>
                  <a:gd name="T98" fmla="*/ 1 w 106"/>
                  <a:gd name="T99" fmla="*/ 1 h 120"/>
                  <a:gd name="T100" fmla="*/ 1 w 106"/>
                  <a:gd name="T101" fmla="*/ 1 h 120"/>
                  <a:gd name="T102" fmla="*/ 1 w 106"/>
                  <a:gd name="T103" fmla="*/ 1 h 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6" h="120">
                    <a:moveTo>
                      <a:pt x="42" y="1"/>
                    </a:moveTo>
                    <a:lnTo>
                      <a:pt x="37" y="0"/>
                    </a:lnTo>
                    <a:lnTo>
                      <a:pt x="31" y="1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5" y="8"/>
                    </a:lnTo>
                    <a:lnTo>
                      <a:pt x="12" y="11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55"/>
                    </a:lnTo>
                    <a:lnTo>
                      <a:pt x="3" y="61"/>
                    </a:lnTo>
                    <a:lnTo>
                      <a:pt x="4" y="67"/>
                    </a:lnTo>
                    <a:lnTo>
                      <a:pt x="9" y="78"/>
                    </a:lnTo>
                    <a:lnTo>
                      <a:pt x="15" y="89"/>
                    </a:lnTo>
                    <a:lnTo>
                      <a:pt x="19" y="94"/>
                    </a:lnTo>
                    <a:lnTo>
                      <a:pt x="23" y="99"/>
                    </a:lnTo>
                    <a:lnTo>
                      <a:pt x="27" y="103"/>
                    </a:lnTo>
                    <a:lnTo>
                      <a:pt x="31" y="107"/>
                    </a:lnTo>
                    <a:lnTo>
                      <a:pt x="41" y="113"/>
                    </a:lnTo>
                    <a:lnTo>
                      <a:pt x="47" y="116"/>
                    </a:lnTo>
                    <a:lnTo>
                      <a:pt x="52" y="118"/>
                    </a:lnTo>
                    <a:lnTo>
                      <a:pt x="58" y="120"/>
                    </a:lnTo>
                    <a:lnTo>
                      <a:pt x="63" y="120"/>
                    </a:lnTo>
                    <a:lnTo>
                      <a:pt x="73" y="120"/>
                    </a:lnTo>
                    <a:lnTo>
                      <a:pt x="78" y="120"/>
                    </a:lnTo>
                    <a:lnTo>
                      <a:pt x="82" y="118"/>
                    </a:lnTo>
                    <a:lnTo>
                      <a:pt x="86" y="116"/>
                    </a:lnTo>
                    <a:lnTo>
                      <a:pt x="91" y="113"/>
                    </a:lnTo>
                    <a:lnTo>
                      <a:pt x="93" y="110"/>
                    </a:lnTo>
                    <a:lnTo>
                      <a:pt x="96" y="107"/>
                    </a:lnTo>
                    <a:lnTo>
                      <a:pt x="99" y="103"/>
                    </a:lnTo>
                    <a:lnTo>
                      <a:pt x="102" y="99"/>
                    </a:lnTo>
                    <a:lnTo>
                      <a:pt x="103" y="94"/>
                    </a:lnTo>
                    <a:lnTo>
                      <a:pt x="104" y="89"/>
                    </a:lnTo>
                    <a:lnTo>
                      <a:pt x="106" y="84"/>
                    </a:lnTo>
                    <a:lnTo>
                      <a:pt x="106" y="78"/>
                    </a:lnTo>
                    <a:lnTo>
                      <a:pt x="104" y="66"/>
                    </a:lnTo>
                    <a:lnTo>
                      <a:pt x="102" y="54"/>
                    </a:lnTo>
                    <a:lnTo>
                      <a:pt x="99" y="48"/>
                    </a:lnTo>
                    <a:lnTo>
                      <a:pt x="96" y="43"/>
                    </a:lnTo>
                    <a:lnTo>
                      <a:pt x="91" y="32"/>
                    </a:lnTo>
                    <a:lnTo>
                      <a:pt x="82" y="22"/>
                    </a:lnTo>
                    <a:lnTo>
                      <a:pt x="78" y="18"/>
                    </a:lnTo>
                    <a:lnTo>
                      <a:pt x="73" y="14"/>
                    </a:lnTo>
                    <a:lnTo>
                      <a:pt x="63" y="7"/>
                    </a:lnTo>
                    <a:lnTo>
                      <a:pt x="58" y="6"/>
                    </a:lnTo>
                    <a:lnTo>
                      <a:pt x="53" y="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1" name="Freeform 1150"/>
              <p:cNvSpPr>
                <a:spLocks/>
              </p:cNvSpPr>
              <p:nvPr userDrawn="1"/>
            </p:nvSpPr>
            <p:spPr bwMode="auto">
              <a:xfrm>
                <a:off x="3727" y="3188"/>
                <a:ext cx="40" cy="51"/>
              </a:xfrm>
              <a:custGeom>
                <a:avLst/>
                <a:gdLst>
                  <a:gd name="T0" fmla="*/ 1 w 78"/>
                  <a:gd name="T1" fmla="*/ 0 h 102"/>
                  <a:gd name="T2" fmla="*/ 1 w 78"/>
                  <a:gd name="T3" fmla="*/ 0 h 102"/>
                  <a:gd name="T4" fmla="*/ 1 w 78"/>
                  <a:gd name="T5" fmla="*/ 0 h 102"/>
                  <a:gd name="T6" fmla="*/ 1 w 78"/>
                  <a:gd name="T7" fmla="*/ 1 h 102"/>
                  <a:gd name="T8" fmla="*/ 1 w 78"/>
                  <a:gd name="T9" fmla="*/ 1 h 102"/>
                  <a:gd name="T10" fmla="*/ 1 w 78"/>
                  <a:gd name="T11" fmla="*/ 1 h 102"/>
                  <a:gd name="T12" fmla="*/ 1 w 78"/>
                  <a:gd name="T13" fmla="*/ 1 h 102"/>
                  <a:gd name="T14" fmla="*/ 1 w 78"/>
                  <a:gd name="T15" fmla="*/ 1 h 102"/>
                  <a:gd name="T16" fmla="*/ 1 w 78"/>
                  <a:gd name="T17" fmla="*/ 1 h 102"/>
                  <a:gd name="T18" fmla="*/ 1 w 78"/>
                  <a:gd name="T19" fmla="*/ 1 h 102"/>
                  <a:gd name="T20" fmla="*/ 0 w 78"/>
                  <a:gd name="T21" fmla="*/ 1 h 102"/>
                  <a:gd name="T22" fmla="*/ 0 w 78"/>
                  <a:gd name="T23" fmla="*/ 1 h 102"/>
                  <a:gd name="T24" fmla="*/ 0 w 78"/>
                  <a:gd name="T25" fmla="*/ 1 h 102"/>
                  <a:gd name="T26" fmla="*/ 1 w 78"/>
                  <a:gd name="T27" fmla="*/ 1 h 102"/>
                  <a:gd name="T28" fmla="*/ 1 w 78"/>
                  <a:gd name="T29" fmla="*/ 1 h 102"/>
                  <a:gd name="T30" fmla="*/ 1 w 78"/>
                  <a:gd name="T31" fmla="*/ 1 h 102"/>
                  <a:gd name="T32" fmla="*/ 1 w 78"/>
                  <a:gd name="T33" fmla="*/ 1 h 102"/>
                  <a:gd name="T34" fmla="*/ 1 w 78"/>
                  <a:gd name="T35" fmla="*/ 1 h 102"/>
                  <a:gd name="T36" fmla="*/ 1 w 78"/>
                  <a:gd name="T37" fmla="*/ 1 h 102"/>
                  <a:gd name="T38" fmla="*/ 1 w 78"/>
                  <a:gd name="T39" fmla="*/ 1 h 102"/>
                  <a:gd name="T40" fmla="*/ 1 w 78"/>
                  <a:gd name="T41" fmla="*/ 1 h 102"/>
                  <a:gd name="T42" fmla="*/ 1 w 78"/>
                  <a:gd name="T43" fmla="*/ 1 h 102"/>
                  <a:gd name="T44" fmla="*/ 1 w 78"/>
                  <a:gd name="T45" fmla="*/ 1 h 102"/>
                  <a:gd name="T46" fmla="*/ 1 w 78"/>
                  <a:gd name="T47" fmla="*/ 1 h 102"/>
                  <a:gd name="T48" fmla="*/ 1 w 78"/>
                  <a:gd name="T49" fmla="*/ 1 h 102"/>
                  <a:gd name="T50" fmla="*/ 1 w 78"/>
                  <a:gd name="T51" fmla="*/ 1 h 102"/>
                  <a:gd name="T52" fmla="*/ 1 w 78"/>
                  <a:gd name="T53" fmla="*/ 1 h 102"/>
                  <a:gd name="T54" fmla="*/ 1 w 78"/>
                  <a:gd name="T55" fmla="*/ 1 h 102"/>
                  <a:gd name="T56" fmla="*/ 1 w 78"/>
                  <a:gd name="T57" fmla="*/ 1 h 102"/>
                  <a:gd name="T58" fmla="*/ 1 w 78"/>
                  <a:gd name="T59" fmla="*/ 1 h 102"/>
                  <a:gd name="T60" fmla="*/ 1 w 78"/>
                  <a:gd name="T61" fmla="*/ 1 h 102"/>
                  <a:gd name="T62" fmla="*/ 1 w 78"/>
                  <a:gd name="T63" fmla="*/ 1 h 102"/>
                  <a:gd name="T64" fmla="*/ 1 w 78"/>
                  <a:gd name="T65" fmla="*/ 1 h 102"/>
                  <a:gd name="T66" fmla="*/ 1 w 78"/>
                  <a:gd name="T67" fmla="*/ 1 h 102"/>
                  <a:gd name="T68" fmla="*/ 1 w 78"/>
                  <a:gd name="T69" fmla="*/ 1 h 102"/>
                  <a:gd name="T70" fmla="*/ 1 w 78"/>
                  <a:gd name="T71" fmla="*/ 1 h 102"/>
                  <a:gd name="T72" fmla="*/ 1 w 78"/>
                  <a:gd name="T73" fmla="*/ 1 h 102"/>
                  <a:gd name="T74" fmla="*/ 1 w 78"/>
                  <a:gd name="T75" fmla="*/ 1 h 102"/>
                  <a:gd name="T76" fmla="*/ 1 w 78"/>
                  <a:gd name="T77" fmla="*/ 1 h 102"/>
                  <a:gd name="T78" fmla="*/ 1 w 78"/>
                  <a:gd name="T79" fmla="*/ 1 h 102"/>
                  <a:gd name="T80" fmla="*/ 1 w 78"/>
                  <a:gd name="T81" fmla="*/ 0 h 102"/>
                  <a:gd name="T82" fmla="*/ 1 w 78"/>
                  <a:gd name="T83" fmla="*/ 0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8" h="102">
                    <a:moveTo>
                      <a:pt x="30" y="0"/>
                    </a:moveTo>
                    <a:lnTo>
                      <a:pt x="26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3" y="58"/>
                    </a:lnTo>
                    <a:lnTo>
                      <a:pt x="7" y="67"/>
                    </a:lnTo>
                    <a:lnTo>
                      <a:pt x="12" y="76"/>
                    </a:lnTo>
                    <a:lnTo>
                      <a:pt x="18" y="84"/>
                    </a:lnTo>
                    <a:lnTo>
                      <a:pt x="25" y="91"/>
                    </a:lnTo>
                    <a:lnTo>
                      <a:pt x="31" y="96"/>
                    </a:lnTo>
                    <a:lnTo>
                      <a:pt x="36" y="99"/>
                    </a:lnTo>
                    <a:lnTo>
                      <a:pt x="40" y="100"/>
                    </a:lnTo>
                    <a:lnTo>
                      <a:pt x="48" y="102"/>
                    </a:lnTo>
                    <a:lnTo>
                      <a:pt x="55" y="102"/>
                    </a:lnTo>
                    <a:lnTo>
                      <a:pt x="59" y="102"/>
                    </a:lnTo>
                    <a:lnTo>
                      <a:pt x="62" y="100"/>
                    </a:lnTo>
                    <a:lnTo>
                      <a:pt x="64" y="98"/>
                    </a:lnTo>
                    <a:lnTo>
                      <a:pt x="67" y="96"/>
                    </a:lnTo>
                    <a:lnTo>
                      <a:pt x="70" y="94"/>
                    </a:lnTo>
                    <a:lnTo>
                      <a:pt x="71" y="91"/>
                    </a:lnTo>
                    <a:lnTo>
                      <a:pt x="75" y="83"/>
                    </a:lnTo>
                    <a:lnTo>
                      <a:pt x="77" y="74"/>
                    </a:lnTo>
                    <a:lnTo>
                      <a:pt x="78" y="66"/>
                    </a:lnTo>
                    <a:lnTo>
                      <a:pt x="77" y="55"/>
                    </a:lnTo>
                    <a:lnTo>
                      <a:pt x="74" y="44"/>
                    </a:lnTo>
                    <a:lnTo>
                      <a:pt x="70" y="34"/>
                    </a:lnTo>
                    <a:lnTo>
                      <a:pt x="66" y="26"/>
                    </a:lnTo>
                    <a:lnTo>
                      <a:pt x="59" y="18"/>
                    </a:lnTo>
                    <a:lnTo>
                      <a:pt x="52" y="11"/>
                    </a:lnTo>
                    <a:lnTo>
                      <a:pt x="45" y="6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2" name="Freeform 1151"/>
              <p:cNvSpPr>
                <a:spLocks/>
              </p:cNvSpPr>
              <p:nvPr userDrawn="1"/>
            </p:nvSpPr>
            <p:spPr bwMode="auto">
              <a:xfrm>
                <a:off x="3937" y="3209"/>
                <a:ext cx="46" cy="55"/>
              </a:xfrm>
              <a:custGeom>
                <a:avLst/>
                <a:gdLst>
                  <a:gd name="T0" fmla="*/ 1 w 91"/>
                  <a:gd name="T1" fmla="*/ 0 h 110"/>
                  <a:gd name="T2" fmla="*/ 1 w 91"/>
                  <a:gd name="T3" fmla="*/ 0 h 110"/>
                  <a:gd name="T4" fmla="*/ 1 w 91"/>
                  <a:gd name="T5" fmla="*/ 0 h 110"/>
                  <a:gd name="T6" fmla="*/ 1 w 91"/>
                  <a:gd name="T7" fmla="*/ 1 h 110"/>
                  <a:gd name="T8" fmla="*/ 1 w 91"/>
                  <a:gd name="T9" fmla="*/ 1 h 110"/>
                  <a:gd name="T10" fmla="*/ 1 w 91"/>
                  <a:gd name="T11" fmla="*/ 1 h 110"/>
                  <a:gd name="T12" fmla="*/ 1 w 91"/>
                  <a:gd name="T13" fmla="*/ 1 h 110"/>
                  <a:gd name="T14" fmla="*/ 1 w 91"/>
                  <a:gd name="T15" fmla="*/ 1 h 110"/>
                  <a:gd name="T16" fmla="*/ 1 w 91"/>
                  <a:gd name="T17" fmla="*/ 1 h 110"/>
                  <a:gd name="T18" fmla="*/ 1 w 91"/>
                  <a:gd name="T19" fmla="*/ 1 h 110"/>
                  <a:gd name="T20" fmla="*/ 1 w 91"/>
                  <a:gd name="T21" fmla="*/ 1 h 110"/>
                  <a:gd name="T22" fmla="*/ 1 w 91"/>
                  <a:gd name="T23" fmla="*/ 1 h 110"/>
                  <a:gd name="T24" fmla="*/ 0 w 91"/>
                  <a:gd name="T25" fmla="*/ 1 h 110"/>
                  <a:gd name="T26" fmla="*/ 1 w 91"/>
                  <a:gd name="T27" fmla="*/ 1 h 110"/>
                  <a:gd name="T28" fmla="*/ 1 w 91"/>
                  <a:gd name="T29" fmla="*/ 1 h 110"/>
                  <a:gd name="T30" fmla="*/ 1 w 91"/>
                  <a:gd name="T31" fmla="*/ 1 h 110"/>
                  <a:gd name="T32" fmla="*/ 1 w 91"/>
                  <a:gd name="T33" fmla="*/ 1 h 110"/>
                  <a:gd name="T34" fmla="*/ 1 w 91"/>
                  <a:gd name="T35" fmla="*/ 1 h 110"/>
                  <a:gd name="T36" fmla="*/ 1 w 91"/>
                  <a:gd name="T37" fmla="*/ 1 h 110"/>
                  <a:gd name="T38" fmla="*/ 1 w 91"/>
                  <a:gd name="T39" fmla="*/ 1 h 110"/>
                  <a:gd name="T40" fmla="*/ 1 w 91"/>
                  <a:gd name="T41" fmla="*/ 1 h 110"/>
                  <a:gd name="T42" fmla="*/ 1 w 91"/>
                  <a:gd name="T43" fmla="*/ 1 h 110"/>
                  <a:gd name="T44" fmla="*/ 1 w 91"/>
                  <a:gd name="T45" fmla="*/ 1 h 110"/>
                  <a:gd name="T46" fmla="*/ 1 w 91"/>
                  <a:gd name="T47" fmla="*/ 1 h 110"/>
                  <a:gd name="T48" fmla="*/ 1 w 91"/>
                  <a:gd name="T49" fmla="*/ 1 h 110"/>
                  <a:gd name="T50" fmla="*/ 1 w 91"/>
                  <a:gd name="T51" fmla="*/ 1 h 110"/>
                  <a:gd name="T52" fmla="*/ 1 w 91"/>
                  <a:gd name="T53" fmla="*/ 1 h 110"/>
                  <a:gd name="T54" fmla="*/ 1 w 91"/>
                  <a:gd name="T55" fmla="*/ 1 h 110"/>
                  <a:gd name="T56" fmla="*/ 1 w 91"/>
                  <a:gd name="T57" fmla="*/ 1 h 110"/>
                  <a:gd name="T58" fmla="*/ 1 w 91"/>
                  <a:gd name="T59" fmla="*/ 1 h 110"/>
                  <a:gd name="T60" fmla="*/ 1 w 91"/>
                  <a:gd name="T61" fmla="*/ 1 h 110"/>
                  <a:gd name="T62" fmla="*/ 1 w 91"/>
                  <a:gd name="T63" fmla="*/ 1 h 110"/>
                  <a:gd name="T64" fmla="*/ 1 w 91"/>
                  <a:gd name="T65" fmla="*/ 1 h 110"/>
                  <a:gd name="T66" fmla="*/ 1 w 91"/>
                  <a:gd name="T67" fmla="*/ 1 h 110"/>
                  <a:gd name="T68" fmla="*/ 1 w 91"/>
                  <a:gd name="T69" fmla="*/ 1 h 110"/>
                  <a:gd name="T70" fmla="*/ 1 w 91"/>
                  <a:gd name="T71" fmla="*/ 1 h 110"/>
                  <a:gd name="T72" fmla="*/ 1 w 91"/>
                  <a:gd name="T73" fmla="*/ 1 h 110"/>
                  <a:gd name="T74" fmla="*/ 1 w 91"/>
                  <a:gd name="T75" fmla="*/ 1 h 110"/>
                  <a:gd name="T76" fmla="*/ 1 w 91"/>
                  <a:gd name="T77" fmla="*/ 1 h 110"/>
                  <a:gd name="T78" fmla="*/ 1 w 91"/>
                  <a:gd name="T79" fmla="*/ 1 h 110"/>
                  <a:gd name="T80" fmla="*/ 1 w 91"/>
                  <a:gd name="T81" fmla="*/ 1 h 110"/>
                  <a:gd name="T82" fmla="*/ 1 w 91"/>
                  <a:gd name="T83" fmla="*/ 1 h 110"/>
                  <a:gd name="T84" fmla="*/ 1 w 91"/>
                  <a:gd name="T85" fmla="*/ 1 h 110"/>
                  <a:gd name="T86" fmla="*/ 1 w 91"/>
                  <a:gd name="T87" fmla="*/ 1 h 110"/>
                  <a:gd name="T88" fmla="*/ 1 w 91"/>
                  <a:gd name="T89" fmla="*/ 1 h 110"/>
                  <a:gd name="T90" fmla="*/ 1 w 91"/>
                  <a:gd name="T91" fmla="*/ 1 h 110"/>
                  <a:gd name="T92" fmla="*/ 1 w 91"/>
                  <a:gd name="T93" fmla="*/ 0 h 11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1" h="110">
                    <a:moveTo>
                      <a:pt x="36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7" y="4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4" y="62"/>
                    </a:lnTo>
                    <a:lnTo>
                      <a:pt x="7" y="66"/>
                    </a:lnTo>
                    <a:lnTo>
                      <a:pt x="9" y="72"/>
                    </a:lnTo>
                    <a:lnTo>
                      <a:pt x="15" y="81"/>
                    </a:lnTo>
                    <a:lnTo>
                      <a:pt x="21" y="91"/>
                    </a:lnTo>
                    <a:lnTo>
                      <a:pt x="29" y="98"/>
                    </a:lnTo>
                    <a:lnTo>
                      <a:pt x="37" y="103"/>
                    </a:lnTo>
                    <a:lnTo>
                      <a:pt x="42" y="106"/>
                    </a:lnTo>
                    <a:lnTo>
                      <a:pt x="47" y="108"/>
                    </a:lnTo>
                    <a:lnTo>
                      <a:pt x="55" y="110"/>
                    </a:lnTo>
                    <a:lnTo>
                      <a:pt x="65" y="110"/>
                    </a:lnTo>
                    <a:lnTo>
                      <a:pt x="68" y="109"/>
                    </a:lnTo>
                    <a:lnTo>
                      <a:pt x="72" y="108"/>
                    </a:lnTo>
                    <a:lnTo>
                      <a:pt x="76" y="106"/>
                    </a:lnTo>
                    <a:lnTo>
                      <a:pt x="79" y="103"/>
                    </a:lnTo>
                    <a:lnTo>
                      <a:pt x="81" y="101"/>
                    </a:lnTo>
                    <a:lnTo>
                      <a:pt x="84" y="98"/>
                    </a:lnTo>
                    <a:lnTo>
                      <a:pt x="87" y="94"/>
                    </a:lnTo>
                    <a:lnTo>
                      <a:pt x="88" y="90"/>
                    </a:lnTo>
                    <a:lnTo>
                      <a:pt x="90" y="86"/>
                    </a:lnTo>
                    <a:lnTo>
                      <a:pt x="91" y="81"/>
                    </a:lnTo>
                    <a:lnTo>
                      <a:pt x="91" y="76"/>
                    </a:lnTo>
                    <a:lnTo>
                      <a:pt x="91" y="70"/>
                    </a:lnTo>
                    <a:lnTo>
                      <a:pt x="91" y="59"/>
                    </a:lnTo>
                    <a:lnTo>
                      <a:pt x="88" y="48"/>
                    </a:lnTo>
                    <a:lnTo>
                      <a:pt x="83" y="37"/>
                    </a:lnTo>
                    <a:lnTo>
                      <a:pt x="77" y="28"/>
                    </a:lnTo>
                    <a:lnTo>
                      <a:pt x="70" y="20"/>
                    </a:lnTo>
                    <a:lnTo>
                      <a:pt x="64" y="11"/>
                    </a:lnTo>
                    <a:lnTo>
                      <a:pt x="54" y="6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3" name="Freeform 1152"/>
              <p:cNvSpPr>
                <a:spLocks/>
              </p:cNvSpPr>
              <p:nvPr userDrawn="1"/>
            </p:nvSpPr>
            <p:spPr bwMode="auto">
              <a:xfrm>
                <a:off x="3544" y="3170"/>
                <a:ext cx="35" cy="48"/>
              </a:xfrm>
              <a:custGeom>
                <a:avLst/>
                <a:gdLst>
                  <a:gd name="T0" fmla="*/ 1 w 69"/>
                  <a:gd name="T1" fmla="*/ 0 h 97"/>
                  <a:gd name="T2" fmla="*/ 1 w 69"/>
                  <a:gd name="T3" fmla="*/ 0 h 97"/>
                  <a:gd name="T4" fmla="*/ 1 w 69"/>
                  <a:gd name="T5" fmla="*/ 0 h 97"/>
                  <a:gd name="T6" fmla="*/ 1 w 69"/>
                  <a:gd name="T7" fmla="*/ 0 h 97"/>
                  <a:gd name="T8" fmla="*/ 1 w 69"/>
                  <a:gd name="T9" fmla="*/ 0 h 97"/>
                  <a:gd name="T10" fmla="*/ 1 w 69"/>
                  <a:gd name="T11" fmla="*/ 0 h 97"/>
                  <a:gd name="T12" fmla="*/ 1 w 69"/>
                  <a:gd name="T13" fmla="*/ 0 h 97"/>
                  <a:gd name="T14" fmla="*/ 1 w 69"/>
                  <a:gd name="T15" fmla="*/ 0 h 97"/>
                  <a:gd name="T16" fmla="*/ 0 w 69"/>
                  <a:gd name="T17" fmla="*/ 0 h 97"/>
                  <a:gd name="T18" fmla="*/ 0 w 69"/>
                  <a:gd name="T19" fmla="*/ 0 h 97"/>
                  <a:gd name="T20" fmla="*/ 1 w 69"/>
                  <a:gd name="T21" fmla="*/ 0 h 97"/>
                  <a:gd name="T22" fmla="*/ 1 w 69"/>
                  <a:gd name="T23" fmla="*/ 0 h 97"/>
                  <a:gd name="T24" fmla="*/ 1 w 69"/>
                  <a:gd name="T25" fmla="*/ 0 h 97"/>
                  <a:gd name="T26" fmla="*/ 1 w 69"/>
                  <a:gd name="T27" fmla="*/ 0 h 97"/>
                  <a:gd name="T28" fmla="*/ 1 w 69"/>
                  <a:gd name="T29" fmla="*/ 0 h 97"/>
                  <a:gd name="T30" fmla="*/ 1 w 69"/>
                  <a:gd name="T31" fmla="*/ 0 h 97"/>
                  <a:gd name="T32" fmla="*/ 1 w 69"/>
                  <a:gd name="T33" fmla="*/ 0 h 97"/>
                  <a:gd name="T34" fmla="*/ 1 w 69"/>
                  <a:gd name="T35" fmla="*/ 0 h 97"/>
                  <a:gd name="T36" fmla="*/ 1 w 69"/>
                  <a:gd name="T37" fmla="*/ 0 h 97"/>
                  <a:gd name="T38" fmla="*/ 1 w 69"/>
                  <a:gd name="T39" fmla="*/ 0 h 97"/>
                  <a:gd name="T40" fmla="*/ 1 w 69"/>
                  <a:gd name="T41" fmla="*/ 0 h 97"/>
                  <a:gd name="T42" fmla="*/ 1 w 69"/>
                  <a:gd name="T43" fmla="*/ 0 h 97"/>
                  <a:gd name="T44" fmla="*/ 1 w 69"/>
                  <a:gd name="T45" fmla="*/ 0 h 97"/>
                  <a:gd name="T46" fmla="*/ 1 w 69"/>
                  <a:gd name="T47" fmla="*/ 0 h 97"/>
                  <a:gd name="T48" fmla="*/ 1 w 69"/>
                  <a:gd name="T49" fmla="*/ 0 h 97"/>
                  <a:gd name="T50" fmla="*/ 1 w 69"/>
                  <a:gd name="T51" fmla="*/ 0 h 97"/>
                  <a:gd name="T52" fmla="*/ 1 w 69"/>
                  <a:gd name="T53" fmla="*/ 0 h 97"/>
                  <a:gd name="T54" fmla="*/ 1 w 69"/>
                  <a:gd name="T55" fmla="*/ 0 h 97"/>
                  <a:gd name="T56" fmla="*/ 1 w 69"/>
                  <a:gd name="T57" fmla="*/ 0 h 97"/>
                  <a:gd name="T58" fmla="*/ 1 w 69"/>
                  <a:gd name="T59" fmla="*/ 0 h 97"/>
                  <a:gd name="T60" fmla="*/ 1 w 69"/>
                  <a:gd name="T61" fmla="*/ 0 h 97"/>
                  <a:gd name="T62" fmla="*/ 1 w 69"/>
                  <a:gd name="T63" fmla="*/ 0 h 97"/>
                  <a:gd name="T64" fmla="*/ 1 w 69"/>
                  <a:gd name="T65" fmla="*/ 0 h 97"/>
                  <a:gd name="T66" fmla="*/ 1 w 69"/>
                  <a:gd name="T67" fmla="*/ 0 h 97"/>
                  <a:gd name="T68" fmla="*/ 1 w 69"/>
                  <a:gd name="T69" fmla="*/ 0 h 97"/>
                  <a:gd name="T70" fmla="*/ 1 w 69"/>
                  <a:gd name="T71" fmla="*/ 0 h 97"/>
                  <a:gd name="T72" fmla="*/ 1 w 69"/>
                  <a:gd name="T73" fmla="*/ 0 h 97"/>
                  <a:gd name="T74" fmla="*/ 1 w 69"/>
                  <a:gd name="T75" fmla="*/ 0 h 97"/>
                  <a:gd name="T76" fmla="*/ 1 w 69"/>
                  <a:gd name="T77" fmla="*/ 0 h 9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9" h="97">
                    <a:moveTo>
                      <a:pt x="26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5" y="11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1" y="44"/>
                    </a:lnTo>
                    <a:lnTo>
                      <a:pt x="3" y="54"/>
                    </a:lnTo>
                    <a:lnTo>
                      <a:pt x="7" y="64"/>
                    </a:lnTo>
                    <a:lnTo>
                      <a:pt x="11" y="72"/>
                    </a:lnTo>
                    <a:lnTo>
                      <a:pt x="16" y="79"/>
                    </a:lnTo>
                    <a:lnTo>
                      <a:pt x="22" y="86"/>
                    </a:lnTo>
                    <a:lnTo>
                      <a:pt x="29" y="91"/>
                    </a:lnTo>
                    <a:lnTo>
                      <a:pt x="32" y="92"/>
                    </a:lnTo>
                    <a:lnTo>
                      <a:pt x="36" y="94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45" y="97"/>
                    </a:lnTo>
                    <a:lnTo>
                      <a:pt x="49" y="95"/>
                    </a:lnTo>
                    <a:lnTo>
                      <a:pt x="52" y="95"/>
                    </a:lnTo>
                    <a:lnTo>
                      <a:pt x="55" y="94"/>
                    </a:lnTo>
                    <a:lnTo>
                      <a:pt x="59" y="90"/>
                    </a:lnTo>
                    <a:lnTo>
                      <a:pt x="63" y="84"/>
                    </a:lnTo>
                    <a:lnTo>
                      <a:pt x="66" y="77"/>
                    </a:lnTo>
                    <a:lnTo>
                      <a:pt x="69" y="70"/>
                    </a:lnTo>
                    <a:lnTo>
                      <a:pt x="69" y="61"/>
                    </a:lnTo>
                    <a:lnTo>
                      <a:pt x="67" y="51"/>
                    </a:lnTo>
                    <a:lnTo>
                      <a:pt x="66" y="42"/>
                    </a:lnTo>
                    <a:lnTo>
                      <a:pt x="62" y="32"/>
                    </a:lnTo>
                    <a:lnTo>
                      <a:pt x="58" y="24"/>
                    </a:lnTo>
                    <a:lnTo>
                      <a:pt x="52" y="17"/>
                    </a:lnTo>
                    <a:lnTo>
                      <a:pt x="45" y="10"/>
                    </a:lnTo>
                    <a:lnTo>
                      <a:pt x="40" y="4"/>
                    </a:lnTo>
                    <a:lnTo>
                      <a:pt x="33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4" name="Freeform 1153"/>
              <p:cNvSpPr>
                <a:spLocks/>
              </p:cNvSpPr>
              <p:nvPr userDrawn="1"/>
            </p:nvSpPr>
            <p:spPr bwMode="auto">
              <a:xfrm>
                <a:off x="3508" y="3277"/>
                <a:ext cx="33" cy="46"/>
              </a:xfrm>
              <a:custGeom>
                <a:avLst/>
                <a:gdLst>
                  <a:gd name="T0" fmla="*/ 1 w 66"/>
                  <a:gd name="T1" fmla="*/ 0 h 94"/>
                  <a:gd name="T2" fmla="*/ 1 w 66"/>
                  <a:gd name="T3" fmla="*/ 0 h 94"/>
                  <a:gd name="T4" fmla="*/ 1 w 66"/>
                  <a:gd name="T5" fmla="*/ 0 h 94"/>
                  <a:gd name="T6" fmla="*/ 1 w 66"/>
                  <a:gd name="T7" fmla="*/ 0 h 94"/>
                  <a:gd name="T8" fmla="*/ 1 w 66"/>
                  <a:gd name="T9" fmla="*/ 0 h 94"/>
                  <a:gd name="T10" fmla="*/ 1 w 66"/>
                  <a:gd name="T11" fmla="*/ 0 h 94"/>
                  <a:gd name="T12" fmla="*/ 1 w 66"/>
                  <a:gd name="T13" fmla="*/ 0 h 94"/>
                  <a:gd name="T14" fmla="*/ 0 w 66"/>
                  <a:gd name="T15" fmla="*/ 0 h 94"/>
                  <a:gd name="T16" fmla="*/ 0 w 66"/>
                  <a:gd name="T17" fmla="*/ 0 h 94"/>
                  <a:gd name="T18" fmla="*/ 1 w 66"/>
                  <a:gd name="T19" fmla="*/ 0 h 94"/>
                  <a:gd name="T20" fmla="*/ 1 w 66"/>
                  <a:gd name="T21" fmla="*/ 0 h 94"/>
                  <a:gd name="T22" fmla="*/ 1 w 66"/>
                  <a:gd name="T23" fmla="*/ 0 h 94"/>
                  <a:gd name="T24" fmla="*/ 1 w 66"/>
                  <a:gd name="T25" fmla="*/ 0 h 94"/>
                  <a:gd name="T26" fmla="*/ 1 w 66"/>
                  <a:gd name="T27" fmla="*/ 0 h 94"/>
                  <a:gd name="T28" fmla="*/ 1 w 66"/>
                  <a:gd name="T29" fmla="*/ 0 h 94"/>
                  <a:gd name="T30" fmla="*/ 1 w 66"/>
                  <a:gd name="T31" fmla="*/ 0 h 94"/>
                  <a:gd name="T32" fmla="*/ 1 w 66"/>
                  <a:gd name="T33" fmla="*/ 0 h 94"/>
                  <a:gd name="T34" fmla="*/ 1 w 66"/>
                  <a:gd name="T35" fmla="*/ 0 h 94"/>
                  <a:gd name="T36" fmla="*/ 1 w 66"/>
                  <a:gd name="T37" fmla="*/ 0 h 94"/>
                  <a:gd name="T38" fmla="*/ 1 w 66"/>
                  <a:gd name="T39" fmla="*/ 0 h 94"/>
                  <a:gd name="T40" fmla="*/ 1 w 66"/>
                  <a:gd name="T41" fmla="*/ 0 h 94"/>
                  <a:gd name="T42" fmla="*/ 1 w 66"/>
                  <a:gd name="T43" fmla="*/ 0 h 94"/>
                  <a:gd name="T44" fmla="*/ 1 w 66"/>
                  <a:gd name="T45" fmla="*/ 0 h 94"/>
                  <a:gd name="T46" fmla="*/ 1 w 66"/>
                  <a:gd name="T47" fmla="*/ 0 h 94"/>
                  <a:gd name="T48" fmla="*/ 1 w 66"/>
                  <a:gd name="T49" fmla="*/ 0 h 94"/>
                  <a:gd name="T50" fmla="*/ 1 w 66"/>
                  <a:gd name="T51" fmla="*/ 0 h 94"/>
                  <a:gd name="T52" fmla="*/ 1 w 66"/>
                  <a:gd name="T53" fmla="*/ 0 h 94"/>
                  <a:gd name="T54" fmla="*/ 1 w 66"/>
                  <a:gd name="T55" fmla="*/ 0 h 94"/>
                  <a:gd name="T56" fmla="*/ 1 w 66"/>
                  <a:gd name="T57" fmla="*/ 0 h 94"/>
                  <a:gd name="T58" fmla="*/ 1 w 66"/>
                  <a:gd name="T59" fmla="*/ 0 h 94"/>
                  <a:gd name="T60" fmla="*/ 1 w 66"/>
                  <a:gd name="T61" fmla="*/ 0 h 94"/>
                  <a:gd name="T62" fmla="*/ 1 w 66"/>
                  <a:gd name="T63" fmla="*/ 0 h 94"/>
                  <a:gd name="T64" fmla="*/ 1 w 66"/>
                  <a:gd name="T65" fmla="*/ 0 h 94"/>
                  <a:gd name="T66" fmla="*/ 1 w 66"/>
                  <a:gd name="T67" fmla="*/ 0 h 94"/>
                  <a:gd name="T68" fmla="*/ 1 w 66"/>
                  <a:gd name="T69" fmla="*/ 0 h 94"/>
                  <a:gd name="T70" fmla="*/ 1 w 66"/>
                  <a:gd name="T71" fmla="*/ 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6" h="94">
                    <a:moveTo>
                      <a:pt x="25" y="0"/>
                    </a:moveTo>
                    <a:lnTo>
                      <a:pt x="18" y="0"/>
                    </a:lnTo>
                    <a:lnTo>
                      <a:pt x="12" y="2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7" y="61"/>
                    </a:lnTo>
                    <a:lnTo>
                      <a:pt x="11" y="69"/>
                    </a:lnTo>
                    <a:lnTo>
                      <a:pt x="17" y="76"/>
                    </a:lnTo>
                    <a:lnTo>
                      <a:pt x="22" y="83"/>
                    </a:lnTo>
                    <a:lnTo>
                      <a:pt x="28" y="88"/>
                    </a:lnTo>
                    <a:lnTo>
                      <a:pt x="34" y="91"/>
                    </a:lnTo>
                    <a:lnTo>
                      <a:pt x="41" y="94"/>
                    </a:lnTo>
                    <a:lnTo>
                      <a:pt x="47" y="94"/>
                    </a:lnTo>
                    <a:lnTo>
                      <a:pt x="52" y="93"/>
                    </a:lnTo>
                    <a:lnTo>
                      <a:pt x="58" y="88"/>
                    </a:lnTo>
                    <a:lnTo>
                      <a:pt x="59" y="86"/>
                    </a:lnTo>
                    <a:lnTo>
                      <a:pt x="62" y="83"/>
                    </a:lnTo>
                    <a:lnTo>
                      <a:pt x="65" y="77"/>
                    </a:lnTo>
                    <a:lnTo>
                      <a:pt x="66" y="69"/>
                    </a:lnTo>
                    <a:lnTo>
                      <a:pt x="66" y="61"/>
                    </a:lnTo>
                    <a:lnTo>
                      <a:pt x="65" y="51"/>
                    </a:lnTo>
                    <a:lnTo>
                      <a:pt x="63" y="42"/>
                    </a:lnTo>
                    <a:lnTo>
                      <a:pt x="59" y="33"/>
                    </a:lnTo>
                    <a:lnTo>
                      <a:pt x="55" y="25"/>
                    </a:lnTo>
                    <a:lnTo>
                      <a:pt x="50" y="17"/>
                    </a:lnTo>
                    <a:lnTo>
                      <a:pt x="44" y="10"/>
                    </a:lnTo>
                    <a:lnTo>
                      <a:pt x="39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5" name="Freeform 1154"/>
              <p:cNvSpPr>
                <a:spLocks/>
              </p:cNvSpPr>
              <p:nvPr userDrawn="1"/>
            </p:nvSpPr>
            <p:spPr bwMode="auto">
              <a:xfrm>
                <a:off x="4394" y="3401"/>
                <a:ext cx="60" cy="64"/>
              </a:xfrm>
              <a:custGeom>
                <a:avLst/>
                <a:gdLst>
                  <a:gd name="T0" fmla="*/ 1 w 118"/>
                  <a:gd name="T1" fmla="*/ 0 h 128"/>
                  <a:gd name="T2" fmla="*/ 1 w 118"/>
                  <a:gd name="T3" fmla="*/ 0 h 128"/>
                  <a:gd name="T4" fmla="*/ 1 w 118"/>
                  <a:gd name="T5" fmla="*/ 0 h 128"/>
                  <a:gd name="T6" fmla="*/ 1 w 118"/>
                  <a:gd name="T7" fmla="*/ 1 h 128"/>
                  <a:gd name="T8" fmla="*/ 1 w 118"/>
                  <a:gd name="T9" fmla="*/ 1 h 128"/>
                  <a:gd name="T10" fmla="*/ 1 w 118"/>
                  <a:gd name="T11" fmla="*/ 1 h 128"/>
                  <a:gd name="T12" fmla="*/ 1 w 118"/>
                  <a:gd name="T13" fmla="*/ 1 h 128"/>
                  <a:gd name="T14" fmla="*/ 1 w 118"/>
                  <a:gd name="T15" fmla="*/ 1 h 128"/>
                  <a:gd name="T16" fmla="*/ 1 w 118"/>
                  <a:gd name="T17" fmla="*/ 1 h 128"/>
                  <a:gd name="T18" fmla="*/ 1 w 118"/>
                  <a:gd name="T19" fmla="*/ 1 h 128"/>
                  <a:gd name="T20" fmla="*/ 1 w 118"/>
                  <a:gd name="T21" fmla="*/ 1 h 128"/>
                  <a:gd name="T22" fmla="*/ 1 w 118"/>
                  <a:gd name="T23" fmla="*/ 1 h 128"/>
                  <a:gd name="T24" fmla="*/ 0 w 118"/>
                  <a:gd name="T25" fmla="*/ 1 h 128"/>
                  <a:gd name="T26" fmla="*/ 0 w 118"/>
                  <a:gd name="T27" fmla="*/ 1 h 128"/>
                  <a:gd name="T28" fmla="*/ 0 w 118"/>
                  <a:gd name="T29" fmla="*/ 1 h 128"/>
                  <a:gd name="T30" fmla="*/ 1 w 118"/>
                  <a:gd name="T31" fmla="*/ 1 h 128"/>
                  <a:gd name="T32" fmla="*/ 1 w 118"/>
                  <a:gd name="T33" fmla="*/ 1 h 128"/>
                  <a:gd name="T34" fmla="*/ 1 w 118"/>
                  <a:gd name="T35" fmla="*/ 1 h 128"/>
                  <a:gd name="T36" fmla="*/ 1 w 118"/>
                  <a:gd name="T37" fmla="*/ 1 h 128"/>
                  <a:gd name="T38" fmla="*/ 1 w 118"/>
                  <a:gd name="T39" fmla="*/ 1 h 128"/>
                  <a:gd name="T40" fmla="*/ 1 w 118"/>
                  <a:gd name="T41" fmla="*/ 1 h 128"/>
                  <a:gd name="T42" fmla="*/ 1 w 118"/>
                  <a:gd name="T43" fmla="*/ 1 h 128"/>
                  <a:gd name="T44" fmla="*/ 1 w 118"/>
                  <a:gd name="T45" fmla="*/ 1 h 128"/>
                  <a:gd name="T46" fmla="*/ 1 w 118"/>
                  <a:gd name="T47" fmla="*/ 1 h 128"/>
                  <a:gd name="T48" fmla="*/ 1 w 118"/>
                  <a:gd name="T49" fmla="*/ 1 h 128"/>
                  <a:gd name="T50" fmla="*/ 1 w 118"/>
                  <a:gd name="T51" fmla="*/ 1 h 128"/>
                  <a:gd name="T52" fmla="*/ 1 w 118"/>
                  <a:gd name="T53" fmla="*/ 1 h 128"/>
                  <a:gd name="T54" fmla="*/ 1 w 118"/>
                  <a:gd name="T55" fmla="*/ 1 h 128"/>
                  <a:gd name="T56" fmla="*/ 1 w 118"/>
                  <a:gd name="T57" fmla="*/ 1 h 128"/>
                  <a:gd name="T58" fmla="*/ 1 w 118"/>
                  <a:gd name="T59" fmla="*/ 1 h 128"/>
                  <a:gd name="T60" fmla="*/ 1 w 118"/>
                  <a:gd name="T61" fmla="*/ 1 h 128"/>
                  <a:gd name="T62" fmla="*/ 1 w 118"/>
                  <a:gd name="T63" fmla="*/ 1 h 128"/>
                  <a:gd name="T64" fmla="*/ 1 w 118"/>
                  <a:gd name="T65" fmla="*/ 1 h 128"/>
                  <a:gd name="T66" fmla="*/ 1 w 118"/>
                  <a:gd name="T67" fmla="*/ 1 h 128"/>
                  <a:gd name="T68" fmla="*/ 1 w 118"/>
                  <a:gd name="T69" fmla="*/ 1 h 128"/>
                  <a:gd name="T70" fmla="*/ 1 w 118"/>
                  <a:gd name="T71" fmla="*/ 1 h 128"/>
                  <a:gd name="T72" fmla="*/ 1 w 118"/>
                  <a:gd name="T73" fmla="*/ 1 h 128"/>
                  <a:gd name="T74" fmla="*/ 1 w 118"/>
                  <a:gd name="T75" fmla="*/ 1 h 128"/>
                  <a:gd name="T76" fmla="*/ 1 w 118"/>
                  <a:gd name="T77" fmla="*/ 1 h 128"/>
                  <a:gd name="T78" fmla="*/ 1 w 118"/>
                  <a:gd name="T79" fmla="*/ 1 h 128"/>
                  <a:gd name="T80" fmla="*/ 1 w 118"/>
                  <a:gd name="T81" fmla="*/ 1 h 128"/>
                  <a:gd name="T82" fmla="*/ 1 w 118"/>
                  <a:gd name="T83" fmla="*/ 1 h 128"/>
                  <a:gd name="T84" fmla="*/ 1 w 118"/>
                  <a:gd name="T85" fmla="*/ 1 h 128"/>
                  <a:gd name="T86" fmla="*/ 1 w 118"/>
                  <a:gd name="T87" fmla="*/ 1 h 128"/>
                  <a:gd name="T88" fmla="*/ 1 w 118"/>
                  <a:gd name="T89" fmla="*/ 1 h 128"/>
                  <a:gd name="T90" fmla="*/ 1 w 118"/>
                  <a:gd name="T91" fmla="*/ 1 h 128"/>
                  <a:gd name="T92" fmla="*/ 1 w 118"/>
                  <a:gd name="T93" fmla="*/ 1 h 128"/>
                  <a:gd name="T94" fmla="*/ 1 w 118"/>
                  <a:gd name="T95" fmla="*/ 1 h 128"/>
                  <a:gd name="T96" fmla="*/ 1 w 118"/>
                  <a:gd name="T97" fmla="*/ 1 h 128"/>
                  <a:gd name="T98" fmla="*/ 1 w 118"/>
                  <a:gd name="T99" fmla="*/ 1 h 128"/>
                  <a:gd name="T100" fmla="*/ 1 w 118"/>
                  <a:gd name="T101" fmla="*/ 1 h 128"/>
                  <a:gd name="T102" fmla="*/ 1 w 118"/>
                  <a:gd name="T103" fmla="*/ 1 h 128"/>
                  <a:gd name="T104" fmla="*/ 1 w 118"/>
                  <a:gd name="T105" fmla="*/ 1 h 128"/>
                  <a:gd name="T106" fmla="*/ 1 w 118"/>
                  <a:gd name="T107" fmla="*/ 1 h 128"/>
                  <a:gd name="T108" fmla="*/ 1 w 118"/>
                  <a:gd name="T109" fmla="*/ 1 h 128"/>
                  <a:gd name="T110" fmla="*/ 1 w 118"/>
                  <a:gd name="T111" fmla="*/ 1 h 128"/>
                  <a:gd name="T112" fmla="*/ 1 w 118"/>
                  <a:gd name="T113" fmla="*/ 1 h 128"/>
                  <a:gd name="T114" fmla="*/ 1 w 118"/>
                  <a:gd name="T115" fmla="*/ 1 h 128"/>
                  <a:gd name="T116" fmla="*/ 1 w 118"/>
                  <a:gd name="T117" fmla="*/ 1 h 128"/>
                  <a:gd name="T118" fmla="*/ 1 w 118"/>
                  <a:gd name="T119" fmla="*/ 0 h 1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8" h="128">
                    <a:moveTo>
                      <a:pt x="48" y="0"/>
                    </a:moveTo>
                    <a:lnTo>
                      <a:pt x="41" y="0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6" y="3"/>
                    </a:lnTo>
                    <a:lnTo>
                      <a:pt x="22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1" y="62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9" y="80"/>
                    </a:lnTo>
                    <a:lnTo>
                      <a:pt x="12" y="87"/>
                    </a:lnTo>
                    <a:lnTo>
                      <a:pt x="16" y="92"/>
                    </a:lnTo>
                    <a:lnTo>
                      <a:pt x="20" y="98"/>
                    </a:lnTo>
                    <a:lnTo>
                      <a:pt x="25" y="102"/>
                    </a:lnTo>
                    <a:lnTo>
                      <a:pt x="34" y="112"/>
                    </a:lnTo>
                    <a:lnTo>
                      <a:pt x="40" y="116"/>
                    </a:lnTo>
                    <a:lnTo>
                      <a:pt x="45" y="119"/>
                    </a:lnTo>
                    <a:lnTo>
                      <a:pt x="58" y="124"/>
                    </a:lnTo>
                    <a:lnTo>
                      <a:pt x="63" y="125"/>
                    </a:lnTo>
                    <a:lnTo>
                      <a:pt x="70" y="127"/>
                    </a:lnTo>
                    <a:lnTo>
                      <a:pt x="75" y="128"/>
                    </a:lnTo>
                    <a:lnTo>
                      <a:pt x="81" y="128"/>
                    </a:lnTo>
                    <a:lnTo>
                      <a:pt x="86" y="127"/>
                    </a:lnTo>
                    <a:lnTo>
                      <a:pt x="91" y="125"/>
                    </a:lnTo>
                    <a:lnTo>
                      <a:pt x="96" y="124"/>
                    </a:lnTo>
                    <a:lnTo>
                      <a:pt x="100" y="121"/>
                    </a:lnTo>
                    <a:lnTo>
                      <a:pt x="103" y="120"/>
                    </a:lnTo>
                    <a:lnTo>
                      <a:pt x="104" y="119"/>
                    </a:lnTo>
                    <a:lnTo>
                      <a:pt x="107" y="114"/>
                    </a:lnTo>
                    <a:lnTo>
                      <a:pt x="111" y="112"/>
                    </a:lnTo>
                    <a:lnTo>
                      <a:pt x="114" y="106"/>
                    </a:lnTo>
                    <a:lnTo>
                      <a:pt x="115" y="102"/>
                    </a:lnTo>
                    <a:lnTo>
                      <a:pt x="117" y="97"/>
                    </a:lnTo>
                    <a:lnTo>
                      <a:pt x="118" y="91"/>
                    </a:lnTo>
                    <a:lnTo>
                      <a:pt x="118" y="86"/>
                    </a:lnTo>
                    <a:lnTo>
                      <a:pt x="117" y="73"/>
                    </a:lnTo>
                    <a:lnTo>
                      <a:pt x="115" y="66"/>
                    </a:lnTo>
                    <a:lnTo>
                      <a:pt x="114" y="59"/>
                    </a:lnTo>
                    <a:lnTo>
                      <a:pt x="111" y="54"/>
                    </a:lnTo>
                    <a:lnTo>
                      <a:pt x="108" y="47"/>
                    </a:lnTo>
                    <a:lnTo>
                      <a:pt x="104" y="42"/>
                    </a:lnTo>
                    <a:lnTo>
                      <a:pt x="102" y="36"/>
                    </a:lnTo>
                    <a:lnTo>
                      <a:pt x="97" y="31"/>
                    </a:lnTo>
                    <a:lnTo>
                      <a:pt x="92" y="25"/>
                    </a:lnTo>
                    <a:lnTo>
                      <a:pt x="82" y="17"/>
                    </a:lnTo>
                    <a:lnTo>
                      <a:pt x="77" y="13"/>
                    </a:lnTo>
                    <a:lnTo>
                      <a:pt x="71" y="9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3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6" name="Freeform 1155"/>
              <p:cNvSpPr>
                <a:spLocks/>
              </p:cNvSpPr>
              <p:nvPr userDrawn="1"/>
            </p:nvSpPr>
            <p:spPr bwMode="auto">
              <a:xfrm>
                <a:off x="3886" y="3330"/>
                <a:ext cx="44" cy="54"/>
              </a:xfrm>
              <a:custGeom>
                <a:avLst/>
                <a:gdLst>
                  <a:gd name="T0" fmla="*/ 1 w 87"/>
                  <a:gd name="T1" fmla="*/ 0 h 109"/>
                  <a:gd name="T2" fmla="*/ 1 w 87"/>
                  <a:gd name="T3" fmla="*/ 0 h 109"/>
                  <a:gd name="T4" fmla="*/ 1 w 87"/>
                  <a:gd name="T5" fmla="*/ 0 h 109"/>
                  <a:gd name="T6" fmla="*/ 1 w 87"/>
                  <a:gd name="T7" fmla="*/ 0 h 109"/>
                  <a:gd name="T8" fmla="*/ 1 w 87"/>
                  <a:gd name="T9" fmla="*/ 0 h 109"/>
                  <a:gd name="T10" fmla="*/ 1 w 87"/>
                  <a:gd name="T11" fmla="*/ 0 h 109"/>
                  <a:gd name="T12" fmla="*/ 1 w 87"/>
                  <a:gd name="T13" fmla="*/ 0 h 109"/>
                  <a:gd name="T14" fmla="*/ 0 w 87"/>
                  <a:gd name="T15" fmla="*/ 0 h 109"/>
                  <a:gd name="T16" fmla="*/ 0 w 87"/>
                  <a:gd name="T17" fmla="*/ 0 h 109"/>
                  <a:gd name="T18" fmla="*/ 0 w 87"/>
                  <a:gd name="T19" fmla="*/ 0 h 109"/>
                  <a:gd name="T20" fmla="*/ 1 w 87"/>
                  <a:gd name="T21" fmla="*/ 0 h 109"/>
                  <a:gd name="T22" fmla="*/ 1 w 87"/>
                  <a:gd name="T23" fmla="*/ 0 h 109"/>
                  <a:gd name="T24" fmla="*/ 1 w 87"/>
                  <a:gd name="T25" fmla="*/ 0 h 109"/>
                  <a:gd name="T26" fmla="*/ 1 w 87"/>
                  <a:gd name="T27" fmla="*/ 0 h 109"/>
                  <a:gd name="T28" fmla="*/ 1 w 87"/>
                  <a:gd name="T29" fmla="*/ 0 h 109"/>
                  <a:gd name="T30" fmla="*/ 1 w 87"/>
                  <a:gd name="T31" fmla="*/ 0 h 109"/>
                  <a:gd name="T32" fmla="*/ 1 w 87"/>
                  <a:gd name="T33" fmla="*/ 0 h 109"/>
                  <a:gd name="T34" fmla="*/ 1 w 87"/>
                  <a:gd name="T35" fmla="*/ 0 h 109"/>
                  <a:gd name="T36" fmla="*/ 1 w 87"/>
                  <a:gd name="T37" fmla="*/ 0 h 109"/>
                  <a:gd name="T38" fmla="*/ 1 w 87"/>
                  <a:gd name="T39" fmla="*/ 0 h 109"/>
                  <a:gd name="T40" fmla="*/ 1 w 87"/>
                  <a:gd name="T41" fmla="*/ 0 h 109"/>
                  <a:gd name="T42" fmla="*/ 1 w 87"/>
                  <a:gd name="T43" fmla="*/ 0 h 109"/>
                  <a:gd name="T44" fmla="*/ 1 w 87"/>
                  <a:gd name="T45" fmla="*/ 0 h 109"/>
                  <a:gd name="T46" fmla="*/ 1 w 87"/>
                  <a:gd name="T47" fmla="*/ 0 h 109"/>
                  <a:gd name="T48" fmla="*/ 1 w 87"/>
                  <a:gd name="T49" fmla="*/ 0 h 109"/>
                  <a:gd name="T50" fmla="*/ 1 w 87"/>
                  <a:gd name="T51" fmla="*/ 0 h 109"/>
                  <a:gd name="T52" fmla="*/ 1 w 87"/>
                  <a:gd name="T53" fmla="*/ 0 h 109"/>
                  <a:gd name="T54" fmla="*/ 1 w 87"/>
                  <a:gd name="T55" fmla="*/ 0 h 109"/>
                  <a:gd name="T56" fmla="*/ 1 w 87"/>
                  <a:gd name="T57" fmla="*/ 0 h 109"/>
                  <a:gd name="T58" fmla="*/ 1 w 87"/>
                  <a:gd name="T59" fmla="*/ 0 h 109"/>
                  <a:gd name="T60" fmla="*/ 1 w 87"/>
                  <a:gd name="T61" fmla="*/ 0 h 109"/>
                  <a:gd name="T62" fmla="*/ 1 w 87"/>
                  <a:gd name="T63" fmla="*/ 0 h 109"/>
                  <a:gd name="T64" fmla="*/ 1 w 87"/>
                  <a:gd name="T65" fmla="*/ 0 h 109"/>
                  <a:gd name="T66" fmla="*/ 1 w 87"/>
                  <a:gd name="T67" fmla="*/ 0 h 109"/>
                  <a:gd name="T68" fmla="*/ 1 w 87"/>
                  <a:gd name="T69" fmla="*/ 0 h 109"/>
                  <a:gd name="T70" fmla="*/ 1 w 87"/>
                  <a:gd name="T71" fmla="*/ 0 h 109"/>
                  <a:gd name="T72" fmla="*/ 1 w 87"/>
                  <a:gd name="T73" fmla="*/ 0 h 109"/>
                  <a:gd name="T74" fmla="*/ 1 w 87"/>
                  <a:gd name="T75" fmla="*/ 0 h 109"/>
                  <a:gd name="T76" fmla="*/ 1 w 87"/>
                  <a:gd name="T77" fmla="*/ 0 h 109"/>
                  <a:gd name="T78" fmla="*/ 1 w 87"/>
                  <a:gd name="T79" fmla="*/ 0 h 109"/>
                  <a:gd name="T80" fmla="*/ 1 w 87"/>
                  <a:gd name="T81" fmla="*/ 0 h 109"/>
                  <a:gd name="T82" fmla="*/ 1 w 87"/>
                  <a:gd name="T83" fmla="*/ 0 h 10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7" h="109">
                    <a:moveTo>
                      <a:pt x="33" y="0"/>
                    </a:moveTo>
                    <a:lnTo>
                      <a:pt x="25" y="0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3"/>
                    </a:lnTo>
                    <a:lnTo>
                      <a:pt x="3" y="20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2" y="54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3" y="79"/>
                    </a:lnTo>
                    <a:lnTo>
                      <a:pt x="20" y="88"/>
                    </a:lnTo>
                    <a:lnTo>
                      <a:pt x="27" y="95"/>
                    </a:lnTo>
                    <a:lnTo>
                      <a:pt x="31" y="98"/>
                    </a:lnTo>
                    <a:lnTo>
                      <a:pt x="35" y="101"/>
                    </a:lnTo>
                    <a:lnTo>
                      <a:pt x="43" y="106"/>
                    </a:lnTo>
                    <a:lnTo>
                      <a:pt x="49" y="108"/>
                    </a:lnTo>
                    <a:lnTo>
                      <a:pt x="53" y="108"/>
                    </a:lnTo>
                    <a:lnTo>
                      <a:pt x="57" y="109"/>
                    </a:lnTo>
                    <a:lnTo>
                      <a:pt x="61" y="109"/>
                    </a:lnTo>
                    <a:lnTo>
                      <a:pt x="68" y="106"/>
                    </a:lnTo>
                    <a:lnTo>
                      <a:pt x="75" y="102"/>
                    </a:lnTo>
                    <a:lnTo>
                      <a:pt x="77" y="99"/>
                    </a:lnTo>
                    <a:lnTo>
                      <a:pt x="80" y="97"/>
                    </a:lnTo>
                    <a:lnTo>
                      <a:pt x="84" y="90"/>
                    </a:lnTo>
                    <a:lnTo>
                      <a:pt x="86" y="81"/>
                    </a:lnTo>
                    <a:lnTo>
                      <a:pt x="87" y="76"/>
                    </a:lnTo>
                    <a:lnTo>
                      <a:pt x="87" y="72"/>
                    </a:lnTo>
                    <a:lnTo>
                      <a:pt x="86" y="61"/>
                    </a:lnTo>
                    <a:lnTo>
                      <a:pt x="83" y="50"/>
                    </a:lnTo>
                    <a:lnTo>
                      <a:pt x="79" y="39"/>
                    </a:lnTo>
                    <a:lnTo>
                      <a:pt x="73" y="29"/>
                    </a:lnTo>
                    <a:lnTo>
                      <a:pt x="71" y="25"/>
                    </a:lnTo>
                    <a:lnTo>
                      <a:pt x="66" y="21"/>
                    </a:lnTo>
                    <a:lnTo>
                      <a:pt x="60" y="13"/>
                    </a:lnTo>
                    <a:lnTo>
                      <a:pt x="51" y="7"/>
                    </a:lnTo>
                    <a:lnTo>
                      <a:pt x="47" y="4"/>
                    </a:lnTo>
                    <a:lnTo>
                      <a:pt x="4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7" name="Freeform 1156"/>
              <p:cNvSpPr>
                <a:spLocks/>
              </p:cNvSpPr>
              <p:nvPr userDrawn="1"/>
            </p:nvSpPr>
            <p:spPr bwMode="auto">
              <a:xfrm>
                <a:off x="4120" y="3363"/>
                <a:ext cx="50" cy="58"/>
              </a:xfrm>
              <a:custGeom>
                <a:avLst/>
                <a:gdLst>
                  <a:gd name="T0" fmla="*/ 1 w 100"/>
                  <a:gd name="T1" fmla="*/ 0 h 117"/>
                  <a:gd name="T2" fmla="*/ 1 w 100"/>
                  <a:gd name="T3" fmla="*/ 0 h 117"/>
                  <a:gd name="T4" fmla="*/ 1 w 100"/>
                  <a:gd name="T5" fmla="*/ 0 h 117"/>
                  <a:gd name="T6" fmla="*/ 1 w 100"/>
                  <a:gd name="T7" fmla="*/ 0 h 117"/>
                  <a:gd name="T8" fmla="*/ 1 w 100"/>
                  <a:gd name="T9" fmla="*/ 0 h 117"/>
                  <a:gd name="T10" fmla="*/ 1 w 100"/>
                  <a:gd name="T11" fmla="*/ 0 h 117"/>
                  <a:gd name="T12" fmla="*/ 1 w 100"/>
                  <a:gd name="T13" fmla="*/ 0 h 117"/>
                  <a:gd name="T14" fmla="*/ 1 w 100"/>
                  <a:gd name="T15" fmla="*/ 0 h 117"/>
                  <a:gd name="T16" fmla="*/ 1 w 100"/>
                  <a:gd name="T17" fmla="*/ 0 h 117"/>
                  <a:gd name="T18" fmla="*/ 1 w 100"/>
                  <a:gd name="T19" fmla="*/ 0 h 117"/>
                  <a:gd name="T20" fmla="*/ 1 w 100"/>
                  <a:gd name="T21" fmla="*/ 0 h 117"/>
                  <a:gd name="T22" fmla="*/ 1 w 100"/>
                  <a:gd name="T23" fmla="*/ 0 h 117"/>
                  <a:gd name="T24" fmla="*/ 0 w 100"/>
                  <a:gd name="T25" fmla="*/ 0 h 117"/>
                  <a:gd name="T26" fmla="*/ 1 w 100"/>
                  <a:gd name="T27" fmla="*/ 0 h 117"/>
                  <a:gd name="T28" fmla="*/ 1 w 100"/>
                  <a:gd name="T29" fmla="*/ 0 h 117"/>
                  <a:gd name="T30" fmla="*/ 1 w 100"/>
                  <a:gd name="T31" fmla="*/ 0 h 117"/>
                  <a:gd name="T32" fmla="*/ 1 w 100"/>
                  <a:gd name="T33" fmla="*/ 0 h 117"/>
                  <a:gd name="T34" fmla="*/ 1 w 100"/>
                  <a:gd name="T35" fmla="*/ 0 h 117"/>
                  <a:gd name="T36" fmla="*/ 1 w 100"/>
                  <a:gd name="T37" fmla="*/ 0 h 117"/>
                  <a:gd name="T38" fmla="*/ 1 w 100"/>
                  <a:gd name="T39" fmla="*/ 0 h 117"/>
                  <a:gd name="T40" fmla="*/ 1 w 100"/>
                  <a:gd name="T41" fmla="*/ 0 h 117"/>
                  <a:gd name="T42" fmla="*/ 1 w 100"/>
                  <a:gd name="T43" fmla="*/ 0 h 117"/>
                  <a:gd name="T44" fmla="*/ 1 w 100"/>
                  <a:gd name="T45" fmla="*/ 0 h 117"/>
                  <a:gd name="T46" fmla="*/ 1 w 100"/>
                  <a:gd name="T47" fmla="*/ 0 h 117"/>
                  <a:gd name="T48" fmla="*/ 1 w 100"/>
                  <a:gd name="T49" fmla="*/ 0 h 117"/>
                  <a:gd name="T50" fmla="*/ 1 w 100"/>
                  <a:gd name="T51" fmla="*/ 0 h 117"/>
                  <a:gd name="T52" fmla="*/ 1 w 100"/>
                  <a:gd name="T53" fmla="*/ 0 h 117"/>
                  <a:gd name="T54" fmla="*/ 1 w 100"/>
                  <a:gd name="T55" fmla="*/ 0 h 117"/>
                  <a:gd name="T56" fmla="*/ 1 w 100"/>
                  <a:gd name="T57" fmla="*/ 0 h 117"/>
                  <a:gd name="T58" fmla="*/ 1 w 100"/>
                  <a:gd name="T59" fmla="*/ 0 h 117"/>
                  <a:gd name="T60" fmla="*/ 1 w 100"/>
                  <a:gd name="T61" fmla="*/ 0 h 117"/>
                  <a:gd name="T62" fmla="*/ 1 w 100"/>
                  <a:gd name="T63" fmla="*/ 0 h 117"/>
                  <a:gd name="T64" fmla="*/ 1 w 100"/>
                  <a:gd name="T65" fmla="*/ 0 h 117"/>
                  <a:gd name="T66" fmla="*/ 1 w 100"/>
                  <a:gd name="T67" fmla="*/ 0 h 117"/>
                  <a:gd name="T68" fmla="*/ 1 w 100"/>
                  <a:gd name="T69" fmla="*/ 0 h 117"/>
                  <a:gd name="T70" fmla="*/ 1 w 100"/>
                  <a:gd name="T71" fmla="*/ 0 h 117"/>
                  <a:gd name="T72" fmla="*/ 1 w 100"/>
                  <a:gd name="T73" fmla="*/ 0 h 117"/>
                  <a:gd name="T74" fmla="*/ 1 w 100"/>
                  <a:gd name="T75" fmla="*/ 0 h 117"/>
                  <a:gd name="T76" fmla="*/ 1 w 100"/>
                  <a:gd name="T77" fmla="*/ 0 h 117"/>
                  <a:gd name="T78" fmla="*/ 1 w 100"/>
                  <a:gd name="T79" fmla="*/ 0 h 117"/>
                  <a:gd name="T80" fmla="*/ 1 w 100"/>
                  <a:gd name="T81" fmla="*/ 0 h 117"/>
                  <a:gd name="T82" fmla="*/ 1 w 100"/>
                  <a:gd name="T83" fmla="*/ 0 h 117"/>
                  <a:gd name="T84" fmla="*/ 1 w 100"/>
                  <a:gd name="T85" fmla="*/ 0 h 117"/>
                  <a:gd name="T86" fmla="*/ 1 w 100"/>
                  <a:gd name="T87" fmla="*/ 0 h 117"/>
                  <a:gd name="T88" fmla="*/ 1 w 100"/>
                  <a:gd name="T89" fmla="*/ 0 h 117"/>
                  <a:gd name="T90" fmla="*/ 1 w 100"/>
                  <a:gd name="T91" fmla="*/ 0 h 117"/>
                  <a:gd name="T92" fmla="*/ 1 w 100"/>
                  <a:gd name="T93" fmla="*/ 0 h 117"/>
                  <a:gd name="T94" fmla="*/ 1 w 100"/>
                  <a:gd name="T95" fmla="*/ 0 h 117"/>
                  <a:gd name="T96" fmla="*/ 1 w 100"/>
                  <a:gd name="T97" fmla="*/ 0 h 117"/>
                  <a:gd name="T98" fmla="*/ 1 w 100"/>
                  <a:gd name="T99" fmla="*/ 0 h 117"/>
                  <a:gd name="T100" fmla="*/ 1 w 100"/>
                  <a:gd name="T101" fmla="*/ 0 h 117"/>
                  <a:gd name="T102" fmla="*/ 1 w 100"/>
                  <a:gd name="T103" fmla="*/ 0 h 117"/>
                  <a:gd name="T104" fmla="*/ 1 w 100"/>
                  <a:gd name="T105" fmla="*/ 0 h 117"/>
                  <a:gd name="T106" fmla="*/ 1 w 100"/>
                  <a:gd name="T107" fmla="*/ 0 h 117"/>
                  <a:gd name="T108" fmla="*/ 1 w 100"/>
                  <a:gd name="T109" fmla="*/ 0 h 1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0" h="117">
                    <a:moveTo>
                      <a:pt x="40" y="0"/>
                    </a:moveTo>
                    <a:lnTo>
                      <a:pt x="34" y="0"/>
                    </a:lnTo>
                    <a:lnTo>
                      <a:pt x="30" y="0"/>
                    </a:lnTo>
                    <a:lnTo>
                      <a:pt x="26" y="2"/>
                    </a:lnTo>
                    <a:lnTo>
                      <a:pt x="22" y="3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8" y="13"/>
                    </a:lnTo>
                    <a:lnTo>
                      <a:pt x="4" y="21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0" y="40"/>
                    </a:lnTo>
                    <a:lnTo>
                      <a:pt x="1" y="51"/>
                    </a:lnTo>
                    <a:lnTo>
                      <a:pt x="3" y="57"/>
                    </a:lnTo>
                    <a:lnTo>
                      <a:pt x="4" y="64"/>
                    </a:lnTo>
                    <a:lnTo>
                      <a:pt x="6" y="69"/>
                    </a:lnTo>
                    <a:lnTo>
                      <a:pt x="8" y="75"/>
                    </a:lnTo>
                    <a:lnTo>
                      <a:pt x="11" y="80"/>
                    </a:lnTo>
                    <a:lnTo>
                      <a:pt x="15" y="84"/>
                    </a:lnTo>
                    <a:lnTo>
                      <a:pt x="18" y="90"/>
                    </a:lnTo>
                    <a:lnTo>
                      <a:pt x="22" y="94"/>
                    </a:lnTo>
                    <a:lnTo>
                      <a:pt x="26" y="98"/>
                    </a:lnTo>
                    <a:lnTo>
                      <a:pt x="30" y="102"/>
                    </a:lnTo>
                    <a:lnTo>
                      <a:pt x="40" y="109"/>
                    </a:lnTo>
                    <a:lnTo>
                      <a:pt x="45" y="112"/>
                    </a:lnTo>
                    <a:lnTo>
                      <a:pt x="50" y="114"/>
                    </a:lnTo>
                    <a:lnTo>
                      <a:pt x="55" y="116"/>
                    </a:lnTo>
                    <a:lnTo>
                      <a:pt x="61" y="117"/>
                    </a:lnTo>
                    <a:lnTo>
                      <a:pt x="65" y="117"/>
                    </a:lnTo>
                    <a:lnTo>
                      <a:pt x="70" y="117"/>
                    </a:lnTo>
                    <a:lnTo>
                      <a:pt x="74" y="116"/>
                    </a:lnTo>
                    <a:lnTo>
                      <a:pt x="78" y="114"/>
                    </a:lnTo>
                    <a:lnTo>
                      <a:pt x="83" y="113"/>
                    </a:lnTo>
                    <a:lnTo>
                      <a:pt x="87" y="112"/>
                    </a:lnTo>
                    <a:lnTo>
                      <a:pt x="89" y="108"/>
                    </a:lnTo>
                    <a:lnTo>
                      <a:pt x="92" y="105"/>
                    </a:lnTo>
                    <a:lnTo>
                      <a:pt x="95" y="102"/>
                    </a:lnTo>
                    <a:lnTo>
                      <a:pt x="96" y="98"/>
                    </a:lnTo>
                    <a:lnTo>
                      <a:pt x="99" y="92"/>
                    </a:lnTo>
                    <a:lnTo>
                      <a:pt x="100" y="88"/>
                    </a:lnTo>
                    <a:lnTo>
                      <a:pt x="100" y="83"/>
                    </a:lnTo>
                    <a:lnTo>
                      <a:pt x="100" y="77"/>
                    </a:lnTo>
                    <a:lnTo>
                      <a:pt x="100" y="66"/>
                    </a:lnTo>
                    <a:lnTo>
                      <a:pt x="96" y="54"/>
                    </a:lnTo>
                    <a:lnTo>
                      <a:pt x="92" y="43"/>
                    </a:lnTo>
                    <a:lnTo>
                      <a:pt x="89" y="37"/>
                    </a:lnTo>
                    <a:lnTo>
                      <a:pt x="85" y="32"/>
                    </a:lnTo>
                    <a:lnTo>
                      <a:pt x="78" y="22"/>
                    </a:lnTo>
                    <a:lnTo>
                      <a:pt x="74" y="18"/>
                    </a:lnTo>
                    <a:lnTo>
                      <a:pt x="69" y="14"/>
                    </a:lnTo>
                    <a:lnTo>
                      <a:pt x="61" y="7"/>
                    </a:lnTo>
                    <a:lnTo>
                      <a:pt x="50" y="3"/>
                    </a:lnTo>
                    <a:lnTo>
                      <a:pt x="45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8" name="Freeform 1157"/>
              <p:cNvSpPr>
                <a:spLocks/>
              </p:cNvSpPr>
              <p:nvPr userDrawn="1"/>
            </p:nvSpPr>
            <p:spPr bwMode="auto">
              <a:xfrm>
                <a:off x="3684" y="3301"/>
                <a:ext cx="38" cy="51"/>
              </a:xfrm>
              <a:custGeom>
                <a:avLst/>
                <a:gdLst>
                  <a:gd name="T0" fmla="*/ 1 w 76"/>
                  <a:gd name="T1" fmla="*/ 0 h 100"/>
                  <a:gd name="T2" fmla="*/ 1 w 76"/>
                  <a:gd name="T3" fmla="*/ 0 h 100"/>
                  <a:gd name="T4" fmla="*/ 1 w 76"/>
                  <a:gd name="T5" fmla="*/ 0 h 100"/>
                  <a:gd name="T6" fmla="*/ 1 w 76"/>
                  <a:gd name="T7" fmla="*/ 1 h 100"/>
                  <a:gd name="T8" fmla="*/ 1 w 76"/>
                  <a:gd name="T9" fmla="*/ 1 h 100"/>
                  <a:gd name="T10" fmla="*/ 1 w 76"/>
                  <a:gd name="T11" fmla="*/ 1 h 100"/>
                  <a:gd name="T12" fmla="*/ 1 w 76"/>
                  <a:gd name="T13" fmla="*/ 1 h 100"/>
                  <a:gd name="T14" fmla="*/ 1 w 76"/>
                  <a:gd name="T15" fmla="*/ 1 h 100"/>
                  <a:gd name="T16" fmla="*/ 1 w 76"/>
                  <a:gd name="T17" fmla="*/ 1 h 100"/>
                  <a:gd name="T18" fmla="*/ 1 w 76"/>
                  <a:gd name="T19" fmla="*/ 1 h 100"/>
                  <a:gd name="T20" fmla="*/ 0 w 76"/>
                  <a:gd name="T21" fmla="*/ 1 h 100"/>
                  <a:gd name="T22" fmla="*/ 0 w 76"/>
                  <a:gd name="T23" fmla="*/ 1 h 100"/>
                  <a:gd name="T24" fmla="*/ 0 w 76"/>
                  <a:gd name="T25" fmla="*/ 1 h 100"/>
                  <a:gd name="T26" fmla="*/ 1 w 76"/>
                  <a:gd name="T27" fmla="*/ 1 h 100"/>
                  <a:gd name="T28" fmla="*/ 1 w 76"/>
                  <a:gd name="T29" fmla="*/ 1 h 100"/>
                  <a:gd name="T30" fmla="*/ 1 w 76"/>
                  <a:gd name="T31" fmla="*/ 1 h 100"/>
                  <a:gd name="T32" fmla="*/ 1 w 76"/>
                  <a:gd name="T33" fmla="*/ 1 h 100"/>
                  <a:gd name="T34" fmla="*/ 1 w 76"/>
                  <a:gd name="T35" fmla="*/ 1 h 100"/>
                  <a:gd name="T36" fmla="*/ 1 w 76"/>
                  <a:gd name="T37" fmla="*/ 1 h 100"/>
                  <a:gd name="T38" fmla="*/ 1 w 76"/>
                  <a:gd name="T39" fmla="*/ 1 h 100"/>
                  <a:gd name="T40" fmla="*/ 1 w 76"/>
                  <a:gd name="T41" fmla="*/ 1 h 100"/>
                  <a:gd name="T42" fmla="*/ 1 w 76"/>
                  <a:gd name="T43" fmla="*/ 1 h 100"/>
                  <a:gd name="T44" fmla="*/ 1 w 76"/>
                  <a:gd name="T45" fmla="*/ 1 h 100"/>
                  <a:gd name="T46" fmla="*/ 1 w 76"/>
                  <a:gd name="T47" fmla="*/ 1 h 100"/>
                  <a:gd name="T48" fmla="*/ 1 w 76"/>
                  <a:gd name="T49" fmla="*/ 1 h 100"/>
                  <a:gd name="T50" fmla="*/ 1 w 76"/>
                  <a:gd name="T51" fmla="*/ 1 h 100"/>
                  <a:gd name="T52" fmla="*/ 1 w 76"/>
                  <a:gd name="T53" fmla="*/ 1 h 100"/>
                  <a:gd name="T54" fmla="*/ 1 w 76"/>
                  <a:gd name="T55" fmla="*/ 1 h 100"/>
                  <a:gd name="T56" fmla="*/ 1 w 76"/>
                  <a:gd name="T57" fmla="*/ 1 h 100"/>
                  <a:gd name="T58" fmla="*/ 1 w 76"/>
                  <a:gd name="T59" fmla="*/ 1 h 100"/>
                  <a:gd name="T60" fmla="*/ 1 w 76"/>
                  <a:gd name="T61" fmla="*/ 1 h 100"/>
                  <a:gd name="T62" fmla="*/ 1 w 76"/>
                  <a:gd name="T63" fmla="*/ 1 h 100"/>
                  <a:gd name="T64" fmla="*/ 1 w 76"/>
                  <a:gd name="T65" fmla="*/ 1 h 100"/>
                  <a:gd name="T66" fmla="*/ 1 w 76"/>
                  <a:gd name="T67" fmla="*/ 1 h 100"/>
                  <a:gd name="T68" fmla="*/ 1 w 76"/>
                  <a:gd name="T69" fmla="*/ 1 h 100"/>
                  <a:gd name="T70" fmla="*/ 1 w 76"/>
                  <a:gd name="T71" fmla="*/ 1 h 100"/>
                  <a:gd name="T72" fmla="*/ 1 w 76"/>
                  <a:gd name="T73" fmla="*/ 1 h 100"/>
                  <a:gd name="T74" fmla="*/ 1 w 76"/>
                  <a:gd name="T75" fmla="*/ 1 h 100"/>
                  <a:gd name="T76" fmla="*/ 1 w 76"/>
                  <a:gd name="T77" fmla="*/ 1 h 100"/>
                  <a:gd name="T78" fmla="*/ 1 w 76"/>
                  <a:gd name="T79" fmla="*/ 1 h 100"/>
                  <a:gd name="T80" fmla="*/ 1 w 76"/>
                  <a:gd name="T81" fmla="*/ 1 h 100"/>
                  <a:gd name="T82" fmla="*/ 1 w 76"/>
                  <a:gd name="T83" fmla="*/ 1 h 100"/>
                  <a:gd name="T84" fmla="*/ 1 w 76"/>
                  <a:gd name="T85" fmla="*/ 1 h 100"/>
                  <a:gd name="T86" fmla="*/ 1 w 76"/>
                  <a:gd name="T87" fmla="*/ 1 h 100"/>
                  <a:gd name="T88" fmla="*/ 1 w 76"/>
                  <a:gd name="T89" fmla="*/ 0 h 1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6" h="100">
                    <a:moveTo>
                      <a:pt x="29" y="0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3" y="55"/>
                    </a:lnTo>
                    <a:lnTo>
                      <a:pt x="7" y="65"/>
                    </a:lnTo>
                    <a:lnTo>
                      <a:pt x="13" y="73"/>
                    </a:lnTo>
                    <a:lnTo>
                      <a:pt x="18" y="81"/>
                    </a:lnTo>
                    <a:lnTo>
                      <a:pt x="25" y="88"/>
                    </a:lnTo>
                    <a:lnTo>
                      <a:pt x="28" y="91"/>
                    </a:lnTo>
                    <a:lnTo>
                      <a:pt x="32" y="93"/>
                    </a:lnTo>
                    <a:lnTo>
                      <a:pt x="35" y="96"/>
                    </a:lnTo>
                    <a:lnTo>
                      <a:pt x="39" y="98"/>
                    </a:lnTo>
                    <a:lnTo>
                      <a:pt x="47" y="100"/>
                    </a:lnTo>
                    <a:lnTo>
                      <a:pt x="54" y="100"/>
                    </a:lnTo>
                    <a:lnTo>
                      <a:pt x="59" y="98"/>
                    </a:lnTo>
                    <a:lnTo>
                      <a:pt x="63" y="96"/>
                    </a:lnTo>
                    <a:lnTo>
                      <a:pt x="65" y="95"/>
                    </a:lnTo>
                    <a:lnTo>
                      <a:pt x="68" y="92"/>
                    </a:lnTo>
                    <a:lnTo>
                      <a:pt x="70" y="89"/>
                    </a:lnTo>
                    <a:lnTo>
                      <a:pt x="72" y="87"/>
                    </a:lnTo>
                    <a:lnTo>
                      <a:pt x="73" y="82"/>
                    </a:lnTo>
                    <a:lnTo>
                      <a:pt x="74" y="78"/>
                    </a:lnTo>
                    <a:lnTo>
                      <a:pt x="74" y="74"/>
                    </a:lnTo>
                    <a:lnTo>
                      <a:pt x="76" y="65"/>
                    </a:lnTo>
                    <a:lnTo>
                      <a:pt x="74" y="55"/>
                    </a:lnTo>
                    <a:lnTo>
                      <a:pt x="72" y="45"/>
                    </a:lnTo>
                    <a:lnTo>
                      <a:pt x="69" y="36"/>
                    </a:lnTo>
                    <a:lnTo>
                      <a:pt x="63" y="26"/>
                    </a:lnTo>
                    <a:lnTo>
                      <a:pt x="58" y="18"/>
                    </a:lnTo>
                    <a:lnTo>
                      <a:pt x="51" y="11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09" name="Freeform 1158"/>
              <p:cNvSpPr>
                <a:spLocks/>
              </p:cNvSpPr>
              <p:nvPr userDrawn="1"/>
            </p:nvSpPr>
            <p:spPr bwMode="auto">
              <a:xfrm>
                <a:off x="4297" y="3387"/>
                <a:ext cx="57" cy="62"/>
              </a:xfrm>
              <a:custGeom>
                <a:avLst/>
                <a:gdLst>
                  <a:gd name="T0" fmla="*/ 1 w 113"/>
                  <a:gd name="T1" fmla="*/ 1 h 124"/>
                  <a:gd name="T2" fmla="*/ 1 w 113"/>
                  <a:gd name="T3" fmla="*/ 0 h 124"/>
                  <a:gd name="T4" fmla="*/ 1 w 113"/>
                  <a:gd name="T5" fmla="*/ 0 h 124"/>
                  <a:gd name="T6" fmla="*/ 1 w 113"/>
                  <a:gd name="T7" fmla="*/ 1 h 124"/>
                  <a:gd name="T8" fmla="*/ 1 w 113"/>
                  <a:gd name="T9" fmla="*/ 1 h 124"/>
                  <a:gd name="T10" fmla="*/ 1 w 113"/>
                  <a:gd name="T11" fmla="*/ 1 h 124"/>
                  <a:gd name="T12" fmla="*/ 1 w 113"/>
                  <a:gd name="T13" fmla="*/ 1 h 124"/>
                  <a:gd name="T14" fmla="*/ 1 w 113"/>
                  <a:gd name="T15" fmla="*/ 1 h 124"/>
                  <a:gd name="T16" fmla="*/ 1 w 113"/>
                  <a:gd name="T17" fmla="*/ 1 h 124"/>
                  <a:gd name="T18" fmla="*/ 1 w 113"/>
                  <a:gd name="T19" fmla="*/ 1 h 124"/>
                  <a:gd name="T20" fmla="*/ 1 w 113"/>
                  <a:gd name="T21" fmla="*/ 1 h 124"/>
                  <a:gd name="T22" fmla="*/ 1 w 113"/>
                  <a:gd name="T23" fmla="*/ 1 h 124"/>
                  <a:gd name="T24" fmla="*/ 1 w 113"/>
                  <a:gd name="T25" fmla="*/ 1 h 124"/>
                  <a:gd name="T26" fmla="*/ 1 w 113"/>
                  <a:gd name="T27" fmla="*/ 1 h 124"/>
                  <a:gd name="T28" fmla="*/ 0 w 113"/>
                  <a:gd name="T29" fmla="*/ 1 h 124"/>
                  <a:gd name="T30" fmla="*/ 1 w 113"/>
                  <a:gd name="T31" fmla="*/ 1 h 124"/>
                  <a:gd name="T32" fmla="*/ 1 w 113"/>
                  <a:gd name="T33" fmla="*/ 1 h 124"/>
                  <a:gd name="T34" fmla="*/ 1 w 113"/>
                  <a:gd name="T35" fmla="*/ 1 h 124"/>
                  <a:gd name="T36" fmla="*/ 1 w 113"/>
                  <a:gd name="T37" fmla="*/ 1 h 124"/>
                  <a:gd name="T38" fmla="*/ 1 w 113"/>
                  <a:gd name="T39" fmla="*/ 1 h 124"/>
                  <a:gd name="T40" fmla="*/ 1 w 113"/>
                  <a:gd name="T41" fmla="*/ 1 h 124"/>
                  <a:gd name="T42" fmla="*/ 1 w 113"/>
                  <a:gd name="T43" fmla="*/ 1 h 124"/>
                  <a:gd name="T44" fmla="*/ 1 w 113"/>
                  <a:gd name="T45" fmla="*/ 1 h 124"/>
                  <a:gd name="T46" fmla="*/ 1 w 113"/>
                  <a:gd name="T47" fmla="*/ 1 h 124"/>
                  <a:gd name="T48" fmla="*/ 1 w 113"/>
                  <a:gd name="T49" fmla="*/ 1 h 124"/>
                  <a:gd name="T50" fmla="*/ 1 w 113"/>
                  <a:gd name="T51" fmla="*/ 1 h 124"/>
                  <a:gd name="T52" fmla="*/ 1 w 113"/>
                  <a:gd name="T53" fmla="*/ 1 h 124"/>
                  <a:gd name="T54" fmla="*/ 1 w 113"/>
                  <a:gd name="T55" fmla="*/ 1 h 124"/>
                  <a:gd name="T56" fmla="*/ 1 w 113"/>
                  <a:gd name="T57" fmla="*/ 1 h 124"/>
                  <a:gd name="T58" fmla="*/ 1 w 113"/>
                  <a:gd name="T59" fmla="*/ 1 h 124"/>
                  <a:gd name="T60" fmla="*/ 1 w 113"/>
                  <a:gd name="T61" fmla="*/ 1 h 124"/>
                  <a:gd name="T62" fmla="*/ 1 w 113"/>
                  <a:gd name="T63" fmla="*/ 1 h 124"/>
                  <a:gd name="T64" fmla="*/ 1 w 113"/>
                  <a:gd name="T65" fmla="*/ 1 h 124"/>
                  <a:gd name="T66" fmla="*/ 1 w 113"/>
                  <a:gd name="T67" fmla="*/ 1 h 124"/>
                  <a:gd name="T68" fmla="*/ 1 w 113"/>
                  <a:gd name="T69" fmla="*/ 1 h 124"/>
                  <a:gd name="T70" fmla="*/ 1 w 113"/>
                  <a:gd name="T71" fmla="*/ 1 h 124"/>
                  <a:gd name="T72" fmla="*/ 1 w 113"/>
                  <a:gd name="T73" fmla="*/ 1 h 124"/>
                  <a:gd name="T74" fmla="*/ 1 w 113"/>
                  <a:gd name="T75" fmla="*/ 1 h 124"/>
                  <a:gd name="T76" fmla="*/ 1 w 113"/>
                  <a:gd name="T77" fmla="*/ 1 h 124"/>
                  <a:gd name="T78" fmla="*/ 1 w 113"/>
                  <a:gd name="T79" fmla="*/ 1 h 124"/>
                  <a:gd name="T80" fmla="*/ 1 w 113"/>
                  <a:gd name="T81" fmla="*/ 1 h 124"/>
                  <a:gd name="T82" fmla="*/ 1 w 113"/>
                  <a:gd name="T83" fmla="*/ 1 h 124"/>
                  <a:gd name="T84" fmla="*/ 1 w 113"/>
                  <a:gd name="T85" fmla="*/ 1 h 124"/>
                  <a:gd name="T86" fmla="*/ 1 w 113"/>
                  <a:gd name="T87" fmla="*/ 1 h 124"/>
                  <a:gd name="T88" fmla="*/ 1 w 113"/>
                  <a:gd name="T89" fmla="*/ 1 h 124"/>
                  <a:gd name="T90" fmla="*/ 1 w 113"/>
                  <a:gd name="T91" fmla="*/ 1 h 124"/>
                  <a:gd name="T92" fmla="*/ 1 w 113"/>
                  <a:gd name="T93" fmla="*/ 1 h 124"/>
                  <a:gd name="T94" fmla="*/ 1 w 113"/>
                  <a:gd name="T95" fmla="*/ 1 h 124"/>
                  <a:gd name="T96" fmla="*/ 1 w 113"/>
                  <a:gd name="T97" fmla="*/ 1 h 124"/>
                  <a:gd name="T98" fmla="*/ 1 w 113"/>
                  <a:gd name="T99" fmla="*/ 1 h 124"/>
                  <a:gd name="T100" fmla="*/ 1 w 113"/>
                  <a:gd name="T101" fmla="*/ 1 h 124"/>
                  <a:gd name="T102" fmla="*/ 1 w 113"/>
                  <a:gd name="T103" fmla="*/ 1 h 124"/>
                  <a:gd name="T104" fmla="*/ 1 w 113"/>
                  <a:gd name="T105" fmla="*/ 1 h 124"/>
                  <a:gd name="T106" fmla="*/ 1 w 113"/>
                  <a:gd name="T107" fmla="*/ 1 h 124"/>
                  <a:gd name="T108" fmla="*/ 1 w 113"/>
                  <a:gd name="T109" fmla="*/ 1 h 12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3" h="124">
                    <a:moveTo>
                      <a:pt x="45" y="1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9" y="14"/>
                    </a:lnTo>
                    <a:lnTo>
                      <a:pt x="7" y="18"/>
                    </a:lnTo>
                    <a:lnTo>
                      <a:pt x="5" y="22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0" y="42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9" y="78"/>
                    </a:lnTo>
                    <a:lnTo>
                      <a:pt x="12" y="84"/>
                    </a:lnTo>
                    <a:lnTo>
                      <a:pt x="16" y="89"/>
                    </a:lnTo>
                    <a:lnTo>
                      <a:pt x="21" y="95"/>
                    </a:lnTo>
                    <a:lnTo>
                      <a:pt x="25" y="99"/>
                    </a:lnTo>
                    <a:lnTo>
                      <a:pt x="34" y="108"/>
                    </a:lnTo>
                    <a:lnTo>
                      <a:pt x="44" y="115"/>
                    </a:lnTo>
                    <a:lnTo>
                      <a:pt x="49" y="118"/>
                    </a:lnTo>
                    <a:lnTo>
                      <a:pt x="55" y="121"/>
                    </a:lnTo>
                    <a:lnTo>
                      <a:pt x="67" y="124"/>
                    </a:lnTo>
                    <a:lnTo>
                      <a:pt x="73" y="124"/>
                    </a:lnTo>
                    <a:lnTo>
                      <a:pt x="78" y="124"/>
                    </a:lnTo>
                    <a:lnTo>
                      <a:pt x="82" y="124"/>
                    </a:lnTo>
                    <a:lnTo>
                      <a:pt x="88" y="122"/>
                    </a:lnTo>
                    <a:lnTo>
                      <a:pt x="92" y="119"/>
                    </a:lnTo>
                    <a:lnTo>
                      <a:pt x="96" y="118"/>
                    </a:lnTo>
                    <a:lnTo>
                      <a:pt x="100" y="115"/>
                    </a:lnTo>
                    <a:lnTo>
                      <a:pt x="103" y="111"/>
                    </a:lnTo>
                    <a:lnTo>
                      <a:pt x="106" y="107"/>
                    </a:lnTo>
                    <a:lnTo>
                      <a:pt x="109" y="103"/>
                    </a:lnTo>
                    <a:lnTo>
                      <a:pt x="110" y="99"/>
                    </a:lnTo>
                    <a:lnTo>
                      <a:pt x="111" y="93"/>
                    </a:lnTo>
                    <a:lnTo>
                      <a:pt x="113" y="88"/>
                    </a:lnTo>
                    <a:lnTo>
                      <a:pt x="113" y="82"/>
                    </a:lnTo>
                    <a:lnTo>
                      <a:pt x="111" y="70"/>
                    </a:lnTo>
                    <a:lnTo>
                      <a:pt x="110" y="64"/>
                    </a:lnTo>
                    <a:lnTo>
                      <a:pt x="109" y="58"/>
                    </a:lnTo>
                    <a:lnTo>
                      <a:pt x="106" y="52"/>
                    </a:lnTo>
                    <a:lnTo>
                      <a:pt x="103" y="45"/>
                    </a:lnTo>
                    <a:lnTo>
                      <a:pt x="96" y="34"/>
                    </a:lnTo>
                    <a:lnTo>
                      <a:pt x="88" y="25"/>
                    </a:lnTo>
                    <a:lnTo>
                      <a:pt x="84" y="19"/>
                    </a:lnTo>
                    <a:lnTo>
                      <a:pt x="78" y="15"/>
                    </a:lnTo>
                    <a:lnTo>
                      <a:pt x="67" y="8"/>
                    </a:lnTo>
                    <a:lnTo>
                      <a:pt x="62" y="5"/>
                    </a:lnTo>
                    <a:lnTo>
                      <a:pt x="56" y="4"/>
                    </a:lnTo>
                    <a:lnTo>
                      <a:pt x="51" y="1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0" name="Freeform 1159"/>
              <p:cNvSpPr>
                <a:spLocks/>
              </p:cNvSpPr>
              <p:nvPr userDrawn="1"/>
            </p:nvSpPr>
            <p:spPr bwMode="auto">
              <a:xfrm>
                <a:off x="3815" y="3320"/>
                <a:ext cx="42" cy="52"/>
              </a:xfrm>
              <a:custGeom>
                <a:avLst/>
                <a:gdLst>
                  <a:gd name="T0" fmla="*/ 1 w 82"/>
                  <a:gd name="T1" fmla="*/ 0 h 105"/>
                  <a:gd name="T2" fmla="*/ 1 w 82"/>
                  <a:gd name="T3" fmla="*/ 0 h 105"/>
                  <a:gd name="T4" fmla="*/ 1 w 82"/>
                  <a:gd name="T5" fmla="*/ 0 h 105"/>
                  <a:gd name="T6" fmla="*/ 1 w 82"/>
                  <a:gd name="T7" fmla="*/ 0 h 105"/>
                  <a:gd name="T8" fmla="*/ 1 w 82"/>
                  <a:gd name="T9" fmla="*/ 0 h 105"/>
                  <a:gd name="T10" fmla="*/ 1 w 82"/>
                  <a:gd name="T11" fmla="*/ 0 h 105"/>
                  <a:gd name="T12" fmla="*/ 1 w 82"/>
                  <a:gd name="T13" fmla="*/ 0 h 105"/>
                  <a:gd name="T14" fmla="*/ 1 w 82"/>
                  <a:gd name="T15" fmla="*/ 0 h 105"/>
                  <a:gd name="T16" fmla="*/ 1 w 82"/>
                  <a:gd name="T17" fmla="*/ 0 h 105"/>
                  <a:gd name="T18" fmla="*/ 0 w 82"/>
                  <a:gd name="T19" fmla="*/ 0 h 105"/>
                  <a:gd name="T20" fmla="*/ 0 w 82"/>
                  <a:gd name="T21" fmla="*/ 0 h 105"/>
                  <a:gd name="T22" fmla="*/ 1 w 82"/>
                  <a:gd name="T23" fmla="*/ 0 h 105"/>
                  <a:gd name="T24" fmla="*/ 1 w 82"/>
                  <a:gd name="T25" fmla="*/ 0 h 105"/>
                  <a:gd name="T26" fmla="*/ 1 w 82"/>
                  <a:gd name="T27" fmla="*/ 0 h 105"/>
                  <a:gd name="T28" fmla="*/ 1 w 82"/>
                  <a:gd name="T29" fmla="*/ 0 h 105"/>
                  <a:gd name="T30" fmla="*/ 1 w 82"/>
                  <a:gd name="T31" fmla="*/ 0 h 105"/>
                  <a:gd name="T32" fmla="*/ 1 w 82"/>
                  <a:gd name="T33" fmla="*/ 0 h 105"/>
                  <a:gd name="T34" fmla="*/ 1 w 82"/>
                  <a:gd name="T35" fmla="*/ 0 h 105"/>
                  <a:gd name="T36" fmla="*/ 1 w 82"/>
                  <a:gd name="T37" fmla="*/ 0 h 105"/>
                  <a:gd name="T38" fmla="*/ 1 w 82"/>
                  <a:gd name="T39" fmla="*/ 0 h 105"/>
                  <a:gd name="T40" fmla="*/ 1 w 82"/>
                  <a:gd name="T41" fmla="*/ 0 h 105"/>
                  <a:gd name="T42" fmla="*/ 1 w 82"/>
                  <a:gd name="T43" fmla="*/ 0 h 105"/>
                  <a:gd name="T44" fmla="*/ 1 w 82"/>
                  <a:gd name="T45" fmla="*/ 0 h 105"/>
                  <a:gd name="T46" fmla="*/ 1 w 82"/>
                  <a:gd name="T47" fmla="*/ 0 h 105"/>
                  <a:gd name="T48" fmla="*/ 1 w 82"/>
                  <a:gd name="T49" fmla="*/ 0 h 105"/>
                  <a:gd name="T50" fmla="*/ 1 w 82"/>
                  <a:gd name="T51" fmla="*/ 0 h 105"/>
                  <a:gd name="T52" fmla="*/ 1 w 82"/>
                  <a:gd name="T53" fmla="*/ 0 h 105"/>
                  <a:gd name="T54" fmla="*/ 1 w 82"/>
                  <a:gd name="T55" fmla="*/ 0 h 105"/>
                  <a:gd name="T56" fmla="*/ 1 w 82"/>
                  <a:gd name="T57" fmla="*/ 0 h 105"/>
                  <a:gd name="T58" fmla="*/ 1 w 82"/>
                  <a:gd name="T59" fmla="*/ 0 h 105"/>
                  <a:gd name="T60" fmla="*/ 1 w 82"/>
                  <a:gd name="T61" fmla="*/ 0 h 105"/>
                  <a:gd name="T62" fmla="*/ 1 w 82"/>
                  <a:gd name="T63" fmla="*/ 0 h 105"/>
                  <a:gd name="T64" fmla="*/ 1 w 82"/>
                  <a:gd name="T65" fmla="*/ 0 h 105"/>
                  <a:gd name="T66" fmla="*/ 1 w 82"/>
                  <a:gd name="T67" fmla="*/ 0 h 105"/>
                  <a:gd name="T68" fmla="*/ 1 w 82"/>
                  <a:gd name="T69" fmla="*/ 0 h 105"/>
                  <a:gd name="T70" fmla="*/ 1 w 82"/>
                  <a:gd name="T71" fmla="*/ 0 h 105"/>
                  <a:gd name="T72" fmla="*/ 1 w 82"/>
                  <a:gd name="T73" fmla="*/ 0 h 105"/>
                  <a:gd name="T74" fmla="*/ 1 w 82"/>
                  <a:gd name="T75" fmla="*/ 0 h 105"/>
                  <a:gd name="T76" fmla="*/ 1 w 82"/>
                  <a:gd name="T77" fmla="*/ 0 h 105"/>
                  <a:gd name="T78" fmla="*/ 1 w 82"/>
                  <a:gd name="T79" fmla="*/ 0 h 105"/>
                  <a:gd name="T80" fmla="*/ 1 w 82"/>
                  <a:gd name="T81" fmla="*/ 0 h 1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2" h="105">
                    <a:moveTo>
                      <a:pt x="31" y="0"/>
                    </a:move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6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3" y="18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4" y="56"/>
                    </a:lnTo>
                    <a:lnTo>
                      <a:pt x="5" y="62"/>
                    </a:lnTo>
                    <a:lnTo>
                      <a:pt x="8" y="67"/>
                    </a:lnTo>
                    <a:lnTo>
                      <a:pt x="12" y="76"/>
                    </a:lnTo>
                    <a:lnTo>
                      <a:pt x="19" y="85"/>
                    </a:lnTo>
                    <a:lnTo>
                      <a:pt x="22" y="88"/>
                    </a:lnTo>
                    <a:lnTo>
                      <a:pt x="26" y="92"/>
                    </a:lnTo>
                    <a:lnTo>
                      <a:pt x="34" y="98"/>
                    </a:lnTo>
                    <a:lnTo>
                      <a:pt x="41" y="102"/>
                    </a:lnTo>
                    <a:lnTo>
                      <a:pt x="45" y="103"/>
                    </a:lnTo>
                    <a:lnTo>
                      <a:pt x="51" y="105"/>
                    </a:lnTo>
                    <a:lnTo>
                      <a:pt x="58" y="105"/>
                    </a:lnTo>
                    <a:lnTo>
                      <a:pt x="64" y="103"/>
                    </a:lnTo>
                    <a:lnTo>
                      <a:pt x="71" y="99"/>
                    </a:lnTo>
                    <a:lnTo>
                      <a:pt x="77" y="94"/>
                    </a:lnTo>
                    <a:lnTo>
                      <a:pt x="80" y="87"/>
                    </a:lnTo>
                    <a:lnTo>
                      <a:pt x="82" y="78"/>
                    </a:lnTo>
                    <a:lnTo>
                      <a:pt x="82" y="69"/>
                    </a:lnTo>
                    <a:lnTo>
                      <a:pt x="82" y="58"/>
                    </a:lnTo>
                    <a:lnTo>
                      <a:pt x="81" y="52"/>
                    </a:lnTo>
                    <a:lnTo>
                      <a:pt x="80" y="47"/>
                    </a:lnTo>
                    <a:lnTo>
                      <a:pt x="75" y="37"/>
                    </a:lnTo>
                    <a:lnTo>
                      <a:pt x="70" y="28"/>
                    </a:lnTo>
                    <a:lnTo>
                      <a:pt x="63" y="19"/>
                    </a:lnTo>
                    <a:lnTo>
                      <a:pt x="56" y="12"/>
                    </a:lnTo>
                    <a:lnTo>
                      <a:pt x="48" y="6"/>
                    </a:lnTo>
                    <a:lnTo>
                      <a:pt x="4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1" name="Freeform 1160"/>
              <p:cNvSpPr>
                <a:spLocks/>
              </p:cNvSpPr>
              <p:nvPr userDrawn="1"/>
            </p:nvSpPr>
            <p:spPr bwMode="auto">
              <a:xfrm>
                <a:off x="4038" y="3351"/>
                <a:ext cx="48" cy="57"/>
              </a:xfrm>
              <a:custGeom>
                <a:avLst/>
                <a:gdLst>
                  <a:gd name="T0" fmla="*/ 1 w 95"/>
                  <a:gd name="T1" fmla="*/ 0 h 114"/>
                  <a:gd name="T2" fmla="*/ 1 w 95"/>
                  <a:gd name="T3" fmla="*/ 0 h 114"/>
                  <a:gd name="T4" fmla="*/ 1 w 95"/>
                  <a:gd name="T5" fmla="*/ 1 h 114"/>
                  <a:gd name="T6" fmla="*/ 1 w 95"/>
                  <a:gd name="T7" fmla="*/ 1 h 114"/>
                  <a:gd name="T8" fmla="*/ 1 w 95"/>
                  <a:gd name="T9" fmla="*/ 1 h 114"/>
                  <a:gd name="T10" fmla="*/ 1 w 95"/>
                  <a:gd name="T11" fmla="*/ 1 h 114"/>
                  <a:gd name="T12" fmla="*/ 1 w 95"/>
                  <a:gd name="T13" fmla="*/ 1 h 114"/>
                  <a:gd name="T14" fmla="*/ 1 w 95"/>
                  <a:gd name="T15" fmla="*/ 1 h 114"/>
                  <a:gd name="T16" fmla="*/ 0 w 95"/>
                  <a:gd name="T17" fmla="*/ 1 h 114"/>
                  <a:gd name="T18" fmla="*/ 0 w 95"/>
                  <a:gd name="T19" fmla="*/ 1 h 114"/>
                  <a:gd name="T20" fmla="*/ 0 w 95"/>
                  <a:gd name="T21" fmla="*/ 1 h 114"/>
                  <a:gd name="T22" fmla="*/ 0 w 95"/>
                  <a:gd name="T23" fmla="*/ 1 h 114"/>
                  <a:gd name="T24" fmla="*/ 1 w 95"/>
                  <a:gd name="T25" fmla="*/ 1 h 114"/>
                  <a:gd name="T26" fmla="*/ 1 w 95"/>
                  <a:gd name="T27" fmla="*/ 1 h 114"/>
                  <a:gd name="T28" fmla="*/ 1 w 95"/>
                  <a:gd name="T29" fmla="*/ 1 h 114"/>
                  <a:gd name="T30" fmla="*/ 1 w 95"/>
                  <a:gd name="T31" fmla="*/ 1 h 114"/>
                  <a:gd name="T32" fmla="*/ 1 w 95"/>
                  <a:gd name="T33" fmla="*/ 1 h 114"/>
                  <a:gd name="T34" fmla="*/ 1 w 95"/>
                  <a:gd name="T35" fmla="*/ 1 h 114"/>
                  <a:gd name="T36" fmla="*/ 1 w 95"/>
                  <a:gd name="T37" fmla="*/ 1 h 114"/>
                  <a:gd name="T38" fmla="*/ 1 w 95"/>
                  <a:gd name="T39" fmla="*/ 1 h 114"/>
                  <a:gd name="T40" fmla="*/ 1 w 95"/>
                  <a:gd name="T41" fmla="*/ 1 h 114"/>
                  <a:gd name="T42" fmla="*/ 1 w 95"/>
                  <a:gd name="T43" fmla="*/ 1 h 114"/>
                  <a:gd name="T44" fmla="*/ 1 w 95"/>
                  <a:gd name="T45" fmla="*/ 1 h 114"/>
                  <a:gd name="T46" fmla="*/ 1 w 95"/>
                  <a:gd name="T47" fmla="*/ 1 h 114"/>
                  <a:gd name="T48" fmla="*/ 1 w 95"/>
                  <a:gd name="T49" fmla="*/ 1 h 114"/>
                  <a:gd name="T50" fmla="*/ 1 w 95"/>
                  <a:gd name="T51" fmla="*/ 1 h 114"/>
                  <a:gd name="T52" fmla="*/ 1 w 95"/>
                  <a:gd name="T53" fmla="*/ 1 h 114"/>
                  <a:gd name="T54" fmla="*/ 1 w 95"/>
                  <a:gd name="T55" fmla="*/ 1 h 114"/>
                  <a:gd name="T56" fmla="*/ 1 w 95"/>
                  <a:gd name="T57" fmla="*/ 1 h 114"/>
                  <a:gd name="T58" fmla="*/ 1 w 95"/>
                  <a:gd name="T59" fmla="*/ 1 h 114"/>
                  <a:gd name="T60" fmla="*/ 1 w 95"/>
                  <a:gd name="T61" fmla="*/ 1 h 114"/>
                  <a:gd name="T62" fmla="*/ 1 w 95"/>
                  <a:gd name="T63" fmla="*/ 1 h 114"/>
                  <a:gd name="T64" fmla="*/ 1 w 95"/>
                  <a:gd name="T65" fmla="*/ 1 h 114"/>
                  <a:gd name="T66" fmla="*/ 1 w 95"/>
                  <a:gd name="T67" fmla="*/ 1 h 114"/>
                  <a:gd name="T68" fmla="*/ 1 w 95"/>
                  <a:gd name="T69" fmla="*/ 1 h 114"/>
                  <a:gd name="T70" fmla="*/ 1 w 95"/>
                  <a:gd name="T71" fmla="*/ 1 h 114"/>
                  <a:gd name="T72" fmla="*/ 1 w 95"/>
                  <a:gd name="T73" fmla="*/ 1 h 114"/>
                  <a:gd name="T74" fmla="*/ 1 w 95"/>
                  <a:gd name="T75" fmla="*/ 1 h 114"/>
                  <a:gd name="T76" fmla="*/ 1 w 95"/>
                  <a:gd name="T77" fmla="*/ 1 h 114"/>
                  <a:gd name="T78" fmla="*/ 1 w 95"/>
                  <a:gd name="T79" fmla="*/ 1 h 114"/>
                  <a:gd name="T80" fmla="*/ 1 w 95"/>
                  <a:gd name="T81" fmla="*/ 1 h 114"/>
                  <a:gd name="T82" fmla="*/ 1 w 95"/>
                  <a:gd name="T83" fmla="*/ 1 h 114"/>
                  <a:gd name="T84" fmla="*/ 1 w 95"/>
                  <a:gd name="T85" fmla="*/ 1 h 114"/>
                  <a:gd name="T86" fmla="*/ 1 w 95"/>
                  <a:gd name="T87" fmla="*/ 1 h 114"/>
                  <a:gd name="T88" fmla="*/ 1 w 95"/>
                  <a:gd name="T89" fmla="*/ 1 h 114"/>
                  <a:gd name="T90" fmla="*/ 1 w 95"/>
                  <a:gd name="T91" fmla="*/ 0 h 1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5" h="114">
                    <a:moveTo>
                      <a:pt x="38" y="0"/>
                    </a:moveTo>
                    <a:lnTo>
                      <a:pt x="28" y="0"/>
                    </a:lnTo>
                    <a:lnTo>
                      <a:pt x="20" y="3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7" y="12"/>
                    </a:lnTo>
                    <a:lnTo>
                      <a:pt x="6" y="16"/>
                    </a:lnTo>
                    <a:lnTo>
                      <a:pt x="3" y="1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3" y="62"/>
                    </a:lnTo>
                    <a:lnTo>
                      <a:pt x="9" y="73"/>
                    </a:lnTo>
                    <a:lnTo>
                      <a:pt x="14" y="82"/>
                    </a:lnTo>
                    <a:lnTo>
                      <a:pt x="21" y="92"/>
                    </a:lnTo>
                    <a:lnTo>
                      <a:pt x="29" y="100"/>
                    </a:lnTo>
                    <a:lnTo>
                      <a:pt x="38" y="106"/>
                    </a:lnTo>
                    <a:lnTo>
                      <a:pt x="47" y="111"/>
                    </a:lnTo>
                    <a:lnTo>
                      <a:pt x="53" y="113"/>
                    </a:lnTo>
                    <a:lnTo>
                      <a:pt x="57" y="114"/>
                    </a:lnTo>
                    <a:lnTo>
                      <a:pt x="62" y="114"/>
                    </a:lnTo>
                    <a:lnTo>
                      <a:pt x="66" y="114"/>
                    </a:lnTo>
                    <a:lnTo>
                      <a:pt x="71" y="113"/>
                    </a:lnTo>
                    <a:lnTo>
                      <a:pt x="75" y="111"/>
                    </a:lnTo>
                    <a:lnTo>
                      <a:pt x="82" y="109"/>
                    </a:lnTo>
                    <a:lnTo>
                      <a:pt x="88" y="102"/>
                    </a:lnTo>
                    <a:lnTo>
                      <a:pt x="90" y="99"/>
                    </a:lnTo>
                    <a:lnTo>
                      <a:pt x="93" y="95"/>
                    </a:lnTo>
                    <a:lnTo>
                      <a:pt x="95" y="85"/>
                    </a:lnTo>
                    <a:lnTo>
                      <a:pt x="95" y="81"/>
                    </a:lnTo>
                    <a:lnTo>
                      <a:pt x="95" y="76"/>
                    </a:lnTo>
                    <a:lnTo>
                      <a:pt x="95" y="65"/>
                    </a:lnTo>
                    <a:lnTo>
                      <a:pt x="91" y="52"/>
                    </a:lnTo>
                    <a:lnTo>
                      <a:pt x="87" y="41"/>
                    </a:lnTo>
                    <a:lnTo>
                      <a:pt x="82" y="32"/>
                    </a:lnTo>
                    <a:lnTo>
                      <a:pt x="77" y="26"/>
                    </a:lnTo>
                    <a:lnTo>
                      <a:pt x="73" y="22"/>
                    </a:lnTo>
                    <a:lnTo>
                      <a:pt x="71" y="18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7" y="7"/>
                    </a:lnTo>
                    <a:lnTo>
                      <a:pt x="53" y="5"/>
                    </a:lnTo>
                    <a:lnTo>
                      <a:pt x="47" y="3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2" name="Freeform 1161"/>
              <p:cNvSpPr>
                <a:spLocks/>
              </p:cNvSpPr>
              <p:nvPr userDrawn="1"/>
            </p:nvSpPr>
            <p:spPr bwMode="auto">
              <a:xfrm>
                <a:off x="3623" y="3293"/>
                <a:ext cx="36" cy="48"/>
              </a:xfrm>
              <a:custGeom>
                <a:avLst/>
                <a:gdLst>
                  <a:gd name="T0" fmla="*/ 1 w 71"/>
                  <a:gd name="T1" fmla="*/ 0 h 98"/>
                  <a:gd name="T2" fmla="*/ 1 w 71"/>
                  <a:gd name="T3" fmla="*/ 0 h 98"/>
                  <a:gd name="T4" fmla="*/ 1 w 71"/>
                  <a:gd name="T5" fmla="*/ 0 h 98"/>
                  <a:gd name="T6" fmla="*/ 1 w 71"/>
                  <a:gd name="T7" fmla="*/ 0 h 98"/>
                  <a:gd name="T8" fmla="*/ 1 w 71"/>
                  <a:gd name="T9" fmla="*/ 0 h 98"/>
                  <a:gd name="T10" fmla="*/ 1 w 71"/>
                  <a:gd name="T11" fmla="*/ 0 h 98"/>
                  <a:gd name="T12" fmla="*/ 1 w 71"/>
                  <a:gd name="T13" fmla="*/ 0 h 98"/>
                  <a:gd name="T14" fmla="*/ 0 w 71"/>
                  <a:gd name="T15" fmla="*/ 0 h 98"/>
                  <a:gd name="T16" fmla="*/ 0 w 71"/>
                  <a:gd name="T17" fmla="*/ 0 h 98"/>
                  <a:gd name="T18" fmla="*/ 0 w 71"/>
                  <a:gd name="T19" fmla="*/ 0 h 98"/>
                  <a:gd name="T20" fmla="*/ 0 w 71"/>
                  <a:gd name="T21" fmla="*/ 0 h 98"/>
                  <a:gd name="T22" fmla="*/ 1 w 71"/>
                  <a:gd name="T23" fmla="*/ 0 h 98"/>
                  <a:gd name="T24" fmla="*/ 1 w 71"/>
                  <a:gd name="T25" fmla="*/ 0 h 98"/>
                  <a:gd name="T26" fmla="*/ 1 w 71"/>
                  <a:gd name="T27" fmla="*/ 0 h 98"/>
                  <a:gd name="T28" fmla="*/ 1 w 71"/>
                  <a:gd name="T29" fmla="*/ 0 h 98"/>
                  <a:gd name="T30" fmla="*/ 1 w 71"/>
                  <a:gd name="T31" fmla="*/ 0 h 98"/>
                  <a:gd name="T32" fmla="*/ 1 w 71"/>
                  <a:gd name="T33" fmla="*/ 0 h 98"/>
                  <a:gd name="T34" fmla="*/ 1 w 71"/>
                  <a:gd name="T35" fmla="*/ 0 h 98"/>
                  <a:gd name="T36" fmla="*/ 1 w 71"/>
                  <a:gd name="T37" fmla="*/ 0 h 98"/>
                  <a:gd name="T38" fmla="*/ 1 w 71"/>
                  <a:gd name="T39" fmla="*/ 0 h 98"/>
                  <a:gd name="T40" fmla="*/ 1 w 71"/>
                  <a:gd name="T41" fmla="*/ 0 h 98"/>
                  <a:gd name="T42" fmla="*/ 1 w 71"/>
                  <a:gd name="T43" fmla="*/ 0 h 98"/>
                  <a:gd name="T44" fmla="*/ 1 w 71"/>
                  <a:gd name="T45" fmla="*/ 0 h 98"/>
                  <a:gd name="T46" fmla="*/ 1 w 71"/>
                  <a:gd name="T47" fmla="*/ 0 h 98"/>
                  <a:gd name="T48" fmla="*/ 1 w 71"/>
                  <a:gd name="T49" fmla="*/ 0 h 98"/>
                  <a:gd name="T50" fmla="*/ 1 w 71"/>
                  <a:gd name="T51" fmla="*/ 0 h 98"/>
                  <a:gd name="T52" fmla="*/ 1 w 71"/>
                  <a:gd name="T53" fmla="*/ 0 h 98"/>
                  <a:gd name="T54" fmla="*/ 1 w 71"/>
                  <a:gd name="T55" fmla="*/ 0 h 98"/>
                  <a:gd name="T56" fmla="*/ 1 w 71"/>
                  <a:gd name="T57" fmla="*/ 0 h 98"/>
                  <a:gd name="T58" fmla="*/ 1 w 71"/>
                  <a:gd name="T59" fmla="*/ 0 h 98"/>
                  <a:gd name="T60" fmla="*/ 1 w 71"/>
                  <a:gd name="T61" fmla="*/ 0 h 98"/>
                  <a:gd name="T62" fmla="*/ 1 w 71"/>
                  <a:gd name="T63" fmla="*/ 0 h 98"/>
                  <a:gd name="T64" fmla="*/ 1 w 71"/>
                  <a:gd name="T65" fmla="*/ 0 h 98"/>
                  <a:gd name="T66" fmla="*/ 1 w 71"/>
                  <a:gd name="T67" fmla="*/ 0 h 98"/>
                  <a:gd name="T68" fmla="*/ 1 w 71"/>
                  <a:gd name="T69" fmla="*/ 0 h 98"/>
                  <a:gd name="T70" fmla="*/ 1 w 71"/>
                  <a:gd name="T71" fmla="*/ 0 h 98"/>
                  <a:gd name="T72" fmla="*/ 1 w 71"/>
                  <a:gd name="T73" fmla="*/ 0 h 98"/>
                  <a:gd name="T74" fmla="*/ 1 w 71"/>
                  <a:gd name="T75" fmla="*/ 0 h 98"/>
                  <a:gd name="T76" fmla="*/ 1 w 71"/>
                  <a:gd name="T77" fmla="*/ 0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1" h="98">
                    <a:moveTo>
                      <a:pt x="27" y="0"/>
                    </a:moveTo>
                    <a:lnTo>
                      <a:pt x="20" y="0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54"/>
                    </a:lnTo>
                    <a:lnTo>
                      <a:pt x="7" y="63"/>
                    </a:lnTo>
                    <a:lnTo>
                      <a:pt x="11" y="72"/>
                    </a:lnTo>
                    <a:lnTo>
                      <a:pt x="16" y="80"/>
                    </a:lnTo>
                    <a:lnTo>
                      <a:pt x="23" y="87"/>
                    </a:lnTo>
                    <a:lnTo>
                      <a:pt x="30" y="92"/>
                    </a:lnTo>
                    <a:lnTo>
                      <a:pt x="33" y="95"/>
                    </a:lnTo>
                    <a:lnTo>
                      <a:pt x="37" y="96"/>
                    </a:lnTo>
                    <a:lnTo>
                      <a:pt x="44" y="98"/>
                    </a:lnTo>
                    <a:lnTo>
                      <a:pt x="51" y="98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4" y="91"/>
                    </a:lnTo>
                    <a:lnTo>
                      <a:pt x="66" y="88"/>
                    </a:lnTo>
                    <a:lnTo>
                      <a:pt x="69" y="84"/>
                    </a:lnTo>
                    <a:lnTo>
                      <a:pt x="70" y="81"/>
                    </a:lnTo>
                    <a:lnTo>
                      <a:pt x="71" y="73"/>
                    </a:lnTo>
                    <a:lnTo>
                      <a:pt x="71" y="69"/>
                    </a:lnTo>
                    <a:lnTo>
                      <a:pt x="71" y="65"/>
                    </a:lnTo>
                    <a:lnTo>
                      <a:pt x="71" y="55"/>
                    </a:lnTo>
                    <a:lnTo>
                      <a:pt x="69" y="44"/>
                    </a:lnTo>
                    <a:lnTo>
                      <a:pt x="64" y="34"/>
                    </a:lnTo>
                    <a:lnTo>
                      <a:pt x="60" y="26"/>
                    </a:lnTo>
                    <a:lnTo>
                      <a:pt x="55" y="18"/>
                    </a:lnTo>
                    <a:lnTo>
                      <a:pt x="48" y="11"/>
                    </a:lnTo>
                    <a:lnTo>
                      <a:pt x="41" y="6"/>
                    </a:lnTo>
                    <a:lnTo>
                      <a:pt x="34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3" name="Freeform 1162"/>
              <p:cNvSpPr>
                <a:spLocks/>
              </p:cNvSpPr>
              <p:nvPr userDrawn="1"/>
            </p:nvSpPr>
            <p:spPr bwMode="auto">
              <a:xfrm>
                <a:off x="4207" y="3375"/>
                <a:ext cx="53" cy="60"/>
              </a:xfrm>
              <a:custGeom>
                <a:avLst/>
                <a:gdLst>
                  <a:gd name="T0" fmla="*/ 1 w 106"/>
                  <a:gd name="T1" fmla="*/ 0 h 120"/>
                  <a:gd name="T2" fmla="*/ 1 w 106"/>
                  <a:gd name="T3" fmla="*/ 0 h 120"/>
                  <a:gd name="T4" fmla="*/ 1 w 106"/>
                  <a:gd name="T5" fmla="*/ 0 h 120"/>
                  <a:gd name="T6" fmla="*/ 1 w 106"/>
                  <a:gd name="T7" fmla="*/ 1 h 120"/>
                  <a:gd name="T8" fmla="*/ 1 w 106"/>
                  <a:gd name="T9" fmla="*/ 1 h 120"/>
                  <a:gd name="T10" fmla="*/ 1 w 106"/>
                  <a:gd name="T11" fmla="*/ 1 h 120"/>
                  <a:gd name="T12" fmla="*/ 1 w 106"/>
                  <a:gd name="T13" fmla="*/ 1 h 120"/>
                  <a:gd name="T14" fmla="*/ 1 w 106"/>
                  <a:gd name="T15" fmla="*/ 1 h 120"/>
                  <a:gd name="T16" fmla="*/ 1 w 106"/>
                  <a:gd name="T17" fmla="*/ 1 h 120"/>
                  <a:gd name="T18" fmla="*/ 1 w 106"/>
                  <a:gd name="T19" fmla="*/ 1 h 120"/>
                  <a:gd name="T20" fmla="*/ 0 w 106"/>
                  <a:gd name="T21" fmla="*/ 1 h 120"/>
                  <a:gd name="T22" fmla="*/ 0 w 106"/>
                  <a:gd name="T23" fmla="*/ 1 h 120"/>
                  <a:gd name="T24" fmla="*/ 0 w 106"/>
                  <a:gd name="T25" fmla="*/ 1 h 120"/>
                  <a:gd name="T26" fmla="*/ 0 w 106"/>
                  <a:gd name="T27" fmla="*/ 1 h 120"/>
                  <a:gd name="T28" fmla="*/ 1 w 106"/>
                  <a:gd name="T29" fmla="*/ 1 h 120"/>
                  <a:gd name="T30" fmla="*/ 1 w 106"/>
                  <a:gd name="T31" fmla="*/ 1 h 120"/>
                  <a:gd name="T32" fmla="*/ 1 w 106"/>
                  <a:gd name="T33" fmla="*/ 1 h 120"/>
                  <a:gd name="T34" fmla="*/ 1 w 106"/>
                  <a:gd name="T35" fmla="*/ 1 h 120"/>
                  <a:gd name="T36" fmla="*/ 1 w 106"/>
                  <a:gd name="T37" fmla="*/ 1 h 120"/>
                  <a:gd name="T38" fmla="*/ 1 w 106"/>
                  <a:gd name="T39" fmla="*/ 1 h 120"/>
                  <a:gd name="T40" fmla="*/ 1 w 106"/>
                  <a:gd name="T41" fmla="*/ 1 h 120"/>
                  <a:gd name="T42" fmla="*/ 1 w 106"/>
                  <a:gd name="T43" fmla="*/ 1 h 120"/>
                  <a:gd name="T44" fmla="*/ 1 w 106"/>
                  <a:gd name="T45" fmla="*/ 1 h 120"/>
                  <a:gd name="T46" fmla="*/ 1 w 106"/>
                  <a:gd name="T47" fmla="*/ 1 h 120"/>
                  <a:gd name="T48" fmla="*/ 1 w 106"/>
                  <a:gd name="T49" fmla="*/ 1 h 120"/>
                  <a:gd name="T50" fmla="*/ 1 w 106"/>
                  <a:gd name="T51" fmla="*/ 1 h 120"/>
                  <a:gd name="T52" fmla="*/ 1 w 106"/>
                  <a:gd name="T53" fmla="*/ 1 h 120"/>
                  <a:gd name="T54" fmla="*/ 1 w 106"/>
                  <a:gd name="T55" fmla="*/ 1 h 120"/>
                  <a:gd name="T56" fmla="*/ 1 w 106"/>
                  <a:gd name="T57" fmla="*/ 1 h 120"/>
                  <a:gd name="T58" fmla="*/ 1 w 106"/>
                  <a:gd name="T59" fmla="*/ 1 h 120"/>
                  <a:gd name="T60" fmla="*/ 1 w 106"/>
                  <a:gd name="T61" fmla="*/ 1 h 120"/>
                  <a:gd name="T62" fmla="*/ 1 w 106"/>
                  <a:gd name="T63" fmla="*/ 1 h 120"/>
                  <a:gd name="T64" fmla="*/ 1 w 106"/>
                  <a:gd name="T65" fmla="*/ 1 h 120"/>
                  <a:gd name="T66" fmla="*/ 1 w 106"/>
                  <a:gd name="T67" fmla="*/ 1 h 120"/>
                  <a:gd name="T68" fmla="*/ 1 w 106"/>
                  <a:gd name="T69" fmla="*/ 1 h 120"/>
                  <a:gd name="T70" fmla="*/ 1 w 106"/>
                  <a:gd name="T71" fmla="*/ 1 h 120"/>
                  <a:gd name="T72" fmla="*/ 1 w 106"/>
                  <a:gd name="T73" fmla="*/ 1 h 120"/>
                  <a:gd name="T74" fmla="*/ 1 w 106"/>
                  <a:gd name="T75" fmla="*/ 1 h 120"/>
                  <a:gd name="T76" fmla="*/ 1 w 106"/>
                  <a:gd name="T77" fmla="*/ 1 h 120"/>
                  <a:gd name="T78" fmla="*/ 1 w 106"/>
                  <a:gd name="T79" fmla="*/ 1 h 120"/>
                  <a:gd name="T80" fmla="*/ 1 w 106"/>
                  <a:gd name="T81" fmla="*/ 1 h 120"/>
                  <a:gd name="T82" fmla="*/ 1 w 106"/>
                  <a:gd name="T83" fmla="*/ 1 h 120"/>
                  <a:gd name="T84" fmla="*/ 1 w 106"/>
                  <a:gd name="T85" fmla="*/ 1 h 120"/>
                  <a:gd name="T86" fmla="*/ 1 w 106"/>
                  <a:gd name="T87" fmla="*/ 1 h 120"/>
                  <a:gd name="T88" fmla="*/ 1 w 106"/>
                  <a:gd name="T89" fmla="*/ 1 h 120"/>
                  <a:gd name="T90" fmla="*/ 1 w 106"/>
                  <a:gd name="T91" fmla="*/ 1 h 120"/>
                  <a:gd name="T92" fmla="*/ 1 w 106"/>
                  <a:gd name="T93" fmla="*/ 1 h 120"/>
                  <a:gd name="T94" fmla="*/ 1 w 106"/>
                  <a:gd name="T95" fmla="*/ 1 h 120"/>
                  <a:gd name="T96" fmla="*/ 1 w 106"/>
                  <a:gd name="T97" fmla="*/ 1 h 120"/>
                  <a:gd name="T98" fmla="*/ 1 w 106"/>
                  <a:gd name="T99" fmla="*/ 1 h 120"/>
                  <a:gd name="T100" fmla="*/ 1 w 106"/>
                  <a:gd name="T101" fmla="*/ 1 h 120"/>
                  <a:gd name="T102" fmla="*/ 1 w 106"/>
                  <a:gd name="T103" fmla="*/ 0 h 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6" h="120">
                    <a:moveTo>
                      <a:pt x="43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5" y="6"/>
                    </a:lnTo>
                    <a:lnTo>
                      <a:pt x="11" y="8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0" y="91"/>
                    </a:lnTo>
                    <a:lnTo>
                      <a:pt x="24" y="96"/>
                    </a:lnTo>
                    <a:lnTo>
                      <a:pt x="32" y="105"/>
                    </a:lnTo>
                    <a:lnTo>
                      <a:pt x="42" y="111"/>
                    </a:lnTo>
                    <a:lnTo>
                      <a:pt x="53" y="117"/>
                    </a:lnTo>
                    <a:lnTo>
                      <a:pt x="58" y="118"/>
                    </a:lnTo>
                    <a:lnTo>
                      <a:pt x="62" y="120"/>
                    </a:lnTo>
                    <a:lnTo>
                      <a:pt x="68" y="120"/>
                    </a:lnTo>
                    <a:lnTo>
                      <a:pt x="73" y="120"/>
                    </a:lnTo>
                    <a:lnTo>
                      <a:pt x="77" y="118"/>
                    </a:lnTo>
                    <a:lnTo>
                      <a:pt x="83" y="118"/>
                    </a:lnTo>
                    <a:lnTo>
                      <a:pt x="87" y="116"/>
                    </a:lnTo>
                    <a:lnTo>
                      <a:pt x="91" y="114"/>
                    </a:lnTo>
                    <a:lnTo>
                      <a:pt x="94" y="110"/>
                    </a:lnTo>
                    <a:lnTo>
                      <a:pt x="97" y="107"/>
                    </a:lnTo>
                    <a:lnTo>
                      <a:pt x="99" y="103"/>
                    </a:lnTo>
                    <a:lnTo>
                      <a:pt x="102" y="99"/>
                    </a:lnTo>
                    <a:lnTo>
                      <a:pt x="103" y="95"/>
                    </a:lnTo>
                    <a:lnTo>
                      <a:pt x="105" y="89"/>
                    </a:lnTo>
                    <a:lnTo>
                      <a:pt x="106" y="85"/>
                    </a:lnTo>
                    <a:lnTo>
                      <a:pt x="106" y="80"/>
                    </a:lnTo>
                    <a:lnTo>
                      <a:pt x="105" y="67"/>
                    </a:lnTo>
                    <a:lnTo>
                      <a:pt x="102" y="55"/>
                    </a:lnTo>
                    <a:lnTo>
                      <a:pt x="99" y="50"/>
                    </a:lnTo>
                    <a:lnTo>
                      <a:pt x="97" y="43"/>
                    </a:lnTo>
                    <a:lnTo>
                      <a:pt x="90" y="33"/>
                    </a:lnTo>
                    <a:lnTo>
                      <a:pt x="87" y="28"/>
                    </a:lnTo>
                    <a:lnTo>
                      <a:pt x="83" y="22"/>
                    </a:lnTo>
                    <a:lnTo>
                      <a:pt x="73" y="14"/>
                    </a:lnTo>
                    <a:lnTo>
                      <a:pt x="64" y="7"/>
                    </a:lnTo>
                    <a:lnTo>
                      <a:pt x="58" y="4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4" name="Freeform 1163"/>
              <p:cNvSpPr>
                <a:spLocks/>
              </p:cNvSpPr>
              <p:nvPr userDrawn="1"/>
            </p:nvSpPr>
            <p:spPr bwMode="auto">
              <a:xfrm>
                <a:off x="3748" y="3310"/>
                <a:ext cx="40" cy="52"/>
              </a:xfrm>
              <a:custGeom>
                <a:avLst/>
                <a:gdLst>
                  <a:gd name="T0" fmla="*/ 1 w 80"/>
                  <a:gd name="T1" fmla="*/ 0 h 103"/>
                  <a:gd name="T2" fmla="*/ 1 w 80"/>
                  <a:gd name="T3" fmla="*/ 0 h 103"/>
                  <a:gd name="T4" fmla="*/ 1 w 80"/>
                  <a:gd name="T5" fmla="*/ 0 h 103"/>
                  <a:gd name="T6" fmla="*/ 1 w 80"/>
                  <a:gd name="T7" fmla="*/ 1 h 103"/>
                  <a:gd name="T8" fmla="*/ 1 w 80"/>
                  <a:gd name="T9" fmla="*/ 1 h 103"/>
                  <a:gd name="T10" fmla="*/ 1 w 80"/>
                  <a:gd name="T11" fmla="*/ 1 h 103"/>
                  <a:gd name="T12" fmla="*/ 1 w 80"/>
                  <a:gd name="T13" fmla="*/ 1 h 103"/>
                  <a:gd name="T14" fmla="*/ 1 w 80"/>
                  <a:gd name="T15" fmla="*/ 1 h 103"/>
                  <a:gd name="T16" fmla="*/ 1 w 80"/>
                  <a:gd name="T17" fmla="*/ 1 h 103"/>
                  <a:gd name="T18" fmla="*/ 0 w 80"/>
                  <a:gd name="T19" fmla="*/ 1 h 103"/>
                  <a:gd name="T20" fmla="*/ 1 w 80"/>
                  <a:gd name="T21" fmla="*/ 1 h 103"/>
                  <a:gd name="T22" fmla="*/ 1 w 80"/>
                  <a:gd name="T23" fmla="*/ 1 h 103"/>
                  <a:gd name="T24" fmla="*/ 1 w 80"/>
                  <a:gd name="T25" fmla="*/ 1 h 103"/>
                  <a:gd name="T26" fmla="*/ 1 w 80"/>
                  <a:gd name="T27" fmla="*/ 1 h 103"/>
                  <a:gd name="T28" fmla="*/ 1 w 80"/>
                  <a:gd name="T29" fmla="*/ 1 h 103"/>
                  <a:gd name="T30" fmla="*/ 1 w 80"/>
                  <a:gd name="T31" fmla="*/ 1 h 103"/>
                  <a:gd name="T32" fmla="*/ 1 w 80"/>
                  <a:gd name="T33" fmla="*/ 1 h 103"/>
                  <a:gd name="T34" fmla="*/ 1 w 80"/>
                  <a:gd name="T35" fmla="*/ 1 h 103"/>
                  <a:gd name="T36" fmla="*/ 1 w 80"/>
                  <a:gd name="T37" fmla="*/ 1 h 103"/>
                  <a:gd name="T38" fmla="*/ 1 w 80"/>
                  <a:gd name="T39" fmla="*/ 1 h 103"/>
                  <a:gd name="T40" fmla="*/ 1 w 80"/>
                  <a:gd name="T41" fmla="*/ 1 h 103"/>
                  <a:gd name="T42" fmla="*/ 1 w 80"/>
                  <a:gd name="T43" fmla="*/ 1 h 103"/>
                  <a:gd name="T44" fmla="*/ 1 w 80"/>
                  <a:gd name="T45" fmla="*/ 1 h 103"/>
                  <a:gd name="T46" fmla="*/ 1 w 80"/>
                  <a:gd name="T47" fmla="*/ 1 h 103"/>
                  <a:gd name="T48" fmla="*/ 1 w 80"/>
                  <a:gd name="T49" fmla="*/ 1 h 103"/>
                  <a:gd name="T50" fmla="*/ 1 w 80"/>
                  <a:gd name="T51" fmla="*/ 1 h 103"/>
                  <a:gd name="T52" fmla="*/ 1 w 80"/>
                  <a:gd name="T53" fmla="*/ 1 h 103"/>
                  <a:gd name="T54" fmla="*/ 1 w 80"/>
                  <a:gd name="T55" fmla="*/ 1 h 103"/>
                  <a:gd name="T56" fmla="*/ 1 w 80"/>
                  <a:gd name="T57" fmla="*/ 1 h 103"/>
                  <a:gd name="T58" fmla="*/ 1 w 80"/>
                  <a:gd name="T59" fmla="*/ 1 h 103"/>
                  <a:gd name="T60" fmla="*/ 1 w 80"/>
                  <a:gd name="T61" fmla="*/ 1 h 103"/>
                  <a:gd name="T62" fmla="*/ 1 w 80"/>
                  <a:gd name="T63" fmla="*/ 1 h 103"/>
                  <a:gd name="T64" fmla="*/ 1 w 80"/>
                  <a:gd name="T65" fmla="*/ 1 h 103"/>
                  <a:gd name="T66" fmla="*/ 1 w 80"/>
                  <a:gd name="T67" fmla="*/ 1 h 103"/>
                  <a:gd name="T68" fmla="*/ 1 w 80"/>
                  <a:gd name="T69" fmla="*/ 1 h 103"/>
                  <a:gd name="T70" fmla="*/ 1 w 80"/>
                  <a:gd name="T71" fmla="*/ 1 h 103"/>
                  <a:gd name="T72" fmla="*/ 1 w 80"/>
                  <a:gd name="T73" fmla="*/ 1 h 103"/>
                  <a:gd name="T74" fmla="*/ 1 w 80"/>
                  <a:gd name="T75" fmla="*/ 1 h 103"/>
                  <a:gd name="T76" fmla="*/ 1 w 80"/>
                  <a:gd name="T77" fmla="*/ 1 h 103"/>
                  <a:gd name="T78" fmla="*/ 1 w 80"/>
                  <a:gd name="T79" fmla="*/ 1 h 103"/>
                  <a:gd name="T80" fmla="*/ 1 w 80"/>
                  <a:gd name="T81" fmla="*/ 1 h 103"/>
                  <a:gd name="T82" fmla="*/ 1 w 80"/>
                  <a:gd name="T83" fmla="*/ 1 h 103"/>
                  <a:gd name="T84" fmla="*/ 1 w 80"/>
                  <a:gd name="T85" fmla="*/ 1 h 103"/>
                  <a:gd name="T86" fmla="*/ 1 w 80"/>
                  <a:gd name="T87" fmla="*/ 1 h 103"/>
                  <a:gd name="T88" fmla="*/ 1 w 80"/>
                  <a:gd name="T89" fmla="*/ 0 h 10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0" h="103">
                    <a:moveTo>
                      <a:pt x="30" y="0"/>
                    </a:moveTo>
                    <a:lnTo>
                      <a:pt x="23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1" y="5"/>
                    </a:lnTo>
                    <a:lnTo>
                      <a:pt x="7" y="11"/>
                    </a:lnTo>
                    <a:lnTo>
                      <a:pt x="3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6"/>
                    </a:lnTo>
                    <a:lnTo>
                      <a:pt x="1" y="45"/>
                    </a:lnTo>
                    <a:lnTo>
                      <a:pt x="4" y="56"/>
                    </a:lnTo>
                    <a:lnTo>
                      <a:pt x="8" y="66"/>
                    </a:lnTo>
                    <a:lnTo>
                      <a:pt x="12" y="74"/>
                    </a:lnTo>
                    <a:lnTo>
                      <a:pt x="19" y="82"/>
                    </a:lnTo>
                    <a:lnTo>
                      <a:pt x="22" y="86"/>
                    </a:lnTo>
                    <a:lnTo>
                      <a:pt x="26" y="91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0" y="100"/>
                    </a:lnTo>
                    <a:lnTo>
                      <a:pt x="48" y="102"/>
                    </a:lnTo>
                    <a:lnTo>
                      <a:pt x="56" y="103"/>
                    </a:lnTo>
                    <a:lnTo>
                      <a:pt x="63" y="100"/>
                    </a:lnTo>
                    <a:lnTo>
                      <a:pt x="66" y="99"/>
                    </a:lnTo>
                    <a:lnTo>
                      <a:pt x="69" y="97"/>
                    </a:lnTo>
                    <a:lnTo>
                      <a:pt x="72" y="95"/>
                    </a:lnTo>
                    <a:lnTo>
                      <a:pt x="73" y="92"/>
                    </a:lnTo>
                    <a:lnTo>
                      <a:pt x="77" y="85"/>
                    </a:lnTo>
                    <a:lnTo>
                      <a:pt x="78" y="81"/>
                    </a:lnTo>
                    <a:lnTo>
                      <a:pt x="78" y="77"/>
                    </a:lnTo>
                    <a:lnTo>
                      <a:pt x="80" y="67"/>
                    </a:lnTo>
                    <a:lnTo>
                      <a:pt x="78" y="56"/>
                    </a:lnTo>
                    <a:lnTo>
                      <a:pt x="77" y="51"/>
                    </a:lnTo>
                    <a:lnTo>
                      <a:pt x="76" y="47"/>
                    </a:lnTo>
                    <a:lnTo>
                      <a:pt x="74" y="41"/>
                    </a:lnTo>
                    <a:lnTo>
                      <a:pt x="72" y="36"/>
                    </a:lnTo>
                    <a:lnTo>
                      <a:pt x="67" y="27"/>
                    </a:lnTo>
                    <a:lnTo>
                      <a:pt x="63" y="23"/>
                    </a:lnTo>
                    <a:lnTo>
                      <a:pt x="61" y="19"/>
                    </a:lnTo>
                    <a:lnTo>
                      <a:pt x="54" y="11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3" y="4"/>
                    </a:lnTo>
                    <a:lnTo>
                      <a:pt x="39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5" name="Freeform 1164"/>
              <p:cNvSpPr>
                <a:spLocks/>
              </p:cNvSpPr>
              <p:nvPr userDrawn="1"/>
            </p:nvSpPr>
            <p:spPr bwMode="auto">
              <a:xfrm>
                <a:off x="3960" y="3340"/>
                <a:ext cx="46" cy="56"/>
              </a:xfrm>
              <a:custGeom>
                <a:avLst/>
                <a:gdLst>
                  <a:gd name="T0" fmla="*/ 1 w 92"/>
                  <a:gd name="T1" fmla="*/ 0 h 111"/>
                  <a:gd name="T2" fmla="*/ 1 w 92"/>
                  <a:gd name="T3" fmla="*/ 0 h 111"/>
                  <a:gd name="T4" fmla="*/ 1 w 92"/>
                  <a:gd name="T5" fmla="*/ 1 h 111"/>
                  <a:gd name="T6" fmla="*/ 1 w 92"/>
                  <a:gd name="T7" fmla="*/ 1 h 111"/>
                  <a:gd name="T8" fmla="*/ 1 w 92"/>
                  <a:gd name="T9" fmla="*/ 1 h 111"/>
                  <a:gd name="T10" fmla="*/ 1 w 92"/>
                  <a:gd name="T11" fmla="*/ 1 h 111"/>
                  <a:gd name="T12" fmla="*/ 1 w 92"/>
                  <a:gd name="T13" fmla="*/ 1 h 111"/>
                  <a:gd name="T14" fmla="*/ 1 w 92"/>
                  <a:gd name="T15" fmla="*/ 1 h 111"/>
                  <a:gd name="T16" fmla="*/ 1 w 92"/>
                  <a:gd name="T17" fmla="*/ 1 h 111"/>
                  <a:gd name="T18" fmla="*/ 1 w 92"/>
                  <a:gd name="T19" fmla="*/ 1 h 111"/>
                  <a:gd name="T20" fmla="*/ 1 w 92"/>
                  <a:gd name="T21" fmla="*/ 1 h 111"/>
                  <a:gd name="T22" fmla="*/ 1 w 92"/>
                  <a:gd name="T23" fmla="*/ 1 h 111"/>
                  <a:gd name="T24" fmla="*/ 0 w 92"/>
                  <a:gd name="T25" fmla="*/ 1 h 111"/>
                  <a:gd name="T26" fmla="*/ 0 w 92"/>
                  <a:gd name="T27" fmla="*/ 1 h 111"/>
                  <a:gd name="T28" fmla="*/ 1 w 92"/>
                  <a:gd name="T29" fmla="*/ 1 h 111"/>
                  <a:gd name="T30" fmla="*/ 1 w 92"/>
                  <a:gd name="T31" fmla="*/ 1 h 111"/>
                  <a:gd name="T32" fmla="*/ 1 w 92"/>
                  <a:gd name="T33" fmla="*/ 1 h 111"/>
                  <a:gd name="T34" fmla="*/ 1 w 92"/>
                  <a:gd name="T35" fmla="*/ 1 h 111"/>
                  <a:gd name="T36" fmla="*/ 1 w 92"/>
                  <a:gd name="T37" fmla="*/ 1 h 111"/>
                  <a:gd name="T38" fmla="*/ 1 w 92"/>
                  <a:gd name="T39" fmla="*/ 1 h 111"/>
                  <a:gd name="T40" fmla="*/ 1 w 92"/>
                  <a:gd name="T41" fmla="*/ 1 h 111"/>
                  <a:gd name="T42" fmla="*/ 1 w 92"/>
                  <a:gd name="T43" fmla="*/ 1 h 111"/>
                  <a:gd name="T44" fmla="*/ 1 w 92"/>
                  <a:gd name="T45" fmla="*/ 1 h 111"/>
                  <a:gd name="T46" fmla="*/ 1 w 92"/>
                  <a:gd name="T47" fmla="*/ 1 h 111"/>
                  <a:gd name="T48" fmla="*/ 1 w 92"/>
                  <a:gd name="T49" fmla="*/ 1 h 111"/>
                  <a:gd name="T50" fmla="*/ 1 w 92"/>
                  <a:gd name="T51" fmla="*/ 1 h 111"/>
                  <a:gd name="T52" fmla="*/ 1 w 92"/>
                  <a:gd name="T53" fmla="*/ 1 h 111"/>
                  <a:gd name="T54" fmla="*/ 1 w 92"/>
                  <a:gd name="T55" fmla="*/ 1 h 111"/>
                  <a:gd name="T56" fmla="*/ 1 w 92"/>
                  <a:gd name="T57" fmla="*/ 1 h 111"/>
                  <a:gd name="T58" fmla="*/ 1 w 92"/>
                  <a:gd name="T59" fmla="*/ 1 h 111"/>
                  <a:gd name="T60" fmla="*/ 1 w 92"/>
                  <a:gd name="T61" fmla="*/ 1 h 111"/>
                  <a:gd name="T62" fmla="*/ 1 w 92"/>
                  <a:gd name="T63" fmla="*/ 1 h 111"/>
                  <a:gd name="T64" fmla="*/ 1 w 92"/>
                  <a:gd name="T65" fmla="*/ 1 h 111"/>
                  <a:gd name="T66" fmla="*/ 1 w 92"/>
                  <a:gd name="T67" fmla="*/ 1 h 111"/>
                  <a:gd name="T68" fmla="*/ 1 w 92"/>
                  <a:gd name="T69" fmla="*/ 1 h 111"/>
                  <a:gd name="T70" fmla="*/ 1 w 92"/>
                  <a:gd name="T71" fmla="*/ 1 h 111"/>
                  <a:gd name="T72" fmla="*/ 1 w 92"/>
                  <a:gd name="T73" fmla="*/ 1 h 111"/>
                  <a:gd name="T74" fmla="*/ 1 w 92"/>
                  <a:gd name="T75" fmla="*/ 1 h 111"/>
                  <a:gd name="T76" fmla="*/ 1 w 92"/>
                  <a:gd name="T77" fmla="*/ 1 h 111"/>
                  <a:gd name="T78" fmla="*/ 1 w 92"/>
                  <a:gd name="T79" fmla="*/ 1 h 111"/>
                  <a:gd name="T80" fmla="*/ 1 w 92"/>
                  <a:gd name="T81" fmla="*/ 1 h 111"/>
                  <a:gd name="T82" fmla="*/ 1 w 92"/>
                  <a:gd name="T83" fmla="*/ 1 h 111"/>
                  <a:gd name="T84" fmla="*/ 1 w 92"/>
                  <a:gd name="T85" fmla="*/ 1 h 111"/>
                  <a:gd name="T86" fmla="*/ 1 w 92"/>
                  <a:gd name="T87" fmla="*/ 1 h 111"/>
                  <a:gd name="T88" fmla="*/ 1 w 92"/>
                  <a:gd name="T89" fmla="*/ 1 h 111"/>
                  <a:gd name="T90" fmla="*/ 1 w 92"/>
                  <a:gd name="T91" fmla="*/ 1 h 111"/>
                  <a:gd name="T92" fmla="*/ 1 w 92"/>
                  <a:gd name="T93" fmla="*/ 1 h 111"/>
                  <a:gd name="T94" fmla="*/ 1 w 92"/>
                  <a:gd name="T95" fmla="*/ 1 h 111"/>
                  <a:gd name="T96" fmla="*/ 1 w 92"/>
                  <a:gd name="T97" fmla="*/ 1 h 111"/>
                  <a:gd name="T98" fmla="*/ 1 w 92"/>
                  <a:gd name="T99" fmla="*/ 1 h 111"/>
                  <a:gd name="T100" fmla="*/ 1 w 92"/>
                  <a:gd name="T101" fmla="*/ 0 h 1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2" h="111">
                    <a:moveTo>
                      <a:pt x="35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5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1" y="49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8" y="71"/>
                    </a:lnTo>
                    <a:lnTo>
                      <a:pt x="13" y="81"/>
                    </a:lnTo>
                    <a:lnTo>
                      <a:pt x="20" y="89"/>
                    </a:lnTo>
                    <a:lnTo>
                      <a:pt x="29" y="98"/>
                    </a:lnTo>
                    <a:lnTo>
                      <a:pt x="37" y="103"/>
                    </a:lnTo>
                    <a:lnTo>
                      <a:pt x="41" y="106"/>
                    </a:lnTo>
                    <a:lnTo>
                      <a:pt x="45" y="109"/>
                    </a:lnTo>
                    <a:lnTo>
                      <a:pt x="51" y="110"/>
                    </a:lnTo>
                    <a:lnTo>
                      <a:pt x="55" y="111"/>
                    </a:lnTo>
                    <a:lnTo>
                      <a:pt x="59" y="111"/>
                    </a:lnTo>
                    <a:lnTo>
                      <a:pt x="64" y="111"/>
                    </a:lnTo>
                    <a:lnTo>
                      <a:pt x="68" y="110"/>
                    </a:lnTo>
                    <a:lnTo>
                      <a:pt x="71" y="109"/>
                    </a:lnTo>
                    <a:lnTo>
                      <a:pt x="78" y="104"/>
                    </a:lnTo>
                    <a:lnTo>
                      <a:pt x="81" y="103"/>
                    </a:lnTo>
                    <a:lnTo>
                      <a:pt x="84" y="99"/>
                    </a:lnTo>
                    <a:lnTo>
                      <a:pt x="86" y="96"/>
                    </a:lnTo>
                    <a:lnTo>
                      <a:pt x="88" y="92"/>
                    </a:lnTo>
                    <a:lnTo>
                      <a:pt x="89" y="88"/>
                    </a:lnTo>
                    <a:lnTo>
                      <a:pt x="90" y="84"/>
                    </a:lnTo>
                    <a:lnTo>
                      <a:pt x="92" y="78"/>
                    </a:lnTo>
                    <a:lnTo>
                      <a:pt x="92" y="73"/>
                    </a:lnTo>
                    <a:lnTo>
                      <a:pt x="90" y="62"/>
                    </a:lnTo>
                    <a:lnTo>
                      <a:pt x="88" y="51"/>
                    </a:lnTo>
                    <a:lnTo>
                      <a:pt x="84" y="40"/>
                    </a:lnTo>
                    <a:lnTo>
                      <a:pt x="77" y="30"/>
                    </a:lnTo>
                    <a:lnTo>
                      <a:pt x="70" y="21"/>
                    </a:lnTo>
                    <a:lnTo>
                      <a:pt x="67" y="16"/>
                    </a:lnTo>
                    <a:lnTo>
                      <a:pt x="63" y="14"/>
                    </a:lnTo>
                    <a:lnTo>
                      <a:pt x="59" y="10"/>
                    </a:lnTo>
                    <a:lnTo>
                      <a:pt x="55" y="7"/>
                    </a:lnTo>
                    <a:lnTo>
                      <a:pt x="45" y="3"/>
                    </a:lnTo>
                    <a:lnTo>
                      <a:pt x="4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6" name="Freeform 1165"/>
              <p:cNvSpPr>
                <a:spLocks/>
              </p:cNvSpPr>
              <p:nvPr userDrawn="1"/>
            </p:nvSpPr>
            <p:spPr bwMode="auto">
              <a:xfrm>
                <a:off x="3564" y="3284"/>
                <a:ext cx="35" cy="48"/>
              </a:xfrm>
              <a:custGeom>
                <a:avLst/>
                <a:gdLst>
                  <a:gd name="T0" fmla="*/ 0 w 71"/>
                  <a:gd name="T1" fmla="*/ 0 h 96"/>
                  <a:gd name="T2" fmla="*/ 0 w 71"/>
                  <a:gd name="T3" fmla="*/ 0 h 96"/>
                  <a:gd name="T4" fmla="*/ 0 w 71"/>
                  <a:gd name="T5" fmla="*/ 1 h 96"/>
                  <a:gd name="T6" fmla="*/ 0 w 71"/>
                  <a:gd name="T7" fmla="*/ 1 h 96"/>
                  <a:gd name="T8" fmla="*/ 0 w 71"/>
                  <a:gd name="T9" fmla="*/ 1 h 96"/>
                  <a:gd name="T10" fmla="*/ 0 w 71"/>
                  <a:gd name="T11" fmla="*/ 1 h 96"/>
                  <a:gd name="T12" fmla="*/ 0 w 71"/>
                  <a:gd name="T13" fmla="*/ 1 h 96"/>
                  <a:gd name="T14" fmla="*/ 0 w 71"/>
                  <a:gd name="T15" fmla="*/ 1 h 96"/>
                  <a:gd name="T16" fmla="*/ 0 w 71"/>
                  <a:gd name="T17" fmla="*/ 1 h 96"/>
                  <a:gd name="T18" fmla="*/ 0 w 71"/>
                  <a:gd name="T19" fmla="*/ 1 h 96"/>
                  <a:gd name="T20" fmla="*/ 0 w 71"/>
                  <a:gd name="T21" fmla="*/ 1 h 96"/>
                  <a:gd name="T22" fmla="*/ 0 w 71"/>
                  <a:gd name="T23" fmla="*/ 1 h 96"/>
                  <a:gd name="T24" fmla="*/ 0 w 71"/>
                  <a:gd name="T25" fmla="*/ 1 h 96"/>
                  <a:gd name="T26" fmla="*/ 0 w 71"/>
                  <a:gd name="T27" fmla="*/ 1 h 96"/>
                  <a:gd name="T28" fmla="*/ 0 w 71"/>
                  <a:gd name="T29" fmla="*/ 1 h 96"/>
                  <a:gd name="T30" fmla="*/ 0 w 71"/>
                  <a:gd name="T31" fmla="*/ 1 h 96"/>
                  <a:gd name="T32" fmla="*/ 0 w 71"/>
                  <a:gd name="T33" fmla="*/ 1 h 96"/>
                  <a:gd name="T34" fmla="*/ 0 w 71"/>
                  <a:gd name="T35" fmla="*/ 1 h 96"/>
                  <a:gd name="T36" fmla="*/ 0 w 71"/>
                  <a:gd name="T37" fmla="*/ 1 h 96"/>
                  <a:gd name="T38" fmla="*/ 0 w 71"/>
                  <a:gd name="T39" fmla="*/ 1 h 96"/>
                  <a:gd name="T40" fmla="*/ 0 w 71"/>
                  <a:gd name="T41" fmla="*/ 1 h 96"/>
                  <a:gd name="T42" fmla="*/ 0 w 71"/>
                  <a:gd name="T43" fmla="*/ 1 h 96"/>
                  <a:gd name="T44" fmla="*/ 0 w 71"/>
                  <a:gd name="T45" fmla="*/ 1 h 96"/>
                  <a:gd name="T46" fmla="*/ 0 w 71"/>
                  <a:gd name="T47" fmla="*/ 1 h 96"/>
                  <a:gd name="T48" fmla="*/ 0 w 71"/>
                  <a:gd name="T49" fmla="*/ 1 h 96"/>
                  <a:gd name="T50" fmla="*/ 0 w 71"/>
                  <a:gd name="T51" fmla="*/ 1 h 96"/>
                  <a:gd name="T52" fmla="*/ 0 w 71"/>
                  <a:gd name="T53" fmla="*/ 1 h 96"/>
                  <a:gd name="T54" fmla="*/ 0 w 71"/>
                  <a:gd name="T55" fmla="*/ 1 h 96"/>
                  <a:gd name="T56" fmla="*/ 0 w 71"/>
                  <a:gd name="T57" fmla="*/ 1 h 96"/>
                  <a:gd name="T58" fmla="*/ 0 w 71"/>
                  <a:gd name="T59" fmla="*/ 1 h 96"/>
                  <a:gd name="T60" fmla="*/ 0 w 71"/>
                  <a:gd name="T61" fmla="*/ 1 h 96"/>
                  <a:gd name="T62" fmla="*/ 0 w 71"/>
                  <a:gd name="T63" fmla="*/ 1 h 96"/>
                  <a:gd name="T64" fmla="*/ 0 w 71"/>
                  <a:gd name="T65" fmla="*/ 1 h 96"/>
                  <a:gd name="T66" fmla="*/ 0 w 71"/>
                  <a:gd name="T67" fmla="*/ 1 h 96"/>
                  <a:gd name="T68" fmla="*/ 0 w 71"/>
                  <a:gd name="T69" fmla="*/ 1 h 96"/>
                  <a:gd name="T70" fmla="*/ 0 w 71"/>
                  <a:gd name="T71" fmla="*/ 1 h 96"/>
                  <a:gd name="T72" fmla="*/ 0 w 71"/>
                  <a:gd name="T73" fmla="*/ 0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1" h="96">
                    <a:moveTo>
                      <a:pt x="28" y="0"/>
                    </a:moveTo>
                    <a:lnTo>
                      <a:pt x="21" y="0"/>
                    </a:lnTo>
                    <a:lnTo>
                      <a:pt x="18" y="1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3" y="17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5" y="52"/>
                    </a:lnTo>
                    <a:lnTo>
                      <a:pt x="7" y="61"/>
                    </a:lnTo>
                    <a:lnTo>
                      <a:pt x="13" y="70"/>
                    </a:lnTo>
                    <a:lnTo>
                      <a:pt x="18" y="78"/>
                    </a:lnTo>
                    <a:lnTo>
                      <a:pt x="24" y="85"/>
                    </a:lnTo>
                    <a:lnTo>
                      <a:pt x="27" y="88"/>
                    </a:lnTo>
                    <a:lnTo>
                      <a:pt x="31" y="90"/>
                    </a:lnTo>
                    <a:lnTo>
                      <a:pt x="36" y="93"/>
                    </a:lnTo>
                    <a:lnTo>
                      <a:pt x="45" y="96"/>
                    </a:lnTo>
                    <a:lnTo>
                      <a:pt x="50" y="96"/>
                    </a:lnTo>
                    <a:lnTo>
                      <a:pt x="57" y="94"/>
                    </a:lnTo>
                    <a:lnTo>
                      <a:pt x="61" y="90"/>
                    </a:lnTo>
                    <a:lnTo>
                      <a:pt x="65" y="85"/>
                    </a:lnTo>
                    <a:lnTo>
                      <a:pt x="68" y="79"/>
                    </a:lnTo>
                    <a:lnTo>
                      <a:pt x="71" y="71"/>
                    </a:lnTo>
                    <a:lnTo>
                      <a:pt x="71" y="63"/>
                    </a:lnTo>
                    <a:lnTo>
                      <a:pt x="69" y="53"/>
                    </a:lnTo>
                    <a:lnTo>
                      <a:pt x="67" y="44"/>
                    </a:lnTo>
                    <a:lnTo>
                      <a:pt x="64" y="34"/>
                    </a:lnTo>
                    <a:lnTo>
                      <a:pt x="60" y="24"/>
                    </a:lnTo>
                    <a:lnTo>
                      <a:pt x="54" y="17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2" y="5"/>
                    </a:lnTo>
                    <a:lnTo>
                      <a:pt x="35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7" name="Freeform 1166"/>
              <p:cNvSpPr>
                <a:spLocks/>
              </p:cNvSpPr>
              <p:nvPr userDrawn="1"/>
            </p:nvSpPr>
            <p:spPr bwMode="auto">
              <a:xfrm>
                <a:off x="3908" y="3458"/>
                <a:ext cx="44" cy="55"/>
              </a:xfrm>
              <a:custGeom>
                <a:avLst/>
                <a:gdLst>
                  <a:gd name="T0" fmla="*/ 1 w 87"/>
                  <a:gd name="T1" fmla="*/ 0 h 109"/>
                  <a:gd name="T2" fmla="*/ 1 w 87"/>
                  <a:gd name="T3" fmla="*/ 0 h 109"/>
                  <a:gd name="T4" fmla="*/ 1 w 87"/>
                  <a:gd name="T5" fmla="*/ 0 h 109"/>
                  <a:gd name="T6" fmla="*/ 1 w 87"/>
                  <a:gd name="T7" fmla="*/ 0 h 109"/>
                  <a:gd name="T8" fmla="*/ 1 w 87"/>
                  <a:gd name="T9" fmla="*/ 1 h 109"/>
                  <a:gd name="T10" fmla="*/ 1 w 87"/>
                  <a:gd name="T11" fmla="*/ 1 h 109"/>
                  <a:gd name="T12" fmla="*/ 1 w 87"/>
                  <a:gd name="T13" fmla="*/ 1 h 109"/>
                  <a:gd name="T14" fmla="*/ 1 w 87"/>
                  <a:gd name="T15" fmla="*/ 1 h 109"/>
                  <a:gd name="T16" fmla="*/ 1 w 87"/>
                  <a:gd name="T17" fmla="*/ 1 h 109"/>
                  <a:gd name="T18" fmla="*/ 1 w 87"/>
                  <a:gd name="T19" fmla="*/ 1 h 109"/>
                  <a:gd name="T20" fmla="*/ 0 w 87"/>
                  <a:gd name="T21" fmla="*/ 1 h 109"/>
                  <a:gd name="T22" fmla="*/ 0 w 87"/>
                  <a:gd name="T23" fmla="*/ 1 h 109"/>
                  <a:gd name="T24" fmla="*/ 0 w 87"/>
                  <a:gd name="T25" fmla="*/ 1 h 109"/>
                  <a:gd name="T26" fmla="*/ 1 w 87"/>
                  <a:gd name="T27" fmla="*/ 1 h 109"/>
                  <a:gd name="T28" fmla="*/ 1 w 87"/>
                  <a:gd name="T29" fmla="*/ 1 h 109"/>
                  <a:gd name="T30" fmla="*/ 1 w 87"/>
                  <a:gd name="T31" fmla="*/ 1 h 109"/>
                  <a:gd name="T32" fmla="*/ 1 w 87"/>
                  <a:gd name="T33" fmla="*/ 1 h 109"/>
                  <a:gd name="T34" fmla="*/ 1 w 87"/>
                  <a:gd name="T35" fmla="*/ 1 h 109"/>
                  <a:gd name="T36" fmla="*/ 1 w 87"/>
                  <a:gd name="T37" fmla="*/ 1 h 109"/>
                  <a:gd name="T38" fmla="*/ 1 w 87"/>
                  <a:gd name="T39" fmla="*/ 1 h 109"/>
                  <a:gd name="T40" fmla="*/ 1 w 87"/>
                  <a:gd name="T41" fmla="*/ 1 h 109"/>
                  <a:gd name="T42" fmla="*/ 1 w 87"/>
                  <a:gd name="T43" fmla="*/ 1 h 109"/>
                  <a:gd name="T44" fmla="*/ 1 w 87"/>
                  <a:gd name="T45" fmla="*/ 1 h 109"/>
                  <a:gd name="T46" fmla="*/ 1 w 87"/>
                  <a:gd name="T47" fmla="*/ 1 h 109"/>
                  <a:gd name="T48" fmla="*/ 1 w 87"/>
                  <a:gd name="T49" fmla="*/ 1 h 109"/>
                  <a:gd name="T50" fmla="*/ 1 w 87"/>
                  <a:gd name="T51" fmla="*/ 1 h 109"/>
                  <a:gd name="T52" fmla="*/ 1 w 87"/>
                  <a:gd name="T53" fmla="*/ 1 h 109"/>
                  <a:gd name="T54" fmla="*/ 1 w 87"/>
                  <a:gd name="T55" fmla="*/ 1 h 109"/>
                  <a:gd name="T56" fmla="*/ 1 w 87"/>
                  <a:gd name="T57" fmla="*/ 1 h 109"/>
                  <a:gd name="T58" fmla="*/ 1 w 87"/>
                  <a:gd name="T59" fmla="*/ 1 h 109"/>
                  <a:gd name="T60" fmla="*/ 1 w 87"/>
                  <a:gd name="T61" fmla="*/ 1 h 109"/>
                  <a:gd name="T62" fmla="*/ 1 w 87"/>
                  <a:gd name="T63" fmla="*/ 1 h 109"/>
                  <a:gd name="T64" fmla="*/ 1 w 87"/>
                  <a:gd name="T65" fmla="*/ 1 h 109"/>
                  <a:gd name="T66" fmla="*/ 1 w 87"/>
                  <a:gd name="T67" fmla="*/ 1 h 109"/>
                  <a:gd name="T68" fmla="*/ 1 w 87"/>
                  <a:gd name="T69" fmla="*/ 1 h 109"/>
                  <a:gd name="T70" fmla="*/ 1 w 87"/>
                  <a:gd name="T71" fmla="*/ 1 h 109"/>
                  <a:gd name="T72" fmla="*/ 1 w 87"/>
                  <a:gd name="T73" fmla="*/ 1 h 109"/>
                  <a:gd name="T74" fmla="*/ 1 w 87"/>
                  <a:gd name="T75" fmla="*/ 1 h 109"/>
                  <a:gd name="T76" fmla="*/ 1 w 87"/>
                  <a:gd name="T77" fmla="*/ 1 h 109"/>
                  <a:gd name="T78" fmla="*/ 1 w 87"/>
                  <a:gd name="T79" fmla="*/ 1 h 109"/>
                  <a:gd name="T80" fmla="*/ 1 w 87"/>
                  <a:gd name="T81" fmla="*/ 1 h 109"/>
                  <a:gd name="T82" fmla="*/ 1 w 87"/>
                  <a:gd name="T83" fmla="*/ 1 h 109"/>
                  <a:gd name="T84" fmla="*/ 1 w 87"/>
                  <a:gd name="T85" fmla="*/ 1 h 109"/>
                  <a:gd name="T86" fmla="*/ 1 w 87"/>
                  <a:gd name="T87" fmla="*/ 1 h 109"/>
                  <a:gd name="T88" fmla="*/ 1 w 87"/>
                  <a:gd name="T89" fmla="*/ 1 h 109"/>
                  <a:gd name="T90" fmla="*/ 1 w 87"/>
                  <a:gd name="T91" fmla="*/ 0 h 10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09">
                    <a:moveTo>
                      <a:pt x="33" y="0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18"/>
                    </a:lnTo>
                    <a:lnTo>
                      <a:pt x="0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3" y="57"/>
                    </a:lnTo>
                    <a:lnTo>
                      <a:pt x="6" y="62"/>
                    </a:lnTo>
                    <a:lnTo>
                      <a:pt x="7" y="68"/>
                    </a:lnTo>
                    <a:lnTo>
                      <a:pt x="13" y="77"/>
                    </a:lnTo>
                    <a:lnTo>
                      <a:pt x="20" y="86"/>
                    </a:lnTo>
                    <a:lnTo>
                      <a:pt x="27" y="94"/>
                    </a:lnTo>
                    <a:lnTo>
                      <a:pt x="35" y="101"/>
                    </a:lnTo>
                    <a:lnTo>
                      <a:pt x="44" y="105"/>
                    </a:lnTo>
                    <a:lnTo>
                      <a:pt x="49" y="106"/>
                    </a:lnTo>
                    <a:lnTo>
                      <a:pt x="53" y="108"/>
                    </a:lnTo>
                    <a:lnTo>
                      <a:pt x="57" y="109"/>
                    </a:lnTo>
                    <a:lnTo>
                      <a:pt x="61" y="109"/>
                    </a:lnTo>
                    <a:lnTo>
                      <a:pt x="65" y="108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4"/>
                    </a:lnTo>
                    <a:lnTo>
                      <a:pt x="78" y="101"/>
                    </a:lnTo>
                    <a:lnTo>
                      <a:pt x="80" y="98"/>
                    </a:lnTo>
                    <a:lnTo>
                      <a:pt x="84" y="91"/>
                    </a:lnTo>
                    <a:lnTo>
                      <a:pt x="87" y="83"/>
                    </a:lnTo>
                    <a:lnTo>
                      <a:pt x="87" y="79"/>
                    </a:lnTo>
                    <a:lnTo>
                      <a:pt x="87" y="73"/>
                    </a:lnTo>
                    <a:lnTo>
                      <a:pt x="87" y="62"/>
                    </a:lnTo>
                    <a:lnTo>
                      <a:pt x="84" y="51"/>
                    </a:lnTo>
                    <a:lnTo>
                      <a:pt x="82" y="46"/>
                    </a:lnTo>
                    <a:lnTo>
                      <a:pt x="79" y="40"/>
                    </a:lnTo>
                    <a:lnTo>
                      <a:pt x="73" y="31"/>
                    </a:lnTo>
                    <a:lnTo>
                      <a:pt x="67" y="22"/>
                    </a:lnTo>
                    <a:lnTo>
                      <a:pt x="60" y="14"/>
                    </a:lnTo>
                    <a:lnTo>
                      <a:pt x="51" y="7"/>
                    </a:lnTo>
                    <a:lnTo>
                      <a:pt x="43" y="3"/>
                    </a:lnTo>
                    <a:lnTo>
                      <a:pt x="39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8" name="Freeform 1167"/>
              <p:cNvSpPr>
                <a:spLocks/>
              </p:cNvSpPr>
              <p:nvPr userDrawn="1"/>
            </p:nvSpPr>
            <p:spPr bwMode="auto">
              <a:xfrm>
                <a:off x="4143" y="3502"/>
                <a:ext cx="51" cy="58"/>
              </a:xfrm>
              <a:custGeom>
                <a:avLst/>
                <a:gdLst>
                  <a:gd name="T0" fmla="*/ 1 w 102"/>
                  <a:gd name="T1" fmla="*/ 0 h 117"/>
                  <a:gd name="T2" fmla="*/ 1 w 102"/>
                  <a:gd name="T3" fmla="*/ 0 h 117"/>
                  <a:gd name="T4" fmla="*/ 1 w 102"/>
                  <a:gd name="T5" fmla="*/ 0 h 117"/>
                  <a:gd name="T6" fmla="*/ 1 w 102"/>
                  <a:gd name="T7" fmla="*/ 0 h 117"/>
                  <a:gd name="T8" fmla="*/ 1 w 102"/>
                  <a:gd name="T9" fmla="*/ 0 h 117"/>
                  <a:gd name="T10" fmla="*/ 1 w 102"/>
                  <a:gd name="T11" fmla="*/ 0 h 117"/>
                  <a:gd name="T12" fmla="*/ 1 w 102"/>
                  <a:gd name="T13" fmla="*/ 0 h 117"/>
                  <a:gd name="T14" fmla="*/ 1 w 102"/>
                  <a:gd name="T15" fmla="*/ 0 h 117"/>
                  <a:gd name="T16" fmla="*/ 1 w 102"/>
                  <a:gd name="T17" fmla="*/ 0 h 117"/>
                  <a:gd name="T18" fmla="*/ 1 w 102"/>
                  <a:gd name="T19" fmla="*/ 0 h 117"/>
                  <a:gd name="T20" fmla="*/ 1 w 102"/>
                  <a:gd name="T21" fmla="*/ 0 h 117"/>
                  <a:gd name="T22" fmla="*/ 1 w 102"/>
                  <a:gd name="T23" fmla="*/ 0 h 117"/>
                  <a:gd name="T24" fmla="*/ 1 w 102"/>
                  <a:gd name="T25" fmla="*/ 0 h 117"/>
                  <a:gd name="T26" fmla="*/ 1 w 102"/>
                  <a:gd name="T27" fmla="*/ 0 h 117"/>
                  <a:gd name="T28" fmla="*/ 0 w 102"/>
                  <a:gd name="T29" fmla="*/ 0 h 117"/>
                  <a:gd name="T30" fmla="*/ 1 w 102"/>
                  <a:gd name="T31" fmla="*/ 0 h 117"/>
                  <a:gd name="T32" fmla="*/ 1 w 102"/>
                  <a:gd name="T33" fmla="*/ 0 h 117"/>
                  <a:gd name="T34" fmla="*/ 1 w 102"/>
                  <a:gd name="T35" fmla="*/ 0 h 117"/>
                  <a:gd name="T36" fmla="*/ 1 w 102"/>
                  <a:gd name="T37" fmla="*/ 0 h 117"/>
                  <a:gd name="T38" fmla="*/ 1 w 102"/>
                  <a:gd name="T39" fmla="*/ 0 h 117"/>
                  <a:gd name="T40" fmla="*/ 1 w 102"/>
                  <a:gd name="T41" fmla="*/ 0 h 117"/>
                  <a:gd name="T42" fmla="*/ 1 w 102"/>
                  <a:gd name="T43" fmla="*/ 0 h 117"/>
                  <a:gd name="T44" fmla="*/ 1 w 102"/>
                  <a:gd name="T45" fmla="*/ 0 h 117"/>
                  <a:gd name="T46" fmla="*/ 1 w 102"/>
                  <a:gd name="T47" fmla="*/ 0 h 117"/>
                  <a:gd name="T48" fmla="*/ 1 w 102"/>
                  <a:gd name="T49" fmla="*/ 0 h 117"/>
                  <a:gd name="T50" fmla="*/ 1 w 102"/>
                  <a:gd name="T51" fmla="*/ 0 h 117"/>
                  <a:gd name="T52" fmla="*/ 1 w 102"/>
                  <a:gd name="T53" fmla="*/ 0 h 117"/>
                  <a:gd name="T54" fmla="*/ 1 w 102"/>
                  <a:gd name="T55" fmla="*/ 0 h 117"/>
                  <a:gd name="T56" fmla="*/ 1 w 102"/>
                  <a:gd name="T57" fmla="*/ 0 h 117"/>
                  <a:gd name="T58" fmla="*/ 1 w 102"/>
                  <a:gd name="T59" fmla="*/ 0 h 117"/>
                  <a:gd name="T60" fmla="*/ 1 w 102"/>
                  <a:gd name="T61" fmla="*/ 0 h 117"/>
                  <a:gd name="T62" fmla="*/ 1 w 102"/>
                  <a:gd name="T63" fmla="*/ 0 h 117"/>
                  <a:gd name="T64" fmla="*/ 1 w 102"/>
                  <a:gd name="T65" fmla="*/ 0 h 117"/>
                  <a:gd name="T66" fmla="*/ 1 w 102"/>
                  <a:gd name="T67" fmla="*/ 0 h 117"/>
                  <a:gd name="T68" fmla="*/ 1 w 102"/>
                  <a:gd name="T69" fmla="*/ 0 h 117"/>
                  <a:gd name="T70" fmla="*/ 1 w 102"/>
                  <a:gd name="T71" fmla="*/ 0 h 117"/>
                  <a:gd name="T72" fmla="*/ 1 w 102"/>
                  <a:gd name="T73" fmla="*/ 0 h 117"/>
                  <a:gd name="T74" fmla="*/ 1 w 102"/>
                  <a:gd name="T75" fmla="*/ 0 h 117"/>
                  <a:gd name="T76" fmla="*/ 1 w 102"/>
                  <a:gd name="T77" fmla="*/ 0 h 117"/>
                  <a:gd name="T78" fmla="*/ 1 w 102"/>
                  <a:gd name="T79" fmla="*/ 0 h 117"/>
                  <a:gd name="T80" fmla="*/ 1 w 102"/>
                  <a:gd name="T81" fmla="*/ 0 h 117"/>
                  <a:gd name="T82" fmla="*/ 1 w 102"/>
                  <a:gd name="T83" fmla="*/ 0 h 117"/>
                  <a:gd name="T84" fmla="*/ 1 w 102"/>
                  <a:gd name="T85" fmla="*/ 0 h 117"/>
                  <a:gd name="T86" fmla="*/ 1 w 102"/>
                  <a:gd name="T87" fmla="*/ 0 h 117"/>
                  <a:gd name="T88" fmla="*/ 1 w 102"/>
                  <a:gd name="T89" fmla="*/ 0 h 117"/>
                  <a:gd name="T90" fmla="*/ 1 w 102"/>
                  <a:gd name="T91" fmla="*/ 0 h 117"/>
                  <a:gd name="T92" fmla="*/ 1 w 102"/>
                  <a:gd name="T93" fmla="*/ 0 h 117"/>
                  <a:gd name="T94" fmla="*/ 1 w 102"/>
                  <a:gd name="T95" fmla="*/ 0 h 117"/>
                  <a:gd name="T96" fmla="*/ 1 w 102"/>
                  <a:gd name="T97" fmla="*/ 0 h 117"/>
                  <a:gd name="T98" fmla="*/ 1 w 102"/>
                  <a:gd name="T99" fmla="*/ 0 h 117"/>
                  <a:gd name="T100" fmla="*/ 1 w 102"/>
                  <a:gd name="T101" fmla="*/ 0 h 117"/>
                  <a:gd name="T102" fmla="*/ 1 w 102"/>
                  <a:gd name="T103" fmla="*/ 0 h 117"/>
                  <a:gd name="T104" fmla="*/ 1 w 102"/>
                  <a:gd name="T105" fmla="*/ 0 h 1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17">
                    <a:moveTo>
                      <a:pt x="41" y="0"/>
                    </a:moveTo>
                    <a:lnTo>
                      <a:pt x="36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2" y="1"/>
                    </a:lnTo>
                    <a:lnTo>
                      <a:pt x="18" y="3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1" y="48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7" y="66"/>
                    </a:lnTo>
                    <a:lnTo>
                      <a:pt x="9" y="72"/>
                    </a:lnTo>
                    <a:lnTo>
                      <a:pt x="12" y="77"/>
                    </a:lnTo>
                    <a:lnTo>
                      <a:pt x="15" y="83"/>
                    </a:lnTo>
                    <a:lnTo>
                      <a:pt x="23" y="92"/>
                    </a:lnTo>
                    <a:lnTo>
                      <a:pt x="31" y="100"/>
                    </a:lnTo>
                    <a:lnTo>
                      <a:pt x="41" y="107"/>
                    </a:lnTo>
                    <a:lnTo>
                      <a:pt x="45" y="110"/>
                    </a:lnTo>
                    <a:lnTo>
                      <a:pt x="51" y="113"/>
                    </a:lnTo>
                    <a:lnTo>
                      <a:pt x="60" y="116"/>
                    </a:lnTo>
                    <a:lnTo>
                      <a:pt x="66" y="117"/>
                    </a:lnTo>
                    <a:lnTo>
                      <a:pt x="71" y="117"/>
                    </a:lnTo>
                    <a:lnTo>
                      <a:pt x="75" y="117"/>
                    </a:lnTo>
                    <a:lnTo>
                      <a:pt x="80" y="116"/>
                    </a:lnTo>
                    <a:lnTo>
                      <a:pt x="84" y="114"/>
                    </a:lnTo>
                    <a:lnTo>
                      <a:pt x="88" y="111"/>
                    </a:lnTo>
                    <a:lnTo>
                      <a:pt x="91" y="109"/>
                    </a:lnTo>
                    <a:lnTo>
                      <a:pt x="93" y="106"/>
                    </a:lnTo>
                    <a:lnTo>
                      <a:pt x="97" y="99"/>
                    </a:lnTo>
                    <a:lnTo>
                      <a:pt x="100" y="95"/>
                    </a:lnTo>
                    <a:lnTo>
                      <a:pt x="102" y="89"/>
                    </a:lnTo>
                    <a:lnTo>
                      <a:pt x="102" y="84"/>
                    </a:lnTo>
                    <a:lnTo>
                      <a:pt x="102" y="80"/>
                    </a:lnTo>
                    <a:lnTo>
                      <a:pt x="102" y="67"/>
                    </a:lnTo>
                    <a:lnTo>
                      <a:pt x="97" y="55"/>
                    </a:lnTo>
                    <a:lnTo>
                      <a:pt x="93" y="44"/>
                    </a:lnTo>
                    <a:lnTo>
                      <a:pt x="91" y="39"/>
                    </a:lnTo>
                    <a:lnTo>
                      <a:pt x="86" y="33"/>
                    </a:lnTo>
                    <a:lnTo>
                      <a:pt x="84" y="29"/>
                    </a:lnTo>
                    <a:lnTo>
                      <a:pt x="80" y="23"/>
                    </a:lnTo>
                    <a:lnTo>
                      <a:pt x="70" y="15"/>
                    </a:lnTo>
                    <a:lnTo>
                      <a:pt x="62" y="8"/>
                    </a:lnTo>
                    <a:lnTo>
                      <a:pt x="56" y="6"/>
                    </a:lnTo>
                    <a:lnTo>
                      <a:pt x="51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19" name="Freeform 1168"/>
              <p:cNvSpPr>
                <a:spLocks/>
              </p:cNvSpPr>
              <p:nvPr userDrawn="1"/>
            </p:nvSpPr>
            <p:spPr bwMode="auto">
              <a:xfrm>
                <a:off x="3705" y="3420"/>
                <a:ext cx="38" cy="51"/>
              </a:xfrm>
              <a:custGeom>
                <a:avLst/>
                <a:gdLst>
                  <a:gd name="T0" fmla="*/ 1 w 76"/>
                  <a:gd name="T1" fmla="*/ 1 h 102"/>
                  <a:gd name="T2" fmla="*/ 1 w 76"/>
                  <a:gd name="T3" fmla="*/ 0 h 102"/>
                  <a:gd name="T4" fmla="*/ 1 w 76"/>
                  <a:gd name="T5" fmla="*/ 1 h 102"/>
                  <a:gd name="T6" fmla="*/ 1 w 76"/>
                  <a:gd name="T7" fmla="*/ 1 h 102"/>
                  <a:gd name="T8" fmla="*/ 1 w 76"/>
                  <a:gd name="T9" fmla="*/ 1 h 102"/>
                  <a:gd name="T10" fmla="*/ 1 w 76"/>
                  <a:gd name="T11" fmla="*/ 1 h 102"/>
                  <a:gd name="T12" fmla="*/ 1 w 76"/>
                  <a:gd name="T13" fmla="*/ 1 h 102"/>
                  <a:gd name="T14" fmla="*/ 1 w 76"/>
                  <a:gd name="T15" fmla="*/ 1 h 102"/>
                  <a:gd name="T16" fmla="*/ 1 w 76"/>
                  <a:gd name="T17" fmla="*/ 1 h 102"/>
                  <a:gd name="T18" fmla="*/ 1 w 76"/>
                  <a:gd name="T19" fmla="*/ 1 h 102"/>
                  <a:gd name="T20" fmla="*/ 1 w 76"/>
                  <a:gd name="T21" fmla="*/ 1 h 102"/>
                  <a:gd name="T22" fmla="*/ 0 w 76"/>
                  <a:gd name="T23" fmla="*/ 1 h 102"/>
                  <a:gd name="T24" fmla="*/ 0 w 76"/>
                  <a:gd name="T25" fmla="*/ 1 h 102"/>
                  <a:gd name="T26" fmla="*/ 0 w 76"/>
                  <a:gd name="T27" fmla="*/ 1 h 102"/>
                  <a:gd name="T28" fmla="*/ 1 w 76"/>
                  <a:gd name="T29" fmla="*/ 1 h 102"/>
                  <a:gd name="T30" fmla="*/ 1 w 76"/>
                  <a:gd name="T31" fmla="*/ 1 h 102"/>
                  <a:gd name="T32" fmla="*/ 1 w 76"/>
                  <a:gd name="T33" fmla="*/ 1 h 102"/>
                  <a:gd name="T34" fmla="*/ 1 w 76"/>
                  <a:gd name="T35" fmla="*/ 1 h 102"/>
                  <a:gd name="T36" fmla="*/ 1 w 76"/>
                  <a:gd name="T37" fmla="*/ 1 h 102"/>
                  <a:gd name="T38" fmla="*/ 1 w 76"/>
                  <a:gd name="T39" fmla="*/ 1 h 102"/>
                  <a:gd name="T40" fmla="*/ 1 w 76"/>
                  <a:gd name="T41" fmla="*/ 1 h 102"/>
                  <a:gd name="T42" fmla="*/ 1 w 76"/>
                  <a:gd name="T43" fmla="*/ 1 h 102"/>
                  <a:gd name="T44" fmla="*/ 1 w 76"/>
                  <a:gd name="T45" fmla="*/ 1 h 102"/>
                  <a:gd name="T46" fmla="*/ 1 w 76"/>
                  <a:gd name="T47" fmla="*/ 1 h 102"/>
                  <a:gd name="T48" fmla="*/ 1 w 76"/>
                  <a:gd name="T49" fmla="*/ 1 h 102"/>
                  <a:gd name="T50" fmla="*/ 1 w 76"/>
                  <a:gd name="T51" fmla="*/ 1 h 102"/>
                  <a:gd name="T52" fmla="*/ 1 w 76"/>
                  <a:gd name="T53" fmla="*/ 1 h 102"/>
                  <a:gd name="T54" fmla="*/ 1 w 76"/>
                  <a:gd name="T55" fmla="*/ 1 h 102"/>
                  <a:gd name="T56" fmla="*/ 1 w 76"/>
                  <a:gd name="T57" fmla="*/ 1 h 102"/>
                  <a:gd name="T58" fmla="*/ 1 w 76"/>
                  <a:gd name="T59" fmla="*/ 1 h 102"/>
                  <a:gd name="T60" fmla="*/ 1 w 76"/>
                  <a:gd name="T61" fmla="*/ 1 h 102"/>
                  <a:gd name="T62" fmla="*/ 1 w 76"/>
                  <a:gd name="T63" fmla="*/ 1 h 102"/>
                  <a:gd name="T64" fmla="*/ 1 w 76"/>
                  <a:gd name="T65" fmla="*/ 1 h 102"/>
                  <a:gd name="T66" fmla="*/ 1 w 76"/>
                  <a:gd name="T67" fmla="*/ 1 h 102"/>
                  <a:gd name="T68" fmla="*/ 1 w 76"/>
                  <a:gd name="T69" fmla="*/ 1 h 102"/>
                  <a:gd name="T70" fmla="*/ 1 w 76"/>
                  <a:gd name="T71" fmla="*/ 1 h 102"/>
                  <a:gd name="T72" fmla="*/ 1 w 76"/>
                  <a:gd name="T73" fmla="*/ 1 h 102"/>
                  <a:gd name="T74" fmla="*/ 1 w 76"/>
                  <a:gd name="T75" fmla="*/ 1 h 102"/>
                  <a:gd name="T76" fmla="*/ 1 w 76"/>
                  <a:gd name="T77" fmla="*/ 1 h 102"/>
                  <a:gd name="T78" fmla="*/ 1 w 76"/>
                  <a:gd name="T79" fmla="*/ 1 h 102"/>
                  <a:gd name="T80" fmla="*/ 1 w 76"/>
                  <a:gd name="T81" fmla="*/ 1 h 102"/>
                  <a:gd name="T82" fmla="*/ 1 w 76"/>
                  <a:gd name="T83" fmla="*/ 1 h 102"/>
                  <a:gd name="T84" fmla="*/ 1 w 76"/>
                  <a:gd name="T85" fmla="*/ 1 h 102"/>
                  <a:gd name="T86" fmla="*/ 1 w 76"/>
                  <a:gd name="T87" fmla="*/ 1 h 102"/>
                  <a:gd name="T88" fmla="*/ 1 w 76"/>
                  <a:gd name="T89" fmla="*/ 1 h 102"/>
                  <a:gd name="T90" fmla="*/ 1 w 76"/>
                  <a:gd name="T91" fmla="*/ 1 h 102"/>
                  <a:gd name="T92" fmla="*/ 1 w 76"/>
                  <a:gd name="T93" fmla="*/ 1 h 102"/>
                  <a:gd name="T94" fmla="*/ 1 w 76"/>
                  <a:gd name="T95" fmla="*/ 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6" h="102">
                    <a:moveTo>
                      <a:pt x="29" y="1"/>
                    </a:moveTo>
                    <a:lnTo>
                      <a:pt x="25" y="0"/>
                    </a:lnTo>
                    <a:lnTo>
                      <a:pt x="22" y="1"/>
                    </a:lnTo>
                    <a:lnTo>
                      <a:pt x="18" y="1"/>
                    </a:lnTo>
                    <a:lnTo>
                      <a:pt x="16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53"/>
                    </a:lnTo>
                    <a:lnTo>
                      <a:pt x="7" y="64"/>
                    </a:lnTo>
                    <a:lnTo>
                      <a:pt x="11" y="73"/>
                    </a:lnTo>
                    <a:lnTo>
                      <a:pt x="18" y="81"/>
                    </a:lnTo>
                    <a:lnTo>
                      <a:pt x="24" y="88"/>
                    </a:lnTo>
                    <a:lnTo>
                      <a:pt x="28" y="92"/>
                    </a:lnTo>
                    <a:lnTo>
                      <a:pt x="32" y="95"/>
                    </a:lnTo>
                    <a:lnTo>
                      <a:pt x="35" y="96"/>
                    </a:lnTo>
                    <a:lnTo>
                      <a:pt x="39" y="99"/>
                    </a:lnTo>
                    <a:lnTo>
                      <a:pt x="43" y="100"/>
                    </a:lnTo>
                    <a:lnTo>
                      <a:pt x="47" y="102"/>
                    </a:lnTo>
                    <a:lnTo>
                      <a:pt x="50" y="102"/>
                    </a:lnTo>
                    <a:lnTo>
                      <a:pt x="54" y="102"/>
                    </a:lnTo>
                    <a:lnTo>
                      <a:pt x="61" y="100"/>
                    </a:lnTo>
                    <a:lnTo>
                      <a:pt x="64" y="99"/>
                    </a:lnTo>
                    <a:lnTo>
                      <a:pt x="66" y="96"/>
                    </a:lnTo>
                    <a:lnTo>
                      <a:pt x="68" y="95"/>
                    </a:lnTo>
                    <a:lnTo>
                      <a:pt x="71" y="92"/>
                    </a:lnTo>
                    <a:lnTo>
                      <a:pt x="73" y="85"/>
                    </a:lnTo>
                    <a:lnTo>
                      <a:pt x="75" y="81"/>
                    </a:lnTo>
                    <a:lnTo>
                      <a:pt x="76" y="77"/>
                    </a:lnTo>
                    <a:lnTo>
                      <a:pt x="76" y="69"/>
                    </a:lnTo>
                    <a:lnTo>
                      <a:pt x="75" y="58"/>
                    </a:lnTo>
                    <a:lnTo>
                      <a:pt x="73" y="48"/>
                    </a:lnTo>
                    <a:lnTo>
                      <a:pt x="69" y="38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58" y="20"/>
                    </a:lnTo>
                    <a:lnTo>
                      <a:pt x="51" y="14"/>
                    </a:lnTo>
                    <a:lnTo>
                      <a:pt x="44" y="8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0" name="Freeform 1169"/>
              <p:cNvSpPr>
                <a:spLocks/>
              </p:cNvSpPr>
              <p:nvPr userDrawn="1"/>
            </p:nvSpPr>
            <p:spPr bwMode="auto">
              <a:xfrm>
                <a:off x="3837" y="3445"/>
                <a:ext cx="42" cy="53"/>
              </a:xfrm>
              <a:custGeom>
                <a:avLst/>
                <a:gdLst>
                  <a:gd name="T0" fmla="*/ 1 w 84"/>
                  <a:gd name="T1" fmla="*/ 0 h 106"/>
                  <a:gd name="T2" fmla="*/ 1 w 84"/>
                  <a:gd name="T3" fmla="*/ 0 h 106"/>
                  <a:gd name="T4" fmla="*/ 1 w 84"/>
                  <a:gd name="T5" fmla="*/ 0 h 106"/>
                  <a:gd name="T6" fmla="*/ 1 w 84"/>
                  <a:gd name="T7" fmla="*/ 0 h 106"/>
                  <a:gd name="T8" fmla="*/ 1 w 84"/>
                  <a:gd name="T9" fmla="*/ 1 h 106"/>
                  <a:gd name="T10" fmla="*/ 1 w 84"/>
                  <a:gd name="T11" fmla="*/ 1 h 106"/>
                  <a:gd name="T12" fmla="*/ 1 w 84"/>
                  <a:gd name="T13" fmla="*/ 1 h 106"/>
                  <a:gd name="T14" fmla="*/ 1 w 84"/>
                  <a:gd name="T15" fmla="*/ 1 h 106"/>
                  <a:gd name="T16" fmla="*/ 1 w 84"/>
                  <a:gd name="T17" fmla="*/ 1 h 106"/>
                  <a:gd name="T18" fmla="*/ 1 w 84"/>
                  <a:gd name="T19" fmla="*/ 1 h 106"/>
                  <a:gd name="T20" fmla="*/ 1 w 84"/>
                  <a:gd name="T21" fmla="*/ 1 h 106"/>
                  <a:gd name="T22" fmla="*/ 1 w 84"/>
                  <a:gd name="T23" fmla="*/ 1 h 106"/>
                  <a:gd name="T24" fmla="*/ 0 w 84"/>
                  <a:gd name="T25" fmla="*/ 1 h 106"/>
                  <a:gd name="T26" fmla="*/ 1 w 84"/>
                  <a:gd name="T27" fmla="*/ 1 h 106"/>
                  <a:gd name="T28" fmla="*/ 1 w 84"/>
                  <a:gd name="T29" fmla="*/ 1 h 106"/>
                  <a:gd name="T30" fmla="*/ 1 w 84"/>
                  <a:gd name="T31" fmla="*/ 1 h 106"/>
                  <a:gd name="T32" fmla="*/ 1 w 84"/>
                  <a:gd name="T33" fmla="*/ 1 h 106"/>
                  <a:gd name="T34" fmla="*/ 1 w 84"/>
                  <a:gd name="T35" fmla="*/ 1 h 106"/>
                  <a:gd name="T36" fmla="*/ 1 w 84"/>
                  <a:gd name="T37" fmla="*/ 1 h 106"/>
                  <a:gd name="T38" fmla="*/ 1 w 84"/>
                  <a:gd name="T39" fmla="*/ 1 h 106"/>
                  <a:gd name="T40" fmla="*/ 1 w 84"/>
                  <a:gd name="T41" fmla="*/ 1 h 106"/>
                  <a:gd name="T42" fmla="*/ 1 w 84"/>
                  <a:gd name="T43" fmla="*/ 1 h 106"/>
                  <a:gd name="T44" fmla="*/ 1 w 84"/>
                  <a:gd name="T45" fmla="*/ 1 h 106"/>
                  <a:gd name="T46" fmla="*/ 1 w 84"/>
                  <a:gd name="T47" fmla="*/ 1 h 106"/>
                  <a:gd name="T48" fmla="*/ 1 w 84"/>
                  <a:gd name="T49" fmla="*/ 1 h 106"/>
                  <a:gd name="T50" fmla="*/ 1 w 84"/>
                  <a:gd name="T51" fmla="*/ 1 h 106"/>
                  <a:gd name="T52" fmla="*/ 1 w 84"/>
                  <a:gd name="T53" fmla="*/ 1 h 106"/>
                  <a:gd name="T54" fmla="*/ 1 w 84"/>
                  <a:gd name="T55" fmla="*/ 1 h 106"/>
                  <a:gd name="T56" fmla="*/ 1 w 84"/>
                  <a:gd name="T57" fmla="*/ 1 h 106"/>
                  <a:gd name="T58" fmla="*/ 1 w 84"/>
                  <a:gd name="T59" fmla="*/ 1 h 106"/>
                  <a:gd name="T60" fmla="*/ 1 w 84"/>
                  <a:gd name="T61" fmla="*/ 1 h 106"/>
                  <a:gd name="T62" fmla="*/ 1 w 84"/>
                  <a:gd name="T63" fmla="*/ 1 h 106"/>
                  <a:gd name="T64" fmla="*/ 1 w 84"/>
                  <a:gd name="T65" fmla="*/ 1 h 106"/>
                  <a:gd name="T66" fmla="*/ 1 w 84"/>
                  <a:gd name="T67" fmla="*/ 1 h 106"/>
                  <a:gd name="T68" fmla="*/ 1 w 84"/>
                  <a:gd name="T69" fmla="*/ 1 h 106"/>
                  <a:gd name="T70" fmla="*/ 1 w 84"/>
                  <a:gd name="T71" fmla="*/ 1 h 106"/>
                  <a:gd name="T72" fmla="*/ 1 w 84"/>
                  <a:gd name="T73" fmla="*/ 1 h 106"/>
                  <a:gd name="T74" fmla="*/ 1 w 84"/>
                  <a:gd name="T75" fmla="*/ 1 h 106"/>
                  <a:gd name="T76" fmla="*/ 1 w 84"/>
                  <a:gd name="T77" fmla="*/ 1 h 106"/>
                  <a:gd name="T78" fmla="*/ 1 w 84"/>
                  <a:gd name="T79" fmla="*/ 1 h 106"/>
                  <a:gd name="T80" fmla="*/ 1 w 84"/>
                  <a:gd name="T81" fmla="*/ 1 h 106"/>
                  <a:gd name="T82" fmla="*/ 1 w 84"/>
                  <a:gd name="T83" fmla="*/ 1 h 106"/>
                  <a:gd name="T84" fmla="*/ 1 w 84"/>
                  <a:gd name="T85" fmla="*/ 1 h 106"/>
                  <a:gd name="T86" fmla="*/ 1 w 84"/>
                  <a:gd name="T87" fmla="*/ 1 h 106"/>
                  <a:gd name="T88" fmla="*/ 1 w 84"/>
                  <a:gd name="T89" fmla="*/ 1 h 106"/>
                  <a:gd name="T90" fmla="*/ 1 w 84"/>
                  <a:gd name="T91" fmla="*/ 1 h 106"/>
                  <a:gd name="T92" fmla="*/ 1 w 84"/>
                  <a:gd name="T93" fmla="*/ 1 h 106"/>
                  <a:gd name="T94" fmla="*/ 1 w 84"/>
                  <a:gd name="T95" fmla="*/ 1 h 106"/>
                  <a:gd name="T96" fmla="*/ 1 w 84"/>
                  <a:gd name="T97" fmla="*/ 1 h 106"/>
                  <a:gd name="T98" fmla="*/ 1 w 84"/>
                  <a:gd name="T99" fmla="*/ 0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106">
                    <a:moveTo>
                      <a:pt x="33" y="0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4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2" y="46"/>
                    </a:lnTo>
                    <a:lnTo>
                      <a:pt x="3" y="51"/>
                    </a:lnTo>
                    <a:lnTo>
                      <a:pt x="5" y="55"/>
                    </a:lnTo>
                    <a:lnTo>
                      <a:pt x="9" y="66"/>
                    </a:lnTo>
                    <a:lnTo>
                      <a:pt x="14" y="76"/>
                    </a:lnTo>
                    <a:lnTo>
                      <a:pt x="20" y="84"/>
                    </a:lnTo>
                    <a:lnTo>
                      <a:pt x="24" y="88"/>
                    </a:lnTo>
                    <a:lnTo>
                      <a:pt x="27" y="92"/>
                    </a:lnTo>
                    <a:lnTo>
                      <a:pt x="35" y="98"/>
                    </a:lnTo>
                    <a:lnTo>
                      <a:pt x="39" y="101"/>
                    </a:lnTo>
                    <a:lnTo>
                      <a:pt x="43" y="102"/>
                    </a:lnTo>
                    <a:lnTo>
                      <a:pt x="47" y="105"/>
                    </a:lnTo>
                    <a:lnTo>
                      <a:pt x="51" y="105"/>
                    </a:lnTo>
                    <a:lnTo>
                      <a:pt x="55" y="106"/>
                    </a:lnTo>
                    <a:lnTo>
                      <a:pt x="60" y="106"/>
                    </a:lnTo>
                    <a:lnTo>
                      <a:pt x="64" y="105"/>
                    </a:lnTo>
                    <a:lnTo>
                      <a:pt x="66" y="105"/>
                    </a:lnTo>
                    <a:lnTo>
                      <a:pt x="69" y="103"/>
                    </a:lnTo>
                    <a:lnTo>
                      <a:pt x="72" y="101"/>
                    </a:lnTo>
                    <a:lnTo>
                      <a:pt x="75" y="98"/>
                    </a:lnTo>
                    <a:lnTo>
                      <a:pt x="77" y="95"/>
                    </a:lnTo>
                    <a:lnTo>
                      <a:pt x="82" y="88"/>
                    </a:lnTo>
                    <a:lnTo>
                      <a:pt x="83" y="80"/>
                    </a:lnTo>
                    <a:lnTo>
                      <a:pt x="84" y="72"/>
                    </a:lnTo>
                    <a:lnTo>
                      <a:pt x="83" y="61"/>
                    </a:lnTo>
                    <a:lnTo>
                      <a:pt x="82" y="55"/>
                    </a:lnTo>
                    <a:lnTo>
                      <a:pt x="80" y="50"/>
                    </a:lnTo>
                    <a:lnTo>
                      <a:pt x="76" y="40"/>
                    </a:lnTo>
                    <a:lnTo>
                      <a:pt x="71" y="29"/>
                    </a:lnTo>
                    <a:lnTo>
                      <a:pt x="65" y="21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1" name="Freeform 1170"/>
              <p:cNvSpPr>
                <a:spLocks/>
              </p:cNvSpPr>
              <p:nvPr userDrawn="1"/>
            </p:nvSpPr>
            <p:spPr bwMode="auto">
              <a:xfrm>
                <a:off x="4061" y="3486"/>
                <a:ext cx="48" cy="57"/>
              </a:xfrm>
              <a:custGeom>
                <a:avLst/>
                <a:gdLst>
                  <a:gd name="T0" fmla="*/ 1 w 96"/>
                  <a:gd name="T1" fmla="*/ 0 h 116"/>
                  <a:gd name="T2" fmla="*/ 1 w 96"/>
                  <a:gd name="T3" fmla="*/ 0 h 116"/>
                  <a:gd name="T4" fmla="*/ 1 w 96"/>
                  <a:gd name="T5" fmla="*/ 0 h 116"/>
                  <a:gd name="T6" fmla="*/ 1 w 96"/>
                  <a:gd name="T7" fmla="*/ 0 h 116"/>
                  <a:gd name="T8" fmla="*/ 1 w 96"/>
                  <a:gd name="T9" fmla="*/ 0 h 116"/>
                  <a:gd name="T10" fmla="*/ 1 w 96"/>
                  <a:gd name="T11" fmla="*/ 0 h 116"/>
                  <a:gd name="T12" fmla="*/ 1 w 96"/>
                  <a:gd name="T13" fmla="*/ 0 h 116"/>
                  <a:gd name="T14" fmla="*/ 1 w 96"/>
                  <a:gd name="T15" fmla="*/ 0 h 116"/>
                  <a:gd name="T16" fmla="*/ 1 w 96"/>
                  <a:gd name="T17" fmla="*/ 0 h 116"/>
                  <a:gd name="T18" fmla="*/ 1 w 96"/>
                  <a:gd name="T19" fmla="*/ 0 h 116"/>
                  <a:gd name="T20" fmla="*/ 1 w 96"/>
                  <a:gd name="T21" fmla="*/ 0 h 116"/>
                  <a:gd name="T22" fmla="*/ 0 w 96"/>
                  <a:gd name="T23" fmla="*/ 0 h 116"/>
                  <a:gd name="T24" fmla="*/ 0 w 96"/>
                  <a:gd name="T25" fmla="*/ 0 h 116"/>
                  <a:gd name="T26" fmla="*/ 1 w 96"/>
                  <a:gd name="T27" fmla="*/ 0 h 116"/>
                  <a:gd name="T28" fmla="*/ 1 w 96"/>
                  <a:gd name="T29" fmla="*/ 0 h 116"/>
                  <a:gd name="T30" fmla="*/ 1 w 96"/>
                  <a:gd name="T31" fmla="*/ 0 h 116"/>
                  <a:gd name="T32" fmla="*/ 1 w 96"/>
                  <a:gd name="T33" fmla="*/ 0 h 116"/>
                  <a:gd name="T34" fmla="*/ 1 w 96"/>
                  <a:gd name="T35" fmla="*/ 0 h 116"/>
                  <a:gd name="T36" fmla="*/ 1 w 96"/>
                  <a:gd name="T37" fmla="*/ 0 h 116"/>
                  <a:gd name="T38" fmla="*/ 1 w 96"/>
                  <a:gd name="T39" fmla="*/ 0 h 116"/>
                  <a:gd name="T40" fmla="*/ 1 w 96"/>
                  <a:gd name="T41" fmla="*/ 0 h 116"/>
                  <a:gd name="T42" fmla="*/ 1 w 96"/>
                  <a:gd name="T43" fmla="*/ 0 h 116"/>
                  <a:gd name="T44" fmla="*/ 1 w 96"/>
                  <a:gd name="T45" fmla="*/ 0 h 116"/>
                  <a:gd name="T46" fmla="*/ 1 w 96"/>
                  <a:gd name="T47" fmla="*/ 0 h 116"/>
                  <a:gd name="T48" fmla="*/ 1 w 96"/>
                  <a:gd name="T49" fmla="*/ 0 h 116"/>
                  <a:gd name="T50" fmla="*/ 1 w 96"/>
                  <a:gd name="T51" fmla="*/ 0 h 116"/>
                  <a:gd name="T52" fmla="*/ 1 w 96"/>
                  <a:gd name="T53" fmla="*/ 0 h 116"/>
                  <a:gd name="T54" fmla="*/ 1 w 96"/>
                  <a:gd name="T55" fmla="*/ 0 h 116"/>
                  <a:gd name="T56" fmla="*/ 1 w 96"/>
                  <a:gd name="T57" fmla="*/ 0 h 116"/>
                  <a:gd name="T58" fmla="*/ 1 w 96"/>
                  <a:gd name="T59" fmla="*/ 0 h 116"/>
                  <a:gd name="T60" fmla="*/ 1 w 96"/>
                  <a:gd name="T61" fmla="*/ 0 h 116"/>
                  <a:gd name="T62" fmla="*/ 1 w 96"/>
                  <a:gd name="T63" fmla="*/ 0 h 116"/>
                  <a:gd name="T64" fmla="*/ 1 w 96"/>
                  <a:gd name="T65" fmla="*/ 0 h 116"/>
                  <a:gd name="T66" fmla="*/ 1 w 96"/>
                  <a:gd name="T67" fmla="*/ 0 h 116"/>
                  <a:gd name="T68" fmla="*/ 1 w 96"/>
                  <a:gd name="T69" fmla="*/ 0 h 116"/>
                  <a:gd name="T70" fmla="*/ 1 w 96"/>
                  <a:gd name="T71" fmla="*/ 0 h 116"/>
                  <a:gd name="T72" fmla="*/ 1 w 96"/>
                  <a:gd name="T73" fmla="*/ 0 h 116"/>
                  <a:gd name="T74" fmla="*/ 1 w 96"/>
                  <a:gd name="T75" fmla="*/ 0 h 116"/>
                  <a:gd name="T76" fmla="*/ 1 w 96"/>
                  <a:gd name="T77" fmla="*/ 0 h 116"/>
                  <a:gd name="T78" fmla="*/ 1 w 96"/>
                  <a:gd name="T79" fmla="*/ 0 h 116"/>
                  <a:gd name="T80" fmla="*/ 1 w 96"/>
                  <a:gd name="T81" fmla="*/ 0 h 116"/>
                  <a:gd name="T82" fmla="*/ 1 w 96"/>
                  <a:gd name="T83" fmla="*/ 0 h 116"/>
                  <a:gd name="T84" fmla="*/ 1 w 96"/>
                  <a:gd name="T85" fmla="*/ 0 h 116"/>
                  <a:gd name="T86" fmla="*/ 1 w 96"/>
                  <a:gd name="T87" fmla="*/ 0 h 116"/>
                  <a:gd name="T88" fmla="*/ 1 w 96"/>
                  <a:gd name="T89" fmla="*/ 0 h 116"/>
                  <a:gd name="T90" fmla="*/ 1 w 96"/>
                  <a:gd name="T91" fmla="*/ 0 h 116"/>
                  <a:gd name="T92" fmla="*/ 1 w 96"/>
                  <a:gd name="T93" fmla="*/ 0 h 116"/>
                  <a:gd name="T94" fmla="*/ 1 w 96"/>
                  <a:gd name="T95" fmla="*/ 0 h 1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" h="116">
                    <a:moveTo>
                      <a:pt x="38" y="2"/>
                    </a:moveTo>
                    <a:lnTo>
                      <a:pt x="34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4" y="6"/>
                    </a:lnTo>
                    <a:lnTo>
                      <a:pt x="8" y="13"/>
                    </a:lnTo>
                    <a:lnTo>
                      <a:pt x="5" y="16"/>
                    </a:lnTo>
                    <a:lnTo>
                      <a:pt x="4" y="20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1" y="50"/>
                    </a:lnTo>
                    <a:lnTo>
                      <a:pt x="4" y="61"/>
                    </a:lnTo>
                    <a:lnTo>
                      <a:pt x="8" y="72"/>
                    </a:lnTo>
                    <a:lnTo>
                      <a:pt x="15" y="82"/>
                    </a:lnTo>
                    <a:lnTo>
                      <a:pt x="18" y="87"/>
                    </a:lnTo>
                    <a:lnTo>
                      <a:pt x="22" y="91"/>
                    </a:lnTo>
                    <a:lnTo>
                      <a:pt x="26" y="95"/>
                    </a:lnTo>
                    <a:lnTo>
                      <a:pt x="30" y="99"/>
                    </a:lnTo>
                    <a:lnTo>
                      <a:pt x="38" y="106"/>
                    </a:lnTo>
                    <a:lnTo>
                      <a:pt x="48" y="112"/>
                    </a:lnTo>
                    <a:lnTo>
                      <a:pt x="58" y="115"/>
                    </a:lnTo>
                    <a:lnTo>
                      <a:pt x="63" y="116"/>
                    </a:lnTo>
                    <a:lnTo>
                      <a:pt x="67" y="116"/>
                    </a:lnTo>
                    <a:lnTo>
                      <a:pt x="71" y="115"/>
                    </a:lnTo>
                    <a:lnTo>
                      <a:pt x="75" y="115"/>
                    </a:lnTo>
                    <a:lnTo>
                      <a:pt x="80" y="112"/>
                    </a:lnTo>
                    <a:lnTo>
                      <a:pt x="82" y="110"/>
                    </a:lnTo>
                    <a:lnTo>
                      <a:pt x="86" y="108"/>
                    </a:lnTo>
                    <a:lnTo>
                      <a:pt x="89" y="105"/>
                    </a:lnTo>
                    <a:lnTo>
                      <a:pt x="93" y="98"/>
                    </a:lnTo>
                    <a:lnTo>
                      <a:pt x="96" y="88"/>
                    </a:lnTo>
                    <a:lnTo>
                      <a:pt x="96" y="84"/>
                    </a:lnTo>
                    <a:lnTo>
                      <a:pt x="96" y="79"/>
                    </a:lnTo>
                    <a:lnTo>
                      <a:pt x="96" y="68"/>
                    </a:lnTo>
                    <a:lnTo>
                      <a:pt x="93" y="55"/>
                    </a:lnTo>
                    <a:lnTo>
                      <a:pt x="88" y="44"/>
                    </a:lnTo>
                    <a:lnTo>
                      <a:pt x="85" y="39"/>
                    </a:lnTo>
                    <a:lnTo>
                      <a:pt x="82" y="33"/>
                    </a:lnTo>
                    <a:lnTo>
                      <a:pt x="75" y="24"/>
                    </a:lnTo>
                    <a:lnTo>
                      <a:pt x="67" y="16"/>
                    </a:lnTo>
                    <a:lnTo>
                      <a:pt x="58" y="10"/>
                    </a:lnTo>
                    <a:lnTo>
                      <a:pt x="53" y="7"/>
                    </a:lnTo>
                    <a:lnTo>
                      <a:pt x="48" y="5"/>
                    </a:lnTo>
                    <a:lnTo>
                      <a:pt x="44" y="3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2" name="Freeform 1171"/>
              <p:cNvSpPr>
                <a:spLocks/>
              </p:cNvSpPr>
              <p:nvPr userDrawn="1"/>
            </p:nvSpPr>
            <p:spPr bwMode="auto">
              <a:xfrm>
                <a:off x="3769" y="3433"/>
                <a:ext cx="40" cy="51"/>
              </a:xfrm>
              <a:custGeom>
                <a:avLst/>
                <a:gdLst>
                  <a:gd name="T0" fmla="*/ 1 w 79"/>
                  <a:gd name="T1" fmla="*/ 0 h 103"/>
                  <a:gd name="T2" fmla="*/ 1 w 79"/>
                  <a:gd name="T3" fmla="*/ 0 h 103"/>
                  <a:gd name="T4" fmla="*/ 1 w 79"/>
                  <a:gd name="T5" fmla="*/ 0 h 103"/>
                  <a:gd name="T6" fmla="*/ 1 w 79"/>
                  <a:gd name="T7" fmla="*/ 0 h 103"/>
                  <a:gd name="T8" fmla="*/ 1 w 79"/>
                  <a:gd name="T9" fmla="*/ 0 h 103"/>
                  <a:gd name="T10" fmla="*/ 1 w 79"/>
                  <a:gd name="T11" fmla="*/ 0 h 103"/>
                  <a:gd name="T12" fmla="*/ 1 w 79"/>
                  <a:gd name="T13" fmla="*/ 0 h 103"/>
                  <a:gd name="T14" fmla="*/ 1 w 79"/>
                  <a:gd name="T15" fmla="*/ 0 h 103"/>
                  <a:gd name="T16" fmla="*/ 1 w 79"/>
                  <a:gd name="T17" fmla="*/ 0 h 103"/>
                  <a:gd name="T18" fmla="*/ 1 w 79"/>
                  <a:gd name="T19" fmla="*/ 0 h 103"/>
                  <a:gd name="T20" fmla="*/ 0 w 79"/>
                  <a:gd name="T21" fmla="*/ 0 h 103"/>
                  <a:gd name="T22" fmla="*/ 0 w 79"/>
                  <a:gd name="T23" fmla="*/ 0 h 103"/>
                  <a:gd name="T24" fmla="*/ 0 w 79"/>
                  <a:gd name="T25" fmla="*/ 0 h 103"/>
                  <a:gd name="T26" fmla="*/ 1 w 79"/>
                  <a:gd name="T27" fmla="*/ 0 h 103"/>
                  <a:gd name="T28" fmla="*/ 1 w 79"/>
                  <a:gd name="T29" fmla="*/ 0 h 103"/>
                  <a:gd name="T30" fmla="*/ 1 w 79"/>
                  <a:gd name="T31" fmla="*/ 0 h 103"/>
                  <a:gd name="T32" fmla="*/ 1 w 79"/>
                  <a:gd name="T33" fmla="*/ 0 h 103"/>
                  <a:gd name="T34" fmla="*/ 1 w 79"/>
                  <a:gd name="T35" fmla="*/ 0 h 103"/>
                  <a:gd name="T36" fmla="*/ 1 w 79"/>
                  <a:gd name="T37" fmla="*/ 0 h 103"/>
                  <a:gd name="T38" fmla="*/ 1 w 79"/>
                  <a:gd name="T39" fmla="*/ 0 h 103"/>
                  <a:gd name="T40" fmla="*/ 1 w 79"/>
                  <a:gd name="T41" fmla="*/ 0 h 103"/>
                  <a:gd name="T42" fmla="*/ 1 w 79"/>
                  <a:gd name="T43" fmla="*/ 0 h 103"/>
                  <a:gd name="T44" fmla="*/ 1 w 79"/>
                  <a:gd name="T45" fmla="*/ 0 h 103"/>
                  <a:gd name="T46" fmla="*/ 1 w 79"/>
                  <a:gd name="T47" fmla="*/ 0 h 103"/>
                  <a:gd name="T48" fmla="*/ 1 w 79"/>
                  <a:gd name="T49" fmla="*/ 0 h 103"/>
                  <a:gd name="T50" fmla="*/ 1 w 79"/>
                  <a:gd name="T51" fmla="*/ 0 h 103"/>
                  <a:gd name="T52" fmla="*/ 1 w 79"/>
                  <a:gd name="T53" fmla="*/ 0 h 103"/>
                  <a:gd name="T54" fmla="*/ 1 w 79"/>
                  <a:gd name="T55" fmla="*/ 0 h 103"/>
                  <a:gd name="T56" fmla="*/ 1 w 79"/>
                  <a:gd name="T57" fmla="*/ 0 h 103"/>
                  <a:gd name="T58" fmla="*/ 1 w 79"/>
                  <a:gd name="T59" fmla="*/ 0 h 103"/>
                  <a:gd name="T60" fmla="*/ 1 w 79"/>
                  <a:gd name="T61" fmla="*/ 0 h 103"/>
                  <a:gd name="T62" fmla="*/ 1 w 79"/>
                  <a:gd name="T63" fmla="*/ 0 h 103"/>
                  <a:gd name="T64" fmla="*/ 1 w 79"/>
                  <a:gd name="T65" fmla="*/ 0 h 103"/>
                  <a:gd name="T66" fmla="*/ 1 w 79"/>
                  <a:gd name="T67" fmla="*/ 0 h 103"/>
                  <a:gd name="T68" fmla="*/ 1 w 79"/>
                  <a:gd name="T69" fmla="*/ 0 h 103"/>
                  <a:gd name="T70" fmla="*/ 1 w 79"/>
                  <a:gd name="T71" fmla="*/ 0 h 103"/>
                  <a:gd name="T72" fmla="*/ 1 w 79"/>
                  <a:gd name="T73" fmla="*/ 0 h 103"/>
                  <a:gd name="T74" fmla="*/ 1 w 79"/>
                  <a:gd name="T75" fmla="*/ 0 h 103"/>
                  <a:gd name="T76" fmla="*/ 1 w 79"/>
                  <a:gd name="T77" fmla="*/ 0 h 103"/>
                  <a:gd name="T78" fmla="*/ 1 w 79"/>
                  <a:gd name="T79" fmla="*/ 0 h 103"/>
                  <a:gd name="T80" fmla="*/ 1 w 79"/>
                  <a:gd name="T81" fmla="*/ 0 h 103"/>
                  <a:gd name="T82" fmla="*/ 1 w 79"/>
                  <a:gd name="T83" fmla="*/ 0 h 103"/>
                  <a:gd name="T84" fmla="*/ 1 w 79"/>
                  <a:gd name="T85" fmla="*/ 0 h 103"/>
                  <a:gd name="T86" fmla="*/ 1 w 79"/>
                  <a:gd name="T87" fmla="*/ 0 h 103"/>
                  <a:gd name="T88" fmla="*/ 1 w 79"/>
                  <a:gd name="T89" fmla="*/ 0 h 103"/>
                  <a:gd name="T90" fmla="*/ 1 w 79"/>
                  <a:gd name="T91" fmla="*/ 0 h 103"/>
                  <a:gd name="T92" fmla="*/ 1 w 79"/>
                  <a:gd name="T93" fmla="*/ 0 h 103"/>
                  <a:gd name="T94" fmla="*/ 1 w 79"/>
                  <a:gd name="T95" fmla="*/ 0 h 103"/>
                  <a:gd name="T96" fmla="*/ 1 w 79"/>
                  <a:gd name="T97" fmla="*/ 0 h 10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9" h="103">
                    <a:moveTo>
                      <a:pt x="30" y="0"/>
                    </a:move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2" y="16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9" y="68"/>
                    </a:lnTo>
                    <a:lnTo>
                      <a:pt x="12" y="74"/>
                    </a:lnTo>
                    <a:lnTo>
                      <a:pt x="18" y="82"/>
                    </a:lnTo>
                    <a:lnTo>
                      <a:pt x="22" y="86"/>
                    </a:lnTo>
                    <a:lnTo>
                      <a:pt x="24" y="89"/>
                    </a:lnTo>
                    <a:lnTo>
                      <a:pt x="31" y="94"/>
                    </a:lnTo>
                    <a:lnTo>
                      <a:pt x="40" y="100"/>
                    </a:lnTo>
                    <a:lnTo>
                      <a:pt x="48" y="103"/>
                    </a:lnTo>
                    <a:lnTo>
                      <a:pt x="52" y="103"/>
                    </a:lnTo>
                    <a:lnTo>
                      <a:pt x="56" y="103"/>
                    </a:lnTo>
                    <a:lnTo>
                      <a:pt x="62" y="101"/>
                    </a:lnTo>
                    <a:lnTo>
                      <a:pt x="66" y="100"/>
                    </a:lnTo>
                    <a:lnTo>
                      <a:pt x="68" y="97"/>
                    </a:lnTo>
                    <a:lnTo>
                      <a:pt x="71" y="96"/>
                    </a:lnTo>
                    <a:lnTo>
                      <a:pt x="73" y="93"/>
                    </a:lnTo>
                    <a:lnTo>
                      <a:pt x="77" y="86"/>
                    </a:lnTo>
                    <a:lnTo>
                      <a:pt x="78" y="82"/>
                    </a:lnTo>
                    <a:lnTo>
                      <a:pt x="78" y="78"/>
                    </a:lnTo>
                    <a:lnTo>
                      <a:pt x="79" y="68"/>
                    </a:lnTo>
                    <a:lnTo>
                      <a:pt x="78" y="59"/>
                    </a:lnTo>
                    <a:lnTo>
                      <a:pt x="77" y="53"/>
                    </a:lnTo>
                    <a:lnTo>
                      <a:pt x="75" y="48"/>
                    </a:lnTo>
                    <a:lnTo>
                      <a:pt x="74" y="42"/>
                    </a:lnTo>
                    <a:lnTo>
                      <a:pt x="71" y="38"/>
                    </a:lnTo>
                    <a:lnTo>
                      <a:pt x="68" y="33"/>
                    </a:lnTo>
                    <a:lnTo>
                      <a:pt x="66" y="28"/>
                    </a:lnTo>
                    <a:lnTo>
                      <a:pt x="63" y="24"/>
                    </a:lnTo>
                    <a:lnTo>
                      <a:pt x="60" y="20"/>
                    </a:lnTo>
                    <a:lnTo>
                      <a:pt x="57" y="16"/>
                    </a:lnTo>
                    <a:lnTo>
                      <a:pt x="53" y="12"/>
                    </a:lnTo>
                    <a:lnTo>
                      <a:pt x="46" y="6"/>
                    </a:lnTo>
                    <a:lnTo>
                      <a:pt x="38" y="2"/>
                    </a:lnTo>
                    <a:lnTo>
                      <a:pt x="34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3" name="Freeform 1172"/>
              <p:cNvSpPr>
                <a:spLocks/>
              </p:cNvSpPr>
              <p:nvPr userDrawn="1"/>
            </p:nvSpPr>
            <p:spPr bwMode="auto">
              <a:xfrm>
                <a:off x="3983" y="3472"/>
                <a:ext cx="46" cy="56"/>
              </a:xfrm>
              <a:custGeom>
                <a:avLst/>
                <a:gdLst>
                  <a:gd name="T0" fmla="*/ 1 w 92"/>
                  <a:gd name="T1" fmla="*/ 0 h 111"/>
                  <a:gd name="T2" fmla="*/ 1 w 92"/>
                  <a:gd name="T3" fmla="*/ 0 h 111"/>
                  <a:gd name="T4" fmla="*/ 1 w 92"/>
                  <a:gd name="T5" fmla="*/ 0 h 111"/>
                  <a:gd name="T6" fmla="*/ 1 w 92"/>
                  <a:gd name="T7" fmla="*/ 0 h 111"/>
                  <a:gd name="T8" fmla="*/ 1 w 92"/>
                  <a:gd name="T9" fmla="*/ 1 h 111"/>
                  <a:gd name="T10" fmla="*/ 1 w 92"/>
                  <a:gd name="T11" fmla="*/ 1 h 111"/>
                  <a:gd name="T12" fmla="*/ 1 w 92"/>
                  <a:gd name="T13" fmla="*/ 1 h 111"/>
                  <a:gd name="T14" fmla="*/ 1 w 92"/>
                  <a:gd name="T15" fmla="*/ 1 h 111"/>
                  <a:gd name="T16" fmla="*/ 1 w 92"/>
                  <a:gd name="T17" fmla="*/ 1 h 111"/>
                  <a:gd name="T18" fmla="*/ 1 w 92"/>
                  <a:gd name="T19" fmla="*/ 1 h 111"/>
                  <a:gd name="T20" fmla="*/ 1 w 92"/>
                  <a:gd name="T21" fmla="*/ 1 h 111"/>
                  <a:gd name="T22" fmla="*/ 1 w 92"/>
                  <a:gd name="T23" fmla="*/ 1 h 111"/>
                  <a:gd name="T24" fmla="*/ 1 w 92"/>
                  <a:gd name="T25" fmla="*/ 1 h 111"/>
                  <a:gd name="T26" fmla="*/ 0 w 92"/>
                  <a:gd name="T27" fmla="*/ 1 h 111"/>
                  <a:gd name="T28" fmla="*/ 0 w 92"/>
                  <a:gd name="T29" fmla="*/ 1 h 111"/>
                  <a:gd name="T30" fmla="*/ 1 w 92"/>
                  <a:gd name="T31" fmla="*/ 1 h 111"/>
                  <a:gd name="T32" fmla="*/ 1 w 92"/>
                  <a:gd name="T33" fmla="*/ 1 h 111"/>
                  <a:gd name="T34" fmla="*/ 1 w 92"/>
                  <a:gd name="T35" fmla="*/ 1 h 111"/>
                  <a:gd name="T36" fmla="*/ 1 w 92"/>
                  <a:gd name="T37" fmla="*/ 1 h 111"/>
                  <a:gd name="T38" fmla="*/ 1 w 92"/>
                  <a:gd name="T39" fmla="*/ 1 h 111"/>
                  <a:gd name="T40" fmla="*/ 1 w 92"/>
                  <a:gd name="T41" fmla="*/ 1 h 111"/>
                  <a:gd name="T42" fmla="*/ 1 w 92"/>
                  <a:gd name="T43" fmla="*/ 1 h 111"/>
                  <a:gd name="T44" fmla="*/ 1 w 92"/>
                  <a:gd name="T45" fmla="*/ 1 h 111"/>
                  <a:gd name="T46" fmla="*/ 1 w 92"/>
                  <a:gd name="T47" fmla="*/ 1 h 111"/>
                  <a:gd name="T48" fmla="*/ 1 w 92"/>
                  <a:gd name="T49" fmla="*/ 1 h 111"/>
                  <a:gd name="T50" fmla="*/ 1 w 92"/>
                  <a:gd name="T51" fmla="*/ 1 h 111"/>
                  <a:gd name="T52" fmla="*/ 1 w 92"/>
                  <a:gd name="T53" fmla="*/ 1 h 111"/>
                  <a:gd name="T54" fmla="*/ 1 w 92"/>
                  <a:gd name="T55" fmla="*/ 1 h 111"/>
                  <a:gd name="T56" fmla="*/ 1 w 92"/>
                  <a:gd name="T57" fmla="*/ 1 h 111"/>
                  <a:gd name="T58" fmla="*/ 1 w 92"/>
                  <a:gd name="T59" fmla="*/ 1 h 111"/>
                  <a:gd name="T60" fmla="*/ 1 w 92"/>
                  <a:gd name="T61" fmla="*/ 1 h 111"/>
                  <a:gd name="T62" fmla="*/ 1 w 92"/>
                  <a:gd name="T63" fmla="*/ 1 h 111"/>
                  <a:gd name="T64" fmla="*/ 1 w 92"/>
                  <a:gd name="T65" fmla="*/ 1 h 111"/>
                  <a:gd name="T66" fmla="*/ 1 w 92"/>
                  <a:gd name="T67" fmla="*/ 1 h 111"/>
                  <a:gd name="T68" fmla="*/ 1 w 92"/>
                  <a:gd name="T69" fmla="*/ 1 h 111"/>
                  <a:gd name="T70" fmla="*/ 1 w 92"/>
                  <a:gd name="T71" fmla="*/ 1 h 111"/>
                  <a:gd name="T72" fmla="*/ 1 w 92"/>
                  <a:gd name="T73" fmla="*/ 1 h 111"/>
                  <a:gd name="T74" fmla="*/ 1 w 92"/>
                  <a:gd name="T75" fmla="*/ 1 h 111"/>
                  <a:gd name="T76" fmla="*/ 1 w 92"/>
                  <a:gd name="T77" fmla="*/ 1 h 111"/>
                  <a:gd name="T78" fmla="*/ 1 w 92"/>
                  <a:gd name="T79" fmla="*/ 1 h 111"/>
                  <a:gd name="T80" fmla="*/ 1 w 92"/>
                  <a:gd name="T81" fmla="*/ 1 h 111"/>
                  <a:gd name="T82" fmla="*/ 1 w 92"/>
                  <a:gd name="T83" fmla="*/ 1 h 111"/>
                  <a:gd name="T84" fmla="*/ 1 w 92"/>
                  <a:gd name="T85" fmla="*/ 1 h 111"/>
                  <a:gd name="T86" fmla="*/ 1 w 92"/>
                  <a:gd name="T87" fmla="*/ 1 h 111"/>
                  <a:gd name="T88" fmla="*/ 1 w 92"/>
                  <a:gd name="T89" fmla="*/ 1 h 111"/>
                  <a:gd name="T90" fmla="*/ 1 w 92"/>
                  <a:gd name="T91" fmla="*/ 1 h 111"/>
                  <a:gd name="T92" fmla="*/ 1 w 92"/>
                  <a:gd name="T93" fmla="*/ 1 h 111"/>
                  <a:gd name="T94" fmla="*/ 1 w 92"/>
                  <a:gd name="T95" fmla="*/ 1 h 111"/>
                  <a:gd name="T96" fmla="*/ 1 w 92"/>
                  <a:gd name="T97" fmla="*/ 1 h 111"/>
                  <a:gd name="T98" fmla="*/ 1 w 92"/>
                  <a:gd name="T99" fmla="*/ 0 h 1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2" h="111">
                    <a:moveTo>
                      <a:pt x="36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7" y="3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7"/>
                    </a:lnTo>
                    <a:lnTo>
                      <a:pt x="4" y="58"/>
                    </a:lnTo>
                    <a:lnTo>
                      <a:pt x="8" y="69"/>
                    </a:lnTo>
                    <a:lnTo>
                      <a:pt x="11" y="74"/>
                    </a:lnTo>
                    <a:lnTo>
                      <a:pt x="14" y="78"/>
                    </a:lnTo>
                    <a:lnTo>
                      <a:pt x="21" y="88"/>
                    </a:lnTo>
                    <a:lnTo>
                      <a:pt x="29" y="96"/>
                    </a:lnTo>
                    <a:lnTo>
                      <a:pt x="33" y="99"/>
                    </a:lnTo>
                    <a:lnTo>
                      <a:pt x="37" y="102"/>
                    </a:lnTo>
                    <a:lnTo>
                      <a:pt x="45" y="107"/>
                    </a:lnTo>
                    <a:lnTo>
                      <a:pt x="51" y="109"/>
                    </a:lnTo>
                    <a:lnTo>
                      <a:pt x="55" y="110"/>
                    </a:lnTo>
                    <a:lnTo>
                      <a:pt x="61" y="111"/>
                    </a:lnTo>
                    <a:lnTo>
                      <a:pt x="65" y="111"/>
                    </a:lnTo>
                    <a:lnTo>
                      <a:pt x="69" y="110"/>
                    </a:lnTo>
                    <a:lnTo>
                      <a:pt x="72" y="110"/>
                    </a:lnTo>
                    <a:lnTo>
                      <a:pt x="78" y="106"/>
                    </a:lnTo>
                    <a:lnTo>
                      <a:pt x="83" y="103"/>
                    </a:lnTo>
                    <a:lnTo>
                      <a:pt x="84" y="100"/>
                    </a:lnTo>
                    <a:lnTo>
                      <a:pt x="87" y="96"/>
                    </a:lnTo>
                    <a:lnTo>
                      <a:pt x="88" y="93"/>
                    </a:lnTo>
                    <a:lnTo>
                      <a:pt x="91" y="89"/>
                    </a:lnTo>
                    <a:lnTo>
                      <a:pt x="91" y="85"/>
                    </a:lnTo>
                    <a:lnTo>
                      <a:pt x="92" y="80"/>
                    </a:lnTo>
                    <a:lnTo>
                      <a:pt x="92" y="74"/>
                    </a:lnTo>
                    <a:lnTo>
                      <a:pt x="91" y="63"/>
                    </a:lnTo>
                    <a:lnTo>
                      <a:pt x="88" y="52"/>
                    </a:lnTo>
                    <a:lnTo>
                      <a:pt x="84" y="41"/>
                    </a:lnTo>
                    <a:lnTo>
                      <a:pt x="78" y="32"/>
                    </a:lnTo>
                    <a:lnTo>
                      <a:pt x="72" y="22"/>
                    </a:lnTo>
                    <a:lnTo>
                      <a:pt x="63" y="14"/>
                    </a:lnTo>
                    <a:lnTo>
                      <a:pt x="55" y="7"/>
                    </a:lnTo>
                    <a:lnTo>
                      <a:pt x="45" y="3"/>
                    </a:lnTo>
                    <a:lnTo>
                      <a:pt x="41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4" name="Freeform 1173"/>
              <p:cNvSpPr>
                <a:spLocks/>
              </p:cNvSpPr>
              <p:nvPr userDrawn="1"/>
            </p:nvSpPr>
            <p:spPr bwMode="auto">
              <a:xfrm>
                <a:off x="3930" y="3586"/>
                <a:ext cx="44" cy="55"/>
              </a:xfrm>
              <a:custGeom>
                <a:avLst/>
                <a:gdLst>
                  <a:gd name="T0" fmla="*/ 0 w 89"/>
                  <a:gd name="T1" fmla="*/ 1 h 110"/>
                  <a:gd name="T2" fmla="*/ 0 w 89"/>
                  <a:gd name="T3" fmla="*/ 0 h 110"/>
                  <a:gd name="T4" fmla="*/ 0 w 89"/>
                  <a:gd name="T5" fmla="*/ 0 h 110"/>
                  <a:gd name="T6" fmla="*/ 0 w 89"/>
                  <a:gd name="T7" fmla="*/ 1 h 110"/>
                  <a:gd name="T8" fmla="*/ 0 w 89"/>
                  <a:gd name="T9" fmla="*/ 1 h 110"/>
                  <a:gd name="T10" fmla="*/ 0 w 89"/>
                  <a:gd name="T11" fmla="*/ 1 h 110"/>
                  <a:gd name="T12" fmla="*/ 0 w 89"/>
                  <a:gd name="T13" fmla="*/ 1 h 110"/>
                  <a:gd name="T14" fmla="*/ 0 w 89"/>
                  <a:gd name="T15" fmla="*/ 1 h 110"/>
                  <a:gd name="T16" fmla="*/ 0 w 89"/>
                  <a:gd name="T17" fmla="*/ 1 h 110"/>
                  <a:gd name="T18" fmla="*/ 0 w 89"/>
                  <a:gd name="T19" fmla="*/ 1 h 110"/>
                  <a:gd name="T20" fmla="*/ 0 w 89"/>
                  <a:gd name="T21" fmla="*/ 1 h 110"/>
                  <a:gd name="T22" fmla="*/ 0 w 89"/>
                  <a:gd name="T23" fmla="*/ 1 h 110"/>
                  <a:gd name="T24" fmla="*/ 0 w 89"/>
                  <a:gd name="T25" fmla="*/ 1 h 110"/>
                  <a:gd name="T26" fmla="*/ 0 w 89"/>
                  <a:gd name="T27" fmla="*/ 1 h 110"/>
                  <a:gd name="T28" fmla="*/ 0 w 89"/>
                  <a:gd name="T29" fmla="*/ 1 h 110"/>
                  <a:gd name="T30" fmla="*/ 0 w 89"/>
                  <a:gd name="T31" fmla="*/ 1 h 110"/>
                  <a:gd name="T32" fmla="*/ 0 w 89"/>
                  <a:gd name="T33" fmla="*/ 1 h 110"/>
                  <a:gd name="T34" fmla="*/ 0 w 89"/>
                  <a:gd name="T35" fmla="*/ 1 h 110"/>
                  <a:gd name="T36" fmla="*/ 0 w 89"/>
                  <a:gd name="T37" fmla="*/ 1 h 110"/>
                  <a:gd name="T38" fmla="*/ 0 w 89"/>
                  <a:gd name="T39" fmla="*/ 1 h 110"/>
                  <a:gd name="T40" fmla="*/ 0 w 89"/>
                  <a:gd name="T41" fmla="*/ 1 h 110"/>
                  <a:gd name="T42" fmla="*/ 0 w 89"/>
                  <a:gd name="T43" fmla="*/ 1 h 110"/>
                  <a:gd name="T44" fmla="*/ 0 w 89"/>
                  <a:gd name="T45" fmla="*/ 1 h 110"/>
                  <a:gd name="T46" fmla="*/ 0 w 89"/>
                  <a:gd name="T47" fmla="*/ 1 h 110"/>
                  <a:gd name="T48" fmla="*/ 0 w 89"/>
                  <a:gd name="T49" fmla="*/ 1 h 110"/>
                  <a:gd name="T50" fmla="*/ 0 w 89"/>
                  <a:gd name="T51" fmla="*/ 1 h 110"/>
                  <a:gd name="T52" fmla="*/ 0 w 89"/>
                  <a:gd name="T53" fmla="*/ 1 h 110"/>
                  <a:gd name="T54" fmla="*/ 0 w 89"/>
                  <a:gd name="T55" fmla="*/ 1 h 110"/>
                  <a:gd name="T56" fmla="*/ 0 w 89"/>
                  <a:gd name="T57" fmla="*/ 1 h 110"/>
                  <a:gd name="T58" fmla="*/ 0 w 89"/>
                  <a:gd name="T59" fmla="*/ 1 h 110"/>
                  <a:gd name="T60" fmla="*/ 0 w 89"/>
                  <a:gd name="T61" fmla="*/ 1 h 110"/>
                  <a:gd name="T62" fmla="*/ 0 w 89"/>
                  <a:gd name="T63" fmla="*/ 1 h 110"/>
                  <a:gd name="T64" fmla="*/ 0 w 89"/>
                  <a:gd name="T65" fmla="*/ 1 h 110"/>
                  <a:gd name="T66" fmla="*/ 0 w 89"/>
                  <a:gd name="T67" fmla="*/ 1 h 110"/>
                  <a:gd name="T68" fmla="*/ 0 w 89"/>
                  <a:gd name="T69" fmla="*/ 1 h 110"/>
                  <a:gd name="T70" fmla="*/ 0 w 89"/>
                  <a:gd name="T71" fmla="*/ 1 h 110"/>
                  <a:gd name="T72" fmla="*/ 0 w 89"/>
                  <a:gd name="T73" fmla="*/ 1 h 110"/>
                  <a:gd name="T74" fmla="*/ 0 w 89"/>
                  <a:gd name="T75" fmla="*/ 1 h 110"/>
                  <a:gd name="T76" fmla="*/ 0 w 89"/>
                  <a:gd name="T77" fmla="*/ 1 h 110"/>
                  <a:gd name="T78" fmla="*/ 0 w 89"/>
                  <a:gd name="T79" fmla="*/ 1 h 110"/>
                  <a:gd name="T80" fmla="*/ 0 w 89"/>
                  <a:gd name="T81" fmla="*/ 1 h 110"/>
                  <a:gd name="T82" fmla="*/ 0 w 89"/>
                  <a:gd name="T83" fmla="*/ 1 h 110"/>
                  <a:gd name="T84" fmla="*/ 0 w 89"/>
                  <a:gd name="T85" fmla="*/ 1 h 110"/>
                  <a:gd name="T86" fmla="*/ 0 w 89"/>
                  <a:gd name="T87" fmla="*/ 1 h 110"/>
                  <a:gd name="T88" fmla="*/ 0 w 89"/>
                  <a:gd name="T89" fmla="*/ 1 h 110"/>
                  <a:gd name="T90" fmla="*/ 0 w 89"/>
                  <a:gd name="T91" fmla="*/ 1 h 110"/>
                  <a:gd name="T92" fmla="*/ 0 w 89"/>
                  <a:gd name="T93" fmla="*/ 1 h 110"/>
                  <a:gd name="T94" fmla="*/ 0 w 89"/>
                  <a:gd name="T95" fmla="*/ 1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9" h="110">
                    <a:moveTo>
                      <a:pt x="35" y="2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5" y="14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3" y="57"/>
                    </a:lnTo>
                    <a:lnTo>
                      <a:pt x="7" y="68"/>
                    </a:lnTo>
                    <a:lnTo>
                      <a:pt x="13" y="77"/>
                    </a:lnTo>
                    <a:lnTo>
                      <a:pt x="20" y="85"/>
                    </a:lnTo>
                    <a:lnTo>
                      <a:pt x="28" y="94"/>
                    </a:lnTo>
                    <a:lnTo>
                      <a:pt x="35" y="101"/>
                    </a:lnTo>
                    <a:lnTo>
                      <a:pt x="40" y="103"/>
                    </a:lnTo>
                    <a:lnTo>
                      <a:pt x="45" y="106"/>
                    </a:lnTo>
                    <a:lnTo>
                      <a:pt x="53" y="109"/>
                    </a:lnTo>
                    <a:lnTo>
                      <a:pt x="61" y="110"/>
                    </a:lnTo>
                    <a:lnTo>
                      <a:pt x="65" y="110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6" y="106"/>
                    </a:lnTo>
                    <a:lnTo>
                      <a:pt x="79" y="103"/>
                    </a:lnTo>
                    <a:lnTo>
                      <a:pt x="80" y="101"/>
                    </a:lnTo>
                    <a:lnTo>
                      <a:pt x="83" y="98"/>
                    </a:lnTo>
                    <a:lnTo>
                      <a:pt x="84" y="94"/>
                    </a:lnTo>
                    <a:lnTo>
                      <a:pt x="86" y="90"/>
                    </a:lnTo>
                    <a:lnTo>
                      <a:pt x="87" y="85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65"/>
                    </a:lnTo>
                    <a:lnTo>
                      <a:pt x="84" y="54"/>
                    </a:lnTo>
                    <a:lnTo>
                      <a:pt x="83" y="48"/>
                    </a:lnTo>
                    <a:lnTo>
                      <a:pt x="80" y="43"/>
                    </a:lnTo>
                    <a:lnTo>
                      <a:pt x="75" y="33"/>
                    </a:lnTo>
                    <a:lnTo>
                      <a:pt x="68" y="24"/>
                    </a:lnTo>
                    <a:lnTo>
                      <a:pt x="60" y="17"/>
                    </a:lnTo>
                    <a:lnTo>
                      <a:pt x="51" y="10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5" name="Freeform 1174"/>
              <p:cNvSpPr>
                <a:spLocks/>
              </p:cNvSpPr>
              <p:nvPr userDrawn="1"/>
            </p:nvSpPr>
            <p:spPr bwMode="auto">
              <a:xfrm>
                <a:off x="4167" y="3640"/>
                <a:ext cx="51" cy="59"/>
              </a:xfrm>
              <a:custGeom>
                <a:avLst/>
                <a:gdLst>
                  <a:gd name="T0" fmla="*/ 1 w 102"/>
                  <a:gd name="T1" fmla="*/ 0 h 119"/>
                  <a:gd name="T2" fmla="*/ 1 w 102"/>
                  <a:gd name="T3" fmla="*/ 0 h 119"/>
                  <a:gd name="T4" fmla="*/ 1 w 102"/>
                  <a:gd name="T5" fmla="*/ 0 h 119"/>
                  <a:gd name="T6" fmla="*/ 1 w 102"/>
                  <a:gd name="T7" fmla="*/ 0 h 119"/>
                  <a:gd name="T8" fmla="*/ 1 w 102"/>
                  <a:gd name="T9" fmla="*/ 0 h 119"/>
                  <a:gd name="T10" fmla="*/ 1 w 102"/>
                  <a:gd name="T11" fmla="*/ 0 h 119"/>
                  <a:gd name="T12" fmla="*/ 1 w 102"/>
                  <a:gd name="T13" fmla="*/ 0 h 119"/>
                  <a:gd name="T14" fmla="*/ 1 w 102"/>
                  <a:gd name="T15" fmla="*/ 0 h 119"/>
                  <a:gd name="T16" fmla="*/ 1 w 102"/>
                  <a:gd name="T17" fmla="*/ 0 h 119"/>
                  <a:gd name="T18" fmla="*/ 1 w 102"/>
                  <a:gd name="T19" fmla="*/ 0 h 119"/>
                  <a:gd name="T20" fmla="*/ 1 w 102"/>
                  <a:gd name="T21" fmla="*/ 0 h 119"/>
                  <a:gd name="T22" fmla="*/ 1 w 102"/>
                  <a:gd name="T23" fmla="*/ 0 h 119"/>
                  <a:gd name="T24" fmla="*/ 1 w 102"/>
                  <a:gd name="T25" fmla="*/ 0 h 119"/>
                  <a:gd name="T26" fmla="*/ 0 w 102"/>
                  <a:gd name="T27" fmla="*/ 0 h 119"/>
                  <a:gd name="T28" fmla="*/ 0 w 102"/>
                  <a:gd name="T29" fmla="*/ 0 h 119"/>
                  <a:gd name="T30" fmla="*/ 1 w 102"/>
                  <a:gd name="T31" fmla="*/ 0 h 119"/>
                  <a:gd name="T32" fmla="*/ 1 w 102"/>
                  <a:gd name="T33" fmla="*/ 0 h 119"/>
                  <a:gd name="T34" fmla="*/ 1 w 102"/>
                  <a:gd name="T35" fmla="*/ 0 h 119"/>
                  <a:gd name="T36" fmla="*/ 1 w 102"/>
                  <a:gd name="T37" fmla="*/ 0 h 119"/>
                  <a:gd name="T38" fmla="*/ 1 w 102"/>
                  <a:gd name="T39" fmla="*/ 0 h 119"/>
                  <a:gd name="T40" fmla="*/ 1 w 102"/>
                  <a:gd name="T41" fmla="*/ 0 h 119"/>
                  <a:gd name="T42" fmla="*/ 1 w 102"/>
                  <a:gd name="T43" fmla="*/ 0 h 119"/>
                  <a:gd name="T44" fmla="*/ 1 w 102"/>
                  <a:gd name="T45" fmla="*/ 0 h 119"/>
                  <a:gd name="T46" fmla="*/ 1 w 102"/>
                  <a:gd name="T47" fmla="*/ 0 h 119"/>
                  <a:gd name="T48" fmla="*/ 1 w 102"/>
                  <a:gd name="T49" fmla="*/ 0 h 119"/>
                  <a:gd name="T50" fmla="*/ 1 w 102"/>
                  <a:gd name="T51" fmla="*/ 0 h 119"/>
                  <a:gd name="T52" fmla="*/ 1 w 102"/>
                  <a:gd name="T53" fmla="*/ 0 h 119"/>
                  <a:gd name="T54" fmla="*/ 1 w 102"/>
                  <a:gd name="T55" fmla="*/ 0 h 119"/>
                  <a:gd name="T56" fmla="*/ 1 w 102"/>
                  <a:gd name="T57" fmla="*/ 0 h 119"/>
                  <a:gd name="T58" fmla="*/ 1 w 102"/>
                  <a:gd name="T59" fmla="*/ 0 h 119"/>
                  <a:gd name="T60" fmla="*/ 1 w 102"/>
                  <a:gd name="T61" fmla="*/ 0 h 119"/>
                  <a:gd name="T62" fmla="*/ 1 w 102"/>
                  <a:gd name="T63" fmla="*/ 0 h 119"/>
                  <a:gd name="T64" fmla="*/ 1 w 102"/>
                  <a:gd name="T65" fmla="*/ 0 h 119"/>
                  <a:gd name="T66" fmla="*/ 1 w 102"/>
                  <a:gd name="T67" fmla="*/ 0 h 119"/>
                  <a:gd name="T68" fmla="*/ 1 w 102"/>
                  <a:gd name="T69" fmla="*/ 0 h 119"/>
                  <a:gd name="T70" fmla="*/ 1 w 102"/>
                  <a:gd name="T71" fmla="*/ 0 h 119"/>
                  <a:gd name="T72" fmla="*/ 1 w 102"/>
                  <a:gd name="T73" fmla="*/ 0 h 119"/>
                  <a:gd name="T74" fmla="*/ 1 w 102"/>
                  <a:gd name="T75" fmla="*/ 0 h 119"/>
                  <a:gd name="T76" fmla="*/ 1 w 102"/>
                  <a:gd name="T77" fmla="*/ 0 h 119"/>
                  <a:gd name="T78" fmla="*/ 1 w 102"/>
                  <a:gd name="T79" fmla="*/ 0 h 119"/>
                  <a:gd name="T80" fmla="*/ 1 w 102"/>
                  <a:gd name="T81" fmla="*/ 0 h 119"/>
                  <a:gd name="T82" fmla="*/ 1 w 102"/>
                  <a:gd name="T83" fmla="*/ 0 h 119"/>
                  <a:gd name="T84" fmla="*/ 1 w 102"/>
                  <a:gd name="T85" fmla="*/ 0 h 119"/>
                  <a:gd name="T86" fmla="*/ 1 w 102"/>
                  <a:gd name="T87" fmla="*/ 0 h 119"/>
                  <a:gd name="T88" fmla="*/ 1 w 102"/>
                  <a:gd name="T89" fmla="*/ 0 h 119"/>
                  <a:gd name="T90" fmla="*/ 1 w 102"/>
                  <a:gd name="T91" fmla="*/ 0 h 119"/>
                  <a:gd name="T92" fmla="*/ 1 w 102"/>
                  <a:gd name="T93" fmla="*/ 0 h 119"/>
                  <a:gd name="T94" fmla="*/ 1 w 102"/>
                  <a:gd name="T95" fmla="*/ 0 h 119"/>
                  <a:gd name="T96" fmla="*/ 1 w 102"/>
                  <a:gd name="T97" fmla="*/ 0 h 119"/>
                  <a:gd name="T98" fmla="*/ 1 w 102"/>
                  <a:gd name="T99" fmla="*/ 0 h 119"/>
                  <a:gd name="T100" fmla="*/ 1 w 102"/>
                  <a:gd name="T101" fmla="*/ 0 h 119"/>
                  <a:gd name="T102" fmla="*/ 1 w 102"/>
                  <a:gd name="T103" fmla="*/ 0 h 119"/>
                  <a:gd name="T104" fmla="*/ 1 w 102"/>
                  <a:gd name="T105" fmla="*/ 0 h 1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19">
                    <a:moveTo>
                      <a:pt x="41" y="2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5" y="14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4" y="60"/>
                    </a:lnTo>
                    <a:lnTo>
                      <a:pt x="5" y="65"/>
                    </a:lnTo>
                    <a:lnTo>
                      <a:pt x="8" y="72"/>
                    </a:lnTo>
                    <a:lnTo>
                      <a:pt x="15" y="83"/>
                    </a:lnTo>
                    <a:lnTo>
                      <a:pt x="22" y="93"/>
                    </a:lnTo>
                    <a:lnTo>
                      <a:pt x="32" y="101"/>
                    </a:lnTo>
                    <a:lnTo>
                      <a:pt x="40" y="109"/>
                    </a:lnTo>
                    <a:lnTo>
                      <a:pt x="45" y="112"/>
                    </a:lnTo>
                    <a:lnTo>
                      <a:pt x="51" y="115"/>
                    </a:lnTo>
                    <a:lnTo>
                      <a:pt x="55" y="116"/>
                    </a:lnTo>
                    <a:lnTo>
                      <a:pt x="60" y="117"/>
                    </a:lnTo>
                    <a:lnTo>
                      <a:pt x="66" y="119"/>
                    </a:lnTo>
                    <a:lnTo>
                      <a:pt x="70" y="119"/>
                    </a:lnTo>
                    <a:lnTo>
                      <a:pt x="80" y="117"/>
                    </a:lnTo>
                    <a:lnTo>
                      <a:pt x="84" y="116"/>
                    </a:lnTo>
                    <a:lnTo>
                      <a:pt x="87" y="115"/>
                    </a:lnTo>
                    <a:lnTo>
                      <a:pt x="91" y="112"/>
                    </a:lnTo>
                    <a:lnTo>
                      <a:pt x="93" y="109"/>
                    </a:lnTo>
                    <a:lnTo>
                      <a:pt x="98" y="102"/>
                    </a:lnTo>
                    <a:lnTo>
                      <a:pt x="100" y="98"/>
                    </a:lnTo>
                    <a:lnTo>
                      <a:pt x="102" y="93"/>
                    </a:lnTo>
                    <a:lnTo>
                      <a:pt x="102" y="88"/>
                    </a:lnTo>
                    <a:lnTo>
                      <a:pt x="102" y="83"/>
                    </a:lnTo>
                    <a:lnTo>
                      <a:pt x="102" y="72"/>
                    </a:lnTo>
                    <a:lnTo>
                      <a:pt x="98" y="60"/>
                    </a:lnTo>
                    <a:lnTo>
                      <a:pt x="93" y="47"/>
                    </a:lnTo>
                    <a:lnTo>
                      <a:pt x="91" y="42"/>
                    </a:lnTo>
                    <a:lnTo>
                      <a:pt x="87" y="36"/>
                    </a:lnTo>
                    <a:lnTo>
                      <a:pt x="80" y="27"/>
                    </a:lnTo>
                    <a:lnTo>
                      <a:pt x="70" y="18"/>
                    </a:lnTo>
                    <a:lnTo>
                      <a:pt x="66" y="14"/>
                    </a:lnTo>
                    <a:lnTo>
                      <a:pt x="60" y="10"/>
                    </a:lnTo>
                    <a:lnTo>
                      <a:pt x="56" y="7"/>
                    </a:lnTo>
                    <a:lnTo>
                      <a:pt x="51" y="5"/>
                    </a:lnTo>
                    <a:lnTo>
                      <a:pt x="45" y="3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6" name="Freeform 1175"/>
              <p:cNvSpPr>
                <a:spLocks/>
              </p:cNvSpPr>
              <p:nvPr userDrawn="1"/>
            </p:nvSpPr>
            <p:spPr bwMode="auto">
              <a:xfrm>
                <a:off x="3725" y="3540"/>
                <a:ext cx="38" cy="51"/>
              </a:xfrm>
              <a:custGeom>
                <a:avLst/>
                <a:gdLst>
                  <a:gd name="T0" fmla="*/ 1 w 75"/>
                  <a:gd name="T1" fmla="*/ 1 h 102"/>
                  <a:gd name="T2" fmla="*/ 1 w 75"/>
                  <a:gd name="T3" fmla="*/ 0 h 102"/>
                  <a:gd name="T4" fmla="*/ 1 w 75"/>
                  <a:gd name="T5" fmla="*/ 0 h 102"/>
                  <a:gd name="T6" fmla="*/ 1 w 75"/>
                  <a:gd name="T7" fmla="*/ 1 h 102"/>
                  <a:gd name="T8" fmla="*/ 1 w 75"/>
                  <a:gd name="T9" fmla="*/ 1 h 102"/>
                  <a:gd name="T10" fmla="*/ 1 w 75"/>
                  <a:gd name="T11" fmla="*/ 1 h 102"/>
                  <a:gd name="T12" fmla="*/ 1 w 75"/>
                  <a:gd name="T13" fmla="*/ 1 h 102"/>
                  <a:gd name="T14" fmla="*/ 1 w 75"/>
                  <a:gd name="T15" fmla="*/ 1 h 102"/>
                  <a:gd name="T16" fmla="*/ 1 w 75"/>
                  <a:gd name="T17" fmla="*/ 1 h 102"/>
                  <a:gd name="T18" fmla="*/ 1 w 75"/>
                  <a:gd name="T19" fmla="*/ 1 h 102"/>
                  <a:gd name="T20" fmla="*/ 0 w 75"/>
                  <a:gd name="T21" fmla="*/ 1 h 102"/>
                  <a:gd name="T22" fmla="*/ 0 w 75"/>
                  <a:gd name="T23" fmla="*/ 1 h 102"/>
                  <a:gd name="T24" fmla="*/ 0 w 75"/>
                  <a:gd name="T25" fmla="*/ 1 h 102"/>
                  <a:gd name="T26" fmla="*/ 1 w 75"/>
                  <a:gd name="T27" fmla="*/ 1 h 102"/>
                  <a:gd name="T28" fmla="*/ 1 w 75"/>
                  <a:gd name="T29" fmla="*/ 1 h 102"/>
                  <a:gd name="T30" fmla="*/ 1 w 75"/>
                  <a:gd name="T31" fmla="*/ 1 h 102"/>
                  <a:gd name="T32" fmla="*/ 1 w 75"/>
                  <a:gd name="T33" fmla="*/ 1 h 102"/>
                  <a:gd name="T34" fmla="*/ 1 w 75"/>
                  <a:gd name="T35" fmla="*/ 1 h 102"/>
                  <a:gd name="T36" fmla="*/ 1 w 75"/>
                  <a:gd name="T37" fmla="*/ 1 h 102"/>
                  <a:gd name="T38" fmla="*/ 1 w 75"/>
                  <a:gd name="T39" fmla="*/ 1 h 102"/>
                  <a:gd name="T40" fmla="*/ 1 w 75"/>
                  <a:gd name="T41" fmla="*/ 1 h 102"/>
                  <a:gd name="T42" fmla="*/ 1 w 75"/>
                  <a:gd name="T43" fmla="*/ 1 h 102"/>
                  <a:gd name="T44" fmla="*/ 1 w 75"/>
                  <a:gd name="T45" fmla="*/ 1 h 102"/>
                  <a:gd name="T46" fmla="*/ 1 w 75"/>
                  <a:gd name="T47" fmla="*/ 1 h 102"/>
                  <a:gd name="T48" fmla="*/ 1 w 75"/>
                  <a:gd name="T49" fmla="*/ 1 h 102"/>
                  <a:gd name="T50" fmla="*/ 1 w 75"/>
                  <a:gd name="T51" fmla="*/ 1 h 102"/>
                  <a:gd name="T52" fmla="*/ 1 w 75"/>
                  <a:gd name="T53" fmla="*/ 1 h 102"/>
                  <a:gd name="T54" fmla="*/ 1 w 75"/>
                  <a:gd name="T55" fmla="*/ 1 h 102"/>
                  <a:gd name="T56" fmla="*/ 1 w 75"/>
                  <a:gd name="T57" fmla="*/ 1 h 102"/>
                  <a:gd name="T58" fmla="*/ 1 w 75"/>
                  <a:gd name="T59" fmla="*/ 1 h 102"/>
                  <a:gd name="T60" fmla="*/ 1 w 75"/>
                  <a:gd name="T61" fmla="*/ 1 h 102"/>
                  <a:gd name="T62" fmla="*/ 1 w 75"/>
                  <a:gd name="T63" fmla="*/ 1 h 102"/>
                  <a:gd name="T64" fmla="*/ 1 w 75"/>
                  <a:gd name="T65" fmla="*/ 1 h 102"/>
                  <a:gd name="T66" fmla="*/ 1 w 75"/>
                  <a:gd name="T67" fmla="*/ 1 h 102"/>
                  <a:gd name="T68" fmla="*/ 1 w 75"/>
                  <a:gd name="T69" fmla="*/ 1 h 102"/>
                  <a:gd name="T70" fmla="*/ 1 w 75"/>
                  <a:gd name="T71" fmla="*/ 1 h 102"/>
                  <a:gd name="T72" fmla="*/ 1 w 75"/>
                  <a:gd name="T73" fmla="*/ 1 h 102"/>
                  <a:gd name="T74" fmla="*/ 1 w 75"/>
                  <a:gd name="T75" fmla="*/ 1 h 102"/>
                  <a:gd name="T76" fmla="*/ 1 w 75"/>
                  <a:gd name="T77" fmla="*/ 1 h 102"/>
                  <a:gd name="T78" fmla="*/ 1 w 75"/>
                  <a:gd name="T79" fmla="*/ 1 h 102"/>
                  <a:gd name="T80" fmla="*/ 1 w 75"/>
                  <a:gd name="T81" fmla="*/ 1 h 102"/>
                  <a:gd name="T82" fmla="*/ 1 w 75"/>
                  <a:gd name="T83" fmla="*/ 1 h 102"/>
                  <a:gd name="T84" fmla="*/ 1 w 75"/>
                  <a:gd name="T85" fmla="*/ 1 h 102"/>
                  <a:gd name="T86" fmla="*/ 1 w 75"/>
                  <a:gd name="T87" fmla="*/ 1 h 102"/>
                  <a:gd name="T88" fmla="*/ 1 w 75"/>
                  <a:gd name="T89" fmla="*/ 1 h 1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5" h="102">
                    <a:moveTo>
                      <a:pt x="29" y="1"/>
                    </a:moveTo>
                    <a:lnTo>
                      <a:pt x="24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7" y="63"/>
                    </a:lnTo>
                    <a:lnTo>
                      <a:pt x="11" y="72"/>
                    </a:lnTo>
                    <a:lnTo>
                      <a:pt x="18" y="80"/>
                    </a:lnTo>
                    <a:lnTo>
                      <a:pt x="23" y="88"/>
                    </a:lnTo>
                    <a:lnTo>
                      <a:pt x="30" y="94"/>
                    </a:lnTo>
                    <a:lnTo>
                      <a:pt x="34" y="96"/>
                    </a:lnTo>
                    <a:lnTo>
                      <a:pt x="38" y="99"/>
                    </a:lnTo>
                    <a:lnTo>
                      <a:pt x="42" y="100"/>
                    </a:lnTo>
                    <a:lnTo>
                      <a:pt x="46" y="102"/>
                    </a:lnTo>
                    <a:lnTo>
                      <a:pt x="49" y="102"/>
                    </a:lnTo>
                    <a:lnTo>
                      <a:pt x="53" y="102"/>
                    </a:lnTo>
                    <a:lnTo>
                      <a:pt x="56" y="102"/>
                    </a:lnTo>
                    <a:lnTo>
                      <a:pt x="60" y="100"/>
                    </a:lnTo>
                    <a:lnTo>
                      <a:pt x="63" y="99"/>
                    </a:lnTo>
                    <a:lnTo>
                      <a:pt x="66" y="98"/>
                    </a:lnTo>
                    <a:lnTo>
                      <a:pt x="70" y="94"/>
                    </a:lnTo>
                    <a:lnTo>
                      <a:pt x="73" y="87"/>
                    </a:lnTo>
                    <a:lnTo>
                      <a:pt x="74" y="83"/>
                    </a:lnTo>
                    <a:lnTo>
                      <a:pt x="75" y="78"/>
                    </a:lnTo>
                    <a:lnTo>
                      <a:pt x="75" y="70"/>
                    </a:lnTo>
                    <a:lnTo>
                      <a:pt x="75" y="61"/>
                    </a:lnTo>
                    <a:lnTo>
                      <a:pt x="73" y="50"/>
                    </a:lnTo>
                    <a:lnTo>
                      <a:pt x="68" y="40"/>
                    </a:lnTo>
                    <a:lnTo>
                      <a:pt x="63" y="30"/>
                    </a:lnTo>
                    <a:lnTo>
                      <a:pt x="57" y="22"/>
                    </a:lnTo>
                    <a:lnTo>
                      <a:pt x="51" y="14"/>
                    </a:lnTo>
                    <a:lnTo>
                      <a:pt x="44" y="8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3" y="3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7" name="Freeform 1176"/>
              <p:cNvSpPr>
                <a:spLocks/>
              </p:cNvSpPr>
              <p:nvPr userDrawn="1"/>
            </p:nvSpPr>
            <p:spPr bwMode="auto">
              <a:xfrm>
                <a:off x="3858" y="3570"/>
                <a:ext cx="43" cy="53"/>
              </a:xfrm>
              <a:custGeom>
                <a:avLst/>
                <a:gdLst>
                  <a:gd name="T0" fmla="*/ 1 w 85"/>
                  <a:gd name="T1" fmla="*/ 0 h 105"/>
                  <a:gd name="T2" fmla="*/ 1 w 85"/>
                  <a:gd name="T3" fmla="*/ 0 h 105"/>
                  <a:gd name="T4" fmla="*/ 1 w 85"/>
                  <a:gd name="T5" fmla="*/ 0 h 105"/>
                  <a:gd name="T6" fmla="*/ 1 w 85"/>
                  <a:gd name="T7" fmla="*/ 0 h 105"/>
                  <a:gd name="T8" fmla="*/ 1 w 85"/>
                  <a:gd name="T9" fmla="*/ 1 h 105"/>
                  <a:gd name="T10" fmla="*/ 1 w 85"/>
                  <a:gd name="T11" fmla="*/ 1 h 105"/>
                  <a:gd name="T12" fmla="*/ 1 w 85"/>
                  <a:gd name="T13" fmla="*/ 1 h 105"/>
                  <a:gd name="T14" fmla="*/ 1 w 85"/>
                  <a:gd name="T15" fmla="*/ 1 h 105"/>
                  <a:gd name="T16" fmla="*/ 1 w 85"/>
                  <a:gd name="T17" fmla="*/ 1 h 105"/>
                  <a:gd name="T18" fmla="*/ 1 w 85"/>
                  <a:gd name="T19" fmla="*/ 1 h 105"/>
                  <a:gd name="T20" fmla="*/ 1 w 85"/>
                  <a:gd name="T21" fmla="*/ 1 h 105"/>
                  <a:gd name="T22" fmla="*/ 1 w 85"/>
                  <a:gd name="T23" fmla="*/ 1 h 105"/>
                  <a:gd name="T24" fmla="*/ 0 w 85"/>
                  <a:gd name="T25" fmla="*/ 1 h 105"/>
                  <a:gd name="T26" fmla="*/ 1 w 85"/>
                  <a:gd name="T27" fmla="*/ 1 h 105"/>
                  <a:gd name="T28" fmla="*/ 1 w 85"/>
                  <a:gd name="T29" fmla="*/ 1 h 105"/>
                  <a:gd name="T30" fmla="*/ 1 w 85"/>
                  <a:gd name="T31" fmla="*/ 1 h 105"/>
                  <a:gd name="T32" fmla="*/ 1 w 85"/>
                  <a:gd name="T33" fmla="*/ 1 h 105"/>
                  <a:gd name="T34" fmla="*/ 1 w 85"/>
                  <a:gd name="T35" fmla="*/ 1 h 105"/>
                  <a:gd name="T36" fmla="*/ 1 w 85"/>
                  <a:gd name="T37" fmla="*/ 1 h 105"/>
                  <a:gd name="T38" fmla="*/ 1 w 85"/>
                  <a:gd name="T39" fmla="*/ 1 h 105"/>
                  <a:gd name="T40" fmla="*/ 1 w 85"/>
                  <a:gd name="T41" fmla="*/ 1 h 105"/>
                  <a:gd name="T42" fmla="*/ 1 w 85"/>
                  <a:gd name="T43" fmla="*/ 1 h 105"/>
                  <a:gd name="T44" fmla="*/ 1 w 85"/>
                  <a:gd name="T45" fmla="*/ 1 h 105"/>
                  <a:gd name="T46" fmla="*/ 1 w 85"/>
                  <a:gd name="T47" fmla="*/ 1 h 105"/>
                  <a:gd name="T48" fmla="*/ 1 w 85"/>
                  <a:gd name="T49" fmla="*/ 1 h 105"/>
                  <a:gd name="T50" fmla="*/ 1 w 85"/>
                  <a:gd name="T51" fmla="*/ 1 h 105"/>
                  <a:gd name="T52" fmla="*/ 1 w 85"/>
                  <a:gd name="T53" fmla="*/ 1 h 105"/>
                  <a:gd name="T54" fmla="*/ 1 w 85"/>
                  <a:gd name="T55" fmla="*/ 1 h 105"/>
                  <a:gd name="T56" fmla="*/ 1 w 85"/>
                  <a:gd name="T57" fmla="*/ 1 h 105"/>
                  <a:gd name="T58" fmla="*/ 1 w 85"/>
                  <a:gd name="T59" fmla="*/ 1 h 105"/>
                  <a:gd name="T60" fmla="*/ 1 w 85"/>
                  <a:gd name="T61" fmla="*/ 1 h 105"/>
                  <a:gd name="T62" fmla="*/ 1 w 85"/>
                  <a:gd name="T63" fmla="*/ 1 h 105"/>
                  <a:gd name="T64" fmla="*/ 1 w 85"/>
                  <a:gd name="T65" fmla="*/ 1 h 105"/>
                  <a:gd name="T66" fmla="*/ 1 w 85"/>
                  <a:gd name="T67" fmla="*/ 1 h 105"/>
                  <a:gd name="T68" fmla="*/ 1 w 85"/>
                  <a:gd name="T69" fmla="*/ 1 h 105"/>
                  <a:gd name="T70" fmla="*/ 1 w 85"/>
                  <a:gd name="T71" fmla="*/ 1 h 105"/>
                  <a:gd name="T72" fmla="*/ 1 w 85"/>
                  <a:gd name="T73" fmla="*/ 1 h 105"/>
                  <a:gd name="T74" fmla="*/ 1 w 85"/>
                  <a:gd name="T75" fmla="*/ 1 h 105"/>
                  <a:gd name="T76" fmla="*/ 1 w 85"/>
                  <a:gd name="T77" fmla="*/ 1 h 105"/>
                  <a:gd name="T78" fmla="*/ 1 w 85"/>
                  <a:gd name="T79" fmla="*/ 1 h 105"/>
                  <a:gd name="T80" fmla="*/ 1 w 85"/>
                  <a:gd name="T81" fmla="*/ 1 h 105"/>
                  <a:gd name="T82" fmla="*/ 1 w 85"/>
                  <a:gd name="T83" fmla="*/ 1 h 105"/>
                  <a:gd name="T84" fmla="*/ 1 w 85"/>
                  <a:gd name="T85" fmla="*/ 1 h 105"/>
                  <a:gd name="T86" fmla="*/ 1 w 85"/>
                  <a:gd name="T87" fmla="*/ 1 h 105"/>
                  <a:gd name="T88" fmla="*/ 1 w 85"/>
                  <a:gd name="T89" fmla="*/ 1 h 105"/>
                  <a:gd name="T90" fmla="*/ 1 w 85"/>
                  <a:gd name="T91" fmla="*/ 0 h 10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5" h="105">
                    <a:moveTo>
                      <a:pt x="33" y="0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3" y="49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4" y="74"/>
                    </a:lnTo>
                    <a:lnTo>
                      <a:pt x="19" y="83"/>
                    </a:lnTo>
                    <a:lnTo>
                      <a:pt x="28" y="90"/>
                    </a:lnTo>
                    <a:lnTo>
                      <a:pt x="34" y="97"/>
                    </a:lnTo>
                    <a:lnTo>
                      <a:pt x="39" y="100"/>
                    </a:lnTo>
                    <a:lnTo>
                      <a:pt x="43" y="103"/>
                    </a:lnTo>
                    <a:lnTo>
                      <a:pt x="47" y="104"/>
                    </a:lnTo>
                    <a:lnTo>
                      <a:pt x="51" y="105"/>
                    </a:lnTo>
                    <a:lnTo>
                      <a:pt x="59" y="105"/>
                    </a:lnTo>
                    <a:lnTo>
                      <a:pt x="63" y="105"/>
                    </a:lnTo>
                    <a:lnTo>
                      <a:pt x="67" y="105"/>
                    </a:lnTo>
                    <a:lnTo>
                      <a:pt x="70" y="104"/>
                    </a:lnTo>
                    <a:lnTo>
                      <a:pt x="73" y="101"/>
                    </a:lnTo>
                    <a:lnTo>
                      <a:pt x="78" y="97"/>
                    </a:lnTo>
                    <a:lnTo>
                      <a:pt x="81" y="90"/>
                    </a:lnTo>
                    <a:lnTo>
                      <a:pt x="84" y="82"/>
                    </a:lnTo>
                    <a:lnTo>
                      <a:pt x="85" y="72"/>
                    </a:lnTo>
                    <a:lnTo>
                      <a:pt x="84" y="63"/>
                    </a:lnTo>
                    <a:lnTo>
                      <a:pt x="83" y="57"/>
                    </a:lnTo>
                    <a:lnTo>
                      <a:pt x="81" y="52"/>
                    </a:lnTo>
                    <a:lnTo>
                      <a:pt x="80" y="46"/>
                    </a:lnTo>
                    <a:lnTo>
                      <a:pt x="77" y="41"/>
                    </a:lnTo>
                    <a:lnTo>
                      <a:pt x="72" y="31"/>
                    </a:lnTo>
                    <a:lnTo>
                      <a:pt x="65" y="22"/>
                    </a:lnTo>
                    <a:lnTo>
                      <a:pt x="58" y="15"/>
                    </a:lnTo>
                    <a:lnTo>
                      <a:pt x="50" y="8"/>
                    </a:lnTo>
                    <a:lnTo>
                      <a:pt x="41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8" name="Freeform 1177"/>
              <p:cNvSpPr>
                <a:spLocks/>
              </p:cNvSpPr>
              <p:nvPr userDrawn="1"/>
            </p:nvSpPr>
            <p:spPr bwMode="auto">
              <a:xfrm>
                <a:off x="4084" y="3621"/>
                <a:ext cx="49" cy="58"/>
              </a:xfrm>
              <a:custGeom>
                <a:avLst/>
                <a:gdLst>
                  <a:gd name="T0" fmla="*/ 1 w 97"/>
                  <a:gd name="T1" fmla="*/ 1 h 116"/>
                  <a:gd name="T2" fmla="*/ 1 w 97"/>
                  <a:gd name="T3" fmla="*/ 0 h 116"/>
                  <a:gd name="T4" fmla="*/ 1 w 97"/>
                  <a:gd name="T5" fmla="*/ 0 h 116"/>
                  <a:gd name="T6" fmla="*/ 1 w 97"/>
                  <a:gd name="T7" fmla="*/ 1 h 116"/>
                  <a:gd name="T8" fmla="*/ 1 w 97"/>
                  <a:gd name="T9" fmla="*/ 1 h 116"/>
                  <a:gd name="T10" fmla="*/ 1 w 97"/>
                  <a:gd name="T11" fmla="*/ 1 h 116"/>
                  <a:gd name="T12" fmla="*/ 1 w 97"/>
                  <a:gd name="T13" fmla="*/ 1 h 116"/>
                  <a:gd name="T14" fmla="*/ 1 w 97"/>
                  <a:gd name="T15" fmla="*/ 1 h 116"/>
                  <a:gd name="T16" fmla="*/ 1 w 97"/>
                  <a:gd name="T17" fmla="*/ 1 h 116"/>
                  <a:gd name="T18" fmla="*/ 1 w 97"/>
                  <a:gd name="T19" fmla="*/ 1 h 116"/>
                  <a:gd name="T20" fmla="*/ 0 w 97"/>
                  <a:gd name="T21" fmla="*/ 1 h 116"/>
                  <a:gd name="T22" fmla="*/ 0 w 97"/>
                  <a:gd name="T23" fmla="*/ 1 h 116"/>
                  <a:gd name="T24" fmla="*/ 1 w 97"/>
                  <a:gd name="T25" fmla="*/ 1 h 116"/>
                  <a:gd name="T26" fmla="*/ 1 w 97"/>
                  <a:gd name="T27" fmla="*/ 1 h 116"/>
                  <a:gd name="T28" fmla="*/ 1 w 97"/>
                  <a:gd name="T29" fmla="*/ 1 h 116"/>
                  <a:gd name="T30" fmla="*/ 1 w 97"/>
                  <a:gd name="T31" fmla="*/ 1 h 116"/>
                  <a:gd name="T32" fmla="*/ 1 w 97"/>
                  <a:gd name="T33" fmla="*/ 1 h 116"/>
                  <a:gd name="T34" fmla="*/ 1 w 97"/>
                  <a:gd name="T35" fmla="*/ 1 h 116"/>
                  <a:gd name="T36" fmla="*/ 1 w 97"/>
                  <a:gd name="T37" fmla="*/ 1 h 116"/>
                  <a:gd name="T38" fmla="*/ 1 w 97"/>
                  <a:gd name="T39" fmla="*/ 1 h 116"/>
                  <a:gd name="T40" fmla="*/ 1 w 97"/>
                  <a:gd name="T41" fmla="*/ 1 h 116"/>
                  <a:gd name="T42" fmla="*/ 1 w 97"/>
                  <a:gd name="T43" fmla="*/ 1 h 116"/>
                  <a:gd name="T44" fmla="*/ 1 w 97"/>
                  <a:gd name="T45" fmla="*/ 1 h 116"/>
                  <a:gd name="T46" fmla="*/ 1 w 97"/>
                  <a:gd name="T47" fmla="*/ 1 h 116"/>
                  <a:gd name="T48" fmla="*/ 1 w 97"/>
                  <a:gd name="T49" fmla="*/ 1 h 116"/>
                  <a:gd name="T50" fmla="*/ 1 w 97"/>
                  <a:gd name="T51" fmla="*/ 1 h 116"/>
                  <a:gd name="T52" fmla="*/ 1 w 97"/>
                  <a:gd name="T53" fmla="*/ 1 h 116"/>
                  <a:gd name="T54" fmla="*/ 1 w 97"/>
                  <a:gd name="T55" fmla="*/ 1 h 116"/>
                  <a:gd name="T56" fmla="*/ 1 w 97"/>
                  <a:gd name="T57" fmla="*/ 1 h 116"/>
                  <a:gd name="T58" fmla="*/ 1 w 97"/>
                  <a:gd name="T59" fmla="*/ 1 h 116"/>
                  <a:gd name="T60" fmla="*/ 1 w 97"/>
                  <a:gd name="T61" fmla="*/ 1 h 116"/>
                  <a:gd name="T62" fmla="*/ 1 w 97"/>
                  <a:gd name="T63" fmla="*/ 1 h 116"/>
                  <a:gd name="T64" fmla="*/ 1 w 97"/>
                  <a:gd name="T65" fmla="*/ 1 h 116"/>
                  <a:gd name="T66" fmla="*/ 1 w 97"/>
                  <a:gd name="T67" fmla="*/ 1 h 116"/>
                  <a:gd name="T68" fmla="*/ 1 w 97"/>
                  <a:gd name="T69" fmla="*/ 1 h 116"/>
                  <a:gd name="T70" fmla="*/ 1 w 97"/>
                  <a:gd name="T71" fmla="*/ 1 h 116"/>
                  <a:gd name="T72" fmla="*/ 1 w 97"/>
                  <a:gd name="T73" fmla="*/ 1 h 116"/>
                  <a:gd name="T74" fmla="*/ 1 w 97"/>
                  <a:gd name="T75" fmla="*/ 1 h 116"/>
                  <a:gd name="T76" fmla="*/ 1 w 97"/>
                  <a:gd name="T77" fmla="*/ 1 h 116"/>
                  <a:gd name="T78" fmla="*/ 1 w 97"/>
                  <a:gd name="T79" fmla="*/ 1 h 116"/>
                  <a:gd name="T80" fmla="*/ 1 w 97"/>
                  <a:gd name="T81" fmla="*/ 1 h 116"/>
                  <a:gd name="T82" fmla="*/ 1 w 97"/>
                  <a:gd name="T83" fmla="*/ 1 h 116"/>
                  <a:gd name="T84" fmla="*/ 1 w 97"/>
                  <a:gd name="T85" fmla="*/ 1 h 116"/>
                  <a:gd name="T86" fmla="*/ 1 w 97"/>
                  <a:gd name="T87" fmla="*/ 1 h 116"/>
                  <a:gd name="T88" fmla="*/ 1 w 97"/>
                  <a:gd name="T89" fmla="*/ 1 h 116"/>
                  <a:gd name="T90" fmla="*/ 1 w 97"/>
                  <a:gd name="T91" fmla="*/ 1 h 116"/>
                  <a:gd name="T92" fmla="*/ 1 w 97"/>
                  <a:gd name="T93" fmla="*/ 1 h 116"/>
                  <a:gd name="T94" fmla="*/ 1 w 97"/>
                  <a:gd name="T95" fmla="*/ 1 h 116"/>
                  <a:gd name="T96" fmla="*/ 1 w 97"/>
                  <a:gd name="T97" fmla="*/ 1 h 116"/>
                  <a:gd name="T98" fmla="*/ 1 w 97"/>
                  <a:gd name="T99" fmla="*/ 1 h 1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7" h="116">
                    <a:moveTo>
                      <a:pt x="38" y="2"/>
                    </a:moveTo>
                    <a:lnTo>
                      <a:pt x="28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0"/>
                    </a:lnTo>
                    <a:lnTo>
                      <a:pt x="4" y="17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1" y="47"/>
                    </a:lnTo>
                    <a:lnTo>
                      <a:pt x="4" y="58"/>
                    </a:lnTo>
                    <a:lnTo>
                      <a:pt x="8" y="69"/>
                    </a:lnTo>
                    <a:lnTo>
                      <a:pt x="13" y="80"/>
                    </a:lnTo>
                    <a:lnTo>
                      <a:pt x="17" y="84"/>
                    </a:lnTo>
                    <a:lnTo>
                      <a:pt x="22" y="90"/>
                    </a:lnTo>
                    <a:lnTo>
                      <a:pt x="26" y="94"/>
                    </a:lnTo>
                    <a:lnTo>
                      <a:pt x="30" y="98"/>
                    </a:lnTo>
                    <a:lnTo>
                      <a:pt x="34" y="102"/>
                    </a:lnTo>
                    <a:lnTo>
                      <a:pt x="38" y="105"/>
                    </a:lnTo>
                    <a:lnTo>
                      <a:pt x="48" y="110"/>
                    </a:lnTo>
                    <a:lnTo>
                      <a:pt x="53" y="113"/>
                    </a:lnTo>
                    <a:lnTo>
                      <a:pt x="57" y="114"/>
                    </a:lnTo>
                    <a:lnTo>
                      <a:pt x="67" y="116"/>
                    </a:lnTo>
                    <a:lnTo>
                      <a:pt x="71" y="114"/>
                    </a:lnTo>
                    <a:lnTo>
                      <a:pt x="75" y="114"/>
                    </a:lnTo>
                    <a:lnTo>
                      <a:pt x="79" y="113"/>
                    </a:lnTo>
                    <a:lnTo>
                      <a:pt x="82" y="110"/>
                    </a:lnTo>
                    <a:lnTo>
                      <a:pt x="86" y="109"/>
                    </a:lnTo>
                    <a:lnTo>
                      <a:pt x="89" y="106"/>
                    </a:lnTo>
                    <a:lnTo>
                      <a:pt x="93" y="98"/>
                    </a:lnTo>
                    <a:lnTo>
                      <a:pt x="94" y="94"/>
                    </a:lnTo>
                    <a:lnTo>
                      <a:pt x="96" y="90"/>
                    </a:lnTo>
                    <a:lnTo>
                      <a:pt x="96" y="86"/>
                    </a:lnTo>
                    <a:lnTo>
                      <a:pt x="97" y="80"/>
                    </a:lnTo>
                    <a:lnTo>
                      <a:pt x="96" y="69"/>
                    </a:lnTo>
                    <a:lnTo>
                      <a:pt x="93" y="57"/>
                    </a:lnTo>
                    <a:lnTo>
                      <a:pt x="90" y="51"/>
                    </a:lnTo>
                    <a:lnTo>
                      <a:pt x="88" y="46"/>
                    </a:lnTo>
                    <a:lnTo>
                      <a:pt x="85" y="40"/>
                    </a:lnTo>
                    <a:lnTo>
                      <a:pt x="82" y="35"/>
                    </a:lnTo>
                    <a:lnTo>
                      <a:pt x="75" y="25"/>
                    </a:lnTo>
                    <a:lnTo>
                      <a:pt x="67" y="17"/>
                    </a:lnTo>
                    <a:lnTo>
                      <a:pt x="61" y="13"/>
                    </a:lnTo>
                    <a:lnTo>
                      <a:pt x="57" y="10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29" name="Freeform 1178"/>
              <p:cNvSpPr>
                <a:spLocks/>
              </p:cNvSpPr>
              <p:nvPr userDrawn="1"/>
            </p:nvSpPr>
            <p:spPr bwMode="auto">
              <a:xfrm>
                <a:off x="3790" y="3555"/>
                <a:ext cx="41" cy="52"/>
              </a:xfrm>
              <a:custGeom>
                <a:avLst/>
                <a:gdLst>
                  <a:gd name="T0" fmla="*/ 1 w 81"/>
                  <a:gd name="T1" fmla="*/ 0 h 103"/>
                  <a:gd name="T2" fmla="*/ 1 w 81"/>
                  <a:gd name="T3" fmla="*/ 0 h 103"/>
                  <a:gd name="T4" fmla="*/ 1 w 81"/>
                  <a:gd name="T5" fmla="*/ 0 h 103"/>
                  <a:gd name="T6" fmla="*/ 1 w 81"/>
                  <a:gd name="T7" fmla="*/ 0 h 103"/>
                  <a:gd name="T8" fmla="*/ 1 w 81"/>
                  <a:gd name="T9" fmla="*/ 1 h 103"/>
                  <a:gd name="T10" fmla="*/ 1 w 81"/>
                  <a:gd name="T11" fmla="*/ 1 h 103"/>
                  <a:gd name="T12" fmla="*/ 1 w 81"/>
                  <a:gd name="T13" fmla="*/ 1 h 103"/>
                  <a:gd name="T14" fmla="*/ 1 w 81"/>
                  <a:gd name="T15" fmla="*/ 1 h 103"/>
                  <a:gd name="T16" fmla="*/ 1 w 81"/>
                  <a:gd name="T17" fmla="*/ 1 h 103"/>
                  <a:gd name="T18" fmla="*/ 1 w 81"/>
                  <a:gd name="T19" fmla="*/ 1 h 103"/>
                  <a:gd name="T20" fmla="*/ 1 w 81"/>
                  <a:gd name="T21" fmla="*/ 1 h 103"/>
                  <a:gd name="T22" fmla="*/ 0 w 81"/>
                  <a:gd name="T23" fmla="*/ 1 h 103"/>
                  <a:gd name="T24" fmla="*/ 1 w 81"/>
                  <a:gd name="T25" fmla="*/ 1 h 103"/>
                  <a:gd name="T26" fmla="*/ 1 w 81"/>
                  <a:gd name="T27" fmla="*/ 1 h 103"/>
                  <a:gd name="T28" fmla="*/ 1 w 81"/>
                  <a:gd name="T29" fmla="*/ 1 h 103"/>
                  <a:gd name="T30" fmla="*/ 1 w 81"/>
                  <a:gd name="T31" fmla="*/ 1 h 103"/>
                  <a:gd name="T32" fmla="*/ 1 w 81"/>
                  <a:gd name="T33" fmla="*/ 1 h 103"/>
                  <a:gd name="T34" fmla="*/ 1 w 81"/>
                  <a:gd name="T35" fmla="*/ 1 h 103"/>
                  <a:gd name="T36" fmla="*/ 1 w 81"/>
                  <a:gd name="T37" fmla="*/ 1 h 103"/>
                  <a:gd name="T38" fmla="*/ 1 w 81"/>
                  <a:gd name="T39" fmla="*/ 1 h 103"/>
                  <a:gd name="T40" fmla="*/ 1 w 81"/>
                  <a:gd name="T41" fmla="*/ 1 h 103"/>
                  <a:gd name="T42" fmla="*/ 1 w 81"/>
                  <a:gd name="T43" fmla="*/ 1 h 103"/>
                  <a:gd name="T44" fmla="*/ 1 w 81"/>
                  <a:gd name="T45" fmla="*/ 1 h 103"/>
                  <a:gd name="T46" fmla="*/ 1 w 81"/>
                  <a:gd name="T47" fmla="*/ 1 h 103"/>
                  <a:gd name="T48" fmla="*/ 1 w 81"/>
                  <a:gd name="T49" fmla="*/ 1 h 103"/>
                  <a:gd name="T50" fmla="*/ 1 w 81"/>
                  <a:gd name="T51" fmla="*/ 1 h 103"/>
                  <a:gd name="T52" fmla="*/ 1 w 81"/>
                  <a:gd name="T53" fmla="*/ 1 h 103"/>
                  <a:gd name="T54" fmla="*/ 1 w 81"/>
                  <a:gd name="T55" fmla="*/ 1 h 103"/>
                  <a:gd name="T56" fmla="*/ 1 w 81"/>
                  <a:gd name="T57" fmla="*/ 1 h 103"/>
                  <a:gd name="T58" fmla="*/ 1 w 81"/>
                  <a:gd name="T59" fmla="*/ 1 h 103"/>
                  <a:gd name="T60" fmla="*/ 1 w 81"/>
                  <a:gd name="T61" fmla="*/ 1 h 103"/>
                  <a:gd name="T62" fmla="*/ 1 w 81"/>
                  <a:gd name="T63" fmla="*/ 1 h 103"/>
                  <a:gd name="T64" fmla="*/ 1 w 81"/>
                  <a:gd name="T65" fmla="*/ 1 h 103"/>
                  <a:gd name="T66" fmla="*/ 1 w 81"/>
                  <a:gd name="T67" fmla="*/ 1 h 103"/>
                  <a:gd name="T68" fmla="*/ 1 w 81"/>
                  <a:gd name="T69" fmla="*/ 1 h 103"/>
                  <a:gd name="T70" fmla="*/ 1 w 81"/>
                  <a:gd name="T71" fmla="*/ 1 h 103"/>
                  <a:gd name="T72" fmla="*/ 1 w 81"/>
                  <a:gd name="T73" fmla="*/ 1 h 103"/>
                  <a:gd name="T74" fmla="*/ 1 w 81"/>
                  <a:gd name="T75" fmla="*/ 1 h 103"/>
                  <a:gd name="T76" fmla="*/ 1 w 81"/>
                  <a:gd name="T77" fmla="*/ 1 h 103"/>
                  <a:gd name="T78" fmla="*/ 1 w 81"/>
                  <a:gd name="T79" fmla="*/ 1 h 103"/>
                  <a:gd name="T80" fmla="*/ 1 w 81"/>
                  <a:gd name="T81" fmla="*/ 1 h 103"/>
                  <a:gd name="T82" fmla="*/ 1 w 81"/>
                  <a:gd name="T83" fmla="*/ 1 h 103"/>
                  <a:gd name="T84" fmla="*/ 1 w 81"/>
                  <a:gd name="T85" fmla="*/ 1 h 103"/>
                  <a:gd name="T86" fmla="*/ 1 w 81"/>
                  <a:gd name="T87" fmla="*/ 1 h 103"/>
                  <a:gd name="T88" fmla="*/ 1 w 81"/>
                  <a:gd name="T89" fmla="*/ 1 h 103"/>
                  <a:gd name="T90" fmla="*/ 1 w 81"/>
                  <a:gd name="T91" fmla="*/ 1 h 103"/>
                  <a:gd name="T92" fmla="*/ 1 w 81"/>
                  <a:gd name="T93" fmla="*/ 1 h 103"/>
                  <a:gd name="T94" fmla="*/ 1 w 81"/>
                  <a:gd name="T95" fmla="*/ 1 h 103"/>
                  <a:gd name="T96" fmla="*/ 1 w 81"/>
                  <a:gd name="T97" fmla="*/ 0 h 10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1" h="103">
                    <a:moveTo>
                      <a:pt x="32" y="0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7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1" y="43"/>
                    </a:lnTo>
                    <a:lnTo>
                      <a:pt x="4" y="53"/>
                    </a:lnTo>
                    <a:lnTo>
                      <a:pt x="8" y="64"/>
                    </a:lnTo>
                    <a:lnTo>
                      <a:pt x="10" y="68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9" y="81"/>
                    </a:lnTo>
                    <a:lnTo>
                      <a:pt x="26" y="88"/>
                    </a:lnTo>
                    <a:lnTo>
                      <a:pt x="29" y="92"/>
                    </a:lnTo>
                    <a:lnTo>
                      <a:pt x="33" y="95"/>
                    </a:lnTo>
                    <a:lnTo>
                      <a:pt x="41" y="101"/>
                    </a:lnTo>
                    <a:lnTo>
                      <a:pt x="49" y="103"/>
                    </a:lnTo>
                    <a:lnTo>
                      <a:pt x="54" y="103"/>
                    </a:lnTo>
                    <a:lnTo>
                      <a:pt x="56" y="103"/>
                    </a:lnTo>
                    <a:lnTo>
                      <a:pt x="60" y="103"/>
                    </a:lnTo>
                    <a:lnTo>
                      <a:pt x="63" y="102"/>
                    </a:lnTo>
                    <a:lnTo>
                      <a:pt x="66" y="101"/>
                    </a:lnTo>
                    <a:lnTo>
                      <a:pt x="70" y="99"/>
                    </a:lnTo>
                    <a:lnTo>
                      <a:pt x="74" y="95"/>
                    </a:lnTo>
                    <a:lnTo>
                      <a:pt x="78" y="88"/>
                    </a:lnTo>
                    <a:lnTo>
                      <a:pt x="78" y="84"/>
                    </a:lnTo>
                    <a:lnTo>
                      <a:pt x="80" y="80"/>
                    </a:lnTo>
                    <a:lnTo>
                      <a:pt x="81" y="70"/>
                    </a:lnTo>
                    <a:lnTo>
                      <a:pt x="80" y="61"/>
                    </a:lnTo>
                    <a:lnTo>
                      <a:pt x="78" y="55"/>
                    </a:lnTo>
                    <a:lnTo>
                      <a:pt x="77" y="50"/>
                    </a:lnTo>
                    <a:lnTo>
                      <a:pt x="73" y="40"/>
                    </a:lnTo>
                    <a:lnTo>
                      <a:pt x="70" y="35"/>
                    </a:lnTo>
                    <a:lnTo>
                      <a:pt x="67" y="31"/>
                    </a:lnTo>
                    <a:lnTo>
                      <a:pt x="62" y="22"/>
                    </a:lnTo>
                    <a:lnTo>
                      <a:pt x="55" y="14"/>
                    </a:lnTo>
                    <a:lnTo>
                      <a:pt x="51" y="11"/>
                    </a:lnTo>
                    <a:lnTo>
                      <a:pt x="47" y="9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6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0" name="Freeform 1179"/>
              <p:cNvSpPr>
                <a:spLocks/>
              </p:cNvSpPr>
              <p:nvPr userDrawn="1"/>
            </p:nvSpPr>
            <p:spPr bwMode="auto">
              <a:xfrm>
                <a:off x="4005" y="3603"/>
                <a:ext cx="46" cy="57"/>
              </a:xfrm>
              <a:custGeom>
                <a:avLst/>
                <a:gdLst>
                  <a:gd name="T0" fmla="*/ 0 w 93"/>
                  <a:gd name="T1" fmla="*/ 1 h 112"/>
                  <a:gd name="T2" fmla="*/ 0 w 93"/>
                  <a:gd name="T3" fmla="*/ 0 h 112"/>
                  <a:gd name="T4" fmla="*/ 0 w 93"/>
                  <a:gd name="T5" fmla="*/ 0 h 112"/>
                  <a:gd name="T6" fmla="*/ 0 w 93"/>
                  <a:gd name="T7" fmla="*/ 1 h 112"/>
                  <a:gd name="T8" fmla="*/ 0 w 93"/>
                  <a:gd name="T9" fmla="*/ 1 h 112"/>
                  <a:gd name="T10" fmla="*/ 0 w 93"/>
                  <a:gd name="T11" fmla="*/ 1 h 112"/>
                  <a:gd name="T12" fmla="*/ 0 w 93"/>
                  <a:gd name="T13" fmla="*/ 1 h 112"/>
                  <a:gd name="T14" fmla="*/ 0 w 93"/>
                  <a:gd name="T15" fmla="*/ 1 h 112"/>
                  <a:gd name="T16" fmla="*/ 0 w 93"/>
                  <a:gd name="T17" fmla="*/ 1 h 112"/>
                  <a:gd name="T18" fmla="*/ 0 w 93"/>
                  <a:gd name="T19" fmla="*/ 1 h 112"/>
                  <a:gd name="T20" fmla="*/ 0 w 93"/>
                  <a:gd name="T21" fmla="*/ 1 h 112"/>
                  <a:gd name="T22" fmla="*/ 0 w 93"/>
                  <a:gd name="T23" fmla="*/ 1 h 112"/>
                  <a:gd name="T24" fmla="*/ 0 w 93"/>
                  <a:gd name="T25" fmla="*/ 1 h 112"/>
                  <a:gd name="T26" fmla="*/ 0 w 93"/>
                  <a:gd name="T27" fmla="*/ 1 h 112"/>
                  <a:gd name="T28" fmla="*/ 0 w 93"/>
                  <a:gd name="T29" fmla="*/ 1 h 112"/>
                  <a:gd name="T30" fmla="*/ 0 w 93"/>
                  <a:gd name="T31" fmla="*/ 1 h 112"/>
                  <a:gd name="T32" fmla="*/ 0 w 93"/>
                  <a:gd name="T33" fmla="*/ 1 h 112"/>
                  <a:gd name="T34" fmla="*/ 0 w 93"/>
                  <a:gd name="T35" fmla="*/ 1 h 112"/>
                  <a:gd name="T36" fmla="*/ 0 w 93"/>
                  <a:gd name="T37" fmla="*/ 1 h 112"/>
                  <a:gd name="T38" fmla="*/ 0 w 93"/>
                  <a:gd name="T39" fmla="*/ 1 h 112"/>
                  <a:gd name="T40" fmla="*/ 0 w 93"/>
                  <a:gd name="T41" fmla="*/ 1 h 112"/>
                  <a:gd name="T42" fmla="*/ 0 w 93"/>
                  <a:gd name="T43" fmla="*/ 1 h 112"/>
                  <a:gd name="T44" fmla="*/ 0 w 93"/>
                  <a:gd name="T45" fmla="*/ 1 h 112"/>
                  <a:gd name="T46" fmla="*/ 0 w 93"/>
                  <a:gd name="T47" fmla="*/ 1 h 112"/>
                  <a:gd name="T48" fmla="*/ 0 w 93"/>
                  <a:gd name="T49" fmla="*/ 1 h 112"/>
                  <a:gd name="T50" fmla="*/ 0 w 93"/>
                  <a:gd name="T51" fmla="*/ 1 h 112"/>
                  <a:gd name="T52" fmla="*/ 0 w 93"/>
                  <a:gd name="T53" fmla="*/ 1 h 112"/>
                  <a:gd name="T54" fmla="*/ 0 w 93"/>
                  <a:gd name="T55" fmla="*/ 1 h 112"/>
                  <a:gd name="T56" fmla="*/ 0 w 93"/>
                  <a:gd name="T57" fmla="*/ 1 h 112"/>
                  <a:gd name="T58" fmla="*/ 0 w 93"/>
                  <a:gd name="T59" fmla="*/ 1 h 112"/>
                  <a:gd name="T60" fmla="*/ 0 w 93"/>
                  <a:gd name="T61" fmla="*/ 1 h 112"/>
                  <a:gd name="T62" fmla="*/ 0 w 93"/>
                  <a:gd name="T63" fmla="*/ 1 h 112"/>
                  <a:gd name="T64" fmla="*/ 0 w 93"/>
                  <a:gd name="T65" fmla="*/ 1 h 112"/>
                  <a:gd name="T66" fmla="*/ 0 w 93"/>
                  <a:gd name="T67" fmla="*/ 1 h 112"/>
                  <a:gd name="T68" fmla="*/ 0 w 93"/>
                  <a:gd name="T69" fmla="*/ 1 h 112"/>
                  <a:gd name="T70" fmla="*/ 0 w 93"/>
                  <a:gd name="T71" fmla="*/ 1 h 112"/>
                  <a:gd name="T72" fmla="*/ 0 w 93"/>
                  <a:gd name="T73" fmla="*/ 1 h 112"/>
                  <a:gd name="T74" fmla="*/ 0 w 93"/>
                  <a:gd name="T75" fmla="*/ 1 h 112"/>
                  <a:gd name="T76" fmla="*/ 0 w 93"/>
                  <a:gd name="T77" fmla="*/ 1 h 112"/>
                  <a:gd name="T78" fmla="*/ 0 w 93"/>
                  <a:gd name="T79" fmla="*/ 1 h 112"/>
                  <a:gd name="T80" fmla="*/ 0 w 93"/>
                  <a:gd name="T81" fmla="*/ 1 h 112"/>
                  <a:gd name="T82" fmla="*/ 0 w 93"/>
                  <a:gd name="T83" fmla="*/ 1 h 112"/>
                  <a:gd name="T84" fmla="*/ 0 w 93"/>
                  <a:gd name="T85" fmla="*/ 1 h 112"/>
                  <a:gd name="T86" fmla="*/ 0 w 93"/>
                  <a:gd name="T87" fmla="*/ 1 h 112"/>
                  <a:gd name="T88" fmla="*/ 0 w 93"/>
                  <a:gd name="T89" fmla="*/ 1 h 112"/>
                  <a:gd name="T90" fmla="*/ 0 w 93"/>
                  <a:gd name="T91" fmla="*/ 1 h 1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3" h="112">
                    <a:moveTo>
                      <a:pt x="36" y="1"/>
                    </a:move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5" y="56"/>
                    </a:lnTo>
                    <a:lnTo>
                      <a:pt x="9" y="67"/>
                    </a:lnTo>
                    <a:lnTo>
                      <a:pt x="14" y="78"/>
                    </a:lnTo>
                    <a:lnTo>
                      <a:pt x="17" y="82"/>
                    </a:lnTo>
                    <a:lnTo>
                      <a:pt x="21" y="86"/>
                    </a:lnTo>
                    <a:lnTo>
                      <a:pt x="25" y="92"/>
                    </a:lnTo>
                    <a:lnTo>
                      <a:pt x="29" y="96"/>
                    </a:lnTo>
                    <a:lnTo>
                      <a:pt x="38" y="103"/>
                    </a:lnTo>
                    <a:lnTo>
                      <a:pt x="46" y="107"/>
                    </a:lnTo>
                    <a:lnTo>
                      <a:pt x="55" y="111"/>
                    </a:lnTo>
                    <a:lnTo>
                      <a:pt x="65" y="112"/>
                    </a:lnTo>
                    <a:lnTo>
                      <a:pt x="73" y="111"/>
                    </a:lnTo>
                    <a:lnTo>
                      <a:pt x="76" y="110"/>
                    </a:lnTo>
                    <a:lnTo>
                      <a:pt x="80" y="107"/>
                    </a:lnTo>
                    <a:lnTo>
                      <a:pt x="83" y="105"/>
                    </a:lnTo>
                    <a:lnTo>
                      <a:pt x="86" y="103"/>
                    </a:lnTo>
                    <a:lnTo>
                      <a:pt x="87" y="99"/>
                    </a:lnTo>
                    <a:lnTo>
                      <a:pt x="90" y="96"/>
                    </a:lnTo>
                    <a:lnTo>
                      <a:pt x="93" y="86"/>
                    </a:lnTo>
                    <a:lnTo>
                      <a:pt x="93" y="82"/>
                    </a:lnTo>
                    <a:lnTo>
                      <a:pt x="93" y="77"/>
                    </a:lnTo>
                    <a:lnTo>
                      <a:pt x="91" y="66"/>
                    </a:lnTo>
                    <a:lnTo>
                      <a:pt x="88" y="55"/>
                    </a:lnTo>
                    <a:lnTo>
                      <a:pt x="84" y="44"/>
                    </a:lnTo>
                    <a:lnTo>
                      <a:pt x="79" y="33"/>
                    </a:lnTo>
                    <a:lnTo>
                      <a:pt x="72" y="24"/>
                    </a:lnTo>
                    <a:lnTo>
                      <a:pt x="68" y="19"/>
                    </a:lnTo>
                    <a:lnTo>
                      <a:pt x="64" y="16"/>
                    </a:lnTo>
                    <a:lnTo>
                      <a:pt x="55" y="9"/>
                    </a:lnTo>
                    <a:lnTo>
                      <a:pt x="46" y="4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1" name="Freeform 1180"/>
              <p:cNvSpPr>
                <a:spLocks/>
              </p:cNvSpPr>
              <p:nvPr userDrawn="1"/>
            </p:nvSpPr>
            <p:spPr bwMode="auto">
              <a:xfrm>
                <a:off x="3952" y="3715"/>
                <a:ext cx="44" cy="55"/>
              </a:xfrm>
              <a:custGeom>
                <a:avLst/>
                <a:gdLst>
                  <a:gd name="T0" fmla="*/ 1 w 88"/>
                  <a:gd name="T1" fmla="*/ 1 h 110"/>
                  <a:gd name="T2" fmla="*/ 1 w 88"/>
                  <a:gd name="T3" fmla="*/ 0 h 110"/>
                  <a:gd name="T4" fmla="*/ 1 w 88"/>
                  <a:gd name="T5" fmla="*/ 1 h 110"/>
                  <a:gd name="T6" fmla="*/ 1 w 88"/>
                  <a:gd name="T7" fmla="*/ 1 h 110"/>
                  <a:gd name="T8" fmla="*/ 1 w 88"/>
                  <a:gd name="T9" fmla="*/ 1 h 110"/>
                  <a:gd name="T10" fmla="*/ 1 w 88"/>
                  <a:gd name="T11" fmla="*/ 1 h 110"/>
                  <a:gd name="T12" fmla="*/ 1 w 88"/>
                  <a:gd name="T13" fmla="*/ 1 h 110"/>
                  <a:gd name="T14" fmla="*/ 1 w 88"/>
                  <a:gd name="T15" fmla="*/ 1 h 110"/>
                  <a:gd name="T16" fmla="*/ 0 w 88"/>
                  <a:gd name="T17" fmla="*/ 1 h 110"/>
                  <a:gd name="T18" fmla="*/ 0 w 88"/>
                  <a:gd name="T19" fmla="*/ 1 h 110"/>
                  <a:gd name="T20" fmla="*/ 0 w 88"/>
                  <a:gd name="T21" fmla="*/ 1 h 110"/>
                  <a:gd name="T22" fmla="*/ 0 w 88"/>
                  <a:gd name="T23" fmla="*/ 1 h 110"/>
                  <a:gd name="T24" fmla="*/ 1 w 88"/>
                  <a:gd name="T25" fmla="*/ 1 h 110"/>
                  <a:gd name="T26" fmla="*/ 1 w 88"/>
                  <a:gd name="T27" fmla="*/ 1 h 110"/>
                  <a:gd name="T28" fmla="*/ 1 w 88"/>
                  <a:gd name="T29" fmla="*/ 1 h 110"/>
                  <a:gd name="T30" fmla="*/ 1 w 88"/>
                  <a:gd name="T31" fmla="*/ 1 h 110"/>
                  <a:gd name="T32" fmla="*/ 1 w 88"/>
                  <a:gd name="T33" fmla="*/ 1 h 110"/>
                  <a:gd name="T34" fmla="*/ 1 w 88"/>
                  <a:gd name="T35" fmla="*/ 1 h 110"/>
                  <a:gd name="T36" fmla="*/ 1 w 88"/>
                  <a:gd name="T37" fmla="*/ 1 h 110"/>
                  <a:gd name="T38" fmla="*/ 1 w 88"/>
                  <a:gd name="T39" fmla="*/ 1 h 110"/>
                  <a:gd name="T40" fmla="*/ 1 w 88"/>
                  <a:gd name="T41" fmla="*/ 1 h 110"/>
                  <a:gd name="T42" fmla="*/ 1 w 88"/>
                  <a:gd name="T43" fmla="*/ 1 h 110"/>
                  <a:gd name="T44" fmla="*/ 1 w 88"/>
                  <a:gd name="T45" fmla="*/ 1 h 110"/>
                  <a:gd name="T46" fmla="*/ 1 w 88"/>
                  <a:gd name="T47" fmla="*/ 1 h 110"/>
                  <a:gd name="T48" fmla="*/ 1 w 88"/>
                  <a:gd name="T49" fmla="*/ 1 h 110"/>
                  <a:gd name="T50" fmla="*/ 1 w 88"/>
                  <a:gd name="T51" fmla="*/ 1 h 110"/>
                  <a:gd name="T52" fmla="*/ 1 w 88"/>
                  <a:gd name="T53" fmla="*/ 1 h 110"/>
                  <a:gd name="T54" fmla="*/ 1 w 88"/>
                  <a:gd name="T55" fmla="*/ 1 h 110"/>
                  <a:gd name="T56" fmla="*/ 1 w 88"/>
                  <a:gd name="T57" fmla="*/ 1 h 110"/>
                  <a:gd name="T58" fmla="*/ 1 w 88"/>
                  <a:gd name="T59" fmla="*/ 1 h 110"/>
                  <a:gd name="T60" fmla="*/ 1 w 88"/>
                  <a:gd name="T61" fmla="*/ 1 h 110"/>
                  <a:gd name="T62" fmla="*/ 1 w 88"/>
                  <a:gd name="T63" fmla="*/ 1 h 110"/>
                  <a:gd name="T64" fmla="*/ 1 w 88"/>
                  <a:gd name="T65" fmla="*/ 1 h 110"/>
                  <a:gd name="T66" fmla="*/ 1 w 88"/>
                  <a:gd name="T67" fmla="*/ 1 h 110"/>
                  <a:gd name="T68" fmla="*/ 1 w 88"/>
                  <a:gd name="T69" fmla="*/ 1 h 110"/>
                  <a:gd name="T70" fmla="*/ 1 w 88"/>
                  <a:gd name="T71" fmla="*/ 1 h 110"/>
                  <a:gd name="T72" fmla="*/ 1 w 88"/>
                  <a:gd name="T73" fmla="*/ 1 h 110"/>
                  <a:gd name="T74" fmla="*/ 1 w 88"/>
                  <a:gd name="T75" fmla="*/ 1 h 110"/>
                  <a:gd name="T76" fmla="*/ 1 w 88"/>
                  <a:gd name="T77" fmla="*/ 1 h 110"/>
                  <a:gd name="T78" fmla="*/ 1 w 88"/>
                  <a:gd name="T79" fmla="*/ 1 h 110"/>
                  <a:gd name="T80" fmla="*/ 1 w 88"/>
                  <a:gd name="T81" fmla="*/ 1 h 110"/>
                  <a:gd name="T82" fmla="*/ 1 w 88"/>
                  <a:gd name="T83" fmla="*/ 1 h 110"/>
                  <a:gd name="T84" fmla="*/ 1 w 88"/>
                  <a:gd name="T85" fmla="*/ 1 h 110"/>
                  <a:gd name="T86" fmla="*/ 1 w 88"/>
                  <a:gd name="T87" fmla="*/ 1 h 110"/>
                  <a:gd name="T88" fmla="*/ 1 w 88"/>
                  <a:gd name="T89" fmla="*/ 1 h 110"/>
                  <a:gd name="T90" fmla="*/ 1 w 88"/>
                  <a:gd name="T91" fmla="*/ 1 h 110"/>
                  <a:gd name="T92" fmla="*/ 1 w 88"/>
                  <a:gd name="T93" fmla="*/ 1 h 110"/>
                  <a:gd name="T94" fmla="*/ 1 w 88"/>
                  <a:gd name="T95" fmla="*/ 1 h 110"/>
                  <a:gd name="T96" fmla="*/ 1 w 88"/>
                  <a:gd name="T97" fmla="*/ 1 h 1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10">
                    <a:moveTo>
                      <a:pt x="34" y="2"/>
                    </a:moveTo>
                    <a:lnTo>
                      <a:pt x="26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6" y="9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4"/>
                    </a:lnTo>
                    <a:lnTo>
                      <a:pt x="5" y="59"/>
                    </a:lnTo>
                    <a:lnTo>
                      <a:pt x="6" y="65"/>
                    </a:lnTo>
                    <a:lnTo>
                      <a:pt x="12" y="76"/>
                    </a:lnTo>
                    <a:lnTo>
                      <a:pt x="16" y="80"/>
                    </a:lnTo>
                    <a:lnTo>
                      <a:pt x="19" y="84"/>
                    </a:lnTo>
                    <a:lnTo>
                      <a:pt x="23" y="90"/>
                    </a:lnTo>
                    <a:lnTo>
                      <a:pt x="27" y="92"/>
                    </a:lnTo>
                    <a:lnTo>
                      <a:pt x="35" y="101"/>
                    </a:lnTo>
                    <a:lnTo>
                      <a:pt x="44" y="105"/>
                    </a:lnTo>
                    <a:lnTo>
                      <a:pt x="48" y="108"/>
                    </a:lnTo>
                    <a:lnTo>
                      <a:pt x="52" y="109"/>
                    </a:lnTo>
                    <a:lnTo>
                      <a:pt x="57" y="110"/>
                    </a:lnTo>
                    <a:lnTo>
                      <a:pt x="61" y="110"/>
                    </a:lnTo>
                    <a:lnTo>
                      <a:pt x="68" y="109"/>
                    </a:lnTo>
                    <a:lnTo>
                      <a:pt x="75" y="106"/>
                    </a:lnTo>
                    <a:lnTo>
                      <a:pt x="78" y="105"/>
                    </a:lnTo>
                    <a:lnTo>
                      <a:pt x="81" y="102"/>
                    </a:lnTo>
                    <a:lnTo>
                      <a:pt x="85" y="95"/>
                    </a:lnTo>
                    <a:lnTo>
                      <a:pt x="86" y="91"/>
                    </a:lnTo>
                    <a:lnTo>
                      <a:pt x="88" y="87"/>
                    </a:lnTo>
                    <a:lnTo>
                      <a:pt x="88" y="83"/>
                    </a:lnTo>
                    <a:lnTo>
                      <a:pt x="88" y="77"/>
                    </a:lnTo>
                    <a:lnTo>
                      <a:pt x="86" y="68"/>
                    </a:lnTo>
                    <a:lnTo>
                      <a:pt x="83" y="55"/>
                    </a:lnTo>
                    <a:lnTo>
                      <a:pt x="82" y="50"/>
                    </a:lnTo>
                    <a:lnTo>
                      <a:pt x="79" y="46"/>
                    </a:lnTo>
                    <a:lnTo>
                      <a:pt x="74" y="35"/>
                    </a:lnTo>
                    <a:lnTo>
                      <a:pt x="71" y="31"/>
                    </a:lnTo>
                    <a:lnTo>
                      <a:pt x="67" y="25"/>
                    </a:lnTo>
                    <a:lnTo>
                      <a:pt x="64" y="21"/>
                    </a:lnTo>
                    <a:lnTo>
                      <a:pt x="60" y="17"/>
                    </a:lnTo>
                    <a:lnTo>
                      <a:pt x="52" y="10"/>
                    </a:lnTo>
                    <a:lnTo>
                      <a:pt x="42" y="4"/>
                    </a:lnTo>
                    <a:lnTo>
                      <a:pt x="38" y="3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2" name="Freeform 1181"/>
              <p:cNvSpPr>
                <a:spLocks/>
              </p:cNvSpPr>
              <p:nvPr userDrawn="1"/>
            </p:nvSpPr>
            <p:spPr bwMode="auto">
              <a:xfrm>
                <a:off x="4191" y="3779"/>
                <a:ext cx="51" cy="59"/>
              </a:xfrm>
              <a:custGeom>
                <a:avLst/>
                <a:gdLst>
                  <a:gd name="T0" fmla="*/ 0 w 103"/>
                  <a:gd name="T1" fmla="*/ 1 h 118"/>
                  <a:gd name="T2" fmla="*/ 0 w 103"/>
                  <a:gd name="T3" fmla="*/ 0 h 118"/>
                  <a:gd name="T4" fmla="*/ 0 w 103"/>
                  <a:gd name="T5" fmla="*/ 0 h 118"/>
                  <a:gd name="T6" fmla="*/ 0 w 103"/>
                  <a:gd name="T7" fmla="*/ 0 h 118"/>
                  <a:gd name="T8" fmla="*/ 0 w 103"/>
                  <a:gd name="T9" fmla="*/ 1 h 118"/>
                  <a:gd name="T10" fmla="*/ 0 w 103"/>
                  <a:gd name="T11" fmla="*/ 1 h 118"/>
                  <a:gd name="T12" fmla="*/ 0 w 103"/>
                  <a:gd name="T13" fmla="*/ 1 h 118"/>
                  <a:gd name="T14" fmla="*/ 0 w 103"/>
                  <a:gd name="T15" fmla="*/ 1 h 118"/>
                  <a:gd name="T16" fmla="*/ 0 w 103"/>
                  <a:gd name="T17" fmla="*/ 1 h 118"/>
                  <a:gd name="T18" fmla="*/ 0 w 103"/>
                  <a:gd name="T19" fmla="*/ 1 h 118"/>
                  <a:gd name="T20" fmla="*/ 0 w 103"/>
                  <a:gd name="T21" fmla="*/ 1 h 118"/>
                  <a:gd name="T22" fmla="*/ 0 w 103"/>
                  <a:gd name="T23" fmla="*/ 1 h 118"/>
                  <a:gd name="T24" fmla="*/ 0 w 103"/>
                  <a:gd name="T25" fmla="*/ 1 h 118"/>
                  <a:gd name="T26" fmla="*/ 0 w 103"/>
                  <a:gd name="T27" fmla="*/ 1 h 118"/>
                  <a:gd name="T28" fmla="*/ 0 w 103"/>
                  <a:gd name="T29" fmla="*/ 1 h 118"/>
                  <a:gd name="T30" fmla="*/ 0 w 103"/>
                  <a:gd name="T31" fmla="*/ 1 h 118"/>
                  <a:gd name="T32" fmla="*/ 0 w 103"/>
                  <a:gd name="T33" fmla="*/ 1 h 118"/>
                  <a:gd name="T34" fmla="*/ 0 w 103"/>
                  <a:gd name="T35" fmla="*/ 1 h 118"/>
                  <a:gd name="T36" fmla="*/ 0 w 103"/>
                  <a:gd name="T37" fmla="*/ 1 h 118"/>
                  <a:gd name="T38" fmla="*/ 0 w 103"/>
                  <a:gd name="T39" fmla="*/ 1 h 118"/>
                  <a:gd name="T40" fmla="*/ 0 w 103"/>
                  <a:gd name="T41" fmla="*/ 1 h 118"/>
                  <a:gd name="T42" fmla="*/ 0 w 103"/>
                  <a:gd name="T43" fmla="*/ 1 h 118"/>
                  <a:gd name="T44" fmla="*/ 0 w 103"/>
                  <a:gd name="T45" fmla="*/ 1 h 118"/>
                  <a:gd name="T46" fmla="*/ 0 w 103"/>
                  <a:gd name="T47" fmla="*/ 1 h 118"/>
                  <a:gd name="T48" fmla="*/ 0 w 103"/>
                  <a:gd name="T49" fmla="*/ 1 h 118"/>
                  <a:gd name="T50" fmla="*/ 0 w 103"/>
                  <a:gd name="T51" fmla="*/ 1 h 118"/>
                  <a:gd name="T52" fmla="*/ 0 w 103"/>
                  <a:gd name="T53" fmla="*/ 1 h 118"/>
                  <a:gd name="T54" fmla="*/ 0 w 103"/>
                  <a:gd name="T55" fmla="*/ 1 h 118"/>
                  <a:gd name="T56" fmla="*/ 0 w 103"/>
                  <a:gd name="T57" fmla="*/ 1 h 118"/>
                  <a:gd name="T58" fmla="*/ 0 w 103"/>
                  <a:gd name="T59" fmla="*/ 1 h 118"/>
                  <a:gd name="T60" fmla="*/ 0 w 103"/>
                  <a:gd name="T61" fmla="*/ 1 h 118"/>
                  <a:gd name="T62" fmla="*/ 0 w 103"/>
                  <a:gd name="T63" fmla="*/ 1 h 118"/>
                  <a:gd name="T64" fmla="*/ 0 w 103"/>
                  <a:gd name="T65" fmla="*/ 1 h 118"/>
                  <a:gd name="T66" fmla="*/ 0 w 103"/>
                  <a:gd name="T67" fmla="*/ 1 h 118"/>
                  <a:gd name="T68" fmla="*/ 0 w 103"/>
                  <a:gd name="T69" fmla="*/ 1 h 118"/>
                  <a:gd name="T70" fmla="*/ 0 w 103"/>
                  <a:gd name="T71" fmla="*/ 1 h 118"/>
                  <a:gd name="T72" fmla="*/ 0 w 103"/>
                  <a:gd name="T73" fmla="*/ 1 h 118"/>
                  <a:gd name="T74" fmla="*/ 0 w 103"/>
                  <a:gd name="T75" fmla="*/ 1 h 118"/>
                  <a:gd name="T76" fmla="*/ 0 w 103"/>
                  <a:gd name="T77" fmla="*/ 1 h 118"/>
                  <a:gd name="T78" fmla="*/ 0 w 103"/>
                  <a:gd name="T79" fmla="*/ 1 h 118"/>
                  <a:gd name="T80" fmla="*/ 0 w 103"/>
                  <a:gd name="T81" fmla="*/ 1 h 118"/>
                  <a:gd name="T82" fmla="*/ 0 w 103"/>
                  <a:gd name="T83" fmla="*/ 1 h 118"/>
                  <a:gd name="T84" fmla="*/ 0 w 103"/>
                  <a:gd name="T85" fmla="*/ 1 h 118"/>
                  <a:gd name="T86" fmla="*/ 0 w 103"/>
                  <a:gd name="T87" fmla="*/ 1 h 118"/>
                  <a:gd name="T88" fmla="*/ 0 w 103"/>
                  <a:gd name="T89" fmla="*/ 1 h 118"/>
                  <a:gd name="T90" fmla="*/ 0 w 103"/>
                  <a:gd name="T91" fmla="*/ 1 h 118"/>
                  <a:gd name="T92" fmla="*/ 0 w 103"/>
                  <a:gd name="T93" fmla="*/ 1 h 118"/>
                  <a:gd name="T94" fmla="*/ 0 w 103"/>
                  <a:gd name="T95" fmla="*/ 1 h 118"/>
                  <a:gd name="T96" fmla="*/ 0 w 103"/>
                  <a:gd name="T97" fmla="*/ 1 h 118"/>
                  <a:gd name="T98" fmla="*/ 0 w 103"/>
                  <a:gd name="T99" fmla="*/ 1 h 118"/>
                  <a:gd name="T100" fmla="*/ 0 w 103"/>
                  <a:gd name="T101" fmla="*/ 1 h 11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18">
                    <a:moveTo>
                      <a:pt x="41" y="2"/>
                    </a:moveTo>
                    <a:lnTo>
                      <a:pt x="37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3"/>
                    </a:lnTo>
                    <a:lnTo>
                      <a:pt x="12" y="6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1" y="24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6"/>
                    </a:lnTo>
                    <a:lnTo>
                      <a:pt x="4" y="58"/>
                    </a:lnTo>
                    <a:lnTo>
                      <a:pt x="7" y="63"/>
                    </a:lnTo>
                    <a:lnTo>
                      <a:pt x="9" y="69"/>
                    </a:lnTo>
                    <a:lnTo>
                      <a:pt x="12" y="74"/>
                    </a:lnTo>
                    <a:lnTo>
                      <a:pt x="15" y="80"/>
                    </a:lnTo>
                    <a:lnTo>
                      <a:pt x="23" y="90"/>
                    </a:lnTo>
                    <a:lnTo>
                      <a:pt x="31" y="99"/>
                    </a:lnTo>
                    <a:lnTo>
                      <a:pt x="41" y="107"/>
                    </a:lnTo>
                    <a:lnTo>
                      <a:pt x="51" y="113"/>
                    </a:lnTo>
                    <a:lnTo>
                      <a:pt x="62" y="117"/>
                    </a:lnTo>
                    <a:lnTo>
                      <a:pt x="67" y="118"/>
                    </a:lnTo>
                    <a:lnTo>
                      <a:pt x="71" y="118"/>
                    </a:lnTo>
                    <a:lnTo>
                      <a:pt x="77" y="118"/>
                    </a:lnTo>
                    <a:lnTo>
                      <a:pt x="81" y="118"/>
                    </a:lnTo>
                    <a:lnTo>
                      <a:pt x="85" y="117"/>
                    </a:lnTo>
                    <a:lnTo>
                      <a:pt x="88" y="116"/>
                    </a:lnTo>
                    <a:lnTo>
                      <a:pt x="92" y="113"/>
                    </a:lnTo>
                    <a:lnTo>
                      <a:pt x="95" y="110"/>
                    </a:lnTo>
                    <a:lnTo>
                      <a:pt x="99" y="103"/>
                    </a:lnTo>
                    <a:lnTo>
                      <a:pt x="101" y="99"/>
                    </a:lnTo>
                    <a:lnTo>
                      <a:pt x="103" y="95"/>
                    </a:lnTo>
                    <a:lnTo>
                      <a:pt x="103" y="90"/>
                    </a:lnTo>
                    <a:lnTo>
                      <a:pt x="103" y="84"/>
                    </a:lnTo>
                    <a:lnTo>
                      <a:pt x="103" y="73"/>
                    </a:lnTo>
                    <a:lnTo>
                      <a:pt x="101" y="66"/>
                    </a:lnTo>
                    <a:lnTo>
                      <a:pt x="100" y="61"/>
                    </a:lnTo>
                    <a:lnTo>
                      <a:pt x="95" y="50"/>
                    </a:lnTo>
                    <a:lnTo>
                      <a:pt x="92" y="43"/>
                    </a:lnTo>
                    <a:lnTo>
                      <a:pt x="88" y="37"/>
                    </a:lnTo>
                    <a:lnTo>
                      <a:pt x="81" y="28"/>
                    </a:lnTo>
                    <a:lnTo>
                      <a:pt x="71" y="18"/>
                    </a:lnTo>
                    <a:lnTo>
                      <a:pt x="67" y="14"/>
                    </a:lnTo>
                    <a:lnTo>
                      <a:pt x="62" y="11"/>
                    </a:lnTo>
                    <a:lnTo>
                      <a:pt x="52" y="4"/>
                    </a:lnTo>
                    <a:lnTo>
                      <a:pt x="46" y="3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3" name="Freeform 1182"/>
              <p:cNvSpPr>
                <a:spLocks/>
              </p:cNvSpPr>
              <p:nvPr userDrawn="1"/>
            </p:nvSpPr>
            <p:spPr bwMode="auto">
              <a:xfrm>
                <a:off x="3745" y="3660"/>
                <a:ext cx="39" cy="51"/>
              </a:xfrm>
              <a:custGeom>
                <a:avLst/>
                <a:gdLst>
                  <a:gd name="T0" fmla="*/ 1 w 77"/>
                  <a:gd name="T1" fmla="*/ 1 h 102"/>
                  <a:gd name="T2" fmla="*/ 1 w 77"/>
                  <a:gd name="T3" fmla="*/ 0 h 102"/>
                  <a:gd name="T4" fmla="*/ 1 w 77"/>
                  <a:gd name="T5" fmla="*/ 1 h 102"/>
                  <a:gd name="T6" fmla="*/ 1 w 77"/>
                  <a:gd name="T7" fmla="*/ 1 h 102"/>
                  <a:gd name="T8" fmla="*/ 1 w 77"/>
                  <a:gd name="T9" fmla="*/ 1 h 102"/>
                  <a:gd name="T10" fmla="*/ 1 w 77"/>
                  <a:gd name="T11" fmla="*/ 1 h 102"/>
                  <a:gd name="T12" fmla="*/ 1 w 77"/>
                  <a:gd name="T13" fmla="*/ 1 h 102"/>
                  <a:gd name="T14" fmla="*/ 0 w 77"/>
                  <a:gd name="T15" fmla="*/ 1 h 102"/>
                  <a:gd name="T16" fmla="*/ 1 w 77"/>
                  <a:gd name="T17" fmla="*/ 1 h 102"/>
                  <a:gd name="T18" fmla="*/ 1 w 77"/>
                  <a:gd name="T19" fmla="*/ 1 h 102"/>
                  <a:gd name="T20" fmla="*/ 1 w 77"/>
                  <a:gd name="T21" fmla="*/ 1 h 102"/>
                  <a:gd name="T22" fmla="*/ 1 w 77"/>
                  <a:gd name="T23" fmla="*/ 1 h 102"/>
                  <a:gd name="T24" fmla="*/ 1 w 77"/>
                  <a:gd name="T25" fmla="*/ 1 h 102"/>
                  <a:gd name="T26" fmla="*/ 1 w 77"/>
                  <a:gd name="T27" fmla="*/ 1 h 102"/>
                  <a:gd name="T28" fmla="*/ 1 w 77"/>
                  <a:gd name="T29" fmla="*/ 1 h 102"/>
                  <a:gd name="T30" fmla="*/ 1 w 77"/>
                  <a:gd name="T31" fmla="*/ 1 h 102"/>
                  <a:gd name="T32" fmla="*/ 1 w 77"/>
                  <a:gd name="T33" fmla="*/ 1 h 102"/>
                  <a:gd name="T34" fmla="*/ 1 w 77"/>
                  <a:gd name="T35" fmla="*/ 1 h 102"/>
                  <a:gd name="T36" fmla="*/ 1 w 77"/>
                  <a:gd name="T37" fmla="*/ 1 h 102"/>
                  <a:gd name="T38" fmla="*/ 1 w 77"/>
                  <a:gd name="T39" fmla="*/ 1 h 102"/>
                  <a:gd name="T40" fmla="*/ 1 w 77"/>
                  <a:gd name="T41" fmla="*/ 1 h 102"/>
                  <a:gd name="T42" fmla="*/ 1 w 77"/>
                  <a:gd name="T43" fmla="*/ 1 h 102"/>
                  <a:gd name="T44" fmla="*/ 1 w 77"/>
                  <a:gd name="T45" fmla="*/ 1 h 102"/>
                  <a:gd name="T46" fmla="*/ 1 w 77"/>
                  <a:gd name="T47" fmla="*/ 1 h 102"/>
                  <a:gd name="T48" fmla="*/ 1 w 77"/>
                  <a:gd name="T49" fmla="*/ 1 h 102"/>
                  <a:gd name="T50" fmla="*/ 1 w 77"/>
                  <a:gd name="T51" fmla="*/ 1 h 102"/>
                  <a:gd name="T52" fmla="*/ 1 w 77"/>
                  <a:gd name="T53" fmla="*/ 1 h 102"/>
                  <a:gd name="T54" fmla="*/ 1 w 77"/>
                  <a:gd name="T55" fmla="*/ 1 h 102"/>
                  <a:gd name="T56" fmla="*/ 1 w 77"/>
                  <a:gd name="T57" fmla="*/ 1 h 102"/>
                  <a:gd name="T58" fmla="*/ 1 w 77"/>
                  <a:gd name="T59" fmla="*/ 1 h 102"/>
                  <a:gd name="T60" fmla="*/ 1 w 77"/>
                  <a:gd name="T61" fmla="*/ 1 h 102"/>
                  <a:gd name="T62" fmla="*/ 1 w 77"/>
                  <a:gd name="T63" fmla="*/ 1 h 102"/>
                  <a:gd name="T64" fmla="*/ 1 w 77"/>
                  <a:gd name="T65" fmla="*/ 1 h 102"/>
                  <a:gd name="T66" fmla="*/ 1 w 77"/>
                  <a:gd name="T67" fmla="*/ 1 h 102"/>
                  <a:gd name="T68" fmla="*/ 1 w 77"/>
                  <a:gd name="T69" fmla="*/ 1 h 102"/>
                  <a:gd name="T70" fmla="*/ 1 w 77"/>
                  <a:gd name="T71" fmla="*/ 1 h 102"/>
                  <a:gd name="T72" fmla="*/ 1 w 77"/>
                  <a:gd name="T73" fmla="*/ 1 h 10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7" h="102">
                    <a:moveTo>
                      <a:pt x="30" y="2"/>
                    </a:moveTo>
                    <a:lnTo>
                      <a:pt x="23" y="0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6" y="9"/>
                    </a:lnTo>
                    <a:lnTo>
                      <a:pt x="2" y="15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1" y="42"/>
                    </a:lnTo>
                    <a:lnTo>
                      <a:pt x="4" y="51"/>
                    </a:lnTo>
                    <a:lnTo>
                      <a:pt x="8" y="61"/>
                    </a:lnTo>
                    <a:lnTo>
                      <a:pt x="12" y="70"/>
                    </a:lnTo>
                    <a:lnTo>
                      <a:pt x="17" y="80"/>
                    </a:lnTo>
                    <a:lnTo>
                      <a:pt x="24" y="87"/>
                    </a:lnTo>
                    <a:lnTo>
                      <a:pt x="31" y="94"/>
                    </a:lnTo>
                    <a:lnTo>
                      <a:pt x="35" y="97"/>
                    </a:lnTo>
                    <a:lnTo>
                      <a:pt x="39" y="98"/>
                    </a:lnTo>
                    <a:lnTo>
                      <a:pt x="44" y="101"/>
                    </a:lnTo>
                    <a:lnTo>
                      <a:pt x="48" y="102"/>
                    </a:lnTo>
                    <a:lnTo>
                      <a:pt x="55" y="102"/>
                    </a:lnTo>
                    <a:lnTo>
                      <a:pt x="61" y="102"/>
                    </a:lnTo>
                    <a:lnTo>
                      <a:pt x="67" y="99"/>
                    </a:lnTo>
                    <a:lnTo>
                      <a:pt x="71" y="94"/>
                    </a:lnTo>
                    <a:lnTo>
                      <a:pt x="75" y="88"/>
                    </a:lnTo>
                    <a:lnTo>
                      <a:pt x="75" y="84"/>
                    </a:lnTo>
                    <a:lnTo>
                      <a:pt x="77" y="80"/>
                    </a:lnTo>
                    <a:lnTo>
                      <a:pt x="77" y="72"/>
                    </a:lnTo>
                    <a:lnTo>
                      <a:pt x="77" y="62"/>
                    </a:lnTo>
                    <a:lnTo>
                      <a:pt x="74" y="51"/>
                    </a:lnTo>
                    <a:lnTo>
                      <a:pt x="70" y="42"/>
                    </a:lnTo>
                    <a:lnTo>
                      <a:pt x="66" y="32"/>
                    </a:lnTo>
                    <a:lnTo>
                      <a:pt x="59" y="24"/>
                    </a:lnTo>
                    <a:lnTo>
                      <a:pt x="52" y="15"/>
                    </a:lnTo>
                    <a:lnTo>
                      <a:pt x="45" y="9"/>
                    </a:lnTo>
                    <a:lnTo>
                      <a:pt x="38" y="4"/>
                    </a:lnTo>
                    <a:lnTo>
                      <a:pt x="34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4" name="Freeform 1183"/>
              <p:cNvSpPr>
                <a:spLocks/>
              </p:cNvSpPr>
              <p:nvPr userDrawn="1"/>
            </p:nvSpPr>
            <p:spPr bwMode="auto">
              <a:xfrm>
                <a:off x="3880" y="3695"/>
                <a:ext cx="42" cy="54"/>
              </a:xfrm>
              <a:custGeom>
                <a:avLst/>
                <a:gdLst>
                  <a:gd name="T0" fmla="*/ 1 w 84"/>
                  <a:gd name="T1" fmla="*/ 1 h 107"/>
                  <a:gd name="T2" fmla="*/ 1 w 84"/>
                  <a:gd name="T3" fmla="*/ 0 h 107"/>
                  <a:gd name="T4" fmla="*/ 1 w 84"/>
                  <a:gd name="T5" fmla="*/ 1 h 107"/>
                  <a:gd name="T6" fmla="*/ 1 w 84"/>
                  <a:gd name="T7" fmla="*/ 1 h 107"/>
                  <a:gd name="T8" fmla="*/ 1 w 84"/>
                  <a:gd name="T9" fmla="*/ 1 h 107"/>
                  <a:gd name="T10" fmla="*/ 1 w 84"/>
                  <a:gd name="T11" fmla="*/ 1 h 107"/>
                  <a:gd name="T12" fmla="*/ 1 w 84"/>
                  <a:gd name="T13" fmla="*/ 1 h 107"/>
                  <a:gd name="T14" fmla="*/ 0 w 84"/>
                  <a:gd name="T15" fmla="*/ 1 h 107"/>
                  <a:gd name="T16" fmla="*/ 0 w 84"/>
                  <a:gd name="T17" fmla="*/ 1 h 107"/>
                  <a:gd name="T18" fmla="*/ 0 w 84"/>
                  <a:gd name="T19" fmla="*/ 1 h 107"/>
                  <a:gd name="T20" fmla="*/ 1 w 84"/>
                  <a:gd name="T21" fmla="*/ 1 h 107"/>
                  <a:gd name="T22" fmla="*/ 1 w 84"/>
                  <a:gd name="T23" fmla="*/ 1 h 107"/>
                  <a:gd name="T24" fmla="*/ 1 w 84"/>
                  <a:gd name="T25" fmla="*/ 1 h 107"/>
                  <a:gd name="T26" fmla="*/ 1 w 84"/>
                  <a:gd name="T27" fmla="*/ 1 h 107"/>
                  <a:gd name="T28" fmla="*/ 1 w 84"/>
                  <a:gd name="T29" fmla="*/ 1 h 107"/>
                  <a:gd name="T30" fmla="*/ 1 w 84"/>
                  <a:gd name="T31" fmla="*/ 1 h 107"/>
                  <a:gd name="T32" fmla="*/ 1 w 84"/>
                  <a:gd name="T33" fmla="*/ 1 h 107"/>
                  <a:gd name="T34" fmla="*/ 1 w 84"/>
                  <a:gd name="T35" fmla="*/ 1 h 107"/>
                  <a:gd name="T36" fmla="*/ 1 w 84"/>
                  <a:gd name="T37" fmla="*/ 1 h 107"/>
                  <a:gd name="T38" fmla="*/ 1 w 84"/>
                  <a:gd name="T39" fmla="*/ 1 h 107"/>
                  <a:gd name="T40" fmla="*/ 1 w 84"/>
                  <a:gd name="T41" fmla="*/ 1 h 107"/>
                  <a:gd name="T42" fmla="*/ 1 w 84"/>
                  <a:gd name="T43" fmla="*/ 1 h 107"/>
                  <a:gd name="T44" fmla="*/ 1 w 84"/>
                  <a:gd name="T45" fmla="*/ 1 h 107"/>
                  <a:gd name="T46" fmla="*/ 1 w 84"/>
                  <a:gd name="T47" fmla="*/ 1 h 107"/>
                  <a:gd name="T48" fmla="*/ 1 w 84"/>
                  <a:gd name="T49" fmla="*/ 1 h 107"/>
                  <a:gd name="T50" fmla="*/ 1 w 84"/>
                  <a:gd name="T51" fmla="*/ 1 h 107"/>
                  <a:gd name="T52" fmla="*/ 1 w 84"/>
                  <a:gd name="T53" fmla="*/ 1 h 107"/>
                  <a:gd name="T54" fmla="*/ 1 w 84"/>
                  <a:gd name="T55" fmla="*/ 1 h 107"/>
                  <a:gd name="T56" fmla="*/ 1 w 84"/>
                  <a:gd name="T57" fmla="*/ 1 h 107"/>
                  <a:gd name="T58" fmla="*/ 1 w 84"/>
                  <a:gd name="T59" fmla="*/ 1 h 107"/>
                  <a:gd name="T60" fmla="*/ 1 w 84"/>
                  <a:gd name="T61" fmla="*/ 1 h 107"/>
                  <a:gd name="T62" fmla="*/ 1 w 84"/>
                  <a:gd name="T63" fmla="*/ 1 h 107"/>
                  <a:gd name="T64" fmla="*/ 1 w 84"/>
                  <a:gd name="T65" fmla="*/ 1 h 107"/>
                  <a:gd name="T66" fmla="*/ 1 w 84"/>
                  <a:gd name="T67" fmla="*/ 1 h 107"/>
                  <a:gd name="T68" fmla="*/ 1 w 84"/>
                  <a:gd name="T69" fmla="*/ 1 h 107"/>
                  <a:gd name="T70" fmla="*/ 1 w 84"/>
                  <a:gd name="T71" fmla="*/ 1 h 107"/>
                  <a:gd name="T72" fmla="*/ 1 w 84"/>
                  <a:gd name="T73" fmla="*/ 1 h 107"/>
                  <a:gd name="T74" fmla="*/ 1 w 84"/>
                  <a:gd name="T75" fmla="*/ 1 h 107"/>
                  <a:gd name="T76" fmla="*/ 1 w 84"/>
                  <a:gd name="T77" fmla="*/ 1 h 107"/>
                  <a:gd name="T78" fmla="*/ 1 w 84"/>
                  <a:gd name="T79" fmla="*/ 1 h 107"/>
                  <a:gd name="T80" fmla="*/ 1 w 84"/>
                  <a:gd name="T81" fmla="*/ 1 h 107"/>
                  <a:gd name="T82" fmla="*/ 1 w 84"/>
                  <a:gd name="T83" fmla="*/ 1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4" h="107">
                    <a:moveTo>
                      <a:pt x="33" y="1"/>
                    </a:moveTo>
                    <a:lnTo>
                      <a:pt x="25" y="0"/>
                    </a:lnTo>
                    <a:lnTo>
                      <a:pt x="18" y="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3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63"/>
                    </a:lnTo>
                    <a:lnTo>
                      <a:pt x="12" y="73"/>
                    </a:lnTo>
                    <a:lnTo>
                      <a:pt x="19" y="82"/>
                    </a:lnTo>
                    <a:lnTo>
                      <a:pt x="26" y="91"/>
                    </a:lnTo>
                    <a:lnTo>
                      <a:pt x="34" y="97"/>
                    </a:lnTo>
                    <a:lnTo>
                      <a:pt x="43" y="103"/>
                    </a:lnTo>
                    <a:lnTo>
                      <a:pt x="47" y="104"/>
                    </a:lnTo>
                    <a:lnTo>
                      <a:pt x="51" y="106"/>
                    </a:lnTo>
                    <a:lnTo>
                      <a:pt x="55" y="107"/>
                    </a:lnTo>
                    <a:lnTo>
                      <a:pt x="59" y="107"/>
                    </a:lnTo>
                    <a:lnTo>
                      <a:pt x="63" y="107"/>
                    </a:lnTo>
                    <a:lnTo>
                      <a:pt x="66" y="106"/>
                    </a:lnTo>
                    <a:lnTo>
                      <a:pt x="73" y="103"/>
                    </a:lnTo>
                    <a:lnTo>
                      <a:pt x="76" y="102"/>
                    </a:lnTo>
                    <a:lnTo>
                      <a:pt x="77" y="99"/>
                    </a:lnTo>
                    <a:lnTo>
                      <a:pt x="81" y="92"/>
                    </a:lnTo>
                    <a:lnTo>
                      <a:pt x="84" y="85"/>
                    </a:lnTo>
                    <a:lnTo>
                      <a:pt x="84" y="80"/>
                    </a:lnTo>
                    <a:lnTo>
                      <a:pt x="84" y="75"/>
                    </a:lnTo>
                    <a:lnTo>
                      <a:pt x="84" y="64"/>
                    </a:lnTo>
                    <a:lnTo>
                      <a:pt x="83" y="59"/>
                    </a:lnTo>
                    <a:lnTo>
                      <a:pt x="81" y="53"/>
                    </a:lnTo>
                    <a:lnTo>
                      <a:pt x="77" y="44"/>
                    </a:lnTo>
                    <a:lnTo>
                      <a:pt x="72" y="33"/>
                    </a:lnTo>
                    <a:lnTo>
                      <a:pt x="65" y="25"/>
                    </a:lnTo>
                    <a:lnTo>
                      <a:pt x="58" y="16"/>
                    </a:lnTo>
                    <a:lnTo>
                      <a:pt x="50" y="9"/>
                    </a:lnTo>
                    <a:lnTo>
                      <a:pt x="41" y="4"/>
                    </a:lnTo>
                    <a:lnTo>
                      <a:pt x="37" y="3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5" name="Freeform 1184"/>
              <p:cNvSpPr>
                <a:spLocks/>
              </p:cNvSpPr>
              <p:nvPr userDrawn="1"/>
            </p:nvSpPr>
            <p:spPr bwMode="auto">
              <a:xfrm>
                <a:off x="4108" y="3756"/>
                <a:ext cx="48" cy="58"/>
              </a:xfrm>
              <a:custGeom>
                <a:avLst/>
                <a:gdLst>
                  <a:gd name="T0" fmla="*/ 0 w 98"/>
                  <a:gd name="T1" fmla="*/ 1 h 115"/>
                  <a:gd name="T2" fmla="*/ 0 w 98"/>
                  <a:gd name="T3" fmla="*/ 0 h 115"/>
                  <a:gd name="T4" fmla="*/ 0 w 98"/>
                  <a:gd name="T5" fmla="*/ 0 h 115"/>
                  <a:gd name="T6" fmla="*/ 0 w 98"/>
                  <a:gd name="T7" fmla="*/ 0 h 115"/>
                  <a:gd name="T8" fmla="*/ 0 w 98"/>
                  <a:gd name="T9" fmla="*/ 1 h 115"/>
                  <a:gd name="T10" fmla="*/ 0 w 98"/>
                  <a:gd name="T11" fmla="*/ 1 h 115"/>
                  <a:gd name="T12" fmla="*/ 0 w 98"/>
                  <a:gd name="T13" fmla="*/ 1 h 115"/>
                  <a:gd name="T14" fmla="*/ 0 w 98"/>
                  <a:gd name="T15" fmla="*/ 1 h 115"/>
                  <a:gd name="T16" fmla="*/ 0 w 98"/>
                  <a:gd name="T17" fmla="*/ 1 h 115"/>
                  <a:gd name="T18" fmla="*/ 0 w 98"/>
                  <a:gd name="T19" fmla="*/ 1 h 115"/>
                  <a:gd name="T20" fmla="*/ 0 w 98"/>
                  <a:gd name="T21" fmla="*/ 1 h 115"/>
                  <a:gd name="T22" fmla="*/ 0 w 98"/>
                  <a:gd name="T23" fmla="*/ 1 h 115"/>
                  <a:gd name="T24" fmla="*/ 0 w 98"/>
                  <a:gd name="T25" fmla="*/ 1 h 115"/>
                  <a:gd name="T26" fmla="*/ 0 w 98"/>
                  <a:gd name="T27" fmla="*/ 1 h 115"/>
                  <a:gd name="T28" fmla="*/ 0 w 98"/>
                  <a:gd name="T29" fmla="*/ 1 h 115"/>
                  <a:gd name="T30" fmla="*/ 0 w 98"/>
                  <a:gd name="T31" fmla="*/ 1 h 115"/>
                  <a:gd name="T32" fmla="*/ 0 w 98"/>
                  <a:gd name="T33" fmla="*/ 1 h 115"/>
                  <a:gd name="T34" fmla="*/ 0 w 98"/>
                  <a:gd name="T35" fmla="*/ 1 h 115"/>
                  <a:gd name="T36" fmla="*/ 0 w 98"/>
                  <a:gd name="T37" fmla="*/ 1 h 115"/>
                  <a:gd name="T38" fmla="*/ 0 w 98"/>
                  <a:gd name="T39" fmla="*/ 1 h 115"/>
                  <a:gd name="T40" fmla="*/ 0 w 98"/>
                  <a:gd name="T41" fmla="*/ 1 h 115"/>
                  <a:gd name="T42" fmla="*/ 0 w 98"/>
                  <a:gd name="T43" fmla="*/ 1 h 115"/>
                  <a:gd name="T44" fmla="*/ 0 w 98"/>
                  <a:gd name="T45" fmla="*/ 1 h 115"/>
                  <a:gd name="T46" fmla="*/ 0 w 98"/>
                  <a:gd name="T47" fmla="*/ 1 h 115"/>
                  <a:gd name="T48" fmla="*/ 0 w 98"/>
                  <a:gd name="T49" fmla="*/ 1 h 115"/>
                  <a:gd name="T50" fmla="*/ 0 w 98"/>
                  <a:gd name="T51" fmla="*/ 1 h 115"/>
                  <a:gd name="T52" fmla="*/ 0 w 98"/>
                  <a:gd name="T53" fmla="*/ 1 h 115"/>
                  <a:gd name="T54" fmla="*/ 0 w 98"/>
                  <a:gd name="T55" fmla="*/ 1 h 115"/>
                  <a:gd name="T56" fmla="*/ 0 w 98"/>
                  <a:gd name="T57" fmla="*/ 1 h 115"/>
                  <a:gd name="T58" fmla="*/ 0 w 98"/>
                  <a:gd name="T59" fmla="*/ 1 h 115"/>
                  <a:gd name="T60" fmla="*/ 0 w 98"/>
                  <a:gd name="T61" fmla="*/ 1 h 115"/>
                  <a:gd name="T62" fmla="*/ 0 w 98"/>
                  <a:gd name="T63" fmla="*/ 1 h 115"/>
                  <a:gd name="T64" fmla="*/ 0 w 98"/>
                  <a:gd name="T65" fmla="*/ 1 h 115"/>
                  <a:gd name="T66" fmla="*/ 0 w 98"/>
                  <a:gd name="T67" fmla="*/ 1 h 115"/>
                  <a:gd name="T68" fmla="*/ 0 w 98"/>
                  <a:gd name="T69" fmla="*/ 1 h 115"/>
                  <a:gd name="T70" fmla="*/ 0 w 98"/>
                  <a:gd name="T71" fmla="*/ 1 h 115"/>
                  <a:gd name="T72" fmla="*/ 0 w 98"/>
                  <a:gd name="T73" fmla="*/ 1 h 115"/>
                  <a:gd name="T74" fmla="*/ 0 w 98"/>
                  <a:gd name="T75" fmla="*/ 1 h 115"/>
                  <a:gd name="T76" fmla="*/ 0 w 98"/>
                  <a:gd name="T77" fmla="*/ 1 h 115"/>
                  <a:gd name="T78" fmla="*/ 0 w 98"/>
                  <a:gd name="T79" fmla="*/ 1 h 115"/>
                  <a:gd name="T80" fmla="*/ 0 w 98"/>
                  <a:gd name="T81" fmla="*/ 1 h 115"/>
                  <a:gd name="T82" fmla="*/ 0 w 98"/>
                  <a:gd name="T83" fmla="*/ 1 h 115"/>
                  <a:gd name="T84" fmla="*/ 0 w 98"/>
                  <a:gd name="T85" fmla="*/ 1 h 115"/>
                  <a:gd name="T86" fmla="*/ 0 w 98"/>
                  <a:gd name="T87" fmla="*/ 1 h 115"/>
                  <a:gd name="T88" fmla="*/ 0 w 98"/>
                  <a:gd name="T89" fmla="*/ 1 h 115"/>
                  <a:gd name="T90" fmla="*/ 0 w 98"/>
                  <a:gd name="T91" fmla="*/ 1 h 115"/>
                  <a:gd name="T92" fmla="*/ 0 w 98"/>
                  <a:gd name="T93" fmla="*/ 1 h 115"/>
                  <a:gd name="T94" fmla="*/ 0 w 98"/>
                  <a:gd name="T95" fmla="*/ 1 h 115"/>
                  <a:gd name="T96" fmla="*/ 0 w 98"/>
                  <a:gd name="T97" fmla="*/ 1 h 115"/>
                  <a:gd name="T98" fmla="*/ 0 w 98"/>
                  <a:gd name="T99" fmla="*/ 1 h 115"/>
                  <a:gd name="T100" fmla="*/ 0 w 98"/>
                  <a:gd name="T101" fmla="*/ 1 h 115"/>
                  <a:gd name="T102" fmla="*/ 0 w 98"/>
                  <a:gd name="T103" fmla="*/ 1 h 11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8" h="115">
                    <a:moveTo>
                      <a:pt x="39" y="1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7" y="3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3" y="16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3" y="56"/>
                    </a:lnTo>
                    <a:lnTo>
                      <a:pt x="9" y="67"/>
                    </a:lnTo>
                    <a:lnTo>
                      <a:pt x="11" y="73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1" y="88"/>
                    </a:lnTo>
                    <a:lnTo>
                      <a:pt x="29" y="97"/>
                    </a:lnTo>
                    <a:lnTo>
                      <a:pt x="39" y="104"/>
                    </a:lnTo>
                    <a:lnTo>
                      <a:pt x="43" y="108"/>
                    </a:lnTo>
                    <a:lnTo>
                      <a:pt x="48" y="111"/>
                    </a:lnTo>
                    <a:lnTo>
                      <a:pt x="53" y="113"/>
                    </a:lnTo>
                    <a:lnTo>
                      <a:pt x="58" y="114"/>
                    </a:lnTo>
                    <a:lnTo>
                      <a:pt x="64" y="115"/>
                    </a:lnTo>
                    <a:lnTo>
                      <a:pt x="68" y="115"/>
                    </a:lnTo>
                    <a:lnTo>
                      <a:pt x="72" y="115"/>
                    </a:lnTo>
                    <a:lnTo>
                      <a:pt x="76" y="115"/>
                    </a:lnTo>
                    <a:lnTo>
                      <a:pt x="80" y="114"/>
                    </a:lnTo>
                    <a:lnTo>
                      <a:pt x="83" y="113"/>
                    </a:lnTo>
                    <a:lnTo>
                      <a:pt x="90" y="107"/>
                    </a:lnTo>
                    <a:lnTo>
                      <a:pt x="92" y="104"/>
                    </a:lnTo>
                    <a:lnTo>
                      <a:pt x="94" y="100"/>
                    </a:lnTo>
                    <a:lnTo>
                      <a:pt x="95" y="96"/>
                    </a:lnTo>
                    <a:lnTo>
                      <a:pt x="97" y="95"/>
                    </a:lnTo>
                    <a:lnTo>
                      <a:pt x="97" y="92"/>
                    </a:lnTo>
                    <a:lnTo>
                      <a:pt x="98" y="88"/>
                    </a:lnTo>
                    <a:lnTo>
                      <a:pt x="98" y="82"/>
                    </a:lnTo>
                    <a:lnTo>
                      <a:pt x="97" y="71"/>
                    </a:lnTo>
                    <a:lnTo>
                      <a:pt x="94" y="59"/>
                    </a:lnTo>
                    <a:lnTo>
                      <a:pt x="91" y="53"/>
                    </a:lnTo>
                    <a:lnTo>
                      <a:pt x="88" y="48"/>
                    </a:lnTo>
                    <a:lnTo>
                      <a:pt x="83" y="37"/>
                    </a:lnTo>
                    <a:lnTo>
                      <a:pt x="76" y="27"/>
                    </a:lnTo>
                    <a:lnTo>
                      <a:pt x="68" y="18"/>
                    </a:lnTo>
                    <a:lnTo>
                      <a:pt x="62" y="14"/>
                    </a:lnTo>
                    <a:lnTo>
                      <a:pt x="58" y="11"/>
                    </a:lnTo>
                    <a:lnTo>
                      <a:pt x="48" y="5"/>
                    </a:lnTo>
                    <a:lnTo>
                      <a:pt x="43" y="3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6" name="Freeform 1185"/>
              <p:cNvSpPr>
                <a:spLocks/>
              </p:cNvSpPr>
              <p:nvPr userDrawn="1"/>
            </p:nvSpPr>
            <p:spPr bwMode="auto">
              <a:xfrm>
                <a:off x="3811" y="3677"/>
                <a:ext cx="41" cy="53"/>
              </a:xfrm>
              <a:custGeom>
                <a:avLst/>
                <a:gdLst>
                  <a:gd name="T0" fmla="*/ 1 w 81"/>
                  <a:gd name="T1" fmla="*/ 1 h 106"/>
                  <a:gd name="T2" fmla="*/ 1 w 81"/>
                  <a:gd name="T3" fmla="*/ 0 h 106"/>
                  <a:gd name="T4" fmla="*/ 1 w 81"/>
                  <a:gd name="T5" fmla="*/ 1 h 106"/>
                  <a:gd name="T6" fmla="*/ 1 w 81"/>
                  <a:gd name="T7" fmla="*/ 1 h 106"/>
                  <a:gd name="T8" fmla="*/ 1 w 81"/>
                  <a:gd name="T9" fmla="*/ 1 h 106"/>
                  <a:gd name="T10" fmla="*/ 1 w 81"/>
                  <a:gd name="T11" fmla="*/ 1 h 106"/>
                  <a:gd name="T12" fmla="*/ 1 w 81"/>
                  <a:gd name="T13" fmla="*/ 1 h 106"/>
                  <a:gd name="T14" fmla="*/ 1 w 81"/>
                  <a:gd name="T15" fmla="*/ 1 h 106"/>
                  <a:gd name="T16" fmla="*/ 1 w 81"/>
                  <a:gd name="T17" fmla="*/ 1 h 106"/>
                  <a:gd name="T18" fmla="*/ 0 w 81"/>
                  <a:gd name="T19" fmla="*/ 1 h 106"/>
                  <a:gd name="T20" fmla="*/ 0 w 81"/>
                  <a:gd name="T21" fmla="*/ 1 h 106"/>
                  <a:gd name="T22" fmla="*/ 0 w 81"/>
                  <a:gd name="T23" fmla="*/ 1 h 106"/>
                  <a:gd name="T24" fmla="*/ 1 w 81"/>
                  <a:gd name="T25" fmla="*/ 1 h 106"/>
                  <a:gd name="T26" fmla="*/ 1 w 81"/>
                  <a:gd name="T27" fmla="*/ 1 h 106"/>
                  <a:gd name="T28" fmla="*/ 1 w 81"/>
                  <a:gd name="T29" fmla="*/ 1 h 106"/>
                  <a:gd name="T30" fmla="*/ 1 w 81"/>
                  <a:gd name="T31" fmla="*/ 1 h 106"/>
                  <a:gd name="T32" fmla="*/ 1 w 81"/>
                  <a:gd name="T33" fmla="*/ 1 h 106"/>
                  <a:gd name="T34" fmla="*/ 1 w 81"/>
                  <a:gd name="T35" fmla="*/ 1 h 106"/>
                  <a:gd name="T36" fmla="*/ 1 w 81"/>
                  <a:gd name="T37" fmla="*/ 1 h 106"/>
                  <a:gd name="T38" fmla="*/ 1 w 81"/>
                  <a:gd name="T39" fmla="*/ 1 h 106"/>
                  <a:gd name="T40" fmla="*/ 1 w 81"/>
                  <a:gd name="T41" fmla="*/ 1 h 106"/>
                  <a:gd name="T42" fmla="*/ 1 w 81"/>
                  <a:gd name="T43" fmla="*/ 1 h 106"/>
                  <a:gd name="T44" fmla="*/ 1 w 81"/>
                  <a:gd name="T45" fmla="*/ 1 h 106"/>
                  <a:gd name="T46" fmla="*/ 1 w 81"/>
                  <a:gd name="T47" fmla="*/ 1 h 106"/>
                  <a:gd name="T48" fmla="*/ 1 w 81"/>
                  <a:gd name="T49" fmla="*/ 1 h 106"/>
                  <a:gd name="T50" fmla="*/ 1 w 81"/>
                  <a:gd name="T51" fmla="*/ 1 h 106"/>
                  <a:gd name="T52" fmla="*/ 1 w 81"/>
                  <a:gd name="T53" fmla="*/ 1 h 106"/>
                  <a:gd name="T54" fmla="*/ 1 w 81"/>
                  <a:gd name="T55" fmla="*/ 1 h 106"/>
                  <a:gd name="T56" fmla="*/ 1 w 81"/>
                  <a:gd name="T57" fmla="*/ 1 h 106"/>
                  <a:gd name="T58" fmla="*/ 1 w 81"/>
                  <a:gd name="T59" fmla="*/ 1 h 106"/>
                  <a:gd name="T60" fmla="*/ 1 w 81"/>
                  <a:gd name="T61" fmla="*/ 1 h 106"/>
                  <a:gd name="T62" fmla="*/ 1 w 81"/>
                  <a:gd name="T63" fmla="*/ 1 h 106"/>
                  <a:gd name="T64" fmla="*/ 1 w 81"/>
                  <a:gd name="T65" fmla="*/ 1 h 106"/>
                  <a:gd name="T66" fmla="*/ 1 w 81"/>
                  <a:gd name="T67" fmla="*/ 1 h 106"/>
                  <a:gd name="T68" fmla="*/ 1 w 81"/>
                  <a:gd name="T69" fmla="*/ 1 h 106"/>
                  <a:gd name="T70" fmla="*/ 1 w 81"/>
                  <a:gd name="T71" fmla="*/ 1 h 106"/>
                  <a:gd name="T72" fmla="*/ 1 w 81"/>
                  <a:gd name="T73" fmla="*/ 1 h 106"/>
                  <a:gd name="T74" fmla="*/ 1 w 81"/>
                  <a:gd name="T75" fmla="*/ 1 h 106"/>
                  <a:gd name="T76" fmla="*/ 1 w 81"/>
                  <a:gd name="T77" fmla="*/ 1 h 106"/>
                  <a:gd name="T78" fmla="*/ 1 w 81"/>
                  <a:gd name="T79" fmla="*/ 1 h 106"/>
                  <a:gd name="T80" fmla="*/ 1 w 81"/>
                  <a:gd name="T81" fmla="*/ 1 h 106"/>
                  <a:gd name="T82" fmla="*/ 1 w 81"/>
                  <a:gd name="T83" fmla="*/ 1 h 106"/>
                  <a:gd name="T84" fmla="*/ 1 w 81"/>
                  <a:gd name="T85" fmla="*/ 1 h 1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1" h="106">
                    <a:moveTo>
                      <a:pt x="31" y="1"/>
                    </a:moveTo>
                    <a:lnTo>
                      <a:pt x="23" y="0"/>
                    </a:lnTo>
                    <a:lnTo>
                      <a:pt x="16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6" y="63"/>
                    </a:lnTo>
                    <a:lnTo>
                      <a:pt x="9" y="67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7" y="81"/>
                    </a:lnTo>
                    <a:lnTo>
                      <a:pt x="24" y="89"/>
                    </a:lnTo>
                    <a:lnTo>
                      <a:pt x="33" y="96"/>
                    </a:lnTo>
                    <a:lnTo>
                      <a:pt x="39" y="100"/>
                    </a:lnTo>
                    <a:lnTo>
                      <a:pt x="48" y="104"/>
                    </a:lnTo>
                    <a:lnTo>
                      <a:pt x="56" y="106"/>
                    </a:lnTo>
                    <a:lnTo>
                      <a:pt x="63" y="104"/>
                    </a:lnTo>
                    <a:lnTo>
                      <a:pt x="68" y="101"/>
                    </a:lnTo>
                    <a:lnTo>
                      <a:pt x="71" y="99"/>
                    </a:lnTo>
                    <a:lnTo>
                      <a:pt x="74" y="96"/>
                    </a:lnTo>
                    <a:lnTo>
                      <a:pt x="75" y="93"/>
                    </a:lnTo>
                    <a:lnTo>
                      <a:pt x="77" y="90"/>
                    </a:lnTo>
                    <a:lnTo>
                      <a:pt x="78" y="86"/>
                    </a:lnTo>
                    <a:lnTo>
                      <a:pt x="79" y="82"/>
                    </a:lnTo>
                    <a:lnTo>
                      <a:pt x="81" y="74"/>
                    </a:lnTo>
                    <a:lnTo>
                      <a:pt x="79" y="63"/>
                    </a:lnTo>
                    <a:lnTo>
                      <a:pt x="78" y="57"/>
                    </a:lnTo>
                    <a:lnTo>
                      <a:pt x="77" y="53"/>
                    </a:lnTo>
                    <a:lnTo>
                      <a:pt x="72" y="42"/>
                    </a:lnTo>
                    <a:lnTo>
                      <a:pt x="70" y="37"/>
                    </a:lnTo>
                    <a:lnTo>
                      <a:pt x="67" y="33"/>
                    </a:lnTo>
                    <a:lnTo>
                      <a:pt x="61" y="24"/>
                    </a:lnTo>
                    <a:lnTo>
                      <a:pt x="55" y="16"/>
                    </a:lnTo>
                    <a:lnTo>
                      <a:pt x="46" y="9"/>
                    </a:lnTo>
                    <a:lnTo>
                      <a:pt x="38" y="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7" name="Freeform 1186"/>
              <p:cNvSpPr>
                <a:spLocks/>
              </p:cNvSpPr>
              <p:nvPr userDrawn="1"/>
            </p:nvSpPr>
            <p:spPr bwMode="auto">
              <a:xfrm>
                <a:off x="4028" y="3735"/>
                <a:ext cx="46" cy="56"/>
              </a:xfrm>
              <a:custGeom>
                <a:avLst/>
                <a:gdLst>
                  <a:gd name="T0" fmla="*/ 1 w 92"/>
                  <a:gd name="T1" fmla="*/ 0 h 113"/>
                  <a:gd name="T2" fmla="*/ 1 w 92"/>
                  <a:gd name="T3" fmla="*/ 0 h 113"/>
                  <a:gd name="T4" fmla="*/ 1 w 92"/>
                  <a:gd name="T5" fmla="*/ 0 h 113"/>
                  <a:gd name="T6" fmla="*/ 1 w 92"/>
                  <a:gd name="T7" fmla="*/ 0 h 113"/>
                  <a:gd name="T8" fmla="*/ 1 w 92"/>
                  <a:gd name="T9" fmla="*/ 0 h 113"/>
                  <a:gd name="T10" fmla="*/ 1 w 92"/>
                  <a:gd name="T11" fmla="*/ 0 h 113"/>
                  <a:gd name="T12" fmla="*/ 1 w 92"/>
                  <a:gd name="T13" fmla="*/ 0 h 113"/>
                  <a:gd name="T14" fmla="*/ 1 w 92"/>
                  <a:gd name="T15" fmla="*/ 0 h 113"/>
                  <a:gd name="T16" fmla="*/ 1 w 92"/>
                  <a:gd name="T17" fmla="*/ 0 h 113"/>
                  <a:gd name="T18" fmla="*/ 1 w 92"/>
                  <a:gd name="T19" fmla="*/ 0 h 113"/>
                  <a:gd name="T20" fmla="*/ 0 w 92"/>
                  <a:gd name="T21" fmla="*/ 0 h 113"/>
                  <a:gd name="T22" fmla="*/ 0 w 92"/>
                  <a:gd name="T23" fmla="*/ 0 h 113"/>
                  <a:gd name="T24" fmla="*/ 0 w 92"/>
                  <a:gd name="T25" fmla="*/ 0 h 113"/>
                  <a:gd name="T26" fmla="*/ 0 w 92"/>
                  <a:gd name="T27" fmla="*/ 0 h 113"/>
                  <a:gd name="T28" fmla="*/ 1 w 92"/>
                  <a:gd name="T29" fmla="*/ 0 h 113"/>
                  <a:gd name="T30" fmla="*/ 1 w 92"/>
                  <a:gd name="T31" fmla="*/ 0 h 113"/>
                  <a:gd name="T32" fmla="*/ 1 w 92"/>
                  <a:gd name="T33" fmla="*/ 0 h 113"/>
                  <a:gd name="T34" fmla="*/ 1 w 92"/>
                  <a:gd name="T35" fmla="*/ 0 h 113"/>
                  <a:gd name="T36" fmla="*/ 1 w 92"/>
                  <a:gd name="T37" fmla="*/ 0 h 113"/>
                  <a:gd name="T38" fmla="*/ 1 w 92"/>
                  <a:gd name="T39" fmla="*/ 0 h 113"/>
                  <a:gd name="T40" fmla="*/ 1 w 92"/>
                  <a:gd name="T41" fmla="*/ 0 h 113"/>
                  <a:gd name="T42" fmla="*/ 1 w 92"/>
                  <a:gd name="T43" fmla="*/ 0 h 113"/>
                  <a:gd name="T44" fmla="*/ 1 w 92"/>
                  <a:gd name="T45" fmla="*/ 0 h 113"/>
                  <a:gd name="T46" fmla="*/ 1 w 92"/>
                  <a:gd name="T47" fmla="*/ 0 h 113"/>
                  <a:gd name="T48" fmla="*/ 1 w 92"/>
                  <a:gd name="T49" fmla="*/ 0 h 113"/>
                  <a:gd name="T50" fmla="*/ 1 w 92"/>
                  <a:gd name="T51" fmla="*/ 0 h 113"/>
                  <a:gd name="T52" fmla="*/ 1 w 92"/>
                  <a:gd name="T53" fmla="*/ 0 h 113"/>
                  <a:gd name="T54" fmla="*/ 1 w 92"/>
                  <a:gd name="T55" fmla="*/ 0 h 113"/>
                  <a:gd name="T56" fmla="*/ 1 w 92"/>
                  <a:gd name="T57" fmla="*/ 0 h 113"/>
                  <a:gd name="T58" fmla="*/ 1 w 92"/>
                  <a:gd name="T59" fmla="*/ 0 h 113"/>
                  <a:gd name="T60" fmla="*/ 1 w 92"/>
                  <a:gd name="T61" fmla="*/ 0 h 113"/>
                  <a:gd name="T62" fmla="*/ 1 w 92"/>
                  <a:gd name="T63" fmla="*/ 0 h 113"/>
                  <a:gd name="T64" fmla="*/ 1 w 92"/>
                  <a:gd name="T65" fmla="*/ 0 h 113"/>
                  <a:gd name="T66" fmla="*/ 1 w 92"/>
                  <a:gd name="T67" fmla="*/ 0 h 113"/>
                  <a:gd name="T68" fmla="*/ 1 w 92"/>
                  <a:gd name="T69" fmla="*/ 0 h 113"/>
                  <a:gd name="T70" fmla="*/ 1 w 92"/>
                  <a:gd name="T71" fmla="*/ 0 h 113"/>
                  <a:gd name="T72" fmla="*/ 1 w 92"/>
                  <a:gd name="T73" fmla="*/ 0 h 113"/>
                  <a:gd name="T74" fmla="*/ 1 w 92"/>
                  <a:gd name="T75" fmla="*/ 0 h 113"/>
                  <a:gd name="T76" fmla="*/ 1 w 92"/>
                  <a:gd name="T77" fmla="*/ 0 h 113"/>
                  <a:gd name="T78" fmla="*/ 1 w 92"/>
                  <a:gd name="T79" fmla="*/ 0 h 113"/>
                  <a:gd name="T80" fmla="*/ 1 w 92"/>
                  <a:gd name="T81" fmla="*/ 0 h 113"/>
                  <a:gd name="T82" fmla="*/ 1 w 92"/>
                  <a:gd name="T83" fmla="*/ 0 h 113"/>
                  <a:gd name="T84" fmla="*/ 1 w 92"/>
                  <a:gd name="T85" fmla="*/ 0 h 113"/>
                  <a:gd name="T86" fmla="*/ 1 w 92"/>
                  <a:gd name="T87" fmla="*/ 0 h 113"/>
                  <a:gd name="T88" fmla="*/ 1 w 92"/>
                  <a:gd name="T89" fmla="*/ 0 h 113"/>
                  <a:gd name="T90" fmla="*/ 1 w 92"/>
                  <a:gd name="T91" fmla="*/ 0 h 113"/>
                  <a:gd name="T92" fmla="*/ 1 w 92"/>
                  <a:gd name="T93" fmla="*/ 0 h 113"/>
                  <a:gd name="T94" fmla="*/ 1 w 92"/>
                  <a:gd name="T95" fmla="*/ 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2" h="113">
                    <a:moveTo>
                      <a:pt x="36" y="2"/>
                    </a:moveTo>
                    <a:lnTo>
                      <a:pt x="31" y="2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3"/>
                    </a:lnTo>
                    <a:lnTo>
                      <a:pt x="12" y="4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3" y="57"/>
                    </a:lnTo>
                    <a:lnTo>
                      <a:pt x="8" y="68"/>
                    </a:lnTo>
                    <a:lnTo>
                      <a:pt x="14" y="77"/>
                    </a:lnTo>
                    <a:lnTo>
                      <a:pt x="20" y="87"/>
                    </a:lnTo>
                    <a:lnTo>
                      <a:pt x="29" y="95"/>
                    </a:lnTo>
                    <a:lnTo>
                      <a:pt x="33" y="99"/>
                    </a:lnTo>
                    <a:lnTo>
                      <a:pt x="37" y="103"/>
                    </a:lnTo>
                    <a:lnTo>
                      <a:pt x="41" y="106"/>
                    </a:lnTo>
                    <a:lnTo>
                      <a:pt x="45" y="109"/>
                    </a:lnTo>
                    <a:lnTo>
                      <a:pt x="51" y="110"/>
                    </a:lnTo>
                    <a:lnTo>
                      <a:pt x="55" y="112"/>
                    </a:lnTo>
                    <a:lnTo>
                      <a:pt x="60" y="113"/>
                    </a:lnTo>
                    <a:lnTo>
                      <a:pt x="64" y="113"/>
                    </a:lnTo>
                    <a:lnTo>
                      <a:pt x="73" y="113"/>
                    </a:lnTo>
                    <a:lnTo>
                      <a:pt x="75" y="112"/>
                    </a:lnTo>
                    <a:lnTo>
                      <a:pt x="80" y="110"/>
                    </a:lnTo>
                    <a:lnTo>
                      <a:pt x="82" y="107"/>
                    </a:lnTo>
                    <a:lnTo>
                      <a:pt x="85" y="105"/>
                    </a:lnTo>
                    <a:lnTo>
                      <a:pt x="88" y="102"/>
                    </a:lnTo>
                    <a:lnTo>
                      <a:pt x="89" y="98"/>
                    </a:lnTo>
                    <a:lnTo>
                      <a:pt x="92" y="90"/>
                    </a:lnTo>
                    <a:lnTo>
                      <a:pt x="92" y="85"/>
                    </a:lnTo>
                    <a:lnTo>
                      <a:pt x="92" y="80"/>
                    </a:lnTo>
                    <a:lnTo>
                      <a:pt x="92" y="69"/>
                    </a:lnTo>
                    <a:lnTo>
                      <a:pt x="89" y="58"/>
                    </a:lnTo>
                    <a:lnTo>
                      <a:pt x="84" y="47"/>
                    </a:lnTo>
                    <a:lnTo>
                      <a:pt x="78" y="36"/>
                    </a:lnTo>
                    <a:lnTo>
                      <a:pt x="75" y="32"/>
                    </a:lnTo>
                    <a:lnTo>
                      <a:pt x="71" y="26"/>
                    </a:lnTo>
                    <a:lnTo>
                      <a:pt x="63" y="18"/>
                    </a:lnTo>
                    <a:lnTo>
                      <a:pt x="55" y="11"/>
                    </a:lnTo>
                    <a:lnTo>
                      <a:pt x="45" y="6"/>
                    </a:lnTo>
                    <a:lnTo>
                      <a:pt x="41" y="3"/>
                    </a:lnTo>
                    <a:lnTo>
                      <a:pt x="3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8" name="Freeform 1187"/>
              <p:cNvSpPr>
                <a:spLocks/>
              </p:cNvSpPr>
              <p:nvPr userDrawn="1"/>
            </p:nvSpPr>
            <p:spPr bwMode="auto">
              <a:xfrm>
                <a:off x="3974" y="3843"/>
                <a:ext cx="45" cy="55"/>
              </a:xfrm>
              <a:custGeom>
                <a:avLst/>
                <a:gdLst>
                  <a:gd name="T0" fmla="*/ 1 w 89"/>
                  <a:gd name="T1" fmla="*/ 1 h 110"/>
                  <a:gd name="T2" fmla="*/ 1 w 89"/>
                  <a:gd name="T3" fmla="*/ 0 h 110"/>
                  <a:gd name="T4" fmla="*/ 1 w 89"/>
                  <a:gd name="T5" fmla="*/ 0 h 110"/>
                  <a:gd name="T6" fmla="*/ 1 w 89"/>
                  <a:gd name="T7" fmla="*/ 0 h 110"/>
                  <a:gd name="T8" fmla="*/ 1 w 89"/>
                  <a:gd name="T9" fmla="*/ 0 h 110"/>
                  <a:gd name="T10" fmla="*/ 1 w 89"/>
                  <a:gd name="T11" fmla="*/ 1 h 110"/>
                  <a:gd name="T12" fmla="*/ 1 w 89"/>
                  <a:gd name="T13" fmla="*/ 1 h 110"/>
                  <a:gd name="T14" fmla="*/ 1 w 89"/>
                  <a:gd name="T15" fmla="*/ 1 h 110"/>
                  <a:gd name="T16" fmla="*/ 1 w 89"/>
                  <a:gd name="T17" fmla="*/ 1 h 110"/>
                  <a:gd name="T18" fmla="*/ 1 w 89"/>
                  <a:gd name="T19" fmla="*/ 1 h 110"/>
                  <a:gd name="T20" fmla="*/ 0 w 89"/>
                  <a:gd name="T21" fmla="*/ 1 h 110"/>
                  <a:gd name="T22" fmla="*/ 0 w 89"/>
                  <a:gd name="T23" fmla="*/ 1 h 110"/>
                  <a:gd name="T24" fmla="*/ 0 w 89"/>
                  <a:gd name="T25" fmla="*/ 1 h 110"/>
                  <a:gd name="T26" fmla="*/ 0 w 89"/>
                  <a:gd name="T27" fmla="*/ 1 h 110"/>
                  <a:gd name="T28" fmla="*/ 1 w 89"/>
                  <a:gd name="T29" fmla="*/ 1 h 110"/>
                  <a:gd name="T30" fmla="*/ 1 w 89"/>
                  <a:gd name="T31" fmla="*/ 1 h 110"/>
                  <a:gd name="T32" fmla="*/ 1 w 89"/>
                  <a:gd name="T33" fmla="*/ 1 h 110"/>
                  <a:gd name="T34" fmla="*/ 1 w 89"/>
                  <a:gd name="T35" fmla="*/ 1 h 110"/>
                  <a:gd name="T36" fmla="*/ 1 w 89"/>
                  <a:gd name="T37" fmla="*/ 1 h 110"/>
                  <a:gd name="T38" fmla="*/ 1 w 89"/>
                  <a:gd name="T39" fmla="*/ 1 h 110"/>
                  <a:gd name="T40" fmla="*/ 1 w 89"/>
                  <a:gd name="T41" fmla="*/ 1 h 110"/>
                  <a:gd name="T42" fmla="*/ 1 w 89"/>
                  <a:gd name="T43" fmla="*/ 1 h 110"/>
                  <a:gd name="T44" fmla="*/ 1 w 89"/>
                  <a:gd name="T45" fmla="*/ 1 h 110"/>
                  <a:gd name="T46" fmla="*/ 1 w 89"/>
                  <a:gd name="T47" fmla="*/ 1 h 110"/>
                  <a:gd name="T48" fmla="*/ 1 w 89"/>
                  <a:gd name="T49" fmla="*/ 1 h 110"/>
                  <a:gd name="T50" fmla="*/ 1 w 89"/>
                  <a:gd name="T51" fmla="*/ 1 h 110"/>
                  <a:gd name="T52" fmla="*/ 1 w 89"/>
                  <a:gd name="T53" fmla="*/ 1 h 110"/>
                  <a:gd name="T54" fmla="*/ 1 w 89"/>
                  <a:gd name="T55" fmla="*/ 1 h 110"/>
                  <a:gd name="T56" fmla="*/ 1 w 89"/>
                  <a:gd name="T57" fmla="*/ 1 h 110"/>
                  <a:gd name="T58" fmla="*/ 1 w 89"/>
                  <a:gd name="T59" fmla="*/ 1 h 110"/>
                  <a:gd name="T60" fmla="*/ 1 w 89"/>
                  <a:gd name="T61" fmla="*/ 1 h 110"/>
                  <a:gd name="T62" fmla="*/ 1 w 89"/>
                  <a:gd name="T63" fmla="*/ 1 h 110"/>
                  <a:gd name="T64" fmla="*/ 1 w 89"/>
                  <a:gd name="T65" fmla="*/ 1 h 110"/>
                  <a:gd name="T66" fmla="*/ 1 w 89"/>
                  <a:gd name="T67" fmla="*/ 1 h 110"/>
                  <a:gd name="T68" fmla="*/ 1 w 89"/>
                  <a:gd name="T69" fmla="*/ 1 h 110"/>
                  <a:gd name="T70" fmla="*/ 1 w 89"/>
                  <a:gd name="T71" fmla="*/ 1 h 110"/>
                  <a:gd name="T72" fmla="*/ 1 w 89"/>
                  <a:gd name="T73" fmla="*/ 1 h 110"/>
                  <a:gd name="T74" fmla="*/ 1 w 89"/>
                  <a:gd name="T75" fmla="*/ 1 h 110"/>
                  <a:gd name="T76" fmla="*/ 1 w 89"/>
                  <a:gd name="T77" fmla="*/ 1 h 110"/>
                  <a:gd name="T78" fmla="*/ 1 w 89"/>
                  <a:gd name="T79" fmla="*/ 1 h 110"/>
                  <a:gd name="T80" fmla="*/ 1 w 89"/>
                  <a:gd name="T81" fmla="*/ 1 h 110"/>
                  <a:gd name="T82" fmla="*/ 1 w 89"/>
                  <a:gd name="T83" fmla="*/ 1 h 110"/>
                  <a:gd name="T84" fmla="*/ 1 w 89"/>
                  <a:gd name="T85" fmla="*/ 1 h 110"/>
                  <a:gd name="T86" fmla="*/ 1 w 89"/>
                  <a:gd name="T87" fmla="*/ 1 h 110"/>
                  <a:gd name="T88" fmla="*/ 1 w 89"/>
                  <a:gd name="T89" fmla="*/ 1 h 110"/>
                  <a:gd name="T90" fmla="*/ 1 w 89"/>
                  <a:gd name="T91" fmla="*/ 1 h 110"/>
                  <a:gd name="T92" fmla="*/ 1 w 89"/>
                  <a:gd name="T93" fmla="*/ 1 h 110"/>
                  <a:gd name="T94" fmla="*/ 1 w 89"/>
                  <a:gd name="T95" fmla="*/ 1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9" h="110">
                    <a:moveTo>
                      <a:pt x="34" y="2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4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42"/>
                    </a:lnTo>
                    <a:lnTo>
                      <a:pt x="2" y="53"/>
                    </a:lnTo>
                    <a:lnTo>
                      <a:pt x="5" y="58"/>
                    </a:lnTo>
                    <a:lnTo>
                      <a:pt x="6" y="64"/>
                    </a:lnTo>
                    <a:lnTo>
                      <a:pt x="12" y="73"/>
                    </a:lnTo>
                    <a:lnTo>
                      <a:pt x="19" y="83"/>
                    </a:lnTo>
                    <a:lnTo>
                      <a:pt x="27" y="93"/>
                    </a:lnTo>
                    <a:lnTo>
                      <a:pt x="35" y="99"/>
                    </a:lnTo>
                    <a:lnTo>
                      <a:pt x="44" y="105"/>
                    </a:lnTo>
                    <a:lnTo>
                      <a:pt x="48" y="108"/>
                    </a:lnTo>
                    <a:lnTo>
                      <a:pt x="53" y="109"/>
                    </a:lnTo>
                    <a:lnTo>
                      <a:pt x="57" y="110"/>
                    </a:lnTo>
                    <a:lnTo>
                      <a:pt x="61" y="110"/>
                    </a:lnTo>
                    <a:lnTo>
                      <a:pt x="66" y="110"/>
                    </a:lnTo>
                    <a:lnTo>
                      <a:pt x="68" y="110"/>
                    </a:lnTo>
                    <a:lnTo>
                      <a:pt x="72" y="109"/>
                    </a:lnTo>
                    <a:lnTo>
                      <a:pt x="75" y="108"/>
                    </a:lnTo>
                    <a:lnTo>
                      <a:pt x="78" y="105"/>
                    </a:lnTo>
                    <a:lnTo>
                      <a:pt x="81" y="104"/>
                    </a:lnTo>
                    <a:lnTo>
                      <a:pt x="83" y="99"/>
                    </a:lnTo>
                    <a:lnTo>
                      <a:pt x="85" y="97"/>
                    </a:lnTo>
                    <a:lnTo>
                      <a:pt x="86" y="93"/>
                    </a:lnTo>
                    <a:lnTo>
                      <a:pt x="88" y="88"/>
                    </a:lnTo>
                    <a:lnTo>
                      <a:pt x="88" y="84"/>
                    </a:lnTo>
                    <a:lnTo>
                      <a:pt x="89" y="80"/>
                    </a:lnTo>
                    <a:lnTo>
                      <a:pt x="88" y="69"/>
                    </a:lnTo>
                    <a:lnTo>
                      <a:pt x="85" y="58"/>
                    </a:lnTo>
                    <a:lnTo>
                      <a:pt x="82" y="53"/>
                    </a:lnTo>
                    <a:lnTo>
                      <a:pt x="81" y="47"/>
                    </a:lnTo>
                    <a:lnTo>
                      <a:pt x="75" y="36"/>
                    </a:lnTo>
                    <a:lnTo>
                      <a:pt x="68" y="27"/>
                    </a:lnTo>
                    <a:lnTo>
                      <a:pt x="60" y="18"/>
                    </a:lnTo>
                    <a:lnTo>
                      <a:pt x="52" y="11"/>
                    </a:lnTo>
                    <a:lnTo>
                      <a:pt x="44" y="5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39" name="Freeform 1188"/>
              <p:cNvSpPr>
                <a:spLocks/>
              </p:cNvSpPr>
              <p:nvPr userDrawn="1"/>
            </p:nvSpPr>
            <p:spPr bwMode="auto">
              <a:xfrm>
                <a:off x="4215" y="3917"/>
                <a:ext cx="52" cy="60"/>
              </a:xfrm>
              <a:custGeom>
                <a:avLst/>
                <a:gdLst>
                  <a:gd name="T0" fmla="*/ 1 w 104"/>
                  <a:gd name="T1" fmla="*/ 0 h 121"/>
                  <a:gd name="T2" fmla="*/ 1 w 104"/>
                  <a:gd name="T3" fmla="*/ 0 h 121"/>
                  <a:gd name="T4" fmla="*/ 1 w 104"/>
                  <a:gd name="T5" fmla="*/ 0 h 121"/>
                  <a:gd name="T6" fmla="*/ 1 w 104"/>
                  <a:gd name="T7" fmla="*/ 0 h 121"/>
                  <a:gd name="T8" fmla="*/ 1 w 104"/>
                  <a:gd name="T9" fmla="*/ 0 h 121"/>
                  <a:gd name="T10" fmla="*/ 1 w 104"/>
                  <a:gd name="T11" fmla="*/ 0 h 121"/>
                  <a:gd name="T12" fmla="*/ 1 w 104"/>
                  <a:gd name="T13" fmla="*/ 0 h 121"/>
                  <a:gd name="T14" fmla="*/ 1 w 104"/>
                  <a:gd name="T15" fmla="*/ 0 h 121"/>
                  <a:gd name="T16" fmla="*/ 1 w 104"/>
                  <a:gd name="T17" fmla="*/ 0 h 121"/>
                  <a:gd name="T18" fmla="*/ 1 w 104"/>
                  <a:gd name="T19" fmla="*/ 0 h 121"/>
                  <a:gd name="T20" fmla="*/ 1 w 104"/>
                  <a:gd name="T21" fmla="*/ 0 h 121"/>
                  <a:gd name="T22" fmla="*/ 0 w 104"/>
                  <a:gd name="T23" fmla="*/ 0 h 121"/>
                  <a:gd name="T24" fmla="*/ 0 w 104"/>
                  <a:gd name="T25" fmla="*/ 0 h 121"/>
                  <a:gd name="T26" fmla="*/ 1 w 104"/>
                  <a:gd name="T27" fmla="*/ 0 h 121"/>
                  <a:gd name="T28" fmla="*/ 1 w 104"/>
                  <a:gd name="T29" fmla="*/ 0 h 121"/>
                  <a:gd name="T30" fmla="*/ 1 w 104"/>
                  <a:gd name="T31" fmla="*/ 0 h 121"/>
                  <a:gd name="T32" fmla="*/ 1 w 104"/>
                  <a:gd name="T33" fmla="*/ 0 h 121"/>
                  <a:gd name="T34" fmla="*/ 1 w 104"/>
                  <a:gd name="T35" fmla="*/ 0 h 121"/>
                  <a:gd name="T36" fmla="*/ 1 w 104"/>
                  <a:gd name="T37" fmla="*/ 0 h 121"/>
                  <a:gd name="T38" fmla="*/ 1 w 104"/>
                  <a:gd name="T39" fmla="*/ 0 h 121"/>
                  <a:gd name="T40" fmla="*/ 1 w 104"/>
                  <a:gd name="T41" fmla="*/ 0 h 121"/>
                  <a:gd name="T42" fmla="*/ 1 w 104"/>
                  <a:gd name="T43" fmla="*/ 0 h 121"/>
                  <a:gd name="T44" fmla="*/ 1 w 104"/>
                  <a:gd name="T45" fmla="*/ 0 h 121"/>
                  <a:gd name="T46" fmla="*/ 1 w 104"/>
                  <a:gd name="T47" fmla="*/ 0 h 121"/>
                  <a:gd name="T48" fmla="*/ 1 w 104"/>
                  <a:gd name="T49" fmla="*/ 0 h 121"/>
                  <a:gd name="T50" fmla="*/ 1 w 104"/>
                  <a:gd name="T51" fmla="*/ 0 h 121"/>
                  <a:gd name="T52" fmla="*/ 1 w 104"/>
                  <a:gd name="T53" fmla="*/ 0 h 121"/>
                  <a:gd name="T54" fmla="*/ 1 w 104"/>
                  <a:gd name="T55" fmla="*/ 0 h 121"/>
                  <a:gd name="T56" fmla="*/ 1 w 104"/>
                  <a:gd name="T57" fmla="*/ 0 h 121"/>
                  <a:gd name="T58" fmla="*/ 1 w 104"/>
                  <a:gd name="T59" fmla="*/ 0 h 121"/>
                  <a:gd name="T60" fmla="*/ 1 w 104"/>
                  <a:gd name="T61" fmla="*/ 0 h 121"/>
                  <a:gd name="T62" fmla="*/ 1 w 104"/>
                  <a:gd name="T63" fmla="*/ 0 h 121"/>
                  <a:gd name="T64" fmla="*/ 1 w 104"/>
                  <a:gd name="T65" fmla="*/ 0 h 121"/>
                  <a:gd name="T66" fmla="*/ 1 w 104"/>
                  <a:gd name="T67" fmla="*/ 0 h 121"/>
                  <a:gd name="T68" fmla="*/ 1 w 104"/>
                  <a:gd name="T69" fmla="*/ 0 h 121"/>
                  <a:gd name="T70" fmla="*/ 1 w 104"/>
                  <a:gd name="T71" fmla="*/ 0 h 121"/>
                  <a:gd name="T72" fmla="*/ 1 w 104"/>
                  <a:gd name="T73" fmla="*/ 0 h 121"/>
                  <a:gd name="T74" fmla="*/ 1 w 104"/>
                  <a:gd name="T75" fmla="*/ 0 h 121"/>
                  <a:gd name="T76" fmla="*/ 1 w 104"/>
                  <a:gd name="T77" fmla="*/ 0 h 121"/>
                  <a:gd name="T78" fmla="*/ 1 w 104"/>
                  <a:gd name="T79" fmla="*/ 0 h 121"/>
                  <a:gd name="T80" fmla="*/ 1 w 104"/>
                  <a:gd name="T81" fmla="*/ 0 h 121"/>
                  <a:gd name="T82" fmla="*/ 1 w 104"/>
                  <a:gd name="T83" fmla="*/ 0 h 121"/>
                  <a:gd name="T84" fmla="*/ 1 w 104"/>
                  <a:gd name="T85" fmla="*/ 0 h 121"/>
                  <a:gd name="T86" fmla="*/ 1 w 104"/>
                  <a:gd name="T87" fmla="*/ 0 h 121"/>
                  <a:gd name="T88" fmla="*/ 1 w 104"/>
                  <a:gd name="T89" fmla="*/ 0 h 121"/>
                  <a:gd name="T90" fmla="*/ 1 w 104"/>
                  <a:gd name="T91" fmla="*/ 0 h 121"/>
                  <a:gd name="T92" fmla="*/ 1 w 104"/>
                  <a:gd name="T93" fmla="*/ 0 h 121"/>
                  <a:gd name="T94" fmla="*/ 1 w 104"/>
                  <a:gd name="T95" fmla="*/ 0 h 121"/>
                  <a:gd name="T96" fmla="*/ 1 w 104"/>
                  <a:gd name="T97" fmla="*/ 0 h 121"/>
                  <a:gd name="T98" fmla="*/ 1 w 104"/>
                  <a:gd name="T99" fmla="*/ 0 h 121"/>
                  <a:gd name="T100" fmla="*/ 1 w 104"/>
                  <a:gd name="T101" fmla="*/ 0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4" h="121">
                    <a:moveTo>
                      <a:pt x="41" y="1"/>
                    </a:move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8" y="1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8"/>
                    </a:lnTo>
                    <a:lnTo>
                      <a:pt x="4" y="15"/>
                    </a:lnTo>
                    <a:lnTo>
                      <a:pt x="3" y="19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4" y="56"/>
                    </a:lnTo>
                    <a:lnTo>
                      <a:pt x="7" y="61"/>
                    </a:lnTo>
                    <a:lnTo>
                      <a:pt x="8" y="67"/>
                    </a:lnTo>
                    <a:lnTo>
                      <a:pt x="15" y="79"/>
                    </a:lnTo>
                    <a:lnTo>
                      <a:pt x="19" y="83"/>
                    </a:lnTo>
                    <a:lnTo>
                      <a:pt x="23" y="89"/>
                    </a:lnTo>
                    <a:lnTo>
                      <a:pt x="27" y="94"/>
                    </a:lnTo>
                    <a:lnTo>
                      <a:pt x="31" y="99"/>
                    </a:lnTo>
                    <a:lnTo>
                      <a:pt x="36" y="103"/>
                    </a:lnTo>
                    <a:lnTo>
                      <a:pt x="41" y="107"/>
                    </a:lnTo>
                    <a:lnTo>
                      <a:pt x="51" y="114"/>
                    </a:lnTo>
                    <a:lnTo>
                      <a:pt x="56" y="115"/>
                    </a:lnTo>
                    <a:lnTo>
                      <a:pt x="62" y="118"/>
                    </a:lnTo>
                    <a:lnTo>
                      <a:pt x="71" y="119"/>
                    </a:lnTo>
                    <a:lnTo>
                      <a:pt x="75" y="121"/>
                    </a:lnTo>
                    <a:lnTo>
                      <a:pt x="81" y="119"/>
                    </a:lnTo>
                    <a:lnTo>
                      <a:pt x="85" y="118"/>
                    </a:lnTo>
                    <a:lnTo>
                      <a:pt x="88" y="116"/>
                    </a:lnTo>
                    <a:lnTo>
                      <a:pt x="92" y="115"/>
                    </a:lnTo>
                    <a:lnTo>
                      <a:pt x="95" y="112"/>
                    </a:lnTo>
                    <a:lnTo>
                      <a:pt x="99" y="105"/>
                    </a:lnTo>
                    <a:lnTo>
                      <a:pt x="102" y="101"/>
                    </a:lnTo>
                    <a:lnTo>
                      <a:pt x="103" y="97"/>
                    </a:lnTo>
                    <a:lnTo>
                      <a:pt x="103" y="92"/>
                    </a:lnTo>
                    <a:lnTo>
                      <a:pt x="104" y="88"/>
                    </a:lnTo>
                    <a:lnTo>
                      <a:pt x="103" y="75"/>
                    </a:lnTo>
                    <a:lnTo>
                      <a:pt x="102" y="70"/>
                    </a:lnTo>
                    <a:lnTo>
                      <a:pt x="100" y="63"/>
                    </a:lnTo>
                    <a:lnTo>
                      <a:pt x="95" y="52"/>
                    </a:lnTo>
                    <a:lnTo>
                      <a:pt x="88" y="41"/>
                    </a:lnTo>
                    <a:lnTo>
                      <a:pt x="81" y="30"/>
                    </a:lnTo>
                    <a:lnTo>
                      <a:pt x="77" y="24"/>
                    </a:lnTo>
                    <a:lnTo>
                      <a:pt x="71" y="20"/>
                    </a:lnTo>
                    <a:lnTo>
                      <a:pt x="67" y="16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0" name="Freeform 1189"/>
              <p:cNvSpPr>
                <a:spLocks/>
              </p:cNvSpPr>
              <p:nvPr userDrawn="1"/>
            </p:nvSpPr>
            <p:spPr bwMode="auto">
              <a:xfrm>
                <a:off x="3766" y="3779"/>
                <a:ext cx="39" cy="52"/>
              </a:xfrm>
              <a:custGeom>
                <a:avLst/>
                <a:gdLst>
                  <a:gd name="T0" fmla="*/ 1 w 78"/>
                  <a:gd name="T1" fmla="*/ 1 h 103"/>
                  <a:gd name="T2" fmla="*/ 1 w 78"/>
                  <a:gd name="T3" fmla="*/ 0 h 103"/>
                  <a:gd name="T4" fmla="*/ 1 w 78"/>
                  <a:gd name="T5" fmla="*/ 0 h 103"/>
                  <a:gd name="T6" fmla="*/ 1 w 78"/>
                  <a:gd name="T7" fmla="*/ 0 h 103"/>
                  <a:gd name="T8" fmla="*/ 1 w 78"/>
                  <a:gd name="T9" fmla="*/ 1 h 103"/>
                  <a:gd name="T10" fmla="*/ 1 w 78"/>
                  <a:gd name="T11" fmla="*/ 1 h 103"/>
                  <a:gd name="T12" fmla="*/ 1 w 78"/>
                  <a:gd name="T13" fmla="*/ 1 h 103"/>
                  <a:gd name="T14" fmla="*/ 1 w 78"/>
                  <a:gd name="T15" fmla="*/ 1 h 103"/>
                  <a:gd name="T16" fmla="*/ 1 w 78"/>
                  <a:gd name="T17" fmla="*/ 1 h 103"/>
                  <a:gd name="T18" fmla="*/ 1 w 78"/>
                  <a:gd name="T19" fmla="*/ 1 h 103"/>
                  <a:gd name="T20" fmla="*/ 1 w 78"/>
                  <a:gd name="T21" fmla="*/ 1 h 103"/>
                  <a:gd name="T22" fmla="*/ 0 w 78"/>
                  <a:gd name="T23" fmla="*/ 1 h 103"/>
                  <a:gd name="T24" fmla="*/ 1 w 78"/>
                  <a:gd name="T25" fmla="*/ 1 h 103"/>
                  <a:gd name="T26" fmla="*/ 1 w 78"/>
                  <a:gd name="T27" fmla="*/ 1 h 103"/>
                  <a:gd name="T28" fmla="*/ 1 w 78"/>
                  <a:gd name="T29" fmla="*/ 1 h 103"/>
                  <a:gd name="T30" fmla="*/ 1 w 78"/>
                  <a:gd name="T31" fmla="*/ 1 h 103"/>
                  <a:gd name="T32" fmla="*/ 1 w 78"/>
                  <a:gd name="T33" fmla="*/ 1 h 103"/>
                  <a:gd name="T34" fmla="*/ 1 w 78"/>
                  <a:gd name="T35" fmla="*/ 1 h 103"/>
                  <a:gd name="T36" fmla="*/ 1 w 78"/>
                  <a:gd name="T37" fmla="*/ 1 h 103"/>
                  <a:gd name="T38" fmla="*/ 1 w 78"/>
                  <a:gd name="T39" fmla="*/ 1 h 103"/>
                  <a:gd name="T40" fmla="*/ 1 w 78"/>
                  <a:gd name="T41" fmla="*/ 1 h 103"/>
                  <a:gd name="T42" fmla="*/ 1 w 78"/>
                  <a:gd name="T43" fmla="*/ 1 h 103"/>
                  <a:gd name="T44" fmla="*/ 1 w 78"/>
                  <a:gd name="T45" fmla="*/ 1 h 103"/>
                  <a:gd name="T46" fmla="*/ 1 w 78"/>
                  <a:gd name="T47" fmla="*/ 1 h 103"/>
                  <a:gd name="T48" fmla="*/ 1 w 78"/>
                  <a:gd name="T49" fmla="*/ 1 h 103"/>
                  <a:gd name="T50" fmla="*/ 1 w 78"/>
                  <a:gd name="T51" fmla="*/ 1 h 103"/>
                  <a:gd name="T52" fmla="*/ 1 w 78"/>
                  <a:gd name="T53" fmla="*/ 1 h 103"/>
                  <a:gd name="T54" fmla="*/ 1 w 78"/>
                  <a:gd name="T55" fmla="*/ 1 h 103"/>
                  <a:gd name="T56" fmla="*/ 1 w 78"/>
                  <a:gd name="T57" fmla="*/ 1 h 103"/>
                  <a:gd name="T58" fmla="*/ 1 w 78"/>
                  <a:gd name="T59" fmla="*/ 1 h 103"/>
                  <a:gd name="T60" fmla="*/ 1 w 78"/>
                  <a:gd name="T61" fmla="*/ 1 h 103"/>
                  <a:gd name="T62" fmla="*/ 1 w 78"/>
                  <a:gd name="T63" fmla="*/ 1 h 103"/>
                  <a:gd name="T64" fmla="*/ 1 w 78"/>
                  <a:gd name="T65" fmla="*/ 1 h 103"/>
                  <a:gd name="T66" fmla="*/ 1 w 78"/>
                  <a:gd name="T67" fmla="*/ 1 h 103"/>
                  <a:gd name="T68" fmla="*/ 1 w 78"/>
                  <a:gd name="T69" fmla="*/ 1 h 103"/>
                  <a:gd name="T70" fmla="*/ 1 w 78"/>
                  <a:gd name="T71" fmla="*/ 1 h 103"/>
                  <a:gd name="T72" fmla="*/ 1 w 78"/>
                  <a:gd name="T73" fmla="*/ 1 h 103"/>
                  <a:gd name="T74" fmla="*/ 1 w 78"/>
                  <a:gd name="T75" fmla="*/ 1 h 103"/>
                  <a:gd name="T76" fmla="*/ 1 w 78"/>
                  <a:gd name="T77" fmla="*/ 1 h 103"/>
                  <a:gd name="T78" fmla="*/ 1 w 78"/>
                  <a:gd name="T79" fmla="*/ 1 h 103"/>
                  <a:gd name="T80" fmla="*/ 1 w 78"/>
                  <a:gd name="T81" fmla="*/ 1 h 103"/>
                  <a:gd name="T82" fmla="*/ 1 w 78"/>
                  <a:gd name="T83" fmla="*/ 1 h 103"/>
                  <a:gd name="T84" fmla="*/ 1 w 78"/>
                  <a:gd name="T85" fmla="*/ 1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" h="103">
                    <a:moveTo>
                      <a:pt x="30" y="1"/>
                    </a:moveTo>
                    <a:lnTo>
                      <a:pt x="26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7" y="59"/>
                    </a:lnTo>
                    <a:lnTo>
                      <a:pt x="12" y="68"/>
                    </a:lnTo>
                    <a:lnTo>
                      <a:pt x="18" y="78"/>
                    </a:lnTo>
                    <a:lnTo>
                      <a:pt x="25" y="86"/>
                    </a:lnTo>
                    <a:lnTo>
                      <a:pt x="31" y="92"/>
                    </a:lnTo>
                    <a:lnTo>
                      <a:pt x="40" y="97"/>
                    </a:lnTo>
                    <a:lnTo>
                      <a:pt x="44" y="100"/>
                    </a:lnTo>
                    <a:lnTo>
                      <a:pt x="48" y="101"/>
                    </a:lnTo>
                    <a:lnTo>
                      <a:pt x="51" y="101"/>
                    </a:lnTo>
                    <a:lnTo>
                      <a:pt x="55" y="103"/>
                    </a:lnTo>
                    <a:lnTo>
                      <a:pt x="58" y="103"/>
                    </a:lnTo>
                    <a:lnTo>
                      <a:pt x="62" y="101"/>
                    </a:lnTo>
                    <a:lnTo>
                      <a:pt x="67" y="99"/>
                    </a:lnTo>
                    <a:lnTo>
                      <a:pt x="70" y="97"/>
                    </a:lnTo>
                    <a:lnTo>
                      <a:pt x="71" y="94"/>
                    </a:lnTo>
                    <a:lnTo>
                      <a:pt x="75" y="89"/>
                    </a:lnTo>
                    <a:lnTo>
                      <a:pt x="77" y="85"/>
                    </a:lnTo>
                    <a:lnTo>
                      <a:pt x="77" y="81"/>
                    </a:lnTo>
                    <a:lnTo>
                      <a:pt x="78" y="72"/>
                    </a:lnTo>
                    <a:lnTo>
                      <a:pt x="77" y="63"/>
                    </a:lnTo>
                    <a:lnTo>
                      <a:pt x="74" y="52"/>
                    </a:lnTo>
                    <a:lnTo>
                      <a:pt x="70" y="42"/>
                    </a:lnTo>
                    <a:lnTo>
                      <a:pt x="69" y="37"/>
                    </a:lnTo>
                    <a:lnTo>
                      <a:pt x="66" y="33"/>
                    </a:lnTo>
                    <a:lnTo>
                      <a:pt x="59" y="23"/>
                    </a:lnTo>
                    <a:lnTo>
                      <a:pt x="52" y="16"/>
                    </a:lnTo>
                    <a:lnTo>
                      <a:pt x="45" y="9"/>
                    </a:lnTo>
                    <a:lnTo>
                      <a:pt x="38" y="4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1" name="Freeform 1190"/>
              <p:cNvSpPr>
                <a:spLocks/>
              </p:cNvSpPr>
              <p:nvPr userDrawn="1"/>
            </p:nvSpPr>
            <p:spPr bwMode="auto">
              <a:xfrm>
                <a:off x="3901" y="3821"/>
                <a:ext cx="43" cy="54"/>
              </a:xfrm>
              <a:custGeom>
                <a:avLst/>
                <a:gdLst>
                  <a:gd name="T0" fmla="*/ 1 w 85"/>
                  <a:gd name="T1" fmla="*/ 0 h 109"/>
                  <a:gd name="T2" fmla="*/ 1 w 85"/>
                  <a:gd name="T3" fmla="*/ 0 h 109"/>
                  <a:gd name="T4" fmla="*/ 1 w 85"/>
                  <a:gd name="T5" fmla="*/ 0 h 109"/>
                  <a:gd name="T6" fmla="*/ 1 w 85"/>
                  <a:gd name="T7" fmla="*/ 0 h 109"/>
                  <a:gd name="T8" fmla="*/ 1 w 85"/>
                  <a:gd name="T9" fmla="*/ 0 h 109"/>
                  <a:gd name="T10" fmla="*/ 1 w 85"/>
                  <a:gd name="T11" fmla="*/ 0 h 109"/>
                  <a:gd name="T12" fmla="*/ 1 w 85"/>
                  <a:gd name="T13" fmla="*/ 0 h 109"/>
                  <a:gd name="T14" fmla="*/ 1 w 85"/>
                  <a:gd name="T15" fmla="*/ 0 h 109"/>
                  <a:gd name="T16" fmla="*/ 1 w 85"/>
                  <a:gd name="T17" fmla="*/ 0 h 109"/>
                  <a:gd name="T18" fmla="*/ 0 w 85"/>
                  <a:gd name="T19" fmla="*/ 0 h 109"/>
                  <a:gd name="T20" fmla="*/ 0 w 85"/>
                  <a:gd name="T21" fmla="*/ 0 h 109"/>
                  <a:gd name="T22" fmla="*/ 1 w 85"/>
                  <a:gd name="T23" fmla="*/ 0 h 109"/>
                  <a:gd name="T24" fmla="*/ 1 w 85"/>
                  <a:gd name="T25" fmla="*/ 0 h 109"/>
                  <a:gd name="T26" fmla="*/ 1 w 85"/>
                  <a:gd name="T27" fmla="*/ 0 h 109"/>
                  <a:gd name="T28" fmla="*/ 1 w 85"/>
                  <a:gd name="T29" fmla="*/ 0 h 109"/>
                  <a:gd name="T30" fmla="*/ 1 w 85"/>
                  <a:gd name="T31" fmla="*/ 0 h 109"/>
                  <a:gd name="T32" fmla="*/ 1 w 85"/>
                  <a:gd name="T33" fmla="*/ 0 h 109"/>
                  <a:gd name="T34" fmla="*/ 1 w 85"/>
                  <a:gd name="T35" fmla="*/ 0 h 109"/>
                  <a:gd name="T36" fmla="*/ 1 w 85"/>
                  <a:gd name="T37" fmla="*/ 0 h 109"/>
                  <a:gd name="T38" fmla="*/ 1 w 85"/>
                  <a:gd name="T39" fmla="*/ 0 h 109"/>
                  <a:gd name="T40" fmla="*/ 1 w 85"/>
                  <a:gd name="T41" fmla="*/ 0 h 109"/>
                  <a:gd name="T42" fmla="*/ 1 w 85"/>
                  <a:gd name="T43" fmla="*/ 0 h 109"/>
                  <a:gd name="T44" fmla="*/ 1 w 85"/>
                  <a:gd name="T45" fmla="*/ 0 h 109"/>
                  <a:gd name="T46" fmla="*/ 1 w 85"/>
                  <a:gd name="T47" fmla="*/ 0 h 109"/>
                  <a:gd name="T48" fmla="*/ 1 w 85"/>
                  <a:gd name="T49" fmla="*/ 0 h 109"/>
                  <a:gd name="T50" fmla="*/ 1 w 85"/>
                  <a:gd name="T51" fmla="*/ 0 h 109"/>
                  <a:gd name="T52" fmla="*/ 1 w 85"/>
                  <a:gd name="T53" fmla="*/ 0 h 109"/>
                  <a:gd name="T54" fmla="*/ 1 w 85"/>
                  <a:gd name="T55" fmla="*/ 0 h 109"/>
                  <a:gd name="T56" fmla="*/ 1 w 85"/>
                  <a:gd name="T57" fmla="*/ 0 h 109"/>
                  <a:gd name="T58" fmla="*/ 1 w 85"/>
                  <a:gd name="T59" fmla="*/ 0 h 109"/>
                  <a:gd name="T60" fmla="*/ 1 w 85"/>
                  <a:gd name="T61" fmla="*/ 0 h 109"/>
                  <a:gd name="T62" fmla="*/ 1 w 85"/>
                  <a:gd name="T63" fmla="*/ 0 h 109"/>
                  <a:gd name="T64" fmla="*/ 1 w 85"/>
                  <a:gd name="T65" fmla="*/ 0 h 109"/>
                  <a:gd name="T66" fmla="*/ 1 w 85"/>
                  <a:gd name="T67" fmla="*/ 0 h 109"/>
                  <a:gd name="T68" fmla="*/ 1 w 85"/>
                  <a:gd name="T69" fmla="*/ 0 h 109"/>
                  <a:gd name="T70" fmla="*/ 1 w 85"/>
                  <a:gd name="T71" fmla="*/ 0 h 109"/>
                  <a:gd name="T72" fmla="*/ 1 w 85"/>
                  <a:gd name="T73" fmla="*/ 0 h 109"/>
                  <a:gd name="T74" fmla="*/ 1 w 85"/>
                  <a:gd name="T75" fmla="*/ 0 h 109"/>
                  <a:gd name="T76" fmla="*/ 1 w 85"/>
                  <a:gd name="T77" fmla="*/ 0 h 109"/>
                  <a:gd name="T78" fmla="*/ 1 w 85"/>
                  <a:gd name="T79" fmla="*/ 0 h 109"/>
                  <a:gd name="T80" fmla="*/ 1 w 85"/>
                  <a:gd name="T81" fmla="*/ 0 h 109"/>
                  <a:gd name="T82" fmla="*/ 1 w 85"/>
                  <a:gd name="T83" fmla="*/ 0 h 109"/>
                  <a:gd name="T84" fmla="*/ 1 w 85"/>
                  <a:gd name="T85" fmla="*/ 0 h 109"/>
                  <a:gd name="T86" fmla="*/ 1 w 85"/>
                  <a:gd name="T87" fmla="*/ 0 h 109"/>
                  <a:gd name="T88" fmla="*/ 1 w 85"/>
                  <a:gd name="T89" fmla="*/ 0 h 109"/>
                  <a:gd name="T90" fmla="*/ 1 w 85"/>
                  <a:gd name="T91" fmla="*/ 0 h 109"/>
                  <a:gd name="T92" fmla="*/ 1 w 85"/>
                  <a:gd name="T93" fmla="*/ 0 h 109"/>
                  <a:gd name="T94" fmla="*/ 1 w 85"/>
                  <a:gd name="T95" fmla="*/ 0 h 1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5" h="109">
                    <a:moveTo>
                      <a:pt x="33" y="1"/>
                    </a:moveTo>
                    <a:lnTo>
                      <a:pt x="29" y="1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2" y="14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2" y="73"/>
                    </a:lnTo>
                    <a:lnTo>
                      <a:pt x="16" y="77"/>
                    </a:lnTo>
                    <a:lnTo>
                      <a:pt x="19" y="83"/>
                    </a:lnTo>
                    <a:lnTo>
                      <a:pt x="26" y="91"/>
                    </a:lnTo>
                    <a:lnTo>
                      <a:pt x="30" y="94"/>
                    </a:lnTo>
                    <a:lnTo>
                      <a:pt x="34" y="98"/>
                    </a:lnTo>
                    <a:lnTo>
                      <a:pt x="42" y="103"/>
                    </a:lnTo>
                    <a:lnTo>
                      <a:pt x="46" y="105"/>
                    </a:lnTo>
                    <a:lnTo>
                      <a:pt x="51" y="107"/>
                    </a:lnTo>
                    <a:lnTo>
                      <a:pt x="55" y="107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7" y="107"/>
                    </a:lnTo>
                    <a:lnTo>
                      <a:pt x="70" y="107"/>
                    </a:lnTo>
                    <a:lnTo>
                      <a:pt x="73" y="105"/>
                    </a:lnTo>
                    <a:lnTo>
                      <a:pt x="75" y="103"/>
                    </a:lnTo>
                    <a:lnTo>
                      <a:pt x="78" y="100"/>
                    </a:lnTo>
                    <a:lnTo>
                      <a:pt x="82" y="95"/>
                    </a:lnTo>
                    <a:lnTo>
                      <a:pt x="84" y="87"/>
                    </a:lnTo>
                    <a:lnTo>
                      <a:pt x="85" y="83"/>
                    </a:lnTo>
                    <a:lnTo>
                      <a:pt x="85" y="77"/>
                    </a:lnTo>
                    <a:lnTo>
                      <a:pt x="84" y="67"/>
                    </a:lnTo>
                    <a:lnTo>
                      <a:pt x="82" y="62"/>
                    </a:lnTo>
                    <a:lnTo>
                      <a:pt x="81" y="56"/>
                    </a:lnTo>
                    <a:lnTo>
                      <a:pt x="80" y="51"/>
                    </a:lnTo>
                    <a:lnTo>
                      <a:pt x="77" y="45"/>
                    </a:lnTo>
                    <a:lnTo>
                      <a:pt x="71" y="36"/>
                    </a:lnTo>
                    <a:lnTo>
                      <a:pt x="68" y="30"/>
                    </a:lnTo>
                    <a:lnTo>
                      <a:pt x="66" y="26"/>
                    </a:lnTo>
                    <a:lnTo>
                      <a:pt x="57" y="18"/>
                    </a:lnTo>
                    <a:lnTo>
                      <a:pt x="49" y="11"/>
                    </a:lnTo>
                    <a:lnTo>
                      <a:pt x="41" y="6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2" name="Freeform 1191"/>
              <p:cNvSpPr>
                <a:spLocks/>
              </p:cNvSpPr>
              <p:nvPr userDrawn="1"/>
            </p:nvSpPr>
            <p:spPr bwMode="auto">
              <a:xfrm>
                <a:off x="4130" y="3891"/>
                <a:ext cx="50" cy="58"/>
              </a:xfrm>
              <a:custGeom>
                <a:avLst/>
                <a:gdLst>
                  <a:gd name="T0" fmla="*/ 1 w 99"/>
                  <a:gd name="T1" fmla="*/ 0 h 117"/>
                  <a:gd name="T2" fmla="*/ 1 w 99"/>
                  <a:gd name="T3" fmla="*/ 0 h 117"/>
                  <a:gd name="T4" fmla="*/ 1 w 99"/>
                  <a:gd name="T5" fmla="*/ 0 h 117"/>
                  <a:gd name="T6" fmla="*/ 1 w 99"/>
                  <a:gd name="T7" fmla="*/ 0 h 117"/>
                  <a:gd name="T8" fmla="*/ 1 w 99"/>
                  <a:gd name="T9" fmla="*/ 0 h 117"/>
                  <a:gd name="T10" fmla="*/ 1 w 99"/>
                  <a:gd name="T11" fmla="*/ 0 h 117"/>
                  <a:gd name="T12" fmla="*/ 1 w 99"/>
                  <a:gd name="T13" fmla="*/ 0 h 117"/>
                  <a:gd name="T14" fmla="*/ 1 w 99"/>
                  <a:gd name="T15" fmla="*/ 0 h 117"/>
                  <a:gd name="T16" fmla="*/ 1 w 99"/>
                  <a:gd name="T17" fmla="*/ 0 h 117"/>
                  <a:gd name="T18" fmla="*/ 1 w 99"/>
                  <a:gd name="T19" fmla="*/ 0 h 117"/>
                  <a:gd name="T20" fmla="*/ 1 w 99"/>
                  <a:gd name="T21" fmla="*/ 0 h 117"/>
                  <a:gd name="T22" fmla="*/ 1 w 99"/>
                  <a:gd name="T23" fmla="*/ 0 h 117"/>
                  <a:gd name="T24" fmla="*/ 0 w 99"/>
                  <a:gd name="T25" fmla="*/ 0 h 117"/>
                  <a:gd name="T26" fmla="*/ 0 w 99"/>
                  <a:gd name="T27" fmla="*/ 0 h 117"/>
                  <a:gd name="T28" fmla="*/ 1 w 99"/>
                  <a:gd name="T29" fmla="*/ 0 h 117"/>
                  <a:gd name="T30" fmla="*/ 1 w 99"/>
                  <a:gd name="T31" fmla="*/ 0 h 117"/>
                  <a:gd name="T32" fmla="*/ 1 w 99"/>
                  <a:gd name="T33" fmla="*/ 0 h 117"/>
                  <a:gd name="T34" fmla="*/ 1 w 99"/>
                  <a:gd name="T35" fmla="*/ 0 h 117"/>
                  <a:gd name="T36" fmla="*/ 1 w 99"/>
                  <a:gd name="T37" fmla="*/ 0 h 117"/>
                  <a:gd name="T38" fmla="*/ 1 w 99"/>
                  <a:gd name="T39" fmla="*/ 0 h 117"/>
                  <a:gd name="T40" fmla="*/ 1 w 99"/>
                  <a:gd name="T41" fmla="*/ 0 h 117"/>
                  <a:gd name="T42" fmla="*/ 1 w 99"/>
                  <a:gd name="T43" fmla="*/ 0 h 117"/>
                  <a:gd name="T44" fmla="*/ 1 w 99"/>
                  <a:gd name="T45" fmla="*/ 0 h 117"/>
                  <a:gd name="T46" fmla="*/ 1 w 99"/>
                  <a:gd name="T47" fmla="*/ 0 h 117"/>
                  <a:gd name="T48" fmla="*/ 1 w 99"/>
                  <a:gd name="T49" fmla="*/ 0 h 117"/>
                  <a:gd name="T50" fmla="*/ 1 w 99"/>
                  <a:gd name="T51" fmla="*/ 0 h 117"/>
                  <a:gd name="T52" fmla="*/ 1 w 99"/>
                  <a:gd name="T53" fmla="*/ 0 h 117"/>
                  <a:gd name="T54" fmla="*/ 1 w 99"/>
                  <a:gd name="T55" fmla="*/ 0 h 117"/>
                  <a:gd name="T56" fmla="*/ 1 w 99"/>
                  <a:gd name="T57" fmla="*/ 0 h 117"/>
                  <a:gd name="T58" fmla="*/ 1 w 99"/>
                  <a:gd name="T59" fmla="*/ 0 h 117"/>
                  <a:gd name="T60" fmla="*/ 1 w 99"/>
                  <a:gd name="T61" fmla="*/ 0 h 117"/>
                  <a:gd name="T62" fmla="*/ 1 w 99"/>
                  <a:gd name="T63" fmla="*/ 0 h 117"/>
                  <a:gd name="T64" fmla="*/ 1 w 99"/>
                  <a:gd name="T65" fmla="*/ 0 h 117"/>
                  <a:gd name="T66" fmla="*/ 1 w 99"/>
                  <a:gd name="T67" fmla="*/ 0 h 117"/>
                  <a:gd name="T68" fmla="*/ 1 w 99"/>
                  <a:gd name="T69" fmla="*/ 0 h 117"/>
                  <a:gd name="T70" fmla="*/ 1 w 99"/>
                  <a:gd name="T71" fmla="*/ 0 h 117"/>
                  <a:gd name="T72" fmla="*/ 1 w 99"/>
                  <a:gd name="T73" fmla="*/ 0 h 117"/>
                  <a:gd name="T74" fmla="*/ 1 w 99"/>
                  <a:gd name="T75" fmla="*/ 0 h 117"/>
                  <a:gd name="T76" fmla="*/ 1 w 99"/>
                  <a:gd name="T77" fmla="*/ 0 h 117"/>
                  <a:gd name="T78" fmla="*/ 1 w 99"/>
                  <a:gd name="T79" fmla="*/ 0 h 117"/>
                  <a:gd name="T80" fmla="*/ 1 w 99"/>
                  <a:gd name="T81" fmla="*/ 0 h 117"/>
                  <a:gd name="T82" fmla="*/ 1 w 99"/>
                  <a:gd name="T83" fmla="*/ 0 h 117"/>
                  <a:gd name="T84" fmla="*/ 1 w 99"/>
                  <a:gd name="T85" fmla="*/ 0 h 117"/>
                  <a:gd name="T86" fmla="*/ 1 w 99"/>
                  <a:gd name="T87" fmla="*/ 0 h 117"/>
                  <a:gd name="T88" fmla="*/ 1 w 99"/>
                  <a:gd name="T89" fmla="*/ 0 h 117"/>
                  <a:gd name="T90" fmla="*/ 1 w 99"/>
                  <a:gd name="T91" fmla="*/ 0 h 117"/>
                  <a:gd name="T92" fmla="*/ 1 w 99"/>
                  <a:gd name="T93" fmla="*/ 0 h 117"/>
                  <a:gd name="T94" fmla="*/ 1 w 99"/>
                  <a:gd name="T95" fmla="*/ 0 h 117"/>
                  <a:gd name="T96" fmla="*/ 1 w 99"/>
                  <a:gd name="T97" fmla="*/ 0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9" h="117">
                    <a:moveTo>
                      <a:pt x="40" y="3"/>
                    </a:moveTo>
                    <a:lnTo>
                      <a:pt x="34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18" y="3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5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44"/>
                    </a:lnTo>
                    <a:lnTo>
                      <a:pt x="4" y="55"/>
                    </a:lnTo>
                    <a:lnTo>
                      <a:pt x="8" y="68"/>
                    </a:lnTo>
                    <a:lnTo>
                      <a:pt x="11" y="73"/>
                    </a:lnTo>
                    <a:lnTo>
                      <a:pt x="15" y="79"/>
                    </a:lnTo>
                    <a:lnTo>
                      <a:pt x="22" y="88"/>
                    </a:lnTo>
                    <a:lnTo>
                      <a:pt x="30" y="98"/>
                    </a:lnTo>
                    <a:lnTo>
                      <a:pt x="40" y="105"/>
                    </a:lnTo>
                    <a:lnTo>
                      <a:pt x="44" y="109"/>
                    </a:lnTo>
                    <a:lnTo>
                      <a:pt x="49" y="112"/>
                    </a:lnTo>
                    <a:lnTo>
                      <a:pt x="59" y="116"/>
                    </a:lnTo>
                    <a:lnTo>
                      <a:pt x="68" y="117"/>
                    </a:lnTo>
                    <a:lnTo>
                      <a:pt x="73" y="117"/>
                    </a:lnTo>
                    <a:lnTo>
                      <a:pt x="77" y="117"/>
                    </a:lnTo>
                    <a:lnTo>
                      <a:pt x="81" y="116"/>
                    </a:lnTo>
                    <a:lnTo>
                      <a:pt x="84" y="114"/>
                    </a:lnTo>
                    <a:lnTo>
                      <a:pt x="90" y="110"/>
                    </a:lnTo>
                    <a:lnTo>
                      <a:pt x="93" y="108"/>
                    </a:lnTo>
                    <a:lnTo>
                      <a:pt x="95" y="103"/>
                    </a:lnTo>
                    <a:lnTo>
                      <a:pt x="96" y="99"/>
                    </a:lnTo>
                    <a:lnTo>
                      <a:pt x="97" y="95"/>
                    </a:lnTo>
                    <a:lnTo>
                      <a:pt x="99" y="91"/>
                    </a:lnTo>
                    <a:lnTo>
                      <a:pt x="99" y="86"/>
                    </a:lnTo>
                    <a:lnTo>
                      <a:pt x="97" y="75"/>
                    </a:lnTo>
                    <a:lnTo>
                      <a:pt x="95" y="62"/>
                    </a:lnTo>
                    <a:lnTo>
                      <a:pt x="92" y="57"/>
                    </a:lnTo>
                    <a:lnTo>
                      <a:pt x="90" y="51"/>
                    </a:lnTo>
                    <a:lnTo>
                      <a:pt x="88" y="46"/>
                    </a:lnTo>
                    <a:lnTo>
                      <a:pt x="84" y="40"/>
                    </a:lnTo>
                    <a:lnTo>
                      <a:pt x="77" y="29"/>
                    </a:lnTo>
                    <a:lnTo>
                      <a:pt x="68" y="21"/>
                    </a:lnTo>
                    <a:lnTo>
                      <a:pt x="63" y="17"/>
                    </a:lnTo>
                    <a:lnTo>
                      <a:pt x="59" y="13"/>
                    </a:lnTo>
                    <a:lnTo>
                      <a:pt x="49" y="7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3" name="Freeform 1192"/>
              <p:cNvSpPr>
                <a:spLocks/>
              </p:cNvSpPr>
              <p:nvPr userDrawn="1"/>
            </p:nvSpPr>
            <p:spPr bwMode="auto">
              <a:xfrm>
                <a:off x="3832" y="3799"/>
                <a:ext cx="40" cy="53"/>
              </a:xfrm>
              <a:custGeom>
                <a:avLst/>
                <a:gdLst>
                  <a:gd name="T0" fmla="*/ 0 w 81"/>
                  <a:gd name="T1" fmla="*/ 1 h 106"/>
                  <a:gd name="T2" fmla="*/ 0 w 81"/>
                  <a:gd name="T3" fmla="*/ 1 h 106"/>
                  <a:gd name="T4" fmla="*/ 0 w 81"/>
                  <a:gd name="T5" fmla="*/ 0 h 106"/>
                  <a:gd name="T6" fmla="*/ 0 w 81"/>
                  <a:gd name="T7" fmla="*/ 0 h 106"/>
                  <a:gd name="T8" fmla="*/ 0 w 81"/>
                  <a:gd name="T9" fmla="*/ 1 h 106"/>
                  <a:gd name="T10" fmla="*/ 0 w 81"/>
                  <a:gd name="T11" fmla="*/ 1 h 106"/>
                  <a:gd name="T12" fmla="*/ 0 w 81"/>
                  <a:gd name="T13" fmla="*/ 1 h 106"/>
                  <a:gd name="T14" fmla="*/ 0 w 81"/>
                  <a:gd name="T15" fmla="*/ 1 h 106"/>
                  <a:gd name="T16" fmla="*/ 0 w 81"/>
                  <a:gd name="T17" fmla="*/ 1 h 106"/>
                  <a:gd name="T18" fmla="*/ 0 w 81"/>
                  <a:gd name="T19" fmla="*/ 1 h 106"/>
                  <a:gd name="T20" fmla="*/ 0 w 81"/>
                  <a:gd name="T21" fmla="*/ 1 h 106"/>
                  <a:gd name="T22" fmla="*/ 0 w 81"/>
                  <a:gd name="T23" fmla="*/ 1 h 106"/>
                  <a:gd name="T24" fmla="*/ 0 w 81"/>
                  <a:gd name="T25" fmla="*/ 1 h 106"/>
                  <a:gd name="T26" fmla="*/ 0 w 81"/>
                  <a:gd name="T27" fmla="*/ 1 h 106"/>
                  <a:gd name="T28" fmla="*/ 0 w 81"/>
                  <a:gd name="T29" fmla="*/ 1 h 106"/>
                  <a:gd name="T30" fmla="*/ 0 w 81"/>
                  <a:gd name="T31" fmla="*/ 1 h 106"/>
                  <a:gd name="T32" fmla="*/ 0 w 81"/>
                  <a:gd name="T33" fmla="*/ 1 h 106"/>
                  <a:gd name="T34" fmla="*/ 0 w 81"/>
                  <a:gd name="T35" fmla="*/ 1 h 106"/>
                  <a:gd name="T36" fmla="*/ 0 w 81"/>
                  <a:gd name="T37" fmla="*/ 1 h 106"/>
                  <a:gd name="T38" fmla="*/ 0 w 81"/>
                  <a:gd name="T39" fmla="*/ 1 h 106"/>
                  <a:gd name="T40" fmla="*/ 0 w 81"/>
                  <a:gd name="T41" fmla="*/ 1 h 106"/>
                  <a:gd name="T42" fmla="*/ 0 w 81"/>
                  <a:gd name="T43" fmla="*/ 1 h 106"/>
                  <a:gd name="T44" fmla="*/ 0 w 81"/>
                  <a:gd name="T45" fmla="*/ 1 h 106"/>
                  <a:gd name="T46" fmla="*/ 0 w 81"/>
                  <a:gd name="T47" fmla="*/ 1 h 106"/>
                  <a:gd name="T48" fmla="*/ 0 w 81"/>
                  <a:gd name="T49" fmla="*/ 1 h 106"/>
                  <a:gd name="T50" fmla="*/ 0 w 81"/>
                  <a:gd name="T51" fmla="*/ 1 h 106"/>
                  <a:gd name="T52" fmla="*/ 0 w 81"/>
                  <a:gd name="T53" fmla="*/ 1 h 106"/>
                  <a:gd name="T54" fmla="*/ 0 w 81"/>
                  <a:gd name="T55" fmla="*/ 1 h 106"/>
                  <a:gd name="T56" fmla="*/ 0 w 81"/>
                  <a:gd name="T57" fmla="*/ 1 h 106"/>
                  <a:gd name="T58" fmla="*/ 0 w 81"/>
                  <a:gd name="T59" fmla="*/ 1 h 106"/>
                  <a:gd name="T60" fmla="*/ 0 w 81"/>
                  <a:gd name="T61" fmla="*/ 1 h 106"/>
                  <a:gd name="T62" fmla="*/ 0 w 81"/>
                  <a:gd name="T63" fmla="*/ 1 h 106"/>
                  <a:gd name="T64" fmla="*/ 0 w 81"/>
                  <a:gd name="T65" fmla="*/ 1 h 106"/>
                  <a:gd name="T66" fmla="*/ 0 w 81"/>
                  <a:gd name="T67" fmla="*/ 1 h 106"/>
                  <a:gd name="T68" fmla="*/ 0 w 81"/>
                  <a:gd name="T69" fmla="*/ 1 h 106"/>
                  <a:gd name="T70" fmla="*/ 0 w 81"/>
                  <a:gd name="T71" fmla="*/ 1 h 106"/>
                  <a:gd name="T72" fmla="*/ 0 w 81"/>
                  <a:gd name="T73" fmla="*/ 1 h 106"/>
                  <a:gd name="T74" fmla="*/ 0 w 81"/>
                  <a:gd name="T75" fmla="*/ 1 h 106"/>
                  <a:gd name="T76" fmla="*/ 0 w 81"/>
                  <a:gd name="T77" fmla="*/ 1 h 106"/>
                  <a:gd name="T78" fmla="*/ 0 w 81"/>
                  <a:gd name="T79" fmla="*/ 1 h 106"/>
                  <a:gd name="T80" fmla="*/ 0 w 81"/>
                  <a:gd name="T81" fmla="*/ 1 h 106"/>
                  <a:gd name="T82" fmla="*/ 0 w 81"/>
                  <a:gd name="T83" fmla="*/ 1 h 106"/>
                  <a:gd name="T84" fmla="*/ 0 w 81"/>
                  <a:gd name="T85" fmla="*/ 1 h 106"/>
                  <a:gd name="T86" fmla="*/ 0 w 81"/>
                  <a:gd name="T87" fmla="*/ 1 h 106"/>
                  <a:gd name="T88" fmla="*/ 0 w 81"/>
                  <a:gd name="T89" fmla="*/ 1 h 106"/>
                  <a:gd name="T90" fmla="*/ 0 w 81"/>
                  <a:gd name="T91" fmla="*/ 1 h 106"/>
                  <a:gd name="T92" fmla="*/ 0 w 81"/>
                  <a:gd name="T93" fmla="*/ 1 h 106"/>
                  <a:gd name="T94" fmla="*/ 0 w 81"/>
                  <a:gd name="T95" fmla="*/ 1 h 106"/>
                  <a:gd name="T96" fmla="*/ 0 w 81"/>
                  <a:gd name="T97" fmla="*/ 1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1" h="106">
                    <a:moveTo>
                      <a:pt x="31" y="2"/>
                    </a:moveTo>
                    <a:lnTo>
                      <a:pt x="27" y="2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11" y="5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3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1" y="42"/>
                    </a:lnTo>
                    <a:lnTo>
                      <a:pt x="4" y="51"/>
                    </a:lnTo>
                    <a:lnTo>
                      <a:pt x="8" y="62"/>
                    </a:lnTo>
                    <a:lnTo>
                      <a:pt x="9" y="66"/>
                    </a:lnTo>
                    <a:lnTo>
                      <a:pt x="12" y="72"/>
                    </a:lnTo>
                    <a:lnTo>
                      <a:pt x="16" y="76"/>
                    </a:lnTo>
                    <a:lnTo>
                      <a:pt x="19" y="80"/>
                    </a:lnTo>
                    <a:lnTo>
                      <a:pt x="26" y="88"/>
                    </a:lnTo>
                    <a:lnTo>
                      <a:pt x="33" y="95"/>
                    </a:lnTo>
                    <a:lnTo>
                      <a:pt x="41" y="101"/>
                    </a:lnTo>
                    <a:lnTo>
                      <a:pt x="45" y="104"/>
                    </a:lnTo>
                    <a:lnTo>
                      <a:pt x="49" y="105"/>
                    </a:lnTo>
                    <a:lnTo>
                      <a:pt x="53" y="106"/>
                    </a:lnTo>
                    <a:lnTo>
                      <a:pt x="58" y="106"/>
                    </a:lnTo>
                    <a:lnTo>
                      <a:pt x="60" y="106"/>
                    </a:lnTo>
                    <a:lnTo>
                      <a:pt x="64" y="106"/>
                    </a:lnTo>
                    <a:lnTo>
                      <a:pt x="67" y="105"/>
                    </a:lnTo>
                    <a:lnTo>
                      <a:pt x="70" y="104"/>
                    </a:lnTo>
                    <a:lnTo>
                      <a:pt x="73" y="101"/>
                    </a:lnTo>
                    <a:lnTo>
                      <a:pt x="75" y="98"/>
                    </a:lnTo>
                    <a:lnTo>
                      <a:pt x="77" y="95"/>
                    </a:lnTo>
                    <a:lnTo>
                      <a:pt x="78" y="93"/>
                    </a:lnTo>
                    <a:lnTo>
                      <a:pt x="80" y="88"/>
                    </a:lnTo>
                    <a:lnTo>
                      <a:pt x="81" y="86"/>
                    </a:lnTo>
                    <a:lnTo>
                      <a:pt x="81" y="76"/>
                    </a:lnTo>
                    <a:lnTo>
                      <a:pt x="81" y="66"/>
                    </a:lnTo>
                    <a:lnTo>
                      <a:pt x="80" y="61"/>
                    </a:lnTo>
                    <a:lnTo>
                      <a:pt x="78" y="55"/>
                    </a:lnTo>
                    <a:lnTo>
                      <a:pt x="74" y="44"/>
                    </a:lnTo>
                    <a:lnTo>
                      <a:pt x="69" y="35"/>
                    </a:lnTo>
                    <a:lnTo>
                      <a:pt x="63" y="27"/>
                    </a:lnTo>
                    <a:lnTo>
                      <a:pt x="55" y="18"/>
                    </a:lnTo>
                    <a:lnTo>
                      <a:pt x="48" y="11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4" name="Freeform 1193"/>
              <p:cNvSpPr>
                <a:spLocks/>
              </p:cNvSpPr>
              <p:nvPr userDrawn="1"/>
            </p:nvSpPr>
            <p:spPr bwMode="auto">
              <a:xfrm>
                <a:off x="4050" y="3867"/>
                <a:ext cx="47" cy="56"/>
              </a:xfrm>
              <a:custGeom>
                <a:avLst/>
                <a:gdLst>
                  <a:gd name="T0" fmla="*/ 0 w 95"/>
                  <a:gd name="T1" fmla="*/ 0 h 113"/>
                  <a:gd name="T2" fmla="*/ 0 w 95"/>
                  <a:gd name="T3" fmla="*/ 0 h 113"/>
                  <a:gd name="T4" fmla="*/ 0 w 95"/>
                  <a:gd name="T5" fmla="*/ 0 h 113"/>
                  <a:gd name="T6" fmla="*/ 0 w 95"/>
                  <a:gd name="T7" fmla="*/ 0 h 113"/>
                  <a:gd name="T8" fmla="*/ 0 w 95"/>
                  <a:gd name="T9" fmla="*/ 0 h 113"/>
                  <a:gd name="T10" fmla="*/ 0 w 95"/>
                  <a:gd name="T11" fmla="*/ 0 h 113"/>
                  <a:gd name="T12" fmla="*/ 0 w 95"/>
                  <a:gd name="T13" fmla="*/ 0 h 113"/>
                  <a:gd name="T14" fmla="*/ 0 w 95"/>
                  <a:gd name="T15" fmla="*/ 0 h 113"/>
                  <a:gd name="T16" fmla="*/ 0 w 95"/>
                  <a:gd name="T17" fmla="*/ 0 h 113"/>
                  <a:gd name="T18" fmla="*/ 0 w 95"/>
                  <a:gd name="T19" fmla="*/ 0 h 113"/>
                  <a:gd name="T20" fmla="*/ 0 w 95"/>
                  <a:gd name="T21" fmla="*/ 0 h 113"/>
                  <a:gd name="T22" fmla="*/ 0 w 95"/>
                  <a:gd name="T23" fmla="*/ 0 h 113"/>
                  <a:gd name="T24" fmla="*/ 0 w 95"/>
                  <a:gd name="T25" fmla="*/ 0 h 113"/>
                  <a:gd name="T26" fmla="*/ 0 w 95"/>
                  <a:gd name="T27" fmla="*/ 0 h 113"/>
                  <a:gd name="T28" fmla="*/ 0 w 95"/>
                  <a:gd name="T29" fmla="*/ 0 h 113"/>
                  <a:gd name="T30" fmla="*/ 0 w 95"/>
                  <a:gd name="T31" fmla="*/ 0 h 113"/>
                  <a:gd name="T32" fmla="*/ 0 w 95"/>
                  <a:gd name="T33" fmla="*/ 0 h 113"/>
                  <a:gd name="T34" fmla="*/ 0 w 95"/>
                  <a:gd name="T35" fmla="*/ 0 h 113"/>
                  <a:gd name="T36" fmla="*/ 0 w 95"/>
                  <a:gd name="T37" fmla="*/ 0 h 113"/>
                  <a:gd name="T38" fmla="*/ 0 w 95"/>
                  <a:gd name="T39" fmla="*/ 0 h 113"/>
                  <a:gd name="T40" fmla="*/ 0 w 95"/>
                  <a:gd name="T41" fmla="*/ 0 h 113"/>
                  <a:gd name="T42" fmla="*/ 0 w 95"/>
                  <a:gd name="T43" fmla="*/ 0 h 113"/>
                  <a:gd name="T44" fmla="*/ 0 w 95"/>
                  <a:gd name="T45" fmla="*/ 0 h 113"/>
                  <a:gd name="T46" fmla="*/ 0 w 95"/>
                  <a:gd name="T47" fmla="*/ 0 h 113"/>
                  <a:gd name="T48" fmla="*/ 0 w 95"/>
                  <a:gd name="T49" fmla="*/ 0 h 113"/>
                  <a:gd name="T50" fmla="*/ 0 w 95"/>
                  <a:gd name="T51" fmla="*/ 0 h 113"/>
                  <a:gd name="T52" fmla="*/ 0 w 95"/>
                  <a:gd name="T53" fmla="*/ 0 h 113"/>
                  <a:gd name="T54" fmla="*/ 0 w 95"/>
                  <a:gd name="T55" fmla="*/ 0 h 113"/>
                  <a:gd name="T56" fmla="*/ 0 w 95"/>
                  <a:gd name="T57" fmla="*/ 0 h 113"/>
                  <a:gd name="T58" fmla="*/ 0 w 95"/>
                  <a:gd name="T59" fmla="*/ 0 h 113"/>
                  <a:gd name="T60" fmla="*/ 0 w 95"/>
                  <a:gd name="T61" fmla="*/ 0 h 113"/>
                  <a:gd name="T62" fmla="*/ 0 w 95"/>
                  <a:gd name="T63" fmla="*/ 0 h 113"/>
                  <a:gd name="T64" fmla="*/ 0 w 95"/>
                  <a:gd name="T65" fmla="*/ 0 h 113"/>
                  <a:gd name="T66" fmla="*/ 0 w 95"/>
                  <a:gd name="T67" fmla="*/ 0 h 113"/>
                  <a:gd name="T68" fmla="*/ 0 w 95"/>
                  <a:gd name="T69" fmla="*/ 0 h 113"/>
                  <a:gd name="T70" fmla="*/ 0 w 95"/>
                  <a:gd name="T71" fmla="*/ 0 h 113"/>
                  <a:gd name="T72" fmla="*/ 0 w 95"/>
                  <a:gd name="T73" fmla="*/ 0 h 113"/>
                  <a:gd name="T74" fmla="*/ 0 w 95"/>
                  <a:gd name="T75" fmla="*/ 0 h 113"/>
                  <a:gd name="T76" fmla="*/ 0 w 95"/>
                  <a:gd name="T77" fmla="*/ 0 h 113"/>
                  <a:gd name="T78" fmla="*/ 0 w 95"/>
                  <a:gd name="T79" fmla="*/ 0 h 113"/>
                  <a:gd name="T80" fmla="*/ 0 w 95"/>
                  <a:gd name="T81" fmla="*/ 0 h 113"/>
                  <a:gd name="T82" fmla="*/ 0 w 95"/>
                  <a:gd name="T83" fmla="*/ 0 h 113"/>
                  <a:gd name="T84" fmla="*/ 0 w 95"/>
                  <a:gd name="T85" fmla="*/ 0 h 113"/>
                  <a:gd name="T86" fmla="*/ 0 w 95"/>
                  <a:gd name="T87" fmla="*/ 0 h 113"/>
                  <a:gd name="T88" fmla="*/ 0 w 95"/>
                  <a:gd name="T89" fmla="*/ 0 h 113"/>
                  <a:gd name="T90" fmla="*/ 0 w 95"/>
                  <a:gd name="T91" fmla="*/ 0 h 113"/>
                  <a:gd name="T92" fmla="*/ 0 w 95"/>
                  <a:gd name="T93" fmla="*/ 0 h 113"/>
                  <a:gd name="T94" fmla="*/ 0 w 95"/>
                  <a:gd name="T95" fmla="*/ 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5" h="113">
                    <a:moveTo>
                      <a:pt x="38" y="2"/>
                    </a:moveTo>
                    <a:lnTo>
                      <a:pt x="33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1" y="43"/>
                    </a:lnTo>
                    <a:lnTo>
                      <a:pt x="4" y="54"/>
                    </a:lnTo>
                    <a:lnTo>
                      <a:pt x="8" y="65"/>
                    </a:lnTo>
                    <a:lnTo>
                      <a:pt x="15" y="76"/>
                    </a:lnTo>
                    <a:lnTo>
                      <a:pt x="22" y="85"/>
                    </a:lnTo>
                    <a:lnTo>
                      <a:pt x="29" y="94"/>
                    </a:lnTo>
                    <a:lnTo>
                      <a:pt x="38" y="102"/>
                    </a:lnTo>
                    <a:lnTo>
                      <a:pt x="47" y="107"/>
                    </a:lnTo>
                    <a:lnTo>
                      <a:pt x="52" y="110"/>
                    </a:lnTo>
                    <a:lnTo>
                      <a:pt x="56" y="112"/>
                    </a:lnTo>
                    <a:lnTo>
                      <a:pt x="62" y="113"/>
                    </a:lnTo>
                    <a:lnTo>
                      <a:pt x="66" y="113"/>
                    </a:lnTo>
                    <a:lnTo>
                      <a:pt x="70" y="113"/>
                    </a:lnTo>
                    <a:lnTo>
                      <a:pt x="74" y="113"/>
                    </a:lnTo>
                    <a:lnTo>
                      <a:pt x="77" y="112"/>
                    </a:lnTo>
                    <a:lnTo>
                      <a:pt x="81" y="110"/>
                    </a:lnTo>
                    <a:lnTo>
                      <a:pt x="84" y="109"/>
                    </a:lnTo>
                    <a:lnTo>
                      <a:pt x="86" y="106"/>
                    </a:lnTo>
                    <a:lnTo>
                      <a:pt x="89" y="103"/>
                    </a:lnTo>
                    <a:lnTo>
                      <a:pt x="91" y="99"/>
                    </a:lnTo>
                    <a:lnTo>
                      <a:pt x="93" y="91"/>
                    </a:lnTo>
                    <a:lnTo>
                      <a:pt x="95" y="87"/>
                    </a:lnTo>
                    <a:lnTo>
                      <a:pt x="95" y="81"/>
                    </a:lnTo>
                    <a:lnTo>
                      <a:pt x="93" y="70"/>
                    </a:lnTo>
                    <a:lnTo>
                      <a:pt x="91" y="59"/>
                    </a:lnTo>
                    <a:lnTo>
                      <a:pt x="86" y="48"/>
                    </a:lnTo>
                    <a:lnTo>
                      <a:pt x="80" y="37"/>
                    </a:lnTo>
                    <a:lnTo>
                      <a:pt x="77" y="32"/>
                    </a:lnTo>
                    <a:lnTo>
                      <a:pt x="73" y="28"/>
                    </a:lnTo>
                    <a:lnTo>
                      <a:pt x="64" y="18"/>
                    </a:lnTo>
                    <a:lnTo>
                      <a:pt x="56" y="11"/>
                    </a:lnTo>
                    <a:lnTo>
                      <a:pt x="47" y="6"/>
                    </a:lnTo>
                    <a:lnTo>
                      <a:pt x="42" y="3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5" name="Freeform 1194"/>
              <p:cNvSpPr>
                <a:spLocks/>
              </p:cNvSpPr>
              <p:nvPr userDrawn="1"/>
            </p:nvSpPr>
            <p:spPr bwMode="auto">
              <a:xfrm>
                <a:off x="3996" y="3971"/>
                <a:ext cx="45" cy="56"/>
              </a:xfrm>
              <a:custGeom>
                <a:avLst/>
                <a:gdLst>
                  <a:gd name="T0" fmla="*/ 1 w 89"/>
                  <a:gd name="T1" fmla="*/ 1 h 112"/>
                  <a:gd name="T2" fmla="*/ 1 w 89"/>
                  <a:gd name="T3" fmla="*/ 0 h 112"/>
                  <a:gd name="T4" fmla="*/ 1 w 89"/>
                  <a:gd name="T5" fmla="*/ 0 h 112"/>
                  <a:gd name="T6" fmla="*/ 1 w 89"/>
                  <a:gd name="T7" fmla="*/ 0 h 112"/>
                  <a:gd name="T8" fmla="*/ 1 w 89"/>
                  <a:gd name="T9" fmla="*/ 1 h 112"/>
                  <a:gd name="T10" fmla="*/ 1 w 89"/>
                  <a:gd name="T11" fmla="*/ 1 h 112"/>
                  <a:gd name="T12" fmla="*/ 1 w 89"/>
                  <a:gd name="T13" fmla="*/ 1 h 112"/>
                  <a:gd name="T14" fmla="*/ 1 w 89"/>
                  <a:gd name="T15" fmla="*/ 1 h 112"/>
                  <a:gd name="T16" fmla="*/ 1 w 89"/>
                  <a:gd name="T17" fmla="*/ 1 h 112"/>
                  <a:gd name="T18" fmla="*/ 1 w 89"/>
                  <a:gd name="T19" fmla="*/ 1 h 112"/>
                  <a:gd name="T20" fmla="*/ 0 w 89"/>
                  <a:gd name="T21" fmla="*/ 1 h 112"/>
                  <a:gd name="T22" fmla="*/ 0 w 89"/>
                  <a:gd name="T23" fmla="*/ 1 h 112"/>
                  <a:gd name="T24" fmla="*/ 0 w 89"/>
                  <a:gd name="T25" fmla="*/ 1 h 112"/>
                  <a:gd name="T26" fmla="*/ 0 w 89"/>
                  <a:gd name="T27" fmla="*/ 1 h 112"/>
                  <a:gd name="T28" fmla="*/ 1 w 89"/>
                  <a:gd name="T29" fmla="*/ 1 h 112"/>
                  <a:gd name="T30" fmla="*/ 1 w 89"/>
                  <a:gd name="T31" fmla="*/ 1 h 112"/>
                  <a:gd name="T32" fmla="*/ 1 w 89"/>
                  <a:gd name="T33" fmla="*/ 1 h 112"/>
                  <a:gd name="T34" fmla="*/ 1 w 89"/>
                  <a:gd name="T35" fmla="*/ 1 h 112"/>
                  <a:gd name="T36" fmla="*/ 1 w 89"/>
                  <a:gd name="T37" fmla="*/ 1 h 112"/>
                  <a:gd name="T38" fmla="*/ 1 w 89"/>
                  <a:gd name="T39" fmla="*/ 1 h 112"/>
                  <a:gd name="T40" fmla="*/ 1 w 89"/>
                  <a:gd name="T41" fmla="*/ 1 h 112"/>
                  <a:gd name="T42" fmla="*/ 1 w 89"/>
                  <a:gd name="T43" fmla="*/ 1 h 112"/>
                  <a:gd name="T44" fmla="*/ 1 w 89"/>
                  <a:gd name="T45" fmla="*/ 1 h 112"/>
                  <a:gd name="T46" fmla="*/ 1 w 89"/>
                  <a:gd name="T47" fmla="*/ 1 h 112"/>
                  <a:gd name="T48" fmla="*/ 1 w 89"/>
                  <a:gd name="T49" fmla="*/ 1 h 112"/>
                  <a:gd name="T50" fmla="*/ 1 w 89"/>
                  <a:gd name="T51" fmla="*/ 1 h 112"/>
                  <a:gd name="T52" fmla="*/ 1 w 89"/>
                  <a:gd name="T53" fmla="*/ 1 h 112"/>
                  <a:gd name="T54" fmla="*/ 1 w 89"/>
                  <a:gd name="T55" fmla="*/ 1 h 112"/>
                  <a:gd name="T56" fmla="*/ 1 w 89"/>
                  <a:gd name="T57" fmla="*/ 1 h 112"/>
                  <a:gd name="T58" fmla="*/ 1 w 89"/>
                  <a:gd name="T59" fmla="*/ 1 h 112"/>
                  <a:gd name="T60" fmla="*/ 1 w 89"/>
                  <a:gd name="T61" fmla="*/ 1 h 112"/>
                  <a:gd name="T62" fmla="*/ 1 w 89"/>
                  <a:gd name="T63" fmla="*/ 1 h 112"/>
                  <a:gd name="T64" fmla="*/ 1 w 89"/>
                  <a:gd name="T65" fmla="*/ 1 h 112"/>
                  <a:gd name="T66" fmla="*/ 1 w 89"/>
                  <a:gd name="T67" fmla="*/ 1 h 112"/>
                  <a:gd name="T68" fmla="*/ 1 w 89"/>
                  <a:gd name="T69" fmla="*/ 1 h 112"/>
                  <a:gd name="T70" fmla="*/ 1 w 89"/>
                  <a:gd name="T71" fmla="*/ 1 h 112"/>
                  <a:gd name="T72" fmla="*/ 1 w 89"/>
                  <a:gd name="T73" fmla="*/ 1 h 112"/>
                  <a:gd name="T74" fmla="*/ 1 w 89"/>
                  <a:gd name="T75" fmla="*/ 1 h 112"/>
                  <a:gd name="T76" fmla="*/ 1 w 89"/>
                  <a:gd name="T77" fmla="*/ 1 h 112"/>
                  <a:gd name="T78" fmla="*/ 1 w 89"/>
                  <a:gd name="T79" fmla="*/ 1 h 112"/>
                  <a:gd name="T80" fmla="*/ 1 w 89"/>
                  <a:gd name="T81" fmla="*/ 1 h 112"/>
                  <a:gd name="T82" fmla="*/ 1 w 89"/>
                  <a:gd name="T83" fmla="*/ 1 h 112"/>
                  <a:gd name="T84" fmla="*/ 1 w 89"/>
                  <a:gd name="T85" fmla="*/ 1 h 112"/>
                  <a:gd name="T86" fmla="*/ 1 w 89"/>
                  <a:gd name="T87" fmla="*/ 1 h 112"/>
                  <a:gd name="T88" fmla="*/ 1 w 89"/>
                  <a:gd name="T89" fmla="*/ 1 h 112"/>
                  <a:gd name="T90" fmla="*/ 1 w 89"/>
                  <a:gd name="T91" fmla="*/ 1 h 112"/>
                  <a:gd name="T92" fmla="*/ 1 w 89"/>
                  <a:gd name="T93" fmla="*/ 1 h 11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9" h="112">
                    <a:moveTo>
                      <a:pt x="34" y="3"/>
                    </a:move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2" y="52"/>
                    </a:lnTo>
                    <a:lnTo>
                      <a:pt x="6" y="63"/>
                    </a:lnTo>
                    <a:lnTo>
                      <a:pt x="12" y="73"/>
                    </a:lnTo>
                    <a:lnTo>
                      <a:pt x="19" y="83"/>
                    </a:lnTo>
                    <a:lnTo>
                      <a:pt x="27" y="92"/>
                    </a:lnTo>
                    <a:lnTo>
                      <a:pt x="35" y="99"/>
                    </a:lnTo>
                    <a:lnTo>
                      <a:pt x="37" y="101"/>
                    </a:lnTo>
                    <a:lnTo>
                      <a:pt x="39" y="103"/>
                    </a:lnTo>
                    <a:lnTo>
                      <a:pt x="44" y="106"/>
                    </a:lnTo>
                    <a:lnTo>
                      <a:pt x="53" y="110"/>
                    </a:lnTo>
                    <a:lnTo>
                      <a:pt x="61" y="112"/>
                    </a:lnTo>
                    <a:lnTo>
                      <a:pt x="70" y="112"/>
                    </a:lnTo>
                    <a:lnTo>
                      <a:pt x="72" y="112"/>
                    </a:lnTo>
                    <a:lnTo>
                      <a:pt x="77" y="110"/>
                    </a:lnTo>
                    <a:lnTo>
                      <a:pt x="79" y="107"/>
                    </a:lnTo>
                    <a:lnTo>
                      <a:pt x="82" y="105"/>
                    </a:lnTo>
                    <a:lnTo>
                      <a:pt x="83" y="102"/>
                    </a:lnTo>
                    <a:lnTo>
                      <a:pt x="86" y="99"/>
                    </a:lnTo>
                    <a:lnTo>
                      <a:pt x="88" y="95"/>
                    </a:lnTo>
                    <a:lnTo>
                      <a:pt x="88" y="91"/>
                    </a:lnTo>
                    <a:lnTo>
                      <a:pt x="89" y="87"/>
                    </a:lnTo>
                    <a:lnTo>
                      <a:pt x="89" y="83"/>
                    </a:lnTo>
                    <a:lnTo>
                      <a:pt x="88" y="72"/>
                    </a:lnTo>
                    <a:lnTo>
                      <a:pt x="85" y="61"/>
                    </a:lnTo>
                    <a:lnTo>
                      <a:pt x="81" y="50"/>
                    </a:lnTo>
                    <a:lnTo>
                      <a:pt x="78" y="44"/>
                    </a:lnTo>
                    <a:lnTo>
                      <a:pt x="75" y="39"/>
                    </a:lnTo>
                    <a:lnTo>
                      <a:pt x="68" y="29"/>
                    </a:lnTo>
                    <a:lnTo>
                      <a:pt x="60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7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6" name="Freeform 1195"/>
              <p:cNvSpPr>
                <a:spLocks/>
              </p:cNvSpPr>
              <p:nvPr userDrawn="1"/>
            </p:nvSpPr>
            <p:spPr bwMode="auto">
              <a:xfrm>
                <a:off x="4239" y="4056"/>
                <a:ext cx="52" cy="60"/>
              </a:xfrm>
              <a:custGeom>
                <a:avLst/>
                <a:gdLst>
                  <a:gd name="T0" fmla="*/ 1 w 104"/>
                  <a:gd name="T1" fmla="*/ 0 h 121"/>
                  <a:gd name="T2" fmla="*/ 1 w 104"/>
                  <a:gd name="T3" fmla="*/ 0 h 121"/>
                  <a:gd name="T4" fmla="*/ 1 w 104"/>
                  <a:gd name="T5" fmla="*/ 0 h 121"/>
                  <a:gd name="T6" fmla="*/ 1 w 104"/>
                  <a:gd name="T7" fmla="*/ 0 h 121"/>
                  <a:gd name="T8" fmla="*/ 1 w 104"/>
                  <a:gd name="T9" fmla="*/ 0 h 121"/>
                  <a:gd name="T10" fmla="*/ 1 w 104"/>
                  <a:gd name="T11" fmla="*/ 0 h 121"/>
                  <a:gd name="T12" fmla="*/ 1 w 104"/>
                  <a:gd name="T13" fmla="*/ 0 h 121"/>
                  <a:gd name="T14" fmla="*/ 1 w 104"/>
                  <a:gd name="T15" fmla="*/ 0 h 121"/>
                  <a:gd name="T16" fmla="*/ 1 w 104"/>
                  <a:gd name="T17" fmla="*/ 0 h 121"/>
                  <a:gd name="T18" fmla="*/ 1 w 104"/>
                  <a:gd name="T19" fmla="*/ 0 h 121"/>
                  <a:gd name="T20" fmla="*/ 0 w 104"/>
                  <a:gd name="T21" fmla="*/ 0 h 121"/>
                  <a:gd name="T22" fmla="*/ 0 w 104"/>
                  <a:gd name="T23" fmla="*/ 0 h 121"/>
                  <a:gd name="T24" fmla="*/ 0 w 104"/>
                  <a:gd name="T25" fmla="*/ 0 h 121"/>
                  <a:gd name="T26" fmla="*/ 0 w 104"/>
                  <a:gd name="T27" fmla="*/ 0 h 121"/>
                  <a:gd name="T28" fmla="*/ 1 w 104"/>
                  <a:gd name="T29" fmla="*/ 0 h 121"/>
                  <a:gd name="T30" fmla="*/ 1 w 104"/>
                  <a:gd name="T31" fmla="*/ 0 h 121"/>
                  <a:gd name="T32" fmla="*/ 1 w 104"/>
                  <a:gd name="T33" fmla="*/ 0 h 121"/>
                  <a:gd name="T34" fmla="*/ 1 w 104"/>
                  <a:gd name="T35" fmla="*/ 0 h 121"/>
                  <a:gd name="T36" fmla="*/ 1 w 104"/>
                  <a:gd name="T37" fmla="*/ 0 h 121"/>
                  <a:gd name="T38" fmla="*/ 1 w 104"/>
                  <a:gd name="T39" fmla="*/ 0 h 121"/>
                  <a:gd name="T40" fmla="*/ 1 w 104"/>
                  <a:gd name="T41" fmla="*/ 0 h 121"/>
                  <a:gd name="T42" fmla="*/ 1 w 104"/>
                  <a:gd name="T43" fmla="*/ 0 h 121"/>
                  <a:gd name="T44" fmla="*/ 1 w 104"/>
                  <a:gd name="T45" fmla="*/ 0 h 121"/>
                  <a:gd name="T46" fmla="*/ 1 w 104"/>
                  <a:gd name="T47" fmla="*/ 0 h 121"/>
                  <a:gd name="T48" fmla="*/ 1 w 104"/>
                  <a:gd name="T49" fmla="*/ 0 h 121"/>
                  <a:gd name="T50" fmla="*/ 1 w 104"/>
                  <a:gd name="T51" fmla="*/ 0 h 121"/>
                  <a:gd name="T52" fmla="*/ 1 w 104"/>
                  <a:gd name="T53" fmla="*/ 0 h 121"/>
                  <a:gd name="T54" fmla="*/ 1 w 104"/>
                  <a:gd name="T55" fmla="*/ 0 h 121"/>
                  <a:gd name="T56" fmla="*/ 1 w 104"/>
                  <a:gd name="T57" fmla="*/ 0 h 121"/>
                  <a:gd name="T58" fmla="*/ 1 w 104"/>
                  <a:gd name="T59" fmla="*/ 0 h 121"/>
                  <a:gd name="T60" fmla="*/ 1 w 104"/>
                  <a:gd name="T61" fmla="*/ 0 h 121"/>
                  <a:gd name="T62" fmla="*/ 1 w 104"/>
                  <a:gd name="T63" fmla="*/ 0 h 121"/>
                  <a:gd name="T64" fmla="*/ 1 w 104"/>
                  <a:gd name="T65" fmla="*/ 0 h 121"/>
                  <a:gd name="T66" fmla="*/ 1 w 104"/>
                  <a:gd name="T67" fmla="*/ 0 h 121"/>
                  <a:gd name="T68" fmla="*/ 1 w 104"/>
                  <a:gd name="T69" fmla="*/ 0 h 121"/>
                  <a:gd name="T70" fmla="*/ 1 w 104"/>
                  <a:gd name="T71" fmla="*/ 0 h 121"/>
                  <a:gd name="T72" fmla="*/ 1 w 104"/>
                  <a:gd name="T73" fmla="*/ 0 h 121"/>
                  <a:gd name="T74" fmla="*/ 1 w 104"/>
                  <a:gd name="T75" fmla="*/ 0 h 121"/>
                  <a:gd name="T76" fmla="*/ 1 w 104"/>
                  <a:gd name="T77" fmla="*/ 0 h 121"/>
                  <a:gd name="T78" fmla="*/ 1 w 104"/>
                  <a:gd name="T79" fmla="*/ 0 h 121"/>
                  <a:gd name="T80" fmla="*/ 1 w 104"/>
                  <a:gd name="T81" fmla="*/ 0 h 121"/>
                  <a:gd name="T82" fmla="*/ 1 w 104"/>
                  <a:gd name="T83" fmla="*/ 0 h 121"/>
                  <a:gd name="T84" fmla="*/ 1 w 104"/>
                  <a:gd name="T85" fmla="*/ 0 h 121"/>
                  <a:gd name="T86" fmla="*/ 1 w 104"/>
                  <a:gd name="T87" fmla="*/ 0 h 121"/>
                  <a:gd name="T88" fmla="*/ 1 w 104"/>
                  <a:gd name="T89" fmla="*/ 0 h 121"/>
                  <a:gd name="T90" fmla="*/ 1 w 104"/>
                  <a:gd name="T91" fmla="*/ 0 h 121"/>
                  <a:gd name="T92" fmla="*/ 1 w 104"/>
                  <a:gd name="T93" fmla="*/ 0 h 121"/>
                  <a:gd name="T94" fmla="*/ 1 w 104"/>
                  <a:gd name="T95" fmla="*/ 0 h 121"/>
                  <a:gd name="T96" fmla="*/ 1 w 104"/>
                  <a:gd name="T97" fmla="*/ 0 h 121"/>
                  <a:gd name="T98" fmla="*/ 1 w 104"/>
                  <a:gd name="T99" fmla="*/ 0 h 121"/>
                  <a:gd name="T100" fmla="*/ 1 w 104"/>
                  <a:gd name="T101" fmla="*/ 0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4" h="121">
                    <a:moveTo>
                      <a:pt x="41" y="2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42"/>
                    </a:lnTo>
                    <a:lnTo>
                      <a:pt x="3" y="54"/>
                    </a:lnTo>
                    <a:lnTo>
                      <a:pt x="8" y="66"/>
                    </a:lnTo>
                    <a:lnTo>
                      <a:pt x="11" y="72"/>
                    </a:lnTo>
                    <a:lnTo>
                      <a:pt x="15" y="77"/>
                    </a:lnTo>
                    <a:lnTo>
                      <a:pt x="22" y="88"/>
                    </a:lnTo>
                    <a:lnTo>
                      <a:pt x="30" y="98"/>
                    </a:lnTo>
                    <a:lnTo>
                      <a:pt x="40" y="106"/>
                    </a:lnTo>
                    <a:lnTo>
                      <a:pt x="51" y="113"/>
                    </a:lnTo>
                    <a:lnTo>
                      <a:pt x="56" y="116"/>
                    </a:lnTo>
                    <a:lnTo>
                      <a:pt x="62" y="119"/>
                    </a:lnTo>
                    <a:lnTo>
                      <a:pt x="66" y="120"/>
                    </a:lnTo>
                    <a:lnTo>
                      <a:pt x="71" y="121"/>
                    </a:lnTo>
                    <a:lnTo>
                      <a:pt x="81" y="121"/>
                    </a:lnTo>
                    <a:lnTo>
                      <a:pt x="85" y="120"/>
                    </a:lnTo>
                    <a:lnTo>
                      <a:pt x="88" y="119"/>
                    </a:lnTo>
                    <a:lnTo>
                      <a:pt x="92" y="117"/>
                    </a:lnTo>
                    <a:lnTo>
                      <a:pt x="95" y="114"/>
                    </a:lnTo>
                    <a:lnTo>
                      <a:pt x="98" y="112"/>
                    </a:lnTo>
                    <a:lnTo>
                      <a:pt x="99" y="109"/>
                    </a:lnTo>
                    <a:lnTo>
                      <a:pt x="100" y="108"/>
                    </a:lnTo>
                    <a:lnTo>
                      <a:pt x="102" y="103"/>
                    </a:lnTo>
                    <a:lnTo>
                      <a:pt x="103" y="99"/>
                    </a:lnTo>
                    <a:lnTo>
                      <a:pt x="103" y="95"/>
                    </a:lnTo>
                    <a:lnTo>
                      <a:pt x="104" y="90"/>
                    </a:lnTo>
                    <a:lnTo>
                      <a:pt x="103" y="79"/>
                    </a:lnTo>
                    <a:lnTo>
                      <a:pt x="102" y="72"/>
                    </a:lnTo>
                    <a:lnTo>
                      <a:pt x="100" y="66"/>
                    </a:lnTo>
                    <a:lnTo>
                      <a:pt x="95" y="54"/>
                    </a:lnTo>
                    <a:lnTo>
                      <a:pt x="88" y="43"/>
                    </a:lnTo>
                    <a:lnTo>
                      <a:pt x="81" y="32"/>
                    </a:lnTo>
                    <a:lnTo>
                      <a:pt x="76" y="26"/>
                    </a:lnTo>
                    <a:lnTo>
                      <a:pt x="71" y="22"/>
                    </a:lnTo>
                    <a:lnTo>
                      <a:pt x="67" y="17"/>
                    </a:lnTo>
                    <a:lnTo>
                      <a:pt x="62" y="14"/>
                    </a:lnTo>
                    <a:lnTo>
                      <a:pt x="52" y="7"/>
                    </a:lnTo>
                    <a:lnTo>
                      <a:pt x="47" y="4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7" name="Freeform 1196"/>
              <p:cNvSpPr>
                <a:spLocks/>
              </p:cNvSpPr>
              <p:nvPr userDrawn="1"/>
            </p:nvSpPr>
            <p:spPr bwMode="auto">
              <a:xfrm>
                <a:off x="3787" y="3899"/>
                <a:ext cx="39" cy="51"/>
              </a:xfrm>
              <a:custGeom>
                <a:avLst/>
                <a:gdLst>
                  <a:gd name="T0" fmla="*/ 1 w 78"/>
                  <a:gd name="T1" fmla="*/ 0 h 103"/>
                  <a:gd name="T2" fmla="*/ 1 w 78"/>
                  <a:gd name="T3" fmla="*/ 0 h 103"/>
                  <a:gd name="T4" fmla="*/ 1 w 78"/>
                  <a:gd name="T5" fmla="*/ 0 h 103"/>
                  <a:gd name="T6" fmla="*/ 1 w 78"/>
                  <a:gd name="T7" fmla="*/ 0 h 103"/>
                  <a:gd name="T8" fmla="*/ 1 w 78"/>
                  <a:gd name="T9" fmla="*/ 0 h 103"/>
                  <a:gd name="T10" fmla="*/ 1 w 78"/>
                  <a:gd name="T11" fmla="*/ 0 h 103"/>
                  <a:gd name="T12" fmla="*/ 1 w 78"/>
                  <a:gd name="T13" fmla="*/ 0 h 103"/>
                  <a:gd name="T14" fmla="*/ 1 w 78"/>
                  <a:gd name="T15" fmla="*/ 0 h 103"/>
                  <a:gd name="T16" fmla="*/ 1 w 78"/>
                  <a:gd name="T17" fmla="*/ 0 h 103"/>
                  <a:gd name="T18" fmla="*/ 1 w 78"/>
                  <a:gd name="T19" fmla="*/ 0 h 103"/>
                  <a:gd name="T20" fmla="*/ 1 w 78"/>
                  <a:gd name="T21" fmla="*/ 0 h 103"/>
                  <a:gd name="T22" fmla="*/ 0 w 78"/>
                  <a:gd name="T23" fmla="*/ 0 h 103"/>
                  <a:gd name="T24" fmla="*/ 0 w 78"/>
                  <a:gd name="T25" fmla="*/ 0 h 103"/>
                  <a:gd name="T26" fmla="*/ 1 w 78"/>
                  <a:gd name="T27" fmla="*/ 0 h 103"/>
                  <a:gd name="T28" fmla="*/ 1 w 78"/>
                  <a:gd name="T29" fmla="*/ 0 h 103"/>
                  <a:gd name="T30" fmla="*/ 1 w 78"/>
                  <a:gd name="T31" fmla="*/ 0 h 103"/>
                  <a:gd name="T32" fmla="*/ 1 w 78"/>
                  <a:gd name="T33" fmla="*/ 0 h 103"/>
                  <a:gd name="T34" fmla="*/ 1 w 78"/>
                  <a:gd name="T35" fmla="*/ 0 h 103"/>
                  <a:gd name="T36" fmla="*/ 1 w 78"/>
                  <a:gd name="T37" fmla="*/ 0 h 103"/>
                  <a:gd name="T38" fmla="*/ 1 w 78"/>
                  <a:gd name="T39" fmla="*/ 0 h 103"/>
                  <a:gd name="T40" fmla="*/ 1 w 78"/>
                  <a:gd name="T41" fmla="*/ 0 h 103"/>
                  <a:gd name="T42" fmla="*/ 1 w 78"/>
                  <a:gd name="T43" fmla="*/ 0 h 103"/>
                  <a:gd name="T44" fmla="*/ 1 w 78"/>
                  <a:gd name="T45" fmla="*/ 0 h 103"/>
                  <a:gd name="T46" fmla="*/ 1 w 78"/>
                  <a:gd name="T47" fmla="*/ 0 h 103"/>
                  <a:gd name="T48" fmla="*/ 1 w 78"/>
                  <a:gd name="T49" fmla="*/ 0 h 103"/>
                  <a:gd name="T50" fmla="*/ 1 w 78"/>
                  <a:gd name="T51" fmla="*/ 0 h 103"/>
                  <a:gd name="T52" fmla="*/ 1 w 78"/>
                  <a:gd name="T53" fmla="*/ 0 h 103"/>
                  <a:gd name="T54" fmla="*/ 1 w 78"/>
                  <a:gd name="T55" fmla="*/ 0 h 103"/>
                  <a:gd name="T56" fmla="*/ 1 w 78"/>
                  <a:gd name="T57" fmla="*/ 0 h 103"/>
                  <a:gd name="T58" fmla="*/ 1 w 78"/>
                  <a:gd name="T59" fmla="*/ 0 h 103"/>
                  <a:gd name="T60" fmla="*/ 1 w 78"/>
                  <a:gd name="T61" fmla="*/ 0 h 103"/>
                  <a:gd name="T62" fmla="*/ 1 w 78"/>
                  <a:gd name="T63" fmla="*/ 0 h 103"/>
                  <a:gd name="T64" fmla="*/ 1 w 78"/>
                  <a:gd name="T65" fmla="*/ 0 h 103"/>
                  <a:gd name="T66" fmla="*/ 1 w 78"/>
                  <a:gd name="T67" fmla="*/ 0 h 103"/>
                  <a:gd name="T68" fmla="*/ 1 w 78"/>
                  <a:gd name="T69" fmla="*/ 0 h 103"/>
                  <a:gd name="T70" fmla="*/ 1 w 78"/>
                  <a:gd name="T71" fmla="*/ 0 h 103"/>
                  <a:gd name="T72" fmla="*/ 1 w 78"/>
                  <a:gd name="T73" fmla="*/ 0 h 103"/>
                  <a:gd name="T74" fmla="*/ 1 w 78"/>
                  <a:gd name="T75" fmla="*/ 0 h 103"/>
                  <a:gd name="T76" fmla="*/ 1 w 78"/>
                  <a:gd name="T77" fmla="*/ 0 h 103"/>
                  <a:gd name="T78" fmla="*/ 1 w 78"/>
                  <a:gd name="T79" fmla="*/ 0 h 103"/>
                  <a:gd name="T80" fmla="*/ 1 w 78"/>
                  <a:gd name="T81" fmla="*/ 0 h 103"/>
                  <a:gd name="T82" fmla="*/ 1 w 78"/>
                  <a:gd name="T83" fmla="*/ 0 h 103"/>
                  <a:gd name="T84" fmla="*/ 1 w 78"/>
                  <a:gd name="T85" fmla="*/ 0 h 103"/>
                  <a:gd name="T86" fmla="*/ 1 w 78"/>
                  <a:gd name="T87" fmla="*/ 0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8" h="103">
                    <a:moveTo>
                      <a:pt x="30" y="1"/>
                    </a:move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1" y="38"/>
                    </a:lnTo>
                    <a:lnTo>
                      <a:pt x="3" y="48"/>
                    </a:lnTo>
                    <a:lnTo>
                      <a:pt x="7" y="58"/>
                    </a:lnTo>
                    <a:lnTo>
                      <a:pt x="12" y="67"/>
                    </a:lnTo>
                    <a:lnTo>
                      <a:pt x="18" y="77"/>
                    </a:lnTo>
                    <a:lnTo>
                      <a:pt x="25" y="85"/>
                    </a:lnTo>
                    <a:lnTo>
                      <a:pt x="32" y="92"/>
                    </a:lnTo>
                    <a:lnTo>
                      <a:pt x="40" y="97"/>
                    </a:lnTo>
                    <a:lnTo>
                      <a:pt x="48" y="102"/>
                    </a:lnTo>
                    <a:lnTo>
                      <a:pt x="51" y="102"/>
                    </a:lnTo>
                    <a:lnTo>
                      <a:pt x="55" y="103"/>
                    </a:lnTo>
                    <a:lnTo>
                      <a:pt x="59" y="103"/>
                    </a:lnTo>
                    <a:lnTo>
                      <a:pt x="62" y="103"/>
                    </a:lnTo>
                    <a:lnTo>
                      <a:pt x="65" y="102"/>
                    </a:lnTo>
                    <a:lnTo>
                      <a:pt x="67" y="100"/>
                    </a:lnTo>
                    <a:lnTo>
                      <a:pt x="70" y="99"/>
                    </a:lnTo>
                    <a:lnTo>
                      <a:pt x="72" y="96"/>
                    </a:lnTo>
                    <a:lnTo>
                      <a:pt x="76" y="91"/>
                    </a:lnTo>
                    <a:lnTo>
                      <a:pt x="77" y="86"/>
                    </a:lnTo>
                    <a:lnTo>
                      <a:pt x="77" y="84"/>
                    </a:lnTo>
                    <a:lnTo>
                      <a:pt x="78" y="74"/>
                    </a:lnTo>
                    <a:lnTo>
                      <a:pt x="77" y="64"/>
                    </a:lnTo>
                    <a:lnTo>
                      <a:pt x="74" y="53"/>
                    </a:lnTo>
                    <a:lnTo>
                      <a:pt x="70" y="44"/>
                    </a:lnTo>
                    <a:lnTo>
                      <a:pt x="69" y="38"/>
                    </a:lnTo>
                    <a:lnTo>
                      <a:pt x="66" y="34"/>
                    </a:lnTo>
                    <a:lnTo>
                      <a:pt x="59" y="25"/>
                    </a:lnTo>
                    <a:lnTo>
                      <a:pt x="54" y="16"/>
                    </a:lnTo>
                    <a:lnTo>
                      <a:pt x="45" y="9"/>
                    </a:lnTo>
                    <a:lnTo>
                      <a:pt x="39" y="5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8" name="Freeform 1197"/>
              <p:cNvSpPr>
                <a:spLocks/>
              </p:cNvSpPr>
              <p:nvPr userDrawn="1"/>
            </p:nvSpPr>
            <p:spPr bwMode="auto">
              <a:xfrm>
                <a:off x="3923" y="3946"/>
                <a:ext cx="43" cy="55"/>
              </a:xfrm>
              <a:custGeom>
                <a:avLst/>
                <a:gdLst>
                  <a:gd name="T0" fmla="*/ 0 w 87"/>
                  <a:gd name="T1" fmla="*/ 1 h 110"/>
                  <a:gd name="T2" fmla="*/ 0 w 87"/>
                  <a:gd name="T3" fmla="*/ 1 h 110"/>
                  <a:gd name="T4" fmla="*/ 0 w 87"/>
                  <a:gd name="T5" fmla="*/ 0 h 110"/>
                  <a:gd name="T6" fmla="*/ 0 w 87"/>
                  <a:gd name="T7" fmla="*/ 0 h 110"/>
                  <a:gd name="T8" fmla="*/ 0 w 87"/>
                  <a:gd name="T9" fmla="*/ 1 h 110"/>
                  <a:gd name="T10" fmla="*/ 0 w 87"/>
                  <a:gd name="T11" fmla="*/ 1 h 110"/>
                  <a:gd name="T12" fmla="*/ 0 w 87"/>
                  <a:gd name="T13" fmla="*/ 1 h 110"/>
                  <a:gd name="T14" fmla="*/ 0 w 87"/>
                  <a:gd name="T15" fmla="*/ 1 h 110"/>
                  <a:gd name="T16" fmla="*/ 0 w 87"/>
                  <a:gd name="T17" fmla="*/ 1 h 110"/>
                  <a:gd name="T18" fmla="*/ 0 w 87"/>
                  <a:gd name="T19" fmla="*/ 1 h 110"/>
                  <a:gd name="T20" fmla="*/ 0 w 87"/>
                  <a:gd name="T21" fmla="*/ 1 h 110"/>
                  <a:gd name="T22" fmla="*/ 0 w 87"/>
                  <a:gd name="T23" fmla="*/ 1 h 110"/>
                  <a:gd name="T24" fmla="*/ 0 w 87"/>
                  <a:gd name="T25" fmla="*/ 1 h 110"/>
                  <a:gd name="T26" fmla="*/ 0 w 87"/>
                  <a:gd name="T27" fmla="*/ 1 h 110"/>
                  <a:gd name="T28" fmla="*/ 0 w 87"/>
                  <a:gd name="T29" fmla="*/ 1 h 110"/>
                  <a:gd name="T30" fmla="*/ 0 w 87"/>
                  <a:gd name="T31" fmla="*/ 1 h 110"/>
                  <a:gd name="T32" fmla="*/ 0 w 87"/>
                  <a:gd name="T33" fmla="*/ 1 h 110"/>
                  <a:gd name="T34" fmla="*/ 0 w 87"/>
                  <a:gd name="T35" fmla="*/ 1 h 110"/>
                  <a:gd name="T36" fmla="*/ 0 w 87"/>
                  <a:gd name="T37" fmla="*/ 1 h 110"/>
                  <a:gd name="T38" fmla="*/ 0 w 87"/>
                  <a:gd name="T39" fmla="*/ 1 h 110"/>
                  <a:gd name="T40" fmla="*/ 0 w 87"/>
                  <a:gd name="T41" fmla="*/ 1 h 110"/>
                  <a:gd name="T42" fmla="*/ 0 w 87"/>
                  <a:gd name="T43" fmla="*/ 1 h 110"/>
                  <a:gd name="T44" fmla="*/ 0 w 87"/>
                  <a:gd name="T45" fmla="*/ 1 h 110"/>
                  <a:gd name="T46" fmla="*/ 0 w 87"/>
                  <a:gd name="T47" fmla="*/ 1 h 110"/>
                  <a:gd name="T48" fmla="*/ 0 w 87"/>
                  <a:gd name="T49" fmla="*/ 1 h 110"/>
                  <a:gd name="T50" fmla="*/ 0 w 87"/>
                  <a:gd name="T51" fmla="*/ 1 h 110"/>
                  <a:gd name="T52" fmla="*/ 0 w 87"/>
                  <a:gd name="T53" fmla="*/ 1 h 110"/>
                  <a:gd name="T54" fmla="*/ 0 w 87"/>
                  <a:gd name="T55" fmla="*/ 1 h 110"/>
                  <a:gd name="T56" fmla="*/ 0 w 87"/>
                  <a:gd name="T57" fmla="*/ 1 h 110"/>
                  <a:gd name="T58" fmla="*/ 0 w 87"/>
                  <a:gd name="T59" fmla="*/ 1 h 110"/>
                  <a:gd name="T60" fmla="*/ 0 w 87"/>
                  <a:gd name="T61" fmla="*/ 1 h 110"/>
                  <a:gd name="T62" fmla="*/ 0 w 87"/>
                  <a:gd name="T63" fmla="*/ 1 h 110"/>
                  <a:gd name="T64" fmla="*/ 0 w 87"/>
                  <a:gd name="T65" fmla="*/ 1 h 110"/>
                  <a:gd name="T66" fmla="*/ 0 w 87"/>
                  <a:gd name="T67" fmla="*/ 1 h 110"/>
                  <a:gd name="T68" fmla="*/ 0 w 87"/>
                  <a:gd name="T69" fmla="*/ 1 h 110"/>
                  <a:gd name="T70" fmla="*/ 0 w 87"/>
                  <a:gd name="T71" fmla="*/ 1 h 110"/>
                  <a:gd name="T72" fmla="*/ 0 w 87"/>
                  <a:gd name="T73" fmla="*/ 1 h 110"/>
                  <a:gd name="T74" fmla="*/ 0 w 87"/>
                  <a:gd name="T75" fmla="*/ 1 h 110"/>
                  <a:gd name="T76" fmla="*/ 0 w 87"/>
                  <a:gd name="T77" fmla="*/ 1 h 110"/>
                  <a:gd name="T78" fmla="*/ 0 w 87"/>
                  <a:gd name="T79" fmla="*/ 1 h 110"/>
                  <a:gd name="T80" fmla="*/ 0 w 87"/>
                  <a:gd name="T81" fmla="*/ 1 h 110"/>
                  <a:gd name="T82" fmla="*/ 0 w 87"/>
                  <a:gd name="T83" fmla="*/ 1 h 110"/>
                  <a:gd name="T84" fmla="*/ 0 w 87"/>
                  <a:gd name="T85" fmla="*/ 1 h 110"/>
                  <a:gd name="T86" fmla="*/ 0 w 87"/>
                  <a:gd name="T87" fmla="*/ 1 h 110"/>
                  <a:gd name="T88" fmla="*/ 0 w 87"/>
                  <a:gd name="T89" fmla="*/ 1 h 110"/>
                  <a:gd name="T90" fmla="*/ 0 w 87"/>
                  <a:gd name="T91" fmla="*/ 1 h 1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10">
                    <a:moveTo>
                      <a:pt x="35" y="3"/>
                    </a:moveTo>
                    <a:lnTo>
                      <a:pt x="31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3" y="14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40"/>
                    </a:lnTo>
                    <a:lnTo>
                      <a:pt x="3" y="46"/>
                    </a:lnTo>
                    <a:lnTo>
                      <a:pt x="4" y="51"/>
                    </a:lnTo>
                    <a:lnTo>
                      <a:pt x="9" y="62"/>
                    </a:lnTo>
                    <a:lnTo>
                      <a:pt x="14" y="72"/>
                    </a:lnTo>
                    <a:lnTo>
                      <a:pt x="20" y="81"/>
                    </a:lnTo>
                    <a:lnTo>
                      <a:pt x="28" y="90"/>
                    </a:lnTo>
                    <a:lnTo>
                      <a:pt x="31" y="94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3" y="108"/>
                    </a:lnTo>
                    <a:lnTo>
                      <a:pt x="61" y="109"/>
                    </a:lnTo>
                    <a:lnTo>
                      <a:pt x="65" y="110"/>
                    </a:lnTo>
                    <a:lnTo>
                      <a:pt x="68" y="109"/>
                    </a:lnTo>
                    <a:lnTo>
                      <a:pt x="72" y="109"/>
                    </a:lnTo>
                    <a:lnTo>
                      <a:pt x="75" y="108"/>
                    </a:lnTo>
                    <a:lnTo>
                      <a:pt x="77" y="105"/>
                    </a:lnTo>
                    <a:lnTo>
                      <a:pt x="80" y="103"/>
                    </a:lnTo>
                    <a:lnTo>
                      <a:pt x="83" y="97"/>
                    </a:lnTo>
                    <a:lnTo>
                      <a:pt x="86" y="90"/>
                    </a:lnTo>
                    <a:lnTo>
                      <a:pt x="86" y="86"/>
                    </a:lnTo>
                    <a:lnTo>
                      <a:pt x="87" y="80"/>
                    </a:lnTo>
                    <a:lnTo>
                      <a:pt x="86" y="70"/>
                    </a:lnTo>
                    <a:lnTo>
                      <a:pt x="84" y="65"/>
                    </a:lnTo>
                    <a:lnTo>
                      <a:pt x="83" y="59"/>
                    </a:lnTo>
                    <a:lnTo>
                      <a:pt x="82" y="54"/>
                    </a:lnTo>
                    <a:lnTo>
                      <a:pt x="79" y="48"/>
                    </a:lnTo>
                    <a:lnTo>
                      <a:pt x="73" y="37"/>
                    </a:lnTo>
                    <a:lnTo>
                      <a:pt x="66" y="28"/>
                    </a:lnTo>
                    <a:lnTo>
                      <a:pt x="60" y="20"/>
                    </a:lnTo>
                    <a:lnTo>
                      <a:pt x="55" y="15"/>
                    </a:lnTo>
                    <a:lnTo>
                      <a:pt x="51" y="13"/>
                    </a:lnTo>
                    <a:lnTo>
                      <a:pt x="43" y="7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49" name="Freeform 1198"/>
              <p:cNvSpPr>
                <a:spLocks/>
              </p:cNvSpPr>
              <p:nvPr userDrawn="1"/>
            </p:nvSpPr>
            <p:spPr bwMode="auto">
              <a:xfrm>
                <a:off x="4154" y="4026"/>
                <a:ext cx="49" cy="59"/>
              </a:xfrm>
              <a:custGeom>
                <a:avLst/>
                <a:gdLst>
                  <a:gd name="T0" fmla="*/ 0 w 99"/>
                  <a:gd name="T1" fmla="*/ 1 h 117"/>
                  <a:gd name="T2" fmla="*/ 0 w 99"/>
                  <a:gd name="T3" fmla="*/ 0 h 117"/>
                  <a:gd name="T4" fmla="*/ 0 w 99"/>
                  <a:gd name="T5" fmla="*/ 0 h 117"/>
                  <a:gd name="T6" fmla="*/ 0 w 99"/>
                  <a:gd name="T7" fmla="*/ 0 h 117"/>
                  <a:gd name="T8" fmla="*/ 0 w 99"/>
                  <a:gd name="T9" fmla="*/ 1 h 117"/>
                  <a:gd name="T10" fmla="*/ 0 w 99"/>
                  <a:gd name="T11" fmla="*/ 1 h 117"/>
                  <a:gd name="T12" fmla="*/ 0 w 99"/>
                  <a:gd name="T13" fmla="*/ 1 h 117"/>
                  <a:gd name="T14" fmla="*/ 0 w 99"/>
                  <a:gd name="T15" fmla="*/ 1 h 117"/>
                  <a:gd name="T16" fmla="*/ 0 w 99"/>
                  <a:gd name="T17" fmla="*/ 1 h 117"/>
                  <a:gd name="T18" fmla="*/ 0 w 99"/>
                  <a:gd name="T19" fmla="*/ 1 h 117"/>
                  <a:gd name="T20" fmla="*/ 0 w 99"/>
                  <a:gd name="T21" fmla="*/ 1 h 117"/>
                  <a:gd name="T22" fmla="*/ 0 w 99"/>
                  <a:gd name="T23" fmla="*/ 1 h 117"/>
                  <a:gd name="T24" fmla="*/ 0 w 99"/>
                  <a:gd name="T25" fmla="*/ 1 h 117"/>
                  <a:gd name="T26" fmla="*/ 0 w 99"/>
                  <a:gd name="T27" fmla="*/ 1 h 117"/>
                  <a:gd name="T28" fmla="*/ 0 w 99"/>
                  <a:gd name="T29" fmla="*/ 1 h 117"/>
                  <a:gd name="T30" fmla="*/ 0 w 99"/>
                  <a:gd name="T31" fmla="*/ 1 h 117"/>
                  <a:gd name="T32" fmla="*/ 0 w 99"/>
                  <a:gd name="T33" fmla="*/ 1 h 117"/>
                  <a:gd name="T34" fmla="*/ 0 w 99"/>
                  <a:gd name="T35" fmla="*/ 1 h 117"/>
                  <a:gd name="T36" fmla="*/ 0 w 99"/>
                  <a:gd name="T37" fmla="*/ 1 h 117"/>
                  <a:gd name="T38" fmla="*/ 0 w 99"/>
                  <a:gd name="T39" fmla="*/ 1 h 117"/>
                  <a:gd name="T40" fmla="*/ 0 w 99"/>
                  <a:gd name="T41" fmla="*/ 1 h 117"/>
                  <a:gd name="T42" fmla="*/ 0 w 99"/>
                  <a:gd name="T43" fmla="*/ 1 h 117"/>
                  <a:gd name="T44" fmla="*/ 0 w 99"/>
                  <a:gd name="T45" fmla="*/ 1 h 117"/>
                  <a:gd name="T46" fmla="*/ 0 w 99"/>
                  <a:gd name="T47" fmla="*/ 1 h 117"/>
                  <a:gd name="T48" fmla="*/ 0 w 99"/>
                  <a:gd name="T49" fmla="*/ 1 h 117"/>
                  <a:gd name="T50" fmla="*/ 0 w 99"/>
                  <a:gd name="T51" fmla="*/ 1 h 117"/>
                  <a:gd name="T52" fmla="*/ 0 w 99"/>
                  <a:gd name="T53" fmla="*/ 1 h 117"/>
                  <a:gd name="T54" fmla="*/ 0 w 99"/>
                  <a:gd name="T55" fmla="*/ 1 h 117"/>
                  <a:gd name="T56" fmla="*/ 0 w 99"/>
                  <a:gd name="T57" fmla="*/ 1 h 117"/>
                  <a:gd name="T58" fmla="*/ 0 w 99"/>
                  <a:gd name="T59" fmla="*/ 1 h 117"/>
                  <a:gd name="T60" fmla="*/ 0 w 99"/>
                  <a:gd name="T61" fmla="*/ 1 h 117"/>
                  <a:gd name="T62" fmla="*/ 0 w 99"/>
                  <a:gd name="T63" fmla="*/ 1 h 117"/>
                  <a:gd name="T64" fmla="*/ 0 w 99"/>
                  <a:gd name="T65" fmla="*/ 1 h 117"/>
                  <a:gd name="T66" fmla="*/ 0 w 99"/>
                  <a:gd name="T67" fmla="*/ 1 h 117"/>
                  <a:gd name="T68" fmla="*/ 0 w 99"/>
                  <a:gd name="T69" fmla="*/ 1 h 117"/>
                  <a:gd name="T70" fmla="*/ 0 w 99"/>
                  <a:gd name="T71" fmla="*/ 1 h 117"/>
                  <a:gd name="T72" fmla="*/ 0 w 99"/>
                  <a:gd name="T73" fmla="*/ 1 h 117"/>
                  <a:gd name="T74" fmla="*/ 0 w 99"/>
                  <a:gd name="T75" fmla="*/ 1 h 117"/>
                  <a:gd name="T76" fmla="*/ 0 w 99"/>
                  <a:gd name="T77" fmla="*/ 1 h 117"/>
                  <a:gd name="T78" fmla="*/ 0 w 99"/>
                  <a:gd name="T79" fmla="*/ 1 h 117"/>
                  <a:gd name="T80" fmla="*/ 0 w 99"/>
                  <a:gd name="T81" fmla="*/ 1 h 117"/>
                  <a:gd name="T82" fmla="*/ 0 w 99"/>
                  <a:gd name="T83" fmla="*/ 1 h 117"/>
                  <a:gd name="T84" fmla="*/ 0 w 99"/>
                  <a:gd name="T85" fmla="*/ 1 h 117"/>
                  <a:gd name="T86" fmla="*/ 0 w 99"/>
                  <a:gd name="T87" fmla="*/ 1 h 117"/>
                  <a:gd name="T88" fmla="*/ 0 w 99"/>
                  <a:gd name="T89" fmla="*/ 1 h 117"/>
                  <a:gd name="T90" fmla="*/ 0 w 99"/>
                  <a:gd name="T91" fmla="*/ 1 h 117"/>
                  <a:gd name="T92" fmla="*/ 0 w 99"/>
                  <a:gd name="T93" fmla="*/ 1 h 117"/>
                  <a:gd name="T94" fmla="*/ 0 w 99"/>
                  <a:gd name="T95" fmla="*/ 1 h 117"/>
                  <a:gd name="T96" fmla="*/ 0 w 99"/>
                  <a:gd name="T97" fmla="*/ 1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9" h="117">
                    <a:moveTo>
                      <a:pt x="40" y="2"/>
                    </a:moveTo>
                    <a:lnTo>
                      <a:pt x="31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41"/>
                    </a:lnTo>
                    <a:lnTo>
                      <a:pt x="5" y="54"/>
                    </a:lnTo>
                    <a:lnTo>
                      <a:pt x="9" y="65"/>
                    </a:lnTo>
                    <a:lnTo>
                      <a:pt x="11" y="70"/>
                    </a:lnTo>
                    <a:lnTo>
                      <a:pt x="14" y="76"/>
                    </a:lnTo>
                    <a:lnTo>
                      <a:pt x="22" y="87"/>
                    </a:lnTo>
                    <a:lnTo>
                      <a:pt x="31" y="95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49" y="110"/>
                    </a:lnTo>
                    <a:lnTo>
                      <a:pt x="60" y="116"/>
                    </a:lnTo>
                    <a:lnTo>
                      <a:pt x="64" y="117"/>
                    </a:lnTo>
                    <a:lnTo>
                      <a:pt x="69" y="117"/>
                    </a:lnTo>
                    <a:lnTo>
                      <a:pt x="77" y="117"/>
                    </a:lnTo>
                    <a:lnTo>
                      <a:pt x="82" y="117"/>
                    </a:lnTo>
                    <a:lnTo>
                      <a:pt x="84" y="116"/>
                    </a:lnTo>
                    <a:lnTo>
                      <a:pt x="88" y="113"/>
                    </a:lnTo>
                    <a:lnTo>
                      <a:pt x="91" y="110"/>
                    </a:lnTo>
                    <a:lnTo>
                      <a:pt x="94" y="107"/>
                    </a:lnTo>
                    <a:lnTo>
                      <a:pt x="95" y="105"/>
                    </a:lnTo>
                    <a:lnTo>
                      <a:pt x="97" y="101"/>
                    </a:lnTo>
                    <a:lnTo>
                      <a:pt x="98" y="96"/>
                    </a:lnTo>
                    <a:lnTo>
                      <a:pt x="99" y="92"/>
                    </a:lnTo>
                    <a:lnTo>
                      <a:pt x="99" y="87"/>
                    </a:lnTo>
                    <a:lnTo>
                      <a:pt x="98" y="76"/>
                    </a:lnTo>
                    <a:lnTo>
                      <a:pt x="95" y="63"/>
                    </a:lnTo>
                    <a:lnTo>
                      <a:pt x="94" y="58"/>
                    </a:lnTo>
                    <a:lnTo>
                      <a:pt x="91" y="52"/>
                    </a:lnTo>
                    <a:lnTo>
                      <a:pt x="84" y="41"/>
                    </a:lnTo>
                    <a:lnTo>
                      <a:pt x="77" y="30"/>
                    </a:lnTo>
                    <a:lnTo>
                      <a:pt x="73" y="25"/>
                    </a:lnTo>
                    <a:lnTo>
                      <a:pt x="69" y="21"/>
                    </a:lnTo>
                    <a:lnTo>
                      <a:pt x="60" y="13"/>
                    </a:lnTo>
                    <a:lnTo>
                      <a:pt x="50" y="7"/>
                    </a:lnTo>
                    <a:lnTo>
                      <a:pt x="44" y="4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0" name="Freeform 1199"/>
              <p:cNvSpPr>
                <a:spLocks/>
              </p:cNvSpPr>
              <p:nvPr userDrawn="1"/>
            </p:nvSpPr>
            <p:spPr bwMode="auto">
              <a:xfrm>
                <a:off x="3853" y="3922"/>
                <a:ext cx="41" cy="53"/>
              </a:xfrm>
              <a:custGeom>
                <a:avLst/>
                <a:gdLst>
                  <a:gd name="T0" fmla="*/ 1 w 82"/>
                  <a:gd name="T1" fmla="*/ 1 h 106"/>
                  <a:gd name="T2" fmla="*/ 1 w 82"/>
                  <a:gd name="T3" fmla="*/ 1 h 106"/>
                  <a:gd name="T4" fmla="*/ 1 w 82"/>
                  <a:gd name="T5" fmla="*/ 0 h 106"/>
                  <a:gd name="T6" fmla="*/ 1 w 82"/>
                  <a:gd name="T7" fmla="*/ 0 h 106"/>
                  <a:gd name="T8" fmla="*/ 1 w 82"/>
                  <a:gd name="T9" fmla="*/ 1 h 106"/>
                  <a:gd name="T10" fmla="*/ 1 w 82"/>
                  <a:gd name="T11" fmla="*/ 1 h 106"/>
                  <a:gd name="T12" fmla="*/ 1 w 82"/>
                  <a:gd name="T13" fmla="*/ 1 h 106"/>
                  <a:gd name="T14" fmla="*/ 1 w 82"/>
                  <a:gd name="T15" fmla="*/ 1 h 106"/>
                  <a:gd name="T16" fmla="*/ 1 w 82"/>
                  <a:gd name="T17" fmla="*/ 1 h 106"/>
                  <a:gd name="T18" fmla="*/ 1 w 82"/>
                  <a:gd name="T19" fmla="*/ 1 h 106"/>
                  <a:gd name="T20" fmla="*/ 1 w 82"/>
                  <a:gd name="T21" fmla="*/ 1 h 106"/>
                  <a:gd name="T22" fmla="*/ 0 w 82"/>
                  <a:gd name="T23" fmla="*/ 1 h 106"/>
                  <a:gd name="T24" fmla="*/ 0 w 82"/>
                  <a:gd name="T25" fmla="*/ 1 h 106"/>
                  <a:gd name="T26" fmla="*/ 0 w 82"/>
                  <a:gd name="T27" fmla="*/ 1 h 106"/>
                  <a:gd name="T28" fmla="*/ 1 w 82"/>
                  <a:gd name="T29" fmla="*/ 1 h 106"/>
                  <a:gd name="T30" fmla="*/ 1 w 82"/>
                  <a:gd name="T31" fmla="*/ 1 h 106"/>
                  <a:gd name="T32" fmla="*/ 1 w 82"/>
                  <a:gd name="T33" fmla="*/ 1 h 106"/>
                  <a:gd name="T34" fmla="*/ 1 w 82"/>
                  <a:gd name="T35" fmla="*/ 1 h 106"/>
                  <a:gd name="T36" fmla="*/ 1 w 82"/>
                  <a:gd name="T37" fmla="*/ 1 h 106"/>
                  <a:gd name="T38" fmla="*/ 1 w 82"/>
                  <a:gd name="T39" fmla="*/ 1 h 106"/>
                  <a:gd name="T40" fmla="*/ 1 w 82"/>
                  <a:gd name="T41" fmla="*/ 1 h 106"/>
                  <a:gd name="T42" fmla="*/ 1 w 82"/>
                  <a:gd name="T43" fmla="*/ 1 h 106"/>
                  <a:gd name="T44" fmla="*/ 1 w 82"/>
                  <a:gd name="T45" fmla="*/ 1 h 106"/>
                  <a:gd name="T46" fmla="*/ 1 w 82"/>
                  <a:gd name="T47" fmla="*/ 1 h 106"/>
                  <a:gd name="T48" fmla="*/ 1 w 82"/>
                  <a:gd name="T49" fmla="*/ 1 h 106"/>
                  <a:gd name="T50" fmla="*/ 1 w 82"/>
                  <a:gd name="T51" fmla="*/ 1 h 106"/>
                  <a:gd name="T52" fmla="*/ 1 w 82"/>
                  <a:gd name="T53" fmla="*/ 1 h 106"/>
                  <a:gd name="T54" fmla="*/ 1 w 82"/>
                  <a:gd name="T55" fmla="*/ 1 h 106"/>
                  <a:gd name="T56" fmla="*/ 1 w 82"/>
                  <a:gd name="T57" fmla="*/ 1 h 106"/>
                  <a:gd name="T58" fmla="*/ 1 w 82"/>
                  <a:gd name="T59" fmla="*/ 1 h 106"/>
                  <a:gd name="T60" fmla="*/ 1 w 82"/>
                  <a:gd name="T61" fmla="*/ 1 h 106"/>
                  <a:gd name="T62" fmla="*/ 1 w 82"/>
                  <a:gd name="T63" fmla="*/ 1 h 106"/>
                  <a:gd name="T64" fmla="*/ 1 w 82"/>
                  <a:gd name="T65" fmla="*/ 1 h 106"/>
                  <a:gd name="T66" fmla="*/ 1 w 82"/>
                  <a:gd name="T67" fmla="*/ 1 h 106"/>
                  <a:gd name="T68" fmla="*/ 1 w 82"/>
                  <a:gd name="T69" fmla="*/ 1 h 106"/>
                  <a:gd name="T70" fmla="*/ 1 w 82"/>
                  <a:gd name="T71" fmla="*/ 1 h 106"/>
                  <a:gd name="T72" fmla="*/ 1 w 82"/>
                  <a:gd name="T73" fmla="*/ 1 h 106"/>
                  <a:gd name="T74" fmla="*/ 1 w 82"/>
                  <a:gd name="T75" fmla="*/ 1 h 106"/>
                  <a:gd name="T76" fmla="*/ 1 w 82"/>
                  <a:gd name="T77" fmla="*/ 1 h 106"/>
                  <a:gd name="T78" fmla="*/ 1 w 82"/>
                  <a:gd name="T79" fmla="*/ 1 h 106"/>
                  <a:gd name="T80" fmla="*/ 1 w 82"/>
                  <a:gd name="T81" fmla="*/ 1 h 106"/>
                  <a:gd name="T82" fmla="*/ 1 w 82"/>
                  <a:gd name="T83" fmla="*/ 1 h 106"/>
                  <a:gd name="T84" fmla="*/ 1 w 82"/>
                  <a:gd name="T85" fmla="*/ 1 h 106"/>
                  <a:gd name="T86" fmla="*/ 1 w 82"/>
                  <a:gd name="T87" fmla="*/ 1 h 106"/>
                  <a:gd name="T88" fmla="*/ 1 w 82"/>
                  <a:gd name="T89" fmla="*/ 1 h 106"/>
                  <a:gd name="T90" fmla="*/ 1 w 82"/>
                  <a:gd name="T91" fmla="*/ 1 h 106"/>
                  <a:gd name="T92" fmla="*/ 1 w 82"/>
                  <a:gd name="T93" fmla="*/ 1 h 106"/>
                  <a:gd name="T94" fmla="*/ 1 w 82"/>
                  <a:gd name="T95" fmla="*/ 1 h 106"/>
                  <a:gd name="T96" fmla="*/ 1 w 82"/>
                  <a:gd name="T97" fmla="*/ 1 h 106"/>
                  <a:gd name="T98" fmla="*/ 1 w 82"/>
                  <a:gd name="T99" fmla="*/ 1 h 1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2" h="106">
                    <a:moveTo>
                      <a:pt x="32" y="2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6" y="7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3" y="50"/>
                    </a:lnTo>
                    <a:lnTo>
                      <a:pt x="7" y="61"/>
                    </a:lnTo>
                    <a:lnTo>
                      <a:pt x="10" y="65"/>
                    </a:lnTo>
                    <a:lnTo>
                      <a:pt x="13" y="70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25" y="88"/>
                    </a:lnTo>
                    <a:lnTo>
                      <a:pt x="33" y="95"/>
                    </a:lnTo>
                    <a:lnTo>
                      <a:pt x="42" y="101"/>
                    </a:lnTo>
                    <a:lnTo>
                      <a:pt x="46" y="103"/>
                    </a:lnTo>
                    <a:lnTo>
                      <a:pt x="50" y="105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61" y="106"/>
                    </a:lnTo>
                    <a:lnTo>
                      <a:pt x="65" y="106"/>
                    </a:lnTo>
                    <a:lnTo>
                      <a:pt x="68" y="105"/>
                    </a:lnTo>
                    <a:lnTo>
                      <a:pt x="71" y="103"/>
                    </a:lnTo>
                    <a:lnTo>
                      <a:pt x="73" y="102"/>
                    </a:lnTo>
                    <a:lnTo>
                      <a:pt x="76" y="99"/>
                    </a:lnTo>
                    <a:lnTo>
                      <a:pt x="79" y="94"/>
                    </a:lnTo>
                    <a:lnTo>
                      <a:pt x="80" y="91"/>
                    </a:lnTo>
                    <a:lnTo>
                      <a:pt x="82" y="87"/>
                    </a:lnTo>
                    <a:lnTo>
                      <a:pt x="82" y="77"/>
                    </a:lnTo>
                    <a:lnTo>
                      <a:pt x="82" y="68"/>
                    </a:lnTo>
                    <a:lnTo>
                      <a:pt x="80" y="62"/>
                    </a:lnTo>
                    <a:lnTo>
                      <a:pt x="79" y="57"/>
                    </a:lnTo>
                    <a:lnTo>
                      <a:pt x="75" y="47"/>
                    </a:lnTo>
                    <a:lnTo>
                      <a:pt x="69" y="36"/>
                    </a:lnTo>
                    <a:lnTo>
                      <a:pt x="62" y="26"/>
                    </a:lnTo>
                    <a:lnTo>
                      <a:pt x="60" y="22"/>
                    </a:lnTo>
                    <a:lnTo>
                      <a:pt x="55" y="18"/>
                    </a:lnTo>
                    <a:lnTo>
                      <a:pt x="49" y="11"/>
                    </a:lnTo>
                    <a:lnTo>
                      <a:pt x="44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1" name="Freeform 1200"/>
              <p:cNvSpPr>
                <a:spLocks/>
              </p:cNvSpPr>
              <p:nvPr userDrawn="1"/>
            </p:nvSpPr>
            <p:spPr bwMode="auto">
              <a:xfrm>
                <a:off x="4073" y="3998"/>
                <a:ext cx="47" cy="57"/>
              </a:xfrm>
              <a:custGeom>
                <a:avLst/>
                <a:gdLst>
                  <a:gd name="T0" fmla="*/ 0 w 95"/>
                  <a:gd name="T1" fmla="*/ 1 h 114"/>
                  <a:gd name="T2" fmla="*/ 0 w 95"/>
                  <a:gd name="T3" fmla="*/ 0 h 114"/>
                  <a:gd name="T4" fmla="*/ 0 w 95"/>
                  <a:gd name="T5" fmla="*/ 0 h 114"/>
                  <a:gd name="T6" fmla="*/ 0 w 95"/>
                  <a:gd name="T7" fmla="*/ 0 h 114"/>
                  <a:gd name="T8" fmla="*/ 0 w 95"/>
                  <a:gd name="T9" fmla="*/ 1 h 114"/>
                  <a:gd name="T10" fmla="*/ 0 w 95"/>
                  <a:gd name="T11" fmla="*/ 1 h 114"/>
                  <a:gd name="T12" fmla="*/ 0 w 95"/>
                  <a:gd name="T13" fmla="*/ 1 h 114"/>
                  <a:gd name="T14" fmla="*/ 0 w 95"/>
                  <a:gd name="T15" fmla="*/ 1 h 114"/>
                  <a:gd name="T16" fmla="*/ 0 w 95"/>
                  <a:gd name="T17" fmla="*/ 1 h 114"/>
                  <a:gd name="T18" fmla="*/ 0 w 95"/>
                  <a:gd name="T19" fmla="*/ 1 h 114"/>
                  <a:gd name="T20" fmla="*/ 0 w 95"/>
                  <a:gd name="T21" fmla="*/ 1 h 114"/>
                  <a:gd name="T22" fmla="*/ 0 w 95"/>
                  <a:gd name="T23" fmla="*/ 1 h 114"/>
                  <a:gd name="T24" fmla="*/ 0 w 95"/>
                  <a:gd name="T25" fmla="*/ 1 h 114"/>
                  <a:gd name="T26" fmla="*/ 0 w 95"/>
                  <a:gd name="T27" fmla="*/ 1 h 114"/>
                  <a:gd name="T28" fmla="*/ 0 w 95"/>
                  <a:gd name="T29" fmla="*/ 1 h 114"/>
                  <a:gd name="T30" fmla="*/ 0 w 95"/>
                  <a:gd name="T31" fmla="*/ 1 h 114"/>
                  <a:gd name="T32" fmla="*/ 0 w 95"/>
                  <a:gd name="T33" fmla="*/ 1 h 114"/>
                  <a:gd name="T34" fmla="*/ 0 w 95"/>
                  <a:gd name="T35" fmla="*/ 1 h 114"/>
                  <a:gd name="T36" fmla="*/ 0 w 95"/>
                  <a:gd name="T37" fmla="*/ 1 h 114"/>
                  <a:gd name="T38" fmla="*/ 0 w 95"/>
                  <a:gd name="T39" fmla="*/ 1 h 114"/>
                  <a:gd name="T40" fmla="*/ 0 w 95"/>
                  <a:gd name="T41" fmla="*/ 1 h 114"/>
                  <a:gd name="T42" fmla="*/ 0 w 95"/>
                  <a:gd name="T43" fmla="*/ 1 h 114"/>
                  <a:gd name="T44" fmla="*/ 0 w 95"/>
                  <a:gd name="T45" fmla="*/ 1 h 114"/>
                  <a:gd name="T46" fmla="*/ 0 w 95"/>
                  <a:gd name="T47" fmla="*/ 1 h 114"/>
                  <a:gd name="T48" fmla="*/ 0 w 95"/>
                  <a:gd name="T49" fmla="*/ 1 h 114"/>
                  <a:gd name="T50" fmla="*/ 0 w 95"/>
                  <a:gd name="T51" fmla="*/ 1 h 114"/>
                  <a:gd name="T52" fmla="*/ 0 w 95"/>
                  <a:gd name="T53" fmla="*/ 1 h 114"/>
                  <a:gd name="T54" fmla="*/ 0 w 95"/>
                  <a:gd name="T55" fmla="*/ 1 h 114"/>
                  <a:gd name="T56" fmla="*/ 0 w 95"/>
                  <a:gd name="T57" fmla="*/ 1 h 114"/>
                  <a:gd name="T58" fmla="*/ 0 w 95"/>
                  <a:gd name="T59" fmla="*/ 1 h 114"/>
                  <a:gd name="T60" fmla="*/ 0 w 95"/>
                  <a:gd name="T61" fmla="*/ 1 h 114"/>
                  <a:gd name="T62" fmla="*/ 0 w 95"/>
                  <a:gd name="T63" fmla="*/ 1 h 114"/>
                  <a:gd name="T64" fmla="*/ 0 w 95"/>
                  <a:gd name="T65" fmla="*/ 1 h 114"/>
                  <a:gd name="T66" fmla="*/ 0 w 95"/>
                  <a:gd name="T67" fmla="*/ 1 h 114"/>
                  <a:gd name="T68" fmla="*/ 0 w 95"/>
                  <a:gd name="T69" fmla="*/ 1 h 114"/>
                  <a:gd name="T70" fmla="*/ 0 w 95"/>
                  <a:gd name="T71" fmla="*/ 1 h 114"/>
                  <a:gd name="T72" fmla="*/ 0 w 95"/>
                  <a:gd name="T73" fmla="*/ 1 h 114"/>
                  <a:gd name="T74" fmla="*/ 0 w 95"/>
                  <a:gd name="T75" fmla="*/ 1 h 114"/>
                  <a:gd name="T76" fmla="*/ 0 w 95"/>
                  <a:gd name="T77" fmla="*/ 1 h 114"/>
                  <a:gd name="T78" fmla="*/ 0 w 95"/>
                  <a:gd name="T79" fmla="*/ 1 h 114"/>
                  <a:gd name="T80" fmla="*/ 0 w 95"/>
                  <a:gd name="T81" fmla="*/ 1 h 114"/>
                  <a:gd name="T82" fmla="*/ 0 w 95"/>
                  <a:gd name="T83" fmla="*/ 1 h 114"/>
                  <a:gd name="T84" fmla="*/ 0 w 95"/>
                  <a:gd name="T85" fmla="*/ 1 h 1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5" h="114">
                    <a:moveTo>
                      <a:pt x="39" y="1"/>
                    </a:move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41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3"/>
                    </a:lnTo>
                    <a:lnTo>
                      <a:pt x="39" y="102"/>
                    </a:lnTo>
                    <a:lnTo>
                      <a:pt x="47" y="107"/>
                    </a:lnTo>
                    <a:lnTo>
                      <a:pt x="52" y="110"/>
                    </a:lnTo>
                    <a:lnTo>
                      <a:pt x="57" y="113"/>
                    </a:lnTo>
                    <a:lnTo>
                      <a:pt x="66" y="114"/>
                    </a:lnTo>
                    <a:lnTo>
                      <a:pt x="74" y="114"/>
                    </a:lnTo>
                    <a:lnTo>
                      <a:pt x="79" y="114"/>
                    </a:lnTo>
                    <a:lnTo>
                      <a:pt x="81" y="113"/>
                    </a:lnTo>
                    <a:lnTo>
                      <a:pt x="84" y="110"/>
                    </a:lnTo>
                    <a:lnTo>
                      <a:pt x="87" y="107"/>
                    </a:lnTo>
                    <a:lnTo>
                      <a:pt x="90" y="104"/>
                    </a:lnTo>
                    <a:lnTo>
                      <a:pt x="91" y="102"/>
                    </a:lnTo>
                    <a:lnTo>
                      <a:pt x="94" y="93"/>
                    </a:lnTo>
                    <a:lnTo>
                      <a:pt x="95" y="89"/>
                    </a:lnTo>
                    <a:lnTo>
                      <a:pt x="95" y="84"/>
                    </a:lnTo>
                    <a:lnTo>
                      <a:pt x="94" y="73"/>
                    </a:lnTo>
                    <a:lnTo>
                      <a:pt x="91" y="62"/>
                    </a:lnTo>
                    <a:lnTo>
                      <a:pt x="87" y="51"/>
                    </a:lnTo>
                    <a:lnTo>
                      <a:pt x="81" y="40"/>
                    </a:lnTo>
                    <a:lnTo>
                      <a:pt x="73" y="29"/>
                    </a:lnTo>
                    <a:lnTo>
                      <a:pt x="66" y="20"/>
                    </a:lnTo>
                    <a:lnTo>
                      <a:pt x="57" y="12"/>
                    </a:lnTo>
                    <a:lnTo>
                      <a:pt x="47" y="7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2" name="Freeform 1201"/>
              <p:cNvSpPr>
                <a:spLocks/>
              </p:cNvSpPr>
              <p:nvPr userDrawn="1"/>
            </p:nvSpPr>
            <p:spPr bwMode="auto">
              <a:xfrm>
                <a:off x="4018" y="4100"/>
                <a:ext cx="45" cy="56"/>
              </a:xfrm>
              <a:custGeom>
                <a:avLst/>
                <a:gdLst>
                  <a:gd name="T0" fmla="*/ 1 w 89"/>
                  <a:gd name="T1" fmla="*/ 0 h 113"/>
                  <a:gd name="T2" fmla="*/ 1 w 89"/>
                  <a:gd name="T3" fmla="*/ 0 h 113"/>
                  <a:gd name="T4" fmla="*/ 1 w 89"/>
                  <a:gd name="T5" fmla="*/ 0 h 113"/>
                  <a:gd name="T6" fmla="*/ 1 w 89"/>
                  <a:gd name="T7" fmla="*/ 0 h 113"/>
                  <a:gd name="T8" fmla="*/ 1 w 89"/>
                  <a:gd name="T9" fmla="*/ 0 h 113"/>
                  <a:gd name="T10" fmla="*/ 1 w 89"/>
                  <a:gd name="T11" fmla="*/ 0 h 113"/>
                  <a:gd name="T12" fmla="*/ 1 w 89"/>
                  <a:gd name="T13" fmla="*/ 0 h 113"/>
                  <a:gd name="T14" fmla="*/ 1 w 89"/>
                  <a:gd name="T15" fmla="*/ 0 h 113"/>
                  <a:gd name="T16" fmla="*/ 1 w 89"/>
                  <a:gd name="T17" fmla="*/ 0 h 113"/>
                  <a:gd name="T18" fmla="*/ 1 w 89"/>
                  <a:gd name="T19" fmla="*/ 0 h 113"/>
                  <a:gd name="T20" fmla="*/ 1 w 89"/>
                  <a:gd name="T21" fmla="*/ 0 h 113"/>
                  <a:gd name="T22" fmla="*/ 0 w 89"/>
                  <a:gd name="T23" fmla="*/ 0 h 113"/>
                  <a:gd name="T24" fmla="*/ 0 w 89"/>
                  <a:gd name="T25" fmla="*/ 0 h 113"/>
                  <a:gd name="T26" fmla="*/ 0 w 89"/>
                  <a:gd name="T27" fmla="*/ 0 h 113"/>
                  <a:gd name="T28" fmla="*/ 0 w 89"/>
                  <a:gd name="T29" fmla="*/ 0 h 113"/>
                  <a:gd name="T30" fmla="*/ 1 w 89"/>
                  <a:gd name="T31" fmla="*/ 0 h 113"/>
                  <a:gd name="T32" fmla="*/ 1 w 89"/>
                  <a:gd name="T33" fmla="*/ 0 h 113"/>
                  <a:gd name="T34" fmla="*/ 1 w 89"/>
                  <a:gd name="T35" fmla="*/ 0 h 113"/>
                  <a:gd name="T36" fmla="*/ 1 w 89"/>
                  <a:gd name="T37" fmla="*/ 0 h 113"/>
                  <a:gd name="T38" fmla="*/ 1 w 89"/>
                  <a:gd name="T39" fmla="*/ 0 h 113"/>
                  <a:gd name="T40" fmla="*/ 1 w 89"/>
                  <a:gd name="T41" fmla="*/ 0 h 113"/>
                  <a:gd name="T42" fmla="*/ 1 w 89"/>
                  <a:gd name="T43" fmla="*/ 0 h 113"/>
                  <a:gd name="T44" fmla="*/ 1 w 89"/>
                  <a:gd name="T45" fmla="*/ 0 h 113"/>
                  <a:gd name="T46" fmla="*/ 1 w 89"/>
                  <a:gd name="T47" fmla="*/ 0 h 113"/>
                  <a:gd name="T48" fmla="*/ 1 w 89"/>
                  <a:gd name="T49" fmla="*/ 0 h 113"/>
                  <a:gd name="T50" fmla="*/ 1 w 89"/>
                  <a:gd name="T51" fmla="*/ 0 h 113"/>
                  <a:gd name="T52" fmla="*/ 1 w 89"/>
                  <a:gd name="T53" fmla="*/ 0 h 113"/>
                  <a:gd name="T54" fmla="*/ 1 w 89"/>
                  <a:gd name="T55" fmla="*/ 0 h 113"/>
                  <a:gd name="T56" fmla="*/ 1 w 89"/>
                  <a:gd name="T57" fmla="*/ 0 h 113"/>
                  <a:gd name="T58" fmla="*/ 1 w 89"/>
                  <a:gd name="T59" fmla="*/ 0 h 113"/>
                  <a:gd name="T60" fmla="*/ 1 w 89"/>
                  <a:gd name="T61" fmla="*/ 0 h 113"/>
                  <a:gd name="T62" fmla="*/ 1 w 89"/>
                  <a:gd name="T63" fmla="*/ 0 h 113"/>
                  <a:gd name="T64" fmla="*/ 1 w 89"/>
                  <a:gd name="T65" fmla="*/ 0 h 113"/>
                  <a:gd name="T66" fmla="*/ 1 w 89"/>
                  <a:gd name="T67" fmla="*/ 0 h 113"/>
                  <a:gd name="T68" fmla="*/ 1 w 89"/>
                  <a:gd name="T69" fmla="*/ 0 h 113"/>
                  <a:gd name="T70" fmla="*/ 1 w 89"/>
                  <a:gd name="T71" fmla="*/ 0 h 113"/>
                  <a:gd name="T72" fmla="*/ 1 w 89"/>
                  <a:gd name="T73" fmla="*/ 0 h 113"/>
                  <a:gd name="T74" fmla="*/ 1 w 89"/>
                  <a:gd name="T75" fmla="*/ 0 h 113"/>
                  <a:gd name="T76" fmla="*/ 1 w 89"/>
                  <a:gd name="T77" fmla="*/ 0 h 113"/>
                  <a:gd name="T78" fmla="*/ 1 w 89"/>
                  <a:gd name="T79" fmla="*/ 0 h 113"/>
                  <a:gd name="T80" fmla="*/ 1 w 89"/>
                  <a:gd name="T81" fmla="*/ 0 h 113"/>
                  <a:gd name="T82" fmla="*/ 1 w 89"/>
                  <a:gd name="T83" fmla="*/ 0 h 113"/>
                  <a:gd name="T84" fmla="*/ 1 w 89"/>
                  <a:gd name="T85" fmla="*/ 0 h 113"/>
                  <a:gd name="T86" fmla="*/ 1 w 89"/>
                  <a:gd name="T87" fmla="*/ 0 h 113"/>
                  <a:gd name="T88" fmla="*/ 1 w 89"/>
                  <a:gd name="T89" fmla="*/ 0 h 113"/>
                  <a:gd name="T90" fmla="*/ 1 w 89"/>
                  <a:gd name="T91" fmla="*/ 0 h 113"/>
                  <a:gd name="T92" fmla="*/ 1 w 89"/>
                  <a:gd name="T93" fmla="*/ 0 h 1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9" h="113">
                    <a:moveTo>
                      <a:pt x="35" y="3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6" y="61"/>
                    </a:lnTo>
                    <a:lnTo>
                      <a:pt x="12" y="72"/>
                    </a:lnTo>
                    <a:lnTo>
                      <a:pt x="19" y="81"/>
                    </a:lnTo>
                    <a:lnTo>
                      <a:pt x="27" y="91"/>
                    </a:lnTo>
                    <a:lnTo>
                      <a:pt x="35" y="99"/>
                    </a:lnTo>
                    <a:lnTo>
                      <a:pt x="44" y="105"/>
                    </a:lnTo>
                    <a:lnTo>
                      <a:pt x="53" y="110"/>
                    </a:lnTo>
                    <a:lnTo>
                      <a:pt x="57" y="112"/>
                    </a:lnTo>
                    <a:lnTo>
                      <a:pt x="61" y="112"/>
                    </a:lnTo>
                    <a:lnTo>
                      <a:pt x="70" y="113"/>
                    </a:lnTo>
                    <a:lnTo>
                      <a:pt x="74" y="112"/>
                    </a:lnTo>
                    <a:lnTo>
                      <a:pt x="77" y="110"/>
                    </a:lnTo>
                    <a:lnTo>
                      <a:pt x="79" y="109"/>
                    </a:lnTo>
                    <a:lnTo>
                      <a:pt x="82" y="106"/>
                    </a:lnTo>
                    <a:lnTo>
                      <a:pt x="85" y="103"/>
                    </a:lnTo>
                    <a:lnTo>
                      <a:pt x="86" y="101"/>
                    </a:lnTo>
                    <a:lnTo>
                      <a:pt x="88" y="97"/>
                    </a:lnTo>
                    <a:lnTo>
                      <a:pt x="89" y="94"/>
                    </a:lnTo>
                    <a:lnTo>
                      <a:pt x="89" y="88"/>
                    </a:lnTo>
                    <a:lnTo>
                      <a:pt x="89" y="84"/>
                    </a:lnTo>
                    <a:lnTo>
                      <a:pt x="89" y="73"/>
                    </a:lnTo>
                    <a:lnTo>
                      <a:pt x="86" y="62"/>
                    </a:lnTo>
                    <a:lnTo>
                      <a:pt x="82" y="51"/>
                    </a:lnTo>
                    <a:lnTo>
                      <a:pt x="75" y="40"/>
                    </a:lnTo>
                    <a:lnTo>
                      <a:pt x="68" y="31"/>
                    </a:lnTo>
                    <a:lnTo>
                      <a:pt x="61" y="21"/>
                    </a:lnTo>
                    <a:lnTo>
                      <a:pt x="53" y="13"/>
                    </a:lnTo>
                    <a:lnTo>
                      <a:pt x="48" y="10"/>
                    </a:lnTo>
                    <a:lnTo>
                      <a:pt x="44" y="7"/>
                    </a:lnTo>
                    <a:lnTo>
                      <a:pt x="39" y="4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3" name="Freeform 1202"/>
              <p:cNvSpPr>
                <a:spLocks/>
              </p:cNvSpPr>
              <p:nvPr userDrawn="1"/>
            </p:nvSpPr>
            <p:spPr bwMode="auto">
              <a:xfrm>
                <a:off x="4262" y="4194"/>
                <a:ext cx="53" cy="61"/>
              </a:xfrm>
              <a:custGeom>
                <a:avLst/>
                <a:gdLst>
                  <a:gd name="T0" fmla="*/ 1 w 106"/>
                  <a:gd name="T1" fmla="*/ 1 h 122"/>
                  <a:gd name="T2" fmla="*/ 1 w 106"/>
                  <a:gd name="T3" fmla="*/ 1 h 122"/>
                  <a:gd name="T4" fmla="*/ 1 w 106"/>
                  <a:gd name="T5" fmla="*/ 0 h 122"/>
                  <a:gd name="T6" fmla="*/ 1 w 106"/>
                  <a:gd name="T7" fmla="*/ 0 h 122"/>
                  <a:gd name="T8" fmla="*/ 1 w 106"/>
                  <a:gd name="T9" fmla="*/ 0 h 122"/>
                  <a:gd name="T10" fmla="*/ 1 w 106"/>
                  <a:gd name="T11" fmla="*/ 0 h 122"/>
                  <a:gd name="T12" fmla="*/ 1 w 106"/>
                  <a:gd name="T13" fmla="*/ 1 h 122"/>
                  <a:gd name="T14" fmla="*/ 1 w 106"/>
                  <a:gd name="T15" fmla="*/ 1 h 122"/>
                  <a:gd name="T16" fmla="*/ 1 w 106"/>
                  <a:gd name="T17" fmla="*/ 1 h 122"/>
                  <a:gd name="T18" fmla="*/ 1 w 106"/>
                  <a:gd name="T19" fmla="*/ 1 h 122"/>
                  <a:gd name="T20" fmla="*/ 1 w 106"/>
                  <a:gd name="T21" fmla="*/ 1 h 122"/>
                  <a:gd name="T22" fmla="*/ 1 w 106"/>
                  <a:gd name="T23" fmla="*/ 1 h 122"/>
                  <a:gd name="T24" fmla="*/ 1 w 106"/>
                  <a:gd name="T25" fmla="*/ 1 h 122"/>
                  <a:gd name="T26" fmla="*/ 0 w 106"/>
                  <a:gd name="T27" fmla="*/ 1 h 122"/>
                  <a:gd name="T28" fmla="*/ 0 w 106"/>
                  <a:gd name="T29" fmla="*/ 1 h 122"/>
                  <a:gd name="T30" fmla="*/ 1 w 106"/>
                  <a:gd name="T31" fmla="*/ 1 h 122"/>
                  <a:gd name="T32" fmla="*/ 1 w 106"/>
                  <a:gd name="T33" fmla="*/ 1 h 122"/>
                  <a:gd name="T34" fmla="*/ 1 w 106"/>
                  <a:gd name="T35" fmla="*/ 1 h 122"/>
                  <a:gd name="T36" fmla="*/ 1 w 106"/>
                  <a:gd name="T37" fmla="*/ 1 h 122"/>
                  <a:gd name="T38" fmla="*/ 1 w 106"/>
                  <a:gd name="T39" fmla="*/ 1 h 122"/>
                  <a:gd name="T40" fmla="*/ 1 w 106"/>
                  <a:gd name="T41" fmla="*/ 1 h 122"/>
                  <a:gd name="T42" fmla="*/ 1 w 106"/>
                  <a:gd name="T43" fmla="*/ 1 h 122"/>
                  <a:gd name="T44" fmla="*/ 1 w 106"/>
                  <a:gd name="T45" fmla="*/ 1 h 122"/>
                  <a:gd name="T46" fmla="*/ 1 w 106"/>
                  <a:gd name="T47" fmla="*/ 1 h 122"/>
                  <a:gd name="T48" fmla="*/ 1 w 106"/>
                  <a:gd name="T49" fmla="*/ 1 h 122"/>
                  <a:gd name="T50" fmla="*/ 1 w 106"/>
                  <a:gd name="T51" fmla="*/ 1 h 122"/>
                  <a:gd name="T52" fmla="*/ 1 w 106"/>
                  <a:gd name="T53" fmla="*/ 1 h 122"/>
                  <a:gd name="T54" fmla="*/ 1 w 106"/>
                  <a:gd name="T55" fmla="*/ 1 h 122"/>
                  <a:gd name="T56" fmla="*/ 1 w 106"/>
                  <a:gd name="T57" fmla="*/ 1 h 122"/>
                  <a:gd name="T58" fmla="*/ 1 w 106"/>
                  <a:gd name="T59" fmla="*/ 1 h 122"/>
                  <a:gd name="T60" fmla="*/ 1 w 106"/>
                  <a:gd name="T61" fmla="*/ 1 h 122"/>
                  <a:gd name="T62" fmla="*/ 1 w 106"/>
                  <a:gd name="T63" fmla="*/ 1 h 122"/>
                  <a:gd name="T64" fmla="*/ 1 w 106"/>
                  <a:gd name="T65" fmla="*/ 1 h 122"/>
                  <a:gd name="T66" fmla="*/ 1 w 106"/>
                  <a:gd name="T67" fmla="*/ 1 h 122"/>
                  <a:gd name="T68" fmla="*/ 1 w 106"/>
                  <a:gd name="T69" fmla="*/ 1 h 122"/>
                  <a:gd name="T70" fmla="*/ 1 w 106"/>
                  <a:gd name="T71" fmla="*/ 1 h 122"/>
                  <a:gd name="T72" fmla="*/ 1 w 106"/>
                  <a:gd name="T73" fmla="*/ 1 h 122"/>
                  <a:gd name="T74" fmla="*/ 1 w 106"/>
                  <a:gd name="T75" fmla="*/ 1 h 122"/>
                  <a:gd name="T76" fmla="*/ 1 w 106"/>
                  <a:gd name="T77" fmla="*/ 1 h 122"/>
                  <a:gd name="T78" fmla="*/ 1 w 106"/>
                  <a:gd name="T79" fmla="*/ 1 h 122"/>
                  <a:gd name="T80" fmla="*/ 1 w 106"/>
                  <a:gd name="T81" fmla="*/ 1 h 122"/>
                  <a:gd name="T82" fmla="*/ 1 w 106"/>
                  <a:gd name="T83" fmla="*/ 1 h 122"/>
                  <a:gd name="T84" fmla="*/ 1 w 106"/>
                  <a:gd name="T85" fmla="*/ 1 h 122"/>
                  <a:gd name="T86" fmla="*/ 1 w 106"/>
                  <a:gd name="T87" fmla="*/ 1 h 122"/>
                  <a:gd name="T88" fmla="*/ 1 w 106"/>
                  <a:gd name="T89" fmla="*/ 1 h 1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6" h="122">
                    <a:moveTo>
                      <a:pt x="42" y="2"/>
                    </a:moveTo>
                    <a:lnTo>
                      <a:pt x="37" y="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41"/>
                    </a:lnTo>
                    <a:lnTo>
                      <a:pt x="4" y="52"/>
                    </a:lnTo>
                    <a:lnTo>
                      <a:pt x="8" y="64"/>
                    </a:lnTo>
                    <a:lnTo>
                      <a:pt x="15" y="77"/>
                    </a:lnTo>
                    <a:lnTo>
                      <a:pt x="23" y="88"/>
                    </a:lnTo>
                    <a:lnTo>
                      <a:pt x="31" y="97"/>
                    </a:lnTo>
                    <a:lnTo>
                      <a:pt x="41" y="106"/>
                    </a:lnTo>
                    <a:lnTo>
                      <a:pt x="52" y="114"/>
                    </a:lnTo>
                    <a:lnTo>
                      <a:pt x="62" y="119"/>
                    </a:lnTo>
                    <a:lnTo>
                      <a:pt x="73" y="122"/>
                    </a:lnTo>
                    <a:lnTo>
                      <a:pt x="77" y="122"/>
                    </a:lnTo>
                    <a:lnTo>
                      <a:pt x="81" y="122"/>
                    </a:lnTo>
                    <a:lnTo>
                      <a:pt x="89" y="121"/>
                    </a:lnTo>
                    <a:lnTo>
                      <a:pt x="93" y="118"/>
                    </a:lnTo>
                    <a:lnTo>
                      <a:pt x="96" y="117"/>
                    </a:lnTo>
                    <a:lnTo>
                      <a:pt x="99" y="114"/>
                    </a:lnTo>
                    <a:lnTo>
                      <a:pt x="102" y="110"/>
                    </a:lnTo>
                    <a:lnTo>
                      <a:pt x="103" y="107"/>
                    </a:lnTo>
                    <a:lnTo>
                      <a:pt x="104" y="101"/>
                    </a:lnTo>
                    <a:lnTo>
                      <a:pt x="104" y="97"/>
                    </a:lnTo>
                    <a:lnTo>
                      <a:pt x="106" y="92"/>
                    </a:lnTo>
                    <a:lnTo>
                      <a:pt x="104" y="81"/>
                    </a:lnTo>
                    <a:lnTo>
                      <a:pt x="102" y="68"/>
                    </a:lnTo>
                    <a:lnTo>
                      <a:pt x="96" y="56"/>
                    </a:lnTo>
                    <a:lnTo>
                      <a:pt x="89" y="45"/>
                    </a:lnTo>
                    <a:lnTo>
                      <a:pt x="82" y="34"/>
                    </a:lnTo>
                    <a:lnTo>
                      <a:pt x="73" y="23"/>
                    </a:lnTo>
                    <a:lnTo>
                      <a:pt x="63" y="15"/>
                    </a:lnTo>
                    <a:lnTo>
                      <a:pt x="53" y="8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4" name="Freeform 1203"/>
              <p:cNvSpPr>
                <a:spLocks/>
              </p:cNvSpPr>
              <p:nvPr userDrawn="1"/>
            </p:nvSpPr>
            <p:spPr bwMode="auto">
              <a:xfrm>
                <a:off x="3807" y="4018"/>
                <a:ext cx="39" cy="52"/>
              </a:xfrm>
              <a:custGeom>
                <a:avLst/>
                <a:gdLst>
                  <a:gd name="T0" fmla="*/ 0 w 79"/>
                  <a:gd name="T1" fmla="*/ 1 h 104"/>
                  <a:gd name="T2" fmla="*/ 0 w 79"/>
                  <a:gd name="T3" fmla="*/ 0 h 104"/>
                  <a:gd name="T4" fmla="*/ 0 w 79"/>
                  <a:gd name="T5" fmla="*/ 1 h 104"/>
                  <a:gd name="T6" fmla="*/ 0 w 79"/>
                  <a:gd name="T7" fmla="*/ 1 h 104"/>
                  <a:gd name="T8" fmla="*/ 0 w 79"/>
                  <a:gd name="T9" fmla="*/ 1 h 104"/>
                  <a:gd name="T10" fmla="*/ 0 w 79"/>
                  <a:gd name="T11" fmla="*/ 1 h 104"/>
                  <a:gd name="T12" fmla="*/ 0 w 79"/>
                  <a:gd name="T13" fmla="*/ 1 h 104"/>
                  <a:gd name="T14" fmla="*/ 0 w 79"/>
                  <a:gd name="T15" fmla="*/ 1 h 104"/>
                  <a:gd name="T16" fmla="*/ 0 w 79"/>
                  <a:gd name="T17" fmla="*/ 1 h 104"/>
                  <a:gd name="T18" fmla="*/ 0 w 79"/>
                  <a:gd name="T19" fmla="*/ 1 h 104"/>
                  <a:gd name="T20" fmla="*/ 0 w 79"/>
                  <a:gd name="T21" fmla="*/ 1 h 104"/>
                  <a:gd name="T22" fmla="*/ 0 w 79"/>
                  <a:gd name="T23" fmla="*/ 1 h 104"/>
                  <a:gd name="T24" fmla="*/ 0 w 79"/>
                  <a:gd name="T25" fmla="*/ 1 h 104"/>
                  <a:gd name="T26" fmla="*/ 0 w 79"/>
                  <a:gd name="T27" fmla="*/ 1 h 104"/>
                  <a:gd name="T28" fmla="*/ 0 w 79"/>
                  <a:gd name="T29" fmla="*/ 1 h 104"/>
                  <a:gd name="T30" fmla="*/ 0 w 79"/>
                  <a:gd name="T31" fmla="*/ 1 h 104"/>
                  <a:gd name="T32" fmla="*/ 0 w 79"/>
                  <a:gd name="T33" fmla="*/ 1 h 104"/>
                  <a:gd name="T34" fmla="*/ 0 w 79"/>
                  <a:gd name="T35" fmla="*/ 1 h 104"/>
                  <a:gd name="T36" fmla="*/ 0 w 79"/>
                  <a:gd name="T37" fmla="*/ 1 h 104"/>
                  <a:gd name="T38" fmla="*/ 0 w 79"/>
                  <a:gd name="T39" fmla="*/ 1 h 104"/>
                  <a:gd name="T40" fmla="*/ 0 w 79"/>
                  <a:gd name="T41" fmla="*/ 1 h 104"/>
                  <a:gd name="T42" fmla="*/ 0 w 79"/>
                  <a:gd name="T43" fmla="*/ 1 h 104"/>
                  <a:gd name="T44" fmla="*/ 0 w 79"/>
                  <a:gd name="T45" fmla="*/ 1 h 104"/>
                  <a:gd name="T46" fmla="*/ 0 w 79"/>
                  <a:gd name="T47" fmla="*/ 1 h 104"/>
                  <a:gd name="T48" fmla="*/ 0 w 79"/>
                  <a:gd name="T49" fmla="*/ 1 h 104"/>
                  <a:gd name="T50" fmla="*/ 0 w 79"/>
                  <a:gd name="T51" fmla="*/ 1 h 104"/>
                  <a:gd name="T52" fmla="*/ 0 w 79"/>
                  <a:gd name="T53" fmla="*/ 1 h 104"/>
                  <a:gd name="T54" fmla="*/ 0 w 79"/>
                  <a:gd name="T55" fmla="*/ 1 h 104"/>
                  <a:gd name="T56" fmla="*/ 0 w 79"/>
                  <a:gd name="T57" fmla="*/ 1 h 104"/>
                  <a:gd name="T58" fmla="*/ 0 w 79"/>
                  <a:gd name="T59" fmla="*/ 1 h 104"/>
                  <a:gd name="T60" fmla="*/ 0 w 79"/>
                  <a:gd name="T61" fmla="*/ 1 h 104"/>
                  <a:gd name="T62" fmla="*/ 0 w 79"/>
                  <a:gd name="T63" fmla="*/ 1 h 104"/>
                  <a:gd name="T64" fmla="*/ 0 w 79"/>
                  <a:gd name="T65" fmla="*/ 1 h 104"/>
                  <a:gd name="T66" fmla="*/ 0 w 79"/>
                  <a:gd name="T67" fmla="*/ 1 h 104"/>
                  <a:gd name="T68" fmla="*/ 0 w 79"/>
                  <a:gd name="T69" fmla="*/ 1 h 104"/>
                  <a:gd name="T70" fmla="*/ 0 w 79"/>
                  <a:gd name="T71" fmla="*/ 1 h 104"/>
                  <a:gd name="T72" fmla="*/ 0 w 79"/>
                  <a:gd name="T73" fmla="*/ 1 h 104"/>
                  <a:gd name="T74" fmla="*/ 0 w 79"/>
                  <a:gd name="T75" fmla="*/ 1 h 104"/>
                  <a:gd name="T76" fmla="*/ 0 w 79"/>
                  <a:gd name="T77" fmla="*/ 1 h 104"/>
                  <a:gd name="T78" fmla="*/ 0 w 79"/>
                  <a:gd name="T79" fmla="*/ 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104">
                    <a:moveTo>
                      <a:pt x="31" y="2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3" y="48"/>
                    </a:lnTo>
                    <a:lnTo>
                      <a:pt x="7" y="57"/>
                    </a:lnTo>
                    <a:lnTo>
                      <a:pt x="13" y="68"/>
                    </a:lnTo>
                    <a:lnTo>
                      <a:pt x="18" y="77"/>
                    </a:lnTo>
                    <a:lnTo>
                      <a:pt x="21" y="81"/>
                    </a:lnTo>
                    <a:lnTo>
                      <a:pt x="25" y="85"/>
                    </a:lnTo>
                    <a:lnTo>
                      <a:pt x="32" y="92"/>
                    </a:lnTo>
                    <a:lnTo>
                      <a:pt x="40" y="99"/>
                    </a:lnTo>
                    <a:lnTo>
                      <a:pt x="48" y="103"/>
                    </a:lnTo>
                    <a:lnTo>
                      <a:pt x="55" y="104"/>
                    </a:lnTo>
                    <a:lnTo>
                      <a:pt x="62" y="104"/>
                    </a:lnTo>
                    <a:lnTo>
                      <a:pt x="65" y="104"/>
                    </a:lnTo>
                    <a:lnTo>
                      <a:pt x="68" y="103"/>
                    </a:lnTo>
                    <a:lnTo>
                      <a:pt x="73" y="99"/>
                    </a:lnTo>
                    <a:lnTo>
                      <a:pt x="76" y="93"/>
                    </a:lnTo>
                    <a:lnTo>
                      <a:pt x="77" y="89"/>
                    </a:lnTo>
                    <a:lnTo>
                      <a:pt x="79" y="86"/>
                    </a:lnTo>
                    <a:lnTo>
                      <a:pt x="79" y="77"/>
                    </a:lnTo>
                    <a:lnTo>
                      <a:pt x="77" y="67"/>
                    </a:lnTo>
                    <a:lnTo>
                      <a:pt x="76" y="57"/>
                    </a:lnTo>
                    <a:lnTo>
                      <a:pt x="72" y="46"/>
                    </a:lnTo>
                    <a:lnTo>
                      <a:pt x="69" y="41"/>
                    </a:lnTo>
                    <a:lnTo>
                      <a:pt x="66" y="37"/>
                    </a:lnTo>
                    <a:lnTo>
                      <a:pt x="61" y="27"/>
                    </a:lnTo>
                    <a:lnTo>
                      <a:pt x="57" y="23"/>
                    </a:lnTo>
                    <a:lnTo>
                      <a:pt x="54" y="19"/>
                    </a:lnTo>
                    <a:lnTo>
                      <a:pt x="46" y="12"/>
                    </a:lnTo>
                    <a:lnTo>
                      <a:pt x="39" y="7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5" name="Freeform 1204"/>
              <p:cNvSpPr>
                <a:spLocks/>
              </p:cNvSpPr>
              <p:nvPr userDrawn="1"/>
            </p:nvSpPr>
            <p:spPr bwMode="auto">
              <a:xfrm>
                <a:off x="3944" y="4071"/>
                <a:ext cx="43" cy="55"/>
              </a:xfrm>
              <a:custGeom>
                <a:avLst/>
                <a:gdLst>
                  <a:gd name="T0" fmla="*/ 0 w 87"/>
                  <a:gd name="T1" fmla="*/ 1 h 110"/>
                  <a:gd name="T2" fmla="*/ 0 w 87"/>
                  <a:gd name="T3" fmla="*/ 0 h 110"/>
                  <a:gd name="T4" fmla="*/ 0 w 87"/>
                  <a:gd name="T5" fmla="*/ 0 h 110"/>
                  <a:gd name="T6" fmla="*/ 0 w 87"/>
                  <a:gd name="T7" fmla="*/ 1 h 110"/>
                  <a:gd name="T8" fmla="*/ 0 w 87"/>
                  <a:gd name="T9" fmla="*/ 1 h 110"/>
                  <a:gd name="T10" fmla="*/ 0 w 87"/>
                  <a:gd name="T11" fmla="*/ 1 h 110"/>
                  <a:gd name="T12" fmla="*/ 0 w 87"/>
                  <a:gd name="T13" fmla="*/ 1 h 110"/>
                  <a:gd name="T14" fmla="*/ 0 w 87"/>
                  <a:gd name="T15" fmla="*/ 1 h 110"/>
                  <a:gd name="T16" fmla="*/ 0 w 87"/>
                  <a:gd name="T17" fmla="*/ 1 h 110"/>
                  <a:gd name="T18" fmla="*/ 0 w 87"/>
                  <a:gd name="T19" fmla="*/ 1 h 110"/>
                  <a:gd name="T20" fmla="*/ 0 w 87"/>
                  <a:gd name="T21" fmla="*/ 1 h 110"/>
                  <a:gd name="T22" fmla="*/ 0 w 87"/>
                  <a:gd name="T23" fmla="*/ 1 h 110"/>
                  <a:gd name="T24" fmla="*/ 0 w 87"/>
                  <a:gd name="T25" fmla="*/ 1 h 110"/>
                  <a:gd name="T26" fmla="*/ 0 w 87"/>
                  <a:gd name="T27" fmla="*/ 1 h 110"/>
                  <a:gd name="T28" fmla="*/ 0 w 87"/>
                  <a:gd name="T29" fmla="*/ 1 h 110"/>
                  <a:gd name="T30" fmla="*/ 0 w 87"/>
                  <a:gd name="T31" fmla="*/ 1 h 110"/>
                  <a:gd name="T32" fmla="*/ 0 w 87"/>
                  <a:gd name="T33" fmla="*/ 1 h 110"/>
                  <a:gd name="T34" fmla="*/ 0 w 87"/>
                  <a:gd name="T35" fmla="*/ 1 h 110"/>
                  <a:gd name="T36" fmla="*/ 0 w 87"/>
                  <a:gd name="T37" fmla="*/ 1 h 110"/>
                  <a:gd name="T38" fmla="*/ 0 w 87"/>
                  <a:gd name="T39" fmla="*/ 1 h 110"/>
                  <a:gd name="T40" fmla="*/ 0 w 87"/>
                  <a:gd name="T41" fmla="*/ 1 h 110"/>
                  <a:gd name="T42" fmla="*/ 0 w 87"/>
                  <a:gd name="T43" fmla="*/ 1 h 110"/>
                  <a:gd name="T44" fmla="*/ 0 w 87"/>
                  <a:gd name="T45" fmla="*/ 1 h 110"/>
                  <a:gd name="T46" fmla="*/ 0 w 87"/>
                  <a:gd name="T47" fmla="*/ 1 h 110"/>
                  <a:gd name="T48" fmla="*/ 0 w 87"/>
                  <a:gd name="T49" fmla="*/ 1 h 110"/>
                  <a:gd name="T50" fmla="*/ 0 w 87"/>
                  <a:gd name="T51" fmla="*/ 1 h 110"/>
                  <a:gd name="T52" fmla="*/ 0 w 87"/>
                  <a:gd name="T53" fmla="*/ 1 h 110"/>
                  <a:gd name="T54" fmla="*/ 0 w 87"/>
                  <a:gd name="T55" fmla="*/ 1 h 110"/>
                  <a:gd name="T56" fmla="*/ 0 w 87"/>
                  <a:gd name="T57" fmla="*/ 1 h 110"/>
                  <a:gd name="T58" fmla="*/ 0 w 87"/>
                  <a:gd name="T59" fmla="*/ 1 h 110"/>
                  <a:gd name="T60" fmla="*/ 0 w 87"/>
                  <a:gd name="T61" fmla="*/ 1 h 110"/>
                  <a:gd name="T62" fmla="*/ 0 w 87"/>
                  <a:gd name="T63" fmla="*/ 1 h 110"/>
                  <a:gd name="T64" fmla="*/ 0 w 87"/>
                  <a:gd name="T65" fmla="*/ 1 h 110"/>
                  <a:gd name="T66" fmla="*/ 0 w 87"/>
                  <a:gd name="T67" fmla="*/ 1 h 110"/>
                  <a:gd name="T68" fmla="*/ 0 w 87"/>
                  <a:gd name="T69" fmla="*/ 1 h 110"/>
                  <a:gd name="T70" fmla="*/ 0 w 87"/>
                  <a:gd name="T71" fmla="*/ 1 h 110"/>
                  <a:gd name="T72" fmla="*/ 0 w 87"/>
                  <a:gd name="T73" fmla="*/ 1 h 110"/>
                  <a:gd name="T74" fmla="*/ 0 w 87"/>
                  <a:gd name="T75" fmla="*/ 1 h 110"/>
                  <a:gd name="T76" fmla="*/ 0 w 87"/>
                  <a:gd name="T77" fmla="*/ 1 h 110"/>
                  <a:gd name="T78" fmla="*/ 0 w 87"/>
                  <a:gd name="T79" fmla="*/ 1 h 110"/>
                  <a:gd name="T80" fmla="*/ 0 w 87"/>
                  <a:gd name="T81" fmla="*/ 1 h 110"/>
                  <a:gd name="T82" fmla="*/ 0 w 87"/>
                  <a:gd name="T83" fmla="*/ 1 h 110"/>
                  <a:gd name="T84" fmla="*/ 0 w 87"/>
                  <a:gd name="T85" fmla="*/ 1 h 110"/>
                  <a:gd name="T86" fmla="*/ 0 w 87"/>
                  <a:gd name="T87" fmla="*/ 1 h 110"/>
                  <a:gd name="T88" fmla="*/ 0 w 87"/>
                  <a:gd name="T89" fmla="*/ 1 h 1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7" h="110">
                    <a:moveTo>
                      <a:pt x="34" y="2"/>
                    </a:moveTo>
                    <a:lnTo>
                      <a:pt x="26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1" y="38"/>
                    </a:lnTo>
                    <a:lnTo>
                      <a:pt x="3" y="44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14" y="71"/>
                    </a:lnTo>
                    <a:lnTo>
                      <a:pt x="21" y="81"/>
                    </a:lnTo>
                    <a:lnTo>
                      <a:pt x="28" y="89"/>
                    </a:lnTo>
                    <a:lnTo>
                      <a:pt x="32" y="93"/>
                    </a:lnTo>
                    <a:lnTo>
                      <a:pt x="36" y="97"/>
                    </a:lnTo>
                    <a:lnTo>
                      <a:pt x="40" y="100"/>
                    </a:lnTo>
                    <a:lnTo>
                      <a:pt x="44" y="103"/>
                    </a:lnTo>
                    <a:lnTo>
                      <a:pt x="52" y="107"/>
                    </a:lnTo>
                    <a:lnTo>
                      <a:pt x="61" y="110"/>
                    </a:lnTo>
                    <a:lnTo>
                      <a:pt x="69" y="110"/>
                    </a:lnTo>
                    <a:lnTo>
                      <a:pt x="72" y="110"/>
                    </a:lnTo>
                    <a:lnTo>
                      <a:pt x="74" y="108"/>
                    </a:lnTo>
                    <a:lnTo>
                      <a:pt x="80" y="104"/>
                    </a:lnTo>
                    <a:lnTo>
                      <a:pt x="83" y="101"/>
                    </a:lnTo>
                    <a:lnTo>
                      <a:pt x="84" y="99"/>
                    </a:lnTo>
                    <a:lnTo>
                      <a:pt x="87" y="90"/>
                    </a:lnTo>
                    <a:lnTo>
                      <a:pt x="87" y="86"/>
                    </a:lnTo>
                    <a:lnTo>
                      <a:pt x="87" y="82"/>
                    </a:lnTo>
                    <a:lnTo>
                      <a:pt x="87" y="71"/>
                    </a:lnTo>
                    <a:lnTo>
                      <a:pt x="85" y="66"/>
                    </a:lnTo>
                    <a:lnTo>
                      <a:pt x="84" y="60"/>
                    </a:lnTo>
                    <a:lnTo>
                      <a:pt x="80" y="49"/>
                    </a:lnTo>
                    <a:lnTo>
                      <a:pt x="74" y="39"/>
                    </a:lnTo>
                    <a:lnTo>
                      <a:pt x="67" y="30"/>
                    </a:lnTo>
                    <a:lnTo>
                      <a:pt x="59" y="20"/>
                    </a:lnTo>
                    <a:lnTo>
                      <a:pt x="52" y="13"/>
                    </a:lnTo>
                    <a:lnTo>
                      <a:pt x="47" y="9"/>
                    </a:lnTo>
                    <a:lnTo>
                      <a:pt x="43" y="6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6" name="Freeform 1205"/>
              <p:cNvSpPr>
                <a:spLocks/>
              </p:cNvSpPr>
              <p:nvPr userDrawn="1"/>
            </p:nvSpPr>
            <p:spPr bwMode="auto">
              <a:xfrm>
                <a:off x="4176" y="4161"/>
                <a:ext cx="51" cy="59"/>
              </a:xfrm>
              <a:custGeom>
                <a:avLst/>
                <a:gdLst>
                  <a:gd name="T0" fmla="*/ 1 w 100"/>
                  <a:gd name="T1" fmla="*/ 1 h 118"/>
                  <a:gd name="T2" fmla="*/ 1 w 100"/>
                  <a:gd name="T3" fmla="*/ 0 h 118"/>
                  <a:gd name="T4" fmla="*/ 1 w 100"/>
                  <a:gd name="T5" fmla="*/ 0 h 118"/>
                  <a:gd name="T6" fmla="*/ 1 w 100"/>
                  <a:gd name="T7" fmla="*/ 0 h 118"/>
                  <a:gd name="T8" fmla="*/ 1 w 100"/>
                  <a:gd name="T9" fmla="*/ 0 h 118"/>
                  <a:gd name="T10" fmla="*/ 1 w 100"/>
                  <a:gd name="T11" fmla="*/ 1 h 118"/>
                  <a:gd name="T12" fmla="*/ 1 w 100"/>
                  <a:gd name="T13" fmla="*/ 1 h 118"/>
                  <a:gd name="T14" fmla="*/ 1 w 100"/>
                  <a:gd name="T15" fmla="*/ 1 h 118"/>
                  <a:gd name="T16" fmla="*/ 1 w 100"/>
                  <a:gd name="T17" fmla="*/ 1 h 118"/>
                  <a:gd name="T18" fmla="*/ 1 w 100"/>
                  <a:gd name="T19" fmla="*/ 1 h 118"/>
                  <a:gd name="T20" fmla="*/ 1 w 100"/>
                  <a:gd name="T21" fmla="*/ 1 h 118"/>
                  <a:gd name="T22" fmla="*/ 1 w 100"/>
                  <a:gd name="T23" fmla="*/ 1 h 118"/>
                  <a:gd name="T24" fmla="*/ 1 w 100"/>
                  <a:gd name="T25" fmla="*/ 1 h 118"/>
                  <a:gd name="T26" fmla="*/ 0 w 100"/>
                  <a:gd name="T27" fmla="*/ 1 h 118"/>
                  <a:gd name="T28" fmla="*/ 1 w 100"/>
                  <a:gd name="T29" fmla="*/ 1 h 118"/>
                  <a:gd name="T30" fmla="*/ 1 w 100"/>
                  <a:gd name="T31" fmla="*/ 1 h 118"/>
                  <a:gd name="T32" fmla="*/ 1 w 100"/>
                  <a:gd name="T33" fmla="*/ 1 h 118"/>
                  <a:gd name="T34" fmla="*/ 1 w 100"/>
                  <a:gd name="T35" fmla="*/ 1 h 118"/>
                  <a:gd name="T36" fmla="*/ 1 w 100"/>
                  <a:gd name="T37" fmla="*/ 1 h 118"/>
                  <a:gd name="T38" fmla="*/ 1 w 100"/>
                  <a:gd name="T39" fmla="*/ 1 h 118"/>
                  <a:gd name="T40" fmla="*/ 1 w 100"/>
                  <a:gd name="T41" fmla="*/ 1 h 118"/>
                  <a:gd name="T42" fmla="*/ 1 w 100"/>
                  <a:gd name="T43" fmla="*/ 1 h 118"/>
                  <a:gd name="T44" fmla="*/ 1 w 100"/>
                  <a:gd name="T45" fmla="*/ 1 h 118"/>
                  <a:gd name="T46" fmla="*/ 1 w 100"/>
                  <a:gd name="T47" fmla="*/ 1 h 118"/>
                  <a:gd name="T48" fmla="*/ 1 w 100"/>
                  <a:gd name="T49" fmla="*/ 1 h 118"/>
                  <a:gd name="T50" fmla="*/ 1 w 100"/>
                  <a:gd name="T51" fmla="*/ 1 h 118"/>
                  <a:gd name="T52" fmla="*/ 1 w 100"/>
                  <a:gd name="T53" fmla="*/ 1 h 118"/>
                  <a:gd name="T54" fmla="*/ 1 w 100"/>
                  <a:gd name="T55" fmla="*/ 1 h 118"/>
                  <a:gd name="T56" fmla="*/ 1 w 100"/>
                  <a:gd name="T57" fmla="*/ 1 h 118"/>
                  <a:gd name="T58" fmla="*/ 1 w 100"/>
                  <a:gd name="T59" fmla="*/ 1 h 118"/>
                  <a:gd name="T60" fmla="*/ 1 w 100"/>
                  <a:gd name="T61" fmla="*/ 1 h 118"/>
                  <a:gd name="T62" fmla="*/ 1 w 100"/>
                  <a:gd name="T63" fmla="*/ 1 h 118"/>
                  <a:gd name="T64" fmla="*/ 1 w 100"/>
                  <a:gd name="T65" fmla="*/ 1 h 118"/>
                  <a:gd name="T66" fmla="*/ 1 w 100"/>
                  <a:gd name="T67" fmla="*/ 1 h 118"/>
                  <a:gd name="T68" fmla="*/ 1 w 100"/>
                  <a:gd name="T69" fmla="*/ 1 h 118"/>
                  <a:gd name="T70" fmla="*/ 1 w 100"/>
                  <a:gd name="T71" fmla="*/ 1 h 118"/>
                  <a:gd name="T72" fmla="*/ 1 w 100"/>
                  <a:gd name="T73" fmla="*/ 1 h 118"/>
                  <a:gd name="T74" fmla="*/ 1 w 100"/>
                  <a:gd name="T75" fmla="*/ 1 h 118"/>
                  <a:gd name="T76" fmla="*/ 1 w 100"/>
                  <a:gd name="T77" fmla="*/ 1 h 118"/>
                  <a:gd name="T78" fmla="*/ 1 w 100"/>
                  <a:gd name="T79" fmla="*/ 1 h 118"/>
                  <a:gd name="T80" fmla="*/ 1 w 100"/>
                  <a:gd name="T81" fmla="*/ 1 h 118"/>
                  <a:gd name="T82" fmla="*/ 1 w 100"/>
                  <a:gd name="T83" fmla="*/ 1 h 118"/>
                  <a:gd name="T84" fmla="*/ 1 w 100"/>
                  <a:gd name="T85" fmla="*/ 1 h 118"/>
                  <a:gd name="T86" fmla="*/ 1 w 100"/>
                  <a:gd name="T87" fmla="*/ 1 h 118"/>
                  <a:gd name="T88" fmla="*/ 1 w 100"/>
                  <a:gd name="T89" fmla="*/ 1 h 118"/>
                  <a:gd name="T90" fmla="*/ 1 w 100"/>
                  <a:gd name="T91" fmla="*/ 1 h 118"/>
                  <a:gd name="T92" fmla="*/ 1 w 100"/>
                  <a:gd name="T93" fmla="*/ 1 h 118"/>
                  <a:gd name="T94" fmla="*/ 1 w 100"/>
                  <a:gd name="T95" fmla="*/ 1 h 118"/>
                  <a:gd name="T96" fmla="*/ 1 w 100"/>
                  <a:gd name="T97" fmla="*/ 1 h 1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0" h="118">
                    <a:moveTo>
                      <a:pt x="40" y="2"/>
                    </a:moveTo>
                    <a:lnTo>
                      <a:pt x="30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5" y="74"/>
                    </a:lnTo>
                    <a:lnTo>
                      <a:pt x="22" y="85"/>
                    </a:lnTo>
                    <a:lnTo>
                      <a:pt x="31" y="95"/>
                    </a:lnTo>
                    <a:lnTo>
                      <a:pt x="40" y="103"/>
                    </a:lnTo>
                    <a:lnTo>
                      <a:pt x="45" y="107"/>
                    </a:lnTo>
                    <a:lnTo>
                      <a:pt x="49" y="110"/>
                    </a:lnTo>
                    <a:lnTo>
                      <a:pt x="60" y="115"/>
                    </a:lnTo>
                    <a:lnTo>
                      <a:pt x="64" y="117"/>
                    </a:lnTo>
                    <a:lnTo>
                      <a:pt x="70" y="118"/>
                    </a:lnTo>
                    <a:lnTo>
                      <a:pt x="74" y="118"/>
                    </a:lnTo>
                    <a:lnTo>
                      <a:pt x="78" y="118"/>
                    </a:lnTo>
                    <a:lnTo>
                      <a:pt x="82" y="118"/>
                    </a:lnTo>
                    <a:lnTo>
                      <a:pt x="85" y="117"/>
                    </a:lnTo>
                    <a:lnTo>
                      <a:pt x="89" y="115"/>
                    </a:lnTo>
                    <a:lnTo>
                      <a:pt x="92" y="112"/>
                    </a:lnTo>
                    <a:lnTo>
                      <a:pt x="95" y="110"/>
                    </a:lnTo>
                    <a:lnTo>
                      <a:pt x="96" y="107"/>
                    </a:lnTo>
                    <a:lnTo>
                      <a:pt x="99" y="103"/>
                    </a:lnTo>
                    <a:lnTo>
                      <a:pt x="99" y="99"/>
                    </a:lnTo>
                    <a:lnTo>
                      <a:pt x="100" y="95"/>
                    </a:lnTo>
                    <a:lnTo>
                      <a:pt x="100" y="89"/>
                    </a:lnTo>
                    <a:lnTo>
                      <a:pt x="100" y="78"/>
                    </a:lnTo>
                    <a:lnTo>
                      <a:pt x="96" y="66"/>
                    </a:lnTo>
                    <a:lnTo>
                      <a:pt x="95" y="60"/>
                    </a:lnTo>
                    <a:lnTo>
                      <a:pt x="92" y="55"/>
                    </a:lnTo>
                    <a:lnTo>
                      <a:pt x="85" y="42"/>
                    </a:lnTo>
                    <a:lnTo>
                      <a:pt x="78" y="33"/>
                    </a:lnTo>
                    <a:lnTo>
                      <a:pt x="70" y="23"/>
                    </a:lnTo>
                    <a:lnTo>
                      <a:pt x="60" y="13"/>
                    </a:lnTo>
                    <a:lnTo>
                      <a:pt x="51" y="7"/>
                    </a:lnTo>
                    <a:lnTo>
                      <a:pt x="45" y="4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7" name="Freeform 1206"/>
              <p:cNvSpPr>
                <a:spLocks/>
              </p:cNvSpPr>
              <p:nvPr userDrawn="1"/>
            </p:nvSpPr>
            <p:spPr bwMode="auto">
              <a:xfrm>
                <a:off x="3874" y="4044"/>
                <a:ext cx="41" cy="54"/>
              </a:xfrm>
              <a:custGeom>
                <a:avLst/>
                <a:gdLst>
                  <a:gd name="T0" fmla="*/ 1 w 82"/>
                  <a:gd name="T1" fmla="*/ 1 h 107"/>
                  <a:gd name="T2" fmla="*/ 1 w 82"/>
                  <a:gd name="T3" fmla="*/ 0 h 107"/>
                  <a:gd name="T4" fmla="*/ 1 w 82"/>
                  <a:gd name="T5" fmla="*/ 0 h 107"/>
                  <a:gd name="T6" fmla="*/ 1 w 82"/>
                  <a:gd name="T7" fmla="*/ 1 h 107"/>
                  <a:gd name="T8" fmla="*/ 1 w 82"/>
                  <a:gd name="T9" fmla="*/ 1 h 107"/>
                  <a:gd name="T10" fmla="*/ 1 w 82"/>
                  <a:gd name="T11" fmla="*/ 1 h 107"/>
                  <a:gd name="T12" fmla="*/ 1 w 82"/>
                  <a:gd name="T13" fmla="*/ 1 h 107"/>
                  <a:gd name="T14" fmla="*/ 1 w 82"/>
                  <a:gd name="T15" fmla="*/ 1 h 107"/>
                  <a:gd name="T16" fmla="*/ 1 w 82"/>
                  <a:gd name="T17" fmla="*/ 1 h 107"/>
                  <a:gd name="T18" fmla="*/ 1 w 82"/>
                  <a:gd name="T19" fmla="*/ 1 h 107"/>
                  <a:gd name="T20" fmla="*/ 1 w 82"/>
                  <a:gd name="T21" fmla="*/ 1 h 107"/>
                  <a:gd name="T22" fmla="*/ 0 w 82"/>
                  <a:gd name="T23" fmla="*/ 1 h 107"/>
                  <a:gd name="T24" fmla="*/ 1 w 82"/>
                  <a:gd name="T25" fmla="*/ 1 h 107"/>
                  <a:gd name="T26" fmla="*/ 1 w 82"/>
                  <a:gd name="T27" fmla="*/ 1 h 107"/>
                  <a:gd name="T28" fmla="*/ 1 w 82"/>
                  <a:gd name="T29" fmla="*/ 1 h 107"/>
                  <a:gd name="T30" fmla="*/ 1 w 82"/>
                  <a:gd name="T31" fmla="*/ 1 h 107"/>
                  <a:gd name="T32" fmla="*/ 1 w 82"/>
                  <a:gd name="T33" fmla="*/ 1 h 107"/>
                  <a:gd name="T34" fmla="*/ 1 w 82"/>
                  <a:gd name="T35" fmla="*/ 1 h 107"/>
                  <a:gd name="T36" fmla="*/ 1 w 82"/>
                  <a:gd name="T37" fmla="*/ 1 h 107"/>
                  <a:gd name="T38" fmla="*/ 1 w 82"/>
                  <a:gd name="T39" fmla="*/ 1 h 107"/>
                  <a:gd name="T40" fmla="*/ 1 w 82"/>
                  <a:gd name="T41" fmla="*/ 1 h 107"/>
                  <a:gd name="T42" fmla="*/ 1 w 82"/>
                  <a:gd name="T43" fmla="*/ 1 h 107"/>
                  <a:gd name="T44" fmla="*/ 1 w 82"/>
                  <a:gd name="T45" fmla="*/ 1 h 107"/>
                  <a:gd name="T46" fmla="*/ 1 w 82"/>
                  <a:gd name="T47" fmla="*/ 1 h 107"/>
                  <a:gd name="T48" fmla="*/ 1 w 82"/>
                  <a:gd name="T49" fmla="*/ 1 h 107"/>
                  <a:gd name="T50" fmla="*/ 1 w 82"/>
                  <a:gd name="T51" fmla="*/ 1 h 107"/>
                  <a:gd name="T52" fmla="*/ 1 w 82"/>
                  <a:gd name="T53" fmla="*/ 1 h 107"/>
                  <a:gd name="T54" fmla="*/ 1 w 82"/>
                  <a:gd name="T55" fmla="*/ 1 h 107"/>
                  <a:gd name="T56" fmla="*/ 1 w 82"/>
                  <a:gd name="T57" fmla="*/ 1 h 107"/>
                  <a:gd name="T58" fmla="*/ 1 w 82"/>
                  <a:gd name="T59" fmla="*/ 1 h 107"/>
                  <a:gd name="T60" fmla="*/ 1 w 82"/>
                  <a:gd name="T61" fmla="*/ 1 h 107"/>
                  <a:gd name="T62" fmla="*/ 1 w 82"/>
                  <a:gd name="T63" fmla="*/ 1 h 107"/>
                  <a:gd name="T64" fmla="*/ 1 w 82"/>
                  <a:gd name="T65" fmla="*/ 1 h 107"/>
                  <a:gd name="T66" fmla="*/ 1 w 82"/>
                  <a:gd name="T67" fmla="*/ 1 h 107"/>
                  <a:gd name="T68" fmla="*/ 1 w 82"/>
                  <a:gd name="T69" fmla="*/ 1 h 107"/>
                  <a:gd name="T70" fmla="*/ 1 w 82"/>
                  <a:gd name="T71" fmla="*/ 1 h 107"/>
                  <a:gd name="T72" fmla="*/ 1 w 82"/>
                  <a:gd name="T73" fmla="*/ 1 h 107"/>
                  <a:gd name="T74" fmla="*/ 1 w 82"/>
                  <a:gd name="T75" fmla="*/ 1 h 107"/>
                  <a:gd name="T76" fmla="*/ 1 w 82"/>
                  <a:gd name="T77" fmla="*/ 1 h 1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2" h="107">
                    <a:moveTo>
                      <a:pt x="33" y="3"/>
                    </a:moveTo>
                    <a:lnTo>
                      <a:pt x="24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7"/>
                    </a:lnTo>
                    <a:lnTo>
                      <a:pt x="1" y="37"/>
                    </a:lnTo>
                    <a:lnTo>
                      <a:pt x="4" y="48"/>
                    </a:lnTo>
                    <a:lnTo>
                      <a:pt x="8" y="59"/>
                    </a:lnTo>
                    <a:lnTo>
                      <a:pt x="12" y="69"/>
                    </a:lnTo>
                    <a:lnTo>
                      <a:pt x="19" y="78"/>
                    </a:lnTo>
                    <a:lnTo>
                      <a:pt x="26" y="87"/>
                    </a:lnTo>
                    <a:lnTo>
                      <a:pt x="34" y="95"/>
                    </a:lnTo>
                    <a:lnTo>
                      <a:pt x="41" y="100"/>
                    </a:lnTo>
                    <a:lnTo>
                      <a:pt x="49" y="104"/>
                    </a:lnTo>
                    <a:lnTo>
                      <a:pt x="57" y="107"/>
                    </a:lnTo>
                    <a:lnTo>
                      <a:pt x="64" y="107"/>
                    </a:lnTo>
                    <a:lnTo>
                      <a:pt x="71" y="104"/>
                    </a:lnTo>
                    <a:lnTo>
                      <a:pt x="75" y="100"/>
                    </a:lnTo>
                    <a:lnTo>
                      <a:pt x="79" y="95"/>
                    </a:lnTo>
                    <a:lnTo>
                      <a:pt x="82" y="88"/>
                    </a:lnTo>
                    <a:lnTo>
                      <a:pt x="82" y="80"/>
                    </a:lnTo>
                    <a:lnTo>
                      <a:pt x="82" y="69"/>
                    </a:lnTo>
                    <a:lnTo>
                      <a:pt x="81" y="63"/>
                    </a:lnTo>
                    <a:lnTo>
                      <a:pt x="79" y="59"/>
                    </a:lnTo>
                    <a:lnTo>
                      <a:pt x="75" y="48"/>
                    </a:lnTo>
                    <a:lnTo>
                      <a:pt x="70" y="37"/>
                    </a:lnTo>
                    <a:lnTo>
                      <a:pt x="63" y="27"/>
                    </a:lnTo>
                    <a:lnTo>
                      <a:pt x="60" y="23"/>
                    </a:lnTo>
                    <a:lnTo>
                      <a:pt x="56" y="19"/>
                    </a:lnTo>
                    <a:lnTo>
                      <a:pt x="49" y="12"/>
                    </a:lnTo>
                    <a:lnTo>
                      <a:pt x="41" y="7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8" name="Freeform 1207"/>
              <p:cNvSpPr>
                <a:spLocks/>
              </p:cNvSpPr>
              <p:nvPr userDrawn="1"/>
            </p:nvSpPr>
            <p:spPr bwMode="auto">
              <a:xfrm>
                <a:off x="4095" y="4129"/>
                <a:ext cx="48" cy="58"/>
              </a:xfrm>
              <a:custGeom>
                <a:avLst/>
                <a:gdLst>
                  <a:gd name="T0" fmla="*/ 1 w 94"/>
                  <a:gd name="T1" fmla="*/ 1 h 116"/>
                  <a:gd name="T2" fmla="*/ 1 w 94"/>
                  <a:gd name="T3" fmla="*/ 1 h 116"/>
                  <a:gd name="T4" fmla="*/ 1 w 94"/>
                  <a:gd name="T5" fmla="*/ 0 h 116"/>
                  <a:gd name="T6" fmla="*/ 1 w 94"/>
                  <a:gd name="T7" fmla="*/ 0 h 116"/>
                  <a:gd name="T8" fmla="*/ 1 w 94"/>
                  <a:gd name="T9" fmla="*/ 1 h 116"/>
                  <a:gd name="T10" fmla="*/ 1 w 94"/>
                  <a:gd name="T11" fmla="*/ 1 h 116"/>
                  <a:gd name="T12" fmla="*/ 1 w 94"/>
                  <a:gd name="T13" fmla="*/ 1 h 116"/>
                  <a:gd name="T14" fmla="*/ 1 w 94"/>
                  <a:gd name="T15" fmla="*/ 1 h 116"/>
                  <a:gd name="T16" fmla="*/ 1 w 94"/>
                  <a:gd name="T17" fmla="*/ 1 h 116"/>
                  <a:gd name="T18" fmla="*/ 1 w 94"/>
                  <a:gd name="T19" fmla="*/ 1 h 116"/>
                  <a:gd name="T20" fmla="*/ 1 w 94"/>
                  <a:gd name="T21" fmla="*/ 1 h 116"/>
                  <a:gd name="T22" fmla="*/ 0 w 94"/>
                  <a:gd name="T23" fmla="*/ 1 h 116"/>
                  <a:gd name="T24" fmla="*/ 0 w 94"/>
                  <a:gd name="T25" fmla="*/ 1 h 116"/>
                  <a:gd name="T26" fmla="*/ 1 w 94"/>
                  <a:gd name="T27" fmla="*/ 1 h 116"/>
                  <a:gd name="T28" fmla="*/ 1 w 94"/>
                  <a:gd name="T29" fmla="*/ 1 h 116"/>
                  <a:gd name="T30" fmla="*/ 1 w 94"/>
                  <a:gd name="T31" fmla="*/ 1 h 116"/>
                  <a:gd name="T32" fmla="*/ 1 w 94"/>
                  <a:gd name="T33" fmla="*/ 1 h 116"/>
                  <a:gd name="T34" fmla="*/ 1 w 94"/>
                  <a:gd name="T35" fmla="*/ 1 h 116"/>
                  <a:gd name="T36" fmla="*/ 1 w 94"/>
                  <a:gd name="T37" fmla="*/ 1 h 116"/>
                  <a:gd name="T38" fmla="*/ 1 w 94"/>
                  <a:gd name="T39" fmla="*/ 1 h 116"/>
                  <a:gd name="T40" fmla="*/ 1 w 94"/>
                  <a:gd name="T41" fmla="*/ 1 h 116"/>
                  <a:gd name="T42" fmla="*/ 1 w 94"/>
                  <a:gd name="T43" fmla="*/ 1 h 116"/>
                  <a:gd name="T44" fmla="*/ 1 w 94"/>
                  <a:gd name="T45" fmla="*/ 1 h 116"/>
                  <a:gd name="T46" fmla="*/ 1 w 94"/>
                  <a:gd name="T47" fmla="*/ 1 h 116"/>
                  <a:gd name="T48" fmla="*/ 1 w 94"/>
                  <a:gd name="T49" fmla="*/ 1 h 116"/>
                  <a:gd name="T50" fmla="*/ 1 w 94"/>
                  <a:gd name="T51" fmla="*/ 1 h 116"/>
                  <a:gd name="T52" fmla="*/ 1 w 94"/>
                  <a:gd name="T53" fmla="*/ 1 h 116"/>
                  <a:gd name="T54" fmla="*/ 1 w 94"/>
                  <a:gd name="T55" fmla="*/ 1 h 116"/>
                  <a:gd name="T56" fmla="*/ 1 w 94"/>
                  <a:gd name="T57" fmla="*/ 1 h 116"/>
                  <a:gd name="T58" fmla="*/ 1 w 94"/>
                  <a:gd name="T59" fmla="*/ 1 h 116"/>
                  <a:gd name="T60" fmla="*/ 1 w 94"/>
                  <a:gd name="T61" fmla="*/ 1 h 116"/>
                  <a:gd name="T62" fmla="*/ 1 w 94"/>
                  <a:gd name="T63" fmla="*/ 1 h 116"/>
                  <a:gd name="T64" fmla="*/ 1 w 94"/>
                  <a:gd name="T65" fmla="*/ 1 h 116"/>
                  <a:gd name="T66" fmla="*/ 1 w 94"/>
                  <a:gd name="T67" fmla="*/ 1 h 116"/>
                  <a:gd name="T68" fmla="*/ 1 w 94"/>
                  <a:gd name="T69" fmla="*/ 1 h 116"/>
                  <a:gd name="T70" fmla="*/ 1 w 94"/>
                  <a:gd name="T71" fmla="*/ 1 h 116"/>
                  <a:gd name="T72" fmla="*/ 1 w 94"/>
                  <a:gd name="T73" fmla="*/ 1 h 116"/>
                  <a:gd name="T74" fmla="*/ 1 w 94"/>
                  <a:gd name="T75" fmla="*/ 1 h 116"/>
                  <a:gd name="T76" fmla="*/ 1 w 94"/>
                  <a:gd name="T77" fmla="*/ 1 h 116"/>
                  <a:gd name="T78" fmla="*/ 1 w 94"/>
                  <a:gd name="T79" fmla="*/ 1 h 116"/>
                  <a:gd name="T80" fmla="*/ 1 w 94"/>
                  <a:gd name="T81" fmla="*/ 1 h 116"/>
                  <a:gd name="T82" fmla="*/ 1 w 94"/>
                  <a:gd name="T83" fmla="*/ 1 h 116"/>
                  <a:gd name="T84" fmla="*/ 1 w 94"/>
                  <a:gd name="T85" fmla="*/ 1 h 116"/>
                  <a:gd name="T86" fmla="*/ 1 w 94"/>
                  <a:gd name="T87" fmla="*/ 1 h 116"/>
                  <a:gd name="T88" fmla="*/ 1 w 94"/>
                  <a:gd name="T89" fmla="*/ 1 h 116"/>
                  <a:gd name="T90" fmla="*/ 1 w 94"/>
                  <a:gd name="T91" fmla="*/ 1 h 116"/>
                  <a:gd name="T92" fmla="*/ 1 w 94"/>
                  <a:gd name="T93" fmla="*/ 1 h 116"/>
                  <a:gd name="T94" fmla="*/ 1 w 94"/>
                  <a:gd name="T95" fmla="*/ 1 h 1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4" h="116">
                    <a:moveTo>
                      <a:pt x="38" y="3"/>
                    </a:moveTo>
                    <a:lnTo>
                      <a:pt x="33" y="2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13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1" y="40"/>
                    </a:lnTo>
                    <a:lnTo>
                      <a:pt x="4" y="51"/>
                    </a:lnTo>
                    <a:lnTo>
                      <a:pt x="8" y="64"/>
                    </a:lnTo>
                    <a:lnTo>
                      <a:pt x="13" y="73"/>
                    </a:lnTo>
                    <a:lnTo>
                      <a:pt x="20" y="84"/>
                    </a:lnTo>
                    <a:lnTo>
                      <a:pt x="24" y="90"/>
                    </a:lnTo>
                    <a:lnTo>
                      <a:pt x="28" y="94"/>
                    </a:lnTo>
                    <a:lnTo>
                      <a:pt x="38" y="102"/>
                    </a:lnTo>
                    <a:lnTo>
                      <a:pt x="46" y="109"/>
                    </a:lnTo>
                    <a:lnTo>
                      <a:pt x="52" y="112"/>
                    </a:lnTo>
                    <a:lnTo>
                      <a:pt x="56" y="113"/>
                    </a:lnTo>
                    <a:lnTo>
                      <a:pt x="61" y="115"/>
                    </a:lnTo>
                    <a:lnTo>
                      <a:pt x="66" y="116"/>
                    </a:lnTo>
                    <a:lnTo>
                      <a:pt x="70" y="116"/>
                    </a:lnTo>
                    <a:lnTo>
                      <a:pt x="74" y="116"/>
                    </a:lnTo>
                    <a:lnTo>
                      <a:pt x="81" y="115"/>
                    </a:lnTo>
                    <a:lnTo>
                      <a:pt x="83" y="113"/>
                    </a:lnTo>
                    <a:lnTo>
                      <a:pt x="86" y="110"/>
                    </a:lnTo>
                    <a:lnTo>
                      <a:pt x="92" y="105"/>
                    </a:lnTo>
                    <a:lnTo>
                      <a:pt x="94" y="97"/>
                    </a:lnTo>
                    <a:lnTo>
                      <a:pt x="94" y="93"/>
                    </a:lnTo>
                    <a:lnTo>
                      <a:pt x="94" y="87"/>
                    </a:lnTo>
                    <a:lnTo>
                      <a:pt x="94" y="76"/>
                    </a:lnTo>
                    <a:lnTo>
                      <a:pt x="92" y="65"/>
                    </a:lnTo>
                    <a:lnTo>
                      <a:pt x="86" y="54"/>
                    </a:lnTo>
                    <a:lnTo>
                      <a:pt x="81" y="43"/>
                    </a:lnTo>
                    <a:lnTo>
                      <a:pt x="77" y="38"/>
                    </a:lnTo>
                    <a:lnTo>
                      <a:pt x="74" y="32"/>
                    </a:lnTo>
                    <a:lnTo>
                      <a:pt x="70" y="27"/>
                    </a:lnTo>
                    <a:lnTo>
                      <a:pt x="66" y="22"/>
                    </a:lnTo>
                    <a:lnTo>
                      <a:pt x="61" y="18"/>
                    </a:lnTo>
                    <a:lnTo>
                      <a:pt x="56" y="14"/>
                    </a:lnTo>
                    <a:lnTo>
                      <a:pt x="48" y="7"/>
                    </a:lnTo>
                    <a:lnTo>
                      <a:pt x="42" y="6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59" name="Freeform 1208"/>
              <p:cNvSpPr>
                <a:spLocks/>
              </p:cNvSpPr>
              <p:nvPr userDrawn="1"/>
            </p:nvSpPr>
            <p:spPr bwMode="auto">
              <a:xfrm>
                <a:off x="3545" y="2487"/>
                <a:ext cx="37" cy="51"/>
              </a:xfrm>
              <a:custGeom>
                <a:avLst/>
                <a:gdLst>
                  <a:gd name="T0" fmla="*/ 1 w 73"/>
                  <a:gd name="T1" fmla="*/ 1 h 101"/>
                  <a:gd name="T2" fmla="*/ 1 w 73"/>
                  <a:gd name="T3" fmla="*/ 1 h 101"/>
                  <a:gd name="T4" fmla="*/ 1 w 73"/>
                  <a:gd name="T5" fmla="*/ 1 h 101"/>
                  <a:gd name="T6" fmla="*/ 1 w 73"/>
                  <a:gd name="T7" fmla="*/ 1 h 101"/>
                  <a:gd name="T8" fmla="*/ 1 w 73"/>
                  <a:gd name="T9" fmla="*/ 1 h 101"/>
                  <a:gd name="T10" fmla="*/ 1 w 73"/>
                  <a:gd name="T11" fmla="*/ 1 h 101"/>
                  <a:gd name="T12" fmla="*/ 1 w 73"/>
                  <a:gd name="T13" fmla="*/ 1 h 101"/>
                  <a:gd name="T14" fmla="*/ 1 w 73"/>
                  <a:gd name="T15" fmla="*/ 1 h 101"/>
                  <a:gd name="T16" fmla="*/ 1 w 73"/>
                  <a:gd name="T17" fmla="*/ 1 h 101"/>
                  <a:gd name="T18" fmla="*/ 1 w 73"/>
                  <a:gd name="T19" fmla="*/ 1 h 101"/>
                  <a:gd name="T20" fmla="*/ 1 w 73"/>
                  <a:gd name="T21" fmla="*/ 1 h 101"/>
                  <a:gd name="T22" fmla="*/ 0 w 73"/>
                  <a:gd name="T23" fmla="*/ 1 h 101"/>
                  <a:gd name="T24" fmla="*/ 1 w 73"/>
                  <a:gd name="T25" fmla="*/ 1 h 101"/>
                  <a:gd name="T26" fmla="*/ 1 w 73"/>
                  <a:gd name="T27" fmla="*/ 1 h 101"/>
                  <a:gd name="T28" fmla="*/ 1 w 73"/>
                  <a:gd name="T29" fmla="*/ 1 h 101"/>
                  <a:gd name="T30" fmla="*/ 1 w 73"/>
                  <a:gd name="T31" fmla="*/ 1 h 101"/>
                  <a:gd name="T32" fmla="*/ 1 w 73"/>
                  <a:gd name="T33" fmla="*/ 1 h 101"/>
                  <a:gd name="T34" fmla="*/ 1 w 73"/>
                  <a:gd name="T35" fmla="*/ 1 h 101"/>
                  <a:gd name="T36" fmla="*/ 1 w 73"/>
                  <a:gd name="T37" fmla="*/ 1 h 101"/>
                  <a:gd name="T38" fmla="*/ 1 w 73"/>
                  <a:gd name="T39" fmla="*/ 1 h 101"/>
                  <a:gd name="T40" fmla="*/ 1 w 73"/>
                  <a:gd name="T41" fmla="*/ 1 h 101"/>
                  <a:gd name="T42" fmla="*/ 1 w 73"/>
                  <a:gd name="T43" fmla="*/ 1 h 101"/>
                  <a:gd name="T44" fmla="*/ 1 w 73"/>
                  <a:gd name="T45" fmla="*/ 1 h 101"/>
                  <a:gd name="T46" fmla="*/ 1 w 73"/>
                  <a:gd name="T47" fmla="*/ 1 h 101"/>
                  <a:gd name="T48" fmla="*/ 1 w 73"/>
                  <a:gd name="T49" fmla="*/ 1 h 101"/>
                  <a:gd name="T50" fmla="*/ 1 w 73"/>
                  <a:gd name="T51" fmla="*/ 1 h 101"/>
                  <a:gd name="T52" fmla="*/ 1 w 73"/>
                  <a:gd name="T53" fmla="*/ 1 h 101"/>
                  <a:gd name="T54" fmla="*/ 1 w 73"/>
                  <a:gd name="T55" fmla="*/ 1 h 101"/>
                  <a:gd name="T56" fmla="*/ 1 w 73"/>
                  <a:gd name="T57" fmla="*/ 1 h 101"/>
                  <a:gd name="T58" fmla="*/ 1 w 73"/>
                  <a:gd name="T59" fmla="*/ 1 h 101"/>
                  <a:gd name="T60" fmla="*/ 1 w 73"/>
                  <a:gd name="T61" fmla="*/ 1 h 101"/>
                  <a:gd name="T62" fmla="*/ 1 w 73"/>
                  <a:gd name="T63" fmla="*/ 1 h 101"/>
                  <a:gd name="T64" fmla="*/ 1 w 73"/>
                  <a:gd name="T65" fmla="*/ 1 h 101"/>
                  <a:gd name="T66" fmla="*/ 1 w 73"/>
                  <a:gd name="T67" fmla="*/ 1 h 101"/>
                  <a:gd name="T68" fmla="*/ 1 w 73"/>
                  <a:gd name="T69" fmla="*/ 1 h 101"/>
                  <a:gd name="T70" fmla="*/ 1 w 73"/>
                  <a:gd name="T71" fmla="*/ 1 h 101"/>
                  <a:gd name="T72" fmla="*/ 1 w 73"/>
                  <a:gd name="T73" fmla="*/ 1 h 101"/>
                  <a:gd name="T74" fmla="*/ 1 w 73"/>
                  <a:gd name="T75" fmla="*/ 1 h 101"/>
                  <a:gd name="T76" fmla="*/ 1 w 73"/>
                  <a:gd name="T77" fmla="*/ 1 h 101"/>
                  <a:gd name="T78" fmla="*/ 1 w 73"/>
                  <a:gd name="T79" fmla="*/ 1 h 101"/>
                  <a:gd name="T80" fmla="*/ 1 w 73"/>
                  <a:gd name="T81" fmla="*/ 1 h 101"/>
                  <a:gd name="T82" fmla="*/ 1 w 73"/>
                  <a:gd name="T83" fmla="*/ 1 h 101"/>
                  <a:gd name="T84" fmla="*/ 1 w 73"/>
                  <a:gd name="T85" fmla="*/ 1 h 101"/>
                  <a:gd name="T86" fmla="*/ 1 w 73"/>
                  <a:gd name="T87" fmla="*/ 1 h 101"/>
                  <a:gd name="T88" fmla="*/ 1 w 73"/>
                  <a:gd name="T89" fmla="*/ 0 h 101"/>
                  <a:gd name="T90" fmla="*/ 1 w 73"/>
                  <a:gd name="T91" fmla="*/ 1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01">
                    <a:moveTo>
                      <a:pt x="28" y="1"/>
                    </a:moveTo>
                    <a:lnTo>
                      <a:pt x="25" y="1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7" y="16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3" y="61"/>
                    </a:lnTo>
                    <a:lnTo>
                      <a:pt x="6" y="71"/>
                    </a:lnTo>
                    <a:lnTo>
                      <a:pt x="10" y="78"/>
                    </a:lnTo>
                    <a:lnTo>
                      <a:pt x="14" y="85"/>
                    </a:lnTo>
                    <a:lnTo>
                      <a:pt x="18" y="90"/>
                    </a:lnTo>
                    <a:lnTo>
                      <a:pt x="24" y="94"/>
                    </a:lnTo>
                    <a:lnTo>
                      <a:pt x="28" y="97"/>
                    </a:lnTo>
                    <a:lnTo>
                      <a:pt x="33" y="100"/>
                    </a:lnTo>
                    <a:lnTo>
                      <a:pt x="40" y="101"/>
                    </a:lnTo>
                    <a:lnTo>
                      <a:pt x="46" y="101"/>
                    </a:lnTo>
                    <a:lnTo>
                      <a:pt x="48" y="100"/>
                    </a:lnTo>
                    <a:lnTo>
                      <a:pt x="50" y="100"/>
                    </a:lnTo>
                    <a:lnTo>
                      <a:pt x="53" y="99"/>
                    </a:lnTo>
                    <a:lnTo>
                      <a:pt x="55" y="97"/>
                    </a:lnTo>
                    <a:lnTo>
                      <a:pt x="58" y="94"/>
                    </a:lnTo>
                    <a:lnTo>
                      <a:pt x="61" y="92"/>
                    </a:lnTo>
                    <a:lnTo>
                      <a:pt x="66" y="85"/>
                    </a:lnTo>
                    <a:lnTo>
                      <a:pt x="69" y="78"/>
                    </a:lnTo>
                    <a:lnTo>
                      <a:pt x="71" y="72"/>
                    </a:lnTo>
                    <a:lnTo>
                      <a:pt x="72" y="68"/>
                    </a:lnTo>
                    <a:lnTo>
                      <a:pt x="73" y="59"/>
                    </a:lnTo>
                    <a:lnTo>
                      <a:pt x="72" y="49"/>
                    </a:lnTo>
                    <a:lnTo>
                      <a:pt x="71" y="39"/>
                    </a:lnTo>
                    <a:lnTo>
                      <a:pt x="69" y="35"/>
                    </a:lnTo>
                    <a:lnTo>
                      <a:pt x="68" y="30"/>
                    </a:lnTo>
                    <a:lnTo>
                      <a:pt x="64" y="23"/>
                    </a:lnTo>
                    <a:lnTo>
                      <a:pt x="59" y="16"/>
                    </a:lnTo>
                    <a:lnTo>
                      <a:pt x="55" y="11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9" y="1"/>
                    </a:lnTo>
                    <a:lnTo>
                      <a:pt x="33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0" name="Freeform 1209"/>
              <p:cNvSpPr>
                <a:spLocks/>
              </p:cNvSpPr>
              <p:nvPr userDrawn="1"/>
            </p:nvSpPr>
            <p:spPr bwMode="auto">
              <a:xfrm>
                <a:off x="3513" y="2408"/>
                <a:ext cx="36" cy="51"/>
              </a:xfrm>
              <a:custGeom>
                <a:avLst/>
                <a:gdLst>
                  <a:gd name="T0" fmla="*/ 1 w 71"/>
                  <a:gd name="T1" fmla="*/ 0 h 100"/>
                  <a:gd name="T2" fmla="*/ 1 w 71"/>
                  <a:gd name="T3" fmla="*/ 1 h 100"/>
                  <a:gd name="T4" fmla="*/ 1 w 71"/>
                  <a:gd name="T5" fmla="*/ 1 h 100"/>
                  <a:gd name="T6" fmla="*/ 1 w 71"/>
                  <a:gd name="T7" fmla="*/ 1 h 100"/>
                  <a:gd name="T8" fmla="*/ 1 w 71"/>
                  <a:gd name="T9" fmla="*/ 1 h 100"/>
                  <a:gd name="T10" fmla="*/ 1 w 71"/>
                  <a:gd name="T11" fmla="*/ 1 h 100"/>
                  <a:gd name="T12" fmla="*/ 1 w 71"/>
                  <a:gd name="T13" fmla="*/ 1 h 100"/>
                  <a:gd name="T14" fmla="*/ 1 w 71"/>
                  <a:gd name="T15" fmla="*/ 1 h 100"/>
                  <a:gd name="T16" fmla="*/ 1 w 71"/>
                  <a:gd name="T17" fmla="*/ 1 h 100"/>
                  <a:gd name="T18" fmla="*/ 1 w 71"/>
                  <a:gd name="T19" fmla="*/ 1 h 100"/>
                  <a:gd name="T20" fmla="*/ 0 w 71"/>
                  <a:gd name="T21" fmla="*/ 1 h 100"/>
                  <a:gd name="T22" fmla="*/ 1 w 71"/>
                  <a:gd name="T23" fmla="*/ 1 h 100"/>
                  <a:gd name="T24" fmla="*/ 1 w 71"/>
                  <a:gd name="T25" fmla="*/ 1 h 100"/>
                  <a:gd name="T26" fmla="*/ 1 w 71"/>
                  <a:gd name="T27" fmla="*/ 1 h 100"/>
                  <a:gd name="T28" fmla="*/ 1 w 71"/>
                  <a:gd name="T29" fmla="*/ 1 h 100"/>
                  <a:gd name="T30" fmla="*/ 1 w 71"/>
                  <a:gd name="T31" fmla="*/ 1 h 100"/>
                  <a:gd name="T32" fmla="*/ 1 w 71"/>
                  <a:gd name="T33" fmla="*/ 1 h 100"/>
                  <a:gd name="T34" fmla="*/ 1 w 71"/>
                  <a:gd name="T35" fmla="*/ 1 h 100"/>
                  <a:gd name="T36" fmla="*/ 1 w 71"/>
                  <a:gd name="T37" fmla="*/ 1 h 100"/>
                  <a:gd name="T38" fmla="*/ 1 w 71"/>
                  <a:gd name="T39" fmla="*/ 1 h 100"/>
                  <a:gd name="T40" fmla="*/ 1 w 71"/>
                  <a:gd name="T41" fmla="*/ 1 h 100"/>
                  <a:gd name="T42" fmla="*/ 1 w 71"/>
                  <a:gd name="T43" fmla="*/ 1 h 100"/>
                  <a:gd name="T44" fmla="*/ 1 w 71"/>
                  <a:gd name="T45" fmla="*/ 1 h 100"/>
                  <a:gd name="T46" fmla="*/ 1 w 71"/>
                  <a:gd name="T47" fmla="*/ 1 h 100"/>
                  <a:gd name="T48" fmla="*/ 1 w 71"/>
                  <a:gd name="T49" fmla="*/ 1 h 100"/>
                  <a:gd name="T50" fmla="*/ 1 w 71"/>
                  <a:gd name="T51" fmla="*/ 1 h 100"/>
                  <a:gd name="T52" fmla="*/ 1 w 71"/>
                  <a:gd name="T53" fmla="*/ 1 h 100"/>
                  <a:gd name="T54" fmla="*/ 1 w 71"/>
                  <a:gd name="T55" fmla="*/ 1 h 100"/>
                  <a:gd name="T56" fmla="*/ 1 w 71"/>
                  <a:gd name="T57" fmla="*/ 1 h 100"/>
                  <a:gd name="T58" fmla="*/ 1 w 71"/>
                  <a:gd name="T59" fmla="*/ 1 h 100"/>
                  <a:gd name="T60" fmla="*/ 1 w 71"/>
                  <a:gd name="T61" fmla="*/ 1 h 100"/>
                  <a:gd name="T62" fmla="*/ 1 w 71"/>
                  <a:gd name="T63" fmla="*/ 1 h 100"/>
                  <a:gd name="T64" fmla="*/ 1 w 71"/>
                  <a:gd name="T65" fmla="*/ 1 h 100"/>
                  <a:gd name="T66" fmla="*/ 1 w 71"/>
                  <a:gd name="T67" fmla="*/ 1 h 100"/>
                  <a:gd name="T68" fmla="*/ 1 w 71"/>
                  <a:gd name="T69" fmla="*/ 1 h 100"/>
                  <a:gd name="T70" fmla="*/ 1 w 71"/>
                  <a:gd name="T71" fmla="*/ 1 h 100"/>
                  <a:gd name="T72" fmla="*/ 1 w 71"/>
                  <a:gd name="T73" fmla="*/ 1 h 100"/>
                  <a:gd name="T74" fmla="*/ 1 w 71"/>
                  <a:gd name="T75" fmla="*/ 1 h 100"/>
                  <a:gd name="T76" fmla="*/ 1 w 71"/>
                  <a:gd name="T77" fmla="*/ 1 h 100"/>
                  <a:gd name="T78" fmla="*/ 1 w 71"/>
                  <a:gd name="T79" fmla="*/ 1 h 100"/>
                  <a:gd name="T80" fmla="*/ 1 w 71"/>
                  <a:gd name="T81" fmla="*/ 1 h 100"/>
                  <a:gd name="T82" fmla="*/ 1 w 71"/>
                  <a:gd name="T83" fmla="*/ 1 h 100"/>
                  <a:gd name="T84" fmla="*/ 1 w 71"/>
                  <a:gd name="T85" fmla="*/ 0 h 100"/>
                  <a:gd name="T86" fmla="*/ 1 w 71"/>
                  <a:gd name="T87" fmla="*/ 0 h 1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1" h="100">
                    <a:moveTo>
                      <a:pt x="27" y="0"/>
                    </a:moveTo>
                    <a:lnTo>
                      <a:pt x="24" y="1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7" y="16"/>
                    </a:lnTo>
                    <a:lnTo>
                      <a:pt x="4" y="25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2" y="62"/>
                    </a:lnTo>
                    <a:lnTo>
                      <a:pt x="5" y="71"/>
                    </a:lnTo>
                    <a:lnTo>
                      <a:pt x="9" y="78"/>
                    </a:lnTo>
                    <a:lnTo>
                      <a:pt x="13" y="85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7" y="97"/>
                    </a:lnTo>
                    <a:lnTo>
                      <a:pt x="30" y="99"/>
                    </a:lnTo>
                    <a:lnTo>
                      <a:pt x="33" y="99"/>
                    </a:lnTo>
                    <a:lnTo>
                      <a:pt x="38" y="100"/>
                    </a:lnTo>
                    <a:lnTo>
                      <a:pt x="44" y="100"/>
                    </a:lnTo>
                    <a:lnTo>
                      <a:pt x="46" y="99"/>
                    </a:lnTo>
                    <a:lnTo>
                      <a:pt x="49" y="97"/>
                    </a:lnTo>
                    <a:lnTo>
                      <a:pt x="52" y="97"/>
                    </a:lnTo>
                    <a:lnTo>
                      <a:pt x="55" y="95"/>
                    </a:lnTo>
                    <a:lnTo>
                      <a:pt x="57" y="93"/>
                    </a:lnTo>
                    <a:lnTo>
                      <a:pt x="60" y="91"/>
                    </a:lnTo>
                    <a:lnTo>
                      <a:pt x="64" y="84"/>
                    </a:lnTo>
                    <a:lnTo>
                      <a:pt x="67" y="75"/>
                    </a:lnTo>
                    <a:lnTo>
                      <a:pt x="70" y="67"/>
                    </a:lnTo>
                    <a:lnTo>
                      <a:pt x="71" y="58"/>
                    </a:lnTo>
                    <a:lnTo>
                      <a:pt x="70" y="48"/>
                    </a:lnTo>
                    <a:lnTo>
                      <a:pt x="68" y="38"/>
                    </a:lnTo>
                    <a:lnTo>
                      <a:pt x="66" y="29"/>
                    </a:lnTo>
                    <a:lnTo>
                      <a:pt x="62" y="22"/>
                    </a:lnTo>
                    <a:lnTo>
                      <a:pt x="57" y="15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4" y="3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1" name="Freeform 1210"/>
              <p:cNvSpPr>
                <a:spLocks/>
              </p:cNvSpPr>
              <p:nvPr userDrawn="1"/>
            </p:nvSpPr>
            <p:spPr bwMode="auto">
              <a:xfrm>
                <a:off x="3476" y="2536"/>
                <a:ext cx="33" cy="48"/>
              </a:xfrm>
              <a:custGeom>
                <a:avLst/>
                <a:gdLst>
                  <a:gd name="T0" fmla="*/ 0 w 68"/>
                  <a:gd name="T1" fmla="*/ 0 h 98"/>
                  <a:gd name="T2" fmla="*/ 0 w 68"/>
                  <a:gd name="T3" fmla="*/ 0 h 98"/>
                  <a:gd name="T4" fmla="*/ 0 w 68"/>
                  <a:gd name="T5" fmla="*/ 0 h 98"/>
                  <a:gd name="T6" fmla="*/ 0 w 68"/>
                  <a:gd name="T7" fmla="*/ 0 h 98"/>
                  <a:gd name="T8" fmla="*/ 0 w 68"/>
                  <a:gd name="T9" fmla="*/ 0 h 98"/>
                  <a:gd name="T10" fmla="*/ 0 w 68"/>
                  <a:gd name="T11" fmla="*/ 0 h 98"/>
                  <a:gd name="T12" fmla="*/ 0 w 68"/>
                  <a:gd name="T13" fmla="*/ 0 h 98"/>
                  <a:gd name="T14" fmla="*/ 0 w 68"/>
                  <a:gd name="T15" fmla="*/ 0 h 98"/>
                  <a:gd name="T16" fmla="*/ 0 w 68"/>
                  <a:gd name="T17" fmla="*/ 0 h 98"/>
                  <a:gd name="T18" fmla="*/ 0 w 68"/>
                  <a:gd name="T19" fmla="*/ 0 h 98"/>
                  <a:gd name="T20" fmla="*/ 0 w 68"/>
                  <a:gd name="T21" fmla="*/ 0 h 98"/>
                  <a:gd name="T22" fmla="*/ 0 w 68"/>
                  <a:gd name="T23" fmla="*/ 0 h 98"/>
                  <a:gd name="T24" fmla="*/ 0 w 68"/>
                  <a:gd name="T25" fmla="*/ 0 h 98"/>
                  <a:gd name="T26" fmla="*/ 0 w 68"/>
                  <a:gd name="T27" fmla="*/ 0 h 98"/>
                  <a:gd name="T28" fmla="*/ 0 w 68"/>
                  <a:gd name="T29" fmla="*/ 0 h 98"/>
                  <a:gd name="T30" fmla="*/ 0 w 68"/>
                  <a:gd name="T31" fmla="*/ 0 h 98"/>
                  <a:gd name="T32" fmla="*/ 0 w 68"/>
                  <a:gd name="T33" fmla="*/ 0 h 98"/>
                  <a:gd name="T34" fmla="*/ 0 w 68"/>
                  <a:gd name="T35" fmla="*/ 0 h 98"/>
                  <a:gd name="T36" fmla="*/ 0 w 68"/>
                  <a:gd name="T37" fmla="*/ 0 h 98"/>
                  <a:gd name="T38" fmla="*/ 0 w 68"/>
                  <a:gd name="T39" fmla="*/ 0 h 98"/>
                  <a:gd name="T40" fmla="*/ 0 w 68"/>
                  <a:gd name="T41" fmla="*/ 0 h 98"/>
                  <a:gd name="T42" fmla="*/ 0 w 68"/>
                  <a:gd name="T43" fmla="*/ 0 h 98"/>
                  <a:gd name="T44" fmla="*/ 0 w 68"/>
                  <a:gd name="T45" fmla="*/ 0 h 98"/>
                  <a:gd name="T46" fmla="*/ 0 w 68"/>
                  <a:gd name="T47" fmla="*/ 0 h 98"/>
                  <a:gd name="T48" fmla="*/ 0 w 68"/>
                  <a:gd name="T49" fmla="*/ 0 h 98"/>
                  <a:gd name="T50" fmla="*/ 0 w 68"/>
                  <a:gd name="T51" fmla="*/ 0 h 98"/>
                  <a:gd name="T52" fmla="*/ 0 w 68"/>
                  <a:gd name="T53" fmla="*/ 0 h 98"/>
                  <a:gd name="T54" fmla="*/ 0 w 68"/>
                  <a:gd name="T55" fmla="*/ 0 h 98"/>
                  <a:gd name="T56" fmla="*/ 0 w 68"/>
                  <a:gd name="T57" fmla="*/ 0 h 98"/>
                  <a:gd name="T58" fmla="*/ 0 w 68"/>
                  <a:gd name="T59" fmla="*/ 0 h 98"/>
                  <a:gd name="T60" fmla="*/ 0 w 68"/>
                  <a:gd name="T61" fmla="*/ 0 h 98"/>
                  <a:gd name="T62" fmla="*/ 0 w 68"/>
                  <a:gd name="T63" fmla="*/ 0 h 98"/>
                  <a:gd name="T64" fmla="*/ 0 w 68"/>
                  <a:gd name="T65" fmla="*/ 0 h 98"/>
                  <a:gd name="T66" fmla="*/ 0 w 68"/>
                  <a:gd name="T67" fmla="*/ 0 h 98"/>
                  <a:gd name="T68" fmla="*/ 0 w 68"/>
                  <a:gd name="T69" fmla="*/ 0 h 98"/>
                  <a:gd name="T70" fmla="*/ 0 w 68"/>
                  <a:gd name="T71" fmla="*/ 0 h 98"/>
                  <a:gd name="T72" fmla="*/ 0 w 68"/>
                  <a:gd name="T73" fmla="*/ 0 h 98"/>
                  <a:gd name="T74" fmla="*/ 0 w 68"/>
                  <a:gd name="T75" fmla="*/ 0 h 98"/>
                  <a:gd name="T76" fmla="*/ 0 w 68"/>
                  <a:gd name="T77" fmla="*/ 0 h 98"/>
                  <a:gd name="T78" fmla="*/ 0 w 68"/>
                  <a:gd name="T79" fmla="*/ 0 h 98"/>
                  <a:gd name="T80" fmla="*/ 0 w 68"/>
                  <a:gd name="T81" fmla="*/ 0 h 98"/>
                  <a:gd name="T82" fmla="*/ 0 w 68"/>
                  <a:gd name="T83" fmla="*/ 0 h 98"/>
                  <a:gd name="T84" fmla="*/ 0 w 68"/>
                  <a:gd name="T85" fmla="*/ 0 h 98"/>
                  <a:gd name="T86" fmla="*/ 0 w 68"/>
                  <a:gd name="T87" fmla="*/ 0 h 98"/>
                  <a:gd name="T88" fmla="*/ 0 w 68"/>
                  <a:gd name="T89" fmla="*/ 0 h 98"/>
                  <a:gd name="T90" fmla="*/ 0 w 68"/>
                  <a:gd name="T91" fmla="*/ 0 h 98"/>
                  <a:gd name="T92" fmla="*/ 0 w 68"/>
                  <a:gd name="T93" fmla="*/ 0 h 98"/>
                  <a:gd name="T94" fmla="*/ 0 w 68"/>
                  <a:gd name="T95" fmla="*/ 0 h 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8" h="98">
                    <a:moveTo>
                      <a:pt x="25" y="0"/>
                    </a:moveTo>
                    <a:lnTo>
                      <a:pt x="22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6" y="4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5" y="69"/>
                    </a:lnTo>
                    <a:lnTo>
                      <a:pt x="9" y="76"/>
                    </a:lnTo>
                    <a:lnTo>
                      <a:pt x="13" y="81"/>
                    </a:lnTo>
                    <a:lnTo>
                      <a:pt x="14" y="84"/>
                    </a:lnTo>
                    <a:lnTo>
                      <a:pt x="17" y="87"/>
                    </a:lnTo>
                    <a:lnTo>
                      <a:pt x="21" y="91"/>
                    </a:lnTo>
                    <a:lnTo>
                      <a:pt x="27" y="95"/>
                    </a:lnTo>
                    <a:lnTo>
                      <a:pt x="32" y="96"/>
                    </a:lnTo>
                    <a:lnTo>
                      <a:pt x="36" y="98"/>
                    </a:lnTo>
                    <a:lnTo>
                      <a:pt x="42" y="98"/>
                    </a:lnTo>
                    <a:lnTo>
                      <a:pt x="44" y="98"/>
                    </a:lnTo>
                    <a:lnTo>
                      <a:pt x="47" y="96"/>
                    </a:lnTo>
                    <a:lnTo>
                      <a:pt x="50" y="95"/>
                    </a:lnTo>
                    <a:lnTo>
                      <a:pt x="51" y="94"/>
                    </a:lnTo>
                    <a:lnTo>
                      <a:pt x="57" y="90"/>
                    </a:lnTo>
                    <a:lnTo>
                      <a:pt x="60" y="87"/>
                    </a:lnTo>
                    <a:lnTo>
                      <a:pt x="62" y="83"/>
                    </a:lnTo>
                    <a:lnTo>
                      <a:pt x="64" y="80"/>
                    </a:lnTo>
                    <a:lnTo>
                      <a:pt x="65" y="76"/>
                    </a:lnTo>
                    <a:lnTo>
                      <a:pt x="68" y="68"/>
                    </a:lnTo>
                    <a:lnTo>
                      <a:pt x="68" y="58"/>
                    </a:lnTo>
                    <a:lnTo>
                      <a:pt x="68" y="48"/>
                    </a:lnTo>
                    <a:lnTo>
                      <a:pt x="66" y="39"/>
                    </a:lnTo>
                    <a:lnTo>
                      <a:pt x="62" y="29"/>
                    </a:lnTo>
                    <a:lnTo>
                      <a:pt x="60" y="22"/>
                    </a:lnTo>
                    <a:lnTo>
                      <a:pt x="55" y="17"/>
                    </a:lnTo>
                    <a:lnTo>
                      <a:pt x="53" y="14"/>
                    </a:lnTo>
                    <a:lnTo>
                      <a:pt x="51" y="11"/>
                    </a:lnTo>
                    <a:lnTo>
                      <a:pt x="49" y="8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2" name="Freeform 1211"/>
              <p:cNvSpPr>
                <a:spLocks/>
              </p:cNvSpPr>
              <p:nvPr userDrawn="1"/>
            </p:nvSpPr>
            <p:spPr bwMode="auto">
              <a:xfrm>
                <a:off x="3445" y="2459"/>
                <a:ext cx="33" cy="48"/>
              </a:xfrm>
              <a:custGeom>
                <a:avLst/>
                <a:gdLst>
                  <a:gd name="T0" fmla="*/ 1 w 66"/>
                  <a:gd name="T1" fmla="*/ 0 h 98"/>
                  <a:gd name="T2" fmla="*/ 1 w 66"/>
                  <a:gd name="T3" fmla="*/ 0 h 98"/>
                  <a:gd name="T4" fmla="*/ 1 w 66"/>
                  <a:gd name="T5" fmla="*/ 0 h 98"/>
                  <a:gd name="T6" fmla="*/ 1 w 66"/>
                  <a:gd name="T7" fmla="*/ 0 h 98"/>
                  <a:gd name="T8" fmla="*/ 1 w 66"/>
                  <a:gd name="T9" fmla="*/ 0 h 98"/>
                  <a:gd name="T10" fmla="*/ 1 w 66"/>
                  <a:gd name="T11" fmla="*/ 0 h 98"/>
                  <a:gd name="T12" fmla="*/ 1 w 66"/>
                  <a:gd name="T13" fmla="*/ 0 h 98"/>
                  <a:gd name="T14" fmla="*/ 1 w 66"/>
                  <a:gd name="T15" fmla="*/ 0 h 98"/>
                  <a:gd name="T16" fmla="*/ 1 w 66"/>
                  <a:gd name="T17" fmla="*/ 0 h 98"/>
                  <a:gd name="T18" fmla="*/ 1 w 66"/>
                  <a:gd name="T19" fmla="*/ 0 h 98"/>
                  <a:gd name="T20" fmla="*/ 1 w 66"/>
                  <a:gd name="T21" fmla="*/ 0 h 98"/>
                  <a:gd name="T22" fmla="*/ 0 w 66"/>
                  <a:gd name="T23" fmla="*/ 0 h 98"/>
                  <a:gd name="T24" fmla="*/ 0 w 66"/>
                  <a:gd name="T25" fmla="*/ 0 h 98"/>
                  <a:gd name="T26" fmla="*/ 0 w 66"/>
                  <a:gd name="T27" fmla="*/ 0 h 98"/>
                  <a:gd name="T28" fmla="*/ 1 w 66"/>
                  <a:gd name="T29" fmla="*/ 0 h 98"/>
                  <a:gd name="T30" fmla="*/ 1 w 66"/>
                  <a:gd name="T31" fmla="*/ 0 h 98"/>
                  <a:gd name="T32" fmla="*/ 1 w 66"/>
                  <a:gd name="T33" fmla="*/ 0 h 98"/>
                  <a:gd name="T34" fmla="*/ 1 w 66"/>
                  <a:gd name="T35" fmla="*/ 0 h 98"/>
                  <a:gd name="T36" fmla="*/ 1 w 66"/>
                  <a:gd name="T37" fmla="*/ 0 h 98"/>
                  <a:gd name="T38" fmla="*/ 1 w 66"/>
                  <a:gd name="T39" fmla="*/ 0 h 98"/>
                  <a:gd name="T40" fmla="*/ 1 w 66"/>
                  <a:gd name="T41" fmla="*/ 0 h 98"/>
                  <a:gd name="T42" fmla="*/ 1 w 66"/>
                  <a:gd name="T43" fmla="*/ 0 h 98"/>
                  <a:gd name="T44" fmla="*/ 1 w 66"/>
                  <a:gd name="T45" fmla="*/ 0 h 98"/>
                  <a:gd name="T46" fmla="*/ 1 w 66"/>
                  <a:gd name="T47" fmla="*/ 0 h 98"/>
                  <a:gd name="T48" fmla="*/ 1 w 66"/>
                  <a:gd name="T49" fmla="*/ 0 h 98"/>
                  <a:gd name="T50" fmla="*/ 1 w 66"/>
                  <a:gd name="T51" fmla="*/ 0 h 98"/>
                  <a:gd name="T52" fmla="*/ 1 w 66"/>
                  <a:gd name="T53" fmla="*/ 0 h 98"/>
                  <a:gd name="T54" fmla="*/ 1 w 66"/>
                  <a:gd name="T55" fmla="*/ 0 h 98"/>
                  <a:gd name="T56" fmla="*/ 1 w 66"/>
                  <a:gd name="T57" fmla="*/ 0 h 98"/>
                  <a:gd name="T58" fmla="*/ 1 w 66"/>
                  <a:gd name="T59" fmla="*/ 0 h 98"/>
                  <a:gd name="T60" fmla="*/ 1 w 66"/>
                  <a:gd name="T61" fmla="*/ 0 h 98"/>
                  <a:gd name="T62" fmla="*/ 1 w 66"/>
                  <a:gd name="T63" fmla="*/ 0 h 98"/>
                  <a:gd name="T64" fmla="*/ 1 w 66"/>
                  <a:gd name="T65" fmla="*/ 0 h 98"/>
                  <a:gd name="T66" fmla="*/ 1 w 66"/>
                  <a:gd name="T67" fmla="*/ 0 h 98"/>
                  <a:gd name="T68" fmla="*/ 1 w 66"/>
                  <a:gd name="T69" fmla="*/ 0 h 98"/>
                  <a:gd name="T70" fmla="*/ 1 w 66"/>
                  <a:gd name="T71" fmla="*/ 0 h 98"/>
                  <a:gd name="T72" fmla="*/ 1 w 66"/>
                  <a:gd name="T73" fmla="*/ 0 h 98"/>
                  <a:gd name="T74" fmla="*/ 1 w 66"/>
                  <a:gd name="T75" fmla="*/ 0 h 98"/>
                  <a:gd name="T76" fmla="*/ 1 w 66"/>
                  <a:gd name="T77" fmla="*/ 0 h 98"/>
                  <a:gd name="T78" fmla="*/ 1 w 66"/>
                  <a:gd name="T79" fmla="*/ 0 h 98"/>
                  <a:gd name="T80" fmla="*/ 1 w 66"/>
                  <a:gd name="T81" fmla="*/ 0 h 98"/>
                  <a:gd name="T82" fmla="*/ 1 w 66"/>
                  <a:gd name="T83" fmla="*/ 0 h 98"/>
                  <a:gd name="T84" fmla="*/ 1 w 66"/>
                  <a:gd name="T85" fmla="*/ 0 h 98"/>
                  <a:gd name="T86" fmla="*/ 1 w 66"/>
                  <a:gd name="T87" fmla="*/ 0 h 98"/>
                  <a:gd name="T88" fmla="*/ 1 w 66"/>
                  <a:gd name="T89" fmla="*/ 0 h 98"/>
                  <a:gd name="T90" fmla="*/ 1 w 66"/>
                  <a:gd name="T91" fmla="*/ 0 h 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6" h="98">
                    <a:moveTo>
                      <a:pt x="24" y="2"/>
                    </a:moveTo>
                    <a:lnTo>
                      <a:pt x="22" y="2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1" y="61"/>
                    </a:lnTo>
                    <a:lnTo>
                      <a:pt x="4" y="69"/>
                    </a:lnTo>
                    <a:lnTo>
                      <a:pt x="8" y="76"/>
                    </a:lnTo>
                    <a:lnTo>
                      <a:pt x="12" y="83"/>
                    </a:lnTo>
                    <a:lnTo>
                      <a:pt x="16" y="88"/>
                    </a:lnTo>
                    <a:lnTo>
                      <a:pt x="20" y="92"/>
                    </a:lnTo>
                    <a:lnTo>
                      <a:pt x="26" y="95"/>
                    </a:lnTo>
                    <a:lnTo>
                      <a:pt x="30" y="96"/>
                    </a:lnTo>
                    <a:lnTo>
                      <a:pt x="35" y="98"/>
                    </a:lnTo>
                    <a:lnTo>
                      <a:pt x="41" y="98"/>
                    </a:lnTo>
                    <a:lnTo>
                      <a:pt x="44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4"/>
                    </a:lnTo>
                    <a:lnTo>
                      <a:pt x="56" y="88"/>
                    </a:lnTo>
                    <a:lnTo>
                      <a:pt x="60" y="83"/>
                    </a:lnTo>
                    <a:lnTo>
                      <a:pt x="61" y="79"/>
                    </a:lnTo>
                    <a:lnTo>
                      <a:pt x="63" y="74"/>
                    </a:lnTo>
                    <a:lnTo>
                      <a:pt x="66" y="66"/>
                    </a:lnTo>
                    <a:lnTo>
                      <a:pt x="66" y="58"/>
                    </a:lnTo>
                    <a:lnTo>
                      <a:pt x="66" y="48"/>
                    </a:lnTo>
                    <a:lnTo>
                      <a:pt x="64" y="39"/>
                    </a:lnTo>
                    <a:lnTo>
                      <a:pt x="61" y="29"/>
                    </a:lnTo>
                    <a:lnTo>
                      <a:pt x="57" y="22"/>
                    </a:lnTo>
                    <a:lnTo>
                      <a:pt x="53" y="15"/>
                    </a:lnTo>
                    <a:lnTo>
                      <a:pt x="49" y="11"/>
                    </a:lnTo>
                    <a:lnTo>
                      <a:pt x="46" y="8"/>
                    </a:lnTo>
                    <a:lnTo>
                      <a:pt x="45" y="7"/>
                    </a:lnTo>
                    <a:lnTo>
                      <a:pt x="39" y="3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3" name="Freeform 1212"/>
              <p:cNvSpPr>
                <a:spLocks/>
              </p:cNvSpPr>
              <p:nvPr userDrawn="1"/>
            </p:nvSpPr>
            <p:spPr bwMode="auto">
              <a:xfrm>
                <a:off x="3414" y="2383"/>
                <a:ext cx="33" cy="49"/>
              </a:xfrm>
              <a:custGeom>
                <a:avLst/>
                <a:gdLst>
                  <a:gd name="T0" fmla="*/ 1 w 66"/>
                  <a:gd name="T1" fmla="*/ 1 h 98"/>
                  <a:gd name="T2" fmla="*/ 1 w 66"/>
                  <a:gd name="T3" fmla="*/ 1 h 98"/>
                  <a:gd name="T4" fmla="*/ 1 w 66"/>
                  <a:gd name="T5" fmla="*/ 1 h 98"/>
                  <a:gd name="T6" fmla="*/ 1 w 66"/>
                  <a:gd name="T7" fmla="*/ 1 h 98"/>
                  <a:gd name="T8" fmla="*/ 1 w 66"/>
                  <a:gd name="T9" fmla="*/ 1 h 98"/>
                  <a:gd name="T10" fmla="*/ 1 w 66"/>
                  <a:gd name="T11" fmla="*/ 1 h 98"/>
                  <a:gd name="T12" fmla="*/ 1 w 66"/>
                  <a:gd name="T13" fmla="*/ 1 h 98"/>
                  <a:gd name="T14" fmla="*/ 1 w 66"/>
                  <a:gd name="T15" fmla="*/ 1 h 98"/>
                  <a:gd name="T16" fmla="*/ 1 w 66"/>
                  <a:gd name="T17" fmla="*/ 1 h 98"/>
                  <a:gd name="T18" fmla="*/ 1 w 66"/>
                  <a:gd name="T19" fmla="*/ 1 h 98"/>
                  <a:gd name="T20" fmla="*/ 0 w 66"/>
                  <a:gd name="T21" fmla="*/ 1 h 98"/>
                  <a:gd name="T22" fmla="*/ 1 w 66"/>
                  <a:gd name="T23" fmla="*/ 1 h 98"/>
                  <a:gd name="T24" fmla="*/ 1 w 66"/>
                  <a:gd name="T25" fmla="*/ 1 h 98"/>
                  <a:gd name="T26" fmla="*/ 1 w 66"/>
                  <a:gd name="T27" fmla="*/ 1 h 98"/>
                  <a:gd name="T28" fmla="*/ 1 w 66"/>
                  <a:gd name="T29" fmla="*/ 1 h 98"/>
                  <a:gd name="T30" fmla="*/ 1 w 66"/>
                  <a:gd name="T31" fmla="*/ 1 h 98"/>
                  <a:gd name="T32" fmla="*/ 1 w 66"/>
                  <a:gd name="T33" fmla="*/ 1 h 98"/>
                  <a:gd name="T34" fmla="*/ 1 w 66"/>
                  <a:gd name="T35" fmla="*/ 1 h 98"/>
                  <a:gd name="T36" fmla="*/ 1 w 66"/>
                  <a:gd name="T37" fmla="*/ 1 h 98"/>
                  <a:gd name="T38" fmla="*/ 1 w 66"/>
                  <a:gd name="T39" fmla="*/ 1 h 98"/>
                  <a:gd name="T40" fmla="*/ 1 w 66"/>
                  <a:gd name="T41" fmla="*/ 1 h 98"/>
                  <a:gd name="T42" fmla="*/ 1 w 66"/>
                  <a:gd name="T43" fmla="*/ 1 h 98"/>
                  <a:gd name="T44" fmla="*/ 1 w 66"/>
                  <a:gd name="T45" fmla="*/ 1 h 98"/>
                  <a:gd name="T46" fmla="*/ 1 w 66"/>
                  <a:gd name="T47" fmla="*/ 1 h 98"/>
                  <a:gd name="T48" fmla="*/ 1 w 66"/>
                  <a:gd name="T49" fmla="*/ 1 h 98"/>
                  <a:gd name="T50" fmla="*/ 1 w 66"/>
                  <a:gd name="T51" fmla="*/ 1 h 98"/>
                  <a:gd name="T52" fmla="*/ 1 w 66"/>
                  <a:gd name="T53" fmla="*/ 1 h 98"/>
                  <a:gd name="T54" fmla="*/ 1 w 66"/>
                  <a:gd name="T55" fmla="*/ 1 h 98"/>
                  <a:gd name="T56" fmla="*/ 1 w 66"/>
                  <a:gd name="T57" fmla="*/ 1 h 98"/>
                  <a:gd name="T58" fmla="*/ 1 w 66"/>
                  <a:gd name="T59" fmla="*/ 1 h 98"/>
                  <a:gd name="T60" fmla="*/ 1 w 66"/>
                  <a:gd name="T61" fmla="*/ 1 h 98"/>
                  <a:gd name="T62" fmla="*/ 1 w 66"/>
                  <a:gd name="T63" fmla="*/ 1 h 98"/>
                  <a:gd name="T64" fmla="*/ 1 w 66"/>
                  <a:gd name="T65" fmla="*/ 1 h 98"/>
                  <a:gd name="T66" fmla="*/ 1 w 66"/>
                  <a:gd name="T67" fmla="*/ 1 h 98"/>
                  <a:gd name="T68" fmla="*/ 1 w 66"/>
                  <a:gd name="T69" fmla="*/ 1 h 98"/>
                  <a:gd name="T70" fmla="*/ 1 w 66"/>
                  <a:gd name="T71" fmla="*/ 1 h 98"/>
                  <a:gd name="T72" fmla="*/ 1 w 66"/>
                  <a:gd name="T73" fmla="*/ 1 h 98"/>
                  <a:gd name="T74" fmla="*/ 1 w 66"/>
                  <a:gd name="T75" fmla="*/ 1 h 98"/>
                  <a:gd name="T76" fmla="*/ 1 w 66"/>
                  <a:gd name="T77" fmla="*/ 1 h 98"/>
                  <a:gd name="T78" fmla="*/ 1 w 66"/>
                  <a:gd name="T79" fmla="*/ 1 h 98"/>
                  <a:gd name="T80" fmla="*/ 1 w 66"/>
                  <a:gd name="T81" fmla="*/ 1 h 98"/>
                  <a:gd name="T82" fmla="*/ 1 w 66"/>
                  <a:gd name="T83" fmla="*/ 1 h 98"/>
                  <a:gd name="T84" fmla="*/ 1 w 66"/>
                  <a:gd name="T85" fmla="*/ 1 h 98"/>
                  <a:gd name="T86" fmla="*/ 1 w 66"/>
                  <a:gd name="T87" fmla="*/ 0 h 98"/>
                  <a:gd name="T88" fmla="*/ 1 w 66"/>
                  <a:gd name="T89" fmla="*/ 1 h 9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6" h="98">
                    <a:moveTo>
                      <a:pt x="24" y="1"/>
                    </a:moveTo>
                    <a:lnTo>
                      <a:pt x="22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5" y="5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5" y="70"/>
                    </a:lnTo>
                    <a:lnTo>
                      <a:pt x="9" y="77"/>
                    </a:lnTo>
                    <a:lnTo>
                      <a:pt x="12" y="82"/>
                    </a:lnTo>
                    <a:lnTo>
                      <a:pt x="16" y="88"/>
                    </a:lnTo>
                    <a:lnTo>
                      <a:pt x="22" y="91"/>
                    </a:lnTo>
                    <a:lnTo>
                      <a:pt x="26" y="95"/>
                    </a:lnTo>
                    <a:lnTo>
                      <a:pt x="31" y="96"/>
                    </a:lnTo>
                    <a:lnTo>
                      <a:pt x="37" y="98"/>
                    </a:lnTo>
                    <a:lnTo>
                      <a:pt x="41" y="96"/>
                    </a:lnTo>
                    <a:lnTo>
                      <a:pt x="44" y="96"/>
                    </a:lnTo>
                    <a:lnTo>
                      <a:pt x="46" y="95"/>
                    </a:lnTo>
                    <a:lnTo>
                      <a:pt x="48" y="93"/>
                    </a:lnTo>
                    <a:lnTo>
                      <a:pt x="51" y="92"/>
                    </a:lnTo>
                    <a:lnTo>
                      <a:pt x="53" y="91"/>
                    </a:lnTo>
                    <a:lnTo>
                      <a:pt x="56" y="88"/>
                    </a:lnTo>
                    <a:lnTo>
                      <a:pt x="59" y="84"/>
                    </a:lnTo>
                    <a:lnTo>
                      <a:pt x="60" y="81"/>
                    </a:lnTo>
                    <a:lnTo>
                      <a:pt x="62" y="77"/>
                    </a:lnTo>
                    <a:lnTo>
                      <a:pt x="63" y="73"/>
                    </a:lnTo>
                    <a:lnTo>
                      <a:pt x="66" y="65"/>
                    </a:lnTo>
                    <a:lnTo>
                      <a:pt x="66" y="56"/>
                    </a:lnTo>
                    <a:lnTo>
                      <a:pt x="66" y="47"/>
                    </a:lnTo>
                    <a:lnTo>
                      <a:pt x="64" y="37"/>
                    </a:lnTo>
                    <a:lnTo>
                      <a:pt x="60" y="27"/>
                    </a:lnTo>
                    <a:lnTo>
                      <a:pt x="57" y="21"/>
                    </a:lnTo>
                    <a:lnTo>
                      <a:pt x="53" y="15"/>
                    </a:lnTo>
                    <a:lnTo>
                      <a:pt x="49" y="10"/>
                    </a:lnTo>
                    <a:lnTo>
                      <a:pt x="45" y="5"/>
                    </a:lnTo>
                    <a:lnTo>
                      <a:pt x="40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4" name="Freeform 1213"/>
              <p:cNvSpPr>
                <a:spLocks/>
              </p:cNvSpPr>
              <p:nvPr userDrawn="1"/>
            </p:nvSpPr>
            <p:spPr bwMode="auto">
              <a:xfrm>
                <a:off x="3507" y="2613"/>
                <a:ext cx="35" cy="50"/>
              </a:xfrm>
              <a:custGeom>
                <a:avLst/>
                <a:gdLst>
                  <a:gd name="T0" fmla="*/ 1 w 70"/>
                  <a:gd name="T1" fmla="*/ 0 h 99"/>
                  <a:gd name="T2" fmla="*/ 1 w 70"/>
                  <a:gd name="T3" fmla="*/ 1 h 99"/>
                  <a:gd name="T4" fmla="*/ 1 w 70"/>
                  <a:gd name="T5" fmla="*/ 1 h 99"/>
                  <a:gd name="T6" fmla="*/ 1 w 70"/>
                  <a:gd name="T7" fmla="*/ 1 h 99"/>
                  <a:gd name="T8" fmla="*/ 1 w 70"/>
                  <a:gd name="T9" fmla="*/ 1 h 99"/>
                  <a:gd name="T10" fmla="*/ 1 w 70"/>
                  <a:gd name="T11" fmla="*/ 1 h 99"/>
                  <a:gd name="T12" fmla="*/ 1 w 70"/>
                  <a:gd name="T13" fmla="*/ 1 h 99"/>
                  <a:gd name="T14" fmla="*/ 1 w 70"/>
                  <a:gd name="T15" fmla="*/ 1 h 99"/>
                  <a:gd name="T16" fmla="*/ 1 w 70"/>
                  <a:gd name="T17" fmla="*/ 1 h 99"/>
                  <a:gd name="T18" fmla="*/ 1 w 70"/>
                  <a:gd name="T19" fmla="*/ 1 h 99"/>
                  <a:gd name="T20" fmla="*/ 1 w 70"/>
                  <a:gd name="T21" fmla="*/ 1 h 99"/>
                  <a:gd name="T22" fmla="*/ 0 w 70"/>
                  <a:gd name="T23" fmla="*/ 1 h 99"/>
                  <a:gd name="T24" fmla="*/ 0 w 70"/>
                  <a:gd name="T25" fmla="*/ 1 h 99"/>
                  <a:gd name="T26" fmla="*/ 1 w 70"/>
                  <a:gd name="T27" fmla="*/ 1 h 99"/>
                  <a:gd name="T28" fmla="*/ 1 w 70"/>
                  <a:gd name="T29" fmla="*/ 1 h 99"/>
                  <a:gd name="T30" fmla="*/ 1 w 70"/>
                  <a:gd name="T31" fmla="*/ 1 h 99"/>
                  <a:gd name="T32" fmla="*/ 1 w 70"/>
                  <a:gd name="T33" fmla="*/ 1 h 99"/>
                  <a:gd name="T34" fmla="*/ 1 w 70"/>
                  <a:gd name="T35" fmla="*/ 1 h 99"/>
                  <a:gd name="T36" fmla="*/ 1 w 70"/>
                  <a:gd name="T37" fmla="*/ 1 h 99"/>
                  <a:gd name="T38" fmla="*/ 1 w 70"/>
                  <a:gd name="T39" fmla="*/ 1 h 99"/>
                  <a:gd name="T40" fmla="*/ 1 w 70"/>
                  <a:gd name="T41" fmla="*/ 1 h 99"/>
                  <a:gd name="T42" fmla="*/ 1 w 70"/>
                  <a:gd name="T43" fmla="*/ 1 h 99"/>
                  <a:gd name="T44" fmla="*/ 1 w 70"/>
                  <a:gd name="T45" fmla="*/ 1 h 99"/>
                  <a:gd name="T46" fmla="*/ 1 w 70"/>
                  <a:gd name="T47" fmla="*/ 1 h 99"/>
                  <a:gd name="T48" fmla="*/ 1 w 70"/>
                  <a:gd name="T49" fmla="*/ 1 h 99"/>
                  <a:gd name="T50" fmla="*/ 1 w 70"/>
                  <a:gd name="T51" fmla="*/ 1 h 99"/>
                  <a:gd name="T52" fmla="*/ 1 w 70"/>
                  <a:gd name="T53" fmla="*/ 1 h 99"/>
                  <a:gd name="T54" fmla="*/ 1 w 70"/>
                  <a:gd name="T55" fmla="*/ 1 h 99"/>
                  <a:gd name="T56" fmla="*/ 1 w 70"/>
                  <a:gd name="T57" fmla="*/ 1 h 99"/>
                  <a:gd name="T58" fmla="*/ 1 w 70"/>
                  <a:gd name="T59" fmla="*/ 1 h 99"/>
                  <a:gd name="T60" fmla="*/ 1 w 70"/>
                  <a:gd name="T61" fmla="*/ 1 h 99"/>
                  <a:gd name="T62" fmla="*/ 1 w 70"/>
                  <a:gd name="T63" fmla="*/ 1 h 99"/>
                  <a:gd name="T64" fmla="*/ 1 w 70"/>
                  <a:gd name="T65" fmla="*/ 1 h 99"/>
                  <a:gd name="T66" fmla="*/ 1 w 70"/>
                  <a:gd name="T67" fmla="*/ 1 h 99"/>
                  <a:gd name="T68" fmla="*/ 1 w 70"/>
                  <a:gd name="T69" fmla="*/ 1 h 99"/>
                  <a:gd name="T70" fmla="*/ 1 w 70"/>
                  <a:gd name="T71" fmla="*/ 1 h 99"/>
                  <a:gd name="T72" fmla="*/ 1 w 70"/>
                  <a:gd name="T73" fmla="*/ 1 h 99"/>
                  <a:gd name="T74" fmla="*/ 1 w 70"/>
                  <a:gd name="T75" fmla="*/ 1 h 99"/>
                  <a:gd name="T76" fmla="*/ 1 w 70"/>
                  <a:gd name="T77" fmla="*/ 1 h 99"/>
                  <a:gd name="T78" fmla="*/ 1 w 70"/>
                  <a:gd name="T79" fmla="*/ 1 h 99"/>
                  <a:gd name="T80" fmla="*/ 1 w 70"/>
                  <a:gd name="T81" fmla="*/ 1 h 99"/>
                  <a:gd name="T82" fmla="*/ 1 w 70"/>
                  <a:gd name="T83" fmla="*/ 1 h 99"/>
                  <a:gd name="T84" fmla="*/ 1 w 70"/>
                  <a:gd name="T85" fmla="*/ 0 h 99"/>
                  <a:gd name="T86" fmla="*/ 1 w 70"/>
                  <a:gd name="T87" fmla="*/ 0 h 9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0" h="99">
                    <a:moveTo>
                      <a:pt x="26" y="0"/>
                    </a:moveTo>
                    <a:lnTo>
                      <a:pt x="24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9" y="12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2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9" y="75"/>
                    </a:lnTo>
                    <a:lnTo>
                      <a:pt x="13" y="81"/>
                    </a:lnTo>
                    <a:lnTo>
                      <a:pt x="17" y="86"/>
                    </a:lnTo>
                    <a:lnTo>
                      <a:pt x="22" y="90"/>
                    </a:lnTo>
                    <a:lnTo>
                      <a:pt x="28" y="94"/>
                    </a:lnTo>
                    <a:lnTo>
                      <a:pt x="33" y="97"/>
                    </a:lnTo>
                    <a:lnTo>
                      <a:pt x="37" y="97"/>
                    </a:lnTo>
                    <a:lnTo>
                      <a:pt x="43" y="99"/>
                    </a:lnTo>
                    <a:lnTo>
                      <a:pt x="46" y="97"/>
                    </a:lnTo>
                    <a:lnTo>
                      <a:pt x="48" y="97"/>
                    </a:lnTo>
                    <a:lnTo>
                      <a:pt x="51" y="96"/>
                    </a:lnTo>
                    <a:lnTo>
                      <a:pt x="54" y="94"/>
                    </a:lnTo>
                    <a:lnTo>
                      <a:pt x="59" y="90"/>
                    </a:lnTo>
                    <a:lnTo>
                      <a:pt x="61" y="88"/>
                    </a:lnTo>
                    <a:lnTo>
                      <a:pt x="64" y="83"/>
                    </a:lnTo>
                    <a:lnTo>
                      <a:pt x="66" y="77"/>
                    </a:lnTo>
                    <a:lnTo>
                      <a:pt x="69" y="68"/>
                    </a:lnTo>
                    <a:lnTo>
                      <a:pt x="70" y="59"/>
                    </a:lnTo>
                    <a:lnTo>
                      <a:pt x="69" y="49"/>
                    </a:lnTo>
                    <a:lnTo>
                      <a:pt x="68" y="39"/>
                    </a:lnTo>
                    <a:lnTo>
                      <a:pt x="65" y="30"/>
                    </a:lnTo>
                    <a:lnTo>
                      <a:pt x="61" y="23"/>
                    </a:lnTo>
                    <a:lnTo>
                      <a:pt x="57" y="17"/>
                    </a:lnTo>
                    <a:lnTo>
                      <a:pt x="53" y="12"/>
                    </a:lnTo>
                    <a:lnTo>
                      <a:pt x="47" y="6"/>
                    </a:lnTo>
                    <a:lnTo>
                      <a:pt x="43" y="4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5" name="Freeform 1214"/>
              <p:cNvSpPr>
                <a:spLocks/>
              </p:cNvSpPr>
              <p:nvPr userDrawn="1"/>
            </p:nvSpPr>
            <p:spPr bwMode="auto">
              <a:xfrm>
                <a:off x="3410" y="2582"/>
                <a:ext cx="32" cy="46"/>
              </a:xfrm>
              <a:custGeom>
                <a:avLst/>
                <a:gdLst>
                  <a:gd name="T0" fmla="*/ 0 w 65"/>
                  <a:gd name="T1" fmla="*/ 0 h 94"/>
                  <a:gd name="T2" fmla="*/ 0 w 65"/>
                  <a:gd name="T3" fmla="*/ 0 h 94"/>
                  <a:gd name="T4" fmla="*/ 0 w 65"/>
                  <a:gd name="T5" fmla="*/ 0 h 94"/>
                  <a:gd name="T6" fmla="*/ 0 w 65"/>
                  <a:gd name="T7" fmla="*/ 0 h 94"/>
                  <a:gd name="T8" fmla="*/ 0 w 65"/>
                  <a:gd name="T9" fmla="*/ 0 h 94"/>
                  <a:gd name="T10" fmla="*/ 0 w 65"/>
                  <a:gd name="T11" fmla="*/ 0 h 94"/>
                  <a:gd name="T12" fmla="*/ 0 w 65"/>
                  <a:gd name="T13" fmla="*/ 0 h 94"/>
                  <a:gd name="T14" fmla="*/ 0 w 65"/>
                  <a:gd name="T15" fmla="*/ 0 h 94"/>
                  <a:gd name="T16" fmla="*/ 0 w 65"/>
                  <a:gd name="T17" fmla="*/ 0 h 94"/>
                  <a:gd name="T18" fmla="*/ 0 w 65"/>
                  <a:gd name="T19" fmla="*/ 0 h 94"/>
                  <a:gd name="T20" fmla="*/ 0 w 65"/>
                  <a:gd name="T21" fmla="*/ 0 h 94"/>
                  <a:gd name="T22" fmla="*/ 0 w 65"/>
                  <a:gd name="T23" fmla="*/ 0 h 94"/>
                  <a:gd name="T24" fmla="*/ 0 w 65"/>
                  <a:gd name="T25" fmla="*/ 0 h 94"/>
                  <a:gd name="T26" fmla="*/ 0 w 65"/>
                  <a:gd name="T27" fmla="*/ 0 h 94"/>
                  <a:gd name="T28" fmla="*/ 0 w 65"/>
                  <a:gd name="T29" fmla="*/ 0 h 94"/>
                  <a:gd name="T30" fmla="*/ 0 w 65"/>
                  <a:gd name="T31" fmla="*/ 0 h 94"/>
                  <a:gd name="T32" fmla="*/ 0 w 65"/>
                  <a:gd name="T33" fmla="*/ 0 h 94"/>
                  <a:gd name="T34" fmla="*/ 0 w 65"/>
                  <a:gd name="T35" fmla="*/ 0 h 94"/>
                  <a:gd name="T36" fmla="*/ 0 w 65"/>
                  <a:gd name="T37" fmla="*/ 0 h 94"/>
                  <a:gd name="T38" fmla="*/ 0 w 65"/>
                  <a:gd name="T39" fmla="*/ 0 h 94"/>
                  <a:gd name="T40" fmla="*/ 0 w 65"/>
                  <a:gd name="T41" fmla="*/ 0 h 94"/>
                  <a:gd name="T42" fmla="*/ 0 w 65"/>
                  <a:gd name="T43" fmla="*/ 0 h 94"/>
                  <a:gd name="T44" fmla="*/ 0 w 65"/>
                  <a:gd name="T45" fmla="*/ 0 h 94"/>
                  <a:gd name="T46" fmla="*/ 0 w 65"/>
                  <a:gd name="T47" fmla="*/ 0 h 94"/>
                  <a:gd name="T48" fmla="*/ 0 w 65"/>
                  <a:gd name="T49" fmla="*/ 0 h 94"/>
                  <a:gd name="T50" fmla="*/ 0 w 65"/>
                  <a:gd name="T51" fmla="*/ 0 h 94"/>
                  <a:gd name="T52" fmla="*/ 0 w 65"/>
                  <a:gd name="T53" fmla="*/ 0 h 94"/>
                  <a:gd name="T54" fmla="*/ 0 w 65"/>
                  <a:gd name="T55" fmla="*/ 0 h 94"/>
                  <a:gd name="T56" fmla="*/ 0 w 65"/>
                  <a:gd name="T57" fmla="*/ 0 h 94"/>
                  <a:gd name="T58" fmla="*/ 0 w 65"/>
                  <a:gd name="T59" fmla="*/ 0 h 94"/>
                  <a:gd name="T60" fmla="*/ 0 w 65"/>
                  <a:gd name="T61" fmla="*/ 0 h 94"/>
                  <a:gd name="T62" fmla="*/ 0 w 65"/>
                  <a:gd name="T63" fmla="*/ 0 h 94"/>
                  <a:gd name="T64" fmla="*/ 0 w 65"/>
                  <a:gd name="T65" fmla="*/ 0 h 94"/>
                  <a:gd name="T66" fmla="*/ 0 w 65"/>
                  <a:gd name="T67" fmla="*/ 0 h 94"/>
                  <a:gd name="T68" fmla="*/ 0 w 65"/>
                  <a:gd name="T69" fmla="*/ 0 h 94"/>
                  <a:gd name="T70" fmla="*/ 0 w 65"/>
                  <a:gd name="T71" fmla="*/ 0 h 94"/>
                  <a:gd name="T72" fmla="*/ 0 w 65"/>
                  <a:gd name="T73" fmla="*/ 0 h 94"/>
                  <a:gd name="T74" fmla="*/ 0 w 65"/>
                  <a:gd name="T75" fmla="*/ 0 h 94"/>
                  <a:gd name="T76" fmla="*/ 0 w 65"/>
                  <a:gd name="T77" fmla="*/ 0 h 94"/>
                  <a:gd name="T78" fmla="*/ 0 w 65"/>
                  <a:gd name="T79" fmla="*/ 0 h 94"/>
                  <a:gd name="T80" fmla="*/ 0 w 65"/>
                  <a:gd name="T81" fmla="*/ 0 h 94"/>
                  <a:gd name="T82" fmla="*/ 0 w 65"/>
                  <a:gd name="T83" fmla="*/ 0 h 94"/>
                  <a:gd name="T84" fmla="*/ 0 w 65"/>
                  <a:gd name="T85" fmla="*/ 0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" h="94">
                    <a:moveTo>
                      <a:pt x="24" y="0"/>
                    </a:moveTo>
                    <a:lnTo>
                      <a:pt x="21" y="0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9" y="72"/>
                    </a:lnTo>
                    <a:lnTo>
                      <a:pt x="11" y="79"/>
                    </a:lnTo>
                    <a:lnTo>
                      <a:pt x="16" y="83"/>
                    </a:lnTo>
                    <a:lnTo>
                      <a:pt x="21" y="88"/>
                    </a:lnTo>
                    <a:lnTo>
                      <a:pt x="25" y="91"/>
                    </a:lnTo>
                    <a:lnTo>
                      <a:pt x="31" y="94"/>
                    </a:lnTo>
                    <a:lnTo>
                      <a:pt x="35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44" y="94"/>
                    </a:lnTo>
                    <a:lnTo>
                      <a:pt x="47" y="92"/>
                    </a:lnTo>
                    <a:lnTo>
                      <a:pt x="50" y="91"/>
                    </a:lnTo>
                    <a:lnTo>
                      <a:pt x="53" y="88"/>
                    </a:lnTo>
                    <a:lnTo>
                      <a:pt x="54" y="87"/>
                    </a:lnTo>
                    <a:lnTo>
                      <a:pt x="57" y="84"/>
                    </a:lnTo>
                    <a:lnTo>
                      <a:pt x="58" y="80"/>
                    </a:lnTo>
                    <a:lnTo>
                      <a:pt x="62" y="73"/>
                    </a:lnTo>
                    <a:lnTo>
                      <a:pt x="64" y="65"/>
                    </a:lnTo>
                    <a:lnTo>
                      <a:pt x="65" y="57"/>
                    </a:lnTo>
                    <a:lnTo>
                      <a:pt x="64" y="47"/>
                    </a:lnTo>
                    <a:lnTo>
                      <a:pt x="62" y="37"/>
                    </a:lnTo>
                    <a:lnTo>
                      <a:pt x="60" y="29"/>
                    </a:lnTo>
                    <a:lnTo>
                      <a:pt x="57" y="22"/>
                    </a:lnTo>
                    <a:lnTo>
                      <a:pt x="53" y="15"/>
                    </a:lnTo>
                    <a:lnTo>
                      <a:pt x="49" y="10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6" name="Freeform 1215"/>
              <p:cNvSpPr>
                <a:spLocks/>
              </p:cNvSpPr>
              <p:nvPr userDrawn="1"/>
            </p:nvSpPr>
            <p:spPr bwMode="auto">
              <a:xfrm>
                <a:off x="3322" y="2360"/>
                <a:ext cx="31" cy="46"/>
              </a:xfrm>
              <a:custGeom>
                <a:avLst/>
                <a:gdLst>
                  <a:gd name="T0" fmla="*/ 1 w 62"/>
                  <a:gd name="T1" fmla="*/ 0 h 94"/>
                  <a:gd name="T2" fmla="*/ 1 w 62"/>
                  <a:gd name="T3" fmla="*/ 0 h 94"/>
                  <a:gd name="T4" fmla="*/ 1 w 62"/>
                  <a:gd name="T5" fmla="*/ 0 h 94"/>
                  <a:gd name="T6" fmla="*/ 1 w 62"/>
                  <a:gd name="T7" fmla="*/ 0 h 94"/>
                  <a:gd name="T8" fmla="*/ 1 w 62"/>
                  <a:gd name="T9" fmla="*/ 0 h 94"/>
                  <a:gd name="T10" fmla="*/ 1 w 62"/>
                  <a:gd name="T11" fmla="*/ 0 h 94"/>
                  <a:gd name="T12" fmla="*/ 1 w 62"/>
                  <a:gd name="T13" fmla="*/ 0 h 94"/>
                  <a:gd name="T14" fmla="*/ 1 w 62"/>
                  <a:gd name="T15" fmla="*/ 0 h 94"/>
                  <a:gd name="T16" fmla="*/ 1 w 62"/>
                  <a:gd name="T17" fmla="*/ 0 h 94"/>
                  <a:gd name="T18" fmla="*/ 1 w 62"/>
                  <a:gd name="T19" fmla="*/ 0 h 94"/>
                  <a:gd name="T20" fmla="*/ 0 w 62"/>
                  <a:gd name="T21" fmla="*/ 0 h 94"/>
                  <a:gd name="T22" fmla="*/ 1 w 62"/>
                  <a:gd name="T23" fmla="*/ 0 h 94"/>
                  <a:gd name="T24" fmla="*/ 1 w 62"/>
                  <a:gd name="T25" fmla="*/ 0 h 94"/>
                  <a:gd name="T26" fmla="*/ 1 w 62"/>
                  <a:gd name="T27" fmla="*/ 0 h 94"/>
                  <a:gd name="T28" fmla="*/ 1 w 62"/>
                  <a:gd name="T29" fmla="*/ 0 h 94"/>
                  <a:gd name="T30" fmla="*/ 1 w 62"/>
                  <a:gd name="T31" fmla="*/ 0 h 94"/>
                  <a:gd name="T32" fmla="*/ 1 w 62"/>
                  <a:gd name="T33" fmla="*/ 0 h 94"/>
                  <a:gd name="T34" fmla="*/ 1 w 62"/>
                  <a:gd name="T35" fmla="*/ 0 h 94"/>
                  <a:gd name="T36" fmla="*/ 1 w 62"/>
                  <a:gd name="T37" fmla="*/ 0 h 94"/>
                  <a:gd name="T38" fmla="*/ 1 w 62"/>
                  <a:gd name="T39" fmla="*/ 0 h 94"/>
                  <a:gd name="T40" fmla="*/ 1 w 62"/>
                  <a:gd name="T41" fmla="*/ 0 h 94"/>
                  <a:gd name="T42" fmla="*/ 1 w 62"/>
                  <a:gd name="T43" fmla="*/ 0 h 94"/>
                  <a:gd name="T44" fmla="*/ 1 w 62"/>
                  <a:gd name="T45" fmla="*/ 0 h 94"/>
                  <a:gd name="T46" fmla="*/ 1 w 62"/>
                  <a:gd name="T47" fmla="*/ 0 h 94"/>
                  <a:gd name="T48" fmla="*/ 1 w 62"/>
                  <a:gd name="T49" fmla="*/ 0 h 94"/>
                  <a:gd name="T50" fmla="*/ 1 w 62"/>
                  <a:gd name="T51" fmla="*/ 0 h 94"/>
                  <a:gd name="T52" fmla="*/ 1 w 62"/>
                  <a:gd name="T53" fmla="*/ 0 h 94"/>
                  <a:gd name="T54" fmla="*/ 1 w 62"/>
                  <a:gd name="T55" fmla="*/ 0 h 94"/>
                  <a:gd name="T56" fmla="*/ 1 w 62"/>
                  <a:gd name="T57" fmla="*/ 0 h 94"/>
                  <a:gd name="T58" fmla="*/ 1 w 62"/>
                  <a:gd name="T59" fmla="*/ 0 h 94"/>
                  <a:gd name="T60" fmla="*/ 1 w 62"/>
                  <a:gd name="T61" fmla="*/ 0 h 94"/>
                  <a:gd name="T62" fmla="*/ 1 w 62"/>
                  <a:gd name="T63" fmla="*/ 0 h 94"/>
                  <a:gd name="T64" fmla="*/ 1 w 62"/>
                  <a:gd name="T65" fmla="*/ 0 h 94"/>
                  <a:gd name="T66" fmla="*/ 1 w 62"/>
                  <a:gd name="T67" fmla="*/ 0 h 94"/>
                  <a:gd name="T68" fmla="*/ 1 w 62"/>
                  <a:gd name="T69" fmla="*/ 0 h 94"/>
                  <a:gd name="T70" fmla="*/ 1 w 62"/>
                  <a:gd name="T71" fmla="*/ 0 h 94"/>
                  <a:gd name="T72" fmla="*/ 1 w 62"/>
                  <a:gd name="T73" fmla="*/ 0 h 94"/>
                  <a:gd name="T74" fmla="*/ 1 w 62"/>
                  <a:gd name="T75" fmla="*/ 0 h 94"/>
                  <a:gd name="T76" fmla="*/ 1 w 62"/>
                  <a:gd name="T77" fmla="*/ 0 h 94"/>
                  <a:gd name="T78" fmla="*/ 1 w 62"/>
                  <a:gd name="T79" fmla="*/ 0 h 94"/>
                  <a:gd name="T80" fmla="*/ 1 w 62"/>
                  <a:gd name="T81" fmla="*/ 0 h 94"/>
                  <a:gd name="T82" fmla="*/ 1 w 62"/>
                  <a:gd name="T83" fmla="*/ 0 h 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" h="94">
                    <a:moveTo>
                      <a:pt x="24" y="0"/>
                    </a:moveTo>
                    <a:lnTo>
                      <a:pt x="21" y="2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6" y="68"/>
                    </a:lnTo>
                    <a:lnTo>
                      <a:pt x="9" y="74"/>
                    </a:lnTo>
                    <a:lnTo>
                      <a:pt x="13" y="80"/>
                    </a:lnTo>
                    <a:lnTo>
                      <a:pt x="17" y="84"/>
                    </a:lnTo>
                    <a:lnTo>
                      <a:pt x="21" y="88"/>
                    </a:lnTo>
                    <a:lnTo>
                      <a:pt x="25" y="91"/>
                    </a:lnTo>
                    <a:lnTo>
                      <a:pt x="29" y="94"/>
                    </a:lnTo>
                    <a:lnTo>
                      <a:pt x="35" y="94"/>
                    </a:lnTo>
                    <a:lnTo>
                      <a:pt x="39" y="94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6" y="91"/>
                    </a:lnTo>
                    <a:lnTo>
                      <a:pt x="49" y="90"/>
                    </a:lnTo>
                    <a:lnTo>
                      <a:pt x="53" y="84"/>
                    </a:lnTo>
                    <a:lnTo>
                      <a:pt x="57" y="79"/>
                    </a:lnTo>
                    <a:lnTo>
                      <a:pt x="60" y="70"/>
                    </a:lnTo>
                    <a:lnTo>
                      <a:pt x="61" y="62"/>
                    </a:lnTo>
                    <a:lnTo>
                      <a:pt x="62" y="54"/>
                    </a:lnTo>
                    <a:lnTo>
                      <a:pt x="62" y="44"/>
                    </a:lnTo>
                    <a:lnTo>
                      <a:pt x="60" y="36"/>
                    </a:lnTo>
                    <a:lnTo>
                      <a:pt x="57" y="26"/>
                    </a:lnTo>
                    <a:lnTo>
                      <a:pt x="54" y="19"/>
                    </a:lnTo>
                    <a:lnTo>
                      <a:pt x="50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3" y="2"/>
                    </a:lnTo>
                    <a:lnTo>
                      <a:pt x="2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7" name="Freeform 1216"/>
              <p:cNvSpPr>
                <a:spLocks/>
              </p:cNvSpPr>
              <p:nvPr userDrawn="1"/>
            </p:nvSpPr>
            <p:spPr bwMode="auto">
              <a:xfrm>
                <a:off x="3380" y="2507"/>
                <a:ext cx="32" cy="46"/>
              </a:xfrm>
              <a:custGeom>
                <a:avLst/>
                <a:gdLst>
                  <a:gd name="T0" fmla="*/ 1 w 64"/>
                  <a:gd name="T1" fmla="*/ 0 h 94"/>
                  <a:gd name="T2" fmla="*/ 1 w 64"/>
                  <a:gd name="T3" fmla="*/ 0 h 94"/>
                  <a:gd name="T4" fmla="*/ 1 w 64"/>
                  <a:gd name="T5" fmla="*/ 0 h 94"/>
                  <a:gd name="T6" fmla="*/ 1 w 64"/>
                  <a:gd name="T7" fmla="*/ 0 h 94"/>
                  <a:gd name="T8" fmla="*/ 1 w 64"/>
                  <a:gd name="T9" fmla="*/ 0 h 94"/>
                  <a:gd name="T10" fmla="*/ 1 w 64"/>
                  <a:gd name="T11" fmla="*/ 0 h 94"/>
                  <a:gd name="T12" fmla="*/ 1 w 64"/>
                  <a:gd name="T13" fmla="*/ 0 h 94"/>
                  <a:gd name="T14" fmla="*/ 1 w 64"/>
                  <a:gd name="T15" fmla="*/ 0 h 94"/>
                  <a:gd name="T16" fmla="*/ 0 w 64"/>
                  <a:gd name="T17" fmla="*/ 0 h 94"/>
                  <a:gd name="T18" fmla="*/ 0 w 64"/>
                  <a:gd name="T19" fmla="*/ 0 h 94"/>
                  <a:gd name="T20" fmla="*/ 0 w 64"/>
                  <a:gd name="T21" fmla="*/ 0 h 94"/>
                  <a:gd name="T22" fmla="*/ 1 w 64"/>
                  <a:gd name="T23" fmla="*/ 0 h 94"/>
                  <a:gd name="T24" fmla="*/ 1 w 64"/>
                  <a:gd name="T25" fmla="*/ 0 h 94"/>
                  <a:gd name="T26" fmla="*/ 1 w 64"/>
                  <a:gd name="T27" fmla="*/ 0 h 94"/>
                  <a:gd name="T28" fmla="*/ 1 w 64"/>
                  <a:gd name="T29" fmla="*/ 0 h 94"/>
                  <a:gd name="T30" fmla="*/ 1 w 64"/>
                  <a:gd name="T31" fmla="*/ 0 h 94"/>
                  <a:gd name="T32" fmla="*/ 1 w 64"/>
                  <a:gd name="T33" fmla="*/ 0 h 94"/>
                  <a:gd name="T34" fmla="*/ 1 w 64"/>
                  <a:gd name="T35" fmla="*/ 0 h 94"/>
                  <a:gd name="T36" fmla="*/ 1 w 64"/>
                  <a:gd name="T37" fmla="*/ 0 h 94"/>
                  <a:gd name="T38" fmla="*/ 1 w 64"/>
                  <a:gd name="T39" fmla="*/ 0 h 94"/>
                  <a:gd name="T40" fmla="*/ 1 w 64"/>
                  <a:gd name="T41" fmla="*/ 0 h 94"/>
                  <a:gd name="T42" fmla="*/ 1 w 64"/>
                  <a:gd name="T43" fmla="*/ 0 h 94"/>
                  <a:gd name="T44" fmla="*/ 1 w 64"/>
                  <a:gd name="T45" fmla="*/ 0 h 94"/>
                  <a:gd name="T46" fmla="*/ 1 w 64"/>
                  <a:gd name="T47" fmla="*/ 0 h 94"/>
                  <a:gd name="T48" fmla="*/ 1 w 64"/>
                  <a:gd name="T49" fmla="*/ 0 h 94"/>
                  <a:gd name="T50" fmla="*/ 1 w 64"/>
                  <a:gd name="T51" fmla="*/ 0 h 94"/>
                  <a:gd name="T52" fmla="*/ 1 w 64"/>
                  <a:gd name="T53" fmla="*/ 0 h 94"/>
                  <a:gd name="T54" fmla="*/ 1 w 64"/>
                  <a:gd name="T55" fmla="*/ 0 h 94"/>
                  <a:gd name="T56" fmla="*/ 1 w 64"/>
                  <a:gd name="T57" fmla="*/ 0 h 94"/>
                  <a:gd name="T58" fmla="*/ 1 w 64"/>
                  <a:gd name="T59" fmla="*/ 0 h 94"/>
                  <a:gd name="T60" fmla="*/ 1 w 64"/>
                  <a:gd name="T61" fmla="*/ 0 h 94"/>
                  <a:gd name="T62" fmla="*/ 1 w 64"/>
                  <a:gd name="T63" fmla="*/ 0 h 94"/>
                  <a:gd name="T64" fmla="*/ 1 w 64"/>
                  <a:gd name="T65" fmla="*/ 0 h 94"/>
                  <a:gd name="T66" fmla="*/ 1 w 64"/>
                  <a:gd name="T67" fmla="*/ 0 h 94"/>
                  <a:gd name="T68" fmla="*/ 1 w 64"/>
                  <a:gd name="T69" fmla="*/ 0 h 94"/>
                  <a:gd name="T70" fmla="*/ 1 w 64"/>
                  <a:gd name="T71" fmla="*/ 0 h 94"/>
                  <a:gd name="T72" fmla="*/ 1 w 64"/>
                  <a:gd name="T73" fmla="*/ 0 h 94"/>
                  <a:gd name="T74" fmla="*/ 1 w 64"/>
                  <a:gd name="T75" fmla="*/ 0 h 94"/>
                  <a:gd name="T76" fmla="*/ 1 w 64"/>
                  <a:gd name="T77" fmla="*/ 0 h 94"/>
                  <a:gd name="T78" fmla="*/ 1 w 64"/>
                  <a:gd name="T79" fmla="*/ 0 h 94"/>
                  <a:gd name="T80" fmla="*/ 1 w 64"/>
                  <a:gd name="T81" fmla="*/ 0 h 9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4" h="94">
                    <a:moveTo>
                      <a:pt x="24" y="0"/>
                    </a:moveTo>
                    <a:lnTo>
                      <a:pt x="21" y="0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6" y="16"/>
                    </a:lnTo>
                    <a:lnTo>
                      <a:pt x="3" y="22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4" y="66"/>
                    </a:lnTo>
                    <a:lnTo>
                      <a:pt x="9" y="73"/>
                    </a:lnTo>
                    <a:lnTo>
                      <a:pt x="11" y="79"/>
                    </a:lnTo>
                    <a:lnTo>
                      <a:pt x="15" y="84"/>
                    </a:lnTo>
                    <a:lnTo>
                      <a:pt x="20" y="88"/>
                    </a:lnTo>
                    <a:lnTo>
                      <a:pt x="25" y="91"/>
                    </a:lnTo>
                    <a:lnTo>
                      <a:pt x="29" y="93"/>
                    </a:lnTo>
                    <a:lnTo>
                      <a:pt x="35" y="94"/>
                    </a:lnTo>
                    <a:lnTo>
                      <a:pt x="39" y="94"/>
                    </a:lnTo>
                    <a:lnTo>
                      <a:pt x="42" y="94"/>
                    </a:lnTo>
                    <a:lnTo>
                      <a:pt x="44" y="93"/>
                    </a:lnTo>
                    <a:lnTo>
                      <a:pt x="46" y="91"/>
                    </a:lnTo>
                    <a:lnTo>
                      <a:pt x="48" y="90"/>
                    </a:lnTo>
                    <a:lnTo>
                      <a:pt x="54" y="86"/>
                    </a:lnTo>
                    <a:lnTo>
                      <a:pt x="58" y="80"/>
                    </a:lnTo>
                    <a:lnTo>
                      <a:pt x="61" y="72"/>
                    </a:lnTo>
                    <a:lnTo>
                      <a:pt x="62" y="64"/>
                    </a:lnTo>
                    <a:lnTo>
                      <a:pt x="64" y="55"/>
                    </a:lnTo>
                    <a:lnTo>
                      <a:pt x="62" y="46"/>
                    </a:lnTo>
                    <a:lnTo>
                      <a:pt x="61" y="38"/>
                    </a:lnTo>
                    <a:lnTo>
                      <a:pt x="58" y="28"/>
                    </a:lnTo>
                    <a:lnTo>
                      <a:pt x="55" y="21"/>
                    </a:lnTo>
                    <a:lnTo>
                      <a:pt x="51" y="16"/>
                    </a:lnTo>
                    <a:lnTo>
                      <a:pt x="47" y="10"/>
                    </a:lnTo>
                    <a:lnTo>
                      <a:pt x="43" y="6"/>
                    </a:lnTo>
                    <a:lnTo>
                      <a:pt x="37" y="3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8" name="Freeform 1217"/>
              <p:cNvSpPr>
                <a:spLocks/>
              </p:cNvSpPr>
              <p:nvPr userDrawn="1"/>
            </p:nvSpPr>
            <p:spPr bwMode="auto">
              <a:xfrm>
                <a:off x="3470" y="2734"/>
                <a:ext cx="33" cy="48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1 h 96"/>
                  <a:gd name="T6" fmla="*/ 0 w 67"/>
                  <a:gd name="T7" fmla="*/ 1 h 96"/>
                  <a:gd name="T8" fmla="*/ 0 w 67"/>
                  <a:gd name="T9" fmla="*/ 1 h 96"/>
                  <a:gd name="T10" fmla="*/ 0 w 67"/>
                  <a:gd name="T11" fmla="*/ 1 h 96"/>
                  <a:gd name="T12" fmla="*/ 0 w 67"/>
                  <a:gd name="T13" fmla="*/ 1 h 96"/>
                  <a:gd name="T14" fmla="*/ 0 w 67"/>
                  <a:gd name="T15" fmla="*/ 1 h 96"/>
                  <a:gd name="T16" fmla="*/ 0 w 67"/>
                  <a:gd name="T17" fmla="*/ 1 h 96"/>
                  <a:gd name="T18" fmla="*/ 0 w 67"/>
                  <a:gd name="T19" fmla="*/ 1 h 96"/>
                  <a:gd name="T20" fmla="*/ 0 w 67"/>
                  <a:gd name="T21" fmla="*/ 1 h 96"/>
                  <a:gd name="T22" fmla="*/ 0 w 67"/>
                  <a:gd name="T23" fmla="*/ 1 h 96"/>
                  <a:gd name="T24" fmla="*/ 0 w 67"/>
                  <a:gd name="T25" fmla="*/ 1 h 96"/>
                  <a:gd name="T26" fmla="*/ 0 w 67"/>
                  <a:gd name="T27" fmla="*/ 1 h 96"/>
                  <a:gd name="T28" fmla="*/ 0 w 67"/>
                  <a:gd name="T29" fmla="*/ 1 h 96"/>
                  <a:gd name="T30" fmla="*/ 0 w 67"/>
                  <a:gd name="T31" fmla="*/ 1 h 96"/>
                  <a:gd name="T32" fmla="*/ 0 w 67"/>
                  <a:gd name="T33" fmla="*/ 1 h 96"/>
                  <a:gd name="T34" fmla="*/ 0 w 67"/>
                  <a:gd name="T35" fmla="*/ 1 h 96"/>
                  <a:gd name="T36" fmla="*/ 0 w 67"/>
                  <a:gd name="T37" fmla="*/ 1 h 96"/>
                  <a:gd name="T38" fmla="*/ 0 w 67"/>
                  <a:gd name="T39" fmla="*/ 1 h 96"/>
                  <a:gd name="T40" fmla="*/ 0 w 67"/>
                  <a:gd name="T41" fmla="*/ 1 h 96"/>
                  <a:gd name="T42" fmla="*/ 0 w 67"/>
                  <a:gd name="T43" fmla="*/ 1 h 96"/>
                  <a:gd name="T44" fmla="*/ 0 w 67"/>
                  <a:gd name="T45" fmla="*/ 1 h 96"/>
                  <a:gd name="T46" fmla="*/ 0 w 67"/>
                  <a:gd name="T47" fmla="*/ 1 h 96"/>
                  <a:gd name="T48" fmla="*/ 0 w 67"/>
                  <a:gd name="T49" fmla="*/ 1 h 96"/>
                  <a:gd name="T50" fmla="*/ 0 w 67"/>
                  <a:gd name="T51" fmla="*/ 1 h 96"/>
                  <a:gd name="T52" fmla="*/ 0 w 67"/>
                  <a:gd name="T53" fmla="*/ 1 h 96"/>
                  <a:gd name="T54" fmla="*/ 0 w 67"/>
                  <a:gd name="T55" fmla="*/ 1 h 96"/>
                  <a:gd name="T56" fmla="*/ 0 w 67"/>
                  <a:gd name="T57" fmla="*/ 1 h 96"/>
                  <a:gd name="T58" fmla="*/ 0 w 67"/>
                  <a:gd name="T59" fmla="*/ 1 h 96"/>
                  <a:gd name="T60" fmla="*/ 0 w 67"/>
                  <a:gd name="T61" fmla="*/ 1 h 96"/>
                  <a:gd name="T62" fmla="*/ 0 w 67"/>
                  <a:gd name="T63" fmla="*/ 1 h 96"/>
                  <a:gd name="T64" fmla="*/ 0 w 67"/>
                  <a:gd name="T65" fmla="*/ 1 h 96"/>
                  <a:gd name="T66" fmla="*/ 0 w 67"/>
                  <a:gd name="T67" fmla="*/ 1 h 96"/>
                  <a:gd name="T68" fmla="*/ 0 w 67"/>
                  <a:gd name="T69" fmla="*/ 1 h 96"/>
                  <a:gd name="T70" fmla="*/ 0 w 67"/>
                  <a:gd name="T71" fmla="*/ 1 h 96"/>
                  <a:gd name="T72" fmla="*/ 0 w 67"/>
                  <a:gd name="T73" fmla="*/ 1 h 96"/>
                  <a:gd name="T74" fmla="*/ 0 w 67"/>
                  <a:gd name="T75" fmla="*/ 1 h 96"/>
                  <a:gd name="T76" fmla="*/ 0 w 67"/>
                  <a:gd name="T77" fmla="*/ 1 h 96"/>
                  <a:gd name="T78" fmla="*/ 0 w 67"/>
                  <a:gd name="T79" fmla="*/ 1 h 96"/>
                  <a:gd name="T80" fmla="*/ 0 w 67"/>
                  <a:gd name="T81" fmla="*/ 1 h 96"/>
                  <a:gd name="T82" fmla="*/ 0 w 67"/>
                  <a:gd name="T83" fmla="*/ 1 h 96"/>
                  <a:gd name="T84" fmla="*/ 0 w 67"/>
                  <a:gd name="T85" fmla="*/ 1 h 96"/>
                  <a:gd name="T86" fmla="*/ 0 w 67"/>
                  <a:gd name="T87" fmla="*/ 1 h 96"/>
                  <a:gd name="T88" fmla="*/ 0 w 67"/>
                  <a:gd name="T89" fmla="*/ 1 h 96"/>
                  <a:gd name="T90" fmla="*/ 0 w 67"/>
                  <a:gd name="T91" fmla="*/ 0 h 96"/>
                  <a:gd name="T92" fmla="*/ 0 w 67"/>
                  <a:gd name="T93" fmla="*/ 0 h 9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7" h="96">
                    <a:moveTo>
                      <a:pt x="26" y="0"/>
                    </a:move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7" y="12"/>
                    </a:lnTo>
                    <a:lnTo>
                      <a:pt x="4" y="16"/>
                    </a:lnTo>
                    <a:lnTo>
                      <a:pt x="3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3" y="55"/>
                    </a:lnTo>
                    <a:lnTo>
                      <a:pt x="6" y="64"/>
                    </a:lnTo>
                    <a:lnTo>
                      <a:pt x="8" y="71"/>
                    </a:lnTo>
                    <a:lnTo>
                      <a:pt x="12" y="78"/>
                    </a:lnTo>
                    <a:lnTo>
                      <a:pt x="17" y="82"/>
                    </a:lnTo>
                    <a:lnTo>
                      <a:pt x="22" y="88"/>
                    </a:lnTo>
                    <a:lnTo>
                      <a:pt x="26" y="90"/>
                    </a:lnTo>
                    <a:lnTo>
                      <a:pt x="32" y="93"/>
                    </a:lnTo>
                    <a:lnTo>
                      <a:pt x="37" y="94"/>
                    </a:lnTo>
                    <a:lnTo>
                      <a:pt x="43" y="96"/>
                    </a:lnTo>
                    <a:lnTo>
                      <a:pt x="44" y="94"/>
                    </a:lnTo>
                    <a:lnTo>
                      <a:pt x="47" y="94"/>
                    </a:lnTo>
                    <a:lnTo>
                      <a:pt x="50" y="93"/>
                    </a:lnTo>
                    <a:lnTo>
                      <a:pt x="52" y="92"/>
                    </a:lnTo>
                    <a:lnTo>
                      <a:pt x="55" y="90"/>
                    </a:lnTo>
                    <a:lnTo>
                      <a:pt x="58" y="88"/>
                    </a:lnTo>
                    <a:lnTo>
                      <a:pt x="62" y="82"/>
                    </a:lnTo>
                    <a:lnTo>
                      <a:pt x="63" y="79"/>
                    </a:lnTo>
                    <a:lnTo>
                      <a:pt x="65" y="75"/>
                    </a:lnTo>
                    <a:lnTo>
                      <a:pt x="66" y="71"/>
                    </a:lnTo>
                    <a:lnTo>
                      <a:pt x="66" y="67"/>
                    </a:lnTo>
                    <a:lnTo>
                      <a:pt x="67" y="59"/>
                    </a:lnTo>
                    <a:lnTo>
                      <a:pt x="67" y="49"/>
                    </a:lnTo>
                    <a:lnTo>
                      <a:pt x="65" y="39"/>
                    </a:lnTo>
                    <a:lnTo>
                      <a:pt x="62" y="30"/>
                    </a:lnTo>
                    <a:lnTo>
                      <a:pt x="59" y="23"/>
                    </a:lnTo>
                    <a:lnTo>
                      <a:pt x="55" y="17"/>
                    </a:lnTo>
                    <a:lnTo>
                      <a:pt x="51" y="12"/>
                    </a:lnTo>
                    <a:lnTo>
                      <a:pt x="45" y="6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69" name="Freeform 1218"/>
              <p:cNvSpPr>
                <a:spLocks/>
              </p:cNvSpPr>
              <p:nvPr userDrawn="1"/>
            </p:nvSpPr>
            <p:spPr bwMode="auto">
              <a:xfrm>
                <a:off x="3351" y="2432"/>
                <a:ext cx="31" cy="47"/>
              </a:xfrm>
              <a:custGeom>
                <a:avLst/>
                <a:gdLst>
                  <a:gd name="T0" fmla="*/ 0 w 63"/>
                  <a:gd name="T1" fmla="*/ 0 h 93"/>
                  <a:gd name="T2" fmla="*/ 0 w 63"/>
                  <a:gd name="T3" fmla="*/ 1 h 93"/>
                  <a:gd name="T4" fmla="*/ 0 w 63"/>
                  <a:gd name="T5" fmla="*/ 1 h 93"/>
                  <a:gd name="T6" fmla="*/ 0 w 63"/>
                  <a:gd name="T7" fmla="*/ 1 h 93"/>
                  <a:gd name="T8" fmla="*/ 0 w 63"/>
                  <a:gd name="T9" fmla="*/ 1 h 93"/>
                  <a:gd name="T10" fmla="*/ 0 w 63"/>
                  <a:gd name="T11" fmla="*/ 1 h 93"/>
                  <a:gd name="T12" fmla="*/ 0 w 63"/>
                  <a:gd name="T13" fmla="*/ 1 h 93"/>
                  <a:gd name="T14" fmla="*/ 0 w 63"/>
                  <a:gd name="T15" fmla="*/ 1 h 93"/>
                  <a:gd name="T16" fmla="*/ 0 w 63"/>
                  <a:gd name="T17" fmla="*/ 1 h 93"/>
                  <a:gd name="T18" fmla="*/ 0 w 63"/>
                  <a:gd name="T19" fmla="*/ 1 h 93"/>
                  <a:gd name="T20" fmla="*/ 0 w 63"/>
                  <a:gd name="T21" fmla="*/ 1 h 93"/>
                  <a:gd name="T22" fmla="*/ 0 w 63"/>
                  <a:gd name="T23" fmla="*/ 1 h 93"/>
                  <a:gd name="T24" fmla="*/ 0 w 63"/>
                  <a:gd name="T25" fmla="*/ 1 h 93"/>
                  <a:gd name="T26" fmla="*/ 0 w 63"/>
                  <a:gd name="T27" fmla="*/ 1 h 93"/>
                  <a:gd name="T28" fmla="*/ 0 w 63"/>
                  <a:gd name="T29" fmla="*/ 1 h 93"/>
                  <a:gd name="T30" fmla="*/ 0 w 63"/>
                  <a:gd name="T31" fmla="*/ 1 h 93"/>
                  <a:gd name="T32" fmla="*/ 0 w 63"/>
                  <a:gd name="T33" fmla="*/ 1 h 93"/>
                  <a:gd name="T34" fmla="*/ 0 w 63"/>
                  <a:gd name="T35" fmla="*/ 1 h 93"/>
                  <a:gd name="T36" fmla="*/ 0 w 63"/>
                  <a:gd name="T37" fmla="*/ 1 h 93"/>
                  <a:gd name="T38" fmla="*/ 0 w 63"/>
                  <a:gd name="T39" fmla="*/ 1 h 93"/>
                  <a:gd name="T40" fmla="*/ 0 w 63"/>
                  <a:gd name="T41" fmla="*/ 1 h 93"/>
                  <a:gd name="T42" fmla="*/ 0 w 63"/>
                  <a:gd name="T43" fmla="*/ 1 h 93"/>
                  <a:gd name="T44" fmla="*/ 0 w 63"/>
                  <a:gd name="T45" fmla="*/ 1 h 93"/>
                  <a:gd name="T46" fmla="*/ 0 w 63"/>
                  <a:gd name="T47" fmla="*/ 1 h 93"/>
                  <a:gd name="T48" fmla="*/ 0 w 63"/>
                  <a:gd name="T49" fmla="*/ 1 h 93"/>
                  <a:gd name="T50" fmla="*/ 0 w 63"/>
                  <a:gd name="T51" fmla="*/ 1 h 93"/>
                  <a:gd name="T52" fmla="*/ 0 w 63"/>
                  <a:gd name="T53" fmla="*/ 1 h 93"/>
                  <a:gd name="T54" fmla="*/ 0 w 63"/>
                  <a:gd name="T55" fmla="*/ 1 h 93"/>
                  <a:gd name="T56" fmla="*/ 0 w 63"/>
                  <a:gd name="T57" fmla="*/ 1 h 93"/>
                  <a:gd name="T58" fmla="*/ 0 w 63"/>
                  <a:gd name="T59" fmla="*/ 1 h 93"/>
                  <a:gd name="T60" fmla="*/ 0 w 63"/>
                  <a:gd name="T61" fmla="*/ 1 h 93"/>
                  <a:gd name="T62" fmla="*/ 0 w 63"/>
                  <a:gd name="T63" fmla="*/ 1 h 93"/>
                  <a:gd name="T64" fmla="*/ 0 w 63"/>
                  <a:gd name="T65" fmla="*/ 1 h 93"/>
                  <a:gd name="T66" fmla="*/ 0 w 63"/>
                  <a:gd name="T67" fmla="*/ 1 h 93"/>
                  <a:gd name="T68" fmla="*/ 0 w 63"/>
                  <a:gd name="T69" fmla="*/ 1 h 93"/>
                  <a:gd name="T70" fmla="*/ 0 w 63"/>
                  <a:gd name="T71" fmla="*/ 1 h 93"/>
                  <a:gd name="T72" fmla="*/ 0 w 63"/>
                  <a:gd name="T73" fmla="*/ 1 h 93"/>
                  <a:gd name="T74" fmla="*/ 0 w 63"/>
                  <a:gd name="T75" fmla="*/ 1 h 93"/>
                  <a:gd name="T76" fmla="*/ 0 w 63"/>
                  <a:gd name="T77" fmla="*/ 1 h 93"/>
                  <a:gd name="T78" fmla="*/ 0 w 63"/>
                  <a:gd name="T79" fmla="*/ 0 h 93"/>
                  <a:gd name="T80" fmla="*/ 0 w 63"/>
                  <a:gd name="T81" fmla="*/ 0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93">
                    <a:moveTo>
                      <a:pt x="24" y="0"/>
                    </a:moveTo>
                    <a:lnTo>
                      <a:pt x="21" y="1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9"/>
                    </a:lnTo>
                    <a:lnTo>
                      <a:pt x="3" y="58"/>
                    </a:lnTo>
                    <a:lnTo>
                      <a:pt x="6" y="67"/>
                    </a:lnTo>
                    <a:lnTo>
                      <a:pt x="8" y="74"/>
                    </a:lnTo>
                    <a:lnTo>
                      <a:pt x="13" y="80"/>
                    </a:lnTo>
                    <a:lnTo>
                      <a:pt x="17" y="84"/>
                    </a:lnTo>
                    <a:lnTo>
                      <a:pt x="21" y="88"/>
                    </a:lnTo>
                    <a:lnTo>
                      <a:pt x="25" y="91"/>
                    </a:lnTo>
                    <a:lnTo>
                      <a:pt x="30" y="93"/>
                    </a:lnTo>
                    <a:lnTo>
                      <a:pt x="35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4" y="92"/>
                    </a:lnTo>
                    <a:lnTo>
                      <a:pt x="47" y="91"/>
                    </a:lnTo>
                    <a:lnTo>
                      <a:pt x="48" y="89"/>
                    </a:lnTo>
                    <a:lnTo>
                      <a:pt x="54" y="85"/>
                    </a:lnTo>
                    <a:lnTo>
                      <a:pt x="58" y="78"/>
                    </a:lnTo>
                    <a:lnTo>
                      <a:pt x="61" y="71"/>
                    </a:lnTo>
                    <a:lnTo>
                      <a:pt x="62" y="63"/>
                    </a:lnTo>
                    <a:lnTo>
                      <a:pt x="63" y="55"/>
                    </a:lnTo>
                    <a:lnTo>
                      <a:pt x="62" y="45"/>
                    </a:lnTo>
                    <a:lnTo>
                      <a:pt x="61" y="36"/>
                    </a:lnTo>
                    <a:lnTo>
                      <a:pt x="58" y="27"/>
                    </a:lnTo>
                    <a:lnTo>
                      <a:pt x="55" y="21"/>
                    </a:lnTo>
                    <a:lnTo>
                      <a:pt x="51" y="15"/>
                    </a:lnTo>
                    <a:lnTo>
                      <a:pt x="47" y="10"/>
                    </a:lnTo>
                    <a:lnTo>
                      <a:pt x="43" y="5"/>
                    </a:lnTo>
                    <a:lnTo>
                      <a:pt x="37" y="3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0" name="Freeform 1219"/>
              <p:cNvSpPr>
                <a:spLocks/>
              </p:cNvSpPr>
              <p:nvPr userDrawn="1"/>
            </p:nvSpPr>
            <p:spPr bwMode="auto">
              <a:xfrm>
                <a:off x="3439" y="2657"/>
                <a:ext cx="33" cy="48"/>
              </a:xfrm>
              <a:custGeom>
                <a:avLst/>
                <a:gdLst>
                  <a:gd name="T0" fmla="*/ 1 w 66"/>
                  <a:gd name="T1" fmla="*/ 0 h 94"/>
                  <a:gd name="T2" fmla="*/ 1 w 66"/>
                  <a:gd name="T3" fmla="*/ 0 h 94"/>
                  <a:gd name="T4" fmla="*/ 1 w 66"/>
                  <a:gd name="T5" fmla="*/ 1 h 94"/>
                  <a:gd name="T6" fmla="*/ 1 w 66"/>
                  <a:gd name="T7" fmla="*/ 1 h 94"/>
                  <a:gd name="T8" fmla="*/ 1 w 66"/>
                  <a:gd name="T9" fmla="*/ 1 h 94"/>
                  <a:gd name="T10" fmla="*/ 1 w 66"/>
                  <a:gd name="T11" fmla="*/ 1 h 94"/>
                  <a:gd name="T12" fmla="*/ 1 w 66"/>
                  <a:gd name="T13" fmla="*/ 1 h 94"/>
                  <a:gd name="T14" fmla="*/ 1 w 66"/>
                  <a:gd name="T15" fmla="*/ 1 h 94"/>
                  <a:gd name="T16" fmla="*/ 1 w 66"/>
                  <a:gd name="T17" fmla="*/ 1 h 94"/>
                  <a:gd name="T18" fmla="*/ 1 w 66"/>
                  <a:gd name="T19" fmla="*/ 1 h 94"/>
                  <a:gd name="T20" fmla="*/ 1 w 66"/>
                  <a:gd name="T21" fmla="*/ 1 h 94"/>
                  <a:gd name="T22" fmla="*/ 0 w 66"/>
                  <a:gd name="T23" fmla="*/ 1 h 94"/>
                  <a:gd name="T24" fmla="*/ 1 w 66"/>
                  <a:gd name="T25" fmla="*/ 1 h 94"/>
                  <a:gd name="T26" fmla="*/ 1 w 66"/>
                  <a:gd name="T27" fmla="*/ 1 h 94"/>
                  <a:gd name="T28" fmla="*/ 1 w 66"/>
                  <a:gd name="T29" fmla="*/ 1 h 94"/>
                  <a:gd name="T30" fmla="*/ 1 w 66"/>
                  <a:gd name="T31" fmla="*/ 1 h 94"/>
                  <a:gd name="T32" fmla="*/ 1 w 66"/>
                  <a:gd name="T33" fmla="*/ 1 h 94"/>
                  <a:gd name="T34" fmla="*/ 1 w 66"/>
                  <a:gd name="T35" fmla="*/ 1 h 94"/>
                  <a:gd name="T36" fmla="*/ 1 w 66"/>
                  <a:gd name="T37" fmla="*/ 1 h 94"/>
                  <a:gd name="T38" fmla="*/ 1 w 66"/>
                  <a:gd name="T39" fmla="*/ 1 h 94"/>
                  <a:gd name="T40" fmla="*/ 1 w 66"/>
                  <a:gd name="T41" fmla="*/ 1 h 94"/>
                  <a:gd name="T42" fmla="*/ 1 w 66"/>
                  <a:gd name="T43" fmla="*/ 1 h 94"/>
                  <a:gd name="T44" fmla="*/ 1 w 66"/>
                  <a:gd name="T45" fmla="*/ 1 h 94"/>
                  <a:gd name="T46" fmla="*/ 1 w 66"/>
                  <a:gd name="T47" fmla="*/ 1 h 94"/>
                  <a:gd name="T48" fmla="*/ 1 w 66"/>
                  <a:gd name="T49" fmla="*/ 1 h 94"/>
                  <a:gd name="T50" fmla="*/ 1 w 66"/>
                  <a:gd name="T51" fmla="*/ 1 h 94"/>
                  <a:gd name="T52" fmla="*/ 1 w 66"/>
                  <a:gd name="T53" fmla="*/ 1 h 94"/>
                  <a:gd name="T54" fmla="*/ 1 w 66"/>
                  <a:gd name="T55" fmla="*/ 1 h 94"/>
                  <a:gd name="T56" fmla="*/ 1 w 66"/>
                  <a:gd name="T57" fmla="*/ 1 h 94"/>
                  <a:gd name="T58" fmla="*/ 1 w 66"/>
                  <a:gd name="T59" fmla="*/ 1 h 94"/>
                  <a:gd name="T60" fmla="*/ 1 w 66"/>
                  <a:gd name="T61" fmla="*/ 1 h 94"/>
                  <a:gd name="T62" fmla="*/ 1 w 66"/>
                  <a:gd name="T63" fmla="*/ 1 h 94"/>
                  <a:gd name="T64" fmla="*/ 1 w 66"/>
                  <a:gd name="T65" fmla="*/ 1 h 94"/>
                  <a:gd name="T66" fmla="*/ 1 w 66"/>
                  <a:gd name="T67" fmla="*/ 1 h 94"/>
                  <a:gd name="T68" fmla="*/ 1 w 66"/>
                  <a:gd name="T69" fmla="*/ 1 h 94"/>
                  <a:gd name="T70" fmla="*/ 1 w 66"/>
                  <a:gd name="T71" fmla="*/ 1 h 94"/>
                  <a:gd name="T72" fmla="*/ 1 w 66"/>
                  <a:gd name="T73" fmla="*/ 1 h 94"/>
                  <a:gd name="T74" fmla="*/ 1 w 66"/>
                  <a:gd name="T75" fmla="*/ 1 h 94"/>
                  <a:gd name="T76" fmla="*/ 1 w 66"/>
                  <a:gd name="T77" fmla="*/ 1 h 94"/>
                  <a:gd name="T78" fmla="*/ 1 w 66"/>
                  <a:gd name="T79" fmla="*/ 1 h 94"/>
                  <a:gd name="T80" fmla="*/ 1 w 66"/>
                  <a:gd name="T81" fmla="*/ 1 h 94"/>
                  <a:gd name="T82" fmla="*/ 1 w 66"/>
                  <a:gd name="T83" fmla="*/ 1 h 94"/>
                  <a:gd name="T84" fmla="*/ 1 w 66"/>
                  <a:gd name="T85" fmla="*/ 1 h 94"/>
                  <a:gd name="T86" fmla="*/ 1 w 66"/>
                  <a:gd name="T87" fmla="*/ 1 h 94"/>
                  <a:gd name="T88" fmla="*/ 1 w 66"/>
                  <a:gd name="T89" fmla="*/ 0 h 94"/>
                  <a:gd name="T90" fmla="*/ 1 w 66"/>
                  <a:gd name="T91" fmla="*/ 0 h 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6" h="94">
                    <a:moveTo>
                      <a:pt x="24" y="0"/>
                    </a:moveTo>
                    <a:lnTo>
                      <a:pt x="22" y="0"/>
                    </a:lnTo>
                    <a:lnTo>
                      <a:pt x="20" y="1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5" y="13"/>
                    </a:lnTo>
                    <a:lnTo>
                      <a:pt x="2" y="20"/>
                    </a:lnTo>
                    <a:lnTo>
                      <a:pt x="1" y="28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8" y="71"/>
                    </a:lnTo>
                    <a:lnTo>
                      <a:pt x="12" y="78"/>
                    </a:lnTo>
                    <a:lnTo>
                      <a:pt x="16" y="83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31" y="93"/>
                    </a:lnTo>
                    <a:lnTo>
                      <a:pt x="35" y="94"/>
                    </a:lnTo>
                    <a:lnTo>
                      <a:pt x="41" y="94"/>
                    </a:lnTo>
                    <a:lnTo>
                      <a:pt x="44" y="94"/>
                    </a:lnTo>
                    <a:lnTo>
                      <a:pt x="45" y="94"/>
                    </a:lnTo>
                    <a:lnTo>
                      <a:pt x="48" y="93"/>
                    </a:lnTo>
                    <a:lnTo>
                      <a:pt x="50" y="92"/>
                    </a:lnTo>
                    <a:lnTo>
                      <a:pt x="53" y="89"/>
                    </a:lnTo>
                    <a:lnTo>
                      <a:pt x="56" y="88"/>
                    </a:lnTo>
                    <a:lnTo>
                      <a:pt x="57" y="85"/>
                    </a:lnTo>
                    <a:lnTo>
                      <a:pt x="60" y="81"/>
                    </a:lnTo>
                    <a:lnTo>
                      <a:pt x="61" y="78"/>
                    </a:lnTo>
                    <a:lnTo>
                      <a:pt x="63" y="74"/>
                    </a:lnTo>
                    <a:lnTo>
                      <a:pt x="64" y="67"/>
                    </a:lnTo>
                    <a:lnTo>
                      <a:pt x="66" y="57"/>
                    </a:lnTo>
                    <a:lnTo>
                      <a:pt x="66" y="48"/>
                    </a:lnTo>
                    <a:lnTo>
                      <a:pt x="63" y="39"/>
                    </a:lnTo>
                    <a:lnTo>
                      <a:pt x="60" y="30"/>
                    </a:lnTo>
                    <a:lnTo>
                      <a:pt x="57" y="23"/>
                    </a:lnTo>
                    <a:lnTo>
                      <a:pt x="53" y="16"/>
                    </a:lnTo>
                    <a:lnTo>
                      <a:pt x="49" y="11"/>
                    </a:lnTo>
                    <a:lnTo>
                      <a:pt x="45" y="6"/>
                    </a:lnTo>
                    <a:lnTo>
                      <a:pt x="39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1" name="Freeform 1220"/>
              <p:cNvSpPr>
                <a:spLocks/>
              </p:cNvSpPr>
              <p:nvPr userDrawn="1"/>
            </p:nvSpPr>
            <p:spPr bwMode="auto">
              <a:xfrm>
                <a:off x="3347" y="2625"/>
                <a:ext cx="31" cy="45"/>
              </a:xfrm>
              <a:custGeom>
                <a:avLst/>
                <a:gdLst>
                  <a:gd name="T0" fmla="*/ 1 w 62"/>
                  <a:gd name="T1" fmla="*/ 0 h 91"/>
                  <a:gd name="T2" fmla="*/ 1 w 62"/>
                  <a:gd name="T3" fmla="*/ 0 h 91"/>
                  <a:gd name="T4" fmla="*/ 1 w 62"/>
                  <a:gd name="T5" fmla="*/ 0 h 91"/>
                  <a:gd name="T6" fmla="*/ 1 w 62"/>
                  <a:gd name="T7" fmla="*/ 0 h 91"/>
                  <a:gd name="T8" fmla="*/ 1 w 62"/>
                  <a:gd name="T9" fmla="*/ 0 h 91"/>
                  <a:gd name="T10" fmla="*/ 1 w 62"/>
                  <a:gd name="T11" fmla="*/ 0 h 91"/>
                  <a:gd name="T12" fmla="*/ 1 w 62"/>
                  <a:gd name="T13" fmla="*/ 0 h 91"/>
                  <a:gd name="T14" fmla="*/ 1 w 62"/>
                  <a:gd name="T15" fmla="*/ 0 h 91"/>
                  <a:gd name="T16" fmla="*/ 0 w 62"/>
                  <a:gd name="T17" fmla="*/ 0 h 91"/>
                  <a:gd name="T18" fmla="*/ 0 w 62"/>
                  <a:gd name="T19" fmla="*/ 0 h 91"/>
                  <a:gd name="T20" fmla="*/ 0 w 62"/>
                  <a:gd name="T21" fmla="*/ 0 h 91"/>
                  <a:gd name="T22" fmla="*/ 1 w 62"/>
                  <a:gd name="T23" fmla="*/ 0 h 91"/>
                  <a:gd name="T24" fmla="*/ 1 w 62"/>
                  <a:gd name="T25" fmla="*/ 0 h 91"/>
                  <a:gd name="T26" fmla="*/ 1 w 62"/>
                  <a:gd name="T27" fmla="*/ 0 h 91"/>
                  <a:gd name="T28" fmla="*/ 1 w 62"/>
                  <a:gd name="T29" fmla="*/ 0 h 91"/>
                  <a:gd name="T30" fmla="*/ 1 w 62"/>
                  <a:gd name="T31" fmla="*/ 0 h 91"/>
                  <a:gd name="T32" fmla="*/ 1 w 62"/>
                  <a:gd name="T33" fmla="*/ 0 h 91"/>
                  <a:gd name="T34" fmla="*/ 1 w 62"/>
                  <a:gd name="T35" fmla="*/ 0 h 91"/>
                  <a:gd name="T36" fmla="*/ 1 w 62"/>
                  <a:gd name="T37" fmla="*/ 0 h 91"/>
                  <a:gd name="T38" fmla="*/ 1 w 62"/>
                  <a:gd name="T39" fmla="*/ 0 h 91"/>
                  <a:gd name="T40" fmla="*/ 1 w 62"/>
                  <a:gd name="T41" fmla="*/ 0 h 91"/>
                  <a:gd name="T42" fmla="*/ 1 w 62"/>
                  <a:gd name="T43" fmla="*/ 0 h 91"/>
                  <a:gd name="T44" fmla="*/ 1 w 62"/>
                  <a:gd name="T45" fmla="*/ 0 h 91"/>
                  <a:gd name="T46" fmla="*/ 1 w 62"/>
                  <a:gd name="T47" fmla="*/ 0 h 91"/>
                  <a:gd name="T48" fmla="*/ 1 w 62"/>
                  <a:gd name="T49" fmla="*/ 0 h 91"/>
                  <a:gd name="T50" fmla="*/ 1 w 62"/>
                  <a:gd name="T51" fmla="*/ 0 h 91"/>
                  <a:gd name="T52" fmla="*/ 1 w 62"/>
                  <a:gd name="T53" fmla="*/ 0 h 91"/>
                  <a:gd name="T54" fmla="*/ 1 w 62"/>
                  <a:gd name="T55" fmla="*/ 0 h 91"/>
                  <a:gd name="T56" fmla="*/ 1 w 62"/>
                  <a:gd name="T57" fmla="*/ 0 h 91"/>
                  <a:gd name="T58" fmla="*/ 1 w 62"/>
                  <a:gd name="T59" fmla="*/ 0 h 91"/>
                  <a:gd name="T60" fmla="*/ 1 w 62"/>
                  <a:gd name="T61" fmla="*/ 0 h 91"/>
                  <a:gd name="T62" fmla="*/ 1 w 62"/>
                  <a:gd name="T63" fmla="*/ 0 h 91"/>
                  <a:gd name="T64" fmla="*/ 1 w 62"/>
                  <a:gd name="T65" fmla="*/ 0 h 91"/>
                  <a:gd name="T66" fmla="*/ 1 w 62"/>
                  <a:gd name="T67" fmla="*/ 0 h 91"/>
                  <a:gd name="T68" fmla="*/ 1 w 62"/>
                  <a:gd name="T69" fmla="*/ 0 h 91"/>
                  <a:gd name="T70" fmla="*/ 1 w 62"/>
                  <a:gd name="T71" fmla="*/ 0 h 91"/>
                  <a:gd name="T72" fmla="*/ 1 w 62"/>
                  <a:gd name="T73" fmla="*/ 0 h 91"/>
                  <a:gd name="T74" fmla="*/ 1 w 62"/>
                  <a:gd name="T75" fmla="*/ 0 h 91"/>
                  <a:gd name="T76" fmla="*/ 1 w 62"/>
                  <a:gd name="T77" fmla="*/ 0 h 91"/>
                  <a:gd name="T78" fmla="*/ 1 w 62"/>
                  <a:gd name="T79" fmla="*/ 0 h 91"/>
                  <a:gd name="T80" fmla="*/ 1 w 62"/>
                  <a:gd name="T81" fmla="*/ 0 h 91"/>
                  <a:gd name="T82" fmla="*/ 1 w 62"/>
                  <a:gd name="T83" fmla="*/ 0 h 91"/>
                  <a:gd name="T84" fmla="*/ 1 w 62"/>
                  <a:gd name="T85" fmla="*/ 0 h 91"/>
                  <a:gd name="T86" fmla="*/ 1 w 62"/>
                  <a:gd name="T87" fmla="*/ 0 h 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2" h="91">
                    <a:moveTo>
                      <a:pt x="22" y="0"/>
                    </a:moveTo>
                    <a:lnTo>
                      <a:pt x="21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6" y="12"/>
                    </a:lnTo>
                    <a:lnTo>
                      <a:pt x="3" y="19"/>
                    </a:lnTo>
                    <a:lnTo>
                      <a:pt x="0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9" y="69"/>
                    </a:lnTo>
                    <a:lnTo>
                      <a:pt x="11" y="76"/>
                    </a:lnTo>
                    <a:lnTo>
                      <a:pt x="15" y="80"/>
                    </a:lnTo>
                    <a:lnTo>
                      <a:pt x="20" y="84"/>
                    </a:lnTo>
                    <a:lnTo>
                      <a:pt x="25" y="88"/>
                    </a:lnTo>
                    <a:lnTo>
                      <a:pt x="29" y="89"/>
                    </a:lnTo>
                    <a:lnTo>
                      <a:pt x="33" y="91"/>
                    </a:lnTo>
                    <a:lnTo>
                      <a:pt x="39" y="91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89"/>
                    </a:lnTo>
                    <a:lnTo>
                      <a:pt x="47" y="88"/>
                    </a:lnTo>
                    <a:lnTo>
                      <a:pt x="50" y="87"/>
                    </a:lnTo>
                    <a:lnTo>
                      <a:pt x="53" y="84"/>
                    </a:lnTo>
                    <a:lnTo>
                      <a:pt x="54" y="81"/>
                    </a:lnTo>
                    <a:lnTo>
                      <a:pt x="57" y="78"/>
                    </a:lnTo>
                    <a:lnTo>
                      <a:pt x="59" y="71"/>
                    </a:lnTo>
                    <a:lnTo>
                      <a:pt x="61" y="63"/>
                    </a:lnTo>
                    <a:lnTo>
                      <a:pt x="62" y="55"/>
                    </a:lnTo>
                    <a:lnTo>
                      <a:pt x="61" y="45"/>
                    </a:lnTo>
                    <a:lnTo>
                      <a:pt x="59" y="37"/>
                    </a:lnTo>
                    <a:lnTo>
                      <a:pt x="57" y="27"/>
                    </a:lnTo>
                    <a:lnTo>
                      <a:pt x="54" y="21"/>
                    </a:lnTo>
                    <a:lnTo>
                      <a:pt x="50" y="15"/>
                    </a:lnTo>
                    <a:lnTo>
                      <a:pt x="46" y="10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37" y="3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2" name="Freeform 1221"/>
              <p:cNvSpPr>
                <a:spLocks/>
              </p:cNvSpPr>
              <p:nvPr userDrawn="1"/>
            </p:nvSpPr>
            <p:spPr bwMode="auto">
              <a:xfrm>
                <a:off x="3434" y="2850"/>
                <a:ext cx="33" cy="47"/>
              </a:xfrm>
              <a:custGeom>
                <a:avLst/>
                <a:gdLst>
                  <a:gd name="T0" fmla="*/ 1 w 65"/>
                  <a:gd name="T1" fmla="*/ 0 h 93"/>
                  <a:gd name="T2" fmla="*/ 1 w 65"/>
                  <a:gd name="T3" fmla="*/ 0 h 93"/>
                  <a:gd name="T4" fmla="*/ 1 w 65"/>
                  <a:gd name="T5" fmla="*/ 0 h 93"/>
                  <a:gd name="T6" fmla="*/ 1 w 65"/>
                  <a:gd name="T7" fmla="*/ 1 h 93"/>
                  <a:gd name="T8" fmla="*/ 1 w 65"/>
                  <a:gd name="T9" fmla="*/ 1 h 93"/>
                  <a:gd name="T10" fmla="*/ 1 w 65"/>
                  <a:gd name="T11" fmla="*/ 1 h 93"/>
                  <a:gd name="T12" fmla="*/ 1 w 65"/>
                  <a:gd name="T13" fmla="*/ 1 h 93"/>
                  <a:gd name="T14" fmla="*/ 1 w 65"/>
                  <a:gd name="T15" fmla="*/ 1 h 93"/>
                  <a:gd name="T16" fmla="*/ 1 w 65"/>
                  <a:gd name="T17" fmla="*/ 1 h 93"/>
                  <a:gd name="T18" fmla="*/ 0 w 65"/>
                  <a:gd name="T19" fmla="*/ 1 h 93"/>
                  <a:gd name="T20" fmla="*/ 0 w 65"/>
                  <a:gd name="T21" fmla="*/ 1 h 93"/>
                  <a:gd name="T22" fmla="*/ 1 w 65"/>
                  <a:gd name="T23" fmla="*/ 1 h 93"/>
                  <a:gd name="T24" fmla="*/ 1 w 65"/>
                  <a:gd name="T25" fmla="*/ 1 h 93"/>
                  <a:gd name="T26" fmla="*/ 1 w 65"/>
                  <a:gd name="T27" fmla="*/ 1 h 93"/>
                  <a:gd name="T28" fmla="*/ 1 w 65"/>
                  <a:gd name="T29" fmla="*/ 1 h 93"/>
                  <a:gd name="T30" fmla="*/ 1 w 65"/>
                  <a:gd name="T31" fmla="*/ 1 h 93"/>
                  <a:gd name="T32" fmla="*/ 1 w 65"/>
                  <a:gd name="T33" fmla="*/ 1 h 93"/>
                  <a:gd name="T34" fmla="*/ 1 w 65"/>
                  <a:gd name="T35" fmla="*/ 1 h 93"/>
                  <a:gd name="T36" fmla="*/ 1 w 65"/>
                  <a:gd name="T37" fmla="*/ 1 h 93"/>
                  <a:gd name="T38" fmla="*/ 1 w 65"/>
                  <a:gd name="T39" fmla="*/ 1 h 93"/>
                  <a:gd name="T40" fmla="*/ 1 w 65"/>
                  <a:gd name="T41" fmla="*/ 1 h 93"/>
                  <a:gd name="T42" fmla="*/ 1 w 65"/>
                  <a:gd name="T43" fmla="*/ 1 h 93"/>
                  <a:gd name="T44" fmla="*/ 1 w 65"/>
                  <a:gd name="T45" fmla="*/ 1 h 93"/>
                  <a:gd name="T46" fmla="*/ 1 w 65"/>
                  <a:gd name="T47" fmla="*/ 1 h 93"/>
                  <a:gd name="T48" fmla="*/ 1 w 65"/>
                  <a:gd name="T49" fmla="*/ 1 h 93"/>
                  <a:gd name="T50" fmla="*/ 1 w 65"/>
                  <a:gd name="T51" fmla="*/ 1 h 93"/>
                  <a:gd name="T52" fmla="*/ 1 w 65"/>
                  <a:gd name="T53" fmla="*/ 1 h 93"/>
                  <a:gd name="T54" fmla="*/ 1 w 65"/>
                  <a:gd name="T55" fmla="*/ 1 h 93"/>
                  <a:gd name="T56" fmla="*/ 1 w 65"/>
                  <a:gd name="T57" fmla="*/ 1 h 93"/>
                  <a:gd name="T58" fmla="*/ 1 w 65"/>
                  <a:gd name="T59" fmla="*/ 1 h 93"/>
                  <a:gd name="T60" fmla="*/ 1 w 65"/>
                  <a:gd name="T61" fmla="*/ 1 h 93"/>
                  <a:gd name="T62" fmla="*/ 1 w 65"/>
                  <a:gd name="T63" fmla="*/ 1 h 93"/>
                  <a:gd name="T64" fmla="*/ 1 w 65"/>
                  <a:gd name="T65" fmla="*/ 1 h 93"/>
                  <a:gd name="T66" fmla="*/ 1 w 65"/>
                  <a:gd name="T67" fmla="*/ 1 h 93"/>
                  <a:gd name="T68" fmla="*/ 1 w 65"/>
                  <a:gd name="T69" fmla="*/ 1 h 93"/>
                  <a:gd name="T70" fmla="*/ 1 w 65"/>
                  <a:gd name="T71" fmla="*/ 1 h 93"/>
                  <a:gd name="T72" fmla="*/ 1 w 65"/>
                  <a:gd name="T73" fmla="*/ 1 h 93"/>
                  <a:gd name="T74" fmla="*/ 1 w 65"/>
                  <a:gd name="T75" fmla="*/ 1 h 93"/>
                  <a:gd name="T76" fmla="*/ 1 w 65"/>
                  <a:gd name="T77" fmla="*/ 1 h 93"/>
                  <a:gd name="T78" fmla="*/ 1 w 65"/>
                  <a:gd name="T79" fmla="*/ 0 h 93"/>
                  <a:gd name="T80" fmla="*/ 1 w 65"/>
                  <a:gd name="T81" fmla="*/ 0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5" h="93">
                    <a:moveTo>
                      <a:pt x="23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5" y="61"/>
                    </a:lnTo>
                    <a:lnTo>
                      <a:pt x="8" y="68"/>
                    </a:lnTo>
                    <a:lnTo>
                      <a:pt x="12" y="74"/>
                    </a:lnTo>
                    <a:lnTo>
                      <a:pt x="16" y="79"/>
                    </a:lnTo>
                    <a:lnTo>
                      <a:pt x="21" y="85"/>
                    </a:lnTo>
                    <a:lnTo>
                      <a:pt x="25" y="88"/>
                    </a:lnTo>
                    <a:lnTo>
                      <a:pt x="30" y="90"/>
                    </a:lnTo>
                    <a:lnTo>
                      <a:pt x="36" y="93"/>
                    </a:lnTo>
                    <a:lnTo>
                      <a:pt x="40" y="93"/>
                    </a:lnTo>
                    <a:lnTo>
                      <a:pt x="43" y="93"/>
                    </a:lnTo>
                    <a:lnTo>
                      <a:pt x="45" y="93"/>
                    </a:lnTo>
                    <a:lnTo>
                      <a:pt x="47" y="92"/>
                    </a:lnTo>
                    <a:lnTo>
                      <a:pt x="49" y="90"/>
                    </a:lnTo>
                    <a:lnTo>
                      <a:pt x="55" y="86"/>
                    </a:lnTo>
                    <a:lnTo>
                      <a:pt x="56" y="85"/>
                    </a:lnTo>
                    <a:lnTo>
                      <a:pt x="59" y="82"/>
                    </a:lnTo>
                    <a:lnTo>
                      <a:pt x="62" y="75"/>
                    </a:lnTo>
                    <a:lnTo>
                      <a:pt x="63" y="67"/>
                    </a:lnTo>
                    <a:lnTo>
                      <a:pt x="65" y="59"/>
                    </a:lnTo>
                    <a:lnTo>
                      <a:pt x="65" y="49"/>
                    </a:lnTo>
                    <a:lnTo>
                      <a:pt x="62" y="41"/>
                    </a:lnTo>
                    <a:lnTo>
                      <a:pt x="59" y="31"/>
                    </a:lnTo>
                    <a:lnTo>
                      <a:pt x="52" y="17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3" name="Freeform 1222"/>
              <p:cNvSpPr>
                <a:spLocks/>
              </p:cNvSpPr>
              <p:nvPr userDrawn="1"/>
            </p:nvSpPr>
            <p:spPr bwMode="auto">
              <a:xfrm>
                <a:off x="3263" y="2408"/>
                <a:ext cx="29" cy="46"/>
              </a:xfrm>
              <a:custGeom>
                <a:avLst/>
                <a:gdLst>
                  <a:gd name="T0" fmla="*/ 1 w 57"/>
                  <a:gd name="T1" fmla="*/ 0 h 91"/>
                  <a:gd name="T2" fmla="*/ 1 w 57"/>
                  <a:gd name="T3" fmla="*/ 0 h 91"/>
                  <a:gd name="T4" fmla="*/ 1 w 57"/>
                  <a:gd name="T5" fmla="*/ 1 h 91"/>
                  <a:gd name="T6" fmla="*/ 1 w 57"/>
                  <a:gd name="T7" fmla="*/ 1 h 91"/>
                  <a:gd name="T8" fmla="*/ 1 w 57"/>
                  <a:gd name="T9" fmla="*/ 1 h 91"/>
                  <a:gd name="T10" fmla="*/ 1 w 57"/>
                  <a:gd name="T11" fmla="*/ 1 h 91"/>
                  <a:gd name="T12" fmla="*/ 1 w 57"/>
                  <a:gd name="T13" fmla="*/ 1 h 91"/>
                  <a:gd name="T14" fmla="*/ 1 w 57"/>
                  <a:gd name="T15" fmla="*/ 1 h 91"/>
                  <a:gd name="T16" fmla="*/ 0 w 57"/>
                  <a:gd name="T17" fmla="*/ 1 h 91"/>
                  <a:gd name="T18" fmla="*/ 0 w 57"/>
                  <a:gd name="T19" fmla="*/ 1 h 91"/>
                  <a:gd name="T20" fmla="*/ 0 w 57"/>
                  <a:gd name="T21" fmla="*/ 1 h 91"/>
                  <a:gd name="T22" fmla="*/ 1 w 57"/>
                  <a:gd name="T23" fmla="*/ 1 h 91"/>
                  <a:gd name="T24" fmla="*/ 1 w 57"/>
                  <a:gd name="T25" fmla="*/ 1 h 91"/>
                  <a:gd name="T26" fmla="*/ 1 w 57"/>
                  <a:gd name="T27" fmla="*/ 1 h 91"/>
                  <a:gd name="T28" fmla="*/ 1 w 57"/>
                  <a:gd name="T29" fmla="*/ 1 h 91"/>
                  <a:gd name="T30" fmla="*/ 1 w 57"/>
                  <a:gd name="T31" fmla="*/ 1 h 91"/>
                  <a:gd name="T32" fmla="*/ 1 w 57"/>
                  <a:gd name="T33" fmla="*/ 1 h 91"/>
                  <a:gd name="T34" fmla="*/ 1 w 57"/>
                  <a:gd name="T35" fmla="*/ 1 h 91"/>
                  <a:gd name="T36" fmla="*/ 1 w 57"/>
                  <a:gd name="T37" fmla="*/ 1 h 91"/>
                  <a:gd name="T38" fmla="*/ 1 w 57"/>
                  <a:gd name="T39" fmla="*/ 1 h 91"/>
                  <a:gd name="T40" fmla="*/ 1 w 57"/>
                  <a:gd name="T41" fmla="*/ 1 h 91"/>
                  <a:gd name="T42" fmla="*/ 1 w 57"/>
                  <a:gd name="T43" fmla="*/ 1 h 91"/>
                  <a:gd name="T44" fmla="*/ 1 w 57"/>
                  <a:gd name="T45" fmla="*/ 1 h 91"/>
                  <a:gd name="T46" fmla="*/ 1 w 57"/>
                  <a:gd name="T47" fmla="*/ 1 h 91"/>
                  <a:gd name="T48" fmla="*/ 1 w 57"/>
                  <a:gd name="T49" fmla="*/ 1 h 91"/>
                  <a:gd name="T50" fmla="*/ 1 w 57"/>
                  <a:gd name="T51" fmla="*/ 1 h 91"/>
                  <a:gd name="T52" fmla="*/ 1 w 57"/>
                  <a:gd name="T53" fmla="*/ 1 h 91"/>
                  <a:gd name="T54" fmla="*/ 1 w 57"/>
                  <a:gd name="T55" fmla="*/ 1 h 91"/>
                  <a:gd name="T56" fmla="*/ 1 w 57"/>
                  <a:gd name="T57" fmla="*/ 1 h 91"/>
                  <a:gd name="T58" fmla="*/ 1 w 57"/>
                  <a:gd name="T59" fmla="*/ 1 h 91"/>
                  <a:gd name="T60" fmla="*/ 1 w 57"/>
                  <a:gd name="T61" fmla="*/ 1 h 91"/>
                  <a:gd name="T62" fmla="*/ 1 w 57"/>
                  <a:gd name="T63" fmla="*/ 1 h 91"/>
                  <a:gd name="T64" fmla="*/ 1 w 57"/>
                  <a:gd name="T65" fmla="*/ 1 h 91"/>
                  <a:gd name="T66" fmla="*/ 1 w 57"/>
                  <a:gd name="T67" fmla="*/ 1 h 91"/>
                  <a:gd name="T68" fmla="*/ 1 w 57"/>
                  <a:gd name="T69" fmla="*/ 1 h 91"/>
                  <a:gd name="T70" fmla="*/ 1 w 57"/>
                  <a:gd name="T71" fmla="*/ 1 h 91"/>
                  <a:gd name="T72" fmla="*/ 1 w 57"/>
                  <a:gd name="T73" fmla="*/ 1 h 91"/>
                  <a:gd name="T74" fmla="*/ 1 w 57"/>
                  <a:gd name="T75" fmla="*/ 1 h 91"/>
                  <a:gd name="T76" fmla="*/ 1 w 57"/>
                  <a:gd name="T77" fmla="*/ 0 h 91"/>
                  <a:gd name="T78" fmla="*/ 1 w 57"/>
                  <a:gd name="T79" fmla="*/ 0 h 91"/>
                  <a:gd name="T80" fmla="*/ 1 w 57"/>
                  <a:gd name="T81" fmla="*/ 0 h 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91">
                    <a:moveTo>
                      <a:pt x="2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5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1" y="75"/>
                    </a:lnTo>
                    <a:lnTo>
                      <a:pt x="15" y="81"/>
                    </a:lnTo>
                    <a:lnTo>
                      <a:pt x="19" y="85"/>
                    </a:lnTo>
                    <a:lnTo>
                      <a:pt x="23" y="88"/>
                    </a:lnTo>
                    <a:lnTo>
                      <a:pt x="27" y="89"/>
                    </a:lnTo>
                    <a:lnTo>
                      <a:pt x="31" y="91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1" y="88"/>
                    </a:lnTo>
                    <a:lnTo>
                      <a:pt x="42" y="88"/>
                    </a:lnTo>
                    <a:lnTo>
                      <a:pt x="45" y="86"/>
                    </a:lnTo>
                    <a:lnTo>
                      <a:pt x="49" y="81"/>
                    </a:lnTo>
                    <a:lnTo>
                      <a:pt x="53" y="75"/>
                    </a:lnTo>
                    <a:lnTo>
                      <a:pt x="56" y="69"/>
                    </a:lnTo>
                    <a:lnTo>
                      <a:pt x="57" y="60"/>
                    </a:lnTo>
                    <a:lnTo>
                      <a:pt x="57" y="52"/>
                    </a:lnTo>
                    <a:lnTo>
                      <a:pt x="57" y="42"/>
                    </a:lnTo>
                    <a:lnTo>
                      <a:pt x="56" y="34"/>
                    </a:lnTo>
                    <a:lnTo>
                      <a:pt x="53" y="25"/>
                    </a:lnTo>
                    <a:lnTo>
                      <a:pt x="49" y="19"/>
                    </a:lnTo>
                    <a:lnTo>
                      <a:pt x="46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4" name="Freeform 1223"/>
              <p:cNvSpPr>
                <a:spLocks/>
              </p:cNvSpPr>
              <p:nvPr userDrawn="1"/>
            </p:nvSpPr>
            <p:spPr bwMode="auto">
              <a:xfrm>
                <a:off x="3319" y="2551"/>
                <a:ext cx="30" cy="46"/>
              </a:xfrm>
              <a:custGeom>
                <a:avLst/>
                <a:gdLst>
                  <a:gd name="T0" fmla="*/ 1 w 60"/>
                  <a:gd name="T1" fmla="*/ 0 h 92"/>
                  <a:gd name="T2" fmla="*/ 1 w 60"/>
                  <a:gd name="T3" fmla="*/ 1 h 92"/>
                  <a:gd name="T4" fmla="*/ 1 w 60"/>
                  <a:gd name="T5" fmla="*/ 1 h 92"/>
                  <a:gd name="T6" fmla="*/ 1 w 60"/>
                  <a:gd name="T7" fmla="*/ 1 h 92"/>
                  <a:gd name="T8" fmla="*/ 1 w 60"/>
                  <a:gd name="T9" fmla="*/ 1 h 92"/>
                  <a:gd name="T10" fmla="*/ 1 w 60"/>
                  <a:gd name="T11" fmla="*/ 1 h 92"/>
                  <a:gd name="T12" fmla="*/ 1 w 60"/>
                  <a:gd name="T13" fmla="*/ 1 h 92"/>
                  <a:gd name="T14" fmla="*/ 1 w 60"/>
                  <a:gd name="T15" fmla="*/ 1 h 92"/>
                  <a:gd name="T16" fmla="*/ 0 w 60"/>
                  <a:gd name="T17" fmla="*/ 1 h 92"/>
                  <a:gd name="T18" fmla="*/ 0 w 60"/>
                  <a:gd name="T19" fmla="*/ 1 h 92"/>
                  <a:gd name="T20" fmla="*/ 0 w 60"/>
                  <a:gd name="T21" fmla="*/ 1 h 92"/>
                  <a:gd name="T22" fmla="*/ 1 w 60"/>
                  <a:gd name="T23" fmla="*/ 1 h 92"/>
                  <a:gd name="T24" fmla="*/ 1 w 60"/>
                  <a:gd name="T25" fmla="*/ 1 h 92"/>
                  <a:gd name="T26" fmla="*/ 1 w 60"/>
                  <a:gd name="T27" fmla="*/ 1 h 92"/>
                  <a:gd name="T28" fmla="*/ 1 w 60"/>
                  <a:gd name="T29" fmla="*/ 1 h 92"/>
                  <a:gd name="T30" fmla="*/ 1 w 60"/>
                  <a:gd name="T31" fmla="*/ 1 h 92"/>
                  <a:gd name="T32" fmla="*/ 1 w 60"/>
                  <a:gd name="T33" fmla="*/ 1 h 92"/>
                  <a:gd name="T34" fmla="*/ 1 w 60"/>
                  <a:gd name="T35" fmla="*/ 1 h 92"/>
                  <a:gd name="T36" fmla="*/ 1 w 60"/>
                  <a:gd name="T37" fmla="*/ 1 h 92"/>
                  <a:gd name="T38" fmla="*/ 1 w 60"/>
                  <a:gd name="T39" fmla="*/ 1 h 92"/>
                  <a:gd name="T40" fmla="*/ 1 w 60"/>
                  <a:gd name="T41" fmla="*/ 1 h 92"/>
                  <a:gd name="T42" fmla="*/ 1 w 60"/>
                  <a:gd name="T43" fmla="*/ 1 h 92"/>
                  <a:gd name="T44" fmla="*/ 1 w 60"/>
                  <a:gd name="T45" fmla="*/ 1 h 92"/>
                  <a:gd name="T46" fmla="*/ 1 w 60"/>
                  <a:gd name="T47" fmla="*/ 1 h 92"/>
                  <a:gd name="T48" fmla="*/ 1 w 60"/>
                  <a:gd name="T49" fmla="*/ 1 h 92"/>
                  <a:gd name="T50" fmla="*/ 1 w 60"/>
                  <a:gd name="T51" fmla="*/ 1 h 92"/>
                  <a:gd name="T52" fmla="*/ 1 w 60"/>
                  <a:gd name="T53" fmla="*/ 1 h 92"/>
                  <a:gd name="T54" fmla="*/ 1 w 60"/>
                  <a:gd name="T55" fmla="*/ 1 h 92"/>
                  <a:gd name="T56" fmla="*/ 1 w 60"/>
                  <a:gd name="T57" fmla="*/ 1 h 92"/>
                  <a:gd name="T58" fmla="*/ 1 w 60"/>
                  <a:gd name="T59" fmla="*/ 1 h 92"/>
                  <a:gd name="T60" fmla="*/ 1 w 60"/>
                  <a:gd name="T61" fmla="*/ 1 h 92"/>
                  <a:gd name="T62" fmla="*/ 1 w 60"/>
                  <a:gd name="T63" fmla="*/ 1 h 92"/>
                  <a:gd name="T64" fmla="*/ 1 w 60"/>
                  <a:gd name="T65" fmla="*/ 1 h 92"/>
                  <a:gd name="T66" fmla="*/ 1 w 60"/>
                  <a:gd name="T67" fmla="*/ 1 h 92"/>
                  <a:gd name="T68" fmla="*/ 1 w 60"/>
                  <a:gd name="T69" fmla="*/ 1 h 92"/>
                  <a:gd name="T70" fmla="*/ 1 w 60"/>
                  <a:gd name="T71" fmla="*/ 1 h 92"/>
                  <a:gd name="T72" fmla="*/ 1 w 60"/>
                  <a:gd name="T73" fmla="*/ 1 h 92"/>
                  <a:gd name="T74" fmla="*/ 1 w 60"/>
                  <a:gd name="T75" fmla="*/ 1 h 92"/>
                  <a:gd name="T76" fmla="*/ 1 w 60"/>
                  <a:gd name="T77" fmla="*/ 1 h 92"/>
                  <a:gd name="T78" fmla="*/ 1 w 60"/>
                  <a:gd name="T79" fmla="*/ 0 h 92"/>
                  <a:gd name="T80" fmla="*/ 1 w 60"/>
                  <a:gd name="T81" fmla="*/ 0 h 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0" h="92">
                    <a:moveTo>
                      <a:pt x="22" y="0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1" y="55"/>
                    </a:lnTo>
                    <a:lnTo>
                      <a:pt x="4" y="64"/>
                    </a:lnTo>
                    <a:lnTo>
                      <a:pt x="8" y="70"/>
                    </a:lnTo>
                    <a:lnTo>
                      <a:pt x="11" y="77"/>
                    </a:lnTo>
                    <a:lnTo>
                      <a:pt x="15" y="81"/>
                    </a:lnTo>
                    <a:lnTo>
                      <a:pt x="19" y="85"/>
                    </a:lnTo>
                    <a:lnTo>
                      <a:pt x="23" y="88"/>
                    </a:lnTo>
                    <a:lnTo>
                      <a:pt x="27" y="91"/>
                    </a:lnTo>
                    <a:lnTo>
                      <a:pt x="33" y="92"/>
                    </a:lnTo>
                    <a:lnTo>
                      <a:pt x="37" y="92"/>
                    </a:lnTo>
                    <a:lnTo>
                      <a:pt x="40" y="91"/>
                    </a:lnTo>
                    <a:lnTo>
                      <a:pt x="41" y="91"/>
                    </a:lnTo>
                    <a:lnTo>
                      <a:pt x="44" y="89"/>
                    </a:lnTo>
                    <a:lnTo>
                      <a:pt x="47" y="88"/>
                    </a:lnTo>
                    <a:lnTo>
                      <a:pt x="51" y="84"/>
                    </a:lnTo>
                    <a:lnTo>
                      <a:pt x="55" y="78"/>
                    </a:lnTo>
                    <a:lnTo>
                      <a:pt x="58" y="71"/>
                    </a:lnTo>
                    <a:lnTo>
                      <a:pt x="59" y="63"/>
                    </a:lnTo>
                    <a:lnTo>
                      <a:pt x="60" y="55"/>
                    </a:lnTo>
                    <a:lnTo>
                      <a:pt x="59" y="45"/>
                    </a:lnTo>
                    <a:lnTo>
                      <a:pt x="58" y="37"/>
                    </a:lnTo>
                    <a:lnTo>
                      <a:pt x="55" y="27"/>
                    </a:lnTo>
                    <a:lnTo>
                      <a:pt x="52" y="20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5" name="Freeform 1224"/>
              <p:cNvSpPr>
                <a:spLocks/>
              </p:cNvSpPr>
              <p:nvPr userDrawn="1"/>
            </p:nvSpPr>
            <p:spPr bwMode="auto">
              <a:xfrm>
                <a:off x="3405" y="2773"/>
                <a:ext cx="32" cy="47"/>
              </a:xfrm>
              <a:custGeom>
                <a:avLst/>
                <a:gdLst>
                  <a:gd name="T0" fmla="*/ 1 w 63"/>
                  <a:gd name="T1" fmla="*/ 0 h 93"/>
                  <a:gd name="T2" fmla="*/ 1 w 63"/>
                  <a:gd name="T3" fmla="*/ 0 h 93"/>
                  <a:gd name="T4" fmla="*/ 1 w 63"/>
                  <a:gd name="T5" fmla="*/ 1 h 93"/>
                  <a:gd name="T6" fmla="*/ 1 w 63"/>
                  <a:gd name="T7" fmla="*/ 1 h 93"/>
                  <a:gd name="T8" fmla="*/ 1 w 63"/>
                  <a:gd name="T9" fmla="*/ 1 h 93"/>
                  <a:gd name="T10" fmla="*/ 1 w 63"/>
                  <a:gd name="T11" fmla="*/ 1 h 93"/>
                  <a:gd name="T12" fmla="*/ 1 w 63"/>
                  <a:gd name="T13" fmla="*/ 1 h 93"/>
                  <a:gd name="T14" fmla="*/ 1 w 63"/>
                  <a:gd name="T15" fmla="*/ 1 h 93"/>
                  <a:gd name="T16" fmla="*/ 1 w 63"/>
                  <a:gd name="T17" fmla="*/ 1 h 93"/>
                  <a:gd name="T18" fmla="*/ 0 w 63"/>
                  <a:gd name="T19" fmla="*/ 1 h 93"/>
                  <a:gd name="T20" fmla="*/ 0 w 63"/>
                  <a:gd name="T21" fmla="*/ 1 h 93"/>
                  <a:gd name="T22" fmla="*/ 1 w 63"/>
                  <a:gd name="T23" fmla="*/ 1 h 93"/>
                  <a:gd name="T24" fmla="*/ 1 w 63"/>
                  <a:gd name="T25" fmla="*/ 1 h 93"/>
                  <a:gd name="T26" fmla="*/ 1 w 63"/>
                  <a:gd name="T27" fmla="*/ 1 h 93"/>
                  <a:gd name="T28" fmla="*/ 1 w 63"/>
                  <a:gd name="T29" fmla="*/ 1 h 93"/>
                  <a:gd name="T30" fmla="*/ 1 w 63"/>
                  <a:gd name="T31" fmla="*/ 1 h 93"/>
                  <a:gd name="T32" fmla="*/ 1 w 63"/>
                  <a:gd name="T33" fmla="*/ 1 h 93"/>
                  <a:gd name="T34" fmla="*/ 1 w 63"/>
                  <a:gd name="T35" fmla="*/ 1 h 93"/>
                  <a:gd name="T36" fmla="*/ 1 w 63"/>
                  <a:gd name="T37" fmla="*/ 1 h 93"/>
                  <a:gd name="T38" fmla="*/ 1 w 63"/>
                  <a:gd name="T39" fmla="*/ 1 h 93"/>
                  <a:gd name="T40" fmla="*/ 1 w 63"/>
                  <a:gd name="T41" fmla="*/ 1 h 93"/>
                  <a:gd name="T42" fmla="*/ 1 w 63"/>
                  <a:gd name="T43" fmla="*/ 1 h 93"/>
                  <a:gd name="T44" fmla="*/ 1 w 63"/>
                  <a:gd name="T45" fmla="*/ 1 h 93"/>
                  <a:gd name="T46" fmla="*/ 1 w 63"/>
                  <a:gd name="T47" fmla="*/ 1 h 93"/>
                  <a:gd name="T48" fmla="*/ 1 w 63"/>
                  <a:gd name="T49" fmla="*/ 1 h 93"/>
                  <a:gd name="T50" fmla="*/ 1 w 63"/>
                  <a:gd name="T51" fmla="*/ 1 h 93"/>
                  <a:gd name="T52" fmla="*/ 1 w 63"/>
                  <a:gd name="T53" fmla="*/ 1 h 93"/>
                  <a:gd name="T54" fmla="*/ 1 w 63"/>
                  <a:gd name="T55" fmla="*/ 1 h 93"/>
                  <a:gd name="T56" fmla="*/ 1 w 63"/>
                  <a:gd name="T57" fmla="*/ 1 h 93"/>
                  <a:gd name="T58" fmla="*/ 1 w 63"/>
                  <a:gd name="T59" fmla="*/ 1 h 93"/>
                  <a:gd name="T60" fmla="*/ 1 w 63"/>
                  <a:gd name="T61" fmla="*/ 1 h 93"/>
                  <a:gd name="T62" fmla="*/ 1 w 63"/>
                  <a:gd name="T63" fmla="*/ 1 h 93"/>
                  <a:gd name="T64" fmla="*/ 1 w 63"/>
                  <a:gd name="T65" fmla="*/ 1 h 93"/>
                  <a:gd name="T66" fmla="*/ 1 w 63"/>
                  <a:gd name="T67" fmla="*/ 1 h 93"/>
                  <a:gd name="T68" fmla="*/ 1 w 63"/>
                  <a:gd name="T69" fmla="*/ 1 h 93"/>
                  <a:gd name="T70" fmla="*/ 1 w 63"/>
                  <a:gd name="T71" fmla="*/ 1 h 93"/>
                  <a:gd name="T72" fmla="*/ 1 w 63"/>
                  <a:gd name="T73" fmla="*/ 1 h 93"/>
                  <a:gd name="T74" fmla="*/ 1 w 63"/>
                  <a:gd name="T75" fmla="*/ 1 h 93"/>
                  <a:gd name="T76" fmla="*/ 1 w 63"/>
                  <a:gd name="T77" fmla="*/ 1 h 93"/>
                  <a:gd name="T78" fmla="*/ 1 w 63"/>
                  <a:gd name="T79" fmla="*/ 1 h 93"/>
                  <a:gd name="T80" fmla="*/ 1 w 63"/>
                  <a:gd name="T81" fmla="*/ 0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93">
                    <a:moveTo>
                      <a:pt x="23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3" y="54"/>
                    </a:lnTo>
                    <a:lnTo>
                      <a:pt x="5" y="63"/>
                    </a:lnTo>
                    <a:lnTo>
                      <a:pt x="8" y="70"/>
                    </a:lnTo>
                    <a:lnTo>
                      <a:pt x="12" y="76"/>
                    </a:lnTo>
                    <a:lnTo>
                      <a:pt x="16" y="81"/>
                    </a:lnTo>
                    <a:lnTo>
                      <a:pt x="20" y="85"/>
                    </a:lnTo>
                    <a:lnTo>
                      <a:pt x="25" y="89"/>
                    </a:lnTo>
                    <a:lnTo>
                      <a:pt x="30" y="92"/>
                    </a:lnTo>
                    <a:lnTo>
                      <a:pt x="34" y="93"/>
                    </a:lnTo>
                    <a:lnTo>
                      <a:pt x="40" y="93"/>
                    </a:lnTo>
                    <a:lnTo>
                      <a:pt x="42" y="93"/>
                    </a:lnTo>
                    <a:lnTo>
                      <a:pt x="44" y="92"/>
                    </a:lnTo>
                    <a:lnTo>
                      <a:pt x="47" y="92"/>
                    </a:lnTo>
                    <a:lnTo>
                      <a:pt x="49" y="91"/>
                    </a:lnTo>
                    <a:lnTo>
                      <a:pt x="53" y="87"/>
                    </a:lnTo>
                    <a:lnTo>
                      <a:pt x="58" y="81"/>
                    </a:lnTo>
                    <a:lnTo>
                      <a:pt x="60" y="74"/>
                    </a:lnTo>
                    <a:lnTo>
                      <a:pt x="63" y="67"/>
                    </a:lnTo>
                    <a:lnTo>
                      <a:pt x="63" y="58"/>
                    </a:lnTo>
                    <a:lnTo>
                      <a:pt x="63" y="49"/>
                    </a:lnTo>
                    <a:lnTo>
                      <a:pt x="62" y="40"/>
                    </a:lnTo>
                    <a:lnTo>
                      <a:pt x="59" y="32"/>
                    </a:lnTo>
                    <a:lnTo>
                      <a:pt x="55" y="25"/>
                    </a:lnTo>
                    <a:lnTo>
                      <a:pt x="52" y="18"/>
                    </a:lnTo>
                    <a:lnTo>
                      <a:pt x="48" y="12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3"/>
                    </a:lnTo>
                    <a:lnTo>
                      <a:pt x="29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6" name="Freeform 1225"/>
              <p:cNvSpPr>
                <a:spLocks/>
              </p:cNvSpPr>
              <p:nvPr userDrawn="1"/>
            </p:nvSpPr>
            <p:spPr bwMode="auto">
              <a:xfrm>
                <a:off x="3236" y="2338"/>
                <a:ext cx="29" cy="45"/>
              </a:xfrm>
              <a:custGeom>
                <a:avLst/>
                <a:gdLst>
                  <a:gd name="T0" fmla="*/ 1 w 57"/>
                  <a:gd name="T1" fmla="*/ 0 h 91"/>
                  <a:gd name="T2" fmla="*/ 1 w 57"/>
                  <a:gd name="T3" fmla="*/ 0 h 91"/>
                  <a:gd name="T4" fmla="*/ 1 w 57"/>
                  <a:gd name="T5" fmla="*/ 0 h 91"/>
                  <a:gd name="T6" fmla="*/ 1 w 57"/>
                  <a:gd name="T7" fmla="*/ 0 h 91"/>
                  <a:gd name="T8" fmla="*/ 1 w 57"/>
                  <a:gd name="T9" fmla="*/ 0 h 91"/>
                  <a:gd name="T10" fmla="*/ 1 w 57"/>
                  <a:gd name="T11" fmla="*/ 0 h 91"/>
                  <a:gd name="T12" fmla="*/ 1 w 57"/>
                  <a:gd name="T13" fmla="*/ 0 h 91"/>
                  <a:gd name="T14" fmla="*/ 1 w 57"/>
                  <a:gd name="T15" fmla="*/ 0 h 91"/>
                  <a:gd name="T16" fmla="*/ 1 w 57"/>
                  <a:gd name="T17" fmla="*/ 0 h 91"/>
                  <a:gd name="T18" fmla="*/ 0 w 57"/>
                  <a:gd name="T19" fmla="*/ 0 h 91"/>
                  <a:gd name="T20" fmla="*/ 1 w 57"/>
                  <a:gd name="T21" fmla="*/ 0 h 91"/>
                  <a:gd name="T22" fmla="*/ 1 w 57"/>
                  <a:gd name="T23" fmla="*/ 0 h 91"/>
                  <a:gd name="T24" fmla="*/ 1 w 57"/>
                  <a:gd name="T25" fmla="*/ 0 h 91"/>
                  <a:gd name="T26" fmla="*/ 1 w 57"/>
                  <a:gd name="T27" fmla="*/ 0 h 91"/>
                  <a:gd name="T28" fmla="*/ 1 w 57"/>
                  <a:gd name="T29" fmla="*/ 0 h 91"/>
                  <a:gd name="T30" fmla="*/ 1 w 57"/>
                  <a:gd name="T31" fmla="*/ 0 h 91"/>
                  <a:gd name="T32" fmla="*/ 1 w 57"/>
                  <a:gd name="T33" fmla="*/ 0 h 91"/>
                  <a:gd name="T34" fmla="*/ 1 w 57"/>
                  <a:gd name="T35" fmla="*/ 0 h 91"/>
                  <a:gd name="T36" fmla="*/ 1 w 57"/>
                  <a:gd name="T37" fmla="*/ 0 h 91"/>
                  <a:gd name="T38" fmla="*/ 1 w 57"/>
                  <a:gd name="T39" fmla="*/ 0 h 91"/>
                  <a:gd name="T40" fmla="*/ 1 w 57"/>
                  <a:gd name="T41" fmla="*/ 0 h 91"/>
                  <a:gd name="T42" fmla="*/ 1 w 57"/>
                  <a:gd name="T43" fmla="*/ 0 h 91"/>
                  <a:gd name="T44" fmla="*/ 1 w 57"/>
                  <a:gd name="T45" fmla="*/ 0 h 91"/>
                  <a:gd name="T46" fmla="*/ 1 w 57"/>
                  <a:gd name="T47" fmla="*/ 0 h 91"/>
                  <a:gd name="T48" fmla="*/ 1 w 57"/>
                  <a:gd name="T49" fmla="*/ 0 h 91"/>
                  <a:gd name="T50" fmla="*/ 1 w 57"/>
                  <a:gd name="T51" fmla="*/ 0 h 91"/>
                  <a:gd name="T52" fmla="*/ 1 w 57"/>
                  <a:gd name="T53" fmla="*/ 0 h 91"/>
                  <a:gd name="T54" fmla="*/ 1 w 57"/>
                  <a:gd name="T55" fmla="*/ 0 h 91"/>
                  <a:gd name="T56" fmla="*/ 1 w 57"/>
                  <a:gd name="T57" fmla="*/ 0 h 91"/>
                  <a:gd name="T58" fmla="*/ 1 w 57"/>
                  <a:gd name="T59" fmla="*/ 0 h 91"/>
                  <a:gd name="T60" fmla="*/ 1 w 57"/>
                  <a:gd name="T61" fmla="*/ 0 h 91"/>
                  <a:gd name="T62" fmla="*/ 1 w 57"/>
                  <a:gd name="T63" fmla="*/ 0 h 91"/>
                  <a:gd name="T64" fmla="*/ 1 w 57"/>
                  <a:gd name="T65" fmla="*/ 0 h 91"/>
                  <a:gd name="T66" fmla="*/ 1 w 57"/>
                  <a:gd name="T67" fmla="*/ 0 h 91"/>
                  <a:gd name="T68" fmla="*/ 1 w 57"/>
                  <a:gd name="T69" fmla="*/ 0 h 91"/>
                  <a:gd name="T70" fmla="*/ 1 w 57"/>
                  <a:gd name="T71" fmla="*/ 0 h 91"/>
                  <a:gd name="T72" fmla="*/ 1 w 57"/>
                  <a:gd name="T73" fmla="*/ 0 h 91"/>
                  <a:gd name="T74" fmla="*/ 1 w 57"/>
                  <a:gd name="T75" fmla="*/ 0 h 91"/>
                  <a:gd name="T76" fmla="*/ 1 w 57"/>
                  <a:gd name="T77" fmla="*/ 0 h 91"/>
                  <a:gd name="T78" fmla="*/ 1 w 57"/>
                  <a:gd name="T79" fmla="*/ 0 h 91"/>
                  <a:gd name="T80" fmla="*/ 1 w 57"/>
                  <a:gd name="T81" fmla="*/ 0 h 91"/>
                  <a:gd name="T82" fmla="*/ 1 w 57"/>
                  <a:gd name="T83" fmla="*/ 0 h 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7" h="91">
                    <a:moveTo>
                      <a:pt x="20" y="2"/>
                    </a:moveTo>
                    <a:lnTo>
                      <a:pt x="19" y="2"/>
                    </a:lnTo>
                    <a:lnTo>
                      <a:pt x="16" y="3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2" y="57"/>
                    </a:lnTo>
                    <a:lnTo>
                      <a:pt x="5" y="66"/>
                    </a:lnTo>
                    <a:lnTo>
                      <a:pt x="8" y="72"/>
                    </a:lnTo>
                    <a:lnTo>
                      <a:pt x="11" y="77"/>
                    </a:lnTo>
                    <a:lnTo>
                      <a:pt x="15" y="83"/>
                    </a:lnTo>
                    <a:lnTo>
                      <a:pt x="19" y="85"/>
                    </a:lnTo>
                    <a:lnTo>
                      <a:pt x="23" y="88"/>
                    </a:lnTo>
                    <a:lnTo>
                      <a:pt x="27" y="91"/>
                    </a:lnTo>
                    <a:lnTo>
                      <a:pt x="31" y="91"/>
                    </a:lnTo>
                    <a:lnTo>
                      <a:pt x="35" y="91"/>
                    </a:lnTo>
                    <a:lnTo>
                      <a:pt x="38" y="90"/>
                    </a:lnTo>
                    <a:lnTo>
                      <a:pt x="41" y="90"/>
                    </a:lnTo>
                    <a:lnTo>
                      <a:pt x="42" y="88"/>
                    </a:lnTo>
                    <a:lnTo>
                      <a:pt x="44" y="87"/>
                    </a:lnTo>
                    <a:lnTo>
                      <a:pt x="49" y="81"/>
                    </a:lnTo>
                    <a:lnTo>
                      <a:pt x="52" y="76"/>
                    </a:lnTo>
                    <a:lnTo>
                      <a:pt x="55" y="68"/>
                    </a:lnTo>
                    <a:lnTo>
                      <a:pt x="56" y="61"/>
                    </a:lnTo>
                    <a:lnTo>
                      <a:pt x="57" y="52"/>
                    </a:lnTo>
                    <a:lnTo>
                      <a:pt x="56" y="43"/>
                    </a:lnTo>
                    <a:lnTo>
                      <a:pt x="55" y="35"/>
                    </a:lnTo>
                    <a:lnTo>
                      <a:pt x="52" y="25"/>
                    </a:lnTo>
                    <a:lnTo>
                      <a:pt x="49" y="19"/>
                    </a:lnTo>
                    <a:lnTo>
                      <a:pt x="46" y="14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4" y="3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7" name="Freeform 1226"/>
              <p:cNvSpPr>
                <a:spLocks/>
              </p:cNvSpPr>
              <p:nvPr userDrawn="1"/>
            </p:nvSpPr>
            <p:spPr bwMode="auto">
              <a:xfrm>
                <a:off x="3291" y="2479"/>
                <a:ext cx="29" cy="46"/>
              </a:xfrm>
              <a:custGeom>
                <a:avLst/>
                <a:gdLst>
                  <a:gd name="T0" fmla="*/ 0 w 59"/>
                  <a:gd name="T1" fmla="*/ 0 h 91"/>
                  <a:gd name="T2" fmla="*/ 0 w 59"/>
                  <a:gd name="T3" fmla="*/ 1 h 91"/>
                  <a:gd name="T4" fmla="*/ 0 w 59"/>
                  <a:gd name="T5" fmla="*/ 1 h 91"/>
                  <a:gd name="T6" fmla="*/ 0 w 59"/>
                  <a:gd name="T7" fmla="*/ 1 h 91"/>
                  <a:gd name="T8" fmla="*/ 0 w 59"/>
                  <a:gd name="T9" fmla="*/ 1 h 91"/>
                  <a:gd name="T10" fmla="*/ 0 w 59"/>
                  <a:gd name="T11" fmla="*/ 1 h 91"/>
                  <a:gd name="T12" fmla="*/ 0 w 59"/>
                  <a:gd name="T13" fmla="*/ 1 h 91"/>
                  <a:gd name="T14" fmla="*/ 0 w 59"/>
                  <a:gd name="T15" fmla="*/ 1 h 91"/>
                  <a:gd name="T16" fmla="*/ 0 w 59"/>
                  <a:gd name="T17" fmla="*/ 1 h 91"/>
                  <a:gd name="T18" fmla="*/ 0 w 59"/>
                  <a:gd name="T19" fmla="*/ 1 h 91"/>
                  <a:gd name="T20" fmla="*/ 0 w 59"/>
                  <a:gd name="T21" fmla="*/ 1 h 91"/>
                  <a:gd name="T22" fmla="*/ 0 w 59"/>
                  <a:gd name="T23" fmla="*/ 1 h 91"/>
                  <a:gd name="T24" fmla="*/ 0 w 59"/>
                  <a:gd name="T25" fmla="*/ 1 h 91"/>
                  <a:gd name="T26" fmla="*/ 0 w 59"/>
                  <a:gd name="T27" fmla="*/ 1 h 91"/>
                  <a:gd name="T28" fmla="*/ 0 w 59"/>
                  <a:gd name="T29" fmla="*/ 1 h 91"/>
                  <a:gd name="T30" fmla="*/ 0 w 59"/>
                  <a:gd name="T31" fmla="*/ 1 h 91"/>
                  <a:gd name="T32" fmla="*/ 0 w 59"/>
                  <a:gd name="T33" fmla="*/ 1 h 91"/>
                  <a:gd name="T34" fmla="*/ 0 w 59"/>
                  <a:gd name="T35" fmla="*/ 1 h 91"/>
                  <a:gd name="T36" fmla="*/ 0 w 59"/>
                  <a:gd name="T37" fmla="*/ 1 h 91"/>
                  <a:gd name="T38" fmla="*/ 0 w 59"/>
                  <a:gd name="T39" fmla="*/ 1 h 91"/>
                  <a:gd name="T40" fmla="*/ 0 w 59"/>
                  <a:gd name="T41" fmla="*/ 1 h 91"/>
                  <a:gd name="T42" fmla="*/ 0 w 59"/>
                  <a:gd name="T43" fmla="*/ 1 h 91"/>
                  <a:gd name="T44" fmla="*/ 0 w 59"/>
                  <a:gd name="T45" fmla="*/ 1 h 91"/>
                  <a:gd name="T46" fmla="*/ 0 w 59"/>
                  <a:gd name="T47" fmla="*/ 1 h 91"/>
                  <a:gd name="T48" fmla="*/ 0 w 59"/>
                  <a:gd name="T49" fmla="*/ 1 h 91"/>
                  <a:gd name="T50" fmla="*/ 0 w 59"/>
                  <a:gd name="T51" fmla="*/ 1 h 91"/>
                  <a:gd name="T52" fmla="*/ 0 w 59"/>
                  <a:gd name="T53" fmla="*/ 1 h 91"/>
                  <a:gd name="T54" fmla="*/ 0 w 59"/>
                  <a:gd name="T55" fmla="*/ 1 h 91"/>
                  <a:gd name="T56" fmla="*/ 0 w 59"/>
                  <a:gd name="T57" fmla="*/ 1 h 91"/>
                  <a:gd name="T58" fmla="*/ 0 w 59"/>
                  <a:gd name="T59" fmla="*/ 1 h 91"/>
                  <a:gd name="T60" fmla="*/ 0 w 59"/>
                  <a:gd name="T61" fmla="*/ 1 h 91"/>
                  <a:gd name="T62" fmla="*/ 0 w 59"/>
                  <a:gd name="T63" fmla="*/ 1 h 91"/>
                  <a:gd name="T64" fmla="*/ 0 w 59"/>
                  <a:gd name="T65" fmla="*/ 1 h 91"/>
                  <a:gd name="T66" fmla="*/ 0 w 59"/>
                  <a:gd name="T67" fmla="*/ 1 h 91"/>
                  <a:gd name="T68" fmla="*/ 0 w 59"/>
                  <a:gd name="T69" fmla="*/ 1 h 91"/>
                  <a:gd name="T70" fmla="*/ 0 w 59"/>
                  <a:gd name="T71" fmla="*/ 1 h 91"/>
                  <a:gd name="T72" fmla="*/ 0 w 59"/>
                  <a:gd name="T73" fmla="*/ 1 h 91"/>
                  <a:gd name="T74" fmla="*/ 0 w 59"/>
                  <a:gd name="T75" fmla="*/ 1 h 91"/>
                  <a:gd name="T76" fmla="*/ 0 w 59"/>
                  <a:gd name="T77" fmla="*/ 1 h 91"/>
                  <a:gd name="T78" fmla="*/ 0 w 59"/>
                  <a:gd name="T79" fmla="*/ 1 h 91"/>
                  <a:gd name="T80" fmla="*/ 0 w 59"/>
                  <a:gd name="T81" fmla="*/ 0 h 91"/>
                  <a:gd name="T82" fmla="*/ 0 w 59"/>
                  <a:gd name="T83" fmla="*/ 0 h 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" h="91">
                    <a:moveTo>
                      <a:pt x="22" y="0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8" y="10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8" y="72"/>
                    </a:lnTo>
                    <a:lnTo>
                      <a:pt x="11" y="77"/>
                    </a:lnTo>
                    <a:lnTo>
                      <a:pt x="15" y="82"/>
                    </a:lnTo>
                    <a:lnTo>
                      <a:pt x="19" y="86"/>
                    </a:lnTo>
                    <a:lnTo>
                      <a:pt x="23" y="88"/>
                    </a:lnTo>
                    <a:lnTo>
                      <a:pt x="27" y="91"/>
                    </a:lnTo>
                    <a:lnTo>
                      <a:pt x="33" y="91"/>
                    </a:lnTo>
                    <a:lnTo>
                      <a:pt x="37" y="91"/>
                    </a:lnTo>
                    <a:lnTo>
                      <a:pt x="39" y="91"/>
                    </a:lnTo>
                    <a:lnTo>
                      <a:pt x="41" y="90"/>
                    </a:lnTo>
                    <a:lnTo>
                      <a:pt x="44" y="90"/>
                    </a:lnTo>
                    <a:lnTo>
                      <a:pt x="45" y="88"/>
                    </a:lnTo>
                    <a:lnTo>
                      <a:pt x="50" y="83"/>
                    </a:lnTo>
                    <a:lnTo>
                      <a:pt x="53" y="77"/>
                    </a:lnTo>
                    <a:lnTo>
                      <a:pt x="56" y="71"/>
                    </a:lnTo>
                    <a:lnTo>
                      <a:pt x="59" y="62"/>
                    </a:lnTo>
                    <a:lnTo>
                      <a:pt x="59" y="54"/>
                    </a:lnTo>
                    <a:lnTo>
                      <a:pt x="59" y="46"/>
                    </a:lnTo>
                    <a:lnTo>
                      <a:pt x="57" y="36"/>
                    </a:lnTo>
                    <a:lnTo>
                      <a:pt x="55" y="28"/>
                    </a:lnTo>
                    <a:lnTo>
                      <a:pt x="50" y="21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39" y="6"/>
                    </a:lnTo>
                    <a:lnTo>
                      <a:pt x="35" y="3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8" name="Freeform 1227"/>
              <p:cNvSpPr>
                <a:spLocks/>
              </p:cNvSpPr>
              <p:nvPr userDrawn="1"/>
            </p:nvSpPr>
            <p:spPr bwMode="auto">
              <a:xfrm>
                <a:off x="3376" y="2699"/>
                <a:ext cx="31" cy="46"/>
              </a:xfrm>
              <a:custGeom>
                <a:avLst/>
                <a:gdLst>
                  <a:gd name="T0" fmla="*/ 1 w 62"/>
                  <a:gd name="T1" fmla="*/ 0 h 92"/>
                  <a:gd name="T2" fmla="*/ 1 w 62"/>
                  <a:gd name="T3" fmla="*/ 0 h 92"/>
                  <a:gd name="T4" fmla="*/ 1 w 62"/>
                  <a:gd name="T5" fmla="*/ 1 h 92"/>
                  <a:gd name="T6" fmla="*/ 1 w 62"/>
                  <a:gd name="T7" fmla="*/ 1 h 92"/>
                  <a:gd name="T8" fmla="*/ 1 w 62"/>
                  <a:gd name="T9" fmla="*/ 1 h 92"/>
                  <a:gd name="T10" fmla="*/ 1 w 62"/>
                  <a:gd name="T11" fmla="*/ 1 h 92"/>
                  <a:gd name="T12" fmla="*/ 1 w 62"/>
                  <a:gd name="T13" fmla="*/ 1 h 92"/>
                  <a:gd name="T14" fmla="*/ 1 w 62"/>
                  <a:gd name="T15" fmla="*/ 1 h 92"/>
                  <a:gd name="T16" fmla="*/ 0 w 62"/>
                  <a:gd name="T17" fmla="*/ 1 h 92"/>
                  <a:gd name="T18" fmla="*/ 0 w 62"/>
                  <a:gd name="T19" fmla="*/ 1 h 92"/>
                  <a:gd name="T20" fmla="*/ 0 w 62"/>
                  <a:gd name="T21" fmla="*/ 1 h 92"/>
                  <a:gd name="T22" fmla="*/ 1 w 62"/>
                  <a:gd name="T23" fmla="*/ 1 h 92"/>
                  <a:gd name="T24" fmla="*/ 1 w 62"/>
                  <a:gd name="T25" fmla="*/ 1 h 92"/>
                  <a:gd name="T26" fmla="*/ 1 w 62"/>
                  <a:gd name="T27" fmla="*/ 1 h 92"/>
                  <a:gd name="T28" fmla="*/ 1 w 62"/>
                  <a:gd name="T29" fmla="*/ 1 h 92"/>
                  <a:gd name="T30" fmla="*/ 1 w 62"/>
                  <a:gd name="T31" fmla="*/ 1 h 92"/>
                  <a:gd name="T32" fmla="*/ 1 w 62"/>
                  <a:gd name="T33" fmla="*/ 1 h 92"/>
                  <a:gd name="T34" fmla="*/ 1 w 62"/>
                  <a:gd name="T35" fmla="*/ 1 h 92"/>
                  <a:gd name="T36" fmla="*/ 1 w 62"/>
                  <a:gd name="T37" fmla="*/ 1 h 92"/>
                  <a:gd name="T38" fmla="*/ 1 w 62"/>
                  <a:gd name="T39" fmla="*/ 1 h 92"/>
                  <a:gd name="T40" fmla="*/ 1 w 62"/>
                  <a:gd name="T41" fmla="*/ 1 h 92"/>
                  <a:gd name="T42" fmla="*/ 1 w 62"/>
                  <a:gd name="T43" fmla="*/ 1 h 92"/>
                  <a:gd name="T44" fmla="*/ 1 w 62"/>
                  <a:gd name="T45" fmla="*/ 1 h 92"/>
                  <a:gd name="T46" fmla="*/ 1 w 62"/>
                  <a:gd name="T47" fmla="*/ 1 h 92"/>
                  <a:gd name="T48" fmla="*/ 1 w 62"/>
                  <a:gd name="T49" fmla="*/ 1 h 92"/>
                  <a:gd name="T50" fmla="*/ 1 w 62"/>
                  <a:gd name="T51" fmla="*/ 1 h 92"/>
                  <a:gd name="T52" fmla="*/ 1 w 62"/>
                  <a:gd name="T53" fmla="*/ 1 h 92"/>
                  <a:gd name="T54" fmla="*/ 1 w 62"/>
                  <a:gd name="T55" fmla="*/ 1 h 92"/>
                  <a:gd name="T56" fmla="*/ 1 w 62"/>
                  <a:gd name="T57" fmla="*/ 1 h 92"/>
                  <a:gd name="T58" fmla="*/ 1 w 62"/>
                  <a:gd name="T59" fmla="*/ 1 h 92"/>
                  <a:gd name="T60" fmla="*/ 1 w 62"/>
                  <a:gd name="T61" fmla="*/ 1 h 92"/>
                  <a:gd name="T62" fmla="*/ 1 w 62"/>
                  <a:gd name="T63" fmla="*/ 1 h 92"/>
                  <a:gd name="T64" fmla="*/ 1 w 62"/>
                  <a:gd name="T65" fmla="*/ 1 h 92"/>
                  <a:gd name="T66" fmla="*/ 1 w 62"/>
                  <a:gd name="T67" fmla="*/ 1 h 92"/>
                  <a:gd name="T68" fmla="*/ 1 w 62"/>
                  <a:gd name="T69" fmla="*/ 1 h 92"/>
                  <a:gd name="T70" fmla="*/ 1 w 62"/>
                  <a:gd name="T71" fmla="*/ 1 h 92"/>
                  <a:gd name="T72" fmla="*/ 1 w 62"/>
                  <a:gd name="T73" fmla="*/ 1 h 92"/>
                  <a:gd name="T74" fmla="*/ 1 w 62"/>
                  <a:gd name="T75" fmla="*/ 1 h 92"/>
                  <a:gd name="T76" fmla="*/ 1 w 62"/>
                  <a:gd name="T77" fmla="*/ 1 h 92"/>
                  <a:gd name="T78" fmla="*/ 1 w 62"/>
                  <a:gd name="T79" fmla="*/ 0 h 92"/>
                  <a:gd name="T80" fmla="*/ 1 w 62"/>
                  <a:gd name="T81" fmla="*/ 0 h 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" h="92">
                    <a:moveTo>
                      <a:pt x="22" y="0"/>
                    </a:moveTo>
                    <a:lnTo>
                      <a:pt x="21" y="0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4" y="63"/>
                    </a:lnTo>
                    <a:lnTo>
                      <a:pt x="8" y="70"/>
                    </a:lnTo>
                    <a:lnTo>
                      <a:pt x="11" y="76"/>
                    </a:lnTo>
                    <a:lnTo>
                      <a:pt x="15" y="81"/>
                    </a:lnTo>
                    <a:lnTo>
                      <a:pt x="19" y="85"/>
                    </a:lnTo>
                    <a:lnTo>
                      <a:pt x="25" y="89"/>
                    </a:lnTo>
                    <a:lnTo>
                      <a:pt x="29" y="91"/>
                    </a:lnTo>
                    <a:lnTo>
                      <a:pt x="34" y="92"/>
                    </a:lnTo>
                    <a:lnTo>
                      <a:pt x="39" y="92"/>
                    </a:lnTo>
                    <a:lnTo>
                      <a:pt x="41" y="92"/>
                    </a:lnTo>
                    <a:lnTo>
                      <a:pt x="43" y="92"/>
                    </a:lnTo>
                    <a:lnTo>
                      <a:pt x="45" y="91"/>
                    </a:lnTo>
                    <a:lnTo>
                      <a:pt x="48" y="89"/>
                    </a:lnTo>
                    <a:lnTo>
                      <a:pt x="52" y="85"/>
                    </a:lnTo>
                    <a:lnTo>
                      <a:pt x="56" y="80"/>
                    </a:lnTo>
                    <a:lnTo>
                      <a:pt x="59" y="73"/>
                    </a:lnTo>
                    <a:lnTo>
                      <a:pt x="62" y="66"/>
                    </a:lnTo>
                    <a:lnTo>
                      <a:pt x="62" y="56"/>
                    </a:lnTo>
                    <a:lnTo>
                      <a:pt x="62" y="48"/>
                    </a:lnTo>
                    <a:lnTo>
                      <a:pt x="61" y="39"/>
                    </a:lnTo>
                    <a:lnTo>
                      <a:pt x="56" y="30"/>
                    </a:lnTo>
                    <a:lnTo>
                      <a:pt x="54" y="23"/>
                    </a:lnTo>
                    <a:lnTo>
                      <a:pt x="51" y="17"/>
                    </a:lnTo>
                    <a:lnTo>
                      <a:pt x="47" y="12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79" name="Freeform 1228"/>
              <p:cNvSpPr>
                <a:spLocks/>
              </p:cNvSpPr>
              <p:nvPr userDrawn="1"/>
            </p:nvSpPr>
            <p:spPr bwMode="auto">
              <a:xfrm>
                <a:off x="3288" y="2666"/>
                <a:ext cx="30" cy="44"/>
              </a:xfrm>
              <a:custGeom>
                <a:avLst/>
                <a:gdLst>
                  <a:gd name="T0" fmla="*/ 1 w 59"/>
                  <a:gd name="T1" fmla="*/ 0 h 89"/>
                  <a:gd name="T2" fmla="*/ 1 w 59"/>
                  <a:gd name="T3" fmla="*/ 0 h 89"/>
                  <a:gd name="T4" fmla="*/ 1 w 59"/>
                  <a:gd name="T5" fmla="*/ 0 h 89"/>
                  <a:gd name="T6" fmla="*/ 1 w 59"/>
                  <a:gd name="T7" fmla="*/ 0 h 89"/>
                  <a:gd name="T8" fmla="*/ 1 w 59"/>
                  <a:gd name="T9" fmla="*/ 0 h 89"/>
                  <a:gd name="T10" fmla="*/ 1 w 59"/>
                  <a:gd name="T11" fmla="*/ 0 h 89"/>
                  <a:gd name="T12" fmla="*/ 1 w 59"/>
                  <a:gd name="T13" fmla="*/ 0 h 89"/>
                  <a:gd name="T14" fmla="*/ 1 w 59"/>
                  <a:gd name="T15" fmla="*/ 0 h 89"/>
                  <a:gd name="T16" fmla="*/ 1 w 59"/>
                  <a:gd name="T17" fmla="*/ 0 h 89"/>
                  <a:gd name="T18" fmla="*/ 1 w 59"/>
                  <a:gd name="T19" fmla="*/ 0 h 89"/>
                  <a:gd name="T20" fmla="*/ 0 w 59"/>
                  <a:gd name="T21" fmla="*/ 0 h 89"/>
                  <a:gd name="T22" fmla="*/ 1 w 59"/>
                  <a:gd name="T23" fmla="*/ 0 h 89"/>
                  <a:gd name="T24" fmla="*/ 1 w 59"/>
                  <a:gd name="T25" fmla="*/ 0 h 89"/>
                  <a:gd name="T26" fmla="*/ 1 w 59"/>
                  <a:gd name="T27" fmla="*/ 0 h 89"/>
                  <a:gd name="T28" fmla="*/ 1 w 59"/>
                  <a:gd name="T29" fmla="*/ 0 h 89"/>
                  <a:gd name="T30" fmla="*/ 1 w 59"/>
                  <a:gd name="T31" fmla="*/ 0 h 89"/>
                  <a:gd name="T32" fmla="*/ 1 w 59"/>
                  <a:gd name="T33" fmla="*/ 0 h 89"/>
                  <a:gd name="T34" fmla="*/ 1 w 59"/>
                  <a:gd name="T35" fmla="*/ 0 h 89"/>
                  <a:gd name="T36" fmla="*/ 1 w 59"/>
                  <a:gd name="T37" fmla="*/ 0 h 89"/>
                  <a:gd name="T38" fmla="*/ 1 w 59"/>
                  <a:gd name="T39" fmla="*/ 0 h 89"/>
                  <a:gd name="T40" fmla="*/ 1 w 59"/>
                  <a:gd name="T41" fmla="*/ 0 h 89"/>
                  <a:gd name="T42" fmla="*/ 1 w 59"/>
                  <a:gd name="T43" fmla="*/ 0 h 89"/>
                  <a:gd name="T44" fmla="*/ 1 w 59"/>
                  <a:gd name="T45" fmla="*/ 0 h 89"/>
                  <a:gd name="T46" fmla="*/ 1 w 59"/>
                  <a:gd name="T47" fmla="*/ 0 h 89"/>
                  <a:gd name="T48" fmla="*/ 1 w 59"/>
                  <a:gd name="T49" fmla="*/ 0 h 89"/>
                  <a:gd name="T50" fmla="*/ 1 w 59"/>
                  <a:gd name="T51" fmla="*/ 0 h 89"/>
                  <a:gd name="T52" fmla="*/ 1 w 59"/>
                  <a:gd name="T53" fmla="*/ 0 h 89"/>
                  <a:gd name="T54" fmla="*/ 1 w 59"/>
                  <a:gd name="T55" fmla="*/ 0 h 89"/>
                  <a:gd name="T56" fmla="*/ 1 w 59"/>
                  <a:gd name="T57" fmla="*/ 0 h 89"/>
                  <a:gd name="T58" fmla="*/ 1 w 59"/>
                  <a:gd name="T59" fmla="*/ 0 h 89"/>
                  <a:gd name="T60" fmla="*/ 1 w 59"/>
                  <a:gd name="T61" fmla="*/ 0 h 89"/>
                  <a:gd name="T62" fmla="*/ 1 w 59"/>
                  <a:gd name="T63" fmla="*/ 0 h 89"/>
                  <a:gd name="T64" fmla="*/ 1 w 59"/>
                  <a:gd name="T65" fmla="*/ 0 h 89"/>
                  <a:gd name="T66" fmla="*/ 1 w 59"/>
                  <a:gd name="T67" fmla="*/ 0 h 89"/>
                  <a:gd name="T68" fmla="*/ 1 w 59"/>
                  <a:gd name="T69" fmla="*/ 0 h 89"/>
                  <a:gd name="T70" fmla="*/ 1 w 59"/>
                  <a:gd name="T71" fmla="*/ 0 h 89"/>
                  <a:gd name="T72" fmla="*/ 1 w 59"/>
                  <a:gd name="T73" fmla="*/ 0 h 89"/>
                  <a:gd name="T74" fmla="*/ 1 w 59"/>
                  <a:gd name="T75" fmla="*/ 0 h 89"/>
                  <a:gd name="T76" fmla="*/ 1 w 59"/>
                  <a:gd name="T77" fmla="*/ 0 h 89"/>
                  <a:gd name="T78" fmla="*/ 1 w 59"/>
                  <a:gd name="T79" fmla="*/ 0 h 89"/>
                  <a:gd name="T80" fmla="*/ 1 w 59"/>
                  <a:gd name="T81" fmla="*/ 0 h 89"/>
                  <a:gd name="T82" fmla="*/ 1 w 59"/>
                  <a:gd name="T83" fmla="*/ 0 h 89"/>
                  <a:gd name="T84" fmla="*/ 1 w 59"/>
                  <a:gd name="T85" fmla="*/ 0 h 89"/>
                  <a:gd name="T86" fmla="*/ 1 w 59"/>
                  <a:gd name="T87" fmla="*/ 0 h 89"/>
                  <a:gd name="T88" fmla="*/ 1 w 59"/>
                  <a:gd name="T89" fmla="*/ 0 h 8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89">
                    <a:moveTo>
                      <a:pt x="22" y="0"/>
                    </a:moveTo>
                    <a:lnTo>
                      <a:pt x="19" y="0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2"/>
                    </a:lnTo>
                    <a:lnTo>
                      <a:pt x="3" y="19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6" y="61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5" y="78"/>
                    </a:lnTo>
                    <a:lnTo>
                      <a:pt x="19" y="83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8" y="88"/>
                    </a:lnTo>
                    <a:lnTo>
                      <a:pt x="33" y="89"/>
                    </a:lnTo>
                    <a:lnTo>
                      <a:pt x="37" y="89"/>
                    </a:lnTo>
                    <a:lnTo>
                      <a:pt x="39" y="89"/>
                    </a:lnTo>
                    <a:lnTo>
                      <a:pt x="41" y="88"/>
                    </a:lnTo>
                    <a:lnTo>
                      <a:pt x="43" y="88"/>
                    </a:lnTo>
                    <a:lnTo>
                      <a:pt x="45" y="87"/>
                    </a:lnTo>
                    <a:lnTo>
                      <a:pt x="48" y="85"/>
                    </a:lnTo>
                    <a:lnTo>
                      <a:pt x="50" y="83"/>
                    </a:lnTo>
                    <a:lnTo>
                      <a:pt x="54" y="77"/>
                    </a:lnTo>
                    <a:lnTo>
                      <a:pt x="56" y="70"/>
                    </a:lnTo>
                    <a:lnTo>
                      <a:pt x="58" y="63"/>
                    </a:lnTo>
                    <a:lnTo>
                      <a:pt x="59" y="55"/>
                    </a:lnTo>
                    <a:lnTo>
                      <a:pt x="58" y="45"/>
                    </a:lnTo>
                    <a:lnTo>
                      <a:pt x="56" y="37"/>
                    </a:lnTo>
                    <a:lnTo>
                      <a:pt x="54" y="29"/>
                    </a:lnTo>
                    <a:lnTo>
                      <a:pt x="51" y="22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0" name="Freeform 1229"/>
              <p:cNvSpPr>
                <a:spLocks/>
              </p:cNvSpPr>
              <p:nvPr userDrawn="1"/>
            </p:nvSpPr>
            <p:spPr bwMode="auto">
              <a:xfrm>
                <a:off x="3372" y="2885"/>
                <a:ext cx="31" cy="46"/>
              </a:xfrm>
              <a:custGeom>
                <a:avLst/>
                <a:gdLst>
                  <a:gd name="T0" fmla="*/ 1 w 62"/>
                  <a:gd name="T1" fmla="*/ 0 h 92"/>
                  <a:gd name="T2" fmla="*/ 1 w 62"/>
                  <a:gd name="T3" fmla="*/ 1 h 92"/>
                  <a:gd name="T4" fmla="*/ 1 w 62"/>
                  <a:gd name="T5" fmla="*/ 1 h 92"/>
                  <a:gd name="T6" fmla="*/ 1 w 62"/>
                  <a:gd name="T7" fmla="*/ 1 h 92"/>
                  <a:gd name="T8" fmla="*/ 1 w 62"/>
                  <a:gd name="T9" fmla="*/ 1 h 92"/>
                  <a:gd name="T10" fmla="*/ 1 w 62"/>
                  <a:gd name="T11" fmla="*/ 1 h 92"/>
                  <a:gd name="T12" fmla="*/ 1 w 62"/>
                  <a:gd name="T13" fmla="*/ 1 h 92"/>
                  <a:gd name="T14" fmla="*/ 1 w 62"/>
                  <a:gd name="T15" fmla="*/ 1 h 92"/>
                  <a:gd name="T16" fmla="*/ 1 w 62"/>
                  <a:gd name="T17" fmla="*/ 1 h 92"/>
                  <a:gd name="T18" fmla="*/ 1 w 62"/>
                  <a:gd name="T19" fmla="*/ 1 h 92"/>
                  <a:gd name="T20" fmla="*/ 0 w 62"/>
                  <a:gd name="T21" fmla="*/ 1 h 92"/>
                  <a:gd name="T22" fmla="*/ 0 w 62"/>
                  <a:gd name="T23" fmla="*/ 1 h 92"/>
                  <a:gd name="T24" fmla="*/ 1 w 62"/>
                  <a:gd name="T25" fmla="*/ 1 h 92"/>
                  <a:gd name="T26" fmla="*/ 1 w 62"/>
                  <a:gd name="T27" fmla="*/ 1 h 92"/>
                  <a:gd name="T28" fmla="*/ 1 w 62"/>
                  <a:gd name="T29" fmla="*/ 1 h 92"/>
                  <a:gd name="T30" fmla="*/ 1 w 62"/>
                  <a:gd name="T31" fmla="*/ 1 h 92"/>
                  <a:gd name="T32" fmla="*/ 1 w 62"/>
                  <a:gd name="T33" fmla="*/ 1 h 92"/>
                  <a:gd name="T34" fmla="*/ 1 w 62"/>
                  <a:gd name="T35" fmla="*/ 1 h 92"/>
                  <a:gd name="T36" fmla="*/ 1 w 62"/>
                  <a:gd name="T37" fmla="*/ 1 h 92"/>
                  <a:gd name="T38" fmla="*/ 1 w 62"/>
                  <a:gd name="T39" fmla="*/ 1 h 92"/>
                  <a:gd name="T40" fmla="*/ 1 w 62"/>
                  <a:gd name="T41" fmla="*/ 1 h 92"/>
                  <a:gd name="T42" fmla="*/ 1 w 62"/>
                  <a:gd name="T43" fmla="*/ 1 h 92"/>
                  <a:gd name="T44" fmla="*/ 1 w 62"/>
                  <a:gd name="T45" fmla="*/ 1 h 92"/>
                  <a:gd name="T46" fmla="*/ 1 w 62"/>
                  <a:gd name="T47" fmla="*/ 1 h 92"/>
                  <a:gd name="T48" fmla="*/ 1 w 62"/>
                  <a:gd name="T49" fmla="*/ 1 h 92"/>
                  <a:gd name="T50" fmla="*/ 1 w 62"/>
                  <a:gd name="T51" fmla="*/ 1 h 92"/>
                  <a:gd name="T52" fmla="*/ 1 w 62"/>
                  <a:gd name="T53" fmla="*/ 1 h 92"/>
                  <a:gd name="T54" fmla="*/ 1 w 62"/>
                  <a:gd name="T55" fmla="*/ 1 h 92"/>
                  <a:gd name="T56" fmla="*/ 1 w 62"/>
                  <a:gd name="T57" fmla="*/ 1 h 92"/>
                  <a:gd name="T58" fmla="*/ 1 w 62"/>
                  <a:gd name="T59" fmla="*/ 1 h 92"/>
                  <a:gd name="T60" fmla="*/ 1 w 62"/>
                  <a:gd name="T61" fmla="*/ 1 h 92"/>
                  <a:gd name="T62" fmla="*/ 1 w 62"/>
                  <a:gd name="T63" fmla="*/ 1 h 92"/>
                  <a:gd name="T64" fmla="*/ 1 w 62"/>
                  <a:gd name="T65" fmla="*/ 1 h 92"/>
                  <a:gd name="T66" fmla="*/ 1 w 62"/>
                  <a:gd name="T67" fmla="*/ 1 h 92"/>
                  <a:gd name="T68" fmla="*/ 1 w 62"/>
                  <a:gd name="T69" fmla="*/ 1 h 92"/>
                  <a:gd name="T70" fmla="*/ 1 w 62"/>
                  <a:gd name="T71" fmla="*/ 1 h 92"/>
                  <a:gd name="T72" fmla="*/ 1 w 62"/>
                  <a:gd name="T73" fmla="*/ 1 h 92"/>
                  <a:gd name="T74" fmla="*/ 1 w 62"/>
                  <a:gd name="T75" fmla="*/ 1 h 92"/>
                  <a:gd name="T76" fmla="*/ 1 w 62"/>
                  <a:gd name="T77" fmla="*/ 1 h 92"/>
                  <a:gd name="T78" fmla="*/ 1 w 62"/>
                  <a:gd name="T79" fmla="*/ 1 h 92"/>
                  <a:gd name="T80" fmla="*/ 1 w 62"/>
                  <a:gd name="T81" fmla="*/ 1 h 92"/>
                  <a:gd name="T82" fmla="*/ 1 w 62"/>
                  <a:gd name="T83" fmla="*/ 1 h 92"/>
                  <a:gd name="T84" fmla="*/ 1 w 62"/>
                  <a:gd name="T85" fmla="*/ 1 h 92"/>
                  <a:gd name="T86" fmla="*/ 1 w 62"/>
                  <a:gd name="T87" fmla="*/ 1 h 92"/>
                  <a:gd name="T88" fmla="*/ 1 w 62"/>
                  <a:gd name="T89" fmla="*/ 0 h 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92">
                    <a:moveTo>
                      <a:pt x="23" y="0"/>
                    </a:moveTo>
                    <a:lnTo>
                      <a:pt x="20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3" y="51"/>
                    </a:lnTo>
                    <a:lnTo>
                      <a:pt x="5" y="60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5" y="78"/>
                    </a:lnTo>
                    <a:lnTo>
                      <a:pt x="19" y="82"/>
                    </a:lnTo>
                    <a:lnTo>
                      <a:pt x="25" y="86"/>
                    </a:lnTo>
                    <a:lnTo>
                      <a:pt x="29" y="89"/>
                    </a:lnTo>
                    <a:lnTo>
                      <a:pt x="34" y="90"/>
                    </a:lnTo>
                    <a:lnTo>
                      <a:pt x="38" y="92"/>
                    </a:lnTo>
                    <a:lnTo>
                      <a:pt x="41" y="92"/>
                    </a:lnTo>
                    <a:lnTo>
                      <a:pt x="42" y="90"/>
                    </a:lnTo>
                    <a:lnTo>
                      <a:pt x="45" y="90"/>
                    </a:lnTo>
                    <a:lnTo>
                      <a:pt x="47" y="89"/>
                    </a:lnTo>
                    <a:lnTo>
                      <a:pt x="49" y="88"/>
                    </a:lnTo>
                    <a:lnTo>
                      <a:pt x="52" y="85"/>
                    </a:lnTo>
                    <a:lnTo>
                      <a:pt x="53" y="84"/>
                    </a:lnTo>
                    <a:lnTo>
                      <a:pt x="56" y="81"/>
                    </a:lnTo>
                    <a:lnTo>
                      <a:pt x="59" y="74"/>
                    </a:lnTo>
                    <a:lnTo>
                      <a:pt x="60" y="67"/>
                    </a:lnTo>
                    <a:lnTo>
                      <a:pt x="62" y="59"/>
                    </a:lnTo>
                    <a:lnTo>
                      <a:pt x="60" y="49"/>
                    </a:lnTo>
                    <a:lnTo>
                      <a:pt x="59" y="41"/>
                    </a:lnTo>
                    <a:lnTo>
                      <a:pt x="56" y="31"/>
                    </a:lnTo>
                    <a:lnTo>
                      <a:pt x="53" y="24"/>
                    </a:lnTo>
                    <a:lnTo>
                      <a:pt x="49" y="19"/>
                    </a:lnTo>
                    <a:lnTo>
                      <a:pt x="45" y="13"/>
                    </a:lnTo>
                    <a:lnTo>
                      <a:pt x="41" y="9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1" name="Freeform 1230"/>
              <p:cNvSpPr>
                <a:spLocks/>
              </p:cNvSpPr>
              <p:nvPr userDrawn="1"/>
            </p:nvSpPr>
            <p:spPr bwMode="auto">
              <a:xfrm>
                <a:off x="3208" y="2454"/>
                <a:ext cx="27" cy="44"/>
              </a:xfrm>
              <a:custGeom>
                <a:avLst/>
                <a:gdLst>
                  <a:gd name="T0" fmla="*/ 0 w 55"/>
                  <a:gd name="T1" fmla="*/ 0 h 88"/>
                  <a:gd name="T2" fmla="*/ 0 w 55"/>
                  <a:gd name="T3" fmla="*/ 1 h 88"/>
                  <a:gd name="T4" fmla="*/ 0 w 55"/>
                  <a:gd name="T5" fmla="*/ 1 h 88"/>
                  <a:gd name="T6" fmla="*/ 0 w 55"/>
                  <a:gd name="T7" fmla="*/ 1 h 88"/>
                  <a:gd name="T8" fmla="*/ 0 w 55"/>
                  <a:gd name="T9" fmla="*/ 1 h 88"/>
                  <a:gd name="T10" fmla="*/ 0 w 55"/>
                  <a:gd name="T11" fmla="*/ 1 h 88"/>
                  <a:gd name="T12" fmla="*/ 0 w 55"/>
                  <a:gd name="T13" fmla="*/ 1 h 88"/>
                  <a:gd name="T14" fmla="*/ 0 w 55"/>
                  <a:gd name="T15" fmla="*/ 1 h 88"/>
                  <a:gd name="T16" fmla="*/ 0 w 55"/>
                  <a:gd name="T17" fmla="*/ 1 h 88"/>
                  <a:gd name="T18" fmla="*/ 0 w 55"/>
                  <a:gd name="T19" fmla="*/ 1 h 88"/>
                  <a:gd name="T20" fmla="*/ 0 w 55"/>
                  <a:gd name="T21" fmla="*/ 1 h 88"/>
                  <a:gd name="T22" fmla="*/ 0 w 55"/>
                  <a:gd name="T23" fmla="*/ 1 h 88"/>
                  <a:gd name="T24" fmla="*/ 0 w 55"/>
                  <a:gd name="T25" fmla="*/ 1 h 88"/>
                  <a:gd name="T26" fmla="*/ 0 w 55"/>
                  <a:gd name="T27" fmla="*/ 1 h 88"/>
                  <a:gd name="T28" fmla="*/ 0 w 55"/>
                  <a:gd name="T29" fmla="*/ 1 h 88"/>
                  <a:gd name="T30" fmla="*/ 0 w 55"/>
                  <a:gd name="T31" fmla="*/ 1 h 88"/>
                  <a:gd name="T32" fmla="*/ 0 w 55"/>
                  <a:gd name="T33" fmla="*/ 1 h 88"/>
                  <a:gd name="T34" fmla="*/ 0 w 55"/>
                  <a:gd name="T35" fmla="*/ 1 h 88"/>
                  <a:gd name="T36" fmla="*/ 0 w 55"/>
                  <a:gd name="T37" fmla="*/ 1 h 88"/>
                  <a:gd name="T38" fmla="*/ 0 w 55"/>
                  <a:gd name="T39" fmla="*/ 1 h 88"/>
                  <a:gd name="T40" fmla="*/ 0 w 55"/>
                  <a:gd name="T41" fmla="*/ 1 h 88"/>
                  <a:gd name="T42" fmla="*/ 0 w 55"/>
                  <a:gd name="T43" fmla="*/ 1 h 88"/>
                  <a:gd name="T44" fmla="*/ 0 w 55"/>
                  <a:gd name="T45" fmla="*/ 1 h 88"/>
                  <a:gd name="T46" fmla="*/ 0 w 55"/>
                  <a:gd name="T47" fmla="*/ 1 h 88"/>
                  <a:gd name="T48" fmla="*/ 0 w 55"/>
                  <a:gd name="T49" fmla="*/ 1 h 88"/>
                  <a:gd name="T50" fmla="*/ 0 w 55"/>
                  <a:gd name="T51" fmla="*/ 1 h 88"/>
                  <a:gd name="T52" fmla="*/ 0 w 55"/>
                  <a:gd name="T53" fmla="*/ 1 h 88"/>
                  <a:gd name="T54" fmla="*/ 0 w 55"/>
                  <a:gd name="T55" fmla="*/ 1 h 88"/>
                  <a:gd name="T56" fmla="*/ 0 w 55"/>
                  <a:gd name="T57" fmla="*/ 1 h 88"/>
                  <a:gd name="T58" fmla="*/ 0 w 55"/>
                  <a:gd name="T59" fmla="*/ 1 h 88"/>
                  <a:gd name="T60" fmla="*/ 0 w 55"/>
                  <a:gd name="T61" fmla="*/ 1 h 88"/>
                  <a:gd name="T62" fmla="*/ 0 w 55"/>
                  <a:gd name="T63" fmla="*/ 1 h 88"/>
                  <a:gd name="T64" fmla="*/ 0 w 55"/>
                  <a:gd name="T65" fmla="*/ 1 h 88"/>
                  <a:gd name="T66" fmla="*/ 0 w 55"/>
                  <a:gd name="T67" fmla="*/ 1 h 88"/>
                  <a:gd name="T68" fmla="*/ 0 w 55"/>
                  <a:gd name="T69" fmla="*/ 1 h 88"/>
                  <a:gd name="T70" fmla="*/ 0 w 55"/>
                  <a:gd name="T71" fmla="*/ 1 h 88"/>
                  <a:gd name="T72" fmla="*/ 0 w 55"/>
                  <a:gd name="T73" fmla="*/ 1 h 88"/>
                  <a:gd name="T74" fmla="*/ 0 w 55"/>
                  <a:gd name="T75" fmla="*/ 1 h 88"/>
                  <a:gd name="T76" fmla="*/ 0 w 55"/>
                  <a:gd name="T77" fmla="*/ 1 h 88"/>
                  <a:gd name="T78" fmla="*/ 0 w 55"/>
                  <a:gd name="T79" fmla="*/ 1 h 88"/>
                  <a:gd name="T80" fmla="*/ 0 w 55"/>
                  <a:gd name="T81" fmla="*/ 0 h 88"/>
                  <a:gd name="T82" fmla="*/ 0 w 55"/>
                  <a:gd name="T83" fmla="*/ 0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" h="88">
                    <a:moveTo>
                      <a:pt x="19" y="0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7" y="68"/>
                    </a:lnTo>
                    <a:lnTo>
                      <a:pt x="11" y="74"/>
                    </a:lnTo>
                    <a:lnTo>
                      <a:pt x="14" y="79"/>
                    </a:lnTo>
                    <a:lnTo>
                      <a:pt x="18" y="82"/>
                    </a:lnTo>
                    <a:lnTo>
                      <a:pt x="22" y="85"/>
                    </a:lnTo>
                    <a:lnTo>
                      <a:pt x="26" y="88"/>
                    </a:lnTo>
                    <a:lnTo>
                      <a:pt x="30" y="88"/>
                    </a:lnTo>
                    <a:lnTo>
                      <a:pt x="35" y="88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1" y="86"/>
                    </a:lnTo>
                    <a:lnTo>
                      <a:pt x="43" y="85"/>
                    </a:lnTo>
                    <a:lnTo>
                      <a:pt x="47" y="79"/>
                    </a:lnTo>
                    <a:lnTo>
                      <a:pt x="51" y="74"/>
                    </a:lnTo>
                    <a:lnTo>
                      <a:pt x="54" y="67"/>
                    </a:lnTo>
                    <a:lnTo>
                      <a:pt x="55" y="60"/>
                    </a:lnTo>
                    <a:lnTo>
                      <a:pt x="55" y="52"/>
                    </a:lnTo>
                    <a:lnTo>
                      <a:pt x="55" y="42"/>
                    </a:lnTo>
                    <a:lnTo>
                      <a:pt x="54" y="34"/>
                    </a:lnTo>
                    <a:lnTo>
                      <a:pt x="51" y="26"/>
                    </a:lnTo>
                    <a:lnTo>
                      <a:pt x="48" y="19"/>
                    </a:lnTo>
                    <a:lnTo>
                      <a:pt x="44" y="13"/>
                    </a:lnTo>
                    <a:lnTo>
                      <a:pt x="41" y="9"/>
                    </a:lnTo>
                    <a:lnTo>
                      <a:pt x="37" y="5"/>
                    </a:lnTo>
                    <a:lnTo>
                      <a:pt x="33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2" name="Freeform 1231"/>
              <p:cNvSpPr>
                <a:spLocks/>
              </p:cNvSpPr>
              <p:nvPr userDrawn="1"/>
            </p:nvSpPr>
            <p:spPr bwMode="auto">
              <a:xfrm>
                <a:off x="3261" y="2594"/>
                <a:ext cx="28" cy="45"/>
              </a:xfrm>
              <a:custGeom>
                <a:avLst/>
                <a:gdLst>
                  <a:gd name="T0" fmla="*/ 0 w 57"/>
                  <a:gd name="T1" fmla="*/ 0 h 89"/>
                  <a:gd name="T2" fmla="*/ 0 w 57"/>
                  <a:gd name="T3" fmla="*/ 1 h 89"/>
                  <a:gd name="T4" fmla="*/ 0 w 57"/>
                  <a:gd name="T5" fmla="*/ 1 h 89"/>
                  <a:gd name="T6" fmla="*/ 0 w 57"/>
                  <a:gd name="T7" fmla="*/ 1 h 89"/>
                  <a:gd name="T8" fmla="*/ 0 w 57"/>
                  <a:gd name="T9" fmla="*/ 1 h 89"/>
                  <a:gd name="T10" fmla="*/ 0 w 57"/>
                  <a:gd name="T11" fmla="*/ 1 h 89"/>
                  <a:gd name="T12" fmla="*/ 0 w 57"/>
                  <a:gd name="T13" fmla="*/ 1 h 89"/>
                  <a:gd name="T14" fmla="*/ 0 w 57"/>
                  <a:gd name="T15" fmla="*/ 1 h 89"/>
                  <a:gd name="T16" fmla="*/ 0 w 57"/>
                  <a:gd name="T17" fmla="*/ 1 h 89"/>
                  <a:gd name="T18" fmla="*/ 0 w 57"/>
                  <a:gd name="T19" fmla="*/ 1 h 89"/>
                  <a:gd name="T20" fmla="*/ 0 w 57"/>
                  <a:gd name="T21" fmla="*/ 1 h 89"/>
                  <a:gd name="T22" fmla="*/ 0 w 57"/>
                  <a:gd name="T23" fmla="*/ 1 h 89"/>
                  <a:gd name="T24" fmla="*/ 0 w 57"/>
                  <a:gd name="T25" fmla="*/ 1 h 89"/>
                  <a:gd name="T26" fmla="*/ 0 w 57"/>
                  <a:gd name="T27" fmla="*/ 1 h 89"/>
                  <a:gd name="T28" fmla="*/ 0 w 57"/>
                  <a:gd name="T29" fmla="*/ 1 h 89"/>
                  <a:gd name="T30" fmla="*/ 0 w 57"/>
                  <a:gd name="T31" fmla="*/ 1 h 89"/>
                  <a:gd name="T32" fmla="*/ 0 w 57"/>
                  <a:gd name="T33" fmla="*/ 1 h 89"/>
                  <a:gd name="T34" fmla="*/ 0 w 57"/>
                  <a:gd name="T35" fmla="*/ 1 h 89"/>
                  <a:gd name="T36" fmla="*/ 0 w 57"/>
                  <a:gd name="T37" fmla="*/ 1 h 89"/>
                  <a:gd name="T38" fmla="*/ 0 w 57"/>
                  <a:gd name="T39" fmla="*/ 1 h 89"/>
                  <a:gd name="T40" fmla="*/ 0 w 57"/>
                  <a:gd name="T41" fmla="*/ 1 h 89"/>
                  <a:gd name="T42" fmla="*/ 0 w 57"/>
                  <a:gd name="T43" fmla="*/ 1 h 89"/>
                  <a:gd name="T44" fmla="*/ 0 w 57"/>
                  <a:gd name="T45" fmla="*/ 1 h 89"/>
                  <a:gd name="T46" fmla="*/ 0 w 57"/>
                  <a:gd name="T47" fmla="*/ 1 h 89"/>
                  <a:gd name="T48" fmla="*/ 0 w 57"/>
                  <a:gd name="T49" fmla="*/ 1 h 89"/>
                  <a:gd name="T50" fmla="*/ 0 w 57"/>
                  <a:gd name="T51" fmla="*/ 1 h 89"/>
                  <a:gd name="T52" fmla="*/ 0 w 57"/>
                  <a:gd name="T53" fmla="*/ 1 h 89"/>
                  <a:gd name="T54" fmla="*/ 0 w 57"/>
                  <a:gd name="T55" fmla="*/ 1 h 89"/>
                  <a:gd name="T56" fmla="*/ 0 w 57"/>
                  <a:gd name="T57" fmla="*/ 1 h 89"/>
                  <a:gd name="T58" fmla="*/ 0 w 57"/>
                  <a:gd name="T59" fmla="*/ 1 h 89"/>
                  <a:gd name="T60" fmla="*/ 0 w 57"/>
                  <a:gd name="T61" fmla="*/ 1 h 89"/>
                  <a:gd name="T62" fmla="*/ 0 w 57"/>
                  <a:gd name="T63" fmla="*/ 1 h 89"/>
                  <a:gd name="T64" fmla="*/ 0 w 57"/>
                  <a:gd name="T65" fmla="*/ 1 h 89"/>
                  <a:gd name="T66" fmla="*/ 0 w 57"/>
                  <a:gd name="T67" fmla="*/ 1 h 89"/>
                  <a:gd name="T68" fmla="*/ 0 w 57"/>
                  <a:gd name="T69" fmla="*/ 1 h 89"/>
                  <a:gd name="T70" fmla="*/ 0 w 57"/>
                  <a:gd name="T71" fmla="*/ 1 h 89"/>
                  <a:gd name="T72" fmla="*/ 0 w 57"/>
                  <a:gd name="T73" fmla="*/ 1 h 89"/>
                  <a:gd name="T74" fmla="*/ 0 w 57"/>
                  <a:gd name="T75" fmla="*/ 1 h 89"/>
                  <a:gd name="T76" fmla="*/ 0 w 57"/>
                  <a:gd name="T77" fmla="*/ 1 h 89"/>
                  <a:gd name="T78" fmla="*/ 0 w 57"/>
                  <a:gd name="T79" fmla="*/ 1 h 89"/>
                  <a:gd name="T80" fmla="*/ 0 w 57"/>
                  <a:gd name="T81" fmla="*/ 1 h 89"/>
                  <a:gd name="T82" fmla="*/ 0 w 57"/>
                  <a:gd name="T83" fmla="*/ 1 h 89"/>
                  <a:gd name="T84" fmla="*/ 0 w 57"/>
                  <a:gd name="T85" fmla="*/ 1 h 89"/>
                  <a:gd name="T86" fmla="*/ 0 w 57"/>
                  <a:gd name="T87" fmla="*/ 0 h 89"/>
                  <a:gd name="T88" fmla="*/ 0 w 57"/>
                  <a:gd name="T89" fmla="*/ 0 h 8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7" h="89">
                    <a:moveTo>
                      <a:pt x="21" y="0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5" y="14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7" y="69"/>
                    </a:lnTo>
                    <a:lnTo>
                      <a:pt x="11" y="74"/>
                    </a:lnTo>
                    <a:lnTo>
                      <a:pt x="14" y="78"/>
                    </a:lnTo>
                    <a:lnTo>
                      <a:pt x="18" y="83"/>
                    </a:lnTo>
                    <a:lnTo>
                      <a:pt x="22" y="85"/>
                    </a:lnTo>
                    <a:lnTo>
                      <a:pt x="25" y="87"/>
                    </a:lnTo>
                    <a:lnTo>
                      <a:pt x="27" y="88"/>
                    </a:lnTo>
                    <a:lnTo>
                      <a:pt x="32" y="89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40" y="88"/>
                    </a:lnTo>
                    <a:lnTo>
                      <a:pt x="42" y="87"/>
                    </a:lnTo>
                    <a:lnTo>
                      <a:pt x="44" y="85"/>
                    </a:lnTo>
                    <a:lnTo>
                      <a:pt x="47" y="84"/>
                    </a:lnTo>
                    <a:lnTo>
                      <a:pt x="49" y="81"/>
                    </a:lnTo>
                    <a:lnTo>
                      <a:pt x="53" y="76"/>
                    </a:lnTo>
                    <a:lnTo>
                      <a:pt x="55" y="69"/>
                    </a:lnTo>
                    <a:lnTo>
                      <a:pt x="57" y="62"/>
                    </a:lnTo>
                    <a:lnTo>
                      <a:pt x="57" y="54"/>
                    </a:lnTo>
                    <a:lnTo>
                      <a:pt x="57" y="45"/>
                    </a:lnTo>
                    <a:lnTo>
                      <a:pt x="55" y="36"/>
                    </a:lnTo>
                    <a:lnTo>
                      <a:pt x="53" y="28"/>
                    </a:lnTo>
                    <a:lnTo>
                      <a:pt x="50" y="21"/>
                    </a:lnTo>
                    <a:lnTo>
                      <a:pt x="46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3" name="Freeform 1232"/>
              <p:cNvSpPr>
                <a:spLocks/>
              </p:cNvSpPr>
              <p:nvPr userDrawn="1"/>
            </p:nvSpPr>
            <p:spPr bwMode="auto">
              <a:xfrm>
                <a:off x="3344" y="2811"/>
                <a:ext cx="30" cy="45"/>
              </a:xfrm>
              <a:custGeom>
                <a:avLst/>
                <a:gdLst>
                  <a:gd name="T0" fmla="*/ 0 w 61"/>
                  <a:gd name="T1" fmla="*/ 0 h 89"/>
                  <a:gd name="T2" fmla="*/ 0 w 61"/>
                  <a:gd name="T3" fmla="*/ 0 h 89"/>
                  <a:gd name="T4" fmla="*/ 0 w 61"/>
                  <a:gd name="T5" fmla="*/ 0 h 89"/>
                  <a:gd name="T6" fmla="*/ 0 w 61"/>
                  <a:gd name="T7" fmla="*/ 1 h 89"/>
                  <a:gd name="T8" fmla="*/ 0 w 61"/>
                  <a:gd name="T9" fmla="*/ 1 h 89"/>
                  <a:gd name="T10" fmla="*/ 0 w 61"/>
                  <a:gd name="T11" fmla="*/ 1 h 89"/>
                  <a:gd name="T12" fmla="*/ 0 w 61"/>
                  <a:gd name="T13" fmla="*/ 1 h 89"/>
                  <a:gd name="T14" fmla="*/ 0 w 61"/>
                  <a:gd name="T15" fmla="*/ 1 h 89"/>
                  <a:gd name="T16" fmla="*/ 0 w 61"/>
                  <a:gd name="T17" fmla="*/ 1 h 89"/>
                  <a:gd name="T18" fmla="*/ 0 w 61"/>
                  <a:gd name="T19" fmla="*/ 1 h 89"/>
                  <a:gd name="T20" fmla="*/ 0 w 61"/>
                  <a:gd name="T21" fmla="*/ 1 h 89"/>
                  <a:gd name="T22" fmla="*/ 0 w 61"/>
                  <a:gd name="T23" fmla="*/ 1 h 89"/>
                  <a:gd name="T24" fmla="*/ 0 w 61"/>
                  <a:gd name="T25" fmla="*/ 1 h 89"/>
                  <a:gd name="T26" fmla="*/ 0 w 61"/>
                  <a:gd name="T27" fmla="*/ 1 h 89"/>
                  <a:gd name="T28" fmla="*/ 0 w 61"/>
                  <a:gd name="T29" fmla="*/ 1 h 89"/>
                  <a:gd name="T30" fmla="*/ 0 w 61"/>
                  <a:gd name="T31" fmla="*/ 1 h 89"/>
                  <a:gd name="T32" fmla="*/ 0 w 61"/>
                  <a:gd name="T33" fmla="*/ 1 h 89"/>
                  <a:gd name="T34" fmla="*/ 0 w 61"/>
                  <a:gd name="T35" fmla="*/ 1 h 89"/>
                  <a:gd name="T36" fmla="*/ 0 w 61"/>
                  <a:gd name="T37" fmla="*/ 1 h 89"/>
                  <a:gd name="T38" fmla="*/ 0 w 61"/>
                  <a:gd name="T39" fmla="*/ 1 h 89"/>
                  <a:gd name="T40" fmla="*/ 0 w 61"/>
                  <a:gd name="T41" fmla="*/ 1 h 89"/>
                  <a:gd name="T42" fmla="*/ 0 w 61"/>
                  <a:gd name="T43" fmla="*/ 1 h 89"/>
                  <a:gd name="T44" fmla="*/ 0 w 61"/>
                  <a:gd name="T45" fmla="*/ 1 h 89"/>
                  <a:gd name="T46" fmla="*/ 0 w 61"/>
                  <a:gd name="T47" fmla="*/ 1 h 89"/>
                  <a:gd name="T48" fmla="*/ 0 w 61"/>
                  <a:gd name="T49" fmla="*/ 1 h 89"/>
                  <a:gd name="T50" fmla="*/ 0 w 61"/>
                  <a:gd name="T51" fmla="*/ 1 h 89"/>
                  <a:gd name="T52" fmla="*/ 0 w 61"/>
                  <a:gd name="T53" fmla="*/ 1 h 89"/>
                  <a:gd name="T54" fmla="*/ 0 w 61"/>
                  <a:gd name="T55" fmla="*/ 1 h 89"/>
                  <a:gd name="T56" fmla="*/ 0 w 61"/>
                  <a:gd name="T57" fmla="*/ 1 h 89"/>
                  <a:gd name="T58" fmla="*/ 0 w 61"/>
                  <a:gd name="T59" fmla="*/ 1 h 89"/>
                  <a:gd name="T60" fmla="*/ 0 w 61"/>
                  <a:gd name="T61" fmla="*/ 1 h 89"/>
                  <a:gd name="T62" fmla="*/ 0 w 61"/>
                  <a:gd name="T63" fmla="*/ 1 h 89"/>
                  <a:gd name="T64" fmla="*/ 0 w 61"/>
                  <a:gd name="T65" fmla="*/ 1 h 89"/>
                  <a:gd name="T66" fmla="*/ 0 w 61"/>
                  <a:gd name="T67" fmla="*/ 1 h 89"/>
                  <a:gd name="T68" fmla="*/ 0 w 61"/>
                  <a:gd name="T69" fmla="*/ 1 h 89"/>
                  <a:gd name="T70" fmla="*/ 0 w 61"/>
                  <a:gd name="T71" fmla="*/ 1 h 89"/>
                  <a:gd name="T72" fmla="*/ 0 w 61"/>
                  <a:gd name="T73" fmla="*/ 1 h 89"/>
                  <a:gd name="T74" fmla="*/ 0 w 61"/>
                  <a:gd name="T75" fmla="*/ 1 h 89"/>
                  <a:gd name="T76" fmla="*/ 0 w 61"/>
                  <a:gd name="T77" fmla="*/ 1 h 89"/>
                  <a:gd name="T78" fmla="*/ 0 w 61"/>
                  <a:gd name="T79" fmla="*/ 0 h 89"/>
                  <a:gd name="T80" fmla="*/ 0 w 61"/>
                  <a:gd name="T81" fmla="*/ 0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89">
                    <a:moveTo>
                      <a:pt x="22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9" y="5"/>
                    </a:lnTo>
                    <a:lnTo>
                      <a:pt x="6" y="11"/>
                    </a:lnTo>
                    <a:lnTo>
                      <a:pt x="3" y="17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5" y="59"/>
                    </a:lnTo>
                    <a:lnTo>
                      <a:pt x="9" y="66"/>
                    </a:lnTo>
                    <a:lnTo>
                      <a:pt x="11" y="72"/>
                    </a:lnTo>
                    <a:lnTo>
                      <a:pt x="16" y="77"/>
                    </a:lnTo>
                    <a:lnTo>
                      <a:pt x="20" y="82"/>
                    </a:lnTo>
                    <a:lnTo>
                      <a:pt x="24" y="85"/>
                    </a:lnTo>
                    <a:lnTo>
                      <a:pt x="29" y="88"/>
                    </a:lnTo>
                    <a:lnTo>
                      <a:pt x="33" y="89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3" y="89"/>
                    </a:lnTo>
                    <a:lnTo>
                      <a:pt x="44" y="88"/>
                    </a:lnTo>
                    <a:lnTo>
                      <a:pt x="47" y="88"/>
                    </a:lnTo>
                    <a:lnTo>
                      <a:pt x="51" y="83"/>
                    </a:lnTo>
                    <a:lnTo>
                      <a:pt x="55" y="78"/>
                    </a:lnTo>
                    <a:lnTo>
                      <a:pt x="58" y="71"/>
                    </a:lnTo>
                    <a:lnTo>
                      <a:pt x="60" y="64"/>
                    </a:lnTo>
                    <a:lnTo>
                      <a:pt x="61" y="56"/>
                    </a:lnTo>
                    <a:lnTo>
                      <a:pt x="60" y="48"/>
                    </a:lnTo>
                    <a:lnTo>
                      <a:pt x="58" y="38"/>
                    </a:lnTo>
                    <a:lnTo>
                      <a:pt x="55" y="30"/>
                    </a:lnTo>
                    <a:lnTo>
                      <a:pt x="53" y="23"/>
                    </a:lnTo>
                    <a:lnTo>
                      <a:pt x="49" y="16"/>
                    </a:lnTo>
                    <a:lnTo>
                      <a:pt x="46" y="11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4" name="Freeform 1233"/>
              <p:cNvSpPr>
                <a:spLocks/>
              </p:cNvSpPr>
              <p:nvPr userDrawn="1"/>
            </p:nvSpPr>
            <p:spPr bwMode="auto">
              <a:xfrm>
                <a:off x="3181" y="2385"/>
                <a:ext cx="27" cy="44"/>
              </a:xfrm>
              <a:custGeom>
                <a:avLst/>
                <a:gdLst>
                  <a:gd name="T0" fmla="*/ 1 w 53"/>
                  <a:gd name="T1" fmla="*/ 1 h 88"/>
                  <a:gd name="T2" fmla="*/ 1 w 53"/>
                  <a:gd name="T3" fmla="*/ 1 h 88"/>
                  <a:gd name="T4" fmla="*/ 1 w 53"/>
                  <a:gd name="T5" fmla="*/ 1 h 88"/>
                  <a:gd name="T6" fmla="*/ 1 w 53"/>
                  <a:gd name="T7" fmla="*/ 1 h 88"/>
                  <a:gd name="T8" fmla="*/ 1 w 53"/>
                  <a:gd name="T9" fmla="*/ 1 h 88"/>
                  <a:gd name="T10" fmla="*/ 1 w 53"/>
                  <a:gd name="T11" fmla="*/ 1 h 88"/>
                  <a:gd name="T12" fmla="*/ 1 w 53"/>
                  <a:gd name="T13" fmla="*/ 1 h 88"/>
                  <a:gd name="T14" fmla="*/ 1 w 53"/>
                  <a:gd name="T15" fmla="*/ 1 h 88"/>
                  <a:gd name="T16" fmla="*/ 1 w 53"/>
                  <a:gd name="T17" fmla="*/ 1 h 88"/>
                  <a:gd name="T18" fmla="*/ 0 w 53"/>
                  <a:gd name="T19" fmla="*/ 1 h 88"/>
                  <a:gd name="T20" fmla="*/ 0 w 53"/>
                  <a:gd name="T21" fmla="*/ 1 h 88"/>
                  <a:gd name="T22" fmla="*/ 0 w 53"/>
                  <a:gd name="T23" fmla="*/ 1 h 88"/>
                  <a:gd name="T24" fmla="*/ 1 w 53"/>
                  <a:gd name="T25" fmla="*/ 1 h 88"/>
                  <a:gd name="T26" fmla="*/ 1 w 53"/>
                  <a:gd name="T27" fmla="*/ 1 h 88"/>
                  <a:gd name="T28" fmla="*/ 1 w 53"/>
                  <a:gd name="T29" fmla="*/ 1 h 88"/>
                  <a:gd name="T30" fmla="*/ 1 w 53"/>
                  <a:gd name="T31" fmla="*/ 1 h 88"/>
                  <a:gd name="T32" fmla="*/ 1 w 53"/>
                  <a:gd name="T33" fmla="*/ 1 h 88"/>
                  <a:gd name="T34" fmla="*/ 1 w 53"/>
                  <a:gd name="T35" fmla="*/ 1 h 88"/>
                  <a:gd name="T36" fmla="*/ 1 w 53"/>
                  <a:gd name="T37" fmla="*/ 1 h 88"/>
                  <a:gd name="T38" fmla="*/ 1 w 53"/>
                  <a:gd name="T39" fmla="*/ 1 h 88"/>
                  <a:gd name="T40" fmla="*/ 1 w 53"/>
                  <a:gd name="T41" fmla="*/ 1 h 88"/>
                  <a:gd name="T42" fmla="*/ 1 w 53"/>
                  <a:gd name="T43" fmla="*/ 1 h 88"/>
                  <a:gd name="T44" fmla="*/ 1 w 53"/>
                  <a:gd name="T45" fmla="*/ 1 h 88"/>
                  <a:gd name="T46" fmla="*/ 1 w 53"/>
                  <a:gd name="T47" fmla="*/ 1 h 88"/>
                  <a:gd name="T48" fmla="*/ 1 w 53"/>
                  <a:gd name="T49" fmla="*/ 1 h 88"/>
                  <a:gd name="T50" fmla="*/ 1 w 53"/>
                  <a:gd name="T51" fmla="*/ 1 h 88"/>
                  <a:gd name="T52" fmla="*/ 1 w 53"/>
                  <a:gd name="T53" fmla="*/ 1 h 88"/>
                  <a:gd name="T54" fmla="*/ 1 w 53"/>
                  <a:gd name="T55" fmla="*/ 1 h 88"/>
                  <a:gd name="T56" fmla="*/ 1 w 53"/>
                  <a:gd name="T57" fmla="*/ 1 h 88"/>
                  <a:gd name="T58" fmla="*/ 1 w 53"/>
                  <a:gd name="T59" fmla="*/ 1 h 88"/>
                  <a:gd name="T60" fmla="*/ 1 w 53"/>
                  <a:gd name="T61" fmla="*/ 1 h 88"/>
                  <a:gd name="T62" fmla="*/ 1 w 53"/>
                  <a:gd name="T63" fmla="*/ 1 h 88"/>
                  <a:gd name="T64" fmla="*/ 1 w 53"/>
                  <a:gd name="T65" fmla="*/ 1 h 88"/>
                  <a:gd name="T66" fmla="*/ 1 w 53"/>
                  <a:gd name="T67" fmla="*/ 1 h 88"/>
                  <a:gd name="T68" fmla="*/ 1 w 53"/>
                  <a:gd name="T69" fmla="*/ 1 h 88"/>
                  <a:gd name="T70" fmla="*/ 1 w 53"/>
                  <a:gd name="T71" fmla="*/ 1 h 88"/>
                  <a:gd name="T72" fmla="*/ 1 w 53"/>
                  <a:gd name="T73" fmla="*/ 1 h 88"/>
                  <a:gd name="T74" fmla="*/ 1 w 53"/>
                  <a:gd name="T75" fmla="*/ 1 h 88"/>
                  <a:gd name="T76" fmla="*/ 1 w 53"/>
                  <a:gd name="T77" fmla="*/ 1 h 88"/>
                  <a:gd name="T78" fmla="*/ 1 w 53"/>
                  <a:gd name="T79" fmla="*/ 1 h 88"/>
                  <a:gd name="T80" fmla="*/ 1 w 53"/>
                  <a:gd name="T81" fmla="*/ 1 h 88"/>
                  <a:gd name="T82" fmla="*/ 1 w 53"/>
                  <a:gd name="T83" fmla="*/ 1 h 88"/>
                  <a:gd name="T84" fmla="*/ 1 w 53"/>
                  <a:gd name="T85" fmla="*/ 0 h 88"/>
                  <a:gd name="T86" fmla="*/ 1 w 53"/>
                  <a:gd name="T87" fmla="*/ 1 h 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" h="88">
                    <a:moveTo>
                      <a:pt x="19" y="1"/>
                    </a:moveTo>
                    <a:lnTo>
                      <a:pt x="18" y="1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7" y="70"/>
                    </a:lnTo>
                    <a:lnTo>
                      <a:pt x="9" y="74"/>
                    </a:lnTo>
                    <a:lnTo>
                      <a:pt x="14" y="80"/>
                    </a:lnTo>
                    <a:lnTo>
                      <a:pt x="18" y="83"/>
                    </a:lnTo>
                    <a:lnTo>
                      <a:pt x="22" y="85"/>
                    </a:lnTo>
                    <a:lnTo>
                      <a:pt x="26" y="88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7"/>
                    </a:lnTo>
                    <a:lnTo>
                      <a:pt x="40" y="85"/>
                    </a:lnTo>
                    <a:lnTo>
                      <a:pt x="42" y="84"/>
                    </a:lnTo>
                    <a:lnTo>
                      <a:pt x="44" y="83"/>
                    </a:lnTo>
                    <a:lnTo>
                      <a:pt x="47" y="80"/>
                    </a:lnTo>
                    <a:lnTo>
                      <a:pt x="49" y="73"/>
                    </a:lnTo>
                    <a:lnTo>
                      <a:pt x="52" y="66"/>
                    </a:lnTo>
                    <a:lnTo>
                      <a:pt x="53" y="59"/>
                    </a:lnTo>
                    <a:lnTo>
                      <a:pt x="53" y="51"/>
                    </a:lnTo>
                    <a:lnTo>
                      <a:pt x="53" y="43"/>
                    </a:lnTo>
                    <a:lnTo>
                      <a:pt x="52" y="39"/>
                    </a:lnTo>
                    <a:lnTo>
                      <a:pt x="52" y="33"/>
                    </a:lnTo>
                    <a:lnTo>
                      <a:pt x="49" y="25"/>
                    </a:lnTo>
                    <a:lnTo>
                      <a:pt x="47" y="19"/>
                    </a:lnTo>
                    <a:lnTo>
                      <a:pt x="44" y="14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5" name="Freeform 1234"/>
              <p:cNvSpPr>
                <a:spLocks/>
              </p:cNvSpPr>
              <p:nvPr userDrawn="1"/>
            </p:nvSpPr>
            <p:spPr bwMode="auto">
              <a:xfrm>
                <a:off x="3401" y="2960"/>
                <a:ext cx="31" cy="46"/>
              </a:xfrm>
              <a:custGeom>
                <a:avLst/>
                <a:gdLst>
                  <a:gd name="T0" fmla="*/ 1 w 61"/>
                  <a:gd name="T1" fmla="*/ 0 h 91"/>
                  <a:gd name="T2" fmla="*/ 1 w 61"/>
                  <a:gd name="T3" fmla="*/ 0 h 91"/>
                  <a:gd name="T4" fmla="*/ 1 w 61"/>
                  <a:gd name="T5" fmla="*/ 0 h 91"/>
                  <a:gd name="T6" fmla="*/ 1 w 61"/>
                  <a:gd name="T7" fmla="*/ 1 h 91"/>
                  <a:gd name="T8" fmla="*/ 1 w 61"/>
                  <a:gd name="T9" fmla="*/ 1 h 91"/>
                  <a:gd name="T10" fmla="*/ 1 w 61"/>
                  <a:gd name="T11" fmla="*/ 1 h 91"/>
                  <a:gd name="T12" fmla="*/ 1 w 61"/>
                  <a:gd name="T13" fmla="*/ 1 h 91"/>
                  <a:gd name="T14" fmla="*/ 1 w 61"/>
                  <a:gd name="T15" fmla="*/ 1 h 91"/>
                  <a:gd name="T16" fmla="*/ 1 w 61"/>
                  <a:gd name="T17" fmla="*/ 1 h 91"/>
                  <a:gd name="T18" fmla="*/ 1 w 61"/>
                  <a:gd name="T19" fmla="*/ 1 h 91"/>
                  <a:gd name="T20" fmla="*/ 0 w 61"/>
                  <a:gd name="T21" fmla="*/ 1 h 91"/>
                  <a:gd name="T22" fmla="*/ 0 w 61"/>
                  <a:gd name="T23" fmla="*/ 1 h 91"/>
                  <a:gd name="T24" fmla="*/ 0 w 61"/>
                  <a:gd name="T25" fmla="*/ 1 h 91"/>
                  <a:gd name="T26" fmla="*/ 1 w 61"/>
                  <a:gd name="T27" fmla="*/ 1 h 91"/>
                  <a:gd name="T28" fmla="*/ 1 w 61"/>
                  <a:gd name="T29" fmla="*/ 1 h 91"/>
                  <a:gd name="T30" fmla="*/ 1 w 61"/>
                  <a:gd name="T31" fmla="*/ 1 h 91"/>
                  <a:gd name="T32" fmla="*/ 1 w 61"/>
                  <a:gd name="T33" fmla="*/ 1 h 91"/>
                  <a:gd name="T34" fmla="*/ 1 w 61"/>
                  <a:gd name="T35" fmla="*/ 1 h 91"/>
                  <a:gd name="T36" fmla="*/ 1 w 61"/>
                  <a:gd name="T37" fmla="*/ 1 h 91"/>
                  <a:gd name="T38" fmla="*/ 1 w 61"/>
                  <a:gd name="T39" fmla="*/ 1 h 91"/>
                  <a:gd name="T40" fmla="*/ 1 w 61"/>
                  <a:gd name="T41" fmla="*/ 1 h 91"/>
                  <a:gd name="T42" fmla="*/ 1 w 61"/>
                  <a:gd name="T43" fmla="*/ 1 h 91"/>
                  <a:gd name="T44" fmla="*/ 1 w 61"/>
                  <a:gd name="T45" fmla="*/ 1 h 91"/>
                  <a:gd name="T46" fmla="*/ 1 w 61"/>
                  <a:gd name="T47" fmla="*/ 1 h 91"/>
                  <a:gd name="T48" fmla="*/ 1 w 61"/>
                  <a:gd name="T49" fmla="*/ 1 h 91"/>
                  <a:gd name="T50" fmla="*/ 1 w 61"/>
                  <a:gd name="T51" fmla="*/ 1 h 91"/>
                  <a:gd name="T52" fmla="*/ 1 w 61"/>
                  <a:gd name="T53" fmla="*/ 1 h 91"/>
                  <a:gd name="T54" fmla="*/ 1 w 61"/>
                  <a:gd name="T55" fmla="*/ 1 h 91"/>
                  <a:gd name="T56" fmla="*/ 1 w 61"/>
                  <a:gd name="T57" fmla="*/ 1 h 91"/>
                  <a:gd name="T58" fmla="*/ 1 w 61"/>
                  <a:gd name="T59" fmla="*/ 1 h 91"/>
                  <a:gd name="T60" fmla="*/ 1 w 61"/>
                  <a:gd name="T61" fmla="*/ 1 h 91"/>
                  <a:gd name="T62" fmla="*/ 1 w 61"/>
                  <a:gd name="T63" fmla="*/ 1 h 91"/>
                  <a:gd name="T64" fmla="*/ 1 w 61"/>
                  <a:gd name="T65" fmla="*/ 1 h 91"/>
                  <a:gd name="T66" fmla="*/ 1 w 61"/>
                  <a:gd name="T67" fmla="*/ 1 h 91"/>
                  <a:gd name="T68" fmla="*/ 1 w 61"/>
                  <a:gd name="T69" fmla="*/ 1 h 91"/>
                  <a:gd name="T70" fmla="*/ 1 w 61"/>
                  <a:gd name="T71" fmla="*/ 1 h 91"/>
                  <a:gd name="T72" fmla="*/ 1 w 61"/>
                  <a:gd name="T73" fmla="*/ 1 h 91"/>
                  <a:gd name="T74" fmla="*/ 1 w 61"/>
                  <a:gd name="T75" fmla="*/ 1 h 91"/>
                  <a:gd name="T76" fmla="*/ 1 w 61"/>
                  <a:gd name="T77" fmla="*/ 1 h 91"/>
                  <a:gd name="T78" fmla="*/ 1 w 61"/>
                  <a:gd name="T79" fmla="*/ 1 h 91"/>
                  <a:gd name="T80" fmla="*/ 1 w 61"/>
                  <a:gd name="T81" fmla="*/ 1 h 91"/>
                  <a:gd name="T82" fmla="*/ 1 w 61"/>
                  <a:gd name="T83" fmla="*/ 0 h 91"/>
                  <a:gd name="T84" fmla="*/ 1 w 61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1" h="91">
                    <a:moveTo>
                      <a:pt x="23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2" y="16"/>
                    </a:lnTo>
                    <a:lnTo>
                      <a:pt x="0" y="23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8" y="66"/>
                    </a:lnTo>
                    <a:lnTo>
                      <a:pt x="11" y="71"/>
                    </a:lnTo>
                    <a:lnTo>
                      <a:pt x="15" y="77"/>
                    </a:lnTo>
                    <a:lnTo>
                      <a:pt x="19" y="82"/>
                    </a:lnTo>
                    <a:lnTo>
                      <a:pt x="24" y="85"/>
                    </a:lnTo>
                    <a:lnTo>
                      <a:pt x="28" y="89"/>
                    </a:lnTo>
                    <a:lnTo>
                      <a:pt x="34" y="91"/>
                    </a:lnTo>
                    <a:lnTo>
                      <a:pt x="38" y="91"/>
                    </a:lnTo>
                    <a:lnTo>
                      <a:pt x="41" y="91"/>
                    </a:lnTo>
                    <a:lnTo>
                      <a:pt x="42" y="91"/>
                    </a:lnTo>
                    <a:lnTo>
                      <a:pt x="45" y="91"/>
                    </a:lnTo>
                    <a:lnTo>
                      <a:pt x="48" y="89"/>
                    </a:lnTo>
                    <a:lnTo>
                      <a:pt x="52" y="85"/>
                    </a:lnTo>
                    <a:lnTo>
                      <a:pt x="56" y="81"/>
                    </a:lnTo>
                    <a:lnTo>
                      <a:pt x="59" y="74"/>
                    </a:lnTo>
                    <a:lnTo>
                      <a:pt x="61" y="67"/>
                    </a:lnTo>
                    <a:lnTo>
                      <a:pt x="61" y="59"/>
                    </a:lnTo>
                    <a:lnTo>
                      <a:pt x="61" y="49"/>
                    </a:lnTo>
                    <a:lnTo>
                      <a:pt x="60" y="41"/>
                    </a:lnTo>
                    <a:lnTo>
                      <a:pt x="56" y="32"/>
                    </a:lnTo>
                    <a:lnTo>
                      <a:pt x="53" y="25"/>
                    </a:lnTo>
                    <a:lnTo>
                      <a:pt x="50" y="19"/>
                    </a:lnTo>
                    <a:lnTo>
                      <a:pt x="46" y="14"/>
                    </a:lnTo>
                    <a:lnTo>
                      <a:pt x="41" y="8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6" name="Freeform 1235"/>
              <p:cNvSpPr>
                <a:spLocks/>
              </p:cNvSpPr>
              <p:nvPr userDrawn="1"/>
            </p:nvSpPr>
            <p:spPr bwMode="auto">
              <a:xfrm>
                <a:off x="3234" y="2524"/>
                <a:ext cx="28" cy="44"/>
              </a:xfrm>
              <a:custGeom>
                <a:avLst/>
                <a:gdLst>
                  <a:gd name="T0" fmla="*/ 1 w 55"/>
                  <a:gd name="T1" fmla="*/ 0 h 88"/>
                  <a:gd name="T2" fmla="*/ 1 w 55"/>
                  <a:gd name="T3" fmla="*/ 0 h 88"/>
                  <a:gd name="T4" fmla="*/ 1 w 55"/>
                  <a:gd name="T5" fmla="*/ 1 h 88"/>
                  <a:gd name="T6" fmla="*/ 1 w 55"/>
                  <a:gd name="T7" fmla="*/ 1 h 88"/>
                  <a:gd name="T8" fmla="*/ 1 w 55"/>
                  <a:gd name="T9" fmla="*/ 1 h 88"/>
                  <a:gd name="T10" fmla="*/ 1 w 55"/>
                  <a:gd name="T11" fmla="*/ 1 h 88"/>
                  <a:gd name="T12" fmla="*/ 1 w 55"/>
                  <a:gd name="T13" fmla="*/ 1 h 88"/>
                  <a:gd name="T14" fmla="*/ 1 w 55"/>
                  <a:gd name="T15" fmla="*/ 1 h 88"/>
                  <a:gd name="T16" fmla="*/ 0 w 55"/>
                  <a:gd name="T17" fmla="*/ 1 h 88"/>
                  <a:gd name="T18" fmla="*/ 0 w 55"/>
                  <a:gd name="T19" fmla="*/ 1 h 88"/>
                  <a:gd name="T20" fmla="*/ 0 w 55"/>
                  <a:gd name="T21" fmla="*/ 1 h 88"/>
                  <a:gd name="T22" fmla="*/ 0 w 55"/>
                  <a:gd name="T23" fmla="*/ 1 h 88"/>
                  <a:gd name="T24" fmla="*/ 1 w 55"/>
                  <a:gd name="T25" fmla="*/ 1 h 88"/>
                  <a:gd name="T26" fmla="*/ 1 w 55"/>
                  <a:gd name="T27" fmla="*/ 1 h 88"/>
                  <a:gd name="T28" fmla="*/ 1 w 55"/>
                  <a:gd name="T29" fmla="*/ 1 h 88"/>
                  <a:gd name="T30" fmla="*/ 1 w 55"/>
                  <a:gd name="T31" fmla="*/ 1 h 88"/>
                  <a:gd name="T32" fmla="*/ 1 w 55"/>
                  <a:gd name="T33" fmla="*/ 1 h 88"/>
                  <a:gd name="T34" fmla="*/ 1 w 55"/>
                  <a:gd name="T35" fmla="*/ 1 h 88"/>
                  <a:gd name="T36" fmla="*/ 1 w 55"/>
                  <a:gd name="T37" fmla="*/ 1 h 88"/>
                  <a:gd name="T38" fmla="*/ 1 w 55"/>
                  <a:gd name="T39" fmla="*/ 1 h 88"/>
                  <a:gd name="T40" fmla="*/ 1 w 55"/>
                  <a:gd name="T41" fmla="*/ 1 h 88"/>
                  <a:gd name="T42" fmla="*/ 1 w 55"/>
                  <a:gd name="T43" fmla="*/ 1 h 88"/>
                  <a:gd name="T44" fmla="*/ 1 w 55"/>
                  <a:gd name="T45" fmla="*/ 1 h 88"/>
                  <a:gd name="T46" fmla="*/ 1 w 55"/>
                  <a:gd name="T47" fmla="*/ 1 h 88"/>
                  <a:gd name="T48" fmla="*/ 1 w 55"/>
                  <a:gd name="T49" fmla="*/ 1 h 88"/>
                  <a:gd name="T50" fmla="*/ 1 w 55"/>
                  <a:gd name="T51" fmla="*/ 1 h 88"/>
                  <a:gd name="T52" fmla="*/ 1 w 55"/>
                  <a:gd name="T53" fmla="*/ 1 h 88"/>
                  <a:gd name="T54" fmla="*/ 1 w 55"/>
                  <a:gd name="T55" fmla="*/ 1 h 88"/>
                  <a:gd name="T56" fmla="*/ 1 w 55"/>
                  <a:gd name="T57" fmla="*/ 1 h 88"/>
                  <a:gd name="T58" fmla="*/ 1 w 55"/>
                  <a:gd name="T59" fmla="*/ 1 h 88"/>
                  <a:gd name="T60" fmla="*/ 1 w 55"/>
                  <a:gd name="T61" fmla="*/ 1 h 88"/>
                  <a:gd name="T62" fmla="*/ 1 w 55"/>
                  <a:gd name="T63" fmla="*/ 1 h 88"/>
                  <a:gd name="T64" fmla="*/ 1 w 55"/>
                  <a:gd name="T65" fmla="*/ 1 h 88"/>
                  <a:gd name="T66" fmla="*/ 1 w 55"/>
                  <a:gd name="T67" fmla="*/ 1 h 88"/>
                  <a:gd name="T68" fmla="*/ 1 w 55"/>
                  <a:gd name="T69" fmla="*/ 1 h 88"/>
                  <a:gd name="T70" fmla="*/ 1 w 55"/>
                  <a:gd name="T71" fmla="*/ 1 h 88"/>
                  <a:gd name="T72" fmla="*/ 1 w 55"/>
                  <a:gd name="T73" fmla="*/ 1 h 88"/>
                  <a:gd name="T74" fmla="*/ 1 w 55"/>
                  <a:gd name="T75" fmla="*/ 1 h 88"/>
                  <a:gd name="T76" fmla="*/ 1 w 55"/>
                  <a:gd name="T77" fmla="*/ 1 h 88"/>
                  <a:gd name="T78" fmla="*/ 1 w 55"/>
                  <a:gd name="T79" fmla="*/ 0 h 88"/>
                  <a:gd name="T80" fmla="*/ 1 w 55"/>
                  <a:gd name="T81" fmla="*/ 0 h 88"/>
                  <a:gd name="T82" fmla="*/ 1 w 55"/>
                  <a:gd name="T83" fmla="*/ 0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" h="88">
                    <a:moveTo>
                      <a:pt x="19" y="0"/>
                    </a:moveTo>
                    <a:lnTo>
                      <a:pt x="18" y="0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7" y="8"/>
                    </a:lnTo>
                    <a:lnTo>
                      <a:pt x="4" y="14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1" y="52"/>
                    </a:lnTo>
                    <a:lnTo>
                      <a:pt x="4" y="62"/>
                    </a:lnTo>
                    <a:lnTo>
                      <a:pt x="7" y="67"/>
                    </a:lnTo>
                    <a:lnTo>
                      <a:pt x="9" y="73"/>
                    </a:lnTo>
                    <a:lnTo>
                      <a:pt x="14" y="78"/>
                    </a:lnTo>
                    <a:lnTo>
                      <a:pt x="18" y="82"/>
                    </a:lnTo>
                    <a:lnTo>
                      <a:pt x="22" y="85"/>
                    </a:lnTo>
                    <a:lnTo>
                      <a:pt x="26" y="86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7" y="88"/>
                    </a:lnTo>
                    <a:lnTo>
                      <a:pt x="38" y="86"/>
                    </a:lnTo>
                    <a:lnTo>
                      <a:pt x="41" y="85"/>
                    </a:lnTo>
                    <a:lnTo>
                      <a:pt x="42" y="84"/>
                    </a:lnTo>
                    <a:lnTo>
                      <a:pt x="47" y="80"/>
                    </a:lnTo>
                    <a:lnTo>
                      <a:pt x="51" y="74"/>
                    </a:lnTo>
                    <a:lnTo>
                      <a:pt x="53" y="67"/>
                    </a:lnTo>
                    <a:lnTo>
                      <a:pt x="55" y="60"/>
                    </a:lnTo>
                    <a:lnTo>
                      <a:pt x="55" y="52"/>
                    </a:lnTo>
                    <a:lnTo>
                      <a:pt x="55" y="42"/>
                    </a:lnTo>
                    <a:lnTo>
                      <a:pt x="53" y="34"/>
                    </a:lnTo>
                    <a:lnTo>
                      <a:pt x="51" y="26"/>
                    </a:lnTo>
                    <a:lnTo>
                      <a:pt x="48" y="19"/>
                    </a:lnTo>
                    <a:lnTo>
                      <a:pt x="44" y="14"/>
                    </a:lnTo>
                    <a:lnTo>
                      <a:pt x="41" y="9"/>
                    </a:lnTo>
                    <a:lnTo>
                      <a:pt x="37" y="5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7" name="Freeform 1236"/>
              <p:cNvSpPr>
                <a:spLocks/>
              </p:cNvSpPr>
              <p:nvPr userDrawn="1"/>
            </p:nvSpPr>
            <p:spPr bwMode="auto">
              <a:xfrm>
                <a:off x="3316" y="2738"/>
                <a:ext cx="29" cy="45"/>
              </a:xfrm>
              <a:custGeom>
                <a:avLst/>
                <a:gdLst>
                  <a:gd name="T0" fmla="*/ 0 w 59"/>
                  <a:gd name="T1" fmla="*/ 0 h 91"/>
                  <a:gd name="T2" fmla="*/ 0 w 59"/>
                  <a:gd name="T3" fmla="*/ 0 h 91"/>
                  <a:gd name="T4" fmla="*/ 0 w 59"/>
                  <a:gd name="T5" fmla="*/ 0 h 91"/>
                  <a:gd name="T6" fmla="*/ 0 w 59"/>
                  <a:gd name="T7" fmla="*/ 0 h 91"/>
                  <a:gd name="T8" fmla="*/ 0 w 59"/>
                  <a:gd name="T9" fmla="*/ 0 h 91"/>
                  <a:gd name="T10" fmla="*/ 0 w 59"/>
                  <a:gd name="T11" fmla="*/ 0 h 91"/>
                  <a:gd name="T12" fmla="*/ 0 w 59"/>
                  <a:gd name="T13" fmla="*/ 0 h 91"/>
                  <a:gd name="T14" fmla="*/ 0 w 59"/>
                  <a:gd name="T15" fmla="*/ 0 h 91"/>
                  <a:gd name="T16" fmla="*/ 0 w 59"/>
                  <a:gd name="T17" fmla="*/ 0 h 91"/>
                  <a:gd name="T18" fmla="*/ 0 w 59"/>
                  <a:gd name="T19" fmla="*/ 0 h 91"/>
                  <a:gd name="T20" fmla="*/ 0 w 59"/>
                  <a:gd name="T21" fmla="*/ 0 h 91"/>
                  <a:gd name="T22" fmla="*/ 0 w 59"/>
                  <a:gd name="T23" fmla="*/ 0 h 91"/>
                  <a:gd name="T24" fmla="*/ 0 w 59"/>
                  <a:gd name="T25" fmla="*/ 0 h 91"/>
                  <a:gd name="T26" fmla="*/ 0 w 59"/>
                  <a:gd name="T27" fmla="*/ 0 h 91"/>
                  <a:gd name="T28" fmla="*/ 0 w 59"/>
                  <a:gd name="T29" fmla="*/ 0 h 91"/>
                  <a:gd name="T30" fmla="*/ 0 w 59"/>
                  <a:gd name="T31" fmla="*/ 0 h 91"/>
                  <a:gd name="T32" fmla="*/ 0 w 59"/>
                  <a:gd name="T33" fmla="*/ 0 h 91"/>
                  <a:gd name="T34" fmla="*/ 0 w 59"/>
                  <a:gd name="T35" fmla="*/ 0 h 91"/>
                  <a:gd name="T36" fmla="*/ 0 w 59"/>
                  <a:gd name="T37" fmla="*/ 0 h 91"/>
                  <a:gd name="T38" fmla="*/ 0 w 59"/>
                  <a:gd name="T39" fmla="*/ 0 h 91"/>
                  <a:gd name="T40" fmla="*/ 0 w 59"/>
                  <a:gd name="T41" fmla="*/ 0 h 91"/>
                  <a:gd name="T42" fmla="*/ 0 w 59"/>
                  <a:gd name="T43" fmla="*/ 0 h 91"/>
                  <a:gd name="T44" fmla="*/ 0 w 59"/>
                  <a:gd name="T45" fmla="*/ 0 h 91"/>
                  <a:gd name="T46" fmla="*/ 0 w 59"/>
                  <a:gd name="T47" fmla="*/ 0 h 91"/>
                  <a:gd name="T48" fmla="*/ 0 w 59"/>
                  <a:gd name="T49" fmla="*/ 0 h 91"/>
                  <a:gd name="T50" fmla="*/ 0 w 59"/>
                  <a:gd name="T51" fmla="*/ 0 h 91"/>
                  <a:gd name="T52" fmla="*/ 0 w 59"/>
                  <a:gd name="T53" fmla="*/ 0 h 91"/>
                  <a:gd name="T54" fmla="*/ 0 w 59"/>
                  <a:gd name="T55" fmla="*/ 0 h 91"/>
                  <a:gd name="T56" fmla="*/ 0 w 59"/>
                  <a:gd name="T57" fmla="*/ 0 h 91"/>
                  <a:gd name="T58" fmla="*/ 0 w 59"/>
                  <a:gd name="T59" fmla="*/ 0 h 91"/>
                  <a:gd name="T60" fmla="*/ 0 w 59"/>
                  <a:gd name="T61" fmla="*/ 0 h 91"/>
                  <a:gd name="T62" fmla="*/ 0 w 59"/>
                  <a:gd name="T63" fmla="*/ 0 h 91"/>
                  <a:gd name="T64" fmla="*/ 0 w 59"/>
                  <a:gd name="T65" fmla="*/ 0 h 91"/>
                  <a:gd name="T66" fmla="*/ 0 w 59"/>
                  <a:gd name="T67" fmla="*/ 0 h 91"/>
                  <a:gd name="T68" fmla="*/ 0 w 59"/>
                  <a:gd name="T69" fmla="*/ 0 h 91"/>
                  <a:gd name="T70" fmla="*/ 0 w 59"/>
                  <a:gd name="T71" fmla="*/ 0 h 91"/>
                  <a:gd name="T72" fmla="*/ 0 w 59"/>
                  <a:gd name="T73" fmla="*/ 0 h 91"/>
                  <a:gd name="T74" fmla="*/ 0 w 59"/>
                  <a:gd name="T75" fmla="*/ 0 h 91"/>
                  <a:gd name="T76" fmla="*/ 0 w 59"/>
                  <a:gd name="T77" fmla="*/ 0 h 91"/>
                  <a:gd name="T78" fmla="*/ 0 w 59"/>
                  <a:gd name="T79" fmla="*/ 0 h 91"/>
                  <a:gd name="T80" fmla="*/ 0 w 59"/>
                  <a:gd name="T81" fmla="*/ 0 h 91"/>
                  <a:gd name="T82" fmla="*/ 0 w 59"/>
                  <a:gd name="T83" fmla="*/ 0 h 91"/>
                  <a:gd name="T84" fmla="*/ 0 w 59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" h="91">
                    <a:moveTo>
                      <a:pt x="22" y="0"/>
                    </a:moveTo>
                    <a:lnTo>
                      <a:pt x="19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1" y="27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53"/>
                    </a:lnTo>
                    <a:lnTo>
                      <a:pt x="6" y="61"/>
                    </a:lnTo>
                    <a:lnTo>
                      <a:pt x="8" y="68"/>
                    </a:lnTo>
                    <a:lnTo>
                      <a:pt x="11" y="73"/>
                    </a:lnTo>
                    <a:lnTo>
                      <a:pt x="15" y="79"/>
                    </a:lnTo>
                    <a:lnTo>
                      <a:pt x="19" y="83"/>
                    </a:lnTo>
                    <a:lnTo>
                      <a:pt x="23" y="87"/>
                    </a:lnTo>
                    <a:lnTo>
                      <a:pt x="29" y="88"/>
                    </a:lnTo>
                    <a:lnTo>
                      <a:pt x="33" y="90"/>
                    </a:lnTo>
                    <a:lnTo>
                      <a:pt x="37" y="91"/>
                    </a:lnTo>
                    <a:lnTo>
                      <a:pt x="40" y="90"/>
                    </a:lnTo>
                    <a:lnTo>
                      <a:pt x="43" y="90"/>
                    </a:lnTo>
                    <a:lnTo>
                      <a:pt x="44" y="88"/>
                    </a:lnTo>
                    <a:lnTo>
                      <a:pt x="47" y="88"/>
                    </a:lnTo>
                    <a:lnTo>
                      <a:pt x="48" y="86"/>
                    </a:lnTo>
                    <a:lnTo>
                      <a:pt x="51" y="84"/>
                    </a:lnTo>
                    <a:lnTo>
                      <a:pt x="55" y="79"/>
                    </a:lnTo>
                    <a:lnTo>
                      <a:pt x="58" y="72"/>
                    </a:lnTo>
                    <a:lnTo>
                      <a:pt x="59" y="65"/>
                    </a:lnTo>
                    <a:lnTo>
                      <a:pt x="59" y="57"/>
                    </a:lnTo>
                    <a:lnTo>
                      <a:pt x="59" y="47"/>
                    </a:lnTo>
                    <a:lnTo>
                      <a:pt x="58" y="39"/>
                    </a:lnTo>
                    <a:lnTo>
                      <a:pt x="55" y="29"/>
                    </a:lnTo>
                    <a:lnTo>
                      <a:pt x="52" y="22"/>
                    </a:lnTo>
                    <a:lnTo>
                      <a:pt x="48" y="17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8" name="Freeform 1237"/>
              <p:cNvSpPr>
                <a:spLocks/>
              </p:cNvSpPr>
              <p:nvPr userDrawn="1"/>
            </p:nvSpPr>
            <p:spPr bwMode="auto">
              <a:xfrm>
                <a:off x="3155" y="2317"/>
                <a:ext cx="27" cy="44"/>
              </a:xfrm>
              <a:custGeom>
                <a:avLst/>
                <a:gdLst>
                  <a:gd name="T0" fmla="*/ 1 w 53"/>
                  <a:gd name="T1" fmla="*/ 1 h 88"/>
                  <a:gd name="T2" fmla="*/ 1 w 53"/>
                  <a:gd name="T3" fmla="*/ 1 h 88"/>
                  <a:gd name="T4" fmla="*/ 1 w 53"/>
                  <a:gd name="T5" fmla="*/ 1 h 88"/>
                  <a:gd name="T6" fmla="*/ 1 w 53"/>
                  <a:gd name="T7" fmla="*/ 1 h 88"/>
                  <a:gd name="T8" fmla="*/ 1 w 53"/>
                  <a:gd name="T9" fmla="*/ 1 h 88"/>
                  <a:gd name="T10" fmla="*/ 1 w 53"/>
                  <a:gd name="T11" fmla="*/ 1 h 88"/>
                  <a:gd name="T12" fmla="*/ 1 w 53"/>
                  <a:gd name="T13" fmla="*/ 1 h 88"/>
                  <a:gd name="T14" fmla="*/ 1 w 53"/>
                  <a:gd name="T15" fmla="*/ 1 h 88"/>
                  <a:gd name="T16" fmla="*/ 1 w 53"/>
                  <a:gd name="T17" fmla="*/ 1 h 88"/>
                  <a:gd name="T18" fmla="*/ 0 w 53"/>
                  <a:gd name="T19" fmla="*/ 1 h 88"/>
                  <a:gd name="T20" fmla="*/ 0 w 53"/>
                  <a:gd name="T21" fmla="*/ 1 h 88"/>
                  <a:gd name="T22" fmla="*/ 0 w 53"/>
                  <a:gd name="T23" fmla="*/ 1 h 88"/>
                  <a:gd name="T24" fmla="*/ 1 w 53"/>
                  <a:gd name="T25" fmla="*/ 1 h 88"/>
                  <a:gd name="T26" fmla="*/ 1 w 53"/>
                  <a:gd name="T27" fmla="*/ 1 h 88"/>
                  <a:gd name="T28" fmla="*/ 1 w 53"/>
                  <a:gd name="T29" fmla="*/ 1 h 88"/>
                  <a:gd name="T30" fmla="*/ 1 w 53"/>
                  <a:gd name="T31" fmla="*/ 1 h 88"/>
                  <a:gd name="T32" fmla="*/ 1 w 53"/>
                  <a:gd name="T33" fmla="*/ 1 h 88"/>
                  <a:gd name="T34" fmla="*/ 1 w 53"/>
                  <a:gd name="T35" fmla="*/ 1 h 88"/>
                  <a:gd name="T36" fmla="*/ 1 w 53"/>
                  <a:gd name="T37" fmla="*/ 1 h 88"/>
                  <a:gd name="T38" fmla="*/ 1 w 53"/>
                  <a:gd name="T39" fmla="*/ 1 h 88"/>
                  <a:gd name="T40" fmla="*/ 1 w 53"/>
                  <a:gd name="T41" fmla="*/ 1 h 88"/>
                  <a:gd name="T42" fmla="*/ 1 w 53"/>
                  <a:gd name="T43" fmla="*/ 1 h 88"/>
                  <a:gd name="T44" fmla="*/ 1 w 53"/>
                  <a:gd name="T45" fmla="*/ 1 h 88"/>
                  <a:gd name="T46" fmla="*/ 1 w 53"/>
                  <a:gd name="T47" fmla="*/ 1 h 88"/>
                  <a:gd name="T48" fmla="*/ 1 w 53"/>
                  <a:gd name="T49" fmla="*/ 1 h 88"/>
                  <a:gd name="T50" fmla="*/ 1 w 53"/>
                  <a:gd name="T51" fmla="*/ 1 h 88"/>
                  <a:gd name="T52" fmla="*/ 1 w 53"/>
                  <a:gd name="T53" fmla="*/ 1 h 88"/>
                  <a:gd name="T54" fmla="*/ 1 w 53"/>
                  <a:gd name="T55" fmla="*/ 1 h 88"/>
                  <a:gd name="T56" fmla="*/ 1 w 53"/>
                  <a:gd name="T57" fmla="*/ 1 h 88"/>
                  <a:gd name="T58" fmla="*/ 1 w 53"/>
                  <a:gd name="T59" fmla="*/ 1 h 88"/>
                  <a:gd name="T60" fmla="*/ 1 w 53"/>
                  <a:gd name="T61" fmla="*/ 1 h 88"/>
                  <a:gd name="T62" fmla="*/ 1 w 53"/>
                  <a:gd name="T63" fmla="*/ 1 h 88"/>
                  <a:gd name="T64" fmla="*/ 1 w 53"/>
                  <a:gd name="T65" fmla="*/ 1 h 88"/>
                  <a:gd name="T66" fmla="*/ 1 w 53"/>
                  <a:gd name="T67" fmla="*/ 1 h 88"/>
                  <a:gd name="T68" fmla="*/ 1 w 53"/>
                  <a:gd name="T69" fmla="*/ 1 h 88"/>
                  <a:gd name="T70" fmla="*/ 1 w 53"/>
                  <a:gd name="T71" fmla="*/ 1 h 88"/>
                  <a:gd name="T72" fmla="*/ 1 w 53"/>
                  <a:gd name="T73" fmla="*/ 1 h 88"/>
                  <a:gd name="T74" fmla="*/ 1 w 53"/>
                  <a:gd name="T75" fmla="*/ 1 h 88"/>
                  <a:gd name="T76" fmla="*/ 1 w 53"/>
                  <a:gd name="T77" fmla="*/ 1 h 88"/>
                  <a:gd name="T78" fmla="*/ 1 w 53"/>
                  <a:gd name="T79" fmla="*/ 1 h 88"/>
                  <a:gd name="T80" fmla="*/ 1 w 53"/>
                  <a:gd name="T81" fmla="*/ 0 h 88"/>
                  <a:gd name="T82" fmla="*/ 1 w 53"/>
                  <a:gd name="T83" fmla="*/ 1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88">
                    <a:moveTo>
                      <a:pt x="19" y="1"/>
                    </a:moveTo>
                    <a:lnTo>
                      <a:pt x="17" y="1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6" y="70"/>
                    </a:lnTo>
                    <a:lnTo>
                      <a:pt x="11" y="76"/>
                    </a:lnTo>
                    <a:lnTo>
                      <a:pt x="13" y="80"/>
                    </a:lnTo>
                    <a:lnTo>
                      <a:pt x="17" y="84"/>
                    </a:lnTo>
                    <a:lnTo>
                      <a:pt x="22" y="87"/>
                    </a:lnTo>
                    <a:lnTo>
                      <a:pt x="26" y="88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5" y="78"/>
                    </a:lnTo>
                    <a:lnTo>
                      <a:pt x="49" y="73"/>
                    </a:lnTo>
                    <a:lnTo>
                      <a:pt x="52" y="66"/>
                    </a:lnTo>
                    <a:lnTo>
                      <a:pt x="53" y="58"/>
                    </a:lnTo>
                    <a:lnTo>
                      <a:pt x="53" y="49"/>
                    </a:lnTo>
                    <a:lnTo>
                      <a:pt x="53" y="41"/>
                    </a:lnTo>
                    <a:lnTo>
                      <a:pt x="50" y="33"/>
                    </a:lnTo>
                    <a:lnTo>
                      <a:pt x="49" y="25"/>
                    </a:lnTo>
                    <a:lnTo>
                      <a:pt x="46" y="18"/>
                    </a:lnTo>
                    <a:lnTo>
                      <a:pt x="42" y="14"/>
                    </a:lnTo>
                    <a:lnTo>
                      <a:pt x="39" y="8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89" name="Freeform 1238"/>
              <p:cNvSpPr>
                <a:spLocks/>
              </p:cNvSpPr>
              <p:nvPr userDrawn="1"/>
            </p:nvSpPr>
            <p:spPr bwMode="auto">
              <a:xfrm>
                <a:off x="3080" y="2298"/>
                <a:ext cx="25" cy="42"/>
              </a:xfrm>
              <a:custGeom>
                <a:avLst/>
                <a:gdLst>
                  <a:gd name="T0" fmla="*/ 0 w 51"/>
                  <a:gd name="T1" fmla="*/ 0 h 86"/>
                  <a:gd name="T2" fmla="*/ 0 w 51"/>
                  <a:gd name="T3" fmla="*/ 0 h 86"/>
                  <a:gd name="T4" fmla="*/ 0 w 51"/>
                  <a:gd name="T5" fmla="*/ 0 h 86"/>
                  <a:gd name="T6" fmla="*/ 0 w 51"/>
                  <a:gd name="T7" fmla="*/ 0 h 86"/>
                  <a:gd name="T8" fmla="*/ 0 w 51"/>
                  <a:gd name="T9" fmla="*/ 0 h 86"/>
                  <a:gd name="T10" fmla="*/ 0 w 51"/>
                  <a:gd name="T11" fmla="*/ 0 h 86"/>
                  <a:gd name="T12" fmla="*/ 0 w 51"/>
                  <a:gd name="T13" fmla="*/ 0 h 86"/>
                  <a:gd name="T14" fmla="*/ 0 w 51"/>
                  <a:gd name="T15" fmla="*/ 0 h 86"/>
                  <a:gd name="T16" fmla="*/ 0 w 51"/>
                  <a:gd name="T17" fmla="*/ 0 h 86"/>
                  <a:gd name="T18" fmla="*/ 0 w 51"/>
                  <a:gd name="T19" fmla="*/ 0 h 86"/>
                  <a:gd name="T20" fmla="*/ 0 w 51"/>
                  <a:gd name="T21" fmla="*/ 0 h 86"/>
                  <a:gd name="T22" fmla="*/ 0 w 51"/>
                  <a:gd name="T23" fmla="*/ 0 h 86"/>
                  <a:gd name="T24" fmla="*/ 0 w 51"/>
                  <a:gd name="T25" fmla="*/ 0 h 86"/>
                  <a:gd name="T26" fmla="*/ 0 w 51"/>
                  <a:gd name="T27" fmla="*/ 0 h 86"/>
                  <a:gd name="T28" fmla="*/ 0 w 51"/>
                  <a:gd name="T29" fmla="*/ 0 h 86"/>
                  <a:gd name="T30" fmla="*/ 0 w 51"/>
                  <a:gd name="T31" fmla="*/ 0 h 86"/>
                  <a:gd name="T32" fmla="*/ 0 w 51"/>
                  <a:gd name="T33" fmla="*/ 0 h 86"/>
                  <a:gd name="T34" fmla="*/ 0 w 51"/>
                  <a:gd name="T35" fmla="*/ 0 h 86"/>
                  <a:gd name="T36" fmla="*/ 0 w 51"/>
                  <a:gd name="T37" fmla="*/ 0 h 86"/>
                  <a:gd name="T38" fmla="*/ 0 w 51"/>
                  <a:gd name="T39" fmla="*/ 0 h 86"/>
                  <a:gd name="T40" fmla="*/ 0 w 51"/>
                  <a:gd name="T41" fmla="*/ 0 h 86"/>
                  <a:gd name="T42" fmla="*/ 0 w 51"/>
                  <a:gd name="T43" fmla="*/ 0 h 86"/>
                  <a:gd name="T44" fmla="*/ 0 w 51"/>
                  <a:gd name="T45" fmla="*/ 0 h 86"/>
                  <a:gd name="T46" fmla="*/ 0 w 51"/>
                  <a:gd name="T47" fmla="*/ 0 h 86"/>
                  <a:gd name="T48" fmla="*/ 0 w 51"/>
                  <a:gd name="T49" fmla="*/ 0 h 86"/>
                  <a:gd name="T50" fmla="*/ 0 w 51"/>
                  <a:gd name="T51" fmla="*/ 0 h 86"/>
                  <a:gd name="T52" fmla="*/ 0 w 51"/>
                  <a:gd name="T53" fmla="*/ 0 h 86"/>
                  <a:gd name="T54" fmla="*/ 0 w 51"/>
                  <a:gd name="T55" fmla="*/ 0 h 86"/>
                  <a:gd name="T56" fmla="*/ 0 w 51"/>
                  <a:gd name="T57" fmla="*/ 0 h 86"/>
                  <a:gd name="T58" fmla="*/ 0 w 51"/>
                  <a:gd name="T59" fmla="*/ 0 h 86"/>
                  <a:gd name="T60" fmla="*/ 0 w 51"/>
                  <a:gd name="T61" fmla="*/ 0 h 86"/>
                  <a:gd name="T62" fmla="*/ 0 w 51"/>
                  <a:gd name="T63" fmla="*/ 0 h 86"/>
                  <a:gd name="T64" fmla="*/ 0 w 51"/>
                  <a:gd name="T65" fmla="*/ 0 h 86"/>
                  <a:gd name="T66" fmla="*/ 0 w 51"/>
                  <a:gd name="T67" fmla="*/ 0 h 86"/>
                  <a:gd name="T68" fmla="*/ 0 w 51"/>
                  <a:gd name="T69" fmla="*/ 0 h 86"/>
                  <a:gd name="T70" fmla="*/ 0 w 51"/>
                  <a:gd name="T71" fmla="*/ 0 h 86"/>
                  <a:gd name="T72" fmla="*/ 0 w 51"/>
                  <a:gd name="T73" fmla="*/ 0 h 86"/>
                  <a:gd name="T74" fmla="*/ 0 w 51"/>
                  <a:gd name="T75" fmla="*/ 0 h 86"/>
                  <a:gd name="T76" fmla="*/ 0 w 51"/>
                  <a:gd name="T77" fmla="*/ 0 h 86"/>
                  <a:gd name="T78" fmla="*/ 0 w 51"/>
                  <a:gd name="T79" fmla="*/ 0 h 86"/>
                  <a:gd name="T80" fmla="*/ 0 w 51"/>
                  <a:gd name="T81" fmla="*/ 0 h 86"/>
                  <a:gd name="T82" fmla="*/ 0 w 51"/>
                  <a:gd name="T83" fmla="*/ 0 h 86"/>
                  <a:gd name="T84" fmla="*/ 0 w 51"/>
                  <a:gd name="T85" fmla="*/ 0 h 86"/>
                  <a:gd name="T86" fmla="*/ 0 w 51"/>
                  <a:gd name="T87" fmla="*/ 0 h 86"/>
                  <a:gd name="T88" fmla="*/ 0 w 51"/>
                  <a:gd name="T89" fmla="*/ 0 h 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86">
                    <a:moveTo>
                      <a:pt x="18" y="2"/>
                    </a:moveTo>
                    <a:lnTo>
                      <a:pt x="17" y="2"/>
                    </a:lnTo>
                    <a:lnTo>
                      <a:pt x="14" y="3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7"/>
                    </a:lnTo>
                    <a:lnTo>
                      <a:pt x="2" y="22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7"/>
                    </a:lnTo>
                    <a:lnTo>
                      <a:pt x="3" y="55"/>
                    </a:lnTo>
                    <a:lnTo>
                      <a:pt x="4" y="62"/>
                    </a:lnTo>
                    <a:lnTo>
                      <a:pt x="7" y="69"/>
                    </a:lnTo>
                    <a:lnTo>
                      <a:pt x="11" y="73"/>
                    </a:lnTo>
                    <a:lnTo>
                      <a:pt x="13" y="76"/>
                    </a:lnTo>
                    <a:lnTo>
                      <a:pt x="14" y="77"/>
                    </a:lnTo>
                    <a:lnTo>
                      <a:pt x="17" y="82"/>
                    </a:lnTo>
                    <a:lnTo>
                      <a:pt x="21" y="84"/>
                    </a:lnTo>
                    <a:lnTo>
                      <a:pt x="25" y="86"/>
                    </a:lnTo>
                    <a:lnTo>
                      <a:pt x="29" y="86"/>
                    </a:lnTo>
                    <a:lnTo>
                      <a:pt x="33" y="8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9" y="83"/>
                    </a:lnTo>
                    <a:lnTo>
                      <a:pt x="40" y="82"/>
                    </a:lnTo>
                    <a:lnTo>
                      <a:pt x="42" y="79"/>
                    </a:lnTo>
                    <a:lnTo>
                      <a:pt x="44" y="77"/>
                    </a:lnTo>
                    <a:lnTo>
                      <a:pt x="47" y="71"/>
                    </a:lnTo>
                    <a:lnTo>
                      <a:pt x="48" y="68"/>
                    </a:lnTo>
                    <a:lnTo>
                      <a:pt x="48" y="64"/>
                    </a:lnTo>
                    <a:lnTo>
                      <a:pt x="50" y="57"/>
                    </a:lnTo>
                    <a:lnTo>
                      <a:pt x="51" y="49"/>
                    </a:lnTo>
                    <a:lnTo>
                      <a:pt x="50" y="40"/>
                    </a:lnTo>
                    <a:lnTo>
                      <a:pt x="48" y="32"/>
                    </a:lnTo>
                    <a:lnTo>
                      <a:pt x="46" y="24"/>
                    </a:lnTo>
                    <a:lnTo>
                      <a:pt x="44" y="18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3" y="6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0" name="Freeform 1239"/>
              <p:cNvSpPr>
                <a:spLocks/>
              </p:cNvSpPr>
              <p:nvPr userDrawn="1"/>
            </p:nvSpPr>
            <p:spPr bwMode="auto">
              <a:xfrm>
                <a:off x="3232" y="2704"/>
                <a:ext cx="28" cy="44"/>
              </a:xfrm>
              <a:custGeom>
                <a:avLst/>
                <a:gdLst>
                  <a:gd name="T0" fmla="*/ 1 w 55"/>
                  <a:gd name="T1" fmla="*/ 0 h 88"/>
                  <a:gd name="T2" fmla="*/ 1 w 55"/>
                  <a:gd name="T3" fmla="*/ 1 h 88"/>
                  <a:gd name="T4" fmla="*/ 1 w 55"/>
                  <a:gd name="T5" fmla="*/ 1 h 88"/>
                  <a:gd name="T6" fmla="*/ 1 w 55"/>
                  <a:gd name="T7" fmla="*/ 1 h 88"/>
                  <a:gd name="T8" fmla="*/ 1 w 55"/>
                  <a:gd name="T9" fmla="*/ 1 h 88"/>
                  <a:gd name="T10" fmla="*/ 1 w 55"/>
                  <a:gd name="T11" fmla="*/ 1 h 88"/>
                  <a:gd name="T12" fmla="*/ 1 w 55"/>
                  <a:gd name="T13" fmla="*/ 1 h 88"/>
                  <a:gd name="T14" fmla="*/ 1 w 55"/>
                  <a:gd name="T15" fmla="*/ 1 h 88"/>
                  <a:gd name="T16" fmla="*/ 1 w 55"/>
                  <a:gd name="T17" fmla="*/ 1 h 88"/>
                  <a:gd name="T18" fmla="*/ 0 w 55"/>
                  <a:gd name="T19" fmla="*/ 1 h 88"/>
                  <a:gd name="T20" fmla="*/ 0 w 55"/>
                  <a:gd name="T21" fmla="*/ 1 h 88"/>
                  <a:gd name="T22" fmla="*/ 0 w 55"/>
                  <a:gd name="T23" fmla="*/ 1 h 88"/>
                  <a:gd name="T24" fmla="*/ 1 w 55"/>
                  <a:gd name="T25" fmla="*/ 1 h 88"/>
                  <a:gd name="T26" fmla="*/ 1 w 55"/>
                  <a:gd name="T27" fmla="*/ 1 h 88"/>
                  <a:gd name="T28" fmla="*/ 1 w 55"/>
                  <a:gd name="T29" fmla="*/ 1 h 88"/>
                  <a:gd name="T30" fmla="*/ 1 w 55"/>
                  <a:gd name="T31" fmla="*/ 1 h 88"/>
                  <a:gd name="T32" fmla="*/ 1 w 55"/>
                  <a:gd name="T33" fmla="*/ 1 h 88"/>
                  <a:gd name="T34" fmla="*/ 1 w 55"/>
                  <a:gd name="T35" fmla="*/ 1 h 88"/>
                  <a:gd name="T36" fmla="*/ 1 w 55"/>
                  <a:gd name="T37" fmla="*/ 1 h 88"/>
                  <a:gd name="T38" fmla="*/ 1 w 55"/>
                  <a:gd name="T39" fmla="*/ 1 h 88"/>
                  <a:gd name="T40" fmla="*/ 1 w 55"/>
                  <a:gd name="T41" fmla="*/ 1 h 88"/>
                  <a:gd name="T42" fmla="*/ 1 w 55"/>
                  <a:gd name="T43" fmla="*/ 1 h 88"/>
                  <a:gd name="T44" fmla="*/ 1 w 55"/>
                  <a:gd name="T45" fmla="*/ 1 h 88"/>
                  <a:gd name="T46" fmla="*/ 1 w 55"/>
                  <a:gd name="T47" fmla="*/ 1 h 88"/>
                  <a:gd name="T48" fmla="*/ 1 w 55"/>
                  <a:gd name="T49" fmla="*/ 1 h 88"/>
                  <a:gd name="T50" fmla="*/ 1 w 55"/>
                  <a:gd name="T51" fmla="*/ 1 h 88"/>
                  <a:gd name="T52" fmla="*/ 1 w 55"/>
                  <a:gd name="T53" fmla="*/ 1 h 88"/>
                  <a:gd name="T54" fmla="*/ 1 w 55"/>
                  <a:gd name="T55" fmla="*/ 1 h 88"/>
                  <a:gd name="T56" fmla="*/ 1 w 55"/>
                  <a:gd name="T57" fmla="*/ 1 h 88"/>
                  <a:gd name="T58" fmla="*/ 1 w 55"/>
                  <a:gd name="T59" fmla="*/ 1 h 88"/>
                  <a:gd name="T60" fmla="*/ 1 w 55"/>
                  <a:gd name="T61" fmla="*/ 1 h 88"/>
                  <a:gd name="T62" fmla="*/ 1 w 55"/>
                  <a:gd name="T63" fmla="*/ 1 h 88"/>
                  <a:gd name="T64" fmla="*/ 1 w 55"/>
                  <a:gd name="T65" fmla="*/ 1 h 88"/>
                  <a:gd name="T66" fmla="*/ 1 w 55"/>
                  <a:gd name="T67" fmla="*/ 1 h 88"/>
                  <a:gd name="T68" fmla="*/ 1 w 55"/>
                  <a:gd name="T69" fmla="*/ 1 h 88"/>
                  <a:gd name="T70" fmla="*/ 1 w 55"/>
                  <a:gd name="T71" fmla="*/ 1 h 88"/>
                  <a:gd name="T72" fmla="*/ 1 w 55"/>
                  <a:gd name="T73" fmla="*/ 1 h 88"/>
                  <a:gd name="T74" fmla="*/ 1 w 55"/>
                  <a:gd name="T75" fmla="*/ 1 h 88"/>
                  <a:gd name="T76" fmla="*/ 1 w 55"/>
                  <a:gd name="T77" fmla="*/ 1 h 88"/>
                  <a:gd name="T78" fmla="*/ 1 w 55"/>
                  <a:gd name="T79" fmla="*/ 1 h 88"/>
                  <a:gd name="T80" fmla="*/ 1 w 55"/>
                  <a:gd name="T81" fmla="*/ 1 h 88"/>
                  <a:gd name="T82" fmla="*/ 1 w 55"/>
                  <a:gd name="T83" fmla="*/ 0 h 88"/>
                  <a:gd name="T84" fmla="*/ 1 w 55"/>
                  <a:gd name="T85" fmla="*/ 0 h 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" h="88">
                    <a:moveTo>
                      <a:pt x="20" y="0"/>
                    </a:moveTo>
                    <a:lnTo>
                      <a:pt x="18" y="1"/>
                    </a:lnTo>
                    <a:lnTo>
                      <a:pt x="16" y="1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12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1" y="72"/>
                    </a:lnTo>
                    <a:lnTo>
                      <a:pt x="13" y="77"/>
                    </a:lnTo>
                    <a:lnTo>
                      <a:pt x="18" y="81"/>
                    </a:lnTo>
                    <a:lnTo>
                      <a:pt x="22" y="84"/>
                    </a:lnTo>
                    <a:lnTo>
                      <a:pt x="26" y="87"/>
                    </a:lnTo>
                    <a:lnTo>
                      <a:pt x="30" y="87"/>
                    </a:lnTo>
                    <a:lnTo>
                      <a:pt x="34" y="88"/>
                    </a:lnTo>
                    <a:lnTo>
                      <a:pt x="37" y="87"/>
                    </a:lnTo>
                    <a:lnTo>
                      <a:pt x="38" y="87"/>
                    </a:lnTo>
                    <a:lnTo>
                      <a:pt x="41" y="85"/>
                    </a:lnTo>
                    <a:lnTo>
                      <a:pt x="42" y="85"/>
                    </a:lnTo>
                    <a:lnTo>
                      <a:pt x="46" y="81"/>
                    </a:lnTo>
                    <a:lnTo>
                      <a:pt x="51" y="76"/>
                    </a:lnTo>
                    <a:lnTo>
                      <a:pt x="53" y="69"/>
                    </a:lnTo>
                    <a:lnTo>
                      <a:pt x="55" y="62"/>
                    </a:lnTo>
                    <a:lnTo>
                      <a:pt x="55" y="54"/>
                    </a:lnTo>
                    <a:lnTo>
                      <a:pt x="55" y="45"/>
                    </a:lnTo>
                    <a:lnTo>
                      <a:pt x="53" y="41"/>
                    </a:lnTo>
                    <a:lnTo>
                      <a:pt x="53" y="37"/>
                    </a:lnTo>
                    <a:lnTo>
                      <a:pt x="51" y="29"/>
                    </a:lnTo>
                    <a:lnTo>
                      <a:pt x="48" y="22"/>
                    </a:lnTo>
                    <a:lnTo>
                      <a:pt x="44" y="17"/>
                    </a:lnTo>
                    <a:lnTo>
                      <a:pt x="41" y="11"/>
                    </a:lnTo>
                    <a:lnTo>
                      <a:pt x="37" y="7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1" name="Freeform 1240"/>
              <p:cNvSpPr>
                <a:spLocks/>
              </p:cNvSpPr>
              <p:nvPr userDrawn="1"/>
            </p:nvSpPr>
            <p:spPr bwMode="auto">
              <a:xfrm>
                <a:off x="3313" y="2919"/>
                <a:ext cx="29" cy="44"/>
              </a:xfrm>
              <a:custGeom>
                <a:avLst/>
                <a:gdLst>
                  <a:gd name="T0" fmla="*/ 1 w 57"/>
                  <a:gd name="T1" fmla="*/ 0 h 89"/>
                  <a:gd name="T2" fmla="*/ 1 w 57"/>
                  <a:gd name="T3" fmla="*/ 0 h 89"/>
                  <a:gd name="T4" fmla="*/ 1 w 57"/>
                  <a:gd name="T5" fmla="*/ 0 h 89"/>
                  <a:gd name="T6" fmla="*/ 1 w 57"/>
                  <a:gd name="T7" fmla="*/ 0 h 89"/>
                  <a:gd name="T8" fmla="*/ 1 w 57"/>
                  <a:gd name="T9" fmla="*/ 0 h 89"/>
                  <a:gd name="T10" fmla="*/ 1 w 57"/>
                  <a:gd name="T11" fmla="*/ 0 h 89"/>
                  <a:gd name="T12" fmla="*/ 1 w 57"/>
                  <a:gd name="T13" fmla="*/ 0 h 89"/>
                  <a:gd name="T14" fmla="*/ 1 w 57"/>
                  <a:gd name="T15" fmla="*/ 0 h 89"/>
                  <a:gd name="T16" fmla="*/ 0 w 57"/>
                  <a:gd name="T17" fmla="*/ 0 h 89"/>
                  <a:gd name="T18" fmla="*/ 0 w 57"/>
                  <a:gd name="T19" fmla="*/ 0 h 89"/>
                  <a:gd name="T20" fmla="*/ 0 w 57"/>
                  <a:gd name="T21" fmla="*/ 0 h 89"/>
                  <a:gd name="T22" fmla="*/ 1 w 57"/>
                  <a:gd name="T23" fmla="*/ 0 h 89"/>
                  <a:gd name="T24" fmla="*/ 1 w 57"/>
                  <a:gd name="T25" fmla="*/ 0 h 89"/>
                  <a:gd name="T26" fmla="*/ 1 w 57"/>
                  <a:gd name="T27" fmla="*/ 0 h 89"/>
                  <a:gd name="T28" fmla="*/ 1 w 57"/>
                  <a:gd name="T29" fmla="*/ 0 h 89"/>
                  <a:gd name="T30" fmla="*/ 1 w 57"/>
                  <a:gd name="T31" fmla="*/ 0 h 89"/>
                  <a:gd name="T32" fmla="*/ 1 w 57"/>
                  <a:gd name="T33" fmla="*/ 0 h 89"/>
                  <a:gd name="T34" fmla="*/ 1 w 57"/>
                  <a:gd name="T35" fmla="*/ 0 h 89"/>
                  <a:gd name="T36" fmla="*/ 1 w 57"/>
                  <a:gd name="T37" fmla="*/ 0 h 89"/>
                  <a:gd name="T38" fmla="*/ 1 w 57"/>
                  <a:gd name="T39" fmla="*/ 0 h 89"/>
                  <a:gd name="T40" fmla="*/ 1 w 57"/>
                  <a:gd name="T41" fmla="*/ 0 h 89"/>
                  <a:gd name="T42" fmla="*/ 1 w 57"/>
                  <a:gd name="T43" fmla="*/ 0 h 89"/>
                  <a:gd name="T44" fmla="*/ 1 w 57"/>
                  <a:gd name="T45" fmla="*/ 0 h 89"/>
                  <a:gd name="T46" fmla="*/ 1 w 57"/>
                  <a:gd name="T47" fmla="*/ 0 h 89"/>
                  <a:gd name="T48" fmla="*/ 1 w 57"/>
                  <a:gd name="T49" fmla="*/ 0 h 89"/>
                  <a:gd name="T50" fmla="*/ 1 w 57"/>
                  <a:gd name="T51" fmla="*/ 0 h 89"/>
                  <a:gd name="T52" fmla="*/ 1 w 57"/>
                  <a:gd name="T53" fmla="*/ 0 h 89"/>
                  <a:gd name="T54" fmla="*/ 1 w 57"/>
                  <a:gd name="T55" fmla="*/ 0 h 89"/>
                  <a:gd name="T56" fmla="*/ 1 w 57"/>
                  <a:gd name="T57" fmla="*/ 0 h 89"/>
                  <a:gd name="T58" fmla="*/ 1 w 57"/>
                  <a:gd name="T59" fmla="*/ 0 h 89"/>
                  <a:gd name="T60" fmla="*/ 1 w 57"/>
                  <a:gd name="T61" fmla="*/ 0 h 89"/>
                  <a:gd name="T62" fmla="*/ 1 w 57"/>
                  <a:gd name="T63" fmla="*/ 0 h 89"/>
                  <a:gd name="T64" fmla="*/ 1 w 57"/>
                  <a:gd name="T65" fmla="*/ 0 h 89"/>
                  <a:gd name="T66" fmla="*/ 1 w 57"/>
                  <a:gd name="T67" fmla="*/ 0 h 89"/>
                  <a:gd name="T68" fmla="*/ 1 w 57"/>
                  <a:gd name="T69" fmla="*/ 0 h 89"/>
                  <a:gd name="T70" fmla="*/ 1 w 57"/>
                  <a:gd name="T71" fmla="*/ 0 h 89"/>
                  <a:gd name="T72" fmla="*/ 1 w 57"/>
                  <a:gd name="T73" fmla="*/ 0 h 89"/>
                  <a:gd name="T74" fmla="*/ 1 w 57"/>
                  <a:gd name="T75" fmla="*/ 0 h 89"/>
                  <a:gd name="T76" fmla="*/ 1 w 57"/>
                  <a:gd name="T77" fmla="*/ 0 h 89"/>
                  <a:gd name="T78" fmla="*/ 1 w 57"/>
                  <a:gd name="T79" fmla="*/ 0 h 89"/>
                  <a:gd name="T80" fmla="*/ 1 w 57"/>
                  <a:gd name="T81" fmla="*/ 0 h 89"/>
                  <a:gd name="T82" fmla="*/ 1 w 57"/>
                  <a:gd name="T83" fmla="*/ 0 h 89"/>
                  <a:gd name="T84" fmla="*/ 1 w 57"/>
                  <a:gd name="T85" fmla="*/ 0 h 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" h="89">
                    <a:moveTo>
                      <a:pt x="22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8" y="6"/>
                    </a:lnTo>
                    <a:lnTo>
                      <a:pt x="5" y="11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1" y="50"/>
                    </a:lnTo>
                    <a:lnTo>
                      <a:pt x="4" y="58"/>
                    </a:lnTo>
                    <a:lnTo>
                      <a:pt x="8" y="65"/>
                    </a:lnTo>
                    <a:lnTo>
                      <a:pt x="11" y="70"/>
                    </a:lnTo>
                    <a:lnTo>
                      <a:pt x="15" y="76"/>
                    </a:lnTo>
                    <a:lnTo>
                      <a:pt x="19" y="81"/>
                    </a:lnTo>
                    <a:lnTo>
                      <a:pt x="23" y="84"/>
                    </a:lnTo>
                    <a:lnTo>
                      <a:pt x="27" y="87"/>
                    </a:lnTo>
                    <a:lnTo>
                      <a:pt x="31" y="88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1" y="88"/>
                    </a:lnTo>
                    <a:lnTo>
                      <a:pt x="42" y="88"/>
                    </a:lnTo>
                    <a:lnTo>
                      <a:pt x="45" y="87"/>
                    </a:lnTo>
                    <a:lnTo>
                      <a:pt x="49" y="84"/>
                    </a:lnTo>
                    <a:lnTo>
                      <a:pt x="50" y="81"/>
                    </a:lnTo>
                    <a:lnTo>
                      <a:pt x="53" y="78"/>
                    </a:lnTo>
                    <a:lnTo>
                      <a:pt x="56" y="73"/>
                    </a:lnTo>
                    <a:lnTo>
                      <a:pt x="57" y="65"/>
                    </a:lnTo>
                    <a:lnTo>
                      <a:pt x="57" y="58"/>
                    </a:lnTo>
                    <a:lnTo>
                      <a:pt x="57" y="48"/>
                    </a:lnTo>
                    <a:lnTo>
                      <a:pt x="56" y="40"/>
                    </a:lnTo>
                    <a:lnTo>
                      <a:pt x="53" y="32"/>
                    </a:lnTo>
                    <a:lnTo>
                      <a:pt x="50" y="25"/>
                    </a:lnTo>
                    <a:lnTo>
                      <a:pt x="46" y="18"/>
                    </a:lnTo>
                    <a:lnTo>
                      <a:pt x="44" y="14"/>
                    </a:lnTo>
                    <a:lnTo>
                      <a:pt x="39" y="8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2" name="Freeform 1241"/>
              <p:cNvSpPr>
                <a:spLocks/>
              </p:cNvSpPr>
              <p:nvPr userDrawn="1"/>
            </p:nvSpPr>
            <p:spPr bwMode="auto">
              <a:xfrm>
                <a:off x="3155" y="2498"/>
                <a:ext cx="26" cy="42"/>
              </a:xfrm>
              <a:custGeom>
                <a:avLst/>
                <a:gdLst>
                  <a:gd name="T0" fmla="*/ 1 w 52"/>
                  <a:gd name="T1" fmla="*/ 0 h 85"/>
                  <a:gd name="T2" fmla="*/ 1 w 52"/>
                  <a:gd name="T3" fmla="*/ 0 h 85"/>
                  <a:gd name="T4" fmla="*/ 1 w 52"/>
                  <a:gd name="T5" fmla="*/ 0 h 85"/>
                  <a:gd name="T6" fmla="*/ 1 w 52"/>
                  <a:gd name="T7" fmla="*/ 0 h 85"/>
                  <a:gd name="T8" fmla="*/ 1 w 52"/>
                  <a:gd name="T9" fmla="*/ 0 h 85"/>
                  <a:gd name="T10" fmla="*/ 1 w 52"/>
                  <a:gd name="T11" fmla="*/ 0 h 85"/>
                  <a:gd name="T12" fmla="*/ 1 w 52"/>
                  <a:gd name="T13" fmla="*/ 0 h 85"/>
                  <a:gd name="T14" fmla="*/ 1 w 52"/>
                  <a:gd name="T15" fmla="*/ 0 h 85"/>
                  <a:gd name="T16" fmla="*/ 1 w 52"/>
                  <a:gd name="T17" fmla="*/ 0 h 85"/>
                  <a:gd name="T18" fmla="*/ 0 w 52"/>
                  <a:gd name="T19" fmla="*/ 0 h 85"/>
                  <a:gd name="T20" fmla="*/ 0 w 52"/>
                  <a:gd name="T21" fmla="*/ 0 h 85"/>
                  <a:gd name="T22" fmla="*/ 0 w 52"/>
                  <a:gd name="T23" fmla="*/ 0 h 85"/>
                  <a:gd name="T24" fmla="*/ 1 w 52"/>
                  <a:gd name="T25" fmla="*/ 0 h 85"/>
                  <a:gd name="T26" fmla="*/ 1 w 52"/>
                  <a:gd name="T27" fmla="*/ 0 h 85"/>
                  <a:gd name="T28" fmla="*/ 1 w 52"/>
                  <a:gd name="T29" fmla="*/ 0 h 85"/>
                  <a:gd name="T30" fmla="*/ 1 w 52"/>
                  <a:gd name="T31" fmla="*/ 0 h 85"/>
                  <a:gd name="T32" fmla="*/ 1 w 52"/>
                  <a:gd name="T33" fmla="*/ 0 h 85"/>
                  <a:gd name="T34" fmla="*/ 1 w 52"/>
                  <a:gd name="T35" fmla="*/ 0 h 85"/>
                  <a:gd name="T36" fmla="*/ 1 w 52"/>
                  <a:gd name="T37" fmla="*/ 0 h 85"/>
                  <a:gd name="T38" fmla="*/ 1 w 52"/>
                  <a:gd name="T39" fmla="*/ 0 h 85"/>
                  <a:gd name="T40" fmla="*/ 1 w 52"/>
                  <a:gd name="T41" fmla="*/ 0 h 85"/>
                  <a:gd name="T42" fmla="*/ 1 w 52"/>
                  <a:gd name="T43" fmla="*/ 0 h 85"/>
                  <a:gd name="T44" fmla="*/ 1 w 52"/>
                  <a:gd name="T45" fmla="*/ 0 h 85"/>
                  <a:gd name="T46" fmla="*/ 1 w 52"/>
                  <a:gd name="T47" fmla="*/ 0 h 85"/>
                  <a:gd name="T48" fmla="*/ 1 w 52"/>
                  <a:gd name="T49" fmla="*/ 0 h 85"/>
                  <a:gd name="T50" fmla="*/ 1 w 52"/>
                  <a:gd name="T51" fmla="*/ 0 h 85"/>
                  <a:gd name="T52" fmla="*/ 1 w 52"/>
                  <a:gd name="T53" fmla="*/ 0 h 85"/>
                  <a:gd name="T54" fmla="*/ 1 w 52"/>
                  <a:gd name="T55" fmla="*/ 0 h 85"/>
                  <a:gd name="T56" fmla="*/ 1 w 52"/>
                  <a:gd name="T57" fmla="*/ 0 h 85"/>
                  <a:gd name="T58" fmla="*/ 1 w 52"/>
                  <a:gd name="T59" fmla="*/ 0 h 85"/>
                  <a:gd name="T60" fmla="*/ 1 w 52"/>
                  <a:gd name="T61" fmla="*/ 0 h 85"/>
                  <a:gd name="T62" fmla="*/ 1 w 52"/>
                  <a:gd name="T63" fmla="*/ 0 h 85"/>
                  <a:gd name="T64" fmla="*/ 1 w 52"/>
                  <a:gd name="T65" fmla="*/ 0 h 85"/>
                  <a:gd name="T66" fmla="*/ 1 w 52"/>
                  <a:gd name="T67" fmla="*/ 0 h 85"/>
                  <a:gd name="T68" fmla="*/ 1 w 52"/>
                  <a:gd name="T69" fmla="*/ 0 h 85"/>
                  <a:gd name="T70" fmla="*/ 1 w 52"/>
                  <a:gd name="T71" fmla="*/ 0 h 85"/>
                  <a:gd name="T72" fmla="*/ 1 w 52"/>
                  <a:gd name="T73" fmla="*/ 0 h 85"/>
                  <a:gd name="T74" fmla="*/ 1 w 52"/>
                  <a:gd name="T75" fmla="*/ 0 h 85"/>
                  <a:gd name="T76" fmla="*/ 1 w 52"/>
                  <a:gd name="T77" fmla="*/ 0 h 85"/>
                  <a:gd name="T78" fmla="*/ 1 w 52"/>
                  <a:gd name="T79" fmla="*/ 0 h 85"/>
                  <a:gd name="T80" fmla="*/ 1 w 52"/>
                  <a:gd name="T81" fmla="*/ 0 h 85"/>
                  <a:gd name="T82" fmla="*/ 1 w 52"/>
                  <a:gd name="T83" fmla="*/ 0 h 85"/>
                  <a:gd name="T84" fmla="*/ 1 w 52"/>
                  <a:gd name="T85" fmla="*/ 0 h 85"/>
                  <a:gd name="T86" fmla="*/ 1 w 52"/>
                  <a:gd name="T87" fmla="*/ 0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2" h="85">
                    <a:moveTo>
                      <a:pt x="19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3" y="50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1" y="71"/>
                    </a:lnTo>
                    <a:lnTo>
                      <a:pt x="14" y="75"/>
                    </a:lnTo>
                    <a:lnTo>
                      <a:pt x="18" y="79"/>
                    </a:lnTo>
                    <a:lnTo>
                      <a:pt x="22" y="82"/>
                    </a:lnTo>
                    <a:lnTo>
                      <a:pt x="26" y="83"/>
                    </a:lnTo>
                    <a:lnTo>
                      <a:pt x="30" y="85"/>
                    </a:lnTo>
                    <a:lnTo>
                      <a:pt x="33" y="85"/>
                    </a:lnTo>
                    <a:lnTo>
                      <a:pt x="36" y="85"/>
                    </a:lnTo>
                    <a:lnTo>
                      <a:pt x="37" y="83"/>
                    </a:lnTo>
                    <a:lnTo>
                      <a:pt x="40" y="82"/>
                    </a:lnTo>
                    <a:lnTo>
                      <a:pt x="41" y="81"/>
                    </a:lnTo>
                    <a:lnTo>
                      <a:pt x="46" y="77"/>
                    </a:lnTo>
                    <a:lnTo>
                      <a:pt x="47" y="74"/>
                    </a:lnTo>
                    <a:lnTo>
                      <a:pt x="48" y="71"/>
                    </a:lnTo>
                    <a:lnTo>
                      <a:pt x="51" y="64"/>
                    </a:lnTo>
                    <a:lnTo>
                      <a:pt x="52" y="57"/>
                    </a:lnTo>
                    <a:lnTo>
                      <a:pt x="52" y="49"/>
                    </a:lnTo>
                    <a:lnTo>
                      <a:pt x="52" y="41"/>
                    </a:lnTo>
                    <a:lnTo>
                      <a:pt x="51" y="33"/>
                    </a:lnTo>
                    <a:lnTo>
                      <a:pt x="50" y="28"/>
                    </a:lnTo>
                    <a:lnTo>
                      <a:pt x="48" y="24"/>
                    </a:lnTo>
                    <a:lnTo>
                      <a:pt x="46" y="19"/>
                    </a:lnTo>
                    <a:lnTo>
                      <a:pt x="43" y="13"/>
                    </a:lnTo>
                    <a:lnTo>
                      <a:pt x="39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3" name="Freeform 1242"/>
              <p:cNvSpPr>
                <a:spLocks/>
              </p:cNvSpPr>
              <p:nvPr userDrawn="1"/>
            </p:nvSpPr>
            <p:spPr bwMode="auto">
              <a:xfrm>
                <a:off x="3368" y="3066"/>
                <a:ext cx="30" cy="45"/>
              </a:xfrm>
              <a:custGeom>
                <a:avLst/>
                <a:gdLst>
                  <a:gd name="T0" fmla="*/ 1 w 60"/>
                  <a:gd name="T1" fmla="*/ 0 h 89"/>
                  <a:gd name="T2" fmla="*/ 1 w 60"/>
                  <a:gd name="T3" fmla="*/ 0 h 89"/>
                  <a:gd name="T4" fmla="*/ 1 w 60"/>
                  <a:gd name="T5" fmla="*/ 0 h 89"/>
                  <a:gd name="T6" fmla="*/ 1 w 60"/>
                  <a:gd name="T7" fmla="*/ 0 h 89"/>
                  <a:gd name="T8" fmla="*/ 1 w 60"/>
                  <a:gd name="T9" fmla="*/ 1 h 89"/>
                  <a:gd name="T10" fmla="*/ 1 w 60"/>
                  <a:gd name="T11" fmla="*/ 1 h 89"/>
                  <a:gd name="T12" fmla="*/ 1 w 60"/>
                  <a:gd name="T13" fmla="*/ 1 h 89"/>
                  <a:gd name="T14" fmla="*/ 1 w 60"/>
                  <a:gd name="T15" fmla="*/ 1 h 89"/>
                  <a:gd name="T16" fmla="*/ 1 w 60"/>
                  <a:gd name="T17" fmla="*/ 1 h 89"/>
                  <a:gd name="T18" fmla="*/ 1 w 60"/>
                  <a:gd name="T19" fmla="*/ 1 h 89"/>
                  <a:gd name="T20" fmla="*/ 0 w 60"/>
                  <a:gd name="T21" fmla="*/ 1 h 89"/>
                  <a:gd name="T22" fmla="*/ 1 w 60"/>
                  <a:gd name="T23" fmla="*/ 1 h 89"/>
                  <a:gd name="T24" fmla="*/ 1 w 60"/>
                  <a:gd name="T25" fmla="*/ 1 h 89"/>
                  <a:gd name="T26" fmla="*/ 1 w 60"/>
                  <a:gd name="T27" fmla="*/ 1 h 89"/>
                  <a:gd name="T28" fmla="*/ 1 w 60"/>
                  <a:gd name="T29" fmla="*/ 1 h 89"/>
                  <a:gd name="T30" fmla="*/ 1 w 60"/>
                  <a:gd name="T31" fmla="*/ 1 h 89"/>
                  <a:gd name="T32" fmla="*/ 1 w 60"/>
                  <a:gd name="T33" fmla="*/ 1 h 89"/>
                  <a:gd name="T34" fmla="*/ 1 w 60"/>
                  <a:gd name="T35" fmla="*/ 1 h 89"/>
                  <a:gd name="T36" fmla="*/ 1 w 60"/>
                  <a:gd name="T37" fmla="*/ 1 h 89"/>
                  <a:gd name="T38" fmla="*/ 1 w 60"/>
                  <a:gd name="T39" fmla="*/ 1 h 89"/>
                  <a:gd name="T40" fmla="*/ 1 w 60"/>
                  <a:gd name="T41" fmla="*/ 1 h 89"/>
                  <a:gd name="T42" fmla="*/ 1 w 60"/>
                  <a:gd name="T43" fmla="*/ 1 h 89"/>
                  <a:gd name="T44" fmla="*/ 1 w 60"/>
                  <a:gd name="T45" fmla="*/ 1 h 89"/>
                  <a:gd name="T46" fmla="*/ 1 w 60"/>
                  <a:gd name="T47" fmla="*/ 1 h 89"/>
                  <a:gd name="T48" fmla="*/ 1 w 60"/>
                  <a:gd name="T49" fmla="*/ 1 h 89"/>
                  <a:gd name="T50" fmla="*/ 1 w 60"/>
                  <a:gd name="T51" fmla="*/ 1 h 89"/>
                  <a:gd name="T52" fmla="*/ 1 w 60"/>
                  <a:gd name="T53" fmla="*/ 1 h 89"/>
                  <a:gd name="T54" fmla="*/ 1 w 60"/>
                  <a:gd name="T55" fmla="*/ 1 h 89"/>
                  <a:gd name="T56" fmla="*/ 1 w 60"/>
                  <a:gd name="T57" fmla="*/ 1 h 89"/>
                  <a:gd name="T58" fmla="*/ 1 w 60"/>
                  <a:gd name="T59" fmla="*/ 1 h 89"/>
                  <a:gd name="T60" fmla="*/ 1 w 60"/>
                  <a:gd name="T61" fmla="*/ 1 h 89"/>
                  <a:gd name="T62" fmla="*/ 1 w 60"/>
                  <a:gd name="T63" fmla="*/ 1 h 89"/>
                  <a:gd name="T64" fmla="*/ 1 w 60"/>
                  <a:gd name="T65" fmla="*/ 1 h 89"/>
                  <a:gd name="T66" fmla="*/ 1 w 60"/>
                  <a:gd name="T67" fmla="*/ 1 h 89"/>
                  <a:gd name="T68" fmla="*/ 1 w 60"/>
                  <a:gd name="T69" fmla="*/ 1 h 89"/>
                  <a:gd name="T70" fmla="*/ 1 w 60"/>
                  <a:gd name="T71" fmla="*/ 1 h 89"/>
                  <a:gd name="T72" fmla="*/ 1 w 60"/>
                  <a:gd name="T73" fmla="*/ 1 h 89"/>
                  <a:gd name="T74" fmla="*/ 1 w 60"/>
                  <a:gd name="T75" fmla="*/ 1 h 89"/>
                  <a:gd name="T76" fmla="*/ 1 w 60"/>
                  <a:gd name="T77" fmla="*/ 1 h 89"/>
                  <a:gd name="T78" fmla="*/ 1 w 60"/>
                  <a:gd name="T79" fmla="*/ 1 h 89"/>
                  <a:gd name="T80" fmla="*/ 1 w 60"/>
                  <a:gd name="T81" fmla="*/ 1 h 89"/>
                  <a:gd name="T82" fmla="*/ 1 w 60"/>
                  <a:gd name="T83" fmla="*/ 0 h 89"/>
                  <a:gd name="T84" fmla="*/ 1 w 60"/>
                  <a:gd name="T85" fmla="*/ 0 h 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0" h="89">
                    <a:moveTo>
                      <a:pt x="23" y="0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1" y="38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8" y="63"/>
                    </a:lnTo>
                    <a:lnTo>
                      <a:pt x="12" y="70"/>
                    </a:lnTo>
                    <a:lnTo>
                      <a:pt x="16" y="75"/>
                    </a:lnTo>
                    <a:lnTo>
                      <a:pt x="20" y="79"/>
                    </a:lnTo>
                    <a:lnTo>
                      <a:pt x="24" y="84"/>
                    </a:lnTo>
                    <a:lnTo>
                      <a:pt x="28" y="86"/>
                    </a:lnTo>
                    <a:lnTo>
                      <a:pt x="34" y="88"/>
                    </a:lnTo>
                    <a:lnTo>
                      <a:pt x="38" y="89"/>
                    </a:lnTo>
                    <a:lnTo>
                      <a:pt x="41" y="89"/>
                    </a:lnTo>
                    <a:lnTo>
                      <a:pt x="42" y="89"/>
                    </a:lnTo>
                    <a:lnTo>
                      <a:pt x="45" y="89"/>
                    </a:lnTo>
                    <a:lnTo>
                      <a:pt x="46" y="88"/>
                    </a:lnTo>
                    <a:lnTo>
                      <a:pt x="52" y="85"/>
                    </a:lnTo>
                    <a:lnTo>
                      <a:pt x="56" y="79"/>
                    </a:lnTo>
                    <a:lnTo>
                      <a:pt x="59" y="74"/>
                    </a:lnTo>
                    <a:lnTo>
                      <a:pt x="60" y="67"/>
                    </a:lnTo>
                    <a:lnTo>
                      <a:pt x="60" y="59"/>
                    </a:lnTo>
                    <a:lnTo>
                      <a:pt x="60" y="51"/>
                    </a:lnTo>
                    <a:lnTo>
                      <a:pt x="59" y="41"/>
                    </a:lnTo>
                    <a:lnTo>
                      <a:pt x="56" y="33"/>
                    </a:lnTo>
                    <a:lnTo>
                      <a:pt x="53" y="26"/>
                    </a:lnTo>
                    <a:lnTo>
                      <a:pt x="49" y="19"/>
                    </a:lnTo>
                    <a:lnTo>
                      <a:pt x="45" y="13"/>
                    </a:lnTo>
                    <a:lnTo>
                      <a:pt x="41" y="9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4" name="Freeform 1243"/>
              <p:cNvSpPr>
                <a:spLocks/>
              </p:cNvSpPr>
              <p:nvPr userDrawn="1"/>
            </p:nvSpPr>
            <p:spPr bwMode="auto">
              <a:xfrm>
                <a:off x="3206" y="2635"/>
                <a:ext cx="27" cy="43"/>
              </a:xfrm>
              <a:custGeom>
                <a:avLst/>
                <a:gdLst>
                  <a:gd name="T0" fmla="*/ 1 w 54"/>
                  <a:gd name="T1" fmla="*/ 0 h 87"/>
                  <a:gd name="T2" fmla="*/ 1 w 54"/>
                  <a:gd name="T3" fmla="*/ 0 h 87"/>
                  <a:gd name="T4" fmla="*/ 1 w 54"/>
                  <a:gd name="T5" fmla="*/ 0 h 87"/>
                  <a:gd name="T6" fmla="*/ 1 w 54"/>
                  <a:gd name="T7" fmla="*/ 0 h 87"/>
                  <a:gd name="T8" fmla="*/ 1 w 54"/>
                  <a:gd name="T9" fmla="*/ 0 h 87"/>
                  <a:gd name="T10" fmla="*/ 1 w 54"/>
                  <a:gd name="T11" fmla="*/ 0 h 87"/>
                  <a:gd name="T12" fmla="*/ 1 w 54"/>
                  <a:gd name="T13" fmla="*/ 0 h 87"/>
                  <a:gd name="T14" fmla="*/ 1 w 54"/>
                  <a:gd name="T15" fmla="*/ 0 h 87"/>
                  <a:gd name="T16" fmla="*/ 1 w 54"/>
                  <a:gd name="T17" fmla="*/ 0 h 87"/>
                  <a:gd name="T18" fmla="*/ 0 w 54"/>
                  <a:gd name="T19" fmla="*/ 0 h 87"/>
                  <a:gd name="T20" fmla="*/ 0 w 54"/>
                  <a:gd name="T21" fmla="*/ 0 h 87"/>
                  <a:gd name="T22" fmla="*/ 0 w 54"/>
                  <a:gd name="T23" fmla="*/ 0 h 87"/>
                  <a:gd name="T24" fmla="*/ 1 w 54"/>
                  <a:gd name="T25" fmla="*/ 0 h 87"/>
                  <a:gd name="T26" fmla="*/ 1 w 54"/>
                  <a:gd name="T27" fmla="*/ 0 h 87"/>
                  <a:gd name="T28" fmla="*/ 1 w 54"/>
                  <a:gd name="T29" fmla="*/ 0 h 87"/>
                  <a:gd name="T30" fmla="*/ 1 w 54"/>
                  <a:gd name="T31" fmla="*/ 0 h 87"/>
                  <a:gd name="T32" fmla="*/ 1 w 54"/>
                  <a:gd name="T33" fmla="*/ 0 h 87"/>
                  <a:gd name="T34" fmla="*/ 1 w 54"/>
                  <a:gd name="T35" fmla="*/ 0 h 87"/>
                  <a:gd name="T36" fmla="*/ 1 w 54"/>
                  <a:gd name="T37" fmla="*/ 0 h 87"/>
                  <a:gd name="T38" fmla="*/ 1 w 54"/>
                  <a:gd name="T39" fmla="*/ 0 h 87"/>
                  <a:gd name="T40" fmla="*/ 1 w 54"/>
                  <a:gd name="T41" fmla="*/ 0 h 87"/>
                  <a:gd name="T42" fmla="*/ 1 w 54"/>
                  <a:gd name="T43" fmla="*/ 0 h 87"/>
                  <a:gd name="T44" fmla="*/ 1 w 54"/>
                  <a:gd name="T45" fmla="*/ 0 h 87"/>
                  <a:gd name="T46" fmla="*/ 1 w 54"/>
                  <a:gd name="T47" fmla="*/ 0 h 87"/>
                  <a:gd name="T48" fmla="*/ 1 w 54"/>
                  <a:gd name="T49" fmla="*/ 0 h 87"/>
                  <a:gd name="T50" fmla="*/ 1 w 54"/>
                  <a:gd name="T51" fmla="*/ 0 h 87"/>
                  <a:gd name="T52" fmla="*/ 1 w 54"/>
                  <a:gd name="T53" fmla="*/ 0 h 87"/>
                  <a:gd name="T54" fmla="*/ 1 w 54"/>
                  <a:gd name="T55" fmla="*/ 0 h 87"/>
                  <a:gd name="T56" fmla="*/ 1 w 54"/>
                  <a:gd name="T57" fmla="*/ 0 h 87"/>
                  <a:gd name="T58" fmla="*/ 1 w 54"/>
                  <a:gd name="T59" fmla="*/ 0 h 87"/>
                  <a:gd name="T60" fmla="*/ 1 w 54"/>
                  <a:gd name="T61" fmla="*/ 0 h 87"/>
                  <a:gd name="T62" fmla="*/ 1 w 54"/>
                  <a:gd name="T63" fmla="*/ 0 h 87"/>
                  <a:gd name="T64" fmla="*/ 1 w 54"/>
                  <a:gd name="T65" fmla="*/ 0 h 87"/>
                  <a:gd name="T66" fmla="*/ 1 w 54"/>
                  <a:gd name="T67" fmla="*/ 0 h 87"/>
                  <a:gd name="T68" fmla="*/ 1 w 54"/>
                  <a:gd name="T69" fmla="*/ 0 h 87"/>
                  <a:gd name="T70" fmla="*/ 1 w 54"/>
                  <a:gd name="T71" fmla="*/ 0 h 87"/>
                  <a:gd name="T72" fmla="*/ 1 w 54"/>
                  <a:gd name="T73" fmla="*/ 0 h 87"/>
                  <a:gd name="T74" fmla="*/ 1 w 54"/>
                  <a:gd name="T75" fmla="*/ 0 h 87"/>
                  <a:gd name="T76" fmla="*/ 1 w 54"/>
                  <a:gd name="T77" fmla="*/ 0 h 87"/>
                  <a:gd name="T78" fmla="*/ 1 w 54"/>
                  <a:gd name="T79" fmla="*/ 0 h 87"/>
                  <a:gd name="T80" fmla="*/ 1 w 54"/>
                  <a:gd name="T81" fmla="*/ 0 h 87"/>
                  <a:gd name="T82" fmla="*/ 1 w 54"/>
                  <a:gd name="T83" fmla="*/ 0 h 87"/>
                  <a:gd name="T84" fmla="*/ 1 w 54"/>
                  <a:gd name="T85" fmla="*/ 0 h 87"/>
                  <a:gd name="T86" fmla="*/ 1 w 54"/>
                  <a:gd name="T87" fmla="*/ 0 h 8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4" h="87">
                    <a:moveTo>
                      <a:pt x="20" y="0"/>
                    </a:move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1" y="72"/>
                    </a:lnTo>
                    <a:lnTo>
                      <a:pt x="14" y="76"/>
                    </a:lnTo>
                    <a:lnTo>
                      <a:pt x="18" y="80"/>
                    </a:lnTo>
                    <a:lnTo>
                      <a:pt x="22" y="83"/>
                    </a:lnTo>
                    <a:lnTo>
                      <a:pt x="27" y="85"/>
                    </a:lnTo>
                    <a:lnTo>
                      <a:pt x="31" y="87"/>
                    </a:lnTo>
                    <a:lnTo>
                      <a:pt x="35" y="87"/>
                    </a:lnTo>
                    <a:lnTo>
                      <a:pt x="36" y="87"/>
                    </a:lnTo>
                    <a:lnTo>
                      <a:pt x="39" y="85"/>
                    </a:lnTo>
                    <a:lnTo>
                      <a:pt x="40" y="84"/>
                    </a:lnTo>
                    <a:lnTo>
                      <a:pt x="43" y="84"/>
                    </a:lnTo>
                    <a:lnTo>
                      <a:pt x="44" y="81"/>
                    </a:lnTo>
                    <a:lnTo>
                      <a:pt x="47" y="80"/>
                    </a:lnTo>
                    <a:lnTo>
                      <a:pt x="50" y="74"/>
                    </a:lnTo>
                    <a:lnTo>
                      <a:pt x="53" y="68"/>
                    </a:lnTo>
                    <a:lnTo>
                      <a:pt x="54" y="61"/>
                    </a:lnTo>
                    <a:lnTo>
                      <a:pt x="54" y="52"/>
                    </a:lnTo>
                    <a:lnTo>
                      <a:pt x="54" y="44"/>
                    </a:lnTo>
                    <a:lnTo>
                      <a:pt x="53" y="36"/>
                    </a:lnTo>
                    <a:lnTo>
                      <a:pt x="50" y="28"/>
                    </a:lnTo>
                    <a:lnTo>
                      <a:pt x="47" y="21"/>
                    </a:lnTo>
                    <a:lnTo>
                      <a:pt x="44" y="15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2" y="3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5" name="Freeform 1244"/>
              <p:cNvSpPr>
                <a:spLocks/>
              </p:cNvSpPr>
              <p:nvPr userDrawn="1"/>
            </p:nvSpPr>
            <p:spPr bwMode="auto">
              <a:xfrm>
                <a:off x="3285" y="2846"/>
                <a:ext cx="29" cy="44"/>
              </a:xfrm>
              <a:custGeom>
                <a:avLst/>
                <a:gdLst>
                  <a:gd name="T0" fmla="*/ 1 w 57"/>
                  <a:gd name="T1" fmla="*/ 0 h 88"/>
                  <a:gd name="T2" fmla="*/ 1 w 57"/>
                  <a:gd name="T3" fmla="*/ 0 h 88"/>
                  <a:gd name="T4" fmla="*/ 1 w 57"/>
                  <a:gd name="T5" fmla="*/ 0 h 88"/>
                  <a:gd name="T6" fmla="*/ 1 w 57"/>
                  <a:gd name="T7" fmla="*/ 1 h 88"/>
                  <a:gd name="T8" fmla="*/ 1 w 57"/>
                  <a:gd name="T9" fmla="*/ 1 h 88"/>
                  <a:gd name="T10" fmla="*/ 1 w 57"/>
                  <a:gd name="T11" fmla="*/ 1 h 88"/>
                  <a:gd name="T12" fmla="*/ 1 w 57"/>
                  <a:gd name="T13" fmla="*/ 1 h 88"/>
                  <a:gd name="T14" fmla="*/ 1 w 57"/>
                  <a:gd name="T15" fmla="*/ 1 h 88"/>
                  <a:gd name="T16" fmla="*/ 1 w 57"/>
                  <a:gd name="T17" fmla="*/ 1 h 88"/>
                  <a:gd name="T18" fmla="*/ 0 w 57"/>
                  <a:gd name="T19" fmla="*/ 1 h 88"/>
                  <a:gd name="T20" fmla="*/ 1 w 57"/>
                  <a:gd name="T21" fmla="*/ 1 h 88"/>
                  <a:gd name="T22" fmla="*/ 1 w 57"/>
                  <a:gd name="T23" fmla="*/ 1 h 88"/>
                  <a:gd name="T24" fmla="*/ 1 w 57"/>
                  <a:gd name="T25" fmla="*/ 1 h 88"/>
                  <a:gd name="T26" fmla="*/ 1 w 57"/>
                  <a:gd name="T27" fmla="*/ 1 h 88"/>
                  <a:gd name="T28" fmla="*/ 1 w 57"/>
                  <a:gd name="T29" fmla="*/ 1 h 88"/>
                  <a:gd name="T30" fmla="*/ 1 w 57"/>
                  <a:gd name="T31" fmla="*/ 1 h 88"/>
                  <a:gd name="T32" fmla="*/ 1 w 57"/>
                  <a:gd name="T33" fmla="*/ 1 h 88"/>
                  <a:gd name="T34" fmla="*/ 1 w 57"/>
                  <a:gd name="T35" fmla="*/ 1 h 88"/>
                  <a:gd name="T36" fmla="*/ 1 w 57"/>
                  <a:gd name="T37" fmla="*/ 1 h 88"/>
                  <a:gd name="T38" fmla="*/ 1 w 57"/>
                  <a:gd name="T39" fmla="*/ 1 h 88"/>
                  <a:gd name="T40" fmla="*/ 1 w 57"/>
                  <a:gd name="T41" fmla="*/ 1 h 88"/>
                  <a:gd name="T42" fmla="*/ 1 w 57"/>
                  <a:gd name="T43" fmla="*/ 1 h 88"/>
                  <a:gd name="T44" fmla="*/ 1 w 57"/>
                  <a:gd name="T45" fmla="*/ 1 h 88"/>
                  <a:gd name="T46" fmla="*/ 1 w 57"/>
                  <a:gd name="T47" fmla="*/ 1 h 88"/>
                  <a:gd name="T48" fmla="*/ 1 w 57"/>
                  <a:gd name="T49" fmla="*/ 1 h 88"/>
                  <a:gd name="T50" fmla="*/ 1 w 57"/>
                  <a:gd name="T51" fmla="*/ 1 h 88"/>
                  <a:gd name="T52" fmla="*/ 1 w 57"/>
                  <a:gd name="T53" fmla="*/ 1 h 88"/>
                  <a:gd name="T54" fmla="*/ 1 w 57"/>
                  <a:gd name="T55" fmla="*/ 1 h 88"/>
                  <a:gd name="T56" fmla="*/ 1 w 57"/>
                  <a:gd name="T57" fmla="*/ 1 h 88"/>
                  <a:gd name="T58" fmla="*/ 1 w 57"/>
                  <a:gd name="T59" fmla="*/ 1 h 88"/>
                  <a:gd name="T60" fmla="*/ 1 w 57"/>
                  <a:gd name="T61" fmla="*/ 1 h 88"/>
                  <a:gd name="T62" fmla="*/ 1 w 57"/>
                  <a:gd name="T63" fmla="*/ 1 h 88"/>
                  <a:gd name="T64" fmla="*/ 1 w 57"/>
                  <a:gd name="T65" fmla="*/ 1 h 88"/>
                  <a:gd name="T66" fmla="*/ 1 w 57"/>
                  <a:gd name="T67" fmla="*/ 1 h 88"/>
                  <a:gd name="T68" fmla="*/ 1 w 57"/>
                  <a:gd name="T69" fmla="*/ 1 h 88"/>
                  <a:gd name="T70" fmla="*/ 1 w 57"/>
                  <a:gd name="T71" fmla="*/ 1 h 88"/>
                  <a:gd name="T72" fmla="*/ 1 w 57"/>
                  <a:gd name="T73" fmla="*/ 1 h 88"/>
                  <a:gd name="T74" fmla="*/ 1 w 57"/>
                  <a:gd name="T75" fmla="*/ 1 h 88"/>
                  <a:gd name="T76" fmla="*/ 1 w 57"/>
                  <a:gd name="T77" fmla="*/ 1 h 88"/>
                  <a:gd name="T78" fmla="*/ 1 w 57"/>
                  <a:gd name="T79" fmla="*/ 1 h 88"/>
                  <a:gd name="T80" fmla="*/ 1 w 57"/>
                  <a:gd name="T81" fmla="*/ 1 h 88"/>
                  <a:gd name="T82" fmla="*/ 1 w 57"/>
                  <a:gd name="T83" fmla="*/ 0 h 88"/>
                  <a:gd name="T84" fmla="*/ 1 w 57"/>
                  <a:gd name="T85" fmla="*/ 0 h 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" h="88">
                    <a:moveTo>
                      <a:pt x="22" y="0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1" y="45"/>
                    </a:lnTo>
                    <a:lnTo>
                      <a:pt x="2" y="49"/>
                    </a:lnTo>
                    <a:lnTo>
                      <a:pt x="5" y="57"/>
                    </a:lnTo>
                    <a:lnTo>
                      <a:pt x="8" y="64"/>
                    </a:lnTo>
                    <a:lnTo>
                      <a:pt x="11" y="70"/>
                    </a:lnTo>
                    <a:lnTo>
                      <a:pt x="15" y="75"/>
                    </a:lnTo>
                    <a:lnTo>
                      <a:pt x="19" y="79"/>
                    </a:lnTo>
                    <a:lnTo>
                      <a:pt x="23" y="84"/>
                    </a:lnTo>
                    <a:lnTo>
                      <a:pt x="27" y="86"/>
                    </a:lnTo>
                    <a:lnTo>
                      <a:pt x="33" y="88"/>
                    </a:lnTo>
                    <a:lnTo>
                      <a:pt x="37" y="88"/>
                    </a:lnTo>
                    <a:lnTo>
                      <a:pt x="38" y="88"/>
                    </a:lnTo>
                    <a:lnTo>
                      <a:pt x="41" y="88"/>
                    </a:lnTo>
                    <a:lnTo>
                      <a:pt x="42" y="86"/>
                    </a:lnTo>
                    <a:lnTo>
                      <a:pt x="45" y="85"/>
                    </a:lnTo>
                    <a:lnTo>
                      <a:pt x="46" y="84"/>
                    </a:lnTo>
                    <a:lnTo>
                      <a:pt x="49" y="82"/>
                    </a:lnTo>
                    <a:lnTo>
                      <a:pt x="53" y="77"/>
                    </a:lnTo>
                    <a:lnTo>
                      <a:pt x="56" y="71"/>
                    </a:lnTo>
                    <a:lnTo>
                      <a:pt x="57" y="63"/>
                    </a:lnTo>
                    <a:lnTo>
                      <a:pt x="57" y="56"/>
                    </a:lnTo>
                    <a:lnTo>
                      <a:pt x="57" y="46"/>
                    </a:lnTo>
                    <a:lnTo>
                      <a:pt x="56" y="38"/>
                    </a:lnTo>
                    <a:lnTo>
                      <a:pt x="53" y="30"/>
                    </a:lnTo>
                    <a:lnTo>
                      <a:pt x="50" y="23"/>
                    </a:lnTo>
                    <a:lnTo>
                      <a:pt x="46" y="18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6" name="Freeform 1245"/>
              <p:cNvSpPr>
                <a:spLocks/>
              </p:cNvSpPr>
              <p:nvPr userDrawn="1"/>
            </p:nvSpPr>
            <p:spPr bwMode="auto">
              <a:xfrm>
                <a:off x="3129" y="2430"/>
                <a:ext cx="26" cy="43"/>
              </a:xfrm>
              <a:custGeom>
                <a:avLst/>
                <a:gdLst>
                  <a:gd name="T0" fmla="*/ 0 w 53"/>
                  <a:gd name="T1" fmla="*/ 0 h 85"/>
                  <a:gd name="T2" fmla="*/ 0 w 53"/>
                  <a:gd name="T3" fmla="*/ 0 h 85"/>
                  <a:gd name="T4" fmla="*/ 0 w 53"/>
                  <a:gd name="T5" fmla="*/ 1 h 85"/>
                  <a:gd name="T6" fmla="*/ 0 w 53"/>
                  <a:gd name="T7" fmla="*/ 1 h 85"/>
                  <a:gd name="T8" fmla="*/ 0 w 53"/>
                  <a:gd name="T9" fmla="*/ 1 h 85"/>
                  <a:gd name="T10" fmla="*/ 0 w 53"/>
                  <a:gd name="T11" fmla="*/ 1 h 85"/>
                  <a:gd name="T12" fmla="*/ 0 w 53"/>
                  <a:gd name="T13" fmla="*/ 1 h 85"/>
                  <a:gd name="T14" fmla="*/ 0 w 53"/>
                  <a:gd name="T15" fmla="*/ 1 h 85"/>
                  <a:gd name="T16" fmla="*/ 0 w 53"/>
                  <a:gd name="T17" fmla="*/ 1 h 85"/>
                  <a:gd name="T18" fmla="*/ 0 w 53"/>
                  <a:gd name="T19" fmla="*/ 1 h 85"/>
                  <a:gd name="T20" fmla="*/ 0 w 53"/>
                  <a:gd name="T21" fmla="*/ 1 h 85"/>
                  <a:gd name="T22" fmla="*/ 0 w 53"/>
                  <a:gd name="T23" fmla="*/ 1 h 85"/>
                  <a:gd name="T24" fmla="*/ 0 w 53"/>
                  <a:gd name="T25" fmla="*/ 1 h 85"/>
                  <a:gd name="T26" fmla="*/ 0 w 53"/>
                  <a:gd name="T27" fmla="*/ 1 h 85"/>
                  <a:gd name="T28" fmla="*/ 0 w 53"/>
                  <a:gd name="T29" fmla="*/ 1 h 85"/>
                  <a:gd name="T30" fmla="*/ 0 w 53"/>
                  <a:gd name="T31" fmla="*/ 1 h 85"/>
                  <a:gd name="T32" fmla="*/ 0 w 53"/>
                  <a:gd name="T33" fmla="*/ 1 h 85"/>
                  <a:gd name="T34" fmla="*/ 0 w 53"/>
                  <a:gd name="T35" fmla="*/ 1 h 85"/>
                  <a:gd name="T36" fmla="*/ 0 w 53"/>
                  <a:gd name="T37" fmla="*/ 1 h 85"/>
                  <a:gd name="T38" fmla="*/ 0 w 53"/>
                  <a:gd name="T39" fmla="*/ 1 h 85"/>
                  <a:gd name="T40" fmla="*/ 0 w 53"/>
                  <a:gd name="T41" fmla="*/ 1 h 85"/>
                  <a:gd name="T42" fmla="*/ 0 w 53"/>
                  <a:gd name="T43" fmla="*/ 1 h 85"/>
                  <a:gd name="T44" fmla="*/ 0 w 53"/>
                  <a:gd name="T45" fmla="*/ 1 h 85"/>
                  <a:gd name="T46" fmla="*/ 0 w 53"/>
                  <a:gd name="T47" fmla="*/ 1 h 85"/>
                  <a:gd name="T48" fmla="*/ 0 w 53"/>
                  <a:gd name="T49" fmla="*/ 1 h 85"/>
                  <a:gd name="T50" fmla="*/ 0 w 53"/>
                  <a:gd name="T51" fmla="*/ 1 h 85"/>
                  <a:gd name="T52" fmla="*/ 0 w 53"/>
                  <a:gd name="T53" fmla="*/ 1 h 85"/>
                  <a:gd name="T54" fmla="*/ 0 w 53"/>
                  <a:gd name="T55" fmla="*/ 1 h 85"/>
                  <a:gd name="T56" fmla="*/ 0 w 53"/>
                  <a:gd name="T57" fmla="*/ 1 h 85"/>
                  <a:gd name="T58" fmla="*/ 0 w 53"/>
                  <a:gd name="T59" fmla="*/ 1 h 85"/>
                  <a:gd name="T60" fmla="*/ 0 w 53"/>
                  <a:gd name="T61" fmla="*/ 1 h 85"/>
                  <a:gd name="T62" fmla="*/ 0 w 53"/>
                  <a:gd name="T63" fmla="*/ 1 h 85"/>
                  <a:gd name="T64" fmla="*/ 0 w 53"/>
                  <a:gd name="T65" fmla="*/ 1 h 85"/>
                  <a:gd name="T66" fmla="*/ 0 w 53"/>
                  <a:gd name="T67" fmla="*/ 1 h 85"/>
                  <a:gd name="T68" fmla="*/ 0 w 53"/>
                  <a:gd name="T69" fmla="*/ 1 h 85"/>
                  <a:gd name="T70" fmla="*/ 0 w 53"/>
                  <a:gd name="T71" fmla="*/ 1 h 85"/>
                  <a:gd name="T72" fmla="*/ 0 w 53"/>
                  <a:gd name="T73" fmla="*/ 1 h 85"/>
                  <a:gd name="T74" fmla="*/ 0 w 53"/>
                  <a:gd name="T75" fmla="*/ 1 h 85"/>
                  <a:gd name="T76" fmla="*/ 0 w 53"/>
                  <a:gd name="T77" fmla="*/ 1 h 85"/>
                  <a:gd name="T78" fmla="*/ 0 w 53"/>
                  <a:gd name="T79" fmla="*/ 0 h 85"/>
                  <a:gd name="T80" fmla="*/ 0 w 53"/>
                  <a:gd name="T81" fmla="*/ 0 h 85"/>
                  <a:gd name="T82" fmla="*/ 0 w 53"/>
                  <a:gd name="T83" fmla="*/ 0 h 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85">
                    <a:moveTo>
                      <a:pt x="2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4" y="14"/>
                    </a:lnTo>
                    <a:lnTo>
                      <a:pt x="3" y="20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3" y="52"/>
                    </a:lnTo>
                    <a:lnTo>
                      <a:pt x="6" y="60"/>
                    </a:lnTo>
                    <a:lnTo>
                      <a:pt x="9" y="66"/>
                    </a:lnTo>
                    <a:lnTo>
                      <a:pt x="11" y="71"/>
                    </a:lnTo>
                    <a:lnTo>
                      <a:pt x="14" y="75"/>
                    </a:lnTo>
                    <a:lnTo>
                      <a:pt x="18" y="80"/>
                    </a:lnTo>
                    <a:lnTo>
                      <a:pt x="22" y="82"/>
                    </a:lnTo>
                    <a:lnTo>
                      <a:pt x="26" y="84"/>
                    </a:lnTo>
                    <a:lnTo>
                      <a:pt x="31" y="85"/>
                    </a:lnTo>
                    <a:lnTo>
                      <a:pt x="33" y="85"/>
                    </a:lnTo>
                    <a:lnTo>
                      <a:pt x="36" y="84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2" y="81"/>
                    </a:lnTo>
                    <a:lnTo>
                      <a:pt x="46" y="77"/>
                    </a:lnTo>
                    <a:lnTo>
                      <a:pt x="47" y="74"/>
                    </a:lnTo>
                    <a:lnTo>
                      <a:pt x="48" y="71"/>
                    </a:lnTo>
                    <a:lnTo>
                      <a:pt x="51" y="64"/>
                    </a:lnTo>
                    <a:lnTo>
                      <a:pt x="53" y="58"/>
                    </a:lnTo>
                    <a:lnTo>
                      <a:pt x="53" y="49"/>
                    </a:lnTo>
                    <a:lnTo>
                      <a:pt x="53" y="41"/>
                    </a:lnTo>
                    <a:lnTo>
                      <a:pt x="51" y="33"/>
                    </a:lnTo>
                    <a:lnTo>
                      <a:pt x="48" y="25"/>
                    </a:lnTo>
                    <a:lnTo>
                      <a:pt x="46" y="18"/>
                    </a:lnTo>
                    <a:lnTo>
                      <a:pt x="43" y="12"/>
                    </a:lnTo>
                    <a:lnTo>
                      <a:pt x="39" y="8"/>
                    </a:lnTo>
                    <a:lnTo>
                      <a:pt x="35" y="4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7" name="Freeform 1246"/>
              <p:cNvSpPr>
                <a:spLocks/>
              </p:cNvSpPr>
              <p:nvPr userDrawn="1"/>
            </p:nvSpPr>
            <p:spPr bwMode="auto">
              <a:xfrm>
                <a:off x="3340" y="2992"/>
                <a:ext cx="30" cy="45"/>
              </a:xfrm>
              <a:custGeom>
                <a:avLst/>
                <a:gdLst>
                  <a:gd name="T0" fmla="*/ 1 w 59"/>
                  <a:gd name="T1" fmla="*/ 0 h 90"/>
                  <a:gd name="T2" fmla="*/ 1 w 59"/>
                  <a:gd name="T3" fmla="*/ 0 h 90"/>
                  <a:gd name="T4" fmla="*/ 1 w 59"/>
                  <a:gd name="T5" fmla="*/ 0 h 90"/>
                  <a:gd name="T6" fmla="*/ 1 w 59"/>
                  <a:gd name="T7" fmla="*/ 1 h 90"/>
                  <a:gd name="T8" fmla="*/ 1 w 59"/>
                  <a:gd name="T9" fmla="*/ 1 h 90"/>
                  <a:gd name="T10" fmla="*/ 1 w 59"/>
                  <a:gd name="T11" fmla="*/ 1 h 90"/>
                  <a:gd name="T12" fmla="*/ 1 w 59"/>
                  <a:gd name="T13" fmla="*/ 1 h 90"/>
                  <a:gd name="T14" fmla="*/ 1 w 59"/>
                  <a:gd name="T15" fmla="*/ 1 h 90"/>
                  <a:gd name="T16" fmla="*/ 0 w 59"/>
                  <a:gd name="T17" fmla="*/ 1 h 90"/>
                  <a:gd name="T18" fmla="*/ 0 w 59"/>
                  <a:gd name="T19" fmla="*/ 1 h 90"/>
                  <a:gd name="T20" fmla="*/ 0 w 59"/>
                  <a:gd name="T21" fmla="*/ 1 h 90"/>
                  <a:gd name="T22" fmla="*/ 1 w 59"/>
                  <a:gd name="T23" fmla="*/ 1 h 90"/>
                  <a:gd name="T24" fmla="*/ 1 w 59"/>
                  <a:gd name="T25" fmla="*/ 1 h 90"/>
                  <a:gd name="T26" fmla="*/ 1 w 59"/>
                  <a:gd name="T27" fmla="*/ 1 h 90"/>
                  <a:gd name="T28" fmla="*/ 1 w 59"/>
                  <a:gd name="T29" fmla="*/ 1 h 90"/>
                  <a:gd name="T30" fmla="*/ 1 w 59"/>
                  <a:gd name="T31" fmla="*/ 1 h 90"/>
                  <a:gd name="T32" fmla="*/ 1 w 59"/>
                  <a:gd name="T33" fmla="*/ 1 h 90"/>
                  <a:gd name="T34" fmla="*/ 1 w 59"/>
                  <a:gd name="T35" fmla="*/ 1 h 90"/>
                  <a:gd name="T36" fmla="*/ 1 w 59"/>
                  <a:gd name="T37" fmla="*/ 1 h 90"/>
                  <a:gd name="T38" fmla="*/ 1 w 59"/>
                  <a:gd name="T39" fmla="*/ 1 h 90"/>
                  <a:gd name="T40" fmla="*/ 1 w 59"/>
                  <a:gd name="T41" fmla="*/ 1 h 90"/>
                  <a:gd name="T42" fmla="*/ 1 w 59"/>
                  <a:gd name="T43" fmla="*/ 1 h 90"/>
                  <a:gd name="T44" fmla="*/ 1 w 59"/>
                  <a:gd name="T45" fmla="*/ 1 h 90"/>
                  <a:gd name="T46" fmla="*/ 1 w 59"/>
                  <a:gd name="T47" fmla="*/ 1 h 90"/>
                  <a:gd name="T48" fmla="*/ 1 w 59"/>
                  <a:gd name="T49" fmla="*/ 1 h 90"/>
                  <a:gd name="T50" fmla="*/ 1 w 59"/>
                  <a:gd name="T51" fmla="*/ 1 h 90"/>
                  <a:gd name="T52" fmla="*/ 1 w 59"/>
                  <a:gd name="T53" fmla="*/ 1 h 90"/>
                  <a:gd name="T54" fmla="*/ 1 w 59"/>
                  <a:gd name="T55" fmla="*/ 1 h 90"/>
                  <a:gd name="T56" fmla="*/ 1 w 59"/>
                  <a:gd name="T57" fmla="*/ 1 h 90"/>
                  <a:gd name="T58" fmla="*/ 1 w 59"/>
                  <a:gd name="T59" fmla="*/ 1 h 90"/>
                  <a:gd name="T60" fmla="*/ 1 w 59"/>
                  <a:gd name="T61" fmla="*/ 1 h 90"/>
                  <a:gd name="T62" fmla="*/ 1 w 59"/>
                  <a:gd name="T63" fmla="*/ 1 h 90"/>
                  <a:gd name="T64" fmla="*/ 1 w 59"/>
                  <a:gd name="T65" fmla="*/ 1 h 90"/>
                  <a:gd name="T66" fmla="*/ 1 w 59"/>
                  <a:gd name="T67" fmla="*/ 1 h 90"/>
                  <a:gd name="T68" fmla="*/ 1 w 59"/>
                  <a:gd name="T69" fmla="*/ 1 h 90"/>
                  <a:gd name="T70" fmla="*/ 1 w 59"/>
                  <a:gd name="T71" fmla="*/ 1 h 90"/>
                  <a:gd name="T72" fmla="*/ 1 w 59"/>
                  <a:gd name="T73" fmla="*/ 1 h 90"/>
                  <a:gd name="T74" fmla="*/ 1 w 59"/>
                  <a:gd name="T75" fmla="*/ 1 h 90"/>
                  <a:gd name="T76" fmla="*/ 1 w 59"/>
                  <a:gd name="T77" fmla="*/ 1 h 90"/>
                  <a:gd name="T78" fmla="*/ 1 w 59"/>
                  <a:gd name="T79" fmla="*/ 1 h 90"/>
                  <a:gd name="T80" fmla="*/ 1 w 59"/>
                  <a:gd name="T81" fmla="*/ 1 h 90"/>
                  <a:gd name="T82" fmla="*/ 1 w 59"/>
                  <a:gd name="T83" fmla="*/ 0 h 90"/>
                  <a:gd name="T84" fmla="*/ 1 w 59"/>
                  <a:gd name="T85" fmla="*/ 0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" h="90">
                    <a:moveTo>
                      <a:pt x="22" y="0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5" y="10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4"/>
                    </a:lnTo>
                    <a:lnTo>
                      <a:pt x="1" y="48"/>
                    </a:lnTo>
                    <a:lnTo>
                      <a:pt x="4" y="57"/>
                    </a:lnTo>
                    <a:lnTo>
                      <a:pt x="5" y="61"/>
                    </a:lnTo>
                    <a:lnTo>
                      <a:pt x="8" y="63"/>
                    </a:lnTo>
                    <a:lnTo>
                      <a:pt x="11" y="70"/>
                    </a:lnTo>
                    <a:lnTo>
                      <a:pt x="15" y="76"/>
                    </a:lnTo>
                    <a:lnTo>
                      <a:pt x="19" y="80"/>
                    </a:lnTo>
                    <a:lnTo>
                      <a:pt x="23" y="84"/>
                    </a:lnTo>
                    <a:lnTo>
                      <a:pt x="27" y="87"/>
                    </a:lnTo>
                    <a:lnTo>
                      <a:pt x="33" y="88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1" y="90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50" y="84"/>
                    </a:lnTo>
                    <a:lnTo>
                      <a:pt x="53" y="80"/>
                    </a:lnTo>
                    <a:lnTo>
                      <a:pt x="56" y="73"/>
                    </a:lnTo>
                    <a:lnTo>
                      <a:pt x="59" y="66"/>
                    </a:lnTo>
                    <a:lnTo>
                      <a:pt x="59" y="58"/>
                    </a:lnTo>
                    <a:lnTo>
                      <a:pt x="59" y="50"/>
                    </a:lnTo>
                    <a:lnTo>
                      <a:pt x="57" y="41"/>
                    </a:lnTo>
                    <a:lnTo>
                      <a:pt x="55" y="32"/>
                    </a:lnTo>
                    <a:lnTo>
                      <a:pt x="50" y="25"/>
                    </a:lnTo>
                    <a:lnTo>
                      <a:pt x="48" y="19"/>
                    </a:lnTo>
                    <a:lnTo>
                      <a:pt x="44" y="14"/>
                    </a:lnTo>
                    <a:lnTo>
                      <a:pt x="39" y="8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8" name="Freeform 1247"/>
              <p:cNvSpPr>
                <a:spLocks/>
              </p:cNvSpPr>
              <p:nvPr userDrawn="1"/>
            </p:nvSpPr>
            <p:spPr bwMode="auto">
              <a:xfrm>
                <a:off x="3180" y="2566"/>
                <a:ext cx="27" cy="42"/>
              </a:xfrm>
              <a:custGeom>
                <a:avLst/>
                <a:gdLst>
                  <a:gd name="T0" fmla="*/ 1 w 54"/>
                  <a:gd name="T1" fmla="*/ 0 h 85"/>
                  <a:gd name="T2" fmla="*/ 1 w 54"/>
                  <a:gd name="T3" fmla="*/ 0 h 85"/>
                  <a:gd name="T4" fmla="*/ 1 w 54"/>
                  <a:gd name="T5" fmla="*/ 0 h 85"/>
                  <a:gd name="T6" fmla="*/ 1 w 54"/>
                  <a:gd name="T7" fmla="*/ 0 h 85"/>
                  <a:gd name="T8" fmla="*/ 1 w 54"/>
                  <a:gd name="T9" fmla="*/ 0 h 85"/>
                  <a:gd name="T10" fmla="*/ 1 w 54"/>
                  <a:gd name="T11" fmla="*/ 0 h 85"/>
                  <a:gd name="T12" fmla="*/ 1 w 54"/>
                  <a:gd name="T13" fmla="*/ 0 h 85"/>
                  <a:gd name="T14" fmla="*/ 1 w 54"/>
                  <a:gd name="T15" fmla="*/ 0 h 85"/>
                  <a:gd name="T16" fmla="*/ 1 w 54"/>
                  <a:gd name="T17" fmla="*/ 0 h 85"/>
                  <a:gd name="T18" fmla="*/ 1 w 54"/>
                  <a:gd name="T19" fmla="*/ 0 h 85"/>
                  <a:gd name="T20" fmla="*/ 0 w 54"/>
                  <a:gd name="T21" fmla="*/ 0 h 85"/>
                  <a:gd name="T22" fmla="*/ 1 w 54"/>
                  <a:gd name="T23" fmla="*/ 0 h 85"/>
                  <a:gd name="T24" fmla="*/ 1 w 54"/>
                  <a:gd name="T25" fmla="*/ 0 h 85"/>
                  <a:gd name="T26" fmla="*/ 1 w 54"/>
                  <a:gd name="T27" fmla="*/ 0 h 85"/>
                  <a:gd name="T28" fmla="*/ 1 w 54"/>
                  <a:gd name="T29" fmla="*/ 0 h 85"/>
                  <a:gd name="T30" fmla="*/ 1 w 54"/>
                  <a:gd name="T31" fmla="*/ 0 h 85"/>
                  <a:gd name="T32" fmla="*/ 1 w 54"/>
                  <a:gd name="T33" fmla="*/ 0 h 85"/>
                  <a:gd name="T34" fmla="*/ 1 w 54"/>
                  <a:gd name="T35" fmla="*/ 0 h 85"/>
                  <a:gd name="T36" fmla="*/ 1 w 54"/>
                  <a:gd name="T37" fmla="*/ 0 h 85"/>
                  <a:gd name="T38" fmla="*/ 1 w 54"/>
                  <a:gd name="T39" fmla="*/ 0 h 85"/>
                  <a:gd name="T40" fmla="*/ 1 w 54"/>
                  <a:gd name="T41" fmla="*/ 0 h 85"/>
                  <a:gd name="T42" fmla="*/ 1 w 54"/>
                  <a:gd name="T43" fmla="*/ 0 h 85"/>
                  <a:gd name="T44" fmla="*/ 1 w 54"/>
                  <a:gd name="T45" fmla="*/ 0 h 85"/>
                  <a:gd name="T46" fmla="*/ 1 w 54"/>
                  <a:gd name="T47" fmla="*/ 0 h 85"/>
                  <a:gd name="T48" fmla="*/ 1 w 54"/>
                  <a:gd name="T49" fmla="*/ 0 h 85"/>
                  <a:gd name="T50" fmla="*/ 1 w 54"/>
                  <a:gd name="T51" fmla="*/ 0 h 85"/>
                  <a:gd name="T52" fmla="*/ 1 w 54"/>
                  <a:gd name="T53" fmla="*/ 0 h 85"/>
                  <a:gd name="T54" fmla="*/ 1 w 54"/>
                  <a:gd name="T55" fmla="*/ 0 h 85"/>
                  <a:gd name="T56" fmla="*/ 1 w 54"/>
                  <a:gd name="T57" fmla="*/ 0 h 85"/>
                  <a:gd name="T58" fmla="*/ 1 w 54"/>
                  <a:gd name="T59" fmla="*/ 0 h 85"/>
                  <a:gd name="T60" fmla="*/ 1 w 54"/>
                  <a:gd name="T61" fmla="*/ 0 h 85"/>
                  <a:gd name="T62" fmla="*/ 1 w 54"/>
                  <a:gd name="T63" fmla="*/ 0 h 85"/>
                  <a:gd name="T64" fmla="*/ 1 w 54"/>
                  <a:gd name="T65" fmla="*/ 0 h 85"/>
                  <a:gd name="T66" fmla="*/ 1 w 54"/>
                  <a:gd name="T67" fmla="*/ 0 h 85"/>
                  <a:gd name="T68" fmla="*/ 1 w 54"/>
                  <a:gd name="T69" fmla="*/ 0 h 85"/>
                  <a:gd name="T70" fmla="*/ 1 w 54"/>
                  <a:gd name="T71" fmla="*/ 0 h 85"/>
                  <a:gd name="T72" fmla="*/ 1 w 54"/>
                  <a:gd name="T73" fmla="*/ 0 h 85"/>
                  <a:gd name="T74" fmla="*/ 1 w 54"/>
                  <a:gd name="T75" fmla="*/ 0 h 85"/>
                  <a:gd name="T76" fmla="*/ 1 w 54"/>
                  <a:gd name="T77" fmla="*/ 0 h 85"/>
                  <a:gd name="T78" fmla="*/ 1 w 54"/>
                  <a:gd name="T79" fmla="*/ 0 h 85"/>
                  <a:gd name="T80" fmla="*/ 1 w 54"/>
                  <a:gd name="T81" fmla="*/ 0 h 85"/>
                  <a:gd name="T82" fmla="*/ 1 w 54"/>
                  <a:gd name="T83" fmla="*/ 0 h 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" h="85">
                    <a:moveTo>
                      <a:pt x="19" y="0"/>
                    </a:moveTo>
                    <a:lnTo>
                      <a:pt x="18" y="0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6" y="59"/>
                    </a:lnTo>
                    <a:lnTo>
                      <a:pt x="8" y="66"/>
                    </a:lnTo>
                    <a:lnTo>
                      <a:pt x="11" y="71"/>
                    </a:lnTo>
                    <a:lnTo>
                      <a:pt x="14" y="75"/>
                    </a:lnTo>
                    <a:lnTo>
                      <a:pt x="18" y="79"/>
                    </a:lnTo>
                    <a:lnTo>
                      <a:pt x="22" y="82"/>
                    </a:lnTo>
                    <a:lnTo>
                      <a:pt x="26" y="85"/>
                    </a:lnTo>
                    <a:lnTo>
                      <a:pt x="30" y="85"/>
                    </a:lnTo>
                    <a:lnTo>
                      <a:pt x="34" y="85"/>
                    </a:lnTo>
                    <a:lnTo>
                      <a:pt x="36" y="85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3" y="82"/>
                    </a:lnTo>
                    <a:lnTo>
                      <a:pt x="44" y="81"/>
                    </a:lnTo>
                    <a:lnTo>
                      <a:pt x="47" y="78"/>
                    </a:lnTo>
                    <a:lnTo>
                      <a:pt x="50" y="73"/>
                    </a:lnTo>
                    <a:lnTo>
                      <a:pt x="52" y="66"/>
                    </a:lnTo>
                    <a:lnTo>
                      <a:pt x="54" y="59"/>
                    </a:lnTo>
                    <a:lnTo>
                      <a:pt x="54" y="51"/>
                    </a:lnTo>
                    <a:lnTo>
                      <a:pt x="54" y="42"/>
                    </a:lnTo>
                    <a:lnTo>
                      <a:pt x="52" y="34"/>
                    </a:lnTo>
                    <a:lnTo>
                      <a:pt x="50" y="26"/>
                    </a:lnTo>
                    <a:lnTo>
                      <a:pt x="47" y="19"/>
                    </a:lnTo>
                    <a:lnTo>
                      <a:pt x="44" y="13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499" name="Freeform 1248"/>
              <p:cNvSpPr>
                <a:spLocks/>
              </p:cNvSpPr>
              <p:nvPr userDrawn="1"/>
            </p:nvSpPr>
            <p:spPr bwMode="auto">
              <a:xfrm>
                <a:off x="3258" y="2775"/>
                <a:ext cx="29" cy="44"/>
              </a:xfrm>
              <a:custGeom>
                <a:avLst/>
                <a:gdLst>
                  <a:gd name="T0" fmla="*/ 1 w 56"/>
                  <a:gd name="T1" fmla="*/ 0 h 88"/>
                  <a:gd name="T2" fmla="*/ 1 w 56"/>
                  <a:gd name="T3" fmla="*/ 0 h 88"/>
                  <a:gd name="T4" fmla="*/ 1 w 56"/>
                  <a:gd name="T5" fmla="*/ 1 h 88"/>
                  <a:gd name="T6" fmla="*/ 1 w 56"/>
                  <a:gd name="T7" fmla="*/ 1 h 88"/>
                  <a:gd name="T8" fmla="*/ 1 w 56"/>
                  <a:gd name="T9" fmla="*/ 1 h 88"/>
                  <a:gd name="T10" fmla="*/ 1 w 56"/>
                  <a:gd name="T11" fmla="*/ 1 h 88"/>
                  <a:gd name="T12" fmla="*/ 1 w 56"/>
                  <a:gd name="T13" fmla="*/ 1 h 88"/>
                  <a:gd name="T14" fmla="*/ 1 w 56"/>
                  <a:gd name="T15" fmla="*/ 1 h 88"/>
                  <a:gd name="T16" fmla="*/ 1 w 56"/>
                  <a:gd name="T17" fmla="*/ 1 h 88"/>
                  <a:gd name="T18" fmla="*/ 0 w 56"/>
                  <a:gd name="T19" fmla="*/ 1 h 88"/>
                  <a:gd name="T20" fmla="*/ 1 w 56"/>
                  <a:gd name="T21" fmla="*/ 1 h 88"/>
                  <a:gd name="T22" fmla="*/ 1 w 56"/>
                  <a:gd name="T23" fmla="*/ 1 h 88"/>
                  <a:gd name="T24" fmla="*/ 1 w 56"/>
                  <a:gd name="T25" fmla="*/ 1 h 88"/>
                  <a:gd name="T26" fmla="*/ 1 w 56"/>
                  <a:gd name="T27" fmla="*/ 1 h 88"/>
                  <a:gd name="T28" fmla="*/ 1 w 56"/>
                  <a:gd name="T29" fmla="*/ 1 h 88"/>
                  <a:gd name="T30" fmla="*/ 1 w 56"/>
                  <a:gd name="T31" fmla="*/ 1 h 88"/>
                  <a:gd name="T32" fmla="*/ 1 w 56"/>
                  <a:gd name="T33" fmla="*/ 1 h 88"/>
                  <a:gd name="T34" fmla="*/ 1 w 56"/>
                  <a:gd name="T35" fmla="*/ 1 h 88"/>
                  <a:gd name="T36" fmla="*/ 1 w 56"/>
                  <a:gd name="T37" fmla="*/ 1 h 88"/>
                  <a:gd name="T38" fmla="*/ 1 w 56"/>
                  <a:gd name="T39" fmla="*/ 1 h 88"/>
                  <a:gd name="T40" fmla="*/ 1 w 56"/>
                  <a:gd name="T41" fmla="*/ 1 h 88"/>
                  <a:gd name="T42" fmla="*/ 1 w 56"/>
                  <a:gd name="T43" fmla="*/ 1 h 88"/>
                  <a:gd name="T44" fmla="*/ 1 w 56"/>
                  <a:gd name="T45" fmla="*/ 1 h 88"/>
                  <a:gd name="T46" fmla="*/ 1 w 56"/>
                  <a:gd name="T47" fmla="*/ 1 h 88"/>
                  <a:gd name="T48" fmla="*/ 1 w 56"/>
                  <a:gd name="T49" fmla="*/ 1 h 88"/>
                  <a:gd name="T50" fmla="*/ 1 w 56"/>
                  <a:gd name="T51" fmla="*/ 1 h 88"/>
                  <a:gd name="T52" fmla="*/ 1 w 56"/>
                  <a:gd name="T53" fmla="*/ 1 h 88"/>
                  <a:gd name="T54" fmla="*/ 1 w 56"/>
                  <a:gd name="T55" fmla="*/ 1 h 88"/>
                  <a:gd name="T56" fmla="*/ 1 w 56"/>
                  <a:gd name="T57" fmla="*/ 1 h 88"/>
                  <a:gd name="T58" fmla="*/ 1 w 56"/>
                  <a:gd name="T59" fmla="*/ 1 h 88"/>
                  <a:gd name="T60" fmla="*/ 1 w 56"/>
                  <a:gd name="T61" fmla="*/ 1 h 88"/>
                  <a:gd name="T62" fmla="*/ 1 w 56"/>
                  <a:gd name="T63" fmla="*/ 1 h 88"/>
                  <a:gd name="T64" fmla="*/ 1 w 56"/>
                  <a:gd name="T65" fmla="*/ 1 h 88"/>
                  <a:gd name="T66" fmla="*/ 1 w 56"/>
                  <a:gd name="T67" fmla="*/ 1 h 88"/>
                  <a:gd name="T68" fmla="*/ 1 w 56"/>
                  <a:gd name="T69" fmla="*/ 1 h 88"/>
                  <a:gd name="T70" fmla="*/ 1 w 56"/>
                  <a:gd name="T71" fmla="*/ 1 h 88"/>
                  <a:gd name="T72" fmla="*/ 1 w 56"/>
                  <a:gd name="T73" fmla="*/ 1 h 88"/>
                  <a:gd name="T74" fmla="*/ 1 w 56"/>
                  <a:gd name="T75" fmla="*/ 1 h 88"/>
                  <a:gd name="T76" fmla="*/ 1 w 56"/>
                  <a:gd name="T77" fmla="*/ 1 h 88"/>
                  <a:gd name="T78" fmla="*/ 1 w 56"/>
                  <a:gd name="T79" fmla="*/ 0 h 88"/>
                  <a:gd name="T80" fmla="*/ 1 w 56"/>
                  <a:gd name="T81" fmla="*/ 0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88">
                    <a:moveTo>
                      <a:pt x="21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9"/>
                    </a:lnTo>
                    <a:lnTo>
                      <a:pt x="5" y="59"/>
                    </a:lnTo>
                    <a:lnTo>
                      <a:pt x="8" y="64"/>
                    </a:lnTo>
                    <a:lnTo>
                      <a:pt x="11" y="71"/>
                    </a:lnTo>
                    <a:lnTo>
                      <a:pt x="15" y="75"/>
                    </a:lnTo>
                    <a:lnTo>
                      <a:pt x="19" y="79"/>
                    </a:lnTo>
                    <a:lnTo>
                      <a:pt x="23" y="84"/>
                    </a:lnTo>
                    <a:lnTo>
                      <a:pt x="27" y="85"/>
                    </a:lnTo>
                    <a:lnTo>
                      <a:pt x="32" y="86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40" y="86"/>
                    </a:lnTo>
                    <a:lnTo>
                      <a:pt x="43" y="86"/>
                    </a:lnTo>
                    <a:lnTo>
                      <a:pt x="44" y="85"/>
                    </a:lnTo>
                    <a:lnTo>
                      <a:pt x="48" y="81"/>
                    </a:lnTo>
                    <a:lnTo>
                      <a:pt x="52" y="75"/>
                    </a:lnTo>
                    <a:lnTo>
                      <a:pt x="55" y="70"/>
                    </a:lnTo>
                    <a:lnTo>
                      <a:pt x="56" y="63"/>
                    </a:lnTo>
                    <a:lnTo>
                      <a:pt x="56" y="55"/>
                    </a:lnTo>
                    <a:lnTo>
                      <a:pt x="56" y="46"/>
                    </a:lnTo>
                    <a:lnTo>
                      <a:pt x="55" y="37"/>
                    </a:lnTo>
                    <a:lnTo>
                      <a:pt x="52" y="29"/>
                    </a:lnTo>
                    <a:lnTo>
                      <a:pt x="49" y="22"/>
                    </a:lnTo>
                    <a:lnTo>
                      <a:pt x="47" y="16"/>
                    </a:lnTo>
                    <a:lnTo>
                      <a:pt x="43" y="11"/>
                    </a:lnTo>
                    <a:lnTo>
                      <a:pt x="38" y="7"/>
                    </a:lnTo>
                    <a:lnTo>
                      <a:pt x="34" y="4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0" name="Freeform 1249"/>
              <p:cNvSpPr>
                <a:spLocks/>
              </p:cNvSpPr>
              <p:nvPr userDrawn="1"/>
            </p:nvSpPr>
            <p:spPr bwMode="auto">
              <a:xfrm>
                <a:off x="3104" y="2364"/>
                <a:ext cx="26" cy="42"/>
              </a:xfrm>
              <a:custGeom>
                <a:avLst/>
                <a:gdLst>
                  <a:gd name="T0" fmla="*/ 1 w 51"/>
                  <a:gd name="T1" fmla="*/ 0 h 86"/>
                  <a:gd name="T2" fmla="*/ 1 w 51"/>
                  <a:gd name="T3" fmla="*/ 0 h 86"/>
                  <a:gd name="T4" fmla="*/ 1 w 51"/>
                  <a:gd name="T5" fmla="*/ 0 h 86"/>
                  <a:gd name="T6" fmla="*/ 1 w 51"/>
                  <a:gd name="T7" fmla="*/ 0 h 86"/>
                  <a:gd name="T8" fmla="*/ 1 w 51"/>
                  <a:gd name="T9" fmla="*/ 0 h 86"/>
                  <a:gd name="T10" fmla="*/ 1 w 51"/>
                  <a:gd name="T11" fmla="*/ 0 h 86"/>
                  <a:gd name="T12" fmla="*/ 1 w 51"/>
                  <a:gd name="T13" fmla="*/ 0 h 86"/>
                  <a:gd name="T14" fmla="*/ 1 w 51"/>
                  <a:gd name="T15" fmla="*/ 0 h 86"/>
                  <a:gd name="T16" fmla="*/ 1 w 51"/>
                  <a:gd name="T17" fmla="*/ 0 h 86"/>
                  <a:gd name="T18" fmla="*/ 0 w 51"/>
                  <a:gd name="T19" fmla="*/ 0 h 86"/>
                  <a:gd name="T20" fmla="*/ 0 w 51"/>
                  <a:gd name="T21" fmla="*/ 0 h 86"/>
                  <a:gd name="T22" fmla="*/ 0 w 51"/>
                  <a:gd name="T23" fmla="*/ 0 h 86"/>
                  <a:gd name="T24" fmla="*/ 1 w 51"/>
                  <a:gd name="T25" fmla="*/ 0 h 86"/>
                  <a:gd name="T26" fmla="*/ 1 w 51"/>
                  <a:gd name="T27" fmla="*/ 0 h 86"/>
                  <a:gd name="T28" fmla="*/ 1 w 51"/>
                  <a:gd name="T29" fmla="*/ 0 h 86"/>
                  <a:gd name="T30" fmla="*/ 1 w 51"/>
                  <a:gd name="T31" fmla="*/ 0 h 86"/>
                  <a:gd name="T32" fmla="*/ 1 w 51"/>
                  <a:gd name="T33" fmla="*/ 0 h 86"/>
                  <a:gd name="T34" fmla="*/ 1 w 51"/>
                  <a:gd name="T35" fmla="*/ 0 h 86"/>
                  <a:gd name="T36" fmla="*/ 1 w 51"/>
                  <a:gd name="T37" fmla="*/ 0 h 86"/>
                  <a:gd name="T38" fmla="*/ 1 w 51"/>
                  <a:gd name="T39" fmla="*/ 0 h 86"/>
                  <a:gd name="T40" fmla="*/ 1 w 51"/>
                  <a:gd name="T41" fmla="*/ 0 h 86"/>
                  <a:gd name="T42" fmla="*/ 1 w 51"/>
                  <a:gd name="T43" fmla="*/ 0 h 86"/>
                  <a:gd name="T44" fmla="*/ 1 w 51"/>
                  <a:gd name="T45" fmla="*/ 0 h 86"/>
                  <a:gd name="T46" fmla="*/ 1 w 51"/>
                  <a:gd name="T47" fmla="*/ 0 h 86"/>
                  <a:gd name="T48" fmla="*/ 1 w 51"/>
                  <a:gd name="T49" fmla="*/ 0 h 86"/>
                  <a:gd name="T50" fmla="*/ 1 w 51"/>
                  <a:gd name="T51" fmla="*/ 0 h 86"/>
                  <a:gd name="T52" fmla="*/ 1 w 51"/>
                  <a:gd name="T53" fmla="*/ 0 h 86"/>
                  <a:gd name="T54" fmla="*/ 1 w 51"/>
                  <a:gd name="T55" fmla="*/ 0 h 86"/>
                  <a:gd name="T56" fmla="*/ 1 w 51"/>
                  <a:gd name="T57" fmla="*/ 0 h 86"/>
                  <a:gd name="T58" fmla="*/ 1 w 51"/>
                  <a:gd name="T59" fmla="*/ 0 h 86"/>
                  <a:gd name="T60" fmla="*/ 1 w 51"/>
                  <a:gd name="T61" fmla="*/ 0 h 86"/>
                  <a:gd name="T62" fmla="*/ 1 w 51"/>
                  <a:gd name="T63" fmla="*/ 0 h 86"/>
                  <a:gd name="T64" fmla="*/ 1 w 51"/>
                  <a:gd name="T65" fmla="*/ 0 h 86"/>
                  <a:gd name="T66" fmla="*/ 1 w 51"/>
                  <a:gd name="T67" fmla="*/ 0 h 86"/>
                  <a:gd name="T68" fmla="*/ 1 w 51"/>
                  <a:gd name="T69" fmla="*/ 0 h 86"/>
                  <a:gd name="T70" fmla="*/ 1 w 51"/>
                  <a:gd name="T71" fmla="*/ 0 h 86"/>
                  <a:gd name="T72" fmla="*/ 1 w 51"/>
                  <a:gd name="T73" fmla="*/ 0 h 86"/>
                  <a:gd name="T74" fmla="*/ 1 w 51"/>
                  <a:gd name="T75" fmla="*/ 0 h 86"/>
                  <a:gd name="T76" fmla="*/ 1 w 51"/>
                  <a:gd name="T77" fmla="*/ 0 h 86"/>
                  <a:gd name="T78" fmla="*/ 1 w 51"/>
                  <a:gd name="T79" fmla="*/ 0 h 86"/>
                  <a:gd name="T80" fmla="*/ 1 w 51"/>
                  <a:gd name="T81" fmla="*/ 0 h 86"/>
                  <a:gd name="T82" fmla="*/ 1 w 51"/>
                  <a:gd name="T83" fmla="*/ 0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6">
                    <a:moveTo>
                      <a:pt x="18" y="0"/>
                    </a:moveTo>
                    <a:lnTo>
                      <a:pt x="16" y="2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4" y="62"/>
                    </a:lnTo>
                    <a:lnTo>
                      <a:pt x="7" y="68"/>
                    </a:lnTo>
                    <a:lnTo>
                      <a:pt x="9" y="73"/>
                    </a:lnTo>
                    <a:lnTo>
                      <a:pt x="14" y="77"/>
                    </a:lnTo>
                    <a:lnTo>
                      <a:pt x="16" y="80"/>
                    </a:lnTo>
                    <a:lnTo>
                      <a:pt x="20" y="83"/>
                    </a:lnTo>
                    <a:lnTo>
                      <a:pt x="25" y="86"/>
                    </a:lnTo>
                    <a:lnTo>
                      <a:pt x="29" y="86"/>
                    </a:lnTo>
                    <a:lnTo>
                      <a:pt x="33" y="86"/>
                    </a:lnTo>
                    <a:lnTo>
                      <a:pt x="34" y="84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40" y="82"/>
                    </a:lnTo>
                    <a:lnTo>
                      <a:pt x="44" y="77"/>
                    </a:lnTo>
                    <a:lnTo>
                      <a:pt x="47" y="71"/>
                    </a:lnTo>
                    <a:lnTo>
                      <a:pt x="49" y="65"/>
                    </a:lnTo>
                    <a:lnTo>
                      <a:pt x="51" y="57"/>
                    </a:lnTo>
                    <a:lnTo>
                      <a:pt x="51" y="49"/>
                    </a:lnTo>
                    <a:lnTo>
                      <a:pt x="51" y="40"/>
                    </a:lnTo>
                    <a:lnTo>
                      <a:pt x="49" y="32"/>
                    </a:lnTo>
                    <a:lnTo>
                      <a:pt x="47" y="24"/>
                    </a:lnTo>
                    <a:lnTo>
                      <a:pt x="44" y="18"/>
                    </a:lnTo>
                    <a:lnTo>
                      <a:pt x="41" y="13"/>
                    </a:lnTo>
                    <a:lnTo>
                      <a:pt x="37" y="9"/>
                    </a:lnTo>
                    <a:lnTo>
                      <a:pt x="34" y="5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1" name="Freeform 1250"/>
              <p:cNvSpPr>
                <a:spLocks/>
              </p:cNvSpPr>
              <p:nvPr userDrawn="1"/>
            </p:nvSpPr>
            <p:spPr bwMode="auto">
              <a:xfrm>
                <a:off x="3009" y="2280"/>
                <a:ext cx="23" cy="41"/>
              </a:xfrm>
              <a:custGeom>
                <a:avLst/>
                <a:gdLst>
                  <a:gd name="T0" fmla="*/ 1 w 46"/>
                  <a:gd name="T1" fmla="*/ 1 h 82"/>
                  <a:gd name="T2" fmla="*/ 1 w 46"/>
                  <a:gd name="T3" fmla="*/ 1 h 82"/>
                  <a:gd name="T4" fmla="*/ 1 w 46"/>
                  <a:gd name="T5" fmla="*/ 1 h 82"/>
                  <a:gd name="T6" fmla="*/ 1 w 46"/>
                  <a:gd name="T7" fmla="*/ 1 h 82"/>
                  <a:gd name="T8" fmla="*/ 1 w 46"/>
                  <a:gd name="T9" fmla="*/ 1 h 82"/>
                  <a:gd name="T10" fmla="*/ 1 w 46"/>
                  <a:gd name="T11" fmla="*/ 1 h 82"/>
                  <a:gd name="T12" fmla="*/ 1 w 46"/>
                  <a:gd name="T13" fmla="*/ 1 h 82"/>
                  <a:gd name="T14" fmla="*/ 1 w 46"/>
                  <a:gd name="T15" fmla="*/ 1 h 82"/>
                  <a:gd name="T16" fmla="*/ 0 w 46"/>
                  <a:gd name="T17" fmla="*/ 1 h 82"/>
                  <a:gd name="T18" fmla="*/ 0 w 46"/>
                  <a:gd name="T19" fmla="*/ 1 h 82"/>
                  <a:gd name="T20" fmla="*/ 0 w 46"/>
                  <a:gd name="T21" fmla="*/ 1 h 82"/>
                  <a:gd name="T22" fmla="*/ 1 w 46"/>
                  <a:gd name="T23" fmla="*/ 1 h 82"/>
                  <a:gd name="T24" fmla="*/ 1 w 46"/>
                  <a:gd name="T25" fmla="*/ 1 h 82"/>
                  <a:gd name="T26" fmla="*/ 1 w 46"/>
                  <a:gd name="T27" fmla="*/ 1 h 82"/>
                  <a:gd name="T28" fmla="*/ 1 w 46"/>
                  <a:gd name="T29" fmla="*/ 1 h 82"/>
                  <a:gd name="T30" fmla="*/ 1 w 46"/>
                  <a:gd name="T31" fmla="*/ 1 h 82"/>
                  <a:gd name="T32" fmla="*/ 1 w 46"/>
                  <a:gd name="T33" fmla="*/ 1 h 82"/>
                  <a:gd name="T34" fmla="*/ 1 w 46"/>
                  <a:gd name="T35" fmla="*/ 1 h 82"/>
                  <a:gd name="T36" fmla="*/ 1 w 46"/>
                  <a:gd name="T37" fmla="*/ 1 h 82"/>
                  <a:gd name="T38" fmla="*/ 1 w 46"/>
                  <a:gd name="T39" fmla="*/ 1 h 82"/>
                  <a:gd name="T40" fmla="*/ 1 w 46"/>
                  <a:gd name="T41" fmla="*/ 1 h 82"/>
                  <a:gd name="T42" fmla="*/ 1 w 46"/>
                  <a:gd name="T43" fmla="*/ 1 h 82"/>
                  <a:gd name="T44" fmla="*/ 1 w 46"/>
                  <a:gd name="T45" fmla="*/ 1 h 82"/>
                  <a:gd name="T46" fmla="*/ 1 w 46"/>
                  <a:gd name="T47" fmla="*/ 1 h 82"/>
                  <a:gd name="T48" fmla="*/ 1 w 46"/>
                  <a:gd name="T49" fmla="*/ 1 h 82"/>
                  <a:gd name="T50" fmla="*/ 1 w 46"/>
                  <a:gd name="T51" fmla="*/ 1 h 82"/>
                  <a:gd name="T52" fmla="*/ 1 w 46"/>
                  <a:gd name="T53" fmla="*/ 1 h 82"/>
                  <a:gd name="T54" fmla="*/ 1 w 46"/>
                  <a:gd name="T55" fmla="*/ 1 h 82"/>
                  <a:gd name="T56" fmla="*/ 1 w 46"/>
                  <a:gd name="T57" fmla="*/ 1 h 82"/>
                  <a:gd name="T58" fmla="*/ 1 w 46"/>
                  <a:gd name="T59" fmla="*/ 1 h 82"/>
                  <a:gd name="T60" fmla="*/ 1 w 46"/>
                  <a:gd name="T61" fmla="*/ 1 h 82"/>
                  <a:gd name="T62" fmla="*/ 1 w 46"/>
                  <a:gd name="T63" fmla="*/ 1 h 82"/>
                  <a:gd name="T64" fmla="*/ 1 w 46"/>
                  <a:gd name="T65" fmla="*/ 1 h 82"/>
                  <a:gd name="T66" fmla="*/ 1 w 46"/>
                  <a:gd name="T67" fmla="*/ 1 h 82"/>
                  <a:gd name="T68" fmla="*/ 1 w 46"/>
                  <a:gd name="T69" fmla="*/ 1 h 82"/>
                  <a:gd name="T70" fmla="*/ 1 w 46"/>
                  <a:gd name="T71" fmla="*/ 1 h 82"/>
                  <a:gd name="T72" fmla="*/ 1 w 46"/>
                  <a:gd name="T73" fmla="*/ 1 h 82"/>
                  <a:gd name="T74" fmla="*/ 1 w 46"/>
                  <a:gd name="T75" fmla="*/ 1 h 82"/>
                  <a:gd name="T76" fmla="*/ 1 w 46"/>
                  <a:gd name="T77" fmla="*/ 1 h 82"/>
                  <a:gd name="T78" fmla="*/ 1 w 46"/>
                  <a:gd name="T79" fmla="*/ 1 h 82"/>
                  <a:gd name="T80" fmla="*/ 1 w 46"/>
                  <a:gd name="T81" fmla="*/ 0 h 82"/>
                  <a:gd name="T82" fmla="*/ 1 w 46"/>
                  <a:gd name="T83" fmla="*/ 0 h 82"/>
                  <a:gd name="T84" fmla="*/ 1 w 46"/>
                  <a:gd name="T85" fmla="*/ 1 h 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6" h="82">
                    <a:moveTo>
                      <a:pt x="16" y="1"/>
                    </a:move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9" y="71"/>
                    </a:lnTo>
                    <a:lnTo>
                      <a:pt x="12" y="75"/>
                    </a:lnTo>
                    <a:lnTo>
                      <a:pt x="16" y="78"/>
                    </a:lnTo>
                    <a:lnTo>
                      <a:pt x="19" y="81"/>
                    </a:lnTo>
                    <a:lnTo>
                      <a:pt x="23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30" y="82"/>
                    </a:lnTo>
                    <a:lnTo>
                      <a:pt x="31" y="81"/>
                    </a:lnTo>
                    <a:lnTo>
                      <a:pt x="34" y="81"/>
                    </a:lnTo>
                    <a:lnTo>
                      <a:pt x="35" y="79"/>
                    </a:lnTo>
                    <a:lnTo>
                      <a:pt x="37" y="78"/>
                    </a:lnTo>
                    <a:lnTo>
                      <a:pt x="41" y="74"/>
                    </a:lnTo>
                    <a:lnTo>
                      <a:pt x="44" y="67"/>
                    </a:lnTo>
                    <a:lnTo>
                      <a:pt x="45" y="62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5" y="30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3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2" name="Freeform 1251"/>
              <p:cNvSpPr>
                <a:spLocks/>
              </p:cNvSpPr>
              <p:nvPr userDrawn="1"/>
            </p:nvSpPr>
            <p:spPr bwMode="auto">
              <a:xfrm>
                <a:off x="3032" y="2344"/>
                <a:ext cx="24" cy="41"/>
              </a:xfrm>
              <a:custGeom>
                <a:avLst/>
                <a:gdLst>
                  <a:gd name="T0" fmla="*/ 0 w 49"/>
                  <a:gd name="T1" fmla="*/ 0 h 82"/>
                  <a:gd name="T2" fmla="*/ 0 w 49"/>
                  <a:gd name="T3" fmla="*/ 0 h 82"/>
                  <a:gd name="T4" fmla="*/ 0 w 49"/>
                  <a:gd name="T5" fmla="*/ 1 h 82"/>
                  <a:gd name="T6" fmla="*/ 0 w 49"/>
                  <a:gd name="T7" fmla="*/ 1 h 82"/>
                  <a:gd name="T8" fmla="*/ 0 w 49"/>
                  <a:gd name="T9" fmla="*/ 1 h 82"/>
                  <a:gd name="T10" fmla="*/ 0 w 49"/>
                  <a:gd name="T11" fmla="*/ 1 h 82"/>
                  <a:gd name="T12" fmla="*/ 0 w 49"/>
                  <a:gd name="T13" fmla="*/ 1 h 82"/>
                  <a:gd name="T14" fmla="*/ 0 w 49"/>
                  <a:gd name="T15" fmla="*/ 1 h 82"/>
                  <a:gd name="T16" fmla="*/ 0 w 49"/>
                  <a:gd name="T17" fmla="*/ 1 h 82"/>
                  <a:gd name="T18" fmla="*/ 0 w 49"/>
                  <a:gd name="T19" fmla="*/ 1 h 82"/>
                  <a:gd name="T20" fmla="*/ 0 w 49"/>
                  <a:gd name="T21" fmla="*/ 1 h 82"/>
                  <a:gd name="T22" fmla="*/ 0 w 49"/>
                  <a:gd name="T23" fmla="*/ 1 h 82"/>
                  <a:gd name="T24" fmla="*/ 0 w 49"/>
                  <a:gd name="T25" fmla="*/ 1 h 82"/>
                  <a:gd name="T26" fmla="*/ 0 w 49"/>
                  <a:gd name="T27" fmla="*/ 1 h 82"/>
                  <a:gd name="T28" fmla="*/ 0 w 49"/>
                  <a:gd name="T29" fmla="*/ 1 h 82"/>
                  <a:gd name="T30" fmla="*/ 0 w 49"/>
                  <a:gd name="T31" fmla="*/ 1 h 82"/>
                  <a:gd name="T32" fmla="*/ 0 w 49"/>
                  <a:gd name="T33" fmla="*/ 1 h 82"/>
                  <a:gd name="T34" fmla="*/ 0 w 49"/>
                  <a:gd name="T35" fmla="*/ 1 h 82"/>
                  <a:gd name="T36" fmla="*/ 0 w 49"/>
                  <a:gd name="T37" fmla="*/ 1 h 82"/>
                  <a:gd name="T38" fmla="*/ 0 w 49"/>
                  <a:gd name="T39" fmla="*/ 1 h 82"/>
                  <a:gd name="T40" fmla="*/ 0 w 49"/>
                  <a:gd name="T41" fmla="*/ 1 h 82"/>
                  <a:gd name="T42" fmla="*/ 0 w 49"/>
                  <a:gd name="T43" fmla="*/ 1 h 82"/>
                  <a:gd name="T44" fmla="*/ 0 w 49"/>
                  <a:gd name="T45" fmla="*/ 1 h 82"/>
                  <a:gd name="T46" fmla="*/ 0 w 49"/>
                  <a:gd name="T47" fmla="*/ 1 h 82"/>
                  <a:gd name="T48" fmla="*/ 0 w 49"/>
                  <a:gd name="T49" fmla="*/ 1 h 82"/>
                  <a:gd name="T50" fmla="*/ 0 w 49"/>
                  <a:gd name="T51" fmla="*/ 1 h 82"/>
                  <a:gd name="T52" fmla="*/ 0 w 49"/>
                  <a:gd name="T53" fmla="*/ 1 h 82"/>
                  <a:gd name="T54" fmla="*/ 0 w 49"/>
                  <a:gd name="T55" fmla="*/ 1 h 82"/>
                  <a:gd name="T56" fmla="*/ 0 w 49"/>
                  <a:gd name="T57" fmla="*/ 1 h 82"/>
                  <a:gd name="T58" fmla="*/ 0 w 49"/>
                  <a:gd name="T59" fmla="*/ 1 h 82"/>
                  <a:gd name="T60" fmla="*/ 0 w 49"/>
                  <a:gd name="T61" fmla="*/ 1 h 82"/>
                  <a:gd name="T62" fmla="*/ 0 w 49"/>
                  <a:gd name="T63" fmla="*/ 1 h 82"/>
                  <a:gd name="T64" fmla="*/ 0 w 49"/>
                  <a:gd name="T65" fmla="*/ 1 h 82"/>
                  <a:gd name="T66" fmla="*/ 0 w 49"/>
                  <a:gd name="T67" fmla="*/ 1 h 82"/>
                  <a:gd name="T68" fmla="*/ 0 w 49"/>
                  <a:gd name="T69" fmla="*/ 1 h 82"/>
                  <a:gd name="T70" fmla="*/ 0 w 49"/>
                  <a:gd name="T71" fmla="*/ 1 h 82"/>
                  <a:gd name="T72" fmla="*/ 0 w 49"/>
                  <a:gd name="T73" fmla="*/ 1 h 82"/>
                  <a:gd name="T74" fmla="*/ 0 w 49"/>
                  <a:gd name="T75" fmla="*/ 1 h 82"/>
                  <a:gd name="T76" fmla="*/ 0 w 49"/>
                  <a:gd name="T77" fmla="*/ 0 h 82"/>
                  <a:gd name="T78" fmla="*/ 0 w 49"/>
                  <a:gd name="T79" fmla="*/ 0 h 82"/>
                  <a:gd name="T80" fmla="*/ 0 w 49"/>
                  <a:gd name="T81" fmla="*/ 0 h 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82">
                    <a:moveTo>
                      <a:pt x="17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5" y="13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2" y="44"/>
                    </a:lnTo>
                    <a:lnTo>
                      <a:pt x="3" y="50"/>
                    </a:lnTo>
                    <a:lnTo>
                      <a:pt x="5" y="59"/>
                    </a:lnTo>
                    <a:lnTo>
                      <a:pt x="7" y="64"/>
                    </a:lnTo>
                    <a:lnTo>
                      <a:pt x="10" y="70"/>
                    </a:lnTo>
                    <a:lnTo>
                      <a:pt x="14" y="74"/>
                    </a:lnTo>
                    <a:lnTo>
                      <a:pt x="17" y="77"/>
                    </a:lnTo>
                    <a:lnTo>
                      <a:pt x="21" y="79"/>
                    </a:lnTo>
                    <a:lnTo>
                      <a:pt x="24" y="81"/>
                    </a:lnTo>
                    <a:lnTo>
                      <a:pt x="28" y="82"/>
                    </a:lnTo>
                    <a:lnTo>
                      <a:pt x="32" y="82"/>
                    </a:lnTo>
                    <a:lnTo>
                      <a:pt x="33" y="81"/>
                    </a:lnTo>
                    <a:lnTo>
                      <a:pt x="35" y="81"/>
                    </a:lnTo>
                    <a:lnTo>
                      <a:pt x="36" y="79"/>
                    </a:lnTo>
                    <a:lnTo>
                      <a:pt x="39" y="78"/>
                    </a:lnTo>
                    <a:lnTo>
                      <a:pt x="42" y="74"/>
                    </a:lnTo>
                    <a:lnTo>
                      <a:pt x="44" y="68"/>
                    </a:lnTo>
                    <a:lnTo>
                      <a:pt x="47" y="61"/>
                    </a:lnTo>
                    <a:lnTo>
                      <a:pt x="49" y="53"/>
                    </a:lnTo>
                    <a:lnTo>
                      <a:pt x="49" y="46"/>
                    </a:lnTo>
                    <a:lnTo>
                      <a:pt x="49" y="38"/>
                    </a:lnTo>
                    <a:lnTo>
                      <a:pt x="47" y="30"/>
                    </a:lnTo>
                    <a:lnTo>
                      <a:pt x="44" y="22"/>
                    </a:lnTo>
                    <a:lnTo>
                      <a:pt x="42" y="16"/>
                    </a:lnTo>
                    <a:lnTo>
                      <a:pt x="39" y="11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3" name="Freeform 1252"/>
              <p:cNvSpPr>
                <a:spLocks/>
              </p:cNvSpPr>
              <p:nvPr userDrawn="1"/>
            </p:nvSpPr>
            <p:spPr bwMode="auto">
              <a:xfrm>
                <a:off x="3337" y="3168"/>
                <a:ext cx="29" cy="44"/>
              </a:xfrm>
              <a:custGeom>
                <a:avLst/>
                <a:gdLst>
                  <a:gd name="T0" fmla="*/ 0 w 59"/>
                  <a:gd name="T1" fmla="*/ 0 h 88"/>
                  <a:gd name="T2" fmla="*/ 0 w 59"/>
                  <a:gd name="T3" fmla="*/ 0 h 88"/>
                  <a:gd name="T4" fmla="*/ 0 w 59"/>
                  <a:gd name="T5" fmla="*/ 0 h 88"/>
                  <a:gd name="T6" fmla="*/ 0 w 59"/>
                  <a:gd name="T7" fmla="*/ 0 h 88"/>
                  <a:gd name="T8" fmla="*/ 0 w 59"/>
                  <a:gd name="T9" fmla="*/ 1 h 88"/>
                  <a:gd name="T10" fmla="*/ 0 w 59"/>
                  <a:gd name="T11" fmla="*/ 1 h 88"/>
                  <a:gd name="T12" fmla="*/ 0 w 59"/>
                  <a:gd name="T13" fmla="*/ 1 h 88"/>
                  <a:gd name="T14" fmla="*/ 0 w 59"/>
                  <a:gd name="T15" fmla="*/ 1 h 88"/>
                  <a:gd name="T16" fmla="*/ 0 w 59"/>
                  <a:gd name="T17" fmla="*/ 1 h 88"/>
                  <a:gd name="T18" fmla="*/ 0 w 59"/>
                  <a:gd name="T19" fmla="*/ 1 h 88"/>
                  <a:gd name="T20" fmla="*/ 0 w 59"/>
                  <a:gd name="T21" fmla="*/ 1 h 88"/>
                  <a:gd name="T22" fmla="*/ 0 w 59"/>
                  <a:gd name="T23" fmla="*/ 1 h 88"/>
                  <a:gd name="T24" fmla="*/ 0 w 59"/>
                  <a:gd name="T25" fmla="*/ 1 h 88"/>
                  <a:gd name="T26" fmla="*/ 0 w 59"/>
                  <a:gd name="T27" fmla="*/ 1 h 88"/>
                  <a:gd name="T28" fmla="*/ 0 w 59"/>
                  <a:gd name="T29" fmla="*/ 1 h 88"/>
                  <a:gd name="T30" fmla="*/ 0 w 59"/>
                  <a:gd name="T31" fmla="*/ 1 h 88"/>
                  <a:gd name="T32" fmla="*/ 0 w 59"/>
                  <a:gd name="T33" fmla="*/ 1 h 88"/>
                  <a:gd name="T34" fmla="*/ 0 w 59"/>
                  <a:gd name="T35" fmla="*/ 1 h 88"/>
                  <a:gd name="T36" fmla="*/ 0 w 59"/>
                  <a:gd name="T37" fmla="*/ 1 h 88"/>
                  <a:gd name="T38" fmla="*/ 0 w 59"/>
                  <a:gd name="T39" fmla="*/ 1 h 88"/>
                  <a:gd name="T40" fmla="*/ 0 w 59"/>
                  <a:gd name="T41" fmla="*/ 1 h 88"/>
                  <a:gd name="T42" fmla="*/ 0 w 59"/>
                  <a:gd name="T43" fmla="*/ 1 h 88"/>
                  <a:gd name="T44" fmla="*/ 0 w 59"/>
                  <a:gd name="T45" fmla="*/ 1 h 88"/>
                  <a:gd name="T46" fmla="*/ 0 w 59"/>
                  <a:gd name="T47" fmla="*/ 1 h 88"/>
                  <a:gd name="T48" fmla="*/ 0 w 59"/>
                  <a:gd name="T49" fmla="*/ 1 h 88"/>
                  <a:gd name="T50" fmla="*/ 0 w 59"/>
                  <a:gd name="T51" fmla="*/ 1 h 88"/>
                  <a:gd name="T52" fmla="*/ 0 w 59"/>
                  <a:gd name="T53" fmla="*/ 1 h 88"/>
                  <a:gd name="T54" fmla="*/ 0 w 59"/>
                  <a:gd name="T55" fmla="*/ 1 h 88"/>
                  <a:gd name="T56" fmla="*/ 0 w 59"/>
                  <a:gd name="T57" fmla="*/ 1 h 88"/>
                  <a:gd name="T58" fmla="*/ 0 w 59"/>
                  <a:gd name="T59" fmla="*/ 1 h 88"/>
                  <a:gd name="T60" fmla="*/ 0 w 59"/>
                  <a:gd name="T61" fmla="*/ 1 h 88"/>
                  <a:gd name="T62" fmla="*/ 0 w 59"/>
                  <a:gd name="T63" fmla="*/ 1 h 88"/>
                  <a:gd name="T64" fmla="*/ 0 w 59"/>
                  <a:gd name="T65" fmla="*/ 1 h 88"/>
                  <a:gd name="T66" fmla="*/ 0 w 59"/>
                  <a:gd name="T67" fmla="*/ 1 h 88"/>
                  <a:gd name="T68" fmla="*/ 0 w 59"/>
                  <a:gd name="T69" fmla="*/ 1 h 88"/>
                  <a:gd name="T70" fmla="*/ 0 w 59"/>
                  <a:gd name="T71" fmla="*/ 1 h 88"/>
                  <a:gd name="T72" fmla="*/ 0 w 59"/>
                  <a:gd name="T73" fmla="*/ 1 h 88"/>
                  <a:gd name="T74" fmla="*/ 0 w 59"/>
                  <a:gd name="T75" fmla="*/ 1 h 88"/>
                  <a:gd name="T76" fmla="*/ 0 w 59"/>
                  <a:gd name="T77" fmla="*/ 1 h 88"/>
                  <a:gd name="T78" fmla="*/ 0 w 59"/>
                  <a:gd name="T79" fmla="*/ 1 h 88"/>
                  <a:gd name="T80" fmla="*/ 0 w 59"/>
                  <a:gd name="T81" fmla="*/ 1 h 88"/>
                  <a:gd name="T82" fmla="*/ 0 w 59"/>
                  <a:gd name="T83" fmla="*/ 1 h 88"/>
                  <a:gd name="T84" fmla="*/ 0 w 59"/>
                  <a:gd name="T85" fmla="*/ 1 h 88"/>
                  <a:gd name="T86" fmla="*/ 0 w 59"/>
                  <a:gd name="T87" fmla="*/ 0 h 88"/>
                  <a:gd name="T88" fmla="*/ 0 w 59"/>
                  <a:gd name="T89" fmla="*/ 0 h 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88">
                    <a:moveTo>
                      <a:pt x="22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9"/>
                    </a:lnTo>
                    <a:lnTo>
                      <a:pt x="1" y="37"/>
                    </a:lnTo>
                    <a:lnTo>
                      <a:pt x="2" y="46"/>
                    </a:lnTo>
                    <a:lnTo>
                      <a:pt x="5" y="54"/>
                    </a:lnTo>
                    <a:lnTo>
                      <a:pt x="8" y="61"/>
                    </a:lnTo>
                    <a:lnTo>
                      <a:pt x="11" y="68"/>
                    </a:lnTo>
                    <a:lnTo>
                      <a:pt x="15" y="73"/>
                    </a:lnTo>
                    <a:lnTo>
                      <a:pt x="19" y="77"/>
                    </a:lnTo>
                    <a:lnTo>
                      <a:pt x="23" y="81"/>
                    </a:lnTo>
                    <a:lnTo>
                      <a:pt x="27" y="84"/>
                    </a:lnTo>
                    <a:lnTo>
                      <a:pt x="33" y="87"/>
                    </a:lnTo>
                    <a:lnTo>
                      <a:pt x="37" y="88"/>
                    </a:lnTo>
                    <a:lnTo>
                      <a:pt x="38" y="88"/>
                    </a:lnTo>
                    <a:lnTo>
                      <a:pt x="41" y="88"/>
                    </a:lnTo>
                    <a:lnTo>
                      <a:pt x="42" y="87"/>
                    </a:lnTo>
                    <a:lnTo>
                      <a:pt x="45" y="87"/>
                    </a:lnTo>
                    <a:lnTo>
                      <a:pt x="48" y="85"/>
                    </a:lnTo>
                    <a:lnTo>
                      <a:pt x="49" y="84"/>
                    </a:lnTo>
                    <a:lnTo>
                      <a:pt x="53" y="80"/>
                    </a:lnTo>
                    <a:lnTo>
                      <a:pt x="56" y="73"/>
                    </a:lnTo>
                    <a:lnTo>
                      <a:pt x="57" y="66"/>
                    </a:lnTo>
                    <a:lnTo>
                      <a:pt x="59" y="59"/>
                    </a:lnTo>
                    <a:lnTo>
                      <a:pt x="57" y="51"/>
                    </a:lnTo>
                    <a:lnTo>
                      <a:pt x="57" y="47"/>
                    </a:lnTo>
                    <a:lnTo>
                      <a:pt x="56" y="41"/>
                    </a:lnTo>
                    <a:lnTo>
                      <a:pt x="53" y="33"/>
                    </a:lnTo>
                    <a:lnTo>
                      <a:pt x="52" y="29"/>
                    </a:lnTo>
                    <a:lnTo>
                      <a:pt x="51" y="26"/>
                    </a:lnTo>
                    <a:lnTo>
                      <a:pt x="48" y="19"/>
                    </a:lnTo>
                    <a:lnTo>
                      <a:pt x="44" y="14"/>
                    </a:lnTo>
                    <a:lnTo>
                      <a:pt x="40" y="10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4" name="Freeform 1253"/>
              <p:cNvSpPr>
                <a:spLocks/>
              </p:cNvSpPr>
              <p:nvPr userDrawn="1"/>
            </p:nvSpPr>
            <p:spPr bwMode="auto">
              <a:xfrm>
                <a:off x="3179" y="2741"/>
                <a:ext cx="26" cy="42"/>
              </a:xfrm>
              <a:custGeom>
                <a:avLst/>
                <a:gdLst>
                  <a:gd name="T0" fmla="*/ 1 w 52"/>
                  <a:gd name="T1" fmla="*/ 0 h 84"/>
                  <a:gd name="T2" fmla="*/ 1 w 52"/>
                  <a:gd name="T3" fmla="*/ 0 h 84"/>
                  <a:gd name="T4" fmla="*/ 1 w 52"/>
                  <a:gd name="T5" fmla="*/ 0 h 84"/>
                  <a:gd name="T6" fmla="*/ 1 w 52"/>
                  <a:gd name="T7" fmla="*/ 1 h 84"/>
                  <a:gd name="T8" fmla="*/ 1 w 52"/>
                  <a:gd name="T9" fmla="*/ 1 h 84"/>
                  <a:gd name="T10" fmla="*/ 1 w 52"/>
                  <a:gd name="T11" fmla="*/ 1 h 84"/>
                  <a:gd name="T12" fmla="*/ 1 w 52"/>
                  <a:gd name="T13" fmla="*/ 1 h 84"/>
                  <a:gd name="T14" fmla="*/ 1 w 52"/>
                  <a:gd name="T15" fmla="*/ 1 h 84"/>
                  <a:gd name="T16" fmla="*/ 1 w 52"/>
                  <a:gd name="T17" fmla="*/ 1 h 84"/>
                  <a:gd name="T18" fmla="*/ 0 w 52"/>
                  <a:gd name="T19" fmla="*/ 1 h 84"/>
                  <a:gd name="T20" fmla="*/ 0 w 52"/>
                  <a:gd name="T21" fmla="*/ 1 h 84"/>
                  <a:gd name="T22" fmla="*/ 0 w 52"/>
                  <a:gd name="T23" fmla="*/ 1 h 84"/>
                  <a:gd name="T24" fmla="*/ 1 w 52"/>
                  <a:gd name="T25" fmla="*/ 1 h 84"/>
                  <a:gd name="T26" fmla="*/ 1 w 52"/>
                  <a:gd name="T27" fmla="*/ 1 h 84"/>
                  <a:gd name="T28" fmla="*/ 1 w 52"/>
                  <a:gd name="T29" fmla="*/ 1 h 84"/>
                  <a:gd name="T30" fmla="*/ 1 w 52"/>
                  <a:gd name="T31" fmla="*/ 1 h 84"/>
                  <a:gd name="T32" fmla="*/ 1 w 52"/>
                  <a:gd name="T33" fmla="*/ 1 h 84"/>
                  <a:gd name="T34" fmla="*/ 1 w 52"/>
                  <a:gd name="T35" fmla="*/ 1 h 84"/>
                  <a:gd name="T36" fmla="*/ 1 w 52"/>
                  <a:gd name="T37" fmla="*/ 1 h 84"/>
                  <a:gd name="T38" fmla="*/ 1 w 52"/>
                  <a:gd name="T39" fmla="*/ 1 h 84"/>
                  <a:gd name="T40" fmla="*/ 1 w 52"/>
                  <a:gd name="T41" fmla="*/ 1 h 84"/>
                  <a:gd name="T42" fmla="*/ 1 w 52"/>
                  <a:gd name="T43" fmla="*/ 1 h 84"/>
                  <a:gd name="T44" fmla="*/ 1 w 52"/>
                  <a:gd name="T45" fmla="*/ 1 h 84"/>
                  <a:gd name="T46" fmla="*/ 1 w 52"/>
                  <a:gd name="T47" fmla="*/ 1 h 84"/>
                  <a:gd name="T48" fmla="*/ 1 w 52"/>
                  <a:gd name="T49" fmla="*/ 1 h 84"/>
                  <a:gd name="T50" fmla="*/ 1 w 52"/>
                  <a:gd name="T51" fmla="*/ 1 h 84"/>
                  <a:gd name="T52" fmla="*/ 1 w 52"/>
                  <a:gd name="T53" fmla="*/ 1 h 84"/>
                  <a:gd name="T54" fmla="*/ 1 w 52"/>
                  <a:gd name="T55" fmla="*/ 1 h 84"/>
                  <a:gd name="T56" fmla="*/ 1 w 52"/>
                  <a:gd name="T57" fmla="*/ 1 h 84"/>
                  <a:gd name="T58" fmla="*/ 1 w 52"/>
                  <a:gd name="T59" fmla="*/ 1 h 84"/>
                  <a:gd name="T60" fmla="*/ 1 w 52"/>
                  <a:gd name="T61" fmla="*/ 1 h 84"/>
                  <a:gd name="T62" fmla="*/ 1 w 52"/>
                  <a:gd name="T63" fmla="*/ 1 h 84"/>
                  <a:gd name="T64" fmla="*/ 1 w 52"/>
                  <a:gd name="T65" fmla="*/ 1 h 84"/>
                  <a:gd name="T66" fmla="*/ 1 w 52"/>
                  <a:gd name="T67" fmla="*/ 1 h 84"/>
                  <a:gd name="T68" fmla="*/ 1 w 52"/>
                  <a:gd name="T69" fmla="*/ 1 h 84"/>
                  <a:gd name="T70" fmla="*/ 1 w 52"/>
                  <a:gd name="T71" fmla="*/ 1 h 84"/>
                  <a:gd name="T72" fmla="*/ 1 w 52"/>
                  <a:gd name="T73" fmla="*/ 1 h 84"/>
                  <a:gd name="T74" fmla="*/ 1 w 52"/>
                  <a:gd name="T75" fmla="*/ 1 h 84"/>
                  <a:gd name="T76" fmla="*/ 1 w 52"/>
                  <a:gd name="T77" fmla="*/ 1 h 84"/>
                  <a:gd name="T78" fmla="*/ 1 w 52"/>
                  <a:gd name="T79" fmla="*/ 1 h 84"/>
                  <a:gd name="T80" fmla="*/ 1 w 52"/>
                  <a:gd name="T81" fmla="*/ 1 h 84"/>
                  <a:gd name="T82" fmla="*/ 1 w 52"/>
                  <a:gd name="T83" fmla="*/ 0 h 84"/>
                  <a:gd name="T84" fmla="*/ 1 w 52"/>
                  <a:gd name="T85" fmla="*/ 0 h 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" h="84">
                    <a:moveTo>
                      <a:pt x="19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7"/>
                    </a:lnTo>
                    <a:lnTo>
                      <a:pt x="7" y="64"/>
                    </a:lnTo>
                    <a:lnTo>
                      <a:pt x="9" y="69"/>
                    </a:lnTo>
                    <a:lnTo>
                      <a:pt x="13" y="73"/>
                    </a:lnTo>
                    <a:lnTo>
                      <a:pt x="16" y="77"/>
                    </a:lnTo>
                    <a:lnTo>
                      <a:pt x="20" y="81"/>
                    </a:lnTo>
                    <a:lnTo>
                      <a:pt x="24" y="83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5" y="84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41" y="83"/>
                    </a:lnTo>
                    <a:lnTo>
                      <a:pt x="45" y="79"/>
                    </a:lnTo>
                    <a:lnTo>
                      <a:pt x="46" y="76"/>
                    </a:lnTo>
                    <a:lnTo>
                      <a:pt x="48" y="73"/>
                    </a:lnTo>
                    <a:lnTo>
                      <a:pt x="51" y="68"/>
                    </a:lnTo>
                    <a:lnTo>
                      <a:pt x="52" y="61"/>
                    </a:lnTo>
                    <a:lnTo>
                      <a:pt x="52" y="53"/>
                    </a:lnTo>
                    <a:lnTo>
                      <a:pt x="52" y="44"/>
                    </a:lnTo>
                    <a:lnTo>
                      <a:pt x="51" y="36"/>
                    </a:lnTo>
                    <a:lnTo>
                      <a:pt x="48" y="28"/>
                    </a:lnTo>
                    <a:lnTo>
                      <a:pt x="45" y="21"/>
                    </a:lnTo>
                    <a:lnTo>
                      <a:pt x="42" y="15"/>
                    </a:lnTo>
                    <a:lnTo>
                      <a:pt x="38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5" name="Freeform 1254"/>
              <p:cNvSpPr>
                <a:spLocks/>
              </p:cNvSpPr>
              <p:nvPr userDrawn="1"/>
            </p:nvSpPr>
            <p:spPr bwMode="auto">
              <a:xfrm>
                <a:off x="3256" y="2951"/>
                <a:ext cx="29" cy="42"/>
              </a:xfrm>
              <a:custGeom>
                <a:avLst/>
                <a:gdLst>
                  <a:gd name="T0" fmla="*/ 1 w 56"/>
                  <a:gd name="T1" fmla="*/ 0 h 85"/>
                  <a:gd name="T2" fmla="*/ 1 w 56"/>
                  <a:gd name="T3" fmla="*/ 0 h 85"/>
                  <a:gd name="T4" fmla="*/ 1 w 56"/>
                  <a:gd name="T5" fmla="*/ 0 h 85"/>
                  <a:gd name="T6" fmla="*/ 1 w 56"/>
                  <a:gd name="T7" fmla="*/ 0 h 85"/>
                  <a:gd name="T8" fmla="*/ 1 w 56"/>
                  <a:gd name="T9" fmla="*/ 0 h 85"/>
                  <a:gd name="T10" fmla="*/ 1 w 56"/>
                  <a:gd name="T11" fmla="*/ 0 h 85"/>
                  <a:gd name="T12" fmla="*/ 1 w 56"/>
                  <a:gd name="T13" fmla="*/ 0 h 85"/>
                  <a:gd name="T14" fmla="*/ 1 w 56"/>
                  <a:gd name="T15" fmla="*/ 0 h 85"/>
                  <a:gd name="T16" fmla="*/ 1 w 56"/>
                  <a:gd name="T17" fmla="*/ 0 h 85"/>
                  <a:gd name="T18" fmla="*/ 0 w 56"/>
                  <a:gd name="T19" fmla="*/ 0 h 85"/>
                  <a:gd name="T20" fmla="*/ 1 w 56"/>
                  <a:gd name="T21" fmla="*/ 0 h 85"/>
                  <a:gd name="T22" fmla="*/ 1 w 56"/>
                  <a:gd name="T23" fmla="*/ 0 h 85"/>
                  <a:gd name="T24" fmla="*/ 1 w 56"/>
                  <a:gd name="T25" fmla="*/ 0 h 85"/>
                  <a:gd name="T26" fmla="*/ 1 w 56"/>
                  <a:gd name="T27" fmla="*/ 0 h 85"/>
                  <a:gd name="T28" fmla="*/ 1 w 56"/>
                  <a:gd name="T29" fmla="*/ 0 h 85"/>
                  <a:gd name="T30" fmla="*/ 1 w 56"/>
                  <a:gd name="T31" fmla="*/ 0 h 85"/>
                  <a:gd name="T32" fmla="*/ 1 w 56"/>
                  <a:gd name="T33" fmla="*/ 0 h 85"/>
                  <a:gd name="T34" fmla="*/ 1 w 56"/>
                  <a:gd name="T35" fmla="*/ 0 h 85"/>
                  <a:gd name="T36" fmla="*/ 1 w 56"/>
                  <a:gd name="T37" fmla="*/ 0 h 85"/>
                  <a:gd name="T38" fmla="*/ 1 w 56"/>
                  <a:gd name="T39" fmla="*/ 0 h 85"/>
                  <a:gd name="T40" fmla="*/ 1 w 56"/>
                  <a:gd name="T41" fmla="*/ 0 h 85"/>
                  <a:gd name="T42" fmla="*/ 1 w 56"/>
                  <a:gd name="T43" fmla="*/ 0 h 85"/>
                  <a:gd name="T44" fmla="*/ 1 w 56"/>
                  <a:gd name="T45" fmla="*/ 0 h 85"/>
                  <a:gd name="T46" fmla="*/ 1 w 56"/>
                  <a:gd name="T47" fmla="*/ 0 h 85"/>
                  <a:gd name="T48" fmla="*/ 1 w 56"/>
                  <a:gd name="T49" fmla="*/ 0 h 85"/>
                  <a:gd name="T50" fmla="*/ 1 w 56"/>
                  <a:gd name="T51" fmla="*/ 0 h 85"/>
                  <a:gd name="T52" fmla="*/ 1 w 56"/>
                  <a:gd name="T53" fmla="*/ 0 h 85"/>
                  <a:gd name="T54" fmla="*/ 1 w 56"/>
                  <a:gd name="T55" fmla="*/ 0 h 85"/>
                  <a:gd name="T56" fmla="*/ 1 w 56"/>
                  <a:gd name="T57" fmla="*/ 0 h 85"/>
                  <a:gd name="T58" fmla="*/ 1 w 56"/>
                  <a:gd name="T59" fmla="*/ 0 h 85"/>
                  <a:gd name="T60" fmla="*/ 1 w 56"/>
                  <a:gd name="T61" fmla="*/ 0 h 85"/>
                  <a:gd name="T62" fmla="*/ 1 w 56"/>
                  <a:gd name="T63" fmla="*/ 0 h 85"/>
                  <a:gd name="T64" fmla="*/ 1 w 56"/>
                  <a:gd name="T65" fmla="*/ 0 h 85"/>
                  <a:gd name="T66" fmla="*/ 1 w 56"/>
                  <a:gd name="T67" fmla="*/ 0 h 85"/>
                  <a:gd name="T68" fmla="*/ 1 w 56"/>
                  <a:gd name="T69" fmla="*/ 0 h 85"/>
                  <a:gd name="T70" fmla="*/ 1 w 56"/>
                  <a:gd name="T71" fmla="*/ 0 h 85"/>
                  <a:gd name="T72" fmla="*/ 1 w 56"/>
                  <a:gd name="T73" fmla="*/ 0 h 85"/>
                  <a:gd name="T74" fmla="*/ 1 w 56"/>
                  <a:gd name="T75" fmla="*/ 0 h 85"/>
                  <a:gd name="T76" fmla="*/ 1 w 56"/>
                  <a:gd name="T77" fmla="*/ 0 h 85"/>
                  <a:gd name="T78" fmla="*/ 1 w 56"/>
                  <a:gd name="T79" fmla="*/ 0 h 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6" h="85">
                    <a:moveTo>
                      <a:pt x="20" y="0"/>
                    </a:move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5" y="9"/>
                    </a:lnTo>
                    <a:lnTo>
                      <a:pt x="3" y="15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1" y="38"/>
                    </a:lnTo>
                    <a:lnTo>
                      <a:pt x="3" y="46"/>
                    </a:lnTo>
                    <a:lnTo>
                      <a:pt x="5" y="55"/>
                    </a:lnTo>
                    <a:lnTo>
                      <a:pt x="11" y="67"/>
                    </a:lnTo>
                    <a:lnTo>
                      <a:pt x="15" y="73"/>
                    </a:lnTo>
                    <a:lnTo>
                      <a:pt x="19" y="77"/>
                    </a:lnTo>
                    <a:lnTo>
                      <a:pt x="23" y="81"/>
                    </a:lnTo>
                    <a:lnTo>
                      <a:pt x="27" y="84"/>
                    </a:lnTo>
                    <a:lnTo>
                      <a:pt x="31" y="85"/>
                    </a:lnTo>
                    <a:lnTo>
                      <a:pt x="36" y="85"/>
                    </a:lnTo>
                    <a:lnTo>
                      <a:pt x="37" y="85"/>
                    </a:lnTo>
                    <a:lnTo>
                      <a:pt x="40" y="85"/>
                    </a:lnTo>
                    <a:lnTo>
                      <a:pt x="41" y="85"/>
                    </a:lnTo>
                    <a:lnTo>
                      <a:pt x="44" y="84"/>
                    </a:lnTo>
                    <a:lnTo>
                      <a:pt x="48" y="81"/>
                    </a:lnTo>
                    <a:lnTo>
                      <a:pt x="51" y="75"/>
                    </a:lnTo>
                    <a:lnTo>
                      <a:pt x="53" y="70"/>
                    </a:lnTo>
                    <a:lnTo>
                      <a:pt x="55" y="63"/>
                    </a:lnTo>
                    <a:lnTo>
                      <a:pt x="56" y="55"/>
                    </a:lnTo>
                    <a:lnTo>
                      <a:pt x="55" y="46"/>
                    </a:lnTo>
                    <a:lnTo>
                      <a:pt x="53" y="38"/>
                    </a:lnTo>
                    <a:lnTo>
                      <a:pt x="51" y="30"/>
                    </a:lnTo>
                    <a:lnTo>
                      <a:pt x="48" y="23"/>
                    </a:lnTo>
                    <a:lnTo>
                      <a:pt x="45" y="18"/>
                    </a:lnTo>
                    <a:lnTo>
                      <a:pt x="41" y="12"/>
                    </a:lnTo>
                    <a:lnTo>
                      <a:pt x="37" y="8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6" name="Freeform 1255"/>
              <p:cNvSpPr>
                <a:spLocks/>
              </p:cNvSpPr>
              <p:nvPr userDrawn="1"/>
            </p:nvSpPr>
            <p:spPr bwMode="auto">
              <a:xfrm>
                <a:off x="3104" y="2539"/>
                <a:ext cx="26" cy="41"/>
              </a:xfrm>
              <a:custGeom>
                <a:avLst/>
                <a:gdLst>
                  <a:gd name="T0" fmla="*/ 1 w 51"/>
                  <a:gd name="T1" fmla="*/ 0 h 83"/>
                  <a:gd name="T2" fmla="*/ 1 w 51"/>
                  <a:gd name="T3" fmla="*/ 0 h 83"/>
                  <a:gd name="T4" fmla="*/ 1 w 51"/>
                  <a:gd name="T5" fmla="*/ 0 h 83"/>
                  <a:gd name="T6" fmla="*/ 1 w 51"/>
                  <a:gd name="T7" fmla="*/ 0 h 83"/>
                  <a:gd name="T8" fmla="*/ 1 w 51"/>
                  <a:gd name="T9" fmla="*/ 0 h 83"/>
                  <a:gd name="T10" fmla="*/ 1 w 51"/>
                  <a:gd name="T11" fmla="*/ 0 h 83"/>
                  <a:gd name="T12" fmla="*/ 1 w 51"/>
                  <a:gd name="T13" fmla="*/ 0 h 83"/>
                  <a:gd name="T14" fmla="*/ 1 w 51"/>
                  <a:gd name="T15" fmla="*/ 0 h 83"/>
                  <a:gd name="T16" fmla="*/ 1 w 51"/>
                  <a:gd name="T17" fmla="*/ 0 h 83"/>
                  <a:gd name="T18" fmla="*/ 1 w 51"/>
                  <a:gd name="T19" fmla="*/ 0 h 83"/>
                  <a:gd name="T20" fmla="*/ 0 w 51"/>
                  <a:gd name="T21" fmla="*/ 0 h 83"/>
                  <a:gd name="T22" fmla="*/ 0 w 51"/>
                  <a:gd name="T23" fmla="*/ 0 h 83"/>
                  <a:gd name="T24" fmla="*/ 0 w 51"/>
                  <a:gd name="T25" fmla="*/ 0 h 83"/>
                  <a:gd name="T26" fmla="*/ 1 w 51"/>
                  <a:gd name="T27" fmla="*/ 0 h 83"/>
                  <a:gd name="T28" fmla="*/ 1 w 51"/>
                  <a:gd name="T29" fmla="*/ 0 h 83"/>
                  <a:gd name="T30" fmla="*/ 1 w 51"/>
                  <a:gd name="T31" fmla="*/ 0 h 83"/>
                  <a:gd name="T32" fmla="*/ 1 w 51"/>
                  <a:gd name="T33" fmla="*/ 0 h 83"/>
                  <a:gd name="T34" fmla="*/ 1 w 51"/>
                  <a:gd name="T35" fmla="*/ 0 h 83"/>
                  <a:gd name="T36" fmla="*/ 1 w 51"/>
                  <a:gd name="T37" fmla="*/ 0 h 83"/>
                  <a:gd name="T38" fmla="*/ 1 w 51"/>
                  <a:gd name="T39" fmla="*/ 0 h 83"/>
                  <a:gd name="T40" fmla="*/ 1 w 51"/>
                  <a:gd name="T41" fmla="*/ 0 h 83"/>
                  <a:gd name="T42" fmla="*/ 1 w 51"/>
                  <a:gd name="T43" fmla="*/ 0 h 83"/>
                  <a:gd name="T44" fmla="*/ 1 w 51"/>
                  <a:gd name="T45" fmla="*/ 0 h 83"/>
                  <a:gd name="T46" fmla="*/ 1 w 51"/>
                  <a:gd name="T47" fmla="*/ 0 h 83"/>
                  <a:gd name="T48" fmla="*/ 1 w 51"/>
                  <a:gd name="T49" fmla="*/ 0 h 83"/>
                  <a:gd name="T50" fmla="*/ 1 w 51"/>
                  <a:gd name="T51" fmla="*/ 0 h 83"/>
                  <a:gd name="T52" fmla="*/ 1 w 51"/>
                  <a:gd name="T53" fmla="*/ 0 h 83"/>
                  <a:gd name="T54" fmla="*/ 1 w 51"/>
                  <a:gd name="T55" fmla="*/ 0 h 83"/>
                  <a:gd name="T56" fmla="*/ 1 w 51"/>
                  <a:gd name="T57" fmla="*/ 0 h 83"/>
                  <a:gd name="T58" fmla="*/ 1 w 51"/>
                  <a:gd name="T59" fmla="*/ 0 h 83"/>
                  <a:gd name="T60" fmla="*/ 1 w 51"/>
                  <a:gd name="T61" fmla="*/ 0 h 83"/>
                  <a:gd name="T62" fmla="*/ 1 w 51"/>
                  <a:gd name="T63" fmla="*/ 0 h 83"/>
                  <a:gd name="T64" fmla="*/ 1 w 51"/>
                  <a:gd name="T65" fmla="*/ 0 h 83"/>
                  <a:gd name="T66" fmla="*/ 1 w 51"/>
                  <a:gd name="T67" fmla="*/ 0 h 83"/>
                  <a:gd name="T68" fmla="*/ 1 w 51"/>
                  <a:gd name="T69" fmla="*/ 0 h 83"/>
                  <a:gd name="T70" fmla="*/ 1 w 51"/>
                  <a:gd name="T71" fmla="*/ 0 h 83"/>
                  <a:gd name="T72" fmla="*/ 1 w 51"/>
                  <a:gd name="T73" fmla="*/ 0 h 83"/>
                  <a:gd name="T74" fmla="*/ 1 w 51"/>
                  <a:gd name="T75" fmla="*/ 0 h 83"/>
                  <a:gd name="T76" fmla="*/ 1 w 51"/>
                  <a:gd name="T77" fmla="*/ 0 h 83"/>
                  <a:gd name="T78" fmla="*/ 1 w 51"/>
                  <a:gd name="T79" fmla="*/ 0 h 83"/>
                  <a:gd name="T80" fmla="*/ 1 w 51"/>
                  <a:gd name="T81" fmla="*/ 0 h 83"/>
                  <a:gd name="T82" fmla="*/ 1 w 51"/>
                  <a:gd name="T83" fmla="*/ 0 h 83"/>
                  <a:gd name="T84" fmla="*/ 1 w 51"/>
                  <a:gd name="T85" fmla="*/ 0 h 83"/>
                  <a:gd name="T86" fmla="*/ 1 w 51"/>
                  <a:gd name="T87" fmla="*/ 0 h 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1" h="83">
                    <a:moveTo>
                      <a:pt x="18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4" y="58"/>
                    </a:lnTo>
                    <a:lnTo>
                      <a:pt x="9" y="69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20" y="80"/>
                    </a:lnTo>
                    <a:lnTo>
                      <a:pt x="25" y="83"/>
                    </a:lnTo>
                    <a:lnTo>
                      <a:pt x="29" y="83"/>
                    </a:lnTo>
                    <a:lnTo>
                      <a:pt x="31" y="83"/>
                    </a:lnTo>
                    <a:lnTo>
                      <a:pt x="34" y="83"/>
                    </a:lnTo>
                    <a:lnTo>
                      <a:pt x="36" y="83"/>
                    </a:lnTo>
                    <a:lnTo>
                      <a:pt x="37" y="81"/>
                    </a:lnTo>
                    <a:lnTo>
                      <a:pt x="40" y="80"/>
                    </a:lnTo>
                    <a:lnTo>
                      <a:pt x="41" y="78"/>
                    </a:lnTo>
                    <a:lnTo>
                      <a:pt x="44" y="76"/>
                    </a:lnTo>
                    <a:lnTo>
                      <a:pt x="47" y="70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9" y="56"/>
                    </a:lnTo>
                    <a:lnTo>
                      <a:pt x="51" y="50"/>
                    </a:lnTo>
                    <a:lnTo>
                      <a:pt x="49" y="41"/>
                    </a:lnTo>
                    <a:lnTo>
                      <a:pt x="48" y="33"/>
                    </a:lnTo>
                    <a:lnTo>
                      <a:pt x="45" y="25"/>
                    </a:lnTo>
                    <a:lnTo>
                      <a:pt x="42" y="19"/>
                    </a:lnTo>
                    <a:lnTo>
                      <a:pt x="40" y="14"/>
                    </a:lnTo>
                    <a:lnTo>
                      <a:pt x="37" y="8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7" name="Freeform 1256"/>
              <p:cNvSpPr>
                <a:spLocks/>
              </p:cNvSpPr>
              <p:nvPr userDrawn="1"/>
            </p:nvSpPr>
            <p:spPr bwMode="auto">
              <a:xfrm>
                <a:off x="3310" y="3095"/>
                <a:ext cx="29" cy="44"/>
              </a:xfrm>
              <a:custGeom>
                <a:avLst/>
                <a:gdLst>
                  <a:gd name="T0" fmla="*/ 1 w 58"/>
                  <a:gd name="T1" fmla="*/ 0 h 88"/>
                  <a:gd name="T2" fmla="*/ 1 w 58"/>
                  <a:gd name="T3" fmla="*/ 0 h 88"/>
                  <a:gd name="T4" fmla="*/ 1 w 58"/>
                  <a:gd name="T5" fmla="*/ 0 h 88"/>
                  <a:gd name="T6" fmla="*/ 1 w 58"/>
                  <a:gd name="T7" fmla="*/ 1 h 88"/>
                  <a:gd name="T8" fmla="*/ 1 w 58"/>
                  <a:gd name="T9" fmla="*/ 1 h 88"/>
                  <a:gd name="T10" fmla="*/ 1 w 58"/>
                  <a:gd name="T11" fmla="*/ 1 h 88"/>
                  <a:gd name="T12" fmla="*/ 1 w 58"/>
                  <a:gd name="T13" fmla="*/ 1 h 88"/>
                  <a:gd name="T14" fmla="*/ 1 w 58"/>
                  <a:gd name="T15" fmla="*/ 1 h 88"/>
                  <a:gd name="T16" fmla="*/ 1 w 58"/>
                  <a:gd name="T17" fmla="*/ 1 h 88"/>
                  <a:gd name="T18" fmla="*/ 0 w 58"/>
                  <a:gd name="T19" fmla="*/ 1 h 88"/>
                  <a:gd name="T20" fmla="*/ 0 w 58"/>
                  <a:gd name="T21" fmla="*/ 1 h 88"/>
                  <a:gd name="T22" fmla="*/ 0 w 58"/>
                  <a:gd name="T23" fmla="*/ 1 h 88"/>
                  <a:gd name="T24" fmla="*/ 1 w 58"/>
                  <a:gd name="T25" fmla="*/ 1 h 88"/>
                  <a:gd name="T26" fmla="*/ 1 w 58"/>
                  <a:gd name="T27" fmla="*/ 1 h 88"/>
                  <a:gd name="T28" fmla="*/ 1 w 58"/>
                  <a:gd name="T29" fmla="*/ 1 h 88"/>
                  <a:gd name="T30" fmla="*/ 1 w 58"/>
                  <a:gd name="T31" fmla="*/ 1 h 88"/>
                  <a:gd name="T32" fmla="*/ 1 w 58"/>
                  <a:gd name="T33" fmla="*/ 1 h 88"/>
                  <a:gd name="T34" fmla="*/ 1 w 58"/>
                  <a:gd name="T35" fmla="*/ 1 h 88"/>
                  <a:gd name="T36" fmla="*/ 1 w 58"/>
                  <a:gd name="T37" fmla="*/ 1 h 88"/>
                  <a:gd name="T38" fmla="*/ 1 w 58"/>
                  <a:gd name="T39" fmla="*/ 1 h 88"/>
                  <a:gd name="T40" fmla="*/ 1 w 58"/>
                  <a:gd name="T41" fmla="*/ 1 h 88"/>
                  <a:gd name="T42" fmla="*/ 1 w 58"/>
                  <a:gd name="T43" fmla="*/ 1 h 88"/>
                  <a:gd name="T44" fmla="*/ 1 w 58"/>
                  <a:gd name="T45" fmla="*/ 1 h 88"/>
                  <a:gd name="T46" fmla="*/ 1 w 58"/>
                  <a:gd name="T47" fmla="*/ 1 h 88"/>
                  <a:gd name="T48" fmla="*/ 1 w 58"/>
                  <a:gd name="T49" fmla="*/ 1 h 88"/>
                  <a:gd name="T50" fmla="*/ 1 w 58"/>
                  <a:gd name="T51" fmla="*/ 1 h 88"/>
                  <a:gd name="T52" fmla="*/ 1 w 58"/>
                  <a:gd name="T53" fmla="*/ 1 h 88"/>
                  <a:gd name="T54" fmla="*/ 1 w 58"/>
                  <a:gd name="T55" fmla="*/ 1 h 88"/>
                  <a:gd name="T56" fmla="*/ 1 w 58"/>
                  <a:gd name="T57" fmla="*/ 1 h 88"/>
                  <a:gd name="T58" fmla="*/ 1 w 58"/>
                  <a:gd name="T59" fmla="*/ 1 h 88"/>
                  <a:gd name="T60" fmla="*/ 1 w 58"/>
                  <a:gd name="T61" fmla="*/ 1 h 88"/>
                  <a:gd name="T62" fmla="*/ 1 w 58"/>
                  <a:gd name="T63" fmla="*/ 1 h 88"/>
                  <a:gd name="T64" fmla="*/ 1 w 58"/>
                  <a:gd name="T65" fmla="*/ 1 h 88"/>
                  <a:gd name="T66" fmla="*/ 1 w 58"/>
                  <a:gd name="T67" fmla="*/ 1 h 88"/>
                  <a:gd name="T68" fmla="*/ 1 w 58"/>
                  <a:gd name="T69" fmla="*/ 1 h 88"/>
                  <a:gd name="T70" fmla="*/ 1 w 58"/>
                  <a:gd name="T71" fmla="*/ 1 h 88"/>
                  <a:gd name="T72" fmla="*/ 1 w 58"/>
                  <a:gd name="T73" fmla="*/ 1 h 88"/>
                  <a:gd name="T74" fmla="*/ 1 w 58"/>
                  <a:gd name="T75" fmla="*/ 1 h 88"/>
                  <a:gd name="T76" fmla="*/ 1 w 58"/>
                  <a:gd name="T77" fmla="*/ 1 h 88"/>
                  <a:gd name="T78" fmla="*/ 1 w 58"/>
                  <a:gd name="T79" fmla="*/ 1 h 88"/>
                  <a:gd name="T80" fmla="*/ 1 w 58"/>
                  <a:gd name="T81" fmla="*/ 1 h 88"/>
                  <a:gd name="T82" fmla="*/ 1 w 58"/>
                  <a:gd name="T83" fmla="*/ 1 h 88"/>
                  <a:gd name="T84" fmla="*/ 1 w 58"/>
                  <a:gd name="T85" fmla="*/ 1 h 88"/>
                  <a:gd name="T86" fmla="*/ 1 w 58"/>
                  <a:gd name="T87" fmla="*/ 0 h 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8" h="88">
                    <a:moveTo>
                      <a:pt x="21" y="0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14" y="73"/>
                    </a:lnTo>
                    <a:lnTo>
                      <a:pt x="18" y="78"/>
                    </a:lnTo>
                    <a:lnTo>
                      <a:pt x="22" y="81"/>
                    </a:lnTo>
                    <a:lnTo>
                      <a:pt x="28" y="85"/>
                    </a:lnTo>
                    <a:lnTo>
                      <a:pt x="32" y="87"/>
                    </a:lnTo>
                    <a:lnTo>
                      <a:pt x="36" y="88"/>
                    </a:lnTo>
                    <a:lnTo>
                      <a:pt x="39" y="88"/>
                    </a:lnTo>
                    <a:lnTo>
                      <a:pt x="40" y="88"/>
                    </a:lnTo>
                    <a:lnTo>
                      <a:pt x="43" y="87"/>
                    </a:lnTo>
                    <a:lnTo>
                      <a:pt x="44" y="87"/>
                    </a:lnTo>
                    <a:lnTo>
                      <a:pt x="47" y="85"/>
                    </a:lnTo>
                    <a:lnTo>
                      <a:pt x="48" y="83"/>
                    </a:lnTo>
                    <a:lnTo>
                      <a:pt x="52" y="78"/>
                    </a:lnTo>
                    <a:lnTo>
                      <a:pt x="55" y="73"/>
                    </a:lnTo>
                    <a:lnTo>
                      <a:pt x="56" y="66"/>
                    </a:lnTo>
                    <a:lnTo>
                      <a:pt x="58" y="58"/>
                    </a:lnTo>
                    <a:lnTo>
                      <a:pt x="56" y="50"/>
                    </a:lnTo>
                    <a:lnTo>
                      <a:pt x="56" y="45"/>
                    </a:lnTo>
                    <a:lnTo>
                      <a:pt x="55" y="41"/>
                    </a:lnTo>
                    <a:lnTo>
                      <a:pt x="52" y="33"/>
                    </a:lnTo>
                    <a:lnTo>
                      <a:pt x="50" y="26"/>
                    </a:lnTo>
                    <a:lnTo>
                      <a:pt x="47" y="19"/>
                    </a:lnTo>
                    <a:lnTo>
                      <a:pt x="43" y="14"/>
                    </a:lnTo>
                    <a:lnTo>
                      <a:pt x="39" y="10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8" name="Freeform 1257"/>
              <p:cNvSpPr>
                <a:spLocks/>
              </p:cNvSpPr>
              <p:nvPr userDrawn="1"/>
            </p:nvSpPr>
            <p:spPr bwMode="auto">
              <a:xfrm>
                <a:off x="3154" y="2673"/>
                <a:ext cx="26" cy="42"/>
              </a:xfrm>
              <a:custGeom>
                <a:avLst/>
                <a:gdLst>
                  <a:gd name="T0" fmla="*/ 1 w 52"/>
                  <a:gd name="T1" fmla="*/ 0 h 84"/>
                  <a:gd name="T2" fmla="*/ 1 w 52"/>
                  <a:gd name="T3" fmla="*/ 0 h 84"/>
                  <a:gd name="T4" fmla="*/ 1 w 52"/>
                  <a:gd name="T5" fmla="*/ 0 h 84"/>
                  <a:gd name="T6" fmla="*/ 1 w 52"/>
                  <a:gd name="T7" fmla="*/ 1 h 84"/>
                  <a:gd name="T8" fmla="*/ 1 w 52"/>
                  <a:gd name="T9" fmla="*/ 1 h 84"/>
                  <a:gd name="T10" fmla="*/ 1 w 52"/>
                  <a:gd name="T11" fmla="*/ 1 h 84"/>
                  <a:gd name="T12" fmla="*/ 1 w 52"/>
                  <a:gd name="T13" fmla="*/ 1 h 84"/>
                  <a:gd name="T14" fmla="*/ 1 w 52"/>
                  <a:gd name="T15" fmla="*/ 1 h 84"/>
                  <a:gd name="T16" fmla="*/ 0 w 52"/>
                  <a:gd name="T17" fmla="*/ 1 h 84"/>
                  <a:gd name="T18" fmla="*/ 0 w 52"/>
                  <a:gd name="T19" fmla="*/ 1 h 84"/>
                  <a:gd name="T20" fmla="*/ 0 w 52"/>
                  <a:gd name="T21" fmla="*/ 1 h 84"/>
                  <a:gd name="T22" fmla="*/ 1 w 52"/>
                  <a:gd name="T23" fmla="*/ 1 h 84"/>
                  <a:gd name="T24" fmla="*/ 1 w 52"/>
                  <a:gd name="T25" fmla="*/ 1 h 84"/>
                  <a:gd name="T26" fmla="*/ 1 w 52"/>
                  <a:gd name="T27" fmla="*/ 1 h 84"/>
                  <a:gd name="T28" fmla="*/ 1 w 52"/>
                  <a:gd name="T29" fmla="*/ 1 h 84"/>
                  <a:gd name="T30" fmla="*/ 1 w 52"/>
                  <a:gd name="T31" fmla="*/ 1 h 84"/>
                  <a:gd name="T32" fmla="*/ 1 w 52"/>
                  <a:gd name="T33" fmla="*/ 1 h 84"/>
                  <a:gd name="T34" fmla="*/ 1 w 52"/>
                  <a:gd name="T35" fmla="*/ 1 h 84"/>
                  <a:gd name="T36" fmla="*/ 1 w 52"/>
                  <a:gd name="T37" fmla="*/ 1 h 84"/>
                  <a:gd name="T38" fmla="*/ 1 w 52"/>
                  <a:gd name="T39" fmla="*/ 1 h 84"/>
                  <a:gd name="T40" fmla="*/ 1 w 52"/>
                  <a:gd name="T41" fmla="*/ 1 h 84"/>
                  <a:gd name="T42" fmla="*/ 1 w 52"/>
                  <a:gd name="T43" fmla="*/ 1 h 84"/>
                  <a:gd name="T44" fmla="*/ 1 w 52"/>
                  <a:gd name="T45" fmla="*/ 1 h 84"/>
                  <a:gd name="T46" fmla="*/ 1 w 52"/>
                  <a:gd name="T47" fmla="*/ 1 h 84"/>
                  <a:gd name="T48" fmla="*/ 1 w 52"/>
                  <a:gd name="T49" fmla="*/ 1 h 84"/>
                  <a:gd name="T50" fmla="*/ 1 w 52"/>
                  <a:gd name="T51" fmla="*/ 1 h 84"/>
                  <a:gd name="T52" fmla="*/ 1 w 52"/>
                  <a:gd name="T53" fmla="*/ 1 h 84"/>
                  <a:gd name="T54" fmla="*/ 1 w 52"/>
                  <a:gd name="T55" fmla="*/ 1 h 84"/>
                  <a:gd name="T56" fmla="*/ 1 w 52"/>
                  <a:gd name="T57" fmla="*/ 1 h 84"/>
                  <a:gd name="T58" fmla="*/ 1 w 52"/>
                  <a:gd name="T59" fmla="*/ 1 h 84"/>
                  <a:gd name="T60" fmla="*/ 1 w 52"/>
                  <a:gd name="T61" fmla="*/ 1 h 84"/>
                  <a:gd name="T62" fmla="*/ 1 w 52"/>
                  <a:gd name="T63" fmla="*/ 1 h 84"/>
                  <a:gd name="T64" fmla="*/ 1 w 52"/>
                  <a:gd name="T65" fmla="*/ 1 h 84"/>
                  <a:gd name="T66" fmla="*/ 1 w 52"/>
                  <a:gd name="T67" fmla="*/ 1 h 84"/>
                  <a:gd name="T68" fmla="*/ 1 w 52"/>
                  <a:gd name="T69" fmla="*/ 1 h 84"/>
                  <a:gd name="T70" fmla="*/ 1 w 52"/>
                  <a:gd name="T71" fmla="*/ 1 h 84"/>
                  <a:gd name="T72" fmla="*/ 1 w 52"/>
                  <a:gd name="T73" fmla="*/ 1 h 84"/>
                  <a:gd name="T74" fmla="*/ 1 w 52"/>
                  <a:gd name="T75" fmla="*/ 1 h 84"/>
                  <a:gd name="T76" fmla="*/ 1 w 52"/>
                  <a:gd name="T77" fmla="*/ 1 h 84"/>
                  <a:gd name="T78" fmla="*/ 1 w 52"/>
                  <a:gd name="T79" fmla="*/ 1 h 84"/>
                  <a:gd name="T80" fmla="*/ 1 w 52"/>
                  <a:gd name="T81" fmla="*/ 0 h 84"/>
                  <a:gd name="T82" fmla="*/ 1 w 52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" h="84">
                    <a:moveTo>
                      <a:pt x="19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3" y="48"/>
                    </a:lnTo>
                    <a:lnTo>
                      <a:pt x="4" y="57"/>
                    </a:lnTo>
                    <a:lnTo>
                      <a:pt x="7" y="63"/>
                    </a:lnTo>
                    <a:lnTo>
                      <a:pt x="9" y="69"/>
                    </a:lnTo>
                    <a:lnTo>
                      <a:pt x="14" y="73"/>
                    </a:lnTo>
                    <a:lnTo>
                      <a:pt x="18" y="77"/>
                    </a:lnTo>
                    <a:lnTo>
                      <a:pt x="20" y="80"/>
                    </a:lnTo>
                    <a:lnTo>
                      <a:pt x="25" y="83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6" y="84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41" y="81"/>
                    </a:lnTo>
                    <a:lnTo>
                      <a:pt x="44" y="77"/>
                    </a:lnTo>
                    <a:lnTo>
                      <a:pt x="47" y="74"/>
                    </a:lnTo>
                    <a:lnTo>
                      <a:pt x="48" y="72"/>
                    </a:lnTo>
                    <a:lnTo>
                      <a:pt x="51" y="66"/>
                    </a:lnTo>
                    <a:lnTo>
                      <a:pt x="52" y="59"/>
                    </a:lnTo>
                    <a:lnTo>
                      <a:pt x="52" y="51"/>
                    </a:lnTo>
                    <a:lnTo>
                      <a:pt x="52" y="43"/>
                    </a:lnTo>
                    <a:lnTo>
                      <a:pt x="49" y="35"/>
                    </a:lnTo>
                    <a:lnTo>
                      <a:pt x="48" y="26"/>
                    </a:lnTo>
                    <a:lnTo>
                      <a:pt x="45" y="19"/>
                    </a:lnTo>
                    <a:lnTo>
                      <a:pt x="41" y="14"/>
                    </a:lnTo>
                    <a:lnTo>
                      <a:pt x="38" y="10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09" name="Freeform 1258"/>
              <p:cNvSpPr>
                <a:spLocks/>
              </p:cNvSpPr>
              <p:nvPr userDrawn="1"/>
            </p:nvSpPr>
            <p:spPr bwMode="auto">
              <a:xfrm>
                <a:off x="3230" y="2880"/>
                <a:ext cx="28" cy="43"/>
              </a:xfrm>
              <a:custGeom>
                <a:avLst/>
                <a:gdLst>
                  <a:gd name="T0" fmla="*/ 1 w 55"/>
                  <a:gd name="T1" fmla="*/ 0 h 85"/>
                  <a:gd name="T2" fmla="*/ 1 w 55"/>
                  <a:gd name="T3" fmla="*/ 0 h 85"/>
                  <a:gd name="T4" fmla="*/ 1 w 55"/>
                  <a:gd name="T5" fmla="*/ 0 h 85"/>
                  <a:gd name="T6" fmla="*/ 1 w 55"/>
                  <a:gd name="T7" fmla="*/ 1 h 85"/>
                  <a:gd name="T8" fmla="*/ 1 w 55"/>
                  <a:gd name="T9" fmla="*/ 1 h 85"/>
                  <a:gd name="T10" fmla="*/ 1 w 55"/>
                  <a:gd name="T11" fmla="*/ 1 h 85"/>
                  <a:gd name="T12" fmla="*/ 1 w 55"/>
                  <a:gd name="T13" fmla="*/ 1 h 85"/>
                  <a:gd name="T14" fmla="*/ 1 w 55"/>
                  <a:gd name="T15" fmla="*/ 1 h 85"/>
                  <a:gd name="T16" fmla="*/ 1 w 55"/>
                  <a:gd name="T17" fmla="*/ 1 h 85"/>
                  <a:gd name="T18" fmla="*/ 1 w 55"/>
                  <a:gd name="T19" fmla="*/ 1 h 85"/>
                  <a:gd name="T20" fmla="*/ 0 w 55"/>
                  <a:gd name="T21" fmla="*/ 1 h 85"/>
                  <a:gd name="T22" fmla="*/ 1 w 55"/>
                  <a:gd name="T23" fmla="*/ 1 h 85"/>
                  <a:gd name="T24" fmla="*/ 1 w 55"/>
                  <a:gd name="T25" fmla="*/ 1 h 85"/>
                  <a:gd name="T26" fmla="*/ 1 w 55"/>
                  <a:gd name="T27" fmla="*/ 1 h 85"/>
                  <a:gd name="T28" fmla="*/ 1 w 55"/>
                  <a:gd name="T29" fmla="*/ 1 h 85"/>
                  <a:gd name="T30" fmla="*/ 1 w 55"/>
                  <a:gd name="T31" fmla="*/ 1 h 85"/>
                  <a:gd name="T32" fmla="*/ 1 w 55"/>
                  <a:gd name="T33" fmla="*/ 1 h 85"/>
                  <a:gd name="T34" fmla="*/ 1 w 55"/>
                  <a:gd name="T35" fmla="*/ 1 h 85"/>
                  <a:gd name="T36" fmla="*/ 1 w 55"/>
                  <a:gd name="T37" fmla="*/ 1 h 85"/>
                  <a:gd name="T38" fmla="*/ 1 w 55"/>
                  <a:gd name="T39" fmla="*/ 1 h 85"/>
                  <a:gd name="T40" fmla="*/ 1 w 55"/>
                  <a:gd name="T41" fmla="*/ 1 h 85"/>
                  <a:gd name="T42" fmla="*/ 1 w 55"/>
                  <a:gd name="T43" fmla="*/ 1 h 85"/>
                  <a:gd name="T44" fmla="*/ 1 w 55"/>
                  <a:gd name="T45" fmla="*/ 1 h 85"/>
                  <a:gd name="T46" fmla="*/ 1 w 55"/>
                  <a:gd name="T47" fmla="*/ 1 h 85"/>
                  <a:gd name="T48" fmla="*/ 1 w 55"/>
                  <a:gd name="T49" fmla="*/ 1 h 85"/>
                  <a:gd name="T50" fmla="*/ 1 w 55"/>
                  <a:gd name="T51" fmla="*/ 1 h 85"/>
                  <a:gd name="T52" fmla="*/ 1 w 55"/>
                  <a:gd name="T53" fmla="*/ 1 h 85"/>
                  <a:gd name="T54" fmla="*/ 1 w 55"/>
                  <a:gd name="T55" fmla="*/ 1 h 85"/>
                  <a:gd name="T56" fmla="*/ 1 w 55"/>
                  <a:gd name="T57" fmla="*/ 1 h 85"/>
                  <a:gd name="T58" fmla="*/ 1 w 55"/>
                  <a:gd name="T59" fmla="*/ 1 h 85"/>
                  <a:gd name="T60" fmla="*/ 1 w 55"/>
                  <a:gd name="T61" fmla="*/ 1 h 85"/>
                  <a:gd name="T62" fmla="*/ 1 w 55"/>
                  <a:gd name="T63" fmla="*/ 1 h 85"/>
                  <a:gd name="T64" fmla="*/ 1 w 55"/>
                  <a:gd name="T65" fmla="*/ 1 h 85"/>
                  <a:gd name="T66" fmla="*/ 1 w 55"/>
                  <a:gd name="T67" fmla="*/ 1 h 85"/>
                  <a:gd name="T68" fmla="*/ 1 w 55"/>
                  <a:gd name="T69" fmla="*/ 1 h 85"/>
                  <a:gd name="T70" fmla="*/ 1 w 55"/>
                  <a:gd name="T71" fmla="*/ 1 h 85"/>
                  <a:gd name="T72" fmla="*/ 1 w 55"/>
                  <a:gd name="T73" fmla="*/ 1 h 85"/>
                  <a:gd name="T74" fmla="*/ 1 w 55"/>
                  <a:gd name="T75" fmla="*/ 1 h 85"/>
                  <a:gd name="T76" fmla="*/ 1 w 55"/>
                  <a:gd name="T77" fmla="*/ 1 h 85"/>
                  <a:gd name="T78" fmla="*/ 1 w 55"/>
                  <a:gd name="T79" fmla="*/ 0 h 85"/>
                  <a:gd name="T80" fmla="*/ 1 w 55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85">
                    <a:moveTo>
                      <a:pt x="2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11" y="69"/>
                    </a:lnTo>
                    <a:lnTo>
                      <a:pt x="15" y="73"/>
                    </a:lnTo>
                    <a:lnTo>
                      <a:pt x="17" y="77"/>
                    </a:lnTo>
                    <a:lnTo>
                      <a:pt x="22" y="81"/>
                    </a:lnTo>
                    <a:lnTo>
                      <a:pt x="26" y="84"/>
                    </a:lnTo>
                    <a:lnTo>
                      <a:pt x="30" y="85"/>
                    </a:lnTo>
                    <a:lnTo>
                      <a:pt x="35" y="85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1" y="84"/>
                    </a:lnTo>
                    <a:lnTo>
                      <a:pt x="42" y="84"/>
                    </a:lnTo>
                    <a:lnTo>
                      <a:pt x="46" y="80"/>
                    </a:lnTo>
                    <a:lnTo>
                      <a:pt x="50" y="76"/>
                    </a:lnTo>
                    <a:lnTo>
                      <a:pt x="53" y="69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55" y="47"/>
                    </a:lnTo>
                    <a:lnTo>
                      <a:pt x="53" y="37"/>
                    </a:lnTo>
                    <a:lnTo>
                      <a:pt x="50" y="29"/>
                    </a:lnTo>
                    <a:lnTo>
                      <a:pt x="48" y="22"/>
                    </a:lnTo>
                    <a:lnTo>
                      <a:pt x="44" y="17"/>
                    </a:lnTo>
                    <a:lnTo>
                      <a:pt x="41" y="12"/>
                    </a:lnTo>
                    <a:lnTo>
                      <a:pt x="37" y="7"/>
                    </a:lnTo>
                    <a:lnTo>
                      <a:pt x="33" y="4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0" name="Freeform 1259"/>
              <p:cNvSpPr>
                <a:spLocks/>
              </p:cNvSpPr>
              <p:nvPr userDrawn="1"/>
            </p:nvSpPr>
            <p:spPr bwMode="auto">
              <a:xfrm>
                <a:off x="3080" y="2473"/>
                <a:ext cx="25" cy="41"/>
              </a:xfrm>
              <a:custGeom>
                <a:avLst/>
                <a:gdLst>
                  <a:gd name="T0" fmla="*/ 1 w 49"/>
                  <a:gd name="T1" fmla="*/ 0 h 83"/>
                  <a:gd name="T2" fmla="*/ 1 w 49"/>
                  <a:gd name="T3" fmla="*/ 0 h 83"/>
                  <a:gd name="T4" fmla="*/ 1 w 49"/>
                  <a:gd name="T5" fmla="*/ 0 h 83"/>
                  <a:gd name="T6" fmla="*/ 1 w 49"/>
                  <a:gd name="T7" fmla="*/ 0 h 83"/>
                  <a:gd name="T8" fmla="*/ 1 w 49"/>
                  <a:gd name="T9" fmla="*/ 0 h 83"/>
                  <a:gd name="T10" fmla="*/ 1 w 49"/>
                  <a:gd name="T11" fmla="*/ 0 h 83"/>
                  <a:gd name="T12" fmla="*/ 1 w 49"/>
                  <a:gd name="T13" fmla="*/ 0 h 83"/>
                  <a:gd name="T14" fmla="*/ 1 w 49"/>
                  <a:gd name="T15" fmla="*/ 0 h 83"/>
                  <a:gd name="T16" fmla="*/ 1 w 49"/>
                  <a:gd name="T17" fmla="*/ 0 h 83"/>
                  <a:gd name="T18" fmla="*/ 0 w 49"/>
                  <a:gd name="T19" fmla="*/ 0 h 83"/>
                  <a:gd name="T20" fmla="*/ 0 w 49"/>
                  <a:gd name="T21" fmla="*/ 0 h 83"/>
                  <a:gd name="T22" fmla="*/ 0 w 49"/>
                  <a:gd name="T23" fmla="*/ 0 h 83"/>
                  <a:gd name="T24" fmla="*/ 1 w 49"/>
                  <a:gd name="T25" fmla="*/ 0 h 83"/>
                  <a:gd name="T26" fmla="*/ 1 w 49"/>
                  <a:gd name="T27" fmla="*/ 0 h 83"/>
                  <a:gd name="T28" fmla="*/ 1 w 49"/>
                  <a:gd name="T29" fmla="*/ 0 h 83"/>
                  <a:gd name="T30" fmla="*/ 1 w 49"/>
                  <a:gd name="T31" fmla="*/ 0 h 83"/>
                  <a:gd name="T32" fmla="*/ 1 w 49"/>
                  <a:gd name="T33" fmla="*/ 0 h 83"/>
                  <a:gd name="T34" fmla="*/ 1 w 49"/>
                  <a:gd name="T35" fmla="*/ 0 h 83"/>
                  <a:gd name="T36" fmla="*/ 1 w 49"/>
                  <a:gd name="T37" fmla="*/ 0 h 83"/>
                  <a:gd name="T38" fmla="*/ 1 w 49"/>
                  <a:gd name="T39" fmla="*/ 0 h 83"/>
                  <a:gd name="T40" fmla="*/ 1 w 49"/>
                  <a:gd name="T41" fmla="*/ 0 h 83"/>
                  <a:gd name="T42" fmla="*/ 1 w 49"/>
                  <a:gd name="T43" fmla="*/ 0 h 83"/>
                  <a:gd name="T44" fmla="*/ 1 w 49"/>
                  <a:gd name="T45" fmla="*/ 0 h 83"/>
                  <a:gd name="T46" fmla="*/ 1 w 49"/>
                  <a:gd name="T47" fmla="*/ 0 h 83"/>
                  <a:gd name="T48" fmla="*/ 1 w 49"/>
                  <a:gd name="T49" fmla="*/ 0 h 83"/>
                  <a:gd name="T50" fmla="*/ 1 w 49"/>
                  <a:gd name="T51" fmla="*/ 0 h 83"/>
                  <a:gd name="T52" fmla="*/ 1 w 49"/>
                  <a:gd name="T53" fmla="*/ 0 h 83"/>
                  <a:gd name="T54" fmla="*/ 1 w 49"/>
                  <a:gd name="T55" fmla="*/ 0 h 83"/>
                  <a:gd name="T56" fmla="*/ 1 w 49"/>
                  <a:gd name="T57" fmla="*/ 0 h 83"/>
                  <a:gd name="T58" fmla="*/ 1 w 49"/>
                  <a:gd name="T59" fmla="*/ 0 h 83"/>
                  <a:gd name="T60" fmla="*/ 1 w 49"/>
                  <a:gd name="T61" fmla="*/ 0 h 83"/>
                  <a:gd name="T62" fmla="*/ 1 w 49"/>
                  <a:gd name="T63" fmla="*/ 0 h 83"/>
                  <a:gd name="T64" fmla="*/ 1 w 49"/>
                  <a:gd name="T65" fmla="*/ 0 h 83"/>
                  <a:gd name="T66" fmla="*/ 1 w 49"/>
                  <a:gd name="T67" fmla="*/ 0 h 83"/>
                  <a:gd name="T68" fmla="*/ 1 w 49"/>
                  <a:gd name="T69" fmla="*/ 0 h 83"/>
                  <a:gd name="T70" fmla="*/ 1 w 49"/>
                  <a:gd name="T71" fmla="*/ 0 h 83"/>
                  <a:gd name="T72" fmla="*/ 1 w 49"/>
                  <a:gd name="T73" fmla="*/ 0 h 83"/>
                  <a:gd name="T74" fmla="*/ 1 w 49"/>
                  <a:gd name="T75" fmla="*/ 0 h 83"/>
                  <a:gd name="T76" fmla="*/ 1 w 49"/>
                  <a:gd name="T77" fmla="*/ 0 h 83"/>
                  <a:gd name="T78" fmla="*/ 1 w 49"/>
                  <a:gd name="T79" fmla="*/ 0 h 83"/>
                  <a:gd name="T80" fmla="*/ 1 w 49"/>
                  <a:gd name="T81" fmla="*/ 0 h 83"/>
                  <a:gd name="T82" fmla="*/ 1 w 49"/>
                  <a:gd name="T83" fmla="*/ 0 h 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9" h="83">
                    <a:moveTo>
                      <a:pt x="16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1" y="19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4" y="59"/>
                    </a:lnTo>
                    <a:lnTo>
                      <a:pt x="7" y="65"/>
                    </a:lnTo>
                    <a:lnTo>
                      <a:pt x="9" y="70"/>
                    </a:lnTo>
                    <a:lnTo>
                      <a:pt x="12" y="74"/>
                    </a:lnTo>
                    <a:lnTo>
                      <a:pt x="16" y="78"/>
                    </a:lnTo>
                    <a:lnTo>
                      <a:pt x="19" y="81"/>
                    </a:lnTo>
                    <a:lnTo>
                      <a:pt x="23" y="83"/>
                    </a:lnTo>
                    <a:lnTo>
                      <a:pt x="27" y="83"/>
                    </a:lnTo>
                    <a:lnTo>
                      <a:pt x="31" y="83"/>
                    </a:lnTo>
                    <a:lnTo>
                      <a:pt x="33" y="83"/>
                    </a:lnTo>
                    <a:lnTo>
                      <a:pt x="34" y="81"/>
                    </a:lnTo>
                    <a:lnTo>
                      <a:pt x="37" y="81"/>
                    </a:lnTo>
                    <a:lnTo>
                      <a:pt x="38" y="80"/>
                    </a:lnTo>
                    <a:lnTo>
                      <a:pt x="42" y="76"/>
                    </a:lnTo>
                    <a:lnTo>
                      <a:pt x="45" y="70"/>
                    </a:lnTo>
                    <a:lnTo>
                      <a:pt x="46" y="67"/>
                    </a:lnTo>
                    <a:lnTo>
                      <a:pt x="46" y="63"/>
                    </a:lnTo>
                    <a:lnTo>
                      <a:pt x="48" y="56"/>
                    </a:lnTo>
                    <a:lnTo>
                      <a:pt x="49" y="48"/>
                    </a:lnTo>
                    <a:lnTo>
                      <a:pt x="48" y="40"/>
                    </a:lnTo>
                    <a:lnTo>
                      <a:pt x="46" y="32"/>
                    </a:lnTo>
                    <a:lnTo>
                      <a:pt x="44" y="25"/>
                    </a:lnTo>
                    <a:lnTo>
                      <a:pt x="38" y="12"/>
                    </a:lnTo>
                    <a:lnTo>
                      <a:pt x="35" y="8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1" name="Freeform 1260"/>
              <p:cNvSpPr>
                <a:spLocks/>
              </p:cNvSpPr>
              <p:nvPr userDrawn="1"/>
            </p:nvSpPr>
            <p:spPr bwMode="auto">
              <a:xfrm>
                <a:off x="3283" y="3022"/>
                <a:ext cx="28" cy="44"/>
              </a:xfrm>
              <a:custGeom>
                <a:avLst/>
                <a:gdLst>
                  <a:gd name="T0" fmla="*/ 0 w 57"/>
                  <a:gd name="T1" fmla="*/ 0 h 86"/>
                  <a:gd name="T2" fmla="*/ 0 w 57"/>
                  <a:gd name="T3" fmla="*/ 0 h 86"/>
                  <a:gd name="T4" fmla="*/ 0 w 57"/>
                  <a:gd name="T5" fmla="*/ 0 h 86"/>
                  <a:gd name="T6" fmla="*/ 0 w 57"/>
                  <a:gd name="T7" fmla="*/ 0 h 86"/>
                  <a:gd name="T8" fmla="*/ 0 w 57"/>
                  <a:gd name="T9" fmla="*/ 1 h 86"/>
                  <a:gd name="T10" fmla="*/ 0 w 57"/>
                  <a:gd name="T11" fmla="*/ 1 h 86"/>
                  <a:gd name="T12" fmla="*/ 0 w 57"/>
                  <a:gd name="T13" fmla="*/ 1 h 86"/>
                  <a:gd name="T14" fmla="*/ 0 w 57"/>
                  <a:gd name="T15" fmla="*/ 1 h 86"/>
                  <a:gd name="T16" fmla="*/ 0 w 57"/>
                  <a:gd name="T17" fmla="*/ 1 h 86"/>
                  <a:gd name="T18" fmla="*/ 0 w 57"/>
                  <a:gd name="T19" fmla="*/ 1 h 86"/>
                  <a:gd name="T20" fmla="*/ 0 w 57"/>
                  <a:gd name="T21" fmla="*/ 1 h 86"/>
                  <a:gd name="T22" fmla="*/ 0 w 57"/>
                  <a:gd name="T23" fmla="*/ 1 h 86"/>
                  <a:gd name="T24" fmla="*/ 0 w 57"/>
                  <a:gd name="T25" fmla="*/ 1 h 86"/>
                  <a:gd name="T26" fmla="*/ 0 w 57"/>
                  <a:gd name="T27" fmla="*/ 1 h 86"/>
                  <a:gd name="T28" fmla="*/ 0 w 57"/>
                  <a:gd name="T29" fmla="*/ 1 h 86"/>
                  <a:gd name="T30" fmla="*/ 0 w 57"/>
                  <a:gd name="T31" fmla="*/ 1 h 86"/>
                  <a:gd name="T32" fmla="*/ 0 w 57"/>
                  <a:gd name="T33" fmla="*/ 1 h 86"/>
                  <a:gd name="T34" fmla="*/ 0 w 57"/>
                  <a:gd name="T35" fmla="*/ 1 h 86"/>
                  <a:gd name="T36" fmla="*/ 0 w 57"/>
                  <a:gd name="T37" fmla="*/ 1 h 86"/>
                  <a:gd name="T38" fmla="*/ 0 w 57"/>
                  <a:gd name="T39" fmla="*/ 1 h 86"/>
                  <a:gd name="T40" fmla="*/ 0 w 57"/>
                  <a:gd name="T41" fmla="*/ 1 h 86"/>
                  <a:gd name="T42" fmla="*/ 0 w 57"/>
                  <a:gd name="T43" fmla="*/ 1 h 86"/>
                  <a:gd name="T44" fmla="*/ 0 w 57"/>
                  <a:gd name="T45" fmla="*/ 1 h 86"/>
                  <a:gd name="T46" fmla="*/ 0 w 57"/>
                  <a:gd name="T47" fmla="*/ 1 h 86"/>
                  <a:gd name="T48" fmla="*/ 0 w 57"/>
                  <a:gd name="T49" fmla="*/ 1 h 86"/>
                  <a:gd name="T50" fmla="*/ 0 w 57"/>
                  <a:gd name="T51" fmla="*/ 1 h 86"/>
                  <a:gd name="T52" fmla="*/ 0 w 57"/>
                  <a:gd name="T53" fmla="*/ 1 h 86"/>
                  <a:gd name="T54" fmla="*/ 0 w 57"/>
                  <a:gd name="T55" fmla="*/ 1 h 86"/>
                  <a:gd name="T56" fmla="*/ 0 w 57"/>
                  <a:gd name="T57" fmla="*/ 1 h 86"/>
                  <a:gd name="T58" fmla="*/ 0 w 57"/>
                  <a:gd name="T59" fmla="*/ 1 h 86"/>
                  <a:gd name="T60" fmla="*/ 0 w 57"/>
                  <a:gd name="T61" fmla="*/ 1 h 86"/>
                  <a:gd name="T62" fmla="*/ 0 w 57"/>
                  <a:gd name="T63" fmla="*/ 1 h 86"/>
                  <a:gd name="T64" fmla="*/ 0 w 57"/>
                  <a:gd name="T65" fmla="*/ 1 h 86"/>
                  <a:gd name="T66" fmla="*/ 0 w 57"/>
                  <a:gd name="T67" fmla="*/ 1 h 86"/>
                  <a:gd name="T68" fmla="*/ 0 w 57"/>
                  <a:gd name="T69" fmla="*/ 1 h 86"/>
                  <a:gd name="T70" fmla="*/ 0 w 57"/>
                  <a:gd name="T71" fmla="*/ 1 h 86"/>
                  <a:gd name="T72" fmla="*/ 0 w 57"/>
                  <a:gd name="T73" fmla="*/ 1 h 86"/>
                  <a:gd name="T74" fmla="*/ 0 w 57"/>
                  <a:gd name="T75" fmla="*/ 1 h 86"/>
                  <a:gd name="T76" fmla="*/ 0 w 57"/>
                  <a:gd name="T77" fmla="*/ 1 h 86"/>
                  <a:gd name="T78" fmla="*/ 0 w 57"/>
                  <a:gd name="T79" fmla="*/ 1 h 86"/>
                  <a:gd name="T80" fmla="*/ 0 w 57"/>
                  <a:gd name="T81" fmla="*/ 1 h 86"/>
                  <a:gd name="T82" fmla="*/ 0 w 57"/>
                  <a:gd name="T83" fmla="*/ 1 h 86"/>
                  <a:gd name="T84" fmla="*/ 0 w 57"/>
                  <a:gd name="T85" fmla="*/ 0 h 86"/>
                  <a:gd name="T86" fmla="*/ 0 w 57"/>
                  <a:gd name="T87" fmla="*/ 0 h 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7" h="86">
                    <a:moveTo>
                      <a:pt x="21" y="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5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14" y="73"/>
                    </a:lnTo>
                    <a:lnTo>
                      <a:pt x="18" y="77"/>
                    </a:lnTo>
                    <a:lnTo>
                      <a:pt x="22" y="81"/>
                    </a:lnTo>
                    <a:lnTo>
                      <a:pt x="27" y="84"/>
                    </a:lnTo>
                    <a:lnTo>
                      <a:pt x="32" y="85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40" y="86"/>
                    </a:lnTo>
                    <a:lnTo>
                      <a:pt x="42" y="85"/>
                    </a:lnTo>
                    <a:lnTo>
                      <a:pt x="44" y="85"/>
                    </a:lnTo>
                    <a:lnTo>
                      <a:pt x="46" y="84"/>
                    </a:lnTo>
                    <a:lnTo>
                      <a:pt x="49" y="81"/>
                    </a:lnTo>
                    <a:lnTo>
                      <a:pt x="51" y="77"/>
                    </a:lnTo>
                    <a:lnTo>
                      <a:pt x="54" y="71"/>
                    </a:lnTo>
                    <a:lnTo>
                      <a:pt x="55" y="64"/>
                    </a:lnTo>
                    <a:lnTo>
                      <a:pt x="57" y="56"/>
                    </a:lnTo>
                    <a:lnTo>
                      <a:pt x="57" y="48"/>
                    </a:lnTo>
                    <a:lnTo>
                      <a:pt x="55" y="44"/>
                    </a:lnTo>
                    <a:lnTo>
                      <a:pt x="54" y="40"/>
                    </a:lnTo>
                    <a:lnTo>
                      <a:pt x="53" y="31"/>
                    </a:lnTo>
                    <a:lnTo>
                      <a:pt x="49" y="24"/>
                    </a:lnTo>
                    <a:lnTo>
                      <a:pt x="46" y="18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2" name="Freeform 1261"/>
              <p:cNvSpPr>
                <a:spLocks/>
              </p:cNvSpPr>
              <p:nvPr userDrawn="1"/>
            </p:nvSpPr>
            <p:spPr bwMode="auto">
              <a:xfrm>
                <a:off x="3129" y="2606"/>
                <a:ext cx="26" cy="42"/>
              </a:xfrm>
              <a:custGeom>
                <a:avLst/>
                <a:gdLst>
                  <a:gd name="T0" fmla="*/ 1 w 51"/>
                  <a:gd name="T1" fmla="*/ 0 h 84"/>
                  <a:gd name="T2" fmla="*/ 1 w 51"/>
                  <a:gd name="T3" fmla="*/ 0 h 84"/>
                  <a:gd name="T4" fmla="*/ 1 w 51"/>
                  <a:gd name="T5" fmla="*/ 0 h 84"/>
                  <a:gd name="T6" fmla="*/ 1 w 51"/>
                  <a:gd name="T7" fmla="*/ 1 h 84"/>
                  <a:gd name="T8" fmla="*/ 1 w 51"/>
                  <a:gd name="T9" fmla="*/ 1 h 84"/>
                  <a:gd name="T10" fmla="*/ 1 w 51"/>
                  <a:gd name="T11" fmla="*/ 1 h 84"/>
                  <a:gd name="T12" fmla="*/ 1 w 51"/>
                  <a:gd name="T13" fmla="*/ 1 h 84"/>
                  <a:gd name="T14" fmla="*/ 1 w 51"/>
                  <a:gd name="T15" fmla="*/ 1 h 84"/>
                  <a:gd name="T16" fmla="*/ 1 w 51"/>
                  <a:gd name="T17" fmla="*/ 1 h 84"/>
                  <a:gd name="T18" fmla="*/ 0 w 51"/>
                  <a:gd name="T19" fmla="*/ 1 h 84"/>
                  <a:gd name="T20" fmla="*/ 0 w 51"/>
                  <a:gd name="T21" fmla="*/ 1 h 84"/>
                  <a:gd name="T22" fmla="*/ 0 w 51"/>
                  <a:gd name="T23" fmla="*/ 1 h 84"/>
                  <a:gd name="T24" fmla="*/ 1 w 51"/>
                  <a:gd name="T25" fmla="*/ 1 h 84"/>
                  <a:gd name="T26" fmla="*/ 1 w 51"/>
                  <a:gd name="T27" fmla="*/ 1 h 84"/>
                  <a:gd name="T28" fmla="*/ 1 w 51"/>
                  <a:gd name="T29" fmla="*/ 1 h 84"/>
                  <a:gd name="T30" fmla="*/ 1 w 51"/>
                  <a:gd name="T31" fmla="*/ 1 h 84"/>
                  <a:gd name="T32" fmla="*/ 1 w 51"/>
                  <a:gd name="T33" fmla="*/ 1 h 84"/>
                  <a:gd name="T34" fmla="*/ 1 w 51"/>
                  <a:gd name="T35" fmla="*/ 1 h 84"/>
                  <a:gd name="T36" fmla="*/ 1 w 51"/>
                  <a:gd name="T37" fmla="*/ 1 h 84"/>
                  <a:gd name="T38" fmla="*/ 1 w 51"/>
                  <a:gd name="T39" fmla="*/ 1 h 84"/>
                  <a:gd name="T40" fmla="*/ 1 w 51"/>
                  <a:gd name="T41" fmla="*/ 1 h 84"/>
                  <a:gd name="T42" fmla="*/ 1 w 51"/>
                  <a:gd name="T43" fmla="*/ 1 h 84"/>
                  <a:gd name="T44" fmla="*/ 1 w 51"/>
                  <a:gd name="T45" fmla="*/ 1 h 84"/>
                  <a:gd name="T46" fmla="*/ 1 w 51"/>
                  <a:gd name="T47" fmla="*/ 1 h 84"/>
                  <a:gd name="T48" fmla="*/ 1 w 51"/>
                  <a:gd name="T49" fmla="*/ 1 h 84"/>
                  <a:gd name="T50" fmla="*/ 1 w 51"/>
                  <a:gd name="T51" fmla="*/ 1 h 84"/>
                  <a:gd name="T52" fmla="*/ 1 w 51"/>
                  <a:gd name="T53" fmla="*/ 1 h 84"/>
                  <a:gd name="T54" fmla="*/ 1 w 51"/>
                  <a:gd name="T55" fmla="*/ 1 h 84"/>
                  <a:gd name="T56" fmla="*/ 1 w 51"/>
                  <a:gd name="T57" fmla="*/ 1 h 84"/>
                  <a:gd name="T58" fmla="*/ 1 w 51"/>
                  <a:gd name="T59" fmla="*/ 1 h 84"/>
                  <a:gd name="T60" fmla="*/ 1 w 51"/>
                  <a:gd name="T61" fmla="*/ 1 h 84"/>
                  <a:gd name="T62" fmla="*/ 1 w 51"/>
                  <a:gd name="T63" fmla="*/ 1 h 84"/>
                  <a:gd name="T64" fmla="*/ 1 w 51"/>
                  <a:gd name="T65" fmla="*/ 1 h 84"/>
                  <a:gd name="T66" fmla="*/ 1 w 51"/>
                  <a:gd name="T67" fmla="*/ 1 h 84"/>
                  <a:gd name="T68" fmla="*/ 1 w 51"/>
                  <a:gd name="T69" fmla="*/ 1 h 84"/>
                  <a:gd name="T70" fmla="*/ 1 w 51"/>
                  <a:gd name="T71" fmla="*/ 1 h 84"/>
                  <a:gd name="T72" fmla="*/ 1 w 51"/>
                  <a:gd name="T73" fmla="*/ 1 h 84"/>
                  <a:gd name="T74" fmla="*/ 1 w 51"/>
                  <a:gd name="T75" fmla="*/ 1 h 84"/>
                  <a:gd name="T76" fmla="*/ 1 w 51"/>
                  <a:gd name="T77" fmla="*/ 1 h 84"/>
                  <a:gd name="T78" fmla="*/ 1 w 51"/>
                  <a:gd name="T79" fmla="*/ 0 h 84"/>
                  <a:gd name="T80" fmla="*/ 1 w 51"/>
                  <a:gd name="T81" fmla="*/ 0 h 84"/>
                  <a:gd name="T82" fmla="*/ 1 w 51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4">
                    <a:moveTo>
                      <a:pt x="18" y="0"/>
                    </a:move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7" y="64"/>
                    </a:lnTo>
                    <a:lnTo>
                      <a:pt x="10" y="69"/>
                    </a:lnTo>
                    <a:lnTo>
                      <a:pt x="14" y="73"/>
                    </a:lnTo>
                    <a:lnTo>
                      <a:pt x="17" y="77"/>
                    </a:lnTo>
                    <a:lnTo>
                      <a:pt x="21" y="80"/>
                    </a:lnTo>
                    <a:lnTo>
                      <a:pt x="25" y="83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9" y="82"/>
                    </a:lnTo>
                    <a:lnTo>
                      <a:pt x="40" y="80"/>
                    </a:lnTo>
                    <a:lnTo>
                      <a:pt x="44" y="76"/>
                    </a:lnTo>
                    <a:lnTo>
                      <a:pt x="47" y="72"/>
                    </a:lnTo>
                    <a:lnTo>
                      <a:pt x="50" y="65"/>
                    </a:lnTo>
                    <a:lnTo>
                      <a:pt x="51" y="58"/>
                    </a:lnTo>
                    <a:lnTo>
                      <a:pt x="51" y="50"/>
                    </a:lnTo>
                    <a:lnTo>
                      <a:pt x="51" y="42"/>
                    </a:lnTo>
                    <a:lnTo>
                      <a:pt x="50" y="33"/>
                    </a:lnTo>
                    <a:lnTo>
                      <a:pt x="47" y="25"/>
                    </a:lnTo>
                    <a:lnTo>
                      <a:pt x="44" y="20"/>
                    </a:lnTo>
                    <a:lnTo>
                      <a:pt x="42" y="14"/>
                    </a:lnTo>
                    <a:lnTo>
                      <a:pt x="37" y="10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3" name="Freeform 1262"/>
              <p:cNvSpPr>
                <a:spLocks/>
              </p:cNvSpPr>
              <p:nvPr userDrawn="1"/>
            </p:nvSpPr>
            <p:spPr bwMode="auto">
              <a:xfrm>
                <a:off x="3205" y="2810"/>
                <a:ext cx="27" cy="43"/>
              </a:xfrm>
              <a:custGeom>
                <a:avLst/>
                <a:gdLst>
                  <a:gd name="T0" fmla="*/ 1 w 53"/>
                  <a:gd name="T1" fmla="*/ 0 h 85"/>
                  <a:gd name="T2" fmla="*/ 1 w 53"/>
                  <a:gd name="T3" fmla="*/ 0 h 85"/>
                  <a:gd name="T4" fmla="*/ 1 w 53"/>
                  <a:gd name="T5" fmla="*/ 1 h 85"/>
                  <a:gd name="T6" fmla="*/ 1 w 53"/>
                  <a:gd name="T7" fmla="*/ 1 h 85"/>
                  <a:gd name="T8" fmla="*/ 1 w 53"/>
                  <a:gd name="T9" fmla="*/ 1 h 85"/>
                  <a:gd name="T10" fmla="*/ 1 w 53"/>
                  <a:gd name="T11" fmla="*/ 1 h 85"/>
                  <a:gd name="T12" fmla="*/ 1 w 53"/>
                  <a:gd name="T13" fmla="*/ 1 h 85"/>
                  <a:gd name="T14" fmla="*/ 1 w 53"/>
                  <a:gd name="T15" fmla="*/ 1 h 85"/>
                  <a:gd name="T16" fmla="*/ 1 w 53"/>
                  <a:gd name="T17" fmla="*/ 1 h 85"/>
                  <a:gd name="T18" fmla="*/ 0 w 53"/>
                  <a:gd name="T19" fmla="*/ 1 h 85"/>
                  <a:gd name="T20" fmla="*/ 0 w 53"/>
                  <a:gd name="T21" fmla="*/ 1 h 85"/>
                  <a:gd name="T22" fmla="*/ 0 w 53"/>
                  <a:gd name="T23" fmla="*/ 1 h 85"/>
                  <a:gd name="T24" fmla="*/ 1 w 53"/>
                  <a:gd name="T25" fmla="*/ 1 h 85"/>
                  <a:gd name="T26" fmla="*/ 1 w 53"/>
                  <a:gd name="T27" fmla="*/ 1 h 85"/>
                  <a:gd name="T28" fmla="*/ 1 w 53"/>
                  <a:gd name="T29" fmla="*/ 1 h 85"/>
                  <a:gd name="T30" fmla="*/ 1 w 53"/>
                  <a:gd name="T31" fmla="*/ 1 h 85"/>
                  <a:gd name="T32" fmla="*/ 1 w 53"/>
                  <a:gd name="T33" fmla="*/ 1 h 85"/>
                  <a:gd name="T34" fmla="*/ 1 w 53"/>
                  <a:gd name="T35" fmla="*/ 1 h 85"/>
                  <a:gd name="T36" fmla="*/ 1 w 53"/>
                  <a:gd name="T37" fmla="*/ 1 h 85"/>
                  <a:gd name="T38" fmla="*/ 1 w 53"/>
                  <a:gd name="T39" fmla="*/ 1 h 85"/>
                  <a:gd name="T40" fmla="*/ 1 w 53"/>
                  <a:gd name="T41" fmla="*/ 1 h 85"/>
                  <a:gd name="T42" fmla="*/ 1 w 53"/>
                  <a:gd name="T43" fmla="*/ 1 h 85"/>
                  <a:gd name="T44" fmla="*/ 1 w 53"/>
                  <a:gd name="T45" fmla="*/ 1 h 85"/>
                  <a:gd name="T46" fmla="*/ 1 w 53"/>
                  <a:gd name="T47" fmla="*/ 1 h 85"/>
                  <a:gd name="T48" fmla="*/ 1 w 53"/>
                  <a:gd name="T49" fmla="*/ 1 h 85"/>
                  <a:gd name="T50" fmla="*/ 1 w 53"/>
                  <a:gd name="T51" fmla="*/ 1 h 85"/>
                  <a:gd name="T52" fmla="*/ 1 w 53"/>
                  <a:gd name="T53" fmla="*/ 1 h 85"/>
                  <a:gd name="T54" fmla="*/ 1 w 53"/>
                  <a:gd name="T55" fmla="*/ 1 h 85"/>
                  <a:gd name="T56" fmla="*/ 1 w 53"/>
                  <a:gd name="T57" fmla="*/ 1 h 85"/>
                  <a:gd name="T58" fmla="*/ 1 w 53"/>
                  <a:gd name="T59" fmla="*/ 1 h 85"/>
                  <a:gd name="T60" fmla="*/ 1 w 53"/>
                  <a:gd name="T61" fmla="*/ 1 h 85"/>
                  <a:gd name="T62" fmla="*/ 1 w 53"/>
                  <a:gd name="T63" fmla="*/ 1 h 85"/>
                  <a:gd name="T64" fmla="*/ 1 w 53"/>
                  <a:gd name="T65" fmla="*/ 1 h 85"/>
                  <a:gd name="T66" fmla="*/ 1 w 53"/>
                  <a:gd name="T67" fmla="*/ 1 h 85"/>
                  <a:gd name="T68" fmla="*/ 1 w 53"/>
                  <a:gd name="T69" fmla="*/ 1 h 85"/>
                  <a:gd name="T70" fmla="*/ 1 w 53"/>
                  <a:gd name="T71" fmla="*/ 1 h 85"/>
                  <a:gd name="T72" fmla="*/ 1 w 53"/>
                  <a:gd name="T73" fmla="*/ 1 h 85"/>
                  <a:gd name="T74" fmla="*/ 1 w 53"/>
                  <a:gd name="T75" fmla="*/ 1 h 85"/>
                  <a:gd name="T76" fmla="*/ 1 w 53"/>
                  <a:gd name="T77" fmla="*/ 1 h 85"/>
                  <a:gd name="T78" fmla="*/ 1 w 53"/>
                  <a:gd name="T79" fmla="*/ 1 h 85"/>
                  <a:gd name="T80" fmla="*/ 1 w 53"/>
                  <a:gd name="T81" fmla="*/ 0 h 85"/>
                  <a:gd name="T82" fmla="*/ 1 w 53"/>
                  <a:gd name="T83" fmla="*/ 0 h 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85">
                    <a:moveTo>
                      <a:pt x="19" y="0"/>
                    </a:move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6"/>
                    </a:lnTo>
                    <a:lnTo>
                      <a:pt x="6" y="63"/>
                    </a:lnTo>
                    <a:lnTo>
                      <a:pt x="9" y="69"/>
                    </a:lnTo>
                    <a:lnTo>
                      <a:pt x="13" y="74"/>
                    </a:lnTo>
                    <a:lnTo>
                      <a:pt x="18" y="78"/>
                    </a:lnTo>
                    <a:lnTo>
                      <a:pt x="22" y="81"/>
                    </a:lnTo>
                    <a:lnTo>
                      <a:pt x="26" y="84"/>
                    </a:lnTo>
                    <a:lnTo>
                      <a:pt x="30" y="85"/>
                    </a:lnTo>
                    <a:lnTo>
                      <a:pt x="34" y="85"/>
                    </a:lnTo>
                    <a:lnTo>
                      <a:pt x="35" y="85"/>
                    </a:lnTo>
                    <a:lnTo>
                      <a:pt x="37" y="85"/>
                    </a:lnTo>
                    <a:lnTo>
                      <a:pt x="40" y="84"/>
                    </a:lnTo>
                    <a:lnTo>
                      <a:pt x="41" y="84"/>
                    </a:lnTo>
                    <a:lnTo>
                      <a:pt x="44" y="81"/>
                    </a:lnTo>
                    <a:lnTo>
                      <a:pt x="45" y="80"/>
                    </a:lnTo>
                    <a:lnTo>
                      <a:pt x="49" y="74"/>
                    </a:lnTo>
                    <a:lnTo>
                      <a:pt x="51" y="69"/>
                    </a:lnTo>
                    <a:lnTo>
                      <a:pt x="53" y="62"/>
                    </a:lnTo>
                    <a:lnTo>
                      <a:pt x="53" y="53"/>
                    </a:lnTo>
                    <a:lnTo>
                      <a:pt x="53" y="45"/>
                    </a:lnTo>
                    <a:lnTo>
                      <a:pt x="51" y="37"/>
                    </a:lnTo>
                    <a:lnTo>
                      <a:pt x="49" y="29"/>
                    </a:lnTo>
                    <a:lnTo>
                      <a:pt x="46" y="22"/>
                    </a:lnTo>
                    <a:lnTo>
                      <a:pt x="42" y="16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4" name="Freeform 1263"/>
              <p:cNvSpPr>
                <a:spLocks/>
              </p:cNvSpPr>
              <p:nvPr userDrawn="1"/>
            </p:nvSpPr>
            <p:spPr bwMode="auto">
              <a:xfrm>
                <a:off x="3056" y="2408"/>
                <a:ext cx="24" cy="42"/>
              </a:xfrm>
              <a:custGeom>
                <a:avLst/>
                <a:gdLst>
                  <a:gd name="T0" fmla="*/ 1 w 48"/>
                  <a:gd name="T1" fmla="*/ 0 h 84"/>
                  <a:gd name="T2" fmla="*/ 1 w 48"/>
                  <a:gd name="T3" fmla="*/ 1 h 84"/>
                  <a:gd name="T4" fmla="*/ 1 w 48"/>
                  <a:gd name="T5" fmla="*/ 1 h 84"/>
                  <a:gd name="T6" fmla="*/ 1 w 48"/>
                  <a:gd name="T7" fmla="*/ 1 h 84"/>
                  <a:gd name="T8" fmla="*/ 1 w 48"/>
                  <a:gd name="T9" fmla="*/ 1 h 84"/>
                  <a:gd name="T10" fmla="*/ 1 w 48"/>
                  <a:gd name="T11" fmla="*/ 1 h 84"/>
                  <a:gd name="T12" fmla="*/ 1 w 48"/>
                  <a:gd name="T13" fmla="*/ 1 h 84"/>
                  <a:gd name="T14" fmla="*/ 1 w 48"/>
                  <a:gd name="T15" fmla="*/ 1 h 84"/>
                  <a:gd name="T16" fmla="*/ 0 w 48"/>
                  <a:gd name="T17" fmla="*/ 1 h 84"/>
                  <a:gd name="T18" fmla="*/ 0 w 48"/>
                  <a:gd name="T19" fmla="*/ 1 h 84"/>
                  <a:gd name="T20" fmla="*/ 0 w 48"/>
                  <a:gd name="T21" fmla="*/ 1 h 84"/>
                  <a:gd name="T22" fmla="*/ 1 w 48"/>
                  <a:gd name="T23" fmla="*/ 1 h 84"/>
                  <a:gd name="T24" fmla="*/ 1 w 48"/>
                  <a:gd name="T25" fmla="*/ 1 h 84"/>
                  <a:gd name="T26" fmla="*/ 1 w 48"/>
                  <a:gd name="T27" fmla="*/ 1 h 84"/>
                  <a:gd name="T28" fmla="*/ 1 w 48"/>
                  <a:gd name="T29" fmla="*/ 1 h 84"/>
                  <a:gd name="T30" fmla="*/ 1 w 48"/>
                  <a:gd name="T31" fmla="*/ 1 h 84"/>
                  <a:gd name="T32" fmla="*/ 1 w 48"/>
                  <a:gd name="T33" fmla="*/ 1 h 84"/>
                  <a:gd name="T34" fmla="*/ 1 w 48"/>
                  <a:gd name="T35" fmla="*/ 1 h 84"/>
                  <a:gd name="T36" fmla="*/ 1 w 48"/>
                  <a:gd name="T37" fmla="*/ 1 h 84"/>
                  <a:gd name="T38" fmla="*/ 1 w 48"/>
                  <a:gd name="T39" fmla="*/ 1 h 84"/>
                  <a:gd name="T40" fmla="*/ 1 w 48"/>
                  <a:gd name="T41" fmla="*/ 1 h 84"/>
                  <a:gd name="T42" fmla="*/ 1 w 48"/>
                  <a:gd name="T43" fmla="*/ 1 h 84"/>
                  <a:gd name="T44" fmla="*/ 1 w 48"/>
                  <a:gd name="T45" fmla="*/ 1 h 84"/>
                  <a:gd name="T46" fmla="*/ 1 w 48"/>
                  <a:gd name="T47" fmla="*/ 1 h 84"/>
                  <a:gd name="T48" fmla="*/ 1 w 48"/>
                  <a:gd name="T49" fmla="*/ 1 h 84"/>
                  <a:gd name="T50" fmla="*/ 1 w 48"/>
                  <a:gd name="T51" fmla="*/ 1 h 84"/>
                  <a:gd name="T52" fmla="*/ 1 w 48"/>
                  <a:gd name="T53" fmla="*/ 1 h 84"/>
                  <a:gd name="T54" fmla="*/ 1 w 48"/>
                  <a:gd name="T55" fmla="*/ 1 h 84"/>
                  <a:gd name="T56" fmla="*/ 1 w 48"/>
                  <a:gd name="T57" fmla="*/ 1 h 84"/>
                  <a:gd name="T58" fmla="*/ 1 w 48"/>
                  <a:gd name="T59" fmla="*/ 1 h 84"/>
                  <a:gd name="T60" fmla="*/ 1 w 48"/>
                  <a:gd name="T61" fmla="*/ 1 h 84"/>
                  <a:gd name="T62" fmla="*/ 1 w 48"/>
                  <a:gd name="T63" fmla="*/ 1 h 84"/>
                  <a:gd name="T64" fmla="*/ 1 w 48"/>
                  <a:gd name="T65" fmla="*/ 1 h 84"/>
                  <a:gd name="T66" fmla="*/ 1 w 48"/>
                  <a:gd name="T67" fmla="*/ 1 h 84"/>
                  <a:gd name="T68" fmla="*/ 1 w 48"/>
                  <a:gd name="T69" fmla="*/ 1 h 84"/>
                  <a:gd name="T70" fmla="*/ 1 w 48"/>
                  <a:gd name="T71" fmla="*/ 1 h 84"/>
                  <a:gd name="T72" fmla="*/ 1 w 48"/>
                  <a:gd name="T73" fmla="*/ 1 h 84"/>
                  <a:gd name="T74" fmla="*/ 1 w 48"/>
                  <a:gd name="T75" fmla="*/ 1 h 84"/>
                  <a:gd name="T76" fmla="*/ 1 w 48"/>
                  <a:gd name="T77" fmla="*/ 1 h 84"/>
                  <a:gd name="T78" fmla="*/ 1 w 48"/>
                  <a:gd name="T79" fmla="*/ 1 h 84"/>
                  <a:gd name="T80" fmla="*/ 1 w 48"/>
                  <a:gd name="T81" fmla="*/ 0 h 84"/>
                  <a:gd name="T82" fmla="*/ 1 w 48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8" h="84">
                    <a:moveTo>
                      <a:pt x="16" y="0"/>
                    </a:moveTo>
                    <a:lnTo>
                      <a:pt x="15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6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4" y="60"/>
                    </a:lnTo>
                    <a:lnTo>
                      <a:pt x="6" y="66"/>
                    </a:lnTo>
                    <a:lnTo>
                      <a:pt x="9" y="71"/>
                    </a:lnTo>
                    <a:lnTo>
                      <a:pt x="12" y="75"/>
                    </a:lnTo>
                    <a:lnTo>
                      <a:pt x="16" y="79"/>
                    </a:lnTo>
                    <a:lnTo>
                      <a:pt x="19" y="82"/>
                    </a:lnTo>
                    <a:lnTo>
                      <a:pt x="23" y="83"/>
                    </a:lnTo>
                    <a:lnTo>
                      <a:pt x="27" y="84"/>
                    </a:lnTo>
                    <a:lnTo>
                      <a:pt x="31" y="83"/>
                    </a:lnTo>
                    <a:lnTo>
                      <a:pt x="33" y="83"/>
                    </a:lnTo>
                    <a:lnTo>
                      <a:pt x="34" y="82"/>
                    </a:lnTo>
                    <a:lnTo>
                      <a:pt x="35" y="82"/>
                    </a:lnTo>
                    <a:lnTo>
                      <a:pt x="38" y="80"/>
                    </a:lnTo>
                    <a:lnTo>
                      <a:pt x="41" y="76"/>
                    </a:lnTo>
                    <a:lnTo>
                      <a:pt x="44" y="71"/>
                    </a:lnTo>
                    <a:lnTo>
                      <a:pt x="45" y="66"/>
                    </a:lnTo>
                    <a:lnTo>
                      <a:pt x="46" y="64"/>
                    </a:lnTo>
                    <a:lnTo>
                      <a:pt x="48" y="57"/>
                    </a:lnTo>
                    <a:lnTo>
                      <a:pt x="48" y="49"/>
                    </a:lnTo>
                    <a:lnTo>
                      <a:pt x="48" y="40"/>
                    </a:lnTo>
                    <a:lnTo>
                      <a:pt x="46" y="32"/>
                    </a:lnTo>
                    <a:lnTo>
                      <a:pt x="44" y="24"/>
                    </a:lnTo>
                    <a:lnTo>
                      <a:pt x="41" y="18"/>
                    </a:lnTo>
                    <a:lnTo>
                      <a:pt x="38" y="13"/>
                    </a:lnTo>
                    <a:lnTo>
                      <a:pt x="35" y="9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5" name="Freeform 1264"/>
              <p:cNvSpPr>
                <a:spLocks/>
              </p:cNvSpPr>
              <p:nvPr userDrawn="1"/>
            </p:nvSpPr>
            <p:spPr bwMode="auto">
              <a:xfrm>
                <a:off x="3128" y="2776"/>
                <a:ext cx="26" cy="41"/>
              </a:xfrm>
              <a:custGeom>
                <a:avLst/>
                <a:gdLst>
                  <a:gd name="T0" fmla="*/ 1 w 51"/>
                  <a:gd name="T1" fmla="*/ 0 h 83"/>
                  <a:gd name="T2" fmla="*/ 1 w 51"/>
                  <a:gd name="T3" fmla="*/ 0 h 83"/>
                  <a:gd name="T4" fmla="*/ 1 w 51"/>
                  <a:gd name="T5" fmla="*/ 0 h 83"/>
                  <a:gd name="T6" fmla="*/ 1 w 51"/>
                  <a:gd name="T7" fmla="*/ 0 h 83"/>
                  <a:gd name="T8" fmla="*/ 1 w 51"/>
                  <a:gd name="T9" fmla="*/ 0 h 83"/>
                  <a:gd name="T10" fmla="*/ 1 w 51"/>
                  <a:gd name="T11" fmla="*/ 0 h 83"/>
                  <a:gd name="T12" fmla="*/ 1 w 51"/>
                  <a:gd name="T13" fmla="*/ 0 h 83"/>
                  <a:gd name="T14" fmla="*/ 1 w 51"/>
                  <a:gd name="T15" fmla="*/ 0 h 83"/>
                  <a:gd name="T16" fmla="*/ 1 w 51"/>
                  <a:gd name="T17" fmla="*/ 0 h 83"/>
                  <a:gd name="T18" fmla="*/ 1 w 51"/>
                  <a:gd name="T19" fmla="*/ 0 h 83"/>
                  <a:gd name="T20" fmla="*/ 1 w 51"/>
                  <a:gd name="T21" fmla="*/ 0 h 83"/>
                  <a:gd name="T22" fmla="*/ 0 w 51"/>
                  <a:gd name="T23" fmla="*/ 0 h 83"/>
                  <a:gd name="T24" fmla="*/ 1 w 51"/>
                  <a:gd name="T25" fmla="*/ 0 h 83"/>
                  <a:gd name="T26" fmla="*/ 1 w 51"/>
                  <a:gd name="T27" fmla="*/ 0 h 83"/>
                  <a:gd name="T28" fmla="*/ 1 w 51"/>
                  <a:gd name="T29" fmla="*/ 0 h 83"/>
                  <a:gd name="T30" fmla="*/ 1 w 51"/>
                  <a:gd name="T31" fmla="*/ 0 h 83"/>
                  <a:gd name="T32" fmla="*/ 1 w 51"/>
                  <a:gd name="T33" fmla="*/ 0 h 83"/>
                  <a:gd name="T34" fmla="*/ 1 w 51"/>
                  <a:gd name="T35" fmla="*/ 0 h 83"/>
                  <a:gd name="T36" fmla="*/ 1 w 51"/>
                  <a:gd name="T37" fmla="*/ 0 h 83"/>
                  <a:gd name="T38" fmla="*/ 1 w 51"/>
                  <a:gd name="T39" fmla="*/ 0 h 83"/>
                  <a:gd name="T40" fmla="*/ 1 w 51"/>
                  <a:gd name="T41" fmla="*/ 0 h 83"/>
                  <a:gd name="T42" fmla="*/ 1 w 51"/>
                  <a:gd name="T43" fmla="*/ 0 h 83"/>
                  <a:gd name="T44" fmla="*/ 1 w 51"/>
                  <a:gd name="T45" fmla="*/ 0 h 83"/>
                  <a:gd name="T46" fmla="*/ 1 w 51"/>
                  <a:gd name="T47" fmla="*/ 0 h 83"/>
                  <a:gd name="T48" fmla="*/ 1 w 51"/>
                  <a:gd name="T49" fmla="*/ 0 h 83"/>
                  <a:gd name="T50" fmla="*/ 1 w 51"/>
                  <a:gd name="T51" fmla="*/ 0 h 83"/>
                  <a:gd name="T52" fmla="*/ 1 w 51"/>
                  <a:gd name="T53" fmla="*/ 0 h 83"/>
                  <a:gd name="T54" fmla="*/ 1 w 51"/>
                  <a:gd name="T55" fmla="*/ 0 h 83"/>
                  <a:gd name="T56" fmla="*/ 1 w 51"/>
                  <a:gd name="T57" fmla="*/ 0 h 83"/>
                  <a:gd name="T58" fmla="*/ 1 w 51"/>
                  <a:gd name="T59" fmla="*/ 0 h 83"/>
                  <a:gd name="T60" fmla="*/ 1 w 51"/>
                  <a:gd name="T61" fmla="*/ 0 h 83"/>
                  <a:gd name="T62" fmla="*/ 1 w 51"/>
                  <a:gd name="T63" fmla="*/ 0 h 83"/>
                  <a:gd name="T64" fmla="*/ 1 w 51"/>
                  <a:gd name="T65" fmla="*/ 0 h 83"/>
                  <a:gd name="T66" fmla="*/ 1 w 51"/>
                  <a:gd name="T67" fmla="*/ 0 h 83"/>
                  <a:gd name="T68" fmla="*/ 1 w 51"/>
                  <a:gd name="T69" fmla="*/ 0 h 83"/>
                  <a:gd name="T70" fmla="*/ 1 w 51"/>
                  <a:gd name="T71" fmla="*/ 0 h 83"/>
                  <a:gd name="T72" fmla="*/ 1 w 51"/>
                  <a:gd name="T73" fmla="*/ 0 h 83"/>
                  <a:gd name="T74" fmla="*/ 1 w 51"/>
                  <a:gd name="T75" fmla="*/ 0 h 83"/>
                  <a:gd name="T76" fmla="*/ 1 w 51"/>
                  <a:gd name="T77" fmla="*/ 0 h 83"/>
                  <a:gd name="T78" fmla="*/ 1 w 51"/>
                  <a:gd name="T79" fmla="*/ 0 h 83"/>
                  <a:gd name="T80" fmla="*/ 1 w 51"/>
                  <a:gd name="T81" fmla="*/ 0 h 83"/>
                  <a:gd name="T82" fmla="*/ 1 w 51"/>
                  <a:gd name="T83" fmla="*/ 0 h 83"/>
                  <a:gd name="T84" fmla="*/ 1 w 51"/>
                  <a:gd name="T85" fmla="*/ 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" h="83">
                    <a:moveTo>
                      <a:pt x="18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1" y="39"/>
                    </a:lnTo>
                    <a:lnTo>
                      <a:pt x="3" y="47"/>
                    </a:lnTo>
                    <a:lnTo>
                      <a:pt x="5" y="55"/>
                    </a:lnTo>
                    <a:lnTo>
                      <a:pt x="7" y="61"/>
                    </a:lnTo>
                    <a:lnTo>
                      <a:pt x="11" y="66"/>
                    </a:lnTo>
                    <a:lnTo>
                      <a:pt x="14" y="72"/>
                    </a:lnTo>
                    <a:lnTo>
                      <a:pt x="18" y="76"/>
                    </a:lnTo>
                    <a:lnTo>
                      <a:pt x="21" y="79"/>
                    </a:lnTo>
                    <a:lnTo>
                      <a:pt x="25" y="82"/>
                    </a:lnTo>
                    <a:lnTo>
                      <a:pt x="29" y="82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6" y="82"/>
                    </a:lnTo>
                    <a:lnTo>
                      <a:pt x="38" y="82"/>
                    </a:lnTo>
                    <a:lnTo>
                      <a:pt x="40" y="80"/>
                    </a:lnTo>
                    <a:lnTo>
                      <a:pt x="44" y="76"/>
                    </a:lnTo>
                    <a:lnTo>
                      <a:pt x="47" y="72"/>
                    </a:lnTo>
                    <a:lnTo>
                      <a:pt x="49" y="65"/>
                    </a:lnTo>
                    <a:lnTo>
                      <a:pt x="51" y="58"/>
                    </a:lnTo>
                    <a:lnTo>
                      <a:pt x="51" y="51"/>
                    </a:lnTo>
                    <a:lnTo>
                      <a:pt x="51" y="43"/>
                    </a:lnTo>
                    <a:lnTo>
                      <a:pt x="49" y="35"/>
                    </a:lnTo>
                    <a:lnTo>
                      <a:pt x="47" y="27"/>
                    </a:lnTo>
                    <a:lnTo>
                      <a:pt x="44" y="21"/>
                    </a:lnTo>
                    <a:lnTo>
                      <a:pt x="41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6" name="Freeform 1265"/>
              <p:cNvSpPr>
                <a:spLocks/>
              </p:cNvSpPr>
              <p:nvPr userDrawn="1"/>
            </p:nvSpPr>
            <p:spPr bwMode="auto">
              <a:xfrm>
                <a:off x="3203" y="2981"/>
                <a:ext cx="27" cy="42"/>
              </a:xfrm>
              <a:custGeom>
                <a:avLst/>
                <a:gdLst>
                  <a:gd name="T0" fmla="*/ 1 w 52"/>
                  <a:gd name="T1" fmla="*/ 0 h 84"/>
                  <a:gd name="T2" fmla="*/ 1 w 52"/>
                  <a:gd name="T3" fmla="*/ 0 h 84"/>
                  <a:gd name="T4" fmla="*/ 1 w 52"/>
                  <a:gd name="T5" fmla="*/ 0 h 84"/>
                  <a:gd name="T6" fmla="*/ 1 w 52"/>
                  <a:gd name="T7" fmla="*/ 0 h 84"/>
                  <a:gd name="T8" fmla="*/ 1 w 52"/>
                  <a:gd name="T9" fmla="*/ 1 h 84"/>
                  <a:gd name="T10" fmla="*/ 1 w 52"/>
                  <a:gd name="T11" fmla="*/ 1 h 84"/>
                  <a:gd name="T12" fmla="*/ 1 w 52"/>
                  <a:gd name="T13" fmla="*/ 1 h 84"/>
                  <a:gd name="T14" fmla="*/ 1 w 52"/>
                  <a:gd name="T15" fmla="*/ 1 h 84"/>
                  <a:gd name="T16" fmla="*/ 1 w 52"/>
                  <a:gd name="T17" fmla="*/ 1 h 84"/>
                  <a:gd name="T18" fmla="*/ 0 w 52"/>
                  <a:gd name="T19" fmla="*/ 1 h 84"/>
                  <a:gd name="T20" fmla="*/ 0 w 52"/>
                  <a:gd name="T21" fmla="*/ 1 h 84"/>
                  <a:gd name="T22" fmla="*/ 0 w 52"/>
                  <a:gd name="T23" fmla="*/ 1 h 84"/>
                  <a:gd name="T24" fmla="*/ 1 w 52"/>
                  <a:gd name="T25" fmla="*/ 1 h 84"/>
                  <a:gd name="T26" fmla="*/ 1 w 52"/>
                  <a:gd name="T27" fmla="*/ 1 h 84"/>
                  <a:gd name="T28" fmla="*/ 1 w 52"/>
                  <a:gd name="T29" fmla="*/ 1 h 84"/>
                  <a:gd name="T30" fmla="*/ 1 w 52"/>
                  <a:gd name="T31" fmla="*/ 1 h 84"/>
                  <a:gd name="T32" fmla="*/ 1 w 52"/>
                  <a:gd name="T33" fmla="*/ 1 h 84"/>
                  <a:gd name="T34" fmla="*/ 1 w 52"/>
                  <a:gd name="T35" fmla="*/ 1 h 84"/>
                  <a:gd name="T36" fmla="*/ 1 w 52"/>
                  <a:gd name="T37" fmla="*/ 1 h 84"/>
                  <a:gd name="T38" fmla="*/ 1 w 52"/>
                  <a:gd name="T39" fmla="*/ 1 h 84"/>
                  <a:gd name="T40" fmla="*/ 1 w 52"/>
                  <a:gd name="T41" fmla="*/ 1 h 84"/>
                  <a:gd name="T42" fmla="*/ 1 w 52"/>
                  <a:gd name="T43" fmla="*/ 1 h 84"/>
                  <a:gd name="T44" fmla="*/ 1 w 52"/>
                  <a:gd name="T45" fmla="*/ 1 h 84"/>
                  <a:gd name="T46" fmla="*/ 1 w 52"/>
                  <a:gd name="T47" fmla="*/ 1 h 84"/>
                  <a:gd name="T48" fmla="*/ 1 w 52"/>
                  <a:gd name="T49" fmla="*/ 1 h 84"/>
                  <a:gd name="T50" fmla="*/ 1 w 52"/>
                  <a:gd name="T51" fmla="*/ 1 h 84"/>
                  <a:gd name="T52" fmla="*/ 1 w 52"/>
                  <a:gd name="T53" fmla="*/ 1 h 84"/>
                  <a:gd name="T54" fmla="*/ 1 w 52"/>
                  <a:gd name="T55" fmla="*/ 1 h 84"/>
                  <a:gd name="T56" fmla="*/ 1 w 52"/>
                  <a:gd name="T57" fmla="*/ 1 h 84"/>
                  <a:gd name="T58" fmla="*/ 1 w 52"/>
                  <a:gd name="T59" fmla="*/ 1 h 84"/>
                  <a:gd name="T60" fmla="*/ 1 w 52"/>
                  <a:gd name="T61" fmla="*/ 1 h 84"/>
                  <a:gd name="T62" fmla="*/ 1 w 52"/>
                  <a:gd name="T63" fmla="*/ 1 h 84"/>
                  <a:gd name="T64" fmla="*/ 1 w 52"/>
                  <a:gd name="T65" fmla="*/ 1 h 84"/>
                  <a:gd name="T66" fmla="*/ 1 w 52"/>
                  <a:gd name="T67" fmla="*/ 1 h 84"/>
                  <a:gd name="T68" fmla="*/ 1 w 52"/>
                  <a:gd name="T69" fmla="*/ 1 h 84"/>
                  <a:gd name="T70" fmla="*/ 1 w 52"/>
                  <a:gd name="T71" fmla="*/ 1 h 84"/>
                  <a:gd name="T72" fmla="*/ 1 w 52"/>
                  <a:gd name="T73" fmla="*/ 1 h 84"/>
                  <a:gd name="T74" fmla="*/ 1 w 52"/>
                  <a:gd name="T75" fmla="*/ 1 h 84"/>
                  <a:gd name="T76" fmla="*/ 1 w 52"/>
                  <a:gd name="T77" fmla="*/ 1 h 84"/>
                  <a:gd name="T78" fmla="*/ 1 w 52"/>
                  <a:gd name="T79" fmla="*/ 0 h 84"/>
                  <a:gd name="T80" fmla="*/ 1 w 52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2" h="84">
                    <a:moveTo>
                      <a:pt x="19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4"/>
                    </a:lnTo>
                    <a:lnTo>
                      <a:pt x="7" y="61"/>
                    </a:lnTo>
                    <a:lnTo>
                      <a:pt x="9" y="66"/>
                    </a:lnTo>
                    <a:lnTo>
                      <a:pt x="14" y="70"/>
                    </a:lnTo>
                    <a:lnTo>
                      <a:pt x="18" y="76"/>
                    </a:lnTo>
                    <a:lnTo>
                      <a:pt x="21" y="79"/>
                    </a:lnTo>
                    <a:lnTo>
                      <a:pt x="25" y="81"/>
                    </a:lnTo>
                    <a:lnTo>
                      <a:pt x="29" y="83"/>
                    </a:lnTo>
                    <a:lnTo>
                      <a:pt x="33" y="84"/>
                    </a:lnTo>
                    <a:lnTo>
                      <a:pt x="36" y="84"/>
                    </a:lnTo>
                    <a:lnTo>
                      <a:pt x="37" y="83"/>
                    </a:lnTo>
                    <a:lnTo>
                      <a:pt x="38" y="83"/>
                    </a:lnTo>
                    <a:lnTo>
                      <a:pt x="41" y="81"/>
                    </a:lnTo>
                    <a:lnTo>
                      <a:pt x="45" y="79"/>
                    </a:lnTo>
                    <a:lnTo>
                      <a:pt x="48" y="74"/>
                    </a:lnTo>
                    <a:lnTo>
                      <a:pt x="51" y="69"/>
                    </a:lnTo>
                    <a:lnTo>
                      <a:pt x="52" y="62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1" y="37"/>
                    </a:lnTo>
                    <a:lnTo>
                      <a:pt x="48" y="29"/>
                    </a:lnTo>
                    <a:lnTo>
                      <a:pt x="43" y="17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7" name="Freeform 1266"/>
              <p:cNvSpPr>
                <a:spLocks/>
              </p:cNvSpPr>
              <p:nvPr userDrawn="1"/>
            </p:nvSpPr>
            <p:spPr bwMode="auto">
              <a:xfrm>
                <a:off x="3057" y="2578"/>
                <a:ext cx="24" cy="41"/>
              </a:xfrm>
              <a:custGeom>
                <a:avLst/>
                <a:gdLst>
                  <a:gd name="T0" fmla="*/ 1 w 48"/>
                  <a:gd name="T1" fmla="*/ 0 h 82"/>
                  <a:gd name="T2" fmla="*/ 1 w 48"/>
                  <a:gd name="T3" fmla="*/ 0 h 82"/>
                  <a:gd name="T4" fmla="*/ 1 w 48"/>
                  <a:gd name="T5" fmla="*/ 1 h 82"/>
                  <a:gd name="T6" fmla="*/ 1 w 48"/>
                  <a:gd name="T7" fmla="*/ 1 h 82"/>
                  <a:gd name="T8" fmla="*/ 1 w 48"/>
                  <a:gd name="T9" fmla="*/ 1 h 82"/>
                  <a:gd name="T10" fmla="*/ 1 w 48"/>
                  <a:gd name="T11" fmla="*/ 1 h 82"/>
                  <a:gd name="T12" fmla="*/ 1 w 48"/>
                  <a:gd name="T13" fmla="*/ 1 h 82"/>
                  <a:gd name="T14" fmla="*/ 1 w 48"/>
                  <a:gd name="T15" fmla="*/ 1 h 82"/>
                  <a:gd name="T16" fmla="*/ 1 w 48"/>
                  <a:gd name="T17" fmla="*/ 1 h 82"/>
                  <a:gd name="T18" fmla="*/ 0 w 48"/>
                  <a:gd name="T19" fmla="*/ 1 h 82"/>
                  <a:gd name="T20" fmla="*/ 0 w 48"/>
                  <a:gd name="T21" fmla="*/ 1 h 82"/>
                  <a:gd name="T22" fmla="*/ 0 w 48"/>
                  <a:gd name="T23" fmla="*/ 1 h 82"/>
                  <a:gd name="T24" fmla="*/ 1 w 48"/>
                  <a:gd name="T25" fmla="*/ 1 h 82"/>
                  <a:gd name="T26" fmla="*/ 1 w 48"/>
                  <a:gd name="T27" fmla="*/ 1 h 82"/>
                  <a:gd name="T28" fmla="*/ 1 w 48"/>
                  <a:gd name="T29" fmla="*/ 1 h 82"/>
                  <a:gd name="T30" fmla="*/ 1 w 48"/>
                  <a:gd name="T31" fmla="*/ 1 h 82"/>
                  <a:gd name="T32" fmla="*/ 1 w 48"/>
                  <a:gd name="T33" fmla="*/ 1 h 82"/>
                  <a:gd name="T34" fmla="*/ 1 w 48"/>
                  <a:gd name="T35" fmla="*/ 1 h 82"/>
                  <a:gd name="T36" fmla="*/ 1 w 48"/>
                  <a:gd name="T37" fmla="*/ 1 h 82"/>
                  <a:gd name="T38" fmla="*/ 1 w 48"/>
                  <a:gd name="T39" fmla="*/ 1 h 82"/>
                  <a:gd name="T40" fmla="*/ 1 w 48"/>
                  <a:gd name="T41" fmla="*/ 1 h 82"/>
                  <a:gd name="T42" fmla="*/ 1 w 48"/>
                  <a:gd name="T43" fmla="*/ 1 h 82"/>
                  <a:gd name="T44" fmla="*/ 1 w 48"/>
                  <a:gd name="T45" fmla="*/ 1 h 82"/>
                  <a:gd name="T46" fmla="*/ 1 w 48"/>
                  <a:gd name="T47" fmla="*/ 1 h 82"/>
                  <a:gd name="T48" fmla="*/ 1 w 48"/>
                  <a:gd name="T49" fmla="*/ 1 h 82"/>
                  <a:gd name="T50" fmla="*/ 1 w 48"/>
                  <a:gd name="T51" fmla="*/ 1 h 82"/>
                  <a:gd name="T52" fmla="*/ 1 w 48"/>
                  <a:gd name="T53" fmla="*/ 1 h 82"/>
                  <a:gd name="T54" fmla="*/ 1 w 48"/>
                  <a:gd name="T55" fmla="*/ 1 h 82"/>
                  <a:gd name="T56" fmla="*/ 1 w 48"/>
                  <a:gd name="T57" fmla="*/ 1 h 82"/>
                  <a:gd name="T58" fmla="*/ 1 w 48"/>
                  <a:gd name="T59" fmla="*/ 1 h 82"/>
                  <a:gd name="T60" fmla="*/ 1 w 48"/>
                  <a:gd name="T61" fmla="*/ 1 h 82"/>
                  <a:gd name="T62" fmla="*/ 1 w 48"/>
                  <a:gd name="T63" fmla="*/ 1 h 82"/>
                  <a:gd name="T64" fmla="*/ 1 w 48"/>
                  <a:gd name="T65" fmla="*/ 1 h 82"/>
                  <a:gd name="T66" fmla="*/ 1 w 48"/>
                  <a:gd name="T67" fmla="*/ 1 h 82"/>
                  <a:gd name="T68" fmla="*/ 1 w 48"/>
                  <a:gd name="T69" fmla="*/ 1 h 82"/>
                  <a:gd name="T70" fmla="*/ 1 w 48"/>
                  <a:gd name="T71" fmla="*/ 1 h 82"/>
                  <a:gd name="T72" fmla="*/ 1 w 48"/>
                  <a:gd name="T73" fmla="*/ 1 h 82"/>
                  <a:gd name="T74" fmla="*/ 1 w 48"/>
                  <a:gd name="T75" fmla="*/ 1 h 82"/>
                  <a:gd name="T76" fmla="*/ 1 w 48"/>
                  <a:gd name="T77" fmla="*/ 1 h 82"/>
                  <a:gd name="T78" fmla="*/ 1 w 48"/>
                  <a:gd name="T79" fmla="*/ 0 h 82"/>
                  <a:gd name="T80" fmla="*/ 1 w 48"/>
                  <a:gd name="T81" fmla="*/ 0 h 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82">
                    <a:moveTo>
                      <a:pt x="16" y="0"/>
                    </a:moveTo>
                    <a:lnTo>
                      <a:pt x="15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4" y="57"/>
                    </a:lnTo>
                    <a:lnTo>
                      <a:pt x="7" y="62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5" y="76"/>
                    </a:lnTo>
                    <a:lnTo>
                      <a:pt x="19" y="79"/>
                    </a:lnTo>
                    <a:lnTo>
                      <a:pt x="23" y="80"/>
                    </a:lnTo>
                    <a:lnTo>
                      <a:pt x="26" y="82"/>
                    </a:lnTo>
                    <a:lnTo>
                      <a:pt x="30" y="82"/>
                    </a:lnTo>
                    <a:lnTo>
                      <a:pt x="32" y="82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7" y="79"/>
                    </a:lnTo>
                    <a:lnTo>
                      <a:pt x="41" y="75"/>
                    </a:lnTo>
                    <a:lnTo>
                      <a:pt x="44" y="69"/>
                    </a:lnTo>
                    <a:lnTo>
                      <a:pt x="45" y="64"/>
                    </a:lnTo>
                    <a:lnTo>
                      <a:pt x="47" y="57"/>
                    </a:lnTo>
                    <a:lnTo>
                      <a:pt x="48" y="49"/>
                    </a:lnTo>
                    <a:lnTo>
                      <a:pt x="47" y="40"/>
                    </a:lnTo>
                    <a:lnTo>
                      <a:pt x="45" y="33"/>
                    </a:lnTo>
                    <a:lnTo>
                      <a:pt x="43" y="25"/>
                    </a:lnTo>
                    <a:lnTo>
                      <a:pt x="37" y="14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7" y="3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8" name="Freeform 1267"/>
              <p:cNvSpPr>
                <a:spLocks/>
              </p:cNvSpPr>
              <p:nvPr userDrawn="1"/>
            </p:nvSpPr>
            <p:spPr bwMode="auto">
              <a:xfrm>
                <a:off x="3104" y="2710"/>
                <a:ext cx="25" cy="40"/>
              </a:xfrm>
              <a:custGeom>
                <a:avLst/>
                <a:gdLst>
                  <a:gd name="T0" fmla="*/ 1 w 49"/>
                  <a:gd name="T1" fmla="*/ 0 h 81"/>
                  <a:gd name="T2" fmla="*/ 1 w 49"/>
                  <a:gd name="T3" fmla="*/ 0 h 81"/>
                  <a:gd name="T4" fmla="*/ 1 w 49"/>
                  <a:gd name="T5" fmla="*/ 0 h 81"/>
                  <a:gd name="T6" fmla="*/ 1 w 49"/>
                  <a:gd name="T7" fmla="*/ 0 h 81"/>
                  <a:gd name="T8" fmla="*/ 1 w 49"/>
                  <a:gd name="T9" fmla="*/ 0 h 81"/>
                  <a:gd name="T10" fmla="*/ 1 w 49"/>
                  <a:gd name="T11" fmla="*/ 0 h 81"/>
                  <a:gd name="T12" fmla="*/ 1 w 49"/>
                  <a:gd name="T13" fmla="*/ 0 h 81"/>
                  <a:gd name="T14" fmla="*/ 1 w 49"/>
                  <a:gd name="T15" fmla="*/ 0 h 81"/>
                  <a:gd name="T16" fmla="*/ 1 w 49"/>
                  <a:gd name="T17" fmla="*/ 0 h 81"/>
                  <a:gd name="T18" fmla="*/ 0 w 49"/>
                  <a:gd name="T19" fmla="*/ 0 h 81"/>
                  <a:gd name="T20" fmla="*/ 0 w 49"/>
                  <a:gd name="T21" fmla="*/ 0 h 81"/>
                  <a:gd name="T22" fmla="*/ 0 w 49"/>
                  <a:gd name="T23" fmla="*/ 0 h 81"/>
                  <a:gd name="T24" fmla="*/ 1 w 49"/>
                  <a:gd name="T25" fmla="*/ 0 h 81"/>
                  <a:gd name="T26" fmla="*/ 1 w 49"/>
                  <a:gd name="T27" fmla="*/ 0 h 81"/>
                  <a:gd name="T28" fmla="*/ 1 w 49"/>
                  <a:gd name="T29" fmla="*/ 0 h 81"/>
                  <a:gd name="T30" fmla="*/ 1 w 49"/>
                  <a:gd name="T31" fmla="*/ 0 h 81"/>
                  <a:gd name="T32" fmla="*/ 1 w 49"/>
                  <a:gd name="T33" fmla="*/ 0 h 81"/>
                  <a:gd name="T34" fmla="*/ 1 w 49"/>
                  <a:gd name="T35" fmla="*/ 0 h 81"/>
                  <a:gd name="T36" fmla="*/ 1 w 49"/>
                  <a:gd name="T37" fmla="*/ 0 h 81"/>
                  <a:gd name="T38" fmla="*/ 1 w 49"/>
                  <a:gd name="T39" fmla="*/ 0 h 81"/>
                  <a:gd name="T40" fmla="*/ 1 w 49"/>
                  <a:gd name="T41" fmla="*/ 0 h 81"/>
                  <a:gd name="T42" fmla="*/ 1 w 49"/>
                  <a:gd name="T43" fmla="*/ 0 h 81"/>
                  <a:gd name="T44" fmla="*/ 1 w 49"/>
                  <a:gd name="T45" fmla="*/ 0 h 81"/>
                  <a:gd name="T46" fmla="*/ 1 w 49"/>
                  <a:gd name="T47" fmla="*/ 0 h 81"/>
                  <a:gd name="T48" fmla="*/ 1 w 49"/>
                  <a:gd name="T49" fmla="*/ 0 h 81"/>
                  <a:gd name="T50" fmla="*/ 1 w 49"/>
                  <a:gd name="T51" fmla="*/ 0 h 81"/>
                  <a:gd name="T52" fmla="*/ 1 w 49"/>
                  <a:gd name="T53" fmla="*/ 0 h 81"/>
                  <a:gd name="T54" fmla="*/ 1 w 49"/>
                  <a:gd name="T55" fmla="*/ 0 h 81"/>
                  <a:gd name="T56" fmla="*/ 1 w 49"/>
                  <a:gd name="T57" fmla="*/ 0 h 81"/>
                  <a:gd name="T58" fmla="*/ 1 w 49"/>
                  <a:gd name="T59" fmla="*/ 0 h 81"/>
                  <a:gd name="T60" fmla="*/ 1 w 49"/>
                  <a:gd name="T61" fmla="*/ 0 h 81"/>
                  <a:gd name="T62" fmla="*/ 1 w 49"/>
                  <a:gd name="T63" fmla="*/ 0 h 81"/>
                  <a:gd name="T64" fmla="*/ 1 w 49"/>
                  <a:gd name="T65" fmla="*/ 0 h 81"/>
                  <a:gd name="T66" fmla="*/ 1 w 49"/>
                  <a:gd name="T67" fmla="*/ 0 h 81"/>
                  <a:gd name="T68" fmla="*/ 1 w 49"/>
                  <a:gd name="T69" fmla="*/ 0 h 81"/>
                  <a:gd name="T70" fmla="*/ 1 w 49"/>
                  <a:gd name="T71" fmla="*/ 0 h 81"/>
                  <a:gd name="T72" fmla="*/ 1 w 49"/>
                  <a:gd name="T73" fmla="*/ 0 h 81"/>
                  <a:gd name="T74" fmla="*/ 1 w 49"/>
                  <a:gd name="T75" fmla="*/ 0 h 81"/>
                  <a:gd name="T76" fmla="*/ 1 w 49"/>
                  <a:gd name="T77" fmla="*/ 0 h 81"/>
                  <a:gd name="T78" fmla="*/ 1 w 49"/>
                  <a:gd name="T79" fmla="*/ 0 h 81"/>
                  <a:gd name="T80" fmla="*/ 1 w 49"/>
                  <a:gd name="T81" fmla="*/ 0 h 81"/>
                  <a:gd name="T82" fmla="*/ 1 w 49"/>
                  <a:gd name="T83" fmla="*/ 0 h 81"/>
                  <a:gd name="T84" fmla="*/ 1 w 49"/>
                  <a:gd name="T85" fmla="*/ 0 h 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" h="81">
                    <a:moveTo>
                      <a:pt x="18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9" y="66"/>
                    </a:lnTo>
                    <a:lnTo>
                      <a:pt x="14" y="72"/>
                    </a:lnTo>
                    <a:lnTo>
                      <a:pt x="16" y="76"/>
                    </a:lnTo>
                    <a:lnTo>
                      <a:pt x="20" y="78"/>
                    </a:lnTo>
                    <a:lnTo>
                      <a:pt x="25" y="80"/>
                    </a:lnTo>
                    <a:lnTo>
                      <a:pt x="27" y="81"/>
                    </a:lnTo>
                    <a:lnTo>
                      <a:pt x="31" y="81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7" y="80"/>
                    </a:lnTo>
                    <a:lnTo>
                      <a:pt x="38" y="78"/>
                    </a:lnTo>
                    <a:lnTo>
                      <a:pt x="42" y="76"/>
                    </a:lnTo>
                    <a:lnTo>
                      <a:pt x="45" y="70"/>
                    </a:lnTo>
                    <a:lnTo>
                      <a:pt x="47" y="67"/>
                    </a:lnTo>
                    <a:lnTo>
                      <a:pt x="48" y="65"/>
                    </a:lnTo>
                    <a:lnTo>
                      <a:pt x="49" y="58"/>
                    </a:lnTo>
                    <a:lnTo>
                      <a:pt x="49" y="50"/>
                    </a:lnTo>
                    <a:lnTo>
                      <a:pt x="49" y="43"/>
                    </a:lnTo>
                    <a:lnTo>
                      <a:pt x="48" y="34"/>
                    </a:lnTo>
                    <a:lnTo>
                      <a:pt x="45" y="26"/>
                    </a:lnTo>
                    <a:lnTo>
                      <a:pt x="42" y="19"/>
                    </a:lnTo>
                    <a:lnTo>
                      <a:pt x="40" y="14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19" name="Freeform 1268"/>
              <p:cNvSpPr>
                <a:spLocks/>
              </p:cNvSpPr>
              <p:nvPr userDrawn="1"/>
            </p:nvSpPr>
            <p:spPr bwMode="auto">
              <a:xfrm>
                <a:off x="3178" y="2912"/>
                <a:ext cx="26" cy="42"/>
              </a:xfrm>
              <a:custGeom>
                <a:avLst/>
                <a:gdLst>
                  <a:gd name="T0" fmla="*/ 1 w 52"/>
                  <a:gd name="T1" fmla="*/ 0 h 84"/>
                  <a:gd name="T2" fmla="*/ 1 w 52"/>
                  <a:gd name="T3" fmla="*/ 0 h 84"/>
                  <a:gd name="T4" fmla="*/ 1 w 52"/>
                  <a:gd name="T5" fmla="*/ 0 h 84"/>
                  <a:gd name="T6" fmla="*/ 1 w 52"/>
                  <a:gd name="T7" fmla="*/ 1 h 84"/>
                  <a:gd name="T8" fmla="*/ 1 w 52"/>
                  <a:gd name="T9" fmla="*/ 1 h 84"/>
                  <a:gd name="T10" fmla="*/ 1 w 52"/>
                  <a:gd name="T11" fmla="*/ 1 h 84"/>
                  <a:gd name="T12" fmla="*/ 1 w 52"/>
                  <a:gd name="T13" fmla="*/ 1 h 84"/>
                  <a:gd name="T14" fmla="*/ 1 w 52"/>
                  <a:gd name="T15" fmla="*/ 1 h 84"/>
                  <a:gd name="T16" fmla="*/ 1 w 52"/>
                  <a:gd name="T17" fmla="*/ 1 h 84"/>
                  <a:gd name="T18" fmla="*/ 1 w 52"/>
                  <a:gd name="T19" fmla="*/ 1 h 84"/>
                  <a:gd name="T20" fmla="*/ 0 w 52"/>
                  <a:gd name="T21" fmla="*/ 1 h 84"/>
                  <a:gd name="T22" fmla="*/ 1 w 52"/>
                  <a:gd name="T23" fmla="*/ 1 h 84"/>
                  <a:gd name="T24" fmla="*/ 1 w 52"/>
                  <a:gd name="T25" fmla="*/ 1 h 84"/>
                  <a:gd name="T26" fmla="*/ 1 w 52"/>
                  <a:gd name="T27" fmla="*/ 1 h 84"/>
                  <a:gd name="T28" fmla="*/ 1 w 52"/>
                  <a:gd name="T29" fmla="*/ 1 h 84"/>
                  <a:gd name="T30" fmla="*/ 1 w 52"/>
                  <a:gd name="T31" fmla="*/ 1 h 84"/>
                  <a:gd name="T32" fmla="*/ 1 w 52"/>
                  <a:gd name="T33" fmla="*/ 1 h 84"/>
                  <a:gd name="T34" fmla="*/ 1 w 52"/>
                  <a:gd name="T35" fmla="*/ 1 h 84"/>
                  <a:gd name="T36" fmla="*/ 1 w 52"/>
                  <a:gd name="T37" fmla="*/ 1 h 84"/>
                  <a:gd name="T38" fmla="*/ 1 w 52"/>
                  <a:gd name="T39" fmla="*/ 1 h 84"/>
                  <a:gd name="T40" fmla="*/ 1 w 52"/>
                  <a:gd name="T41" fmla="*/ 1 h 84"/>
                  <a:gd name="T42" fmla="*/ 1 w 52"/>
                  <a:gd name="T43" fmla="*/ 1 h 84"/>
                  <a:gd name="T44" fmla="*/ 1 w 52"/>
                  <a:gd name="T45" fmla="*/ 1 h 84"/>
                  <a:gd name="T46" fmla="*/ 1 w 52"/>
                  <a:gd name="T47" fmla="*/ 1 h 84"/>
                  <a:gd name="T48" fmla="*/ 1 w 52"/>
                  <a:gd name="T49" fmla="*/ 1 h 84"/>
                  <a:gd name="T50" fmla="*/ 1 w 52"/>
                  <a:gd name="T51" fmla="*/ 1 h 84"/>
                  <a:gd name="T52" fmla="*/ 1 w 52"/>
                  <a:gd name="T53" fmla="*/ 1 h 84"/>
                  <a:gd name="T54" fmla="*/ 1 w 52"/>
                  <a:gd name="T55" fmla="*/ 1 h 84"/>
                  <a:gd name="T56" fmla="*/ 1 w 52"/>
                  <a:gd name="T57" fmla="*/ 1 h 84"/>
                  <a:gd name="T58" fmla="*/ 1 w 52"/>
                  <a:gd name="T59" fmla="*/ 1 h 84"/>
                  <a:gd name="T60" fmla="*/ 1 w 52"/>
                  <a:gd name="T61" fmla="*/ 1 h 84"/>
                  <a:gd name="T62" fmla="*/ 1 w 52"/>
                  <a:gd name="T63" fmla="*/ 1 h 84"/>
                  <a:gd name="T64" fmla="*/ 1 w 52"/>
                  <a:gd name="T65" fmla="*/ 1 h 84"/>
                  <a:gd name="T66" fmla="*/ 1 w 52"/>
                  <a:gd name="T67" fmla="*/ 1 h 84"/>
                  <a:gd name="T68" fmla="*/ 1 w 52"/>
                  <a:gd name="T69" fmla="*/ 1 h 84"/>
                  <a:gd name="T70" fmla="*/ 1 w 52"/>
                  <a:gd name="T71" fmla="*/ 1 h 84"/>
                  <a:gd name="T72" fmla="*/ 1 w 52"/>
                  <a:gd name="T73" fmla="*/ 1 h 84"/>
                  <a:gd name="T74" fmla="*/ 1 w 52"/>
                  <a:gd name="T75" fmla="*/ 1 h 84"/>
                  <a:gd name="T76" fmla="*/ 1 w 52"/>
                  <a:gd name="T77" fmla="*/ 1 h 84"/>
                  <a:gd name="T78" fmla="*/ 1 w 52"/>
                  <a:gd name="T79" fmla="*/ 1 h 84"/>
                  <a:gd name="T80" fmla="*/ 1 w 52"/>
                  <a:gd name="T81" fmla="*/ 1 h 84"/>
                  <a:gd name="T82" fmla="*/ 1 w 52"/>
                  <a:gd name="T83" fmla="*/ 0 h 84"/>
                  <a:gd name="T84" fmla="*/ 1 w 52"/>
                  <a:gd name="T85" fmla="*/ 0 h 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" h="84">
                    <a:moveTo>
                      <a:pt x="19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1" y="39"/>
                    </a:lnTo>
                    <a:lnTo>
                      <a:pt x="3" y="47"/>
                    </a:lnTo>
                    <a:lnTo>
                      <a:pt x="5" y="55"/>
                    </a:lnTo>
                    <a:lnTo>
                      <a:pt x="7" y="61"/>
                    </a:lnTo>
                    <a:lnTo>
                      <a:pt x="11" y="66"/>
                    </a:lnTo>
                    <a:lnTo>
                      <a:pt x="14" y="72"/>
                    </a:lnTo>
                    <a:lnTo>
                      <a:pt x="18" y="76"/>
                    </a:lnTo>
                    <a:lnTo>
                      <a:pt x="22" y="80"/>
                    </a:lnTo>
                    <a:lnTo>
                      <a:pt x="26" y="81"/>
                    </a:lnTo>
                    <a:lnTo>
                      <a:pt x="29" y="83"/>
                    </a:lnTo>
                    <a:lnTo>
                      <a:pt x="33" y="84"/>
                    </a:lnTo>
                    <a:lnTo>
                      <a:pt x="36" y="84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41" y="83"/>
                    </a:lnTo>
                    <a:lnTo>
                      <a:pt x="45" y="79"/>
                    </a:lnTo>
                    <a:lnTo>
                      <a:pt x="47" y="76"/>
                    </a:lnTo>
                    <a:lnTo>
                      <a:pt x="48" y="75"/>
                    </a:lnTo>
                    <a:lnTo>
                      <a:pt x="51" y="68"/>
                    </a:lnTo>
                    <a:lnTo>
                      <a:pt x="52" y="61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1" y="37"/>
                    </a:lnTo>
                    <a:lnTo>
                      <a:pt x="48" y="29"/>
                    </a:lnTo>
                    <a:lnTo>
                      <a:pt x="45" y="24"/>
                    </a:lnTo>
                    <a:lnTo>
                      <a:pt x="43" y="17"/>
                    </a:lnTo>
                    <a:lnTo>
                      <a:pt x="38" y="13"/>
                    </a:lnTo>
                    <a:lnTo>
                      <a:pt x="34" y="9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520" name="Freeform 1269"/>
              <p:cNvSpPr>
                <a:spLocks/>
              </p:cNvSpPr>
              <p:nvPr userDrawn="1"/>
            </p:nvSpPr>
            <p:spPr bwMode="auto">
              <a:xfrm>
                <a:off x="3034" y="2514"/>
                <a:ext cx="23" cy="40"/>
              </a:xfrm>
              <a:custGeom>
                <a:avLst/>
                <a:gdLst>
                  <a:gd name="T0" fmla="*/ 0 w 47"/>
                  <a:gd name="T1" fmla="*/ 0 h 81"/>
                  <a:gd name="T2" fmla="*/ 0 w 47"/>
                  <a:gd name="T3" fmla="*/ 0 h 81"/>
                  <a:gd name="T4" fmla="*/ 0 w 47"/>
                  <a:gd name="T5" fmla="*/ 0 h 81"/>
                  <a:gd name="T6" fmla="*/ 0 w 47"/>
                  <a:gd name="T7" fmla="*/ 0 h 81"/>
                  <a:gd name="T8" fmla="*/ 0 w 47"/>
                  <a:gd name="T9" fmla="*/ 0 h 81"/>
                  <a:gd name="T10" fmla="*/ 0 w 47"/>
                  <a:gd name="T11" fmla="*/ 0 h 81"/>
                  <a:gd name="T12" fmla="*/ 0 w 47"/>
                  <a:gd name="T13" fmla="*/ 0 h 81"/>
                  <a:gd name="T14" fmla="*/ 0 w 47"/>
                  <a:gd name="T15" fmla="*/ 0 h 81"/>
                  <a:gd name="T16" fmla="*/ 0 w 47"/>
                  <a:gd name="T17" fmla="*/ 0 h 81"/>
                  <a:gd name="T18" fmla="*/ 0 w 47"/>
                  <a:gd name="T19" fmla="*/ 0 h 81"/>
                  <a:gd name="T20" fmla="*/ 0 w 47"/>
                  <a:gd name="T21" fmla="*/ 0 h 81"/>
                  <a:gd name="T22" fmla="*/ 0 w 47"/>
                  <a:gd name="T23" fmla="*/ 0 h 81"/>
                  <a:gd name="T24" fmla="*/ 0 w 47"/>
                  <a:gd name="T25" fmla="*/ 0 h 81"/>
                  <a:gd name="T26" fmla="*/ 0 w 47"/>
                  <a:gd name="T27" fmla="*/ 0 h 81"/>
                  <a:gd name="T28" fmla="*/ 0 w 47"/>
                  <a:gd name="T29" fmla="*/ 0 h 81"/>
                  <a:gd name="T30" fmla="*/ 0 w 47"/>
                  <a:gd name="T31" fmla="*/ 0 h 81"/>
                  <a:gd name="T32" fmla="*/ 0 w 47"/>
                  <a:gd name="T33" fmla="*/ 0 h 81"/>
                  <a:gd name="T34" fmla="*/ 0 w 47"/>
                  <a:gd name="T35" fmla="*/ 0 h 81"/>
                  <a:gd name="T36" fmla="*/ 0 w 47"/>
                  <a:gd name="T37" fmla="*/ 0 h 81"/>
                  <a:gd name="T38" fmla="*/ 0 w 47"/>
                  <a:gd name="T39" fmla="*/ 0 h 81"/>
                  <a:gd name="T40" fmla="*/ 0 w 47"/>
                  <a:gd name="T41" fmla="*/ 0 h 81"/>
                  <a:gd name="T42" fmla="*/ 0 w 47"/>
                  <a:gd name="T43" fmla="*/ 0 h 81"/>
                  <a:gd name="T44" fmla="*/ 0 w 47"/>
                  <a:gd name="T45" fmla="*/ 0 h 81"/>
                  <a:gd name="T46" fmla="*/ 0 w 47"/>
                  <a:gd name="T47" fmla="*/ 0 h 81"/>
                  <a:gd name="T48" fmla="*/ 0 w 47"/>
                  <a:gd name="T49" fmla="*/ 0 h 81"/>
                  <a:gd name="T50" fmla="*/ 0 w 47"/>
                  <a:gd name="T51" fmla="*/ 0 h 81"/>
                  <a:gd name="T52" fmla="*/ 0 w 47"/>
                  <a:gd name="T53" fmla="*/ 0 h 81"/>
                  <a:gd name="T54" fmla="*/ 0 w 47"/>
                  <a:gd name="T55" fmla="*/ 0 h 81"/>
                  <a:gd name="T56" fmla="*/ 0 w 47"/>
                  <a:gd name="T57" fmla="*/ 0 h 81"/>
                  <a:gd name="T58" fmla="*/ 0 w 47"/>
                  <a:gd name="T59" fmla="*/ 0 h 81"/>
                  <a:gd name="T60" fmla="*/ 0 w 47"/>
                  <a:gd name="T61" fmla="*/ 0 h 81"/>
                  <a:gd name="T62" fmla="*/ 0 w 47"/>
                  <a:gd name="T63" fmla="*/ 0 h 81"/>
                  <a:gd name="T64" fmla="*/ 0 w 47"/>
                  <a:gd name="T65" fmla="*/ 0 h 81"/>
                  <a:gd name="T66" fmla="*/ 0 w 47"/>
                  <a:gd name="T67" fmla="*/ 0 h 81"/>
                  <a:gd name="T68" fmla="*/ 0 w 47"/>
                  <a:gd name="T69" fmla="*/ 0 h 81"/>
                  <a:gd name="T70" fmla="*/ 0 w 47"/>
                  <a:gd name="T71" fmla="*/ 0 h 81"/>
                  <a:gd name="T72" fmla="*/ 0 w 47"/>
                  <a:gd name="T73" fmla="*/ 0 h 81"/>
                  <a:gd name="T74" fmla="*/ 0 w 47"/>
                  <a:gd name="T75" fmla="*/ 0 h 81"/>
                  <a:gd name="T76" fmla="*/ 0 w 47"/>
                  <a:gd name="T77" fmla="*/ 0 h 81"/>
                  <a:gd name="T78" fmla="*/ 0 w 47"/>
                  <a:gd name="T79" fmla="*/ 0 h 81"/>
                  <a:gd name="T80" fmla="*/ 0 w 47"/>
                  <a:gd name="T81" fmla="*/ 0 h 81"/>
                  <a:gd name="T82" fmla="*/ 0 w 47"/>
                  <a:gd name="T83" fmla="*/ 0 h 81"/>
                  <a:gd name="T84" fmla="*/ 0 w 47"/>
                  <a:gd name="T85" fmla="*/ 0 h 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81">
                    <a:moveTo>
                      <a:pt x="17" y="0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6" y="63"/>
                    </a:lnTo>
                    <a:lnTo>
                      <a:pt x="8" y="68"/>
                    </a:lnTo>
                    <a:lnTo>
                      <a:pt x="13" y="73"/>
                    </a:lnTo>
                    <a:lnTo>
                      <a:pt x="15" y="76"/>
                    </a:lnTo>
                    <a:lnTo>
                      <a:pt x="19" y="79"/>
                    </a:lnTo>
                    <a:lnTo>
                      <a:pt x="22" y="80"/>
                    </a:lnTo>
                    <a:lnTo>
                      <a:pt x="26" y="81"/>
                    </a:lnTo>
                    <a:lnTo>
                      <a:pt x="30" y="81"/>
                    </a:lnTo>
                    <a:lnTo>
                      <a:pt x="32" y="81"/>
                    </a:lnTo>
                    <a:lnTo>
                      <a:pt x="33" y="80"/>
                    </a:lnTo>
                    <a:lnTo>
                      <a:pt x="35" y="79"/>
                    </a:lnTo>
                    <a:lnTo>
                      <a:pt x="37" y="79"/>
                    </a:lnTo>
                    <a:lnTo>
                      <a:pt x="40" y="74"/>
                    </a:lnTo>
                    <a:lnTo>
                      <a:pt x="43" y="69"/>
                    </a:lnTo>
                    <a:lnTo>
                      <a:pt x="46" y="62"/>
                    </a:lnTo>
                    <a:lnTo>
                      <a:pt x="47" y="55"/>
                    </a:lnTo>
                    <a:lnTo>
                      <a:pt x="47" y="48"/>
                    </a:lnTo>
                    <a:lnTo>
                      <a:pt x="47" y="40"/>
                    </a:lnTo>
                    <a:lnTo>
                      <a:pt x="46" y="32"/>
                    </a:lnTo>
                    <a:lnTo>
                      <a:pt x="43" y="25"/>
                    </a:lnTo>
                    <a:lnTo>
                      <a:pt x="40" y="18"/>
                    </a:lnTo>
                    <a:lnTo>
                      <a:pt x="37" y="14"/>
                    </a:lnTo>
                    <a:lnTo>
                      <a:pt x="35" y="8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</p:grpSp>
        <p:grpSp>
          <p:nvGrpSpPr>
            <p:cNvPr id="8" name="Group 1270"/>
            <p:cNvGrpSpPr>
              <a:grpSpLocks/>
            </p:cNvGrpSpPr>
            <p:nvPr userDrawn="1"/>
          </p:nvGrpSpPr>
          <p:grpSpPr bwMode="auto">
            <a:xfrm>
              <a:off x="2858" y="1155"/>
              <a:ext cx="746" cy="2007"/>
              <a:chOff x="2858" y="1155"/>
              <a:chExt cx="746" cy="2007"/>
            </a:xfrm>
          </p:grpSpPr>
          <p:sp>
            <p:nvSpPr>
              <p:cNvPr id="121" name="Freeform 1271"/>
              <p:cNvSpPr>
                <a:spLocks/>
              </p:cNvSpPr>
              <p:nvPr userDrawn="1"/>
            </p:nvSpPr>
            <p:spPr bwMode="auto">
              <a:xfrm>
                <a:off x="3080" y="2644"/>
                <a:ext cx="25" cy="40"/>
              </a:xfrm>
              <a:custGeom>
                <a:avLst/>
                <a:gdLst>
                  <a:gd name="T0" fmla="*/ 1 w 49"/>
                  <a:gd name="T1" fmla="*/ 0 h 81"/>
                  <a:gd name="T2" fmla="*/ 1 w 49"/>
                  <a:gd name="T3" fmla="*/ 0 h 81"/>
                  <a:gd name="T4" fmla="*/ 1 w 49"/>
                  <a:gd name="T5" fmla="*/ 0 h 81"/>
                  <a:gd name="T6" fmla="*/ 1 w 49"/>
                  <a:gd name="T7" fmla="*/ 0 h 81"/>
                  <a:gd name="T8" fmla="*/ 1 w 49"/>
                  <a:gd name="T9" fmla="*/ 0 h 81"/>
                  <a:gd name="T10" fmla="*/ 1 w 49"/>
                  <a:gd name="T11" fmla="*/ 0 h 81"/>
                  <a:gd name="T12" fmla="*/ 1 w 49"/>
                  <a:gd name="T13" fmla="*/ 0 h 81"/>
                  <a:gd name="T14" fmla="*/ 1 w 49"/>
                  <a:gd name="T15" fmla="*/ 0 h 81"/>
                  <a:gd name="T16" fmla="*/ 0 w 49"/>
                  <a:gd name="T17" fmla="*/ 0 h 81"/>
                  <a:gd name="T18" fmla="*/ 0 w 49"/>
                  <a:gd name="T19" fmla="*/ 0 h 81"/>
                  <a:gd name="T20" fmla="*/ 1 w 49"/>
                  <a:gd name="T21" fmla="*/ 0 h 81"/>
                  <a:gd name="T22" fmla="*/ 1 w 49"/>
                  <a:gd name="T23" fmla="*/ 0 h 81"/>
                  <a:gd name="T24" fmla="*/ 1 w 49"/>
                  <a:gd name="T25" fmla="*/ 0 h 81"/>
                  <a:gd name="T26" fmla="*/ 1 w 49"/>
                  <a:gd name="T27" fmla="*/ 0 h 81"/>
                  <a:gd name="T28" fmla="*/ 1 w 49"/>
                  <a:gd name="T29" fmla="*/ 0 h 81"/>
                  <a:gd name="T30" fmla="*/ 1 w 49"/>
                  <a:gd name="T31" fmla="*/ 0 h 81"/>
                  <a:gd name="T32" fmla="*/ 1 w 49"/>
                  <a:gd name="T33" fmla="*/ 0 h 81"/>
                  <a:gd name="T34" fmla="*/ 1 w 49"/>
                  <a:gd name="T35" fmla="*/ 0 h 81"/>
                  <a:gd name="T36" fmla="*/ 1 w 49"/>
                  <a:gd name="T37" fmla="*/ 0 h 81"/>
                  <a:gd name="T38" fmla="*/ 1 w 49"/>
                  <a:gd name="T39" fmla="*/ 0 h 81"/>
                  <a:gd name="T40" fmla="*/ 1 w 49"/>
                  <a:gd name="T41" fmla="*/ 0 h 81"/>
                  <a:gd name="T42" fmla="*/ 1 w 49"/>
                  <a:gd name="T43" fmla="*/ 0 h 81"/>
                  <a:gd name="T44" fmla="*/ 1 w 49"/>
                  <a:gd name="T45" fmla="*/ 0 h 81"/>
                  <a:gd name="T46" fmla="*/ 1 w 49"/>
                  <a:gd name="T47" fmla="*/ 0 h 81"/>
                  <a:gd name="T48" fmla="*/ 1 w 49"/>
                  <a:gd name="T49" fmla="*/ 0 h 81"/>
                  <a:gd name="T50" fmla="*/ 1 w 49"/>
                  <a:gd name="T51" fmla="*/ 0 h 81"/>
                  <a:gd name="T52" fmla="*/ 1 w 49"/>
                  <a:gd name="T53" fmla="*/ 0 h 81"/>
                  <a:gd name="T54" fmla="*/ 1 w 49"/>
                  <a:gd name="T55" fmla="*/ 0 h 81"/>
                  <a:gd name="T56" fmla="*/ 1 w 49"/>
                  <a:gd name="T57" fmla="*/ 0 h 81"/>
                  <a:gd name="T58" fmla="*/ 1 w 49"/>
                  <a:gd name="T59" fmla="*/ 0 h 81"/>
                  <a:gd name="T60" fmla="*/ 1 w 49"/>
                  <a:gd name="T61" fmla="*/ 0 h 81"/>
                  <a:gd name="T62" fmla="*/ 1 w 49"/>
                  <a:gd name="T63" fmla="*/ 0 h 81"/>
                  <a:gd name="T64" fmla="*/ 1 w 49"/>
                  <a:gd name="T65" fmla="*/ 0 h 81"/>
                  <a:gd name="T66" fmla="*/ 1 w 49"/>
                  <a:gd name="T67" fmla="*/ 0 h 81"/>
                  <a:gd name="T68" fmla="*/ 1 w 49"/>
                  <a:gd name="T69" fmla="*/ 0 h 81"/>
                  <a:gd name="T70" fmla="*/ 1 w 49"/>
                  <a:gd name="T71" fmla="*/ 0 h 81"/>
                  <a:gd name="T72" fmla="*/ 1 w 49"/>
                  <a:gd name="T73" fmla="*/ 0 h 81"/>
                  <a:gd name="T74" fmla="*/ 1 w 49"/>
                  <a:gd name="T75" fmla="*/ 0 h 81"/>
                  <a:gd name="T76" fmla="*/ 1 w 49"/>
                  <a:gd name="T77" fmla="*/ 0 h 81"/>
                  <a:gd name="T78" fmla="*/ 1 w 49"/>
                  <a:gd name="T79" fmla="*/ 0 h 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9" h="81">
                    <a:moveTo>
                      <a:pt x="18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9" y="67"/>
                    </a:lnTo>
                    <a:lnTo>
                      <a:pt x="13" y="72"/>
                    </a:lnTo>
                    <a:lnTo>
                      <a:pt x="16" y="76"/>
                    </a:lnTo>
                    <a:lnTo>
                      <a:pt x="20" y="78"/>
                    </a:lnTo>
                    <a:lnTo>
                      <a:pt x="23" y="80"/>
                    </a:lnTo>
                    <a:lnTo>
                      <a:pt x="27" y="81"/>
                    </a:lnTo>
                    <a:lnTo>
                      <a:pt x="31" y="81"/>
                    </a:lnTo>
                    <a:lnTo>
                      <a:pt x="33" y="81"/>
                    </a:lnTo>
                    <a:lnTo>
                      <a:pt x="35" y="80"/>
                    </a:lnTo>
                    <a:lnTo>
                      <a:pt x="37" y="80"/>
                    </a:lnTo>
                    <a:lnTo>
                      <a:pt x="38" y="78"/>
                    </a:lnTo>
                    <a:lnTo>
                      <a:pt x="42" y="74"/>
                    </a:lnTo>
                    <a:lnTo>
                      <a:pt x="45" y="70"/>
                    </a:lnTo>
                    <a:lnTo>
                      <a:pt x="46" y="66"/>
                    </a:lnTo>
                    <a:lnTo>
                      <a:pt x="46" y="63"/>
                    </a:lnTo>
                    <a:lnTo>
                      <a:pt x="48" y="56"/>
                    </a:lnTo>
                    <a:lnTo>
                      <a:pt x="49" y="50"/>
                    </a:lnTo>
                    <a:lnTo>
                      <a:pt x="48" y="41"/>
                    </a:lnTo>
                    <a:lnTo>
                      <a:pt x="46" y="33"/>
                    </a:lnTo>
                    <a:lnTo>
                      <a:pt x="45" y="25"/>
                    </a:lnTo>
                    <a:lnTo>
                      <a:pt x="40" y="14"/>
                    </a:lnTo>
                    <a:lnTo>
                      <a:pt x="35" y="10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2" name="Freeform 1272"/>
              <p:cNvSpPr>
                <a:spLocks/>
              </p:cNvSpPr>
              <p:nvPr userDrawn="1"/>
            </p:nvSpPr>
            <p:spPr bwMode="auto">
              <a:xfrm>
                <a:off x="3153" y="2844"/>
                <a:ext cx="26" cy="41"/>
              </a:xfrm>
              <a:custGeom>
                <a:avLst/>
                <a:gdLst>
                  <a:gd name="T0" fmla="*/ 1 w 51"/>
                  <a:gd name="T1" fmla="*/ 0 h 83"/>
                  <a:gd name="T2" fmla="*/ 1 w 51"/>
                  <a:gd name="T3" fmla="*/ 0 h 83"/>
                  <a:gd name="T4" fmla="*/ 1 w 51"/>
                  <a:gd name="T5" fmla="*/ 0 h 83"/>
                  <a:gd name="T6" fmla="*/ 1 w 51"/>
                  <a:gd name="T7" fmla="*/ 0 h 83"/>
                  <a:gd name="T8" fmla="*/ 1 w 51"/>
                  <a:gd name="T9" fmla="*/ 0 h 83"/>
                  <a:gd name="T10" fmla="*/ 1 w 51"/>
                  <a:gd name="T11" fmla="*/ 0 h 83"/>
                  <a:gd name="T12" fmla="*/ 1 w 51"/>
                  <a:gd name="T13" fmla="*/ 0 h 83"/>
                  <a:gd name="T14" fmla="*/ 1 w 51"/>
                  <a:gd name="T15" fmla="*/ 0 h 83"/>
                  <a:gd name="T16" fmla="*/ 0 w 51"/>
                  <a:gd name="T17" fmla="*/ 0 h 83"/>
                  <a:gd name="T18" fmla="*/ 0 w 51"/>
                  <a:gd name="T19" fmla="*/ 0 h 83"/>
                  <a:gd name="T20" fmla="*/ 0 w 51"/>
                  <a:gd name="T21" fmla="*/ 0 h 83"/>
                  <a:gd name="T22" fmla="*/ 1 w 51"/>
                  <a:gd name="T23" fmla="*/ 0 h 83"/>
                  <a:gd name="T24" fmla="*/ 1 w 51"/>
                  <a:gd name="T25" fmla="*/ 0 h 83"/>
                  <a:gd name="T26" fmla="*/ 1 w 51"/>
                  <a:gd name="T27" fmla="*/ 0 h 83"/>
                  <a:gd name="T28" fmla="*/ 1 w 51"/>
                  <a:gd name="T29" fmla="*/ 0 h 83"/>
                  <a:gd name="T30" fmla="*/ 1 w 51"/>
                  <a:gd name="T31" fmla="*/ 0 h 83"/>
                  <a:gd name="T32" fmla="*/ 1 w 51"/>
                  <a:gd name="T33" fmla="*/ 0 h 83"/>
                  <a:gd name="T34" fmla="*/ 1 w 51"/>
                  <a:gd name="T35" fmla="*/ 0 h 83"/>
                  <a:gd name="T36" fmla="*/ 1 w 51"/>
                  <a:gd name="T37" fmla="*/ 0 h 83"/>
                  <a:gd name="T38" fmla="*/ 1 w 51"/>
                  <a:gd name="T39" fmla="*/ 0 h 83"/>
                  <a:gd name="T40" fmla="*/ 1 w 51"/>
                  <a:gd name="T41" fmla="*/ 0 h 83"/>
                  <a:gd name="T42" fmla="*/ 1 w 51"/>
                  <a:gd name="T43" fmla="*/ 0 h 83"/>
                  <a:gd name="T44" fmla="*/ 1 w 51"/>
                  <a:gd name="T45" fmla="*/ 0 h 83"/>
                  <a:gd name="T46" fmla="*/ 1 w 51"/>
                  <a:gd name="T47" fmla="*/ 0 h 83"/>
                  <a:gd name="T48" fmla="*/ 1 w 51"/>
                  <a:gd name="T49" fmla="*/ 0 h 83"/>
                  <a:gd name="T50" fmla="*/ 1 w 51"/>
                  <a:gd name="T51" fmla="*/ 0 h 83"/>
                  <a:gd name="T52" fmla="*/ 1 w 51"/>
                  <a:gd name="T53" fmla="*/ 0 h 83"/>
                  <a:gd name="T54" fmla="*/ 1 w 51"/>
                  <a:gd name="T55" fmla="*/ 0 h 83"/>
                  <a:gd name="T56" fmla="*/ 1 w 51"/>
                  <a:gd name="T57" fmla="*/ 0 h 83"/>
                  <a:gd name="T58" fmla="*/ 1 w 51"/>
                  <a:gd name="T59" fmla="*/ 0 h 83"/>
                  <a:gd name="T60" fmla="*/ 1 w 51"/>
                  <a:gd name="T61" fmla="*/ 0 h 83"/>
                  <a:gd name="T62" fmla="*/ 1 w 51"/>
                  <a:gd name="T63" fmla="*/ 0 h 83"/>
                  <a:gd name="T64" fmla="*/ 1 w 51"/>
                  <a:gd name="T65" fmla="*/ 0 h 83"/>
                  <a:gd name="T66" fmla="*/ 1 w 51"/>
                  <a:gd name="T67" fmla="*/ 0 h 83"/>
                  <a:gd name="T68" fmla="*/ 1 w 51"/>
                  <a:gd name="T69" fmla="*/ 0 h 83"/>
                  <a:gd name="T70" fmla="*/ 1 w 51"/>
                  <a:gd name="T71" fmla="*/ 0 h 83"/>
                  <a:gd name="T72" fmla="*/ 1 w 51"/>
                  <a:gd name="T73" fmla="*/ 0 h 83"/>
                  <a:gd name="T74" fmla="*/ 1 w 51"/>
                  <a:gd name="T75" fmla="*/ 0 h 83"/>
                  <a:gd name="T76" fmla="*/ 1 w 51"/>
                  <a:gd name="T77" fmla="*/ 0 h 83"/>
                  <a:gd name="T78" fmla="*/ 1 w 51"/>
                  <a:gd name="T79" fmla="*/ 0 h 83"/>
                  <a:gd name="T80" fmla="*/ 1 w 51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83">
                    <a:moveTo>
                      <a:pt x="18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3" y="47"/>
                    </a:lnTo>
                    <a:lnTo>
                      <a:pt x="5" y="55"/>
                    </a:lnTo>
                    <a:lnTo>
                      <a:pt x="7" y="61"/>
                    </a:lnTo>
                    <a:lnTo>
                      <a:pt x="10" y="66"/>
                    </a:lnTo>
                    <a:lnTo>
                      <a:pt x="14" y="72"/>
                    </a:lnTo>
                    <a:lnTo>
                      <a:pt x="18" y="76"/>
                    </a:lnTo>
                    <a:lnTo>
                      <a:pt x="21" y="79"/>
                    </a:lnTo>
                    <a:lnTo>
                      <a:pt x="25" y="81"/>
                    </a:lnTo>
                    <a:lnTo>
                      <a:pt x="29" y="83"/>
                    </a:lnTo>
                    <a:lnTo>
                      <a:pt x="33" y="83"/>
                    </a:lnTo>
                    <a:lnTo>
                      <a:pt x="35" y="83"/>
                    </a:lnTo>
                    <a:lnTo>
                      <a:pt x="38" y="83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4" y="77"/>
                    </a:lnTo>
                    <a:lnTo>
                      <a:pt x="47" y="73"/>
                    </a:lnTo>
                    <a:lnTo>
                      <a:pt x="50" y="66"/>
                    </a:lnTo>
                    <a:lnTo>
                      <a:pt x="51" y="59"/>
                    </a:lnTo>
                    <a:lnTo>
                      <a:pt x="51" y="52"/>
                    </a:lnTo>
                    <a:lnTo>
                      <a:pt x="51" y="44"/>
                    </a:lnTo>
                    <a:lnTo>
                      <a:pt x="50" y="36"/>
                    </a:lnTo>
                    <a:lnTo>
                      <a:pt x="47" y="28"/>
                    </a:lnTo>
                    <a:lnTo>
                      <a:pt x="44" y="22"/>
                    </a:lnTo>
                    <a:lnTo>
                      <a:pt x="42" y="17"/>
                    </a:lnTo>
                    <a:lnTo>
                      <a:pt x="39" y="11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3" name="Freeform 1273"/>
              <p:cNvSpPr>
                <a:spLocks/>
              </p:cNvSpPr>
              <p:nvPr userDrawn="1"/>
            </p:nvSpPr>
            <p:spPr bwMode="auto">
              <a:xfrm>
                <a:off x="3081" y="2809"/>
                <a:ext cx="24" cy="41"/>
              </a:xfrm>
              <a:custGeom>
                <a:avLst/>
                <a:gdLst>
                  <a:gd name="T0" fmla="*/ 1 w 48"/>
                  <a:gd name="T1" fmla="*/ 0 h 82"/>
                  <a:gd name="T2" fmla="*/ 1 w 48"/>
                  <a:gd name="T3" fmla="*/ 0 h 82"/>
                  <a:gd name="T4" fmla="*/ 1 w 48"/>
                  <a:gd name="T5" fmla="*/ 0 h 82"/>
                  <a:gd name="T6" fmla="*/ 1 w 48"/>
                  <a:gd name="T7" fmla="*/ 1 h 82"/>
                  <a:gd name="T8" fmla="*/ 1 w 48"/>
                  <a:gd name="T9" fmla="*/ 1 h 82"/>
                  <a:gd name="T10" fmla="*/ 1 w 48"/>
                  <a:gd name="T11" fmla="*/ 1 h 82"/>
                  <a:gd name="T12" fmla="*/ 1 w 48"/>
                  <a:gd name="T13" fmla="*/ 1 h 82"/>
                  <a:gd name="T14" fmla="*/ 1 w 48"/>
                  <a:gd name="T15" fmla="*/ 1 h 82"/>
                  <a:gd name="T16" fmla="*/ 0 w 48"/>
                  <a:gd name="T17" fmla="*/ 1 h 82"/>
                  <a:gd name="T18" fmla="*/ 0 w 48"/>
                  <a:gd name="T19" fmla="*/ 1 h 82"/>
                  <a:gd name="T20" fmla="*/ 0 w 48"/>
                  <a:gd name="T21" fmla="*/ 1 h 82"/>
                  <a:gd name="T22" fmla="*/ 1 w 48"/>
                  <a:gd name="T23" fmla="*/ 1 h 82"/>
                  <a:gd name="T24" fmla="*/ 1 w 48"/>
                  <a:gd name="T25" fmla="*/ 1 h 82"/>
                  <a:gd name="T26" fmla="*/ 1 w 48"/>
                  <a:gd name="T27" fmla="*/ 1 h 82"/>
                  <a:gd name="T28" fmla="*/ 1 w 48"/>
                  <a:gd name="T29" fmla="*/ 1 h 82"/>
                  <a:gd name="T30" fmla="*/ 1 w 48"/>
                  <a:gd name="T31" fmla="*/ 1 h 82"/>
                  <a:gd name="T32" fmla="*/ 1 w 48"/>
                  <a:gd name="T33" fmla="*/ 1 h 82"/>
                  <a:gd name="T34" fmla="*/ 1 w 48"/>
                  <a:gd name="T35" fmla="*/ 1 h 82"/>
                  <a:gd name="T36" fmla="*/ 1 w 48"/>
                  <a:gd name="T37" fmla="*/ 1 h 82"/>
                  <a:gd name="T38" fmla="*/ 1 w 48"/>
                  <a:gd name="T39" fmla="*/ 1 h 82"/>
                  <a:gd name="T40" fmla="*/ 1 w 48"/>
                  <a:gd name="T41" fmla="*/ 1 h 82"/>
                  <a:gd name="T42" fmla="*/ 1 w 48"/>
                  <a:gd name="T43" fmla="*/ 1 h 82"/>
                  <a:gd name="T44" fmla="*/ 1 w 48"/>
                  <a:gd name="T45" fmla="*/ 1 h 82"/>
                  <a:gd name="T46" fmla="*/ 1 w 48"/>
                  <a:gd name="T47" fmla="*/ 1 h 82"/>
                  <a:gd name="T48" fmla="*/ 1 w 48"/>
                  <a:gd name="T49" fmla="*/ 1 h 82"/>
                  <a:gd name="T50" fmla="*/ 1 w 48"/>
                  <a:gd name="T51" fmla="*/ 1 h 82"/>
                  <a:gd name="T52" fmla="*/ 1 w 48"/>
                  <a:gd name="T53" fmla="*/ 1 h 82"/>
                  <a:gd name="T54" fmla="*/ 1 w 48"/>
                  <a:gd name="T55" fmla="*/ 1 h 82"/>
                  <a:gd name="T56" fmla="*/ 1 w 48"/>
                  <a:gd name="T57" fmla="*/ 1 h 82"/>
                  <a:gd name="T58" fmla="*/ 1 w 48"/>
                  <a:gd name="T59" fmla="*/ 1 h 82"/>
                  <a:gd name="T60" fmla="*/ 1 w 48"/>
                  <a:gd name="T61" fmla="*/ 1 h 82"/>
                  <a:gd name="T62" fmla="*/ 1 w 48"/>
                  <a:gd name="T63" fmla="*/ 1 h 82"/>
                  <a:gd name="T64" fmla="*/ 1 w 48"/>
                  <a:gd name="T65" fmla="*/ 1 h 82"/>
                  <a:gd name="T66" fmla="*/ 1 w 48"/>
                  <a:gd name="T67" fmla="*/ 1 h 82"/>
                  <a:gd name="T68" fmla="*/ 1 w 48"/>
                  <a:gd name="T69" fmla="*/ 1 h 82"/>
                  <a:gd name="T70" fmla="*/ 1 w 48"/>
                  <a:gd name="T71" fmla="*/ 1 h 82"/>
                  <a:gd name="T72" fmla="*/ 1 w 48"/>
                  <a:gd name="T73" fmla="*/ 1 h 82"/>
                  <a:gd name="T74" fmla="*/ 1 w 48"/>
                  <a:gd name="T75" fmla="*/ 1 h 82"/>
                  <a:gd name="T76" fmla="*/ 1 w 48"/>
                  <a:gd name="T77" fmla="*/ 1 h 82"/>
                  <a:gd name="T78" fmla="*/ 1 w 48"/>
                  <a:gd name="T79" fmla="*/ 0 h 82"/>
                  <a:gd name="T80" fmla="*/ 1 w 48"/>
                  <a:gd name="T81" fmla="*/ 0 h 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82">
                    <a:moveTo>
                      <a:pt x="17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4" y="54"/>
                    </a:lnTo>
                    <a:lnTo>
                      <a:pt x="7" y="60"/>
                    </a:lnTo>
                    <a:lnTo>
                      <a:pt x="10" y="65"/>
                    </a:lnTo>
                    <a:lnTo>
                      <a:pt x="12" y="71"/>
                    </a:lnTo>
                    <a:lnTo>
                      <a:pt x="15" y="73"/>
                    </a:lnTo>
                    <a:lnTo>
                      <a:pt x="19" y="77"/>
                    </a:lnTo>
                    <a:lnTo>
                      <a:pt x="23" y="79"/>
                    </a:lnTo>
                    <a:lnTo>
                      <a:pt x="26" y="80"/>
                    </a:lnTo>
                    <a:lnTo>
                      <a:pt x="30" y="82"/>
                    </a:lnTo>
                    <a:lnTo>
                      <a:pt x="32" y="80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7" y="79"/>
                    </a:lnTo>
                    <a:lnTo>
                      <a:pt x="41" y="75"/>
                    </a:lnTo>
                    <a:lnTo>
                      <a:pt x="44" y="71"/>
                    </a:lnTo>
                    <a:lnTo>
                      <a:pt x="45" y="65"/>
                    </a:lnTo>
                    <a:lnTo>
                      <a:pt x="47" y="58"/>
                    </a:lnTo>
                    <a:lnTo>
                      <a:pt x="48" y="51"/>
                    </a:lnTo>
                    <a:lnTo>
                      <a:pt x="47" y="43"/>
                    </a:lnTo>
                    <a:lnTo>
                      <a:pt x="45" y="35"/>
                    </a:lnTo>
                    <a:lnTo>
                      <a:pt x="44" y="27"/>
                    </a:lnTo>
                    <a:lnTo>
                      <a:pt x="41" y="21"/>
                    </a:lnTo>
                    <a:lnTo>
                      <a:pt x="39" y="16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4" name="Freeform 1274"/>
              <p:cNvSpPr>
                <a:spLocks/>
              </p:cNvSpPr>
              <p:nvPr userDrawn="1"/>
            </p:nvSpPr>
            <p:spPr bwMode="auto">
              <a:xfrm>
                <a:off x="3153" y="3009"/>
                <a:ext cx="25" cy="42"/>
              </a:xfrm>
              <a:custGeom>
                <a:avLst/>
                <a:gdLst>
                  <a:gd name="T0" fmla="*/ 0 w 51"/>
                  <a:gd name="T1" fmla="*/ 0 h 82"/>
                  <a:gd name="T2" fmla="*/ 0 w 51"/>
                  <a:gd name="T3" fmla="*/ 0 h 82"/>
                  <a:gd name="T4" fmla="*/ 0 w 51"/>
                  <a:gd name="T5" fmla="*/ 1 h 82"/>
                  <a:gd name="T6" fmla="*/ 0 w 51"/>
                  <a:gd name="T7" fmla="*/ 1 h 82"/>
                  <a:gd name="T8" fmla="*/ 0 w 51"/>
                  <a:gd name="T9" fmla="*/ 1 h 82"/>
                  <a:gd name="T10" fmla="*/ 0 w 51"/>
                  <a:gd name="T11" fmla="*/ 1 h 82"/>
                  <a:gd name="T12" fmla="*/ 0 w 51"/>
                  <a:gd name="T13" fmla="*/ 1 h 82"/>
                  <a:gd name="T14" fmla="*/ 0 w 51"/>
                  <a:gd name="T15" fmla="*/ 1 h 82"/>
                  <a:gd name="T16" fmla="*/ 0 w 51"/>
                  <a:gd name="T17" fmla="*/ 1 h 82"/>
                  <a:gd name="T18" fmla="*/ 0 w 51"/>
                  <a:gd name="T19" fmla="*/ 1 h 82"/>
                  <a:gd name="T20" fmla="*/ 0 w 51"/>
                  <a:gd name="T21" fmla="*/ 1 h 82"/>
                  <a:gd name="T22" fmla="*/ 0 w 51"/>
                  <a:gd name="T23" fmla="*/ 1 h 82"/>
                  <a:gd name="T24" fmla="*/ 0 w 51"/>
                  <a:gd name="T25" fmla="*/ 1 h 82"/>
                  <a:gd name="T26" fmla="*/ 0 w 51"/>
                  <a:gd name="T27" fmla="*/ 1 h 82"/>
                  <a:gd name="T28" fmla="*/ 0 w 51"/>
                  <a:gd name="T29" fmla="*/ 1 h 82"/>
                  <a:gd name="T30" fmla="*/ 0 w 51"/>
                  <a:gd name="T31" fmla="*/ 1 h 82"/>
                  <a:gd name="T32" fmla="*/ 0 w 51"/>
                  <a:gd name="T33" fmla="*/ 1 h 82"/>
                  <a:gd name="T34" fmla="*/ 0 w 51"/>
                  <a:gd name="T35" fmla="*/ 1 h 82"/>
                  <a:gd name="T36" fmla="*/ 0 w 51"/>
                  <a:gd name="T37" fmla="*/ 1 h 82"/>
                  <a:gd name="T38" fmla="*/ 0 w 51"/>
                  <a:gd name="T39" fmla="*/ 1 h 82"/>
                  <a:gd name="T40" fmla="*/ 0 w 51"/>
                  <a:gd name="T41" fmla="*/ 1 h 82"/>
                  <a:gd name="T42" fmla="*/ 0 w 51"/>
                  <a:gd name="T43" fmla="*/ 1 h 82"/>
                  <a:gd name="T44" fmla="*/ 0 w 51"/>
                  <a:gd name="T45" fmla="*/ 1 h 82"/>
                  <a:gd name="T46" fmla="*/ 0 w 51"/>
                  <a:gd name="T47" fmla="*/ 1 h 82"/>
                  <a:gd name="T48" fmla="*/ 0 w 51"/>
                  <a:gd name="T49" fmla="*/ 1 h 82"/>
                  <a:gd name="T50" fmla="*/ 0 w 51"/>
                  <a:gd name="T51" fmla="*/ 1 h 82"/>
                  <a:gd name="T52" fmla="*/ 0 w 51"/>
                  <a:gd name="T53" fmla="*/ 1 h 82"/>
                  <a:gd name="T54" fmla="*/ 0 w 51"/>
                  <a:gd name="T55" fmla="*/ 1 h 82"/>
                  <a:gd name="T56" fmla="*/ 0 w 51"/>
                  <a:gd name="T57" fmla="*/ 1 h 82"/>
                  <a:gd name="T58" fmla="*/ 0 w 51"/>
                  <a:gd name="T59" fmla="*/ 1 h 82"/>
                  <a:gd name="T60" fmla="*/ 0 w 51"/>
                  <a:gd name="T61" fmla="*/ 1 h 82"/>
                  <a:gd name="T62" fmla="*/ 0 w 51"/>
                  <a:gd name="T63" fmla="*/ 1 h 82"/>
                  <a:gd name="T64" fmla="*/ 0 w 51"/>
                  <a:gd name="T65" fmla="*/ 1 h 82"/>
                  <a:gd name="T66" fmla="*/ 0 w 51"/>
                  <a:gd name="T67" fmla="*/ 1 h 82"/>
                  <a:gd name="T68" fmla="*/ 0 w 51"/>
                  <a:gd name="T69" fmla="*/ 1 h 82"/>
                  <a:gd name="T70" fmla="*/ 0 w 51"/>
                  <a:gd name="T71" fmla="*/ 1 h 82"/>
                  <a:gd name="T72" fmla="*/ 0 w 51"/>
                  <a:gd name="T73" fmla="*/ 1 h 82"/>
                  <a:gd name="T74" fmla="*/ 0 w 51"/>
                  <a:gd name="T75" fmla="*/ 1 h 82"/>
                  <a:gd name="T76" fmla="*/ 0 w 51"/>
                  <a:gd name="T77" fmla="*/ 1 h 82"/>
                  <a:gd name="T78" fmla="*/ 0 w 51"/>
                  <a:gd name="T79" fmla="*/ 1 h 82"/>
                  <a:gd name="T80" fmla="*/ 0 w 51"/>
                  <a:gd name="T81" fmla="*/ 1 h 82"/>
                  <a:gd name="T82" fmla="*/ 0 w 51"/>
                  <a:gd name="T83" fmla="*/ 1 h 82"/>
                  <a:gd name="T84" fmla="*/ 0 w 51"/>
                  <a:gd name="T85" fmla="*/ 0 h 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" h="82">
                    <a:moveTo>
                      <a:pt x="18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1" y="37"/>
                    </a:lnTo>
                    <a:lnTo>
                      <a:pt x="3" y="45"/>
                    </a:lnTo>
                    <a:lnTo>
                      <a:pt x="4" y="52"/>
                    </a:lnTo>
                    <a:lnTo>
                      <a:pt x="10" y="64"/>
                    </a:lnTo>
                    <a:lnTo>
                      <a:pt x="14" y="70"/>
                    </a:lnTo>
                    <a:lnTo>
                      <a:pt x="17" y="74"/>
                    </a:lnTo>
                    <a:lnTo>
                      <a:pt x="21" y="77"/>
                    </a:lnTo>
                    <a:lnTo>
                      <a:pt x="25" y="79"/>
                    </a:lnTo>
                    <a:lnTo>
                      <a:pt x="29" y="81"/>
                    </a:lnTo>
                    <a:lnTo>
                      <a:pt x="33" y="82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1" y="79"/>
                    </a:lnTo>
                    <a:lnTo>
                      <a:pt x="44" y="78"/>
                    </a:lnTo>
                    <a:lnTo>
                      <a:pt x="47" y="72"/>
                    </a:lnTo>
                    <a:lnTo>
                      <a:pt x="50" y="67"/>
                    </a:lnTo>
                    <a:lnTo>
                      <a:pt x="51" y="61"/>
                    </a:lnTo>
                    <a:lnTo>
                      <a:pt x="51" y="53"/>
                    </a:lnTo>
                    <a:lnTo>
                      <a:pt x="51" y="46"/>
                    </a:lnTo>
                    <a:lnTo>
                      <a:pt x="50" y="38"/>
                    </a:lnTo>
                    <a:lnTo>
                      <a:pt x="47" y="30"/>
                    </a:lnTo>
                    <a:lnTo>
                      <a:pt x="44" y="23"/>
                    </a:lnTo>
                    <a:lnTo>
                      <a:pt x="41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2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5" name="Freeform 1275"/>
              <p:cNvSpPr>
                <a:spLocks/>
              </p:cNvSpPr>
              <p:nvPr userDrawn="1"/>
            </p:nvSpPr>
            <p:spPr bwMode="auto">
              <a:xfrm>
                <a:off x="3011" y="2615"/>
                <a:ext cx="23" cy="40"/>
              </a:xfrm>
              <a:custGeom>
                <a:avLst/>
                <a:gdLst>
                  <a:gd name="T0" fmla="*/ 0 w 47"/>
                  <a:gd name="T1" fmla="*/ 0 h 79"/>
                  <a:gd name="T2" fmla="*/ 0 w 47"/>
                  <a:gd name="T3" fmla="*/ 1 h 79"/>
                  <a:gd name="T4" fmla="*/ 0 w 47"/>
                  <a:gd name="T5" fmla="*/ 1 h 79"/>
                  <a:gd name="T6" fmla="*/ 0 w 47"/>
                  <a:gd name="T7" fmla="*/ 1 h 79"/>
                  <a:gd name="T8" fmla="*/ 0 w 47"/>
                  <a:gd name="T9" fmla="*/ 1 h 79"/>
                  <a:gd name="T10" fmla="*/ 0 w 47"/>
                  <a:gd name="T11" fmla="*/ 1 h 79"/>
                  <a:gd name="T12" fmla="*/ 0 w 47"/>
                  <a:gd name="T13" fmla="*/ 1 h 79"/>
                  <a:gd name="T14" fmla="*/ 0 w 47"/>
                  <a:gd name="T15" fmla="*/ 1 h 79"/>
                  <a:gd name="T16" fmla="*/ 0 w 47"/>
                  <a:gd name="T17" fmla="*/ 1 h 79"/>
                  <a:gd name="T18" fmla="*/ 0 w 47"/>
                  <a:gd name="T19" fmla="*/ 1 h 79"/>
                  <a:gd name="T20" fmla="*/ 0 w 47"/>
                  <a:gd name="T21" fmla="*/ 1 h 79"/>
                  <a:gd name="T22" fmla="*/ 0 w 47"/>
                  <a:gd name="T23" fmla="*/ 1 h 79"/>
                  <a:gd name="T24" fmla="*/ 0 w 47"/>
                  <a:gd name="T25" fmla="*/ 1 h 79"/>
                  <a:gd name="T26" fmla="*/ 0 w 47"/>
                  <a:gd name="T27" fmla="*/ 1 h 79"/>
                  <a:gd name="T28" fmla="*/ 0 w 47"/>
                  <a:gd name="T29" fmla="*/ 1 h 79"/>
                  <a:gd name="T30" fmla="*/ 0 w 47"/>
                  <a:gd name="T31" fmla="*/ 1 h 79"/>
                  <a:gd name="T32" fmla="*/ 0 w 47"/>
                  <a:gd name="T33" fmla="*/ 1 h 79"/>
                  <a:gd name="T34" fmla="*/ 0 w 47"/>
                  <a:gd name="T35" fmla="*/ 1 h 79"/>
                  <a:gd name="T36" fmla="*/ 0 w 47"/>
                  <a:gd name="T37" fmla="*/ 1 h 79"/>
                  <a:gd name="T38" fmla="*/ 0 w 47"/>
                  <a:gd name="T39" fmla="*/ 1 h 79"/>
                  <a:gd name="T40" fmla="*/ 0 w 47"/>
                  <a:gd name="T41" fmla="*/ 1 h 79"/>
                  <a:gd name="T42" fmla="*/ 0 w 47"/>
                  <a:gd name="T43" fmla="*/ 1 h 79"/>
                  <a:gd name="T44" fmla="*/ 0 w 47"/>
                  <a:gd name="T45" fmla="*/ 1 h 79"/>
                  <a:gd name="T46" fmla="*/ 0 w 47"/>
                  <a:gd name="T47" fmla="*/ 1 h 79"/>
                  <a:gd name="T48" fmla="*/ 0 w 47"/>
                  <a:gd name="T49" fmla="*/ 1 h 79"/>
                  <a:gd name="T50" fmla="*/ 0 w 47"/>
                  <a:gd name="T51" fmla="*/ 1 h 79"/>
                  <a:gd name="T52" fmla="*/ 0 w 47"/>
                  <a:gd name="T53" fmla="*/ 1 h 79"/>
                  <a:gd name="T54" fmla="*/ 0 w 47"/>
                  <a:gd name="T55" fmla="*/ 1 h 79"/>
                  <a:gd name="T56" fmla="*/ 0 w 47"/>
                  <a:gd name="T57" fmla="*/ 1 h 79"/>
                  <a:gd name="T58" fmla="*/ 0 w 47"/>
                  <a:gd name="T59" fmla="*/ 1 h 79"/>
                  <a:gd name="T60" fmla="*/ 0 w 47"/>
                  <a:gd name="T61" fmla="*/ 1 h 79"/>
                  <a:gd name="T62" fmla="*/ 0 w 47"/>
                  <a:gd name="T63" fmla="*/ 1 h 79"/>
                  <a:gd name="T64" fmla="*/ 0 w 47"/>
                  <a:gd name="T65" fmla="*/ 1 h 79"/>
                  <a:gd name="T66" fmla="*/ 0 w 47"/>
                  <a:gd name="T67" fmla="*/ 1 h 79"/>
                  <a:gd name="T68" fmla="*/ 0 w 47"/>
                  <a:gd name="T69" fmla="*/ 1 h 79"/>
                  <a:gd name="T70" fmla="*/ 0 w 47"/>
                  <a:gd name="T71" fmla="*/ 1 h 79"/>
                  <a:gd name="T72" fmla="*/ 0 w 47"/>
                  <a:gd name="T73" fmla="*/ 1 h 79"/>
                  <a:gd name="T74" fmla="*/ 0 w 47"/>
                  <a:gd name="T75" fmla="*/ 1 h 79"/>
                  <a:gd name="T76" fmla="*/ 0 w 47"/>
                  <a:gd name="T77" fmla="*/ 1 h 79"/>
                  <a:gd name="T78" fmla="*/ 0 w 47"/>
                  <a:gd name="T79" fmla="*/ 0 h 79"/>
                  <a:gd name="T80" fmla="*/ 0 w 47"/>
                  <a:gd name="T81" fmla="*/ 0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" h="79">
                    <a:moveTo>
                      <a:pt x="16" y="0"/>
                    </a:moveTo>
                    <a:lnTo>
                      <a:pt x="15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3" y="46"/>
                    </a:lnTo>
                    <a:lnTo>
                      <a:pt x="5" y="55"/>
                    </a:lnTo>
                    <a:lnTo>
                      <a:pt x="7" y="60"/>
                    </a:lnTo>
                    <a:lnTo>
                      <a:pt x="9" y="66"/>
                    </a:lnTo>
                    <a:lnTo>
                      <a:pt x="16" y="74"/>
                    </a:lnTo>
                    <a:lnTo>
                      <a:pt x="19" y="77"/>
                    </a:lnTo>
                    <a:lnTo>
                      <a:pt x="23" y="78"/>
                    </a:lnTo>
                    <a:lnTo>
                      <a:pt x="27" y="79"/>
                    </a:lnTo>
                    <a:lnTo>
                      <a:pt x="30" y="79"/>
                    </a:lnTo>
                    <a:lnTo>
                      <a:pt x="31" y="79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37" y="77"/>
                    </a:lnTo>
                    <a:lnTo>
                      <a:pt x="40" y="73"/>
                    </a:lnTo>
                    <a:lnTo>
                      <a:pt x="42" y="68"/>
                    </a:lnTo>
                    <a:lnTo>
                      <a:pt x="45" y="62"/>
                    </a:lnTo>
                    <a:lnTo>
                      <a:pt x="45" y="59"/>
                    </a:lnTo>
                    <a:lnTo>
                      <a:pt x="47" y="55"/>
                    </a:lnTo>
                    <a:lnTo>
                      <a:pt x="47" y="48"/>
                    </a:lnTo>
                    <a:lnTo>
                      <a:pt x="47" y="40"/>
                    </a:lnTo>
                    <a:lnTo>
                      <a:pt x="45" y="33"/>
                    </a:lnTo>
                    <a:lnTo>
                      <a:pt x="42" y="24"/>
                    </a:lnTo>
                    <a:lnTo>
                      <a:pt x="40" y="19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6" name="Freeform 1276"/>
              <p:cNvSpPr>
                <a:spLocks/>
              </p:cNvSpPr>
              <p:nvPr userDrawn="1"/>
            </p:nvSpPr>
            <p:spPr bwMode="auto">
              <a:xfrm>
                <a:off x="3058" y="2744"/>
                <a:ext cx="23" cy="40"/>
              </a:xfrm>
              <a:custGeom>
                <a:avLst/>
                <a:gdLst>
                  <a:gd name="T0" fmla="*/ 0 w 47"/>
                  <a:gd name="T1" fmla="*/ 0 h 80"/>
                  <a:gd name="T2" fmla="*/ 0 w 47"/>
                  <a:gd name="T3" fmla="*/ 0 h 80"/>
                  <a:gd name="T4" fmla="*/ 0 w 47"/>
                  <a:gd name="T5" fmla="*/ 1 h 80"/>
                  <a:gd name="T6" fmla="*/ 0 w 47"/>
                  <a:gd name="T7" fmla="*/ 1 h 80"/>
                  <a:gd name="T8" fmla="*/ 0 w 47"/>
                  <a:gd name="T9" fmla="*/ 1 h 80"/>
                  <a:gd name="T10" fmla="*/ 0 w 47"/>
                  <a:gd name="T11" fmla="*/ 1 h 80"/>
                  <a:gd name="T12" fmla="*/ 0 w 47"/>
                  <a:gd name="T13" fmla="*/ 1 h 80"/>
                  <a:gd name="T14" fmla="*/ 0 w 47"/>
                  <a:gd name="T15" fmla="*/ 1 h 80"/>
                  <a:gd name="T16" fmla="*/ 0 w 47"/>
                  <a:gd name="T17" fmla="*/ 1 h 80"/>
                  <a:gd name="T18" fmla="*/ 0 w 47"/>
                  <a:gd name="T19" fmla="*/ 1 h 80"/>
                  <a:gd name="T20" fmla="*/ 0 w 47"/>
                  <a:gd name="T21" fmla="*/ 1 h 80"/>
                  <a:gd name="T22" fmla="*/ 0 w 47"/>
                  <a:gd name="T23" fmla="*/ 1 h 80"/>
                  <a:gd name="T24" fmla="*/ 0 w 47"/>
                  <a:gd name="T25" fmla="*/ 1 h 80"/>
                  <a:gd name="T26" fmla="*/ 0 w 47"/>
                  <a:gd name="T27" fmla="*/ 1 h 80"/>
                  <a:gd name="T28" fmla="*/ 0 w 47"/>
                  <a:gd name="T29" fmla="*/ 1 h 80"/>
                  <a:gd name="T30" fmla="*/ 0 w 47"/>
                  <a:gd name="T31" fmla="*/ 1 h 80"/>
                  <a:gd name="T32" fmla="*/ 0 w 47"/>
                  <a:gd name="T33" fmla="*/ 1 h 80"/>
                  <a:gd name="T34" fmla="*/ 0 w 47"/>
                  <a:gd name="T35" fmla="*/ 1 h 80"/>
                  <a:gd name="T36" fmla="*/ 0 w 47"/>
                  <a:gd name="T37" fmla="*/ 1 h 80"/>
                  <a:gd name="T38" fmla="*/ 0 w 47"/>
                  <a:gd name="T39" fmla="*/ 1 h 80"/>
                  <a:gd name="T40" fmla="*/ 0 w 47"/>
                  <a:gd name="T41" fmla="*/ 1 h 80"/>
                  <a:gd name="T42" fmla="*/ 0 w 47"/>
                  <a:gd name="T43" fmla="*/ 1 h 80"/>
                  <a:gd name="T44" fmla="*/ 0 w 47"/>
                  <a:gd name="T45" fmla="*/ 1 h 80"/>
                  <a:gd name="T46" fmla="*/ 0 w 47"/>
                  <a:gd name="T47" fmla="*/ 1 h 80"/>
                  <a:gd name="T48" fmla="*/ 0 w 47"/>
                  <a:gd name="T49" fmla="*/ 1 h 80"/>
                  <a:gd name="T50" fmla="*/ 0 w 47"/>
                  <a:gd name="T51" fmla="*/ 1 h 80"/>
                  <a:gd name="T52" fmla="*/ 0 w 47"/>
                  <a:gd name="T53" fmla="*/ 1 h 80"/>
                  <a:gd name="T54" fmla="*/ 0 w 47"/>
                  <a:gd name="T55" fmla="*/ 1 h 80"/>
                  <a:gd name="T56" fmla="*/ 0 w 47"/>
                  <a:gd name="T57" fmla="*/ 1 h 80"/>
                  <a:gd name="T58" fmla="*/ 0 w 47"/>
                  <a:gd name="T59" fmla="*/ 1 h 80"/>
                  <a:gd name="T60" fmla="*/ 0 w 47"/>
                  <a:gd name="T61" fmla="*/ 1 h 80"/>
                  <a:gd name="T62" fmla="*/ 0 w 47"/>
                  <a:gd name="T63" fmla="*/ 1 h 80"/>
                  <a:gd name="T64" fmla="*/ 0 w 47"/>
                  <a:gd name="T65" fmla="*/ 1 h 80"/>
                  <a:gd name="T66" fmla="*/ 0 w 47"/>
                  <a:gd name="T67" fmla="*/ 1 h 80"/>
                  <a:gd name="T68" fmla="*/ 0 w 47"/>
                  <a:gd name="T69" fmla="*/ 1 h 80"/>
                  <a:gd name="T70" fmla="*/ 0 w 47"/>
                  <a:gd name="T71" fmla="*/ 1 h 80"/>
                  <a:gd name="T72" fmla="*/ 0 w 47"/>
                  <a:gd name="T73" fmla="*/ 1 h 80"/>
                  <a:gd name="T74" fmla="*/ 0 w 47"/>
                  <a:gd name="T75" fmla="*/ 1 h 80"/>
                  <a:gd name="T76" fmla="*/ 0 w 47"/>
                  <a:gd name="T77" fmla="*/ 1 h 80"/>
                  <a:gd name="T78" fmla="*/ 0 w 47"/>
                  <a:gd name="T79" fmla="*/ 0 h 80"/>
                  <a:gd name="T80" fmla="*/ 0 w 47"/>
                  <a:gd name="T81" fmla="*/ 0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" h="80">
                    <a:moveTo>
                      <a:pt x="17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6" y="60"/>
                    </a:lnTo>
                    <a:lnTo>
                      <a:pt x="9" y="64"/>
                    </a:lnTo>
                    <a:lnTo>
                      <a:pt x="13" y="70"/>
                    </a:lnTo>
                    <a:lnTo>
                      <a:pt x="15" y="73"/>
                    </a:lnTo>
                    <a:lnTo>
                      <a:pt x="20" y="77"/>
                    </a:lnTo>
                    <a:lnTo>
                      <a:pt x="22" y="78"/>
                    </a:lnTo>
                    <a:lnTo>
                      <a:pt x="26" y="80"/>
                    </a:lnTo>
                    <a:lnTo>
                      <a:pt x="31" y="80"/>
                    </a:lnTo>
                    <a:lnTo>
                      <a:pt x="32" y="80"/>
                    </a:lnTo>
                    <a:lnTo>
                      <a:pt x="33" y="80"/>
                    </a:lnTo>
                    <a:lnTo>
                      <a:pt x="35" y="78"/>
                    </a:lnTo>
                    <a:lnTo>
                      <a:pt x="37" y="78"/>
                    </a:lnTo>
                    <a:lnTo>
                      <a:pt x="40" y="74"/>
                    </a:lnTo>
                    <a:lnTo>
                      <a:pt x="43" y="69"/>
                    </a:lnTo>
                    <a:lnTo>
                      <a:pt x="46" y="63"/>
                    </a:lnTo>
                    <a:lnTo>
                      <a:pt x="47" y="56"/>
                    </a:lnTo>
                    <a:lnTo>
                      <a:pt x="47" y="49"/>
                    </a:lnTo>
                    <a:lnTo>
                      <a:pt x="47" y="41"/>
                    </a:lnTo>
                    <a:lnTo>
                      <a:pt x="46" y="34"/>
                    </a:lnTo>
                    <a:lnTo>
                      <a:pt x="43" y="26"/>
                    </a:lnTo>
                    <a:lnTo>
                      <a:pt x="40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31" y="7"/>
                    </a:lnTo>
                    <a:lnTo>
                      <a:pt x="28" y="3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7" name="Freeform 1277"/>
              <p:cNvSpPr>
                <a:spLocks/>
              </p:cNvSpPr>
              <p:nvPr userDrawn="1"/>
            </p:nvSpPr>
            <p:spPr bwMode="auto">
              <a:xfrm>
                <a:off x="3128" y="2942"/>
                <a:ext cx="25" cy="40"/>
              </a:xfrm>
              <a:custGeom>
                <a:avLst/>
                <a:gdLst>
                  <a:gd name="T0" fmla="*/ 1 w 49"/>
                  <a:gd name="T1" fmla="*/ 0 h 81"/>
                  <a:gd name="T2" fmla="*/ 1 w 49"/>
                  <a:gd name="T3" fmla="*/ 0 h 81"/>
                  <a:gd name="T4" fmla="*/ 1 w 49"/>
                  <a:gd name="T5" fmla="*/ 0 h 81"/>
                  <a:gd name="T6" fmla="*/ 1 w 49"/>
                  <a:gd name="T7" fmla="*/ 0 h 81"/>
                  <a:gd name="T8" fmla="*/ 1 w 49"/>
                  <a:gd name="T9" fmla="*/ 0 h 81"/>
                  <a:gd name="T10" fmla="*/ 1 w 49"/>
                  <a:gd name="T11" fmla="*/ 0 h 81"/>
                  <a:gd name="T12" fmla="*/ 1 w 49"/>
                  <a:gd name="T13" fmla="*/ 0 h 81"/>
                  <a:gd name="T14" fmla="*/ 1 w 49"/>
                  <a:gd name="T15" fmla="*/ 0 h 81"/>
                  <a:gd name="T16" fmla="*/ 0 w 49"/>
                  <a:gd name="T17" fmla="*/ 0 h 81"/>
                  <a:gd name="T18" fmla="*/ 0 w 49"/>
                  <a:gd name="T19" fmla="*/ 0 h 81"/>
                  <a:gd name="T20" fmla="*/ 0 w 49"/>
                  <a:gd name="T21" fmla="*/ 0 h 81"/>
                  <a:gd name="T22" fmla="*/ 1 w 49"/>
                  <a:gd name="T23" fmla="*/ 0 h 81"/>
                  <a:gd name="T24" fmla="*/ 1 w 49"/>
                  <a:gd name="T25" fmla="*/ 0 h 81"/>
                  <a:gd name="T26" fmla="*/ 1 w 49"/>
                  <a:gd name="T27" fmla="*/ 0 h 81"/>
                  <a:gd name="T28" fmla="*/ 1 w 49"/>
                  <a:gd name="T29" fmla="*/ 0 h 81"/>
                  <a:gd name="T30" fmla="*/ 1 w 49"/>
                  <a:gd name="T31" fmla="*/ 0 h 81"/>
                  <a:gd name="T32" fmla="*/ 1 w 49"/>
                  <a:gd name="T33" fmla="*/ 0 h 81"/>
                  <a:gd name="T34" fmla="*/ 1 w 49"/>
                  <a:gd name="T35" fmla="*/ 0 h 81"/>
                  <a:gd name="T36" fmla="*/ 1 w 49"/>
                  <a:gd name="T37" fmla="*/ 0 h 81"/>
                  <a:gd name="T38" fmla="*/ 1 w 49"/>
                  <a:gd name="T39" fmla="*/ 0 h 81"/>
                  <a:gd name="T40" fmla="*/ 1 w 49"/>
                  <a:gd name="T41" fmla="*/ 0 h 81"/>
                  <a:gd name="T42" fmla="*/ 1 w 49"/>
                  <a:gd name="T43" fmla="*/ 0 h 81"/>
                  <a:gd name="T44" fmla="*/ 1 w 49"/>
                  <a:gd name="T45" fmla="*/ 0 h 81"/>
                  <a:gd name="T46" fmla="*/ 1 w 49"/>
                  <a:gd name="T47" fmla="*/ 0 h 81"/>
                  <a:gd name="T48" fmla="*/ 1 w 49"/>
                  <a:gd name="T49" fmla="*/ 0 h 81"/>
                  <a:gd name="T50" fmla="*/ 1 w 49"/>
                  <a:gd name="T51" fmla="*/ 0 h 81"/>
                  <a:gd name="T52" fmla="*/ 1 w 49"/>
                  <a:gd name="T53" fmla="*/ 0 h 81"/>
                  <a:gd name="T54" fmla="*/ 1 w 49"/>
                  <a:gd name="T55" fmla="*/ 0 h 81"/>
                  <a:gd name="T56" fmla="*/ 1 w 49"/>
                  <a:gd name="T57" fmla="*/ 0 h 81"/>
                  <a:gd name="T58" fmla="*/ 1 w 49"/>
                  <a:gd name="T59" fmla="*/ 0 h 81"/>
                  <a:gd name="T60" fmla="*/ 1 w 49"/>
                  <a:gd name="T61" fmla="*/ 0 h 81"/>
                  <a:gd name="T62" fmla="*/ 1 w 49"/>
                  <a:gd name="T63" fmla="*/ 0 h 81"/>
                  <a:gd name="T64" fmla="*/ 1 w 49"/>
                  <a:gd name="T65" fmla="*/ 0 h 81"/>
                  <a:gd name="T66" fmla="*/ 1 w 49"/>
                  <a:gd name="T67" fmla="*/ 0 h 81"/>
                  <a:gd name="T68" fmla="*/ 1 w 49"/>
                  <a:gd name="T69" fmla="*/ 0 h 81"/>
                  <a:gd name="T70" fmla="*/ 1 w 49"/>
                  <a:gd name="T71" fmla="*/ 0 h 81"/>
                  <a:gd name="T72" fmla="*/ 1 w 49"/>
                  <a:gd name="T73" fmla="*/ 0 h 81"/>
                  <a:gd name="T74" fmla="*/ 1 w 49"/>
                  <a:gd name="T75" fmla="*/ 0 h 81"/>
                  <a:gd name="T76" fmla="*/ 1 w 49"/>
                  <a:gd name="T77" fmla="*/ 0 h 81"/>
                  <a:gd name="T78" fmla="*/ 1 w 49"/>
                  <a:gd name="T79" fmla="*/ 0 h 81"/>
                  <a:gd name="T80" fmla="*/ 1 w 49"/>
                  <a:gd name="T81" fmla="*/ 0 h 8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81">
                    <a:moveTo>
                      <a:pt x="18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0" y="64"/>
                    </a:lnTo>
                    <a:lnTo>
                      <a:pt x="12" y="70"/>
                    </a:lnTo>
                    <a:lnTo>
                      <a:pt x="16" y="74"/>
                    </a:lnTo>
                    <a:lnTo>
                      <a:pt x="21" y="77"/>
                    </a:lnTo>
                    <a:lnTo>
                      <a:pt x="23" y="80"/>
                    </a:lnTo>
                    <a:lnTo>
                      <a:pt x="27" y="81"/>
                    </a:lnTo>
                    <a:lnTo>
                      <a:pt x="32" y="81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7" y="81"/>
                    </a:lnTo>
                    <a:lnTo>
                      <a:pt x="38" y="80"/>
                    </a:lnTo>
                    <a:lnTo>
                      <a:pt x="43" y="77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49" y="60"/>
                    </a:lnTo>
                    <a:lnTo>
                      <a:pt x="49" y="52"/>
                    </a:lnTo>
                    <a:lnTo>
                      <a:pt x="49" y="45"/>
                    </a:lnTo>
                    <a:lnTo>
                      <a:pt x="48" y="37"/>
                    </a:lnTo>
                    <a:lnTo>
                      <a:pt x="45" y="29"/>
                    </a:lnTo>
                    <a:lnTo>
                      <a:pt x="43" y="22"/>
                    </a:lnTo>
                    <a:lnTo>
                      <a:pt x="40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8" name="Freeform 1278"/>
              <p:cNvSpPr>
                <a:spLocks/>
              </p:cNvSpPr>
              <p:nvPr userDrawn="1"/>
            </p:nvSpPr>
            <p:spPr bwMode="auto">
              <a:xfrm>
                <a:off x="2989" y="2552"/>
                <a:ext cx="22" cy="40"/>
              </a:xfrm>
              <a:custGeom>
                <a:avLst/>
                <a:gdLst>
                  <a:gd name="T0" fmla="*/ 1 w 44"/>
                  <a:gd name="T1" fmla="*/ 0 h 80"/>
                  <a:gd name="T2" fmla="*/ 1 w 44"/>
                  <a:gd name="T3" fmla="*/ 1 h 80"/>
                  <a:gd name="T4" fmla="*/ 1 w 44"/>
                  <a:gd name="T5" fmla="*/ 1 h 80"/>
                  <a:gd name="T6" fmla="*/ 1 w 44"/>
                  <a:gd name="T7" fmla="*/ 1 h 80"/>
                  <a:gd name="T8" fmla="*/ 1 w 44"/>
                  <a:gd name="T9" fmla="*/ 1 h 80"/>
                  <a:gd name="T10" fmla="*/ 1 w 44"/>
                  <a:gd name="T11" fmla="*/ 1 h 80"/>
                  <a:gd name="T12" fmla="*/ 1 w 44"/>
                  <a:gd name="T13" fmla="*/ 1 h 80"/>
                  <a:gd name="T14" fmla="*/ 1 w 44"/>
                  <a:gd name="T15" fmla="*/ 1 h 80"/>
                  <a:gd name="T16" fmla="*/ 0 w 44"/>
                  <a:gd name="T17" fmla="*/ 1 h 80"/>
                  <a:gd name="T18" fmla="*/ 0 w 44"/>
                  <a:gd name="T19" fmla="*/ 1 h 80"/>
                  <a:gd name="T20" fmla="*/ 0 w 44"/>
                  <a:gd name="T21" fmla="*/ 1 h 80"/>
                  <a:gd name="T22" fmla="*/ 1 w 44"/>
                  <a:gd name="T23" fmla="*/ 1 h 80"/>
                  <a:gd name="T24" fmla="*/ 1 w 44"/>
                  <a:gd name="T25" fmla="*/ 1 h 80"/>
                  <a:gd name="T26" fmla="*/ 1 w 44"/>
                  <a:gd name="T27" fmla="*/ 1 h 80"/>
                  <a:gd name="T28" fmla="*/ 1 w 44"/>
                  <a:gd name="T29" fmla="*/ 1 h 80"/>
                  <a:gd name="T30" fmla="*/ 1 w 44"/>
                  <a:gd name="T31" fmla="*/ 1 h 80"/>
                  <a:gd name="T32" fmla="*/ 1 w 44"/>
                  <a:gd name="T33" fmla="*/ 1 h 80"/>
                  <a:gd name="T34" fmla="*/ 1 w 44"/>
                  <a:gd name="T35" fmla="*/ 1 h 80"/>
                  <a:gd name="T36" fmla="*/ 1 w 44"/>
                  <a:gd name="T37" fmla="*/ 1 h 80"/>
                  <a:gd name="T38" fmla="*/ 1 w 44"/>
                  <a:gd name="T39" fmla="*/ 1 h 80"/>
                  <a:gd name="T40" fmla="*/ 1 w 44"/>
                  <a:gd name="T41" fmla="*/ 1 h 80"/>
                  <a:gd name="T42" fmla="*/ 1 w 44"/>
                  <a:gd name="T43" fmla="*/ 1 h 80"/>
                  <a:gd name="T44" fmla="*/ 1 w 44"/>
                  <a:gd name="T45" fmla="*/ 1 h 80"/>
                  <a:gd name="T46" fmla="*/ 1 w 44"/>
                  <a:gd name="T47" fmla="*/ 1 h 80"/>
                  <a:gd name="T48" fmla="*/ 1 w 44"/>
                  <a:gd name="T49" fmla="*/ 1 h 80"/>
                  <a:gd name="T50" fmla="*/ 1 w 44"/>
                  <a:gd name="T51" fmla="*/ 1 h 80"/>
                  <a:gd name="T52" fmla="*/ 1 w 44"/>
                  <a:gd name="T53" fmla="*/ 1 h 80"/>
                  <a:gd name="T54" fmla="*/ 1 w 44"/>
                  <a:gd name="T55" fmla="*/ 1 h 80"/>
                  <a:gd name="T56" fmla="*/ 1 w 44"/>
                  <a:gd name="T57" fmla="*/ 1 h 80"/>
                  <a:gd name="T58" fmla="*/ 1 w 44"/>
                  <a:gd name="T59" fmla="*/ 1 h 80"/>
                  <a:gd name="T60" fmla="*/ 1 w 44"/>
                  <a:gd name="T61" fmla="*/ 1 h 80"/>
                  <a:gd name="T62" fmla="*/ 1 w 44"/>
                  <a:gd name="T63" fmla="*/ 1 h 80"/>
                  <a:gd name="T64" fmla="*/ 1 w 44"/>
                  <a:gd name="T65" fmla="*/ 1 h 80"/>
                  <a:gd name="T66" fmla="*/ 1 w 44"/>
                  <a:gd name="T67" fmla="*/ 1 h 80"/>
                  <a:gd name="T68" fmla="*/ 1 w 44"/>
                  <a:gd name="T69" fmla="*/ 1 h 80"/>
                  <a:gd name="T70" fmla="*/ 1 w 44"/>
                  <a:gd name="T71" fmla="*/ 1 h 80"/>
                  <a:gd name="T72" fmla="*/ 1 w 44"/>
                  <a:gd name="T73" fmla="*/ 1 h 80"/>
                  <a:gd name="T74" fmla="*/ 1 w 44"/>
                  <a:gd name="T75" fmla="*/ 0 h 80"/>
                  <a:gd name="T76" fmla="*/ 1 w 44"/>
                  <a:gd name="T77" fmla="*/ 0 h 8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4" h="80">
                    <a:moveTo>
                      <a:pt x="15" y="0"/>
                    </a:moveTo>
                    <a:lnTo>
                      <a:pt x="14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7"/>
                    </a:lnTo>
                    <a:lnTo>
                      <a:pt x="5" y="62"/>
                    </a:lnTo>
                    <a:lnTo>
                      <a:pt x="8" y="66"/>
                    </a:lnTo>
                    <a:lnTo>
                      <a:pt x="15" y="74"/>
                    </a:lnTo>
                    <a:lnTo>
                      <a:pt x="18" y="77"/>
                    </a:lnTo>
                    <a:lnTo>
                      <a:pt x="22" y="79"/>
                    </a:lnTo>
                    <a:lnTo>
                      <a:pt x="25" y="80"/>
                    </a:lnTo>
                    <a:lnTo>
                      <a:pt x="29" y="80"/>
                    </a:lnTo>
                    <a:lnTo>
                      <a:pt x="30" y="80"/>
                    </a:lnTo>
                    <a:lnTo>
                      <a:pt x="31" y="79"/>
                    </a:lnTo>
                    <a:lnTo>
                      <a:pt x="33" y="77"/>
                    </a:lnTo>
                    <a:lnTo>
                      <a:pt x="36" y="77"/>
                    </a:lnTo>
                    <a:lnTo>
                      <a:pt x="38" y="73"/>
                    </a:lnTo>
                    <a:lnTo>
                      <a:pt x="41" y="68"/>
                    </a:lnTo>
                    <a:lnTo>
                      <a:pt x="42" y="62"/>
                    </a:lnTo>
                    <a:lnTo>
                      <a:pt x="44" y="55"/>
                    </a:lnTo>
                    <a:lnTo>
                      <a:pt x="44" y="48"/>
                    </a:lnTo>
                    <a:lnTo>
                      <a:pt x="44" y="40"/>
                    </a:lnTo>
                    <a:lnTo>
                      <a:pt x="42" y="32"/>
                    </a:lnTo>
                    <a:lnTo>
                      <a:pt x="40" y="25"/>
                    </a:lnTo>
                    <a:lnTo>
                      <a:pt x="38" y="19"/>
                    </a:lnTo>
                    <a:lnTo>
                      <a:pt x="36" y="14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29" name="Freeform 1279"/>
              <p:cNvSpPr>
                <a:spLocks/>
              </p:cNvSpPr>
              <p:nvPr userDrawn="1"/>
            </p:nvSpPr>
            <p:spPr bwMode="auto">
              <a:xfrm>
                <a:off x="3034" y="2679"/>
                <a:ext cx="24" cy="40"/>
              </a:xfrm>
              <a:custGeom>
                <a:avLst/>
                <a:gdLst>
                  <a:gd name="T0" fmla="*/ 1 w 46"/>
                  <a:gd name="T1" fmla="*/ 0 h 79"/>
                  <a:gd name="T2" fmla="*/ 1 w 46"/>
                  <a:gd name="T3" fmla="*/ 0 h 79"/>
                  <a:gd name="T4" fmla="*/ 1 w 46"/>
                  <a:gd name="T5" fmla="*/ 1 h 79"/>
                  <a:gd name="T6" fmla="*/ 1 w 46"/>
                  <a:gd name="T7" fmla="*/ 1 h 79"/>
                  <a:gd name="T8" fmla="*/ 1 w 46"/>
                  <a:gd name="T9" fmla="*/ 1 h 79"/>
                  <a:gd name="T10" fmla="*/ 1 w 46"/>
                  <a:gd name="T11" fmla="*/ 1 h 79"/>
                  <a:gd name="T12" fmla="*/ 1 w 46"/>
                  <a:gd name="T13" fmla="*/ 1 h 79"/>
                  <a:gd name="T14" fmla="*/ 1 w 46"/>
                  <a:gd name="T15" fmla="*/ 1 h 79"/>
                  <a:gd name="T16" fmla="*/ 0 w 46"/>
                  <a:gd name="T17" fmla="*/ 1 h 79"/>
                  <a:gd name="T18" fmla="*/ 0 w 46"/>
                  <a:gd name="T19" fmla="*/ 1 h 79"/>
                  <a:gd name="T20" fmla="*/ 0 w 46"/>
                  <a:gd name="T21" fmla="*/ 1 h 79"/>
                  <a:gd name="T22" fmla="*/ 1 w 46"/>
                  <a:gd name="T23" fmla="*/ 1 h 79"/>
                  <a:gd name="T24" fmla="*/ 1 w 46"/>
                  <a:gd name="T25" fmla="*/ 1 h 79"/>
                  <a:gd name="T26" fmla="*/ 1 w 46"/>
                  <a:gd name="T27" fmla="*/ 1 h 79"/>
                  <a:gd name="T28" fmla="*/ 1 w 46"/>
                  <a:gd name="T29" fmla="*/ 1 h 79"/>
                  <a:gd name="T30" fmla="*/ 1 w 46"/>
                  <a:gd name="T31" fmla="*/ 1 h 79"/>
                  <a:gd name="T32" fmla="*/ 1 w 46"/>
                  <a:gd name="T33" fmla="*/ 1 h 79"/>
                  <a:gd name="T34" fmla="*/ 1 w 46"/>
                  <a:gd name="T35" fmla="*/ 1 h 79"/>
                  <a:gd name="T36" fmla="*/ 1 w 46"/>
                  <a:gd name="T37" fmla="*/ 1 h 79"/>
                  <a:gd name="T38" fmla="*/ 1 w 46"/>
                  <a:gd name="T39" fmla="*/ 1 h 79"/>
                  <a:gd name="T40" fmla="*/ 1 w 46"/>
                  <a:gd name="T41" fmla="*/ 1 h 79"/>
                  <a:gd name="T42" fmla="*/ 1 w 46"/>
                  <a:gd name="T43" fmla="*/ 1 h 79"/>
                  <a:gd name="T44" fmla="*/ 1 w 46"/>
                  <a:gd name="T45" fmla="*/ 1 h 79"/>
                  <a:gd name="T46" fmla="*/ 1 w 46"/>
                  <a:gd name="T47" fmla="*/ 1 h 79"/>
                  <a:gd name="T48" fmla="*/ 1 w 46"/>
                  <a:gd name="T49" fmla="*/ 1 h 79"/>
                  <a:gd name="T50" fmla="*/ 1 w 46"/>
                  <a:gd name="T51" fmla="*/ 1 h 79"/>
                  <a:gd name="T52" fmla="*/ 1 w 46"/>
                  <a:gd name="T53" fmla="*/ 1 h 79"/>
                  <a:gd name="T54" fmla="*/ 1 w 46"/>
                  <a:gd name="T55" fmla="*/ 1 h 79"/>
                  <a:gd name="T56" fmla="*/ 1 w 46"/>
                  <a:gd name="T57" fmla="*/ 1 h 79"/>
                  <a:gd name="T58" fmla="*/ 1 w 46"/>
                  <a:gd name="T59" fmla="*/ 1 h 79"/>
                  <a:gd name="T60" fmla="*/ 1 w 46"/>
                  <a:gd name="T61" fmla="*/ 1 h 79"/>
                  <a:gd name="T62" fmla="*/ 1 w 46"/>
                  <a:gd name="T63" fmla="*/ 1 h 79"/>
                  <a:gd name="T64" fmla="*/ 1 w 46"/>
                  <a:gd name="T65" fmla="*/ 1 h 79"/>
                  <a:gd name="T66" fmla="*/ 1 w 46"/>
                  <a:gd name="T67" fmla="*/ 1 h 79"/>
                  <a:gd name="T68" fmla="*/ 1 w 46"/>
                  <a:gd name="T69" fmla="*/ 1 h 79"/>
                  <a:gd name="T70" fmla="*/ 1 w 46"/>
                  <a:gd name="T71" fmla="*/ 1 h 79"/>
                  <a:gd name="T72" fmla="*/ 1 w 46"/>
                  <a:gd name="T73" fmla="*/ 1 h 79"/>
                  <a:gd name="T74" fmla="*/ 1 w 46"/>
                  <a:gd name="T75" fmla="*/ 1 h 79"/>
                  <a:gd name="T76" fmla="*/ 1 w 46"/>
                  <a:gd name="T77" fmla="*/ 1 h 79"/>
                  <a:gd name="T78" fmla="*/ 1 w 46"/>
                  <a:gd name="T79" fmla="*/ 1 h 79"/>
                  <a:gd name="T80" fmla="*/ 1 w 46"/>
                  <a:gd name="T81" fmla="*/ 0 h 79"/>
                  <a:gd name="T82" fmla="*/ 1 w 46"/>
                  <a:gd name="T83" fmla="*/ 0 h 7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" h="79">
                    <a:moveTo>
                      <a:pt x="16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4" y="55"/>
                    </a:lnTo>
                    <a:lnTo>
                      <a:pt x="6" y="60"/>
                    </a:lnTo>
                    <a:lnTo>
                      <a:pt x="9" y="66"/>
                    </a:lnTo>
                    <a:lnTo>
                      <a:pt x="12" y="70"/>
                    </a:lnTo>
                    <a:lnTo>
                      <a:pt x="15" y="74"/>
                    </a:lnTo>
                    <a:lnTo>
                      <a:pt x="19" y="77"/>
                    </a:lnTo>
                    <a:lnTo>
                      <a:pt x="22" y="78"/>
                    </a:lnTo>
                    <a:lnTo>
                      <a:pt x="26" y="79"/>
                    </a:lnTo>
                    <a:lnTo>
                      <a:pt x="30" y="79"/>
                    </a:lnTo>
                    <a:lnTo>
                      <a:pt x="31" y="79"/>
                    </a:lnTo>
                    <a:lnTo>
                      <a:pt x="33" y="78"/>
                    </a:lnTo>
                    <a:lnTo>
                      <a:pt x="34" y="78"/>
                    </a:lnTo>
                    <a:lnTo>
                      <a:pt x="37" y="77"/>
                    </a:lnTo>
                    <a:lnTo>
                      <a:pt x="38" y="75"/>
                    </a:lnTo>
                    <a:lnTo>
                      <a:pt x="39" y="74"/>
                    </a:lnTo>
                    <a:lnTo>
                      <a:pt x="42" y="68"/>
                    </a:lnTo>
                    <a:lnTo>
                      <a:pt x="45" y="63"/>
                    </a:lnTo>
                    <a:lnTo>
                      <a:pt x="46" y="56"/>
                    </a:lnTo>
                    <a:lnTo>
                      <a:pt x="46" y="48"/>
                    </a:lnTo>
                    <a:lnTo>
                      <a:pt x="45" y="41"/>
                    </a:lnTo>
                    <a:lnTo>
                      <a:pt x="44" y="33"/>
                    </a:lnTo>
                    <a:lnTo>
                      <a:pt x="42" y="24"/>
                    </a:lnTo>
                    <a:lnTo>
                      <a:pt x="39" y="19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0" name="Freeform 1280"/>
              <p:cNvSpPr>
                <a:spLocks/>
              </p:cNvSpPr>
              <p:nvPr userDrawn="1"/>
            </p:nvSpPr>
            <p:spPr bwMode="auto">
              <a:xfrm>
                <a:off x="3104" y="2875"/>
                <a:ext cx="25" cy="41"/>
              </a:xfrm>
              <a:custGeom>
                <a:avLst/>
                <a:gdLst>
                  <a:gd name="T0" fmla="*/ 1 w 49"/>
                  <a:gd name="T1" fmla="*/ 0 h 82"/>
                  <a:gd name="T2" fmla="*/ 1 w 49"/>
                  <a:gd name="T3" fmla="*/ 0 h 82"/>
                  <a:gd name="T4" fmla="*/ 1 w 49"/>
                  <a:gd name="T5" fmla="*/ 0 h 82"/>
                  <a:gd name="T6" fmla="*/ 1 w 49"/>
                  <a:gd name="T7" fmla="*/ 1 h 82"/>
                  <a:gd name="T8" fmla="*/ 1 w 49"/>
                  <a:gd name="T9" fmla="*/ 1 h 82"/>
                  <a:gd name="T10" fmla="*/ 1 w 49"/>
                  <a:gd name="T11" fmla="*/ 1 h 82"/>
                  <a:gd name="T12" fmla="*/ 1 w 49"/>
                  <a:gd name="T13" fmla="*/ 1 h 82"/>
                  <a:gd name="T14" fmla="*/ 1 w 49"/>
                  <a:gd name="T15" fmla="*/ 1 h 82"/>
                  <a:gd name="T16" fmla="*/ 0 w 49"/>
                  <a:gd name="T17" fmla="*/ 1 h 82"/>
                  <a:gd name="T18" fmla="*/ 0 w 49"/>
                  <a:gd name="T19" fmla="*/ 1 h 82"/>
                  <a:gd name="T20" fmla="*/ 0 w 49"/>
                  <a:gd name="T21" fmla="*/ 1 h 82"/>
                  <a:gd name="T22" fmla="*/ 1 w 49"/>
                  <a:gd name="T23" fmla="*/ 1 h 82"/>
                  <a:gd name="T24" fmla="*/ 1 w 49"/>
                  <a:gd name="T25" fmla="*/ 1 h 82"/>
                  <a:gd name="T26" fmla="*/ 1 w 49"/>
                  <a:gd name="T27" fmla="*/ 1 h 82"/>
                  <a:gd name="T28" fmla="*/ 1 w 49"/>
                  <a:gd name="T29" fmla="*/ 1 h 82"/>
                  <a:gd name="T30" fmla="*/ 1 w 49"/>
                  <a:gd name="T31" fmla="*/ 1 h 82"/>
                  <a:gd name="T32" fmla="*/ 1 w 49"/>
                  <a:gd name="T33" fmla="*/ 1 h 82"/>
                  <a:gd name="T34" fmla="*/ 1 w 49"/>
                  <a:gd name="T35" fmla="*/ 1 h 82"/>
                  <a:gd name="T36" fmla="*/ 1 w 49"/>
                  <a:gd name="T37" fmla="*/ 1 h 82"/>
                  <a:gd name="T38" fmla="*/ 1 w 49"/>
                  <a:gd name="T39" fmla="*/ 1 h 82"/>
                  <a:gd name="T40" fmla="*/ 1 w 49"/>
                  <a:gd name="T41" fmla="*/ 1 h 82"/>
                  <a:gd name="T42" fmla="*/ 1 w 49"/>
                  <a:gd name="T43" fmla="*/ 1 h 82"/>
                  <a:gd name="T44" fmla="*/ 1 w 49"/>
                  <a:gd name="T45" fmla="*/ 1 h 82"/>
                  <a:gd name="T46" fmla="*/ 1 w 49"/>
                  <a:gd name="T47" fmla="*/ 1 h 82"/>
                  <a:gd name="T48" fmla="*/ 1 w 49"/>
                  <a:gd name="T49" fmla="*/ 1 h 82"/>
                  <a:gd name="T50" fmla="*/ 1 w 49"/>
                  <a:gd name="T51" fmla="*/ 1 h 82"/>
                  <a:gd name="T52" fmla="*/ 1 w 49"/>
                  <a:gd name="T53" fmla="*/ 1 h 82"/>
                  <a:gd name="T54" fmla="*/ 1 w 49"/>
                  <a:gd name="T55" fmla="*/ 1 h 82"/>
                  <a:gd name="T56" fmla="*/ 1 w 49"/>
                  <a:gd name="T57" fmla="*/ 1 h 82"/>
                  <a:gd name="T58" fmla="*/ 1 w 49"/>
                  <a:gd name="T59" fmla="*/ 1 h 82"/>
                  <a:gd name="T60" fmla="*/ 1 w 49"/>
                  <a:gd name="T61" fmla="*/ 1 h 82"/>
                  <a:gd name="T62" fmla="*/ 1 w 49"/>
                  <a:gd name="T63" fmla="*/ 1 h 82"/>
                  <a:gd name="T64" fmla="*/ 1 w 49"/>
                  <a:gd name="T65" fmla="*/ 1 h 82"/>
                  <a:gd name="T66" fmla="*/ 1 w 49"/>
                  <a:gd name="T67" fmla="*/ 1 h 82"/>
                  <a:gd name="T68" fmla="*/ 1 w 49"/>
                  <a:gd name="T69" fmla="*/ 1 h 82"/>
                  <a:gd name="T70" fmla="*/ 1 w 49"/>
                  <a:gd name="T71" fmla="*/ 1 h 82"/>
                  <a:gd name="T72" fmla="*/ 1 w 49"/>
                  <a:gd name="T73" fmla="*/ 1 h 82"/>
                  <a:gd name="T74" fmla="*/ 1 w 49"/>
                  <a:gd name="T75" fmla="*/ 1 h 82"/>
                  <a:gd name="T76" fmla="*/ 1 w 49"/>
                  <a:gd name="T77" fmla="*/ 1 h 82"/>
                  <a:gd name="T78" fmla="*/ 1 w 49"/>
                  <a:gd name="T79" fmla="*/ 1 h 82"/>
                  <a:gd name="T80" fmla="*/ 1 w 49"/>
                  <a:gd name="T81" fmla="*/ 1 h 82"/>
                  <a:gd name="T82" fmla="*/ 1 w 49"/>
                  <a:gd name="T83" fmla="*/ 1 h 82"/>
                  <a:gd name="T84" fmla="*/ 1 w 49"/>
                  <a:gd name="T85" fmla="*/ 0 h 82"/>
                  <a:gd name="T86" fmla="*/ 1 w 49"/>
                  <a:gd name="T87" fmla="*/ 0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9" h="82">
                    <a:moveTo>
                      <a:pt x="18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4" y="54"/>
                    </a:lnTo>
                    <a:lnTo>
                      <a:pt x="7" y="60"/>
                    </a:lnTo>
                    <a:lnTo>
                      <a:pt x="9" y="65"/>
                    </a:lnTo>
                    <a:lnTo>
                      <a:pt x="12" y="69"/>
                    </a:lnTo>
                    <a:lnTo>
                      <a:pt x="16" y="73"/>
                    </a:lnTo>
                    <a:lnTo>
                      <a:pt x="18" y="76"/>
                    </a:lnTo>
                    <a:lnTo>
                      <a:pt x="20" y="77"/>
                    </a:lnTo>
                    <a:lnTo>
                      <a:pt x="23" y="79"/>
                    </a:lnTo>
                    <a:lnTo>
                      <a:pt x="27" y="82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2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42" y="76"/>
                    </a:lnTo>
                    <a:lnTo>
                      <a:pt x="45" y="72"/>
                    </a:lnTo>
                    <a:lnTo>
                      <a:pt x="47" y="69"/>
                    </a:lnTo>
                    <a:lnTo>
                      <a:pt x="47" y="66"/>
                    </a:lnTo>
                    <a:lnTo>
                      <a:pt x="48" y="60"/>
                    </a:lnTo>
                    <a:lnTo>
                      <a:pt x="49" y="51"/>
                    </a:lnTo>
                    <a:lnTo>
                      <a:pt x="48" y="44"/>
                    </a:lnTo>
                    <a:lnTo>
                      <a:pt x="47" y="36"/>
                    </a:lnTo>
                    <a:lnTo>
                      <a:pt x="45" y="28"/>
                    </a:lnTo>
                    <a:lnTo>
                      <a:pt x="42" y="22"/>
                    </a:lnTo>
                    <a:lnTo>
                      <a:pt x="40" y="17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1" name="Freeform 1281"/>
              <p:cNvSpPr>
                <a:spLocks/>
              </p:cNvSpPr>
              <p:nvPr userDrawn="1"/>
            </p:nvSpPr>
            <p:spPr bwMode="auto">
              <a:xfrm>
                <a:off x="3035" y="2841"/>
                <a:ext cx="23" cy="39"/>
              </a:xfrm>
              <a:custGeom>
                <a:avLst/>
                <a:gdLst>
                  <a:gd name="T0" fmla="*/ 1 w 45"/>
                  <a:gd name="T1" fmla="*/ 0 h 78"/>
                  <a:gd name="T2" fmla="*/ 1 w 45"/>
                  <a:gd name="T3" fmla="*/ 0 h 78"/>
                  <a:gd name="T4" fmla="*/ 1 w 45"/>
                  <a:gd name="T5" fmla="*/ 0 h 78"/>
                  <a:gd name="T6" fmla="*/ 1 w 45"/>
                  <a:gd name="T7" fmla="*/ 1 h 78"/>
                  <a:gd name="T8" fmla="*/ 1 w 45"/>
                  <a:gd name="T9" fmla="*/ 1 h 78"/>
                  <a:gd name="T10" fmla="*/ 1 w 45"/>
                  <a:gd name="T11" fmla="*/ 1 h 78"/>
                  <a:gd name="T12" fmla="*/ 1 w 45"/>
                  <a:gd name="T13" fmla="*/ 1 h 78"/>
                  <a:gd name="T14" fmla="*/ 1 w 45"/>
                  <a:gd name="T15" fmla="*/ 1 h 78"/>
                  <a:gd name="T16" fmla="*/ 1 w 45"/>
                  <a:gd name="T17" fmla="*/ 1 h 78"/>
                  <a:gd name="T18" fmla="*/ 0 w 45"/>
                  <a:gd name="T19" fmla="*/ 1 h 78"/>
                  <a:gd name="T20" fmla="*/ 0 w 45"/>
                  <a:gd name="T21" fmla="*/ 1 h 78"/>
                  <a:gd name="T22" fmla="*/ 0 w 45"/>
                  <a:gd name="T23" fmla="*/ 1 h 78"/>
                  <a:gd name="T24" fmla="*/ 1 w 45"/>
                  <a:gd name="T25" fmla="*/ 1 h 78"/>
                  <a:gd name="T26" fmla="*/ 1 w 45"/>
                  <a:gd name="T27" fmla="*/ 1 h 78"/>
                  <a:gd name="T28" fmla="*/ 1 w 45"/>
                  <a:gd name="T29" fmla="*/ 1 h 78"/>
                  <a:gd name="T30" fmla="*/ 1 w 45"/>
                  <a:gd name="T31" fmla="*/ 1 h 78"/>
                  <a:gd name="T32" fmla="*/ 1 w 45"/>
                  <a:gd name="T33" fmla="*/ 1 h 78"/>
                  <a:gd name="T34" fmla="*/ 1 w 45"/>
                  <a:gd name="T35" fmla="*/ 1 h 78"/>
                  <a:gd name="T36" fmla="*/ 1 w 45"/>
                  <a:gd name="T37" fmla="*/ 1 h 78"/>
                  <a:gd name="T38" fmla="*/ 1 w 45"/>
                  <a:gd name="T39" fmla="*/ 1 h 78"/>
                  <a:gd name="T40" fmla="*/ 1 w 45"/>
                  <a:gd name="T41" fmla="*/ 1 h 78"/>
                  <a:gd name="T42" fmla="*/ 1 w 45"/>
                  <a:gd name="T43" fmla="*/ 1 h 78"/>
                  <a:gd name="T44" fmla="*/ 1 w 45"/>
                  <a:gd name="T45" fmla="*/ 1 h 78"/>
                  <a:gd name="T46" fmla="*/ 1 w 45"/>
                  <a:gd name="T47" fmla="*/ 1 h 78"/>
                  <a:gd name="T48" fmla="*/ 1 w 45"/>
                  <a:gd name="T49" fmla="*/ 1 h 78"/>
                  <a:gd name="T50" fmla="*/ 1 w 45"/>
                  <a:gd name="T51" fmla="*/ 1 h 78"/>
                  <a:gd name="T52" fmla="*/ 1 w 45"/>
                  <a:gd name="T53" fmla="*/ 1 h 78"/>
                  <a:gd name="T54" fmla="*/ 1 w 45"/>
                  <a:gd name="T55" fmla="*/ 1 h 78"/>
                  <a:gd name="T56" fmla="*/ 1 w 45"/>
                  <a:gd name="T57" fmla="*/ 1 h 78"/>
                  <a:gd name="T58" fmla="*/ 1 w 45"/>
                  <a:gd name="T59" fmla="*/ 1 h 78"/>
                  <a:gd name="T60" fmla="*/ 1 w 45"/>
                  <a:gd name="T61" fmla="*/ 1 h 78"/>
                  <a:gd name="T62" fmla="*/ 1 w 45"/>
                  <a:gd name="T63" fmla="*/ 1 h 78"/>
                  <a:gd name="T64" fmla="*/ 1 w 45"/>
                  <a:gd name="T65" fmla="*/ 1 h 78"/>
                  <a:gd name="T66" fmla="*/ 1 w 45"/>
                  <a:gd name="T67" fmla="*/ 1 h 78"/>
                  <a:gd name="T68" fmla="*/ 1 w 45"/>
                  <a:gd name="T69" fmla="*/ 1 h 78"/>
                  <a:gd name="T70" fmla="*/ 1 w 45"/>
                  <a:gd name="T71" fmla="*/ 1 h 78"/>
                  <a:gd name="T72" fmla="*/ 1 w 45"/>
                  <a:gd name="T73" fmla="*/ 1 h 78"/>
                  <a:gd name="T74" fmla="*/ 1 w 45"/>
                  <a:gd name="T75" fmla="*/ 1 h 78"/>
                  <a:gd name="T76" fmla="*/ 1 w 45"/>
                  <a:gd name="T77" fmla="*/ 1 h 78"/>
                  <a:gd name="T78" fmla="*/ 1 w 45"/>
                  <a:gd name="T79" fmla="*/ 0 h 78"/>
                  <a:gd name="T80" fmla="*/ 1 w 45"/>
                  <a:gd name="T81" fmla="*/ 0 h 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5" h="78">
                    <a:moveTo>
                      <a:pt x="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4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0" y="63"/>
                    </a:lnTo>
                    <a:lnTo>
                      <a:pt x="15" y="71"/>
                    </a:lnTo>
                    <a:lnTo>
                      <a:pt x="19" y="74"/>
                    </a:lnTo>
                    <a:lnTo>
                      <a:pt x="23" y="77"/>
                    </a:lnTo>
                    <a:lnTo>
                      <a:pt x="26" y="78"/>
                    </a:lnTo>
                    <a:lnTo>
                      <a:pt x="30" y="78"/>
                    </a:lnTo>
                    <a:lnTo>
                      <a:pt x="32" y="78"/>
                    </a:lnTo>
                    <a:lnTo>
                      <a:pt x="33" y="78"/>
                    </a:lnTo>
                    <a:lnTo>
                      <a:pt x="34" y="77"/>
                    </a:lnTo>
                    <a:lnTo>
                      <a:pt x="36" y="77"/>
                    </a:lnTo>
                    <a:lnTo>
                      <a:pt x="40" y="73"/>
                    </a:lnTo>
                    <a:lnTo>
                      <a:pt x="43" y="68"/>
                    </a:lnTo>
                    <a:lnTo>
                      <a:pt x="45" y="63"/>
                    </a:lnTo>
                    <a:lnTo>
                      <a:pt x="45" y="60"/>
                    </a:lnTo>
                    <a:lnTo>
                      <a:pt x="45" y="56"/>
                    </a:lnTo>
                    <a:lnTo>
                      <a:pt x="45" y="42"/>
                    </a:lnTo>
                    <a:lnTo>
                      <a:pt x="44" y="34"/>
                    </a:lnTo>
                    <a:lnTo>
                      <a:pt x="43" y="26"/>
                    </a:lnTo>
                    <a:lnTo>
                      <a:pt x="40" y="20"/>
                    </a:lnTo>
                    <a:lnTo>
                      <a:pt x="37" y="15"/>
                    </a:lnTo>
                    <a:lnTo>
                      <a:pt x="34" y="11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2" name="Freeform 1282"/>
              <p:cNvSpPr>
                <a:spLocks/>
              </p:cNvSpPr>
              <p:nvPr userDrawn="1"/>
            </p:nvSpPr>
            <p:spPr bwMode="auto">
              <a:xfrm>
                <a:off x="3104" y="3037"/>
                <a:ext cx="24" cy="40"/>
              </a:xfrm>
              <a:custGeom>
                <a:avLst/>
                <a:gdLst>
                  <a:gd name="T0" fmla="*/ 1 w 48"/>
                  <a:gd name="T1" fmla="*/ 0 h 79"/>
                  <a:gd name="T2" fmla="*/ 1 w 48"/>
                  <a:gd name="T3" fmla="*/ 0 h 79"/>
                  <a:gd name="T4" fmla="*/ 1 w 48"/>
                  <a:gd name="T5" fmla="*/ 0 h 79"/>
                  <a:gd name="T6" fmla="*/ 1 w 48"/>
                  <a:gd name="T7" fmla="*/ 1 h 79"/>
                  <a:gd name="T8" fmla="*/ 1 w 48"/>
                  <a:gd name="T9" fmla="*/ 1 h 79"/>
                  <a:gd name="T10" fmla="*/ 1 w 48"/>
                  <a:gd name="T11" fmla="*/ 1 h 79"/>
                  <a:gd name="T12" fmla="*/ 1 w 48"/>
                  <a:gd name="T13" fmla="*/ 1 h 79"/>
                  <a:gd name="T14" fmla="*/ 1 w 48"/>
                  <a:gd name="T15" fmla="*/ 1 h 79"/>
                  <a:gd name="T16" fmla="*/ 1 w 48"/>
                  <a:gd name="T17" fmla="*/ 1 h 79"/>
                  <a:gd name="T18" fmla="*/ 0 w 48"/>
                  <a:gd name="T19" fmla="*/ 1 h 79"/>
                  <a:gd name="T20" fmla="*/ 0 w 48"/>
                  <a:gd name="T21" fmla="*/ 1 h 79"/>
                  <a:gd name="T22" fmla="*/ 0 w 48"/>
                  <a:gd name="T23" fmla="*/ 1 h 79"/>
                  <a:gd name="T24" fmla="*/ 1 w 48"/>
                  <a:gd name="T25" fmla="*/ 1 h 79"/>
                  <a:gd name="T26" fmla="*/ 1 w 48"/>
                  <a:gd name="T27" fmla="*/ 1 h 79"/>
                  <a:gd name="T28" fmla="*/ 1 w 48"/>
                  <a:gd name="T29" fmla="*/ 1 h 79"/>
                  <a:gd name="T30" fmla="*/ 1 w 48"/>
                  <a:gd name="T31" fmla="*/ 1 h 79"/>
                  <a:gd name="T32" fmla="*/ 1 w 48"/>
                  <a:gd name="T33" fmla="*/ 1 h 79"/>
                  <a:gd name="T34" fmla="*/ 1 w 48"/>
                  <a:gd name="T35" fmla="*/ 1 h 79"/>
                  <a:gd name="T36" fmla="*/ 1 w 48"/>
                  <a:gd name="T37" fmla="*/ 1 h 79"/>
                  <a:gd name="T38" fmla="*/ 1 w 48"/>
                  <a:gd name="T39" fmla="*/ 1 h 79"/>
                  <a:gd name="T40" fmla="*/ 1 w 48"/>
                  <a:gd name="T41" fmla="*/ 1 h 79"/>
                  <a:gd name="T42" fmla="*/ 1 w 48"/>
                  <a:gd name="T43" fmla="*/ 1 h 79"/>
                  <a:gd name="T44" fmla="*/ 1 w 48"/>
                  <a:gd name="T45" fmla="*/ 1 h 79"/>
                  <a:gd name="T46" fmla="*/ 1 w 48"/>
                  <a:gd name="T47" fmla="*/ 1 h 79"/>
                  <a:gd name="T48" fmla="*/ 1 w 48"/>
                  <a:gd name="T49" fmla="*/ 1 h 79"/>
                  <a:gd name="T50" fmla="*/ 1 w 48"/>
                  <a:gd name="T51" fmla="*/ 1 h 79"/>
                  <a:gd name="T52" fmla="*/ 1 w 48"/>
                  <a:gd name="T53" fmla="*/ 1 h 79"/>
                  <a:gd name="T54" fmla="*/ 1 w 48"/>
                  <a:gd name="T55" fmla="*/ 1 h 79"/>
                  <a:gd name="T56" fmla="*/ 1 w 48"/>
                  <a:gd name="T57" fmla="*/ 1 h 79"/>
                  <a:gd name="T58" fmla="*/ 1 w 48"/>
                  <a:gd name="T59" fmla="*/ 1 h 79"/>
                  <a:gd name="T60" fmla="*/ 1 w 48"/>
                  <a:gd name="T61" fmla="*/ 1 h 79"/>
                  <a:gd name="T62" fmla="*/ 1 w 48"/>
                  <a:gd name="T63" fmla="*/ 1 h 79"/>
                  <a:gd name="T64" fmla="*/ 1 w 48"/>
                  <a:gd name="T65" fmla="*/ 1 h 79"/>
                  <a:gd name="T66" fmla="*/ 1 w 48"/>
                  <a:gd name="T67" fmla="*/ 1 h 79"/>
                  <a:gd name="T68" fmla="*/ 1 w 48"/>
                  <a:gd name="T69" fmla="*/ 1 h 79"/>
                  <a:gd name="T70" fmla="*/ 1 w 48"/>
                  <a:gd name="T71" fmla="*/ 1 h 79"/>
                  <a:gd name="T72" fmla="*/ 1 w 48"/>
                  <a:gd name="T73" fmla="*/ 1 h 79"/>
                  <a:gd name="T74" fmla="*/ 1 w 48"/>
                  <a:gd name="T75" fmla="*/ 1 h 79"/>
                  <a:gd name="T76" fmla="*/ 1 w 48"/>
                  <a:gd name="T77" fmla="*/ 1 h 79"/>
                  <a:gd name="T78" fmla="*/ 1 w 48"/>
                  <a:gd name="T79" fmla="*/ 1 h 79"/>
                  <a:gd name="T80" fmla="*/ 1 w 48"/>
                  <a:gd name="T81" fmla="*/ 1 h 79"/>
                  <a:gd name="T82" fmla="*/ 1 w 48"/>
                  <a:gd name="T83" fmla="*/ 1 h 79"/>
                  <a:gd name="T84" fmla="*/ 1 w 48"/>
                  <a:gd name="T85" fmla="*/ 0 h 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8" h="79">
                    <a:moveTo>
                      <a:pt x="18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1" y="42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9" y="63"/>
                    </a:lnTo>
                    <a:lnTo>
                      <a:pt x="12" y="67"/>
                    </a:lnTo>
                    <a:lnTo>
                      <a:pt x="16" y="71"/>
                    </a:lnTo>
                    <a:lnTo>
                      <a:pt x="19" y="75"/>
                    </a:lnTo>
                    <a:lnTo>
                      <a:pt x="23" y="78"/>
                    </a:lnTo>
                    <a:lnTo>
                      <a:pt x="27" y="79"/>
                    </a:lnTo>
                    <a:lnTo>
                      <a:pt x="31" y="79"/>
                    </a:lnTo>
                    <a:lnTo>
                      <a:pt x="33" y="79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38" y="78"/>
                    </a:lnTo>
                    <a:lnTo>
                      <a:pt x="40" y="77"/>
                    </a:lnTo>
                    <a:lnTo>
                      <a:pt x="41" y="75"/>
                    </a:lnTo>
                    <a:lnTo>
                      <a:pt x="44" y="71"/>
                    </a:lnTo>
                    <a:lnTo>
                      <a:pt x="45" y="68"/>
                    </a:lnTo>
                    <a:lnTo>
                      <a:pt x="47" y="66"/>
                    </a:lnTo>
                    <a:lnTo>
                      <a:pt x="48" y="59"/>
                    </a:lnTo>
                    <a:lnTo>
                      <a:pt x="48" y="52"/>
                    </a:lnTo>
                    <a:lnTo>
                      <a:pt x="48" y="45"/>
                    </a:lnTo>
                    <a:lnTo>
                      <a:pt x="47" y="37"/>
                    </a:lnTo>
                    <a:lnTo>
                      <a:pt x="44" y="28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3" name="Freeform 1283"/>
              <p:cNvSpPr>
                <a:spLocks/>
              </p:cNvSpPr>
              <p:nvPr userDrawn="1"/>
            </p:nvSpPr>
            <p:spPr bwMode="auto">
              <a:xfrm>
                <a:off x="2968" y="2651"/>
                <a:ext cx="22" cy="39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1 h 77"/>
                  <a:gd name="T6" fmla="*/ 1 w 44"/>
                  <a:gd name="T7" fmla="*/ 1 h 77"/>
                  <a:gd name="T8" fmla="*/ 1 w 44"/>
                  <a:gd name="T9" fmla="*/ 1 h 77"/>
                  <a:gd name="T10" fmla="*/ 1 w 44"/>
                  <a:gd name="T11" fmla="*/ 1 h 77"/>
                  <a:gd name="T12" fmla="*/ 1 w 44"/>
                  <a:gd name="T13" fmla="*/ 1 h 77"/>
                  <a:gd name="T14" fmla="*/ 1 w 44"/>
                  <a:gd name="T15" fmla="*/ 1 h 77"/>
                  <a:gd name="T16" fmla="*/ 1 w 44"/>
                  <a:gd name="T17" fmla="*/ 1 h 77"/>
                  <a:gd name="T18" fmla="*/ 1 w 44"/>
                  <a:gd name="T19" fmla="*/ 1 h 77"/>
                  <a:gd name="T20" fmla="*/ 0 w 44"/>
                  <a:gd name="T21" fmla="*/ 1 h 77"/>
                  <a:gd name="T22" fmla="*/ 1 w 44"/>
                  <a:gd name="T23" fmla="*/ 1 h 77"/>
                  <a:gd name="T24" fmla="*/ 1 w 44"/>
                  <a:gd name="T25" fmla="*/ 1 h 77"/>
                  <a:gd name="T26" fmla="*/ 1 w 44"/>
                  <a:gd name="T27" fmla="*/ 1 h 77"/>
                  <a:gd name="T28" fmla="*/ 1 w 44"/>
                  <a:gd name="T29" fmla="*/ 1 h 77"/>
                  <a:gd name="T30" fmla="*/ 1 w 44"/>
                  <a:gd name="T31" fmla="*/ 1 h 77"/>
                  <a:gd name="T32" fmla="*/ 1 w 44"/>
                  <a:gd name="T33" fmla="*/ 1 h 77"/>
                  <a:gd name="T34" fmla="*/ 1 w 44"/>
                  <a:gd name="T35" fmla="*/ 1 h 77"/>
                  <a:gd name="T36" fmla="*/ 1 w 44"/>
                  <a:gd name="T37" fmla="*/ 1 h 77"/>
                  <a:gd name="T38" fmla="*/ 1 w 44"/>
                  <a:gd name="T39" fmla="*/ 1 h 77"/>
                  <a:gd name="T40" fmla="*/ 1 w 44"/>
                  <a:gd name="T41" fmla="*/ 1 h 77"/>
                  <a:gd name="T42" fmla="*/ 1 w 44"/>
                  <a:gd name="T43" fmla="*/ 1 h 77"/>
                  <a:gd name="T44" fmla="*/ 1 w 44"/>
                  <a:gd name="T45" fmla="*/ 1 h 77"/>
                  <a:gd name="T46" fmla="*/ 1 w 44"/>
                  <a:gd name="T47" fmla="*/ 1 h 77"/>
                  <a:gd name="T48" fmla="*/ 1 w 44"/>
                  <a:gd name="T49" fmla="*/ 1 h 77"/>
                  <a:gd name="T50" fmla="*/ 1 w 44"/>
                  <a:gd name="T51" fmla="*/ 1 h 77"/>
                  <a:gd name="T52" fmla="*/ 1 w 44"/>
                  <a:gd name="T53" fmla="*/ 1 h 77"/>
                  <a:gd name="T54" fmla="*/ 1 w 44"/>
                  <a:gd name="T55" fmla="*/ 1 h 77"/>
                  <a:gd name="T56" fmla="*/ 1 w 44"/>
                  <a:gd name="T57" fmla="*/ 1 h 77"/>
                  <a:gd name="T58" fmla="*/ 1 w 44"/>
                  <a:gd name="T59" fmla="*/ 1 h 77"/>
                  <a:gd name="T60" fmla="*/ 1 w 44"/>
                  <a:gd name="T61" fmla="*/ 1 h 77"/>
                  <a:gd name="T62" fmla="*/ 1 w 44"/>
                  <a:gd name="T63" fmla="*/ 1 h 77"/>
                  <a:gd name="T64" fmla="*/ 1 w 44"/>
                  <a:gd name="T65" fmla="*/ 1 h 77"/>
                  <a:gd name="T66" fmla="*/ 1 w 44"/>
                  <a:gd name="T67" fmla="*/ 1 h 77"/>
                  <a:gd name="T68" fmla="*/ 1 w 44"/>
                  <a:gd name="T69" fmla="*/ 1 h 77"/>
                  <a:gd name="T70" fmla="*/ 1 w 44"/>
                  <a:gd name="T71" fmla="*/ 1 h 77"/>
                  <a:gd name="T72" fmla="*/ 1 w 44"/>
                  <a:gd name="T73" fmla="*/ 1 h 77"/>
                  <a:gd name="T74" fmla="*/ 1 w 44"/>
                  <a:gd name="T75" fmla="*/ 1 h 77"/>
                  <a:gd name="T76" fmla="*/ 1 w 44"/>
                  <a:gd name="T77" fmla="*/ 1 h 77"/>
                  <a:gd name="T78" fmla="*/ 1 w 44"/>
                  <a:gd name="T79" fmla="*/ 1 h 77"/>
                  <a:gd name="T80" fmla="*/ 1 w 44"/>
                  <a:gd name="T81" fmla="*/ 1 h 77"/>
                  <a:gd name="T82" fmla="*/ 1 w 44"/>
                  <a:gd name="T83" fmla="*/ 0 h 77"/>
                  <a:gd name="T84" fmla="*/ 1 w 44"/>
                  <a:gd name="T85" fmla="*/ 0 h 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4" h="77">
                    <a:moveTo>
                      <a:pt x="17" y="0"/>
                    </a:move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2" y="24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3" y="46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5" y="72"/>
                    </a:lnTo>
                    <a:lnTo>
                      <a:pt x="19" y="74"/>
                    </a:lnTo>
                    <a:lnTo>
                      <a:pt x="22" y="77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30" y="77"/>
                    </a:lnTo>
                    <a:lnTo>
                      <a:pt x="33" y="77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7" y="73"/>
                    </a:lnTo>
                    <a:lnTo>
                      <a:pt x="39" y="72"/>
                    </a:lnTo>
                    <a:lnTo>
                      <a:pt x="41" y="66"/>
                    </a:lnTo>
                    <a:lnTo>
                      <a:pt x="43" y="61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4" y="47"/>
                    </a:lnTo>
                    <a:lnTo>
                      <a:pt x="44" y="40"/>
                    </a:lnTo>
                    <a:lnTo>
                      <a:pt x="43" y="32"/>
                    </a:lnTo>
                    <a:lnTo>
                      <a:pt x="40" y="25"/>
                    </a:lnTo>
                    <a:lnTo>
                      <a:pt x="39" y="19"/>
                    </a:lnTo>
                    <a:lnTo>
                      <a:pt x="36" y="14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4" name="Freeform 1284"/>
              <p:cNvSpPr>
                <a:spLocks/>
              </p:cNvSpPr>
              <p:nvPr userDrawn="1"/>
            </p:nvSpPr>
            <p:spPr bwMode="auto">
              <a:xfrm>
                <a:off x="3012" y="2777"/>
                <a:ext cx="23" cy="39"/>
              </a:xfrm>
              <a:custGeom>
                <a:avLst/>
                <a:gdLst>
                  <a:gd name="T0" fmla="*/ 1 w 45"/>
                  <a:gd name="T1" fmla="*/ 0 h 78"/>
                  <a:gd name="T2" fmla="*/ 1 w 45"/>
                  <a:gd name="T3" fmla="*/ 0 h 78"/>
                  <a:gd name="T4" fmla="*/ 1 w 45"/>
                  <a:gd name="T5" fmla="*/ 0 h 78"/>
                  <a:gd name="T6" fmla="*/ 1 w 45"/>
                  <a:gd name="T7" fmla="*/ 1 h 78"/>
                  <a:gd name="T8" fmla="*/ 1 w 45"/>
                  <a:gd name="T9" fmla="*/ 1 h 78"/>
                  <a:gd name="T10" fmla="*/ 1 w 45"/>
                  <a:gd name="T11" fmla="*/ 1 h 78"/>
                  <a:gd name="T12" fmla="*/ 1 w 45"/>
                  <a:gd name="T13" fmla="*/ 1 h 78"/>
                  <a:gd name="T14" fmla="*/ 1 w 45"/>
                  <a:gd name="T15" fmla="*/ 1 h 78"/>
                  <a:gd name="T16" fmla="*/ 1 w 45"/>
                  <a:gd name="T17" fmla="*/ 1 h 78"/>
                  <a:gd name="T18" fmla="*/ 0 w 45"/>
                  <a:gd name="T19" fmla="*/ 1 h 78"/>
                  <a:gd name="T20" fmla="*/ 0 w 45"/>
                  <a:gd name="T21" fmla="*/ 1 h 78"/>
                  <a:gd name="T22" fmla="*/ 1 w 45"/>
                  <a:gd name="T23" fmla="*/ 1 h 78"/>
                  <a:gd name="T24" fmla="*/ 1 w 45"/>
                  <a:gd name="T25" fmla="*/ 1 h 78"/>
                  <a:gd name="T26" fmla="*/ 1 w 45"/>
                  <a:gd name="T27" fmla="*/ 1 h 78"/>
                  <a:gd name="T28" fmla="*/ 1 w 45"/>
                  <a:gd name="T29" fmla="*/ 1 h 78"/>
                  <a:gd name="T30" fmla="*/ 1 w 45"/>
                  <a:gd name="T31" fmla="*/ 1 h 78"/>
                  <a:gd name="T32" fmla="*/ 1 w 45"/>
                  <a:gd name="T33" fmla="*/ 1 h 78"/>
                  <a:gd name="T34" fmla="*/ 1 w 45"/>
                  <a:gd name="T35" fmla="*/ 1 h 78"/>
                  <a:gd name="T36" fmla="*/ 1 w 45"/>
                  <a:gd name="T37" fmla="*/ 1 h 78"/>
                  <a:gd name="T38" fmla="*/ 1 w 45"/>
                  <a:gd name="T39" fmla="*/ 1 h 78"/>
                  <a:gd name="T40" fmla="*/ 1 w 45"/>
                  <a:gd name="T41" fmla="*/ 1 h 78"/>
                  <a:gd name="T42" fmla="*/ 1 w 45"/>
                  <a:gd name="T43" fmla="*/ 1 h 78"/>
                  <a:gd name="T44" fmla="*/ 1 w 45"/>
                  <a:gd name="T45" fmla="*/ 1 h 78"/>
                  <a:gd name="T46" fmla="*/ 1 w 45"/>
                  <a:gd name="T47" fmla="*/ 1 h 78"/>
                  <a:gd name="T48" fmla="*/ 1 w 45"/>
                  <a:gd name="T49" fmla="*/ 1 h 78"/>
                  <a:gd name="T50" fmla="*/ 1 w 45"/>
                  <a:gd name="T51" fmla="*/ 1 h 78"/>
                  <a:gd name="T52" fmla="*/ 1 w 45"/>
                  <a:gd name="T53" fmla="*/ 1 h 78"/>
                  <a:gd name="T54" fmla="*/ 1 w 45"/>
                  <a:gd name="T55" fmla="*/ 1 h 78"/>
                  <a:gd name="T56" fmla="*/ 1 w 45"/>
                  <a:gd name="T57" fmla="*/ 1 h 78"/>
                  <a:gd name="T58" fmla="*/ 1 w 45"/>
                  <a:gd name="T59" fmla="*/ 1 h 78"/>
                  <a:gd name="T60" fmla="*/ 1 w 45"/>
                  <a:gd name="T61" fmla="*/ 1 h 78"/>
                  <a:gd name="T62" fmla="*/ 1 w 45"/>
                  <a:gd name="T63" fmla="*/ 1 h 78"/>
                  <a:gd name="T64" fmla="*/ 1 w 45"/>
                  <a:gd name="T65" fmla="*/ 1 h 78"/>
                  <a:gd name="T66" fmla="*/ 1 w 45"/>
                  <a:gd name="T67" fmla="*/ 1 h 78"/>
                  <a:gd name="T68" fmla="*/ 1 w 45"/>
                  <a:gd name="T69" fmla="*/ 1 h 78"/>
                  <a:gd name="T70" fmla="*/ 1 w 45"/>
                  <a:gd name="T71" fmla="*/ 1 h 78"/>
                  <a:gd name="T72" fmla="*/ 1 w 45"/>
                  <a:gd name="T73" fmla="*/ 1 h 78"/>
                  <a:gd name="T74" fmla="*/ 1 w 45"/>
                  <a:gd name="T75" fmla="*/ 1 h 78"/>
                  <a:gd name="T76" fmla="*/ 1 w 45"/>
                  <a:gd name="T77" fmla="*/ 1 h 78"/>
                  <a:gd name="T78" fmla="*/ 1 w 45"/>
                  <a:gd name="T79" fmla="*/ 1 h 78"/>
                  <a:gd name="T80" fmla="*/ 1 w 45"/>
                  <a:gd name="T81" fmla="*/ 0 h 78"/>
                  <a:gd name="T82" fmla="*/ 1 w 45"/>
                  <a:gd name="T83" fmla="*/ 0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" h="78">
                    <a:moveTo>
                      <a:pt x="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9" y="63"/>
                    </a:lnTo>
                    <a:lnTo>
                      <a:pt x="15" y="71"/>
                    </a:lnTo>
                    <a:lnTo>
                      <a:pt x="19" y="74"/>
                    </a:lnTo>
                    <a:lnTo>
                      <a:pt x="22" y="77"/>
                    </a:lnTo>
                    <a:lnTo>
                      <a:pt x="26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3" y="77"/>
                    </a:lnTo>
                    <a:lnTo>
                      <a:pt x="34" y="77"/>
                    </a:lnTo>
                    <a:lnTo>
                      <a:pt x="35" y="75"/>
                    </a:lnTo>
                    <a:lnTo>
                      <a:pt x="39" y="73"/>
                    </a:lnTo>
                    <a:lnTo>
                      <a:pt x="42" y="67"/>
                    </a:lnTo>
                    <a:lnTo>
                      <a:pt x="44" y="62"/>
                    </a:lnTo>
                    <a:lnTo>
                      <a:pt x="45" y="59"/>
                    </a:lnTo>
                    <a:lnTo>
                      <a:pt x="45" y="56"/>
                    </a:lnTo>
                    <a:lnTo>
                      <a:pt x="45" y="48"/>
                    </a:lnTo>
                    <a:lnTo>
                      <a:pt x="45" y="41"/>
                    </a:lnTo>
                    <a:lnTo>
                      <a:pt x="44" y="33"/>
                    </a:lnTo>
                    <a:lnTo>
                      <a:pt x="41" y="26"/>
                    </a:lnTo>
                    <a:lnTo>
                      <a:pt x="38" y="19"/>
                    </a:lnTo>
                    <a:lnTo>
                      <a:pt x="35" y="15"/>
                    </a:lnTo>
                    <a:lnTo>
                      <a:pt x="33" y="9"/>
                    </a:lnTo>
                    <a:lnTo>
                      <a:pt x="30" y="7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5" name="Freeform 1285"/>
              <p:cNvSpPr>
                <a:spLocks/>
              </p:cNvSpPr>
              <p:nvPr userDrawn="1"/>
            </p:nvSpPr>
            <p:spPr bwMode="auto">
              <a:xfrm>
                <a:off x="3081" y="2971"/>
                <a:ext cx="24" cy="40"/>
              </a:xfrm>
              <a:custGeom>
                <a:avLst/>
                <a:gdLst>
                  <a:gd name="T0" fmla="*/ 1 w 48"/>
                  <a:gd name="T1" fmla="*/ 0 h 79"/>
                  <a:gd name="T2" fmla="*/ 1 w 48"/>
                  <a:gd name="T3" fmla="*/ 0 h 79"/>
                  <a:gd name="T4" fmla="*/ 1 w 48"/>
                  <a:gd name="T5" fmla="*/ 0 h 79"/>
                  <a:gd name="T6" fmla="*/ 1 w 48"/>
                  <a:gd name="T7" fmla="*/ 1 h 79"/>
                  <a:gd name="T8" fmla="*/ 1 w 48"/>
                  <a:gd name="T9" fmla="*/ 1 h 79"/>
                  <a:gd name="T10" fmla="*/ 1 w 48"/>
                  <a:gd name="T11" fmla="*/ 1 h 79"/>
                  <a:gd name="T12" fmla="*/ 1 w 48"/>
                  <a:gd name="T13" fmla="*/ 1 h 79"/>
                  <a:gd name="T14" fmla="*/ 1 w 48"/>
                  <a:gd name="T15" fmla="*/ 1 h 79"/>
                  <a:gd name="T16" fmla="*/ 0 w 48"/>
                  <a:gd name="T17" fmla="*/ 1 h 79"/>
                  <a:gd name="T18" fmla="*/ 0 w 48"/>
                  <a:gd name="T19" fmla="*/ 1 h 79"/>
                  <a:gd name="T20" fmla="*/ 0 w 48"/>
                  <a:gd name="T21" fmla="*/ 1 h 79"/>
                  <a:gd name="T22" fmla="*/ 1 w 48"/>
                  <a:gd name="T23" fmla="*/ 1 h 79"/>
                  <a:gd name="T24" fmla="*/ 1 w 48"/>
                  <a:gd name="T25" fmla="*/ 1 h 79"/>
                  <a:gd name="T26" fmla="*/ 1 w 48"/>
                  <a:gd name="T27" fmla="*/ 1 h 79"/>
                  <a:gd name="T28" fmla="*/ 1 w 48"/>
                  <a:gd name="T29" fmla="*/ 1 h 79"/>
                  <a:gd name="T30" fmla="*/ 1 w 48"/>
                  <a:gd name="T31" fmla="*/ 1 h 79"/>
                  <a:gd name="T32" fmla="*/ 1 w 48"/>
                  <a:gd name="T33" fmla="*/ 1 h 79"/>
                  <a:gd name="T34" fmla="*/ 1 w 48"/>
                  <a:gd name="T35" fmla="*/ 1 h 79"/>
                  <a:gd name="T36" fmla="*/ 1 w 48"/>
                  <a:gd name="T37" fmla="*/ 1 h 79"/>
                  <a:gd name="T38" fmla="*/ 1 w 48"/>
                  <a:gd name="T39" fmla="*/ 1 h 79"/>
                  <a:gd name="T40" fmla="*/ 1 w 48"/>
                  <a:gd name="T41" fmla="*/ 1 h 79"/>
                  <a:gd name="T42" fmla="*/ 1 w 48"/>
                  <a:gd name="T43" fmla="*/ 1 h 79"/>
                  <a:gd name="T44" fmla="*/ 1 w 48"/>
                  <a:gd name="T45" fmla="*/ 1 h 79"/>
                  <a:gd name="T46" fmla="*/ 1 w 48"/>
                  <a:gd name="T47" fmla="*/ 1 h 79"/>
                  <a:gd name="T48" fmla="*/ 1 w 48"/>
                  <a:gd name="T49" fmla="*/ 1 h 79"/>
                  <a:gd name="T50" fmla="*/ 1 w 48"/>
                  <a:gd name="T51" fmla="*/ 1 h 79"/>
                  <a:gd name="T52" fmla="*/ 1 w 48"/>
                  <a:gd name="T53" fmla="*/ 1 h 79"/>
                  <a:gd name="T54" fmla="*/ 1 w 48"/>
                  <a:gd name="T55" fmla="*/ 1 h 79"/>
                  <a:gd name="T56" fmla="*/ 1 w 48"/>
                  <a:gd name="T57" fmla="*/ 1 h 79"/>
                  <a:gd name="T58" fmla="*/ 1 w 48"/>
                  <a:gd name="T59" fmla="*/ 1 h 79"/>
                  <a:gd name="T60" fmla="*/ 1 w 48"/>
                  <a:gd name="T61" fmla="*/ 1 h 79"/>
                  <a:gd name="T62" fmla="*/ 1 w 48"/>
                  <a:gd name="T63" fmla="*/ 1 h 79"/>
                  <a:gd name="T64" fmla="*/ 1 w 48"/>
                  <a:gd name="T65" fmla="*/ 1 h 79"/>
                  <a:gd name="T66" fmla="*/ 1 w 48"/>
                  <a:gd name="T67" fmla="*/ 1 h 79"/>
                  <a:gd name="T68" fmla="*/ 1 w 48"/>
                  <a:gd name="T69" fmla="*/ 1 h 79"/>
                  <a:gd name="T70" fmla="*/ 1 w 48"/>
                  <a:gd name="T71" fmla="*/ 1 h 79"/>
                  <a:gd name="T72" fmla="*/ 1 w 48"/>
                  <a:gd name="T73" fmla="*/ 1 h 79"/>
                  <a:gd name="T74" fmla="*/ 1 w 48"/>
                  <a:gd name="T75" fmla="*/ 1 h 79"/>
                  <a:gd name="T76" fmla="*/ 1 w 48"/>
                  <a:gd name="T77" fmla="*/ 1 h 79"/>
                  <a:gd name="T78" fmla="*/ 1 w 48"/>
                  <a:gd name="T79" fmla="*/ 1 h 79"/>
                  <a:gd name="T80" fmla="*/ 1 w 48"/>
                  <a:gd name="T81" fmla="*/ 0 h 79"/>
                  <a:gd name="T82" fmla="*/ 1 w 48"/>
                  <a:gd name="T83" fmla="*/ 0 h 7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8" h="79">
                    <a:moveTo>
                      <a:pt x="17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1" y="42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10" y="63"/>
                    </a:lnTo>
                    <a:lnTo>
                      <a:pt x="12" y="67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3" y="77"/>
                    </a:lnTo>
                    <a:lnTo>
                      <a:pt x="28" y="78"/>
                    </a:lnTo>
                    <a:lnTo>
                      <a:pt x="30" y="79"/>
                    </a:lnTo>
                    <a:lnTo>
                      <a:pt x="32" y="79"/>
                    </a:lnTo>
                    <a:lnTo>
                      <a:pt x="34" y="79"/>
                    </a:lnTo>
                    <a:lnTo>
                      <a:pt x="36" y="78"/>
                    </a:lnTo>
                    <a:lnTo>
                      <a:pt x="37" y="78"/>
                    </a:lnTo>
                    <a:lnTo>
                      <a:pt x="40" y="77"/>
                    </a:lnTo>
                    <a:lnTo>
                      <a:pt x="41" y="74"/>
                    </a:lnTo>
                    <a:lnTo>
                      <a:pt x="44" y="70"/>
                    </a:lnTo>
                    <a:lnTo>
                      <a:pt x="45" y="64"/>
                    </a:lnTo>
                    <a:lnTo>
                      <a:pt x="47" y="59"/>
                    </a:lnTo>
                    <a:lnTo>
                      <a:pt x="48" y="50"/>
                    </a:lnTo>
                    <a:lnTo>
                      <a:pt x="47" y="44"/>
                    </a:lnTo>
                    <a:lnTo>
                      <a:pt x="45" y="35"/>
                    </a:lnTo>
                    <a:lnTo>
                      <a:pt x="44" y="27"/>
                    </a:lnTo>
                    <a:lnTo>
                      <a:pt x="41" y="22"/>
                    </a:lnTo>
                    <a:lnTo>
                      <a:pt x="39" y="16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6" name="Freeform 1286"/>
              <p:cNvSpPr>
                <a:spLocks/>
              </p:cNvSpPr>
              <p:nvPr userDrawn="1"/>
            </p:nvSpPr>
            <p:spPr bwMode="auto">
              <a:xfrm>
                <a:off x="2946" y="2589"/>
                <a:ext cx="22" cy="39"/>
              </a:xfrm>
              <a:custGeom>
                <a:avLst/>
                <a:gdLst>
                  <a:gd name="T0" fmla="*/ 1 w 42"/>
                  <a:gd name="T1" fmla="*/ 0 h 77"/>
                  <a:gd name="T2" fmla="*/ 1 w 42"/>
                  <a:gd name="T3" fmla="*/ 0 h 77"/>
                  <a:gd name="T4" fmla="*/ 1 w 42"/>
                  <a:gd name="T5" fmla="*/ 1 h 77"/>
                  <a:gd name="T6" fmla="*/ 1 w 42"/>
                  <a:gd name="T7" fmla="*/ 1 h 77"/>
                  <a:gd name="T8" fmla="*/ 1 w 42"/>
                  <a:gd name="T9" fmla="*/ 1 h 77"/>
                  <a:gd name="T10" fmla="*/ 1 w 42"/>
                  <a:gd name="T11" fmla="*/ 1 h 77"/>
                  <a:gd name="T12" fmla="*/ 1 w 42"/>
                  <a:gd name="T13" fmla="*/ 1 h 77"/>
                  <a:gd name="T14" fmla="*/ 1 w 42"/>
                  <a:gd name="T15" fmla="*/ 1 h 77"/>
                  <a:gd name="T16" fmla="*/ 1 w 42"/>
                  <a:gd name="T17" fmla="*/ 1 h 77"/>
                  <a:gd name="T18" fmla="*/ 0 w 42"/>
                  <a:gd name="T19" fmla="*/ 1 h 77"/>
                  <a:gd name="T20" fmla="*/ 0 w 42"/>
                  <a:gd name="T21" fmla="*/ 1 h 77"/>
                  <a:gd name="T22" fmla="*/ 0 w 42"/>
                  <a:gd name="T23" fmla="*/ 1 h 77"/>
                  <a:gd name="T24" fmla="*/ 1 w 42"/>
                  <a:gd name="T25" fmla="*/ 1 h 77"/>
                  <a:gd name="T26" fmla="*/ 1 w 42"/>
                  <a:gd name="T27" fmla="*/ 1 h 77"/>
                  <a:gd name="T28" fmla="*/ 1 w 42"/>
                  <a:gd name="T29" fmla="*/ 1 h 77"/>
                  <a:gd name="T30" fmla="*/ 1 w 42"/>
                  <a:gd name="T31" fmla="*/ 1 h 77"/>
                  <a:gd name="T32" fmla="*/ 1 w 42"/>
                  <a:gd name="T33" fmla="*/ 1 h 77"/>
                  <a:gd name="T34" fmla="*/ 1 w 42"/>
                  <a:gd name="T35" fmla="*/ 1 h 77"/>
                  <a:gd name="T36" fmla="*/ 1 w 42"/>
                  <a:gd name="T37" fmla="*/ 1 h 77"/>
                  <a:gd name="T38" fmla="*/ 1 w 42"/>
                  <a:gd name="T39" fmla="*/ 1 h 77"/>
                  <a:gd name="T40" fmla="*/ 1 w 42"/>
                  <a:gd name="T41" fmla="*/ 1 h 77"/>
                  <a:gd name="T42" fmla="*/ 1 w 42"/>
                  <a:gd name="T43" fmla="*/ 1 h 77"/>
                  <a:gd name="T44" fmla="*/ 1 w 42"/>
                  <a:gd name="T45" fmla="*/ 1 h 77"/>
                  <a:gd name="T46" fmla="*/ 1 w 42"/>
                  <a:gd name="T47" fmla="*/ 1 h 77"/>
                  <a:gd name="T48" fmla="*/ 1 w 42"/>
                  <a:gd name="T49" fmla="*/ 1 h 77"/>
                  <a:gd name="T50" fmla="*/ 1 w 42"/>
                  <a:gd name="T51" fmla="*/ 1 h 77"/>
                  <a:gd name="T52" fmla="*/ 1 w 42"/>
                  <a:gd name="T53" fmla="*/ 1 h 77"/>
                  <a:gd name="T54" fmla="*/ 1 w 42"/>
                  <a:gd name="T55" fmla="*/ 1 h 77"/>
                  <a:gd name="T56" fmla="*/ 1 w 42"/>
                  <a:gd name="T57" fmla="*/ 1 h 77"/>
                  <a:gd name="T58" fmla="*/ 1 w 42"/>
                  <a:gd name="T59" fmla="*/ 1 h 77"/>
                  <a:gd name="T60" fmla="*/ 1 w 42"/>
                  <a:gd name="T61" fmla="*/ 1 h 77"/>
                  <a:gd name="T62" fmla="*/ 1 w 42"/>
                  <a:gd name="T63" fmla="*/ 1 h 77"/>
                  <a:gd name="T64" fmla="*/ 1 w 42"/>
                  <a:gd name="T65" fmla="*/ 1 h 77"/>
                  <a:gd name="T66" fmla="*/ 1 w 42"/>
                  <a:gd name="T67" fmla="*/ 1 h 77"/>
                  <a:gd name="T68" fmla="*/ 1 w 42"/>
                  <a:gd name="T69" fmla="*/ 1 h 77"/>
                  <a:gd name="T70" fmla="*/ 1 w 42"/>
                  <a:gd name="T71" fmla="*/ 1 h 77"/>
                  <a:gd name="T72" fmla="*/ 1 w 42"/>
                  <a:gd name="T73" fmla="*/ 1 h 77"/>
                  <a:gd name="T74" fmla="*/ 1 w 42"/>
                  <a:gd name="T75" fmla="*/ 1 h 77"/>
                  <a:gd name="T76" fmla="*/ 1 w 42"/>
                  <a:gd name="T77" fmla="*/ 1 h 77"/>
                  <a:gd name="T78" fmla="*/ 1 w 42"/>
                  <a:gd name="T79" fmla="*/ 1 h 77"/>
                  <a:gd name="T80" fmla="*/ 1 w 42"/>
                  <a:gd name="T81" fmla="*/ 0 h 77"/>
                  <a:gd name="T82" fmla="*/ 1 w 42"/>
                  <a:gd name="T83" fmla="*/ 0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" h="77">
                    <a:moveTo>
                      <a:pt x="13" y="0"/>
                    </a:moveTo>
                    <a:lnTo>
                      <a:pt x="12" y="0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1" y="69"/>
                    </a:lnTo>
                    <a:lnTo>
                      <a:pt x="13" y="72"/>
                    </a:lnTo>
                    <a:lnTo>
                      <a:pt x="17" y="75"/>
                    </a:lnTo>
                    <a:lnTo>
                      <a:pt x="20" y="76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6"/>
                    </a:lnTo>
                    <a:lnTo>
                      <a:pt x="34" y="75"/>
                    </a:lnTo>
                    <a:lnTo>
                      <a:pt x="37" y="71"/>
                    </a:lnTo>
                    <a:lnTo>
                      <a:pt x="39" y="66"/>
                    </a:lnTo>
                    <a:lnTo>
                      <a:pt x="41" y="61"/>
                    </a:lnTo>
                    <a:lnTo>
                      <a:pt x="42" y="54"/>
                    </a:lnTo>
                    <a:lnTo>
                      <a:pt x="42" y="47"/>
                    </a:lnTo>
                    <a:lnTo>
                      <a:pt x="42" y="39"/>
                    </a:lnTo>
                    <a:lnTo>
                      <a:pt x="41" y="32"/>
                    </a:lnTo>
                    <a:lnTo>
                      <a:pt x="38" y="24"/>
                    </a:lnTo>
                    <a:lnTo>
                      <a:pt x="35" y="18"/>
                    </a:lnTo>
                    <a:lnTo>
                      <a:pt x="34" y="14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7" name="Freeform 1287"/>
              <p:cNvSpPr>
                <a:spLocks/>
              </p:cNvSpPr>
              <p:nvPr userDrawn="1"/>
            </p:nvSpPr>
            <p:spPr bwMode="auto">
              <a:xfrm>
                <a:off x="2990" y="2714"/>
                <a:ext cx="22" cy="39"/>
              </a:xfrm>
              <a:custGeom>
                <a:avLst/>
                <a:gdLst>
                  <a:gd name="T0" fmla="*/ 1 w 44"/>
                  <a:gd name="T1" fmla="*/ 0 h 79"/>
                  <a:gd name="T2" fmla="*/ 1 w 44"/>
                  <a:gd name="T3" fmla="*/ 0 h 79"/>
                  <a:gd name="T4" fmla="*/ 1 w 44"/>
                  <a:gd name="T5" fmla="*/ 0 h 79"/>
                  <a:gd name="T6" fmla="*/ 1 w 44"/>
                  <a:gd name="T7" fmla="*/ 0 h 79"/>
                  <a:gd name="T8" fmla="*/ 1 w 44"/>
                  <a:gd name="T9" fmla="*/ 0 h 79"/>
                  <a:gd name="T10" fmla="*/ 1 w 44"/>
                  <a:gd name="T11" fmla="*/ 0 h 79"/>
                  <a:gd name="T12" fmla="*/ 1 w 44"/>
                  <a:gd name="T13" fmla="*/ 0 h 79"/>
                  <a:gd name="T14" fmla="*/ 1 w 44"/>
                  <a:gd name="T15" fmla="*/ 0 h 79"/>
                  <a:gd name="T16" fmla="*/ 0 w 44"/>
                  <a:gd name="T17" fmla="*/ 0 h 79"/>
                  <a:gd name="T18" fmla="*/ 0 w 44"/>
                  <a:gd name="T19" fmla="*/ 0 h 79"/>
                  <a:gd name="T20" fmla="*/ 0 w 44"/>
                  <a:gd name="T21" fmla="*/ 0 h 79"/>
                  <a:gd name="T22" fmla="*/ 0 w 44"/>
                  <a:gd name="T23" fmla="*/ 0 h 79"/>
                  <a:gd name="T24" fmla="*/ 1 w 44"/>
                  <a:gd name="T25" fmla="*/ 0 h 79"/>
                  <a:gd name="T26" fmla="*/ 1 w 44"/>
                  <a:gd name="T27" fmla="*/ 0 h 79"/>
                  <a:gd name="T28" fmla="*/ 1 w 44"/>
                  <a:gd name="T29" fmla="*/ 0 h 79"/>
                  <a:gd name="T30" fmla="*/ 1 w 44"/>
                  <a:gd name="T31" fmla="*/ 0 h 79"/>
                  <a:gd name="T32" fmla="*/ 1 w 44"/>
                  <a:gd name="T33" fmla="*/ 0 h 79"/>
                  <a:gd name="T34" fmla="*/ 1 w 44"/>
                  <a:gd name="T35" fmla="*/ 0 h 79"/>
                  <a:gd name="T36" fmla="*/ 1 w 44"/>
                  <a:gd name="T37" fmla="*/ 0 h 79"/>
                  <a:gd name="T38" fmla="*/ 1 w 44"/>
                  <a:gd name="T39" fmla="*/ 0 h 79"/>
                  <a:gd name="T40" fmla="*/ 1 w 44"/>
                  <a:gd name="T41" fmla="*/ 0 h 79"/>
                  <a:gd name="T42" fmla="*/ 1 w 44"/>
                  <a:gd name="T43" fmla="*/ 0 h 79"/>
                  <a:gd name="T44" fmla="*/ 1 w 44"/>
                  <a:gd name="T45" fmla="*/ 0 h 79"/>
                  <a:gd name="T46" fmla="*/ 1 w 44"/>
                  <a:gd name="T47" fmla="*/ 0 h 79"/>
                  <a:gd name="T48" fmla="*/ 1 w 44"/>
                  <a:gd name="T49" fmla="*/ 0 h 79"/>
                  <a:gd name="T50" fmla="*/ 1 w 44"/>
                  <a:gd name="T51" fmla="*/ 0 h 79"/>
                  <a:gd name="T52" fmla="*/ 1 w 44"/>
                  <a:gd name="T53" fmla="*/ 0 h 79"/>
                  <a:gd name="T54" fmla="*/ 1 w 44"/>
                  <a:gd name="T55" fmla="*/ 0 h 79"/>
                  <a:gd name="T56" fmla="*/ 1 w 44"/>
                  <a:gd name="T57" fmla="*/ 0 h 79"/>
                  <a:gd name="T58" fmla="*/ 1 w 44"/>
                  <a:gd name="T59" fmla="*/ 0 h 79"/>
                  <a:gd name="T60" fmla="*/ 1 w 44"/>
                  <a:gd name="T61" fmla="*/ 0 h 79"/>
                  <a:gd name="T62" fmla="*/ 1 w 44"/>
                  <a:gd name="T63" fmla="*/ 0 h 79"/>
                  <a:gd name="T64" fmla="*/ 1 w 44"/>
                  <a:gd name="T65" fmla="*/ 0 h 79"/>
                  <a:gd name="T66" fmla="*/ 1 w 44"/>
                  <a:gd name="T67" fmla="*/ 0 h 79"/>
                  <a:gd name="T68" fmla="*/ 1 w 44"/>
                  <a:gd name="T69" fmla="*/ 0 h 79"/>
                  <a:gd name="T70" fmla="*/ 1 w 44"/>
                  <a:gd name="T71" fmla="*/ 0 h 79"/>
                  <a:gd name="T72" fmla="*/ 1 w 44"/>
                  <a:gd name="T73" fmla="*/ 0 h 79"/>
                  <a:gd name="T74" fmla="*/ 1 w 44"/>
                  <a:gd name="T75" fmla="*/ 0 h 79"/>
                  <a:gd name="T76" fmla="*/ 1 w 44"/>
                  <a:gd name="T77" fmla="*/ 0 h 79"/>
                  <a:gd name="T78" fmla="*/ 1 w 44"/>
                  <a:gd name="T79" fmla="*/ 0 h 79"/>
                  <a:gd name="T80" fmla="*/ 1 w 44"/>
                  <a:gd name="T81" fmla="*/ 0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" h="79">
                    <a:moveTo>
                      <a:pt x="15" y="0"/>
                    </a:moveTo>
                    <a:lnTo>
                      <a:pt x="13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3"/>
                    </a:lnTo>
                    <a:lnTo>
                      <a:pt x="5" y="59"/>
                    </a:lnTo>
                    <a:lnTo>
                      <a:pt x="8" y="64"/>
                    </a:lnTo>
                    <a:lnTo>
                      <a:pt x="15" y="72"/>
                    </a:lnTo>
                    <a:lnTo>
                      <a:pt x="17" y="75"/>
                    </a:lnTo>
                    <a:lnTo>
                      <a:pt x="22" y="77"/>
                    </a:lnTo>
                    <a:lnTo>
                      <a:pt x="24" y="77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1" y="77"/>
                    </a:lnTo>
                    <a:lnTo>
                      <a:pt x="33" y="77"/>
                    </a:lnTo>
                    <a:lnTo>
                      <a:pt x="34" y="76"/>
                    </a:lnTo>
                    <a:lnTo>
                      <a:pt x="38" y="72"/>
                    </a:lnTo>
                    <a:lnTo>
                      <a:pt x="41" y="68"/>
                    </a:lnTo>
                    <a:lnTo>
                      <a:pt x="42" y="62"/>
                    </a:lnTo>
                    <a:lnTo>
                      <a:pt x="44" y="58"/>
                    </a:lnTo>
                    <a:lnTo>
                      <a:pt x="44" y="55"/>
                    </a:lnTo>
                    <a:lnTo>
                      <a:pt x="44" y="48"/>
                    </a:lnTo>
                    <a:lnTo>
                      <a:pt x="44" y="40"/>
                    </a:lnTo>
                    <a:lnTo>
                      <a:pt x="42" y="33"/>
                    </a:lnTo>
                    <a:lnTo>
                      <a:pt x="39" y="25"/>
                    </a:lnTo>
                    <a:lnTo>
                      <a:pt x="37" y="20"/>
                    </a:lnTo>
                    <a:lnTo>
                      <a:pt x="34" y="14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8" name="Freeform 1288"/>
              <p:cNvSpPr>
                <a:spLocks/>
              </p:cNvSpPr>
              <p:nvPr userDrawn="1"/>
            </p:nvSpPr>
            <p:spPr bwMode="auto">
              <a:xfrm>
                <a:off x="3058" y="2905"/>
                <a:ext cx="23" cy="40"/>
              </a:xfrm>
              <a:custGeom>
                <a:avLst/>
                <a:gdLst>
                  <a:gd name="T0" fmla="*/ 1 w 45"/>
                  <a:gd name="T1" fmla="*/ 0 h 78"/>
                  <a:gd name="T2" fmla="*/ 1 w 45"/>
                  <a:gd name="T3" fmla="*/ 0 h 78"/>
                  <a:gd name="T4" fmla="*/ 1 w 45"/>
                  <a:gd name="T5" fmla="*/ 0 h 78"/>
                  <a:gd name="T6" fmla="*/ 1 w 45"/>
                  <a:gd name="T7" fmla="*/ 1 h 78"/>
                  <a:gd name="T8" fmla="*/ 1 w 45"/>
                  <a:gd name="T9" fmla="*/ 1 h 78"/>
                  <a:gd name="T10" fmla="*/ 1 w 45"/>
                  <a:gd name="T11" fmla="*/ 1 h 78"/>
                  <a:gd name="T12" fmla="*/ 1 w 45"/>
                  <a:gd name="T13" fmla="*/ 1 h 78"/>
                  <a:gd name="T14" fmla="*/ 1 w 45"/>
                  <a:gd name="T15" fmla="*/ 1 h 78"/>
                  <a:gd name="T16" fmla="*/ 0 w 45"/>
                  <a:gd name="T17" fmla="*/ 1 h 78"/>
                  <a:gd name="T18" fmla="*/ 0 w 45"/>
                  <a:gd name="T19" fmla="*/ 1 h 78"/>
                  <a:gd name="T20" fmla="*/ 0 w 45"/>
                  <a:gd name="T21" fmla="*/ 1 h 78"/>
                  <a:gd name="T22" fmla="*/ 0 w 45"/>
                  <a:gd name="T23" fmla="*/ 1 h 78"/>
                  <a:gd name="T24" fmla="*/ 1 w 45"/>
                  <a:gd name="T25" fmla="*/ 1 h 78"/>
                  <a:gd name="T26" fmla="*/ 1 w 45"/>
                  <a:gd name="T27" fmla="*/ 1 h 78"/>
                  <a:gd name="T28" fmla="*/ 1 w 45"/>
                  <a:gd name="T29" fmla="*/ 1 h 78"/>
                  <a:gd name="T30" fmla="*/ 1 w 45"/>
                  <a:gd name="T31" fmla="*/ 1 h 78"/>
                  <a:gd name="T32" fmla="*/ 1 w 45"/>
                  <a:gd name="T33" fmla="*/ 1 h 78"/>
                  <a:gd name="T34" fmla="*/ 1 w 45"/>
                  <a:gd name="T35" fmla="*/ 1 h 78"/>
                  <a:gd name="T36" fmla="*/ 1 w 45"/>
                  <a:gd name="T37" fmla="*/ 1 h 78"/>
                  <a:gd name="T38" fmla="*/ 1 w 45"/>
                  <a:gd name="T39" fmla="*/ 1 h 78"/>
                  <a:gd name="T40" fmla="*/ 1 w 45"/>
                  <a:gd name="T41" fmla="*/ 1 h 78"/>
                  <a:gd name="T42" fmla="*/ 1 w 45"/>
                  <a:gd name="T43" fmla="*/ 1 h 78"/>
                  <a:gd name="T44" fmla="*/ 1 w 45"/>
                  <a:gd name="T45" fmla="*/ 1 h 78"/>
                  <a:gd name="T46" fmla="*/ 1 w 45"/>
                  <a:gd name="T47" fmla="*/ 1 h 78"/>
                  <a:gd name="T48" fmla="*/ 1 w 45"/>
                  <a:gd name="T49" fmla="*/ 1 h 78"/>
                  <a:gd name="T50" fmla="*/ 1 w 45"/>
                  <a:gd name="T51" fmla="*/ 1 h 78"/>
                  <a:gd name="T52" fmla="*/ 1 w 45"/>
                  <a:gd name="T53" fmla="*/ 1 h 78"/>
                  <a:gd name="T54" fmla="*/ 1 w 45"/>
                  <a:gd name="T55" fmla="*/ 1 h 78"/>
                  <a:gd name="T56" fmla="*/ 1 w 45"/>
                  <a:gd name="T57" fmla="*/ 1 h 78"/>
                  <a:gd name="T58" fmla="*/ 1 w 45"/>
                  <a:gd name="T59" fmla="*/ 1 h 78"/>
                  <a:gd name="T60" fmla="*/ 1 w 45"/>
                  <a:gd name="T61" fmla="*/ 1 h 78"/>
                  <a:gd name="T62" fmla="*/ 1 w 45"/>
                  <a:gd name="T63" fmla="*/ 1 h 78"/>
                  <a:gd name="T64" fmla="*/ 1 w 45"/>
                  <a:gd name="T65" fmla="*/ 1 h 78"/>
                  <a:gd name="T66" fmla="*/ 1 w 45"/>
                  <a:gd name="T67" fmla="*/ 1 h 78"/>
                  <a:gd name="T68" fmla="*/ 1 w 45"/>
                  <a:gd name="T69" fmla="*/ 1 h 78"/>
                  <a:gd name="T70" fmla="*/ 1 w 45"/>
                  <a:gd name="T71" fmla="*/ 1 h 78"/>
                  <a:gd name="T72" fmla="*/ 1 w 45"/>
                  <a:gd name="T73" fmla="*/ 1 h 78"/>
                  <a:gd name="T74" fmla="*/ 1 w 45"/>
                  <a:gd name="T75" fmla="*/ 1 h 78"/>
                  <a:gd name="T76" fmla="*/ 1 w 45"/>
                  <a:gd name="T77" fmla="*/ 1 h 78"/>
                  <a:gd name="T78" fmla="*/ 1 w 45"/>
                  <a:gd name="T79" fmla="*/ 1 h 78"/>
                  <a:gd name="T80" fmla="*/ 1 w 45"/>
                  <a:gd name="T81" fmla="*/ 0 h 78"/>
                  <a:gd name="T82" fmla="*/ 1 w 45"/>
                  <a:gd name="T83" fmla="*/ 0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" h="78">
                    <a:moveTo>
                      <a:pt x="15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11" y="67"/>
                    </a:lnTo>
                    <a:lnTo>
                      <a:pt x="15" y="71"/>
                    </a:lnTo>
                    <a:lnTo>
                      <a:pt x="18" y="74"/>
                    </a:lnTo>
                    <a:lnTo>
                      <a:pt x="22" y="77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31" y="78"/>
                    </a:lnTo>
                    <a:lnTo>
                      <a:pt x="33" y="78"/>
                    </a:lnTo>
                    <a:lnTo>
                      <a:pt x="34" y="78"/>
                    </a:lnTo>
                    <a:lnTo>
                      <a:pt x="35" y="77"/>
                    </a:lnTo>
                    <a:lnTo>
                      <a:pt x="40" y="74"/>
                    </a:lnTo>
                    <a:lnTo>
                      <a:pt x="42" y="70"/>
                    </a:lnTo>
                    <a:lnTo>
                      <a:pt x="44" y="65"/>
                    </a:lnTo>
                    <a:lnTo>
                      <a:pt x="45" y="58"/>
                    </a:lnTo>
                    <a:lnTo>
                      <a:pt x="45" y="51"/>
                    </a:lnTo>
                    <a:lnTo>
                      <a:pt x="45" y="43"/>
                    </a:lnTo>
                    <a:lnTo>
                      <a:pt x="44" y="36"/>
                    </a:lnTo>
                    <a:lnTo>
                      <a:pt x="41" y="27"/>
                    </a:lnTo>
                    <a:lnTo>
                      <a:pt x="40" y="21"/>
                    </a:lnTo>
                    <a:lnTo>
                      <a:pt x="37" y="16"/>
                    </a:lnTo>
                    <a:lnTo>
                      <a:pt x="33" y="11"/>
                    </a:lnTo>
                    <a:lnTo>
                      <a:pt x="30" y="7"/>
                    </a:lnTo>
                    <a:lnTo>
                      <a:pt x="26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39" name="Freeform 1289"/>
              <p:cNvSpPr>
                <a:spLocks/>
              </p:cNvSpPr>
              <p:nvPr userDrawn="1"/>
            </p:nvSpPr>
            <p:spPr bwMode="auto">
              <a:xfrm>
                <a:off x="2992" y="2871"/>
                <a:ext cx="22" cy="39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0 h 77"/>
                  <a:gd name="T6" fmla="*/ 1 w 44"/>
                  <a:gd name="T7" fmla="*/ 1 h 77"/>
                  <a:gd name="T8" fmla="*/ 1 w 44"/>
                  <a:gd name="T9" fmla="*/ 1 h 77"/>
                  <a:gd name="T10" fmla="*/ 1 w 44"/>
                  <a:gd name="T11" fmla="*/ 1 h 77"/>
                  <a:gd name="T12" fmla="*/ 1 w 44"/>
                  <a:gd name="T13" fmla="*/ 1 h 77"/>
                  <a:gd name="T14" fmla="*/ 1 w 44"/>
                  <a:gd name="T15" fmla="*/ 1 h 77"/>
                  <a:gd name="T16" fmla="*/ 1 w 44"/>
                  <a:gd name="T17" fmla="*/ 1 h 77"/>
                  <a:gd name="T18" fmla="*/ 0 w 44"/>
                  <a:gd name="T19" fmla="*/ 1 h 77"/>
                  <a:gd name="T20" fmla="*/ 0 w 44"/>
                  <a:gd name="T21" fmla="*/ 1 h 77"/>
                  <a:gd name="T22" fmla="*/ 0 w 44"/>
                  <a:gd name="T23" fmla="*/ 1 h 77"/>
                  <a:gd name="T24" fmla="*/ 1 w 44"/>
                  <a:gd name="T25" fmla="*/ 1 h 77"/>
                  <a:gd name="T26" fmla="*/ 1 w 44"/>
                  <a:gd name="T27" fmla="*/ 1 h 77"/>
                  <a:gd name="T28" fmla="*/ 1 w 44"/>
                  <a:gd name="T29" fmla="*/ 1 h 77"/>
                  <a:gd name="T30" fmla="*/ 1 w 44"/>
                  <a:gd name="T31" fmla="*/ 1 h 77"/>
                  <a:gd name="T32" fmla="*/ 1 w 44"/>
                  <a:gd name="T33" fmla="*/ 1 h 77"/>
                  <a:gd name="T34" fmla="*/ 1 w 44"/>
                  <a:gd name="T35" fmla="*/ 1 h 77"/>
                  <a:gd name="T36" fmla="*/ 1 w 44"/>
                  <a:gd name="T37" fmla="*/ 1 h 77"/>
                  <a:gd name="T38" fmla="*/ 1 w 44"/>
                  <a:gd name="T39" fmla="*/ 1 h 77"/>
                  <a:gd name="T40" fmla="*/ 1 w 44"/>
                  <a:gd name="T41" fmla="*/ 1 h 77"/>
                  <a:gd name="T42" fmla="*/ 1 w 44"/>
                  <a:gd name="T43" fmla="*/ 1 h 77"/>
                  <a:gd name="T44" fmla="*/ 1 w 44"/>
                  <a:gd name="T45" fmla="*/ 1 h 77"/>
                  <a:gd name="T46" fmla="*/ 1 w 44"/>
                  <a:gd name="T47" fmla="*/ 1 h 77"/>
                  <a:gd name="T48" fmla="*/ 1 w 44"/>
                  <a:gd name="T49" fmla="*/ 1 h 77"/>
                  <a:gd name="T50" fmla="*/ 1 w 44"/>
                  <a:gd name="T51" fmla="*/ 1 h 77"/>
                  <a:gd name="T52" fmla="*/ 1 w 44"/>
                  <a:gd name="T53" fmla="*/ 1 h 77"/>
                  <a:gd name="T54" fmla="*/ 1 w 44"/>
                  <a:gd name="T55" fmla="*/ 1 h 77"/>
                  <a:gd name="T56" fmla="*/ 1 w 44"/>
                  <a:gd name="T57" fmla="*/ 1 h 77"/>
                  <a:gd name="T58" fmla="*/ 1 w 44"/>
                  <a:gd name="T59" fmla="*/ 1 h 77"/>
                  <a:gd name="T60" fmla="*/ 1 w 44"/>
                  <a:gd name="T61" fmla="*/ 1 h 77"/>
                  <a:gd name="T62" fmla="*/ 1 w 44"/>
                  <a:gd name="T63" fmla="*/ 1 h 77"/>
                  <a:gd name="T64" fmla="*/ 1 w 44"/>
                  <a:gd name="T65" fmla="*/ 1 h 77"/>
                  <a:gd name="T66" fmla="*/ 1 w 44"/>
                  <a:gd name="T67" fmla="*/ 1 h 77"/>
                  <a:gd name="T68" fmla="*/ 1 w 44"/>
                  <a:gd name="T69" fmla="*/ 1 h 77"/>
                  <a:gd name="T70" fmla="*/ 1 w 44"/>
                  <a:gd name="T71" fmla="*/ 1 h 77"/>
                  <a:gd name="T72" fmla="*/ 1 w 44"/>
                  <a:gd name="T73" fmla="*/ 1 h 77"/>
                  <a:gd name="T74" fmla="*/ 1 w 44"/>
                  <a:gd name="T75" fmla="*/ 1 h 77"/>
                  <a:gd name="T76" fmla="*/ 1 w 44"/>
                  <a:gd name="T77" fmla="*/ 1 h 77"/>
                  <a:gd name="T78" fmla="*/ 1 w 44"/>
                  <a:gd name="T79" fmla="*/ 1 h 77"/>
                  <a:gd name="T80" fmla="*/ 1 w 44"/>
                  <a:gd name="T81" fmla="*/ 1 h 77"/>
                  <a:gd name="T82" fmla="*/ 1 w 44"/>
                  <a:gd name="T83" fmla="*/ 0 h 77"/>
                  <a:gd name="T84" fmla="*/ 1 w 44"/>
                  <a:gd name="T85" fmla="*/ 0 h 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6" y="57"/>
                    </a:lnTo>
                    <a:lnTo>
                      <a:pt x="9" y="61"/>
                    </a:lnTo>
                    <a:lnTo>
                      <a:pt x="11" y="66"/>
                    </a:lnTo>
                    <a:lnTo>
                      <a:pt x="15" y="70"/>
                    </a:lnTo>
                    <a:lnTo>
                      <a:pt x="18" y="73"/>
                    </a:lnTo>
                    <a:lnTo>
                      <a:pt x="22" y="74"/>
                    </a:lnTo>
                    <a:lnTo>
                      <a:pt x="25" y="76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2" y="76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6" y="73"/>
                    </a:lnTo>
                    <a:lnTo>
                      <a:pt x="37" y="72"/>
                    </a:lnTo>
                    <a:lnTo>
                      <a:pt x="40" y="68"/>
                    </a:lnTo>
                    <a:lnTo>
                      <a:pt x="43" y="62"/>
                    </a:lnTo>
                    <a:lnTo>
                      <a:pt x="44" y="55"/>
                    </a:lnTo>
                    <a:lnTo>
                      <a:pt x="44" y="48"/>
                    </a:lnTo>
                    <a:lnTo>
                      <a:pt x="43" y="41"/>
                    </a:lnTo>
                    <a:lnTo>
                      <a:pt x="42" y="33"/>
                    </a:lnTo>
                    <a:lnTo>
                      <a:pt x="40" y="26"/>
                    </a:lnTo>
                    <a:lnTo>
                      <a:pt x="37" y="21"/>
                    </a:lnTo>
                    <a:lnTo>
                      <a:pt x="35" y="15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0" name="Freeform 1290"/>
              <p:cNvSpPr>
                <a:spLocks/>
              </p:cNvSpPr>
              <p:nvPr userDrawn="1"/>
            </p:nvSpPr>
            <p:spPr bwMode="auto">
              <a:xfrm>
                <a:off x="3058" y="3063"/>
                <a:ext cx="24" cy="39"/>
              </a:xfrm>
              <a:custGeom>
                <a:avLst/>
                <a:gdLst>
                  <a:gd name="T0" fmla="*/ 1 w 46"/>
                  <a:gd name="T1" fmla="*/ 0 h 78"/>
                  <a:gd name="T2" fmla="*/ 1 w 46"/>
                  <a:gd name="T3" fmla="*/ 0 h 78"/>
                  <a:gd name="T4" fmla="*/ 1 w 46"/>
                  <a:gd name="T5" fmla="*/ 0 h 78"/>
                  <a:gd name="T6" fmla="*/ 1 w 46"/>
                  <a:gd name="T7" fmla="*/ 0 h 78"/>
                  <a:gd name="T8" fmla="*/ 1 w 46"/>
                  <a:gd name="T9" fmla="*/ 1 h 78"/>
                  <a:gd name="T10" fmla="*/ 1 w 46"/>
                  <a:gd name="T11" fmla="*/ 1 h 78"/>
                  <a:gd name="T12" fmla="*/ 1 w 46"/>
                  <a:gd name="T13" fmla="*/ 1 h 78"/>
                  <a:gd name="T14" fmla="*/ 1 w 46"/>
                  <a:gd name="T15" fmla="*/ 1 h 78"/>
                  <a:gd name="T16" fmla="*/ 0 w 46"/>
                  <a:gd name="T17" fmla="*/ 1 h 78"/>
                  <a:gd name="T18" fmla="*/ 0 w 46"/>
                  <a:gd name="T19" fmla="*/ 1 h 78"/>
                  <a:gd name="T20" fmla="*/ 1 w 46"/>
                  <a:gd name="T21" fmla="*/ 1 h 78"/>
                  <a:gd name="T22" fmla="*/ 1 w 46"/>
                  <a:gd name="T23" fmla="*/ 1 h 78"/>
                  <a:gd name="T24" fmla="*/ 1 w 46"/>
                  <a:gd name="T25" fmla="*/ 1 h 78"/>
                  <a:gd name="T26" fmla="*/ 1 w 46"/>
                  <a:gd name="T27" fmla="*/ 1 h 78"/>
                  <a:gd name="T28" fmla="*/ 1 w 46"/>
                  <a:gd name="T29" fmla="*/ 1 h 78"/>
                  <a:gd name="T30" fmla="*/ 1 w 46"/>
                  <a:gd name="T31" fmla="*/ 1 h 78"/>
                  <a:gd name="T32" fmla="*/ 1 w 46"/>
                  <a:gd name="T33" fmla="*/ 1 h 78"/>
                  <a:gd name="T34" fmla="*/ 1 w 46"/>
                  <a:gd name="T35" fmla="*/ 1 h 78"/>
                  <a:gd name="T36" fmla="*/ 1 w 46"/>
                  <a:gd name="T37" fmla="*/ 1 h 78"/>
                  <a:gd name="T38" fmla="*/ 1 w 46"/>
                  <a:gd name="T39" fmla="*/ 1 h 78"/>
                  <a:gd name="T40" fmla="*/ 1 w 46"/>
                  <a:gd name="T41" fmla="*/ 1 h 78"/>
                  <a:gd name="T42" fmla="*/ 1 w 46"/>
                  <a:gd name="T43" fmla="*/ 1 h 78"/>
                  <a:gd name="T44" fmla="*/ 1 w 46"/>
                  <a:gd name="T45" fmla="*/ 1 h 78"/>
                  <a:gd name="T46" fmla="*/ 1 w 46"/>
                  <a:gd name="T47" fmla="*/ 1 h 78"/>
                  <a:gd name="T48" fmla="*/ 1 w 46"/>
                  <a:gd name="T49" fmla="*/ 1 h 78"/>
                  <a:gd name="T50" fmla="*/ 1 w 46"/>
                  <a:gd name="T51" fmla="*/ 1 h 78"/>
                  <a:gd name="T52" fmla="*/ 1 w 46"/>
                  <a:gd name="T53" fmla="*/ 1 h 78"/>
                  <a:gd name="T54" fmla="*/ 1 w 46"/>
                  <a:gd name="T55" fmla="*/ 1 h 78"/>
                  <a:gd name="T56" fmla="*/ 1 w 46"/>
                  <a:gd name="T57" fmla="*/ 1 h 78"/>
                  <a:gd name="T58" fmla="*/ 1 w 46"/>
                  <a:gd name="T59" fmla="*/ 1 h 78"/>
                  <a:gd name="T60" fmla="*/ 1 w 46"/>
                  <a:gd name="T61" fmla="*/ 1 h 78"/>
                  <a:gd name="T62" fmla="*/ 1 w 46"/>
                  <a:gd name="T63" fmla="*/ 1 h 78"/>
                  <a:gd name="T64" fmla="*/ 1 w 46"/>
                  <a:gd name="T65" fmla="*/ 1 h 78"/>
                  <a:gd name="T66" fmla="*/ 1 w 46"/>
                  <a:gd name="T67" fmla="*/ 1 h 78"/>
                  <a:gd name="T68" fmla="*/ 1 w 46"/>
                  <a:gd name="T69" fmla="*/ 1 h 78"/>
                  <a:gd name="T70" fmla="*/ 1 w 46"/>
                  <a:gd name="T71" fmla="*/ 1 h 78"/>
                  <a:gd name="T72" fmla="*/ 1 w 46"/>
                  <a:gd name="T73" fmla="*/ 1 h 78"/>
                  <a:gd name="T74" fmla="*/ 1 w 46"/>
                  <a:gd name="T75" fmla="*/ 1 h 78"/>
                  <a:gd name="T76" fmla="*/ 1 w 46"/>
                  <a:gd name="T77" fmla="*/ 0 h 78"/>
                  <a:gd name="T78" fmla="*/ 1 w 46"/>
                  <a:gd name="T79" fmla="*/ 0 h 7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6" h="78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9" y="60"/>
                    </a:lnTo>
                    <a:lnTo>
                      <a:pt x="16" y="70"/>
                    </a:lnTo>
                    <a:lnTo>
                      <a:pt x="19" y="73"/>
                    </a:lnTo>
                    <a:lnTo>
                      <a:pt x="23" y="75"/>
                    </a:lnTo>
                    <a:lnTo>
                      <a:pt x="26" y="77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3" y="78"/>
                    </a:lnTo>
                    <a:lnTo>
                      <a:pt x="34" y="77"/>
                    </a:lnTo>
                    <a:lnTo>
                      <a:pt x="37" y="77"/>
                    </a:lnTo>
                    <a:lnTo>
                      <a:pt x="40" y="74"/>
                    </a:lnTo>
                    <a:lnTo>
                      <a:pt x="42" y="70"/>
                    </a:lnTo>
                    <a:lnTo>
                      <a:pt x="45" y="64"/>
                    </a:lnTo>
                    <a:lnTo>
                      <a:pt x="46" y="58"/>
                    </a:lnTo>
                    <a:lnTo>
                      <a:pt x="46" y="51"/>
                    </a:lnTo>
                    <a:lnTo>
                      <a:pt x="46" y="44"/>
                    </a:lnTo>
                    <a:lnTo>
                      <a:pt x="45" y="36"/>
                    </a:lnTo>
                    <a:lnTo>
                      <a:pt x="42" y="29"/>
                    </a:lnTo>
                    <a:lnTo>
                      <a:pt x="40" y="22"/>
                    </a:lnTo>
                    <a:lnTo>
                      <a:pt x="37" y="16"/>
                    </a:lnTo>
                    <a:lnTo>
                      <a:pt x="34" y="12"/>
                    </a:lnTo>
                    <a:lnTo>
                      <a:pt x="30" y="8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1" name="Freeform 1291"/>
              <p:cNvSpPr>
                <a:spLocks/>
              </p:cNvSpPr>
              <p:nvPr userDrawn="1"/>
            </p:nvSpPr>
            <p:spPr bwMode="auto">
              <a:xfrm>
                <a:off x="2926" y="2685"/>
                <a:ext cx="22" cy="38"/>
              </a:xfrm>
              <a:custGeom>
                <a:avLst/>
                <a:gdLst>
                  <a:gd name="T0" fmla="*/ 1 w 42"/>
                  <a:gd name="T1" fmla="*/ 0 h 76"/>
                  <a:gd name="T2" fmla="*/ 1 w 42"/>
                  <a:gd name="T3" fmla="*/ 0 h 76"/>
                  <a:gd name="T4" fmla="*/ 1 w 42"/>
                  <a:gd name="T5" fmla="*/ 0 h 76"/>
                  <a:gd name="T6" fmla="*/ 1 w 42"/>
                  <a:gd name="T7" fmla="*/ 1 h 76"/>
                  <a:gd name="T8" fmla="*/ 1 w 42"/>
                  <a:gd name="T9" fmla="*/ 1 h 76"/>
                  <a:gd name="T10" fmla="*/ 1 w 42"/>
                  <a:gd name="T11" fmla="*/ 1 h 76"/>
                  <a:gd name="T12" fmla="*/ 1 w 42"/>
                  <a:gd name="T13" fmla="*/ 1 h 76"/>
                  <a:gd name="T14" fmla="*/ 1 w 42"/>
                  <a:gd name="T15" fmla="*/ 1 h 76"/>
                  <a:gd name="T16" fmla="*/ 1 w 42"/>
                  <a:gd name="T17" fmla="*/ 1 h 76"/>
                  <a:gd name="T18" fmla="*/ 0 w 42"/>
                  <a:gd name="T19" fmla="*/ 1 h 76"/>
                  <a:gd name="T20" fmla="*/ 0 w 42"/>
                  <a:gd name="T21" fmla="*/ 1 h 76"/>
                  <a:gd name="T22" fmla="*/ 1 w 42"/>
                  <a:gd name="T23" fmla="*/ 1 h 76"/>
                  <a:gd name="T24" fmla="*/ 1 w 42"/>
                  <a:gd name="T25" fmla="*/ 1 h 76"/>
                  <a:gd name="T26" fmla="*/ 1 w 42"/>
                  <a:gd name="T27" fmla="*/ 1 h 76"/>
                  <a:gd name="T28" fmla="*/ 1 w 42"/>
                  <a:gd name="T29" fmla="*/ 1 h 76"/>
                  <a:gd name="T30" fmla="*/ 1 w 42"/>
                  <a:gd name="T31" fmla="*/ 1 h 76"/>
                  <a:gd name="T32" fmla="*/ 1 w 42"/>
                  <a:gd name="T33" fmla="*/ 1 h 76"/>
                  <a:gd name="T34" fmla="*/ 1 w 42"/>
                  <a:gd name="T35" fmla="*/ 1 h 76"/>
                  <a:gd name="T36" fmla="*/ 1 w 42"/>
                  <a:gd name="T37" fmla="*/ 1 h 76"/>
                  <a:gd name="T38" fmla="*/ 1 w 42"/>
                  <a:gd name="T39" fmla="*/ 1 h 76"/>
                  <a:gd name="T40" fmla="*/ 1 w 42"/>
                  <a:gd name="T41" fmla="*/ 1 h 76"/>
                  <a:gd name="T42" fmla="*/ 1 w 42"/>
                  <a:gd name="T43" fmla="*/ 1 h 76"/>
                  <a:gd name="T44" fmla="*/ 1 w 42"/>
                  <a:gd name="T45" fmla="*/ 1 h 76"/>
                  <a:gd name="T46" fmla="*/ 1 w 42"/>
                  <a:gd name="T47" fmla="*/ 1 h 76"/>
                  <a:gd name="T48" fmla="*/ 1 w 42"/>
                  <a:gd name="T49" fmla="*/ 1 h 76"/>
                  <a:gd name="T50" fmla="*/ 1 w 42"/>
                  <a:gd name="T51" fmla="*/ 1 h 76"/>
                  <a:gd name="T52" fmla="*/ 1 w 42"/>
                  <a:gd name="T53" fmla="*/ 1 h 76"/>
                  <a:gd name="T54" fmla="*/ 1 w 42"/>
                  <a:gd name="T55" fmla="*/ 1 h 76"/>
                  <a:gd name="T56" fmla="*/ 1 w 42"/>
                  <a:gd name="T57" fmla="*/ 1 h 76"/>
                  <a:gd name="T58" fmla="*/ 1 w 42"/>
                  <a:gd name="T59" fmla="*/ 1 h 76"/>
                  <a:gd name="T60" fmla="*/ 1 w 42"/>
                  <a:gd name="T61" fmla="*/ 1 h 76"/>
                  <a:gd name="T62" fmla="*/ 1 w 42"/>
                  <a:gd name="T63" fmla="*/ 1 h 76"/>
                  <a:gd name="T64" fmla="*/ 1 w 42"/>
                  <a:gd name="T65" fmla="*/ 1 h 76"/>
                  <a:gd name="T66" fmla="*/ 1 w 42"/>
                  <a:gd name="T67" fmla="*/ 1 h 76"/>
                  <a:gd name="T68" fmla="*/ 1 w 42"/>
                  <a:gd name="T69" fmla="*/ 1 h 76"/>
                  <a:gd name="T70" fmla="*/ 1 w 42"/>
                  <a:gd name="T71" fmla="*/ 1 h 76"/>
                  <a:gd name="T72" fmla="*/ 1 w 42"/>
                  <a:gd name="T73" fmla="*/ 1 h 76"/>
                  <a:gd name="T74" fmla="*/ 1 w 42"/>
                  <a:gd name="T75" fmla="*/ 1 h 76"/>
                  <a:gd name="T76" fmla="*/ 1 w 42"/>
                  <a:gd name="T77" fmla="*/ 1 h 76"/>
                  <a:gd name="T78" fmla="*/ 1 w 42"/>
                  <a:gd name="T79" fmla="*/ 0 h 76"/>
                  <a:gd name="T80" fmla="*/ 1 w 42"/>
                  <a:gd name="T81" fmla="*/ 0 h 76"/>
                  <a:gd name="T82" fmla="*/ 1 w 42"/>
                  <a:gd name="T83" fmla="*/ 0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" h="76">
                    <a:moveTo>
                      <a:pt x="15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9" y="62"/>
                    </a:lnTo>
                    <a:lnTo>
                      <a:pt x="12" y="66"/>
                    </a:lnTo>
                    <a:lnTo>
                      <a:pt x="15" y="69"/>
                    </a:lnTo>
                    <a:lnTo>
                      <a:pt x="18" y="71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7" y="76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3" y="74"/>
                    </a:lnTo>
                    <a:lnTo>
                      <a:pt x="34" y="73"/>
                    </a:lnTo>
                    <a:lnTo>
                      <a:pt x="35" y="71"/>
                    </a:lnTo>
                    <a:lnTo>
                      <a:pt x="37" y="69"/>
                    </a:lnTo>
                    <a:lnTo>
                      <a:pt x="40" y="65"/>
                    </a:lnTo>
                    <a:lnTo>
                      <a:pt x="41" y="59"/>
                    </a:lnTo>
                    <a:lnTo>
                      <a:pt x="42" y="52"/>
                    </a:lnTo>
                    <a:lnTo>
                      <a:pt x="42" y="45"/>
                    </a:lnTo>
                    <a:lnTo>
                      <a:pt x="42" y="38"/>
                    </a:lnTo>
                    <a:lnTo>
                      <a:pt x="41" y="30"/>
                    </a:lnTo>
                    <a:lnTo>
                      <a:pt x="38" y="23"/>
                    </a:lnTo>
                    <a:lnTo>
                      <a:pt x="35" y="18"/>
                    </a:lnTo>
                    <a:lnTo>
                      <a:pt x="34" y="12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2" name="Freeform 1292"/>
              <p:cNvSpPr>
                <a:spLocks/>
              </p:cNvSpPr>
              <p:nvPr userDrawn="1"/>
            </p:nvSpPr>
            <p:spPr bwMode="auto">
              <a:xfrm>
                <a:off x="2970" y="2809"/>
                <a:ext cx="22" cy="37"/>
              </a:xfrm>
              <a:custGeom>
                <a:avLst/>
                <a:gdLst>
                  <a:gd name="T0" fmla="*/ 1 w 44"/>
                  <a:gd name="T1" fmla="*/ 0 h 76"/>
                  <a:gd name="T2" fmla="*/ 1 w 44"/>
                  <a:gd name="T3" fmla="*/ 0 h 76"/>
                  <a:gd name="T4" fmla="*/ 1 w 44"/>
                  <a:gd name="T5" fmla="*/ 0 h 76"/>
                  <a:gd name="T6" fmla="*/ 1 w 44"/>
                  <a:gd name="T7" fmla="*/ 0 h 76"/>
                  <a:gd name="T8" fmla="*/ 1 w 44"/>
                  <a:gd name="T9" fmla="*/ 0 h 76"/>
                  <a:gd name="T10" fmla="*/ 1 w 44"/>
                  <a:gd name="T11" fmla="*/ 0 h 76"/>
                  <a:gd name="T12" fmla="*/ 1 w 44"/>
                  <a:gd name="T13" fmla="*/ 0 h 76"/>
                  <a:gd name="T14" fmla="*/ 1 w 44"/>
                  <a:gd name="T15" fmla="*/ 0 h 76"/>
                  <a:gd name="T16" fmla="*/ 0 w 44"/>
                  <a:gd name="T17" fmla="*/ 0 h 76"/>
                  <a:gd name="T18" fmla="*/ 0 w 44"/>
                  <a:gd name="T19" fmla="*/ 0 h 76"/>
                  <a:gd name="T20" fmla="*/ 0 w 44"/>
                  <a:gd name="T21" fmla="*/ 0 h 76"/>
                  <a:gd name="T22" fmla="*/ 1 w 44"/>
                  <a:gd name="T23" fmla="*/ 0 h 76"/>
                  <a:gd name="T24" fmla="*/ 1 w 44"/>
                  <a:gd name="T25" fmla="*/ 0 h 76"/>
                  <a:gd name="T26" fmla="*/ 1 w 44"/>
                  <a:gd name="T27" fmla="*/ 0 h 76"/>
                  <a:gd name="T28" fmla="*/ 1 w 44"/>
                  <a:gd name="T29" fmla="*/ 0 h 76"/>
                  <a:gd name="T30" fmla="*/ 1 w 44"/>
                  <a:gd name="T31" fmla="*/ 0 h 76"/>
                  <a:gd name="T32" fmla="*/ 1 w 44"/>
                  <a:gd name="T33" fmla="*/ 0 h 76"/>
                  <a:gd name="T34" fmla="*/ 1 w 44"/>
                  <a:gd name="T35" fmla="*/ 0 h 76"/>
                  <a:gd name="T36" fmla="*/ 1 w 44"/>
                  <a:gd name="T37" fmla="*/ 0 h 76"/>
                  <a:gd name="T38" fmla="*/ 1 w 44"/>
                  <a:gd name="T39" fmla="*/ 0 h 76"/>
                  <a:gd name="T40" fmla="*/ 1 w 44"/>
                  <a:gd name="T41" fmla="*/ 0 h 76"/>
                  <a:gd name="T42" fmla="*/ 1 w 44"/>
                  <a:gd name="T43" fmla="*/ 0 h 76"/>
                  <a:gd name="T44" fmla="*/ 1 w 44"/>
                  <a:gd name="T45" fmla="*/ 0 h 76"/>
                  <a:gd name="T46" fmla="*/ 1 w 44"/>
                  <a:gd name="T47" fmla="*/ 0 h 76"/>
                  <a:gd name="T48" fmla="*/ 1 w 44"/>
                  <a:gd name="T49" fmla="*/ 0 h 76"/>
                  <a:gd name="T50" fmla="*/ 1 w 44"/>
                  <a:gd name="T51" fmla="*/ 0 h 76"/>
                  <a:gd name="T52" fmla="*/ 1 w 44"/>
                  <a:gd name="T53" fmla="*/ 0 h 76"/>
                  <a:gd name="T54" fmla="*/ 1 w 44"/>
                  <a:gd name="T55" fmla="*/ 0 h 76"/>
                  <a:gd name="T56" fmla="*/ 1 w 44"/>
                  <a:gd name="T57" fmla="*/ 0 h 76"/>
                  <a:gd name="T58" fmla="*/ 1 w 44"/>
                  <a:gd name="T59" fmla="*/ 0 h 76"/>
                  <a:gd name="T60" fmla="*/ 1 w 44"/>
                  <a:gd name="T61" fmla="*/ 0 h 76"/>
                  <a:gd name="T62" fmla="*/ 1 w 44"/>
                  <a:gd name="T63" fmla="*/ 0 h 76"/>
                  <a:gd name="T64" fmla="*/ 1 w 44"/>
                  <a:gd name="T65" fmla="*/ 0 h 76"/>
                  <a:gd name="T66" fmla="*/ 1 w 44"/>
                  <a:gd name="T67" fmla="*/ 0 h 76"/>
                  <a:gd name="T68" fmla="*/ 1 w 44"/>
                  <a:gd name="T69" fmla="*/ 0 h 76"/>
                  <a:gd name="T70" fmla="*/ 1 w 44"/>
                  <a:gd name="T71" fmla="*/ 0 h 76"/>
                  <a:gd name="T72" fmla="*/ 1 w 44"/>
                  <a:gd name="T73" fmla="*/ 0 h 76"/>
                  <a:gd name="T74" fmla="*/ 1 w 44"/>
                  <a:gd name="T75" fmla="*/ 0 h 76"/>
                  <a:gd name="T76" fmla="*/ 1 w 44"/>
                  <a:gd name="T77" fmla="*/ 0 h 76"/>
                  <a:gd name="T78" fmla="*/ 1 w 44"/>
                  <a:gd name="T79" fmla="*/ 0 h 76"/>
                  <a:gd name="T80" fmla="*/ 1 w 44"/>
                  <a:gd name="T81" fmla="*/ 0 h 76"/>
                  <a:gd name="T82" fmla="*/ 1 w 44"/>
                  <a:gd name="T83" fmla="*/ 0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" h="76">
                    <a:moveTo>
                      <a:pt x="15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6" y="56"/>
                    </a:lnTo>
                    <a:lnTo>
                      <a:pt x="9" y="62"/>
                    </a:lnTo>
                    <a:lnTo>
                      <a:pt x="11" y="66"/>
                    </a:lnTo>
                    <a:lnTo>
                      <a:pt x="15" y="69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2" y="74"/>
                    </a:lnTo>
                    <a:lnTo>
                      <a:pt x="25" y="76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2" y="76"/>
                    </a:lnTo>
                    <a:lnTo>
                      <a:pt x="33" y="74"/>
                    </a:lnTo>
                    <a:lnTo>
                      <a:pt x="35" y="74"/>
                    </a:lnTo>
                    <a:lnTo>
                      <a:pt x="36" y="73"/>
                    </a:lnTo>
                    <a:lnTo>
                      <a:pt x="37" y="70"/>
                    </a:lnTo>
                    <a:lnTo>
                      <a:pt x="40" y="66"/>
                    </a:lnTo>
                    <a:lnTo>
                      <a:pt x="43" y="61"/>
                    </a:lnTo>
                    <a:lnTo>
                      <a:pt x="43" y="55"/>
                    </a:lnTo>
                    <a:lnTo>
                      <a:pt x="44" y="48"/>
                    </a:lnTo>
                    <a:lnTo>
                      <a:pt x="43" y="40"/>
                    </a:lnTo>
                    <a:lnTo>
                      <a:pt x="42" y="33"/>
                    </a:lnTo>
                    <a:lnTo>
                      <a:pt x="40" y="25"/>
                    </a:lnTo>
                    <a:lnTo>
                      <a:pt x="37" y="19"/>
                    </a:lnTo>
                    <a:lnTo>
                      <a:pt x="35" y="14"/>
                    </a:lnTo>
                    <a:lnTo>
                      <a:pt x="32" y="10"/>
                    </a:lnTo>
                    <a:lnTo>
                      <a:pt x="29" y="6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3" name="Freeform 1293"/>
              <p:cNvSpPr>
                <a:spLocks/>
              </p:cNvSpPr>
              <p:nvPr userDrawn="1"/>
            </p:nvSpPr>
            <p:spPr bwMode="auto">
              <a:xfrm>
                <a:off x="3036" y="2998"/>
                <a:ext cx="23" cy="39"/>
              </a:xfrm>
              <a:custGeom>
                <a:avLst/>
                <a:gdLst>
                  <a:gd name="T0" fmla="*/ 0 w 47"/>
                  <a:gd name="T1" fmla="*/ 0 h 77"/>
                  <a:gd name="T2" fmla="*/ 0 w 47"/>
                  <a:gd name="T3" fmla="*/ 0 h 77"/>
                  <a:gd name="T4" fmla="*/ 0 w 47"/>
                  <a:gd name="T5" fmla="*/ 0 h 77"/>
                  <a:gd name="T6" fmla="*/ 0 w 47"/>
                  <a:gd name="T7" fmla="*/ 0 h 77"/>
                  <a:gd name="T8" fmla="*/ 0 w 47"/>
                  <a:gd name="T9" fmla="*/ 1 h 77"/>
                  <a:gd name="T10" fmla="*/ 0 w 47"/>
                  <a:gd name="T11" fmla="*/ 1 h 77"/>
                  <a:gd name="T12" fmla="*/ 0 w 47"/>
                  <a:gd name="T13" fmla="*/ 1 h 77"/>
                  <a:gd name="T14" fmla="*/ 0 w 47"/>
                  <a:gd name="T15" fmla="*/ 1 h 77"/>
                  <a:gd name="T16" fmla="*/ 0 w 47"/>
                  <a:gd name="T17" fmla="*/ 1 h 77"/>
                  <a:gd name="T18" fmla="*/ 0 w 47"/>
                  <a:gd name="T19" fmla="*/ 1 h 77"/>
                  <a:gd name="T20" fmla="*/ 0 w 47"/>
                  <a:gd name="T21" fmla="*/ 1 h 77"/>
                  <a:gd name="T22" fmla="*/ 0 w 47"/>
                  <a:gd name="T23" fmla="*/ 1 h 77"/>
                  <a:gd name="T24" fmla="*/ 0 w 47"/>
                  <a:gd name="T25" fmla="*/ 1 h 77"/>
                  <a:gd name="T26" fmla="*/ 0 w 47"/>
                  <a:gd name="T27" fmla="*/ 1 h 77"/>
                  <a:gd name="T28" fmla="*/ 0 w 47"/>
                  <a:gd name="T29" fmla="*/ 1 h 77"/>
                  <a:gd name="T30" fmla="*/ 0 w 47"/>
                  <a:gd name="T31" fmla="*/ 1 h 77"/>
                  <a:gd name="T32" fmla="*/ 0 w 47"/>
                  <a:gd name="T33" fmla="*/ 1 h 77"/>
                  <a:gd name="T34" fmla="*/ 0 w 47"/>
                  <a:gd name="T35" fmla="*/ 1 h 77"/>
                  <a:gd name="T36" fmla="*/ 0 w 47"/>
                  <a:gd name="T37" fmla="*/ 1 h 77"/>
                  <a:gd name="T38" fmla="*/ 0 w 47"/>
                  <a:gd name="T39" fmla="*/ 1 h 77"/>
                  <a:gd name="T40" fmla="*/ 0 w 47"/>
                  <a:gd name="T41" fmla="*/ 1 h 77"/>
                  <a:gd name="T42" fmla="*/ 0 w 47"/>
                  <a:gd name="T43" fmla="*/ 1 h 77"/>
                  <a:gd name="T44" fmla="*/ 0 w 47"/>
                  <a:gd name="T45" fmla="*/ 1 h 77"/>
                  <a:gd name="T46" fmla="*/ 0 w 47"/>
                  <a:gd name="T47" fmla="*/ 1 h 77"/>
                  <a:gd name="T48" fmla="*/ 0 w 47"/>
                  <a:gd name="T49" fmla="*/ 1 h 77"/>
                  <a:gd name="T50" fmla="*/ 0 w 47"/>
                  <a:gd name="T51" fmla="*/ 1 h 77"/>
                  <a:gd name="T52" fmla="*/ 0 w 47"/>
                  <a:gd name="T53" fmla="*/ 1 h 77"/>
                  <a:gd name="T54" fmla="*/ 0 w 47"/>
                  <a:gd name="T55" fmla="*/ 1 h 77"/>
                  <a:gd name="T56" fmla="*/ 0 w 47"/>
                  <a:gd name="T57" fmla="*/ 1 h 77"/>
                  <a:gd name="T58" fmla="*/ 0 w 47"/>
                  <a:gd name="T59" fmla="*/ 1 h 77"/>
                  <a:gd name="T60" fmla="*/ 0 w 47"/>
                  <a:gd name="T61" fmla="*/ 1 h 77"/>
                  <a:gd name="T62" fmla="*/ 0 w 47"/>
                  <a:gd name="T63" fmla="*/ 1 h 77"/>
                  <a:gd name="T64" fmla="*/ 0 w 47"/>
                  <a:gd name="T65" fmla="*/ 1 h 77"/>
                  <a:gd name="T66" fmla="*/ 0 w 47"/>
                  <a:gd name="T67" fmla="*/ 1 h 77"/>
                  <a:gd name="T68" fmla="*/ 0 w 47"/>
                  <a:gd name="T69" fmla="*/ 1 h 77"/>
                  <a:gd name="T70" fmla="*/ 0 w 47"/>
                  <a:gd name="T71" fmla="*/ 1 h 77"/>
                  <a:gd name="T72" fmla="*/ 0 w 47"/>
                  <a:gd name="T73" fmla="*/ 1 h 77"/>
                  <a:gd name="T74" fmla="*/ 0 w 47"/>
                  <a:gd name="T75" fmla="*/ 1 h 77"/>
                  <a:gd name="T76" fmla="*/ 0 w 47"/>
                  <a:gd name="T77" fmla="*/ 1 h 77"/>
                  <a:gd name="T78" fmla="*/ 0 w 47"/>
                  <a:gd name="T79" fmla="*/ 0 h 77"/>
                  <a:gd name="T80" fmla="*/ 0 w 47"/>
                  <a:gd name="T81" fmla="*/ 0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" h="77">
                    <a:moveTo>
                      <a:pt x="17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3" y="41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0" y="60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4" y="75"/>
                    </a:lnTo>
                    <a:lnTo>
                      <a:pt x="26" y="77"/>
                    </a:lnTo>
                    <a:lnTo>
                      <a:pt x="31" y="77"/>
                    </a:lnTo>
                    <a:lnTo>
                      <a:pt x="32" y="77"/>
                    </a:lnTo>
                    <a:lnTo>
                      <a:pt x="33" y="77"/>
                    </a:lnTo>
                    <a:lnTo>
                      <a:pt x="35" y="77"/>
                    </a:lnTo>
                    <a:lnTo>
                      <a:pt x="36" y="75"/>
                    </a:lnTo>
                    <a:lnTo>
                      <a:pt x="39" y="74"/>
                    </a:lnTo>
                    <a:lnTo>
                      <a:pt x="40" y="72"/>
                    </a:lnTo>
                    <a:lnTo>
                      <a:pt x="43" y="68"/>
                    </a:lnTo>
                    <a:lnTo>
                      <a:pt x="44" y="63"/>
                    </a:lnTo>
                    <a:lnTo>
                      <a:pt x="46" y="57"/>
                    </a:lnTo>
                    <a:lnTo>
                      <a:pt x="47" y="50"/>
                    </a:lnTo>
                    <a:lnTo>
                      <a:pt x="46" y="42"/>
                    </a:lnTo>
                    <a:lnTo>
                      <a:pt x="44" y="35"/>
                    </a:lnTo>
                    <a:lnTo>
                      <a:pt x="42" y="27"/>
                    </a:lnTo>
                    <a:lnTo>
                      <a:pt x="40" y="22"/>
                    </a:lnTo>
                    <a:lnTo>
                      <a:pt x="37" y="16"/>
                    </a:lnTo>
                    <a:lnTo>
                      <a:pt x="31" y="8"/>
                    </a:lnTo>
                    <a:lnTo>
                      <a:pt x="28" y="4"/>
                    </a:lnTo>
                    <a:lnTo>
                      <a:pt x="24" y="1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4" name="Freeform 1294"/>
              <p:cNvSpPr>
                <a:spLocks/>
              </p:cNvSpPr>
              <p:nvPr userDrawn="1"/>
            </p:nvSpPr>
            <p:spPr bwMode="auto">
              <a:xfrm>
                <a:off x="2905" y="2624"/>
                <a:ext cx="21" cy="38"/>
              </a:xfrm>
              <a:custGeom>
                <a:avLst/>
                <a:gdLst>
                  <a:gd name="T0" fmla="*/ 0 w 43"/>
                  <a:gd name="T1" fmla="*/ 0 h 75"/>
                  <a:gd name="T2" fmla="*/ 0 w 43"/>
                  <a:gd name="T3" fmla="*/ 1 h 75"/>
                  <a:gd name="T4" fmla="*/ 0 w 43"/>
                  <a:gd name="T5" fmla="*/ 1 h 75"/>
                  <a:gd name="T6" fmla="*/ 0 w 43"/>
                  <a:gd name="T7" fmla="*/ 1 h 75"/>
                  <a:gd name="T8" fmla="*/ 0 w 43"/>
                  <a:gd name="T9" fmla="*/ 1 h 75"/>
                  <a:gd name="T10" fmla="*/ 0 w 43"/>
                  <a:gd name="T11" fmla="*/ 1 h 75"/>
                  <a:gd name="T12" fmla="*/ 0 w 43"/>
                  <a:gd name="T13" fmla="*/ 1 h 75"/>
                  <a:gd name="T14" fmla="*/ 0 w 43"/>
                  <a:gd name="T15" fmla="*/ 1 h 75"/>
                  <a:gd name="T16" fmla="*/ 0 w 43"/>
                  <a:gd name="T17" fmla="*/ 1 h 75"/>
                  <a:gd name="T18" fmla="*/ 0 w 43"/>
                  <a:gd name="T19" fmla="*/ 1 h 75"/>
                  <a:gd name="T20" fmla="*/ 0 w 43"/>
                  <a:gd name="T21" fmla="*/ 1 h 75"/>
                  <a:gd name="T22" fmla="*/ 0 w 43"/>
                  <a:gd name="T23" fmla="*/ 1 h 75"/>
                  <a:gd name="T24" fmla="*/ 0 w 43"/>
                  <a:gd name="T25" fmla="*/ 1 h 75"/>
                  <a:gd name="T26" fmla="*/ 0 w 43"/>
                  <a:gd name="T27" fmla="*/ 1 h 75"/>
                  <a:gd name="T28" fmla="*/ 0 w 43"/>
                  <a:gd name="T29" fmla="*/ 1 h 75"/>
                  <a:gd name="T30" fmla="*/ 0 w 43"/>
                  <a:gd name="T31" fmla="*/ 1 h 75"/>
                  <a:gd name="T32" fmla="*/ 0 w 43"/>
                  <a:gd name="T33" fmla="*/ 1 h 75"/>
                  <a:gd name="T34" fmla="*/ 0 w 43"/>
                  <a:gd name="T35" fmla="*/ 1 h 75"/>
                  <a:gd name="T36" fmla="*/ 0 w 43"/>
                  <a:gd name="T37" fmla="*/ 1 h 75"/>
                  <a:gd name="T38" fmla="*/ 0 w 43"/>
                  <a:gd name="T39" fmla="*/ 1 h 75"/>
                  <a:gd name="T40" fmla="*/ 0 w 43"/>
                  <a:gd name="T41" fmla="*/ 1 h 75"/>
                  <a:gd name="T42" fmla="*/ 0 w 43"/>
                  <a:gd name="T43" fmla="*/ 1 h 75"/>
                  <a:gd name="T44" fmla="*/ 0 w 43"/>
                  <a:gd name="T45" fmla="*/ 1 h 75"/>
                  <a:gd name="T46" fmla="*/ 0 w 43"/>
                  <a:gd name="T47" fmla="*/ 1 h 75"/>
                  <a:gd name="T48" fmla="*/ 0 w 43"/>
                  <a:gd name="T49" fmla="*/ 1 h 75"/>
                  <a:gd name="T50" fmla="*/ 0 w 43"/>
                  <a:gd name="T51" fmla="*/ 1 h 75"/>
                  <a:gd name="T52" fmla="*/ 0 w 43"/>
                  <a:gd name="T53" fmla="*/ 1 h 75"/>
                  <a:gd name="T54" fmla="*/ 0 w 43"/>
                  <a:gd name="T55" fmla="*/ 1 h 75"/>
                  <a:gd name="T56" fmla="*/ 0 w 43"/>
                  <a:gd name="T57" fmla="*/ 1 h 75"/>
                  <a:gd name="T58" fmla="*/ 0 w 43"/>
                  <a:gd name="T59" fmla="*/ 1 h 75"/>
                  <a:gd name="T60" fmla="*/ 0 w 43"/>
                  <a:gd name="T61" fmla="*/ 1 h 75"/>
                  <a:gd name="T62" fmla="*/ 0 w 43"/>
                  <a:gd name="T63" fmla="*/ 1 h 75"/>
                  <a:gd name="T64" fmla="*/ 0 w 43"/>
                  <a:gd name="T65" fmla="*/ 1 h 75"/>
                  <a:gd name="T66" fmla="*/ 0 w 43"/>
                  <a:gd name="T67" fmla="*/ 1 h 75"/>
                  <a:gd name="T68" fmla="*/ 0 w 43"/>
                  <a:gd name="T69" fmla="*/ 1 h 75"/>
                  <a:gd name="T70" fmla="*/ 0 w 43"/>
                  <a:gd name="T71" fmla="*/ 1 h 75"/>
                  <a:gd name="T72" fmla="*/ 0 w 43"/>
                  <a:gd name="T73" fmla="*/ 1 h 75"/>
                  <a:gd name="T74" fmla="*/ 0 w 43"/>
                  <a:gd name="T75" fmla="*/ 1 h 75"/>
                  <a:gd name="T76" fmla="*/ 0 w 43"/>
                  <a:gd name="T77" fmla="*/ 0 h 75"/>
                  <a:gd name="T78" fmla="*/ 0 w 43"/>
                  <a:gd name="T79" fmla="*/ 0 h 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3" h="75">
                    <a:moveTo>
                      <a:pt x="15" y="0"/>
                    </a:moveTo>
                    <a:lnTo>
                      <a:pt x="14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5"/>
                    </a:lnTo>
                    <a:lnTo>
                      <a:pt x="4" y="52"/>
                    </a:lnTo>
                    <a:lnTo>
                      <a:pt x="10" y="63"/>
                    </a:lnTo>
                    <a:lnTo>
                      <a:pt x="12" y="67"/>
                    </a:lnTo>
                    <a:lnTo>
                      <a:pt x="15" y="70"/>
                    </a:lnTo>
                    <a:lnTo>
                      <a:pt x="18" y="72"/>
                    </a:lnTo>
                    <a:lnTo>
                      <a:pt x="22" y="74"/>
                    </a:lnTo>
                    <a:lnTo>
                      <a:pt x="25" y="75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30" y="75"/>
                    </a:lnTo>
                    <a:lnTo>
                      <a:pt x="32" y="74"/>
                    </a:lnTo>
                    <a:lnTo>
                      <a:pt x="33" y="72"/>
                    </a:lnTo>
                    <a:lnTo>
                      <a:pt x="37" y="70"/>
                    </a:lnTo>
                    <a:lnTo>
                      <a:pt x="40" y="64"/>
                    </a:lnTo>
                    <a:lnTo>
                      <a:pt x="41" y="59"/>
                    </a:lnTo>
                    <a:lnTo>
                      <a:pt x="43" y="52"/>
                    </a:lnTo>
                    <a:lnTo>
                      <a:pt x="43" y="45"/>
                    </a:lnTo>
                    <a:lnTo>
                      <a:pt x="41" y="38"/>
                    </a:lnTo>
                    <a:lnTo>
                      <a:pt x="40" y="31"/>
                    </a:lnTo>
                    <a:lnTo>
                      <a:pt x="39" y="23"/>
                    </a:lnTo>
                    <a:lnTo>
                      <a:pt x="36" y="17"/>
                    </a:lnTo>
                    <a:lnTo>
                      <a:pt x="33" y="13"/>
                    </a:lnTo>
                    <a:lnTo>
                      <a:pt x="30" y="9"/>
                    </a:lnTo>
                    <a:lnTo>
                      <a:pt x="28" y="5"/>
                    </a:lnTo>
                    <a:lnTo>
                      <a:pt x="25" y="2"/>
                    </a:lnTo>
                    <a:lnTo>
                      <a:pt x="21" y="1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5" name="Freeform 1295"/>
              <p:cNvSpPr>
                <a:spLocks/>
              </p:cNvSpPr>
              <p:nvPr userDrawn="1"/>
            </p:nvSpPr>
            <p:spPr bwMode="auto">
              <a:xfrm>
                <a:off x="2948" y="2747"/>
                <a:ext cx="22" cy="37"/>
              </a:xfrm>
              <a:custGeom>
                <a:avLst/>
                <a:gdLst>
                  <a:gd name="T0" fmla="*/ 1 w 44"/>
                  <a:gd name="T1" fmla="*/ 0 h 76"/>
                  <a:gd name="T2" fmla="*/ 1 w 44"/>
                  <a:gd name="T3" fmla="*/ 0 h 76"/>
                  <a:gd name="T4" fmla="*/ 1 w 44"/>
                  <a:gd name="T5" fmla="*/ 0 h 76"/>
                  <a:gd name="T6" fmla="*/ 1 w 44"/>
                  <a:gd name="T7" fmla="*/ 0 h 76"/>
                  <a:gd name="T8" fmla="*/ 1 w 44"/>
                  <a:gd name="T9" fmla="*/ 0 h 76"/>
                  <a:gd name="T10" fmla="*/ 1 w 44"/>
                  <a:gd name="T11" fmla="*/ 0 h 76"/>
                  <a:gd name="T12" fmla="*/ 1 w 44"/>
                  <a:gd name="T13" fmla="*/ 0 h 76"/>
                  <a:gd name="T14" fmla="*/ 1 w 44"/>
                  <a:gd name="T15" fmla="*/ 0 h 76"/>
                  <a:gd name="T16" fmla="*/ 1 w 44"/>
                  <a:gd name="T17" fmla="*/ 0 h 76"/>
                  <a:gd name="T18" fmla="*/ 1 w 44"/>
                  <a:gd name="T19" fmla="*/ 0 h 76"/>
                  <a:gd name="T20" fmla="*/ 0 w 44"/>
                  <a:gd name="T21" fmla="*/ 0 h 76"/>
                  <a:gd name="T22" fmla="*/ 1 w 44"/>
                  <a:gd name="T23" fmla="*/ 0 h 76"/>
                  <a:gd name="T24" fmla="*/ 1 w 44"/>
                  <a:gd name="T25" fmla="*/ 0 h 76"/>
                  <a:gd name="T26" fmla="*/ 1 w 44"/>
                  <a:gd name="T27" fmla="*/ 0 h 76"/>
                  <a:gd name="T28" fmla="*/ 1 w 44"/>
                  <a:gd name="T29" fmla="*/ 0 h 76"/>
                  <a:gd name="T30" fmla="*/ 1 w 44"/>
                  <a:gd name="T31" fmla="*/ 0 h 76"/>
                  <a:gd name="T32" fmla="*/ 1 w 44"/>
                  <a:gd name="T33" fmla="*/ 0 h 76"/>
                  <a:gd name="T34" fmla="*/ 1 w 44"/>
                  <a:gd name="T35" fmla="*/ 0 h 76"/>
                  <a:gd name="T36" fmla="*/ 1 w 44"/>
                  <a:gd name="T37" fmla="*/ 0 h 76"/>
                  <a:gd name="T38" fmla="*/ 1 w 44"/>
                  <a:gd name="T39" fmla="*/ 0 h 76"/>
                  <a:gd name="T40" fmla="*/ 1 w 44"/>
                  <a:gd name="T41" fmla="*/ 0 h 76"/>
                  <a:gd name="T42" fmla="*/ 1 w 44"/>
                  <a:gd name="T43" fmla="*/ 0 h 76"/>
                  <a:gd name="T44" fmla="*/ 1 w 44"/>
                  <a:gd name="T45" fmla="*/ 0 h 76"/>
                  <a:gd name="T46" fmla="*/ 1 w 44"/>
                  <a:gd name="T47" fmla="*/ 0 h 76"/>
                  <a:gd name="T48" fmla="*/ 1 w 44"/>
                  <a:gd name="T49" fmla="*/ 0 h 76"/>
                  <a:gd name="T50" fmla="*/ 1 w 44"/>
                  <a:gd name="T51" fmla="*/ 0 h 76"/>
                  <a:gd name="T52" fmla="*/ 1 w 44"/>
                  <a:gd name="T53" fmla="*/ 0 h 76"/>
                  <a:gd name="T54" fmla="*/ 1 w 44"/>
                  <a:gd name="T55" fmla="*/ 0 h 76"/>
                  <a:gd name="T56" fmla="*/ 1 w 44"/>
                  <a:gd name="T57" fmla="*/ 0 h 76"/>
                  <a:gd name="T58" fmla="*/ 1 w 44"/>
                  <a:gd name="T59" fmla="*/ 0 h 76"/>
                  <a:gd name="T60" fmla="*/ 1 w 44"/>
                  <a:gd name="T61" fmla="*/ 0 h 76"/>
                  <a:gd name="T62" fmla="*/ 1 w 44"/>
                  <a:gd name="T63" fmla="*/ 0 h 76"/>
                  <a:gd name="T64" fmla="*/ 1 w 44"/>
                  <a:gd name="T65" fmla="*/ 0 h 76"/>
                  <a:gd name="T66" fmla="*/ 1 w 44"/>
                  <a:gd name="T67" fmla="*/ 0 h 76"/>
                  <a:gd name="T68" fmla="*/ 1 w 44"/>
                  <a:gd name="T69" fmla="*/ 0 h 76"/>
                  <a:gd name="T70" fmla="*/ 1 w 44"/>
                  <a:gd name="T71" fmla="*/ 0 h 76"/>
                  <a:gd name="T72" fmla="*/ 1 w 44"/>
                  <a:gd name="T73" fmla="*/ 0 h 76"/>
                  <a:gd name="T74" fmla="*/ 1 w 44"/>
                  <a:gd name="T75" fmla="*/ 0 h 76"/>
                  <a:gd name="T76" fmla="*/ 1 w 44"/>
                  <a:gd name="T77" fmla="*/ 0 h 76"/>
                  <a:gd name="T78" fmla="*/ 1 w 44"/>
                  <a:gd name="T79" fmla="*/ 0 h 76"/>
                  <a:gd name="T80" fmla="*/ 1 w 44"/>
                  <a:gd name="T81" fmla="*/ 0 h 76"/>
                  <a:gd name="T82" fmla="*/ 1 w 44"/>
                  <a:gd name="T83" fmla="*/ 0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" h="76">
                    <a:moveTo>
                      <a:pt x="15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2" y="36"/>
                    </a:lnTo>
                    <a:lnTo>
                      <a:pt x="3" y="43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0" y="62"/>
                    </a:lnTo>
                    <a:lnTo>
                      <a:pt x="13" y="66"/>
                    </a:lnTo>
                    <a:lnTo>
                      <a:pt x="15" y="69"/>
                    </a:lnTo>
                    <a:lnTo>
                      <a:pt x="18" y="72"/>
                    </a:lnTo>
                    <a:lnTo>
                      <a:pt x="22" y="75"/>
                    </a:lnTo>
                    <a:lnTo>
                      <a:pt x="25" y="76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2" y="76"/>
                    </a:lnTo>
                    <a:lnTo>
                      <a:pt x="33" y="75"/>
                    </a:lnTo>
                    <a:lnTo>
                      <a:pt x="35" y="73"/>
                    </a:lnTo>
                    <a:lnTo>
                      <a:pt x="37" y="70"/>
                    </a:lnTo>
                    <a:lnTo>
                      <a:pt x="40" y="66"/>
                    </a:lnTo>
                    <a:lnTo>
                      <a:pt x="43" y="61"/>
                    </a:lnTo>
                    <a:lnTo>
                      <a:pt x="43" y="54"/>
                    </a:lnTo>
                    <a:lnTo>
                      <a:pt x="44" y="47"/>
                    </a:lnTo>
                    <a:lnTo>
                      <a:pt x="43" y="40"/>
                    </a:lnTo>
                    <a:lnTo>
                      <a:pt x="42" y="32"/>
                    </a:lnTo>
                    <a:lnTo>
                      <a:pt x="40" y="25"/>
                    </a:lnTo>
                    <a:lnTo>
                      <a:pt x="37" y="20"/>
                    </a:lnTo>
                    <a:lnTo>
                      <a:pt x="35" y="14"/>
                    </a:lnTo>
                    <a:lnTo>
                      <a:pt x="32" y="10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6" name="Freeform 1296"/>
              <p:cNvSpPr>
                <a:spLocks/>
              </p:cNvSpPr>
              <p:nvPr userDrawn="1"/>
            </p:nvSpPr>
            <p:spPr bwMode="auto">
              <a:xfrm>
                <a:off x="3014" y="2934"/>
                <a:ext cx="22" cy="39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0 h 77"/>
                  <a:gd name="T6" fmla="*/ 1 w 44"/>
                  <a:gd name="T7" fmla="*/ 1 h 77"/>
                  <a:gd name="T8" fmla="*/ 1 w 44"/>
                  <a:gd name="T9" fmla="*/ 1 h 77"/>
                  <a:gd name="T10" fmla="*/ 1 w 44"/>
                  <a:gd name="T11" fmla="*/ 1 h 77"/>
                  <a:gd name="T12" fmla="*/ 1 w 44"/>
                  <a:gd name="T13" fmla="*/ 1 h 77"/>
                  <a:gd name="T14" fmla="*/ 1 w 44"/>
                  <a:gd name="T15" fmla="*/ 1 h 77"/>
                  <a:gd name="T16" fmla="*/ 1 w 44"/>
                  <a:gd name="T17" fmla="*/ 1 h 77"/>
                  <a:gd name="T18" fmla="*/ 0 w 44"/>
                  <a:gd name="T19" fmla="*/ 1 h 77"/>
                  <a:gd name="T20" fmla="*/ 0 w 44"/>
                  <a:gd name="T21" fmla="*/ 1 h 77"/>
                  <a:gd name="T22" fmla="*/ 0 w 44"/>
                  <a:gd name="T23" fmla="*/ 1 h 77"/>
                  <a:gd name="T24" fmla="*/ 1 w 44"/>
                  <a:gd name="T25" fmla="*/ 1 h 77"/>
                  <a:gd name="T26" fmla="*/ 1 w 44"/>
                  <a:gd name="T27" fmla="*/ 1 h 77"/>
                  <a:gd name="T28" fmla="*/ 1 w 44"/>
                  <a:gd name="T29" fmla="*/ 1 h 77"/>
                  <a:gd name="T30" fmla="*/ 1 w 44"/>
                  <a:gd name="T31" fmla="*/ 1 h 77"/>
                  <a:gd name="T32" fmla="*/ 1 w 44"/>
                  <a:gd name="T33" fmla="*/ 1 h 77"/>
                  <a:gd name="T34" fmla="*/ 1 w 44"/>
                  <a:gd name="T35" fmla="*/ 1 h 77"/>
                  <a:gd name="T36" fmla="*/ 1 w 44"/>
                  <a:gd name="T37" fmla="*/ 1 h 77"/>
                  <a:gd name="T38" fmla="*/ 1 w 44"/>
                  <a:gd name="T39" fmla="*/ 1 h 77"/>
                  <a:gd name="T40" fmla="*/ 1 w 44"/>
                  <a:gd name="T41" fmla="*/ 1 h 77"/>
                  <a:gd name="T42" fmla="*/ 1 w 44"/>
                  <a:gd name="T43" fmla="*/ 1 h 77"/>
                  <a:gd name="T44" fmla="*/ 1 w 44"/>
                  <a:gd name="T45" fmla="*/ 1 h 77"/>
                  <a:gd name="T46" fmla="*/ 1 w 44"/>
                  <a:gd name="T47" fmla="*/ 1 h 77"/>
                  <a:gd name="T48" fmla="*/ 1 w 44"/>
                  <a:gd name="T49" fmla="*/ 1 h 77"/>
                  <a:gd name="T50" fmla="*/ 1 w 44"/>
                  <a:gd name="T51" fmla="*/ 1 h 77"/>
                  <a:gd name="T52" fmla="*/ 1 w 44"/>
                  <a:gd name="T53" fmla="*/ 1 h 77"/>
                  <a:gd name="T54" fmla="*/ 1 w 44"/>
                  <a:gd name="T55" fmla="*/ 1 h 77"/>
                  <a:gd name="T56" fmla="*/ 1 w 44"/>
                  <a:gd name="T57" fmla="*/ 1 h 77"/>
                  <a:gd name="T58" fmla="*/ 1 w 44"/>
                  <a:gd name="T59" fmla="*/ 1 h 77"/>
                  <a:gd name="T60" fmla="*/ 1 w 44"/>
                  <a:gd name="T61" fmla="*/ 1 h 77"/>
                  <a:gd name="T62" fmla="*/ 1 w 44"/>
                  <a:gd name="T63" fmla="*/ 1 h 77"/>
                  <a:gd name="T64" fmla="*/ 1 w 44"/>
                  <a:gd name="T65" fmla="*/ 1 h 77"/>
                  <a:gd name="T66" fmla="*/ 1 w 44"/>
                  <a:gd name="T67" fmla="*/ 1 h 77"/>
                  <a:gd name="T68" fmla="*/ 1 w 44"/>
                  <a:gd name="T69" fmla="*/ 1 h 77"/>
                  <a:gd name="T70" fmla="*/ 1 w 44"/>
                  <a:gd name="T71" fmla="*/ 1 h 77"/>
                  <a:gd name="T72" fmla="*/ 1 w 44"/>
                  <a:gd name="T73" fmla="*/ 1 h 77"/>
                  <a:gd name="T74" fmla="*/ 1 w 44"/>
                  <a:gd name="T75" fmla="*/ 1 h 77"/>
                  <a:gd name="T76" fmla="*/ 1 w 44"/>
                  <a:gd name="T77" fmla="*/ 1 h 77"/>
                  <a:gd name="T78" fmla="*/ 1 w 44"/>
                  <a:gd name="T79" fmla="*/ 0 h 77"/>
                  <a:gd name="T80" fmla="*/ 1 w 44"/>
                  <a:gd name="T81" fmla="*/ 0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9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5" y="70"/>
                    </a:lnTo>
                    <a:lnTo>
                      <a:pt x="18" y="73"/>
                    </a:lnTo>
                    <a:lnTo>
                      <a:pt x="22" y="75"/>
                    </a:lnTo>
                    <a:lnTo>
                      <a:pt x="25" y="77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2" y="77"/>
                    </a:lnTo>
                    <a:lnTo>
                      <a:pt x="33" y="75"/>
                    </a:lnTo>
                    <a:lnTo>
                      <a:pt x="36" y="75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2" y="67"/>
                    </a:lnTo>
                    <a:lnTo>
                      <a:pt x="43" y="63"/>
                    </a:lnTo>
                    <a:lnTo>
                      <a:pt x="44" y="56"/>
                    </a:lnTo>
                    <a:lnTo>
                      <a:pt x="44" y="49"/>
                    </a:lnTo>
                    <a:lnTo>
                      <a:pt x="44" y="42"/>
                    </a:lnTo>
                    <a:lnTo>
                      <a:pt x="43" y="34"/>
                    </a:lnTo>
                    <a:lnTo>
                      <a:pt x="40" y="26"/>
                    </a:lnTo>
                    <a:lnTo>
                      <a:pt x="39" y="20"/>
                    </a:lnTo>
                    <a:lnTo>
                      <a:pt x="36" y="15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7" name="Freeform 1297"/>
              <p:cNvSpPr>
                <a:spLocks/>
              </p:cNvSpPr>
              <p:nvPr userDrawn="1"/>
            </p:nvSpPr>
            <p:spPr bwMode="auto">
              <a:xfrm>
                <a:off x="2950" y="2900"/>
                <a:ext cx="21" cy="37"/>
              </a:xfrm>
              <a:custGeom>
                <a:avLst/>
                <a:gdLst>
                  <a:gd name="T0" fmla="*/ 0 w 43"/>
                  <a:gd name="T1" fmla="*/ 0 h 74"/>
                  <a:gd name="T2" fmla="*/ 0 w 43"/>
                  <a:gd name="T3" fmla="*/ 0 h 74"/>
                  <a:gd name="T4" fmla="*/ 0 w 43"/>
                  <a:gd name="T5" fmla="*/ 0 h 74"/>
                  <a:gd name="T6" fmla="*/ 0 w 43"/>
                  <a:gd name="T7" fmla="*/ 0 h 74"/>
                  <a:gd name="T8" fmla="*/ 0 w 43"/>
                  <a:gd name="T9" fmla="*/ 1 h 74"/>
                  <a:gd name="T10" fmla="*/ 0 w 43"/>
                  <a:gd name="T11" fmla="*/ 1 h 74"/>
                  <a:gd name="T12" fmla="*/ 0 w 43"/>
                  <a:gd name="T13" fmla="*/ 1 h 74"/>
                  <a:gd name="T14" fmla="*/ 0 w 43"/>
                  <a:gd name="T15" fmla="*/ 1 h 74"/>
                  <a:gd name="T16" fmla="*/ 0 w 43"/>
                  <a:gd name="T17" fmla="*/ 1 h 74"/>
                  <a:gd name="T18" fmla="*/ 0 w 43"/>
                  <a:gd name="T19" fmla="*/ 1 h 74"/>
                  <a:gd name="T20" fmla="*/ 0 w 43"/>
                  <a:gd name="T21" fmla="*/ 1 h 74"/>
                  <a:gd name="T22" fmla="*/ 0 w 43"/>
                  <a:gd name="T23" fmla="*/ 1 h 74"/>
                  <a:gd name="T24" fmla="*/ 0 w 43"/>
                  <a:gd name="T25" fmla="*/ 1 h 74"/>
                  <a:gd name="T26" fmla="*/ 0 w 43"/>
                  <a:gd name="T27" fmla="*/ 1 h 74"/>
                  <a:gd name="T28" fmla="*/ 0 w 43"/>
                  <a:gd name="T29" fmla="*/ 1 h 74"/>
                  <a:gd name="T30" fmla="*/ 0 w 43"/>
                  <a:gd name="T31" fmla="*/ 1 h 74"/>
                  <a:gd name="T32" fmla="*/ 0 w 43"/>
                  <a:gd name="T33" fmla="*/ 1 h 74"/>
                  <a:gd name="T34" fmla="*/ 0 w 43"/>
                  <a:gd name="T35" fmla="*/ 1 h 74"/>
                  <a:gd name="T36" fmla="*/ 0 w 43"/>
                  <a:gd name="T37" fmla="*/ 1 h 74"/>
                  <a:gd name="T38" fmla="*/ 0 w 43"/>
                  <a:gd name="T39" fmla="*/ 1 h 74"/>
                  <a:gd name="T40" fmla="*/ 0 w 43"/>
                  <a:gd name="T41" fmla="*/ 1 h 74"/>
                  <a:gd name="T42" fmla="*/ 0 w 43"/>
                  <a:gd name="T43" fmla="*/ 1 h 74"/>
                  <a:gd name="T44" fmla="*/ 0 w 43"/>
                  <a:gd name="T45" fmla="*/ 1 h 74"/>
                  <a:gd name="T46" fmla="*/ 0 w 43"/>
                  <a:gd name="T47" fmla="*/ 1 h 74"/>
                  <a:gd name="T48" fmla="*/ 0 w 43"/>
                  <a:gd name="T49" fmla="*/ 1 h 74"/>
                  <a:gd name="T50" fmla="*/ 0 w 43"/>
                  <a:gd name="T51" fmla="*/ 1 h 74"/>
                  <a:gd name="T52" fmla="*/ 0 w 43"/>
                  <a:gd name="T53" fmla="*/ 1 h 74"/>
                  <a:gd name="T54" fmla="*/ 0 w 43"/>
                  <a:gd name="T55" fmla="*/ 1 h 74"/>
                  <a:gd name="T56" fmla="*/ 0 w 43"/>
                  <a:gd name="T57" fmla="*/ 1 h 74"/>
                  <a:gd name="T58" fmla="*/ 0 w 43"/>
                  <a:gd name="T59" fmla="*/ 1 h 74"/>
                  <a:gd name="T60" fmla="*/ 0 w 43"/>
                  <a:gd name="T61" fmla="*/ 1 h 74"/>
                  <a:gd name="T62" fmla="*/ 0 w 43"/>
                  <a:gd name="T63" fmla="*/ 1 h 74"/>
                  <a:gd name="T64" fmla="*/ 0 w 43"/>
                  <a:gd name="T65" fmla="*/ 1 h 74"/>
                  <a:gd name="T66" fmla="*/ 0 w 43"/>
                  <a:gd name="T67" fmla="*/ 1 h 74"/>
                  <a:gd name="T68" fmla="*/ 0 w 43"/>
                  <a:gd name="T69" fmla="*/ 1 h 74"/>
                  <a:gd name="T70" fmla="*/ 0 w 43"/>
                  <a:gd name="T71" fmla="*/ 1 h 74"/>
                  <a:gd name="T72" fmla="*/ 0 w 43"/>
                  <a:gd name="T73" fmla="*/ 1 h 74"/>
                  <a:gd name="T74" fmla="*/ 0 w 43"/>
                  <a:gd name="T75" fmla="*/ 1 h 74"/>
                  <a:gd name="T76" fmla="*/ 0 w 43"/>
                  <a:gd name="T77" fmla="*/ 1 h 74"/>
                  <a:gd name="T78" fmla="*/ 0 w 43"/>
                  <a:gd name="T79" fmla="*/ 1 h 74"/>
                  <a:gd name="T80" fmla="*/ 0 w 43"/>
                  <a:gd name="T81" fmla="*/ 1 h 74"/>
                  <a:gd name="T82" fmla="*/ 0 w 43"/>
                  <a:gd name="T83" fmla="*/ 0 h 74"/>
                  <a:gd name="T84" fmla="*/ 0 w 43"/>
                  <a:gd name="T85" fmla="*/ 0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" h="74">
                    <a:moveTo>
                      <a:pt x="16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5" y="48"/>
                    </a:lnTo>
                    <a:lnTo>
                      <a:pt x="9" y="59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8" y="70"/>
                    </a:lnTo>
                    <a:lnTo>
                      <a:pt x="21" y="73"/>
                    </a:lnTo>
                    <a:lnTo>
                      <a:pt x="25" y="74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2" y="74"/>
                    </a:lnTo>
                    <a:lnTo>
                      <a:pt x="35" y="73"/>
                    </a:lnTo>
                    <a:lnTo>
                      <a:pt x="36" y="71"/>
                    </a:lnTo>
                    <a:lnTo>
                      <a:pt x="38" y="70"/>
                    </a:lnTo>
                    <a:lnTo>
                      <a:pt x="40" y="66"/>
                    </a:lnTo>
                    <a:lnTo>
                      <a:pt x="42" y="60"/>
                    </a:lnTo>
                    <a:lnTo>
                      <a:pt x="43" y="54"/>
                    </a:lnTo>
                    <a:lnTo>
                      <a:pt x="43" y="48"/>
                    </a:lnTo>
                    <a:lnTo>
                      <a:pt x="43" y="40"/>
                    </a:lnTo>
                    <a:lnTo>
                      <a:pt x="42" y="33"/>
                    </a:lnTo>
                    <a:lnTo>
                      <a:pt x="39" y="25"/>
                    </a:lnTo>
                    <a:lnTo>
                      <a:pt x="36" y="19"/>
                    </a:lnTo>
                    <a:lnTo>
                      <a:pt x="33" y="15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8" name="Freeform 1298"/>
              <p:cNvSpPr>
                <a:spLocks/>
              </p:cNvSpPr>
              <p:nvPr userDrawn="1"/>
            </p:nvSpPr>
            <p:spPr bwMode="auto">
              <a:xfrm>
                <a:off x="3014" y="3088"/>
                <a:ext cx="23" cy="38"/>
              </a:xfrm>
              <a:custGeom>
                <a:avLst/>
                <a:gdLst>
                  <a:gd name="T0" fmla="*/ 1 w 45"/>
                  <a:gd name="T1" fmla="*/ 0 h 77"/>
                  <a:gd name="T2" fmla="*/ 1 w 45"/>
                  <a:gd name="T3" fmla="*/ 0 h 77"/>
                  <a:gd name="T4" fmla="*/ 1 w 45"/>
                  <a:gd name="T5" fmla="*/ 0 h 77"/>
                  <a:gd name="T6" fmla="*/ 1 w 45"/>
                  <a:gd name="T7" fmla="*/ 0 h 77"/>
                  <a:gd name="T8" fmla="*/ 1 w 45"/>
                  <a:gd name="T9" fmla="*/ 0 h 77"/>
                  <a:gd name="T10" fmla="*/ 1 w 45"/>
                  <a:gd name="T11" fmla="*/ 0 h 77"/>
                  <a:gd name="T12" fmla="*/ 1 w 45"/>
                  <a:gd name="T13" fmla="*/ 0 h 77"/>
                  <a:gd name="T14" fmla="*/ 1 w 45"/>
                  <a:gd name="T15" fmla="*/ 0 h 77"/>
                  <a:gd name="T16" fmla="*/ 1 w 45"/>
                  <a:gd name="T17" fmla="*/ 0 h 77"/>
                  <a:gd name="T18" fmla="*/ 0 w 45"/>
                  <a:gd name="T19" fmla="*/ 0 h 77"/>
                  <a:gd name="T20" fmla="*/ 1 w 45"/>
                  <a:gd name="T21" fmla="*/ 0 h 77"/>
                  <a:gd name="T22" fmla="*/ 1 w 45"/>
                  <a:gd name="T23" fmla="*/ 0 h 77"/>
                  <a:gd name="T24" fmla="*/ 1 w 45"/>
                  <a:gd name="T25" fmla="*/ 0 h 77"/>
                  <a:gd name="T26" fmla="*/ 1 w 45"/>
                  <a:gd name="T27" fmla="*/ 0 h 77"/>
                  <a:gd name="T28" fmla="*/ 1 w 45"/>
                  <a:gd name="T29" fmla="*/ 0 h 77"/>
                  <a:gd name="T30" fmla="*/ 1 w 45"/>
                  <a:gd name="T31" fmla="*/ 0 h 77"/>
                  <a:gd name="T32" fmla="*/ 1 w 45"/>
                  <a:gd name="T33" fmla="*/ 0 h 77"/>
                  <a:gd name="T34" fmla="*/ 1 w 45"/>
                  <a:gd name="T35" fmla="*/ 0 h 77"/>
                  <a:gd name="T36" fmla="*/ 1 w 45"/>
                  <a:gd name="T37" fmla="*/ 0 h 77"/>
                  <a:gd name="T38" fmla="*/ 1 w 45"/>
                  <a:gd name="T39" fmla="*/ 0 h 77"/>
                  <a:gd name="T40" fmla="*/ 1 w 45"/>
                  <a:gd name="T41" fmla="*/ 0 h 77"/>
                  <a:gd name="T42" fmla="*/ 1 w 45"/>
                  <a:gd name="T43" fmla="*/ 0 h 77"/>
                  <a:gd name="T44" fmla="*/ 1 w 45"/>
                  <a:gd name="T45" fmla="*/ 0 h 77"/>
                  <a:gd name="T46" fmla="*/ 1 w 45"/>
                  <a:gd name="T47" fmla="*/ 0 h 77"/>
                  <a:gd name="T48" fmla="*/ 1 w 45"/>
                  <a:gd name="T49" fmla="*/ 0 h 77"/>
                  <a:gd name="T50" fmla="*/ 1 w 45"/>
                  <a:gd name="T51" fmla="*/ 0 h 77"/>
                  <a:gd name="T52" fmla="*/ 1 w 45"/>
                  <a:gd name="T53" fmla="*/ 0 h 77"/>
                  <a:gd name="T54" fmla="*/ 1 w 45"/>
                  <a:gd name="T55" fmla="*/ 0 h 77"/>
                  <a:gd name="T56" fmla="*/ 1 w 45"/>
                  <a:gd name="T57" fmla="*/ 0 h 77"/>
                  <a:gd name="T58" fmla="*/ 1 w 45"/>
                  <a:gd name="T59" fmla="*/ 0 h 77"/>
                  <a:gd name="T60" fmla="*/ 1 w 45"/>
                  <a:gd name="T61" fmla="*/ 0 h 77"/>
                  <a:gd name="T62" fmla="*/ 1 w 45"/>
                  <a:gd name="T63" fmla="*/ 0 h 77"/>
                  <a:gd name="T64" fmla="*/ 1 w 45"/>
                  <a:gd name="T65" fmla="*/ 0 h 77"/>
                  <a:gd name="T66" fmla="*/ 1 w 45"/>
                  <a:gd name="T67" fmla="*/ 0 h 77"/>
                  <a:gd name="T68" fmla="*/ 1 w 45"/>
                  <a:gd name="T69" fmla="*/ 0 h 77"/>
                  <a:gd name="T70" fmla="*/ 1 w 45"/>
                  <a:gd name="T71" fmla="*/ 0 h 77"/>
                  <a:gd name="T72" fmla="*/ 1 w 45"/>
                  <a:gd name="T73" fmla="*/ 0 h 77"/>
                  <a:gd name="T74" fmla="*/ 1 w 45"/>
                  <a:gd name="T75" fmla="*/ 0 h 77"/>
                  <a:gd name="T76" fmla="*/ 1 w 45"/>
                  <a:gd name="T77" fmla="*/ 0 h 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" h="77">
                    <a:moveTo>
                      <a:pt x="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1" y="33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9" y="59"/>
                    </a:lnTo>
                    <a:lnTo>
                      <a:pt x="12" y="65"/>
                    </a:lnTo>
                    <a:lnTo>
                      <a:pt x="15" y="69"/>
                    </a:lnTo>
                    <a:lnTo>
                      <a:pt x="19" y="72"/>
                    </a:lnTo>
                    <a:lnTo>
                      <a:pt x="22" y="75"/>
                    </a:lnTo>
                    <a:lnTo>
                      <a:pt x="26" y="76"/>
                    </a:lnTo>
                    <a:lnTo>
                      <a:pt x="29" y="77"/>
                    </a:lnTo>
                    <a:lnTo>
                      <a:pt x="30" y="77"/>
                    </a:lnTo>
                    <a:lnTo>
                      <a:pt x="33" y="77"/>
                    </a:lnTo>
                    <a:lnTo>
                      <a:pt x="34" y="76"/>
                    </a:lnTo>
                    <a:lnTo>
                      <a:pt x="35" y="76"/>
                    </a:lnTo>
                    <a:lnTo>
                      <a:pt x="38" y="73"/>
                    </a:lnTo>
                    <a:lnTo>
                      <a:pt x="41" y="69"/>
                    </a:lnTo>
                    <a:lnTo>
                      <a:pt x="44" y="64"/>
                    </a:lnTo>
                    <a:lnTo>
                      <a:pt x="44" y="58"/>
                    </a:lnTo>
                    <a:lnTo>
                      <a:pt x="45" y="51"/>
                    </a:lnTo>
                    <a:lnTo>
                      <a:pt x="44" y="44"/>
                    </a:lnTo>
                    <a:lnTo>
                      <a:pt x="42" y="36"/>
                    </a:lnTo>
                    <a:lnTo>
                      <a:pt x="41" y="29"/>
                    </a:lnTo>
                    <a:lnTo>
                      <a:pt x="38" y="22"/>
                    </a:lnTo>
                    <a:lnTo>
                      <a:pt x="35" y="17"/>
                    </a:lnTo>
                    <a:lnTo>
                      <a:pt x="30" y="9"/>
                    </a:lnTo>
                    <a:lnTo>
                      <a:pt x="26" y="6"/>
                    </a:lnTo>
                    <a:lnTo>
                      <a:pt x="23" y="3"/>
                    </a:lnTo>
                    <a:lnTo>
                      <a:pt x="19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49" name="Freeform 1299"/>
              <p:cNvSpPr>
                <a:spLocks/>
              </p:cNvSpPr>
              <p:nvPr userDrawn="1"/>
            </p:nvSpPr>
            <p:spPr bwMode="auto">
              <a:xfrm>
                <a:off x="2887" y="2718"/>
                <a:ext cx="20" cy="37"/>
              </a:xfrm>
              <a:custGeom>
                <a:avLst/>
                <a:gdLst>
                  <a:gd name="T0" fmla="*/ 1 w 40"/>
                  <a:gd name="T1" fmla="*/ 0 h 74"/>
                  <a:gd name="T2" fmla="*/ 1 w 40"/>
                  <a:gd name="T3" fmla="*/ 0 h 74"/>
                  <a:gd name="T4" fmla="*/ 1 w 40"/>
                  <a:gd name="T5" fmla="*/ 0 h 74"/>
                  <a:gd name="T6" fmla="*/ 1 w 40"/>
                  <a:gd name="T7" fmla="*/ 1 h 74"/>
                  <a:gd name="T8" fmla="*/ 1 w 40"/>
                  <a:gd name="T9" fmla="*/ 1 h 74"/>
                  <a:gd name="T10" fmla="*/ 1 w 40"/>
                  <a:gd name="T11" fmla="*/ 1 h 74"/>
                  <a:gd name="T12" fmla="*/ 1 w 40"/>
                  <a:gd name="T13" fmla="*/ 1 h 74"/>
                  <a:gd name="T14" fmla="*/ 1 w 40"/>
                  <a:gd name="T15" fmla="*/ 1 h 74"/>
                  <a:gd name="T16" fmla="*/ 0 w 40"/>
                  <a:gd name="T17" fmla="*/ 1 h 74"/>
                  <a:gd name="T18" fmla="*/ 0 w 40"/>
                  <a:gd name="T19" fmla="*/ 1 h 74"/>
                  <a:gd name="T20" fmla="*/ 0 w 40"/>
                  <a:gd name="T21" fmla="*/ 1 h 74"/>
                  <a:gd name="T22" fmla="*/ 1 w 40"/>
                  <a:gd name="T23" fmla="*/ 1 h 74"/>
                  <a:gd name="T24" fmla="*/ 1 w 40"/>
                  <a:gd name="T25" fmla="*/ 1 h 74"/>
                  <a:gd name="T26" fmla="*/ 1 w 40"/>
                  <a:gd name="T27" fmla="*/ 1 h 74"/>
                  <a:gd name="T28" fmla="*/ 1 w 40"/>
                  <a:gd name="T29" fmla="*/ 1 h 74"/>
                  <a:gd name="T30" fmla="*/ 1 w 40"/>
                  <a:gd name="T31" fmla="*/ 1 h 74"/>
                  <a:gd name="T32" fmla="*/ 1 w 40"/>
                  <a:gd name="T33" fmla="*/ 1 h 74"/>
                  <a:gd name="T34" fmla="*/ 1 w 40"/>
                  <a:gd name="T35" fmla="*/ 1 h 74"/>
                  <a:gd name="T36" fmla="*/ 1 w 40"/>
                  <a:gd name="T37" fmla="*/ 1 h 74"/>
                  <a:gd name="T38" fmla="*/ 1 w 40"/>
                  <a:gd name="T39" fmla="*/ 1 h 74"/>
                  <a:gd name="T40" fmla="*/ 1 w 40"/>
                  <a:gd name="T41" fmla="*/ 1 h 74"/>
                  <a:gd name="T42" fmla="*/ 1 w 40"/>
                  <a:gd name="T43" fmla="*/ 1 h 74"/>
                  <a:gd name="T44" fmla="*/ 1 w 40"/>
                  <a:gd name="T45" fmla="*/ 1 h 74"/>
                  <a:gd name="T46" fmla="*/ 1 w 40"/>
                  <a:gd name="T47" fmla="*/ 1 h 74"/>
                  <a:gd name="T48" fmla="*/ 1 w 40"/>
                  <a:gd name="T49" fmla="*/ 1 h 74"/>
                  <a:gd name="T50" fmla="*/ 1 w 40"/>
                  <a:gd name="T51" fmla="*/ 1 h 74"/>
                  <a:gd name="T52" fmla="*/ 1 w 40"/>
                  <a:gd name="T53" fmla="*/ 1 h 74"/>
                  <a:gd name="T54" fmla="*/ 1 w 40"/>
                  <a:gd name="T55" fmla="*/ 1 h 74"/>
                  <a:gd name="T56" fmla="*/ 1 w 40"/>
                  <a:gd name="T57" fmla="*/ 1 h 74"/>
                  <a:gd name="T58" fmla="*/ 1 w 40"/>
                  <a:gd name="T59" fmla="*/ 1 h 74"/>
                  <a:gd name="T60" fmla="*/ 1 w 40"/>
                  <a:gd name="T61" fmla="*/ 1 h 74"/>
                  <a:gd name="T62" fmla="*/ 1 w 40"/>
                  <a:gd name="T63" fmla="*/ 1 h 74"/>
                  <a:gd name="T64" fmla="*/ 1 w 40"/>
                  <a:gd name="T65" fmla="*/ 1 h 74"/>
                  <a:gd name="T66" fmla="*/ 1 w 40"/>
                  <a:gd name="T67" fmla="*/ 1 h 74"/>
                  <a:gd name="T68" fmla="*/ 1 w 40"/>
                  <a:gd name="T69" fmla="*/ 1 h 74"/>
                  <a:gd name="T70" fmla="*/ 1 w 40"/>
                  <a:gd name="T71" fmla="*/ 1 h 74"/>
                  <a:gd name="T72" fmla="*/ 1 w 40"/>
                  <a:gd name="T73" fmla="*/ 1 h 74"/>
                  <a:gd name="T74" fmla="*/ 1 w 40"/>
                  <a:gd name="T75" fmla="*/ 1 h 74"/>
                  <a:gd name="T76" fmla="*/ 1 w 40"/>
                  <a:gd name="T77" fmla="*/ 0 h 74"/>
                  <a:gd name="T78" fmla="*/ 1 w 40"/>
                  <a:gd name="T79" fmla="*/ 0 h 7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" h="74">
                    <a:moveTo>
                      <a:pt x="14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9"/>
                    </a:lnTo>
                    <a:lnTo>
                      <a:pt x="9" y="60"/>
                    </a:lnTo>
                    <a:lnTo>
                      <a:pt x="11" y="64"/>
                    </a:lnTo>
                    <a:lnTo>
                      <a:pt x="14" y="67"/>
                    </a:lnTo>
                    <a:lnTo>
                      <a:pt x="17" y="70"/>
                    </a:lnTo>
                    <a:lnTo>
                      <a:pt x="21" y="72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8" y="72"/>
                    </a:lnTo>
                    <a:lnTo>
                      <a:pt x="29" y="72"/>
                    </a:lnTo>
                    <a:lnTo>
                      <a:pt x="31" y="72"/>
                    </a:lnTo>
                    <a:lnTo>
                      <a:pt x="32" y="71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9" y="57"/>
                    </a:lnTo>
                    <a:lnTo>
                      <a:pt x="40" y="52"/>
                    </a:lnTo>
                    <a:lnTo>
                      <a:pt x="40" y="45"/>
                    </a:lnTo>
                    <a:lnTo>
                      <a:pt x="40" y="38"/>
                    </a:lnTo>
                    <a:lnTo>
                      <a:pt x="39" y="30"/>
                    </a:lnTo>
                    <a:lnTo>
                      <a:pt x="36" y="23"/>
                    </a:lnTo>
                    <a:lnTo>
                      <a:pt x="35" y="17"/>
                    </a:lnTo>
                    <a:lnTo>
                      <a:pt x="32" y="13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0" name="Freeform 1300"/>
              <p:cNvSpPr>
                <a:spLocks/>
              </p:cNvSpPr>
              <p:nvPr userDrawn="1"/>
            </p:nvSpPr>
            <p:spPr bwMode="auto">
              <a:xfrm>
                <a:off x="2928" y="2838"/>
                <a:ext cx="22" cy="38"/>
              </a:xfrm>
              <a:custGeom>
                <a:avLst/>
                <a:gdLst>
                  <a:gd name="T0" fmla="*/ 1 w 42"/>
                  <a:gd name="T1" fmla="*/ 0 h 76"/>
                  <a:gd name="T2" fmla="*/ 1 w 42"/>
                  <a:gd name="T3" fmla="*/ 1 h 76"/>
                  <a:gd name="T4" fmla="*/ 1 w 42"/>
                  <a:gd name="T5" fmla="*/ 1 h 76"/>
                  <a:gd name="T6" fmla="*/ 1 w 42"/>
                  <a:gd name="T7" fmla="*/ 1 h 76"/>
                  <a:gd name="T8" fmla="*/ 1 w 42"/>
                  <a:gd name="T9" fmla="*/ 1 h 76"/>
                  <a:gd name="T10" fmla="*/ 1 w 42"/>
                  <a:gd name="T11" fmla="*/ 1 h 76"/>
                  <a:gd name="T12" fmla="*/ 1 w 42"/>
                  <a:gd name="T13" fmla="*/ 1 h 76"/>
                  <a:gd name="T14" fmla="*/ 1 w 42"/>
                  <a:gd name="T15" fmla="*/ 1 h 76"/>
                  <a:gd name="T16" fmla="*/ 1 w 42"/>
                  <a:gd name="T17" fmla="*/ 1 h 76"/>
                  <a:gd name="T18" fmla="*/ 0 w 42"/>
                  <a:gd name="T19" fmla="*/ 1 h 76"/>
                  <a:gd name="T20" fmla="*/ 1 w 42"/>
                  <a:gd name="T21" fmla="*/ 1 h 76"/>
                  <a:gd name="T22" fmla="*/ 1 w 42"/>
                  <a:gd name="T23" fmla="*/ 1 h 76"/>
                  <a:gd name="T24" fmla="*/ 1 w 42"/>
                  <a:gd name="T25" fmla="*/ 1 h 76"/>
                  <a:gd name="T26" fmla="*/ 1 w 42"/>
                  <a:gd name="T27" fmla="*/ 1 h 76"/>
                  <a:gd name="T28" fmla="*/ 1 w 42"/>
                  <a:gd name="T29" fmla="*/ 1 h 76"/>
                  <a:gd name="T30" fmla="*/ 1 w 42"/>
                  <a:gd name="T31" fmla="*/ 1 h 76"/>
                  <a:gd name="T32" fmla="*/ 1 w 42"/>
                  <a:gd name="T33" fmla="*/ 1 h 76"/>
                  <a:gd name="T34" fmla="*/ 1 w 42"/>
                  <a:gd name="T35" fmla="*/ 1 h 76"/>
                  <a:gd name="T36" fmla="*/ 1 w 42"/>
                  <a:gd name="T37" fmla="*/ 1 h 76"/>
                  <a:gd name="T38" fmla="*/ 1 w 42"/>
                  <a:gd name="T39" fmla="*/ 1 h 76"/>
                  <a:gd name="T40" fmla="*/ 1 w 42"/>
                  <a:gd name="T41" fmla="*/ 1 h 76"/>
                  <a:gd name="T42" fmla="*/ 1 w 42"/>
                  <a:gd name="T43" fmla="*/ 1 h 76"/>
                  <a:gd name="T44" fmla="*/ 1 w 42"/>
                  <a:gd name="T45" fmla="*/ 1 h 76"/>
                  <a:gd name="T46" fmla="*/ 1 w 42"/>
                  <a:gd name="T47" fmla="*/ 1 h 76"/>
                  <a:gd name="T48" fmla="*/ 1 w 42"/>
                  <a:gd name="T49" fmla="*/ 1 h 76"/>
                  <a:gd name="T50" fmla="*/ 1 w 42"/>
                  <a:gd name="T51" fmla="*/ 1 h 76"/>
                  <a:gd name="T52" fmla="*/ 1 w 42"/>
                  <a:gd name="T53" fmla="*/ 1 h 76"/>
                  <a:gd name="T54" fmla="*/ 1 w 42"/>
                  <a:gd name="T55" fmla="*/ 1 h 76"/>
                  <a:gd name="T56" fmla="*/ 1 w 42"/>
                  <a:gd name="T57" fmla="*/ 1 h 76"/>
                  <a:gd name="T58" fmla="*/ 1 w 42"/>
                  <a:gd name="T59" fmla="*/ 1 h 76"/>
                  <a:gd name="T60" fmla="*/ 1 w 42"/>
                  <a:gd name="T61" fmla="*/ 1 h 76"/>
                  <a:gd name="T62" fmla="*/ 1 w 42"/>
                  <a:gd name="T63" fmla="*/ 1 h 76"/>
                  <a:gd name="T64" fmla="*/ 1 w 42"/>
                  <a:gd name="T65" fmla="*/ 1 h 76"/>
                  <a:gd name="T66" fmla="*/ 1 w 42"/>
                  <a:gd name="T67" fmla="*/ 1 h 76"/>
                  <a:gd name="T68" fmla="*/ 1 w 42"/>
                  <a:gd name="T69" fmla="*/ 1 h 76"/>
                  <a:gd name="T70" fmla="*/ 1 w 42"/>
                  <a:gd name="T71" fmla="*/ 1 h 76"/>
                  <a:gd name="T72" fmla="*/ 1 w 42"/>
                  <a:gd name="T73" fmla="*/ 1 h 76"/>
                  <a:gd name="T74" fmla="*/ 1 w 42"/>
                  <a:gd name="T75" fmla="*/ 1 h 76"/>
                  <a:gd name="T76" fmla="*/ 1 w 42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2" h="76">
                    <a:moveTo>
                      <a:pt x="15" y="0"/>
                    </a:moveTo>
                    <a:lnTo>
                      <a:pt x="14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1" y="15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3" y="43"/>
                    </a:lnTo>
                    <a:lnTo>
                      <a:pt x="4" y="50"/>
                    </a:lnTo>
                    <a:lnTo>
                      <a:pt x="9" y="61"/>
                    </a:lnTo>
                    <a:lnTo>
                      <a:pt x="12" y="65"/>
                    </a:lnTo>
                    <a:lnTo>
                      <a:pt x="15" y="69"/>
                    </a:lnTo>
                    <a:lnTo>
                      <a:pt x="20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3" y="73"/>
                    </a:lnTo>
                    <a:lnTo>
                      <a:pt x="36" y="72"/>
                    </a:lnTo>
                    <a:lnTo>
                      <a:pt x="37" y="70"/>
                    </a:lnTo>
                    <a:lnTo>
                      <a:pt x="40" y="66"/>
                    </a:lnTo>
                    <a:lnTo>
                      <a:pt x="41" y="61"/>
                    </a:lnTo>
                    <a:lnTo>
                      <a:pt x="42" y="55"/>
                    </a:lnTo>
                    <a:lnTo>
                      <a:pt x="42" y="48"/>
                    </a:lnTo>
                    <a:lnTo>
                      <a:pt x="41" y="41"/>
                    </a:lnTo>
                    <a:lnTo>
                      <a:pt x="40" y="33"/>
                    </a:lnTo>
                    <a:lnTo>
                      <a:pt x="38" y="26"/>
                    </a:lnTo>
                    <a:lnTo>
                      <a:pt x="33" y="15"/>
                    </a:lnTo>
                    <a:lnTo>
                      <a:pt x="30" y="11"/>
                    </a:lnTo>
                    <a:lnTo>
                      <a:pt x="27" y="7"/>
                    </a:lnTo>
                    <a:lnTo>
                      <a:pt x="25" y="4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1" name="Freeform 1301"/>
              <p:cNvSpPr>
                <a:spLocks/>
              </p:cNvSpPr>
              <p:nvPr userDrawn="1"/>
            </p:nvSpPr>
            <p:spPr bwMode="auto">
              <a:xfrm>
                <a:off x="2993" y="3024"/>
                <a:ext cx="21" cy="38"/>
              </a:xfrm>
              <a:custGeom>
                <a:avLst/>
                <a:gdLst>
                  <a:gd name="T0" fmla="*/ 0 w 43"/>
                  <a:gd name="T1" fmla="*/ 0 h 75"/>
                  <a:gd name="T2" fmla="*/ 0 w 43"/>
                  <a:gd name="T3" fmla="*/ 0 h 75"/>
                  <a:gd name="T4" fmla="*/ 0 w 43"/>
                  <a:gd name="T5" fmla="*/ 0 h 75"/>
                  <a:gd name="T6" fmla="*/ 0 w 43"/>
                  <a:gd name="T7" fmla="*/ 1 h 75"/>
                  <a:gd name="T8" fmla="*/ 0 w 43"/>
                  <a:gd name="T9" fmla="*/ 1 h 75"/>
                  <a:gd name="T10" fmla="*/ 0 w 43"/>
                  <a:gd name="T11" fmla="*/ 1 h 75"/>
                  <a:gd name="T12" fmla="*/ 0 w 43"/>
                  <a:gd name="T13" fmla="*/ 1 h 75"/>
                  <a:gd name="T14" fmla="*/ 0 w 43"/>
                  <a:gd name="T15" fmla="*/ 1 h 75"/>
                  <a:gd name="T16" fmla="*/ 0 w 43"/>
                  <a:gd name="T17" fmla="*/ 1 h 75"/>
                  <a:gd name="T18" fmla="*/ 0 w 43"/>
                  <a:gd name="T19" fmla="*/ 1 h 75"/>
                  <a:gd name="T20" fmla="*/ 0 w 43"/>
                  <a:gd name="T21" fmla="*/ 1 h 75"/>
                  <a:gd name="T22" fmla="*/ 0 w 43"/>
                  <a:gd name="T23" fmla="*/ 1 h 75"/>
                  <a:gd name="T24" fmla="*/ 0 w 43"/>
                  <a:gd name="T25" fmla="*/ 1 h 75"/>
                  <a:gd name="T26" fmla="*/ 0 w 43"/>
                  <a:gd name="T27" fmla="*/ 1 h 75"/>
                  <a:gd name="T28" fmla="*/ 0 w 43"/>
                  <a:gd name="T29" fmla="*/ 1 h 75"/>
                  <a:gd name="T30" fmla="*/ 0 w 43"/>
                  <a:gd name="T31" fmla="*/ 1 h 75"/>
                  <a:gd name="T32" fmla="*/ 0 w 43"/>
                  <a:gd name="T33" fmla="*/ 1 h 75"/>
                  <a:gd name="T34" fmla="*/ 0 w 43"/>
                  <a:gd name="T35" fmla="*/ 1 h 75"/>
                  <a:gd name="T36" fmla="*/ 0 w 43"/>
                  <a:gd name="T37" fmla="*/ 1 h 75"/>
                  <a:gd name="T38" fmla="*/ 0 w 43"/>
                  <a:gd name="T39" fmla="*/ 1 h 75"/>
                  <a:gd name="T40" fmla="*/ 0 w 43"/>
                  <a:gd name="T41" fmla="*/ 1 h 75"/>
                  <a:gd name="T42" fmla="*/ 0 w 43"/>
                  <a:gd name="T43" fmla="*/ 1 h 75"/>
                  <a:gd name="T44" fmla="*/ 0 w 43"/>
                  <a:gd name="T45" fmla="*/ 1 h 75"/>
                  <a:gd name="T46" fmla="*/ 0 w 43"/>
                  <a:gd name="T47" fmla="*/ 1 h 75"/>
                  <a:gd name="T48" fmla="*/ 0 w 43"/>
                  <a:gd name="T49" fmla="*/ 1 h 75"/>
                  <a:gd name="T50" fmla="*/ 0 w 43"/>
                  <a:gd name="T51" fmla="*/ 1 h 75"/>
                  <a:gd name="T52" fmla="*/ 0 w 43"/>
                  <a:gd name="T53" fmla="*/ 1 h 75"/>
                  <a:gd name="T54" fmla="*/ 0 w 43"/>
                  <a:gd name="T55" fmla="*/ 1 h 75"/>
                  <a:gd name="T56" fmla="*/ 0 w 43"/>
                  <a:gd name="T57" fmla="*/ 1 h 75"/>
                  <a:gd name="T58" fmla="*/ 0 w 43"/>
                  <a:gd name="T59" fmla="*/ 1 h 75"/>
                  <a:gd name="T60" fmla="*/ 0 w 43"/>
                  <a:gd name="T61" fmla="*/ 1 h 75"/>
                  <a:gd name="T62" fmla="*/ 0 w 43"/>
                  <a:gd name="T63" fmla="*/ 1 h 75"/>
                  <a:gd name="T64" fmla="*/ 0 w 43"/>
                  <a:gd name="T65" fmla="*/ 1 h 75"/>
                  <a:gd name="T66" fmla="*/ 0 w 43"/>
                  <a:gd name="T67" fmla="*/ 1 h 75"/>
                  <a:gd name="T68" fmla="*/ 0 w 43"/>
                  <a:gd name="T69" fmla="*/ 1 h 75"/>
                  <a:gd name="T70" fmla="*/ 0 w 43"/>
                  <a:gd name="T71" fmla="*/ 1 h 75"/>
                  <a:gd name="T72" fmla="*/ 0 w 43"/>
                  <a:gd name="T73" fmla="*/ 1 h 75"/>
                  <a:gd name="T74" fmla="*/ 0 w 43"/>
                  <a:gd name="T75" fmla="*/ 1 h 75"/>
                  <a:gd name="T76" fmla="*/ 0 w 43"/>
                  <a:gd name="T77" fmla="*/ 1 h 75"/>
                  <a:gd name="T78" fmla="*/ 0 w 43"/>
                  <a:gd name="T79" fmla="*/ 1 h 75"/>
                  <a:gd name="T80" fmla="*/ 0 w 43"/>
                  <a:gd name="T81" fmla="*/ 1 h 75"/>
                  <a:gd name="T82" fmla="*/ 0 w 43"/>
                  <a:gd name="T83" fmla="*/ 0 h 75"/>
                  <a:gd name="T84" fmla="*/ 0 w 43"/>
                  <a:gd name="T85" fmla="*/ 0 h 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" h="75">
                    <a:moveTo>
                      <a:pt x="15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4" y="48"/>
                    </a:lnTo>
                    <a:lnTo>
                      <a:pt x="6" y="53"/>
                    </a:lnTo>
                    <a:lnTo>
                      <a:pt x="8" y="59"/>
                    </a:lnTo>
                    <a:lnTo>
                      <a:pt x="11" y="64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5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37" y="71"/>
                    </a:lnTo>
                    <a:lnTo>
                      <a:pt x="40" y="67"/>
                    </a:lnTo>
                    <a:lnTo>
                      <a:pt x="41" y="62"/>
                    </a:lnTo>
                    <a:lnTo>
                      <a:pt x="43" y="59"/>
                    </a:lnTo>
                    <a:lnTo>
                      <a:pt x="43" y="56"/>
                    </a:lnTo>
                    <a:lnTo>
                      <a:pt x="43" y="49"/>
                    </a:lnTo>
                    <a:lnTo>
                      <a:pt x="43" y="42"/>
                    </a:lnTo>
                    <a:lnTo>
                      <a:pt x="41" y="34"/>
                    </a:lnTo>
                    <a:lnTo>
                      <a:pt x="39" y="27"/>
                    </a:lnTo>
                    <a:lnTo>
                      <a:pt x="37" y="22"/>
                    </a:lnTo>
                    <a:lnTo>
                      <a:pt x="34" y="16"/>
                    </a:lnTo>
                    <a:lnTo>
                      <a:pt x="32" y="11"/>
                    </a:lnTo>
                    <a:lnTo>
                      <a:pt x="28" y="8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2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2" name="Freeform 1302"/>
              <p:cNvSpPr>
                <a:spLocks/>
              </p:cNvSpPr>
              <p:nvPr userDrawn="1"/>
            </p:nvSpPr>
            <p:spPr bwMode="auto">
              <a:xfrm>
                <a:off x="2867" y="2658"/>
                <a:ext cx="19" cy="37"/>
              </a:xfrm>
              <a:custGeom>
                <a:avLst/>
                <a:gdLst>
                  <a:gd name="T0" fmla="*/ 0 w 40"/>
                  <a:gd name="T1" fmla="*/ 0 h 74"/>
                  <a:gd name="T2" fmla="*/ 0 w 40"/>
                  <a:gd name="T3" fmla="*/ 1 h 74"/>
                  <a:gd name="T4" fmla="*/ 0 w 40"/>
                  <a:gd name="T5" fmla="*/ 1 h 74"/>
                  <a:gd name="T6" fmla="*/ 0 w 40"/>
                  <a:gd name="T7" fmla="*/ 1 h 74"/>
                  <a:gd name="T8" fmla="*/ 0 w 40"/>
                  <a:gd name="T9" fmla="*/ 1 h 74"/>
                  <a:gd name="T10" fmla="*/ 0 w 40"/>
                  <a:gd name="T11" fmla="*/ 1 h 74"/>
                  <a:gd name="T12" fmla="*/ 0 w 40"/>
                  <a:gd name="T13" fmla="*/ 1 h 74"/>
                  <a:gd name="T14" fmla="*/ 0 w 40"/>
                  <a:gd name="T15" fmla="*/ 1 h 74"/>
                  <a:gd name="T16" fmla="*/ 0 w 40"/>
                  <a:gd name="T17" fmla="*/ 1 h 74"/>
                  <a:gd name="T18" fmla="*/ 0 w 40"/>
                  <a:gd name="T19" fmla="*/ 1 h 74"/>
                  <a:gd name="T20" fmla="*/ 0 w 40"/>
                  <a:gd name="T21" fmla="*/ 1 h 74"/>
                  <a:gd name="T22" fmla="*/ 0 w 40"/>
                  <a:gd name="T23" fmla="*/ 1 h 74"/>
                  <a:gd name="T24" fmla="*/ 0 w 40"/>
                  <a:gd name="T25" fmla="*/ 1 h 74"/>
                  <a:gd name="T26" fmla="*/ 0 w 40"/>
                  <a:gd name="T27" fmla="*/ 1 h 74"/>
                  <a:gd name="T28" fmla="*/ 0 w 40"/>
                  <a:gd name="T29" fmla="*/ 1 h 74"/>
                  <a:gd name="T30" fmla="*/ 0 w 40"/>
                  <a:gd name="T31" fmla="*/ 1 h 74"/>
                  <a:gd name="T32" fmla="*/ 0 w 40"/>
                  <a:gd name="T33" fmla="*/ 1 h 74"/>
                  <a:gd name="T34" fmla="*/ 0 w 40"/>
                  <a:gd name="T35" fmla="*/ 1 h 74"/>
                  <a:gd name="T36" fmla="*/ 0 w 40"/>
                  <a:gd name="T37" fmla="*/ 1 h 74"/>
                  <a:gd name="T38" fmla="*/ 0 w 40"/>
                  <a:gd name="T39" fmla="*/ 1 h 74"/>
                  <a:gd name="T40" fmla="*/ 0 w 40"/>
                  <a:gd name="T41" fmla="*/ 1 h 74"/>
                  <a:gd name="T42" fmla="*/ 0 w 40"/>
                  <a:gd name="T43" fmla="*/ 1 h 74"/>
                  <a:gd name="T44" fmla="*/ 0 w 40"/>
                  <a:gd name="T45" fmla="*/ 1 h 74"/>
                  <a:gd name="T46" fmla="*/ 0 w 40"/>
                  <a:gd name="T47" fmla="*/ 1 h 74"/>
                  <a:gd name="T48" fmla="*/ 0 w 40"/>
                  <a:gd name="T49" fmla="*/ 1 h 74"/>
                  <a:gd name="T50" fmla="*/ 0 w 40"/>
                  <a:gd name="T51" fmla="*/ 1 h 74"/>
                  <a:gd name="T52" fmla="*/ 0 w 40"/>
                  <a:gd name="T53" fmla="*/ 1 h 74"/>
                  <a:gd name="T54" fmla="*/ 0 w 40"/>
                  <a:gd name="T55" fmla="*/ 1 h 74"/>
                  <a:gd name="T56" fmla="*/ 0 w 40"/>
                  <a:gd name="T57" fmla="*/ 1 h 74"/>
                  <a:gd name="T58" fmla="*/ 0 w 40"/>
                  <a:gd name="T59" fmla="*/ 1 h 74"/>
                  <a:gd name="T60" fmla="*/ 0 w 40"/>
                  <a:gd name="T61" fmla="*/ 1 h 74"/>
                  <a:gd name="T62" fmla="*/ 0 w 40"/>
                  <a:gd name="T63" fmla="*/ 1 h 74"/>
                  <a:gd name="T64" fmla="*/ 0 w 40"/>
                  <a:gd name="T65" fmla="*/ 1 h 74"/>
                  <a:gd name="T66" fmla="*/ 0 w 40"/>
                  <a:gd name="T67" fmla="*/ 1 h 74"/>
                  <a:gd name="T68" fmla="*/ 0 w 40"/>
                  <a:gd name="T69" fmla="*/ 1 h 74"/>
                  <a:gd name="T70" fmla="*/ 0 w 40"/>
                  <a:gd name="T71" fmla="*/ 1 h 74"/>
                  <a:gd name="T72" fmla="*/ 0 w 40"/>
                  <a:gd name="T73" fmla="*/ 1 h 74"/>
                  <a:gd name="T74" fmla="*/ 0 w 40"/>
                  <a:gd name="T75" fmla="*/ 1 h 74"/>
                  <a:gd name="T76" fmla="*/ 0 w 40"/>
                  <a:gd name="T77" fmla="*/ 0 h 74"/>
                  <a:gd name="T78" fmla="*/ 0 w 40"/>
                  <a:gd name="T79" fmla="*/ 0 h 7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" h="74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4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1" y="65"/>
                    </a:lnTo>
                    <a:lnTo>
                      <a:pt x="14" y="69"/>
                    </a:lnTo>
                    <a:lnTo>
                      <a:pt x="17" y="71"/>
                    </a:lnTo>
                    <a:lnTo>
                      <a:pt x="21" y="73"/>
                    </a:lnTo>
                    <a:lnTo>
                      <a:pt x="23" y="74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9" y="58"/>
                    </a:lnTo>
                    <a:lnTo>
                      <a:pt x="40" y="52"/>
                    </a:lnTo>
                    <a:lnTo>
                      <a:pt x="40" y="45"/>
                    </a:lnTo>
                    <a:lnTo>
                      <a:pt x="40" y="38"/>
                    </a:lnTo>
                    <a:lnTo>
                      <a:pt x="39" y="30"/>
                    </a:lnTo>
                    <a:lnTo>
                      <a:pt x="36" y="23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29" y="10"/>
                    </a:lnTo>
                    <a:lnTo>
                      <a:pt x="26" y="5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3" name="Freeform 1303"/>
              <p:cNvSpPr>
                <a:spLocks/>
              </p:cNvSpPr>
              <p:nvPr userDrawn="1"/>
            </p:nvSpPr>
            <p:spPr bwMode="auto">
              <a:xfrm>
                <a:off x="2908" y="2778"/>
                <a:ext cx="20" cy="37"/>
              </a:xfrm>
              <a:custGeom>
                <a:avLst/>
                <a:gdLst>
                  <a:gd name="T0" fmla="*/ 0 w 41"/>
                  <a:gd name="T1" fmla="*/ 0 h 74"/>
                  <a:gd name="T2" fmla="*/ 0 w 41"/>
                  <a:gd name="T3" fmla="*/ 0 h 74"/>
                  <a:gd name="T4" fmla="*/ 0 w 41"/>
                  <a:gd name="T5" fmla="*/ 1 h 74"/>
                  <a:gd name="T6" fmla="*/ 0 w 41"/>
                  <a:gd name="T7" fmla="*/ 1 h 74"/>
                  <a:gd name="T8" fmla="*/ 0 w 41"/>
                  <a:gd name="T9" fmla="*/ 1 h 74"/>
                  <a:gd name="T10" fmla="*/ 0 w 41"/>
                  <a:gd name="T11" fmla="*/ 1 h 74"/>
                  <a:gd name="T12" fmla="*/ 0 w 41"/>
                  <a:gd name="T13" fmla="*/ 1 h 74"/>
                  <a:gd name="T14" fmla="*/ 0 w 41"/>
                  <a:gd name="T15" fmla="*/ 1 h 74"/>
                  <a:gd name="T16" fmla="*/ 0 w 41"/>
                  <a:gd name="T17" fmla="*/ 1 h 74"/>
                  <a:gd name="T18" fmla="*/ 0 w 41"/>
                  <a:gd name="T19" fmla="*/ 1 h 74"/>
                  <a:gd name="T20" fmla="*/ 0 w 41"/>
                  <a:gd name="T21" fmla="*/ 1 h 74"/>
                  <a:gd name="T22" fmla="*/ 0 w 41"/>
                  <a:gd name="T23" fmla="*/ 1 h 74"/>
                  <a:gd name="T24" fmla="*/ 0 w 41"/>
                  <a:gd name="T25" fmla="*/ 1 h 74"/>
                  <a:gd name="T26" fmla="*/ 0 w 41"/>
                  <a:gd name="T27" fmla="*/ 1 h 74"/>
                  <a:gd name="T28" fmla="*/ 0 w 41"/>
                  <a:gd name="T29" fmla="*/ 1 h 74"/>
                  <a:gd name="T30" fmla="*/ 0 w 41"/>
                  <a:gd name="T31" fmla="*/ 1 h 74"/>
                  <a:gd name="T32" fmla="*/ 0 w 41"/>
                  <a:gd name="T33" fmla="*/ 1 h 74"/>
                  <a:gd name="T34" fmla="*/ 0 w 41"/>
                  <a:gd name="T35" fmla="*/ 1 h 74"/>
                  <a:gd name="T36" fmla="*/ 0 w 41"/>
                  <a:gd name="T37" fmla="*/ 1 h 74"/>
                  <a:gd name="T38" fmla="*/ 0 w 41"/>
                  <a:gd name="T39" fmla="*/ 1 h 74"/>
                  <a:gd name="T40" fmla="*/ 0 w 41"/>
                  <a:gd name="T41" fmla="*/ 1 h 74"/>
                  <a:gd name="T42" fmla="*/ 0 w 41"/>
                  <a:gd name="T43" fmla="*/ 1 h 74"/>
                  <a:gd name="T44" fmla="*/ 0 w 41"/>
                  <a:gd name="T45" fmla="*/ 1 h 74"/>
                  <a:gd name="T46" fmla="*/ 0 w 41"/>
                  <a:gd name="T47" fmla="*/ 1 h 74"/>
                  <a:gd name="T48" fmla="*/ 0 w 41"/>
                  <a:gd name="T49" fmla="*/ 1 h 74"/>
                  <a:gd name="T50" fmla="*/ 0 w 41"/>
                  <a:gd name="T51" fmla="*/ 1 h 74"/>
                  <a:gd name="T52" fmla="*/ 0 w 41"/>
                  <a:gd name="T53" fmla="*/ 1 h 74"/>
                  <a:gd name="T54" fmla="*/ 0 w 41"/>
                  <a:gd name="T55" fmla="*/ 1 h 74"/>
                  <a:gd name="T56" fmla="*/ 0 w 41"/>
                  <a:gd name="T57" fmla="*/ 1 h 74"/>
                  <a:gd name="T58" fmla="*/ 0 w 41"/>
                  <a:gd name="T59" fmla="*/ 1 h 74"/>
                  <a:gd name="T60" fmla="*/ 0 w 41"/>
                  <a:gd name="T61" fmla="*/ 1 h 74"/>
                  <a:gd name="T62" fmla="*/ 0 w 41"/>
                  <a:gd name="T63" fmla="*/ 1 h 74"/>
                  <a:gd name="T64" fmla="*/ 0 w 41"/>
                  <a:gd name="T65" fmla="*/ 1 h 74"/>
                  <a:gd name="T66" fmla="*/ 0 w 41"/>
                  <a:gd name="T67" fmla="*/ 1 h 74"/>
                  <a:gd name="T68" fmla="*/ 0 w 41"/>
                  <a:gd name="T69" fmla="*/ 1 h 74"/>
                  <a:gd name="T70" fmla="*/ 0 w 41"/>
                  <a:gd name="T71" fmla="*/ 1 h 74"/>
                  <a:gd name="T72" fmla="*/ 0 w 41"/>
                  <a:gd name="T73" fmla="*/ 1 h 74"/>
                  <a:gd name="T74" fmla="*/ 0 w 41"/>
                  <a:gd name="T75" fmla="*/ 1 h 74"/>
                  <a:gd name="T76" fmla="*/ 0 w 41"/>
                  <a:gd name="T77" fmla="*/ 0 h 74"/>
                  <a:gd name="T78" fmla="*/ 0 w 41"/>
                  <a:gd name="T79" fmla="*/ 0 h 7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1" h="74">
                    <a:moveTo>
                      <a:pt x="13" y="0"/>
                    </a:moveTo>
                    <a:lnTo>
                      <a:pt x="12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4" y="50"/>
                    </a:lnTo>
                    <a:lnTo>
                      <a:pt x="8" y="61"/>
                    </a:lnTo>
                    <a:lnTo>
                      <a:pt x="11" y="65"/>
                    </a:lnTo>
                    <a:lnTo>
                      <a:pt x="13" y="69"/>
                    </a:lnTo>
                    <a:lnTo>
                      <a:pt x="17" y="72"/>
                    </a:lnTo>
                    <a:lnTo>
                      <a:pt x="20" y="73"/>
                    </a:lnTo>
                    <a:lnTo>
                      <a:pt x="23" y="74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5" y="69"/>
                    </a:lnTo>
                    <a:lnTo>
                      <a:pt x="38" y="65"/>
                    </a:lnTo>
                    <a:lnTo>
                      <a:pt x="39" y="59"/>
                    </a:lnTo>
                    <a:lnTo>
                      <a:pt x="41" y="54"/>
                    </a:lnTo>
                    <a:lnTo>
                      <a:pt x="41" y="47"/>
                    </a:lnTo>
                    <a:lnTo>
                      <a:pt x="39" y="40"/>
                    </a:lnTo>
                    <a:lnTo>
                      <a:pt x="38" y="32"/>
                    </a:lnTo>
                    <a:lnTo>
                      <a:pt x="37" y="25"/>
                    </a:lnTo>
                    <a:lnTo>
                      <a:pt x="34" y="19"/>
                    </a:lnTo>
                    <a:lnTo>
                      <a:pt x="31" y="14"/>
                    </a:lnTo>
                    <a:lnTo>
                      <a:pt x="28" y="10"/>
                    </a:lnTo>
                    <a:lnTo>
                      <a:pt x="26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4" name="Freeform 1304"/>
              <p:cNvSpPr>
                <a:spLocks/>
              </p:cNvSpPr>
              <p:nvPr userDrawn="1"/>
            </p:nvSpPr>
            <p:spPr bwMode="auto">
              <a:xfrm>
                <a:off x="2971" y="2962"/>
                <a:ext cx="22" cy="38"/>
              </a:xfrm>
              <a:custGeom>
                <a:avLst/>
                <a:gdLst>
                  <a:gd name="T0" fmla="*/ 1 w 44"/>
                  <a:gd name="T1" fmla="*/ 0 h 75"/>
                  <a:gd name="T2" fmla="*/ 1 w 44"/>
                  <a:gd name="T3" fmla="*/ 0 h 75"/>
                  <a:gd name="T4" fmla="*/ 1 w 44"/>
                  <a:gd name="T5" fmla="*/ 0 h 75"/>
                  <a:gd name="T6" fmla="*/ 1 w 44"/>
                  <a:gd name="T7" fmla="*/ 0 h 75"/>
                  <a:gd name="T8" fmla="*/ 1 w 44"/>
                  <a:gd name="T9" fmla="*/ 1 h 75"/>
                  <a:gd name="T10" fmla="*/ 1 w 44"/>
                  <a:gd name="T11" fmla="*/ 1 h 75"/>
                  <a:gd name="T12" fmla="*/ 1 w 44"/>
                  <a:gd name="T13" fmla="*/ 1 h 75"/>
                  <a:gd name="T14" fmla="*/ 1 w 44"/>
                  <a:gd name="T15" fmla="*/ 1 h 75"/>
                  <a:gd name="T16" fmla="*/ 1 w 44"/>
                  <a:gd name="T17" fmla="*/ 1 h 75"/>
                  <a:gd name="T18" fmla="*/ 0 w 44"/>
                  <a:gd name="T19" fmla="*/ 1 h 75"/>
                  <a:gd name="T20" fmla="*/ 0 w 44"/>
                  <a:gd name="T21" fmla="*/ 1 h 75"/>
                  <a:gd name="T22" fmla="*/ 1 w 44"/>
                  <a:gd name="T23" fmla="*/ 1 h 75"/>
                  <a:gd name="T24" fmla="*/ 1 w 44"/>
                  <a:gd name="T25" fmla="*/ 1 h 75"/>
                  <a:gd name="T26" fmla="*/ 1 w 44"/>
                  <a:gd name="T27" fmla="*/ 1 h 75"/>
                  <a:gd name="T28" fmla="*/ 1 w 44"/>
                  <a:gd name="T29" fmla="*/ 1 h 75"/>
                  <a:gd name="T30" fmla="*/ 1 w 44"/>
                  <a:gd name="T31" fmla="*/ 1 h 75"/>
                  <a:gd name="T32" fmla="*/ 1 w 44"/>
                  <a:gd name="T33" fmla="*/ 1 h 75"/>
                  <a:gd name="T34" fmla="*/ 1 w 44"/>
                  <a:gd name="T35" fmla="*/ 1 h 75"/>
                  <a:gd name="T36" fmla="*/ 1 w 44"/>
                  <a:gd name="T37" fmla="*/ 1 h 75"/>
                  <a:gd name="T38" fmla="*/ 1 w 44"/>
                  <a:gd name="T39" fmla="*/ 1 h 75"/>
                  <a:gd name="T40" fmla="*/ 1 w 44"/>
                  <a:gd name="T41" fmla="*/ 1 h 75"/>
                  <a:gd name="T42" fmla="*/ 1 w 44"/>
                  <a:gd name="T43" fmla="*/ 1 h 75"/>
                  <a:gd name="T44" fmla="*/ 1 w 44"/>
                  <a:gd name="T45" fmla="*/ 1 h 75"/>
                  <a:gd name="T46" fmla="*/ 1 w 44"/>
                  <a:gd name="T47" fmla="*/ 1 h 75"/>
                  <a:gd name="T48" fmla="*/ 1 w 44"/>
                  <a:gd name="T49" fmla="*/ 1 h 75"/>
                  <a:gd name="T50" fmla="*/ 1 w 44"/>
                  <a:gd name="T51" fmla="*/ 1 h 75"/>
                  <a:gd name="T52" fmla="*/ 1 w 44"/>
                  <a:gd name="T53" fmla="*/ 1 h 75"/>
                  <a:gd name="T54" fmla="*/ 1 w 44"/>
                  <a:gd name="T55" fmla="*/ 1 h 75"/>
                  <a:gd name="T56" fmla="*/ 1 w 44"/>
                  <a:gd name="T57" fmla="*/ 1 h 75"/>
                  <a:gd name="T58" fmla="*/ 1 w 44"/>
                  <a:gd name="T59" fmla="*/ 1 h 75"/>
                  <a:gd name="T60" fmla="*/ 1 w 44"/>
                  <a:gd name="T61" fmla="*/ 1 h 75"/>
                  <a:gd name="T62" fmla="*/ 1 w 44"/>
                  <a:gd name="T63" fmla="*/ 1 h 75"/>
                  <a:gd name="T64" fmla="*/ 1 w 44"/>
                  <a:gd name="T65" fmla="*/ 1 h 75"/>
                  <a:gd name="T66" fmla="*/ 1 w 44"/>
                  <a:gd name="T67" fmla="*/ 1 h 75"/>
                  <a:gd name="T68" fmla="*/ 1 w 44"/>
                  <a:gd name="T69" fmla="*/ 1 h 75"/>
                  <a:gd name="T70" fmla="*/ 1 w 44"/>
                  <a:gd name="T71" fmla="*/ 1 h 75"/>
                  <a:gd name="T72" fmla="*/ 1 w 44"/>
                  <a:gd name="T73" fmla="*/ 1 h 75"/>
                  <a:gd name="T74" fmla="*/ 1 w 44"/>
                  <a:gd name="T75" fmla="*/ 1 h 75"/>
                  <a:gd name="T76" fmla="*/ 1 w 44"/>
                  <a:gd name="T77" fmla="*/ 1 h 75"/>
                  <a:gd name="T78" fmla="*/ 1 w 44"/>
                  <a:gd name="T79" fmla="*/ 1 h 75"/>
                  <a:gd name="T80" fmla="*/ 1 w 44"/>
                  <a:gd name="T81" fmla="*/ 1 h 75"/>
                  <a:gd name="T82" fmla="*/ 1 w 44"/>
                  <a:gd name="T83" fmla="*/ 0 h 75"/>
                  <a:gd name="T84" fmla="*/ 1 w 44"/>
                  <a:gd name="T85" fmla="*/ 0 h 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4" h="75">
                    <a:moveTo>
                      <a:pt x="15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1" y="33"/>
                    </a:lnTo>
                    <a:lnTo>
                      <a:pt x="3" y="41"/>
                    </a:lnTo>
                    <a:lnTo>
                      <a:pt x="4" y="48"/>
                    </a:lnTo>
                    <a:lnTo>
                      <a:pt x="7" y="53"/>
                    </a:lnTo>
                    <a:lnTo>
                      <a:pt x="10" y="59"/>
                    </a:lnTo>
                    <a:lnTo>
                      <a:pt x="12" y="63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2" y="73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4"/>
                    </a:lnTo>
                    <a:lnTo>
                      <a:pt x="34" y="74"/>
                    </a:lnTo>
                    <a:lnTo>
                      <a:pt x="36" y="73"/>
                    </a:lnTo>
                    <a:lnTo>
                      <a:pt x="37" y="70"/>
                    </a:lnTo>
                    <a:lnTo>
                      <a:pt x="40" y="66"/>
                    </a:lnTo>
                    <a:lnTo>
                      <a:pt x="43" y="62"/>
                    </a:lnTo>
                    <a:lnTo>
                      <a:pt x="43" y="55"/>
                    </a:lnTo>
                    <a:lnTo>
                      <a:pt x="44" y="48"/>
                    </a:lnTo>
                    <a:lnTo>
                      <a:pt x="43" y="41"/>
                    </a:lnTo>
                    <a:lnTo>
                      <a:pt x="41" y="34"/>
                    </a:lnTo>
                    <a:lnTo>
                      <a:pt x="40" y="26"/>
                    </a:lnTo>
                    <a:lnTo>
                      <a:pt x="37" y="20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5" name="Freeform 1305"/>
              <p:cNvSpPr>
                <a:spLocks/>
              </p:cNvSpPr>
              <p:nvPr userDrawn="1"/>
            </p:nvSpPr>
            <p:spPr bwMode="auto">
              <a:xfrm>
                <a:off x="3565" y="2421"/>
                <a:ext cx="37" cy="52"/>
              </a:xfrm>
              <a:custGeom>
                <a:avLst/>
                <a:gdLst>
                  <a:gd name="T0" fmla="*/ 0 w 75"/>
                  <a:gd name="T1" fmla="*/ 1 h 103"/>
                  <a:gd name="T2" fmla="*/ 0 w 75"/>
                  <a:gd name="T3" fmla="*/ 1 h 103"/>
                  <a:gd name="T4" fmla="*/ 0 w 75"/>
                  <a:gd name="T5" fmla="*/ 1 h 103"/>
                  <a:gd name="T6" fmla="*/ 0 w 75"/>
                  <a:gd name="T7" fmla="*/ 1 h 103"/>
                  <a:gd name="T8" fmla="*/ 0 w 75"/>
                  <a:gd name="T9" fmla="*/ 1 h 103"/>
                  <a:gd name="T10" fmla="*/ 0 w 75"/>
                  <a:gd name="T11" fmla="*/ 1 h 103"/>
                  <a:gd name="T12" fmla="*/ 0 w 75"/>
                  <a:gd name="T13" fmla="*/ 1 h 103"/>
                  <a:gd name="T14" fmla="*/ 0 w 75"/>
                  <a:gd name="T15" fmla="*/ 1 h 103"/>
                  <a:gd name="T16" fmla="*/ 0 w 75"/>
                  <a:gd name="T17" fmla="*/ 1 h 103"/>
                  <a:gd name="T18" fmla="*/ 0 w 75"/>
                  <a:gd name="T19" fmla="*/ 1 h 103"/>
                  <a:gd name="T20" fmla="*/ 0 w 75"/>
                  <a:gd name="T21" fmla="*/ 1 h 103"/>
                  <a:gd name="T22" fmla="*/ 0 w 75"/>
                  <a:gd name="T23" fmla="*/ 1 h 103"/>
                  <a:gd name="T24" fmla="*/ 0 w 75"/>
                  <a:gd name="T25" fmla="*/ 1 h 103"/>
                  <a:gd name="T26" fmla="*/ 0 w 75"/>
                  <a:gd name="T27" fmla="*/ 1 h 103"/>
                  <a:gd name="T28" fmla="*/ 0 w 75"/>
                  <a:gd name="T29" fmla="*/ 1 h 103"/>
                  <a:gd name="T30" fmla="*/ 0 w 75"/>
                  <a:gd name="T31" fmla="*/ 1 h 103"/>
                  <a:gd name="T32" fmla="*/ 0 w 75"/>
                  <a:gd name="T33" fmla="*/ 1 h 103"/>
                  <a:gd name="T34" fmla="*/ 0 w 75"/>
                  <a:gd name="T35" fmla="*/ 1 h 103"/>
                  <a:gd name="T36" fmla="*/ 0 w 75"/>
                  <a:gd name="T37" fmla="*/ 1 h 103"/>
                  <a:gd name="T38" fmla="*/ 0 w 75"/>
                  <a:gd name="T39" fmla="*/ 1 h 103"/>
                  <a:gd name="T40" fmla="*/ 0 w 75"/>
                  <a:gd name="T41" fmla="*/ 1 h 103"/>
                  <a:gd name="T42" fmla="*/ 0 w 75"/>
                  <a:gd name="T43" fmla="*/ 1 h 103"/>
                  <a:gd name="T44" fmla="*/ 0 w 75"/>
                  <a:gd name="T45" fmla="*/ 1 h 103"/>
                  <a:gd name="T46" fmla="*/ 0 w 75"/>
                  <a:gd name="T47" fmla="*/ 1 h 103"/>
                  <a:gd name="T48" fmla="*/ 0 w 75"/>
                  <a:gd name="T49" fmla="*/ 1 h 103"/>
                  <a:gd name="T50" fmla="*/ 0 w 75"/>
                  <a:gd name="T51" fmla="*/ 1 h 103"/>
                  <a:gd name="T52" fmla="*/ 0 w 75"/>
                  <a:gd name="T53" fmla="*/ 1 h 103"/>
                  <a:gd name="T54" fmla="*/ 0 w 75"/>
                  <a:gd name="T55" fmla="*/ 1 h 103"/>
                  <a:gd name="T56" fmla="*/ 0 w 75"/>
                  <a:gd name="T57" fmla="*/ 1 h 103"/>
                  <a:gd name="T58" fmla="*/ 0 w 75"/>
                  <a:gd name="T59" fmla="*/ 1 h 103"/>
                  <a:gd name="T60" fmla="*/ 0 w 75"/>
                  <a:gd name="T61" fmla="*/ 1 h 103"/>
                  <a:gd name="T62" fmla="*/ 0 w 75"/>
                  <a:gd name="T63" fmla="*/ 1 h 103"/>
                  <a:gd name="T64" fmla="*/ 0 w 75"/>
                  <a:gd name="T65" fmla="*/ 1 h 103"/>
                  <a:gd name="T66" fmla="*/ 0 w 75"/>
                  <a:gd name="T67" fmla="*/ 1 h 103"/>
                  <a:gd name="T68" fmla="*/ 0 w 75"/>
                  <a:gd name="T69" fmla="*/ 1 h 103"/>
                  <a:gd name="T70" fmla="*/ 0 w 75"/>
                  <a:gd name="T71" fmla="*/ 1 h 103"/>
                  <a:gd name="T72" fmla="*/ 0 w 75"/>
                  <a:gd name="T73" fmla="*/ 1 h 103"/>
                  <a:gd name="T74" fmla="*/ 0 w 75"/>
                  <a:gd name="T75" fmla="*/ 1 h 103"/>
                  <a:gd name="T76" fmla="*/ 0 w 75"/>
                  <a:gd name="T77" fmla="*/ 1 h 103"/>
                  <a:gd name="T78" fmla="*/ 0 w 75"/>
                  <a:gd name="T79" fmla="*/ 1 h 103"/>
                  <a:gd name="T80" fmla="*/ 0 w 75"/>
                  <a:gd name="T81" fmla="*/ 1 h 103"/>
                  <a:gd name="T82" fmla="*/ 0 w 75"/>
                  <a:gd name="T83" fmla="*/ 1 h 103"/>
                  <a:gd name="T84" fmla="*/ 0 w 75"/>
                  <a:gd name="T85" fmla="*/ 1 h 103"/>
                  <a:gd name="T86" fmla="*/ 0 w 75"/>
                  <a:gd name="T87" fmla="*/ 1 h 103"/>
                  <a:gd name="T88" fmla="*/ 0 w 75"/>
                  <a:gd name="T89" fmla="*/ 1 h 103"/>
                  <a:gd name="T90" fmla="*/ 0 w 75"/>
                  <a:gd name="T91" fmla="*/ 1 h 103"/>
                  <a:gd name="T92" fmla="*/ 0 w 75"/>
                  <a:gd name="T93" fmla="*/ 1 h 103"/>
                  <a:gd name="T94" fmla="*/ 0 w 75"/>
                  <a:gd name="T95" fmla="*/ 1 h 103"/>
                  <a:gd name="T96" fmla="*/ 0 w 75"/>
                  <a:gd name="T97" fmla="*/ 1 h 103"/>
                  <a:gd name="T98" fmla="*/ 0 w 75"/>
                  <a:gd name="T99" fmla="*/ 1 h 103"/>
                  <a:gd name="T100" fmla="*/ 0 w 75"/>
                  <a:gd name="T101" fmla="*/ 0 h 103"/>
                  <a:gd name="T102" fmla="*/ 0 w 75"/>
                  <a:gd name="T103" fmla="*/ 1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5" h="103">
                    <a:moveTo>
                      <a:pt x="29" y="1"/>
                    </a:moveTo>
                    <a:lnTo>
                      <a:pt x="26" y="1"/>
                    </a:lnTo>
                    <a:lnTo>
                      <a:pt x="24" y="3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7" y="18"/>
                    </a:lnTo>
                    <a:lnTo>
                      <a:pt x="4" y="25"/>
                    </a:lnTo>
                    <a:lnTo>
                      <a:pt x="3" y="30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3"/>
                    </a:lnTo>
                    <a:lnTo>
                      <a:pt x="4" y="69"/>
                    </a:lnTo>
                    <a:lnTo>
                      <a:pt x="6" y="73"/>
                    </a:lnTo>
                    <a:lnTo>
                      <a:pt x="10" y="80"/>
                    </a:lnTo>
                    <a:lnTo>
                      <a:pt x="14" y="87"/>
                    </a:lnTo>
                    <a:lnTo>
                      <a:pt x="18" y="92"/>
                    </a:lnTo>
                    <a:lnTo>
                      <a:pt x="24" y="96"/>
                    </a:lnTo>
                    <a:lnTo>
                      <a:pt x="26" y="98"/>
                    </a:lnTo>
                    <a:lnTo>
                      <a:pt x="29" y="99"/>
                    </a:lnTo>
                    <a:lnTo>
                      <a:pt x="35" y="102"/>
                    </a:lnTo>
                    <a:lnTo>
                      <a:pt x="40" y="103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51" y="100"/>
                    </a:lnTo>
                    <a:lnTo>
                      <a:pt x="54" y="99"/>
                    </a:lnTo>
                    <a:lnTo>
                      <a:pt x="57" y="98"/>
                    </a:lnTo>
                    <a:lnTo>
                      <a:pt x="59" y="95"/>
                    </a:lnTo>
                    <a:lnTo>
                      <a:pt x="62" y="92"/>
                    </a:lnTo>
                    <a:lnTo>
                      <a:pt x="65" y="89"/>
                    </a:lnTo>
                    <a:lnTo>
                      <a:pt x="68" y="85"/>
                    </a:lnTo>
                    <a:lnTo>
                      <a:pt x="69" y="82"/>
                    </a:lnTo>
                    <a:lnTo>
                      <a:pt x="70" y="78"/>
                    </a:lnTo>
                    <a:lnTo>
                      <a:pt x="73" y="69"/>
                    </a:lnTo>
                    <a:lnTo>
                      <a:pt x="73" y="65"/>
                    </a:lnTo>
                    <a:lnTo>
                      <a:pt x="75" y="59"/>
                    </a:lnTo>
                    <a:lnTo>
                      <a:pt x="73" y="49"/>
                    </a:lnTo>
                    <a:lnTo>
                      <a:pt x="72" y="40"/>
                    </a:lnTo>
                    <a:lnTo>
                      <a:pt x="70" y="34"/>
                    </a:lnTo>
                    <a:lnTo>
                      <a:pt x="69" y="30"/>
                    </a:lnTo>
                    <a:lnTo>
                      <a:pt x="65" y="22"/>
                    </a:lnTo>
                    <a:lnTo>
                      <a:pt x="61" y="16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1" y="7"/>
                    </a:lnTo>
                    <a:lnTo>
                      <a:pt x="48" y="4"/>
                    </a:lnTo>
                    <a:lnTo>
                      <a:pt x="46" y="3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6" name="Freeform 1306"/>
              <p:cNvSpPr>
                <a:spLocks/>
              </p:cNvSpPr>
              <p:nvPr userDrawn="1"/>
            </p:nvSpPr>
            <p:spPr bwMode="auto">
              <a:xfrm>
                <a:off x="3494" y="2473"/>
                <a:ext cx="35" cy="49"/>
              </a:xfrm>
              <a:custGeom>
                <a:avLst/>
                <a:gdLst>
                  <a:gd name="T0" fmla="*/ 1 w 68"/>
                  <a:gd name="T1" fmla="*/ 0 h 98"/>
                  <a:gd name="T2" fmla="*/ 1 w 68"/>
                  <a:gd name="T3" fmla="*/ 0 h 98"/>
                  <a:gd name="T4" fmla="*/ 1 w 68"/>
                  <a:gd name="T5" fmla="*/ 1 h 98"/>
                  <a:gd name="T6" fmla="*/ 1 w 68"/>
                  <a:gd name="T7" fmla="*/ 1 h 98"/>
                  <a:gd name="T8" fmla="*/ 1 w 68"/>
                  <a:gd name="T9" fmla="*/ 1 h 98"/>
                  <a:gd name="T10" fmla="*/ 1 w 68"/>
                  <a:gd name="T11" fmla="*/ 1 h 98"/>
                  <a:gd name="T12" fmla="*/ 1 w 68"/>
                  <a:gd name="T13" fmla="*/ 1 h 98"/>
                  <a:gd name="T14" fmla="*/ 1 w 68"/>
                  <a:gd name="T15" fmla="*/ 1 h 98"/>
                  <a:gd name="T16" fmla="*/ 1 w 68"/>
                  <a:gd name="T17" fmla="*/ 1 h 98"/>
                  <a:gd name="T18" fmla="*/ 1 w 68"/>
                  <a:gd name="T19" fmla="*/ 1 h 98"/>
                  <a:gd name="T20" fmla="*/ 1 w 68"/>
                  <a:gd name="T21" fmla="*/ 1 h 98"/>
                  <a:gd name="T22" fmla="*/ 0 w 68"/>
                  <a:gd name="T23" fmla="*/ 1 h 98"/>
                  <a:gd name="T24" fmla="*/ 0 w 68"/>
                  <a:gd name="T25" fmla="*/ 1 h 98"/>
                  <a:gd name="T26" fmla="*/ 0 w 68"/>
                  <a:gd name="T27" fmla="*/ 1 h 98"/>
                  <a:gd name="T28" fmla="*/ 1 w 68"/>
                  <a:gd name="T29" fmla="*/ 1 h 98"/>
                  <a:gd name="T30" fmla="*/ 1 w 68"/>
                  <a:gd name="T31" fmla="*/ 1 h 98"/>
                  <a:gd name="T32" fmla="*/ 1 w 68"/>
                  <a:gd name="T33" fmla="*/ 1 h 98"/>
                  <a:gd name="T34" fmla="*/ 1 w 68"/>
                  <a:gd name="T35" fmla="*/ 1 h 98"/>
                  <a:gd name="T36" fmla="*/ 1 w 68"/>
                  <a:gd name="T37" fmla="*/ 1 h 98"/>
                  <a:gd name="T38" fmla="*/ 1 w 68"/>
                  <a:gd name="T39" fmla="*/ 1 h 98"/>
                  <a:gd name="T40" fmla="*/ 1 w 68"/>
                  <a:gd name="T41" fmla="*/ 1 h 98"/>
                  <a:gd name="T42" fmla="*/ 1 w 68"/>
                  <a:gd name="T43" fmla="*/ 1 h 98"/>
                  <a:gd name="T44" fmla="*/ 1 w 68"/>
                  <a:gd name="T45" fmla="*/ 1 h 98"/>
                  <a:gd name="T46" fmla="*/ 1 w 68"/>
                  <a:gd name="T47" fmla="*/ 1 h 98"/>
                  <a:gd name="T48" fmla="*/ 1 w 68"/>
                  <a:gd name="T49" fmla="*/ 1 h 98"/>
                  <a:gd name="T50" fmla="*/ 1 w 68"/>
                  <a:gd name="T51" fmla="*/ 1 h 98"/>
                  <a:gd name="T52" fmla="*/ 1 w 68"/>
                  <a:gd name="T53" fmla="*/ 1 h 98"/>
                  <a:gd name="T54" fmla="*/ 1 w 68"/>
                  <a:gd name="T55" fmla="*/ 1 h 98"/>
                  <a:gd name="T56" fmla="*/ 1 w 68"/>
                  <a:gd name="T57" fmla="*/ 1 h 98"/>
                  <a:gd name="T58" fmla="*/ 1 w 68"/>
                  <a:gd name="T59" fmla="*/ 1 h 98"/>
                  <a:gd name="T60" fmla="*/ 1 w 68"/>
                  <a:gd name="T61" fmla="*/ 1 h 98"/>
                  <a:gd name="T62" fmla="*/ 1 w 68"/>
                  <a:gd name="T63" fmla="*/ 1 h 98"/>
                  <a:gd name="T64" fmla="*/ 1 w 68"/>
                  <a:gd name="T65" fmla="*/ 1 h 98"/>
                  <a:gd name="T66" fmla="*/ 1 w 68"/>
                  <a:gd name="T67" fmla="*/ 1 h 98"/>
                  <a:gd name="T68" fmla="*/ 1 w 68"/>
                  <a:gd name="T69" fmla="*/ 1 h 98"/>
                  <a:gd name="T70" fmla="*/ 1 w 68"/>
                  <a:gd name="T71" fmla="*/ 1 h 98"/>
                  <a:gd name="T72" fmla="*/ 1 w 68"/>
                  <a:gd name="T73" fmla="*/ 1 h 98"/>
                  <a:gd name="T74" fmla="*/ 1 w 68"/>
                  <a:gd name="T75" fmla="*/ 1 h 98"/>
                  <a:gd name="T76" fmla="*/ 1 w 68"/>
                  <a:gd name="T77" fmla="*/ 1 h 98"/>
                  <a:gd name="T78" fmla="*/ 1 w 68"/>
                  <a:gd name="T79" fmla="*/ 1 h 98"/>
                  <a:gd name="T80" fmla="*/ 1 w 68"/>
                  <a:gd name="T81" fmla="*/ 1 h 98"/>
                  <a:gd name="T82" fmla="*/ 1 w 68"/>
                  <a:gd name="T83" fmla="*/ 1 h 98"/>
                  <a:gd name="T84" fmla="*/ 1 w 68"/>
                  <a:gd name="T85" fmla="*/ 1 h 98"/>
                  <a:gd name="T86" fmla="*/ 1 w 68"/>
                  <a:gd name="T87" fmla="*/ 1 h 98"/>
                  <a:gd name="T88" fmla="*/ 1 w 68"/>
                  <a:gd name="T89" fmla="*/ 1 h 98"/>
                  <a:gd name="T90" fmla="*/ 1 w 68"/>
                  <a:gd name="T91" fmla="*/ 0 h 98"/>
                  <a:gd name="T92" fmla="*/ 1 w 68"/>
                  <a:gd name="T93" fmla="*/ 0 h 98"/>
                  <a:gd name="T94" fmla="*/ 1 w 68"/>
                  <a:gd name="T95" fmla="*/ 0 h 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8" h="98">
                    <a:moveTo>
                      <a:pt x="26" y="0"/>
                    </a:moveTo>
                    <a:lnTo>
                      <a:pt x="23" y="0"/>
                    </a:lnTo>
                    <a:lnTo>
                      <a:pt x="20" y="1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2" y="7"/>
                    </a:lnTo>
                    <a:lnTo>
                      <a:pt x="9" y="8"/>
                    </a:lnTo>
                    <a:lnTo>
                      <a:pt x="5" y="15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9"/>
                    </a:lnTo>
                    <a:lnTo>
                      <a:pt x="8" y="76"/>
                    </a:lnTo>
                    <a:lnTo>
                      <a:pt x="12" y="83"/>
                    </a:lnTo>
                    <a:lnTo>
                      <a:pt x="13" y="85"/>
                    </a:lnTo>
                    <a:lnTo>
                      <a:pt x="16" y="88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6" y="95"/>
                    </a:lnTo>
                    <a:lnTo>
                      <a:pt x="31" y="98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5" y="98"/>
                    </a:lnTo>
                    <a:lnTo>
                      <a:pt x="48" y="96"/>
                    </a:lnTo>
                    <a:lnTo>
                      <a:pt x="49" y="95"/>
                    </a:lnTo>
                    <a:lnTo>
                      <a:pt x="52" y="94"/>
                    </a:lnTo>
                    <a:lnTo>
                      <a:pt x="55" y="92"/>
                    </a:lnTo>
                    <a:lnTo>
                      <a:pt x="57" y="89"/>
                    </a:lnTo>
                    <a:lnTo>
                      <a:pt x="63" y="83"/>
                    </a:lnTo>
                    <a:lnTo>
                      <a:pt x="66" y="76"/>
                    </a:lnTo>
                    <a:lnTo>
                      <a:pt x="67" y="70"/>
                    </a:lnTo>
                    <a:lnTo>
                      <a:pt x="67" y="66"/>
                    </a:lnTo>
                    <a:lnTo>
                      <a:pt x="68" y="58"/>
                    </a:lnTo>
                    <a:lnTo>
                      <a:pt x="68" y="48"/>
                    </a:lnTo>
                    <a:lnTo>
                      <a:pt x="67" y="39"/>
                    </a:lnTo>
                    <a:lnTo>
                      <a:pt x="63" y="29"/>
                    </a:lnTo>
                    <a:lnTo>
                      <a:pt x="60" y="21"/>
                    </a:lnTo>
                    <a:lnTo>
                      <a:pt x="56" y="15"/>
                    </a:lnTo>
                    <a:lnTo>
                      <a:pt x="52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7" name="Freeform 1307"/>
              <p:cNvSpPr>
                <a:spLocks/>
              </p:cNvSpPr>
              <p:nvPr userDrawn="1"/>
            </p:nvSpPr>
            <p:spPr bwMode="auto">
              <a:xfrm>
                <a:off x="3463" y="2395"/>
                <a:ext cx="34" cy="50"/>
              </a:xfrm>
              <a:custGeom>
                <a:avLst/>
                <a:gdLst>
                  <a:gd name="T0" fmla="*/ 0 w 69"/>
                  <a:gd name="T1" fmla="*/ 1 h 99"/>
                  <a:gd name="T2" fmla="*/ 0 w 69"/>
                  <a:gd name="T3" fmla="*/ 1 h 99"/>
                  <a:gd name="T4" fmla="*/ 0 w 69"/>
                  <a:gd name="T5" fmla="*/ 1 h 99"/>
                  <a:gd name="T6" fmla="*/ 0 w 69"/>
                  <a:gd name="T7" fmla="*/ 1 h 99"/>
                  <a:gd name="T8" fmla="*/ 0 w 69"/>
                  <a:gd name="T9" fmla="*/ 1 h 99"/>
                  <a:gd name="T10" fmla="*/ 0 w 69"/>
                  <a:gd name="T11" fmla="*/ 1 h 99"/>
                  <a:gd name="T12" fmla="*/ 0 w 69"/>
                  <a:gd name="T13" fmla="*/ 1 h 99"/>
                  <a:gd name="T14" fmla="*/ 0 w 69"/>
                  <a:gd name="T15" fmla="*/ 1 h 99"/>
                  <a:gd name="T16" fmla="*/ 0 w 69"/>
                  <a:gd name="T17" fmla="*/ 1 h 99"/>
                  <a:gd name="T18" fmla="*/ 0 w 69"/>
                  <a:gd name="T19" fmla="*/ 1 h 99"/>
                  <a:gd name="T20" fmla="*/ 0 w 69"/>
                  <a:gd name="T21" fmla="*/ 1 h 99"/>
                  <a:gd name="T22" fmla="*/ 0 w 69"/>
                  <a:gd name="T23" fmla="*/ 1 h 99"/>
                  <a:gd name="T24" fmla="*/ 0 w 69"/>
                  <a:gd name="T25" fmla="*/ 1 h 99"/>
                  <a:gd name="T26" fmla="*/ 0 w 69"/>
                  <a:gd name="T27" fmla="*/ 1 h 99"/>
                  <a:gd name="T28" fmla="*/ 0 w 69"/>
                  <a:gd name="T29" fmla="*/ 1 h 99"/>
                  <a:gd name="T30" fmla="*/ 0 w 69"/>
                  <a:gd name="T31" fmla="*/ 1 h 99"/>
                  <a:gd name="T32" fmla="*/ 0 w 69"/>
                  <a:gd name="T33" fmla="*/ 1 h 99"/>
                  <a:gd name="T34" fmla="*/ 0 w 69"/>
                  <a:gd name="T35" fmla="*/ 1 h 99"/>
                  <a:gd name="T36" fmla="*/ 0 w 69"/>
                  <a:gd name="T37" fmla="*/ 1 h 99"/>
                  <a:gd name="T38" fmla="*/ 0 w 69"/>
                  <a:gd name="T39" fmla="*/ 1 h 99"/>
                  <a:gd name="T40" fmla="*/ 0 w 69"/>
                  <a:gd name="T41" fmla="*/ 1 h 99"/>
                  <a:gd name="T42" fmla="*/ 0 w 69"/>
                  <a:gd name="T43" fmla="*/ 1 h 99"/>
                  <a:gd name="T44" fmla="*/ 0 w 69"/>
                  <a:gd name="T45" fmla="*/ 1 h 99"/>
                  <a:gd name="T46" fmla="*/ 0 w 69"/>
                  <a:gd name="T47" fmla="*/ 1 h 99"/>
                  <a:gd name="T48" fmla="*/ 0 w 69"/>
                  <a:gd name="T49" fmla="*/ 1 h 99"/>
                  <a:gd name="T50" fmla="*/ 0 w 69"/>
                  <a:gd name="T51" fmla="*/ 1 h 99"/>
                  <a:gd name="T52" fmla="*/ 0 w 69"/>
                  <a:gd name="T53" fmla="*/ 1 h 99"/>
                  <a:gd name="T54" fmla="*/ 0 w 69"/>
                  <a:gd name="T55" fmla="*/ 1 h 99"/>
                  <a:gd name="T56" fmla="*/ 0 w 69"/>
                  <a:gd name="T57" fmla="*/ 1 h 99"/>
                  <a:gd name="T58" fmla="*/ 0 w 69"/>
                  <a:gd name="T59" fmla="*/ 1 h 99"/>
                  <a:gd name="T60" fmla="*/ 0 w 69"/>
                  <a:gd name="T61" fmla="*/ 1 h 99"/>
                  <a:gd name="T62" fmla="*/ 0 w 69"/>
                  <a:gd name="T63" fmla="*/ 1 h 99"/>
                  <a:gd name="T64" fmla="*/ 0 w 69"/>
                  <a:gd name="T65" fmla="*/ 1 h 99"/>
                  <a:gd name="T66" fmla="*/ 0 w 69"/>
                  <a:gd name="T67" fmla="*/ 1 h 99"/>
                  <a:gd name="T68" fmla="*/ 0 w 69"/>
                  <a:gd name="T69" fmla="*/ 1 h 99"/>
                  <a:gd name="T70" fmla="*/ 0 w 69"/>
                  <a:gd name="T71" fmla="*/ 1 h 99"/>
                  <a:gd name="T72" fmla="*/ 0 w 69"/>
                  <a:gd name="T73" fmla="*/ 1 h 99"/>
                  <a:gd name="T74" fmla="*/ 0 w 69"/>
                  <a:gd name="T75" fmla="*/ 1 h 99"/>
                  <a:gd name="T76" fmla="*/ 0 w 69"/>
                  <a:gd name="T77" fmla="*/ 1 h 99"/>
                  <a:gd name="T78" fmla="*/ 0 w 69"/>
                  <a:gd name="T79" fmla="*/ 1 h 99"/>
                  <a:gd name="T80" fmla="*/ 0 w 69"/>
                  <a:gd name="T81" fmla="*/ 1 h 99"/>
                  <a:gd name="T82" fmla="*/ 0 w 69"/>
                  <a:gd name="T83" fmla="*/ 1 h 99"/>
                  <a:gd name="T84" fmla="*/ 0 w 69"/>
                  <a:gd name="T85" fmla="*/ 1 h 99"/>
                  <a:gd name="T86" fmla="*/ 0 w 69"/>
                  <a:gd name="T87" fmla="*/ 1 h 99"/>
                  <a:gd name="T88" fmla="*/ 0 w 69"/>
                  <a:gd name="T89" fmla="*/ 0 h 99"/>
                  <a:gd name="T90" fmla="*/ 0 w 69"/>
                  <a:gd name="T91" fmla="*/ 1 h 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9" h="99">
                    <a:moveTo>
                      <a:pt x="26" y="1"/>
                    </a:moveTo>
                    <a:lnTo>
                      <a:pt x="24" y="1"/>
                    </a:lnTo>
                    <a:lnTo>
                      <a:pt x="21" y="2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3" y="8"/>
                    </a:lnTo>
                    <a:lnTo>
                      <a:pt x="11" y="11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3" y="24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2"/>
                    </a:lnTo>
                    <a:lnTo>
                      <a:pt x="6" y="70"/>
                    </a:lnTo>
                    <a:lnTo>
                      <a:pt x="9" y="77"/>
                    </a:lnTo>
                    <a:lnTo>
                      <a:pt x="13" y="84"/>
                    </a:lnTo>
                    <a:lnTo>
                      <a:pt x="17" y="89"/>
                    </a:lnTo>
                    <a:lnTo>
                      <a:pt x="22" y="93"/>
                    </a:lnTo>
                    <a:lnTo>
                      <a:pt x="26" y="96"/>
                    </a:lnTo>
                    <a:lnTo>
                      <a:pt x="32" y="97"/>
                    </a:lnTo>
                    <a:lnTo>
                      <a:pt x="37" y="99"/>
                    </a:lnTo>
                    <a:lnTo>
                      <a:pt x="43" y="99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50" y="96"/>
                    </a:lnTo>
                    <a:lnTo>
                      <a:pt x="53" y="93"/>
                    </a:lnTo>
                    <a:lnTo>
                      <a:pt x="55" y="92"/>
                    </a:lnTo>
                    <a:lnTo>
                      <a:pt x="58" y="89"/>
                    </a:lnTo>
                    <a:lnTo>
                      <a:pt x="62" y="82"/>
                    </a:lnTo>
                    <a:lnTo>
                      <a:pt x="64" y="78"/>
                    </a:lnTo>
                    <a:lnTo>
                      <a:pt x="65" y="74"/>
                    </a:lnTo>
                    <a:lnTo>
                      <a:pt x="66" y="70"/>
                    </a:lnTo>
                    <a:lnTo>
                      <a:pt x="68" y="66"/>
                    </a:lnTo>
                    <a:lnTo>
                      <a:pt x="69" y="56"/>
                    </a:lnTo>
                    <a:lnTo>
                      <a:pt x="68" y="46"/>
                    </a:lnTo>
                    <a:lnTo>
                      <a:pt x="66" y="37"/>
                    </a:lnTo>
                    <a:lnTo>
                      <a:pt x="64" y="29"/>
                    </a:lnTo>
                    <a:lnTo>
                      <a:pt x="59" y="20"/>
                    </a:lnTo>
                    <a:lnTo>
                      <a:pt x="55" y="15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42" y="2"/>
                    </a:lnTo>
                    <a:lnTo>
                      <a:pt x="36" y="1"/>
                    </a:lnTo>
                    <a:lnTo>
                      <a:pt x="31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8" name="Freeform 1308"/>
              <p:cNvSpPr>
                <a:spLocks/>
              </p:cNvSpPr>
              <p:nvPr userDrawn="1"/>
            </p:nvSpPr>
            <p:spPr bwMode="auto">
              <a:xfrm>
                <a:off x="3526" y="2551"/>
                <a:ext cx="35" cy="50"/>
              </a:xfrm>
              <a:custGeom>
                <a:avLst/>
                <a:gdLst>
                  <a:gd name="T0" fmla="*/ 1 w 70"/>
                  <a:gd name="T1" fmla="*/ 0 h 101"/>
                  <a:gd name="T2" fmla="*/ 1 w 70"/>
                  <a:gd name="T3" fmla="*/ 0 h 101"/>
                  <a:gd name="T4" fmla="*/ 1 w 70"/>
                  <a:gd name="T5" fmla="*/ 0 h 101"/>
                  <a:gd name="T6" fmla="*/ 1 w 70"/>
                  <a:gd name="T7" fmla="*/ 0 h 101"/>
                  <a:gd name="T8" fmla="*/ 1 w 70"/>
                  <a:gd name="T9" fmla="*/ 0 h 101"/>
                  <a:gd name="T10" fmla="*/ 1 w 70"/>
                  <a:gd name="T11" fmla="*/ 0 h 101"/>
                  <a:gd name="T12" fmla="*/ 1 w 70"/>
                  <a:gd name="T13" fmla="*/ 0 h 101"/>
                  <a:gd name="T14" fmla="*/ 1 w 70"/>
                  <a:gd name="T15" fmla="*/ 0 h 101"/>
                  <a:gd name="T16" fmla="*/ 1 w 70"/>
                  <a:gd name="T17" fmla="*/ 0 h 101"/>
                  <a:gd name="T18" fmla="*/ 1 w 70"/>
                  <a:gd name="T19" fmla="*/ 0 h 101"/>
                  <a:gd name="T20" fmla="*/ 0 w 70"/>
                  <a:gd name="T21" fmla="*/ 0 h 101"/>
                  <a:gd name="T22" fmla="*/ 0 w 70"/>
                  <a:gd name="T23" fmla="*/ 0 h 101"/>
                  <a:gd name="T24" fmla="*/ 1 w 70"/>
                  <a:gd name="T25" fmla="*/ 0 h 101"/>
                  <a:gd name="T26" fmla="*/ 1 w 70"/>
                  <a:gd name="T27" fmla="*/ 0 h 101"/>
                  <a:gd name="T28" fmla="*/ 1 w 70"/>
                  <a:gd name="T29" fmla="*/ 0 h 101"/>
                  <a:gd name="T30" fmla="*/ 1 w 70"/>
                  <a:gd name="T31" fmla="*/ 0 h 101"/>
                  <a:gd name="T32" fmla="*/ 1 w 70"/>
                  <a:gd name="T33" fmla="*/ 0 h 101"/>
                  <a:gd name="T34" fmla="*/ 1 w 70"/>
                  <a:gd name="T35" fmla="*/ 0 h 101"/>
                  <a:gd name="T36" fmla="*/ 1 w 70"/>
                  <a:gd name="T37" fmla="*/ 0 h 101"/>
                  <a:gd name="T38" fmla="*/ 1 w 70"/>
                  <a:gd name="T39" fmla="*/ 0 h 101"/>
                  <a:gd name="T40" fmla="*/ 1 w 70"/>
                  <a:gd name="T41" fmla="*/ 0 h 101"/>
                  <a:gd name="T42" fmla="*/ 1 w 70"/>
                  <a:gd name="T43" fmla="*/ 0 h 101"/>
                  <a:gd name="T44" fmla="*/ 1 w 70"/>
                  <a:gd name="T45" fmla="*/ 0 h 101"/>
                  <a:gd name="T46" fmla="*/ 1 w 70"/>
                  <a:gd name="T47" fmla="*/ 0 h 101"/>
                  <a:gd name="T48" fmla="*/ 1 w 70"/>
                  <a:gd name="T49" fmla="*/ 0 h 101"/>
                  <a:gd name="T50" fmla="*/ 1 w 70"/>
                  <a:gd name="T51" fmla="*/ 0 h 101"/>
                  <a:gd name="T52" fmla="*/ 1 w 70"/>
                  <a:gd name="T53" fmla="*/ 0 h 101"/>
                  <a:gd name="T54" fmla="*/ 1 w 70"/>
                  <a:gd name="T55" fmla="*/ 0 h 101"/>
                  <a:gd name="T56" fmla="*/ 1 w 70"/>
                  <a:gd name="T57" fmla="*/ 0 h 101"/>
                  <a:gd name="T58" fmla="*/ 1 w 70"/>
                  <a:gd name="T59" fmla="*/ 0 h 101"/>
                  <a:gd name="T60" fmla="*/ 1 w 70"/>
                  <a:gd name="T61" fmla="*/ 0 h 101"/>
                  <a:gd name="T62" fmla="*/ 1 w 70"/>
                  <a:gd name="T63" fmla="*/ 0 h 101"/>
                  <a:gd name="T64" fmla="*/ 1 w 70"/>
                  <a:gd name="T65" fmla="*/ 0 h 101"/>
                  <a:gd name="T66" fmla="*/ 1 w 70"/>
                  <a:gd name="T67" fmla="*/ 0 h 101"/>
                  <a:gd name="T68" fmla="*/ 1 w 70"/>
                  <a:gd name="T69" fmla="*/ 0 h 101"/>
                  <a:gd name="T70" fmla="*/ 1 w 70"/>
                  <a:gd name="T71" fmla="*/ 0 h 101"/>
                  <a:gd name="T72" fmla="*/ 1 w 70"/>
                  <a:gd name="T73" fmla="*/ 0 h 101"/>
                  <a:gd name="T74" fmla="*/ 1 w 70"/>
                  <a:gd name="T75" fmla="*/ 0 h 101"/>
                  <a:gd name="T76" fmla="*/ 1 w 70"/>
                  <a:gd name="T77" fmla="*/ 0 h 101"/>
                  <a:gd name="T78" fmla="*/ 1 w 70"/>
                  <a:gd name="T79" fmla="*/ 0 h 101"/>
                  <a:gd name="T80" fmla="*/ 1 w 70"/>
                  <a:gd name="T81" fmla="*/ 0 h 101"/>
                  <a:gd name="T82" fmla="*/ 1 w 70"/>
                  <a:gd name="T83" fmla="*/ 0 h 101"/>
                  <a:gd name="T84" fmla="*/ 1 w 70"/>
                  <a:gd name="T85" fmla="*/ 0 h 101"/>
                  <a:gd name="T86" fmla="*/ 1 w 70"/>
                  <a:gd name="T87" fmla="*/ 0 h 1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0" h="101">
                    <a:moveTo>
                      <a:pt x="26" y="2"/>
                    </a:moveTo>
                    <a:lnTo>
                      <a:pt x="23" y="2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6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1" y="32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1" y="61"/>
                    </a:lnTo>
                    <a:lnTo>
                      <a:pt x="5" y="71"/>
                    </a:lnTo>
                    <a:lnTo>
                      <a:pt x="8" y="77"/>
                    </a:lnTo>
                    <a:lnTo>
                      <a:pt x="12" y="84"/>
                    </a:lnTo>
                    <a:lnTo>
                      <a:pt x="16" y="88"/>
                    </a:lnTo>
                    <a:lnTo>
                      <a:pt x="22" y="94"/>
                    </a:lnTo>
                    <a:lnTo>
                      <a:pt x="27" y="97"/>
                    </a:lnTo>
                    <a:lnTo>
                      <a:pt x="33" y="99"/>
                    </a:lnTo>
                    <a:lnTo>
                      <a:pt x="38" y="101"/>
                    </a:lnTo>
                    <a:lnTo>
                      <a:pt x="44" y="101"/>
                    </a:lnTo>
                    <a:lnTo>
                      <a:pt x="47" y="99"/>
                    </a:lnTo>
                    <a:lnTo>
                      <a:pt x="48" y="99"/>
                    </a:lnTo>
                    <a:lnTo>
                      <a:pt x="51" y="98"/>
                    </a:lnTo>
                    <a:lnTo>
                      <a:pt x="53" y="97"/>
                    </a:lnTo>
                    <a:lnTo>
                      <a:pt x="59" y="91"/>
                    </a:lnTo>
                    <a:lnTo>
                      <a:pt x="62" y="88"/>
                    </a:lnTo>
                    <a:lnTo>
                      <a:pt x="64" y="86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0" y="69"/>
                    </a:lnTo>
                    <a:lnTo>
                      <a:pt x="70" y="60"/>
                    </a:lnTo>
                    <a:lnTo>
                      <a:pt x="70" y="50"/>
                    </a:lnTo>
                    <a:lnTo>
                      <a:pt x="69" y="40"/>
                    </a:lnTo>
                    <a:lnTo>
                      <a:pt x="64" y="31"/>
                    </a:lnTo>
                    <a:lnTo>
                      <a:pt x="62" y="24"/>
                    </a:lnTo>
                    <a:lnTo>
                      <a:pt x="58" y="17"/>
                    </a:lnTo>
                    <a:lnTo>
                      <a:pt x="53" y="11"/>
                    </a:lnTo>
                    <a:lnTo>
                      <a:pt x="48" y="7"/>
                    </a:lnTo>
                    <a:lnTo>
                      <a:pt x="42" y="5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59" name="Freeform 1309"/>
              <p:cNvSpPr>
                <a:spLocks/>
              </p:cNvSpPr>
              <p:nvPr userDrawn="1"/>
            </p:nvSpPr>
            <p:spPr bwMode="auto">
              <a:xfrm>
                <a:off x="3427" y="2521"/>
                <a:ext cx="33" cy="48"/>
              </a:xfrm>
              <a:custGeom>
                <a:avLst/>
                <a:gdLst>
                  <a:gd name="T0" fmla="*/ 1 w 66"/>
                  <a:gd name="T1" fmla="*/ 0 h 95"/>
                  <a:gd name="T2" fmla="*/ 1 w 66"/>
                  <a:gd name="T3" fmla="*/ 0 h 95"/>
                  <a:gd name="T4" fmla="*/ 1 w 66"/>
                  <a:gd name="T5" fmla="*/ 1 h 95"/>
                  <a:gd name="T6" fmla="*/ 1 w 66"/>
                  <a:gd name="T7" fmla="*/ 1 h 95"/>
                  <a:gd name="T8" fmla="*/ 1 w 66"/>
                  <a:gd name="T9" fmla="*/ 1 h 95"/>
                  <a:gd name="T10" fmla="*/ 1 w 66"/>
                  <a:gd name="T11" fmla="*/ 1 h 95"/>
                  <a:gd name="T12" fmla="*/ 1 w 66"/>
                  <a:gd name="T13" fmla="*/ 1 h 95"/>
                  <a:gd name="T14" fmla="*/ 1 w 66"/>
                  <a:gd name="T15" fmla="*/ 1 h 95"/>
                  <a:gd name="T16" fmla="*/ 1 w 66"/>
                  <a:gd name="T17" fmla="*/ 1 h 95"/>
                  <a:gd name="T18" fmla="*/ 0 w 66"/>
                  <a:gd name="T19" fmla="*/ 1 h 95"/>
                  <a:gd name="T20" fmla="*/ 0 w 66"/>
                  <a:gd name="T21" fmla="*/ 1 h 95"/>
                  <a:gd name="T22" fmla="*/ 0 w 66"/>
                  <a:gd name="T23" fmla="*/ 1 h 95"/>
                  <a:gd name="T24" fmla="*/ 1 w 66"/>
                  <a:gd name="T25" fmla="*/ 1 h 95"/>
                  <a:gd name="T26" fmla="*/ 1 w 66"/>
                  <a:gd name="T27" fmla="*/ 1 h 95"/>
                  <a:gd name="T28" fmla="*/ 1 w 66"/>
                  <a:gd name="T29" fmla="*/ 1 h 95"/>
                  <a:gd name="T30" fmla="*/ 1 w 66"/>
                  <a:gd name="T31" fmla="*/ 1 h 95"/>
                  <a:gd name="T32" fmla="*/ 1 w 66"/>
                  <a:gd name="T33" fmla="*/ 1 h 95"/>
                  <a:gd name="T34" fmla="*/ 1 w 66"/>
                  <a:gd name="T35" fmla="*/ 1 h 95"/>
                  <a:gd name="T36" fmla="*/ 1 w 66"/>
                  <a:gd name="T37" fmla="*/ 1 h 95"/>
                  <a:gd name="T38" fmla="*/ 1 w 66"/>
                  <a:gd name="T39" fmla="*/ 1 h 95"/>
                  <a:gd name="T40" fmla="*/ 1 w 66"/>
                  <a:gd name="T41" fmla="*/ 1 h 95"/>
                  <a:gd name="T42" fmla="*/ 1 w 66"/>
                  <a:gd name="T43" fmla="*/ 1 h 95"/>
                  <a:gd name="T44" fmla="*/ 1 w 66"/>
                  <a:gd name="T45" fmla="*/ 1 h 95"/>
                  <a:gd name="T46" fmla="*/ 1 w 66"/>
                  <a:gd name="T47" fmla="*/ 1 h 95"/>
                  <a:gd name="T48" fmla="*/ 1 w 66"/>
                  <a:gd name="T49" fmla="*/ 1 h 95"/>
                  <a:gd name="T50" fmla="*/ 1 w 66"/>
                  <a:gd name="T51" fmla="*/ 1 h 95"/>
                  <a:gd name="T52" fmla="*/ 1 w 66"/>
                  <a:gd name="T53" fmla="*/ 1 h 95"/>
                  <a:gd name="T54" fmla="*/ 1 w 66"/>
                  <a:gd name="T55" fmla="*/ 1 h 95"/>
                  <a:gd name="T56" fmla="*/ 1 w 66"/>
                  <a:gd name="T57" fmla="*/ 1 h 95"/>
                  <a:gd name="T58" fmla="*/ 1 w 66"/>
                  <a:gd name="T59" fmla="*/ 1 h 95"/>
                  <a:gd name="T60" fmla="*/ 1 w 66"/>
                  <a:gd name="T61" fmla="*/ 1 h 95"/>
                  <a:gd name="T62" fmla="*/ 1 w 66"/>
                  <a:gd name="T63" fmla="*/ 1 h 95"/>
                  <a:gd name="T64" fmla="*/ 1 w 66"/>
                  <a:gd name="T65" fmla="*/ 1 h 95"/>
                  <a:gd name="T66" fmla="*/ 1 w 66"/>
                  <a:gd name="T67" fmla="*/ 1 h 95"/>
                  <a:gd name="T68" fmla="*/ 1 w 66"/>
                  <a:gd name="T69" fmla="*/ 1 h 95"/>
                  <a:gd name="T70" fmla="*/ 1 w 66"/>
                  <a:gd name="T71" fmla="*/ 1 h 95"/>
                  <a:gd name="T72" fmla="*/ 1 w 66"/>
                  <a:gd name="T73" fmla="*/ 1 h 95"/>
                  <a:gd name="T74" fmla="*/ 1 w 66"/>
                  <a:gd name="T75" fmla="*/ 1 h 95"/>
                  <a:gd name="T76" fmla="*/ 1 w 66"/>
                  <a:gd name="T77" fmla="*/ 1 h 95"/>
                  <a:gd name="T78" fmla="*/ 1 w 66"/>
                  <a:gd name="T79" fmla="*/ 1 h 95"/>
                  <a:gd name="T80" fmla="*/ 1 w 66"/>
                  <a:gd name="T81" fmla="*/ 1 h 95"/>
                  <a:gd name="T82" fmla="*/ 1 w 66"/>
                  <a:gd name="T83" fmla="*/ 0 h 95"/>
                  <a:gd name="T84" fmla="*/ 1 w 66"/>
                  <a:gd name="T85" fmla="*/ 0 h 95"/>
                  <a:gd name="T86" fmla="*/ 1 w 66"/>
                  <a:gd name="T87" fmla="*/ 0 h 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6" h="95">
                    <a:moveTo>
                      <a:pt x="25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3" y="22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5" y="66"/>
                    </a:lnTo>
                    <a:lnTo>
                      <a:pt x="8" y="73"/>
                    </a:lnTo>
                    <a:lnTo>
                      <a:pt x="12" y="80"/>
                    </a:lnTo>
                    <a:lnTo>
                      <a:pt x="16" y="84"/>
                    </a:lnTo>
                    <a:lnTo>
                      <a:pt x="20" y="90"/>
                    </a:lnTo>
                    <a:lnTo>
                      <a:pt x="26" y="92"/>
                    </a:lnTo>
                    <a:lnTo>
                      <a:pt x="30" y="94"/>
                    </a:lnTo>
                    <a:lnTo>
                      <a:pt x="36" y="95"/>
                    </a:lnTo>
                    <a:lnTo>
                      <a:pt x="41" y="95"/>
                    </a:lnTo>
                    <a:lnTo>
                      <a:pt x="42" y="95"/>
                    </a:lnTo>
                    <a:lnTo>
                      <a:pt x="45" y="94"/>
                    </a:lnTo>
                    <a:lnTo>
                      <a:pt x="48" y="92"/>
                    </a:lnTo>
                    <a:lnTo>
                      <a:pt x="51" y="91"/>
                    </a:lnTo>
                    <a:lnTo>
                      <a:pt x="53" y="90"/>
                    </a:lnTo>
                    <a:lnTo>
                      <a:pt x="55" y="87"/>
                    </a:lnTo>
                    <a:lnTo>
                      <a:pt x="58" y="84"/>
                    </a:lnTo>
                    <a:lnTo>
                      <a:pt x="59" y="81"/>
                    </a:lnTo>
                    <a:lnTo>
                      <a:pt x="63" y="73"/>
                    </a:lnTo>
                    <a:lnTo>
                      <a:pt x="64" y="65"/>
                    </a:lnTo>
                    <a:lnTo>
                      <a:pt x="66" y="57"/>
                    </a:lnTo>
                    <a:lnTo>
                      <a:pt x="64" y="47"/>
                    </a:lnTo>
                    <a:lnTo>
                      <a:pt x="63" y="37"/>
                    </a:lnTo>
                    <a:lnTo>
                      <a:pt x="60" y="28"/>
                    </a:lnTo>
                    <a:lnTo>
                      <a:pt x="58" y="21"/>
                    </a:lnTo>
                    <a:lnTo>
                      <a:pt x="53" y="15"/>
                    </a:lnTo>
                    <a:lnTo>
                      <a:pt x="49" y="10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0" name="Freeform 1310"/>
              <p:cNvSpPr>
                <a:spLocks/>
              </p:cNvSpPr>
              <p:nvPr userDrawn="1"/>
            </p:nvSpPr>
            <p:spPr bwMode="auto">
              <a:xfrm>
                <a:off x="3397" y="2446"/>
                <a:ext cx="32" cy="47"/>
              </a:xfrm>
              <a:custGeom>
                <a:avLst/>
                <a:gdLst>
                  <a:gd name="T0" fmla="*/ 0 w 65"/>
                  <a:gd name="T1" fmla="*/ 0 h 95"/>
                  <a:gd name="T2" fmla="*/ 0 w 65"/>
                  <a:gd name="T3" fmla="*/ 0 h 95"/>
                  <a:gd name="T4" fmla="*/ 0 w 65"/>
                  <a:gd name="T5" fmla="*/ 0 h 95"/>
                  <a:gd name="T6" fmla="*/ 0 w 65"/>
                  <a:gd name="T7" fmla="*/ 0 h 95"/>
                  <a:gd name="T8" fmla="*/ 0 w 65"/>
                  <a:gd name="T9" fmla="*/ 0 h 95"/>
                  <a:gd name="T10" fmla="*/ 0 w 65"/>
                  <a:gd name="T11" fmla="*/ 0 h 95"/>
                  <a:gd name="T12" fmla="*/ 0 w 65"/>
                  <a:gd name="T13" fmla="*/ 0 h 95"/>
                  <a:gd name="T14" fmla="*/ 0 w 65"/>
                  <a:gd name="T15" fmla="*/ 0 h 95"/>
                  <a:gd name="T16" fmla="*/ 0 w 65"/>
                  <a:gd name="T17" fmla="*/ 0 h 95"/>
                  <a:gd name="T18" fmla="*/ 0 w 65"/>
                  <a:gd name="T19" fmla="*/ 0 h 95"/>
                  <a:gd name="T20" fmla="*/ 0 w 65"/>
                  <a:gd name="T21" fmla="*/ 0 h 95"/>
                  <a:gd name="T22" fmla="*/ 0 w 65"/>
                  <a:gd name="T23" fmla="*/ 0 h 95"/>
                  <a:gd name="T24" fmla="*/ 0 w 65"/>
                  <a:gd name="T25" fmla="*/ 0 h 95"/>
                  <a:gd name="T26" fmla="*/ 0 w 65"/>
                  <a:gd name="T27" fmla="*/ 0 h 95"/>
                  <a:gd name="T28" fmla="*/ 0 w 65"/>
                  <a:gd name="T29" fmla="*/ 0 h 95"/>
                  <a:gd name="T30" fmla="*/ 0 w 65"/>
                  <a:gd name="T31" fmla="*/ 0 h 95"/>
                  <a:gd name="T32" fmla="*/ 0 w 65"/>
                  <a:gd name="T33" fmla="*/ 0 h 95"/>
                  <a:gd name="T34" fmla="*/ 0 w 65"/>
                  <a:gd name="T35" fmla="*/ 0 h 95"/>
                  <a:gd name="T36" fmla="*/ 0 w 65"/>
                  <a:gd name="T37" fmla="*/ 0 h 95"/>
                  <a:gd name="T38" fmla="*/ 0 w 65"/>
                  <a:gd name="T39" fmla="*/ 0 h 95"/>
                  <a:gd name="T40" fmla="*/ 0 w 65"/>
                  <a:gd name="T41" fmla="*/ 0 h 95"/>
                  <a:gd name="T42" fmla="*/ 0 w 65"/>
                  <a:gd name="T43" fmla="*/ 0 h 95"/>
                  <a:gd name="T44" fmla="*/ 0 w 65"/>
                  <a:gd name="T45" fmla="*/ 0 h 95"/>
                  <a:gd name="T46" fmla="*/ 0 w 65"/>
                  <a:gd name="T47" fmla="*/ 0 h 95"/>
                  <a:gd name="T48" fmla="*/ 0 w 65"/>
                  <a:gd name="T49" fmla="*/ 0 h 95"/>
                  <a:gd name="T50" fmla="*/ 0 w 65"/>
                  <a:gd name="T51" fmla="*/ 0 h 95"/>
                  <a:gd name="T52" fmla="*/ 0 w 65"/>
                  <a:gd name="T53" fmla="*/ 0 h 95"/>
                  <a:gd name="T54" fmla="*/ 0 w 65"/>
                  <a:gd name="T55" fmla="*/ 0 h 95"/>
                  <a:gd name="T56" fmla="*/ 0 w 65"/>
                  <a:gd name="T57" fmla="*/ 0 h 95"/>
                  <a:gd name="T58" fmla="*/ 0 w 65"/>
                  <a:gd name="T59" fmla="*/ 0 h 95"/>
                  <a:gd name="T60" fmla="*/ 0 w 65"/>
                  <a:gd name="T61" fmla="*/ 0 h 95"/>
                  <a:gd name="T62" fmla="*/ 0 w 65"/>
                  <a:gd name="T63" fmla="*/ 0 h 95"/>
                  <a:gd name="T64" fmla="*/ 0 w 65"/>
                  <a:gd name="T65" fmla="*/ 0 h 95"/>
                  <a:gd name="T66" fmla="*/ 0 w 65"/>
                  <a:gd name="T67" fmla="*/ 0 h 95"/>
                  <a:gd name="T68" fmla="*/ 0 w 65"/>
                  <a:gd name="T69" fmla="*/ 0 h 95"/>
                  <a:gd name="T70" fmla="*/ 0 w 65"/>
                  <a:gd name="T71" fmla="*/ 0 h 95"/>
                  <a:gd name="T72" fmla="*/ 0 w 65"/>
                  <a:gd name="T73" fmla="*/ 0 h 95"/>
                  <a:gd name="T74" fmla="*/ 0 w 65"/>
                  <a:gd name="T75" fmla="*/ 0 h 95"/>
                  <a:gd name="T76" fmla="*/ 0 w 65"/>
                  <a:gd name="T77" fmla="*/ 0 h 95"/>
                  <a:gd name="T78" fmla="*/ 0 w 65"/>
                  <a:gd name="T79" fmla="*/ 0 h 95"/>
                  <a:gd name="T80" fmla="*/ 0 w 65"/>
                  <a:gd name="T81" fmla="*/ 0 h 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5" h="95">
                    <a:moveTo>
                      <a:pt x="25" y="0"/>
                    </a:moveTo>
                    <a:lnTo>
                      <a:pt x="22" y="1"/>
                    </a:lnTo>
                    <a:lnTo>
                      <a:pt x="20" y="1"/>
                    </a:lnTo>
                    <a:lnTo>
                      <a:pt x="18" y="3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3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9"/>
                    </a:lnTo>
                    <a:lnTo>
                      <a:pt x="6" y="67"/>
                    </a:lnTo>
                    <a:lnTo>
                      <a:pt x="9" y="74"/>
                    </a:lnTo>
                    <a:lnTo>
                      <a:pt x="13" y="80"/>
                    </a:lnTo>
                    <a:lnTo>
                      <a:pt x="17" y="85"/>
                    </a:lnTo>
                    <a:lnTo>
                      <a:pt x="21" y="89"/>
                    </a:lnTo>
                    <a:lnTo>
                      <a:pt x="26" y="92"/>
                    </a:lnTo>
                    <a:lnTo>
                      <a:pt x="31" y="95"/>
                    </a:lnTo>
                    <a:lnTo>
                      <a:pt x="36" y="95"/>
                    </a:lnTo>
                    <a:lnTo>
                      <a:pt x="42" y="95"/>
                    </a:lnTo>
                    <a:lnTo>
                      <a:pt x="43" y="95"/>
                    </a:lnTo>
                    <a:lnTo>
                      <a:pt x="46" y="94"/>
                    </a:lnTo>
                    <a:lnTo>
                      <a:pt x="48" y="92"/>
                    </a:lnTo>
                    <a:lnTo>
                      <a:pt x="50" y="91"/>
                    </a:lnTo>
                    <a:lnTo>
                      <a:pt x="55" y="87"/>
                    </a:lnTo>
                    <a:lnTo>
                      <a:pt x="59" y="80"/>
                    </a:lnTo>
                    <a:lnTo>
                      <a:pt x="62" y="73"/>
                    </a:lnTo>
                    <a:lnTo>
                      <a:pt x="65" y="65"/>
                    </a:lnTo>
                    <a:lnTo>
                      <a:pt x="65" y="55"/>
                    </a:lnTo>
                    <a:lnTo>
                      <a:pt x="65" y="47"/>
                    </a:lnTo>
                    <a:lnTo>
                      <a:pt x="64" y="37"/>
                    </a:lnTo>
                    <a:lnTo>
                      <a:pt x="59" y="28"/>
                    </a:lnTo>
                    <a:lnTo>
                      <a:pt x="57" y="21"/>
                    </a:lnTo>
                    <a:lnTo>
                      <a:pt x="53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1" name="Freeform 1311"/>
              <p:cNvSpPr>
                <a:spLocks/>
              </p:cNvSpPr>
              <p:nvPr userDrawn="1"/>
            </p:nvSpPr>
            <p:spPr bwMode="auto">
              <a:xfrm>
                <a:off x="3488" y="2674"/>
                <a:ext cx="34" cy="49"/>
              </a:xfrm>
              <a:custGeom>
                <a:avLst/>
                <a:gdLst>
                  <a:gd name="T0" fmla="*/ 1 w 68"/>
                  <a:gd name="T1" fmla="*/ 0 h 98"/>
                  <a:gd name="T2" fmla="*/ 1 w 68"/>
                  <a:gd name="T3" fmla="*/ 0 h 98"/>
                  <a:gd name="T4" fmla="*/ 1 w 68"/>
                  <a:gd name="T5" fmla="*/ 1 h 98"/>
                  <a:gd name="T6" fmla="*/ 1 w 68"/>
                  <a:gd name="T7" fmla="*/ 1 h 98"/>
                  <a:gd name="T8" fmla="*/ 1 w 68"/>
                  <a:gd name="T9" fmla="*/ 1 h 98"/>
                  <a:gd name="T10" fmla="*/ 1 w 68"/>
                  <a:gd name="T11" fmla="*/ 1 h 98"/>
                  <a:gd name="T12" fmla="*/ 1 w 68"/>
                  <a:gd name="T13" fmla="*/ 1 h 98"/>
                  <a:gd name="T14" fmla="*/ 1 w 68"/>
                  <a:gd name="T15" fmla="*/ 1 h 98"/>
                  <a:gd name="T16" fmla="*/ 1 w 68"/>
                  <a:gd name="T17" fmla="*/ 1 h 98"/>
                  <a:gd name="T18" fmla="*/ 1 w 68"/>
                  <a:gd name="T19" fmla="*/ 1 h 98"/>
                  <a:gd name="T20" fmla="*/ 1 w 68"/>
                  <a:gd name="T21" fmla="*/ 1 h 98"/>
                  <a:gd name="T22" fmla="*/ 0 w 68"/>
                  <a:gd name="T23" fmla="*/ 1 h 98"/>
                  <a:gd name="T24" fmla="*/ 0 w 68"/>
                  <a:gd name="T25" fmla="*/ 1 h 98"/>
                  <a:gd name="T26" fmla="*/ 1 w 68"/>
                  <a:gd name="T27" fmla="*/ 1 h 98"/>
                  <a:gd name="T28" fmla="*/ 1 w 68"/>
                  <a:gd name="T29" fmla="*/ 1 h 98"/>
                  <a:gd name="T30" fmla="*/ 1 w 68"/>
                  <a:gd name="T31" fmla="*/ 1 h 98"/>
                  <a:gd name="T32" fmla="*/ 1 w 68"/>
                  <a:gd name="T33" fmla="*/ 1 h 98"/>
                  <a:gd name="T34" fmla="*/ 1 w 68"/>
                  <a:gd name="T35" fmla="*/ 1 h 98"/>
                  <a:gd name="T36" fmla="*/ 1 w 68"/>
                  <a:gd name="T37" fmla="*/ 1 h 98"/>
                  <a:gd name="T38" fmla="*/ 1 w 68"/>
                  <a:gd name="T39" fmla="*/ 1 h 98"/>
                  <a:gd name="T40" fmla="*/ 1 w 68"/>
                  <a:gd name="T41" fmla="*/ 1 h 98"/>
                  <a:gd name="T42" fmla="*/ 1 w 68"/>
                  <a:gd name="T43" fmla="*/ 1 h 98"/>
                  <a:gd name="T44" fmla="*/ 1 w 68"/>
                  <a:gd name="T45" fmla="*/ 1 h 98"/>
                  <a:gd name="T46" fmla="*/ 1 w 68"/>
                  <a:gd name="T47" fmla="*/ 1 h 98"/>
                  <a:gd name="T48" fmla="*/ 1 w 68"/>
                  <a:gd name="T49" fmla="*/ 1 h 98"/>
                  <a:gd name="T50" fmla="*/ 1 w 68"/>
                  <a:gd name="T51" fmla="*/ 1 h 98"/>
                  <a:gd name="T52" fmla="*/ 1 w 68"/>
                  <a:gd name="T53" fmla="*/ 1 h 98"/>
                  <a:gd name="T54" fmla="*/ 1 w 68"/>
                  <a:gd name="T55" fmla="*/ 1 h 98"/>
                  <a:gd name="T56" fmla="*/ 1 w 68"/>
                  <a:gd name="T57" fmla="*/ 1 h 98"/>
                  <a:gd name="T58" fmla="*/ 1 w 68"/>
                  <a:gd name="T59" fmla="*/ 1 h 98"/>
                  <a:gd name="T60" fmla="*/ 1 w 68"/>
                  <a:gd name="T61" fmla="*/ 1 h 98"/>
                  <a:gd name="T62" fmla="*/ 1 w 68"/>
                  <a:gd name="T63" fmla="*/ 1 h 98"/>
                  <a:gd name="T64" fmla="*/ 1 w 68"/>
                  <a:gd name="T65" fmla="*/ 1 h 98"/>
                  <a:gd name="T66" fmla="*/ 1 w 68"/>
                  <a:gd name="T67" fmla="*/ 1 h 98"/>
                  <a:gd name="T68" fmla="*/ 1 w 68"/>
                  <a:gd name="T69" fmla="*/ 1 h 98"/>
                  <a:gd name="T70" fmla="*/ 1 w 68"/>
                  <a:gd name="T71" fmla="*/ 1 h 98"/>
                  <a:gd name="T72" fmla="*/ 1 w 68"/>
                  <a:gd name="T73" fmla="*/ 1 h 98"/>
                  <a:gd name="T74" fmla="*/ 1 w 68"/>
                  <a:gd name="T75" fmla="*/ 1 h 98"/>
                  <a:gd name="T76" fmla="*/ 1 w 68"/>
                  <a:gd name="T77" fmla="*/ 1 h 98"/>
                  <a:gd name="T78" fmla="*/ 1 w 68"/>
                  <a:gd name="T79" fmla="*/ 1 h 98"/>
                  <a:gd name="T80" fmla="*/ 1 w 68"/>
                  <a:gd name="T81" fmla="*/ 1 h 98"/>
                  <a:gd name="T82" fmla="*/ 1 w 68"/>
                  <a:gd name="T83" fmla="*/ 1 h 98"/>
                  <a:gd name="T84" fmla="*/ 1 w 68"/>
                  <a:gd name="T85" fmla="*/ 1 h 98"/>
                  <a:gd name="T86" fmla="*/ 1 w 68"/>
                  <a:gd name="T87" fmla="*/ 1 h 98"/>
                  <a:gd name="T88" fmla="*/ 1 w 68"/>
                  <a:gd name="T89" fmla="*/ 0 h 98"/>
                  <a:gd name="T90" fmla="*/ 1 w 68"/>
                  <a:gd name="T91" fmla="*/ 0 h 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8" h="98">
                    <a:moveTo>
                      <a:pt x="25" y="0"/>
                    </a:moveTo>
                    <a:lnTo>
                      <a:pt x="24" y="0"/>
                    </a:lnTo>
                    <a:lnTo>
                      <a:pt x="21" y="1"/>
                    </a:lnTo>
                    <a:lnTo>
                      <a:pt x="18" y="3"/>
                    </a:lnTo>
                    <a:lnTo>
                      <a:pt x="15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3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6" y="66"/>
                    </a:lnTo>
                    <a:lnTo>
                      <a:pt x="8" y="73"/>
                    </a:lnTo>
                    <a:lnTo>
                      <a:pt x="13" y="80"/>
                    </a:lnTo>
                    <a:lnTo>
                      <a:pt x="17" y="85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32" y="95"/>
                    </a:lnTo>
                    <a:lnTo>
                      <a:pt x="37" y="96"/>
                    </a:lnTo>
                    <a:lnTo>
                      <a:pt x="43" y="98"/>
                    </a:lnTo>
                    <a:lnTo>
                      <a:pt x="44" y="96"/>
                    </a:lnTo>
                    <a:lnTo>
                      <a:pt x="47" y="96"/>
                    </a:lnTo>
                    <a:lnTo>
                      <a:pt x="50" y="95"/>
                    </a:lnTo>
                    <a:lnTo>
                      <a:pt x="52" y="93"/>
                    </a:lnTo>
                    <a:lnTo>
                      <a:pt x="55" y="92"/>
                    </a:lnTo>
                    <a:lnTo>
                      <a:pt x="58" y="89"/>
                    </a:lnTo>
                    <a:lnTo>
                      <a:pt x="62" y="84"/>
                    </a:lnTo>
                    <a:lnTo>
                      <a:pt x="63" y="80"/>
                    </a:lnTo>
                    <a:lnTo>
                      <a:pt x="65" y="76"/>
                    </a:lnTo>
                    <a:lnTo>
                      <a:pt x="66" y="73"/>
                    </a:lnTo>
                    <a:lnTo>
                      <a:pt x="68" y="69"/>
                    </a:lnTo>
                    <a:lnTo>
                      <a:pt x="68" y="59"/>
                    </a:lnTo>
                    <a:lnTo>
                      <a:pt x="68" y="49"/>
                    </a:lnTo>
                    <a:lnTo>
                      <a:pt x="66" y="40"/>
                    </a:lnTo>
                    <a:lnTo>
                      <a:pt x="63" y="30"/>
                    </a:lnTo>
                    <a:lnTo>
                      <a:pt x="59" y="23"/>
                    </a:lnTo>
                    <a:lnTo>
                      <a:pt x="55" y="18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2" name="Freeform 1312"/>
              <p:cNvSpPr>
                <a:spLocks/>
              </p:cNvSpPr>
              <p:nvPr userDrawn="1"/>
            </p:nvSpPr>
            <p:spPr bwMode="auto">
              <a:xfrm>
                <a:off x="3367" y="2371"/>
                <a:ext cx="32" cy="48"/>
              </a:xfrm>
              <a:custGeom>
                <a:avLst/>
                <a:gdLst>
                  <a:gd name="T0" fmla="*/ 1 w 63"/>
                  <a:gd name="T1" fmla="*/ 0 h 94"/>
                  <a:gd name="T2" fmla="*/ 1 w 63"/>
                  <a:gd name="T3" fmla="*/ 1 h 94"/>
                  <a:gd name="T4" fmla="*/ 1 w 63"/>
                  <a:gd name="T5" fmla="*/ 1 h 94"/>
                  <a:gd name="T6" fmla="*/ 1 w 63"/>
                  <a:gd name="T7" fmla="*/ 1 h 94"/>
                  <a:gd name="T8" fmla="*/ 1 w 63"/>
                  <a:gd name="T9" fmla="*/ 1 h 94"/>
                  <a:gd name="T10" fmla="*/ 1 w 63"/>
                  <a:gd name="T11" fmla="*/ 1 h 94"/>
                  <a:gd name="T12" fmla="*/ 1 w 63"/>
                  <a:gd name="T13" fmla="*/ 1 h 94"/>
                  <a:gd name="T14" fmla="*/ 1 w 63"/>
                  <a:gd name="T15" fmla="*/ 1 h 94"/>
                  <a:gd name="T16" fmla="*/ 1 w 63"/>
                  <a:gd name="T17" fmla="*/ 1 h 94"/>
                  <a:gd name="T18" fmla="*/ 0 w 63"/>
                  <a:gd name="T19" fmla="*/ 1 h 94"/>
                  <a:gd name="T20" fmla="*/ 1 w 63"/>
                  <a:gd name="T21" fmla="*/ 1 h 94"/>
                  <a:gd name="T22" fmla="*/ 1 w 63"/>
                  <a:gd name="T23" fmla="*/ 1 h 94"/>
                  <a:gd name="T24" fmla="*/ 1 w 63"/>
                  <a:gd name="T25" fmla="*/ 1 h 94"/>
                  <a:gd name="T26" fmla="*/ 1 w 63"/>
                  <a:gd name="T27" fmla="*/ 1 h 94"/>
                  <a:gd name="T28" fmla="*/ 1 w 63"/>
                  <a:gd name="T29" fmla="*/ 1 h 94"/>
                  <a:gd name="T30" fmla="*/ 1 w 63"/>
                  <a:gd name="T31" fmla="*/ 1 h 94"/>
                  <a:gd name="T32" fmla="*/ 1 w 63"/>
                  <a:gd name="T33" fmla="*/ 1 h 94"/>
                  <a:gd name="T34" fmla="*/ 1 w 63"/>
                  <a:gd name="T35" fmla="*/ 1 h 94"/>
                  <a:gd name="T36" fmla="*/ 1 w 63"/>
                  <a:gd name="T37" fmla="*/ 1 h 94"/>
                  <a:gd name="T38" fmla="*/ 1 w 63"/>
                  <a:gd name="T39" fmla="*/ 1 h 94"/>
                  <a:gd name="T40" fmla="*/ 1 w 63"/>
                  <a:gd name="T41" fmla="*/ 1 h 94"/>
                  <a:gd name="T42" fmla="*/ 1 w 63"/>
                  <a:gd name="T43" fmla="*/ 1 h 94"/>
                  <a:gd name="T44" fmla="*/ 1 w 63"/>
                  <a:gd name="T45" fmla="*/ 1 h 94"/>
                  <a:gd name="T46" fmla="*/ 1 w 63"/>
                  <a:gd name="T47" fmla="*/ 1 h 94"/>
                  <a:gd name="T48" fmla="*/ 1 w 63"/>
                  <a:gd name="T49" fmla="*/ 1 h 94"/>
                  <a:gd name="T50" fmla="*/ 1 w 63"/>
                  <a:gd name="T51" fmla="*/ 1 h 94"/>
                  <a:gd name="T52" fmla="*/ 1 w 63"/>
                  <a:gd name="T53" fmla="*/ 1 h 94"/>
                  <a:gd name="T54" fmla="*/ 1 w 63"/>
                  <a:gd name="T55" fmla="*/ 1 h 94"/>
                  <a:gd name="T56" fmla="*/ 1 w 63"/>
                  <a:gd name="T57" fmla="*/ 1 h 94"/>
                  <a:gd name="T58" fmla="*/ 1 w 63"/>
                  <a:gd name="T59" fmla="*/ 1 h 94"/>
                  <a:gd name="T60" fmla="*/ 1 w 63"/>
                  <a:gd name="T61" fmla="*/ 1 h 94"/>
                  <a:gd name="T62" fmla="*/ 1 w 63"/>
                  <a:gd name="T63" fmla="*/ 1 h 94"/>
                  <a:gd name="T64" fmla="*/ 1 w 63"/>
                  <a:gd name="T65" fmla="*/ 1 h 94"/>
                  <a:gd name="T66" fmla="*/ 1 w 63"/>
                  <a:gd name="T67" fmla="*/ 1 h 94"/>
                  <a:gd name="T68" fmla="*/ 1 w 63"/>
                  <a:gd name="T69" fmla="*/ 1 h 94"/>
                  <a:gd name="T70" fmla="*/ 1 w 63"/>
                  <a:gd name="T71" fmla="*/ 1 h 94"/>
                  <a:gd name="T72" fmla="*/ 1 w 63"/>
                  <a:gd name="T73" fmla="*/ 1 h 94"/>
                  <a:gd name="T74" fmla="*/ 1 w 63"/>
                  <a:gd name="T75" fmla="*/ 1 h 94"/>
                  <a:gd name="T76" fmla="*/ 1 w 63"/>
                  <a:gd name="T77" fmla="*/ 1 h 94"/>
                  <a:gd name="T78" fmla="*/ 1 w 63"/>
                  <a:gd name="T79" fmla="*/ 0 h 94"/>
                  <a:gd name="T80" fmla="*/ 1 w 63"/>
                  <a:gd name="T81" fmla="*/ 0 h 94"/>
                  <a:gd name="T82" fmla="*/ 1 w 63"/>
                  <a:gd name="T83" fmla="*/ 0 h 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" h="94">
                    <a:moveTo>
                      <a:pt x="24" y="0"/>
                    </a:moveTo>
                    <a:lnTo>
                      <a:pt x="22" y="1"/>
                    </a:lnTo>
                    <a:lnTo>
                      <a:pt x="19" y="1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0" y="9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2" y="31"/>
                    </a:lnTo>
                    <a:lnTo>
                      <a:pt x="0" y="41"/>
                    </a:lnTo>
                    <a:lnTo>
                      <a:pt x="2" y="49"/>
                    </a:lnTo>
                    <a:lnTo>
                      <a:pt x="3" y="59"/>
                    </a:lnTo>
                    <a:lnTo>
                      <a:pt x="6" y="67"/>
                    </a:lnTo>
                    <a:lnTo>
                      <a:pt x="8" y="74"/>
                    </a:lnTo>
                    <a:lnTo>
                      <a:pt x="13" y="81"/>
                    </a:lnTo>
                    <a:lnTo>
                      <a:pt x="17" y="85"/>
                    </a:lnTo>
                    <a:lnTo>
                      <a:pt x="21" y="89"/>
                    </a:lnTo>
                    <a:lnTo>
                      <a:pt x="25" y="92"/>
                    </a:lnTo>
                    <a:lnTo>
                      <a:pt x="30" y="93"/>
                    </a:lnTo>
                    <a:lnTo>
                      <a:pt x="35" y="94"/>
                    </a:lnTo>
                    <a:lnTo>
                      <a:pt x="40" y="94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7" y="92"/>
                    </a:lnTo>
                    <a:lnTo>
                      <a:pt x="50" y="90"/>
                    </a:lnTo>
                    <a:lnTo>
                      <a:pt x="54" y="85"/>
                    </a:lnTo>
                    <a:lnTo>
                      <a:pt x="58" y="78"/>
                    </a:lnTo>
                    <a:lnTo>
                      <a:pt x="61" y="71"/>
                    </a:lnTo>
                    <a:lnTo>
                      <a:pt x="63" y="63"/>
                    </a:lnTo>
                    <a:lnTo>
                      <a:pt x="63" y="53"/>
                    </a:lnTo>
                    <a:lnTo>
                      <a:pt x="63" y="45"/>
                    </a:lnTo>
                    <a:lnTo>
                      <a:pt x="62" y="35"/>
                    </a:lnTo>
                    <a:lnTo>
                      <a:pt x="61" y="31"/>
                    </a:lnTo>
                    <a:lnTo>
                      <a:pt x="59" y="26"/>
                    </a:lnTo>
                    <a:lnTo>
                      <a:pt x="55" y="19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3" name="Freeform 1313"/>
              <p:cNvSpPr>
                <a:spLocks/>
              </p:cNvSpPr>
              <p:nvPr userDrawn="1"/>
            </p:nvSpPr>
            <p:spPr bwMode="auto">
              <a:xfrm>
                <a:off x="3457" y="2597"/>
                <a:ext cx="34" cy="49"/>
              </a:xfrm>
              <a:custGeom>
                <a:avLst/>
                <a:gdLst>
                  <a:gd name="T0" fmla="*/ 1 w 68"/>
                  <a:gd name="T1" fmla="*/ 0 h 96"/>
                  <a:gd name="T2" fmla="*/ 1 w 68"/>
                  <a:gd name="T3" fmla="*/ 0 h 96"/>
                  <a:gd name="T4" fmla="*/ 1 w 68"/>
                  <a:gd name="T5" fmla="*/ 0 h 96"/>
                  <a:gd name="T6" fmla="*/ 1 w 68"/>
                  <a:gd name="T7" fmla="*/ 1 h 96"/>
                  <a:gd name="T8" fmla="*/ 1 w 68"/>
                  <a:gd name="T9" fmla="*/ 1 h 96"/>
                  <a:gd name="T10" fmla="*/ 1 w 68"/>
                  <a:gd name="T11" fmla="*/ 1 h 96"/>
                  <a:gd name="T12" fmla="*/ 1 w 68"/>
                  <a:gd name="T13" fmla="*/ 1 h 96"/>
                  <a:gd name="T14" fmla="*/ 1 w 68"/>
                  <a:gd name="T15" fmla="*/ 1 h 96"/>
                  <a:gd name="T16" fmla="*/ 1 w 68"/>
                  <a:gd name="T17" fmla="*/ 1 h 96"/>
                  <a:gd name="T18" fmla="*/ 1 w 68"/>
                  <a:gd name="T19" fmla="*/ 1 h 96"/>
                  <a:gd name="T20" fmla="*/ 1 w 68"/>
                  <a:gd name="T21" fmla="*/ 1 h 96"/>
                  <a:gd name="T22" fmla="*/ 1 w 68"/>
                  <a:gd name="T23" fmla="*/ 1 h 96"/>
                  <a:gd name="T24" fmla="*/ 0 w 68"/>
                  <a:gd name="T25" fmla="*/ 1 h 96"/>
                  <a:gd name="T26" fmla="*/ 0 w 68"/>
                  <a:gd name="T27" fmla="*/ 1 h 96"/>
                  <a:gd name="T28" fmla="*/ 1 w 68"/>
                  <a:gd name="T29" fmla="*/ 1 h 96"/>
                  <a:gd name="T30" fmla="*/ 1 w 68"/>
                  <a:gd name="T31" fmla="*/ 1 h 96"/>
                  <a:gd name="T32" fmla="*/ 1 w 68"/>
                  <a:gd name="T33" fmla="*/ 1 h 96"/>
                  <a:gd name="T34" fmla="*/ 1 w 68"/>
                  <a:gd name="T35" fmla="*/ 1 h 96"/>
                  <a:gd name="T36" fmla="*/ 1 w 68"/>
                  <a:gd name="T37" fmla="*/ 1 h 96"/>
                  <a:gd name="T38" fmla="*/ 1 w 68"/>
                  <a:gd name="T39" fmla="*/ 1 h 96"/>
                  <a:gd name="T40" fmla="*/ 1 w 68"/>
                  <a:gd name="T41" fmla="*/ 1 h 96"/>
                  <a:gd name="T42" fmla="*/ 1 w 68"/>
                  <a:gd name="T43" fmla="*/ 1 h 96"/>
                  <a:gd name="T44" fmla="*/ 1 w 68"/>
                  <a:gd name="T45" fmla="*/ 1 h 96"/>
                  <a:gd name="T46" fmla="*/ 1 w 68"/>
                  <a:gd name="T47" fmla="*/ 1 h 96"/>
                  <a:gd name="T48" fmla="*/ 1 w 68"/>
                  <a:gd name="T49" fmla="*/ 1 h 96"/>
                  <a:gd name="T50" fmla="*/ 1 w 68"/>
                  <a:gd name="T51" fmla="*/ 1 h 96"/>
                  <a:gd name="T52" fmla="*/ 1 w 68"/>
                  <a:gd name="T53" fmla="*/ 1 h 96"/>
                  <a:gd name="T54" fmla="*/ 1 w 68"/>
                  <a:gd name="T55" fmla="*/ 1 h 96"/>
                  <a:gd name="T56" fmla="*/ 1 w 68"/>
                  <a:gd name="T57" fmla="*/ 1 h 96"/>
                  <a:gd name="T58" fmla="*/ 1 w 68"/>
                  <a:gd name="T59" fmla="*/ 1 h 96"/>
                  <a:gd name="T60" fmla="*/ 1 w 68"/>
                  <a:gd name="T61" fmla="*/ 1 h 96"/>
                  <a:gd name="T62" fmla="*/ 1 w 68"/>
                  <a:gd name="T63" fmla="*/ 1 h 96"/>
                  <a:gd name="T64" fmla="*/ 1 w 68"/>
                  <a:gd name="T65" fmla="*/ 1 h 96"/>
                  <a:gd name="T66" fmla="*/ 1 w 68"/>
                  <a:gd name="T67" fmla="*/ 1 h 96"/>
                  <a:gd name="T68" fmla="*/ 1 w 68"/>
                  <a:gd name="T69" fmla="*/ 1 h 96"/>
                  <a:gd name="T70" fmla="*/ 1 w 68"/>
                  <a:gd name="T71" fmla="*/ 1 h 96"/>
                  <a:gd name="T72" fmla="*/ 1 w 68"/>
                  <a:gd name="T73" fmla="*/ 1 h 96"/>
                  <a:gd name="T74" fmla="*/ 1 w 68"/>
                  <a:gd name="T75" fmla="*/ 1 h 96"/>
                  <a:gd name="T76" fmla="*/ 1 w 68"/>
                  <a:gd name="T77" fmla="*/ 1 h 96"/>
                  <a:gd name="T78" fmla="*/ 1 w 68"/>
                  <a:gd name="T79" fmla="*/ 1 h 96"/>
                  <a:gd name="T80" fmla="*/ 1 w 68"/>
                  <a:gd name="T81" fmla="*/ 1 h 96"/>
                  <a:gd name="T82" fmla="*/ 1 w 68"/>
                  <a:gd name="T83" fmla="*/ 1 h 96"/>
                  <a:gd name="T84" fmla="*/ 1 w 68"/>
                  <a:gd name="T85" fmla="*/ 1 h 96"/>
                  <a:gd name="T86" fmla="*/ 1 w 68"/>
                  <a:gd name="T87" fmla="*/ 1 h 96"/>
                  <a:gd name="T88" fmla="*/ 1 w 68"/>
                  <a:gd name="T89" fmla="*/ 0 h 96"/>
                  <a:gd name="T90" fmla="*/ 1 w 68"/>
                  <a:gd name="T91" fmla="*/ 0 h 96"/>
                  <a:gd name="T92" fmla="*/ 1 w 68"/>
                  <a:gd name="T93" fmla="*/ 0 h 9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8" h="96">
                    <a:moveTo>
                      <a:pt x="25" y="0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3" y="21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3" y="56"/>
                    </a:lnTo>
                    <a:lnTo>
                      <a:pt x="6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7" y="84"/>
                    </a:lnTo>
                    <a:lnTo>
                      <a:pt x="22" y="89"/>
                    </a:lnTo>
                    <a:lnTo>
                      <a:pt x="26" y="92"/>
                    </a:lnTo>
                    <a:lnTo>
                      <a:pt x="32" y="95"/>
                    </a:lnTo>
                    <a:lnTo>
                      <a:pt x="37" y="96"/>
                    </a:lnTo>
                    <a:lnTo>
                      <a:pt x="42" y="96"/>
                    </a:lnTo>
                    <a:lnTo>
                      <a:pt x="44" y="95"/>
                    </a:lnTo>
                    <a:lnTo>
                      <a:pt x="47" y="95"/>
                    </a:lnTo>
                    <a:lnTo>
                      <a:pt x="50" y="93"/>
                    </a:lnTo>
                    <a:lnTo>
                      <a:pt x="51" y="92"/>
                    </a:lnTo>
                    <a:lnTo>
                      <a:pt x="57" y="88"/>
                    </a:lnTo>
                    <a:lnTo>
                      <a:pt x="59" y="85"/>
                    </a:lnTo>
                    <a:lnTo>
                      <a:pt x="61" y="81"/>
                    </a:lnTo>
                    <a:lnTo>
                      <a:pt x="64" y="78"/>
                    </a:lnTo>
                    <a:lnTo>
                      <a:pt x="65" y="74"/>
                    </a:lnTo>
                    <a:lnTo>
                      <a:pt x="66" y="66"/>
                    </a:lnTo>
                    <a:lnTo>
                      <a:pt x="68" y="58"/>
                    </a:lnTo>
                    <a:lnTo>
                      <a:pt x="66" y="48"/>
                    </a:lnTo>
                    <a:lnTo>
                      <a:pt x="65" y="38"/>
                    </a:lnTo>
                    <a:lnTo>
                      <a:pt x="62" y="29"/>
                    </a:lnTo>
                    <a:lnTo>
                      <a:pt x="59" y="22"/>
                    </a:lnTo>
                    <a:lnTo>
                      <a:pt x="55" y="15"/>
                    </a:lnTo>
                    <a:lnTo>
                      <a:pt x="53" y="12"/>
                    </a:lnTo>
                    <a:lnTo>
                      <a:pt x="51" y="11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4" name="Freeform 1314"/>
              <p:cNvSpPr>
                <a:spLocks/>
              </p:cNvSpPr>
              <p:nvPr userDrawn="1"/>
            </p:nvSpPr>
            <p:spPr bwMode="auto">
              <a:xfrm>
                <a:off x="3364" y="2567"/>
                <a:ext cx="31" cy="46"/>
              </a:xfrm>
              <a:custGeom>
                <a:avLst/>
                <a:gdLst>
                  <a:gd name="T0" fmla="*/ 1 w 62"/>
                  <a:gd name="T1" fmla="*/ 0 h 92"/>
                  <a:gd name="T2" fmla="*/ 1 w 62"/>
                  <a:gd name="T3" fmla="*/ 0 h 92"/>
                  <a:gd name="T4" fmla="*/ 1 w 62"/>
                  <a:gd name="T5" fmla="*/ 1 h 92"/>
                  <a:gd name="T6" fmla="*/ 1 w 62"/>
                  <a:gd name="T7" fmla="*/ 1 h 92"/>
                  <a:gd name="T8" fmla="*/ 1 w 62"/>
                  <a:gd name="T9" fmla="*/ 1 h 92"/>
                  <a:gd name="T10" fmla="*/ 1 w 62"/>
                  <a:gd name="T11" fmla="*/ 1 h 92"/>
                  <a:gd name="T12" fmla="*/ 1 w 62"/>
                  <a:gd name="T13" fmla="*/ 1 h 92"/>
                  <a:gd name="T14" fmla="*/ 1 w 62"/>
                  <a:gd name="T15" fmla="*/ 1 h 92"/>
                  <a:gd name="T16" fmla="*/ 0 w 62"/>
                  <a:gd name="T17" fmla="*/ 1 h 92"/>
                  <a:gd name="T18" fmla="*/ 0 w 62"/>
                  <a:gd name="T19" fmla="*/ 1 h 92"/>
                  <a:gd name="T20" fmla="*/ 0 w 62"/>
                  <a:gd name="T21" fmla="*/ 1 h 92"/>
                  <a:gd name="T22" fmla="*/ 1 w 62"/>
                  <a:gd name="T23" fmla="*/ 1 h 92"/>
                  <a:gd name="T24" fmla="*/ 1 w 62"/>
                  <a:gd name="T25" fmla="*/ 1 h 92"/>
                  <a:gd name="T26" fmla="*/ 1 w 62"/>
                  <a:gd name="T27" fmla="*/ 1 h 92"/>
                  <a:gd name="T28" fmla="*/ 1 w 62"/>
                  <a:gd name="T29" fmla="*/ 1 h 92"/>
                  <a:gd name="T30" fmla="*/ 1 w 62"/>
                  <a:gd name="T31" fmla="*/ 1 h 92"/>
                  <a:gd name="T32" fmla="*/ 1 w 62"/>
                  <a:gd name="T33" fmla="*/ 1 h 92"/>
                  <a:gd name="T34" fmla="*/ 1 w 62"/>
                  <a:gd name="T35" fmla="*/ 1 h 92"/>
                  <a:gd name="T36" fmla="*/ 1 w 62"/>
                  <a:gd name="T37" fmla="*/ 1 h 92"/>
                  <a:gd name="T38" fmla="*/ 1 w 62"/>
                  <a:gd name="T39" fmla="*/ 1 h 92"/>
                  <a:gd name="T40" fmla="*/ 1 w 62"/>
                  <a:gd name="T41" fmla="*/ 1 h 92"/>
                  <a:gd name="T42" fmla="*/ 1 w 62"/>
                  <a:gd name="T43" fmla="*/ 1 h 92"/>
                  <a:gd name="T44" fmla="*/ 1 w 62"/>
                  <a:gd name="T45" fmla="*/ 1 h 92"/>
                  <a:gd name="T46" fmla="*/ 1 w 62"/>
                  <a:gd name="T47" fmla="*/ 1 h 92"/>
                  <a:gd name="T48" fmla="*/ 1 w 62"/>
                  <a:gd name="T49" fmla="*/ 1 h 92"/>
                  <a:gd name="T50" fmla="*/ 1 w 62"/>
                  <a:gd name="T51" fmla="*/ 1 h 92"/>
                  <a:gd name="T52" fmla="*/ 1 w 62"/>
                  <a:gd name="T53" fmla="*/ 1 h 92"/>
                  <a:gd name="T54" fmla="*/ 1 w 62"/>
                  <a:gd name="T55" fmla="*/ 1 h 92"/>
                  <a:gd name="T56" fmla="*/ 1 w 62"/>
                  <a:gd name="T57" fmla="*/ 1 h 92"/>
                  <a:gd name="T58" fmla="*/ 1 w 62"/>
                  <a:gd name="T59" fmla="*/ 1 h 92"/>
                  <a:gd name="T60" fmla="*/ 1 w 62"/>
                  <a:gd name="T61" fmla="*/ 1 h 92"/>
                  <a:gd name="T62" fmla="*/ 1 w 62"/>
                  <a:gd name="T63" fmla="*/ 1 h 92"/>
                  <a:gd name="T64" fmla="*/ 1 w 62"/>
                  <a:gd name="T65" fmla="*/ 1 h 92"/>
                  <a:gd name="T66" fmla="*/ 1 w 62"/>
                  <a:gd name="T67" fmla="*/ 1 h 92"/>
                  <a:gd name="T68" fmla="*/ 1 w 62"/>
                  <a:gd name="T69" fmla="*/ 1 h 92"/>
                  <a:gd name="T70" fmla="*/ 1 w 62"/>
                  <a:gd name="T71" fmla="*/ 1 h 92"/>
                  <a:gd name="T72" fmla="*/ 1 w 62"/>
                  <a:gd name="T73" fmla="*/ 1 h 92"/>
                  <a:gd name="T74" fmla="*/ 1 w 62"/>
                  <a:gd name="T75" fmla="*/ 1 h 92"/>
                  <a:gd name="T76" fmla="*/ 1 w 62"/>
                  <a:gd name="T77" fmla="*/ 1 h 92"/>
                  <a:gd name="T78" fmla="*/ 1 w 62"/>
                  <a:gd name="T79" fmla="*/ 0 h 92"/>
                  <a:gd name="T80" fmla="*/ 1 w 62"/>
                  <a:gd name="T81" fmla="*/ 0 h 92"/>
                  <a:gd name="T82" fmla="*/ 1 w 62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" h="92">
                    <a:moveTo>
                      <a:pt x="22" y="0"/>
                    </a:moveTo>
                    <a:lnTo>
                      <a:pt x="21" y="0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9" y="8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5"/>
                    </a:lnTo>
                    <a:lnTo>
                      <a:pt x="7" y="70"/>
                    </a:lnTo>
                    <a:lnTo>
                      <a:pt x="11" y="77"/>
                    </a:lnTo>
                    <a:lnTo>
                      <a:pt x="15" y="81"/>
                    </a:lnTo>
                    <a:lnTo>
                      <a:pt x="18" y="84"/>
                    </a:lnTo>
                    <a:lnTo>
                      <a:pt x="20" y="85"/>
                    </a:lnTo>
                    <a:lnTo>
                      <a:pt x="25" y="89"/>
                    </a:lnTo>
                    <a:lnTo>
                      <a:pt x="29" y="91"/>
                    </a:lnTo>
                    <a:lnTo>
                      <a:pt x="33" y="92"/>
                    </a:lnTo>
                    <a:lnTo>
                      <a:pt x="39" y="92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89"/>
                    </a:lnTo>
                    <a:lnTo>
                      <a:pt x="53" y="84"/>
                    </a:lnTo>
                    <a:lnTo>
                      <a:pt x="57" y="78"/>
                    </a:lnTo>
                    <a:lnTo>
                      <a:pt x="59" y="72"/>
                    </a:lnTo>
                    <a:lnTo>
                      <a:pt x="61" y="63"/>
                    </a:lnTo>
                    <a:lnTo>
                      <a:pt x="62" y="55"/>
                    </a:lnTo>
                    <a:lnTo>
                      <a:pt x="62" y="45"/>
                    </a:lnTo>
                    <a:lnTo>
                      <a:pt x="59" y="37"/>
                    </a:lnTo>
                    <a:lnTo>
                      <a:pt x="57" y="28"/>
                    </a:lnTo>
                    <a:lnTo>
                      <a:pt x="54" y="21"/>
                    </a:lnTo>
                    <a:lnTo>
                      <a:pt x="50" y="15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3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5" name="Freeform 1315"/>
              <p:cNvSpPr>
                <a:spLocks/>
              </p:cNvSpPr>
              <p:nvPr userDrawn="1"/>
            </p:nvSpPr>
            <p:spPr bwMode="auto">
              <a:xfrm>
                <a:off x="3452" y="2793"/>
                <a:ext cx="33" cy="47"/>
              </a:xfrm>
              <a:custGeom>
                <a:avLst/>
                <a:gdLst>
                  <a:gd name="T0" fmla="*/ 1 w 66"/>
                  <a:gd name="T1" fmla="*/ 0 h 95"/>
                  <a:gd name="T2" fmla="*/ 1 w 66"/>
                  <a:gd name="T3" fmla="*/ 0 h 95"/>
                  <a:gd name="T4" fmla="*/ 1 w 66"/>
                  <a:gd name="T5" fmla="*/ 0 h 95"/>
                  <a:gd name="T6" fmla="*/ 1 w 66"/>
                  <a:gd name="T7" fmla="*/ 0 h 95"/>
                  <a:gd name="T8" fmla="*/ 1 w 66"/>
                  <a:gd name="T9" fmla="*/ 0 h 95"/>
                  <a:gd name="T10" fmla="*/ 1 w 66"/>
                  <a:gd name="T11" fmla="*/ 0 h 95"/>
                  <a:gd name="T12" fmla="*/ 1 w 66"/>
                  <a:gd name="T13" fmla="*/ 0 h 95"/>
                  <a:gd name="T14" fmla="*/ 1 w 66"/>
                  <a:gd name="T15" fmla="*/ 0 h 95"/>
                  <a:gd name="T16" fmla="*/ 1 w 66"/>
                  <a:gd name="T17" fmla="*/ 0 h 95"/>
                  <a:gd name="T18" fmla="*/ 1 w 66"/>
                  <a:gd name="T19" fmla="*/ 0 h 95"/>
                  <a:gd name="T20" fmla="*/ 1 w 66"/>
                  <a:gd name="T21" fmla="*/ 0 h 95"/>
                  <a:gd name="T22" fmla="*/ 0 w 66"/>
                  <a:gd name="T23" fmla="*/ 0 h 95"/>
                  <a:gd name="T24" fmla="*/ 1 w 66"/>
                  <a:gd name="T25" fmla="*/ 0 h 95"/>
                  <a:gd name="T26" fmla="*/ 1 w 66"/>
                  <a:gd name="T27" fmla="*/ 0 h 95"/>
                  <a:gd name="T28" fmla="*/ 1 w 66"/>
                  <a:gd name="T29" fmla="*/ 0 h 95"/>
                  <a:gd name="T30" fmla="*/ 1 w 66"/>
                  <a:gd name="T31" fmla="*/ 0 h 95"/>
                  <a:gd name="T32" fmla="*/ 1 w 66"/>
                  <a:gd name="T33" fmla="*/ 0 h 95"/>
                  <a:gd name="T34" fmla="*/ 1 w 66"/>
                  <a:gd name="T35" fmla="*/ 0 h 95"/>
                  <a:gd name="T36" fmla="*/ 1 w 66"/>
                  <a:gd name="T37" fmla="*/ 0 h 95"/>
                  <a:gd name="T38" fmla="*/ 1 w 66"/>
                  <a:gd name="T39" fmla="*/ 0 h 95"/>
                  <a:gd name="T40" fmla="*/ 1 w 66"/>
                  <a:gd name="T41" fmla="*/ 0 h 95"/>
                  <a:gd name="T42" fmla="*/ 1 w 66"/>
                  <a:gd name="T43" fmla="*/ 0 h 95"/>
                  <a:gd name="T44" fmla="*/ 1 w 66"/>
                  <a:gd name="T45" fmla="*/ 0 h 95"/>
                  <a:gd name="T46" fmla="*/ 1 w 66"/>
                  <a:gd name="T47" fmla="*/ 0 h 95"/>
                  <a:gd name="T48" fmla="*/ 1 w 66"/>
                  <a:gd name="T49" fmla="*/ 0 h 95"/>
                  <a:gd name="T50" fmla="*/ 1 w 66"/>
                  <a:gd name="T51" fmla="*/ 0 h 95"/>
                  <a:gd name="T52" fmla="*/ 1 w 66"/>
                  <a:gd name="T53" fmla="*/ 0 h 95"/>
                  <a:gd name="T54" fmla="*/ 1 w 66"/>
                  <a:gd name="T55" fmla="*/ 0 h 95"/>
                  <a:gd name="T56" fmla="*/ 1 w 66"/>
                  <a:gd name="T57" fmla="*/ 0 h 95"/>
                  <a:gd name="T58" fmla="*/ 1 w 66"/>
                  <a:gd name="T59" fmla="*/ 0 h 95"/>
                  <a:gd name="T60" fmla="*/ 1 w 66"/>
                  <a:gd name="T61" fmla="*/ 0 h 95"/>
                  <a:gd name="T62" fmla="*/ 1 w 66"/>
                  <a:gd name="T63" fmla="*/ 0 h 95"/>
                  <a:gd name="T64" fmla="*/ 1 w 66"/>
                  <a:gd name="T65" fmla="*/ 0 h 95"/>
                  <a:gd name="T66" fmla="*/ 1 w 66"/>
                  <a:gd name="T67" fmla="*/ 0 h 95"/>
                  <a:gd name="T68" fmla="*/ 1 w 66"/>
                  <a:gd name="T69" fmla="*/ 0 h 95"/>
                  <a:gd name="T70" fmla="*/ 1 w 66"/>
                  <a:gd name="T71" fmla="*/ 0 h 95"/>
                  <a:gd name="T72" fmla="*/ 1 w 66"/>
                  <a:gd name="T73" fmla="*/ 0 h 95"/>
                  <a:gd name="T74" fmla="*/ 1 w 66"/>
                  <a:gd name="T75" fmla="*/ 0 h 95"/>
                  <a:gd name="T76" fmla="*/ 1 w 66"/>
                  <a:gd name="T77" fmla="*/ 0 h 95"/>
                  <a:gd name="T78" fmla="*/ 1 w 66"/>
                  <a:gd name="T79" fmla="*/ 0 h 95"/>
                  <a:gd name="T80" fmla="*/ 1 w 66"/>
                  <a:gd name="T81" fmla="*/ 0 h 95"/>
                  <a:gd name="T82" fmla="*/ 1 w 66"/>
                  <a:gd name="T83" fmla="*/ 0 h 95"/>
                  <a:gd name="T84" fmla="*/ 1 w 66"/>
                  <a:gd name="T85" fmla="*/ 0 h 95"/>
                  <a:gd name="T86" fmla="*/ 1 w 66"/>
                  <a:gd name="T87" fmla="*/ 0 h 95"/>
                  <a:gd name="T88" fmla="*/ 1 w 66"/>
                  <a:gd name="T89" fmla="*/ 0 h 95"/>
                  <a:gd name="T90" fmla="*/ 1 w 66"/>
                  <a:gd name="T91" fmla="*/ 0 h 9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6" h="95">
                    <a:moveTo>
                      <a:pt x="25" y="0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7" y="13"/>
                    </a:lnTo>
                    <a:lnTo>
                      <a:pt x="3" y="20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6" y="64"/>
                    </a:lnTo>
                    <a:lnTo>
                      <a:pt x="13" y="76"/>
                    </a:lnTo>
                    <a:lnTo>
                      <a:pt x="17" y="82"/>
                    </a:lnTo>
                    <a:lnTo>
                      <a:pt x="22" y="87"/>
                    </a:lnTo>
                    <a:lnTo>
                      <a:pt x="26" y="90"/>
                    </a:lnTo>
                    <a:lnTo>
                      <a:pt x="32" y="93"/>
                    </a:lnTo>
                    <a:lnTo>
                      <a:pt x="36" y="94"/>
                    </a:lnTo>
                    <a:lnTo>
                      <a:pt x="42" y="95"/>
                    </a:lnTo>
                    <a:lnTo>
                      <a:pt x="44" y="95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51" y="93"/>
                    </a:lnTo>
                    <a:lnTo>
                      <a:pt x="54" y="90"/>
                    </a:lnTo>
                    <a:lnTo>
                      <a:pt x="57" y="88"/>
                    </a:lnTo>
                    <a:lnTo>
                      <a:pt x="58" y="86"/>
                    </a:lnTo>
                    <a:lnTo>
                      <a:pt x="61" y="83"/>
                    </a:lnTo>
                    <a:lnTo>
                      <a:pt x="62" y="79"/>
                    </a:lnTo>
                    <a:lnTo>
                      <a:pt x="64" y="76"/>
                    </a:lnTo>
                    <a:lnTo>
                      <a:pt x="66" y="68"/>
                    </a:lnTo>
                    <a:lnTo>
                      <a:pt x="66" y="60"/>
                    </a:lnTo>
                    <a:lnTo>
                      <a:pt x="66" y="50"/>
                    </a:lnTo>
                    <a:lnTo>
                      <a:pt x="65" y="40"/>
                    </a:lnTo>
                    <a:lnTo>
                      <a:pt x="61" y="32"/>
                    </a:lnTo>
                    <a:lnTo>
                      <a:pt x="58" y="24"/>
                    </a:lnTo>
                    <a:lnTo>
                      <a:pt x="54" y="18"/>
                    </a:lnTo>
                    <a:lnTo>
                      <a:pt x="50" y="13"/>
                    </a:lnTo>
                    <a:lnTo>
                      <a:pt x="46" y="9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6" name="Freeform 1316"/>
              <p:cNvSpPr>
                <a:spLocks/>
              </p:cNvSpPr>
              <p:nvPr userDrawn="1"/>
            </p:nvSpPr>
            <p:spPr bwMode="auto">
              <a:xfrm>
                <a:off x="3278" y="2349"/>
                <a:ext cx="30" cy="46"/>
              </a:xfrm>
              <a:custGeom>
                <a:avLst/>
                <a:gdLst>
                  <a:gd name="T0" fmla="*/ 1 w 59"/>
                  <a:gd name="T1" fmla="*/ 0 h 92"/>
                  <a:gd name="T2" fmla="*/ 1 w 59"/>
                  <a:gd name="T3" fmla="*/ 1 h 92"/>
                  <a:gd name="T4" fmla="*/ 1 w 59"/>
                  <a:gd name="T5" fmla="*/ 1 h 92"/>
                  <a:gd name="T6" fmla="*/ 1 w 59"/>
                  <a:gd name="T7" fmla="*/ 1 h 92"/>
                  <a:gd name="T8" fmla="*/ 1 w 59"/>
                  <a:gd name="T9" fmla="*/ 1 h 92"/>
                  <a:gd name="T10" fmla="*/ 1 w 59"/>
                  <a:gd name="T11" fmla="*/ 1 h 92"/>
                  <a:gd name="T12" fmla="*/ 1 w 59"/>
                  <a:gd name="T13" fmla="*/ 1 h 92"/>
                  <a:gd name="T14" fmla="*/ 1 w 59"/>
                  <a:gd name="T15" fmla="*/ 1 h 92"/>
                  <a:gd name="T16" fmla="*/ 0 w 59"/>
                  <a:gd name="T17" fmla="*/ 1 h 92"/>
                  <a:gd name="T18" fmla="*/ 0 w 59"/>
                  <a:gd name="T19" fmla="*/ 1 h 92"/>
                  <a:gd name="T20" fmla="*/ 0 w 59"/>
                  <a:gd name="T21" fmla="*/ 1 h 92"/>
                  <a:gd name="T22" fmla="*/ 1 w 59"/>
                  <a:gd name="T23" fmla="*/ 1 h 92"/>
                  <a:gd name="T24" fmla="*/ 1 w 59"/>
                  <a:gd name="T25" fmla="*/ 1 h 92"/>
                  <a:gd name="T26" fmla="*/ 1 w 59"/>
                  <a:gd name="T27" fmla="*/ 1 h 92"/>
                  <a:gd name="T28" fmla="*/ 1 w 59"/>
                  <a:gd name="T29" fmla="*/ 1 h 92"/>
                  <a:gd name="T30" fmla="*/ 1 w 59"/>
                  <a:gd name="T31" fmla="*/ 1 h 92"/>
                  <a:gd name="T32" fmla="*/ 1 w 59"/>
                  <a:gd name="T33" fmla="*/ 1 h 92"/>
                  <a:gd name="T34" fmla="*/ 1 w 59"/>
                  <a:gd name="T35" fmla="*/ 1 h 92"/>
                  <a:gd name="T36" fmla="*/ 1 w 59"/>
                  <a:gd name="T37" fmla="*/ 1 h 92"/>
                  <a:gd name="T38" fmla="*/ 1 w 59"/>
                  <a:gd name="T39" fmla="*/ 1 h 92"/>
                  <a:gd name="T40" fmla="*/ 1 w 59"/>
                  <a:gd name="T41" fmla="*/ 1 h 92"/>
                  <a:gd name="T42" fmla="*/ 1 w 59"/>
                  <a:gd name="T43" fmla="*/ 1 h 92"/>
                  <a:gd name="T44" fmla="*/ 1 w 59"/>
                  <a:gd name="T45" fmla="*/ 1 h 92"/>
                  <a:gd name="T46" fmla="*/ 1 w 59"/>
                  <a:gd name="T47" fmla="*/ 1 h 92"/>
                  <a:gd name="T48" fmla="*/ 1 w 59"/>
                  <a:gd name="T49" fmla="*/ 1 h 92"/>
                  <a:gd name="T50" fmla="*/ 1 w 59"/>
                  <a:gd name="T51" fmla="*/ 1 h 92"/>
                  <a:gd name="T52" fmla="*/ 1 w 59"/>
                  <a:gd name="T53" fmla="*/ 1 h 92"/>
                  <a:gd name="T54" fmla="*/ 1 w 59"/>
                  <a:gd name="T55" fmla="*/ 1 h 92"/>
                  <a:gd name="T56" fmla="*/ 1 w 59"/>
                  <a:gd name="T57" fmla="*/ 1 h 92"/>
                  <a:gd name="T58" fmla="*/ 1 w 59"/>
                  <a:gd name="T59" fmla="*/ 1 h 92"/>
                  <a:gd name="T60" fmla="*/ 1 w 59"/>
                  <a:gd name="T61" fmla="*/ 1 h 92"/>
                  <a:gd name="T62" fmla="*/ 1 w 59"/>
                  <a:gd name="T63" fmla="*/ 1 h 92"/>
                  <a:gd name="T64" fmla="*/ 1 w 59"/>
                  <a:gd name="T65" fmla="*/ 1 h 92"/>
                  <a:gd name="T66" fmla="*/ 1 w 59"/>
                  <a:gd name="T67" fmla="*/ 1 h 92"/>
                  <a:gd name="T68" fmla="*/ 1 w 59"/>
                  <a:gd name="T69" fmla="*/ 1 h 92"/>
                  <a:gd name="T70" fmla="*/ 1 w 59"/>
                  <a:gd name="T71" fmla="*/ 1 h 92"/>
                  <a:gd name="T72" fmla="*/ 1 w 59"/>
                  <a:gd name="T73" fmla="*/ 1 h 92"/>
                  <a:gd name="T74" fmla="*/ 1 w 59"/>
                  <a:gd name="T75" fmla="*/ 1 h 92"/>
                  <a:gd name="T76" fmla="*/ 1 w 59"/>
                  <a:gd name="T77" fmla="*/ 0 h 92"/>
                  <a:gd name="T78" fmla="*/ 1 w 59"/>
                  <a:gd name="T79" fmla="*/ 0 h 92"/>
                  <a:gd name="T80" fmla="*/ 1 w 59"/>
                  <a:gd name="T81" fmla="*/ 0 h 92"/>
                  <a:gd name="T82" fmla="*/ 1 w 59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" h="92">
                    <a:moveTo>
                      <a:pt x="20" y="0"/>
                    </a:moveTo>
                    <a:lnTo>
                      <a:pt x="19" y="2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8" y="10"/>
                    </a:lnTo>
                    <a:lnTo>
                      <a:pt x="4" y="17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1" y="79"/>
                    </a:lnTo>
                    <a:lnTo>
                      <a:pt x="15" y="83"/>
                    </a:lnTo>
                    <a:lnTo>
                      <a:pt x="19" y="87"/>
                    </a:lnTo>
                    <a:lnTo>
                      <a:pt x="23" y="90"/>
                    </a:lnTo>
                    <a:lnTo>
                      <a:pt x="27" y="91"/>
                    </a:lnTo>
                    <a:lnTo>
                      <a:pt x="31" y="92"/>
                    </a:lnTo>
                    <a:lnTo>
                      <a:pt x="37" y="91"/>
                    </a:lnTo>
                    <a:lnTo>
                      <a:pt x="38" y="91"/>
                    </a:lnTo>
                    <a:lnTo>
                      <a:pt x="41" y="90"/>
                    </a:lnTo>
                    <a:lnTo>
                      <a:pt x="42" y="88"/>
                    </a:lnTo>
                    <a:lnTo>
                      <a:pt x="45" y="87"/>
                    </a:lnTo>
                    <a:lnTo>
                      <a:pt x="49" y="83"/>
                    </a:lnTo>
                    <a:lnTo>
                      <a:pt x="53" y="76"/>
                    </a:lnTo>
                    <a:lnTo>
                      <a:pt x="56" y="69"/>
                    </a:lnTo>
                    <a:lnTo>
                      <a:pt x="58" y="61"/>
                    </a:lnTo>
                    <a:lnTo>
                      <a:pt x="59" y="52"/>
                    </a:lnTo>
                    <a:lnTo>
                      <a:pt x="58" y="43"/>
                    </a:lnTo>
                    <a:lnTo>
                      <a:pt x="56" y="35"/>
                    </a:lnTo>
                    <a:lnTo>
                      <a:pt x="53" y="26"/>
                    </a:lnTo>
                    <a:lnTo>
                      <a:pt x="51" y="19"/>
                    </a:lnTo>
                    <a:lnTo>
                      <a:pt x="47" y="14"/>
                    </a:lnTo>
                    <a:lnTo>
                      <a:pt x="44" y="8"/>
                    </a:lnTo>
                    <a:lnTo>
                      <a:pt x="40" y="6"/>
                    </a:lnTo>
                    <a:lnTo>
                      <a:pt x="34" y="3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7" name="Freeform 1317"/>
              <p:cNvSpPr>
                <a:spLocks/>
              </p:cNvSpPr>
              <p:nvPr userDrawn="1"/>
            </p:nvSpPr>
            <p:spPr bwMode="auto">
              <a:xfrm>
                <a:off x="3335" y="2493"/>
                <a:ext cx="30" cy="46"/>
              </a:xfrm>
              <a:custGeom>
                <a:avLst/>
                <a:gdLst>
                  <a:gd name="T0" fmla="*/ 1 w 60"/>
                  <a:gd name="T1" fmla="*/ 0 h 92"/>
                  <a:gd name="T2" fmla="*/ 1 w 60"/>
                  <a:gd name="T3" fmla="*/ 0 h 92"/>
                  <a:gd name="T4" fmla="*/ 1 w 60"/>
                  <a:gd name="T5" fmla="*/ 1 h 92"/>
                  <a:gd name="T6" fmla="*/ 1 w 60"/>
                  <a:gd name="T7" fmla="*/ 1 h 92"/>
                  <a:gd name="T8" fmla="*/ 1 w 60"/>
                  <a:gd name="T9" fmla="*/ 1 h 92"/>
                  <a:gd name="T10" fmla="*/ 1 w 60"/>
                  <a:gd name="T11" fmla="*/ 1 h 92"/>
                  <a:gd name="T12" fmla="*/ 1 w 60"/>
                  <a:gd name="T13" fmla="*/ 1 h 92"/>
                  <a:gd name="T14" fmla="*/ 1 w 60"/>
                  <a:gd name="T15" fmla="*/ 1 h 92"/>
                  <a:gd name="T16" fmla="*/ 0 w 60"/>
                  <a:gd name="T17" fmla="*/ 1 h 92"/>
                  <a:gd name="T18" fmla="*/ 0 w 60"/>
                  <a:gd name="T19" fmla="*/ 1 h 92"/>
                  <a:gd name="T20" fmla="*/ 0 w 60"/>
                  <a:gd name="T21" fmla="*/ 1 h 92"/>
                  <a:gd name="T22" fmla="*/ 1 w 60"/>
                  <a:gd name="T23" fmla="*/ 1 h 92"/>
                  <a:gd name="T24" fmla="*/ 1 w 60"/>
                  <a:gd name="T25" fmla="*/ 1 h 92"/>
                  <a:gd name="T26" fmla="*/ 1 w 60"/>
                  <a:gd name="T27" fmla="*/ 1 h 92"/>
                  <a:gd name="T28" fmla="*/ 1 w 60"/>
                  <a:gd name="T29" fmla="*/ 1 h 92"/>
                  <a:gd name="T30" fmla="*/ 1 w 60"/>
                  <a:gd name="T31" fmla="*/ 1 h 92"/>
                  <a:gd name="T32" fmla="*/ 1 w 60"/>
                  <a:gd name="T33" fmla="*/ 1 h 92"/>
                  <a:gd name="T34" fmla="*/ 1 w 60"/>
                  <a:gd name="T35" fmla="*/ 1 h 92"/>
                  <a:gd name="T36" fmla="*/ 1 w 60"/>
                  <a:gd name="T37" fmla="*/ 1 h 92"/>
                  <a:gd name="T38" fmla="*/ 1 w 60"/>
                  <a:gd name="T39" fmla="*/ 1 h 92"/>
                  <a:gd name="T40" fmla="*/ 1 w 60"/>
                  <a:gd name="T41" fmla="*/ 1 h 92"/>
                  <a:gd name="T42" fmla="*/ 1 w 60"/>
                  <a:gd name="T43" fmla="*/ 1 h 92"/>
                  <a:gd name="T44" fmla="*/ 1 w 60"/>
                  <a:gd name="T45" fmla="*/ 1 h 92"/>
                  <a:gd name="T46" fmla="*/ 1 w 60"/>
                  <a:gd name="T47" fmla="*/ 1 h 92"/>
                  <a:gd name="T48" fmla="*/ 1 w 60"/>
                  <a:gd name="T49" fmla="*/ 1 h 92"/>
                  <a:gd name="T50" fmla="*/ 1 w 60"/>
                  <a:gd name="T51" fmla="*/ 1 h 92"/>
                  <a:gd name="T52" fmla="*/ 1 w 60"/>
                  <a:gd name="T53" fmla="*/ 1 h 92"/>
                  <a:gd name="T54" fmla="*/ 1 w 60"/>
                  <a:gd name="T55" fmla="*/ 1 h 92"/>
                  <a:gd name="T56" fmla="*/ 1 w 60"/>
                  <a:gd name="T57" fmla="*/ 1 h 92"/>
                  <a:gd name="T58" fmla="*/ 1 w 60"/>
                  <a:gd name="T59" fmla="*/ 1 h 92"/>
                  <a:gd name="T60" fmla="*/ 1 w 60"/>
                  <a:gd name="T61" fmla="*/ 1 h 92"/>
                  <a:gd name="T62" fmla="*/ 1 w 60"/>
                  <a:gd name="T63" fmla="*/ 1 h 92"/>
                  <a:gd name="T64" fmla="*/ 1 w 60"/>
                  <a:gd name="T65" fmla="*/ 1 h 92"/>
                  <a:gd name="T66" fmla="*/ 1 w 60"/>
                  <a:gd name="T67" fmla="*/ 1 h 92"/>
                  <a:gd name="T68" fmla="*/ 1 w 60"/>
                  <a:gd name="T69" fmla="*/ 1 h 92"/>
                  <a:gd name="T70" fmla="*/ 1 w 60"/>
                  <a:gd name="T71" fmla="*/ 1 h 92"/>
                  <a:gd name="T72" fmla="*/ 1 w 60"/>
                  <a:gd name="T73" fmla="*/ 1 h 92"/>
                  <a:gd name="T74" fmla="*/ 1 w 60"/>
                  <a:gd name="T75" fmla="*/ 1 h 92"/>
                  <a:gd name="T76" fmla="*/ 1 w 60"/>
                  <a:gd name="T77" fmla="*/ 1 h 92"/>
                  <a:gd name="T78" fmla="*/ 1 w 60"/>
                  <a:gd name="T79" fmla="*/ 0 h 92"/>
                  <a:gd name="T80" fmla="*/ 1 w 60"/>
                  <a:gd name="T81" fmla="*/ 0 h 92"/>
                  <a:gd name="T82" fmla="*/ 1 w 60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0" h="92">
                    <a:moveTo>
                      <a:pt x="22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8" y="8"/>
                    </a:lnTo>
                    <a:lnTo>
                      <a:pt x="5" y="14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5"/>
                    </a:lnTo>
                    <a:lnTo>
                      <a:pt x="8" y="71"/>
                    </a:lnTo>
                    <a:lnTo>
                      <a:pt x="11" y="77"/>
                    </a:lnTo>
                    <a:lnTo>
                      <a:pt x="15" y="82"/>
                    </a:lnTo>
                    <a:lnTo>
                      <a:pt x="19" y="87"/>
                    </a:lnTo>
                    <a:lnTo>
                      <a:pt x="23" y="89"/>
                    </a:lnTo>
                    <a:lnTo>
                      <a:pt x="28" y="91"/>
                    </a:lnTo>
                    <a:lnTo>
                      <a:pt x="33" y="92"/>
                    </a:lnTo>
                    <a:lnTo>
                      <a:pt x="38" y="92"/>
                    </a:lnTo>
                    <a:lnTo>
                      <a:pt x="39" y="92"/>
                    </a:lnTo>
                    <a:lnTo>
                      <a:pt x="42" y="91"/>
                    </a:lnTo>
                    <a:lnTo>
                      <a:pt x="45" y="89"/>
                    </a:lnTo>
                    <a:lnTo>
                      <a:pt x="46" y="88"/>
                    </a:lnTo>
                    <a:lnTo>
                      <a:pt x="49" y="87"/>
                    </a:lnTo>
                    <a:lnTo>
                      <a:pt x="52" y="84"/>
                    </a:lnTo>
                    <a:lnTo>
                      <a:pt x="55" y="77"/>
                    </a:lnTo>
                    <a:lnTo>
                      <a:pt x="59" y="70"/>
                    </a:lnTo>
                    <a:lnTo>
                      <a:pt x="60" y="62"/>
                    </a:lnTo>
                    <a:lnTo>
                      <a:pt x="60" y="54"/>
                    </a:lnTo>
                    <a:lnTo>
                      <a:pt x="60" y="45"/>
                    </a:lnTo>
                    <a:lnTo>
                      <a:pt x="59" y="36"/>
                    </a:lnTo>
                    <a:lnTo>
                      <a:pt x="56" y="26"/>
                    </a:lnTo>
                    <a:lnTo>
                      <a:pt x="52" y="21"/>
                    </a:lnTo>
                    <a:lnTo>
                      <a:pt x="49" y="14"/>
                    </a:lnTo>
                    <a:lnTo>
                      <a:pt x="45" y="10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8" name="Freeform 1318"/>
              <p:cNvSpPr>
                <a:spLocks/>
              </p:cNvSpPr>
              <p:nvPr userDrawn="1"/>
            </p:nvSpPr>
            <p:spPr bwMode="auto">
              <a:xfrm>
                <a:off x="3422" y="2716"/>
                <a:ext cx="32" cy="47"/>
              </a:xfrm>
              <a:custGeom>
                <a:avLst/>
                <a:gdLst>
                  <a:gd name="T0" fmla="*/ 0 w 65"/>
                  <a:gd name="T1" fmla="*/ 0 h 93"/>
                  <a:gd name="T2" fmla="*/ 0 w 65"/>
                  <a:gd name="T3" fmla="*/ 0 h 93"/>
                  <a:gd name="T4" fmla="*/ 0 w 65"/>
                  <a:gd name="T5" fmla="*/ 0 h 93"/>
                  <a:gd name="T6" fmla="*/ 0 w 65"/>
                  <a:gd name="T7" fmla="*/ 1 h 93"/>
                  <a:gd name="T8" fmla="*/ 0 w 65"/>
                  <a:gd name="T9" fmla="*/ 1 h 93"/>
                  <a:gd name="T10" fmla="*/ 0 w 65"/>
                  <a:gd name="T11" fmla="*/ 1 h 93"/>
                  <a:gd name="T12" fmla="*/ 0 w 65"/>
                  <a:gd name="T13" fmla="*/ 1 h 93"/>
                  <a:gd name="T14" fmla="*/ 0 w 65"/>
                  <a:gd name="T15" fmla="*/ 1 h 93"/>
                  <a:gd name="T16" fmla="*/ 0 w 65"/>
                  <a:gd name="T17" fmla="*/ 1 h 93"/>
                  <a:gd name="T18" fmla="*/ 0 w 65"/>
                  <a:gd name="T19" fmla="*/ 1 h 93"/>
                  <a:gd name="T20" fmla="*/ 0 w 65"/>
                  <a:gd name="T21" fmla="*/ 1 h 93"/>
                  <a:gd name="T22" fmla="*/ 0 w 65"/>
                  <a:gd name="T23" fmla="*/ 1 h 93"/>
                  <a:gd name="T24" fmla="*/ 0 w 65"/>
                  <a:gd name="T25" fmla="*/ 1 h 93"/>
                  <a:gd name="T26" fmla="*/ 0 w 65"/>
                  <a:gd name="T27" fmla="*/ 1 h 93"/>
                  <a:gd name="T28" fmla="*/ 0 w 65"/>
                  <a:gd name="T29" fmla="*/ 1 h 93"/>
                  <a:gd name="T30" fmla="*/ 0 w 65"/>
                  <a:gd name="T31" fmla="*/ 1 h 93"/>
                  <a:gd name="T32" fmla="*/ 0 w 65"/>
                  <a:gd name="T33" fmla="*/ 1 h 93"/>
                  <a:gd name="T34" fmla="*/ 0 w 65"/>
                  <a:gd name="T35" fmla="*/ 1 h 93"/>
                  <a:gd name="T36" fmla="*/ 0 w 65"/>
                  <a:gd name="T37" fmla="*/ 1 h 93"/>
                  <a:gd name="T38" fmla="*/ 0 w 65"/>
                  <a:gd name="T39" fmla="*/ 1 h 93"/>
                  <a:gd name="T40" fmla="*/ 0 w 65"/>
                  <a:gd name="T41" fmla="*/ 1 h 93"/>
                  <a:gd name="T42" fmla="*/ 0 w 65"/>
                  <a:gd name="T43" fmla="*/ 1 h 93"/>
                  <a:gd name="T44" fmla="*/ 0 w 65"/>
                  <a:gd name="T45" fmla="*/ 1 h 93"/>
                  <a:gd name="T46" fmla="*/ 0 w 65"/>
                  <a:gd name="T47" fmla="*/ 1 h 93"/>
                  <a:gd name="T48" fmla="*/ 0 w 65"/>
                  <a:gd name="T49" fmla="*/ 1 h 93"/>
                  <a:gd name="T50" fmla="*/ 0 w 65"/>
                  <a:gd name="T51" fmla="*/ 1 h 93"/>
                  <a:gd name="T52" fmla="*/ 0 w 65"/>
                  <a:gd name="T53" fmla="*/ 1 h 93"/>
                  <a:gd name="T54" fmla="*/ 0 w 65"/>
                  <a:gd name="T55" fmla="*/ 1 h 93"/>
                  <a:gd name="T56" fmla="*/ 0 w 65"/>
                  <a:gd name="T57" fmla="*/ 1 h 93"/>
                  <a:gd name="T58" fmla="*/ 0 w 65"/>
                  <a:gd name="T59" fmla="*/ 1 h 93"/>
                  <a:gd name="T60" fmla="*/ 0 w 65"/>
                  <a:gd name="T61" fmla="*/ 1 h 93"/>
                  <a:gd name="T62" fmla="*/ 0 w 65"/>
                  <a:gd name="T63" fmla="*/ 1 h 93"/>
                  <a:gd name="T64" fmla="*/ 0 w 65"/>
                  <a:gd name="T65" fmla="*/ 1 h 93"/>
                  <a:gd name="T66" fmla="*/ 0 w 65"/>
                  <a:gd name="T67" fmla="*/ 1 h 93"/>
                  <a:gd name="T68" fmla="*/ 0 w 65"/>
                  <a:gd name="T69" fmla="*/ 1 h 93"/>
                  <a:gd name="T70" fmla="*/ 0 w 65"/>
                  <a:gd name="T71" fmla="*/ 1 h 93"/>
                  <a:gd name="T72" fmla="*/ 0 w 65"/>
                  <a:gd name="T73" fmla="*/ 1 h 93"/>
                  <a:gd name="T74" fmla="*/ 0 w 65"/>
                  <a:gd name="T75" fmla="*/ 1 h 93"/>
                  <a:gd name="T76" fmla="*/ 0 w 65"/>
                  <a:gd name="T77" fmla="*/ 1 h 93"/>
                  <a:gd name="T78" fmla="*/ 0 w 65"/>
                  <a:gd name="T79" fmla="*/ 1 h 93"/>
                  <a:gd name="T80" fmla="*/ 0 w 65"/>
                  <a:gd name="T81" fmla="*/ 1 h 93"/>
                  <a:gd name="T82" fmla="*/ 0 w 65"/>
                  <a:gd name="T83" fmla="*/ 1 h 93"/>
                  <a:gd name="T84" fmla="*/ 0 w 65"/>
                  <a:gd name="T85" fmla="*/ 0 h 93"/>
                  <a:gd name="T86" fmla="*/ 0 w 65"/>
                  <a:gd name="T87" fmla="*/ 0 h 9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5" h="93">
                    <a:moveTo>
                      <a:pt x="24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0" y="7"/>
                    </a:lnTo>
                    <a:lnTo>
                      <a:pt x="6" y="12"/>
                    </a:lnTo>
                    <a:lnTo>
                      <a:pt x="3" y="19"/>
                    </a:lnTo>
                    <a:lnTo>
                      <a:pt x="0" y="27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3"/>
                    </a:lnTo>
                    <a:lnTo>
                      <a:pt x="6" y="63"/>
                    </a:lnTo>
                    <a:lnTo>
                      <a:pt x="8" y="70"/>
                    </a:lnTo>
                    <a:lnTo>
                      <a:pt x="13" y="75"/>
                    </a:lnTo>
                    <a:lnTo>
                      <a:pt x="17" y="81"/>
                    </a:lnTo>
                    <a:lnTo>
                      <a:pt x="21" y="85"/>
                    </a:lnTo>
                    <a:lnTo>
                      <a:pt x="25" y="89"/>
                    </a:lnTo>
                    <a:lnTo>
                      <a:pt x="30" y="92"/>
                    </a:lnTo>
                    <a:lnTo>
                      <a:pt x="35" y="93"/>
                    </a:lnTo>
                    <a:lnTo>
                      <a:pt x="40" y="93"/>
                    </a:lnTo>
                    <a:lnTo>
                      <a:pt x="43" y="93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50" y="91"/>
                    </a:lnTo>
                    <a:lnTo>
                      <a:pt x="52" y="88"/>
                    </a:lnTo>
                    <a:lnTo>
                      <a:pt x="55" y="86"/>
                    </a:lnTo>
                    <a:lnTo>
                      <a:pt x="57" y="84"/>
                    </a:lnTo>
                    <a:lnTo>
                      <a:pt x="59" y="81"/>
                    </a:lnTo>
                    <a:lnTo>
                      <a:pt x="61" y="77"/>
                    </a:lnTo>
                    <a:lnTo>
                      <a:pt x="62" y="74"/>
                    </a:lnTo>
                    <a:lnTo>
                      <a:pt x="63" y="66"/>
                    </a:lnTo>
                    <a:lnTo>
                      <a:pt x="65" y="58"/>
                    </a:lnTo>
                    <a:lnTo>
                      <a:pt x="65" y="48"/>
                    </a:lnTo>
                    <a:lnTo>
                      <a:pt x="62" y="38"/>
                    </a:lnTo>
                    <a:lnTo>
                      <a:pt x="59" y="30"/>
                    </a:lnTo>
                    <a:lnTo>
                      <a:pt x="57" y="23"/>
                    </a:lnTo>
                    <a:lnTo>
                      <a:pt x="52" y="16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39" y="3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69" name="Freeform 1319"/>
              <p:cNvSpPr>
                <a:spLocks/>
              </p:cNvSpPr>
              <p:nvPr userDrawn="1"/>
            </p:nvSpPr>
            <p:spPr bwMode="auto">
              <a:xfrm>
                <a:off x="3307" y="2420"/>
                <a:ext cx="29" cy="46"/>
              </a:xfrm>
              <a:custGeom>
                <a:avLst/>
                <a:gdLst>
                  <a:gd name="T0" fmla="*/ 0 w 59"/>
                  <a:gd name="T1" fmla="*/ 0 h 92"/>
                  <a:gd name="T2" fmla="*/ 0 w 59"/>
                  <a:gd name="T3" fmla="*/ 1 h 92"/>
                  <a:gd name="T4" fmla="*/ 0 w 59"/>
                  <a:gd name="T5" fmla="*/ 1 h 92"/>
                  <a:gd name="T6" fmla="*/ 0 w 59"/>
                  <a:gd name="T7" fmla="*/ 1 h 92"/>
                  <a:gd name="T8" fmla="*/ 0 w 59"/>
                  <a:gd name="T9" fmla="*/ 1 h 92"/>
                  <a:gd name="T10" fmla="*/ 0 w 59"/>
                  <a:gd name="T11" fmla="*/ 1 h 92"/>
                  <a:gd name="T12" fmla="*/ 0 w 59"/>
                  <a:gd name="T13" fmla="*/ 1 h 92"/>
                  <a:gd name="T14" fmla="*/ 0 w 59"/>
                  <a:gd name="T15" fmla="*/ 1 h 92"/>
                  <a:gd name="T16" fmla="*/ 0 w 59"/>
                  <a:gd name="T17" fmla="*/ 1 h 92"/>
                  <a:gd name="T18" fmla="*/ 0 w 59"/>
                  <a:gd name="T19" fmla="*/ 1 h 92"/>
                  <a:gd name="T20" fmla="*/ 0 w 59"/>
                  <a:gd name="T21" fmla="*/ 1 h 92"/>
                  <a:gd name="T22" fmla="*/ 0 w 59"/>
                  <a:gd name="T23" fmla="*/ 1 h 92"/>
                  <a:gd name="T24" fmla="*/ 0 w 59"/>
                  <a:gd name="T25" fmla="*/ 1 h 92"/>
                  <a:gd name="T26" fmla="*/ 0 w 59"/>
                  <a:gd name="T27" fmla="*/ 1 h 92"/>
                  <a:gd name="T28" fmla="*/ 0 w 59"/>
                  <a:gd name="T29" fmla="*/ 1 h 92"/>
                  <a:gd name="T30" fmla="*/ 0 w 59"/>
                  <a:gd name="T31" fmla="*/ 1 h 92"/>
                  <a:gd name="T32" fmla="*/ 0 w 59"/>
                  <a:gd name="T33" fmla="*/ 1 h 92"/>
                  <a:gd name="T34" fmla="*/ 0 w 59"/>
                  <a:gd name="T35" fmla="*/ 1 h 92"/>
                  <a:gd name="T36" fmla="*/ 0 w 59"/>
                  <a:gd name="T37" fmla="*/ 1 h 92"/>
                  <a:gd name="T38" fmla="*/ 0 w 59"/>
                  <a:gd name="T39" fmla="*/ 1 h 92"/>
                  <a:gd name="T40" fmla="*/ 0 w 59"/>
                  <a:gd name="T41" fmla="*/ 1 h 92"/>
                  <a:gd name="T42" fmla="*/ 0 w 59"/>
                  <a:gd name="T43" fmla="*/ 1 h 92"/>
                  <a:gd name="T44" fmla="*/ 0 w 59"/>
                  <a:gd name="T45" fmla="*/ 1 h 92"/>
                  <a:gd name="T46" fmla="*/ 0 w 59"/>
                  <a:gd name="T47" fmla="*/ 1 h 92"/>
                  <a:gd name="T48" fmla="*/ 0 w 59"/>
                  <a:gd name="T49" fmla="*/ 1 h 92"/>
                  <a:gd name="T50" fmla="*/ 0 w 59"/>
                  <a:gd name="T51" fmla="*/ 1 h 92"/>
                  <a:gd name="T52" fmla="*/ 0 w 59"/>
                  <a:gd name="T53" fmla="*/ 1 h 92"/>
                  <a:gd name="T54" fmla="*/ 0 w 59"/>
                  <a:gd name="T55" fmla="*/ 1 h 92"/>
                  <a:gd name="T56" fmla="*/ 0 w 59"/>
                  <a:gd name="T57" fmla="*/ 1 h 92"/>
                  <a:gd name="T58" fmla="*/ 0 w 59"/>
                  <a:gd name="T59" fmla="*/ 1 h 92"/>
                  <a:gd name="T60" fmla="*/ 0 w 59"/>
                  <a:gd name="T61" fmla="*/ 1 h 92"/>
                  <a:gd name="T62" fmla="*/ 0 w 59"/>
                  <a:gd name="T63" fmla="*/ 1 h 92"/>
                  <a:gd name="T64" fmla="*/ 0 w 59"/>
                  <a:gd name="T65" fmla="*/ 1 h 92"/>
                  <a:gd name="T66" fmla="*/ 0 w 59"/>
                  <a:gd name="T67" fmla="*/ 1 h 92"/>
                  <a:gd name="T68" fmla="*/ 0 w 59"/>
                  <a:gd name="T69" fmla="*/ 1 h 92"/>
                  <a:gd name="T70" fmla="*/ 0 w 59"/>
                  <a:gd name="T71" fmla="*/ 1 h 92"/>
                  <a:gd name="T72" fmla="*/ 0 w 59"/>
                  <a:gd name="T73" fmla="*/ 1 h 92"/>
                  <a:gd name="T74" fmla="*/ 0 w 59"/>
                  <a:gd name="T75" fmla="*/ 1 h 92"/>
                  <a:gd name="T76" fmla="*/ 0 w 59"/>
                  <a:gd name="T77" fmla="*/ 1 h 92"/>
                  <a:gd name="T78" fmla="*/ 0 w 59"/>
                  <a:gd name="T79" fmla="*/ 0 h 92"/>
                  <a:gd name="T80" fmla="*/ 0 w 59"/>
                  <a:gd name="T81" fmla="*/ 0 h 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9" h="92">
                    <a:moveTo>
                      <a:pt x="22" y="0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1" y="79"/>
                    </a:lnTo>
                    <a:lnTo>
                      <a:pt x="15" y="83"/>
                    </a:lnTo>
                    <a:lnTo>
                      <a:pt x="19" y="87"/>
                    </a:lnTo>
                    <a:lnTo>
                      <a:pt x="24" y="90"/>
                    </a:lnTo>
                    <a:lnTo>
                      <a:pt x="28" y="92"/>
                    </a:lnTo>
                    <a:lnTo>
                      <a:pt x="33" y="92"/>
                    </a:lnTo>
                    <a:lnTo>
                      <a:pt x="37" y="92"/>
                    </a:lnTo>
                    <a:lnTo>
                      <a:pt x="40" y="92"/>
                    </a:lnTo>
                    <a:lnTo>
                      <a:pt x="41" y="91"/>
                    </a:lnTo>
                    <a:lnTo>
                      <a:pt x="44" y="90"/>
                    </a:lnTo>
                    <a:lnTo>
                      <a:pt x="46" y="88"/>
                    </a:lnTo>
                    <a:lnTo>
                      <a:pt x="51" y="84"/>
                    </a:lnTo>
                    <a:lnTo>
                      <a:pt x="54" y="77"/>
                    </a:lnTo>
                    <a:lnTo>
                      <a:pt x="57" y="70"/>
                    </a:lnTo>
                    <a:lnTo>
                      <a:pt x="59" y="62"/>
                    </a:lnTo>
                    <a:lnTo>
                      <a:pt x="59" y="54"/>
                    </a:lnTo>
                    <a:lnTo>
                      <a:pt x="59" y="44"/>
                    </a:lnTo>
                    <a:lnTo>
                      <a:pt x="58" y="36"/>
                    </a:lnTo>
                    <a:lnTo>
                      <a:pt x="55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0" name="Freeform 1320"/>
              <p:cNvSpPr>
                <a:spLocks/>
              </p:cNvSpPr>
              <p:nvPr userDrawn="1"/>
            </p:nvSpPr>
            <p:spPr bwMode="auto">
              <a:xfrm>
                <a:off x="3393" y="2641"/>
                <a:ext cx="31" cy="47"/>
              </a:xfrm>
              <a:custGeom>
                <a:avLst/>
                <a:gdLst>
                  <a:gd name="T0" fmla="*/ 0 w 63"/>
                  <a:gd name="T1" fmla="*/ 0 h 93"/>
                  <a:gd name="T2" fmla="*/ 0 w 63"/>
                  <a:gd name="T3" fmla="*/ 0 h 93"/>
                  <a:gd name="T4" fmla="*/ 0 w 63"/>
                  <a:gd name="T5" fmla="*/ 1 h 93"/>
                  <a:gd name="T6" fmla="*/ 0 w 63"/>
                  <a:gd name="T7" fmla="*/ 1 h 93"/>
                  <a:gd name="T8" fmla="*/ 0 w 63"/>
                  <a:gd name="T9" fmla="*/ 1 h 93"/>
                  <a:gd name="T10" fmla="*/ 0 w 63"/>
                  <a:gd name="T11" fmla="*/ 1 h 93"/>
                  <a:gd name="T12" fmla="*/ 0 w 63"/>
                  <a:gd name="T13" fmla="*/ 1 h 93"/>
                  <a:gd name="T14" fmla="*/ 0 w 63"/>
                  <a:gd name="T15" fmla="*/ 1 h 93"/>
                  <a:gd name="T16" fmla="*/ 0 w 63"/>
                  <a:gd name="T17" fmla="*/ 1 h 93"/>
                  <a:gd name="T18" fmla="*/ 0 w 63"/>
                  <a:gd name="T19" fmla="*/ 1 h 93"/>
                  <a:gd name="T20" fmla="*/ 0 w 63"/>
                  <a:gd name="T21" fmla="*/ 1 h 93"/>
                  <a:gd name="T22" fmla="*/ 0 w 63"/>
                  <a:gd name="T23" fmla="*/ 1 h 93"/>
                  <a:gd name="T24" fmla="*/ 0 w 63"/>
                  <a:gd name="T25" fmla="*/ 1 h 93"/>
                  <a:gd name="T26" fmla="*/ 0 w 63"/>
                  <a:gd name="T27" fmla="*/ 1 h 93"/>
                  <a:gd name="T28" fmla="*/ 0 w 63"/>
                  <a:gd name="T29" fmla="*/ 1 h 93"/>
                  <a:gd name="T30" fmla="*/ 0 w 63"/>
                  <a:gd name="T31" fmla="*/ 1 h 93"/>
                  <a:gd name="T32" fmla="*/ 0 w 63"/>
                  <a:gd name="T33" fmla="*/ 1 h 93"/>
                  <a:gd name="T34" fmla="*/ 0 w 63"/>
                  <a:gd name="T35" fmla="*/ 1 h 93"/>
                  <a:gd name="T36" fmla="*/ 0 w 63"/>
                  <a:gd name="T37" fmla="*/ 1 h 93"/>
                  <a:gd name="T38" fmla="*/ 0 w 63"/>
                  <a:gd name="T39" fmla="*/ 1 h 93"/>
                  <a:gd name="T40" fmla="*/ 0 w 63"/>
                  <a:gd name="T41" fmla="*/ 1 h 93"/>
                  <a:gd name="T42" fmla="*/ 0 w 63"/>
                  <a:gd name="T43" fmla="*/ 1 h 93"/>
                  <a:gd name="T44" fmla="*/ 0 w 63"/>
                  <a:gd name="T45" fmla="*/ 1 h 93"/>
                  <a:gd name="T46" fmla="*/ 0 w 63"/>
                  <a:gd name="T47" fmla="*/ 1 h 93"/>
                  <a:gd name="T48" fmla="*/ 0 w 63"/>
                  <a:gd name="T49" fmla="*/ 1 h 93"/>
                  <a:gd name="T50" fmla="*/ 0 w 63"/>
                  <a:gd name="T51" fmla="*/ 1 h 93"/>
                  <a:gd name="T52" fmla="*/ 0 w 63"/>
                  <a:gd name="T53" fmla="*/ 1 h 93"/>
                  <a:gd name="T54" fmla="*/ 0 w 63"/>
                  <a:gd name="T55" fmla="*/ 1 h 93"/>
                  <a:gd name="T56" fmla="*/ 0 w 63"/>
                  <a:gd name="T57" fmla="*/ 1 h 93"/>
                  <a:gd name="T58" fmla="*/ 0 w 63"/>
                  <a:gd name="T59" fmla="*/ 1 h 93"/>
                  <a:gd name="T60" fmla="*/ 0 w 63"/>
                  <a:gd name="T61" fmla="*/ 1 h 93"/>
                  <a:gd name="T62" fmla="*/ 0 w 63"/>
                  <a:gd name="T63" fmla="*/ 1 h 93"/>
                  <a:gd name="T64" fmla="*/ 0 w 63"/>
                  <a:gd name="T65" fmla="*/ 1 h 93"/>
                  <a:gd name="T66" fmla="*/ 0 w 63"/>
                  <a:gd name="T67" fmla="*/ 1 h 93"/>
                  <a:gd name="T68" fmla="*/ 0 w 63"/>
                  <a:gd name="T69" fmla="*/ 1 h 93"/>
                  <a:gd name="T70" fmla="*/ 0 w 63"/>
                  <a:gd name="T71" fmla="*/ 1 h 93"/>
                  <a:gd name="T72" fmla="*/ 0 w 63"/>
                  <a:gd name="T73" fmla="*/ 1 h 93"/>
                  <a:gd name="T74" fmla="*/ 0 w 63"/>
                  <a:gd name="T75" fmla="*/ 1 h 93"/>
                  <a:gd name="T76" fmla="*/ 0 w 63"/>
                  <a:gd name="T77" fmla="*/ 1 h 93"/>
                  <a:gd name="T78" fmla="*/ 0 w 63"/>
                  <a:gd name="T79" fmla="*/ 1 h 93"/>
                  <a:gd name="T80" fmla="*/ 0 w 63"/>
                  <a:gd name="T81" fmla="*/ 0 h 93"/>
                  <a:gd name="T82" fmla="*/ 0 w 63"/>
                  <a:gd name="T83" fmla="*/ 0 h 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" h="93">
                    <a:moveTo>
                      <a:pt x="23" y="0"/>
                    </a:moveTo>
                    <a:lnTo>
                      <a:pt x="21" y="0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4" y="2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3" y="55"/>
                    </a:lnTo>
                    <a:lnTo>
                      <a:pt x="6" y="64"/>
                    </a:lnTo>
                    <a:lnTo>
                      <a:pt x="8" y="70"/>
                    </a:lnTo>
                    <a:lnTo>
                      <a:pt x="12" y="77"/>
                    </a:lnTo>
                    <a:lnTo>
                      <a:pt x="15" y="82"/>
                    </a:lnTo>
                    <a:lnTo>
                      <a:pt x="18" y="83"/>
                    </a:lnTo>
                    <a:lnTo>
                      <a:pt x="21" y="86"/>
                    </a:lnTo>
                    <a:lnTo>
                      <a:pt x="25" y="89"/>
                    </a:lnTo>
                    <a:lnTo>
                      <a:pt x="30" y="92"/>
                    </a:lnTo>
                    <a:lnTo>
                      <a:pt x="34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4" y="92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4" y="85"/>
                    </a:lnTo>
                    <a:lnTo>
                      <a:pt x="58" y="79"/>
                    </a:lnTo>
                    <a:lnTo>
                      <a:pt x="61" y="72"/>
                    </a:lnTo>
                    <a:lnTo>
                      <a:pt x="63" y="64"/>
                    </a:lnTo>
                    <a:lnTo>
                      <a:pt x="63" y="56"/>
                    </a:lnTo>
                    <a:lnTo>
                      <a:pt x="63" y="48"/>
                    </a:lnTo>
                    <a:lnTo>
                      <a:pt x="62" y="38"/>
                    </a:lnTo>
                    <a:lnTo>
                      <a:pt x="58" y="28"/>
                    </a:lnTo>
                    <a:lnTo>
                      <a:pt x="55" y="22"/>
                    </a:lnTo>
                    <a:lnTo>
                      <a:pt x="51" y="16"/>
                    </a:lnTo>
                    <a:lnTo>
                      <a:pt x="47" y="11"/>
                    </a:lnTo>
                    <a:lnTo>
                      <a:pt x="43" y="6"/>
                    </a:lnTo>
                    <a:lnTo>
                      <a:pt x="39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1" name="Freeform 1321"/>
              <p:cNvSpPr>
                <a:spLocks/>
              </p:cNvSpPr>
              <p:nvPr userDrawn="1"/>
            </p:nvSpPr>
            <p:spPr bwMode="auto">
              <a:xfrm>
                <a:off x="3303" y="2609"/>
                <a:ext cx="30" cy="46"/>
              </a:xfrm>
              <a:custGeom>
                <a:avLst/>
                <a:gdLst>
                  <a:gd name="T0" fmla="*/ 1 w 59"/>
                  <a:gd name="T1" fmla="*/ 0 h 91"/>
                  <a:gd name="T2" fmla="*/ 1 w 59"/>
                  <a:gd name="T3" fmla="*/ 0 h 91"/>
                  <a:gd name="T4" fmla="*/ 1 w 59"/>
                  <a:gd name="T5" fmla="*/ 1 h 91"/>
                  <a:gd name="T6" fmla="*/ 1 w 59"/>
                  <a:gd name="T7" fmla="*/ 1 h 91"/>
                  <a:gd name="T8" fmla="*/ 1 w 59"/>
                  <a:gd name="T9" fmla="*/ 1 h 91"/>
                  <a:gd name="T10" fmla="*/ 1 w 59"/>
                  <a:gd name="T11" fmla="*/ 1 h 91"/>
                  <a:gd name="T12" fmla="*/ 1 w 59"/>
                  <a:gd name="T13" fmla="*/ 1 h 91"/>
                  <a:gd name="T14" fmla="*/ 1 w 59"/>
                  <a:gd name="T15" fmla="*/ 1 h 91"/>
                  <a:gd name="T16" fmla="*/ 1 w 59"/>
                  <a:gd name="T17" fmla="*/ 1 h 91"/>
                  <a:gd name="T18" fmla="*/ 1 w 59"/>
                  <a:gd name="T19" fmla="*/ 1 h 91"/>
                  <a:gd name="T20" fmla="*/ 1 w 59"/>
                  <a:gd name="T21" fmla="*/ 1 h 91"/>
                  <a:gd name="T22" fmla="*/ 0 w 59"/>
                  <a:gd name="T23" fmla="*/ 1 h 91"/>
                  <a:gd name="T24" fmla="*/ 1 w 59"/>
                  <a:gd name="T25" fmla="*/ 1 h 91"/>
                  <a:gd name="T26" fmla="*/ 1 w 59"/>
                  <a:gd name="T27" fmla="*/ 1 h 91"/>
                  <a:gd name="T28" fmla="*/ 1 w 59"/>
                  <a:gd name="T29" fmla="*/ 1 h 91"/>
                  <a:gd name="T30" fmla="*/ 1 w 59"/>
                  <a:gd name="T31" fmla="*/ 1 h 91"/>
                  <a:gd name="T32" fmla="*/ 1 w 59"/>
                  <a:gd name="T33" fmla="*/ 1 h 91"/>
                  <a:gd name="T34" fmla="*/ 1 w 59"/>
                  <a:gd name="T35" fmla="*/ 1 h 91"/>
                  <a:gd name="T36" fmla="*/ 1 w 59"/>
                  <a:gd name="T37" fmla="*/ 1 h 91"/>
                  <a:gd name="T38" fmla="*/ 1 w 59"/>
                  <a:gd name="T39" fmla="*/ 1 h 91"/>
                  <a:gd name="T40" fmla="*/ 1 w 59"/>
                  <a:gd name="T41" fmla="*/ 1 h 91"/>
                  <a:gd name="T42" fmla="*/ 1 w 59"/>
                  <a:gd name="T43" fmla="*/ 1 h 91"/>
                  <a:gd name="T44" fmla="*/ 1 w 59"/>
                  <a:gd name="T45" fmla="*/ 1 h 91"/>
                  <a:gd name="T46" fmla="*/ 1 w 59"/>
                  <a:gd name="T47" fmla="*/ 1 h 91"/>
                  <a:gd name="T48" fmla="*/ 1 w 59"/>
                  <a:gd name="T49" fmla="*/ 1 h 91"/>
                  <a:gd name="T50" fmla="*/ 1 w 59"/>
                  <a:gd name="T51" fmla="*/ 1 h 91"/>
                  <a:gd name="T52" fmla="*/ 1 w 59"/>
                  <a:gd name="T53" fmla="*/ 1 h 91"/>
                  <a:gd name="T54" fmla="*/ 1 w 59"/>
                  <a:gd name="T55" fmla="*/ 1 h 91"/>
                  <a:gd name="T56" fmla="*/ 1 w 59"/>
                  <a:gd name="T57" fmla="*/ 1 h 91"/>
                  <a:gd name="T58" fmla="*/ 1 w 59"/>
                  <a:gd name="T59" fmla="*/ 1 h 91"/>
                  <a:gd name="T60" fmla="*/ 1 w 59"/>
                  <a:gd name="T61" fmla="*/ 1 h 91"/>
                  <a:gd name="T62" fmla="*/ 1 w 59"/>
                  <a:gd name="T63" fmla="*/ 1 h 91"/>
                  <a:gd name="T64" fmla="*/ 1 w 59"/>
                  <a:gd name="T65" fmla="*/ 1 h 91"/>
                  <a:gd name="T66" fmla="*/ 1 w 59"/>
                  <a:gd name="T67" fmla="*/ 1 h 91"/>
                  <a:gd name="T68" fmla="*/ 1 w 59"/>
                  <a:gd name="T69" fmla="*/ 1 h 91"/>
                  <a:gd name="T70" fmla="*/ 1 w 59"/>
                  <a:gd name="T71" fmla="*/ 1 h 91"/>
                  <a:gd name="T72" fmla="*/ 1 w 59"/>
                  <a:gd name="T73" fmla="*/ 1 h 91"/>
                  <a:gd name="T74" fmla="*/ 1 w 59"/>
                  <a:gd name="T75" fmla="*/ 1 h 91"/>
                  <a:gd name="T76" fmla="*/ 1 w 59"/>
                  <a:gd name="T77" fmla="*/ 1 h 91"/>
                  <a:gd name="T78" fmla="*/ 1 w 59"/>
                  <a:gd name="T79" fmla="*/ 1 h 91"/>
                  <a:gd name="T80" fmla="*/ 1 w 59"/>
                  <a:gd name="T81" fmla="*/ 1 h 91"/>
                  <a:gd name="T82" fmla="*/ 1 w 59"/>
                  <a:gd name="T83" fmla="*/ 1 h 91"/>
                  <a:gd name="T84" fmla="*/ 1 w 59"/>
                  <a:gd name="T85" fmla="*/ 1 h 91"/>
                  <a:gd name="T86" fmla="*/ 1 w 59"/>
                  <a:gd name="T87" fmla="*/ 0 h 91"/>
                  <a:gd name="T88" fmla="*/ 1 w 59"/>
                  <a:gd name="T89" fmla="*/ 0 h 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91">
                    <a:moveTo>
                      <a:pt x="22" y="0"/>
                    </a:moveTo>
                    <a:lnTo>
                      <a:pt x="20" y="0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10" y="9"/>
                    </a:lnTo>
                    <a:lnTo>
                      <a:pt x="7" y="11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6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9" y="69"/>
                    </a:lnTo>
                    <a:lnTo>
                      <a:pt x="11" y="75"/>
                    </a:lnTo>
                    <a:lnTo>
                      <a:pt x="15" y="80"/>
                    </a:lnTo>
                    <a:lnTo>
                      <a:pt x="20" y="84"/>
                    </a:lnTo>
                    <a:lnTo>
                      <a:pt x="22" y="86"/>
                    </a:lnTo>
                    <a:lnTo>
                      <a:pt x="24" y="87"/>
                    </a:lnTo>
                    <a:lnTo>
                      <a:pt x="29" y="90"/>
                    </a:lnTo>
                    <a:lnTo>
                      <a:pt x="33" y="91"/>
                    </a:lnTo>
                    <a:lnTo>
                      <a:pt x="37" y="91"/>
                    </a:lnTo>
                    <a:lnTo>
                      <a:pt x="40" y="90"/>
                    </a:lnTo>
                    <a:lnTo>
                      <a:pt x="43" y="90"/>
                    </a:lnTo>
                    <a:lnTo>
                      <a:pt x="44" y="88"/>
                    </a:lnTo>
                    <a:lnTo>
                      <a:pt x="47" y="87"/>
                    </a:lnTo>
                    <a:lnTo>
                      <a:pt x="51" y="83"/>
                    </a:lnTo>
                    <a:lnTo>
                      <a:pt x="55" y="77"/>
                    </a:lnTo>
                    <a:lnTo>
                      <a:pt x="58" y="70"/>
                    </a:lnTo>
                    <a:lnTo>
                      <a:pt x="59" y="64"/>
                    </a:lnTo>
                    <a:lnTo>
                      <a:pt x="59" y="55"/>
                    </a:lnTo>
                    <a:lnTo>
                      <a:pt x="59" y="46"/>
                    </a:lnTo>
                    <a:lnTo>
                      <a:pt x="58" y="37"/>
                    </a:lnTo>
                    <a:lnTo>
                      <a:pt x="55" y="28"/>
                    </a:lnTo>
                    <a:lnTo>
                      <a:pt x="53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9" y="4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2" name="Freeform 1322"/>
              <p:cNvSpPr>
                <a:spLocks/>
              </p:cNvSpPr>
              <p:nvPr userDrawn="1"/>
            </p:nvSpPr>
            <p:spPr bwMode="auto">
              <a:xfrm>
                <a:off x="3388" y="2830"/>
                <a:ext cx="31" cy="46"/>
              </a:xfrm>
              <a:custGeom>
                <a:avLst/>
                <a:gdLst>
                  <a:gd name="T0" fmla="*/ 1 w 62"/>
                  <a:gd name="T1" fmla="*/ 0 h 92"/>
                  <a:gd name="T2" fmla="*/ 1 w 62"/>
                  <a:gd name="T3" fmla="*/ 0 h 92"/>
                  <a:gd name="T4" fmla="*/ 1 w 62"/>
                  <a:gd name="T5" fmla="*/ 1 h 92"/>
                  <a:gd name="T6" fmla="*/ 1 w 62"/>
                  <a:gd name="T7" fmla="*/ 1 h 92"/>
                  <a:gd name="T8" fmla="*/ 1 w 62"/>
                  <a:gd name="T9" fmla="*/ 1 h 92"/>
                  <a:gd name="T10" fmla="*/ 1 w 62"/>
                  <a:gd name="T11" fmla="*/ 1 h 92"/>
                  <a:gd name="T12" fmla="*/ 1 w 62"/>
                  <a:gd name="T13" fmla="*/ 1 h 92"/>
                  <a:gd name="T14" fmla="*/ 1 w 62"/>
                  <a:gd name="T15" fmla="*/ 1 h 92"/>
                  <a:gd name="T16" fmla="*/ 0 w 62"/>
                  <a:gd name="T17" fmla="*/ 1 h 92"/>
                  <a:gd name="T18" fmla="*/ 0 w 62"/>
                  <a:gd name="T19" fmla="*/ 1 h 92"/>
                  <a:gd name="T20" fmla="*/ 0 w 62"/>
                  <a:gd name="T21" fmla="*/ 1 h 92"/>
                  <a:gd name="T22" fmla="*/ 1 w 62"/>
                  <a:gd name="T23" fmla="*/ 1 h 92"/>
                  <a:gd name="T24" fmla="*/ 1 w 62"/>
                  <a:gd name="T25" fmla="*/ 1 h 92"/>
                  <a:gd name="T26" fmla="*/ 1 w 62"/>
                  <a:gd name="T27" fmla="*/ 1 h 92"/>
                  <a:gd name="T28" fmla="*/ 1 w 62"/>
                  <a:gd name="T29" fmla="*/ 1 h 92"/>
                  <a:gd name="T30" fmla="*/ 1 w 62"/>
                  <a:gd name="T31" fmla="*/ 1 h 92"/>
                  <a:gd name="T32" fmla="*/ 1 w 62"/>
                  <a:gd name="T33" fmla="*/ 1 h 92"/>
                  <a:gd name="T34" fmla="*/ 1 w 62"/>
                  <a:gd name="T35" fmla="*/ 1 h 92"/>
                  <a:gd name="T36" fmla="*/ 1 w 62"/>
                  <a:gd name="T37" fmla="*/ 1 h 92"/>
                  <a:gd name="T38" fmla="*/ 1 w 62"/>
                  <a:gd name="T39" fmla="*/ 1 h 92"/>
                  <a:gd name="T40" fmla="*/ 1 w 62"/>
                  <a:gd name="T41" fmla="*/ 1 h 92"/>
                  <a:gd name="T42" fmla="*/ 1 w 62"/>
                  <a:gd name="T43" fmla="*/ 1 h 92"/>
                  <a:gd name="T44" fmla="*/ 1 w 62"/>
                  <a:gd name="T45" fmla="*/ 1 h 92"/>
                  <a:gd name="T46" fmla="*/ 1 w 62"/>
                  <a:gd name="T47" fmla="*/ 1 h 92"/>
                  <a:gd name="T48" fmla="*/ 1 w 62"/>
                  <a:gd name="T49" fmla="*/ 1 h 92"/>
                  <a:gd name="T50" fmla="*/ 1 w 62"/>
                  <a:gd name="T51" fmla="*/ 1 h 92"/>
                  <a:gd name="T52" fmla="*/ 1 w 62"/>
                  <a:gd name="T53" fmla="*/ 1 h 92"/>
                  <a:gd name="T54" fmla="*/ 1 w 62"/>
                  <a:gd name="T55" fmla="*/ 1 h 92"/>
                  <a:gd name="T56" fmla="*/ 1 w 62"/>
                  <a:gd name="T57" fmla="*/ 1 h 92"/>
                  <a:gd name="T58" fmla="*/ 1 w 62"/>
                  <a:gd name="T59" fmla="*/ 1 h 92"/>
                  <a:gd name="T60" fmla="*/ 1 w 62"/>
                  <a:gd name="T61" fmla="*/ 1 h 92"/>
                  <a:gd name="T62" fmla="*/ 1 w 62"/>
                  <a:gd name="T63" fmla="*/ 1 h 92"/>
                  <a:gd name="T64" fmla="*/ 1 w 62"/>
                  <a:gd name="T65" fmla="*/ 1 h 92"/>
                  <a:gd name="T66" fmla="*/ 1 w 62"/>
                  <a:gd name="T67" fmla="*/ 1 h 92"/>
                  <a:gd name="T68" fmla="*/ 1 w 62"/>
                  <a:gd name="T69" fmla="*/ 1 h 92"/>
                  <a:gd name="T70" fmla="*/ 1 w 62"/>
                  <a:gd name="T71" fmla="*/ 1 h 92"/>
                  <a:gd name="T72" fmla="*/ 1 w 62"/>
                  <a:gd name="T73" fmla="*/ 1 h 92"/>
                  <a:gd name="T74" fmla="*/ 1 w 62"/>
                  <a:gd name="T75" fmla="*/ 1 h 92"/>
                  <a:gd name="T76" fmla="*/ 1 w 62"/>
                  <a:gd name="T77" fmla="*/ 1 h 92"/>
                  <a:gd name="T78" fmla="*/ 1 w 62"/>
                  <a:gd name="T79" fmla="*/ 1 h 92"/>
                  <a:gd name="T80" fmla="*/ 1 w 62"/>
                  <a:gd name="T81" fmla="*/ 1 h 92"/>
                  <a:gd name="T82" fmla="*/ 1 w 62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" h="92">
                    <a:moveTo>
                      <a:pt x="23" y="0"/>
                    </a:move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9" y="7"/>
                    </a:lnTo>
                    <a:lnTo>
                      <a:pt x="5" y="12"/>
                    </a:lnTo>
                    <a:lnTo>
                      <a:pt x="3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4" y="62"/>
                    </a:lnTo>
                    <a:lnTo>
                      <a:pt x="8" y="68"/>
                    </a:lnTo>
                    <a:lnTo>
                      <a:pt x="11" y="74"/>
                    </a:lnTo>
                    <a:lnTo>
                      <a:pt x="15" y="79"/>
                    </a:lnTo>
                    <a:lnTo>
                      <a:pt x="19" y="84"/>
                    </a:lnTo>
                    <a:lnTo>
                      <a:pt x="25" y="88"/>
                    </a:lnTo>
                    <a:lnTo>
                      <a:pt x="29" y="90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8" y="92"/>
                    </a:lnTo>
                    <a:lnTo>
                      <a:pt x="41" y="92"/>
                    </a:lnTo>
                    <a:lnTo>
                      <a:pt x="42" y="92"/>
                    </a:lnTo>
                    <a:lnTo>
                      <a:pt x="45" y="90"/>
                    </a:lnTo>
                    <a:lnTo>
                      <a:pt x="48" y="89"/>
                    </a:lnTo>
                    <a:lnTo>
                      <a:pt x="52" y="86"/>
                    </a:lnTo>
                    <a:lnTo>
                      <a:pt x="56" y="81"/>
                    </a:lnTo>
                    <a:lnTo>
                      <a:pt x="59" y="74"/>
                    </a:lnTo>
                    <a:lnTo>
                      <a:pt x="62" y="67"/>
                    </a:lnTo>
                    <a:lnTo>
                      <a:pt x="62" y="57"/>
                    </a:lnTo>
                    <a:lnTo>
                      <a:pt x="62" y="49"/>
                    </a:lnTo>
                    <a:lnTo>
                      <a:pt x="60" y="40"/>
                    </a:lnTo>
                    <a:lnTo>
                      <a:pt x="58" y="31"/>
                    </a:lnTo>
                    <a:lnTo>
                      <a:pt x="53" y="24"/>
                    </a:lnTo>
                    <a:lnTo>
                      <a:pt x="51" y="18"/>
                    </a:lnTo>
                    <a:lnTo>
                      <a:pt x="47" y="12"/>
                    </a:lnTo>
                    <a:lnTo>
                      <a:pt x="41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3" name="Freeform 1323"/>
              <p:cNvSpPr>
                <a:spLocks/>
              </p:cNvSpPr>
              <p:nvPr userDrawn="1"/>
            </p:nvSpPr>
            <p:spPr bwMode="auto">
              <a:xfrm>
                <a:off x="3221" y="2397"/>
                <a:ext cx="29" cy="44"/>
              </a:xfrm>
              <a:custGeom>
                <a:avLst/>
                <a:gdLst>
                  <a:gd name="T0" fmla="*/ 1 w 56"/>
                  <a:gd name="T1" fmla="*/ 0 h 90"/>
                  <a:gd name="T2" fmla="*/ 1 w 56"/>
                  <a:gd name="T3" fmla="*/ 0 h 90"/>
                  <a:gd name="T4" fmla="*/ 1 w 56"/>
                  <a:gd name="T5" fmla="*/ 0 h 90"/>
                  <a:gd name="T6" fmla="*/ 1 w 56"/>
                  <a:gd name="T7" fmla="*/ 0 h 90"/>
                  <a:gd name="T8" fmla="*/ 1 w 56"/>
                  <a:gd name="T9" fmla="*/ 0 h 90"/>
                  <a:gd name="T10" fmla="*/ 1 w 56"/>
                  <a:gd name="T11" fmla="*/ 0 h 90"/>
                  <a:gd name="T12" fmla="*/ 1 w 56"/>
                  <a:gd name="T13" fmla="*/ 0 h 90"/>
                  <a:gd name="T14" fmla="*/ 1 w 56"/>
                  <a:gd name="T15" fmla="*/ 0 h 90"/>
                  <a:gd name="T16" fmla="*/ 1 w 56"/>
                  <a:gd name="T17" fmla="*/ 0 h 90"/>
                  <a:gd name="T18" fmla="*/ 0 w 56"/>
                  <a:gd name="T19" fmla="*/ 0 h 90"/>
                  <a:gd name="T20" fmla="*/ 1 w 56"/>
                  <a:gd name="T21" fmla="*/ 0 h 90"/>
                  <a:gd name="T22" fmla="*/ 1 w 56"/>
                  <a:gd name="T23" fmla="*/ 0 h 90"/>
                  <a:gd name="T24" fmla="*/ 1 w 56"/>
                  <a:gd name="T25" fmla="*/ 0 h 90"/>
                  <a:gd name="T26" fmla="*/ 1 w 56"/>
                  <a:gd name="T27" fmla="*/ 0 h 90"/>
                  <a:gd name="T28" fmla="*/ 1 w 56"/>
                  <a:gd name="T29" fmla="*/ 0 h 90"/>
                  <a:gd name="T30" fmla="*/ 1 w 56"/>
                  <a:gd name="T31" fmla="*/ 0 h 90"/>
                  <a:gd name="T32" fmla="*/ 1 w 56"/>
                  <a:gd name="T33" fmla="*/ 0 h 90"/>
                  <a:gd name="T34" fmla="*/ 1 w 56"/>
                  <a:gd name="T35" fmla="*/ 0 h 90"/>
                  <a:gd name="T36" fmla="*/ 1 w 56"/>
                  <a:gd name="T37" fmla="*/ 0 h 90"/>
                  <a:gd name="T38" fmla="*/ 1 w 56"/>
                  <a:gd name="T39" fmla="*/ 0 h 90"/>
                  <a:gd name="T40" fmla="*/ 1 w 56"/>
                  <a:gd name="T41" fmla="*/ 0 h 90"/>
                  <a:gd name="T42" fmla="*/ 1 w 56"/>
                  <a:gd name="T43" fmla="*/ 0 h 90"/>
                  <a:gd name="T44" fmla="*/ 1 w 56"/>
                  <a:gd name="T45" fmla="*/ 0 h 90"/>
                  <a:gd name="T46" fmla="*/ 1 w 56"/>
                  <a:gd name="T47" fmla="*/ 0 h 90"/>
                  <a:gd name="T48" fmla="*/ 1 w 56"/>
                  <a:gd name="T49" fmla="*/ 0 h 90"/>
                  <a:gd name="T50" fmla="*/ 1 w 56"/>
                  <a:gd name="T51" fmla="*/ 0 h 90"/>
                  <a:gd name="T52" fmla="*/ 1 w 56"/>
                  <a:gd name="T53" fmla="*/ 0 h 90"/>
                  <a:gd name="T54" fmla="*/ 1 w 56"/>
                  <a:gd name="T55" fmla="*/ 0 h 90"/>
                  <a:gd name="T56" fmla="*/ 1 w 56"/>
                  <a:gd name="T57" fmla="*/ 0 h 90"/>
                  <a:gd name="T58" fmla="*/ 1 w 56"/>
                  <a:gd name="T59" fmla="*/ 0 h 90"/>
                  <a:gd name="T60" fmla="*/ 1 w 56"/>
                  <a:gd name="T61" fmla="*/ 0 h 90"/>
                  <a:gd name="T62" fmla="*/ 1 w 56"/>
                  <a:gd name="T63" fmla="*/ 0 h 90"/>
                  <a:gd name="T64" fmla="*/ 1 w 56"/>
                  <a:gd name="T65" fmla="*/ 0 h 90"/>
                  <a:gd name="T66" fmla="*/ 1 w 56"/>
                  <a:gd name="T67" fmla="*/ 0 h 90"/>
                  <a:gd name="T68" fmla="*/ 1 w 56"/>
                  <a:gd name="T69" fmla="*/ 0 h 90"/>
                  <a:gd name="T70" fmla="*/ 1 w 56"/>
                  <a:gd name="T71" fmla="*/ 0 h 90"/>
                  <a:gd name="T72" fmla="*/ 1 w 56"/>
                  <a:gd name="T73" fmla="*/ 0 h 90"/>
                  <a:gd name="T74" fmla="*/ 1 w 56"/>
                  <a:gd name="T75" fmla="*/ 0 h 90"/>
                  <a:gd name="T76" fmla="*/ 1 w 56"/>
                  <a:gd name="T77" fmla="*/ 0 h 90"/>
                  <a:gd name="T78" fmla="*/ 1 w 56"/>
                  <a:gd name="T79" fmla="*/ 0 h 90"/>
                  <a:gd name="T80" fmla="*/ 1 w 56"/>
                  <a:gd name="T81" fmla="*/ 0 h 90"/>
                  <a:gd name="T82" fmla="*/ 1 w 56"/>
                  <a:gd name="T83" fmla="*/ 0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6" h="90">
                    <a:moveTo>
                      <a:pt x="20" y="0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8" y="9"/>
                    </a:lnTo>
                    <a:lnTo>
                      <a:pt x="5" y="16"/>
                    </a:lnTo>
                    <a:lnTo>
                      <a:pt x="2" y="22"/>
                    </a:lnTo>
                    <a:lnTo>
                      <a:pt x="1" y="29"/>
                    </a:lnTo>
                    <a:lnTo>
                      <a:pt x="0" y="38"/>
                    </a:lnTo>
                    <a:lnTo>
                      <a:pt x="1" y="47"/>
                    </a:lnTo>
                    <a:lnTo>
                      <a:pt x="2" y="55"/>
                    </a:lnTo>
                    <a:lnTo>
                      <a:pt x="5" y="64"/>
                    </a:lnTo>
                    <a:lnTo>
                      <a:pt x="8" y="71"/>
                    </a:lnTo>
                    <a:lnTo>
                      <a:pt x="11" y="76"/>
                    </a:lnTo>
                    <a:lnTo>
                      <a:pt x="15" y="80"/>
                    </a:lnTo>
                    <a:lnTo>
                      <a:pt x="19" y="84"/>
                    </a:lnTo>
                    <a:lnTo>
                      <a:pt x="23" y="87"/>
                    </a:lnTo>
                    <a:lnTo>
                      <a:pt x="27" y="88"/>
                    </a:lnTo>
                    <a:lnTo>
                      <a:pt x="31" y="90"/>
                    </a:lnTo>
                    <a:lnTo>
                      <a:pt x="35" y="88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4" y="86"/>
                    </a:lnTo>
                    <a:lnTo>
                      <a:pt x="46" y="83"/>
                    </a:lnTo>
                    <a:lnTo>
                      <a:pt x="48" y="80"/>
                    </a:lnTo>
                    <a:lnTo>
                      <a:pt x="52" y="75"/>
                    </a:lnTo>
                    <a:lnTo>
                      <a:pt x="55" y="68"/>
                    </a:lnTo>
                    <a:lnTo>
                      <a:pt x="56" y="60"/>
                    </a:lnTo>
                    <a:lnTo>
                      <a:pt x="56" y="51"/>
                    </a:lnTo>
                    <a:lnTo>
                      <a:pt x="56" y="43"/>
                    </a:lnTo>
                    <a:lnTo>
                      <a:pt x="55" y="33"/>
                    </a:lnTo>
                    <a:lnTo>
                      <a:pt x="52" y="25"/>
                    </a:lnTo>
                    <a:lnTo>
                      <a:pt x="49" y="18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8" y="5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4" name="Freeform 1324"/>
              <p:cNvSpPr>
                <a:spLocks/>
              </p:cNvSpPr>
              <p:nvPr userDrawn="1"/>
            </p:nvSpPr>
            <p:spPr bwMode="auto">
              <a:xfrm>
                <a:off x="3276" y="2538"/>
                <a:ext cx="29" cy="44"/>
              </a:xfrm>
              <a:custGeom>
                <a:avLst/>
                <a:gdLst>
                  <a:gd name="T0" fmla="*/ 1 w 58"/>
                  <a:gd name="T1" fmla="*/ 0 h 90"/>
                  <a:gd name="T2" fmla="*/ 1 w 58"/>
                  <a:gd name="T3" fmla="*/ 0 h 90"/>
                  <a:gd name="T4" fmla="*/ 1 w 58"/>
                  <a:gd name="T5" fmla="*/ 0 h 90"/>
                  <a:gd name="T6" fmla="*/ 1 w 58"/>
                  <a:gd name="T7" fmla="*/ 0 h 90"/>
                  <a:gd name="T8" fmla="*/ 1 w 58"/>
                  <a:gd name="T9" fmla="*/ 0 h 90"/>
                  <a:gd name="T10" fmla="*/ 1 w 58"/>
                  <a:gd name="T11" fmla="*/ 0 h 90"/>
                  <a:gd name="T12" fmla="*/ 1 w 58"/>
                  <a:gd name="T13" fmla="*/ 0 h 90"/>
                  <a:gd name="T14" fmla="*/ 1 w 58"/>
                  <a:gd name="T15" fmla="*/ 0 h 90"/>
                  <a:gd name="T16" fmla="*/ 1 w 58"/>
                  <a:gd name="T17" fmla="*/ 0 h 90"/>
                  <a:gd name="T18" fmla="*/ 0 w 58"/>
                  <a:gd name="T19" fmla="*/ 0 h 90"/>
                  <a:gd name="T20" fmla="*/ 0 w 58"/>
                  <a:gd name="T21" fmla="*/ 0 h 90"/>
                  <a:gd name="T22" fmla="*/ 1 w 58"/>
                  <a:gd name="T23" fmla="*/ 0 h 90"/>
                  <a:gd name="T24" fmla="*/ 1 w 58"/>
                  <a:gd name="T25" fmla="*/ 0 h 90"/>
                  <a:gd name="T26" fmla="*/ 1 w 58"/>
                  <a:gd name="T27" fmla="*/ 0 h 90"/>
                  <a:gd name="T28" fmla="*/ 1 w 58"/>
                  <a:gd name="T29" fmla="*/ 0 h 90"/>
                  <a:gd name="T30" fmla="*/ 1 w 58"/>
                  <a:gd name="T31" fmla="*/ 0 h 90"/>
                  <a:gd name="T32" fmla="*/ 1 w 58"/>
                  <a:gd name="T33" fmla="*/ 0 h 90"/>
                  <a:gd name="T34" fmla="*/ 1 w 58"/>
                  <a:gd name="T35" fmla="*/ 0 h 90"/>
                  <a:gd name="T36" fmla="*/ 1 w 58"/>
                  <a:gd name="T37" fmla="*/ 0 h 90"/>
                  <a:gd name="T38" fmla="*/ 1 w 58"/>
                  <a:gd name="T39" fmla="*/ 0 h 90"/>
                  <a:gd name="T40" fmla="*/ 1 w 58"/>
                  <a:gd name="T41" fmla="*/ 0 h 90"/>
                  <a:gd name="T42" fmla="*/ 1 w 58"/>
                  <a:gd name="T43" fmla="*/ 0 h 90"/>
                  <a:gd name="T44" fmla="*/ 1 w 58"/>
                  <a:gd name="T45" fmla="*/ 0 h 90"/>
                  <a:gd name="T46" fmla="*/ 1 w 58"/>
                  <a:gd name="T47" fmla="*/ 0 h 90"/>
                  <a:gd name="T48" fmla="*/ 1 w 58"/>
                  <a:gd name="T49" fmla="*/ 0 h 90"/>
                  <a:gd name="T50" fmla="*/ 1 w 58"/>
                  <a:gd name="T51" fmla="*/ 0 h 90"/>
                  <a:gd name="T52" fmla="*/ 1 w 58"/>
                  <a:gd name="T53" fmla="*/ 0 h 90"/>
                  <a:gd name="T54" fmla="*/ 1 w 58"/>
                  <a:gd name="T55" fmla="*/ 0 h 90"/>
                  <a:gd name="T56" fmla="*/ 1 w 58"/>
                  <a:gd name="T57" fmla="*/ 0 h 90"/>
                  <a:gd name="T58" fmla="*/ 1 w 58"/>
                  <a:gd name="T59" fmla="*/ 0 h 90"/>
                  <a:gd name="T60" fmla="*/ 1 w 58"/>
                  <a:gd name="T61" fmla="*/ 0 h 90"/>
                  <a:gd name="T62" fmla="*/ 1 w 58"/>
                  <a:gd name="T63" fmla="*/ 0 h 90"/>
                  <a:gd name="T64" fmla="*/ 1 w 58"/>
                  <a:gd name="T65" fmla="*/ 0 h 90"/>
                  <a:gd name="T66" fmla="*/ 1 w 58"/>
                  <a:gd name="T67" fmla="*/ 0 h 90"/>
                  <a:gd name="T68" fmla="*/ 1 w 58"/>
                  <a:gd name="T69" fmla="*/ 0 h 90"/>
                  <a:gd name="T70" fmla="*/ 1 w 58"/>
                  <a:gd name="T71" fmla="*/ 0 h 90"/>
                  <a:gd name="T72" fmla="*/ 1 w 58"/>
                  <a:gd name="T73" fmla="*/ 0 h 90"/>
                  <a:gd name="T74" fmla="*/ 1 w 58"/>
                  <a:gd name="T75" fmla="*/ 0 h 90"/>
                  <a:gd name="T76" fmla="*/ 1 w 58"/>
                  <a:gd name="T77" fmla="*/ 0 h 90"/>
                  <a:gd name="T78" fmla="*/ 1 w 58"/>
                  <a:gd name="T79" fmla="*/ 0 h 90"/>
                  <a:gd name="T80" fmla="*/ 1 w 58"/>
                  <a:gd name="T81" fmla="*/ 0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" h="90">
                    <a:moveTo>
                      <a:pt x="22" y="0"/>
                    </a:moveTo>
                    <a:lnTo>
                      <a:pt x="20" y="0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9" y="9"/>
                    </a:lnTo>
                    <a:lnTo>
                      <a:pt x="6" y="14"/>
                    </a:lnTo>
                    <a:lnTo>
                      <a:pt x="3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9" y="69"/>
                    </a:lnTo>
                    <a:lnTo>
                      <a:pt x="11" y="75"/>
                    </a:lnTo>
                    <a:lnTo>
                      <a:pt x="15" y="80"/>
                    </a:lnTo>
                    <a:lnTo>
                      <a:pt x="20" y="84"/>
                    </a:lnTo>
                    <a:lnTo>
                      <a:pt x="24" y="87"/>
                    </a:lnTo>
                    <a:lnTo>
                      <a:pt x="28" y="88"/>
                    </a:lnTo>
                    <a:lnTo>
                      <a:pt x="33" y="90"/>
                    </a:lnTo>
                    <a:lnTo>
                      <a:pt x="37" y="90"/>
                    </a:lnTo>
                    <a:lnTo>
                      <a:pt x="39" y="90"/>
                    </a:lnTo>
                    <a:lnTo>
                      <a:pt x="42" y="88"/>
                    </a:lnTo>
                    <a:lnTo>
                      <a:pt x="43" y="87"/>
                    </a:lnTo>
                    <a:lnTo>
                      <a:pt x="46" y="86"/>
                    </a:lnTo>
                    <a:lnTo>
                      <a:pt x="50" y="81"/>
                    </a:lnTo>
                    <a:lnTo>
                      <a:pt x="54" y="76"/>
                    </a:lnTo>
                    <a:lnTo>
                      <a:pt x="57" y="69"/>
                    </a:lnTo>
                    <a:lnTo>
                      <a:pt x="58" y="61"/>
                    </a:lnTo>
                    <a:lnTo>
                      <a:pt x="58" y="53"/>
                    </a:lnTo>
                    <a:lnTo>
                      <a:pt x="58" y="44"/>
                    </a:lnTo>
                    <a:lnTo>
                      <a:pt x="57" y="36"/>
                    </a:lnTo>
                    <a:lnTo>
                      <a:pt x="54" y="26"/>
                    </a:lnTo>
                    <a:lnTo>
                      <a:pt x="51" y="20"/>
                    </a:lnTo>
                    <a:lnTo>
                      <a:pt x="47" y="14"/>
                    </a:lnTo>
                    <a:lnTo>
                      <a:pt x="43" y="10"/>
                    </a:lnTo>
                    <a:lnTo>
                      <a:pt x="39" y="6"/>
                    </a:lnTo>
                    <a:lnTo>
                      <a:pt x="35" y="3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5" name="Freeform 1325"/>
              <p:cNvSpPr>
                <a:spLocks/>
              </p:cNvSpPr>
              <p:nvPr userDrawn="1"/>
            </p:nvSpPr>
            <p:spPr bwMode="auto">
              <a:xfrm>
                <a:off x="3360" y="2756"/>
                <a:ext cx="30" cy="45"/>
              </a:xfrm>
              <a:custGeom>
                <a:avLst/>
                <a:gdLst>
                  <a:gd name="T0" fmla="*/ 0 w 62"/>
                  <a:gd name="T1" fmla="*/ 0 h 91"/>
                  <a:gd name="T2" fmla="*/ 0 w 62"/>
                  <a:gd name="T3" fmla="*/ 0 h 91"/>
                  <a:gd name="T4" fmla="*/ 0 w 62"/>
                  <a:gd name="T5" fmla="*/ 0 h 91"/>
                  <a:gd name="T6" fmla="*/ 0 w 62"/>
                  <a:gd name="T7" fmla="*/ 0 h 91"/>
                  <a:gd name="T8" fmla="*/ 0 w 62"/>
                  <a:gd name="T9" fmla="*/ 0 h 91"/>
                  <a:gd name="T10" fmla="*/ 0 w 62"/>
                  <a:gd name="T11" fmla="*/ 0 h 91"/>
                  <a:gd name="T12" fmla="*/ 0 w 62"/>
                  <a:gd name="T13" fmla="*/ 0 h 91"/>
                  <a:gd name="T14" fmla="*/ 0 w 62"/>
                  <a:gd name="T15" fmla="*/ 0 h 91"/>
                  <a:gd name="T16" fmla="*/ 0 w 62"/>
                  <a:gd name="T17" fmla="*/ 0 h 91"/>
                  <a:gd name="T18" fmla="*/ 0 w 62"/>
                  <a:gd name="T19" fmla="*/ 0 h 91"/>
                  <a:gd name="T20" fmla="*/ 0 w 62"/>
                  <a:gd name="T21" fmla="*/ 0 h 91"/>
                  <a:gd name="T22" fmla="*/ 0 w 62"/>
                  <a:gd name="T23" fmla="*/ 0 h 91"/>
                  <a:gd name="T24" fmla="*/ 0 w 62"/>
                  <a:gd name="T25" fmla="*/ 0 h 91"/>
                  <a:gd name="T26" fmla="*/ 0 w 62"/>
                  <a:gd name="T27" fmla="*/ 0 h 91"/>
                  <a:gd name="T28" fmla="*/ 0 w 62"/>
                  <a:gd name="T29" fmla="*/ 0 h 91"/>
                  <a:gd name="T30" fmla="*/ 0 w 62"/>
                  <a:gd name="T31" fmla="*/ 0 h 91"/>
                  <a:gd name="T32" fmla="*/ 0 w 62"/>
                  <a:gd name="T33" fmla="*/ 0 h 91"/>
                  <a:gd name="T34" fmla="*/ 0 w 62"/>
                  <a:gd name="T35" fmla="*/ 0 h 91"/>
                  <a:gd name="T36" fmla="*/ 0 w 62"/>
                  <a:gd name="T37" fmla="*/ 0 h 91"/>
                  <a:gd name="T38" fmla="*/ 0 w 62"/>
                  <a:gd name="T39" fmla="*/ 0 h 91"/>
                  <a:gd name="T40" fmla="*/ 0 w 62"/>
                  <a:gd name="T41" fmla="*/ 0 h 91"/>
                  <a:gd name="T42" fmla="*/ 0 w 62"/>
                  <a:gd name="T43" fmla="*/ 0 h 91"/>
                  <a:gd name="T44" fmla="*/ 0 w 62"/>
                  <a:gd name="T45" fmla="*/ 0 h 91"/>
                  <a:gd name="T46" fmla="*/ 0 w 62"/>
                  <a:gd name="T47" fmla="*/ 0 h 91"/>
                  <a:gd name="T48" fmla="*/ 0 w 62"/>
                  <a:gd name="T49" fmla="*/ 0 h 91"/>
                  <a:gd name="T50" fmla="*/ 0 w 62"/>
                  <a:gd name="T51" fmla="*/ 0 h 91"/>
                  <a:gd name="T52" fmla="*/ 0 w 62"/>
                  <a:gd name="T53" fmla="*/ 0 h 91"/>
                  <a:gd name="T54" fmla="*/ 0 w 62"/>
                  <a:gd name="T55" fmla="*/ 0 h 91"/>
                  <a:gd name="T56" fmla="*/ 0 w 62"/>
                  <a:gd name="T57" fmla="*/ 0 h 91"/>
                  <a:gd name="T58" fmla="*/ 0 w 62"/>
                  <a:gd name="T59" fmla="*/ 0 h 91"/>
                  <a:gd name="T60" fmla="*/ 0 w 62"/>
                  <a:gd name="T61" fmla="*/ 0 h 91"/>
                  <a:gd name="T62" fmla="*/ 0 w 62"/>
                  <a:gd name="T63" fmla="*/ 0 h 91"/>
                  <a:gd name="T64" fmla="*/ 0 w 62"/>
                  <a:gd name="T65" fmla="*/ 0 h 91"/>
                  <a:gd name="T66" fmla="*/ 0 w 62"/>
                  <a:gd name="T67" fmla="*/ 0 h 91"/>
                  <a:gd name="T68" fmla="*/ 0 w 62"/>
                  <a:gd name="T69" fmla="*/ 0 h 91"/>
                  <a:gd name="T70" fmla="*/ 0 w 62"/>
                  <a:gd name="T71" fmla="*/ 0 h 91"/>
                  <a:gd name="T72" fmla="*/ 0 w 62"/>
                  <a:gd name="T73" fmla="*/ 0 h 91"/>
                  <a:gd name="T74" fmla="*/ 0 w 62"/>
                  <a:gd name="T75" fmla="*/ 0 h 91"/>
                  <a:gd name="T76" fmla="*/ 0 w 62"/>
                  <a:gd name="T77" fmla="*/ 0 h 91"/>
                  <a:gd name="T78" fmla="*/ 0 w 62"/>
                  <a:gd name="T79" fmla="*/ 0 h 91"/>
                  <a:gd name="T80" fmla="*/ 0 w 62"/>
                  <a:gd name="T81" fmla="*/ 0 h 91"/>
                  <a:gd name="T82" fmla="*/ 0 w 62"/>
                  <a:gd name="T83" fmla="*/ 0 h 91"/>
                  <a:gd name="T84" fmla="*/ 0 w 62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91">
                    <a:moveTo>
                      <a:pt x="23" y="0"/>
                    </a:moveTo>
                    <a:lnTo>
                      <a:pt x="21" y="0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3" y="52"/>
                    </a:lnTo>
                    <a:lnTo>
                      <a:pt x="6" y="61"/>
                    </a:lnTo>
                    <a:lnTo>
                      <a:pt x="8" y="68"/>
                    </a:lnTo>
                    <a:lnTo>
                      <a:pt x="11" y="74"/>
                    </a:lnTo>
                    <a:lnTo>
                      <a:pt x="15" y="80"/>
                    </a:lnTo>
                    <a:lnTo>
                      <a:pt x="19" y="84"/>
                    </a:lnTo>
                    <a:lnTo>
                      <a:pt x="25" y="87"/>
                    </a:lnTo>
                    <a:lnTo>
                      <a:pt x="29" y="90"/>
                    </a:lnTo>
                    <a:lnTo>
                      <a:pt x="34" y="91"/>
                    </a:lnTo>
                    <a:lnTo>
                      <a:pt x="39" y="91"/>
                    </a:lnTo>
                    <a:lnTo>
                      <a:pt x="41" y="91"/>
                    </a:lnTo>
                    <a:lnTo>
                      <a:pt x="43" y="91"/>
                    </a:lnTo>
                    <a:lnTo>
                      <a:pt x="45" y="90"/>
                    </a:lnTo>
                    <a:lnTo>
                      <a:pt x="47" y="88"/>
                    </a:lnTo>
                    <a:lnTo>
                      <a:pt x="50" y="87"/>
                    </a:lnTo>
                    <a:lnTo>
                      <a:pt x="52" y="84"/>
                    </a:lnTo>
                    <a:lnTo>
                      <a:pt x="56" y="79"/>
                    </a:lnTo>
                    <a:lnTo>
                      <a:pt x="59" y="73"/>
                    </a:lnTo>
                    <a:lnTo>
                      <a:pt x="61" y="65"/>
                    </a:lnTo>
                    <a:lnTo>
                      <a:pt x="62" y="57"/>
                    </a:lnTo>
                    <a:lnTo>
                      <a:pt x="61" y="48"/>
                    </a:lnTo>
                    <a:lnTo>
                      <a:pt x="59" y="39"/>
                    </a:lnTo>
                    <a:lnTo>
                      <a:pt x="56" y="30"/>
                    </a:lnTo>
                    <a:lnTo>
                      <a:pt x="54" y="24"/>
                    </a:lnTo>
                    <a:lnTo>
                      <a:pt x="50" y="17"/>
                    </a:lnTo>
                    <a:lnTo>
                      <a:pt x="45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6" name="Freeform 1326"/>
              <p:cNvSpPr>
                <a:spLocks/>
              </p:cNvSpPr>
              <p:nvPr userDrawn="1"/>
            </p:nvSpPr>
            <p:spPr bwMode="auto">
              <a:xfrm>
                <a:off x="3195" y="2327"/>
                <a:ext cx="28" cy="45"/>
              </a:xfrm>
              <a:custGeom>
                <a:avLst/>
                <a:gdLst>
                  <a:gd name="T0" fmla="*/ 1 w 55"/>
                  <a:gd name="T1" fmla="*/ 0 h 89"/>
                  <a:gd name="T2" fmla="*/ 1 w 55"/>
                  <a:gd name="T3" fmla="*/ 1 h 89"/>
                  <a:gd name="T4" fmla="*/ 1 w 55"/>
                  <a:gd name="T5" fmla="*/ 1 h 89"/>
                  <a:gd name="T6" fmla="*/ 1 w 55"/>
                  <a:gd name="T7" fmla="*/ 1 h 89"/>
                  <a:gd name="T8" fmla="*/ 1 w 55"/>
                  <a:gd name="T9" fmla="*/ 1 h 89"/>
                  <a:gd name="T10" fmla="*/ 1 w 55"/>
                  <a:gd name="T11" fmla="*/ 1 h 89"/>
                  <a:gd name="T12" fmla="*/ 1 w 55"/>
                  <a:gd name="T13" fmla="*/ 1 h 89"/>
                  <a:gd name="T14" fmla="*/ 1 w 55"/>
                  <a:gd name="T15" fmla="*/ 1 h 89"/>
                  <a:gd name="T16" fmla="*/ 1 w 55"/>
                  <a:gd name="T17" fmla="*/ 1 h 89"/>
                  <a:gd name="T18" fmla="*/ 0 w 55"/>
                  <a:gd name="T19" fmla="*/ 1 h 89"/>
                  <a:gd name="T20" fmla="*/ 0 w 55"/>
                  <a:gd name="T21" fmla="*/ 1 h 89"/>
                  <a:gd name="T22" fmla="*/ 0 w 55"/>
                  <a:gd name="T23" fmla="*/ 1 h 89"/>
                  <a:gd name="T24" fmla="*/ 1 w 55"/>
                  <a:gd name="T25" fmla="*/ 1 h 89"/>
                  <a:gd name="T26" fmla="*/ 1 w 55"/>
                  <a:gd name="T27" fmla="*/ 1 h 89"/>
                  <a:gd name="T28" fmla="*/ 1 w 55"/>
                  <a:gd name="T29" fmla="*/ 1 h 89"/>
                  <a:gd name="T30" fmla="*/ 1 w 55"/>
                  <a:gd name="T31" fmla="*/ 1 h 89"/>
                  <a:gd name="T32" fmla="*/ 1 w 55"/>
                  <a:gd name="T33" fmla="*/ 1 h 89"/>
                  <a:gd name="T34" fmla="*/ 1 w 55"/>
                  <a:gd name="T35" fmla="*/ 1 h 89"/>
                  <a:gd name="T36" fmla="*/ 1 w 55"/>
                  <a:gd name="T37" fmla="*/ 1 h 89"/>
                  <a:gd name="T38" fmla="*/ 1 w 55"/>
                  <a:gd name="T39" fmla="*/ 1 h 89"/>
                  <a:gd name="T40" fmla="*/ 1 w 55"/>
                  <a:gd name="T41" fmla="*/ 1 h 89"/>
                  <a:gd name="T42" fmla="*/ 1 w 55"/>
                  <a:gd name="T43" fmla="*/ 1 h 89"/>
                  <a:gd name="T44" fmla="*/ 1 w 55"/>
                  <a:gd name="T45" fmla="*/ 1 h 89"/>
                  <a:gd name="T46" fmla="*/ 1 w 55"/>
                  <a:gd name="T47" fmla="*/ 1 h 89"/>
                  <a:gd name="T48" fmla="*/ 1 w 55"/>
                  <a:gd name="T49" fmla="*/ 1 h 89"/>
                  <a:gd name="T50" fmla="*/ 1 w 55"/>
                  <a:gd name="T51" fmla="*/ 1 h 89"/>
                  <a:gd name="T52" fmla="*/ 1 w 55"/>
                  <a:gd name="T53" fmla="*/ 1 h 89"/>
                  <a:gd name="T54" fmla="*/ 1 w 55"/>
                  <a:gd name="T55" fmla="*/ 1 h 89"/>
                  <a:gd name="T56" fmla="*/ 1 w 55"/>
                  <a:gd name="T57" fmla="*/ 1 h 89"/>
                  <a:gd name="T58" fmla="*/ 1 w 55"/>
                  <a:gd name="T59" fmla="*/ 1 h 89"/>
                  <a:gd name="T60" fmla="*/ 1 w 55"/>
                  <a:gd name="T61" fmla="*/ 1 h 89"/>
                  <a:gd name="T62" fmla="*/ 1 w 55"/>
                  <a:gd name="T63" fmla="*/ 1 h 89"/>
                  <a:gd name="T64" fmla="*/ 1 w 55"/>
                  <a:gd name="T65" fmla="*/ 1 h 89"/>
                  <a:gd name="T66" fmla="*/ 1 w 55"/>
                  <a:gd name="T67" fmla="*/ 1 h 89"/>
                  <a:gd name="T68" fmla="*/ 1 w 55"/>
                  <a:gd name="T69" fmla="*/ 1 h 89"/>
                  <a:gd name="T70" fmla="*/ 1 w 55"/>
                  <a:gd name="T71" fmla="*/ 1 h 89"/>
                  <a:gd name="T72" fmla="*/ 1 w 55"/>
                  <a:gd name="T73" fmla="*/ 1 h 89"/>
                  <a:gd name="T74" fmla="*/ 1 w 55"/>
                  <a:gd name="T75" fmla="*/ 1 h 89"/>
                  <a:gd name="T76" fmla="*/ 1 w 55"/>
                  <a:gd name="T77" fmla="*/ 1 h 89"/>
                  <a:gd name="T78" fmla="*/ 1 w 55"/>
                  <a:gd name="T79" fmla="*/ 0 h 89"/>
                  <a:gd name="T80" fmla="*/ 1 w 55"/>
                  <a:gd name="T81" fmla="*/ 0 h 89"/>
                  <a:gd name="T82" fmla="*/ 1 w 55"/>
                  <a:gd name="T83" fmla="*/ 0 h 89"/>
                  <a:gd name="T84" fmla="*/ 1 w 55"/>
                  <a:gd name="T85" fmla="*/ 0 h 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" h="89">
                    <a:moveTo>
                      <a:pt x="20" y="0"/>
                    </a:moveTo>
                    <a:lnTo>
                      <a:pt x="18" y="1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4" y="16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4" y="81"/>
                    </a:lnTo>
                    <a:lnTo>
                      <a:pt x="18" y="83"/>
                    </a:lnTo>
                    <a:lnTo>
                      <a:pt x="22" y="86"/>
                    </a:lnTo>
                    <a:lnTo>
                      <a:pt x="26" y="88"/>
                    </a:lnTo>
                    <a:lnTo>
                      <a:pt x="31" y="89"/>
                    </a:lnTo>
                    <a:lnTo>
                      <a:pt x="35" y="88"/>
                    </a:lnTo>
                    <a:lnTo>
                      <a:pt x="38" y="88"/>
                    </a:lnTo>
                    <a:lnTo>
                      <a:pt x="39" y="86"/>
                    </a:lnTo>
                    <a:lnTo>
                      <a:pt x="42" y="86"/>
                    </a:lnTo>
                    <a:lnTo>
                      <a:pt x="43" y="83"/>
                    </a:lnTo>
                    <a:lnTo>
                      <a:pt x="47" y="79"/>
                    </a:lnTo>
                    <a:lnTo>
                      <a:pt x="51" y="74"/>
                    </a:lnTo>
                    <a:lnTo>
                      <a:pt x="53" y="66"/>
                    </a:lnTo>
                    <a:lnTo>
                      <a:pt x="54" y="59"/>
                    </a:lnTo>
                    <a:lnTo>
                      <a:pt x="55" y="50"/>
                    </a:lnTo>
                    <a:lnTo>
                      <a:pt x="54" y="41"/>
                    </a:lnTo>
                    <a:lnTo>
                      <a:pt x="53" y="33"/>
                    </a:lnTo>
                    <a:lnTo>
                      <a:pt x="50" y="24"/>
                    </a:lnTo>
                    <a:lnTo>
                      <a:pt x="47" y="17"/>
                    </a:lnTo>
                    <a:lnTo>
                      <a:pt x="44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7" name="Freeform 1327"/>
              <p:cNvSpPr>
                <a:spLocks/>
              </p:cNvSpPr>
              <p:nvPr userDrawn="1"/>
            </p:nvSpPr>
            <p:spPr bwMode="auto">
              <a:xfrm>
                <a:off x="3417" y="2905"/>
                <a:ext cx="32" cy="47"/>
              </a:xfrm>
              <a:custGeom>
                <a:avLst/>
                <a:gdLst>
                  <a:gd name="T0" fmla="*/ 1 w 63"/>
                  <a:gd name="T1" fmla="*/ 0 h 93"/>
                  <a:gd name="T2" fmla="*/ 1 w 63"/>
                  <a:gd name="T3" fmla="*/ 0 h 93"/>
                  <a:gd name="T4" fmla="*/ 1 w 63"/>
                  <a:gd name="T5" fmla="*/ 1 h 93"/>
                  <a:gd name="T6" fmla="*/ 1 w 63"/>
                  <a:gd name="T7" fmla="*/ 1 h 93"/>
                  <a:gd name="T8" fmla="*/ 1 w 63"/>
                  <a:gd name="T9" fmla="*/ 1 h 93"/>
                  <a:gd name="T10" fmla="*/ 1 w 63"/>
                  <a:gd name="T11" fmla="*/ 1 h 93"/>
                  <a:gd name="T12" fmla="*/ 1 w 63"/>
                  <a:gd name="T13" fmla="*/ 1 h 93"/>
                  <a:gd name="T14" fmla="*/ 1 w 63"/>
                  <a:gd name="T15" fmla="*/ 1 h 93"/>
                  <a:gd name="T16" fmla="*/ 1 w 63"/>
                  <a:gd name="T17" fmla="*/ 1 h 93"/>
                  <a:gd name="T18" fmla="*/ 0 w 63"/>
                  <a:gd name="T19" fmla="*/ 1 h 93"/>
                  <a:gd name="T20" fmla="*/ 0 w 63"/>
                  <a:gd name="T21" fmla="*/ 1 h 93"/>
                  <a:gd name="T22" fmla="*/ 1 w 63"/>
                  <a:gd name="T23" fmla="*/ 1 h 93"/>
                  <a:gd name="T24" fmla="*/ 1 w 63"/>
                  <a:gd name="T25" fmla="*/ 1 h 93"/>
                  <a:gd name="T26" fmla="*/ 1 w 63"/>
                  <a:gd name="T27" fmla="*/ 1 h 93"/>
                  <a:gd name="T28" fmla="*/ 1 w 63"/>
                  <a:gd name="T29" fmla="*/ 1 h 93"/>
                  <a:gd name="T30" fmla="*/ 1 w 63"/>
                  <a:gd name="T31" fmla="*/ 1 h 93"/>
                  <a:gd name="T32" fmla="*/ 1 w 63"/>
                  <a:gd name="T33" fmla="*/ 1 h 93"/>
                  <a:gd name="T34" fmla="*/ 1 w 63"/>
                  <a:gd name="T35" fmla="*/ 1 h 93"/>
                  <a:gd name="T36" fmla="*/ 1 w 63"/>
                  <a:gd name="T37" fmla="*/ 1 h 93"/>
                  <a:gd name="T38" fmla="*/ 1 w 63"/>
                  <a:gd name="T39" fmla="*/ 1 h 93"/>
                  <a:gd name="T40" fmla="*/ 1 w 63"/>
                  <a:gd name="T41" fmla="*/ 1 h 93"/>
                  <a:gd name="T42" fmla="*/ 1 w 63"/>
                  <a:gd name="T43" fmla="*/ 1 h 93"/>
                  <a:gd name="T44" fmla="*/ 1 w 63"/>
                  <a:gd name="T45" fmla="*/ 1 h 93"/>
                  <a:gd name="T46" fmla="*/ 1 w 63"/>
                  <a:gd name="T47" fmla="*/ 1 h 93"/>
                  <a:gd name="T48" fmla="*/ 1 w 63"/>
                  <a:gd name="T49" fmla="*/ 1 h 93"/>
                  <a:gd name="T50" fmla="*/ 1 w 63"/>
                  <a:gd name="T51" fmla="*/ 1 h 93"/>
                  <a:gd name="T52" fmla="*/ 1 w 63"/>
                  <a:gd name="T53" fmla="*/ 1 h 93"/>
                  <a:gd name="T54" fmla="*/ 1 w 63"/>
                  <a:gd name="T55" fmla="*/ 1 h 93"/>
                  <a:gd name="T56" fmla="*/ 1 w 63"/>
                  <a:gd name="T57" fmla="*/ 1 h 93"/>
                  <a:gd name="T58" fmla="*/ 1 w 63"/>
                  <a:gd name="T59" fmla="*/ 1 h 93"/>
                  <a:gd name="T60" fmla="*/ 1 w 63"/>
                  <a:gd name="T61" fmla="*/ 1 h 93"/>
                  <a:gd name="T62" fmla="*/ 1 w 63"/>
                  <a:gd name="T63" fmla="*/ 1 h 93"/>
                  <a:gd name="T64" fmla="*/ 1 w 63"/>
                  <a:gd name="T65" fmla="*/ 1 h 93"/>
                  <a:gd name="T66" fmla="*/ 1 w 63"/>
                  <a:gd name="T67" fmla="*/ 1 h 93"/>
                  <a:gd name="T68" fmla="*/ 1 w 63"/>
                  <a:gd name="T69" fmla="*/ 1 h 93"/>
                  <a:gd name="T70" fmla="*/ 1 w 63"/>
                  <a:gd name="T71" fmla="*/ 1 h 93"/>
                  <a:gd name="T72" fmla="*/ 1 w 63"/>
                  <a:gd name="T73" fmla="*/ 1 h 93"/>
                  <a:gd name="T74" fmla="*/ 1 w 63"/>
                  <a:gd name="T75" fmla="*/ 1 h 93"/>
                  <a:gd name="T76" fmla="*/ 1 w 63"/>
                  <a:gd name="T77" fmla="*/ 1 h 93"/>
                  <a:gd name="T78" fmla="*/ 1 w 63"/>
                  <a:gd name="T79" fmla="*/ 1 h 93"/>
                  <a:gd name="T80" fmla="*/ 1 w 63"/>
                  <a:gd name="T81" fmla="*/ 0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" h="93">
                    <a:moveTo>
                      <a:pt x="23" y="0"/>
                    </a:moveTo>
                    <a:lnTo>
                      <a:pt x="22" y="0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5" y="60"/>
                    </a:lnTo>
                    <a:lnTo>
                      <a:pt x="8" y="67"/>
                    </a:lnTo>
                    <a:lnTo>
                      <a:pt x="12" y="74"/>
                    </a:lnTo>
                    <a:lnTo>
                      <a:pt x="16" y="80"/>
                    </a:lnTo>
                    <a:lnTo>
                      <a:pt x="20" y="84"/>
                    </a:lnTo>
                    <a:lnTo>
                      <a:pt x="24" y="88"/>
                    </a:lnTo>
                    <a:lnTo>
                      <a:pt x="30" y="91"/>
                    </a:lnTo>
                    <a:lnTo>
                      <a:pt x="34" y="92"/>
                    </a:lnTo>
                    <a:lnTo>
                      <a:pt x="39" y="93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9" y="91"/>
                    </a:lnTo>
                    <a:lnTo>
                      <a:pt x="53" y="87"/>
                    </a:lnTo>
                    <a:lnTo>
                      <a:pt x="57" y="81"/>
                    </a:lnTo>
                    <a:lnTo>
                      <a:pt x="60" y="76"/>
                    </a:lnTo>
                    <a:lnTo>
                      <a:pt x="63" y="67"/>
                    </a:lnTo>
                    <a:lnTo>
                      <a:pt x="63" y="59"/>
                    </a:lnTo>
                    <a:lnTo>
                      <a:pt x="63" y="51"/>
                    </a:lnTo>
                    <a:lnTo>
                      <a:pt x="61" y="41"/>
                    </a:lnTo>
                    <a:lnTo>
                      <a:pt x="59" y="32"/>
                    </a:lnTo>
                    <a:lnTo>
                      <a:pt x="55" y="25"/>
                    </a:lnTo>
                    <a:lnTo>
                      <a:pt x="52" y="19"/>
                    </a:lnTo>
                    <a:lnTo>
                      <a:pt x="48" y="14"/>
                    </a:lnTo>
                    <a:lnTo>
                      <a:pt x="42" y="8"/>
                    </a:lnTo>
                    <a:lnTo>
                      <a:pt x="38" y="5"/>
                    </a:lnTo>
                    <a:lnTo>
                      <a:pt x="33" y="3"/>
                    </a:lnTo>
                    <a:lnTo>
                      <a:pt x="2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8" name="Freeform 1328"/>
              <p:cNvSpPr>
                <a:spLocks/>
              </p:cNvSpPr>
              <p:nvPr userDrawn="1"/>
            </p:nvSpPr>
            <p:spPr bwMode="auto">
              <a:xfrm>
                <a:off x="3249" y="2466"/>
                <a:ext cx="28" cy="46"/>
              </a:xfrm>
              <a:custGeom>
                <a:avLst/>
                <a:gdLst>
                  <a:gd name="T0" fmla="*/ 1 w 56"/>
                  <a:gd name="T1" fmla="*/ 1 h 91"/>
                  <a:gd name="T2" fmla="*/ 1 w 56"/>
                  <a:gd name="T3" fmla="*/ 1 h 91"/>
                  <a:gd name="T4" fmla="*/ 1 w 56"/>
                  <a:gd name="T5" fmla="*/ 1 h 91"/>
                  <a:gd name="T6" fmla="*/ 1 w 56"/>
                  <a:gd name="T7" fmla="*/ 1 h 91"/>
                  <a:gd name="T8" fmla="*/ 1 w 56"/>
                  <a:gd name="T9" fmla="*/ 1 h 91"/>
                  <a:gd name="T10" fmla="*/ 1 w 56"/>
                  <a:gd name="T11" fmla="*/ 1 h 91"/>
                  <a:gd name="T12" fmla="*/ 1 w 56"/>
                  <a:gd name="T13" fmla="*/ 1 h 91"/>
                  <a:gd name="T14" fmla="*/ 1 w 56"/>
                  <a:gd name="T15" fmla="*/ 1 h 91"/>
                  <a:gd name="T16" fmla="*/ 0 w 56"/>
                  <a:gd name="T17" fmla="*/ 1 h 91"/>
                  <a:gd name="T18" fmla="*/ 0 w 56"/>
                  <a:gd name="T19" fmla="*/ 1 h 91"/>
                  <a:gd name="T20" fmla="*/ 0 w 56"/>
                  <a:gd name="T21" fmla="*/ 1 h 91"/>
                  <a:gd name="T22" fmla="*/ 1 w 56"/>
                  <a:gd name="T23" fmla="*/ 1 h 91"/>
                  <a:gd name="T24" fmla="*/ 1 w 56"/>
                  <a:gd name="T25" fmla="*/ 1 h 91"/>
                  <a:gd name="T26" fmla="*/ 1 w 56"/>
                  <a:gd name="T27" fmla="*/ 1 h 91"/>
                  <a:gd name="T28" fmla="*/ 1 w 56"/>
                  <a:gd name="T29" fmla="*/ 1 h 91"/>
                  <a:gd name="T30" fmla="*/ 1 w 56"/>
                  <a:gd name="T31" fmla="*/ 1 h 91"/>
                  <a:gd name="T32" fmla="*/ 1 w 56"/>
                  <a:gd name="T33" fmla="*/ 1 h 91"/>
                  <a:gd name="T34" fmla="*/ 1 w 56"/>
                  <a:gd name="T35" fmla="*/ 1 h 91"/>
                  <a:gd name="T36" fmla="*/ 1 w 56"/>
                  <a:gd name="T37" fmla="*/ 1 h 91"/>
                  <a:gd name="T38" fmla="*/ 1 w 56"/>
                  <a:gd name="T39" fmla="*/ 1 h 91"/>
                  <a:gd name="T40" fmla="*/ 1 w 56"/>
                  <a:gd name="T41" fmla="*/ 1 h 91"/>
                  <a:gd name="T42" fmla="*/ 1 w 56"/>
                  <a:gd name="T43" fmla="*/ 1 h 91"/>
                  <a:gd name="T44" fmla="*/ 1 w 56"/>
                  <a:gd name="T45" fmla="*/ 1 h 91"/>
                  <a:gd name="T46" fmla="*/ 1 w 56"/>
                  <a:gd name="T47" fmla="*/ 1 h 91"/>
                  <a:gd name="T48" fmla="*/ 1 w 56"/>
                  <a:gd name="T49" fmla="*/ 1 h 91"/>
                  <a:gd name="T50" fmla="*/ 1 w 56"/>
                  <a:gd name="T51" fmla="*/ 1 h 91"/>
                  <a:gd name="T52" fmla="*/ 1 w 56"/>
                  <a:gd name="T53" fmla="*/ 1 h 91"/>
                  <a:gd name="T54" fmla="*/ 1 w 56"/>
                  <a:gd name="T55" fmla="*/ 1 h 91"/>
                  <a:gd name="T56" fmla="*/ 1 w 56"/>
                  <a:gd name="T57" fmla="*/ 1 h 91"/>
                  <a:gd name="T58" fmla="*/ 1 w 56"/>
                  <a:gd name="T59" fmla="*/ 1 h 91"/>
                  <a:gd name="T60" fmla="*/ 1 w 56"/>
                  <a:gd name="T61" fmla="*/ 1 h 91"/>
                  <a:gd name="T62" fmla="*/ 1 w 56"/>
                  <a:gd name="T63" fmla="*/ 1 h 91"/>
                  <a:gd name="T64" fmla="*/ 1 w 56"/>
                  <a:gd name="T65" fmla="*/ 1 h 91"/>
                  <a:gd name="T66" fmla="*/ 1 w 56"/>
                  <a:gd name="T67" fmla="*/ 1 h 91"/>
                  <a:gd name="T68" fmla="*/ 1 w 56"/>
                  <a:gd name="T69" fmla="*/ 1 h 91"/>
                  <a:gd name="T70" fmla="*/ 1 w 56"/>
                  <a:gd name="T71" fmla="*/ 1 h 91"/>
                  <a:gd name="T72" fmla="*/ 1 w 56"/>
                  <a:gd name="T73" fmla="*/ 1 h 91"/>
                  <a:gd name="T74" fmla="*/ 1 w 56"/>
                  <a:gd name="T75" fmla="*/ 1 h 91"/>
                  <a:gd name="T76" fmla="*/ 1 w 56"/>
                  <a:gd name="T77" fmla="*/ 1 h 91"/>
                  <a:gd name="T78" fmla="*/ 1 w 56"/>
                  <a:gd name="T79" fmla="*/ 0 h 91"/>
                  <a:gd name="T80" fmla="*/ 1 w 56"/>
                  <a:gd name="T81" fmla="*/ 1 h 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91">
                    <a:moveTo>
                      <a:pt x="20" y="2"/>
                    </a:moveTo>
                    <a:lnTo>
                      <a:pt x="18" y="2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7" y="10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1" y="55"/>
                    </a:lnTo>
                    <a:lnTo>
                      <a:pt x="4" y="65"/>
                    </a:lnTo>
                    <a:lnTo>
                      <a:pt x="7" y="70"/>
                    </a:lnTo>
                    <a:lnTo>
                      <a:pt x="9" y="76"/>
                    </a:lnTo>
                    <a:lnTo>
                      <a:pt x="13" y="81"/>
                    </a:lnTo>
                    <a:lnTo>
                      <a:pt x="18" y="84"/>
                    </a:lnTo>
                    <a:lnTo>
                      <a:pt x="22" y="88"/>
                    </a:lnTo>
                    <a:lnTo>
                      <a:pt x="26" y="90"/>
                    </a:lnTo>
                    <a:lnTo>
                      <a:pt x="31" y="91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40" y="90"/>
                    </a:lnTo>
                    <a:lnTo>
                      <a:pt x="41" y="88"/>
                    </a:lnTo>
                    <a:lnTo>
                      <a:pt x="44" y="87"/>
                    </a:lnTo>
                    <a:lnTo>
                      <a:pt x="48" y="83"/>
                    </a:lnTo>
                    <a:lnTo>
                      <a:pt x="52" y="76"/>
                    </a:lnTo>
                    <a:lnTo>
                      <a:pt x="53" y="69"/>
                    </a:lnTo>
                    <a:lnTo>
                      <a:pt x="56" y="62"/>
                    </a:lnTo>
                    <a:lnTo>
                      <a:pt x="56" y="53"/>
                    </a:lnTo>
                    <a:lnTo>
                      <a:pt x="56" y="44"/>
                    </a:lnTo>
                    <a:lnTo>
                      <a:pt x="55" y="36"/>
                    </a:lnTo>
                    <a:lnTo>
                      <a:pt x="52" y="26"/>
                    </a:lnTo>
                    <a:lnTo>
                      <a:pt x="48" y="21"/>
                    </a:lnTo>
                    <a:lnTo>
                      <a:pt x="45" y="15"/>
                    </a:lnTo>
                    <a:lnTo>
                      <a:pt x="41" y="10"/>
                    </a:lnTo>
                    <a:lnTo>
                      <a:pt x="37" y="6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79" name="Freeform 1329"/>
              <p:cNvSpPr>
                <a:spLocks/>
              </p:cNvSpPr>
              <p:nvPr userDrawn="1"/>
            </p:nvSpPr>
            <p:spPr bwMode="auto">
              <a:xfrm>
                <a:off x="3331" y="2682"/>
                <a:ext cx="31" cy="45"/>
              </a:xfrm>
              <a:custGeom>
                <a:avLst/>
                <a:gdLst>
                  <a:gd name="T0" fmla="*/ 1 w 60"/>
                  <a:gd name="T1" fmla="*/ 0 h 91"/>
                  <a:gd name="T2" fmla="*/ 1 w 60"/>
                  <a:gd name="T3" fmla="*/ 0 h 91"/>
                  <a:gd name="T4" fmla="*/ 1 w 60"/>
                  <a:gd name="T5" fmla="*/ 0 h 91"/>
                  <a:gd name="T6" fmla="*/ 1 w 60"/>
                  <a:gd name="T7" fmla="*/ 0 h 91"/>
                  <a:gd name="T8" fmla="*/ 1 w 60"/>
                  <a:gd name="T9" fmla="*/ 0 h 91"/>
                  <a:gd name="T10" fmla="*/ 1 w 60"/>
                  <a:gd name="T11" fmla="*/ 0 h 91"/>
                  <a:gd name="T12" fmla="*/ 1 w 60"/>
                  <a:gd name="T13" fmla="*/ 0 h 91"/>
                  <a:gd name="T14" fmla="*/ 1 w 60"/>
                  <a:gd name="T15" fmla="*/ 0 h 91"/>
                  <a:gd name="T16" fmla="*/ 1 w 60"/>
                  <a:gd name="T17" fmla="*/ 0 h 91"/>
                  <a:gd name="T18" fmla="*/ 0 w 60"/>
                  <a:gd name="T19" fmla="*/ 0 h 91"/>
                  <a:gd name="T20" fmla="*/ 0 w 60"/>
                  <a:gd name="T21" fmla="*/ 0 h 91"/>
                  <a:gd name="T22" fmla="*/ 0 w 60"/>
                  <a:gd name="T23" fmla="*/ 0 h 91"/>
                  <a:gd name="T24" fmla="*/ 1 w 60"/>
                  <a:gd name="T25" fmla="*/ 0 h 91"/>
                  <a:gd name="T26" fmla="*/ 1 w 60"/>
                  <a:gd name="T27" fmla="*/ 0 h 91"/>
                  <a:gd name="T28" fmla="*/ 1 w 60"/>
                  <a:gd name="T29" fmla="*/ 0 h 91"/>
                  <a:gd name="T30" fmla="*/ 1 w 60"/>
                  <a:gd name="T31" fmla="*/ 0 h 91"/>
                  <a:gd name="T32" fmla="*/ 1 w 60"/>
                  <a:gd name="T33" fmla="*/ 0 h 91"/>
                  <a:gd name="T34" fmla="*/ 1 w 60"/>
                  <a:gd name="T35" fmla="*/ 0 h 91"/>
                  <a:gd name="T36" fmla="*/ 1 w 60"/>
                  <a:gd name="T37" fmla="*/ 0 h 91"/>
                  <a:gd name="T38" fmla="*/ 1 w 60"/>
                  <a:gd name="T39" fmla="*/ 0 h 91"/>
                  <a:gd name="T40" fmla="*/ 1 w 60"/>
                  <a:gd name="T41" fmla="*/ 0 h 91"/>
                  <a:gd name="T42" fmla="*/ 1 w 60"/>
                  <a:gd name="T43" fmla="*/ 0 h 91"/>
                  <a:gd name="T44" fmla="*/ 1 w 60"/>
                  <a:gd name="T45" fmla="*/ 0 h 91"/>
                  <a:gd name="T46" fmla="*/ 1 w 60"/>
                  <a:gd name="T47" fmla="*/ 0 h 91"/>
                  <a:gd name="T48" fmla="*/ 1 w 60"/>
                  <a:gd name="T49" fmla="*/ 0 h 91"/>
                  <a:gd name="T50" fmla="*/ 1 w 60"/>
                  <a:gd name="T51" fmla="*/ 0 h 91"/>
                  <a:gd name="T52" fmla="*/ 1 w 60"/>
                  <a:gd name="T53" fmla="*/ 0 h 91"/>
                  <a:gd name="T54" fmla="*/ 1 w 60"/>
                  <a:gd name="T55" fmla="*/ 0 h 91"/>
                  <a:gd name="T56" fmla="*/ 1 w 60"/>
                  <a:gd name="T57" fmla="*/ 0 h 91"/>
                  <a:gd name="T58" fmla="*/ 1 w 60"/>
                  <a:gd name="T59" fmla="*/ 0 h 91"/>
                  <a:gd name="T60" fmla="*/ 1 w 60"/>
                  <a:gd name="T61" fmla="*/ 0 h 91"/>
                  <a:gd name="T62" fmla="*/ 1 w 60"/>
                  <a:gd name="T63" fmla="*/ 0 h 91"/>
                  <a:gd name="T64" fmla="*/ 1 w 60"/>
                  <a:gd name="T65" fmla="*/ 0 h 91"/>
                  <a:gd name="T66" fmla="*/ 1 w 60"/>
                  <a:gd name="T67" fmla="*/ 0 h 91"/>
                  <a:gd name="T68" fmla="*/ 1 w 60"/>
                  <a:gd name="T69" fmla="*/ 0 h 91"/>
                  <a:gd name="T70" fmla="*/ 1 w 60"/>
                  <a:gd name="T71" fmla="*/ 0 h 91"/>
                  <a:gd name="T72" fmla="*/ 1 w 60"/>
                  <a:gd name="T73" fmla="*/ 0 h 91"/>
                  <a:gd name="T74" fmla="*/ 1 w 60"/>
                  <a:gd name="T75" fmla="*/ 0 h 91"/>
                  <a:gd name="T76" fmla="*/ 1 w 60"/>
                  <a:gd name="T77" fmla="*/ 0 h 91"/>
                  <a:gd name="T78" fmla="*/ 1 w 60"/>
                  <a:gd name="T79" fmla="*/ 0 h 91"/>
                  <a:gd name="T80" fmla="*/ 1 w 60"/>
                  <a:gd name="T81" fmla="*/ 0 h 91"/>
                  <a:gd name="T82" fmla="*/ 1 w 60"/>
                  <a:gd name="T83" fmla="*/ 0 h 91"/>
                  <a:gd name="T84" fmla="*/ 1 w 60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0" h="91">
                    <a:moveTo>
                      <a:pt x="22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2"/>
                    </a:lnTo>
                    <a:lnTo>
                      <a:pt x="8" y="69"/>
                    </a:lnTo>
                    <a:lnTo>
                      <a:pt x="11" y="74"/>
                    </a:lnTo>
                    <a:lnTo>
                      <a:pt x="15" y="80"/>
                    </a:lnTo>
                    <a:lnTo>
                      <a:pt x="19" y="84"/>
                    </a:lnTo>
                    <a:lnTo>
                      <a:pt x="23" y="87"/>
                    </a:lnTo>
                    <a:lnTo>
                      <a:pt x="29" y="89"/>
                    </a:lnTo>
                    <a:lnTo>
                      <a:pt x="33" y="91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8"/>
                    </a:lnTo>
                    <a:lnTo>
                      <a:pt x="49" y="85"/>
                    </a:lnTo>
                    <a:lnTo>
                      <a:pt x="51" y="84"/>
                    </a:lnTo>
                    <a:lnTo>
                      <a:pt x="55" y="78"/>
                    </a:lnTo>
                    <a:lnTo>
                      <a:pt x="57" y="72"/>
                    </a:lnTo>
                    <a:lnTo>
                      <a:pt x="59" y="63"/>
                    </a:lnTo>
                    <a:lnTo>
                      <a:pt x="60" y="55"/>
                    </a:lnTo>
                    <a:lnTo>
                      <a:pt x="59" y="47"/>
                    </a:lnTo>
                    <a:lnTo>
                      <a:pt x="57" y="37"/>
                    </a:lnTo>
                    <a:lnTo>
                      <a:pt x="55" y="29"/>
                    </a:lnTo>
                    <a:lnTo>
                      <a:pt x="52" y="22"/>
                    </a:lnTo>
                    <a:lnTo>
                      <a:pt x="48" y="15"/>
                    </a:lnTo>
                    <a:lnTo>
                      <a:pt x="45" y="11"/>
                    </a:lnTo>
                    <a:lnTo>
                      <a:pt x="40" y="7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0" name="Freeform 1330"/>
              <p:cNvSpPr>
                <a:spLocks/>
              </p:cNvSpPr>
              <p:nvPr userDrawn="1"/>
            </p:nvSpPr>
            <p:spPr bwMode="auto">
              <a:xfrm>
                <a:off x="3247" y="2650"/>
                <a:ext cx="28" cy="44"/>
              </a:xfrm>
              <a:custGeom>
                <a:avLst/>
                <a:gdLst>
                  <a:gd name="T0" fmla="*/ 1 w 56"/>
                  <a:gd name="T1" fmla="*/ 0 h 88"/>
                  <a:gd name="T2" fmla="*/ 1 w 56"/>
                  <a:gd name="T3" fmla="*/ 0 h 88"/>
                  <a:gd name="T4" fmla="*/ 1 w 56"/>
                  <a:gd name="T5" fmla="*/ 1 h 88"/>
                  <a:gd name="T6" fmla="*/ 1 w 56"/>
                  <a:gd name="T7" fmla="*/ 1 h 88"/>
                  <a:gd name="T8" fmla="*/ 1 w 56"/>
                  <a:gd name="T9" fmla="*/ 1 h 88"/>
                  <a:gd name="T10" fmla="*/ 1 w 56"/>
                  <a:gd name="T11" fmla="*/ 1 h 88"/>
                  <a:gd name="T12" fmla="*/ 1 w 56"/>
                  <a:gd name="T13" fmla="*/ 1 h 88"/>
                  <a:gd name="T14" fmla="*/ 1 w 56"/>
                  <a:gd name="T15" fmla="*/ 1 h 88"/>
                  <a:gd name="T16" fmla="*/ 1 w 56"/>
                  <a:gd name="T17" fmla="*/ 1 h 88"/>
                  <a:gd name="T18" fmla="*/ 0 w 56"/>
                  <a:gd name="T19" fmla="*/ 1 h 88"/>
                  <a:gd name="T20" fmla="*/ 0 w 56"/>
                  <a:gd name="T21" fmla="*/ 1 h 88"/>
                  <a:gd name="T22" fmla="*/ 0 w 56"/>
                  <a:gd name="T23" fmla="*/ 1 h 88"/>
                  <a:gd name="T24" fmla="*/ 1 w 56"/>
                  <a:gd name="T25" fmla="*/ 1 h 88"/>
                  <a:gd name="T26" fmla="*/ 1 w 56"/>
                  <a:gd name="T27" fmla="*/ 1 h 88"/>
                  <a:gd name="T28" fmla="*/ 1 w 56"/>
                  <a:gd name="T29" fmla="*/ 1 h 88"/>
                  <a:gd name="T30" fmla="*/ 1 w 56"/>
                  <a:gd name="T31" fmla="*/ 1 h 88"/>
                  <a:gd name="T32" fmla="*/ 1 w 56"/>
                  <a:gd name="T33" fmla="*/ 1 h 88"/>
                  <a:gd name="T34" fmla="*/ 1 w 56"/>
                  <a:gd name="T35" fmla="*/ 1 h 88"/>
                  <a:gd name="T36" fmla="*/ 1 w 56"/>
                  <a:gd name="T37" fmla="*/ 1 h 88"/>
                  <a:gd name="T38" fmla="*/ 1 w 56"/>
                  <a:gd name="T39" fmla="*/ 1 h 88"/>
                  <a:gd name="T40" fmla="*/ 1 w 56"/>
                  <a:gd name="T41" fmla="*/ 1 h 88"/>
                  <a:gd name="T42" fmla="*/ 1 w 56"/>
                  <a:gd name="T43" fmla="*/ 1 h 88"/>
                  <a:gd name="T44" fmla="*/ 1 w 56"/>
                  <a:gd name="T45" fmla="*/ 1 h 88"/>
                  <a:gd name="T46" fmla="*/ 1 w 56"/>
                  <a:gd name="T47" fmla="*/ 1 h 88"/>
                  <a:gd name="T48" fmla="*/ 1 w 56"/>
                  <a:gd name="T49" fmla="*/ 1 h 88"/>
                  <a:gd name="T50" fmla="*/ 1 w 56"/>
                  <a:gd name="T51" fmla="*/ 1 h 88"/>
                  <a:gd name="T52" fmla="*/ 1 w 56"/>
                  <a:gd name="T53" fmla="*/ 1 h 88"/>
                  <a:gd name="T54" fmla="*/ 1 w 56"/>
                  <a:gd name="T55" fmla="*/ 1 h 88"/>
                  <a:gd name="T56" fmla="*/ 1 w 56"/>
                  <a:gd name="T57" fmla="*/ 1 h 88"/>
                  <a:gd name="T58" fmla="*/ 1 w 56"/>
                  <a:gd name="T59" fmla="*/ 1 h 88"/>
                  <a:gd name="T60" fmla="*/ 1 w 56"/>
                  <a:gd name="T61" fmla="*/ 1 h 88"/>
                  <a:gd name="T62" fmla="*/ 1 w 56"/>
                  <a:gd name="T63" fmla="*/ 1 h 88"/>
                  <a:gd name="T64" fmla="*/ 1 w 56"/>
                  <a:gd name="T65" fmla="*/ 1 h 88"/>
                  <a:gd name="T66" fmla="*/ 1 w 56"/>
                  <a:gd name="T67" fmla="*/ 1 h 88"/>
                  <a:gd name="T68" fmla="*/ 1 w 56"/>
                  <a:gd name="T69" fmla="*/ 1 h 88"/>
                  <a:gd name="T70" fmla="*/ 1 w 56"/>
                  <a:gd name="T71" fmla="*/ 1 h 88"/>
                  <a:gd name="T72" fmla="*/ 1 w 56"/>
                  <a:gd name="T73" fmla="*/ 1 h 88"/>
                  <a:gd name="T74" fmla="*/ 1 w 56"/>
                  <a:gd name="T75" fmla="*/ 1 h 88"/>
                  <a:gd name="T76" fmla="*/ 1 w 56"/>
                  <a:gd name="T77" fmla="*/ 1 h 88"/>
                  <a:gd name="T78" fmla="*/ 1 w 56"/>
                  <a:gd name="T79" fmla="*/ 1 h 88"/>
                  <a:gd name="T80" fmla="*/ 1 w 56"/>
                  <a:gd name="T81" fmla="*/ 1 h 88"/>
                  <a:gd name="T82" fmla="*/ 1 w 56"/>
                  <a:gd name="T83" fmla="*/ 1 h 88"/>
                  <a:gd name="T84" fmla="*/ 1 w 56"/>
                  <a:gd name="T85" fmla="*/ 1 h 88"/>
                  <a:gd name="T86" fmla="*/ 1 w 56"/>
                  <a:gd name="T87" fmla="*/ 0 h 88"/>
                  <a:gd name="T88" fmla="*/ 1 w 56"/>
                  <a:gd name="T89" fmla="*/ 0 h 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6" h="88">
                    <a:moveTo>
                      <a:pt x="19" y="0"/>
                    </a:moveTo>
                    <a:lnTo>
                      <a:pt x="17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7"/>
                    </a:lnTo>
                    <a:lnTo>
                      <a:pt x="4" y="13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1"/>
                    </a:lnTo>
                    <a:lnTo>
                      <a:pt x="6" y="68"/>
                    </a:lnTo>
                    <a:lnTo>
                      <a:pt x="9" y="73"/>
                    </a:lnTo>
                    <a:lnTo>
                      <a:pt x="13" y="77"/>
                    </a:lnTo>
                    <a:lnTo>
                      <a:pt x="17" y="82"/>
                    </a:lnTo>
                    <a:lnTo>
                      <a:pt x="22" y="84"/>
                    </a:lnTo>
                    <a:lnTo>
                      <a:pt x="24" y="86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7" y="88"/>
                    </a:lnTo>
                    <a:lnTo>
                      <a:pt x="38" y="87"/>
                    </a:lnTo>
                    <a:lnTo>
                      <a:pt x="41" y="87"/>
                    </a:lnTo>
                    <a:lnTo>
                      <a:pt x="42" y="86"/>
                    </a:lnTo>
                    <a:lnTo>
                      <a:pt x="45" y="84"/>
                    </a:lnTo>
                    <a:lnTo>
                      <a:pt x="48" y="82"/>
                    </a:lnTo>
                    <a:lnTo>
                      <a:pt x="50" y="76"/>
                    </a:lnTo>
                    <a:lnTo>
                      <a:pt x="53" y="69"/>
                    </a:lnTo>
                    <a:lnTo>
                      <a:pt x="55" y="62"/>
                    </a:lnTo>
                    <a:lnTo>
                      <a:pt x="56" y="54"/>
                    </a:lnTo>
                    <a:lnTo>
                      <a:pt x="55" y="46"/>
                    </a:lnTo>
                    <a:lnTo>
                      <a:pt x="53" y="36"/>
                    </a:lnTo>
                    <a:lnTo>
                      <a:pt x="50" y="28"/>
                    </a:lnTo>
                    <a:lnTo>
                      <a:pt x="48" y="21"/>
                    </a:lnTo>
                    <a:lnTo>
                      <a:pt x="45" y="16"/>
                    </a:lnTo>
                    <a:lnTo>
                      <a:pt x="41" y="11"/>
                    </a:lnTo>
                    <a:lnTo>
                      <a:pt x="37" y="7"/>
                    </a:lnTo>
                    <a:lnTo>
                      <a:pt x="33" y="5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1" name="Freeform 1331"/>
              <p:cNvSpPr>
                <a:spLocks/>
              </p:cNvSpPr>
              <p:nvPr userDrawn="1"/>
            </p:nvSpPr>
            <p:spPr bwMode="auto">
              <a:xfrm>
                <a:off x="3328" y="2866"/>
                <a:ext cx="29" cy="44"/>
              </a:xfrm>
              <a:custGeom>
                <a:avLst/>
                <a:gdLst>
                  <a:gd name="T0" fmla="*/ 0 w 59"/>
                  <a:gd name="T1" fmla="*/ 0 h 90"/>
                  <a:gd name="T2" fmla="*/ 0 w 59"/>
                  <a:gd name="T3" fmla="*/ 0 h 90"/>
                  <a:gd name="T4" fmla="*/ 0 w 59"/>
                  <a:gd name="T5" fmla="*/ 0 h 90"/>
                  <a:gd name="T6" fmla="*/ 0 w 59"/>
                  <a:gd name="T7" fmla="*/ 0 h 90"/>
                  <a:gd name="T8" fmla="*/ 0 w 59"/>
                  <a:gd name="T9" fmla="*/ 0 h 90"/>
                  <a:gd name="T10" fmla="*/ 0 w 59"/>
                  <a:gd name="T11" fmla="*/ 0 h 90"/>
                  <a:gd name="T12" fmla="*/ 0 w 59"/>
                  <a:gd name="T13" fmla="*/ 0 h 90"/>
                  <a:gd name="T14" fmla="*/ 0 w 59"/>
                  <a:gd name="T15" fmla="*/ 0 h 90"/>
                  <a:gd name="T16" fmla="*/ 0 w 59"/>
                  <a:gd name="T17" fmla="*/ 0 h 90"/>
                  <a:gd name="T18" fmla="*/ 0 w 59"/>
                  <a:gd name="T19" fmla="*/ 0 h 90"/>
                  <a:gd name="T20" fmla="*/ 0 w 59"/>
                  <a:gd name="T21" fmla="*/ 0 h 90"/>
                  <a:gd name="T22" fmla="*/ 0 w 59"/>
                  <a:gd name="T23" fmla="*/ 0 h 90"/>
                  <a:gd name="T24" fmla="*/ 0 w 59"/>
                  <a:gd name="T25" fmla="*/ 0 h 90"/>
                  <a:gd name="T26" fmla="*/ 0 w 59"/>
                  <a:gd name="T27" fmla="*/ 0 h 90"/>
                  <a:gd name="T28" fmla="*/ 0 w 59"/>
                  <a:gd name="T29" fmla="*/ 0 h 90"/>
                  <a:gd name="T30" fmla="*/ 0 w 59"/>
                  <a:gd name="T31" fmla="*/ 0 h 90"/>
                  <a:gd name="T32" fmla="*/ 0 w 59"/>
                  <a:gd name="T33" fmla="*/ 0 h 90"/>
                  <a:gd name="T34" fmla="*/ 0 w 59"/>
                  <a:gd name="T35" fmla="*/ 0 h 90"/>
                  <a:gd name="T36" fmla="*/ 0 w 59"/>
                  <a:gd name="T37" fmla="*/ 0 h 90"/>
                  <a:gd name="T38" fmla="*/ 0 w 59"/>
                  <a:gd name="T39" fmla="*/ 0 h 90"/>
                  <a:gd name="T40" fmla="*/ 0 w 59"/>
                  <a:gd name="T41" fmla="*/ 0 h 90"/>
                  <a:gd name="T42" fmla="*/ 0 w 59"/>
                  <a:gd name="T43" fmla="*/ 0 h 90"/>
                  <a:gd name="T44" fmla="*/ 0 w 59"/>
                  <a:gd name="T45" fmla="*/ 0 h 90"/>
                  <a:gd name="T46" fmla="*/ 0 w 59"/>
                  <a:gd name="T47" fmla="*/ 0 h 90"/>
                  <a:gd name="T48" fmla="*/ 0 w 59"/>
                  <a:gd name="T49" fmla="*/ 0 h 90"/>
                  <a:gd name="T50" fmla="*/ 0 w 59"/>
                  <a:gd name="T51" fmla="*/ 0 h 90"/>
                  <a:gd name="T52" fmla="*/ 0 w 59"/>
                  <a:gd name="T53" fmla="*/ 0 h 90"/>
                  <a:gd name="T54" fmla="*/ 0 w 59"/>
                  <a:gd name="T55" fmla="*/ 0 h 90"/>
                  <a:gd name="T56" fmla="*/ 0 w 59"/>
                  <a:gd name="T57" fmla="*/ 0 h 90"/>
                  <a:gd name="T58" fmla="*/ 0 w 59"/>
                  <a:gd name="T59" fmla="*/ 0 h 90"/>
                  <a:gd name="T60" fmla="*/ 0 w 59"/>
                  <a:gd name="T61" fmla="*/ 0 h 90"/>
                  <a:gd name="T62" fmla="*/ 0 w 59"/>
                  <a:gd name="T63" fmla="*/ 0 h 90"/>
                  <a:gd name="T64" fmla="*/ 0 w 59"/>
                  <a:gd name="T65" fmla="*/ 0 h 90"/>
                  <a:gd name="T66" fmla="*/ 0 w 59"/>
                  <a:gd name="T67" fmla="*/ 0 h 90"/>
                  <a:gd name="T68" fmla="*/ 0 w 59"/>
                  <a:gd name="T69" fmla="*/ 0 h 90"/>
                  <a:gd name="T70" fmla="*/ 0 w 59"/>
                  <a:gd name="T71" fmla="*/ 0 h 90"/>
                  <a:gd name="T72" fmla="*/ 0 w 59"/>
                  <a:gd name="T73" fmla="*/ 0 h 90"/>
                  <a:gd name="T74" fmla="*/ 0 w 59"/>
                  <a:gd name="T75" fmla="*/ 0 h 90"/>
                  <a:gd name="T76" fmla="*/ 0 w 59"/>
                  <a:gd name="T77" fmla="*/ 0 h 90"/>
                  <a:gd name="T78" fmla="*/ 0 w 59"/>
                  <a:gd name="T79" fmla="*/ 0 h 90"/>
                  <a:gd name="T80" fmla="*/ 0 w 59"/>
                  <a:gd name="T81" fmla="*/ 0 h 90"/>
                  <a:gd name="T82" fmla="*/ 0 w 59"/>
                  <a:gd name="T83" fmla="*/ 0 h 90"/>
                  <a:gd name="T84" fmla="*/ 0 w 59"/>
                  <a:gd name="T85" fmla="*/ 0 h 90"/>
                  <a:gd name="T86" fmla="*/ 0 w 59"/>
                  <a:gd name="T87" fmla="*/ 0 h 90"/>
                  <a:gd name="T88" fmla="*/ 0 w 59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90">
                    <a:moveTo>
                      <a:pt x="22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50"/>
                    </a:lnTo>
                    <a:lnTo>
                      <a:pt x="5" y="59"/>
                    </a:lnTo>
                    <a:lnTo>
                      <a:pt x="8" y="65"/>
                    </a:lnTo>
                    <a:lnTo>
                      <a:pt x="11" y="72"/>
                    </a:lnTo>
                    <a:lnTo>
                      <a:pt x="15" y="77"/>
                    </a:lnTo>
                    <a:lnTo>
                      <a:pt x="19" y="81"/>
                    </a:lnTo>
                    <a:lnTo>
                      <a:pt x="23" y="84"/>
                    </a:lnTo>
                    <a:lnTo>
                      <a:pt x="29" y="87"/>
                    </a:lnTo>
                    <a:lnTo>
                      <a:pt x="33" y="90"/>
                    </a:lnTo>
                    <a:lnTo>
                      <a:pt x="37" y="90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4" y="88"/>
                    </a:lnTo>
                    <a:lnTo>
                      <a:pt x="45" y="87"/>
                    </a:lnTo>
                    <a:lnTo>
                      <a:pt x="48" y="85"/>
                    </a:lnTo>
                    <a:lnTo>
                      <a:pt x="51" y="84"/>
                    </a:lnTo>
                    <a:lnTo>
                      <a:pt x="52" y="81"/>
                    </a:lnTo>
                    <a:lnTo>
                      <a:pt x="55" y="79"/>
                    </a:lnTo>
                    <a:lnTo>
                      <a:pt x="58" y="72"/>
                    </a:lnTo>
                    <a:lnTo>
                      <a:pt x="59" y="65"/>
                    </a:lnTo>
                    <a:lnTo>
                      <a:pt x="59" y="57"/>
                    </a:lnTo>
                    <a:lnTo>
                      <a:pt x="59" y="48"/>
                    </a:lnTo>
                    <a:lnTo>
                      <a:pt x="58" y="39"/>
                    </a:lnTo>
                    <a:lnTo>
                      <a:pt x="55" y="30"/>
                    </a:lnTo>
                    <a:lnTo>
                      <a:pt x="52" y="24"/>
                    </a:lnTo>
                    <a:lnTo>
                      <a:pt x="48" y="18"/>
                    </a:lnTo>
                    <a:lnTo>
                      <a:pt x="44" y="13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2" name="Freeform 1332"/>
              <p:cNvSpPr>
                <a:spLocks/>
              </p:cNvSpPr>
              <p:nvPr userDrawn="1"/>
            </p:nvSpPr>
            <p:spPr bwMode="auto">
              <a:xfrm>
                <a:off x="3168" y="2442"/>
                <a:ext cx="26" cy="43"/>
              </a:xfrm>
              <a:custGeom>
                <a:avLst/>
                <a:gdLst>
                  <a:gd name="T0" fmla="*/ 0 w 54"/>
                  <a:gd name="T1" fmla="*/ 0 h 87"/>
                  <a:gd name="T2" fmla="*/ 0 w 54"/>
                  <a:gd name="T3" fmla="*/ 0 h 87"/>
                  <a:gd name="T4" fmla="*/ 0 w 54"/>
                  <a:gd name="T5" fmla="*/ 0 h 87"/>
                  <a:gd name="T6" fmla="*/ 0 w 54"/>
                  <a:gd name="T7" fmla="*/ 0 h 87"/>
                  <a:gd name="T8" fmla="*/ 0 w 54"/>
                  <a:gd name="T9" fmla="*/ 0 h 87"/>
                  <a:gd name="T10" fmla="*/ 0 w 54"/>
                  <a:gd name="T11" fmla="*/ 0 h 87"/>
                  <a:gd name="T12" fmla="*/ 0 w 54"/>
                  <a:gd name="T13" fmla="*/ 0 h 87"/>
                  <a:gd name="T14" fmla="*/ 0 w 54"/>
                  <a:gd name="T15" fmla="*/ 0 h 87"/>
                  <a:gd name="T16" fmla="*/ 0 w 54"/>
                  <a:gd name="T17" fmla="*/ 0 h 87"/>
                  <a:gd name="T18" fmla="*/ 0 w 54"/>
                  <a:gd name="T19" fmla="*/ 0 h 87"/>
                  <a:gd name="T20" fmla="*/ 0 w 54"/>
                  <a:gd name="T21" fmla="*/ 0 h 87"/>
                  <a:gd name="T22" fmla="*/ 0 w 54"/>
                  <a:gd name="T23" fmla="*/ 0 h 87"/>
                  <a:gd name="T24" fmla="*/ 0 w 54"/>
                  <a:gd name="T25" fmla="*/ 0 h 87"/>
                  <a:gd name="T26" fmla="*/ 0 w 54"/>
                  <a:gd name="T27" fmla="*/ 0 h 87"/>
                  <a:gd name="T28" fmla="*/ 0 w 54"/>
                  <a:gd name="T29" fmla="*/ 0 h 87"/>
                  <a:gd name="T30" fmla="*/ 0 w 54"/>
                  <a:gd name="T31" fmla="*/ 0 h 87"/>
                  <a:gd name="T32" fmla="*/ 0 w 54"/>
                  <a:gd name="T33" fmla="*/ 0 h 87"/>
                  <a:gd name="T34" fmla="*/ 0 w 54"/>
                  <a:gd name="T35" fmla="*/ 0 h 87"/>
                  <a:gd name="T36" fmla="*/ 0 w 54"/>
                  <a:gd name="T37" fmla="*/ 0 h 87"/>
                  <a:gd name="T38" fmla="*/ 0 w 54"/>
                  <a:gd name="T39" fmla="*/ 0 h 87"/>
                  <a:gd name="T40" fmla="*/ 0 w 54"/>
                  <a:gd name="T41" fmla="*/ 0 h 87"/>
                  <a:gd name="T42" fmla="*/ 0 w 54"/>
                  <a:gd name="T43" fmla="*/ 0 h 87"/>
                  <a:gd name="T44" fmla="*/ 0 w 54"/>
                  <a:gd name="T45" fmla="*/ 0 h 87"/>
                  <a:gd name="T46" fmla="*/ 0 w 54"/>
                  <a:gd name="T47" fmla="*/ 0 h 87"/>
                  <a:gd name="T48" fmla="*/ 0 w 54"/>
                  <a:gd name="T49" fmla="*/ 0 h 87"/>
                  <a:gd name="T50" fmla="*/ 0 w 54"/>
                  <a:gd name="T51" fmla="*/ 0 h 87"/>
                  <a:gd name="T52" fmla="*/ 0 w 54"/>
                  <a:gd name="T53" fmla="*/ 0 h 87"/>
                  <a:gd name="T54" fmla="*/ 0 w 54"/>
                  <a:gd name="T55" fmla="*/ 0 h 87"/>
                  <a:gd name="T56" fmla="*/ 0 w 54"/>
                  <a:gd name="T57" fmla="*/ 0 h 87"/>
                  <a:gd name="T58" fmla="*/ 0 w 54"/>
                  <a:gd name="T59" fmla="*/ 0 h 87"/>
                  <a:gd name="T60" fmla="*/ 0 w 54"/>
                  <a:gd name="T61" fmla="*/ 0 h 87"/>
                  <a:gd name="T62" fmla="*/ 0 w 54"/>
                  <a:gd name="T63" fmla="*/ 0 h 87"/>
                  <a:gd name="T64" fmla="*/ 0 w 54"/>
                  <a:gd name="T65" fmla="*/ 0 h 87"/>
                  <a:gd name="T66" fmla="*/ 0 w 54"/>
                  <a:gd name="T67" fmla="*/ 0 h 87"/>
                  <a:gd name="T68" fmla="*/ 0 w 54"/>
                  <a:gd name="T69" fmla="*/ 0 h 87"/>
                  <a:gd name="T70" fmla="*/ 0 w 54"/>
                  <a:gd name="T71" fmla="*/ 0 h 87"/>
                  <a:gd name="T72" fmla="*/ 0 w 54"/>
                  <a:gd name="T73" fmla="*/ 0 h 87"/>
                  <a:gd name="T74" fmla="*/ 0 w 54"/>
                  <a:gd name="T75" fmla="*/ 0 h 87"/>
                  <a:gd name="T76" fmla="*/ 0 w 54"/>
                  <a:gd name="T77" fmla="*/ 0 h 87"/>
                  <a:gd name="T78" fmla="*/ 0 w 54"/>
                  <a:gd name="T79" fmla="*/ 0 h 87"/>
                  <a:gd name="T80" fmla="*/ 0 w 54"/>
                  <a:gd name="T81" fmla="*/ 0 h 87"/>
                  <a:gd name="T82" fmla="*/ 0 w 54"/>
                  <a:gd name="T83" fmla="*/ 0 h 87"/>
                  <a:gd name="T84" fmla="*/ 0 w 54"/>
                  <a:gd name="T85" fmla="*/ 0 h 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4" h="87">
                    <a:moveTo>
                      <a:pt x="20" y="0"/>
                    </a:moveTo>
                    <a:lnTo>
                      <a:pt x="18" y="0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3" y="21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9" y="68"/>
                    </a:lnTo>
                    <a:lnTo>
                      <a:pt x="11" y="73"/>
                    </a:lnTo>
                    <a:lnTo>
                      <a:pt x="14" y="77"/>
                    </a:lnTo>
                    <a:lnTo>
                      <a:pt x="18" y="81"/>
                    </a:lnTo>
                    <a:lnTo>
                      <a:pt x="22" y="84"/>
                    </a:lnTo>
                    <a:lnTo>
                      <a:pt x="26" y="85"/>
                    </a:lnTo>
                    <a:lnTo>
                      <a:pt x="31" y="87"/>
                    </a:lnTo>
                    <a:lnTo>
                      <a:pt x="35" y="87"/>
                    </a:lnTo>
                    <a:lnTo>
                      <a:pt x="36" y="85"/>
                    </a:lnTo>
                    <a:lnTo>
                      <a:pt x="39" y="85"/>
                    </a:lnTo>
                    <a:lnTo>
                      <a:pt x="40" y="84"/>
                    </a:lnTo>
                    <a:lnTo>
                      <a:pt x="43" y="83"/>
                    </a:lnTo>
                    <a:lnTo>
                      <a:pt x="44" y="81"/>
                    </a:lnTo>
                    <a:lnTo>
                      <a:pt x="47" y="79"/>
                    </a:lnTo>
                    <a:lnTo>
                      <a:pt x="50" y="73"/>
                    </a:lnTo>
                    <a:lnTo>
                      <a:pt x="53" y="66"/>
                    </a:lnTo>
                    <a:lnTo>
                      <a:pt x="54" y="58"/>
                    </a:lnTo>
                    <a:lnTo>
                      <a:pt x="54" y="50"/>
                    </a:lnTo>
                    <a:lnTo>
                      <a:pt x="54" y="41"/>
                    </a:lnTo>
                    <a:lnTo>
                      <a:pt x="53" y="33"/>
                    </a:lnTo>
                    <a:lnTo>
                      <a:pt x="50" y="25"/>
                    </a:lnTo>
                    <a:lnTo>
                      <a:pt x="47" y="18"/>
                    </a:lnTo>
                    <a:lnTo>
                      <a:pt x="43" y="14"/>
                    </a:lnTo>
                    <a:lnTo>
                      <a:pt x="40" y="8"/>
                    </a:lnTo>
                    <a:lnTo>
                      <a:pt x="36" y="6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3" name="Freeform 1333"/>
              <p:cNvSpPr>
                <a:spLocks/>
              </p:cNvSpPr>
              <p:nvPr userDrawn="1"/>
            </p:nvSpPr>
            <p:spPr bwMode="auto">
              <a:xfrm>
                <a:off x="3384" y="3014"/>
                <a:ext cx="31" cy="45"/>
              </a:xfrm>
              <a:custGeom>
                <a:avLst/>
                <a:gdLst>
                  <a:gd name="T0" fmla="*/ 1 w 61"/>
                  <a:gd name="T1" fmla="*/ 0 h 91"/>
                  <a:gd name="T2" fmla="*/ 1 w 61"/>
                  <a:gd name="T3" fmla="*/ 0 h 91"/>
                  <a:gd name="T4" fmla="*/ 1 w 61"/>
                  <a:gd name="T5" fmla="*/ 0 h 91"/>
                  <a:gd name="T6" fmla="*/ 1 w 61"/>
                  <a:gd name="T7" fmla="*/ 0 h 91"/>
                  <a:gd name="T8" fmla="*/ 1 w 61"/>
                  <a:gd name="T9" fmla="*/ 0 h 91"/>
                  <a:gd name="T10" fmla="*/ 1 w 61"/>
                  <a:gd name="T11" fmla="*/ 0 h 91"/>
                  <a:gd name="T12" fmla="*/ 1 w 61"/>
                  <a:gd name="T13" fmla="*/ 0 h 91"/>
                  <a:gd name="T14" fmla="*/ 1 w 61"/>
                  <a:gd name="T15" fmla="*/ 0 h 91"/>
                  <a:gd name="T16" fmla="*/ 0 w 61"/>
                  <a:gd name="T17" fmla="*/ 0 h 91"/>
                  <a:gd name="T18" fmla="*/ 0 w 61"/>
                  <a:gd name="T19" fmla="*/ 0 h 91"/>
                  <a:gd name="T20" fmla="*/ 0 w 61"/>
                  <a:gd name="T21" fmla="*/ 0 h 91"/>
                  <a:gd name="T22" fmla="*/ 1 w 61"/>
                  <a:gd name="T23" fmla="*/ 0 h 91"/>
                  <a:gd name="T24" fmla="*/ 1 w 61"/>
                  <a:gd name="T25" fmla="*/ 0 h 91"/>
                  <a:gd name="T26" fmla="*/ 1 w 61"/>
                  <a:gd name="T27" fmla="*/ 0 h 91"/>
                  <a:gd name="T28" fmla="*/ 1 w 61"/>
                  <a:gd name="T29" fmla="*/ 0 h 91"/>
                  <a:gd name="T30" fmla="*/ 1 w 61"/>
                  <a:gd name="T31" fmla="*/ 0 h 91"/>
                  <a:gd name="T32" fmla="*/ 1 w 61"/>
                  <a:gd name="T33" fmla="*/ 0 h 91"/>
                  <a:gd name="T34" fmla="*/ 1 w 61"/>
                  <a:gd name="T35" fmla="*/ 0 h 91"/>
                  <a:gd name="T36" fmla="*/ 1 w 61"/>
                  <a:gd name="T37" fmla="*/ 0 h 91"/>
                  <a:gd name="T38" fmla="*/ 1 w 61"/>
                  <a:gd name="T39" fmla="*/ 0 h 91"/>
                  <a:gd name="T40" fmla="*/ 1 w 61"/>
                  <a:gd name="T41" fmla="*/ 0 h 91"/>
                  <a:gd name="T42" fmla="*/ 1 w 61"/>
                  <a:gd name="T43" fmla="*/ 0 h 91"/>
                  <a:gd name="T44" fmla="*/ 1 w 61"/>
                  <a:gd name="T45" fmla="*/ 0 h 91"/>
                  <a:gd name="T46" fmla="*/ 1 w 61"/>
                  <a:gd name="T47" fmla="*/ 0 h 91"/>
                  <a:gd name="T48" fmla="*/ 1 w 61"/>
                  <a:gd name="T49" fmla="*/ 0 h 91"/>
                  <a:gd name="T50" fmla="*/ 1 w 61"/>
                  <a:gd name="T51" fmla="*/ 0 h 91"/>
                  <a:gd name="T52" fmla="*/ 1 w 61"/>
                  <a:gd name="T53" fmla="*/ 0 h 91"/>
                  <a:gd name="T54" fmla="*/ 1 w 61"/>
                  <a:gd name="T55" fmla="*/ 0 h 91"/>
                  <a:gd name="T56" fmla="*/ 1 w 61"/>
                  <a:gd name="T57" fmla="*/ 0 h 91"/>
                  <a:gd name="T58" fmla="*/ 1 w 61"/>
                  <a:gd name="T59" fmla="*/ 0 h 91"/>
                  <a:gd name="T60" fmla="*/ 1 w 61"/>
                  <a:gd name="T61" fmla="*/ 0 h 91"/>
                  <a:gd name="T62" fmla="*/ 1 w 61"/>
                  <a:gd name="T63" fmla="*/ 0 h 91"/>
                  <a:gd name="T64" fmla="*/ 1 w 61"/>
                  <a:gd name="T65" fmla="*/ 0 h 91"/>
                  <a:gd name="T66" fmla="*/ 1 w 61"/>
                  <a:gd name="T67" fmla="*/ 0 h 91"/>
                  <a:gd name="T68" fmla="*/ 1 w 61"/>
                  <a:gd name="T69" fmla="*/ 0 h 91"/>
                  <a:gd name="T70" fmla="*/ 1 w 61"/>
                  <a:gd name="T71" fmla="*/ 0 h 91"/>
                  <a:gd name="T72" fmla="*/ 1 w 61"/>
                  <a:gd name="T73" fmla="*/ 0 h 91"/>
                  <a:gd name="T74" fmla="*/ 1 w 61"/>
                  <a:gd name="T75" fmla="*/ 0 h 91"/>
                  <a:gd name="T76" fmla="*/ 1 w 61"/>
                  <a:gd name="T77" fmla="*/ 0 h 91"/>
                  <a:gd name="T78" fmla="*/ 1 w 61"/>
                  <a:gd name="T79" fmla="*/ 0 h 91"/>
                  <a:gd name="T80" fmla="*/ 1 w 61"/>
                  <a:gd name="T81" fmla="*/ 0 h 91"/>
                  <a:gd name="T82" fmla="*/ 1 w 61"/>
                  <a:gd name="T83" fmla="*/ 0 h 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1" h="91">
                    <a:moveTo>
                      <a:pt x="22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5" y="10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8"/>
                    </a:lnTo>
                    <a:lnTo>
                      <a:pt x="8" y="65"/>
                    </a:lnTo>
                    <a:lnTo>
                      <a:pt x="11" y="70"/>
                    </a:lnTo>
                    <a:lnTo>
                      <a:pt x="15" y="76"/>
                    </a:lnTo>
                    <a:lnTo>
                      <a:pt x="19" y="81"/>
                    </a:lnTo>
                    <a:lnTo>
                      <a:pt x="23" y="84"/>
                    </a:lnTo>
                    <a:lnTo>
                      <a:pt x="28" y="88"/>
                    </a:lnTo>
                    <a:lnTo>
                      <a:pt x="33" y="90"/>
                    </a:lnTo>
                    <a:lnTo>
                      <a:pt x="38" y="91"/>
                    </a:lnTo>
                    <a:lnTo>
                      <a:pt x="39" y="91"/>
                    </a:lnTo>
                    <a:lnTo>
                      <a:pt x="42" y="90"/>
                    </a:lnTo>
                    <a:lnTo>
                      <a:pt x="45" y="90"/>
                    </a:lnTo>
                    <a:lnTo>
                      <a:pt x="46" y="88"/>
                    </a:lnTo>
                    <a:lnTo>
                      <a:pt x="49" y="87"/>
                    </a:lnTo>
                    <a:lnTo>
                      <a:pt x="52" y="85"/>
                    </a:lnTo>
                    <a:lnTo>
                      <a:pt x="56" y="80"/>
                    </a:lnTo>
                    <a:lnTo>
                      <a:pt x="59" y="74"/>
                    </a:lnTo>
                    <a:lnTo>
                      <a:pt x="60" y="68"/>
                    </a:lnTo>
                    <a:lnTo>
                      <a:pt x="61" y="59"/>
                    </a:lnTo>
                    <a:lnTo>
                      <a:pt x="60" y="50"/>
                    </a:lnTo>
                    <a:lnTo>
                      <a:pt x="59" y="41"/>
                    </a:lnTo>
                    <a:lnTo>
                      <a:pt x="56" y="32"/>
                    </a:lnTo>
                    <a:lnTo>
                      <a:pt x="53" y="25"/>
                    </a:lnTo>
                    <a:lnTo>
                      <a:pt x="49" y="19"/>
                    </a:lnTo>
                    <a:lnTo>
                      <a:pt x="45" y="14"/>
                    </a:lnTo>
                    <a:lnTo>
                      <a:pt x="41" y="8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4" name="Freeform 1334"/>
              <p:cNvSpPr>
                <a:spLocks/>
              </p:cNvSpPr>
              <p:nvPr userDrawn="1"/>
            </p:nvSpPr>
            <p:spPr bwMode="auto">
              <a:xfrm>
                <a:off x="3220" y="2580"/>
                <a:ext cx="27" cy="44"/>
              </a:xfrm>
              <a:custGeom>
                <a:avLst/>
                <a:gdLst>
                  <a:gd name="T0" fmla="*/ 0 w 55"/>
                  <a:gd name="T1" fmla="*/ 0 h 88"/>
                  <a:gd name="T2" fmla="*/ 0 w 55"/>
                  <a:gd name="T3" fmla="*/ 0 h 88"/>
                  <a:gd name="T4" fmla="*/ 0 w 55"/>
                  <a:gd name="T5" fmla="*/ 1 h 88"/>
                  <a:gd name="T6" fmla="*/ 0 w 55"/>
                  <a:gd name="T7" fmla="*/ 1 h 88"/>
                  <a:gd name="T8" fmla="*/ 0 w 55"/>
                  <a:gd name="T9" fmla="*/ 1 h 88"/>
                  <a:gd name="T10" fmla="*/ 0 w 55"/>
                  <a:gd name="T11" fmla="*/ 1 h 88"/>
                  <a:gd name="T12" fmla="*/ 0 w 55"/>
                  <a:gd name="T13" fmla="*/ 1 h 88"/>
                  <a:gd name="T14" fmla="*/ 0 w 55"/>
                  <a:gd name="T15" fmla="*/ 1 h 88"/>
                  <a:gd name="T16" fmla="*/ 0 w 55"/>
                  <a:gd name="T17" fmla="*/ 1 h 88"/>
                  <a:gd name="T18" fmla="*/ 0 w 55"/>
                  <a:gd name="T19" fmla="*/ 1 h 88"/>
                  <a:gd name="T20" fmla="*/ 0 w 55"/>
                  <a:gd name="T21" fmla="*/ 1 h 88"/>
                  <a:gd name="T22" fmla="*/ 0 w 55"/>
                  <a:gd name="T23" fmla="*/ 1 h 88"/>
                  <a:gd name="T24" fmla="*/ 0 w 55"/>
                  <a:gd name="T25" fmla="*/ 1 h 88"/>
                  <a:gd name="T26" fmla="*/ 0 w 55"/>
                  <a:gd name="T27" fmla="*/ 1 h 88"/>
                  <a:gd name="T28" fmla="*/ 0 w 55"/>
                  <a:gd name="T29" fmla="*/ 1 h 88"/>
                  <a:gd name="T30" fmla="*/ 0 w 55"/>
                  <a:gd name="T31" fmla="*/ 1 h 88"/>
                  <a:gd name="T32" fmla="*/ 0 w 55"/>
                  <a:gd name="T33" fmla="*/ 1 h 88"/>
                  <a:gd name="T34" fmla="*/ 0 w 55"/>
                  <a:gd name="T35" fmla="*/ 1 h 88"/>
                  <a:gd name="T36" fmla="*/ 0 w 55"/>
                  <a:gd name="T37" fmla="*/ 1 h 88"/>
                  <a:gd name="T38" fmla="*/ 0 w 55"/>
                  <a:gd name="T39" fmla="*/ 1 h 88"/>
                  <a:gd name="T40" fmla="*/ 0 w 55"/>
                  <a:gd name="T41" fmla="*/ 1 h 88"/>
                  <a:gd name="T42" fmla="*/ 0 w 55"/>
                  <a:gd name="T43" fmla="*/ 1 h 88"/>
                  <a:gd name="T44" fmla="*/ 0 w 55"/>
                  <a:gd name="T45" fmla="*/ 1 h 88"/>
                  <a:gd name="T46" fmla="*/ 0 w 55"/>
                  <a:gd name="T47" fmla="*/ 1 h 88"/>
                  <a:gd name="T48" fmla="*/ 0 w 55"/>
                  <a:gd name="T49" fmla="*/ 1 h 88"/>
                  <a:gd name="T50" fmla="*/ 0 w 55"/>
                  <a:gd name="T51" fmla="*/ 1 h 88"/>
                  <a:gd name="T52" fmla="*/ 0 w 55"/>
                  <a:gd name="T53" fmla="*/ 1 h 88"/>
                  <a:gd name="T54" fmla="*/ 0 w 55"/>
                  <a:gd name="T55" fmla="*/ 1 h 88"/>
                  <a:gd name="T56" fmla="*/ 0 w 55"/>
                  <a:gd name="T57" fmla="*/ 1 h 88"/>
                  <a:gd name="T58" fmla="*/ 0 w 55"/>
                  <a:gd name="T59" fmla="*/ 1 h 88"/>
                  <a:gd name="T60" fmla="*/ 0 w 55"/>
                  <a:gd name="T61" fmla="*/ 1 h 88"/>
                  <a:gd name="T62" fmla="*/ 0 w 55"/>
                  <a:gd name="T63" fmla="*/ 1 h 88"/>
                  <a:gd name="T64" fmla="*/ 0 w 55"/>
                  <a:gd name="T65" fmla="*/ 1 h 88"/>
                  <a:gd name="T66" fmla="*/ 0 w 55"/>
                  <a:gd name="T67" fmla="*/ 1 h 88"/>
                  <a:gd name="T68" fmla="*/ 0 w 55"/>
                  <a:gd name="T69" fmla="*/ 1 h 88"/>
                  <a:gd name="T70" fmla="*/ 0 w 55"/>
                  <a:gd name="T71" fmla="*/ 1 h 88"/>
                  <a:gd name="T72" fmla="*/ 0 w 55"/>
                  <a:gd name="T73" fmla="*/ 1 h 88"/>
                  <a:gd name="T74" fmla="*/ 0 w 55"/>
                  <a:gd name="T75" fmla="*/ 1 h 88"/>
                  <a:gd name="T76" fmla="*/ 0 w 55"/>
                  <a:gd name="T77" fmla="*/ 1 h 88"/>
                  <a:gd name="T78" fmla="*/ 0 w 55"/>
                  <a:gd name="T79" fmla="*/ 1 h 88"/>
                  <a:gd name="T80" fmla="*/ 0 w 55"/>
                  <a:gd name="T81" fmla="*/ 1 h 88"/>
                  <a:gd name="T82" fmla="*/ 0 w 55"/>
                  <a:gd name="T83" fmla="*/ 1 h 88"/>
                  <a:gd name="T84" fmla="*/ 0 w 55"/>
                  <a:gd name="T85" fmla="*/ 0 h 88"/>
                  <a:gd name="T86" fmla="*/ 0 w 55"/>
                  <a:gd name="T87" fmla="*/ 0 h 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" h="88">
                    <a:moveTo>
                      <a:pt x="21" y="0"/>
                    </a:moveTo>
                    <a:lnTo>
                      <a:pt x="18" y="0"/>
                    </a:lnTo>
                    <a:lnTo>
                      <a:pt x="16" y="2"/>
                    </a:lnTo>
                    <a:lnTo>
                      <a:pt x="14" y="3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1" y="19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1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4" y="77"/>
                    </a:lnTo>
                    <a:lnTo>
                      <a:pt x="18" y="81"/>
                    </a:lnTo>
                    <a:lnTo>
                      <a:pt x="22" y="84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7" y="87"/>
                    </a:lnTo>
                    <a:lnTo>
                      <a:pt x="38" y="87"/>
                    </a:lnTo>
                    <a:lnTo>
                      <a:pt x="41" y="85"/>
                    </a:lnTo>
                    <a:lnTo>
                      <a:pt x="43" y="84"/>
                    </a:lnTo>
                    <a:lnTo>
                      <a:pt x="45" y="83"/>
                    </a:lnTo>
                    <a:lnTo>
                      <a:pt x="47" y="80"/>
                    </a:lnTo>
                    <a:lnTo>
                      <a:pt x="51" y="74"/>
                    </a:lnTo>
                    <a:lnTo>
                      <a:pt x="54" y="68"/>
                    </a:lnTo>
                    <a:lnTo>
                      <a:pt x="55" y="61"/>
                    </a:lnTo>
                    <a:lnTo>
                      <a:pt x="55" y="52"/>
                    </a:lnTo>
                    <a:lnTo>
                      <a:pt x="55" y="44"/>
                    </a:lnTo>
                    <a:lnTo>
                      <a:pt x="54" y="40"/>
                    </a:lnTo>
                    <a:lnTo>
                      <a:pt x="54" y="36"/>
                    </a:lnTo>
                    <a:lnTo>
                      <a:pt x="51" y="26"/>
                    </a:lnTo>
                    <a:lnTo>
                      <a:pt x="48" y="21"/>
                    </a:lnTo>
                    <a:lnTo>
                      <a:pt x="44" y="15"/>
                    </a:lnTo>
                    <a:lnTo>
                      <a:pt x="41" y="10"/>
                    </a:lnTo>
                    <a:lnTo>
                      <a:pt x="37" y="6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5" name="Freeform 1335"/>
              <p:cNvSpPr>
                <a:spLocks/>
              </p:cNvSpPr>
              <p:nvPr userDrawn="1"/>
            </p:nvSpPr>
            <p:spPr bwMode="auto">
              <a:xfrm>
                <a:off x="3300" y="2793"/>
                <a:ext cx="30" cy="44"/>
              </a:xfrm>
              <a:custGeom>
                <a:avLst/>
                <a:gdLst>
                  <a:gd name="T0" fmla="*/ 1 w 59"/>
                  <a:gd name="T1" fmla="*/ 0 h 90"/>
                  <a:gd name="T2" fmla="*/ 1 w 59"/>
                  <a:gd name="T3" fmla="*/ 0 h 90"/>
                  <a:gd name="T4" fmla="*/ 1 w 59"/>
                  <a:gd name="T5" fmla="*/ 0 h 90"/>
                  <a:gd name="T6" fmla="*/ 1 w 59"/>
                  <a:gd name="T7" fmla="*/ 0 h 90"/>
                  <a:gd name="T8" fmla="*/ 1 w 59"/>
                  <a:gd name="T9" fmla="*/ 0 h 90"/>
                  <a:gd name="T10" fmla="*/ 1 w 59"/>
                  <a:gd name="T11" fmla="*/ 0 h 90"/>
                  <a:gd name="T12" fmla="*/ 1 w 59"/>
                  <a:gd name="T13" fmla="*/ 0 h 90"/>
                  <a:gd name="T14" fmla="*/ 1 w 59"/>
                  <a:gd name="T15" fmla="*/ 0 h 90"/>
                  <a:gd name="T16" fmla="*/ 1 w 59"/>
                  <a:gd name="T17" fmla="*/ 0 h 90"/>
                  <a:gd name="T18" fmla="*/ 0 w 59"/>
                  <a:gd name="T19" fmla="*/ 0 h 90"/>
                  <a:gd name="T20" fmla="*/ 1 w 59"/>
                  <a:gd name="T21" fmla="*/ 0 h 90"/>
                  <a:gd name="T22" fmla="*/ 1 w 59"/>
                  <a:gd name="T23" fmla="*/ 0 h 90"/>
                  <a:gd name="T24" fmla="*/ 1 w 59"/>
                  <a:gd name="T25" fmla="*/ 0 h 90"/>
                  <a:gd name="T26" fmla="*/ 1 w 59"/>
                  <a:gd name="T27" fmla="*/ 0 h 90"/>
                  <a:gd name="T28" fmla="*/ 1 w 59"/>
                  <a:gd name="T29" fmla="*/ 0 h 90"/>
                  <a:gd name="T30" fmla="*/ 1 w 59"/>
                  <a:gd name="T31" fmla="*/ 0 h 90"/>
                  <a:gd name="T32" fmla="*/ 1 w 59"/>
                  <a:gd name="T33" fmla="*/ 0 h 90"/>
                  <a:gd name="T34" fmla="*/ 1 w 59"/>
                  <a:gd name="T35" fmla="*/ 0 h 90"/>
                  <a:gd name="T36" fmla="*/ 1 w 59"/>
                  <a:gd name="T37" fmla="*/ 0 h 90"/>
                  <a:gd name="T38" fmla="*/ 1 w 59"/>
                  <a:gd name="T39" fmla="*/ 0 h 90"/>
                  <a:gd name="T40" fmla="*/ 1 w 59"/>
                  <a:gd name="T41" fmla="*/ 0 h 90"/>
                  <a:gd name="T42" fmla="*/ 1 w 59"/>
                  <a:gd name="T43" fmla="*/ 0 h 90"/>
                  <a:gd name="T44" fmla="*/ 1 w 59"/>
                  <a:gd name="T45" fmla="*/ 0 h 90"/>
                  <a:gd name="T46" fmla="*/ 1 w 59"/>
                  <a:gd name="T47" fmla="*/ 0 h 90"/>
                  <a:gd name="T48" fmla="*/ 1 w 59"/>
                  <a:gd name="T49" fmla="*/ 0 h 90"/>
                  <a:gd name="T50" fmla="*/ 1 w 59"/>
                  <a:gd name="T51" fmla="*/ 0 h 90"/>
                  <a:gd name="T52" fmla="*/ 1 w 59"/>
                  <a:gd name="T53" fmla="*/ 0 h 90"/>
                  <a:gd name="T54" fmla="*/ 1 w 59"/>
                  <a:gd name="T55" fmla="*/ 0 h 90"/>
                  <a:gd name="T56" fmla="*/ 1 w 59"/>
                  <a:gd name="T57" fmla="*/ 0 h 90"/>
                  <a:gd name="T58" fmla="*/ 1 w 59"/>
                  <a:gd name="T59" fmla="*/ 0 h 90"/>
                  <a:gd name="T60" fmla="*/ 1 w 59"/>
                  <a:gd name="T61" fmla="*/ 0 h 90"/>
                  <a:gd name="T62" fmla="*/ 1 w 59"/>
                  <a:gd name="T63" fmla="*/ 0 h 90"/>
                  <a:gd name="T64" fmla="*/ 1 w 59"/>
                  <a:gd name="T65" fmla="*/ 0 h 90"/>
                  <a:gd name="T66" fmla="*/ 1 w 59"/>
                  <a:gd name="T67" fmla="*/ 0 h 90"/>
                  <a:gd name="T68" fmla="*/ 1 w 59"/>
                  <a:gd name="T69" fmla="*/ 0 h 90"/>
                  <a:gd name="T70" fmla="*/ 1 w 59"/>
                  <a:gd name="T71" fmla="*/ 0 h 90"/>
                  <a:gd name="T72" fmla="*/ 1 w 59"/>
                  <a:gd name="T73" fmla="*/ 0 h 90"/>
                  <a:gd name="T74" fmla="*/ 1 w 59"/>
                  <a:gd name="T75" fmla="*/ 0 h 90"/>
                  <a:gd name="T76" fmla="*/ 1 w 59"/>
                  <a:gd name="T77" fmla="*/ 0 h 90"/>
                  <a:gd name="T78" fmla="*/ 1 w 59"/>
                  <a:gd name="T79" fmla="*/ 0 h 90"/>
                  <a:gd name="T80" fmla="*/ 1 w 59"/>
                  <a:gd name="T81" fmla="*/ 0 h 90"/>
                  <a:gd name="T82" fmla="*/ 1 w 59"/>
                  <a:gd name="T83" fmla="*/ 0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" h="90">
                    <a:moveTo>
                      <a:pt x="22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3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1" y="42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2"/>
                    </a:lnTo>
                    <a:lnTo>
                      <a:pt x="15" y="77"/>
                    </a:lnTo>
                    <a:lnTo>
                      <a:pt x="19" y="82"/>
                    </a:lnTo>
                    <a:lnTo>
                      <a:pt x="23" y="84"/>
                    </a:lnTo>
                    <a:lnTo>
                      <a:pt x="27" y="87"/>
                    </a:lnTo>
                    <a:lnTo>
                      <a:pt x="33" y="88"/>
                    </a:lnTo>
                    <a:lnTo>
                      <a:pt x="37" y="90"/>
                    </a:lnTo>
                    <a:lnTo>
                      <a:pt x="38" y="88"/>
                    </a:lnTo>
                    <a:lnTo>
                      <a:pt x="41" y="88"/>
                    </a:lnTo>
                    <a:lnTo>
                      <a:pt x="42" y="88"/>
                    </a:lnTo>
                    <a:lnTo>
                      <a:pt x="45" y="87"/>
                    </a:lnTo>
                    <a:lnTo>
                      <a:pt x="49" y="83"/>
                    </a:lnTo>
                    <a:lnTo>
                      <a:pt x="53" y="77"/>
                    </a:lnTo>
                    <a:lnTo>
                      <a:pt x="56" y="72"/>
                    </a:lnTo>
                    <a:lnTo>
                      <a:pt x="58" y="64"/>
                    </a:lnTo>
                    <a:lnTo>
                      <a:pt x="59" y="55"/>
                    </a:lnTo>
                    <a:lnTo>
                      <a:pt x="58" y="47"/>
                    </a:lnTo>
                    <a:lnTo>
                      <a:pt x="56" y="39"/>
                    </a:lnTo>
                    <a:lnTo>
                      <a:pt x="53" y="29"/>
                    </a:lnTo>
                    <a:lnTo>
                      <a:pt x="51" y="24"/>
                    </a:lnTo>
                    <a:lnTo>
                      <a:pt x="47" y="17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6" name="Freeform 1336"/>
              <p:cNvSpPr>
                <a:spLocks/>
              </p:cNvSpPr>
              <p:nvPr userDrawn="1"/>
            </p:nvSpPr>
            <p:spPr bwMode="auto">
              <a:xfrm>
                <a:off x="3142" y="2374"/>
                <a:ext cx="26" cy="43"/>
              </a:xfrm>
              <a:custGeom>
                <a:avLst/>
                <a:gdLst>
                  <a:gd name="T0" fmla="*/ 0 w 53"/>
                  <a:gd name="T1" fmla="*/ 0 h 87"/>
                  <a:gd name="T2" fmla="*/ 0 w 53"/>
                  <a:gd name="T3" fmla="*/ 0 h 87"/>
                  <a:gd name="T4" fmla="*/ 0 w 53"/>
                  <a:gd name="T5" fmla="*/ 0 h 87"/>
                  <a:gd name="T6" fmla="*/ 0 w 53"/>
                  <a:gd name="T7" fmla="*/ 0 h 87"/>
                  <a:gd name="T8" fmla="*/ 0 w 53"/>
                  <a:gd name="T9" fmla="*/ 0 h 87"/>
                  <a:gd name="T10" fmla="*/ 0 w 53"/>
                  <a:gd name="T11" fmla="*/ 0 h 87"/>
                  <a:gd name="T12" fmla="*/ 0 w 53"/>
                  <a:gd name="T13" fmla="*/ 0 h 87"/>
                  <a:gd name="T14" fmla="*/ 0 w 53"/>
                  <a:gd name="T15" fmla="*/ 0 h 87"/>
                  <a:gd name="T16" fmla="*/ 0 w 53"/>
                  <a:gd name="T17" fmla="*/ 0 h 87"/>
                  <a:gd name="T18" fmla="*/ 0 w 53"/>
                  <a:gd name="T19" fmla="*/ 0 h 87"/>
                  <a:gd name="T20" fmla="*/ 0 w 53"/>
                  <a:gd name="T21" fmla="*/ 0 h 87"/>
                  <a:gd name="T22" fmla="*/ 0 w 53"/>
                  <a:gd name="T23" fmla="*/ 0 h 87"/>
                  <a:gd name="T24" fmla="*/ 0 w 53"/>
                  <a:gd name="T25" fmla="*/ 0 h 87"/>
                  <a:gd name="T26" fmla="*/ 0 w 53"/>
                  <a:gd name="T27" fmla="*/ 0 h 87"/>
                  <a:gd name="T28" fmla="*/ 0 w 53"/>
                  <a:gd name="T29" fmla="*/ 0 h 87"/>
                  <a:gd name="T30" fmla="*/ 0 w 53"/>
                  <a:gd name="T31" fmla="*/ 0 h 87"/>
                  <a:gd name="T32" fmla="*/ 0 w 53"/>
                  <a:gd name="T33" fmla="*/ 0 h 87"/>
                  <a:gd name="T34" fmla="*/ 0 w 53"/>
                  <a:gd name="T35" fmla="*/ 0 h 87"/>
                  <a:gd name="T36" fmla="*/ 0 w 53"/>
                  <a:gd name="T37" fmla="*/ 0 h 87"/>
                  <a:gd name="T38" fmla="*/ 0 w 53"/>
                  <a:gd name="T39" fmla="*/ 0 h 87"/>
                  <a:gd name="T40" fmla="*/ 0 w 53"/>
                  <a:gd name="T41" fmla="*/ 0 h 87"/>
                  <a:gd name="T42" fmla="*/ 0 w 53"/>
                  <a:gd name="T43" fmla="*/ 0 h 87"/>
                  <a:gd name="T44" fmla="*/ 0 w 53"/>
                  <a:gd name="T45" fmla="*/ 0 h 87"/>
                  <a:gd name="T46" fmla="*/ 0 w 53"/>
                  <a:gd name="T47" fmla="*/ 0 h 87"/>
                  <a:gd name="T48" fmla="*/ 0 w 53"/>
                  <a:gd name="T49" fmla="*/ 0 h 87"/>
                  <a:gd name="T50" fmla="*/ 0 w 53"/>
                  <a:gd name="T51" fmla="*/ 0 h 87"/>
                  <a:gd name="T52" fmla="*/ 0 w 53"/>
                  <a:gd name="T53" fmla="*/ 0 h 87"/>
                  <a:gd name="T54" fmla="*/ 0 w 53"/>
                  <a:gd name="T55" fmla="*/ 0 h 87"/>
                  <a:gd name="T56" fmla="*/ 0 w 53"/>
                  <a:gd name="T57" fmla="*/ 0 h 87"/>
                  <a:gd name="T58" fmla="*/ 0 w 53"/>
                  <a:gd name="T59" fmla="*/ 0 h 87"/>
                  <a:gd name="T60" fmla="*/ 0 w 53"/>
                  <a:gd name="T61" fmla="*/ 0 h 87"/>
                  <a:gd name="T62" fmla="*/ 0 w 53"/>
                  <a:gd name="T63" fmla="*/ 0 h 87"/>
                  <a:gd name="T64" fmla="*/ 0 w 53"/>
                  <a:gd name="T65" fmla="*/ 0 h 87"/>
                  <a:gd name="T66" fmla="*/ 0 w 53"/>
                  <a:gd name="T67" fmla="*/ 0 h 87"/>
                  <a:gd name="T68" fmla="*/ 0 w 53"/>
                  <a:gd name="T69" fmla="*/ 0 h 87"/>
                  <a:gd name="T70" fmla="*/ 0 w 53"/>
                  <a:gd name="T71" fmla="*/ 0 h 87"/>
                  <a:gd name="T72" fmla="*/ 0 w 53"/>
                  <a:gd name="T73" fmla="*/ 0 h 87"/>
                  <a:gd name="T74" fmla="*/ 0 w 53"/>
                  <a:gd name="T75" fmla="*/ 0 h 87"/>
                  <a:gd name="T76" fmla="*/ 0 w 53"/>
                  <a:gd name="T77" fmla="*/ 0 h 87"/>
                  <a:gd name="T78" fmla="*/ 0 w 53"/>
                  <a:gd name="T79" fmla="*/ 0 h 87"/>
                  <a:gd name="T80" fmla="*/ 0 w 53"/>
                  <a:gd name="T81" fmla="*/ 0 h 87"/>
                  <a:gd name="T82" fmla="*/ 0 w 53"/>
                  <a:gd name="T83" fmla="*/ 0 h 87"/>
                  <a:gd name="T84" fmla="*/ 0 w 53"/>
                  <a:gd name="T85" fmla="*/ 0 h 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" h="87">
                    <a:moveTo>
                      <a:pt x="20" y="1"/>
                    </a:moveTo>
                    <a:lnTo>
                      <a:pt x="17" y="1"/>
                    </a:lnTo>
                    <a:lnTo>
                      <a:pt x="16" y="3"/>
                    </a:lnTo>
                    <a:lnTo>
                      <a:pt x="14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7" y="69"/>
                    </a:lnTo>
                    <a:lnTo>
                      <a:pt x="11" y="74"/>
                    </a:lnTo>
                    <a:lnTo>
                      <a:pt x="14" y="78"/>
                    </a:lnTo>
                    <a:lnTo>
                      <a:pt x="18" y="83"/>
                    </a:lnTo>
                    <a:lnTo>
                      <a:pt x="22" y="85"/>
                    </a:lnTo>
                    <a:lnTo>
                      <a:pt x="27" y="87"/>
                    </a:lnTo>
                    <a:lnTo>
                      <a:pt x="29" y="87"/>
                    </a:lnTo>
                    <a:lnTo>
                      <a:pt x="33" y="87"/>
                    </a:lnTo>
                    <a:lnTo>
                      <a:pt x="36" y="87"/>
                    </a:lnTo>
                    <a:lnTo>
                      <a:pt x="38" y="85"/>
                    </a:lnTo>
                    <a:lnTo>
                      <a:pt x="40" y="84"/>
                    </a:lnTo>
                    <a:lnTo>
                      <a:pt x="42" y="83"/>
                    </a:lnTo>
                    <a:lnTo>
                      <a:pt x="46" y="78"/>
                    </a:lnTo>
                    <a:lnTo>
                      <a:pt x="47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3" y="58"/>
                    </a:lnTo>
                    <a:lnTo>
                      <a:pt x="53" y="50"/>
                    </a:lnTo>
                    <a:lnTo>
                      <a:pt x="53" y="41"/>
                    </a:lnTo>
                    <a:lnTo>
                      <a:pt x="51" y="33"/>
                    </a:lnTo>
                    <a:lnTo>
                      <a:pt x="49" y="25"/>
                    </a:lnTo>
                    <a:lnTo>
                      <a:pt x="46" y="19"/>
                    </a:lnTo>
                    <a:lnTo>
                      <a:pt x="43" y="14"/>
                    </a:lnTo>
                    <a:lnTo>
                      <a:pt x="39" y="10"/>
                    </a:lnTo>
                    <a:lnTo>
                      <a:pt x="35" y="6"/>
                    </a:lnTo>
                    <a:lnTo>
                      <a:pt x="32" y="3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7" name="Freeform 1337"/>
              <p:cNvSpPr>
                <a:spLocks/>
              </p:cNvSpPr>
              <p:nvPr userDrawn="1"/>
            </p:nvSpPr>
            <p:spPr bwMode="auto">
              <a:xfrm>
                <a:off x="3356" y="2939"/>
                <a:ext cx="30" cy="46"/>
              </a:xfrm>
              <a:custGeom>
                <a:avLst/>
                <a:gdLst>
                  <a:gd name="T0" fmla="*/ 0 w 61"/>
                  <a:gd name="T1" fmla="*/ 0 h 91"/>
                  <a:gd name="T2" fmla="*/ 0 w 61"/>
                  <a:gd name="T3" fmla="*/ 0 h 91"/>
                  <a:gd name="T4" fmla="*/ 0 w 61"/>
                  <a:gd name="T5" fmla="*/ 0 h 91"/>
                  <a:gd name="T6" fmla="*/ 0 w 61"/>
                  <a:gd name="T7" fmla="*/ 1 h 91"/>
                  <a:gd name="T8" fmla="*/ 0 w 61"/>
                  <a:gd name="T9" fmla="*/ 1 h 91"/>
                  <a:gd name="T10" fmla="*/ 0 w 61"/>
                  <a:gd name="T11" fmla="*/ 1 h 91"/>
                  <a:gd name="T12" fmla="*/ 0 w 61"/>
                  <a:gd name="T13" fmla="*/ 1 h 91"/>
                  <a:gd name="T14" fmla="*/ 0 w 61"/>
                  <a:gd name="T15" fmla="*/ 1 h 91"/>
                  <a:gd name="T16" fmla="*/ 0 w 61"/>
                  <a:gd name="T17" fmla="*/ 1 h 91"/>
                  <a:gd name="T18" fmla="*/ 0 w 61"/>
                  <a:gd name="T19" fmla="*/ 1 h 91"/>
                  <a:gd name="T20" fmla="*/ 0 w 61"/>
                  <a:gd name="T21" fmla="*/ 1 h 91"/>
                  <a:gd name="T22" fmla="*/ 0 w 61"/>
                  <a:gd name="T23" fmla="*/ 1 h 91"/>
                  <a:gd name="T24" fmla="*/ 0 w 61"/>
                  <a:gd name="T25" fmla="*/ 1 h 91"/>
                  <a:gd name="T26" fmla="*/ 0 w 61"/>
                  <a:gd name="T27" fmla="*/ 1 h 91"/>
                  <a:gd name="T28" fmla="*/ 0 w 61"/>
                  <a:gd name="T29" fmla="*/ 1 h 91"/>
                  <a:gd name="T30" fmla="*/ 0 w 61"/>
                  <a:gd name="T31" fmla="*/ 1 h 91"/>
                  <a:gd name="T32" fmla="*/ 0 w 61"/>
                  <a:gd name="T33" fmla="*/ 1 h 91"/>
                  <a:gd name="T34" fmla="*/ 0 w 61"/>
                  <a:gd name="T35" fmla="*/ 1 h 91"/>
                  <a:gd name="T36" fmla="*/ 0 w 61"/>
                  <a:gd name="T37" fmla="*/ 1 h 91"/>
                  <a:gd name="T38" fmla="*/ 0 w 61"/>
                  <a:gd name="T39" fmla="*/ 1 h 91"/>
                  <a:gd name="T40" fmla="*/ 0 w 61"/>
                  <a:gd name="T41" fmla="*/ 1 h 91"/>
                  <a:gd name="T42" fmla="*/ 0 w 61"/>
                  <a:gd name="T43" fmla="*/ 1 h 91"/>
                  <a:gd name="T44" fmla="*/ 0 w 61"/>
                  <a:gd name="T45" fmla="*/ 1 h 91"/>
                  <a:gd name="T46" fmla="*/ 0 w 61"/>
                  <a:gd name="T47" fmla="*/ 1 h 91"/>
                  <a:gd name="T48" fmla="*/ 0 w 61"/>
                  <a:gd name="T49" fmla="*/ 1 h 91"/>
                  <a:gd name="T50" fmla="*/ 0 w 61"/>
                  <a:gd name="T51" fmla="*/ 1 h 91"/>
                  <a:gd name="T52" fmla="*/ 0 w 61"/>
                  <a:gd name="T53" fmla="*/ 1 h 91"/>
                  <a:gd name="T54" fmla="*/ 0 w 61"/>
                  <a:gd name="T55" fmla="*/ 1 h 91"/>
                  <a:gd name="T56" fmla="*/ 0 w 61"/>
                  <a:gd name="T57" fmla="*/ 1 h 91"/>
                  <a:gd name="T58" fmla="*/ 0 w 61"/>
                  <a:gd name="T59" fmla="*/ 1 h 91"/>
                  <a:gd name="T60" fmla="*/ 0 w 61"/>
                  <a:gd name="T61" fmla="*/ 1 h 91"/>
                  <a:gd name="T62" fmla="*/ 0 w 61"/>
                  <a:gd name="T63" fmla="*/ 1 h 91"/>
                  <a:gd name="T64" fmla="*/ 0 w 61"/>
                  <a:gd name="T65" fmla="*/ 1 h 91"/>
                  <a:gd name="T66" fmla="*/ 0 w 61"/>
                  <a:gd name="T67" fmla="*/ 1 h 91"/>
                  <a:gd name="T68" fmla="*/ 0 w 61"/>
                  <a:gd name="T69" fmla="*/ 1 h 91"/>
                  <a:gd name="T70" fmla="*/ 0 w 61"/>
                  <a:gd name="T71" fmla="*/ 1 h 91"/>
                  <a:gd name="T72" fmla="*/ 0 w 61"/>
                  <a:gd name="T73" fmla="*/ 1 h 91"/>
                  <a:gd name="T74" fmla="*/ 0 w 61"/>
                  <a:gd name="T75" fmla="*/ 1 h 91"/>
                  <a:gd name="T76" fmla="*/ 0 w 61"/>
                  <a:gd name="T77" fmla="*/ 1 h 91"/>
                  <a:gd name="T78" fmla="*/ 0 w 61"/>
                  <a:gd name="T79" fmla="*/ 1 h 91"/>
                  <a:gd name="T80" fmla="*/ 0 w 61"/>
                  <a:gd name="T81" fmla="*/ 1 h 91"/>
                  <a:gd name="T82" fmla="*/ 0 w 61"/>
                  <a:gd name="T83" fmla="*/ 0 h 91"/>
                  <a:gd name="T84" fmla="*/ 0 w 61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1" h="91">
                    <a:moveTo>
                      <a:pt x="22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7" y="65"/>
                    </a:lnTo>
                    <a:lnTo>
                      <a:pt x="11" y="72"/>
                    </a:lnTo>
                    <a:lnTo>
                      <a:pt x="15" y="77"/>
                    </a:lnTo>
                    <a:lnTo>
                      <a:pt x="19" y="81"/>
                    </a:lnTo>
                    <a:lnTo>
                      <a:pt x="24" y="86"/>
                    </a:lnTo>
                    <a:lnTo>
                      <a:pt x="28" y="88"/>
                    </a:lnTo>
                    <a:lnTo>
                      <a:pt x="33" y="90"/>
                    </a:lnTo>
                    <a:lnTo>
                      <a:pt x="37" y="91"/>
                    </a:lnTo>
                    <a:lnTo>
                      <a:pt x="40" y="91"/>
                    </a:lnTo>
                    <a:lnTo>
                      <a:pt x="41" y="90"/>
                    </a:lnTo>
                    <a:lnTo>
                      <a:pt x="44" y="90"/>
                    </a:lnTo>
                    <a:lnTo>
                      <a:pt x="47" y="88"/>
                    </a:lnTo>
                    <a:lnTo>
                      <a:pt x="51" y="86"/>
                    </a:lnTo>
                    <a:lnTo>
                      <a:pt x="54" y="83"/>
                    </a:lnTo>
                    <a:lnTo>
                      <a:pt x="55" y="80"/>
                    </a:lnTo>
                    <a:lnTo>
                      <a:pt x="58" y="73"/>
                    </a:lnTo>
                    <a:lnTo>
                      <a:pt x="59" y="66"/>
                    </a:lnTo>
                    <a:lnTo>
                      <a:pt x="61" y="58"/>
                    </a:lnTo>
                    <a:lnTo>
                      <a:pt x="59" y="50"/>
                    </a:lnTo>
                    <a:lnTo>
                      <a:pt x="58" y="40"/>
                    </a:lnTo>
                    <a:lnTo>
                      <a:pt x="55" y="32"/>
                    </a:lnTo>
                    <a:lnTo>
                      <a:pt x="52" y="25"/>
                    </a:lnTo>
                    <a:lnTo>
                      <a:pt x="48" y="18"/>
                    </a:lnTo>
                    <a:lnTo>
                      <a:pt x="44" y="14"/>
                    </a:lnTo>
                    <a:lnTo>
                      <a:pt x="40" y="9"/>
                    </a:lnTo>
                    <a:lnTo>
                      <a:pt x="36" y="6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8" name="Freeform 1338"/>
              <p:cNvSpPr>
                <a:spLocks/>
              </p:cNvSpPr>
              <p:nvPr userDrawn="1"/>
            </p:nvSpPr>
            <p:spPr bwMode="auto">
              <a:xfrm>
                <a:off x="3194" y="2510"/>
                <a:ext cx="27" cy="44"/>
              </a:xfrm>
              <a:custGeom>
                <a:avLst/>
                <a:gdLst>
                  <a:gd name="T0" fmla="*/ 1 w 53"/>
                  <a:gd name="T1" fmla="*/ 0 h 88"/>
                  <a:gd name="T2" fmla="*/ 1 w 53"/>
                  <a:gd name="T3" fmla="*/ 1 h 88"/>
                  <a:gd name="T4" fmla="*/ 1 w 53"/>
                  <a:gd name="T5" fmla="*/ 1 h 88"/>
                  <a:gd name="T6" fmla="*/ 1 w 53"/>
                  <a:gd name="T7" fmla="*/ 1 h 88"/>
                  <a:gd name="T8" fmla="*/ 1 w 53"/>
                  <a:gd name="T9" fmla="*/ 1 h 88"/>
                  <a:gd name="T10" fmla="*/ 1 w 53"/>
                  <a:gd name="T11" fmla="*/ 1 h 88"/>
                  <a:gd name="T12" fmla="*/ 1 w 53"/>
                  <a:gd name="T13" fmla="*/ 1 h 88"/>
                  <a:gd name="T14" fmla="*/ 1 w 53"/>
                  <a:gd name="T15" fmla="*/ 1 h 88"/>
                  <a:gd name="T16" fmla="*/ 1 w 53"/>
                  <a:gd name="T17" fmla="*/ 1 h 88"/>
                  <a:gd name="T18" fmla="*/ 0 w 53"/>
                  <a:gd name="T19" fmla="*/ 1 h 88"/>
                  <a:gd name="T20" fmla="*/ 0 w 53"/>
                  <a:gd name="T21" fmla="*/ 1 h 88"/>
                  <a:gd name="T22" fmla="*/ 0 w 53"/>
                  <a:gd name="T23" fmla="*/ 1 h 88"/>
                  <a:gd name="T24" fmla="*/ 1 w 53"/>
                  <a:gd name="T25" fmla="*/ 1 h 88"/>
                  <a:gd name="T26" fmla="*/ 1 w 53"/>
                  <a:gd name="T27" fmla="*/ 1 h 88"/>
                  <a:gd name="T28" fmla="*/ 1 w 53"/>
                  <a:gd name="T29" fmla="*/ 1 h 88"/>
                  <a:gd name="T30" fmla="*/ 1 w 53"/>
                  <a:gd name="T31" fmla="*/ 1 h 88"/>
                  <a:gd name="T32" fmla="*/ 1 w 53"/>
                  <a:gd name="T33" fmla="*/ 1 h 88"/>
                  <a:gd name="T34" fmla="*/ 1 w 53"/>
                  <a:gd name="T35" fmla="*/ 1 h 88"/>
                  <a:gd name="T36" fmla="*/ 1 w 53"/>
                  <a:gd name="T37" fmla="*/ 1 h 88"/>
                  <a:gd name="T38" fmla="*/ 1 w 53"/>
                  <a:gd name="T39" fmla="*/ 1 h 88"/>
                  <a:gd name="T40" fmla="*/ 1 w 53"/>
                  <a:gd name="T41" fmla="*/ 1 h 88"/>
                  <a:gd name="T42" fmla="*/ 1 w 53"/>
                  <a:gd name="T43" fmla="*/ 1 h 88"/>
                  <a:gd name="T44" fmla="*/ 1 w 53"/>
                  <a:gd name="T45" fmla="*/ 1 h 88"/>
                  <a:gd name="T46" fmla="*/ 1 w 53"/>
                  <a:gd name="T47" fmla="*/ 1 h 88"/>
                  <a:gd name="T48" fmla="*/ 1 w 53"/>
                  <a:gd name="T49" fmla="*/ 1 h 88"/>
                  <a:gd name="T50" fmla="*/ 1 w 53"/>
                  <a:gd name="T51" fmla="*/ 1 h 88"/>
                  <a:gd name="T52" fmla="*/ 1 w 53"/>
                  <a:gd name="T53" fmla="*/ 1 h 88"/>
                  <a:gd name="T54" fmla="*/ 1 w 53"/>
                  <a:gd name="T55" fmla="*/ 1 h 88"/>
                  <a:gd name="T56" fmla="*/ 1 w 53"/>
                  <a:gd name="T57" fmla="*/ 1 h 88"/>
                  <a:gd name="T58" fmla="*/ 1 w 53"/>
                  <a:gd name="T59" fmla="*/ 1 h 88"/>
                  <a:gd name="T60" fmla="*/ 1 w 53"/>
                  <a:gd name="T61" fmla="*/ 1 h 88"/>
                  <a:gd name="T62" fmla="*/ 1 w 53"/>
                  <a:gd name="T63" fmla="*/ 1 h 88"/>
                  <a:gd name="T64" fmla="*/ 1 w 53"/>
                  <a:gd name="T65" fmla="*/ 1 h 88"/>
                  <a:gd name="T66" fmla="*/ 1 w 53"/>
                  <a:gd name="T67" fmla="*/ 1 h 88"/>
                  <a:gd name="T68" fmla="*/ 1 w 53"/>
                  <a:gd name="T69" fmla="*/ 1 h 88"/>
                  <a:gd name="T70" fmla="*/ 1 w 53"/>
                  <a:gd name="T71" fmla="*/ 1 h 88"/>
                  <a:gd name="T72" fmla="*/ 1 w 53"/>
                  <a:gd name="T73" fmla="*/ 1 h 88"/>
                  <a:gd name="T74" fmla="*/ 1 w 53"/>
                  <a:gd name="T75" fmla="*/ 1 h 88"/>
                  <a:gd name="T76" fmla="*/ 1 w 53"/>
                  <a:gd name="T77" fmla="*/ 1 h 88"/>
                  <a:gd name="T78" fmla="*/ 1 w 53"/>
                  <a:gd name="T79" fmla="*/ 1 h 88"/>
                  <a:gd name="T80" fmla="*/ 1 w 53"/>
                  <a:gd name="T81" fmla="*/ 1 h 88"/>
                  <a:gd name="T82" fmla="*/ 1 w 53"/>
                  <a:gd name="T83" fmla="*/ 1 h 88"/>
                  <a:gd name="T84" fmla="*/ 1 w 53"/>
                  <a:gd name="T85" fmla="*/ 0 h 88"/>
                  <a:gd name="T86" fmla="*/ 1 w 53"/>
                  <a:gd name="T87" fmla="*/ 0 h 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" h="88">
                    <a:moveTo>
                      <a:pt x="19" y="0"/>
                    </a:moveTo>
                    <a:lnTo>
                      <a:pt x="17" y="2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1" y="21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6" y="68"/>
                    </a:lnTo>
                    <a:lnTo>
                      <a:pt x="11" y="73"/>
                    </a:lnTo>
                    <a:lnTo>
                      <a:pt x="17" y="81"/>
                    </a:lnTo>
                    <a:lnTo>
                      <a:pt x="22" y="86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4" y="83"/>
                    </a:lnTo>
                    <a:lnTo>
                      <a:pt x="46" y="80"/>
                    </a:lnTo>
                    <a:lnTo>
                      <a:pt x="49" y="75"/>
                    </a:lnTo>
                    <a:lnTo>
                      <a:pt x="52" y="68"/>
                    </a:lnTo>
                    <a:lnTo>
                      <a:pt x="53" y="61"/>
                    </a:lnTo>
                    <a:lnTo>
                      <a:pt x="53" y="53"/>
                    </a:lnTo>
                    <a:lnTo>
                      <a:pt x="53" y="43"/>
                    </a:lnTo>
                    <a:lnTo>
                      <a:pt x="53" y="39"/>
                    </a:lnTo>
                    <a:lnTo>
                      <a:pt x="52" y="35"/>
                    </a:lnTo>
                    <a:lnTo>
                      <a:pt x="49" y="26"/>
                    </a:lnTo>
                    <a:lnTo>
                      <a:pt x="46" y="21"/>
                    </a:lnTo>
                    <a:lnTo>
                      <a:pt x="44" y="15"/>
                    </a:lnTo>
                    <a:lnTo>
                      <a:pt x="40" y="10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89" name="Freeform 1339"/>
              <p:cNvSpPr>
                <a:spLocks/>
              </p:cNvSpPr>
              <p:nvPr userDrawn="1"/>
            </p:nvSpPr>
            <p:spPr bwMode="auto">
              <a:xfrm>
                <a:off x="3274" y="2721"/>
                <a:ext cx="28" cy="44"/>
              </a:xfrm>
              <a:custGeom>
                <a:avLst/>
                <a:gdLst>
                  <a:gd name="T0" fmla="*/ 0 w 57"/>
                  <a:gd name="T1" fmla="*/ 0 h 89"/>
                  <a:gd name="T2" fmla="*/ 0 w 57"/>
                  <a:gd name="T3" fmla="*/ 0 h 89"/>
                  <a:gd name="T4" fmla="*/ 0 w 57"/>
                  <a:gd name="T5" fmla="*/ 0 h 89"/>
                  <a:gd name="T6" fmla="*/ 0 w 57"/>
                  <a:gd name="T7" fmla="*/ 0 h 89"/>
                  <a:gd name="T8" fmla="*/ 0 w 57"/>
                  <a:gd name="T9" fmla="*/ 0 h 89"/>
                  <a:gd name="T10" fmla="*/ 0 w 57"/>
                  <a:gd name="T11" fmla="*/ 0 h 89"/>
                  <a:gd name="T12" fmla="*/ 0 w 57"/>
                  <a:gd name="T13" fmla="*/ 0 h 89"/>
                  <a:gd name="T14" fmla="*/ 0 w 57"/>
                  <a:gd name="T15" fmla="*/ 0 h 89"/>
                  <a:gd name="T16" fmla="*/ 0 w 57"/>
                  <a:gd name="T17" fmla="*/ 0 h 89"/>
                  <a:gd name="T18" fmla="*/ 0 w 57"/>
                  <a:gd name="T19" fmla="*/ 0 h 89"/>
                  <a:gd name="T20" fmla="*/ 0 w 57"/>
                  <a:gd name="T21" fmla="*/ 0 h 89"/>
                  <a:gd name="T22" fmla="*/ 0 w 57"/>
                  <a:gd name="T23" fmla="*/ 0 h 89"/>
                  <a:gd name="T24" fmla="*/ 0 w 57"/>
                  <a:gd name="T25" fmla="*/ 0 h 89"/>
                  <a:gd name="T26" fmla="*/ 0 w 57"/>
                  <a:gd name="T27" fmla="*/ 0 h 89"/>
                  <a:gd name="T28" fmla="*/ 0 w 57"/>
                  <a:gd name="T29" fmla="*/ 0 h 89"/>
                  <a:gd name="T30" fmla="*/ 0 w 57"/>
                  <a:gd name="T31" fmla="*/ 0 h 89"/>
                  <a:gd name="T32" fmla="*/ 0 w 57"/>
                  <a:gd name="T33" fmla="*/ 0 h 89"/>
                  <a:gd name="T34" fmla="*/ 0 w 57"/>
                  <a:gd name="T35" fmla="*/ 0 h 89"/>
                  <a:gd name="T36" fmla="*/ 0 w 57"/>
                  <a:gd name="T37" fmla="*/ 0 h 89"/>
                  <a:gd name="T38" fmla="*/ 0 w 57"/>
                  <a:gd name="T39" fmla="*/ 0 h 89"/>
                  <a:gd name="T40" fmla="*/ 0 w 57"/>
                  <a:gd name="T41" fmla="*/ 0 h 89"/>
                  <a:gd name="T42" fmla="*/ 0 w 57"/>
                  <a:gd name="T43" fmla="*/ 0 h 89"/>
                  <a:gd name="T44" fmla="*/ 0 w 57"/>
                  <a:gd name="T45" fmla="*/ 0 h 89"/>
                  <a:gd name="T46" fmla="*/ 0 w 57"/>
                  <a:gd name="T47" fmla="*/ 0 h 89"/>
                  <a:gd name="T48" fmla="*/ 0 w 57"/>
                  <a:gd name="T49" fmla="*/ 0 h 89"/>
                  <a:gd name="T50" fmla="*/ 0 w 57"/>
                  <a:gd name="T51" fmla="*/ 0 h 89"/>
                  <a:gd name="T52" fmla="*/ 0 w 57"/>
                  <a:gd name="T53" fmla="*/ 0 h 89"/>
                  <a:gd name="T54" fmla="*/ 0 w 57"/>
                  <a:gd name="T55" fmla="*/ 0 h 89"/>
                  <a:gd name="T56" fmla="*/ 0 w 57"/>
                  <a:gd name="T57" fmla="*/ 0 h 89"/>
                  <a:gd name="T58" fmla="*/ 0 w 57"/>
                  <a:gd name="T59" fmla="*/ 0 h 89"/>
                  <a:gd name="T60" fmla="*/ 0 w 57"/>
                  <a:gd name="T61" fmla="*/ 0 h 89"/>
                  <a:gd name="T62" fmla="*/ 0 w 57"/>
                  <a:gd name="T63" fmla="*/ 0 h 89"/>
                  <a:gd name="T64" fmla="*/ 0 w 57"/>
                  <a:gd name="T65" fmla="*/ 0 h 89"/>
                  <a:gd name="T66" fmla="*/ 0 w 57"/>
                  <a:gd name="T67" fmla="*/ 0 h 89"/>
                  <a:gd name="T68" fmla="*/ 0 w 57"/>
                  <a:gd name="T69" fmla="*/ 0 h 89"/>
                  <a:gd name="T70" fmla="*/ 0 w 57"/>
                  <a:gd name="T71" fmla="*/ 0 h 89"/>
                  <a:gd name="T72" fmla="*/ 0 w 57"/>
                  <a:gd name="T73" fmla="*/ 0 h 89"/>
                  <a:gd name="T74" fmla="*/ 0 w 57"/>
                  <a:gd name="T75" fmla="*/ 0 h 89"/>
                  <a:gd name="T76" fmla="*/ 0 w 57"/>
                  <a:gd name="T77" fmla="*/ 0 h 89"/>
                  <a:gd name="T78" fmla="*/ 0 w 57"/>
                  <a:gd name="T79" fmla="*/ 0 h 89"/>
                  <a:gd name="T80" fmla="*/ 0 w 57"/>
                  <a:gd name="T81" fmla="*/ 0 h 89"/>
                  <a:gd name="T82" fmla="*/ 0 w 57"/>
                  <a:gd name="T83" fmla="*/ 0 h 89"/>
                  <a:gd name="T84" fmla="*/ 0 w 57"/>
                  <a:gd name="T85" fmla="*/ 0 h 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" h="89">
                    <a:moveTo>
                      <a:pt x="21" y="0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4" y="12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4" y="77"/>
                    </a:lnTo>
                    <a:lnTo>
                      <a:pt x="18" y="81"/>
                    </a:lnTo>
                    <a:lnTo>
                      <a:pt x="22" y="85"/>
                    </a:lnTo>
                    <a:lnTo>
                      <a:pt x="26" y="88"/>
                    </a:lnTo>
                    <a:lnTo>
                      <a:pt x="32" y="88"/>
                    </a:lnTo>
                    <a:lnTo>
                      <a:pt x="36" y="89"/>
                    </a:lnTo>
                    <a:lnTo>
                      <a:pt x="37" y="88"/>
                    </a:lnTo>
                    <a:lnTo>
                      <a:pt x="40" y="88"/>
                    </a:lnTo>
                    <a:lnTo>
                      <a:pt x="41" y="87"/>
                    </a:lnTo>
                    <a:lnTo>
                      <a:pt x="44" y="87"/>
                    </a:lnTo>
                    <a:lnTo>
                      <a:pt x="47" y="84"/>
                    </a:lnTo>
                    <a:lnTo>
                      <a:pt x="48" y="83"/>
                    </a:lnTo>
                    <a:lnTo>
                      <a:pt x="52" y="77"/>
                    </a:lnTo>
                    <a:lnTo>
                      <a:pt x="55" y="70"/>
                    </a:lnTo>
                    <a:lnTo>
                      <a:pt x="57" y="63"/>
                    </a:lnTo>
                    <a:lnTo>
                      <a:pt x="57" y="55"/>
                    </a:lnTo>
                    <a:lnTo>
                      <a:pt x="57" y="47"/>
                    </a:lnTo>
                    <a:lnTo>
                      <a:pt x="55" y="37"/>
                    </a:lnTo>
                    <a:lnTo>
                      <a:pt x="52" y="29"/>
                    </a:lnTo>
                    <a:lnTo>
                      <a:pt x="50" y="22"/>
                    </a:lnTo>
                    <a:lnTo>
                      <a:pt x="46" y="17"/>
                    </a:lnTo>
                    <a:lnTo>
                      <a:pt x="43" y="11"/>
                    </a:lnTo>
                    <a:lnTo>
                      <a:pt x="39" y="7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0" name="Freeform 1340"/>
              <p:cNvSpPr>
                <a:spLocks/>
              </p:cNvSpPr>
              <p:nvPr userDrawn="1"/>
            </p:nvSpPr>
            <p:spPr bwMode="auto">
              <a:xfrm>
                <a:off x="3117" y="2307"/>
                <a:ext cx="26" cy="44"/>
              </a:xfrm>
              <a:custGeom>
                <a:avLst/>
                <a:gdLst>
                  <a:gd name="T0" fmla="*/ 1 w 52"/>
                  <a:gd name="T1" fmla="*/ 1 h 86"/>
                  <a:gd name="T2" fmla="*/ 1 w 52"/>
                  <a:gd name="T3" fmla="*/ 1 h 86"/>
                  <a:gd name="T4" fmla="*/ 1 w 52"/>
                  <a:gd name="T5" fmla="*/ 1 h 86"/>
                  <a:gd name="T6" fmla="*/ 1 w 52"/>
                  <a:gd name="T7" fmla="*/ 1 h 86"/>
                  <a:gd name="T8" fmla="*/ 1 w 52"/>
                  <a:gd name="T9" fmla="*/ 1 h 86"/>
                  <a:gd name="T10" fmla="*/ 1 w 52"/>
                  <a:gd name="T11" fmla="*/ 1 h 86"/>
                  <a:gd name="T12" fmla="*/ 1 w 52"/>
                  <a:gd name="T13" fmla="*/ 1 h 86"/>
                  <a:gd name="T14" fmla="*/ 1 w 52"/>
                  <a:gd name="T15" fmla="*/ 1 h 86"/>
                  <a:gd name="T16" fmla="*/ 1 w 52"/>
                  <a:gd name="T17" fmla="*/ 1 h 86"/>
                  <a:gd name="T18" fmla="*/ 0 w 52"/>
                  <a:gd name="T19" fmla="*/ 1 h 86"/>
                  <a:gd name="T20" fmla="*/ 1 w 52"/>
                  <a:gd name="T21" fmla="*/ 1 h 86"/>
                  <a:gd name="T22" fmla="*/ 1 w 52"/>
                  <a:gd name="T23" fmla="*/ 1 h 86"/>
                  <a:gd name="T24" fmla="*/ 1 w 52"/>
                  <a:gd name="T25" fmla="*/ 1 h 86"/>
                  <a:gd name="T26" fmla="*/ 1 w 52"/>
                  <a:gd name="T27" fmla="*/ 1 h 86"/>
                  <a:gd name="T28" fmla="*/ 1 w 52"/>
                  <a:gd name="T29" fmla="*/ 1 h 86"/>
                  <a:gd name="T30" fmla="*/ 1 w 52"/>
                  <a:gd name="T31" fmla="*/ 1 h 86"/>
                  <a:gd name="T32" fmla="*/ 1 w 52"/>
                  <a:gd name="T33" fmla="*/ 1 h 86"/>
                  <a:gd name="T34" fmla="*/ 1 w 52"/>
                  <a:gd name="T35" fmla="*/ 1 h 86"/>
                  <a:gd name="T36" fmla="*/ 1 w 52"/>
                  <a:gd name="T37" fmla="*/ 1 h 86"/>
                  <a:gd name="T38" fmla="*/ 1 w 52"/>
                  <a:gd name="T39" fmla="*/ 1 h 86"/>
                  <a:gd name="T40" fmla="*/ 1 w 52"/>
                  <a:gd name="T41" fmla="*/ 1 h 86"/>
                  <a:gd name="T42" fmla="*/ 1 w 52"/>
                  <a:gd name="T43" fmla="*/ 1 h 86"/>
                  <a:gd name="T44" fmla="*/ 1 w 52"/>
                  <a:gd name="T45" fmla="*/ 1 h 86"/>
                  <a:gd name="T46" fmla="*/ 1 w 52"/>
                  <a:gd name="T47" fmla="*/ 1 h 86"/>
                  <a:gd name="T48" fmla="*/ 1 w 52"/>
                  <a:gd name="T49" fmla="*/ 1 h 86"/>
                  <a:gd name="T50" fmla="*/ 1 w 52"/>
                  <a:gd name="T51" fmla="*/ 1 h 86"/>
                  <a:gd name="T52" fmla="*/ 1 w 52"/>
                  <a:gd name="T53" fmla="*/ 1 h 86"/>
                  <a:gd name="T54" fmla="*/ 1 w 52"/>
                  <a:gd name="T55" fmla="*/ 1 h 86"/>
                  <a:gd name="T56" fmla="*/ 1 w 52"/>
                  <a:gd name="T57" fmla="*/ 1 h 86"/>
                  <a:gd name="T58" fmla="*/ 1 w 52"/>
                  <a:gd name="T59" fmla="*/ 1 h 86"/>
                  <a:gd name="T60" fmla="*/ 1 w 52"/>
                  <a:gd name="T61" fmla="*/ 1 h 86"/>
                  <a:gd name="T62" fmla="*/ 1 w 52"/>
                  <a:gd name="T63" fmla="*/ 1 h 86"/>
                  <a:gd name="T64" fmla="*/ 1 w 52"/>
                  <a:gd name="T65" fmla="*/ 1 h 86"/>
                  <a:gd name="T66" fmla="*/ 1 w 52"/>
                  <a:gd name="T67" fmla="*/ 1 h 86"/>
                  <a:gd name="T68" fmla="*/ 1 w 52"/>
                  <a:gd name="T69" fmla="*/ 1 h 86"/>
                  <a:gd name="T70" fmla="*/ 1 w 52"/>
                  <a:gd name="T71" fmla="*/ 1 h 86"/>
                  <a:gd name="T72" fmla="*/ 1 w 52"/>
                  <a:gd name="T73" fmla="*/ 1 h 86"/>
                  <a:gd name="T74" fmla="*/ 1 w 52"/>
                  <a:gd name="T75" fmla="*/ 1 h 86"/>
                  <a:gd name="T76" fmla="*/ 1 w 52"/>
                  <a:gd name="T77" fmla="*/ 1 h 86"/>
                  <a:gd name="T78" fmla="*/ 1 w 52"/>
                  <a:gd name="T79" fmla="*/ 1 h 86"/>
                  <a:gd name="T80" fmla="*/ 1 w 52"/>
                  <a:gd name="T81" fmla="*/ 0 h 86"/>
                  <a:gd name="T82" fmla="*/ 1 w 52"/>
                  <a:gd name="T83" fmla="*/ 0 h 86"/>
                  <a:gd name="T84" fmla="*/ 1 w 52"/>
                  <a:gd name="T85" fmla="*/ 1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" h="86">
                    <a:moveTo>
                      <a:pt x="19" y="1"/>
                    </a:moveTo>
                    <a:lnTo>
                      <a:pt x="16" y="1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6" y="9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8" y="68"/>
                    </a:lnTo>
                    <a:lnTo>
                      <a:pt x="11" y="74"/>
                    </a:lnTo>
                    <a:lnTo>
                      <a:pt x="13" y="78"/>
                    </a:lnTo>
                    <a:lnTo>
                      <a:pt x="17" y="82"/>
                    </a:lnTo>
                    <a:lnTo>
                      <a:pt x="22" y="84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33" y="86"/>
                    </a:lnTo>
                    <a:lnTo>
                      <a:pt x="35" y="85"/>
                    </a:lnTo>
                    <a:lnTo>
                      <a:pt x="37" y="84"/>
                    </a:lnTo>
                    <a:lnTo>
                      <a:pt x="38" y="84"/>
                    </a:lnTo>
                    <a:lnTo>
                      <a:pt x="41" y="82"/>
                    </a:lnTo>
                    <a:lnTo>
                      <a:pt x="45" y="77"/>
                    </a:lnTo>
                    <a:lnTo>
                      <a:pt x="46" y="74"/>
                    </a:lnTo>
                    <a:lnTo>
                      <a:pt x="48" y="71"/>
                    </a:lnTo>
                    <a:lnTo>
                      <a:pt x="50" y="64"/>
                    </a:lnTo>
                    <a:lnTo>
                      <a:pt x="52" y="56"/>
                    </a:lnTo>
                    <a:lnTo>
                      <a:pt x="52" y="48"/>
                    </a:lnTo>
                    <a:lnTo>
                      <a:pt x="52" y="40"/>
                    </a:lnTo>
                    <a:lnTo>
                      <a:pt x="49" y="31"/>
                    </a:lnTo>
                    <a:lnTo>
                      <a:pt x="48" y="23"/>
                    </a:lnTo>
                    <a:lnTo>
                      <a:pt x="45" y="18"/>
                    </a:lnTo>
                    <a:lnTo>
                      <a:pt x="41" y="12"/>
                    </a:lnTo>
                    <a:lnTo>
                      <a:pt x="38" y="8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1" name="Freeform 1341"/>
              <p:cNvSpPr>
                <a:spLocks/>
              </p:cNvSpPr>
              <p:nvPr userDrawn="1"/>
            </p:nvSpPr>
            <p:spPr bwMode="auto">
              <a:xfrm>
                <a:off x="3044" y="2289"/>
                <a:ext cx="24" cy="42"/>
              </a:xfrm>
              <a:custGeom>
                <a:avLst/>
                <a:gdLst>
                  <a:gd name="T0" fmla="*/ 1 w 48"/>
                  <a:gd name="T1" fmla="*/ 1 h 83"/>
                  <a:gd name="T2" fmla="*/ 1 w 48"/>
                  <a:gd name="T3" fmla="*/ 1 h 83"/>
                  <a:gd name="T4" fmla="*/ 1 w 48"/>
                  <a:gd name="T5" fmla="*/ 1 h 83"/>
                  <a:gd name="T6" fmla="*/ 1 w 48"/>
                  <a:gd name="T7" fmla="*/ 1 h 83"/>
                  <a:gd name="T8" fmla="*/ 1 w 48"/>
                  <a:gd name="T9" fmla="*/ 1 h 83"/>
                  <a:gd name="T10" fmla="*/ 1 w 48"/>
                  <a:gd name="T11" fmla="*/ 1 h 83"/>
                  <a:gd name="T12" fmla="*/ 1 w 48"/>
                  <a:gd name="T13" fmla="*/ 1 h 83"/>
                  <a:gd name="T14" fmla="*/ 1 w 48"/>
                  <a:gd name="T15" fmla="*/ 1 h 83"/>
                  <a:gd name="T16" fmla="*/ 0 w 48"/>
                  <a:gd name="T17" fmla="*/ 1 h 83"/>
                  <a:gd name="T18" fmla="*/ 0 w 48"/>
                  <a:gd name="T19" fmla="*/ 1 h 83"/>
                  <a:gd name="T20" fmla="*/ 0 w 48"/>
                  <a:gd name="T21" fmla="*/ 1 h 83"/>
                  <a:gd name="T22" fmla="*/ 1 w 48"/>
                  <a:gd name="T23" fmla="*/ 1 h 83"/>
                  <a:gd name="T24" fmla="*/ 1 w 48"/>
                  <a:gd name="T25" fmla="*/ 1 h 83"/>
                  <a:gd name="T26" fmla="*/ 1 w 48"/>
                  <a:gd name="T27" fmla="*/ 1 h 83"/>
                  <a:gd name="T28" fmla="*/ 1 w 48"/>
                  <a:gd name="T29" fmla="*/ 1 h 83"/>
                  <a:gd name="T30" fmla="*/ 1 w 48"/>
                  <a:gd name="T31" fmla="*/ 1 h 83"/>
                  <a:gd name="T32" fmla="*/ 1 w 48"/>
                  <a:gd name="T33" fmla="*/ 1 h 83"/>
                  <a:gd name="T34" fmla="*/ 1 w 48"/>
                  <a:gd name="T35" fmla="*/ 1 h 83"/>
                  <a:gd name="T36" fmla="*/ 1 w 48"/>
                  <a:gd name="T37" fmla="*/ 1 h 83"/>
                  <a:gd name="T38" fmla="*/ 1 w 48"/>
                  <a:gd name="T39" fmla="*/ 1 h 83"/>
                  <a:gd name="T40" fmla="*/ 1 w 48"/>
                  <a:gd name="T41" fmla="*/ 1 h 83"/>
                  <a:gd name="T42" fmla="*/ 1 w 48"/>
                  <a:gd name="T43" fmla="*/ 1 h 83"/>
                  <a:gd name="T44" fmla="*/ 1 w 48"/>
                  <a:gd name="T45" fmla="*/ 1 h 83"/>
                  <a:gd name="T46" fmla="*/ 1 w 48"/>
                  <a:gd name="T47" fmla="*/ 1 h 83"/>
                  <a:gd name="T48" fmla="*/ 1 w 48"/>
                  <a:gd name="T49" fmla="*/ 1 h 83"/>
                  <a:gd name="T50" fmla="*/ 1 w 48"/>
                  <a:gd name="T51" fmla="*/ 1 h 83"/>
                  <a:gd name="T52" fmla="*/ 1 w 48"/>
                  <a:gd name="T53" fmla="*/ 1 h 83"/>
                  <a:gd name="T54" fmla="*/ 1 w 48"/>
                  <a:gd name="T55" fmla="*/ 1 h 83"/>
                  <a:gd name="T56" fmla="*/ 1 w 48"/>
                  <a:gd name="T57" fmla="*/ 1 h 83"/>
                  <a:gd name="T58" fmla="*/ 1 w 48"/>
                  <a:gd name="T59" fmla="*/ 1 h 83"/>
                  <a:gd name="T60" fmla="*/ 1 w 48"/>
                  <a:gd name="T61" fmla="*/ 1 h 83"/>
                  <a:gd name="T62" fmla="*/ 1 w 48"/>
                  <a:gd name="T63" fmla="*/ 1 h 83"/>
                  <a:gd name="T64" fmla="*/ 1 w 48"/>
                  <a:gd name="T65" fmla="*/ 1 h 83"/>
                  <a:gd name="T66" fmla="*/ 1 w 48"/>
                  <a:gd name="T67" fmla="*/ 1 h 83"/>
                  <a:gd name="T68" fmla="*/ 1 w 48"/>
                  <a:gd name="T69" fmla="*/ 1 h 83"/>
                  <a:gd name="T70" fmla="*/ 1 w 48"/>
                  <a:gd name="T71" fmla="*/ 1 h 83"/>
                  <a:gd name="T72" fmla="*/ 1 w 48"/>
                  <a:gd name="T73" fmla="*/ 1 h 83"/>
                  <a:gd name="T74" fmla="*/ 1 w 48"/>
                  <a:gd name="T75" fmla="*/ 1 h 83"/>
                  <a:gd name="T76" fmla="*/ 1 w 48"/>
                  <a:gd name="T77" fmla="*/ 0 h 83"/>
                  <a:gd name="T78" fmla="*/ 1 w 48"/>
                  <a:gd name="T79" fmla="*/ 0 h 83"/>
                  <a:gd name="T80" fmla="*/ 1 w 48"/>
                  <a:gd name="T81" fmla="*/ 1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83">
                    <a:moveTo>
                      <a:pt x="16" y="1"/>
                    </a:moveTo>
                    <a:lnTo>
                      <a:pt x="15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9"/>
                    </a:lnTo>
                    <a:lnTo>
                      <a:pt x="3" y="15"/>
                    </a:lnTo>
                    <a:lnTo>
                      <a:pt x="1" y="22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4" y="60"/>
                    </a:lnTo>
                    <a:lnTo>
                      <a:pt x="7" y="67"/>
                    </a:lnTo>
                    <a:lnTo>
                      <a:pt x="9" y="71"/>
                    </a:lnTo>
                    <a:lnTo>
                      <a:pt x="12" y="75"/>
                    </a:lnTo>
                    <a:lnTo>
                      <a:pt x="16" y="79"/>
                    </a:lnTo>
                    <a:lnTo>
                      <a:pt x="19" y="82"/>
                    </a:lnTo>
                    <a:lnTo>
                      <a:pt x="23" y="83"/>
                    </a:lnTo>
                    <a:lnTo>
                      <a:pt x="27" y="83"/>
                    </a:lnTo>
                    <a:lnTo>
                      <a:pt x="31" y="83"/>
                    </a:lnTo>
                    <a:lnTo>
                      <a:pt x="33" y="82"/>
                    </a:lnTo>
                    <a:lnTo>
                      <a:pt x="34" y="82"/>
                    </a:lnTo>
                    <a:lnTo>
                      <a:pt x="36" y="81"/>
                    </a:lnTo>
                    <a:lnTo>
                      <a:pt x="38" y="79"/>
                    </a:lnTo>
                    <a:lnTo>
                      <a:pt x="41" y="74"/>
                    </a:lnTo>
                    <a:lnTo>
                      <a:pt x="44" y="68"/>
                    </a:lnTo>
                    <a:lnTo>
                      <a:pt x="47" y="61"/>
                    </a:lnTo>
                    <a:lnTo>
                      <a:pt x="48" y="55"/>
                    </a:lnTo>
                    <a:lnTo>
                      <a:pt x="48" y="46"/>
                    </a:lnTo>
                    <a:lnTo>
                      <a:pt x="48" y="38"/>
                    </a:lnTo>
                    <a:lnTo>
                      <a:pt x="47" y="30"/>
                    </a:lnTo>
                    <a:lnTo>
                      <a:pt x="44" y="23"/>
                    </a:lnTo>
                    <a:lnTo>
                      <a:pt x="41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1" y="4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2" name="Freeform 1342"/>
              <p:cNvSpPr>
                <a:spLocks/>
              </p:cNvSpPr>
              <p:nvPr userDrawn="1"/>
            </p:nvSpPr>
            <p:spPr bwMode="auto">
              <a:xfrm>
                <a:off x="3353" y="3118"/>
                <a:ext cx="29" cy="44"/>
              </a:xfrm>
              <a:custGeom>
                <a:avLst/>
                <a:gdLst>
                  <a:gd name="T0" fmla="*/ 0 w 59"/>
                  <a:gd name="T1" fmla="*/ 0 h 88"/>
                  <a:gd name="T2" fmla="*/ 0 w 59"/>
                  <a:gd name="T3" fmla="*/ 0 h 88"/>
                  <a:gd name="T4" fmla="*/ 0 w 59"/>
                  <a:gd name="T5" fmla="*/ 0 h 88"/>
                  <a:gd name="T6" fmla="*/ 0 w 59"/>
                  <a:gd name="T7" fmla="*/ 0 h 88"/>
                  <a:gd name="T8" fmla="*/ 0 w 59"/>
                  <a:gd name="T9" fmla="*/ 1 h 88"/>
                  <a:gd name="T10" fmla="*/ 0 w 59"/>
                  <a:gd name="T11" fmla="*/ 1 h 88"/>
                  <a:gd name="T12" fmla="*/ 0 w 59"/>
                  <a:gd name="T13" fmla="*/ 1 h 88"/>
                  <a:gd name="T14" fmla="*/ 0 w 59"/>
                  <a:gd name="T15" fmla="*/ 1 h 88"/>
                  <a:gd name="T16" fmla="*/ 0 w 59"/>
                  <a:gd name="T17" fmla="*/ 1 h 88"/>
                  <a:gd name="T18" fmla="*/ 0 w 59"/>
                  <a:gd name="T19" fmla="*/ 1 h 88"/>
                  <a:gd name="T20" fmla="*/ 0 w 59"/>
                  <a:gd name="T21" fmla="*/ 1 h 88"/>
                  <a:gd name="T22" fmla="*/ 0 w 59"/>
                  <a:gd name="T23" fmla="*/ 1 h 88"/>
                  <a:gd name="T24" fmla="*/ 0 w 59"/>
                  <a:gd name="T25" fmla="*/ 1 h 88"/>
                  <a:gd name="T26" fmla="*/ 0 w 59"/>
                  <a:gd name="T27" fmla="*/ 1 h 88"/>
                  <a:gd name="T28" fmla="*/ 0 w 59"/>
                  <a:gd name="T29" fmla="*/ 1 h 88"/>
                  <a:gd name="T30" fmla="*/ 0 w 59"/>
                  <a:gd name="T31" fmla="*/ 1 h 88"/>
                  <a:gd name="T32" fmla="*/ 0 w 59"/>
                  <a:gd name="T33" fmla="*/ 1 h 88"/>
                  <a:gd name="T34" fmla="*/ 0 w 59"/>
                  <a:gd name="T35" fmla="*/ 1 h 88"/>
                  <a:gd name="T36" fmla="*/ 0 w 59"/>
                  <a:gd name="T37" fmla="*/ 1 h 88"/>
                  <a:gd name="T38" fmla="*/ 0 w 59"/>
                  <a:gd name="T39" fmla="*/ 1 h 88"/>
                  <a:gd name="T40" fmla="*/ 0 w 59"/>
                  <a:gd name="T41" fmla="*/ 1 h 88"/>
                  <a:gd name="T42" fmla="*/ 0 w 59"/>
                  <a:gd name="T43" fmla="*/ 1 h 88"/>
                  <a:gd name="T44" fmla="*/ 0 w 59"/>
                  <a:gd name="T45" fmla="*/ 1 h 88"/>
                  <a:gd name="T46" fmla="*/ 0 w 59"/>
                  <a:gd name="T47" fmla="*/ 1 h 88"/>
                  <a:gd name="T48" fmla="*/ 0 w 59"/>
                  <a:gd name="T49" fmla="*/ 1 h 88"/>
                  <a:gd name="T50" fmla="*/ 0 w 59"/>
                  <a:gd name="T51" fmla="*/ 1 h 88"/>
                  <a:gd name="T52" fmla="*/ 0 w 59"/>
                  <a:gd name="T53" fmla="*/ 1 h 88"/>
                  <a:gd name="T54" fmla="*/ 0 w 59"/>
                  <a:gd name="T55" fmla="*/ 1 h 88"/>
                  <a:gd name="T56" fmla="*/ 0 w 59"/>
                  <a:gd name="T57" fmla="*/ 1 h 88"/>
                  <a:gd name="T58" fmla="*/ 0 w 59"/>
                  <a:gd name="T59" fmla="*/ 1 h 88"/>
                  <a:gd name="T60" fmla="*/ 0 w 59"/>
                  <a:gd name="T61" fmla="*/ 1 h 88"/>
                  <a:gd name="T62" fmla="*/ 0 w 59"/>
                  <a:gd name="T63" fmla="*/ 1 h 88"/>
                  <a:gd name="T64" fmla="*/ 0 w 59"/>
                  <a:gd name="T65" fmla="*/ 1 h 88"/>
                  <a:gd name="T66" fmla="*/ 0 w 59"/>
                  <a:gd name="T67" fmla="*/ 1 h 88"/>
                  <a:gd name="T68" fmla="*/ 0 w 59"/>
                  <a:gd name="T69" fmla="*/ 1 h 88"/>
                  <a:gd name="T70" fmla="*/ 0 w 59"/>
                  <a:gd name="T71" fmla="*/ 1 h 88"/>
                  <a:gd name="T72" fmla="*/ 0 w 59"/>
                  <a:gd name="T73" fmla="*/ 1 h 88"/>
                  <a:gd name="T74" fmla="*/ 0 w 59"/>
                  <a:gd name="T75" fmla="*/ 1 h 88"/>
                  <a:gd name="T76" fmla="*/ 0 w 59"/>
                  <a:gd name="T77" fmla="*/ 1 h 88"/>
                  <a:gd name="T78" fmla="*/ 0 w 59"/>
                  <a:gd name="T79" fmla="*/ 1 h 88"/>
                  <a:gd name="T80" fmla="*/ 0 w 59"/>
                  <a:gd name="T81" fmla="*/ 1 h 88"/>
                  <a:gd name="T82" fmla="*/ 0 w 59"/>
                  <a:gd name="T83" fmla="*/ 1 h 88"/>
                  <a:gd name="T84" fmla="*/ 0 w 59"/>
                  <a:gd name="T85" fmla="*/ 1 h 88"/>
                  <a:gd name="T86" fmla="*/ 0 w 59"/>
                  <a:gd name="T87" fmla="*/ 0 h 88"/>
                  <a:gd name="T88" fmla="*/ 0 w 59"/>
                  <a:gd name="T89" fmla="*/ 0 h 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88">
                    <a:moveTo>
                      <a:pt x="22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7" y="62"/>
                    </a:lnTo>
                    <a:lnTo>
                      <a:pt x="11" y="69"/>
                    </a:lnTo>
                    <a:lnTo>
                      <a:pt x="14" y="74"/>
                    </a:lnTo>
                    <a:lnTo>
                      <a:pt x="20" y="78"/>
                    </a:lnTo>
                    <a:lnTo>
                      <a:pt x="24" y="82"/>
                    </a:lnTo>
                    <a:lnTo>
                      <a:pt x="28" y="85"/>
                    </a:lnTo>
                    <a:lnTo>
                      <a:pt x="32" y="88"/>
                    </a:lnTo>
                    <a:lnTo>
                      <a:pt x="37" y="88"/>
                    </a:lnTo>
                    <a:lnTo>
                      <a:pt x="39" y="88"/>
                    </a:lnTo>
                    <a:lnTo>
                      <a:pt x="42" y="88"/>
                    </a:lnTo>
                    <a:lnTo>
                      <a:pt x="43" y="88"/>
                    </a:lnTo>
                    <a:lnTo>
                      <a:pt x="46" y="86"/>
                    </a:lnTo>
                    <a:lnTo>
                      <a:pt x="48" y="85"/>
                    </a:lnTo>
                    <a:lnTo>
                      <a:pt x="50" y="84"/>
                    </a:lnTo>
                    <a:lnTo>
                      <a:pt x="54" y="80"/>
                    </a:lnTo>
                    <a:lnTo>
                      <a:pt x="57" y="73"/>
                    </a:lnTo>
                    <a:lnTo>
                      <a:pt x="58" y="66"/>
                    </a:lnTo>
                    <a:lnTo>
                      <a:pt x="59" y="59"/>
                    </a:lnTo>
                    <a:lnTo>
                      <a:pt x="58" y="51"/>
                    </a:lnTo>
                    <a:lnTo>
                      <a:pt x="57" y="41"/>
                    </a:lnTo>
                    <a:lnTo>
                      <a:pt x="54" y="33"/>
                    </a:lnTo>
                    <a:lnTo>
                      <a:pt x="51" y="26"/>
                    </a:lnTo>
                    <a:lnTo>
                      <a:pt x="48" y="19"/>
                    </a:lnTo>
                    <a:lnTo>
                      <a:pt x="44" y="14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3" name="Freeform 1343"/>
              <p:cNvSpPr>
                <a:spLocks/>
              </p:cNvSpPr>
              <p:nvPr userDrawn="1"/>
            </p:nvSpPr>
            <p:spPr bwMode="auto">
              <a:xfrm>
                <a:off x="3192" y="2688"/>
                <a:ext cx="27" cy="43"/>
              </a:xfrm>
              <a:custGeom>
                <a:avLst/>
                <a:gdLst>
                  <a:gd name="T0" fmla="*/ 1 w 54"/>
                  <a:gd name="T1" fmla="*/ 0 h 86"/>
                  <a:gd name="T2" fmla="*/ 1 w 54"/>
                  <a:gd name="T3" fmla="*/ 0 h 86"/>
                  <a:gd name="T4" fmla="*/ 1 w 54"/>
                  <a:gd name="T5" fmla="*/ 1 h 86"/>
                  <a:gd name="T6" fmla="*/ 1 w 54"/>
                  <a:gd name="T7" fmla="*/ 1 h 86"/>
                  <a:gd name="T8" fmla="*/ 1 w 54"/>
                  <a:gd name="T9" fmla="*/ 1 h 86"/>
                  <a:gd name="T10" fmla="*/ 1 w 54"/>
                  <a:gd name="T11" fmla="*/ 1 h 86"/>
                  <a:gd name="T12" fmla="*/ 1 w 54"/>
                  <a:gd name="T13" fmla="*/ 1 h 86"/>
                  <a:gd name="T14" fmla="*/ 1 w 54"/>
                  <a:gd name="T15" fmla="*/ 1 h 86"/>
                  <a:gd name="T16" fmla="*/ 0 w 54"/>
                  <a:gd name="T17" fmla="*/ 1 h 86"/>
                  <a:gd name="T18" fmla="*/ 0 w 54"/>
                  <a:gd name="T19" fmla="*/ 1 h 86"/>
                  <a:gd name="T20" fmla="*/ 0 w 54"/>
                  <a:gd name="T21" fmla="*/ 1 h 86"/>
                  <a:gd name="T22" fmla="*/ 1 w 54"/>
                  <a:gd name="T23" fmla="*/ 1 h 86"/>
                  <a:gd name="T24" fmla="*/ 1 w 54"/>
                  <a:gd name="T25" fmla="*/ 1 h 86"/>
                  <a:gd name="T26" fmla="*/ 1 w 54"/>
                  <a:gd name="T27" fmla="*/ 1 h 86"/>
                  <a:gd name="T28" fmla="*/ 1 w 54"/>
                  <a:gd name="T29" fmla="*/ 1 h 86"/>
                  <a:gd name="T30" fmla="*/ 1 w 54"/>
                  <a:gd name="T31" fmla="*/ 1 h 86"/>
                  <a:gd name="T32" fmla="*/ 1 w 54"/>
                  <a:gd name="T33" fmla="*/ 1 h 86"/>
                  <a:gd name="T34" fmla="*/ 1 w 54"/>
                  <a:gd name="T35" fmla="*/ 1 h 86"/>
                  <a:gd name="T36" fmla="*/ 1 w 54"/>
                  <a:gd name="T37" fmla="*/ 1 h 86"/>
                  <a:gd name="T38" fmla="*/ 1 w 54"/>
                  <a:gd name="T39" fmla="*/ 1 h 86"/>
                  <a:gd name="T40" fmla="*/ 1 w 54"/>
                  <a:gd name="T41" fmla="*/ 1 h 86"/>
                  <a:gd name="T42" fmla="*/ 1 w 54"/>
                  <a:gd name="T43" fmla="*/ 1 h 86"/>
                  <a:gd name="T44" fmla="*/ 1 w 54"/>
                  <a:gd name="T45" fmla="*/ 1 h 86"/>
                  <a:gd name="T46" fmla="*/ 1 w 54"/>
                  <a:gd name="T47" fmla="*/ 1 h 86"/>
                  <a:gd name="T48" fmla="*/ 1 w 54"/>
                  <a:gd name="T49" fmla="*/ 1 h 86"/>
                  <a:gd name="T50" fmla="*/ 1 w 54"/>
                  <a:gd name="T51" fmla="*/ 1 h 86"/>
                  <a:gd name="T52" fmla="*/ 1 w 54"/>
                  <a:gd name="T53" fmla="*/ 1 h 86"/>
                  <a:gd name="T54" fmla="*/ 1 w 54"/>
                  <a:gd name="T55" fmla="*/ 1 h 86"/>
                  <a:gd name="T56" fmla="*/ 1 w 54"/>
                  <a:gd name="T57" fmla="*/ 1 h 86"/>
                  <a:gd name="T58" fmla="*/ 1 w 54"/>
                  <a:gd name="T59" fmla="*/ 1 h 86"/>
                  <a:gd name="T60" fmla="*/ 1 w 54"/>
                  <a:gd name="T61" fmla="*/ 1 h 86"/>
                  <a:gd name="T62" fmla="*/ 1 w 54"/>
                  <a:gd name="T63" fmla="*/ 1 h 86"/>
                  <a:gd name="T64" fmla="*/ 1 w 54"/>
                  <a:gd name="T65" fmla="*/ 1 h 86"/>
                  <a:gd name="T66" fmla="*/ 1 w 54"/>
                  <a:gd name="T67" fmla="*/ 1 h 86"/>
                  <a:gd name="T68" fmla="*/ 1 w 54"/>
                  <a:gd name="T69" fmla="*/ 1 h 86"/>
                  <a:gd name="T70" fmla="*/ 1 w 54"/>
                  <a:gd name="T71" fmla="*/ 1 h 86"/>
                  <a:gd name="T72" fmla="*/ 1 w 54"/>
                  <a:gd name="T73" fmla="*/ 1 h 86"/>
                  <a:gd name="T74" fmla="*/ 1 w 54"/>
                  <a:gd name="T75" fmla="*/ 1 h 86"/>
                  <a:gd name="T76" fmla="*/ 1 w 54"/>
                  <a:gd name="T77" fmla="*/ 0 h 86"/>
                  <a:gd name="T78" fmla="*/ 1 w 54"/>
                  <a:gd name="T79" fmla="*/ 0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4" h="86">
                    <a:moveTo>
                      <a:pt x="19" y="0"/>
                    </a:moveTo>
                    <a:lnTo>
                      <a:pt x="18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3" y="50"/>
                    </a:lnTo>
                    <a:lnTo>
                      <a:pt x="4" y="58"/>
                    </a:lnTo>
                    <a:lnTo>
                      <a:pt x="7" y="65"/>
                    </a:lnTo>
                    <a:lnTo>
                      <a:pt x="11" y="71"/>
                    </a:lnTo>
                    <a:lnTo>
                      <a:pt x="14" y="76"/>
                    </a:lnTo>
                    <a:lnTo>
                      <a:pt x="18" y="80"/>
                    </a:lnTo>
                    <a:lnTo>
                      <a:pt x="22" y="83"/>
                    </a:lnTo>
                    <a:lnTo>
                      <a:pt x="26" y="84"/>
                    </a:lnTo>
                    <a:lnTo>
                      <a:pt x="30" y="86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40" y="84"/>
                    </a:lnTo>
                    <a:lnTo>
                      <a:pt x="41" y="83"/>
                    </a:lnTo>
                    <a:lnTo>
                      <a:pt x="45" y="80"/>
                    </a:lnTo>
                    <a:lnTo>
                      <a:pt x="49" y="75"/>
                    </a:lnTo>
                    <a:lnTo>
                      <a:pt x="52" y="68"/>
                    </a:lnTo>
                    <a:lnTo>
                      <a:pt x="54" y="61"/>
                    </a:lnTo>
                    <a:lnTo>
                      <a:pt x="54" y="53"/>
                    </a:lnTo>
                    <a:lnTo>
                      <a:pt x="54" y="44"/>
                    </a:lnTo>
                    <a:lnTo>
                      <a:pt x="52" y="36"/>
                    </a:lnTo>
                    <a:lnTo>
                      <a:pt x="49" y="28"/>
                    </a:lnTo>
                    <a:lnTo>
                      <a:pt x="47" y="21"/>
                    </a:lnTo>
                    <a:lnTo>
                      <a:pt x="43" y="16"/>
                    </a:lnTo>
                    <a:lnTo>
                      <a:pt x="36" y="7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4" name="Freeform 1344"/>
              <p:cNvSpPr>
                <a:spLocks/>
              </p:cNvSpPr>
              <p:nvPr userDrawn="1"/>
            </p:nvSpPr>
            <p:spPr bwMode="auto">
              <a:xfrm>
                <a:off x="3271" y="2899"/>
                <a:ext cx="28" cy="44"/>
              </a:xfrm>
              <a:custGeom>
                <a:avLst/>
                <a:gdLst>
                  <a:gd name="T0" fmla="*/ 1 w 56"/>
                  <a:gd name="T1" fmla="*/ 0 h 86"/>
                  <a:gd name="T2" fmla="*/ 1 w 56"/>
                  <a:gd name="T3" fmla="*/ 0 h 86"/>
                  <a:gd name="T4" fmla="*/ 1 w 56"/>
                  <a:gd name="T5" fmla="*/ 0 h 86"/>
                  <a:gd name="T6" fmla="*/ 1 w 56"/>
                  <a:gd name="T7" fmla="*/ 0 h 86"/>
                  <a:gd name="T8" fmla="*/ 1 w 56"/>
                  <a:gd name="T9" fmla="*/ 1 h 86"/>
                  <a:gd name="T10" fmla="*/ 1 w 56"/>
                  <a:gd name="T11" fmla="*/ 1 h 86"/>
                  <a:gd name="T12" fmla="*/ 1 w 56"/>
                  <a:gd name="T13" fmla="*/ 1 h 86"/>
                  <a:gd name="T14" fmla="*/ 1 w 56"/>
                  <a:gd name="T15" fmla="*/ 1 h 86"/>
                  <a:gd name="T16" fmla="*/ 1 w 56"/>
                  <a:gd name="T17" fmla="*/ 1 h 86"/>
                  <a:gd name="T18" fmla="*/ 0 w 56"/>
                  <a:gd name="T19" fmla="*/ 1 h 86"/>
                  <a:gd name="T20" fmla="*/ 1 w 56"/>
                  <a:gd name="T21" fmla="*/ 1 h 86"/>
                  <a:gd name="T22" fmla="*/ 1 w 56"/>
                  <a:gd name="T23" fmla="*/ 1 h 86"/>
                  <a:gd name="T24" fmla="*/ 1 w 56"/>
                  <a:gd name="T25" fmla="*/ 1 h 86"/>
                  <a:gd name="T26" fmla="*/ 1 w 56"/>
                  <a:gd name="T27" fmla="*/ 1 h 86"/>
                  <a:gd name="T28" fmla="*/ 1 w 56"/>
                  <a:gd name="T29" fmla="*/ 1 h 86"/>
                  <a:gd name="T30" fmla="*/ 1 w 56"/>
                  <a:gd name="T31" fmla="*/ 1 h 86"/>
                  <a:gd name="T32" fmla="*/ 1 w 56"/>
                  <a:gd name="T33" fmla="*/ 1 h 86"/>
                  <a:gd name="T34" fmla="*/ 1 w 56"/>
                  <a:gd name="T35" fmla="*/ 1 h 86"/>
                  <a:gd name="T36" fmla="*/ 1 w 56"/>
                  <a:gd name="T37" fmla="*/ 1 h 86"/>
                  <a:gd name="T38" fmla="*/ 1 w 56"/>
                  <a:gd name="T39" fmla="*/ 1 h 86"/>
                  <a:gd name="T40" fmla="*/ 1 w 56"/>
                  <a:gd name="T41" fmla="*/ 1 h 86"/>
                  <a:gd name="T42" fmla="*/ 1 w 56"/>
                  <a:gd name="T43" fmla="*/ 1 h 86"/>
                  <a:gd name="T44" fmla="*/ 1 w 56"/>
                  <a:gd name="T45" fmla="*/ 1 h 86"/>
                  <a:gd name="T46" fmla="*/ 1 w 56"/>
                  <a:gd name="T47" fmla="*/ 1 h 86"/>
                  <a:gd name="T48" fmla="*/ 1 w 56"/>
                  <a:gd name="T49" fmla="*/ 1 h 86"/>
                  <a:gd name="T50" fmla="*/ 1 w 56"/>
                  <a:gd name="T51" fmla="*/ 1 h 86"/>
                  <a:gd name="T52" fmla="*/ 1 w 56"/>
                  <a:gd name="T53" fmla="*/ 1 h 86"/>
                  <a:gd name="T54" fmla="*/ 1 w 56"/>
                  <a:gd name="T55" fmla="*/ 1 h 86"/>
                  <a:gd name="T56" fmla="*/ 1 w 56"/>
                  <a:gd name="T57" fmla="*/ 1 h 86"/>
                  <a:gd name="T58" fmla="*/ 1 w 56"/>
                  <a:gd name="T59" fmla="*/ 1 h 86"/>
                  <a:gd name="T60" fmla="*/ 1 w 56"/>
                  <a:gd name="T61" fmla="*/ 1 h 86"/>
                  <a:gd name="T62" fmla="*/ 1 w 56"/>
                  <a:gd name="T63" fmla="*/ 1 h 86"/>
                  <a:gd name="T64" fmla="*/ 1 w 56"/>
                  <a:gd name="T65" fmla="*/ 1 h 86"/>
                  <a:gd name="T66" fmla="*/ 1 w 56"/>
                  <a:gd name="T67" fmla="*/ 1 h 86"/>
                  <a:gd name="T68" fmla="*/ 1 w 56"/>
                  <a:gd name="T69" fmla="*/ 1 h 86"/>
                  <a:gd name="T70" fmla="*/ 1 w 56"/>
                  <a:gd name="T71" fmla="*/ 1 h 86"/>
                  <a:gd name="T72" fmla="*/ 1 w 56"/>
                  <a:gd name="T73" fmla="*/ 1 h 86"/>
                  <a:gd name="T74" fmla="*/ 1 w 56"/>
                  <a:gd name="T75" fmla="*/ 1 h 86"/>
                  <a:gd name="T76" fmla="*/ 1 w 56"/>
                  <a:gd name="T77" fmla="*/ 1 h 86"/>
                  <a:gd name="T78" fmla="*/ 1 w 56"/>
                  <a:gd name="T79" fmla="*/ 1 h 86"/>
                  <a:gd name="T80" fmla="*/ 1 w 56"/>
                  <a:gd name="T81" fmla="*/ 0 h 86"/>
                  <a:gd name="T82" fmla="*/ 1 w 56"/>
                  <a:gd name="T83" fmla="*/ 0 h 86"/>
                  <a:gd name="T84" fmla="*/ 1 w 56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" h="86">
                    <a:moveTo>
                      <a:pt x="20" y="0"/>
                    </a:move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5" y="9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1"/>
                    </a:lnTo>
                    <a:lnTo>
                      <a:pt x="1" y="39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8" y="63"/>
                    </a:lnTo>
                    <a:lnTo>
                      <a:pt x="11" y="68"/>
                    </a:lnTo>
                    <a:lnTo>
                      <a:pt x="15" y="74"/>
                    </a:lnTo>
                    <a:lnTo>
                      <a:pt x="19" y="78"/>
                    </a:lnTo>
                    <a:lnTo>
                      <a:pt x="23" y="82"/>
                    </a:lnTo>
                    <a:lnTo>
                      <a:pt x="27" y="83"/>
                    </a:lnTo>
                    <a:lnTo>
                      <a:pt x="31" y="86"/>
                    </a:lnTo>
                    <a:lnTo>
                      <a:pt x="35" y="86"/>
                    </a:lnTo>
                    <a:lnTo>
                      <a:pt x="38" y="86"/>
                    </a:lnTo>
                    <a:lnTo>
                      <a:pt x="40" y="86"/>
                    </a:lnTo>
                    <a:lnTo>
                      <a:pt x="42" y="85"/>
                    </a:lnTo>
                    <a:lnTo>
                      <a:pt x="44" y="85"/>
                    </a:lnTo>
                    <a:lnTo>
                      <a:pt x="48" y="81"/>
                    </a:lnTo>
                    <a:lnTo>
                      <a:pt x="52" y="75"/>
                    </a:lnTo>
                    <a:lnTo>
                      <a:pt x="55" y="70"/>
                    </a:lnTo>
                    <a:lnTo>
                      <a:pt x="56" y="63"/>
                    </a:lnTo>
                    <a:lnTo>
                      <a:pt x="56" y="55"/>
                    </a:lnTo>
                    <a:lnTo>
                      <a:pt x="56" y="46"/>
                    </a:lnTo>
                    <a:lnTo>
                      <a:pt x="55" y="42"/>
                    </a:lnTo>
                    <a:lnTo>
                      <a:pt x="55" y="38"/>
                    </a:lnTo>
                    <a:lnTo>
                      <a:pt x="52" y="28"/>
                    </a:lnTo>
                    <a:lnTo>
                      <a:pt x="49" y="23"/>
                    </a:lnTo>
                    <a:lnTo>
                      <a:pt x="45" y="16"/>
                    </a:lnTo>
                    <a:lnTo>
                      <a:pt x="42" y="12"/>
                    </a:lnTo>
                    <a:lnTo>
                      <a:pt x="38" y="6"/>
                    </a:lnTo>
                    <a:lnTo>
                      <a:pt x="34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5" name="Freeform 1345"/>
              <p:cNvSpPr>
                <a:spLocks/>
              </p:cNvSpPr>
              <p:nvPr userDrawn="1"/>
            </p:nvSpPr>
            <p:spPr bwMode="auto">
              <a:xfrm>
                <a:off x="3117" y="2485"/>
                <a:ext cx="25" cy="42"/>
              </a:xfrm>
              <a:custGeom>
                <a:avLst/>
                <a:gdLst>
                  <a:gd name="T0" fmla="*/ 1 w 50"/>
                  <a:gd name="T1" fmla="*/ 0 h 86"/>
                  <a:gd name="T2" fmla="*/ 1 w 50"/>
                  <a:gd name="T3" fmla="*/ 0 h 86"/>
                  <a:gd name="T4" fmla="*/ 1 w 50"/>
                  <a:gd name="T5" fmla="*/ 0 h 86"/>
                  <a:gd name="T6" fmla="*/ 1 w 50"/>
                  <a:gd name="T7" fmla="*/ 0 h 86"/>
                  <a:gd name="T8" fmla="*/ 1 w 50"/>
                  <a:gd name="T9" fmla="*/ 0 h 86"/>
                  <a:gd name="T10" fmla="*/ 1 w 50"/>
                  <a:gd name="T11" fmla="*/ 0 h 86"/>
                  <a:gd name="T12" fmla="*/ 1 w 50"/>
                  <a:gd name="T13" fmla="*/ 0 h 86"/>
                  <a:gd name="T14" fmla="*/ 1 w 50"/>
                  <a:gd name="T15" fmla="*/ 0 h 86"/>
                  <a:gd name="T16" fmla="*/ 1 w 50"/>
                  <a:gd name="T17" fmla="*/ 0 h 86"/>
                  <a:gd name="T18" fmla="*/ 0 w 50"/>
                  <a:gd name="T19" fmla="*/ 0 h 86"/>
                  <a:gd name="T20" fmla="*/ 0 w 50"/>
                  <a:gd name="T21" fmla="*/ 0 h 86"/>
                  <a:gd name="T22" fmla="*/ 0 w 50"/>
                  <a:gd name="T23" fmla="*/ 0 h 86"/>
                  <a:gd name="T24" fmla="*/ 1 w 50"/>
                  <a:gd name="T25" fmla="*/ 0 h 86"/>
                  <a:gd name="T26" fmla="*/ 1 w 50"/>
                  <a:gd name="T27" fmla="*/ 0 h 86"/>
                  <a:gd name="T28" fmla="*/ 1 w 50"/>
                  <a:gd name="T29" fmla="*/ 0 h 86"/>
                  <a:gd name="T30" fmla="*/ 1 w 50"/>
                  <a:gd name="T31" fmla="*/ 0 h 86"/>
                  <a:gd name="T32" fmla="*/ 1 w 50"/>
                  <a:gd name="T33" fmla="*/ 0 h 86"/>
                  <a:gd name="T34" fmla="*/ 1 w 50"/>
                  <a:gd name="T35" fmla="*/ 0 h 86"/>
                  <a:gd name="T36" fmla="*/ 1 w 50"/>
                  <a:gd name="T37" fmla="*/ 0 h 86"/>
                  <a:gd name="T38" fmla="*/ 1 w 50"/>
                  <a:gd name="T39" fmla="*/ 0 h 86"/>
                  <a:gd name="T40" fmla="*/ 1 w 50"/>
                  <a:gd name="T41" fmla="*/ 0 h 86"/>
                  <a:gd name="T42" fmla="*/ 1 w 50"/>
                  <a:gd name="T43" fmla="*/ 0 h 86"/>
                  <a:gd name="T44" fmla="*/ 1 w 50"/>
                  <a:gd name="T45" fmla="*/ 0 h 86"/>
                  <a:gd name="T46" fmla="*/ 1 w 50"/>
                  <a:gd name="T47" fmla="*/ 0 h 86"/>
                  <a:gd name="T48" fmla="*/ 1 w 50"/>
                  <a:gd name="T49" fmla="*/ 0 h 86"/>
                  <a:gd name="T50" fmla="*/ 1 w 50"/>
                  <a:gd name="T51" fmla="*/ 0 h 86"/>
                  <a:gd name="T52" fmla="*/ 1 w 50"/>
                  <a:gd name="T53" fmla="*/ 0 h 86"/>
                  <a:gd name="T54" fmla="*/ 1 w 50"/>
                  <a:gd name="T55" fmla="*/ 0 h 86"/>
                  <a:gd name="T56" fmla="*/ 1 w 50"/>
                  <a:gd name="T57" fmla="*/ 0 h 86"/>
                  <a:gd name="T58" fmla="*/ 1 w 50"/>
                  <a:gd name="T59" fmla="*/ 0 h 86"/>
                  <a:gd name="T60" fmla="*/ 1 w 50"/>
                  <a:gd name="T61" fmla="*/ 0 h 86"/>
                  <a:gd name="T62" fmla="*/ 1 w 50"/>
                  <a:gd name="T63" fmla="*/ 0 h 86"/>
                  <a:gd name="T64" fmla="*/ 1 w 50"/>
                  <a:gd name="T65" fmla="*/ 0 h 86"/>
                  <a:gd name="T66" fmla="*/ 1 w 50"/>
                  <a:gd name="T67" fmla="*/ 0 h 86"/>
                  <a:gd name="T68" fmla="*/ 1 w 50"/>
                  <a:gd name="T69" fmla="*/ 0 h 86"/>
                  <a:gd name="T70" fmla="*/ 1 w 50"/>
                  <a:gd name="T71" fmla="*/ 0 h 86"/>
                  <a:gd name="T72" fmla="*/ 1 w 50"/>
                  <a:gd name="T73" fmla="*/ 0 h 86"/>
                  <a:gd name="T74" fmla="*/ 1 w 50"/>
                  <a:gd name="T75" fmla="*/ 0 h 86"/>
                  <a:gd name="T76" fmla="*/ 1 w 50"/>
                  <a:gd name="T77" fmla="*/ 0 h 86"/>
                  <a:gd name="T78" fmla="*/ 1 w 50"/>
                  <a:gd name="T79" fmla="*/ 0 h 86"/>
                  <a:gd name="T80" fmla="*/ 1 w 50"/>
                  <a:gd name="T81" fmla="*/ 0 h 86"/>
                  <a:gd name="T82" fmla="*/ 1 w 50"/>
                  <a:gd name="T83" fmla="*/ 0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" h="86">
                    <a:moveTo>
                      <a:pt x="17" y="2"/>
                    </a:moveTo>
                    <a:lnTo>
                      <a:pt x="16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6" y="9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4" y="61"/>
                    </a:lnTo>
                    <a:lnTo>
                      <a:pt x="6" y="66"/>
                    </a:lnTo>
                    <a:lnTo>
                      <a:pt x="9" y="72"/>
                    </a:lnTo>
                    <a:lnTo>
                      <a:pt x="13" y="76"/>
                    </a:lnTo>
                    <a:lnTo>
                      <a:pt x="16" y="80"/>
                    </a:lnTo>
                    <a:lnTo>
                      <a:pt x="20" y="83"/>
                    </a:lnTo>
                    <a:lnTo>
                      <a:pt x="24" y="84"/>
                    </a:lnTo>
                    <a:lnTo>
                      <a:pt x="28" y="86"/>
                    </a:lnTo>
                    <a:lnTo>
                      <a:pt x="33" y="86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4" y="77"/>
                    </a:lnTo>
                    <a:lnTo>
                      <a:pt x="46" y="72"/>
                    </a:lnTo>
                    <a:lnTo>
                      <a:pt x="49" y="65"/>
                    </a:lnTo>
                    <a:lnTo>
                      <a:pt x="50" y="58"/>
                    </a:lnTo>
                    <a:lnTo>
                      <a:pt x="50" y="50"/>
                    </a:lnTo>
                    <a:lnTo>
                      <a:pt x="50" y="42"/>
                    </a:lnTo>
                    <a:lnTo>
                      <a:pt x="49" y="33"/>
                    </a:lnTo>
                    <a:lnTo>
                      <a:pt x="46" y="27"/>
                    </a:lnTo>
                    <a:lnTo>
                      <a:pt x="44" y="20"/>
                    </a:lnTo>
                    <a:lnTo>
                      <a:pt x="41" y="14"/>
                    </a:lnTo>
                    <a:lnTo>
                      <a:pt x="37" y="10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6" name="Freeform 1346"/>
              <p:cNvSpPr>
                <a:spLocks/>
              </p:cNvSpPr>
              <p:nvPr userDrawn="1"/>
            </p:nvSpPr>
            <p:spPr bwMode="auto">
              <a:xfrm>
                <a:off x="3325" y="3044"/>
                <a:ext cx="29" cy="44"/>
              </a:xfrm>
              <a:custGeom>
                <a:avLst/>
                <a:gdLst>
                  <a:gd name="T0" fmla="*/ 1 w 58"/>
                  <a:gd name="T1" fmla="*/ 0 h 90"/>
                  <a:gd name="T2" fmla="*/ 1 w 58"/>
                  <a:gd name="T3" fmla="*/ 0 h 90"/>
                  <a:gd name="T4" fmla="*/ 1 w 58"/>
                  <a:gd name="T5" fmla="*/ 0 h 90"/>
                  <a:gd name="T6" fmla="*/ 1 w 58"/>
                  <a:gd name="T7" fmla="*/ 0 h 90"/>
                  <a:gd name="T8" fmla="*/ 1 w 58"/>
                  <a:gd name="T9" fmla="*/ 0 h 90"/>
                  <a:gd name="T10" fmla="*/ 1 w 58"/>
                  <a:gd name="T11" fmla="*/ 0 h 90"/>
                  <a:gd name="T12" fmla="*/ 1 w 58"/>
                  <a:gd name="T13" fmla="*/ 0 h 90"/>
                  <a:gd name="T14" fmla="*/ 1 w 58"/>
                  <a:gd name="T15" fmla="*/ 0 h 90"/>
                  <a:gd name="T16" fmla="*/ 1 w 58"/>
                  <a:gd name="T17" fmla="*/ 0 h 90"/>
                  <a:gd name="T18" fmla="*/ 0 w 58"/>
                  <a:gd name="T19" fmla="*/ 0 h 90"/>
                  <a:gd name="T20" fmla="*/ 0 w 58"/>
                  <a:gd name="T21" fmla="*/ 0 h 90"/>
                  <a:gd name="T22" fmla="*/ 0 w 58"/>
                  <a:gd name="T23" fmla="*/ 0 h 90"/>
                  <a:gd name="T24" fmla="*/ 0 w 58"/>
                  <a:gd name="T25" fmla="*/ 0 h 90"/>
                  <a:gd name="T26" fmla="*/ 1 w 58"/>
                  <a:gd name="T27" fmla="*/ 0 h 90"/>
                  <a:gd name="T28" fmla="*/ 1 w 58"/>
                  <a:gd name="T29" fmla="*/ 0 h 90"/>
                  <a:gd name="T30" fmla="*/ 1 w 58"/>
                  <a:gd name="T31" fmla="*/ 0 h 90"/>
                  <a:gd name="T32" fmla="*/ 1 w 58"/>
                  <a:gd name="T33" fmla="*/ 0 h 90"/>
                  <a:gd name="T34" fmla="*/ 1 w 58"/>
                  <a:gd name="T35" fmla="*/ 0 h 90"/>
                  <a:gd name="T36" fmla="*/ 1 w 58"/>
                  <a:gd name="T37" fmla="*/ 0 h 90"/>
                  <a:gd name="T38" fmla="*/ 1 w 58"/>
                  <a:gd name="T39" fmla="*/ 0 h 90"/>
                  <a:gd name="T40" fmla="*/ 1 w 58"/>
                  <a:gd name="T41" fmla="*/ 0 h 90"/>
                  <a:gd name="T42" fmla="*/ 1 w 58"/>
                  <a:gd name="T43" fmla="*/ 0 h 90"/>
                  <a:gd name="T44" fmla="*/ 1 w 58"/>
                  <a:gd name="T45" fmla="*/ 0 h 90"/>
                  <a:gd name="T46" fmla="*/ 1 w 58"/>
                  <a:gd name="T47" fmla="*/ 0 h 90"/>
                  <a:gd name="T48" fmla="*/ 1 w 58"/>
                  <a:gd name="T49" fmla="*/ 0 h 90"/>
                  <a:gd name="T50" fmla="*/ 1 w 58"/>
                  <a:gd name="T51" fmla="*/ 0 h 90"/>
                  <a:gd name="T52" fmla="*/ 1 w 58"/>
                  <a:gd name="T53" fmla="*/ 0 h 90"/>
                  <a:gd name="T54" fmla="*/ 1 w 58"/>
                  <a:gd name="T55" fmla="*/ 0 h 90"/>
                  <a:gd name="T56" fmla="*/ 1 w 58"/>
                  <a:gd name="T57" fmla="*/ 0 h 90"/>
                  <a:gd name="T58" fmla="*/ 1 w 58"/>
                  <a:gd name="T59" fmla="*/ 0 h 90"/>
                  <a:gd name="T60" fmla="*/ 1 w 58"/>
                  <a:gd name="T61" fmla="*/ 0 h 90"/>
                  <a:gd name="T62" fmla="*/ 1 w 58"/>
                  <a:gd name="T63" fmla="*/ 0 h 90"/>
                  <a:gd name="T64" fmla="*/ 1 w 58"/>
                  <a:gd name="T65" fmla="*/ 0 h 90"/>
                  <a:gd name="T66" fmla="*/ 1 w 58"/>
                  <a:gd name="T67" fmla="*/ 0 h 90"/>
                  <a:gd name="T68" fmla="*/ 1 w 58"/>
                  <a:gd name="T69" fmla="*/ 0 h 90"/>
                  <a:gd name="T70" fmla="*/ 1 w 58"/>
                  <a:gd name="T71" fmla="*/ 0 h 90"/>
                  <a:gd name="T72" fmla="*/ 1 w 58"/>
                  <a:gd name="T73" fmla="*/ 0 h 90"/>
                  <a:gd name="T74" fmla="*/ 1 w 58"/>
                  <a:gd name="T75" fmla="*/ 0 h 90"/>
                  <a:gd name="T76" fmla="*/ 1 w 58"/>
                  <a:gd name="T77" fmla="*/ 0 h 90"/>
                  <a:gd name="T78" fmla="*/ 1 w 58"/>
                  <a:gd name="T79" fmla="*/ 0 h 90"/>
                  <a:gd name="T80" fmla="*/ 1 w 58"/>
                  <a:gd name="T81" fmla="*/ 0 h 90"/>
                  <a:gd name="T82" fmla="*/ 1 w 58"/>
                  <a:gd name="T83" fmla="*/ 0 h 90"/>
                  <a:gd name="T84" fmla="*/ 1 w 58"/>
                  <a:gd name="T85" fmla="*/ 0 h 90"/>
                  <a:gd name="T86" fmla="*/ 1 w 58"/>
                  <a:gd name="T87" fmla="*/ 0 h 90"/>
                  <a:gd name="T88" fmla="*/ 1 w 58"/>
                  <a:gd name="T89" fmla="*/ 0 h 90"/>
                  <a:gd name="T90" fmla="*/ 1 w 58"/>
                  <a:gd name="T91" fmla="*/ 0 h 9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8" h="90">
                    <a:moveTo>
                      <a:pt x="21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4" y="10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2" y="48"/>
                    </a:lnTo>
                    <a:lnTo>
                      <a:pt x="4" y="57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4" y="75"/>
                    </a:lnTo>
                    <a:lnTo>
                      <a:pt x="18" y="80"/>
                    </a:lnTo>
                    <a:lnTo>
                      <a:pt x="22" y="83"/>
                    </a:lnTo>
                    <a:lnTo>
                      <a:pt x="28" y="86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39" y="90"/>
                    </a:lnTo>
                    <a:lnTo>
                      <a:pt x="40" y="88"/>
                    </a:lnTo>
                    <a:lnTo>
                      <a:pt x="43" y="88"/>
                    </a:lnTo>
                    <a:lnTo>
                      <a:pt x="44" y="87"/>
                    </a:lnTo>
                    <a:lnTo>
                      <a:pt x="47" y="86"/>
                    </a:lnTo>
                    <a:lnTo>
                      <a:pt x="50" y="84"/>
                    </a:lnTo>
                    <a:lnTo>
                      <a:pt x="51" y="81"/>
                    </a:lnTo>
                    <a:lnTo>
                      <a:pt x="53" y="80"/>
                    </a:lnTo>
                    <a:lnTo>
                      <a:pt x="55" y="73"/>
                    </a:lnTo>
                    <a:lnTo>
                      <a:pt x="58" y="66"/>
                    </a:lnTo>
                    <a:lnTo>
                      <a:pt x="58" y="59"/>
                    </a:lnTo>
                    <a:lnTo>
                      <a:pt x="58" y="50"/>
                    </a:lnTo>
                    <a:lnTo>
                      <a:pt x="57" y="46"/>
                    </a:lnTo>
                    <a:lnTo>
                      <a:pt x="57" y="42"/>
                    </a:lnTo>
                    <a:lnTo>
                      <a:pt x="54" y="33"/>
                    </a:lnTo>
                    <a:lnTo>
                      <a:pt x="51" y="26"/>
                    </a:lnTo>
                    <a:lnTo>
                      <a:pt x="47" y="20"/>
                    </a:lnTo>
                    <a:lnTo>
                      <a:pt x="43" y="14"/>
                    </a:lnTo>
                    <a:lnTo>
                      <a:pt x="39" y="10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7" name="Freeform 1347"/>
              <p:cNvSpPr>
                <a:spLocks/>
              </p:cNvSpPr>
              <p:nvPr userDrawn="1"/>
            </p:nvSpPr>
            <p:spPr bwMode="auto">
              <a:xfrm>
                <a:off x="3167" y="2619"/>
                <a:ext cx="26" cy="43"/>
              </a:xfrm>
              <a:custGeom>
                <a:avLst/>
                <a:gdLst>
                  <a:gd name="T0" fmla="*/ 1 w 52"/>
                  <a:gd name="T1" fmla="*/ 0 h 85"/>
                  <a:gd name="T2" fmla="*/ 1 w 52"/>
                  <a:gd name="T3" fmla="*/ 1 h 85"/>
                  <a:gd name="T4" fmla="*/ 1 w 52"/>
                  <a:gd name="T5" fmla="*/ 1 h 85"/>
                  <a:gd name="T6" fmla="*/ 1 w 52"/>
                  <a:gd name="T7" fmla="*/ 1 h 85"/>
                  <a:gd name="T8" fmla="*/ 1 w 52"/>
                  <a:gd name="T9" fmla="*/ 1 h 85"/>
                  <a:gd name="T10" fmla="*/ 1 w 52"/>
                  <a:gd name="T11" fmla="*/ 1 h 85"/>
                  <a:gd name="T12" fmla="*/ 1 w 52"/>
                  <a:gd name="T13" fmla="*/ 1 h 85"/>
                  <a:gd name="T14" fmla="*/ 1 w 52"/>
                  <a:gd name="T15" fmla="*/ 1 h 85"/>
                  <a:gd name="T16" fmla="*/ 1 w 52"/>
                  <a:gd name="T17" fmla="*/ 1 h 85"/>
                  <a:gd name="T18" fmla="*/ 0 w 52"/>
                  <a:gd name="T19" fmla="*/ 1 h 85"/>
                  <a:gd name="T20" fmla="*/ 0 w 52"/>
                  <a:gd name="T21" fmla="*/ 1 h 85"/>
                  <a:gd name="T22" fmla="*/ 0 w 52"/>
                  <a:gd name="T23" fmla="*/ 1 h 85"/>
                  <a:gd name="T24" fmla="*/ 1 w 52"/>
                  <a:gd name="T25" fmla="*/ 1 h 85"/>
                  <a:gd name="T26" fmla="*/ 1 w 52"/>
                  <a:gd name="T27" fmla="*/ 1 h 85"/>
                  <a:gd name="T28" fmla="*/ 1 w 52"/>
                  <a:gd name="T29" fmla="*/ 1 h 85"/>
                  <a:gd name="T30" fmla="*/ 1 w 52"/>
                  <a:gd name="T31" fmla="*/ 1 h 85"/>
                  <a:gd name="T32" fmla="*/ 1 w 52"/>
                  <a:gd name="T33" fmla="*/ 1 h 85"/>
                  <a:gd name="T34" fmla="*/ 1 w 52"/>
                  <a:gd name="T35" fmla="*/ 1 h 85"/>
                  <a:gd name="T36" fmla="*/ 1 w 52"/>
                  <a:gd name="T37" fmla="*/ 1 h 85"/>
                  <a:gd name="T38" fmla="*/ 1 w 52"/>
                  <a:gd name="T39" fmla="*/ 1 h 85"/>
                  <a:gd name="T40" fmla="*/ 1 w 52"/>
                  <a:gd name="T41" fmla="*/ 1 h 85"/>
                  <a:gd name="T42" fmla="*/ 1 w 52"/>
                  <a:gd name="T43" fmla="*/ 1 h 85"/>
                  <a:gd name="T44" fmla="*/ 1 w 52"/>
                  <a:gd name="T45" fmla="*/ 1 h 85"/>
                  <a:gd name="T46" fmla="*/ 1 w 52"/>
                  <a:gd name="T47" fmla="*/ 1 h 85"/>
                  <a:gd name="T48" fmla="*/ 1 w 52"/>
                  <a:gd name="T49" fmla="*/ 1 h 85"/>
                  <a:gd name="T50" fmla="*/ 1 w 52"/>
                  <a:gd name="T51" fmla="*/ 1 h 85"/>
                  <a:gd name="T52" fmla="*/ 1 w 52"/>
                  <a:gd name="T53" fmla="*/ 1 h 85"/>
                  <a:gd name="T54" fmla="*/ 1 w 52"/>
                  <a:gd name="T55" fmla="*/ 1 h 85"/>
                  <a:gd name="T56" fmla="*/ 1 w 52"/>
                  <a:gd name="T57" fmla="*/ 1 h 85"/>
                  <a:gd name="T58" fmla="*/ 1 w 52"/>
                  <a:gd name="T59" fmla="*/ 1 h 85"/>
                  <a:gd name="T60" fmla="*/ 1 w 52"/>
                  <a:gd name="T61" fmla="*/ 1 h 85"/>
                  <a:gd name="T62" fmla="*/ 1 w 52"/>
                  <a:gd name="T63" fmla="*/ 1 h 85"/>
                  <a:gd name="T64" fmla="*/ 1 w 52"/>
                  <a:gd name="T65" fmla="*/ 1 h 85"/>
                  <a:gd name="T66" fmla="*/ 1 w 52"/>
                  <a:gd name="T67" fmla="*/ 1 h 85"/>
                  <a:gd name="T68" fmla="*/ 1 w 52"/>
                  <a:gd name="T69" fmla="*/ 1 h 85"/>
                  <a:gd name="T70" fmla="*/ 1 w 52"/>
                  <a:gd name="T71" fmla="*/ 1 h 85"/>
                  <a:gd name="T72" fmla="*/ 1 w 52"/>
                  <a:gd name="T73" fmla="*/ 1 h 85"/>
                  <a:gd name="T74" fmla="*/ 1 w 52"/>
                  <a:gd name="T75" fmla="*/ 1 h 85"/>
                  <a:gd name="T76" fmla="*/ 1 w 52"/>
                  <a:gd name="T77" fmla="*/ 1 h 85"/>
                  <a:gd name="T78" fmla="*/ 1 w 52"/>
                  <a:gd name="T79" fmla="*/ 1 h 85"/>
                  <a:gd name="T80" fmla="*/ 1 w 52"/>
                  <a:gd name="T81" fmla="*/ 0 h 85"/>
                  <a:gd name="T82" fmla="*/ 1 w 52"/>
                  <a:gd name="T83" fmla="*/ 0 h 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" h="85">
                    <a:moveTo>
                      <a:pt x="19" y="0"/>
                    </a:moveTo>
                    <a:lnTo>
                      <a:pt x="16" y="1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4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0" y="71"/>
                    </a:lnTo>
                    <a:lnTo>
                      <a:pt x="14" y="76"/>
                    </a:lnTo>
                    <a:lnTo>
                      <a:pt x="18" y="80"/>
                    </a:lnTo>
                    <a:lnTo>
                      <a:pt x="22" y="82"/>
                    </a:lnTo>
                    <a:lnTo>
                      <a:pt x="25" y="85"/>
                    </a:lnTo>
                    <a:lnTo>
                      <a:pt x="29" y="85"/>
                    </a:lnTo>
                    <a:lnTo>
                      <a:pt x="33" y="85"/>
                    </a:lnTo>
                    <a:lnTo>
                      <a:pt x="36" y="85"/>
                    </a:lnTo>
                    <a:lnTo>
                      <a:pt x="37" y="85"/>
                    </a:lnTo>
                    <a:lnTo>
                      <a:pt x="40" y="84"/>
                    </a:lnTo>
                    <a:lnTo>
                      <a:pt x="41" y="82"/>
                    </a:lnTo>
                    <a:lnTo>
                      <a:pt x="45" y="78"/>
                    </a:lnTo>
                    <a:lnTo>
                      <a:pt x="48" y="73"/>
                    </a:lnTo>
                    <a:lnTo>
                      <a:pt x="51" y="67"/>
                    </a:lnTo>
                    <a:lnTo>
                      <a:pt x="52" y="60"/>
                    </a:lnTo>
                    <a:lnTo>
                      <a:pt x="52" y="52"/>
                    </a:lnTo>
                    <a:lnTo>
                      <a:pt x="52" y="44"/>
                    </a:lnTo>
                    <a:lnTo>
                      <a:pt x="51" y="36"/>
                    </a:lnTo>
                    <a:lnTo>
                      <a:pt x="48" y="27"/>
                    </a:lnTo>
                    <a:lnTo>
                      <a:pt x="45" y="21"/>
                    </a:lnTo>
                    <a:lnTo>
                      <a:pt x="43" y="15"/>
                    </a:lnTo>
                    <a:lnTo>
                      <a:pt x="38" y="11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8" name="Freeform 1348"/>
              <p:cNvSpPr>
                <a:spLocks/>
              </p:cNvSpPr>
              <p:nvPr userDrawn="1"/>
            </p:nvSpPr>
            <p:spPr bwMode="auto">
              <a:xfrm>
                <a:off x="3245" y="2828"/>
                <a:ext cx="27" cy="43"/>
              </a:xfrm>
              <a:custGeom>
                <a:avLst/>
                <a:gdLst>
                  <a:gd name="T0" fmla="*/ 0 w 55"/>
                  <a:gd name="T1" fmla="*/ 0 h 86"/>
                  <a:gd name="T2" fmla="*/ 0 w 55"/>
                  <a:gd name="T3" fmla="*/ 0 h 86"/>
                  <a:gd name="T4" fmla="*/ 0 w 55"/>
                  <a:gd name="T5" fmla="*/ 1 h 86"/>
                  <a:gd name="T6" fmla="*/ 0 w 55"/>
                  <a:gd name="T7" fmla="*/ 1 h 86"/>
                  <a:gd name="T8" fmla="*/ 0 w 55"/>
                  <a:gd name="T9" fmla="*/ 1 h 86"/>
                  <a:gd name="T10" fmla="*/ 0 w 55"/>
                  <a:gd name="T11" fmla="*/ 1 h 86"/>
                  <a:gd name="T12" fmla="*/ 0 w 55"/>
                  <a:gd name="T13" fmla="*/ 1 h 86"/>
                  <a:gd name="T14" fmla="*/ 0 w 55"/>
                  <a:gd name="T15" fmla="*/ 1 h 86"/>
                  <a:gd name="T16" fmla="*/ 0 w 55"/>
                  <a:gd name="T17" fmla="*/ 1 h 86"/>
                  <a:gd name="T18" fmla="*/ 0 w 55"/>
                  <a:gd name="T19" fmla="*/ 1 h 86"/>
                  <a:gd name="T20" fmla="*/ 0 w 55"/>
                  <a:gd name="T21" fmla="*/ 1 h 86"/>
                  <a:gd name="T22" fmla="*/ 0 w 55"/>
                  <a:gd name="T23" fmla="*/ 1 h 86"/>
                  <a:gd name="T24" fmla="*/ 0 w 55"/>
                  <a:gd name="T25" fmla="*/ 1 h 86"/>
                  <a:gd name="T26" fmla="*/ 0 w 55"/>
                  <a:gd name="T27" fmla="*/ 1 h 86"/>
                  <a:gd name="T28" fmla="*/ 0 w 55"/>
                  <a:gd name="T29" fmla="*/ 1 h 86"/>
                  <a:gd name="T30" fmla="*/ 0 w 55"/>
                  <a:gd name="T31" fmla="*/ 1 h 86"/>
                  <a:gd name="T32" fmla="*/ 0 w 55"/>
                  <a:gd name="T33" fmla="*/ 1 h 86"/>
                  <a:gd name="T34" fmla="*/ 0 w 55"/>
                  <a:gd name="T35" fmla="*/ 1 h 86"/>
                  <a:gd name="T36" fmla="*/ 0 w 55"/>
                  <a:gd name="T37" fmla="*/ 1 h 86"/>
                  <a:gd name="T38" fmla="*/ 0 w 55"/>
                  <a:gd name="T39" fmla="*/ 1 h 86"/>
                  <a:gd name="T40" fmla="*/ 0 w 55"/>
                  <a:gd name="T41" fmla="*/ 1 h 86"/>
                  <a:gd name="T42" fmla="*/ 0 w 55"/>
                  <a:gd name="T43" fmla="*/ 1 h 86"/>
                  <a:gd name="T44" fmla="*/ 0 w 55"/>
                  <a:gd name="T45" fmla="*/ 1 h 86"/>
                  <a:gd name="T46" fmla="*/ 0 w 55"/>
                  <a:gd name="T47" fmla="*/ 1 h 86"/>
                  <a:gd name="T48" fmla="*/ 0 w 55"/>
                  <a:gd name="T49" fmla="*/ 1 h 86"/>
                  <a:gd name="T50" fmla="*/ 0 w 55"/>
                  <a:gd name="T51" fmla="*/ 1 h 86"/>
                  <a:gd name="T52" fmla="*/ 0 w 55"/>
                  <a:gd name="T53" fmla="*/ 1 h 86"/>
                  <a:gd name="T54" fmla="*/ 0 w 55"/>
                  <a:gd name="T55" fmla="*/ 1 h 86"/>
                  <a:gd name="T56" fmla="*/ 0 w 55"/>
                  <a:gd name="T57" fmla="*/ 1 h 86"/>
                  <a:gd name="T58" fmla="*/ 0 w 55"/>
                  <a:gd name="T59" fmla="*/ 1 h 86"/>
                  <a:gd name="T60" fmla="*/ 0 w 55"/>
                  <a:gd name="T61" fmla="*/ 1 h 86"/>
                  <a:gd name="T62" fmla="*/ 0 w 55"/>
                  <a:gd name="T63" fmla="*/ 1 h 86"/>
                  <a:gd name="T64" fmla="*/ 0 w 55"/>
                  <a:gd name="T65" fmla="*/ 1 h 86"/>
                  <a:gd name="T66" fmla="*/ 0 w 55"/>
                  <a:gd name="T67" fmla="*/ 1 h 86"/>
                  <a:gd name="T68" fmla="*/ 0 w 55"/>
                  <a:gd name="T69" fmla="*/ 1 h 86"/>
                  <a:gd name="T70" fmla="*/ 0 w 55"/>
                  <a:gd name="T71" fmla="*/ 1 h 86"/>
                  <a:gd name="T72" fmla="*/ 0 w 55"/>
                  <a:gd name="T73" fmla="*/ 1 h 86"/>
                  <a:gd name="T74" fmla="*/ 0 w 55"/>
                  <a:gd name="T75" fmla="*/ 1 h 86"/>
                  <a:gd name="T76" fmla="*/ 0 w 55"/>
                  <a:gd name="T77" fmla="*/ 1 h 86"/>
                  <a:gd name="T78" fmla="*/ 0 w 55"/>
                  <a:gd name="T79" fmla="*/ 1 h 86"/>
                  <a:gd name="T80" fmla="*/ 0 w 55"/>
                  <a:gd name="T81" fmla="*/ 1 h 86"/>
                  <a:gd name="T82" fmla="*/ 0 w 55"/>
                  <a:gd name="T83" fmla="*/ 0 h 86"/>
                  <a:gd name="T84" fmla="*/ 0 w 55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" h="86">
                    <a:moveTo>
                      <a:pt x="20" y="0"/>
                    </a:move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9"/>
                    </a:lnTo>
                    <a:lnTo>
                      <a:pt x="5" y="57"/>
                    </a:lnTo>
                    <a:lnTo>
                      <a:pt x="7" y="64"/>
                    </a:lnTo>
                    <a:lnTo>
                      <a:pt x="10" y="70"/>
                    </a:lnTo>
                    <a:lnTo>
                      <a:pt x="14" y="74"/>
                    </a:lnTo>
                    <a:lnTo>
                      <a:pt x="18" y="79"/>
                    </a:lnTo>
                    <a:lnTo>
                      <a:pt x="22" y="82"/>
                    </a:lnTo>
                    <a:lnTo>
                      <a:pt x="27" y="85"/>
                    </a:lnTo>
                    <a:lnTo>
                      <a:pt x="31" y="86"/>
                    </a:lnTo>
                    <a:lnTo>
                      <a:pt x="35" y="86"/>
                    </a:lnTo>
                    <a:lnTo>
                      <a:pt x="38" y="86"/>
                    </a:lnTo>
                    <a:lnTo>
                      <a:pt x="39" y="86"/>
                    </a:lnTo>
                    <a:lnTo>
                      <a:pt x="42" y="85"/>
                    </a:lnTo>
                    <a:lnTo>
                      <a:pt x="43" y="85"/>
                    </a:lnTo>
                    <a:lnTo>
                      <a:pt x="46" y="82"/>
                    </a:lnTo>
                    <a:lnTo>
                      <a:pt x="47" y="81"/>
                    </a:lnTo>
                    <a:lnTo>
                      <a:pt x="51" y="75"/>
                    </a:lnTo>
                    <a:lnTo>
                      <a:pt x="54" y="70"/>
                    </a:lnTo>
                    <a:lnTo>
                      <a:pt x="55" y="63"/>
                    </a:lnTo>
                    <a:lnTo>
                      <a:pt x="55" y="55"/>
                    </a:lnTo>
                    <a:lnTo>
                      <a:pt x="55" y="46"/>
                    </a:lnTo>
                    <a:lnTo>
                      <a:pt x="54" y="38"/>
                    </a:lnTo>
                    <a:lnTo>
                      <a:pt x="51" y="28"/>
                    </a:lnTo>
                    <a:lnTo>
                      <a:pt x="49" y="23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199" name="Freeform 1349"/>
              <p:cNvSpPr>
                <a:spLocks/>
              </p:cNvSpPr>
              <p:nvPr userDrawn="1"/>
            </p:nvSpPr>
            <p:spPr bwMode="auto">
              <a:xfrm>
                <a:off x="3092" y="2419"/>
                <a:ext cx="25" cy="42"/>
              </a:xfrm>
              <a:custGeom>
                <a:avLst/>
                <a:gdLst>
                  <a:gd name="T0" fmla="*/ 0 w 51"/>
                  <a:gd name="T1" fmla="*/ 0 h 84"/>
                  <a:gd name="T2" fmla="*/ 0 w 51"/>
                  <a:gd name="T3" fmla="*/ 1 h 84"/>
                  <a:gd name="T4" fmla="*/ 0 w 51"/>
                  <a:gd name="T5" fmla="*/ 1 h 84"/>
                  <a:gd name="T6" fmla="*/ 0 w 51"/>
                  <a:gd name="T7" fmla="*/ 1 h 84"/>
                  <a:gd name="T8" fmla="*/ 0 w 51"/>
                  <a:gd name="T9" fmla="*/ 1 h 84"/>
                  <a:gd name="T10" fmla="*/ 0 w 51"/>
                  <a:gd name="T11" fmla="*/ 1 h 84"/>
                  <a:gd name="T12" fmla="*/ 0 w 51"/>
                  <a:gd name="T13" fmla="*/ 1 h 84"/>
                  <a:gd name="T14" fmla="*/ 0 w 51"/>
                  <a:gd name="T15" fmla="*/ 1 h 84"/>
                  <a:gd name="T16" fmla="*/ 0 w 51"/>
                  <a:gd name="T17" fmla="*/ 1 h 84"/>
                  <a:gd name="T18" fmla="*/ 0 w 51"/>
                  <a:gd name="T19" fmla="*/ 1 h 84"/>
                  <a:gd name="T20" fmla="*/ 0 w 51"/>
                  <a:gd name="T21" fmla="*/ 1 h 84"/>
                  <a:gd name="T22" fmla="*/ 0 w 51"/>
                  <a:gd name="T23" fmla="*/ 1 h 84"/>
                  <a:gd name="T24" fmla="*/ 0 w 51"/>
                  <a:gd name="T25" fmla="*/ 1 h 84"/>
                  <a:gd name="T26" fmla="*/ 0 w 51"/>
                  <a:gd name="T27" fmla="*/ 1 h 84"/>
                  <a:gd name="T28" fmla="*/ 0 w 51"/>
                  <a:gd name="T29" fmla="*/ 1 h 84"/>
                  <a:gd name="T30" fmla="*/ 0 w 51"/>
                  <a:gd name="T31" fmla="*/ 1 h 84"/>
                  <a:gd name="T32" fmla="*/ 0 w 51"/>
                  <a:gd name="T33" fmla="*/ 1 h 84"/>
                  <a:gd name="T34" fmla="*/ 0 w 51"/>
                  <a:gd name="T35" fmla="*/ 1 h 84"/>
                  <a:gd name="T36" fmla="*/ 0 w 51"/>
                  <a:gd name="T37" fmla="*/ 1 h 84"/>
                  <a:gd name="T38" fmla="*/ 0 w 51"/>
                  <a:gd name="T39" fmla="*/ 1 h 84"/>
                  <a:gd name="T40" fmla="*/ 0 w 51"/>
                  <a:gd name="T41" fmla="*/ 1 h 84"/>
                  <a:gd name="T42" fmla="*/ 0 w 51"/>
                  <a:gd name="T43" fmla="*/ 1 h 84"/>
                  <a:gd name="T44" fmla="*/ 0 w 51"/>
                  <a:gd name="T45" fmla="*/ 1 h 84"/>
                  <a:gd name="T46" fmla="*/ 0 w 51"/>
                  <a:gd name="T47" fmla="*/ 1 h 84"/>
                  <a:gd name="T48" fmla="*/ 0 w 51"/>
                  <a:gd name="T49" fmla="*/ 1 h 84"/>
                  <a:gd name="T50" fmla="*/ 0 w 51"/>
                  <a:gd name="T51" fmla="*/ 1 h 84"/>
                  <a:gd name="T52" fmla="*/ 0 w 51"/>
                  <a:gd name="T53" fmla="*/ 1 h 84"/>
                  <a:gd name="T54" fmla="*/ 0 w 51"/>
                  <a:gd name="T55" fmla="*/ 1 h 84"/>
                  <a:gd name="T56" fmla="*/ 0 w 51"/>
                  <a:gd name="T57" fmla="*/ 1 h 84"/>
                  <a:gd name="T58" fmla="*/ 0 w 51"/>
                  <a:gd name="T59" fmla="*/ 1 h 84"/>
                  <a:gd name="T60" fmla="*/ 0 w 51"/>
                  <a:gd name="T61" fmla="*/ 1 h 84"/>
                  <a:gd name="T62" fmla="*/ 0 w 51"/>
                  <a:gd name="T63" fmla="*/ 1 h 84"/>
                  <a:gd name="T64" fmla="*/ 0 w 51"/>
                  <a:gd name="T65" fmla="*/ 1 h 84"/>
                  <a:gd name="T66" fmla="*/ 0 w 51"/>
                  <a:gd name="T67" fmla="*/ 1 h 84"/>
                  <a:gd name="T68" fmla="*/ 0 w 51"/>
                  <a:gd name="T69" fmla="*/ 1 h 84"/>
                  <a:gd name="T70" fmla="*/ 0 w 51"/>
                  <a:gd name="T71" fmla="*/ 1 h 84"/>
                  <a:gd name="T72" fmla="*/ 0 w 51"/>
                  <a:gd name="T73" fmla="*/ 1 h 84"/>
                  <a:gd name="T74" fmla="*/ 0 w 51"/>
                  <a:gd name="T75" fmla="*/ 1 h 84"/>
                  <a:gd name="T76" fmla="*/ 0 w 51"/>
                  <a:gd name="T77" fmla="*/ 1 h 84"/>
                  <a:gd name="T78" fmla="*/ 0 w 51"/>
                  <a:gd name="T79" fmla="*/ 1 h 84"/>
                  <a:gd name="T80" fmla="*/ 0 w 51"/>
                  <a:gd name="T81" fmla="*/ 0 h 84"/>
                  <a:gd name="T82" fmla="*/ 0 w 51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4">
                    <a:moveTo>
                      <a:pt x="18" y="0"/>
                    </a:moveTo>
                    <a:lnTo>
                      <a:pt x="17" y="2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7" y="9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3" y="53"/>
                    </a:lnTo>
                    <a:lnTo>
                      <a:pt x="4" y="61"/>
                    </a:lnTo>
                    <a:lnTo>
                      <a:pt x="7" y="66"/>
                    </a:lnTo>
                    <a:lnTo>
                      <a:pt x="10" y="72"/>
                    </a:lnTo>
                    <a:lnTo>
                      <a:pt x="14" y="76"/>
                    </a:lnTo>
                    <a:lnTo>
                      <a:pt x="17" y="80"/>
                    </a:lnTo>
                    <a:lnTo>
                      <a:pt x="21" y="83"/>
                    </a:lnTo>
                    <a:lnTo>
                      <a:pt x="25" y="84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4" y="84"/>
                    </a:lnTo>
                    <a:lnTo>
                      <a:pt x="36" y="83"/>
                    </a:lnTo>
                    <a:lnTo>
                      <a:pt x="39" y="83"/>
                    </a:lnTo>
                    <a:lnTo>
                      <a:pt x="40" y="82"/>
                    </a:lnTo>
                    <a:lnTo>
                      <a:pt x="44" y="76"/>
                    </a:lnTo>
                    <a:lnTo>
                      <a:pt x="47" y="71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0" y="57"/>
                    </a:lnTo>
                    <a:lnTo>
                      <a:pt x="51" y="50"/>
                    </a:lnTo>
                    <a:lnTo>
                      <a:pt x="50" y="42"/>
                    </a:lnTo>
                    <a:lnTo>
                      <a:pt x="48" y="33"/>
                    </a:lnTo>
                    <a:lnTo>
                      <a:pt x="45" y="25"/>
                    </a:lnTo>
                    <a:lnTo>
                      <a:pt x="40" y="14"/>
                    </a:lnTo>
                    <a:lnTo>
                      <a:pt x="37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0" name="Freeform 1350"/>
              <p:cNvSpPr>
                <a:spLocks/>
              </p:cNvSpPr>
              <p:nvPr userDrawn="1"/>
            </p:nvSpPr>
            <p:spPr bwMode="auto">
              <a:xfrm>
                <a:off x="3298" y="2971"/>
                <a:ext cx="29" cy="44"/>
              </a:xfrm>
              <a:custGeom>
                <a:avLst/>
                <a:gdLst>
                  <a:gd name="T0" fmla="*/ 1 w 58"/>
                  <a:gd name="T1" fmla="*/ 0 h 88"/>
                  <a:gd name="T2" fmla="*/ 1 w 58"/>
                  <a:gd name="T3" fmla="*/ 0 h 88"/>
                  <a:gd name="T4" fmla="*/ 1 w 58"/>
                  <a:gd name="T5" fmla="*/ 1 h 88"/>
                  <a:gd name="T6" fmla="*/ 1 w 58"/>
                  <a:gd name="T7" fmla="*/ 1 h 88"/>
                  <a:gd name="T8" fmla="*/ 1 w 58"/>
                  <a:gd name="T9" fmla="*/ 1 h 88"/>
                  <a:gd name="T10" fmla="*/ 1 w 58"/>
                  <a:gd name="T11" fmla="*/ 1 h 88"/>
                  <a:gd name="T12" fmla="*/ 1 w 58"/>
                  <a:gd name="T13" fmla="*/ 1 h 88"/>
                  <a:gd name="T14" fmla="*/ 1 w 58"/>
                  <a:gd name="T15" fmla="*/ 1 h 88"/>
                  <a:gd name="T16" fmla="*/ 1 w 58"/>
                  <a:gd name="T17" fmla="*/ 1 h 88"/>
                  <a:gd name="T18" fmla="*/ 0 w 58"/>
                  <a:gd name="T19" fmla="*/ 1 h 88"/>
                  <a:gd name="T20" fmla="*/ 1 w 58"/>
                  <a:gd name="T21" fmla="*/ 1 h 88"/>
                  <a:gd name="T22" fmla="*/ 1 w 58"/>
                  <a:gd name="T23" fmla="*/ 1 h 88"/>
                  <a:gd name="T24" fmla="*/ 1 w 58"/>
                  <a:gd name="T25" fmla="*/ 1 h 88"/>
                  <a:gd name="T26" fmla="*/ 1 w 58"/>
                  <a:gd name="T27" fmla="*/ 1 h 88"/>
                  <a:gd name="T28" fmla="*/ 1 w 58"/>
                  <a:gd name="T29" fmla="*/ 1 h 88"/>
                  <a:gd name="T30" fmla="*/ 1 w 58"/>
                  <a:gd name="T31" fmla="*/ 1 h 88"/>
                  <a:gd name="T32" fmla="*/ 1 w 58"/>
                  <a:gd name="T33" fmla="*/ 1 h 88"/>
                  <a:gd name="T34" fmla="*/ 1 w 58"/>
                  <a:gd name="T35" fmla="*/ 1 h 88"/>
                  <a:gd name="T36" fmla="*/ 1 w 58"/>
                  <a:gd name="T37" fmla="*/ 1 h 88"/>
                  <a:gd name="T38" fmla="*/ 1 w 58"/>
                  <a:gd name="T39" fmla="*/ 1 h 88"/>
                  <a:gd name="T40" fmla="*/ 1 w 58"/>
                  <a:gd name="T41" fmla="*/ 1 h 88"/>
                  <a:gd name="T42" fmla="*/ 1 w 58"/>
                  <a:gd name="T43" fmla="*/ 1 h 88"/>
                  <a:gd name="T44" fmla="*/ 1 w 58"/>
                  <a:gd name="T45" fmla="*/ 1 h 88"/>
                  <a:gd name="T46" fmla="*/ 1 w 58"/>
                  <a:gd name="T47" fmla="*/ 1 h 88"/>
                  <a:gd name="T48" fmla="*/ 1 w 58"/>
                  <a:gd name="T49" fmla="*/ 1 h 88"/>
                  <a:gd name="T50" fmla="*/ 1 w 58"/>
                  <a:gd name="T51" fmla="*/ 1 h 88"/>
                  <a:gd name="T52" fmla="*/ 1 w 58"/>
                  <a:gd name="T53" fmla="*/ 1 h 88"/>
                  <a:gd name="T54" fmla="*/ 1 w 58"/>
                  <a:gd name="T55" fmla="*/ 1 h 88"/>
                  <a:gd name="T56" fmla="*/ 1 w 58"/>
                  <a:gd name="T57" fmla="*/ 1 h 88"/>
                  <a:gd name="T58" fmla="*/ 1 w 58"/>
                  <a:gd name="T59" fmla="*/ 1 h 88"/>
                  <a:gd name="T60" fmla="*/ 1 w 58"/>
                  <a:gd name="T61" fmla="*/ 1 h 88"/>
                  <a:gd name="T62" fmla="*/ 1 w 58"/>
                  <a:gd name="T63" fmla="*/ 1 h 88"/>
                  <a:gd name="T64" fmla="*/ 1 w 58"/>
                  <a:gd name="T65" fmla="*/ 1 h 88"/>
                  <a:gd name="T66" fmla="*/ 1 w 58"/>
                  <a:gd name="T67" fmla="*/ 1 h 88"/>
                  <a:gd name="T68" fmla="*/ 1 w 58"/>
                  <a:gd name="T69" fmla="*/ 1 h 88"/>
                  <a:gd name="T70" fmla="*/ 1 w 58"/>
                  <a:gd name="T71" fmla="*/ 1 h 88"/>
                  <a:gd name="T72" fmla="*/ 1 w 58"/>
                  <a:gd name="T73" fmla="*/ 1 h 88"/>
                  <a:gd name="T74" fmla="*/ 1 w 58"/>
                  <a:gd name="T75" fmla="*/ 1 h 88"/>
                  <a:gd name="T76" fmla="*/ 1 w 58"/>
                  <a:gd name="T77" fmla="*/ 1 h 88"/>
                  <a:gd name="T78" fmla="*/ 1 w 58"/>
                  <a:gd name="T79" fmla="*/ 1 h 88"/>
                  <a:gd name="T80" fmla="*/ 1 w 58"/>
                  <a:gd name="T81" fmla="*/ 1 h 88"/>
                  <a:gd name="T82" fmla="*/ 1 w 58"/>
                  <a:gd name="T83" fmla="*/ 1 h 88"/>
                  <a:gd name="T84" fmla="*/ 1 w 58"/>
                  <a:gd name="T85" fmla="*/ 0 h 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" h="88">
                    <a:moveTo>
                      <a:pt x="21" y="0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6" y="11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3" y="48"/>
                    </a:lnTo>
                    <a:lnTo>
                      <a:pt x="6" y="56"/>
                    </a:lnTo>
                    <a:lnTo>
                      <a:pt x="9" y="63"/>
                    </a:lnTo>
                    <a:lnTo>
                      <a:pt x="11" y="70"/>
                    </a:lnTo>
                    <a:lnTo>
                      <a:pt x="15" y="74"/>
                    </a:lnTo>
                    <a:lnTo>
                      <a:pt x="20" y="79"/>
                    </a:lnTo>
                    <a:lnTo>
                      <a:pt x="24" y="82"/>
                    </a:lnTo>
                    <a:lnTo>
                      <a:pt x="28" y="85"/>
                    </a:lnTo>
                    <a:lnTo>
                      <a:pt x="32" y="88"/>
                    </a:lnTo>
                    <a:lnTo>
                      <a:pt x="36" y="88"/>
                    </a:lnTo>
                    <a:lnTo>
                      <a:pt x="39" y="88"/>
                    </a:lnTo>
                    <a:lnTo>
                      <a:pt x="40" y="88"/>
                    </a:lnTo>
                    <a:lnTo>
                      <a:pt x="43" y="86"/>
                    </a:lnTo>
                    <a:lnTo>
                      <a:pt x="44" y="86"/>
                    </a:lnTo>
                    <a:lnTo>
                      <a:pt x="47" y="85"/>
                    </a:lnTo>
                    <a:lnTo>
                      <a:pt x="50" y="82"/>
                    </a:lnTo>
                    <a:lnTo>
                      <a:pt x="53" y="78"/>
                    </a:lnTo>
                    <a:lnTo>
                      <a:pt x="55" y="71"/>
                    </a:lnTo>
                    <a:lnTo>
                      <a:pt x="57" y="64"/>
                    </a:lnTo>
                    <a:lnTo>
                      <a:pt x="58" y="57"/>
                    </a:lnTo>
                    <a:lnTo>
                      <a:pt x="58" y="49"/>
                    </a:lnTo>
                    <a:lnTo>
                      <a:pt x="55" y="39"/>
                    </a:lnTo>
                    <a:lnTo>
                      <a:pt x="53" y="31"/>
                    </a:lnTo>
                    <a:lnTo>
                      <a:pt x="50" y="24"/>
                    </a:lnTo>
                    <a:lnTo>
                      <a:pt x="47" y="19"/>
                    </a:lnTo>
                    <a:lnTo>
                      <a:pt x="46" y="16"/>
                    </a:lnTo>
                    <a:lnTo>
                      <a:pt x="43" y="13"/>
                    </a:lnTo>
                    <a:lnTo>
                      <a:pt x="39" y="8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1" name="Freeform 1351"/>
              <p:cNvSpPr>
                <a:spLocks/>
              </p:cNvSpPr>
              <p:nvPr userDrawn="1"/>
            </p:nvSpPr>
            <p:spPr bwMode="auto">
              <a:xfrm>
                <a:off x="3142" y="2552"/>
                <a:ext cx="26" cy="43"/>
              </a:xfrm>
              <a:custGeom>
                <a:avLst/>
                <a:gdLst>
                  <a:gd name="T0" fmla="*/ 1 w 52"/>
                  <a:gd name="T1" fmla="*/ 0 h 85"/>
                  <a:gd name="T2" fmla="*/ 1 w 52"/>
                  <a:gd name="T3" fmla="*/ 0 h 85"/>
                  <a:gd name="T4" fmla="*/ 1 w 52"/>
                  <a:gd name="T5" fmla="*/ 1 h 85"/>
                  <a:gd name="T6" fmla="*/ 1 w 52"/>
                  <a:gd name="T7" fmla="*/ 1 h 85"/>
                  <a:gd name="T8" fmla="*/ 1 w 52"/>
                  <a:gd name="T9" fmla="*/ 1 h 85"/>
                  <a:gd name="T10" fmla="*/ 1 w 52"/>
                  <a:gd name="T11" fmla="*/ 1 h 85"/>
                  <a:gd name="T12" fmla="*/ 1 w 52"/>
                  <a:gd name="T13" fmla="*/ 1 h 85"/>
                  <a:gd name="T14" fmla="*/ 1 w 52"/>
                  <a:gd name="T15" fmla="*/ 1 h 85"/>
                  <a:gd name="T16" fmla="*/ 1 w 52"/>
                  <a:gd name="T17" fmla="*/ 1 h 85"/>
                  <a:gd name="T18" fmla="*/ 1 w 52"/>
                  <a:gd name="T19" fmla="*/ 1 h 85"/>
                  <a:gd name="T20" fmla="*/ 0 w 52"/>
                  <a:gd name="T21" fmla="*/ 1 h 85"/>
                  <a:gd name="T22" fmla="*/ 1 w 52"/>
                  <a:gd name="T23" fmla="*/ 1 h 85"/>
                  <a:gd name="T24" fmla="*/ 1 w 52"/>
                  <a:gd name="T25" fmla="*/ 1 h 85"/>
                  <a:gd name="T26" fmla="*/ 1 w 52"/>
                  <a:gd name="T27" fmla="*/ 1 h 85"/>
                  <a:gd name="T28" fmla="*/ 1 w 52"/>
                  <a:gd name="T29" fmla="*/ 1 h 85"/>
                  <a:gd name="T30" fmla="*/ 1 w 52"/>
                  <a:gd name="T31" fmla="*/ 1 h 85"/>
                  <a:gd name="T32" fmla="*/ 1 w 52"/>
                  <a:gd name="T33" fmla="*/ 1 h 85"/>
                  <a:gd name="T34" fmla="*/ 1 w 52"/>
                  <a:gd name="T35" fmla="*/ 1 h 85"/>
                  <a:gd name="T36" fmla="*/ 1 w 52"/>
                  <a:gd name="T37" fmla="*/ 1 h 85"/>
                  <a:gd name="T38" fmla="*/ 1 w 52"/>
                  <a:gd name="T39" fmla="*/ 1 h 85"/>
                  <a:gd name="T40" fmla="*/ 1 w 52"/>
                  <a:gd name="T41" fmla="*/ 1 h 85"/>
                  <a:gd name="T42" fmla="*/ 1 w 52"/>
                  <a:gd name="T43" fmla="*/ 1 h 85"/>
                  <a:gd name="T44" fmla="*/ 1 w 52"/>
                  <a:gd name="T45" fmla="*/ 1 h 85"/>
                  <a:gd name="T46" fmla="*/ 1 w 52"/>
                  <a:gd name="T47" fmla="*/ 1 h 85"/>
                  <a:gd name="T48" fmla="*/ 1 w 52"/>
                  <a:gd name="T49" fmla="*/ 1 h 85"/>
                  <a:gd name="T50" fmla="*/ 1 w 52"/>
                  <a:gd name="T51" fmla="*/ 1 h 85"/>
                  <a:gd name="T52" fmla="*/ 1 w 52"/>
                  <a:gd name="T53" fmla="*/ 1 h 85"/>
                  <a:gd name="T54" fmla="*/ 1 w 52"/>
                  <a:gd name="T55" fmla="*/ 1 h 85"/>
                  <a:gd name="T56" fmla="*/ 1 w 52"/>
                  <a:gd name="T57" fmla="*/ 1 h 85"/>
                  <a:gd name="T58" fmla="*/ 1 w 52"/>
                  <a:gd name="T59" fmla="*/ 1 h 85"/>
                  <a:gd name="T60" fmla="*/ 1 w 52"/>
                  <a:gd name="T61" fmla="*/ 1 h 85"/>
                  <a:gd name="T62" fmla="*/ 1 w 52"/>
                  <a:gd name="T63" fmla="*/ 1 h 85"/>
                  <a:gd name="T64" fmla="*/ 1 w 52"/>
                  <a:gd name="T65" fmla="*/ 1 h 85"/>
                  <a:gd name="T66" fmla="*/ 1 w 52"/>
                  <a:gd name="T67" fmla="*/ 1 h 85"/>
                  <a:gd name="T68" fmla="*/ 1 w 52"/>
                  <a:gd name="T69" fmla="*/ 1 h 85"/>
                  <a:gd name="T70" fmla="*/ 1 w 52"/>
                  <a:gd name="T71" fmla="*/ 1 h 85"/>
                  <a:gd name="T72" fmla="*/ 1 w 52"/>
                  <a:gd name="T73" fmla="*/ 1 h 85"/>
                  <a:gd name="T74" fmla="*/ 1 w 52"/>
                  <a:gd name="T75" fmla="*/ 1 h 85"/>
                  <a:gd name="T76" fmla="*/ 1 w 52"/>
                  <a:gd name="T77" fmla="*/ 1 h 85"/>
                  <a:gd name="T78" fmla="*/ 1 w 52"/>
                  <a:gd name="T79" fmla="*/ 1 h 85"/>
                  <a:gd name="T80" fmla="*/ 1 w 52"/>
                  <a:gd name="T81" fmla="*/ 1 h 85"/>
                  <a:gd name="T82" fmla="*/ 1 w 52"/>
                  <a:gd name="T83" fmla="*/ 0 h 85"/>
                  <a:gd name="T84" fmla="*/ 1 w 52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" h="85">
                    <a:moveTo>
                      <a:pt x="19" y="0"/>
                    </a:moveTo>
                    <a:lnTo>
                      <a:pt x="17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6" y="59"/>
                    </a:lnTo>
                    <a:lnTo>
                      <a:pt x="7" y="65"/>
                    </a:lnTo>
                    <a:lnTo>
                      <a:pt x="11" y="70"/>
                    </a:lnTo>
                    <a:lnTo>
                      <a:pt x="14" y="76"/>
                    </a:lnTo>
                    <a:lnTo>
                      <a:pt x="18" y="79"/>
                    </a:lnTo>
                    <a:lnTo>
                      <a:pt x="22" y="81"/>
                    </a:lnTo>
                    <a:lnTo>
                      <a:pt x="26" y="84"/>
                    </a:lnTo>
                    <a:lnTo>
                      <a:pt x="29" y="85"/>
                    </a:lnTo>
                    <a:lnTo>
                      <a:pt x="33" y="84"/>
                    </a:lnTo>
                    <a:lnTo>
                      <a:pt x="36" y="84"/>
                    </a:lnTo>
                    <a:lnTo>
                      <a:pt x="37" y="84"/>
                    </a:lnTo>
                    <a:lnTo>
                      <a:pt x="39" y="83"/>
                    </a:lnTo>
                    <a:lnTo>
                      <a:pt x="41" y="81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48" y="72"/>
                    </a:lnTo>
                    <a:lnTo>
                      <a:pt x="51" y="66"/>
                    </a:lnTo>
                    <a:lnTo>
                      <a:pt x="52" y="58"/>
                    </a:lnTo>
                    <a:lnTo>
                      <a:pt x="52" y="51"/>
                    </a:lnTo>
                    <a:lnTo>
                      <a:pt x="52" y="43"/>
                    </a:lnTo>
                    <a:lnTo>
                      <a:pt x="51" y="33"/>
                    </a:lnTo>
                    <a:lnTo>
                      <a:pt x="48" y="25"/>
                    </a:lnTo>
                    <a:lnTo>
                      <a:pt x="45" y="19"/>
                    </a:lnTo>
                    <a:lnTo>
                      <a:pt x="43" y="14"/>
                    </a:lnTo>
                    <a:lnTo>
                      <a:pt x="39" y="10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2" name="Freeform 1352"/>
              <p:cNvSpPr>
                <a:spLocks/>
              </p:cNvSpPr>
              <p:nvPr userDrawn="1"/>
            </p:nvSpPr>
            <p:spPr bwMode="auto">
              <a:xfrm>
                <a:off x="3219" y="2758"/>
                <a:ext cx="26" cy="43"/>
              </a:xfrm>
              <a:custGeom>
                <a:avLst/>
                <a:gdLst>
                  <a:gd name="T0" fmla="*/ 0 w 54"/>
                  <a:gd name="T1" fmla="*/ 0 h 87"/>
                  <a:gd name="T2" fmla="*/ 0 w 54"/>
                  <a:gd name="T3" fmla="*/ 0 h 87"/>
                  <a:gd name="T4" fmla="*/ 0 w 54"/>
                  <a:gd name="T5" fmla="*/ 0 h 87"/>
                  <a:gd name="T6" fmla="*/ 0 w 54"/>
                  <a:gd name="T7" fmla="*/ 0 h 87"/>
                  <a:gd name="T8" fmla="*/ 0 w 54"/>
                  <a:gd name="T9" fmla="*/ 0 h 87"/>
                  <a:gd name="T10" fmla="*/ 0 w 54"/>
                  <a:gd name="T11" fmla="*/ 0 h 87"/>
                  <a:gd name="T12" fmla="*/ 0 w 54"/>
                  <a:gd name="T13" fmla="*/ 0 h 87"/>
                  <a:gd name="T14" fmla="*/ 0 w 54"/>
                  <a:gd name="T15" fmla="*/ 0 h 87"/>
                  <a:gd name="T16" fmla="*/ 0 w 54"/>
                  <a:gd name="T17" fmla="*/ 0 h 87"/>
                  <a:gd name="T18" fmla="*/ 0 w 54"/>
                  <a:gd name="T19" fmla="*/ 0 h 87"/>
                  <a:gd name="T20" fmla="*/ 0 w 54"/>
                  <a:gd name="T21" fmla="*/ 0 h 87"/>
                  <a:gd name="T22" fmla="*/ 0 w 54"/>
                  <a:gd name="T23" fmla="*/ 0 h 87"/>
                  <a:gd name="T24" fmla="*/ 0 w 54"/>
                  <a:gd name="T25" fmla="*/ 0 h 87"/>
                  <a:gd name="T26" fmla="*/ 0 w 54"/>
                  <a:gd name="T27" fmla="*/ 0 h 87"/>
                  <a:gd name="T28" fmla="*/ 0 w 54"/>
                  <a:gd name="T29" fmla="*/ 0 h 87"/>
                  <a:gd name="T30" fmla="*/ 0 w 54"/>
                  <a:gd name="T31" fmla="*/ 0 h 87"/>
                  <a:gd name="T32" fmla="*/ 0 w 54"/>
                  <a:gd name="T33" fmla="*/ 0 h 87"/>
                  <a:gd name="T34" fmla="*/ 0 w 54"/>
                  <a:gd name="T35" fmla="*/ 0 h 87"/>
                  <a:gd name="T36" fmla="*/ 0 w 54"/>
                  <a:gd name="T37" fmla="*/ 0 h 87"/>
                  <a:gd name="T38" fmla="*/ 0 w 54"/>
                  <a:gd name="T39" fmla="*/ 0 h 87"/>
                  <a:gd name="T40" fmla="*/ 0 w 54"/>
                  <a:gd name="T41" fmla="*/ 0 h 87"/>
                  <a:gd name="T42" fmla="*/ 0 w 54"/>
                  <a:gd name="T43" fmla="*/ 0 h 87"/>
                  <a:gd name="T44" fmla="*/ 0 w 54"/>
                  <a:gd name="T45" fmla="*/ 0 h 87"/>
                  <a:gd name="T46" fmla="*/ 0 w 54"/>
                  <a:gd name="T47" fmla="*/ 0 h 87"/>
                  <a:gd name="T48" fmla="*/ 0 w 54"/>
                  <a:gd name="T49" fmla="*/ 0 h 87"/>
                  <a:gd name="T50" fmla="*/ 0 w 54"/>
                  <a:gd name="T51" fmla="*/ 0 h 87"/>
                  <a:gd name="T52" fmla="*/ 0 w 54"/>
                  <a:gd name="T53" fmla="*/ 0 h 87"/>
                  <a:gd name="T54" fmla="*/ 0 w 54"/>
                  <a:gd name="T55" fmla="*/ 0 h 87"/>
                  <a:gd name="T56" fmla="*/ 0 w 54"/>
                  <a:gd name="T57" fmla="*/ 0 h 87"/>
                  <a:gd name="T58" fmla="*/ 0 w 54"/>
                  <a:gd name="T59" fmla="*/ 0 h 87"/>
                  <a:gd name="T60" fmla="*/ 0 w 54"/>
                  <a:gd name="T61" fmla="*/ 0 h 87"/>
                  <a:gd name="T62" fmla="*/ 0 w 54"/>
                  <a:gd name="T63" fmla="*/ 0 h 87"/>
                  <a:gd name="T64" fmla="*/ 0 w 54"/>
                  <a:gd name="T65" fmla="*/ 0 h 87"/>
                  <a:gd name="T66" fmla="*/ 0 w 54"/>
                  <a:gd name="T67" fmla="*/ 0 h 87"/>
                  <a:gd name="T68" fmla="*/ 0 w 54"/>
                  <a:gd name="T69" fmla="*/ 0 h 87"/>
                  <a:gd name="T70" fmla="*/ 0 w 54"/>
                  <a:gd name="T71" fmla="*/ 0 h 87"/>
                  <a:gd name="T72" fmla="*/ 0 w 54"/>
                  <a:gd name="T73" fmla="*/ 0 h 87"/>
                  <a:gd name="T74" fmla="*/ 0 w 54"/>
                  <a:gd name="T75" fmla="*/ 0 h 87"/>
                  <a:gd name="T76" fmla="*/ 0 w 54"/>
                  <a:gd name="T77" fmla="*/ 0 h 87"/>
                  <a:gd name="T78" fmla="*/ 0 w 54"/>
                  <a:gd name="T79" fmla="*/ 0 h 87"/>
                  <a:gd name="T80" fmla="*/ 0 w 54"/>
                  <a:gd name="T81" fmla="*/ 0 h 87"/>
                  <a:gd name="T82" fmla="*/ 0 w 54"/>
                  <a:gd name="T83" fmla="*/ 0 h 8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" h="87">
                    <a:moveTo>
                      <a:pt x="19" y="0"/>
                    </a:moveTo>
                    <a:lnTo>
                      <a:pt x="18" y="0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7" y="65"/>
                    </a:lnTo>
                    <a:lnTo>
                      <a:pt x="10" y="70"/>
                    </a:lnTo>
                    <a:lnTo>
                      <a:pt x="18" y="79"/>
                    </a:lnTo>
                    <a:lnTo>
                      <a:pt x="22" y="83"/>
                    </a:lnTo>
                    <a:lnTo>
                      <a:pt x="26" y="84"/>
                    </a:lnTo>
                    <a:lnTo>
                      <a:pt x="30" y="86"/>
                    </a:lnTo>
                    <a:lnTo>
                      <a:pt x="35" y="87"/>
                    </a:lnTo>
                    <a:lnTo>
                      <a:pt x="36" y="87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1" y="84"/>
                    </a:lnTo>
                    <a:lnTo>
                      <a:pt x="44" y="83"/>
                    </a:lnTo>
                    <a:lnTo>
                      <a:pt x="47" y="80"/>
                    </a:lnTo>
                    <a:lnTo>
                      <a:pt x="50" y="75"/>
                    </a:lnTo>
                    <a:lnTo>
                      <a:pt x="52" y="69"/>
                    </a:lnTo>
                    <a:lnTo>
                      <a:pt x="54" y="62"/>
                    </a:lnTo>
                    <a:lnTo>
                      <a:pt x="54" y="54"/>
                    </a:lnTo>
                    <a:lnTo>
                      <a:pt x="54" y="46"/>
                    </a:lnTo>
                    <a:lnTo>
                      <a:pt x="52" y="37"/>
                    </a:lnTo>
                    <a:lnTo>
                      <a:pt x="50" y="29"/>
                    </a:lnTo>
                    <a:lnTo>
                      <a:pt x="47" y="22"/>
                    </a:lnTo>
                    <a:lnTo>
                      <a:pt x="44" y="17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3" name="Freeform 1353"/>
              <p:cNvSpPr>
                <a:spLocks/>
              </p:cNvSpPr>
              <p:nvPr userDrawn="1"/>
            </p:nvSpPr>
            <p:spPr bwMode="auto">
              <a:xfrm>
                <a:off x="3068" y="2353"/>
                <a:ext cx="25" cy="42"/>
              </a:xfrm>
              <a:custGeom>
                <a:avLst/>
                <a:gdLst>
                  <a:gd name="T0" fmla="*/ 1 w 49"/>
                  <a:gd name="T1" fmla="*/ 0 h 84"/>
                  <a:gd name="T2" fmla="*/ 1 w 49"/>
                  <a:gd name="T3" fmla="*/ 1 h 84"/>
                  <a:gd name="T4" fmla="*/ 1 w 49"/>
                  <a:gd name="T5" fmla="*/ 1 h 84"/>
                  <a:gd name="T6" fmla="*/ 1 w 49"/>
                  <a:gd name="T7" fmla="*/ 1 h 84"/>
                  <a:gd name="T8" fmla="*/ 1 w 49"/>
                  <a:gd name="T9" fmla="*/ 1 h 84"/>
                  <a:gd name="T10" fmla="*/ 1 w 49"/>
                  <a:gd name="T11" fmla="*/ 1 h 84"/>
                  <a:gd name="T12" fmla="*/ 1 w 49"/>
                  <a:gd name="T13" fmla="*/ 1 h 84"/>
                  <a:gd name="T14" fmla="*/ 1 w 49"/>
                  <a:gd name="T15" fmla="*/ 1 h 84"/>
                  <a:gd name="T16" fmla="*/ 0 w 49"/>
                  <a:gd name="T17" fmla="*/ 1 h 84"/>
                  <a:gd name="T18" fmla="*/ 0 w 49"/>
                  <a:gd name="T19" fmla="*/ 1 h 84"/>
                  <a:gd name="T20" fmla="*/ 0 w 49"/>
                  <a:gd name="T21" fmla="*/ 1 h 84"/>
                  <a:gd name="T22" fmla="*/ 1 w 49"/>
                  <a:gd name="T23" fmla="*/ 1 h 84"/>
                  <a:gd name="T24" fmla="*/ 1 w 49"/>
                  <a:gd name="T25" fmla="*/ 1 h 84"/>
                  <a:gd name="T26" fmla="*/ 1 w 49"/>
                  <a:gd name="T27" fmla="*/ 1 h 84"/>
                  <a:gd name="T28" fmla="*/ 1 w 49"/>
                  <a:gd name="T29" fmla="*/ 1 h 84"/>
                  <a:gd name="T30" fmla="*/ 1 w 49"/>
                  <a:gd name="T31" fmla="*/ 1 h 84"/>
                  <a:gd name="T32" fmla="*/ 1 w 49"/>
                  <a:gd name="T33" fmla="*/ 1 h 84"/>
                  <a:gd name="T34" fmla="*/ 1 w 49"/>
                  <a:gd name="T35" fmla="*/ 1 h 84"/>
                  <a:gd name="T36" fmla="*/ 1 w 49"/>
                  <a:gd name="T37" fmla="*/ 1 h 84"/>
                  <a:gd name="T38" fmla="*/ 1 w 49"/>
                  <a:gd name="T39" fmla="*/ 1 h 84"/>
                  <a:gd name="T40" fmla="*/ 1 w 49"/>
                  <a:gd name="T41" fmla="*/ 1 h 84"/>
                  <a:gd name="T42" fmla="*/ 1 w 49"/>
                  <a:gd name="T43" fmla="*/ 1 h 84"/>
                  <a:gd name="T44" fmla="*/ 1 w 49"/>
                  <a:gd name="T45" fmla="*/ 1 h 84"/>
                  <a:gd name="T46" fmla="*/ 1 w 49"/>
                  <a:gd name="T47" fmla="*/ 1 h 84"/>
                  <a:gd name="T48" fmla="*/ 1 w 49"/>
                  <a:gd name="T49" fmla="*/ 1 h 84"/>
                  <a:gd name="T50" fmla="*/ 1 w 49"/>
                  <a:gd name="T51" fmla="*/ 1 h 84"/>
                  <a:gd name="T52" fmla="*/ 1 w 49"/>
                  <a:gd name="T53" fmla="*/ 1 h 84"/>
                  <a:gd name="T54" fmla="*/ 1 w 49"/>
                  <a:gd name="T55" fmla="*/ 1 h 84"/>
                  <a:gd name="T56" fmla="*/ 1 w 49"/>
                  <a:gd name="T57" fmla="*/ 1 h 84"/>
                  <a:gd name="T58" fmla="*/ 1 w 49"/>
                  <a:gd name="T59" fmla="*/ 1 h 84"/>
                  <a:gd name="T60" fmla="*/ 1 w 49"/>
                  <a:gd name="T61" fmla="*/ 1 h 84"/>
                  <a:gd name="T62" fmla="*/ 1 w 49"/>
                  <a:gd name="T63" fmla="*/ 1 h 84"/>
                  <a:gd name="T64" fmla="*/ 1 w 49"/>
                  <a:gd name="T65" fmla="*/ 1 h 84"/>
                  <a:gd name="T66" fmla="*/ 1 w 49"/>
                  <a:gd name="T67" fmla="*/ 1 h 84"/>
                  <a:gd name="T68" fmla="*/ 1 w 49"/>
                  <a:gd name="T69" fmla="*/ 1 h 84"/>
                  <a:gd name="T70" fmla="*/ 1 w 49"/>
                  <a:gd name="T71" fmla="*/ 1 h 84"/>
                  <a:gd name="T72" fmla="*/ 1 w 49"/>
                  <a:gd name="T73" fmla="*/ 1 h 84"/>
                  <a:gd name="T74" fmla="*/ 1 w 49"/>
                  <a:gd name="T75" fmla="*/ 1 h 84"/>
                  <a:gd name="T76" fmla="*/ 1 w 49"/>
                  <a:gd name="T77" fmla="*/ 1 h 84"/>
                  <a:gd name="T78" fmla="*/ 1 w 49"/>
                  <a:gd name="T79" fmla="*/ 1 h 84"/>
                  <a:gd name="T80" fmla="*/ 1 w 49"/>
                  <a:gd name="T81" fmla="*/ 1 h 84"/>
                  <a:gd name="T82" fmla="*/ 1 w 49"/>
                  <a:gd name="T83" fmla="*/ 0 h 84"/>
                  <a:gd name="T84" fmla="*/ 1 w 49"/>
                  <a:gd name="T85" fmla="*/ 0 h 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" h="84">
                    <a:moveTo>
                      <a:pt x="16" y="0"/>
                    </a:moveTo>
                    <a:lnTo>
                      <a:pt x="15" y="1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0" y="71"/>
                    </a:lnTo>
                    <a:lnTo>
                      <a:pt x="12" y="75"/>
                    </a:lnTo>
                    <a:lnTo>
                      <a:pt x="16" y="80"/>
                    </a:lnTo>
                    <a:lnTo>
                      <a:pt x="21" y="82"/>
                    </a:lnTo>
                    <a:lnTo>
                      <a:pt x="23" y="84"/>
                    </a:lnTo>
                    <a:lnTo>
                      <a:pt x="27" y="84"/>
                    </a:lnTo>
                    <a:lnTo>
                      <a:pt x="32" y="84"/>
                    </a:lnTo>
                    <a:lnTo>
                      <a:pt x="33" y="82"/>
                    </a:lnTo>
                    <a:lnTo>
                      <a:pt x="34" y="82"/>
                    </a:lnTo>
                    <a:lnTo>
                      <a:pt x="37" y="81"/>
                    </a:lnTo>
                    <a:lnTo>
                      <a:pt x="38" y="80"/>
                    </a:lnTo>
                    <a:lnTo>
                      <a:pt x="43" y="75"/>
                    </a:lnTo>
                    <a:lnTo>
                      <a:pt x="45" y="70"/>
                    </a:lnTo>
                    <a:lnTo>
                      <a:pt x="47" y="66"/>
                    </a:lnTo>
                    <a:lnTo>
                      <a:pt x="48" y="63"/>
                    </a:lnTo>
                    <a:lnTo>
                      <a:pt x="48" y="56"/>
                    </a:lnTo>
                    <a:lnTo>
                      <a:pt x="49" y="48"/>
                    </a:lnTo>
                    <a:lnTo>
                      <a:pt x="48" y="40"/>
                    </a:lnTo>
                    <a:lnTo>
                      <a:pt x="47" y="31"/>
                    </a:lnTo>
                    <a:lnTo>
                      <a:pt x="45" y="23"/>
                    </a:lnTo>
                    <a:lnTo>
                      <a:pt x="43" y="18"/>
                    </a:lnTo>
                    <a:lnTo>
                      <a:pt x="38" y="12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4" name="Freeform 1354"/>
              <p:cNvSpPr>
                <a:spLocks/>
              </p:cNvSpPr>
              <p:nvPr userDrawn="1"/>
            </p:nvSpPr>
            <p:spPr bwMode="auto">
              <a:xfrm>
                <a:off x="3142" y="2725"/>
                <a:ext cx="25" cy="42"/>
              </a:xfrm>
              <a:custGeom>
                <a:avLst/>
                <a:gdLst>
                  <a:gd name="T0" fmla="*/ 0 w 51"/>
                  <a:gd name="T1" fmla="*/ 0 h 84"/>
                  <a:gd name="T2" fmla="*/ 0 w 51"/>
                  <a:gd name="T3" fmla="*/ 1 h 84"/>
                  <a:gd name="T4" fmla="*/ 0 w 51"/>
                  <a:gd name="T5" fmla="*/ 1 h 84"/>
                  <a:gd name="T6" fmla="*/ 0 w 51"/>
                  <a:gd name="T7" fmla="*/ 1 h 84"/>
                  <a:gd name="T8" fmla="*/ 0 w 51"/>
                  <a:gd name="T9" fmla="*/ 1 h 84"/>
                  <a:gd name="T10" fmla="*/ 0 w 51"/>
                  <a:gd name="T11" fmla="*/ 1 h 84"/>
                  <a:gd name="T12" fmla="*/ 0 w 51"/>
                  <a:gd name="T13" fmla="*/ 1 h 84"/>
                  <a:gd name="T14" fmla="*/ 0 w 51"/>
                  <a:gd name="T15" fmla="*/ 1 h 84"/>
                  <a:gd name="T16" fmla="*/ 0 w 51"/>
                  <a:gd name="T17" fmla="*/ 1 h 84"/>
                  <a:gd name="T18" fmla="*/ 0 w 51"/>
                  <a:gd name="T19" fmla="*/ 1 h 84"/>
                  <a:gd name="T20" fmla="*/ 0 w 51"/>
                  <a:gd name="T21" fmla="*/ 1 h 84"/>
                  <a:gd name="T22" fmla="*/ 0 w 51"/>
                  <a:gd name="T23" fmla="*/ 1 h 84"/>
                  <a:gd name="T24" fmla="*/ 0 w 51"/>
                  <a:gd name="T25" fmla="*/ 1 h 84"/>
                  <a:gd name="T26" fmla="*/ 0 w 51"/>
                  <a:gd name="T27" fmla="*/ 1 h 84"/>
                  <a:gd name="T28" fmla="*/ 0 w 51"/>
                  <a:gd name="T29" fmla="*/ 1 h 84"/>
                  <a:gd name="T30" fmla="*/ 0 w 51"/>
                  <a:gd name="T31" fmla="*/ 1 h 84"/>
                  <a:gd name="T32" fmla="*/ 0 w 51"/>
                  <a:gd name="T33" fmla="*/ 1 h 84"/>
                  <a:gd name="T34" fmla="*/ 0 w 51"/>
                  <a:gd name="T35" fmla="*/ 1 h 84"/>
                  <a:gd name="T36" fmla="*/ 0 w 51"/>
                  <a:gd name="T37" fmla="*/ 1 h 84"/>
                  <a:gd name="T38" fmla="*/ 0 w 51"/>
                  <a:gd name="T39" fmla="*/ 1 h 84"/>
                  <a:gd name="T40" fmla="*/ 0 w 51"/>
                  <a:gd name="T41" fmla="*/ 1 h 84"/>
                  <a:gd name="T42" fmla="*/ 0 w 51"/>
                  <a:gd name="T43" fmla="*/ 1 h 84"/>
                  <a:gd name="T44" fmla="*/ 0 w 51"/>
                  <a:gd name="T45" fmla="*/ 1 h 84"/>
                  <a:gd name="T46" fmla="*/ 0 w 51"/>
                  <a:gd name="T47" fmla="*/ 1 h 84"/>
                  <a:gd name="T48" fmla="*/ 0 w 51"/>
                  <a:gd name="T49" fmla="*/ 1 h 84"/>
                  <a:gd name="T50" fmla="*/ 0 w 51"/>
                  <a:gd name="T51" fmla="*/ 1 h 84"/>
                  <a:gd name="T52" fmla="*/ 0 w 51"/>
                  <a:gd name="T53" fmla="*/ 1 h 84"/>
                  <a:gd name="T54" fmla="*/ 0 w 51"/>
                  <a:gd name="T55" fmla="*/ 1 h 84"/>
                  <a:gd name="T56" fmla="*/ 0 w 51"/>
                  <a:gd name="T57" fmla="*/ 1 h 84"/>
                  <a:gd name="T58" fmla="*/ 0 w 51"/>
                  <a:gd name="T59" fmla="*/ 1 h 84"/>
                  <a:gd name="T60" fmla="*/ 0 w 51"/>
                  <a:gd name="T61" fmla="*/ 1 h 84"/>
                  <a:gd name="T62" fmla="*/ 0 w 51"/>
                  <a:gd name="T63" fmla="*/ 1 h 84"/>
                  <a:gd name="T64" fmla="*/ 0 w 51"/>
                  <a:gd name="T65" fmla="*/ 1 h 84"/>
                  <a:gd name="T66" fmla="*/ 0 w 51"/>
                  <a:gd name="T67" fmla="*/ 1 h 84"/>
                  <a:gd name="T68" fmla="*/ 0 w 51"/>
                  <a:gd name="T69" fmla="*/ 1 h 84"/>
                  <a:gd name="T70" fmla="*/ 0 w 51"/>
                  <a:gd name="T71" fmla="*/ 1 h 84"/>
                  <a:gd name="T72" fmla="*/ 0 w 51"/>
                  <a:gd name="T73" fmla="*/ 1 h 84"/>
                  <a:gd name="T74" fmla="*/ 0 w 51"/>
                  <a:gd name="T75" fmla="*/ 1 h 84"/>
                  <a:gd name="T76" fmla="*/ 0 w 51"/>
                  <a:gd name="T77" fmla="*/ 1 h 84"/>
                  <a:gd name="T78" fmla="*/ 0 w 51"/>
                  <a:gd name="T79" fmla="*/ 1 h 84"/>
                  <a:gd name="T80" fmla="*/ 0 w 51"/>
                  <a:gd name="T81" fmla="*/ 0 h 84"/>
                  <a:gd name="T82" fmla="*/ 0 w 51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4">
                    <a:moveTo>
                      <a:pt x="18" y="0"/>
                    </a:moveTo>
                    <a:lnTo>
                      <a:pt x="15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3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7"/>
                    </a:lnTo>
                    <a:lnTo>
                      <a:pt x="7" y="64"/>
                    </a:lnTo>
                    <a:lnTo>
                      <a:pt x="10" y="69"/>
                    </a:lnTo>
                    <a:lnTo>
                      <a:pt x="12" y="73"/>
                    </a:lnTo>
                    <a:lnTo>
                      <a:pt x="17" y="77"/>
                    </a:lnTo>
                    <a:lnTo>
                      <a:pt x="21" y="80"/>
                    </a:lnTo>
                    <a:lnTo>
                      <a:pt x="25" y="83"/>
                    </a:lnTo>
                    <a:lnTo>
                      <a:pt x="28" y="84"/>
                    </a:lnTo>
                    <a:lnTo>
                      <a:pt x="32" y="84"/>
                    </a:lnTo>
                    <a:lnTo>
                      <a:pt x="34" y="84"/>
                    </a:lnTo>
                    <a:lnTo>
                      <a:pt x="36" y="83"/>
                    </a:lnTo>
                    <a:lnTo>
                      <a:pt x="37" y="83"/>
                    </a:lnTo>
                    <a:lnTo>
                      <a:pt x="40" y="81"/>
                    </a:lnTo>
                    <a:lnTo>
                      <a:pt x="44" y="77"/>
                    </a:lnTo>
                    <a:lnTo>
                      <a:pt x="45" y="76"/>
                    </a:lnTo>
                    <a:lnTo>
                      <a:pt x="47" y="73"/>
                    </a:lnTo>
                    <a:lnTo>
                      <a:pt x="48" y="66"/>
                    </a:lnTo>
                    <a:lnTo>
                      <a:pt x="50" y="59"/>
                    </a:lnTo>
                    <a:lnTo>
                      <a:pt x="51" y="53"/>
                    </a:lnTo>
                    <a:lnTo>
                      <a:pt x="50" y="44"/>
                    </a:lnTo>
                    <a:lnTo>
                      <a:pt x="48" y="36"/>
                    </a:lnTo>
                    <a:lnTo>
                      <a:pt x="47" y="28"/>
                    </a:lnTo>
                    <a:lnTo>
                      <a:pt x="44" y="21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5" name="Freeform 1355"/>
              <p:cNvSpPr>
                <a:spLocks/>
              </p:cNvSpPr>
              <p:nvPr userDrawn="1"/>
            </p:nvSpPr>
            <p:spPr bwMode="auto">
              <a:xfrm>
                <a:off x="3217" y="2931"/>
                <a:ext cx="27" cy="43"/>
              </a:xfrm>
              <a:custGeom>
                <a:avLst/>
                <a:gdLst>
                  <a:gd name="T0" fmla="*/ 0 w 55"/>
                  <a:gd name="T1" fmla="*/ 0 h 85"/>
                  <a:gd name="T2" fmla="*/ 0 w 55"/>
                  <a:gd name="T3" fmla="*/ 0 h 85"/>
                  <a:gd name="T4" fmla="*/ 0 w 55"/>
                  <a:gd name="T5" fmla="*/ 0 h 85"/>
                  <a:gd name="T6" fmla="*/ 0 w 55"/>
                  <a:gd name="T7" fmla="*/ 1 h 85"/>
                  <a:gd name="T8" fmla="*/ 0 w 55"/>
                  <a:gd name="T9" fmla="*/ 1 h 85"/>
                  <a:gd name="T10" fmla="*/ 0 w 55"/>
                  <a:gd name="T11" fmla="*/ 1 h 85"/>
                  <a:gd name="T12" fmla="*/ 0 w 55"/>
                  <a:gd name="T13" fmla="*/ 1 h 85"/>
                  <a:gd name="T14" fmla="*/ 0 w 55"/>
                  <a:gd name="T15" fmla="*/ 1 h 85"/>
                  <a:gd name="T16" fmla="*/ 0 w 55"/>
                  <a:gd name="T17" fmla="*/ 1 h 85"/>
                  <a:gd name="T18" fmla="*/ 0 w 55"/>
                  <a:gd name="T19" fmla="*/ 1 h 85"/>
                  <a:gd name="T20" fmla="*/ 0 w 55"/>
                  <a:gd name="T21" fmla="*/ 1 h 85"/>
                  <a:gd name="T22" fmla="*/ 0 w 55"/>
                  <a:gd name="T23" fmla="*/ 1 h 85"/>
                  <a:gd name="T24" fmla="*/ 0 w 55"/>
                  <a:gd name="T25" fmla="*/ 1 h 85"/>
                  <a:gd name="T26" fmla="*/ 0 w 55"/>
                  <a:gd name="T27" fmla="*/ 1 h 85"/>
                  <a:gd name="T28" fmla="*/ 0 w 55"/>
                  <a:gd name="T29" fmla="*/ 1 h 85"/>
                  <a:gd name="T30" fmla="*/ 0 w 55"/>
                  <a:gd name="T31" fmla="*/ 1 h 85"/>
                  <a:gd name="T32" fmla="*/ 0 w 55"/>
                  <a:gd name="T33" fmla="*/ 1 h 85"/>
                  <a:gd name="T34" fmla="*/ 0 w 55"/>
                  <a:gd name="T35" fmla="*/ 1 h 85"/>
                  <a:gd name="T36" fmla="*/ 0 w 55"/>
                  <a:gd name="T37" fmla="*/ 1 h 85"/>
                  <a:gd name="T38" fmla="*/ 0 w 55"/>
                  <a:gd name="T39" fmla="*/ 1 h 85"/>
                  <a:gd name="T40" fmla="*/ 0 w 55"/>
                  <a:gd name="T41" fmla="*/ 1 h 85"/>
                  <a:gd name="T42" fmla="*/ 0 w 55"/>
                  <a:gd name="T43" fmla="*/ 1 h 85"/>
                  <a:gd name="T44" fmla="*/ 0 w 55"/>
                  <a:gd name="T45" fmla="*/ 1 h 85"/>
                  <a:gd name="T46" fmla="*/ 0 w 55"/>
                  <a:gd name="T47" fmla="*/ 1 h 85"/>
                  <a:gd name="T48" fmla="*/ 0 w 55"/>
                  <a:gd name="T49" fmla="*/ 1 h 85"/>
                  <a:gd name="T50" fmla="*/ 0 w 55"/>
                  <a:gd name="T51" fmla="*/ 1 h 85"/>
                  <a:gd name="T52" fmla="*/ 0 w 55"/>
                  <a:gd name="T53" fmla="*/ 1 h 85"/>
                  <a:gd name="T54" fmla="*/ 0 w 55"/>
                  <a:gd name="T55" fmla="*/ 1 h 85"/>
                  <a:gd name="T56" fmla="*/ 0 w 55"/>
                  <a:gd name="T57" fmla="*/ 1 h 85"/>
                  <a:gd name="T58" fmla="*/ 0 w 55"/>
                  <a:gd name="T59" fmla="*/ 1 h 85"/>
                  <a:gd name="T60" fmla="*/ 0 w 55"/>
                  <a:gd name="T61" fmla="*/ 1 h 85"/>
                  <a:gd name="T62" fmla="*/ 0 w 55"/>
                  <a:gd name="T63" fmla="*/ 1 h 85"/>
                  <a:gd name="T64" fmla="*/ 0 w 55"/>
                  <a:gd name="T65" fmla="*/ 1 h 85"/>
                  <a:gd name="T66" fmla="*/ 0 w 55"/>
                  <a:gd name="T67" fmla="*/ 1 h 85"/>
                  <a:gd name="T68" fmla="*/ 0 w 55"/>
                  <a:gd name="T69" fmla="*/ 1 h 85"/>
                  <a:gd name="T70" fmla="*/ 0 w 55"/>
                  <a:gd name="T71" fmla="*/ 1 h 85"/>
                  <a:gd name="T72" fmla="*/ 0 w 55"/>
                  <a:gd name="T73" fmla="*/ 1 h 85"/>
                  <a:gd name="T74" fmla="*/ 0 w 55"/>
                  <a:gd name="T75" fmla="*/ 1 h 85"/>
                  <a:gd name="T76" fmla="*/ 0 w 55"/>
                  <a:gd name="T77" fmla="*/ 1 h 85"/>
                  <a:gd name="T78" fmla="*/ 0 w 55"/>
                  <a:gd name="T79" fmla="*/ 0 h 85"/>
                  <a:gd name="T80" fmla="*/ 0 w 55"/>
                  <a:gd name="T81" fmla="*/ 0 h 8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85">
                    <a:moveTo>
                      <a:pt x="21" y="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6" y="9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1" y="38"/>
                    </a:lnTo>
                    <a:lnTo>
                      <a:pt x="3" y="47"/>
                    </a:lnTo>
                    <a:lnTo>
                      <a:pt x="6" y="55"/>
                    </a:lnTo>
                    <a:lnTo>
                      <a:pt x="8" y="62"/>
                    </a:lnTo>
                    <a:lnTo>
                      <a:pt x="11" y="67"/>
                    </a:lnTo>
                    <a:lnTo>
                      <a:pt x="15" y="73"/>
                    </a:lnTo>
                    <a:lnTo>
                      <a:pt x="18" y="77"/>
                    </a:lnTo>
                    <a:lnTo>
                      <a:pt x="22" y="80"/>
                    </a:lnTo>
                    <a:lnTo>
                      <a:pt x="26" y="82"/>
                    </a:lnTo>
                    <a:lnTo>
                      <a:pt x="30" y="84"/>
                    </a:lnTo>
                    <a:lnTo>
                      <a:pt x="34" y="85"/>
                    </a:lnTo>
                    <a:lnTo>
                      <a:pt x="37" y="85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3" y="82"/>
                    </a:lnTo>
                    <a:lnTo>
                      <a:pt x="44" y="81"/>
                    </a:lnTo>
                    <a:lnTo>
                      <a:pt x="47" y="80"/>
                    </a:lnTo>
                    <a:lnTo>
                      <a:pt x="50" y="74"/>
                    </a:lnTo>
                    <a:lnTo>
                      <a:pt x="52" y="69"/>
                    </a:lnTo>
                    <a:lnTo>
                      <a:pt x="54" y="62"/>
                    </a:lnTo>
                    <a:lnTo>
                      <a:pt x="55" y="55"/>
                    </a:lnTo>
                    <a:lnTo>
                      <a:pt x="54" y="47"/>
                    </a:lnTo>
                    <a:lnTo>
                      <a:pt x="52" y="38"/>
                    </a:lnTo>
                    <a:lnTo>
                      <a:pt x="50" y="29"/>
                    </a:lnTo>
                    <a:lnTo>
                      <a:pt x="44" y="18"/>
                    </a:lnTo>
                    <a:lnTo>
                      <a:pt x="40" y="12"/>
                    </a:lnTo>
                    <a:lnTo>
                      <a:pt x="37" y="8"/>
                    </a:lnTo>
                    <a:lnTo>
                      <a:pt x="33" y="4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6" name="Freeform 1356"/>
              <p:cNvSpPr>
                <a:spLocks/>
              </p:cNvSpPr>
              <p:nvPr userDrawn="1"/>
            </p:nvSpPr>
            <p:spPr bwMode="auto">
              <a:xfrm>
                <a:off x="3068" y="2526"/>
                <a:ext cx="25" cy="41"/>
              </a:xfrm>
              <a:custGeom>
                <a:avLst/>
                <a:gdLst>
                  <a:gd name="T0" fmla="*/ 1 w 49"/>
                  <a:gd name="T1" fmla="*/ 0 h 82"/>
                  <a:gd name="T2" fmla="*/ 1 w 49"/>
                  <a:gd name="T3" fmla="*/ 1 h 82"/>
                  <a:gd name="T4" fmla="*/ 1 w 49"/>
                  <a:gd name="T5" fmla="*/ 1 h 82"/>
                  <a:gd name="T6" fmla="*/ 1 w 49"/>
                  <a:gd name="T7" fmla="*/ 1 h 82"/>
                  <a:gd name="T8" fmla="*/ 1 w 49"/>
                  <a:gd name="T9" fmla="*/ 1 h 82"/>
                  <a:gd name="T10" fmla="*/ 1 w 49"/>
                  <a:gd name="T11" fmla="*/ 1 h 82"/>
                  <a:gd name="T12" fmla="*/ 1 w 49"/>
                  <a:gd name="T13" fmla="*/ 1 h 82"/>
                  <a:gd name="T14" fmla="*/ 1 w 49"/>
                  <a:gd name="T15" fmla="*/ 1 h 82"/>
                  <a:gd name="T16" fmla="*/ 1 w 49"/>
                  <a:gd name="T17" fmla="*/ 1 h 82"/>
                  <a:gd name="T18" fmla="*/ 1 w 49"/>
                  <a:gd name="T19" fmla="*/ 1 h 82"/>
                  <a:gd name="T20" fmla="*/ 0 w 49"/>
                  <a:gd name="T21" fmla="*/ 1 h 82"/>
                  <a:gd name="T22" fmla="*/ 1 w 49"/>
                  <a:gd name="T23" fmla="*/ 1 h 82"/>
                  <a:gd name="T24" fmla="*/ 1 w 49"/>
                  <a:gd name="T25" fmla="*/ 1 h 82"/>
                  <a:gd name="T26" fmla="*/ 1 w 49"/>
                  <a:gd name="T27" fmla="*/ 1 h 82"/>
                  <a:gd name="T28" fmla="*/ 1 w 49"/>
                  <a:gd name="T29" fmla="*/ 1 h 82"/>
                  <a:gd name="T30" fmla="*/ 1 w 49"/>
                  <a:gd name="T31" fmla="*/ 1 h 82"/>
                  <a:gd name="T32" fmla="*/ 1 w 49"/>
                  <a:gd name="T33" fmla="*/ 1 h 82"/>
                  <a:gd name="T34" fmla="*/ 1 w 49"/>
                  <a:gd name="T35" fmla="*/ 1 h 82"/>
                  <a:gd name="T36" fmla="*/ 1 w 49"/>
                  <a:gd name="T37" fmla="*/ 1 h 82"/>
                  <a:gd name="T38" fmla="*/ 1 w 49"/>
                  <a:gd name="T39" fmla="*/ 1 h 82"/>
                  <a:gd name="T40" fmla="*/ 1 w 49"/>
                  <a:gd name="T41" fmla="*/ 1 h 82"/>
                  <a:gd name="T42" fmla="*/ 1 w 49"/>
                  <a:gd name="T43" fmla="*/ 1 h 82"/>
                  <a:gd name="T44" fmla="*/ 1 w 49"/>
                  <a:gd name="T45" fmla="*/ 1 h 82"/>
                  <a:gd name="T46" fmla="*/ 1 w 49"/>
                  <a:gd name="T47" fmla="*/ 1 h 82"/>
                  <a:gd name="T48" fmla="*/ 1 w 49"/>
                  <a:gd name="T49" fmla="*/ 1 h 82"/>
                  <a:gd name="T50" fmla="*/ 1 w 49"/>
                  <a:gd name="T51" fmla="*/ 1 h 82"/>
                  <a:gd name="T52" fmla="*/ 1 w 49"/>
                  <a:gd name="T53" fmla="*/ 1 h 82"/>
                  <a:gd name="T54" fmla="*/ 1 w 49"/>
                  <a:gd name="T55" fmla="*/ 1 h 82"/>
                  <a:gd name="T56" fmla="*/ 1 w 49"/>
                  <a:gd name="T57" fmla="*/ 1 h 82"/>
                  <a:gd name="T58" fmla="*/ 1 w 49"/>
                  <a:gd name="T59" fmla="*/ 1 h 82"/>
                  <a:gd name="T60" fmla="*/ 1 w 49"/>
                  <a:gd name="T61" fmla="*/ 1 h 82"/>
                  <a:gd name="T62" fmla="*/ 1 w 49"/>
                  <a:gd name="T63" fmla="*/ 1 h 82"/>
                  <a:gd name="T64" fmla="*/ 1 w 49"/>
                  <a:gd name="T65" fmla="*/ 1 h 82"/>
                  <a:gd name="T66" fmla="*/ 1 w 49"/>
                  <a:gd name="T67" fmla="*/ 1 h 82"/>
                  <a:gd name="T68" fmla="*/ 1 w 49"/>
                  <a:gd name="T69" fmla="*/ 1 h 82"/>
                  <a:gd name="T70" fmla="*/ 1 w 49"/>
                  <a:gd name="T71" fmla="*/ 1 h 82"/>
                  <a:gd name="T72" fmla="*/ 1 w 49"/>
                  <a:gd name="T73" fmla="*/ 1 h 82"/>
                  <a:gd name="T74" fmla="*/ 1 w 49"/>
                  <a:gd name="T75" fmla="*/ 1 h 82"/>
                  <a:gd name="T76" fmla="*/ 1 w 49"/>
                  <a:gd name="T77" fmla="*/ 1 h 82"/>
                  <a:gd name="T78" fmla="*/ 1 w 49"/>
                  <a:gd name="T79" fmla="*/ 1 h 82"/>
                  <a:gd name="T80" fmla="*/ 1 w 49"/>
                  <a:gd name="T81" fmla="*/ 0 h 82"/>
                  <a:gd name="T82" fmla="*/ 1 w 49"/>
                  <a:gd name="T83" fmla="*/ 0 h 8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9" h="82">
                    <a:moveTo>
                      <a:pt x="18" y="0"/>
                    </a:moveTo>
                    <a:lnTo>
                      <a:pt x="16" y="1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9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4" y="73"/>
                    </a:lnTo>
                    <a:lnTo>
                      <a:pt x="16" y="77"/>
                    </a:lnTo>
                    <a:lnTo>
                      <a:pt x="21" y="80"/>
                    </a:lnTo>
                    <a:lnTo>
                      <a:pt x="25" y="81"/>
                    </a:lnTo>
                    <a:lnTo>
                      <a:pt x="29" y="82"/>
                    </a:lnTo>
                    <a:lnTo>
                      <a:pt x="32" y="82"/>
                    </a:lnTo>
                    <a:lnTo>
                      <a:pt x="34" y="82"/>
                    </a:lnTo>
                    <a:lnTo>
                      <a:pt x="36" y="81"/>
                    </a:lnTo>
                    <a:lnTo>
                      <a:pt x="37" y="80"/>
                    </a:lnTo>
                    <a:lnTo>
                      <a:pt x="38" y="80"/>
                    </a:lnTo>
                    <a:lnTo>
                      <a:pt x="41" y="77"/>
                    </a:lnTo>
                    <a:lnTo>
                      <a:pt x="43" y="76"/>
                    </a:lnTo>
                    <a:lnTo>
                      <a:pt x="45" y="70"/>
                    </a:lnTo>
                    <a:lnTo>
                      <a:pt x="48" y="63"/>
                    </a:lnTo>
                    <a:lnTo>
                      <a:pt x="49" y="56"/>
                    </a:lnTo>
                    <a:lnTo>
                      <a:pt x="49" y="48"/>
                    </a:lnTo>
                    <a:lnTo>
                      <a:pt x="49" y="41"/>
                    </a:lnTo>
                    <a:lnTo>
                      <a:pt x="48" y="33"/>
                    </a:lnTo>
                    <a:lnTo>
                      <a:pt x="45" y="25"/>
                    </a:lnTo>
                    <a:lnTo>
                      <a:pt x="40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7" name="Freeform 1357"/>
              <p:cNvSpPr>
                <a:spLocks/>
              </p:cNvSpPr>
              <p:nvPr userDrawn="1"/>
            </p:nvSpPr>
            <p:spPr bwMode="auto">
              <a:xfrm>
                <a:off x="3117" y="2658"/>
                <a:ext cx="25" cy="41"/>
              </a:xfrm>
              <a:custGeom>
                <a:avLst/>
                <a:gdLst>
                  <a:gd name="T0" fmla="*/ 1 w 49"/>
                  <a:gd name="T1" fmla="*/ 0 h 82"/>
                  <a:gd name="T2" fmla="*/ 1 w 49"/>
                  <a:gd name="T3" fmla="*/ 0 h 82"/>
                  <a:gd name="T4" fmla="*/ 1 w 49"/>
                  <a:gd name="T5" fmla="*/ 0 h 82"/>
                  <a:gd name="T6" fmla="*/ 1 w 49"/>
                  <a:gd name="T7" fmla="*/ 1 h 82"/>
                  <a:gd name="T8" fmla="*/ 1 w 49"/>
                  <a:gd name="T9" fmla="*/ 1 h 82"/>
                  <a:gd name="T10" fmla="*/ 1 w 49"/>
                  <a:gd name="T11" fmla="*/ 1 h 82"/>
                  <a:gd name="T12" fmla="*/ 1 w 49"/>
                  <a:gd name="T13" fmla="*/ 1 h 82"/>
                  <a:gd name="T14" fmla="*/ 1 w 49"/>
                  <a:gd name="T15" fmla="*/ 1 h 82"/>
                  <a:gd name="T16" fmla="*/ 0 w 49"/>
                  <a:gd name="T17" fmla="*/ 1 h 82"/>
                  <a:gd name="T18" fmla="*/ 0 w 49"/>
                  <a:gd name="T19" fmla="*/ 1 h 82"/>
                  <a:gd name="T20" fmla="*/ 0 w 49"/>
                  <a:gd name="T21" fmla="*/ 1 h 82"/>
                  <a:gd name="T22" fmla="*/ 1 w 49"/>
                  <a:gd name="T23" fmla="*/ 1 h 82"/>
                  <a:gd name="T24" fmla="*/ 1 w 49"/>
                  <a:gd name="T25" fmla="*/ 1 h 82"/>
                  <a:gd name="T26" fmla="*/ 1 w 49"/>
                  <a:gd name="T27" fmla="*/ 1 h 82"/>
                  <a:gd name="T28" fmla="*/ 1 w 49"/>
                  <a:gd name="T29" fmla="*/ 1 h 82"/>
                  <a:gd name="T30" fmla="*/ 1 w 49"/>
                  <a:gd name="T31" fmla="*/ 1 h 82"/>
                  <a:gd name="T32" fmla="*/ 1 w 49"/>
                  <a:gd name="T33" fmla="*/ 1 h 82"/>
                  <a:gd name="T34" fmla="*/ 1 w 49"/>
                  <a:gd name="T35" fmla="*/ 1 h 82"/>
                  <a:gd name="T36" fmla="*/ 1 w 49"/>
                  <a:gd name="T37" fmla="*/ 1 h 82"/>
                  <a:gd name="T38" fmla="*/ 1 w 49"/>
                  <a:gd name="T39" fmla="*/ 1 h 82"/>
                  <a:gd name="T40" fmla="*/ 1 w 49"/>
                  <a:gd name="T41" fmla="*/ 1 h 82"/>
                  <a:gd name="T42" fmla="*/ 1 w 49"/>
                  <a:gd name="T43" fmla="*/ 1 h 82"/>
                  <a:gd name="T44" fmla="*/ 1 w 49"/>
                  <a:gd name="T45" fmla="*/ 1 h 82"/>
                  <a:gd name="T46" fmla="*/ 1 w 49"/>
                  <a:gd name="T47" fmla="*/ 1 h 82"/>
                  <a:gd name="T48" fmla="*/ 1 w 49"/>
                  <a:gd name="T49" fmla="*/ 1 h 82"/>
                  <a:gd name="T50" fmla="*/ 1 w 49"/>
                  <a:gd name="T51" fmla="*/ 1 h 82"/>
                  <a:gd name="T52" fmla="*/ 1 w 49"/>
                  <a:gd name="T53" fmla="*/ 1 h 82"/>
                  <a:gd name="T54" fmla="*/ 1 w 49"/>
                  <a:gd name="T55" fmla="*/ 1 h 82"/>
                  <a:gd name="T56" fmla="*/ 1 w 49"/>
                  <a:gd name="T57" fmla="*/ 1 h 82"/>
                  <a:gd name="T58" fmla="*/ 1 w 49"/>
                  <a:gd name="T59" fmla="*/ 1 h 82"/>
                  <a:gd name="T60" fmla="*/ 1 w 49"/>
                  <a:gd name="T61" fmla="*/ 1 h 82"/>
                  <a:gd name="T62" fmla="*/ 1 w 49"/>
                  <a:gd name="T63" fmla="*/ 1 h 82"/>
                  <a:gd name="T64" fmla="*/ 1 w 49"/>
                  <a:gd name="T65" fmla="*/ 1 h 82"/>
                  <a:gd name="T66" fmla="*/ 1 w 49"/>
                  <a:gd name="T67" fmla="*/ 1 h 82"/>
                  <a:gd name="T68" fmla="*/ 1 w 49"/>
                  <a:gd name="T69" fmla="*/ 1 h 82"/>
                  <a:gd name="T70" fmla="*/ 1 w 49"/>
                  <a:gd name="T71" fmla="*/ 1 h 82"/>
                  <a:gd name="T72" fmla="*/ 1 w 49"/>
                  <a:gd name="T73" fmla="*/ 1 h 82"/>
                  <a:gd name="T74" fmla="*/ 1 w 49"/>
                  <a:gd name="T75" fmla="*/ 1 h 82"/>
                  <a:gd name="T76" fmla="*/ 1 w 49"/>
                  <a:gd name="T77" fmla="*/ 1 h 82"/>
                  <a:gd name="T78" fmla="*/ 1 w 49"/>
                  <a:gd name="T79" fmla="*/ 0 h 82"/>
                  <a:gd name="T80" fmla="*/ 1 w 49"/>
                  <a:gd name="T81" fmla="*/ 0 h 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82">
                    <a:moveTo>
                      <a:pt x="17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6"/>
                    </a:lnTo>
                    <a:lnTo>
                      <a:pt x="6" y="63"/>
                    </a:lnTo>
                    <a:lnTo>
                      <a:pt x="9" y="67"/>
                    </a:lnTo>
                    <a:lnTo>
                      <a:pt x="12" y="73"/>
                    </a:lnTo>
                    <a:lnTo>
                      <a:pt x="16" y="77"/>
                    </a:lnTo>
                    <a:lnTo>
                      <a:pt x="20" y="80"/>
                    </a:lnTo>
                    <a:lnTo>
                      <a:pt x="24" y="81"/>
                    </a:lnTo>
                    <a:lnTo>
                      <a:pt x="27" y="82"/>
                    </a:lnTo>
                    <a:lnTo>
                      <a:pt x="31" y="82"/>
                    </a:lnTo>
                    <a:lnTo>
                      <a:pt x="34" y="82"/>
                    </a:lnTo>
                    <a:lnTo>
                      <a:pt x="35" y="82"/>
                    </a:lnTo>
                    <a:lnTo>
                      <a:pt x="37" y="81"/>
                    </a:lnTo>
                    <a:lnTo>
                      <a:pt x="38" y="80"/>
                    </a:lnTo>
                    <a:lnTo>
                      <a:pt x="42" y="76"/>
                    </a:lnTo>
                    <a:lnTo>
                      <a:pt x="46" y="71"/>
                    </a:lnTo>
                    <a:lnTo>
                      <a:pt x="48" y="65"/>
                    </a:lnTo>
                    <a:lnTo>
                      <a:pt x="49" y="58"/>
                    </a:lnTo>
                    <a:lnTo>
                      <a:pt x="49" y="51"/>
                    </a:lnTo>
                    <a:lnTo>
                      <a:pt x="49" y="43"/>
                    </a:lnTo>
                    <a:lnTo>
                      <a:pt x="48" y="34"/>
                    </a:lnTo>
                    <a:lnTo>
                      <a:pt x="45" y="26"/>
                    </a:lnTo>
                    <a:lnTo>
                      <a:pt x="42" y="19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3" y="5"/>
                    </a:lnTo>
                    <a:lnTo>
                      <a:pt x="28" y="3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8" name="Freeform 1358"/>
              <p:cNvSpPr>
                <a:spLocks/>
              </p:cNvSpPr>
              <p:nvPr userDrawn="1"/>
            </p:nvSpPr>
            <p:spPr bwMode="auto">
              <a:xfrm>
                <a:off x="3191" y="2861"/>
                <a:ext cx="27" cy="42"/>
              </a:xfrm>
              <a:custGeom>
                <a:avLst/>
                <a:gdLst>
                  <a:gd name="T0" fmla="*/ 1 w 54"/>
                  <a:gd name="T1" fmla="*/ 0 h 84"/>
                  <a:gd name="T2" fmla="*/ 1 w 54"/>
                  <a:gd name="T3" fmla="*/ 0 h 84"/>
                  <a:gd name="T4" fmla="*/ 1 w 54"/>
                  <a:gd name="T5" fmla="*/ 0 h 84"/>
                  <a:gd name="T6" fmla="*/ 1 w 54"/>
                  <a:gd name="T7" fmla="*/ 1 h 84"/>
                  <a:gd name="T8" fmla="*/ 1 w 54"/>
                  <a:gd name="T9" fmla="*/ 1 h 84"/>
                  <a:gd name="T10" fmla="*/ 1 w 54"/>
                  <a:gd name="T11" fmla="*/ 1 h 84"/>
                  <a:gd name="T12" fmla="*/ 1 w 54"/>
                  <a:gd name="T13" fmla="*/ 1 h 84"/>
                  <a:gd name="T14" fmla="*/ 1 w 54"/>
                  <a:gd name="T15" fmla="*/ 1 h 84"/>
                  <a:gd name="T16" fmla="*/ 1 w 54"/>
                  <a:gd name="T17" fmla="*/ 1 h 84"/>
                  <a:gd name="T18" fmla="*/ 1 w 54"/>
                  <a:gd name="T19" fmla="*/ 1 h 84"/>
                  <a:gd name="T20" fmla="*/ 0 w 54"/>
                  <a:gd name="T21" fmla="*/ 1 h 84"/>
                  <a:gd name="T22" fmla="*/ 1 w 54"/>
                  <a:gd name="T23" fmla="*/ 1 h 84"/>
                  <a:gd name="T24" fmla="*/ 1 w 54"/>
                  <a:gd name="T25" fmla="*/ 1 h 84"/>
                  <a:gd name="T26" fmla="*/ 1 w 54"/>
                  <a:gd name="T27" fmla="*/ 1 h 84"/>
                  <a:gd name="T28" fmla="*/ 1 w 54"/>
                  <a:gd name="T29" fmla="*/ 1 h 84"/>
                  <a:gd name="T30" fmla="*/ 1 w 54"/>
                  <a:gd name="T31" fmla="*/ 1 h 84"/>
                  <a:gd name="T32" fmla="*/ 1 w 54"/>
                  <a:gd name="T33" fmla="*/ 1 h 84"/>
                  <a:gd name="T34" fmla="*/ 1 w 54"/>
                  <a:gd name="T35" fmla="*/ 1 h 84"/>
                  <a:gd name="T36" fmla="*/ 1 w 54"/>
                  <a:gd name="T37" fmla="*/ 1 h 84"/>
                  <a:gd name="T38" fmla="*/ 1 w 54"/>
                  <a:gd name="T39" fmla="*/ 1 h 84"/>
                  <a:gd name="T40" fmla="*/ 1 w 54"/>
                  <a:gd name="T41" fmla="*/ 1 h 84"/>
                  <a:gd name="T42" fmla="*/ 1 w 54"/>
                  <a:gd name="T43" fmla="*/ 1 h 84"/>
                  <a:gd name="T44" fmla="*/ 1 w 54"/>
                  <a:gd name="T45" fmla="*/ 1 h 84"/>
                  <a:gd name="T46" fmla="*/ 1 w 54"/>
                  <a:gd name="T47" fmla="*/ 1 h 84"/>
                  <a:gd name="T48" fmla="*/ 1 w 54"/>
                  <a:gd name="T49" fmla="*/ 1 h 84"/>
                  <a:gd name="T50" fmla="*/ 1 w 54"/>
                  <a:gd name="T51" fmla="*/ 1 h 84"/>
                  <a:gd name="T52" fmla="*/ 1 w 54"/>
                  <a:gd name="T53" fmla="*/ 1 h 84"/>
                  <a:gd name="T54" fmla="*/ 1 w 54"/>
                  <a:gd name="T55" fmla="*/ 1 h 84"/>
                  <a:gd name="T56" fmla="*/ 1 w 54"/>
                  <a:gd name="T57" fmla="*/ 1 h 84"/>
                  <a:gd name="T58" fmla="*/ 1 w 54"/>
                  <a:gd name="T59" fmla="*/ 1 h 84"/>
                  <a:gd name="T60" fmla="*/ 1 w 54"/>
                  <a:gd name="T61" fmla="*/ 1 h 84"/>
                  <a:gd name="T62" fmla="*/ 1 w 54"/>
                  <a:gd name="T63" fmla="*/ 1 h 84"/>
                  <a:gd name="T64" fmla="*/ 1 w 54"/>
                  <a:gd name="T65" fmla="*/ 1 h 84"/>
                  <a:gd name="T66" fmla="*/ 1 w 54"/>
                  <a:gd name="T67" fmla="*/ 1 h 84"/>
                  <a:gd name="T68" fmla="*/ 1 w 54"/>
                  <a:gd name="T69" fmla="*/ 1 h 84"/>
                  <a:gd name="T70" fmla="*/ 1 w 54"/>
                  <a:gd name="T71" fmla="*/ 1 h 84"/>
                  <a:gd name="T72" fmla="*/ 1 w 54"/>
                  <a:gd name="T73" fmla="*/ 1 h 84"/>
                  <a:gd name="T74" fmla="*/ 1 w 54"/>
                  <a:gd name="T75" fmla="*/ 1 h 84"/>
                  <a:gd name="T76" fmla="*/ 1 w 54"/>
                  <a:gd name="T77" fmla="*/ 1 h 84"/>
                  <a:gd name="T78" fmla="*/ 1 w 54"/>
                  <a:gd name="T79" fmla="*/ 1 h 84"/>
                  <a:gd name="T80" fmla="*/ 1 w 54"/>
                  <a:gd name="T81" fmla="*/ 0 h 84"/>
                  <a:gd name="T82" fmla="*/ 1 w 54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" h="84">
                    <a:moveTo>
                      <a:pt x="19" y="0"/>
                    </a:moveTo>
                    <a:lnTo>
                      <a:pt x="18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1" y="38"/>
                    </a:lnTo>
                    <a:lnTo>
                      <a:pt x="3" y="47"/>
                    </a:lnTo>
                    <a:lnTo>
                      <a:pt x="6" y="55"/>
                    </a:lnTo>
                    <a:lnTo>
                      <a:pt x="8" y="62"/>
                    </a:lnTo>
                    <a:lnTo>
                      <a:pt x="11" y="67"/>
                    </a:lnTo>
                    <a:lnTo>
                      <a:pt x="14" y="73"/>
                    </a:lnTo>
                    <a:lnTo>
                      <a:pt x="18" y="77"/>
                    </a:lnTo>
                    <a:lnTo>
                      <a:pt x="22" y="80"/>
                    </a:lnTo>
                    <a:lnTo>
                      <a:pt x="26" y="82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9" y="84"/>
                    </a:lnTo>
                    <a:lnTo>
                      <a:pt x="40" y="82"/>
                    </a:lnTo>
                    <a:lnTo>
                      <a:pt x="41" y="82"/>
                    </a:lnTo>
                    <a:lnTo>
                      <a:pt x="46" y="78"/>
                    </a:lnTo>
                    <a:lnTo>
                      <a:pt x="50" y="74"/>
                    </a:lnTo>
                    <a:lnTo>
                      <a:pt x="51" y="67"/>
                    </a:lnTo>
                    <a:lnTo>
                      <a:pt x="52" y="60"/>
                    </a:lnTo>
                    <a:lnTo>
                      <a:pt x="54" y="54"/>
                    </a:lnTo>
                    <a:lnTo>
                      <a:pt x="54" y="45"/>
                    </a:lnTo>
                    <a:lnTo>
                      <a:pt x="51" y="37"/>
                    </a:lnTo>
                    <a:lnTo>
                      <a:pt x="50" y="29"/>
                    </a:lnTo>
                    <a:lnTo>
                      <a:pt x="47" y="22"/>
                    </a:lnTo>
                    <a:lnTo>
                      <a:pt x="43" y="16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09" name="Freeform 1359"/>
              <p:cNvSpPr>
                <a:spLocks/>
              </p:cNvSpPr>
              <p:nvPr userDrawn="1"/>
            </p:nvSpPr>
            <p:spPr bwMode="auto">
              <a:xfrm>
                <a:off x="3092" y="2591"/>
                <a:ext cx="25" cy="42"/>
              </a:xfrm>
              <a:custGeom>
                <a:avLst/>
                <a:gdLst>
                  <a:gd name="T0" fmla="*/ 0 w 51"/>
                  <a:gd name="T1" fmla="*/ 0 h 82"/>
                  <a:gd name="T2" fmla="*/ 0 w 51"/>
                  <a:gd name="T3" fmla="*/ 1 h 82"/>
                  <a:gd name="T4" fmla="*/ 0 w 51"/>
                  <a:gd name="T5" fmla="*/ 1 h 82"/>
                  <a:gd name="T6" fmla="*/ 0 w 51"/>
                  <a:gd name="T7" fmla="*/ 1 h 82"/>
                  <a:gd name="T8" fmla="*/ 0 w 51"/>
                  <a:gd name="T9" fmla="*/ 1 h 82"/>
                  <a:gd name="T10" fmla="*/ 0 w 51"/>
                  <a:gd name="T11" fmla="*/ 1 h 82"/>
                  <a:gd name="T12" fmla="*/ 0 w 51"/>
                  <a:gd name="T13" fmla="*/ 1 h 82"/>
                  <a:gd name="T14" fmla="*/ 0 w 51"/>
                  <a:gd name="T15" fmla="*/ 1 h 82"/>
                  <a:gd name="T16" fmla="*/ 0 w 51"/>
                  <a:gd name="T17" fmla="*/ 1 h 82"/>
                  <a:gd name="T18" fmla="*/ 0 w 51"/>
                  <a:gd name="T19" fmla="*/ 1 h 82"/>
                  <a:gd name="T20" fmla="*/ 0 w 51"/>
                  <a:gd name="T21" fmla="*/ 1 h 82"/>
                  <a:gd name="T22" fmla="*/ 0 w 51"/>
                  <a:gd name="T23" fmla="*/ 1 h 82"/>
                  <a:gd name="T24" fmla="*/ 0 w 51"/>
                  <a:gd name="T25" fmla="*/ 1 h 82"/>
                  <a:gd name="T26" fmla="*/ 0 w 51"/>
                  <a:gd name="T27" fmla="*/ 1 h 82"/>
                  <a:gd name="T28" fmla="*/ 0 w 51"/>
                  <a:gd name="T29" fmla="*/ 1 h 82"/>
                  <a:gd name="T30" fmla="*/ 0 w 51"/>
                  <a:gd name="T31" fmla="*/ 1 h 82"/>
                  <a:gd name="T32" fmla="*/ 0 w 51"/>
                  <a:gd name="T33" fmla="*/ 1 h 82"/>
                  <a:gd name="T34" fmla="*/ 0 w 51"/>
                  <a:gd name="T35" fmla="*/ 1 h 82"/>
                  <a:gd name="T36" fmla="*/ 0 w 51"/>
                  <a:gd name="T37" fmla="*/ 1 h 82"/>
                  <a:gd name="T38" fmla="*/ 0 w 51"/>
                  <a:gd name="T39" fmla="*/ 1 h 82"/>
                  <a:gd name="T40" fmla="*/ 0 w 51"/>
                  <a:gd name="T41" fmla="*/ 1 h 82"/>
                  <a:gd name="T42" fmla="*/ 0 w 51"/>
                  <a:gd name="T43" fmla="*/ 1 h 82"/>
                  <a:gd name="T44" fmla="*/ 0 w 51"/>
                  <a:gd name="T45" fmla="*/ 1 h 82"/>
                  <a:gd name="T46" fmla="*/ 0 w 51"/>
                  <a:gd name="T47" fmla="*/ 1 h 82"/>
                  <a:gd name="T48" fmla="*/ 0 w 51"/>
                  <a:gd name="T49" fmla="*/ 1 h 82"/>
                  <a:gd name="T50" fmla="*/ 0 w 51"/>
                  <a:gd name="T51" fmla="*/ 1 h 82"/>
                  <a:gd name="T52" fmla="*/ 0 w 51"/>
                  <a:gd name="T53" fmla="*/ 1 h 82"/>
                  <a:gd name="T54" fmla="*/ 0 w 51"/>
                  <a:gd name="T55" fmla="*/ 1 h 82"/>
                  <a:gd name="T56" fmla="*/ 0 w 51"/>
                  <a:gd name="T57" fmla="*/ 1 h 82"/>
                  <a:gd name="T58" fmla="*/ 0 w 51"/>
                  <a:gd name="T59" fmla="*/ 1 h 82"/>
                  <a:gd name="T60" fmla="*/ 0 w 51"/>
                  <a:gd name="T61" fmla="*/ 1 h 82"/>
                  <a:gd name="T62" fmla="*/ 0 w 51"/>
                  <a:gd name="T63" fmla="*/ 1 h 82"/>
                  <a:gd name="T64" fmla="*/ 0 w 51"/>
                  <a:gd name="T65" fmla="*/ 1 h 82"/>
                  <a:gd name="T66" fmla="*/ 0 w 51"/>
                  <a:gd name="T67" fmla="*/ 1 h 82"/>
                  <a:gd name="T68" fmla="*/ 0 w 51"/>
                  <a:gd name="T69" fmla="*/ 1 h 82"/>
                  <a:gd name="T70" fmla="*/ 0 w 51"/>
                  <a:gd name="T71" fmla="*/ 1 h 82"/>
                  <a:gd name="T72" fmla="*/ 0 w 51"/>
                  <a:gd name="T73" fmla="*/ 1 h 82"/>
                  <a:gd name="T74" fmla="*/ 0 w 51"/>
                  <a:gd name="T75" fmla="*/ 1 h 82"/>
                  <a:gd name="T76" fmla="*/ 0 w 51"/>
                  <a:gd name="T77" fmla="*/ 1 h 82"/>
                  <a:gd name="T78" fmla="*/ 0 w 51"/>
                  <a:gd name="T79" fmla="*/ 1 h 82"/>
                  <a:gd name="T80" fmla="*/ 0 w 51"/>
                  <a:gd name="T81" fmla="*/ 0 h 82"/>
                  <a:gd name="T82" fmla="*/ 0 w 51"/>
                  <a:gd name="T83" fmla="*/ 0 h 8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2">
                    <a:moveTo>
                      <a:pt x="18" y="0"/>
                    </a:moveTo>
                    <a:lnTo>
                      <a:pt x="17" y="1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9"/>
                    </a:lnTo>
                    <a:lnTo>
                      <a:pt x="6" y="57"/>
                    </a:lnTo>
                    <a:lnTo>
                      <a:pt x="7" y="63"/>
                    </a:lnTo>
                    <a:lnTo>
                      <a:pt x="11" y="68"/>
                    </a:lnTo>
                    <a:lnTo>
                      <a:pt x="14" y="72"/>
                    </a:lnTo>
                    <a:lnTo>
                      <a:pt x="18" y="77"/>
                    </a:lnTo>
                    <a:lnTo>
                      <a:pt x="21" y="79"/>
                    </a:lnTo>
                    <a:lnTo>
                      <a:pt x="25" y="82"/>
                    </a:lnTo>
                    <a:lnTo>
                      <a:pt x="29" y="82"/>
                    </a:lnTo>
                    <a:lnTo>
                      <a:pt x="33" y="82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40" y="79"/>
                    </a:lnTo>
                    <a:lnTo>
                      <a:pt x="41" y="78"/>
                    </a:lnTo>
                    <a:lnTo>
                      <a:pt x="43" y="75"/>
                    </a:lnTo>
                    <a:lnTo>
                      <a:pt x="47" y="71"/>
                    </a:lnTo>
                    <a:lnTo>
                      <a:pt x="48" y="64"/>
                    </a:lnTo>
                    <a:lnTo>
                      <a:pt x="50" y="57"/>
                    </a:lnTo>
                    <a:lnTo>
                      <a:pt x="51" y="49"/>
                    </a:lnTo>
                    <a:lnTo>
                      <a:pt x="50" y="42"/>
                    </a:lnTo>
                    <a:lnTo>
                      <a:pt x="48" y="34"/>
                    </a:lnTo>
                    <a:lnTo>
                      <a:pt x="45" y="26"/>
                    </a:lnTo>
                    <a:lnTo>
                      <a:pt x="40" y="15"/>
                    </a:lnTo>
                    <a:lnTo>
                      <a:pt x="37" y="9"/>
                    </a:lnTo>
                    <a:lnTo>
                      <a:pt x="33" y="6"/>
                    </a:lnTo>
                    <a:lnTo>
                      <a:pt x="30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0" name="Freeform 1360"/>
              <p:cNvSpPr>
                <a:spLocks/>
              </p:cNvSpPr>
              <p:nvPr userDrawn="1"/>
            </p:nvSpPr>
            <p:spPr bwMode="auto">
              <a:xfrm>
                <a:off x="3166" y="2793"/>
                <a:ext cx="26" cy="42"/>
              </a:xfrm>
              <a:custGeom>
                <a:avLst/>
                <a:gdLst>
                  <a:gd name="T0" fmla="*/ 1 w 52"/>
                  <a:gd name="T1" fmla="*/ 0 h 84"/>
                  <a:gd name="T2" fmla="*/ 1 w 52"/>
                  <a:gd name="T3" fmla="*/ 0 h 84"/>
                  <a:gd name="T4" fmla="*/ 1 w 52"/>
                  <a:gd name="T5" fmla="*/ 0 h 84"/>
                  <a:gd name="T6" fmla="*/ 1 w 52"/>
                  <a:gd name="T7" fmla="*/ 1 h 84"/>
                  <a:gd name="T8" fmla="*/ 1 w 52"/>
                  <a:gd name="T9" fmla="*/ 1 h 84"/>
                  <a:gd name="T10" fmla="*/ 1 w 52"/>
                  <a:gd name="T11" fmla="*/ 1 h 84"/>
                  <a:gd name="T12" fmla="*/ 1 w 52"/>
                  <a:gd name="T13" fmla="*/ 1 h 84"/>
                  <a:gd name="T14" fmla="*/ 1 w 52"/>
                  <a:gd name="T15" fmla="*/ 1 h 84"/>
                  <a:gd name="T16" fmla="*/ 0 w 52"/>
                  <a:gd name="T17" fmla="*/ 1 h 84"/>
                  <a:gd name="T18" fmla="*/ 0 w 52"/>
                  <a:gd name="T19" fmla="*/ 1 h 84"/>
                  <a:gd name="T20" fmla="*/ 0 w 52"/>
                  <a:gd name="T21" fmla="*/ 1 h 84"/>
                  <a:gd name="T22" fmla="*/ 1 w 52"/>
                  <a:gd name="T23" fmla="*/ 1 h 84"/>
                  <a:gd name="T24" fmla="*/ 1 w 52"/>
                  <a:gd name="T25" fmla="*/ 1 h 84"/>
                  <a:gd name="T26" fmla="*/ 1 w 52"/>
                  <a:gd name="T27" fmla="*/ 1 h 84"/>
                  <a:gd name="T28" fmla="*/ 1 w 52"/>
                  <a:gd name="T29" fmla="*/ 1 h 84"/>
                  <a:gd name="T30" fmla="*/ 1 w 52"/>
                  <a:gd name="T31" fmla="*/ 1 h 84"/>
                  <a:gd name="T32" fmla="*/ 1 w 52"/>
                  <a:gd name="T33" fmla="*/ 1 h 84"/>
                  <a:gd name="T34" fmla="*/ 1 w 52"/>
                  <a:gd name="T35" fmla="*/ 1 h 84"/>
                  <a:gd name="T36" fmla="*/ 1 w 52"/>
                  <a:gd name="T37" fmla="*/ 1 h 84"/>
                  <a:gd name="T38" fmla="*/ 1 w 52"/>
                  <a:gd name="T39" fmla="*/ 1 h 84"/>
                  <a:gd name="T40" fmla="*/ 1 w 52"/>
                  <a:gd name="T41" fmla="*/ 1 h 84"/>
                  <a:gd name="T42" fmla="*/ 1 w 52"/>
                  <a:gd name="T43" fmla="*/ 1 h 84"/>
                  <a:gd name="T44" fmla="*/ 1 w 52"/>
                  <a:gd name="T45" fmla="*/ 1 h 84"/>
                  <a:gd name="T46" fmla="*/ 1 w 52"/>
                  <a:gd name="T47" fmla="*/ 1 h 84"/>
                  <a:gd name="T48" fmla="*/ 1 w 52"/>
                  <a:gd name="T49" fmla="*/ 1 h 84"/>
                  <a:gd name="T50" fmla="*/ 1 w 52"/>
                  <a:gd name="T51" fmla="*/ 1 h 84"/>
                  <a:gd name="T52" fmla="*/ 1 w 52"/>
                  <a:gd name="T53" fmla="*/ 1 h 84"/>
                  <a:gd name="T54" fmla="*/ 1 w 52"/>
                  <a:gd name="T55" fmla="*/ 1 h 84"/>
                  <a:gd name="T56" fmla="*/ 1 w 52"/>
                  <a:gd name="T57" fmla="*/ 1 h 84"/>
                  <a:gd name="T58" fmla="*/ 1 w 52"/>
                  <a:gd name="T59" fmla="*/ 1 h 84"/>
                  <a:gd name="T60" fmla="*/ 1 w 52"/>
                  <a:gd name="T61" fmla="*/ 1 h 84"/>
                  <a:gd name="T62" fmla="*/ 1 w 52"/>
                  <a:gd name="T63" fmla="*/ 1 h 84"/>
                  <a:gd name="T64" fmla="*/ 1 w 52"/>
                  <a:gd name="T65" fmla="*/ 1 h 84"/>
                  <a:gd name="T66" fmla="*/ 1 w 52"/>
                  <a:gd name="T67" fmla="*/ 1 h 84"/>
                  <a:gd name="T68" fmla="*/ 1 w 52"/>
                  <a:gd name="T69" fmla="*/ 1 h 84"/>
                  <a:gd name="T70" fmla="*/ 1 w 52"/>
                  <a:gd name="T71" fmla="*/ 1 h 84"/>
                  <a:gd name="T72" fmla="*/ 1 w 52"/>
                  <a:gd name="T73" fmla="*/ 1 h 84"/>
                  <a:gd name="T74" fmla="*/ 1 w 52"/>
                  <a:gd name="T75" fmla="*/ 1 h 84"/>
                  <a:gd name="T76" fmla="*/ 1 w 52"/>
                  <a:gd name="T77" fmla="*/ 1 h 84"/>
                  <a:gd name="T78" fmla="*/ 1 w 52"/>
                  <a:gd name="T79" fmla="*/ 1 h 84"/>
                  <a:gd name="T80" fmla="*/ 1 w 52"/>
                  <a:gd name="T81" fmla="*/ 0 h 84"/>
                  <a:gd name="T82" fmla="*/ 1 w 52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" h="84">
                    <a:moveTo>
                      <a:pt x="17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9" y="68"/>
                    </a:lnTo>
                    <a:lnTo>
                      <a:pt x="13" y="73"/>
                    </a:lnTo>
                    <a:lnTo>
                      <a:pt x="16" y="77"/>
                    </a:lnTo>
                    <a:lnTo>
                      <a:pt x="20" y="80"/>
                    </a:lnTo>
                    <a:lnTo>
                      <a:pt x="24" y="83"/>
                    </a:lnTo>
                    <a:lnTo>
                      <a:pt x="28" y="84"/>
                    </a:lnTo>
                    <a:lnTo>
                      <a:pt x="33" y="84"/>
                    </a:lnTo>
                    <a:lnTo>
                      <a:pt x="34" y="84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39" y="82"/>
                    </a:lnTo>
                    <a:lnTo>
                      <a:pt x="44" y="79"/>
                    </a:lnTo>
                    <a:lnTo>
                      <a:pt x="45" y="76"/>
                    </a:lnTo>
                    <a:lnTo>
                      <a:pt x="48" y="73"/>
                    </a:lnTo>
                    <a:lnTo>
                      <a:pt x="49" y="68"/>
                    </a:lnTo>
                    <a:lnTo>
                      <a:pt x="50" y="61"/>
                    </a:lnTo>
                    <a:lnTo>
                      <a:pt x="52" y="53"/>
                    </a:lnTo>
                    <a:lnTo>
                      <a:pt x="50" y="44"/>
                    </a:lnTo>
                    <a:lnTo>
                      <a:pt x="49" y="36"/>
                    </a:lnTo>
                    <a:lnTo>
                      <a:pt x="46" y="28"/>
                    </a:lnTo>
                    <a:lnTo>
                      <a:pt x="44" y="22"/>
                    </a:lnTo>
                    <a:lnTo>
                      <a:pt x="41" y="17"/>
                    </a:lnTo>
                    <a:lnTo>
                      <a:pt x="38" y="11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1" name="Freeform 1361"/>
              <p:cNvSpPr>
                <a:spLocks/>
              </p:cNvSpPr>
              <p:nvPr userDrawn="1"/>
            </p:nvSpPr>
            <p:spPr bwMode="auto">
              <a:xfrm>
                <a:off x="3093" y="2760"/>
                <a:ext cx="24" cy="40"/>
              </a:xfrm>
              <a:custGeom>
                <a:avLst/>
                <a:gdLst>
                  <a:gd name="T0" fmla="*/ 0 w 49"/>
                  <a:gd name="T1" fmla="*/ 0 h 82"/>
                  <a:gd name="T2" fmla="*/ 0 w 49"/>
                  <a:gd name="T3" fmla="*/ 0 h 82"/>
                  <a:gd name="T4" fmla="*/ 0 w 49"/>
                  <a:gd name="T5" fmla="*/ 0 h 82"/>
                  <a:gd name="T6" fmla="*/ 0 w 49"/>
                  <a:gd name="T7" fmla="*/ 0 h 82"/>
                  <a:gd name="T8" fmla="*/ 0 w 49"/>
                  <a:gd name="T9" fmla="*/ 0 h 82"/>
                  <a:gd name="T10" fmla="*/ 0 w 49"/>
                  <a:gd name="T11" fmla="*/ 0 h 82"/>
                  <a:gd name="T12" fmla="*/ 0 w 49"/>
                  <a:gd name="T13" fmla="*/ 0 h 82"/>
                  <a:gd name="T14" fmla="*/ 0 w 49"/>
                  <a:gd name="T15" fmla="*/ 0 h 82"/>
                  <a:gd name="T16" fmla="*/ 0 w 49"/>
                  <a:gd name="T17" fmla="*/ 0 h 82"/>
                  <a:gd name="T18" fmla="*/ 0 w 49"/>
                  <a:gd name="T19" fmla="*/ 0 h 82"/>
                  <a:gd name="T20" fmla="*/ 0 w 49"/>
                  <a:gd name="T21" fmla="*/ 0 h 82"/>
                  <a:gd name="T22" fmla="*/ 0 w 49"/>
                  <a:gd name="T23" fmla="*/ 0 h 82"/>
                  <a:gd name="T24" fmla="*/ 0 w 49"/>
                  <a:gd name="T25" fmla="*/ 0 h 82"/>
                  <a:gd name="T26" fmla="*/ 0 w 49"/>
                  <a:gd name="T27" fmla="*/ 0 h 82"/>
                  <a:gd name="T28" fmla="*/ 0 w 49"/>
                  <a:gd name="T29" fmla="*/ 0 h 82"/>
                  <a:gd name="T30" fmla="*/ 0 w 49"/>
                  <a:gd name="T31" fmla="*/ 0 h 82"/>
                  <a:gd name="T32" fmla="*/ 0 w 49"/>
                  <a:gd name="T33" fmla="*/ 0 h 82"/>
                  <a:gd name="T34" fmla="*/ 0 w 49"/>
                  <a:gd name="T35" fmla="*/ 0 h 82"/>
                  <a:gd name="T36" fmla="*/ 0 w 49"/>
                  <a:gd name="T37" fmla="*/ 0 h 82"/>
                  <a:gd name="T38" fmla="*/ 0 w 49"/>
                  <a:gd name="T39" fmla="*/ 0 h 82"/>
                  <a:gd name="T40" fmla="*/ 0 w 49"/>
                  <a:gd name="T41" fmla="*/ 0 h 82"/>
                  <a:gd name="T42" fmla="*/ 0 w 49"/>
                  <a:gd name="T43" fmla="*/ 0 h 82"/>
                  <a:gd name="T44" fmla="*/ 0 w 49"/>
                  <a:gd name="T45" fmla="*/ 0 h 82"/>
                  <a:gd name="T46" fmla="*/ 0 w 49"/>
                  <a:gd name="T47" fmla="*/ 0 h 82"/>
                  <a:gd name="T48" fmla="*/ 0 w 49"/>
                  <a:gd name="T49" fmla="*/ 0 h 82"/>
                  <a:gd name="T50" fmla="*/ 0 w 49"/>
                  <a:gd name="T51" fmla="*/ 0 h 82"/>
                  <a:gd name="T52" fmla="*/ 0 w 49"/>
                  <a:gd name="T53" fmla="*/ 0 h 82"/>
                  <a:gd name="T54" fmla="*/ 0 w 49"/>
                  <a:gd name="T55" fmla="*/ 0 h 82"/>
                  <a:gd name="T56" fmla="*/ 0 w 49"/>
                  <a:gd name="T57" fmla="*/ 0 h 82"/>
                  <a:gd name="T58" fmla="*/ 0 w 49"/>
                  <a:gd name="T59" fmla="*/ 0 h 82"/>
                  <a:gd name="T60" fmla="*/ 0 w 49"/>
                  <a:gd name="T61" fmla="*/ 0 h 82"/>
                  <a:gd name="T62" fmla="*/ 0 w 49"/>
                  <a:gd name="T63" fmla="*/ 0 h 82"/>
                  <a:gd name="T64" fmla="*/ 0 w 49"/>
                  <a:gd name="T65" fmla="*/ 0 h 82"/>
                  <a:gd name="T66" fmla="*/ 0 w 49"/>
                  <a:gd name="T67" fmla="*/ 0 h 82"/>
                  <a:gd name="T68" fmla="*/ 0 w 49"/>
                  <a:gd name="T69" fmla="*/ 0 h 82"/>
                  <a:gd name="T70" fmla="*/ 0 w 49"/>
                  <a:gd name="T71" fmla="*/ 0 h 82"/>
                  <a:gd name="T72" fmla="*/ 0 w 49"/>
                  <a:gd name="T73" fmla="*/ 0 h 82"/>
                  <a:gd name="T74" fmla="*/ 0 w 49"/>
                  <a:gd name="T75" fmla="*/ 0 h 82"/>
                  <a:gd name="T76" fmla="*/ 0 w 49"/>
                  <a:gd name="T77" fmla="*/ 0 h 82"/>
                  <a:gd name="T78" fmla="*/ 0 w 49"/>
                  <a:gd name="T79" fmla="*/ 0 h 82"/>
                  <a:gd name="T80" fmla="*/ 0 w 49"/>
                  <a:gd name="T81" fmla="*/ 0 h 82"/>
                  <a:gd name="T82" fmla="*/ 0 w 49"/>
                  <a:gd name="T83" fmla="*/ 0 h 82"/>
                  <a:gd name="T84" fmla="*/ 0 w 49"/>
                  <a:gd name="T85" fmla="*/ 0 h 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" h="82">
                    <a:moveTo>
                      <a:pt x="17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7"/>
                    </a:lnTo>
                    <a:lnTo>
                      <a:pt x="5" y="55"/>
                    </a:lnTo>
                    <a:lnTo>
                      <a:pt x="7" y="61"/>
                    </a:lnTo>
                    <a:lnTo>
                      <a:pt x="10" y="66"/>
                    </a:lnTo>
                    <a:lnTo>
                      <a:pt x="13" y="71"/>
                    </a:lnTo>
                    <a:lnTo>
                      <a:pt x="17" y="75"/>
                    </a:lnTo>
                    <a:lnTo>
                      <a:pt x="20" y="77"/>
                    </a:lnTo>
                    <a:lnTo>
                      <a:pt x="24" y="80"/>
                    </a:lnTo>
                    <a:lnTo>
                      <a:pt x="28" y="82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6" y="80"/>
                    </a:lnTo>
                    <a:lnTo>
                      <a:pt x="39" y="79"/>
                    </a:lnTo>
                    <a:lnTo>
                      <a:pt x="42" y="76"/>
                    </a:lnTo>
                    <a:lnTo>
                      <a:pt x="44" y="71"/>
                    </a:lnTo>
                    <a:lnTo>
                      <a:pt x="46" y="68"/>
                    </a:lnTo>
                    <a:lnTo>
                      <a:pt x="47" y="65"/>
                    </a:lnTo>
                    <a:lnTo>
                      <a:pt x="49" y="58"/>
                    </a:lnTo>
                    <a:lnTo>
                      <a:pt x="49" y="51"/>
                    </a:lnTo>
                    <a:lnTo>
                      <a:pt x="49" y="43"/>
                    </a:lnTo>
                    <a:lnTo>
                      <a:pt x="47" y="35"/>
                    </a:lnTo>
                    <a:lnTo>
                      <a:pt x="44" y="27"/>
                    </a:lnTo>
                    <a:lnTo>
                      <a:pt x="42" y="21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2" name="Freeform 1362"/>
              <p:cNvSpPr>
                <a:spLocks/>
              </p:cNvSpPr>
              <p:nvPr userDrawn="1"/>
            </p:nvSpPr>
            <p:spPr bwMode="auto">
              <a:xfrm>
                <a:off x="3166" y="2961"/>
                <a:ext cx="25" cy="41"/>
              </a:xfrm>
              <a:custGeom>
                <a:avLst/>
                <a:gdLst>
                  <a:gd name="T0" fmla="*/ 0 w 51"/>
                  <a:gd name="T1" fmla="*/ 0 h 83"/>
                  <a:gd name="T2" fmla="*/ 0 w 51"/>
                  <a:gd name="T3" fmla="*/ 0 h 83"/>
                  <a:gd name="T4" fmla="*/ 0 w 51"/>
                  <a:gd name="T5" fmla="*/ 0 h 83"/>
                  <a:gd name="T6" fmla="*/ 0 w 51"/>
                  <a:gd name="T7" fmla="*/ 0 h 83"/>
                  <a:gd name="T8" fmla="*/ 0 w 51"/>
                  <a:gd name="T9" fmla="*/ 0 h 83"/>
                  <a:gd name="T10" fmla="*/ 0 w 51"/>
                  <a:gd name="T11" fmla="*/ 0 h 83"/>
                  <a:gd name="T12" fmla="*/ 0 w 51"/>
                  <a:gd name="T13" fmla="*/ 0 h 83"/>
                  <a:gd name="T14" fmla="*/ 0 w 51"/>
                  <a:gd name="T15" fmla="*/ 0 h 83"/>
                  <a:gd name="T16" fmla="*/ 0 w 51"/>
                  <a:gd name="T17" fmla="*/ 0 h 83"/>
                  <a:gd name="T18" fmla="*/ 0 w 51"/>
                  <a:gd name="T19" fmla="*/ 0 h 83"/>
                  <a:gd name="T20" fmla="*/ 0 w 51"/>
                  <a:gd name="T21" fmla="*/ 0 h 83"/>
                  <a:gd name="T22" fmla="*/ 0 w 51"/>
                  <a:gd name="T23" fmla="*/ 0 h 83"/>
                  <a:gd name="T24" fmla="*/ 0 w 51"/>
                  <a:gd name="T25" fmla="*/ 0 h 83"/>
                  <a:gd name="T26" fmla="*/ 0 w 51"/>
                  <a:gd name="T27" fmla="*/ 0 h 83"/>
                  <a:gd name="T28" fmla="*/ 0 w 51"/>
                  <a:gd name="T29" fmla="*/ 0 h 83"/>
                  <a:gd name="T30" fmla="*/ 0 w 51"/>
                  <a:gd name="T31" fmla="*/ 0 h 83"/>
                  <a:gd name="T32" fmla="*/ 0 w 51"/>
                  <a:gd name="T33" fmla="*/ 0 h 83"/>
                  <a:gd name="T34" fmla="*/ 0 w 51"/>
                  <a:gd name="T35" fmla="*/ 0 h 83"/>
                  <a:gd name="T36" fmla="*/ 0 w 51"/>
                  <a:gd name="T37" fmla="*/ 0 h 83"/>
                  <a:gd name="T38" fmla="*/ 0 w 51"/>
                  <a:gd name="T39" fmla="*/ 0 h 83"/>
                  <a:gd name="T40" fmla="*/ 0 w 51"/>
                  <a:gd name="T41" fmla="*/ 0 h 83"/>
                  <a:gd name="T42" fmla="*/ 0 w 51"/>
                  <a:gd name="T43" fmla="*/ 0 h 83"/>
                  <a:gd name="T44" fmla="*/ 0 w 51"/>
                  <a:gd name="T45" fmla="*/ 0 h 83"/>
                  <a:gd name="T46" fmla="*/ 0 w 51"/>
                  <a:gd name="T47" fmla="*/ 0 h 83"/>
                  <a:gd name="T48" fmla="*/ 0 w 51"/>
                  <a:gd name="T49" fmla="*/ 0 h 83"/>
                  <a:gd name="T50" fmla="*/ 0 w 51"/>
                  <a:gd name="T51" fmla="*/ 0 h 83"/>
                  <a:gd name="T52" fmla="*/ 0 w 51"/>
                  <a:gd name="T53" fmla="*/ 0 h 83"/>
                  <a:gd name="T54" fmla="*/ 0 w 51"/>
                  <a:gd name="T55" fmla="*/ 0 h 83"/>
                  <a:gd name="T56" fmla="*/ 0 w 51"/>
                  <a:gd name="T57" fmla="*/ 0 h 83"/>
                  <a:gd name="T58" fmla="*/ 0 w 51"/>
                  <a:gd name="T59" fmla="*/ 0 h 83"/>
                  <a:gd name="T60" fmla="*/ 0 w 51"/>
                  <a:gd name="T61" fmla="*/ 0 h 83"/>
                  <a:gd name="T62" fmla="*/ 0 w 51"/>
                  <a:gd name="T63" fmla="*/ 0 h 83"/>
                  <a:gd name="T64" fmla="*/ 0 w 51"/>
                  <a:gd name="T65" fmla="*/ 0 h 83"/>
                  <a:gd name="T66" fmla="*/ 0 w 51"/>
                  <a:gd name="T67" fmla="*/ 0 h 83"/>
                  <a:gd name="T68" fmla="*/ 0 w 51"/>
                  <a:gd name="T69" fmla="*/ 0 h 83"/>
                  <a:gd name="T70" fmla="*/ 0 w 51"/>
                  <a:gd name="T71" fmla="*/ 0 h 83"/>
                  <a:gd name="T72" fmla="*/ 0 w 51"/>
                  <a:gd name="T73" fmla="*/ 0 h 83"/>
                  <a:gd name="T74" fmla="*/ 0 w 51"/>
                  <a:gd name="T75" fmla="*/ 0 h 83"/>
                  <a:gd name="T76" fmla="*/ 0 w 51"/>
                  <a:gd name="T77" fmla="*/ 0 h 83"/>
                  <a:gd name="T78" fmla="*/ 0 w 51"/>
                  <a:gd name="T79" fmla="*/ 0 h 83"/>
                  <a:gd name="T80" fmla="*/ 0 w 51"/>
                  <a:gd name="T81" fmla="*/ 0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1" h="83">
                    <a:moveTo>
                      <a:pt x="18" y="0"/>
                    </a:move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10" y="65"/>
                    </a:lnTo>
                    <a:lnTo>
                      <a:pt x="13" y="70"/>
                    </a:lnTo>
                    <a:lnTo>
                      <a:pt x="17" y="75"/>
                    </a:lnTo>
                    <a:lnTo>
                      <a:pt x="21" y="79"/>
                    </a:lnTo>
                    <a:lnTo>
                      <a:pt x="25" y="80"/>
                    </a:lnTo>
                    <a:lnTo>
                      <a:pt x="28" y="83"/>
                    </a:lnTo>
                    <a:lnTo>
                      <a:pt x="32" y="83"/>
                    </a:lnTo>
                    <a:lnTo>
                      <a:pt x="35" y="83"/>
                    </a:lnTo>
                    <a:lnTo>
                      <a:pt x="36" y="83"/>
                    </a:lnTo>
                    <a:lnTo>
                      <a:pt x="37" y="81"/>
                    </a:lnTo>
                    <a:lnTo>
                      <a:pt x="40" y="81"/>
                    </a:lnTo>
                    <a:lnTo>
                      <a:pt x="44" y="79"/>
                    </a:lnTo>
                    <a:lnTo>
                      <a:pt x="46" y="76"/>
                    </a:lnTo>
                    <a:lnTo>
                      <a:pt x="47" y="73"/>
                    </a:lnTo>
                    <a:lnTo>
                      <a:pt x="50" y="68"/>
                    </a:lnTo>
                    <a:lnTo>
                      <a:pt x="51" y="61"/>
                    </a:lnTo>
                    <a:lnTo>
                      <a:pt x="51" y="54"/>
                    </a:lnTo>
                    <a:lnTo>
                      <a:pt x="51" y="46"/>
                    </a:lnTo>
                    <a:lnTo>
                      <a:pt x="48" y="37"/>
                    </a:lnTo>
                    <a:lnTo>
                      <a:pt x="47" y="29"/>
                    </a:lnTo>
                    <a:lnTo>
                      <a:pt x="44" y="22"/>
                    </a:lnTo>
                    <a:lnTo>
                      <a:pt x="41" y="17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3" name="Freeform 1363"/>
              <p:cNvSpPr>
                <a:spLocks/>
              </p:cNvSpPr>
              <p:nvPr userDrawn="1"/>
            </p:nvSpPr>
            <p:spPr bwMode="auto">
              <a:xfrm>
                <a:off x="3022" y="2565"/>
                <a:ext cx="23" cy="40"/>
              </a:xfrm>
              <a:custGeom>
                <a:avLst/>
                <a:gdLst>
                  <a:gd name="T0" fmla="*/ 0 w 47"/>
                  <a:gd name="T1" fmla="*/ 0 h 80"/>
                  <a:gd name="T2" fmla="*/ 0 w 47"/>
                  <a:gd name="T3" fmla="*/ 0 h 80"/>
                  <a:gd name="T4" fmla="*/ 0 w 47"/>
                  <a:gd name="T5" fmla="*/ 1 h 80"/>
                  <a:gd name="T6" fmla="*/ 0 w 47"/>
                  <a:gd name="T7" fmla="*/ 1 h 80"/>
                  <a:gd name="T8" fmla="*/ 0 w 47"/>
                  <a:gd name="T9" fmla="*/ 1 h 80"/>
                  <a:gd name="T10" fmla="*/ 0 w 47"/>
                  <a:gd name="T11" fmla="*/ 1 h 80"/>
                  <a:gd name="T12" fmla="*/ 0 w 47"/>
                  <a:gd name="T13" fmla="*/ 1 h 80"/>
                  <a:gd name="T14" fmla="*/ 0 w 47"/>
                  <a:gd name="T15" fmla="*/ 1 h 80"/>
                  <a:gd name="T16" fmla="*/ 0 w 47"/>
                  <a:gd name="T17" fmla="*/ 1 h 80"/>
                  <a:gd name="T18" fmla="*/ 0 w 47"/>
                  <a:gd name="T19" fmla="*/ 1 h 80"/>
                  <a:gd name="T20" fmla="*/ 0 w 47"/>
                  <a:gd name="T21" fmla="*/ 1 h 80"/>
                  <a:gd name="T22" fmla="*/ 0 w 47"/>
                  <a:gd name="T23" fmla="*/ 1 h 80"/>
                  <a:gd name="T24" fmla="*/ 0 w 47"/>
                  <a:gd name="T25" fmla="*/ 1 h 80"/>
                  <a:gd name="T26" fmla="*/ 0 w 47"/>
                  <a:gd name="T27" fmla="*/ 1 h 80"/>
                  <a:gd name="T28" fmla="*/ 0 w 47"/>
                  <a:gd name="T29" fmla="*/ 1 h 80"/>
                  <a:gd name="T30" fmla="*/ 0 w 47"/>
                  <a:gd name="T31" fmla="*/ 1 h 80"/>
                  <a:gd name="T32" fmla="*/ 0 w 47"/>
                  <a:gd name="T33" fmla="*/ 1 h 80"/>
                  <a:gd name="T34" fmla="*/ 0 w 47"/>
                  <a:gd name="T35" fmla="*/ 1 h 80"/>
                  <a:gd name="T36" fmla="*/ 0 w 47"/>
                  <a:gd name="T37" fmla="*/ 1 h 80"/>
                  <a:gd name="T38" fmla="*/ 0 w 47"/>
                  <a:gd name="T39" fmla="*/ 1 h 80"/>
                  <a:gd name="T40" fmla="*/ 0 w 47"/>
                  <a:gd name="T41" fmla="*/ 1 h 80"/>
                  <a:gd name="T42" fmla="*/ 0 w 47"/>
                  <a:gd name="T43" fmla="*/ 1 h 80"/>
                  <a:gd name="T44" fmla="*/ 0 w 47"/>
                  <a:gd name="T45" fmla="*/ 1 h 80"/>
                  <a:gd name="T46" fmla="*/ 0 w 47"/>
                  <a:gd name="T47" fmla="*/ 1 h 80"/>
                  <a:gd name="T48" fmla="*/ 0 w 47"/>
                  <a:gd name="T49" fmla="*/ 1 h 80"/>
                  <a:gd name="T50" fmla="*/ 0 w 47"/>
                  <a:gd name="T51" fmla="*/ 1 h 80"/>
                  <a:gd name="T52" fmla="*/ 0 w 47"/>
                  <a:gd name="T53" fmla="*/ 1 h 80"/>
                  <a:gd name="T54" fmla="*/ 0 w 47"/>
                  <a:gd name="T55" fmla="*/ 1 h 80"/>
                  <a:gd name="T56" fmla="*/ 0 w 47"/>
                  <a:gd name="T57" fmla="*/ 1 h 80"/>
                  <a:gd name="T58" fmla="*/ 0 w 47"/>
                  <a:gd name="T59" fmla="*/ 1 h 80"/>
                  <a:gd name="T60" fmla="*/ 0 w 47"/>
                  <a:gd name="T61" fmla="*/ 1 h 80"/>
                  <a:gd name="T62" fmla="*/ 0 w 47"/>
                  <a:gd name="T63" fmla="*/ 1 h 80"/>
                  <a:gd name="T64" fmla="*/ 0 w 47"/>
                  <a:gd name="T65" fmla="*/ 1 h 80"/>
                  <a:gd name="T66" fmla="*/ 0 w 47"/>
                  <a:gd name="T67" fmla="*/ 1 h 80"/>
                  <a:gd name="T68" fmla="*/ 0 w 47"/>
                  <a:gd name="T69" fmla="*/ 1 h 80"/>
                  <a:gd name="T70" fmla="*/ 0 w 47"/>
                  <a:gd name="T71" fmla="*/ 1 h 80"/>
                  <a:gd name="T72" fmla="*/ 0 w 47"/>
                  <a:gd name="T73" fmla="*/ 1 h 80"/>
                  <a:gd name="T74" fmla="*/ 0 w 47"/>
                  <a:gd name="T75" fmla="*/ 1 h 80"/>
                  <a:gd name="T76" fmla="*/ 0 w 47"/>
                  <a:gd name="T77" fmla="*/ 1 h 80"/>
                  <a:gd name="T78" fmla="*/ 0 w 47"/>
                  <a:gd name="T79" fmla="*/ 1 h 80"/>
                  <a:gd name="T80" fmla="*/ 0 w 47"/>
                  <a:gd name="T81" fmla="*/ 1 h 80"/>
                  <a:gd name="T82" fmla="*/ 0 w 47"/>
                  <a:gd name="T83" fmla="*/ 0 h 80"/>
                  <a:gd name="T84" fmla="*/ 0 w 47"/>
                  <a:gd name="T85" fmla="*/ 0 h 80"/>
                  <a:gd name="T86" fmla="*/ 0 w 47"/>
                  <a:gd name="T87" fmla="*/ 0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7" h="80">
                    <a:moveTo>
                      <a:pt x="16" y="0"/>
                    </a:moveTo>
                    <a:lnTo>
                      <a:pt x="15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3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9" y="66"/>
                    </a:lnTo>
                    <a:lnTo>
                      <a:pt x="12" y="72"/>
                    </a:lnTo>
                    <a:lnTo>
                      <a:pt x="16" y="75"/>
                    </a:lnTo>
                    <a:lnTo>
                      <a:pt x="19" y="77"/>
                    </a:lnTo>
                    <a:lnTo>
                      <a:pt x="23" y="79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1" y="80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37" y="77"/>
                    </a:lnTo>
                    <a:lnTo>
                      <a:pt x="41" y="73"/>
                    </a:lnTo>
                    <a:lnTo>
                      <a:pt x="44" y="68"/>
                    </a:lnTo>
                    <a:lnTo>
                      <a:pt x="45" y="62"/>
                    </a:lnTo>
                    <a:lnTo>
                      <a:pt x="47" y="59"/>
                    </a:lnTo>
                    <a:lnTo>
                      <a:pt x="47" y="55"/>
                    </a:lnTo>
                    <a:lnTo>
                      <a:pt x="47" y="48"/>
                    </a:lnTo>
                    <a:lnTo>
                      <a:pt x="47" y="40"/>
                    </a:lnTo>
                    <a:lnTo>
                      <a:pt x="45" y="32"/>
                    </a:lnTo>
                    <a:lnTo>
                      <a:pt x="42" y="25"/>
                    </a:lnTo>
                    <a:lnTo>
                      <a:pt x="40" y="18"/>
                    </a:lnTo>
                    <a:lnTo>
                      <a:pt x="37" y="14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4" name="Freeform 1364"/>
              <p:cNvSpPr>
                <a:spLocks/>
              </p:cNvSpPr>
              <p:nvPr userDrawn="1"/>
            </p:nvSpPr>
            <p:spPr bwMode="auto">
              <a:xfrm>
                <a:off x="3069" y="2694"/>
                <a:ext cx="24" cy="40"/>
              </a:xfrm>
              <a:custGeom>
                <a:avLst/>
                <a:gdLst>
                  <a:gd name="T0" fmla="*/ 1 w 48"/>
                  <a:gd name="T1" fmla="*/ 0 h 82"/>
                  <a:gd name="T2" fmla="*/ 1 w 48"/>
                  <a:gd name="T3" fmla="*/ 0 h 82"/>
                  <a:gd name="T4" fmla="*/ 1 w 48"/>
                  <a:gd name="T5" fmla="*/ 0 h 82"/>
                  <a:gd name="T6" fmla="*/ 1 w 48"/>
                  <a:gd name="T7" fmla="*/ 0 h 82"/>
                  <a:gd name="T8" fmla="*/ 1 w 48"/>
                  <a:gd name="T9" fmla="*/ 0 h 82"/>
                  <a:gd name="T10" fmla="*/ 1 w 48"/>
                  <a:gd name="T11" fmla="*/ 0 h 82"/>
                  <a:gd name="T12" fmla="*/ 1 w 48"/>
                  <a:gd name="T13" fmla="*/ 0 h 82"/>
                  <a:gd name="T14" fmla="*/ 1 w 48"/>
                  <a:gd name="T15" fmla="*/ 0 h 82"/>
                  <a:gd name="T16" fmla="*/ 0 w 48"/>
                  <a:gd name="T17" fmla="*/ 0 h 82"/>
                  <a:gd name="T18" fmla="*/ 0 w 48"/>
                  <a:gd name="T19" fmla="*/ 0 h 82"/>
                  <a:gd name="T20" fmla="*/ 1 w 48"/>
                  <a:gd name="T21" fmla="*/ 0 h 82"/>
                  <a:gd name="T22" fmla="*/ 1 w 48"/>
                  <a:gd name="T23" fmla="*/ 0 h 82"/>
                  <a:gd name="T24" fmla="*/ 1 w 48"/>
                  <a:gd name="T25" fmla="*/ 0 h 82"/>
                  <a:gd name="T26" fmla="*/ 1 w 48"/>
                  <a:gd name="T27" fmla="*/ 0 h 82"/>
                  <a:gd name="T28" fmla="*/ 1 w 48"/>
                  <a:gd name="T29" fmla="*/ 0 h 82"/>
                  <a:gd name="T30" fmla="*/ 1 w 48"/>
                  <a:gd name="T31" fmla="*/ 0 h 82"/>
                  <a:gd name="T32" fmla="*/ 1 w 48"/>
                  <a:gd name="T33" fmla="*/ 0 h 82"/>
                  <a:gd name="T34" fmla="*/ 1 w 48"/>
                  <a:gd name="T35" fmla="*/ 0 h 82"/>
                  <a:gd name="T36" fmla="*/ 1 w 48"/>
                  <a:gd name="T37" fmla="*/ 0 h 82"/>
                  <a:gd name="T38" fmla="*/ 1 w 48"/>
                  <a:gd name="T39" fmla="*/ 0 h 82"/>
                  <a:gd name="T40" fmla="*/ 1 w 48"/>
                  <a:gd name="T41" fmla="*/ 0 h 82"/>
                  <a:gd name="T42" fmla="*/ 1 w 48"/>
                  <a:gd name="T43" fmla="*/ 0 h 82"/>
                  <a:gd name="T44" fmla="*/ 1 w 48"/>
                  <a:gd name="T45" fmla="*/ 0 h 82"/>
                  <a:gd name="T46" fmla="*/ 1 w 48"/>
                  <a:gd name="T47" fmla="*/ 0 h 82"/>
                  <a:gd name="T48" fmla="*/ 1 w 48"/>
                  <a:gd name="T49" fmla="*/ 0 h 82"/>
                  <a:gd name="T50" fmla="*/ 1 w 48"/>
                  <a:gd name="T51" fmla="*/ 0 h 82"/>
                  <a:gd name="T52" fmla="*/ 1 w 48"/>
                  <a:gd name="T53" fmla="*/ 0 h 82"/>
                  <a:gd name="T54" fmla="*/ 1 w 48"/>
                  <a:gd name="T55" fmla="*/ 0 h 82"/>
                  <a:gd name="T56" fmla="*/ 1 w 48"/>
                  <a:gd name="T57" fmla="*/ 0 h 82"/>
                  <a:gd name="T58" fmla="*/ 1 w 48"/>
                  <a:gd name="T59" fmla="*/ 0 h 82"/>
                  <a:gd name="T60" fmla="*/ 1 w 48"/>
                  <a:gd name="T61" fmla="*/ 0 h 82"/>
                  <a:gd name="T62" fmla="*/ 1 w 48"/>
                  <a:gd name="T63" fmla="*/ 0 h 82"/>
                  <a:gd name="T64" fmla="*/ 1 w 48"/>
                  <a:gd name="T65" fmla="*/ 0 h 82"/>
                  <a:gd name="T66" fmla="*/ 1 w 48"/>
                  <a:gd name="T67" fmla="*/ 0 h 82"/>
                  <a:gd name="T68" fmla="*/ 1 w 48"/>
                  <a:gd name="T69" fmla="*/ 0 h 82"/>
                  <a:gd name="T70" fmla="*/ 1 w 48"/>
                  <a:gd name="T71" fmla="*/ 0 h 82"/>
                  <a:gd name="T72" fmla="*/ 1 w 48"/>
                  <a:gd name="T73" fmla="*/ 0 h 82"/>
                  <a:gd name="T74" fmla="*/ 1 w 48"/>
                  <a:gd name="T75" fmla="*/ 0 h 82"/>
                  <a:gd name="T76" fmla="*/ 1 w 48"/>
                  <a:gd name="T77" fmla="*/ 0 h 82"/>
                  <a:gd name="T78" fmla="*/ 1 w 48"/>
                  <a:gd name="T79" fmla="*/ 0 h 82"/>
                  <a:gd name="T80" fmla="*/ 1 w 48"/>
                  <a:gd name="T81" fmla="*/ 0 h 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82">
                    <a:moveTo>
                      <a:pt x="18" y="0"/>
                    </a:move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3" y="49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0" y="68"/>
                    </a:lnTo>
                    <a:lnTo>
                      <a:pt x="14" y="72"/>
                    </a:lnTo>
                    <a:lnTo>
                      <a:pt x="17" y="76"/>
                    </a:lnTo>
                    <a:lnTo>
                      <a:pt x="21" y="79"/>
                    </a:lnTo>
                    <a:lnTo>
                      <a:pt x="24" y="80"/>
                    </a:lnTo>
                    <a:lnTo>
                      <a:pt x="28" y="82"/>
                    </a:lnTo>
                    <a:lnTo>
                      <a:pt x="32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6" y="80"/>
                    </a:lnTo>
                    <a:lnTo>
                      <a:pt x="39" y="80"/>
                    </a:lnTo>
                    <a:lnTo>
                      <a:pt x="42" y="76"/>
                    </a:lnTo>
                    <a:lnTo>
                      <a:pt x="44" y="71"/>
                    </a:lnTo>
                    <a:lnTo>
                      <a:pt x="47" y="65"/>
                    </a:lnTo>
                    <a:lnTo>
                      <a:pt x="48" y="58"/>
                    </a:lnTo>
                    <a:lnTo>
                      <a:pt x="48" y="51"/>
                    </a:lnTo>
                    <a:lnTo>
                      <a:pt x="48" y="43"/>
                    </a:lnTo>
                    <a:lnTo>
                      <a:pt x="47" y="35"/>
                    </a:lnTo>
                    <a:lnTo>
                      <a:pt x="44" y="27"/>
                    </a:lnTo>
                    <a:lnTo>
                      <a:pt x="42" y="21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5" name="Freeform 1365"/>
              <p:cNvSpPr>
                <a:spLocks/>
              </p:cNvSpPr>
              <p:nvPr userDrawn="1"/>
            </p:nvSpPr>
            <p:spPr bwMode="auto">
              <a:xfrm>
                <a:off x="3141" y="2893"/>
                <a:ext cx="25" cy="41"/>
              </a:xfrm>
              <a:custGeom>
                <a:avLst/>
                <a:gdLst>
                  <a:gd name="T0" fmla="*/ 0 w 51"/>
                  <a:gd name="T1" fmla="*/ 0 h 83"/>
                  <a:gd name="T2" fmla="*/ 0 w 51"/>
                  <a:gd name="T3" fmla="*/ 0 h 83"/>
                  <a:gd name="T4" fmla="*/ 0 w 51"/>
                  <a:gd name="T5" fmla="*/ 0 h 83"/>
                  <a:gd name="T6" fmla="*/ 0 w 51"/>
                  <a:gd name="T7" fmla="*/ 0 h 83"/>
                  <a:gd name="T8" fmla="*/ 0 w 51"/>
                  <a:gd name="T9" fmla="*/ 0 h 83"/>
                  <a:gd name="T10" fmla="*/ 0 w 51"/>
                  <a:gd name="T11" fmla="*/ 0 h 83"/>
                  <a:gd name="T12" fmla="*/ 0 w 51"/>
                  <a:gd name="T13" fmla="*/ 0 h 83"/>
                  <a:gd name="T14" fmla="*/ 0 w 51"/>
                  <a:gd name="T15" fmla="*/ 0 h 83"/>
                  <a:gd name="T16" fmla="*/ 0 w 51"/>
                  <a:gd name="T17" fmla="*/ 0 h 83"/>
                  <a:gd name="T18" fmla="*/ 0 w 51"/>
                  <a:gd name="T19" fmla="*/ 0 h 83"/>
                  <a:gd name="T20" fmla="*/ 0 w 51"/>
                  <a:gd name="T21" fmla="*/ 0 h 83"/>
                  <a:gd name="T22" fmla="*/ 0 w 51"/>
                  <a:gd name="T23" fmla="*/ 0 h 83"/>
                  <a:gd name="T24" fmla="*/ 0 w 51"/>
                  <a:gd name="T25" fmla="*/ 0 h 83"/>
                  <a:gd name="T26" fmla="*/ 0 w 51"/>
                  <a:gd name="T27" fmla="*/ 0 h 83"/>
                  <a:gd name="T28" fmla="*/ 0 w 51"/>
                  <a:gd name="T29" fmla="*/ 0 h 83"/>
                  <a:gd name="T30" fmla="*/ 0 w 51"/>
                  <a:gd name="T31" fmla="*/ 0 h 83"/>
                  <a:gd name="T32" fmla="*/ 0 w 51"/>
                  <a:gd name="T33" fmla="*/ 0 h 83"/>
                  <a:gd name="T34" fmla="*/ 0 w 51"/>
                  <a:gd name="T35" fmla="*/ 0 h 83"/>
                  <a:gd name="T36" fmla="*/ 0 w 51"/>
                  <a:gd name="T37" fmla="*/ 0 h 83"/>
                  <a:gd name="T38" fmla="*/ 0 w 51"/>
                  <a:gd name="T39" fmla="*/ 0 h 83"/>
                  <a:gd name="T40" fmla="*/ 0 w 51"/>
                  <a:gd name="T41" fmla="*/ 0 h 83"/>
                  <a:gd name="T42" fmla="*/ 0 w 51"/>
                  <a:gd name="T43" fmla="*/ 0 h 83"/>
                  <a:gd name="T44" fmla="*/ 0 w 51"/>
                  <a:gd name="T45" fmla="*/ 0 h 83"/>
                  <a:gd name="T46" fmla="*/ 0 w 51"/>
                  <a:gd name="T47" fmla="*/ 0 h 83"/>
                  <a:gd name="T48" fmla="*/ 0 w 51"/>
                  <a:gd name="T49" fmla="*/ 0 h 83"/>
                  <a:gd name="T50" fmla="*/ 0 w 51"/>
                  <a:gd name="T51" fmla="*/ 0 h 83"/>
                  <a:gd name="T52" fmla="*/ 0 w 51"/>
                  <a:gd name="T53" fmla="*/ 0 h 83"/>
                  <a:gd name="T54" fmla="*/ 0 w 51"/>
                  <a:gd name="T55" fmla="*/ 0 h 83"/>
                  <a:gd name="T56" fmla="*/ 0 w 51"/>
                  <a:gd name="T57" fmla="*/ 0 h 83"/>
                  <a:gd name="T58" fmla="*/ 0 w 51"/>
                  <a:gd name="T59" fmla="*/ 0 h 83"/>
                  <a:gd name="T60" fmla="*/ 0 w 51"/>
                  <a:gd name="T61" fmla="*/ 0 h 83"/>
                  <a:gd name="T62" fmla="*/ 0 w 51"/>
                  <a:gd name="T63" fmla="*/ 0 h 83"/>
                  <a:gd name="T64" fmla="*/ 0 w 51"/>
                  <a:gd name="T65" fmla="*/ 0 h 83"/>
                  <a:gd name="T66" fmla="*/ 0 w 51"/>
                  <a:gd name="T67" fmla="*/ 0 h 83"/>
                  <a:gd name="T68" fmla="*/ 0 w 51"/>
                  <a:gd name="T69" fmla="*/ 0 h 83"/>
                  <a:gd name="T70" fmla="*/ 0 w 51"/>
                  <a:gd name="T71" fmla="*/ 0 h 83"/>
                  <a:gd name="T72" fmla="*/ 0 w 51"/>
                  <a:gd name="T73" fmla="*/ 0 h 83"/>
                  <a:gd name="T74" fmla="*/ 0 w 51"/>
                  <a:gd name="T75" fmla="*/ 0 h 83"/>
                  <a:gd name="T76" fmla="*/ 0 w 51"/>
                  <a:gd name="T77" fmla="*/ 0 h 83"/>
                  <a:gd name="T78" fmla="*/ 0 w 51"/>
                  <a:gd name="T79" fmla="*/ 0 h 83"/>
                  <a:gd name="T80" fmla="*/ 0 w 51"/>
                  <a:gd name="T81" fmla="*/ 0 h 83"/>
                  <a:gd name="T82" fmla="*/ 0 w 51"/>
                  <a:gd name="T83" fmla="*/ 0 h 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" h="83">
                    <a:moveTo>
                      <a:pt x="18" y="0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4" y="54"/>
                    </a:lnTo>
                    <a:lnTo>
                      <a:pt x="7" y="61"/>
                    </a:lnTo>
                    <a:lnTo>
                      <a:pt x="9" y="66"/>
                    </a:lnTo>
                    <a:lnTo>
                      <a:pt x="12" y="70"/>
                    </a:lnTo>
                    <a:lnTo>
                      <a:pt x="16" y="74"/>
                    </a:lnTo>
                    <a:lnTo>
                      <a:pt x="20" y="79"/>
                    </a:lnTo>
                    <a:lnTo>
                      <a:pt x="24" y="80"/>
                    </a:lnTo>
                    <a:lnTo>
                      <a:pt x="27" y="83"/>
                    </a:lnTo>
                    <a:lnTo>
                      <a:pt x="31" y="83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7" y="81"/>
                    </a:lnTo>
                    <a:lnTo>
                      <a:pt x="40" y="81"/>
                    </a:lnTo>
                    <a:lnTo>
                      <a:pt x="42" y="77"/>
                    </a:lnTo>
                    <a:lnTo>
                      <a:pt x="46" y="73"/>
                    </a:lnTo>
                    <a:lnTo>
                      <a:pt x="48" y="68"/>
                    </a:lnTo>
                    <a:lnTo>
                      <a:pt x="49" y="61"/>
                    </a:lnTo>
                    <a:lnTo>
                      <a:pt x="51" y="52"/>
                    </a:lnTo>
                    <a:lnTo>
                      <a:pt x="49" y="46"/>
                    </a:lnTo>
                    <a:lnTo>
                      <a:pt x="48" y="37"/>
                    </a:lnTo>
                    <a:lnTo>
                      <a:pt x="45" y="29"/>
                    </a:lnTo>
                    <a:lnTo>
                      <a:pt x="42" y="22"/>
                    </a:lnTo>
                    <a:lnTo>
                      <a:pt x="40" y="17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6" name="Freeform 1366"/>
              <p:cNvSpPr>
                <a:spLocks/>
              </p:cNvSpPr>
              <p:nvPr userDrawn="1"/>
            </p:nvSpPr>
            <p:spPr bwMode="auto">
              <a:xfrm>
                <a:off x="3045" y="2629"/>
                <a:ext cx="24" cy="41"/>
              </a:xfrm>
              <a:custGeom>
                <a:avLst/>
                <a:gdLst>
                  <a:gd name="T0" fmla="*/ 1 w 48"/>
                  <a:gd name="T1" fmla="*/ 0 h 81"/>
                  <a:gd name="T2" fmla="*/ 1 w 48"/>
                  <a:gd name="T3" fmla="*/ 0 h 81"/>
                  <a:gd name="T4" fmla="*/ 1 w 48"/>
                  <a:gd name="T5" fmla="*/ 1 h 81"/>
                  <a:gd name="T6" fmla="*/ 1 w 48"/>
                  <a:gd name="T7" fmla="*/ 1 h 81"/>
                  <a:gd name="T8" fmla="*/ 1 w 48"/>
                  <a:gd name="T9" fmla="*/ 1 h 81"/>
                  <a:gd name="T10" fmla="*/ 1 w 48"/>
                  <a:gd name="T11" fmla="*/ 1 h 81"/>
                  <a:gd name="T12" fmla="*/ 1 w 48"/>
                  <a:gd name="T13" fmla="*/ 1 h 81"/>
                  <a:gd name="T14" fmla="*/ 1 w 48"/>
                  <a:gd name="T15" fmla="*/ 1 h 81"/>
                  <a:gd name="T16" fmla="*/ 1 w 48"/>
                  <a:gd name="T17" fmla="*/ 1 h 81"/>
                  <a:gd name="T18" fmla="*/ 0 w 48"/>
                  <a:gd name="T19" fmla="*/ 1 h 81"/>
                  <a:gd name="T20" fmla="*/ 0 w 48"/>
                  <a:gd name="T21" fmla="*/ 1 h 81"/>
                  <a:gd name="T22" fmla="*/ 0 w 48"/>
                  <a:gd name="T23" fmla="*/ 1 h 81"/>
                  <a:gd name="T24" fmla="*/ 1 w 48"/>
                  <a:gd name="T25" fmla="*/ 1 h 81"/>
                  <a:gd name="T26" fmla="*/ 1 w 48"/>
                  <a:gd name="T27" fmla="*/ 1 h 81"/>
                  <a:gd name="T28" fmla="*/ 1 w 48"/>
                  <a:gd name="T29" fmla="*/ 1 h 81"/>
                  <a:gd name="T30" fmla="*/ 1 w 48"/>
                  <a:gd name="T31" fmla="*/ 1 h 81"/>
                  <a:gd name="T32" fmla="*/ 1 w 48"/>
                  <a:gd name="T33" fmla="*/ 1 h 81"/>
                  <a:gd name="T34" fmla="*/ 1 w 48"/>
                  <a:gd name="T35" fmla="*/ 1 h 81"/>
                  <a:gd name="T36" fmla="*/ 1 w 48"/>
                  <a:gd name="T37" fmla="*/ 1 h 81"/>
                  <a:gd name="T38" fmla="*/ 1 w 48"/>
                  <a:gd name="T39" fmla="*/ 1 h 81"/>
                  <a:gd name="T40" fmla="*/ 1 w 48"/>
                  <a:gd name="T41" fmla="*/ 1 h 81"/>
                  <a:gd name="T42" fmla="*/ 1 w 48"/>
                  <a:gd name="T43" fmla="*/ 1 h 81"/>
                  <a:gd name="T44" fmla="*/ 1 w 48"/>
                  <a:gd name="T45" fmla="*/ 1 h 81"/>
                  <a:gd name="T46" fmla="*/ 1 w 48"/>
                  <a:gd name="T47" fmla="*/ 1 h 81"/>
                  <a:gd name="T48" fmla="*/ 1 w 48"/>
                  <a:gd name="T49" fmla="*/ 1 h 81"/>
                  <a:gd name="T50" fmla="*/ 1 w 48"/>
                  <a:gd name="T51" fmla="*/ 1 h 81"/>
                  <a:gd name="T52" fmla="*/ 1 w 48"/>
                  <a:gd name="T53" fmla="*/ 1 h 81"/>
                  <a:gd name="T54" fmla="*/ 1 w 48"/>
                  <a:gd name="T55" fmla="*/ 1 h 81"/>
                  <a:gd name="T56" fmla="*/ 1 w 48"/>
                  <a:gd name="T57" fmla="*/ 1 h 81"/>
                  <a:gd name="T58" fmla="*/ 1 w 48"/>
                  <a:gd name="T59" fmla="*/ 1 h 81"/>
                  <a:gd name="T60" fmla="*/ 1 w 48"/>
                  <a:gd name="T61" fmla="*/ 1 h 81"/>
                  <a:gd name="T62" fmla="*/ 1 w 48"/>
                  <a:gd name="T63" fmla="*/ 1 h 81"/>
                  <a:gd name="T64" fmla="*/ 1 w 48"/>
                  <a:gd name="T65" fmla="*/ 1 h 81"/>
                  <a:gd name="T66" fmla="*/ 1 w 48"/>
                  <a:gd name="T67" fmla="*/ 1 h 81"/>
                  <a:gd name="T68" fmla="*/ 1 w 48"/>
                  <a:gd name="T69" fmla="*/ 1 h 81"/>
                  <a:gd name="T70" fmla="*/ 1 w 48"/>
                  <a:gd name="T71" fmla="*/ 1 h 81"/>
                  <a:gd name="T72" fmla="*/ 1 w 48"/>
                  <a:gd name="T73" fmla="*/ 1 h 81"/>
                  <a:gd name="T74" fmla="*/ 1 w 48"/>
                  <a:gd name="T75" fmla="*/ 1 h 81"/>
                  <a:gd name="T76" fmla="*/ 1 w 48"/>
                  <a:gd name="T77" fmla="*/ 1 h 81"/>
                  <a:gd name="T78" fmla="*/ 1 w 48"/>
                  <a:gd name="T79" fmla="*/ 1 h 81"/>
                  <a:gd name="T80" fmla="*/ 1 w 48"/>
                  <a:gd name="T81" fmla="*/ 0 h 81"/>
                  <a:gd name="T82" fmla="*/ 1 w 48"/>
                  <a:gd name="T83" fmla="*/ 0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8" h="81">
                    <a:moveTo>
                      <a:pt x="16" y="0"/>
                    </a:moveTo>
                    <a:lnTo>
                      <a:pt x="15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13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6" y="62"/>
                    </a:lnTo>
                    <a:lnTo>
                      <a:pt x="9" y="66"/>
                    </a:lnTo>
                    <a:lnTo>
                      <a:pt x="12" y="72"/>
                    </a:lnTo>
                    <a:lnTo>
                      <a:pt x="16" y="74"/>
                    </a:lnTo>
                    <a:lnTo>
                      <a:pt x="19" y="77"/>
                    </a:lnTo>
                    <a:lnTo>
                      <a:pt x="23" y="80"/>
                    </a:lnTo>
                    <a:lnTo>
                      <a:pt x="27" y="81"/>
                    </a:lnTo>
                    <a:lnTo>
                      <a:pt x="30" y="81"/>
                    </a:lnTo>
                    <a:lnTo>
                      <a:pt x="33" y="80"/>
                    </a:lnTo>
                    <a:lnTo>
                      <a:pt x="34" y="80"/>
                    </a:lnTo>
                    <a:lnTo>
                      <a:pt x="35" y="79"/>
                    </a:lnTo>
                    <a:lnTo>
                      <a:pt x="37" y="79"/>
                    </a:lnTo>
                    <a:lnTo>
                      <a:pt x="41" y="74"/>
                    </a:lnTo>
                    <a:lnTo>
                      <a:pt x="44" y="69"/>
                    </a:lnTo>
                    <a:lnTo>
                      <a:pt x="45" y="63"/>
                    </a:lnTo>
                    <a:lnTo>
                      <a:pt x="46" y="57"/>
                    </a:lnTo>
                    <a:lnTo>
                      <a:pt x="48" y="50"/>
                    </a:lnTo>
                    <a:lnTo>
                      <a:pt x="46" y="41"/>
                    </a:lnTo>
                    <a:lnTo>
                      <a:pt x="45" y="33"/>
                    </a:lnTo>
                    <a:lnTo>
                      <a:pt x="42" y="25"/>
                    </a:lnTo>
                    <a:lnTo>
                      <a:pt x="41" y="19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7" name="Freeform 1367"/>
              <p:cNvSpPr>
                <a:spLocks/>
              </p:cNvSpPr>
              <p:nvPr userDrawn="1"/>
            </p:nvSpPr>
            <p:spPr bwMode="auto">
              <a:xfrm>
                <a:off x="3117" y="2826"/>
                <a:ext cx="25" cy="41"/>
              </a:xfrm>
              <a:custGeom>
                <a:avLst/>
                <a:gdLst>
                  <a:gd name="T0" fmla="*/ 1 w 49"/>
                  <a:gd name="T1" fmla="*/ 0 h 83"/>
                  <a:gd name="T2" fmla="*/ 1 w 49"/>
                  <a:gd name="T3" fmla="*/ 0 h 83"/>
                  <a:gd name="T4" fmla="*/ 1 w 49"/>
                  <a:gd name="T5" fmla="*/ 0 h 83"/>
                  <a:gd name="T6" fmla="*/ 1 w 49"/>
                  <a:gd name="T7" fmla="*/ 0 h 83"/>
                  <a:gd name="T8" fmla="*/ 1 w 49"/>
                  <a:gd name="T9" fmla="*/ 0 h 83"/>
                  <a:gd name="T10" fmla="*/ 1 w 49"/>
                  <a:gd name="T11" fmla="*/ 0 h 83"/>
                  <a:gd name="T12" fmla="*/ 1 w 49"/>
                  <a:gd name="T13" fmla="*/ 0 h 83"/>
                  <a:gd name="T14" fmla="*/ 1 w 49"/>
                  <a:gd name="T15" fmla="*/ 0 h 83"/>
                  <a:gd name="T16" fmla="*/ 1 w 49"/>
                  <a:gd name="T17" fmla="*/ 0 h 83"/>
                  <a:gd name="T18" fmla="*/ 0 w 49"/>
                  <a:gd name="T19" fmla="*/ 0 h 83"/>
                  <a:gd name="T20" fmla="*/ 0 w 49"/>
                  <a:gd name="T21" fmla="*/ 0 h 83"/>
                  <a:gd name="T22" fmla="*/ 0 w 49"/>
                  <a:gd name="T23" fmla="*/ 0 h 83"/>
                  <a:gd name="T24" fmla="*/ 1 w 49"/>
                  <a:gd name="T25" fmla="*/ 0 h 83"/>
                  <a:gd name="T26" fmla="*/ 1 w 49"/>
                  <a:gd name="T27" fmla="*/ 0 h 83"/>
                  <a:gd name="T28" fmla="*/ 1 w 49"/>
                  <a:gd name="T29" fmla="*/ 0 h 83"/>
                  <a:gd name="T30" fmla="*/ 1 w 49"/>
                  <a:gd name="T31" fmla="*/ 0 h 83"/>
                  <a:gd name="T32" fmla="*/ 1 w 49"/>
                  <a:gd name="T33" fmla="*/ 0 h 83"/>
                  <a:gd name="T34" fmla="*/ 1 w 49"/>
                  <a:gd name="T35" fmla="*/ 0 h 83"/>
                  <a:gd name="T36" fmla="*/ 1 w 49"/>
                  <a:gd name="T37" fmla="*/ 0 h 83"/>
                  <a:gd name="T38" fmla="*/ 1 w 49"/>
                  <a:gd name="T39" fmla="*/ 0 h 83"/>
                  <a:gd name="T40" fmla="*/ 1 w 49"/>
                  <a:gd name="T41" fmla="*/ 0 h 83"/>
                  <a:gd name="T42" fmla="*/ 1 w 49"/>
                  <a:gd name="T43" fmla="*/ 0 h 83"/>
                  <a:gd name="T44" fmla="*/ 1 w 49"/>
                  <a:gd name="T45" fmla="*/ 0 h 83"/>
                  <a:gd name="T46" fmla="*/ 1 w 49"/>
                  <a:gd name="T47" fmla="*/ 0 h 83"/>
                  <a:gd name="T48" fmla="*/ 1 w 49"/>
                  <a:gd name="T49" fmla="*/ 0 h 83"/>
                  <a:gd name="T50" fmla="*/ 1 w 49"/>
                  <a:gd name="T51" fmla="*/ 0 h 83"/>
                  <a:gd name="T52" fmla="*/ 1 w 49"/>
                  <a:gd name="T53" fmla="*/ 0 h 83"/>
                  <a:gd name="T54" fmla="*/ 1 w 49"/>
                  <a:gd name="T55" fmla="*/ 0 h 83"/>
                  <a:gd name="T56" fmla="*/ 1 w 49"/>
                  <a:gd name="T57" fmla="*/ 0 h 83"/>
                  <a:gd name="T58" fmla="*/ 1 w 49"/>
                  <a:gd name="T59" fmla="*/ 0 h 83"/>
                  <a:gd name="T60" fmla="*/ 1 w 49"/>
                  <a:gd name="T61" fmla="*/ 0 h 83"/>
                  <a:gd name="T62" fmla="*/ 1 w 49"/>
                  <a:gd name="T63" fmla="*/ 0 h 83"/>
                  <a:gd name="T64" fmla="*/ 1 w 49"/>
                  <a:gd name="T65" fmla="*/ 0 h 83"/>
                  <a:gd name="T66" fmla="*/ 1 w 49"/>
                  <a:gd name="T67" fmla="*/ 0 h 83"/>
                  <a:gd name="T68" fmla="*/ 1 w 49"/>
                  <a:gd name="T69" fmla="*/ 0 h 83"/>
                  <a:gd name="T70" fmla="*/ 1 w 49"/>
                  <a:gd name="T71" fmla="*/ 0 h 83"/>
                  <a:gd name="T72" fmla="*/ 1 w 49"/>
                  <a:gd name="T73" fmla="*/ 0 h 83"/>
                  <a:gd name="T74" fmla="*/ 1 w 49"/>
                  <a:gd name="T75" fmla="*/ 0 h 83"/>
                  <a:gd name="T76" fmla="*/ 1 w 49"/>
                  <a:gd name="T77" fmla="*/ 0 h 83"/>
                  <a:gd name="T78" fmla="*/ 1 w 49"/>
                  <a:gd name="T79" fmla="*/ 0 h 83"/>
                  <a:gd name="T80" fmla="*/ 1 w 49"/>
                  <a:gd name="T81" fmla="*/ 0 h 83"/>
                  <a:gd name="T82" fmla="*/ 1 w 49"/>
                  <a:gd name="T83" fmla="*/ 0 h 83"/>
                  <a:gd name="T84" fmla="*/ 1 w 49"/>
                  <a:gd name="T85" fmla="*/ 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" h="83">
                    <a:moveTo>
                      <a:pt x="16" y="0"/>
                    </a:moveTo>
                    <a:lnTo>
                      <a:pt x="15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4" y="55"/>
                    </a:lnTo>
                    <a:lnTo>
                      <a:pt x="6" y="61"/>
                    </a:lnTo>
                    <a:lnTo>
                      <a:pt x="9" y="66"/>
                    </a:lnTo>
                    <a:lnTo>
                      <a:pt x="12" y="72"/>
                    </a:lnTo>
                    <a:lnTo>
                      <a:pt x="16" y="76"/>
                    </a:lnTo>
                    <a:lnTo>
                      <a:pt x="19" y="79"/>
                    </a:lnTo>
                    <a:lnTo>
                      <a:pt x="23" y="82"/>
                    </a:lnTo>
                    <a:lnTo>
                      <a:pt x="27" y="83"/>
                    </a:lnTo>
                    <a:lnTo>
                      <a:pt x="31" y="83"/>
                    </a:lnTo>
                    <a:lnTo>
                      <a:pt x="33" y="83"/>
                    </a:lnTo>
                    <a:lnTo>
                      <a:pt x="34" y="83"/>
                    </a:lnTo>
                    <a:lnTo>
                      <a:pt x="37" y="82"/>
                    </a:lnTo>
                    <a:lnTo>
                      <a:pt x="38" y="80"/>
                    </a:lnTo>
                    <a:lnTo>
                      <a:pt x="42" y="77"/>
                    </a:lnTo>
                    <a:lnTo>
                      <a:pt x="45" y="72"/>
                    </a:lnTo>
                    <a:lnTo>
                      <a:pt x="46" y="69"/>
                    </a:lnTo>
                    <a:lnTo>
                      <a:pt x="46" y="66"/>
                    </a:lnTo>
                    <a:lnTo>
                      <a:pt x="48" y="60"/>
                    </a:lnTo>
                    <a:lnTo>
                      <a:pt x="49" y="53"/>
                    </a:lnTo>
                    <a:lnTo>
                      <a:pt x="48" y="44"/>
                    </a:lnTo>
                    <a:lnTo>
                      <a:pt x="46" y="36"/>
                    </a:lnTo>
                    <a:lnTo>
                      <a:pt x="45" y="28"/>
                    </a:lnTo>
                    <a:lnTo>
                      <a:pt x="42" y="22"/>
                    </a:lnTo>
                    <a:lnTo>
                      <a:pt x="38" y="17"/>
                    </a:lnTo>
                    <a:lnTo>
                      <a:pt x="35" y="11"/>
                    </a:lnTo>
                    <a:lnTo>
                      <a:pt x="31" y="9"/>
                    </a:lnTo>
                    <a:lnTo>
                      <a:pt x="28" y="5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8" name="Freeform 1368"/>
              <p:cNvSpPr>
                <a:spLocks/>
              </p:cNvSpPr>
              <p:nvPr userDrawn="1"/>
            </p:nvSpPr>
            <p:spPr bwMode="auto">
              <a:xfrm>
                <a:off x="3046" y="2793"/>
                <a:ext cx="23" cy="40"/>
              </a:xfrm>
              <a:custGeom>
                <a:avLst/>
                <a:gdLst>
                  <a:gd name="T0" fmla="*/ 0 w 47"/>
                  <a:gd name="T1" fmla="*/ 0 h 80"/>
                  <a:gd name="T2" fmla="*/ 0 w 47"/>
                  <a:gd name="T3" fmla="*/ 0 h 80"/>
                  <a:gd name="T4" fmla="*/ 0 w 47"/>
                  <a:gd name="T5" fmla="*/ 1 h 80"/>
                  <a:gd name="T6" fmla="*/ 0 w 47"/>
                  <a:gd name="T7" fmla="*/ 1 h 80"/>
                  <a:gd name="T8" fmla="*/ 0 w 47"/>
                  <a:gd name="T9" fmla="*/ 1 h 80"/>
                  <a:gd name="T10" fmla="*/ 0 w 47"/>
                  <a:gd name="T11" fmla="*/ 1 h 80"/>
                  <a:gd name="T12" fmla="*/ 0 w 47"/>
                  <a:gd name="T13" fmla="*/ 1 h 80"/>
                  <a:gd name="T14" fmla="*/ 0 w 47"/>
                  <a:gd name="T15" fmla="*/ 1 h 80"/>
                  <a:gd name="T16" fmla="*/ 0 w 47"/>
                  <a:gd name="T17" fmla="*/ 1 h 80"/>
                  <a:gd name="T18" fmla="*/ 0 w 47"/>
                  <a:gd name="T19" fmla="*/ 1 h 80"/>
                  <a:gd name="T20" fmla="*/ 0 w 47"/>
                  <a:gd name="T21" fmla="*/ 1 h 80"/>
                  <a:gd name="T22" fmla="*/ 0 w 47"/>
                  <a:gd name="T23" fmla="*/ 1 h 80"/>
                  <a:gd name="T24" fmla="*/ 0 w 47"/>
                  <a:gd name="T25" fmla="*/ 1 h 80"/>
                  <a:gd name="T26" fmla="*/ 0 w 47"/>
                  <a:gd name="T27" fmla="*/ 1 h 80"/>
                  <a:gd name="T28" fmla="*/ 0 w 47"/>
                  <a:gd name="T29" fmla="*/ 1 h 80"/>
                  <a:gd name="T30" fmla="*/ 0 w 47"/>
                  <a:gd name="T31" fmla="*/ 1 h 80"/>
                  <a:gd name="T32" fmla="*/ 0 w 47"/>
                  <a:gd name="T33" fmla="*/ 1 h 80"/>
                  <a:gd name="T34" fmla="*/ 0 w 47"/>
                  <a:gd name="T35" fmla="*/ 1 h 80"/>
                  <a:gd name="T36" fmla="*/ 0 w 47"/>
                  <a:gd name="T37" fmla="*/ 1 h 80"/>
                  <a:gd name="T38" fmla="*/ 0 w 47"/>
                  <a:gd name="T39" fmla="*/ 1 h 80"/>
                  <a:gd name="T40" fmla="*/ 0 w 47"/>
                  <a:gd name="T41" fmla="*/ 1 h 80"/>
                  <a:gd name="T42" fmla="*/ 0 w 47"/>
                  <a:gd name="T43" fmla="*/ 1 h 80"/>
                  <a:gd name="T44" fmla="*/ 0 w 47"/>
                  <a:gd name="T45" fmla="*/ 1 h 80"/>
                  <a:gd name="T46" fmla="*/ 0 w 47"/>
                  <a:gd name="T47" fmla="*/ 1 h 80"/>
                  <a:gd name="T48" fmla="*/ 0 w 47"/>
                  <a:gd name="T49" fmla="*/ 1 h 80"/>
                  <a:gd name="T50" fmla="*/ 0 w 47"/>
                  <a:gd name="T51" fmla="*/ 1 h 80"/>
                  <a:gd name="T52" fmla="*/ 0 w 47"/>
                  <a:gd name="T53" fmla="*/ 1 h 80"/>
                  <a:gd name="T54" fmla="*/ 0 w 47"/>
                  <a:gd name="T55" fmla="*/ 1 h 80"/>
                  <a:gd name="T56" fmla="*/ 0 w 47"/>
                  <a:gd name="T57" fmla="*/ 1 h 80"/>
                  <a:gd name="T58" fmla="*/ 0 w 47"/>
                  <a:gd name="T59" fmla="*/ 1 h 80"/>
                  <a:gd name="T60" fmla="*/ 0 w 47"/>
                  <a:gd name="T61" fmla="*/ 1 h 80"/>
                  <a:gd name="T62" fmla="*/ 0 w 47"/>
                  <a:gd name="T63" fmla="*/ 1 h 80"/>
                  <a:gd name="T64" fmla="*/ 0 w 47"/>
                  <a:gd name="T65" fmla="*/ 1 h 80"/>
                  <a:gd name="T66" fmla="*/ 0 w 47"/>
                  <a:gd name="T67" fmla="*/ 1 h 80"/>
                  <a:gd name="T68" fmla="*/ 0 w 47"/>
                  <a:gd name="T69" fmla="*/ 1 h 80"/>
                  <a:gd name="T70" fmla="*/ 0 w 47"/>
                  <a:gd name="T71" fmla="*/ 1 h 80"/>
                  <a:gd name="T72" fmla="*/ 0 w 47"/>
                  <a:gd name="T73" fmla="*/ 1 h 80"/>
                  <a:gd name="T74" fmla="*/ 0 w 47"/>
                  <a:gd name="T75" fmla="*/ 1 h 80"/>
                  <a:gd name="T76" fmla="*/ 0 w 47"/>
                  <a:gd name="T77" fmla="*/ 1 h 80"/>
                  <a:gd name="T78" fmla="*/ 0 w 47"/>
                  <a:gd name="T79" fmla="*/ 1 h 80"/>
                  <a:gd name="T80" fmla="*/ 0 w 47"/>
                  <a:gd name="T81" fmla="*/ 0 h 80"/>
                  <a:gd name="T82" fmla="*/ 0 w 47"/>
                  <a:gd name="T83" fmla="*/ 0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" h="80">
                    <a:moveTo>
                      <a:pt x="16" y="0"/>
                    </a:moveTo>
                    <a:lnTo>
                      <a:pt x="15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1" y="38"/>
                    </a:lnTo>
                    <a:lnTo>
                      <a:pt x="3" y="46"/>
                    </a:lnTo>
                    <a:lnTo>
                      <a:pt x="4" y="54"/>
                    </a:lnTo>
                    <a:lnTo>
                      <a:pt x="7" y="60"/>
                    </a:lnTo>
                    <a:lnTo>
                      <a:pt x="10" y="65"/>
                    </a:lnTo>
                    <a:lnTo>
                      <a:pt x="12" y="69"/>
                    </a:lnTo>
                    <a:lnTo>
                      <a:pt x="16" y="73"/>
                    </a:lnTo>
                    <a:lnTo>
                      <a:pt x="19" y="76"/>
                    </a:lnTo>
                    <a:lnTo>
                      <a:pt x="23" y="79"/>
                    </a:lnTo>
                    <a:lnTo>
                      <a:pt x="26" y="80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37" y="77"/>
                    </a:lnTo>
                    <a:lnTo>
                      <a:pt x="41" y="75"/>
                    </a:lnTo>
                    <a:lnTo>
                      <a:pt x="44" y="69"/>
                    </a:lnTo>
                    <a:lnTo>
                      <a:pt x="45" y="64"/>
                    </a:lnTo>
                    <a:lnTo>
                      <a:pt x="47" y="57"/>
                    </a:lnTo>
                    <a:lnTo>
                      <a:pt x="47" y="50"/>
                    </a:lnTo>
                    <a:lnTo>
                      <a:pt x="47" y="43"/>
                    </a:lnTo>
                    <a:lnTo>
                      <a:pt x="45" y="35"/>
                    </a:lnTo>
                    <a:lnTo>
                      <a:pt x="43" y="27"/>
                    </a:lnTo>
                    <a:lnTo>
                      <a:pt x="40" y="21"/>
                    </a:lnTo>
                    <a:lnTo>
                      <a:pt x="37" y="16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19" name="Freeform 1369"/>
              <p:cNvSpPr>
                <a:spLocks/>
              </p:cNvSpPr>
              <p:nvPr userDrawn="1"/>
            </p:nvSpPr>
            <p:spPr bwMode="auto">
              <a:xfrm>
                <a:off x="3116" y="2990"/>
                <a:ext cx="25" cy="40"/>
              </a:xfrm>
              <a:custGeom>
                <a:avLst/>
                <a:gdLst>
                  <a:gd name="T0" fmla="*/ 1 w 50"/>
                  <a:gd name="T1" fmla="*/ 0 h 80"/>
                  <a:gd name="T2" fmla="*/ 1 w 50"/>
                  <a:gd name="T3" fmla="*/ 0 h 80"/>
                  <a:gd name="T4" fmla="*/ 1 w 50"/>
                  <a:gd name="T5" fmla="*/ 0 h 80"/>
                  <a:gd name="T6" fmla="*/ 1 w 50"/>
                  <a:gd name="T7" fmla="*/ 0 h 80"/>
                  <a:gd name="T8" fmla="*/ 1 w 50"/>
                  <a:gd name="T9" fmla="*/ 1 h 80"/>
                  <a:gd name="T10" fmla="*/ 1 w 50"/>
                  <a:gd name="T11" fmla="*/ 1 h 80"/>
                  <a:gd name="T12" fmla="*/ 1 w 50"/>
                  <a:gd name="T13" fmla="*/ 1 h 80"/>
                  <a:gd name="T14" fmla="*/ 1 w 50"/>
                  <a:gd name="T15" fmla="*/ 1 h 80"/>
                  <a:gd name="T16" fmla="*/ 1 w 50"/>
                  <a:gd name="T17" fmla="*/ 1 h 80"/>
                  <a:gd name="T18" fmla="*/ 1 w 50"/>
                  <a:gd name="T19" fmla="*/ 1 h 80"/>
                  <a:gd name="T20" fmla="*/ 1 w 50"/>
                  <a:gd name="T21" fmla="*/ 1 h 80"/>
                  <a:gd name="T22" fmla="*/ 0 w 50"/>
                  <a:gd name="T23" fmla="*/ 1 h 80"/>
                  <a:gd name="T24" fmla="*/ 1 w 50"/>
                  <a:gd name="T25" fmla="*/ 1 h 80"/>
                  <a:gd name="T26" fmla="*/ 1 w 50"/>
                  <a:gd name="T27" fmla="*/ 1 h 80"/>
                  <a:gd name="T28" fmla="*/ 1 w 50"/>
                  <a:gd name="T29" fmla="*/ 1 h 80"/>
                  <a:gd name="T30" fmla="*/ 1 w 50"/>
                  <a:gd name="T31" fmla="*/ 1 h 80"/>
                  <a:gd name="T32" fmla="*/ 1 w 50"/>
                  <a:gd name="T33" fmla="*/ 1 h 80"/>
                  <a:gd name="T34" fmla="*/ 1 w 50"/>
                  <a:gd name="T35" fmla="*/ 1 h 80"/>
                  <a:gd name="T36" fmla="*/ 1 w 50"/>
                  <a:gd name="T37" fmla="*/ 1 h 80"/>
                  <a:gd name="T38" fmla="*/ 1 w 50"/>
                  <a:gd name="T39" fmla="*/ 1 h 80"/>
                  <a:gd name="T40" fmla="*/ 1 w 50"/>
                  <a:gd name="T41" fmla="*/ 1 h 80"/>
                  <a:gd name="T42" fmla="*/ 1 w 50"/>
                  <a:gd name="T43" fmla="*/ 1 h 80"/>
                  <a:gd name="T44" fmla="*/ 1 w 50"/>
                  <a:gd name="T45" fmla="*/ 1 h 80"/>
                  <a:gd name="T46" fmla="*/ 1 w 50"/>
                  <a:gd name="T47" fmla="*/ 1 h 80"/>
                  <a:gd name="T48" fmla="*/ 1 w 50"/>
                  <a:gd name="T49" fmla="*/ 1 h 80"/>
                  <a:gd name="T50" fmla="*/ 1 w 50"/>
                  <a:gd name="T51" fmla="*/ 1 h 80"/>
                  <a:gd name="T52" fmla="*/ 1 w 50"/>
                  <a:gd name="T53" fmla="*/ 1 h 80"/>
                  <a:gd name="T54" fmla="*/ 1 w 50"/>
                  <a:gd name="T55" fmla="*/ 1 h 80"/>
                  <a:gd name="T56" fmla="*/ 1 w 50"/>
                  <a:gd name="T57" fmla="*/ 1 h 80"/>
                  <a:gd name="T58" fmla="*/ 1 w 50"/>
                  <a:gd name="T59" fmla="*/ 1 h 80"/>
                  <a:gd name="T60" fmla="*/ 1 w 50"/>
                  <a:gd name="T61" fmla="*/ 1 h 80"/>
                  <a:gd name="T62" fmla="*/ 1 w 50"/>
                  <a:gd name="T63" fmla="*/ 1 h 80"/>
                  <a:gd name="T64" fmla="*/ 1 w 50"/>
                  <a:gd name="T65" fmla="*/ 1 h 80"/>
                  <a:gd name="T66" fmla="*/ 1 w 50"/>
                  <a:gd name="T67" fmla="*/ 1 h 80"/>
                  <a:gd name="T68" fmla="*/ 1 w 50"/>
                  <a:gd name="T69" fmla="*/ 1 h 80"/>
                  <a:gd name="T70" fmla="*/ 1 w 50"/>
                  <a:gd name="T71" fmla="*/ 1 h 80"/>
                  <a:gd name="T72" fmla="*/ 1 w 50"/>
                  <a:gd name="T73" fmla="*/ 1 h 80"/>
                  <a:gd name="T74" fmla="*/ 1 w 50"/>
                  <a:gd name="T75" fmla="*/ 1 h 80"/>
                  <a:gd name="T76" fmla="*/ 1 w 50"/>
                  <a:gd name="T77" fmla="*/ 1 h 80"/>
                  <a:gd name="T78" fmla="*/ 1 w 50"/>
                  <a:gd name="T79" fmla="*/ 1 h 80"/>
                  <a:gd name="T80" fmla="*/ 1 w 50"/>
                  <a:gd name="T81" fmla="*/ 1 h 80"/>
                  <a:gd name="T82" fmla="*/ 1 w 50"/>
                  <a:gd name="T83" fmla="*/ 1 h 80"/>
                  <a:gd name="T84" fmla="*/ 1 w 50"/>
                  <a:gd name="T85" fmla="*/ 0 h 80"/>
                  <a:gd name="T86" fmla="*/ 1 w 50"/>
                  <a:gd name="T87" fmla="*/ 0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" h="80">
                    <a:moveTo>
                      <a:pt x="18" y="0"/>
                    </a:moveTo>
                    <a:lnTo>
                      <a:pt x="17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2" y="36"/>
                    </a:lnTo>
                    <a:lnTo>
                      <a:pt x="3" y="44"/>
                    </a:lnTo>
                    <a:lnTo>
                      <a:pt x="4" y="51"/>
                    </a:lnTo>
                    <a:lnTo>
                      <a:pt x="7" y="58"/>
                    </a:lnTo>
                    <a:lnTo>
                      <a:pt x="10" y="63"/>
                    </a:lnTo>
                    <a:lnTo>
                      <a:pt x="17" y="73"/>
                    </a:lnTo>
                    <a:lnTo>
                      <a:pt x="21" y="76"/>
                    </a:lnTo>
                    <a:lnTo>
                      <a:pt x="25" y="78"/>
                    </a:lnTo>
                    <a:lnTo>
                      <a:pt x="28" y="80"/>
                    </a:lnTo>
                    <a:lnTo>
                      <a:pt x="32" y="80"/>
                    </a:lnTo>
                    <a:lnTo>
                      <a:pt x="33" y="80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39" y="78"/>
                    </a:lnTo>
                    <a:lnTo>
                      <a:pt x="41" y="77"/>
                    </a:lnTo>
                    <a:lnTo>
                      <a:pt x="43" y="76"/>
                    </a:lnTo>
                    <a:lnTo>
                      <a:pt x="46" y="72"/>
                    </a:lnTo>
                    <a:lnTo>
                      <a:pt x="47" y="69"/>
                    </a:lnTo>
                    <a:lnTo>
                      <a:pt x="48" y="66"/>
                    </a:lnTo>
                    <a:lnTo>
                      <a:pt x="50" y="59"/>
                    </a:lnTo>
                    <a:lnTo>
                      <a:pt x="50" y="52"/>
                    </a:lnTo>
                    <a:lnTo>
                      <a:pt x="50" y="44"/>
                    </a:lnTo>
                    <a:lnTo>
                      <a:pt x="48" y="37"/>
                    </a:lnTo>
                    <a:lnTo>
                      <a:pt x="46" y="29"/>
                    </a:lnTo>
                    <a:lnTo>
                      <a:pt x="43" y="22"/>
                    </a:lnTo>
                    <a:lnTo>
                      <a:pt x="40" y="17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0" name="Freeform 1370"/>
              <p:cNvSpPr>
                <a:spLocks/>
              </p:cNvSpPr>
              <p:nvPr userDrawn="1"/>
            </p:nvSpPr>
            <p:spPr bwMode="auto">
              <a:xfrm>
                <a:off x="2978" y="2602"/>
                <a:ext cx="23" cy="39"/>
              </a:xfrm>
              <a:custGeom>
                <a:avLst/>
                <a:gdLst>
                  <a:gd name="T0" fmla="*/ 1 w 45"/>
                  <a:gd name="T1" fmla="*/ 0 h 78"/>
                  <a:gd name="T2" fmla="*/ 1 w 45"/>
                  <a:gd name="T3" fmla="*/ 0 h 78"/>
                  <a:gd name="T4" fmla="*/ 1 w 45"/>
                  <a:gd name="T5" fmla="*/ 1 h 78"/>
                  <a:gd name="T6" fmla="*/ 1 w 45"/>
                  <a:gd name="T7" fmla="*/ 1 h 78"/>
                  <a:gd name="T8" fmla="*/ 1 w 45"/>
                  <a:gd name="T9" fmla="*/ 1 h 78"/>
                  <a:gd name="T10" fmla="*/ 1 w 45"/>
                  <a:gd name="T11" fmla="*/ 1 h 78"/>
                  <a:gd name="T12" fmla="*/ 1 w 45"/>
                  <a:gd name="T13" fmla="*/ 1 h 78"/>
                  <a:gd name="T14" fmla="*/ 1 w 45"/>
                  <a:gd name="T15" fmla="*/ 1 h 78"/>
                  <a:gd name="T16" fmla="*/ 1 w 45"/>
                  <a:gd name="T17" fmla="*/ 1 h 78"/>
                  <a:gd name="T18" fmla="*/ 0 w 45"/>
                  <a:gd name="T19" fmla="*/ 1 h 78"/>
                  <a:gd name="T20" fmla="*/ 1 w 45"/>
                  <a:gd name="T21" fmla="*/ 1 h 78"/>
                  <a:gd name="T22" fmla="*/ 1 w 45"/>
                  <a:gd name="T23" fmla="*/ 1 h 78"/>
                  <a:gd name="T24" fmla="*/ 1 w 45"/>
                  <a:gd name="T25" fmla="*/ 1 h 78"/>
                  <a:gd name="T26" fmla="*/ 1 w 45"/>
                  <a:gd name="T27" fmla="*/ 1 h 78"/>
                  <a:gd name="T28" fmla="*/ 1 w 45"/>
                  <a:gd name="T29" fmla="*/ 1 h 78"/>
                  <a:gd name="T30" fmla="*/ 1 w 45"/>
                  <a:gd name="T31" fmla="*/ 1 h 78"/>
                  <a:gd name="T32" fmla="*/ 1 w 45"/>
                  <a:gd name="T33" fmla="*/ 1 h 78"/>
                  <a:gd name="T34" fmla="*/ 1 w 45"/>
                  <a:gd name="T35" fmla="*/ 1 h 78"/>
                  <a:gd name="T36" fmla="*/ 1 w 45"/>
                  <a:gd name="T37" fmla="*/ 1 h 78"/>
                  <a:gd name="T38" fmla="*/ 1 w 45"/>
                  <a:gd name="T39" fmla="*/ 1 h 78"/>
                  <a:gd name="T40" fmla="*/ 1 w 45"/>
                  <a:gd name="T41" fmla="*/ 1 h 78"/>
                  <a:gd name="T42" fmla="*/ 1 w 45"/>
                  <a:gd name="T43" fmla="*/ 1 h 78"/>
                  <a:gd name="T44" fmla="*/ 1 w 45"/>
                  <a:gd name="T45" fmla="*/ 1 h 78"/>
                  <a:gd name="T46" fmla="*/ 1 w 45"/>
                  <a:gd name="T47" fmla="*/ 1 h 78"/>
                  <a:gd name="T48" fmla="*/ 1 w 45"/>
                  <a:gd name="T49" fmla="*/ 1 h 78"/>
                  <a:gd name="T50" fmla="*/ 1 w 45"/>
                  <a:gd name="T51" fmla="*/ 1 h 78"/>
                  <a:gd name="T52" fmla="*/ 1 w 45"/>
                  <a:gd name="T53" fmla="*/ 1 h 78"/>
                  <a:gd name="T54" fmla="*/ 1 w 45"/>
                  <a:gd name="T55" fmla="*/ 1 h 78"/>
                  <a:gd name="T56" fmla="*/ 1 w 45"/>
                  <a:gd name="T57" fmla="*/ 1 h 78"/>
                  <a:gd name="T58" fmla="*/ 1 w 45"/>
                  <a:gd name="T59" fmla="*/ 1 h 78"/>
                  <a:gd name="T60" fmla="*/ 1 w 45"/>
                  <a:gd name="T61" fmla="*/ 1 h 78"/>
                  <a:gd name="T62" fmla="*/ 1 w 45"/>
                  <a:gd name="T63" fmla="*/ 1 h 78"/>
                  <a:gd name="T64" fmla="*/ 1 w 45"/>
                  <a:gd name="T65" fmla="*/ 1 h 78"/>
                  <a:gd name="T66" fmla="*/ 1 w 45"/>
                  <a:gd name="T67" fmla="*/ 1 h 78"/>
                  <a:gd name="T68" fmla="*/ 1 w 45"/>
                  <a:gd name="T69" fmla="*/ 1 h 78"/>
                  <a:gd name="T70" fmla="*/ 1 w 45"/>
                  <a:gd name="T71" fmla="*/ 1 h 78"/>
                  <a:gd name="T72" fmla="*/ 1 w 45"/>
                  <a:gd name="T73" fmla="*/ 1 h 78"/>
                  <a:gd name="T74" fmla="*/ 1 w 45"/>
                  <a:gd name="T75" fmla="*/ 0 h 78"/>
                  <a:gd name="T76" fmla="*/ 1 w 45"/>
                  <a:gd name="T77" fmla="*/ 0 h 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" h="78">
                    <a:moveTo>
                      <a:pt x="16" y="0"/>
                    </a:move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3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9" y="64"/>
                    </a:lnTo>
                    <a:lnTo>
                      <a:pt x="15" y="72"/>
                    </a:lnTo>
                    <a:lnTo>
                      <a:pt x="19" y="75"/>
                    </a:lnTo>
                    <a:lnTo>
                      <a:pt x="22" y="77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31" y="78"/>
                    </a:lnTo>
                    <a:lnTo>
                      <a:pt x="33" y="77"/>
                    </a:lnTo>
                    <a:lnTo>
                      <a:pt x="34" y="77"/>
                    </a:lnTo>
                    <a:lnTo>
                      <a:pt x="36" y="75"/>
                    </a:lnTo>
                    <a:lnTo>
                      <a:pt x="38" y="71"/>
                    </a:lnTo>
                    <a:lnTo>
                      <a:pt x="41" y="66"/>
                    </a:lnTo>
                    <a:lnTo>
                      <a:pt x="44" y="60"/>
                    </a:lnTo>
                    <a:lnTo>
                      <a:pt x="45" y="53"/>
                    </a:lnTo>
                    <a:lnTo>
                      <a:pt x="45" y="46"/>
                    </a:lnTo>
                    <a:lnTo>
                      <a:pt x="44" y="39"/>
                    </a:lnTo>
                    <a:lnTo>
                      <a:pt x="42" y="31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1" name="Freeform 1371"/>
              <p:cNvSpPr>
                <a:spLocks/>
              </p:cNvSpPr>
              <p:nvPr userDrawn="1"/>
            </p:nvSpPr>
            <p:spPr bwMode="auto">
              <a:xfrm>
                <a:off x="3023" y="2729"/>
                <a:ext cx="23" cy="39"/>
              </a:xfrm>
              <a:custGeom>
                <a:avLst/>
                <a:gdLst>
                  <a:gd name="T0" fmla="*/ 1 w 45"/>
                  <a:gd name="T1" fmla="*/ 0 h 78"/>
                  <a:gd name="T2" fmla="*/ 1 w 45"/>
                  <a:gd name="T3" fmla="*/ 0 h 78"/>
                  <a:gd name="T4" fmla="*/ 1 w 45"/>
                  <a:gd name="T5" fmla="*/ 0 h 78"/>
                  <a:gd name="T6" fmla="*/ 1 w 45"/>
                  <a:gd name="T7" fmla="*/ 1 h 78"/>
                  <a:gd name="T8" fmla="*/ 1 w 45"/>
                  <a:gd name="T9" fmla="*/ 1 h 78"/>
                  <a:gd name="T10" fmla="*/ 1 w 45"/>
                  <a:gd name="T11" fmla="*/ 1 h 78"/>
                  <a:gd name="T12" fmla="*/ 1 w 45"/>
                  <a:gd name="T13" fmla="*/ 1 h 78"/>
                  <a:gd name="T14" fmla="*/ 1 w 45"/>
                  <a:gd name="T15" fmla="*/ 1 h 78"/>
                  <a:gd name="T16" fmla="*/ 0 w 45"/>
                  <a:gd name="T17" fmla="*/ 1 h 78"/>
                  <a:gd name="T18" fmla="*/ 0 w 45"/>
                  <a:gd name="T19" fmla="*/ 1 h 78"/>
                  <a:gd name="T20" fmla="*/ 0 w 45"/>
                  <a:gd name="T21" fmla="*/ 1 h 78"/>
                  <a:gd name="T22" fmla="*/ 0 w 45"/>
                  <a:gd name="T23" fmla="*/ 1 h 78"/>
                  <a:gd name="T24" fmla="*/ 1 w 45"/>
                  <a:gd name="T25" fmla="*/ 1 h 78"/>
                  <a:gd name="T26" fmla="*/ 1 w 45"/>
                  <a:gd name="T27" fmla="*/ 1 h 78"/>
                  <a:gd name="T28" fmla="*/ 1 w 45"/>
                  <a:gd name="T29" fmla="*/ 1 h 78"/>
                  <a:gd name="T30" fmla="*/ 1 w 45"/>
                  <a:gd name="T31" fmla="*/ 1 h 78"/>
                  <a:gd name="T32" fmla="*/ 1 w 45"/>
                  <a:gd name="T33" fmla="*/ 1 h 78"/>
                  <a:gd name="T34" fmla="*/ 1 w 45"/>
                  <a:gd name="T35" fmla="*/ 1 h 78"/>
                  <a:gd name="T36" fmla="*/ 1 w 45"/>
                  <a:gd name="T37" fmla="*/ 1 h 78"/>
                  <a:gd name="T38" fmla="*/ 1 w 45"/>
                  <a:gd name="T39" fmla="*/ 1 h 78"/>
                  <a:gd name="T40" fmla="*/ 1 w 45"/>
                  <a:gd name="T41" fmla="*/ 1 h 78"/>
                  <a:gd name="T42" fmla="*/ 1 w 45"/>
                  <a:gd name="T43" fmla="*/ 1 h 78"/>
                  <a:gd name="T44" fmla="*/ 1 w 45"/>
                  <a:gd name="T45" fmla="*/ 1 h 78"/>
                  <a:gd name="T46" fmla="*/ 1 w 45"/>
                  <a:gd name="T47" fmla="*/ 1 h 78"/>
                  <a:gd name="T48" fmla="*/ 1 w 45"/>
                  <a:gd name="T49" fmla="*/ 1 h 78"/>
                  <a:gd name="T50" fmla="*/ 1 w 45"/>
                  <a:gd name="T51" fmla="*/ 1 h 78"/>
                  <a:gd name="T52" fmla="*/ 1 w 45"/>
                  <a:gd name="T53" fmla="*/ 1 h 78"/>
                  <a:gd name="T54" fmla="*/ 1 w 45"/>
                  <a:gd name="T55" fmla="*/ 1 h 78"/>
                  <a:gd name="T56" fmla="*/ 1 w 45"/>
                  <a:gd name="T57" fmla="*/ 1 h 78"/>
                  <a:gd name="T58" fmla="*/ 1 w 45"/>
                  <a:gd name="T59" fmla="*/ 1 h 78"/>
                  <a:gd name="T60" fmla="*/ 1 w 45"/>
                  <a:gd name="T61" fmla="*/ 1 h 78"/>
                  <a:gd name="T62" fmla="*/ 1 w 45"/>
                  <a:gd name="T63" fmla="*/ 1 h 78"/>
                  <a:gd name="T64" fmla="*/ 1 w 45"/>
                  <a:gd name="T65" fmla="*/ 1 h 78"/>
                  <a:gd name="T66" fmla="*/ 1 w 45"/>
                  <a:gd name="T67" fmla="*/ 1 h 78"/>
                  <a:gd name="T68" fmla="*/ 1 w 45"/>
                  <a:gd name="T69" fmla="*/ 1 h 78"/>
                  <a:gd name="T70" fmla="*/ 1 w 45"/>
                  <a:gd name="T71" fmla="*/ 1 h 78"/>
                  <a:gd name="T72" fmla="*/ 1 w 45"/>
                  <a:gd name="T73" fmla="*/ 1 h 78"/>
                  <a:gd name="T74" fmla="*/ 1 w 45"/>
                  <a:gd name="T75" fmla="*/ 1 h 78"/>
                  <a:gd name="T76" fmla="*/ 1 w 45"/>
                  <a:gd name="T77" fmla="*/ 1 h 78"/>
                  <a:gd name="T78" fmla="*/ 1 w 45"/>
                  <a:gd name="T79" fmla="*/ 0 h 78"/>
                  <a:gd name="T80" fmla="*/ 1 w 45"/>
                  <a:gd name="T81" fmla="*/ 0 h 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5" h="78">
                    <a:moveTo>
                      <a:pt x="16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5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9" y="63"/>
                    </a:lnTo>
                    <a:lnTo>
                      <a:pt x="15" y="71"/>
                    </a:lnTo>
                    <a:lnTo>
                      <a:pt x="22" y="77"/>
                    </a:lnTo>
                    <a:lnTo>
                      <a:pt x="26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3" y="78"/>
                    </a:lnTo>
                    <a:lnTo>
                      <a:pt x="34" y="77"/>
                    </a:lnTo>
                    <a:lnTo>
                      <a:pt x="35" y="75"/>
                    </a:lnTo>
                    <a:lnTo>
                      <a:pt x="39" y="72"/>
                    </a:lnTo>
                    <a:lnTo>
                      <a:pt x="42" y="67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5" y="55"/>
                    </a:lnTo>
                    <a:lnTo>
                      <a:pt x="45" y="48"/>
                    </a:lnTo>
                    <a:lnTo>
                      <a:pt x="45" y="41"/>
                    </a:lnTo>
                    <a:lnTo>
                      <a:pt x="44" y="33"/>
                    </a:lnTo>
                    <a:lnTo>
                      <a:pt x="41" y="24"/>
                    </a:lnTo>
                    <a:lnTo>
                      <a:pt x="39" y="19"/>
                    </a:lnTo>
                    <a:lnTo>
                      <a:pt x="35" y="13"/>
                    </a:lnTo>
                    <a:lnTo>
                      <a:pt x="33" y="9"/>
                    </a:lnTo>
                    <a:lnTo>
                      <a:pt x="30" y="5"/>
                    </a:lnTo>
                    <a:lnTo>
                      <a:pt x="26" y="2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2" name="Freeform 1372"/>
              <p:cNvSpPr>
                <a:spLocks/>
              </p:cNvSpPr>
              <p:nvPr userDrawn="1"/>
            </p:nvSpPr>
            <p:spPr bwMode="auto">
              <a:xfrm>
                <a:off x="3093" y="2923"/>
                <a:ext cx="24" cy="41"/>
              </a:xfrm>
              <a:custGeom>
                <a:avLst/>
                <a:gdLst>
                  <a:gd name="T0" fmla="*/ 0 w 49"/>
                  <a:gd name="T1" fmla="*/ 0 h 81"/>
                  <a:gd name="T2" fmla="*/ 0 w 49"/>
                  <a:gd name="T3" fmla="*/ 0 h 81"/>
                  <a:gd name="T4" fmla="*/ 0 w 49"/>
                  <a:gd name="T5" fmla="*/ 0 h 81"/>
                  <a:gd name="T6" fmla="*/ 0 w 49"/>
                  <a:gd name="T7" fmla="*/ 1 h 81"/>
                  <a:gd name="T8" fmla="*/ 0 w 49"/>
                  <a:gd name="T9" fmla="*/ 1 h 81"/>
                  <a:gd name="T10" fmla="*/ 0 w 49"/>
                  <a:gd name="T11" fmla="*/ 1 h 81"/>
                  <a:gd name="T12" fmla="*/ 0 w 49"/>
                  <a:gd name="T13" fmla="*/ 1 h 81"/>
                  <a:gd name="T14" fmla="*/ 0 w 49"/>
                  <a:gd name="T15" fmla="*/ 1 h 81"/>
                  <a:gd name="T16" fmla="*/ 0 w 49"/>
                  <a:gd name="T17" fmla="*/ 1 h 81"/>
                  <a:gd name="T18" fmla="*/ 0 w 49"/>
                  <a:gd name="T19" fmla="*/ 1 h 81"/>
                  <a:gd name="T20" fmla="*/ 0 w 49"/>
                  <a:gd name="T21" fmla="*/ 1 h 81"/>
                  <a:gd name="T22" fmla="*/ 0 w 49"/>
                  <a:gd name="T23" fmla="*/ 1 h 81"/>
                  <a:gd name="T24" fmla="*/ 0 w 49"/>
                  <a:gd name="T25" fmla="*/ 1 h 81"/>
                  <a:gd name="T26" fmla="*/ 0 w 49"/>
                  <a:gd name="T27" fmla="*/ 1 h 81"/>
                  <a:gd name="T28" fmla="*/ 0 w 49"/>
                  <a:gd name="T29" fmla="*/ 1 h 81"/>
                  <a:gd name="T30" fmla="*/ 0 w 49"/>
                  <a:gd name="T31" fmla="*/ 1 h 81"/>
                  <a:gd name="T32" fmla="*/ 0 w 49"/>
                  <a:gd name="T33" fmla="*/ 1 h 81"/>
                  <a:gd name="T34" fmla="*/ 0 w 49"/>
                  <a:gd name="T35" fmla="*/ 1 h 81"/>
                  <a:gd name="T36" fmla="*/ 0 w 49"/>
                  <a:gd name="T37" fmla="*/ 1 h 81"/>
                  <a:gd name="T38" fmla="*/ 0 w 49"/>
                  <a:gd name="T39" fmla="*/ 1 h 81"/>
                  <a:gd name="T40" fmla="*/ 0 w 49"/>
                  <a:gd name="T41" fmla="*/ 1 h 81"/>
                  <a:gd name="T42" fmla="*/ 0 w 49"/>
                  <a:gd name="T43" fmla="*/ 1 h 81"/>
                  <a:gd name="T44" fmla="*/ 0 w 49"/>
                  <a:gd name="T45" fmla="*/ 1 h 81"/>
                  <a:gd name="T46" fmla="*/ 0 w 49"/>
                  <a:gd name="T47" fmla="*/ 1 h 81"/>
                  <a:gd name="T48" fmla="*/ 0 w 49"/>
                  <a:gd name="T49" fmla="*/ 1 h 81"/>
                  <a:gd name="T50" fmla="*/ 0 w 49"/>
                  <a:gd name="T51" fmla="*/ 1 h 81"/>
                  <a:gd name="T52" fmla="*/ 0 w 49"/>
                  <a:gd name="T53" fmla="*/ 1 h 81"/>
                  <a:gd name="T54" fmla="*/ 0 w 49"/>
                  <a:gd name="T55" fmla="*/ 1 h 81"/>
                  <a:gd name="T56" fmla="*/ 0 w 49"/>
                  <a:gd name="T57" fmla="*/ 1 h 81"/>
                  <a:gd name="T58" fmla="*/ 0 w 49"/>
                  <a:gd name="T59" fmla="*/ 1 h 81"/>
                  <a:gd name="T60" fmla="*/ 0 w 49"/>
                  <a:gd name="T61" fmla="*/ 1 h 81"/>
                  <a:gd name="T62" fmla="*/ 0 w 49"/>
                  <a:gd name="T63" fmla="*/ 1 h 81"/>
                  <a:gd name="T64" fmla="*/ 0 w 49"/>
                  <a:gd name="T65" fmla="*/ 1 h 81"/>
                  <a:gd name="T66" fmla="*/ 0 w 49"/>
                  <a:gd name="T67" fmla="*/ 1 h 81"/>
                  <a:gd name="T68" fmla="*/ 0 w 49"/>
                  <a:gd name="T69" fmla="*/ 1 h 81"/>
                  <a:gd name="T70" fmla="*/ 0 w 49"/>
                  <a:gd name="T71" fmla="*/ 1 h 81"/>
                  <a:gd name="T72" fmla="*/ 0 w 49"/>
                  <a:gd name="T73" fmla="*/ 1 h 81"/>
                  <a:gd name="T74" fmla="*/ 0 w 49"/>
                  <a:gd name="T75" fmla="*/ 1 h 81"/>
                  <a:gd name="T76" fmla="*/ 0 w 49"/>
                  <a:gd name="T77" fmla="*/ 1 h 81"/>
                  <a:gd name="T78" fmla="*/ 0 w 49"/>
                  <a:gd name="T79" fmla="*/ 0 h 81"/>
                  <a:gd name="T80" fmla="*/ 0 w 49"/>
                  <a:gd name="T81" fmla="*/ 0 h 8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81">
                    <a:moveTo>
                      <a:pt x="17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5" y="52"/>
                    </a:lnTo>
                    <a:lnTo>
                      <a:pt x="7" y="57"/>
                    </a:lnTo>
                    <a:lnTo>
                      <a:pt x="10" y="63"/>
                    </a:lnTo>
                    <a:lnTo>
                      <a:pt x="13" y="68"/>
                    </a:lnTo>
                    <a:lnTo>
                      <a:pt x="17" y="73"/>
                    </a:lnTo>
                    <a:lnTo>
                      <a:pt x="20" y="75"/>
                    </a:lnTo>
                    <a:lnTo>
                      <a:pt x="24" y="78"/>
                    </a:lnTo>
                    <a:lnTo>
                      <a:pt x="28" y="79"/>
                    </a:lnTo>
                    <a:lnTo>
                      <a:pt x="31" y="81"/>
                    </a:lnTo>
                    <a:lnTo>
                      <a:pt x="33" y="79"/>
                    </a:lnTo>
                    <a:lnTo>
                      <a:pt x="35" y="79"/>
                    </a:lnTo>
                    <a:lnTo>
                      <a:pt x="36" y="79"/>
                    </a:lnTo>
                    <a:lnTo>
                      <a:pt x="38" y="78"/>
                    </a:lnTo>
                    <a:lnTo>
                      <a:pt x="42" y="75"/>
                    </a:lnTo>
                    <a:lnTo>
                      <a:pt x="44" y="71"/>
                    </a:lnTo>
                    <a:lnTo>
                      <a:pt x="46" y="68"/>
                    </a:lnTo>
                    <a:lnTo>
                      <a:pt x="47" y="66"/>
                    </a:lnTo>
                    <a:lnTo>
                      <a:pt x="49" y="59"/>
                    </a:lnTo>
                    <a:lnTo>
                      <a:pt x="49" y="52"/>
                    </a:lnTo>
                    <a:lnTo>
                      <a:pt x="49" y="44"/>
                    </a:lnTo>
                    <a:lnTo>
                      <a:pt x="47" y="35"/>
                    </a:lnTo>
                    <a:lnTo>
                      <a:pt x="44" y="27"/>
                    </a:lnTo>
                    <a:lnTo>
                      <a:pt x="42" y="22"/>
                    </a:lnTo>
                    <a:lnTo>
                      <a:pt x="39" y="16"/>
                    </a:lnTo>
                    <a:lnTo>
                      <a:pt x="32" y="8"/>
                    </a:lnTo>
                    <a:lnTo>
                      <a:pt x="28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3" name="Freeform 1373"/>
              <p:cNvSpPr>
                <a:spLocks/>
              </p:cNvSpPr>
              <p:nvPr userDrawn="1"/>
            </p:nvSpPr>
            <p:spPr bwMode="auto">
              <a:xfrm>
                <a:off x="3001" y="2665"/>
                <a:ext cx="22" cy="39"/>
              </a:xfrm>
              <a:custGeom>
                <a:avLst/>
                <a:gdLst>
                  <a:gd name="T0" fmla="*/ 0 w 46"/>
                  <a:gd name="T1" fmla="*/ 0 h 78"/>
                  <a:gd name="T2" fmla="*/ 0 w 46"/>
                  <a:gd name="T3" fmla="*/ 1 h 78"/>
                  <a:gd name="T4" fmla="*/ 0 w 46"/>
                  <a:gd name="T5" fmla="*/ 1 h 78"/>
                  <a:gd name="T6" fmla="*/ 0 w 46"/>
                  <a:gd name="T7" fmla="*/ 1 h 78"/>
                  <a:gd name="T8" fmla="*/ 0 w 46"/>
                  <a:gd name="T9" fmla="*/ 1 h 78"/>
                  <a:gd name="T10" fmla="*/ 0 w 46"/>
                  <a:gd name="T11" fmla="*/ 1 h 78"/>
                  <a:gd name="T12" fmla="*/ 0 w 46"/>
                  <a:gd name="T13" fmla="*/ 1 h 78"/>
                  <a:gd name="T14" fmla="*/ 0 w 46"/>
                  <a:gd name="T15" fmla="*/ 1 h 78"/>
                  <a:gd name="T16" fmla="*/ 0 w 46"/>
                  <a:gd name="T17" fmla="*/ 1 h 78"/>
                  <a:gd name="T18" fmla="*/ 0 w 46"/>
                  <a:gd name="T19" fmla="*/ 1 h 78"/>
                  <a:gd name="T20" fmla="*/ 0 w 46"/>
                  <a:gd name="T21" fmla="*/ 1 h 78"/>
                  <a:gd name="T22" fmla="*/ 0 w 46"/>
                  <a:gd name="T23" fmla="*/ 1 h 78"/>
                  <a:gd name="T24" fmla="*/ 0 w 46"/>
                  <a:gd name="T25" fmla="*/ 1 h 78"/>
                  <a:gd name="T26" fmla="*/ 0 w 46"/>
                  <a:gd name="T27" fmla="*/ 1 h 78"/>
                  <a:gd name="T28" fmla="*/ 0 w 46"/>
                  <a:gd name="T29" fmla="*/ 1 h 78"/>
                  <a:gd name="T30" fmla="*/ 0 w 46"/>
                  <a:gd name="T31" fmla="*/ 1 h 78"/>
                  <a:gd name="T32" fmla="*/ 0 w 46"/>
                  <a:gd name="T33" fmla="*/ 1 h 78"/>
                  <a:gd name="T34" fmla="*/ 0 w 46"/>
                  <a:gd name="T35" fmla="*/ 1 h 78"/>
                  <a:gd name="T36" fmla="*/ 0 w 46"/>
                  <a:gd name="T37" fmla="*/ 1 h 78"/>
                  <a:gd name="T38" fmla="*/ 0 w 46"/>
                  <a:gd name="T39" fmla="*/ 1 h 78"/>
                  <a:gd name="T40" fmla="*/ 0 w 46"/>
                  <a:gd name="T41" fmla="*/ 1 h 78"/>
                  <a:gd name="T42" fmla="*/ 0 w 46"/>
                  <a:gd name="T43" fmla="*/ 1 h 78"/>
                  <a:gd name="T44" fmla="*/ 0 w 46"/>
                  <a:gd name="T45" fmla="*/ 1 h 78"/>
                  <a:gd name="T46" fmla="*/ 0 w 46"/>
                  <a:gd name="T47" fmla="*/ 1 h 78"/>
                  <a:gd name="T48" fmla="*/ 0 w 46"/>
                  <a:gd name="T49" fmla="*/ 1 h 78"/>
                  <a:gd name="T50" fmla="*/ 0 w 46"/>
                  <a:gd name="T51" fmla="*/ 1 h 78"/>
                  <a:gd name="T52" fmla="*/ 0 w 46"/>
                  <a:gd name="T53" fmla="*/ 1 h 78"/>
                  <a:gd name="T54" fmla="*/ 0 w 46"/>
                  <a:gd name="T55" fmla="*/ 1 h 78"/>
                  <a:gd name="T56" fmla="*/ 0 w 46"/>
                  <a:gd name="T57" fmla="*/ 1 h 78"/>
                  <a:gd name="T58" fmla="*/ 0 w 46"/>
                  <a:gd name="T59" fmla="*/ 1 h 78"/>
                  <a:gd name="T60" fmla="*/ 0 w 46"/>
                  <a:gd name="T61" fmla="*/ 1 h 78"/>
                  <a:gd name="T62" fmla="*/ 0 w 46"/>
                  <a:gd name="T63" fmla="*/ 1 h 78"/>
                  <a:gd name="T64" fmla="*/ 0 w 46"/>
                  <a:gd name="T65" fmla="*/ 1 h 78"/>
                  <a:gd name="T66" fmla="*/ 0 w 46"/>
                  <a:gd name="T67" fmla="*/ 1 h 78"/>
                  <a:gd name="T68" fmla="*/ 0 w 46"/>
                  <a:gd name="T69" fmla="*/ 1 h 78"/>
                  <a:gd name="T70" fmla="*/ 0 w 46"/>
                  <a:gd name="T71" fmla="*/ 1 h 78"/>
                  <a:gd name="T72" fmla="*/ 0 w 46"/>
                  <a:gd name="T73" fmla="*/ 1 h 78"/>
                  <a:gd name="T74" fmla="*/ 0 w 46"/>
                  <a:gd name="T75" fmla="*/ 1 h 78"/>
                  <a:gd name="T76" fmla="*/ 0 w 46"/>
                  <a:gd name="T77" fmla="*/ 1 h 78"/>
                  <a:gd name="T78" fmla="*/ 0 w 46"/>
                  <a:gd name="T79" fmla="*/ 0 h 78"/>
                  <a:gd name="T80" fmla="*/ 0 w 46"/>
                  <a:gd name="T81" fmla="*/ 0 h 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6" h="78">
                    <a:moveTo>
                      <a:pt x="15" y="0"/>
                    </a:move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60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19" y="75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3" y="78"/>
                    </a:lnTo>
                    <a:lnTo>
                      <a:pt x="35" y="77"/>
                    </a:lnTo>
                    <a:lnTo>
                      <a:pt x="36" y="77"/>
                    </a:lnTo>
                    <a:lnTo>
                      <a:pt x="37" y="74"/>
                    </a:lnTo>
                    <a:lnTo>
                      <a:pt x="39" y="73"/>
                    </a:lnTo>
                    <a:lnTo>
                      <a:pt x="41" y="67"/>
                    </a:lnTo>
                    <a:lnTo>
                      <a:pt x="44" y="62"/>
                    </a:lnTo>
                    <a:lnTo>
                      <a:pt x="46" y="55"/>
                    </a:lnTo>
                    <a:lnTo>
                      <a:pt x="46" y="48"/>
                    </a:lnTo>
                    <a:lnTo>
                      <a:pt x="46" y="41"/>
                    </a:lnTo>
                    <a:lnTo>
                      <a:pt x="44" y="33"/>
                    </a:lnTo>
                    <a:lnTo>
                      <a:pt x="41" y="24"/>
                    </a:lnTo>
                    <a:lnTo>
                      <a:pt x="39" y="19"/>
                    </a:lnTo>
                    <a:lnTo>
                      <a:pt x="36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4" name="Freeform 1374"/>
              <p:cNvSpPr>
                <a:spLocks/>
              </p:cNvSpPr>
              <p:nvPr userDrawn="1"/>
            </p:nvSpPr>
            <p:spPr bwMode="auto">
              <a:xfrm>
                <a:off x="3069" y="2858"/>
                <a:ext cx="24" cy="40"/>
              </a:xfrm>
              <a:custGeom>
                <a:avLst/>
                <a:gdLst>
                  <a:gd name="T0" fmla="*/ 1 w 46"/>
                  <a:gd name="T1" fmla="*/ 0 h 80"/>
                  <a:gd name="T2" fmla="*/ 1 w 46"/>
                  <a:gd name="T3" fmla="*/ 0 h 80"/>
                  <a:gd name="T4" fmla="*/ 1 w 46"/>
                  <a:gd name="T5" fmla="*/ 0 h 80"/>
                  <a:gd name="T6" fmla="*/ 1 w 46"/>
                  <a:gd name="T7" fmla="*/ 0 h 80"/>
                  <a:gd name="T8" fmla="*/ 1 w 46"/>
                  <a:gd name="T9" fmla="*/ 1 h 80"/>
                  <a:gd name="T10" fmla="*/ 1 w 46"/>
                  <a:gd name="T11" fmla="*/ 1 h 80"/>
                  <a:gd name="T12" fmla="*/ 1 w 46"/>
                  <a:gd name="T13" fmla="*/ 1 h 80"/>
                  <a:gd name="T14" fmla="*/ 1 w 46"/>
                  <a:gd name="T15" fmla="*/ 1 h 80"/>
                  <a:gd name="T16" fmla="*/ 0 w 46"/>
                  <a:gd name="T17" fmla="*/ 1 h 80"/>
                  <a:gd name="T18" fmla="*/ 0 w 46"/>
                  <a:gd name="T19" fmla="*/ 1 h 80"/>
                  <a:gd name="T20" fmla="*/ 0 w 46"/>
                  <a:gd name="T21" fmla="*/ 1 h 80"/>
                  <a:gd name="T22" fmla="*/ 1 w 46"/>
                  <a:gd name="T23" fmla="*/ 1 h 80"/>
                  <a:gd name="T24" fmla="*/ 1 w 46"/>
                  <a:gd name="T25" fmla="*/ 1 h 80"/>
                  <a:gd name="T26" fmla="*/ 1 w 46"/>
                  <a:gd name="T27" fmla="*/ 1 h 80"/>
                  <a:gd name="T28" fmla="*/ 1 w 46"/>
                  <a:gd name="T29" fmla="*/ 1 h 80"/>
                  <a:gd name="T30" fmla="*/ 1 w 46"/>
                  <a:gd name="T31" fmla="*/ 1 h 80"/>
                  <a:gd name="T32" fmla="*/ 1 w 46"/>
                  <a:gd name="T33" fmla="*/ 1 h 80"/>
                  <a:gd name="T34" fmla="*/ 1 w 46"/>
                  <a:gd name="T35" fmla="*/ 1 h 80"/>
                  <a:gd name="T36" fmla="*/ 1 w 46"/>
                  <a:gd name="T37" fmla="*/ 1 h 80"/>
                  <a:gd name="T38" fmla="*/ 1 w 46"/>
                  <a:gd name="T39" fmla="*/ 1 h 80"/>
                  <a:gd name="T40" fmla="*/ 1 w 46"/>
                  <a:gd name="T41" fmla="*/ 1 h 80"/>
                  <a:gd name="T42" fmla="*/ 1 w 46"/>
                  <a:gd name="T43" fmla="*/ 1 h 80"/>
                  <a:gd name="T44" fmla="*/ 1 w 46"/>
                  <a:gd name="T45" fmla="*/ 1 h 80"/>
                  <a:gd name="T46" fmla="*/ 1 w 46"/>
                  <a:gd name="T47" fmla="*/ 1 h 80"/>
                  <a:gd name="T48" fmla="*/ 1 w 46"/>
                  <a:gd name="T49" fmla="*/ 1 h 80"/>
                  <a:gd name="T50" fmla="*/ 1 w 46"/>
                  <a:gd name="T51" fmla="*/ 1 h 80"/>
                  <a:gd name="T52" fmla="*/ 1 w 46"/>
                  <a:gd name="T53" fmla="*/ 1 h 80"/>
                  <a:gd name="T54" fmla="*/ 1 w 46"/>
                  <a:gd name="T55" fmla="*/ 1 h 80"/>
                  <a:gd name="T56" fmla="*/ 1 w 46"/>
                  <a:gd name="T57" fmla="*/ 1 h 80"/>
                  <a:gd name="T58" fmla="*/ 1 w 46"/>
                  <a:gd name="T59" fmla="*/ 1 h 80"/>
                  <a:gd name="T60" fmla="*/ 1 w 46"/>
                  <a:gd name="T61" fmla="*/ 1 h 80"/>
                  <a:gd name="T62" fmla="*/ 1 w 46"/>
                  <a:gd name="T63" fmla="*/ 1 h 80"/>
                  <a:gd name="T64" fmla="*/ 1 w 46"/>
                  <a:gd name="T65" fmla="*/ 1 h 80"/>
                  <a:gd name="T66" fmla="*/ 1 w 46"/>
                  <a:gd name="T67" fmla="*/ 1 h 80"/>
                  <a:gd name="T68" fmla="*/ 1 w 46"/>
                  <a:gd name="T69" fmla="*/ 1 h 80"/>
                  <a:gd name="T70" fmla="*/ 1 w 46"/>
                  <a:gd name="T71" fmla="*/ 1 h 80"/>
                  <a:gd name="T72" fmla="*/ 1 w 46"/>
                  <a:gd name="T73" fmla="*/ 1 h 80"/>
                  <a:gd name="T74" fmla="*/ 1 w 46"/>
                  <a:gd name="T75" fmla="*/ 1 h 80"/>
                  <a:gd name="T76" fmla="*/ 1 w 46"/>
                  <a:gd name="T77" fmla="*/ 1 h 80"/>
                  <a:gd name="T78" fmla="*/ 1 w 46"/>
                  <a:gd name="T79" fmla="*/ 0 h 80"/>
                  <a:gd name="T80" fmla="*/ 1 w 46"/>
                  <a:gd name="T81" fmla="*/ 0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6" h="80">
                    <a:moveTo>
                      <a:pt x="16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6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4" y="52"/>
                    </a:lnTo>
                    <a:lnTo>
                      <a:pt x="7" y="58"/>
                    </a:lnTo>
                    <a:lnTo>
                      <a:pt x="9" y="63"/>
                    </a:lnTo>
                    <a:lnTo>
                      <a:pt x="12" y="67"/>
                    </a:lnTo>
                    <a:lnTo>
                      <a:pt x="15" y="72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78"/>
                    </a:lnTo>
                    <a:lnTo>
                      <a:pt x="30" y="80"/>
                    </a:lnTo>
                    <a:lnTo>
                      <a:pt x="31" y="80"/>
                    </a:lnTo>
                    <a:lnTo>
                      <a:pt x="34" y="78"/>
                    </a:lnTo>
                    <a:lnTo>
                      <a:pt x="35" y="78"/>
                    </a:lnTo>
                    <a:lnTo>
                      <a:pt x="37" y="77"/>
                    </a:lnTo>
                    <a:lnTo>
                      <a:pt x="41" y="74"/>
                    </a:lnTo>
                    <a:lnTo>
                      <a:pt x="44" y="69"/>
                    </a:lnTo>
                    <a:lnTo>
                      <a:pt x="45" y="63"/>
                    </a:lnTo>
                    <a:lnTo>
                      <a:pt x="46" y="58"/>
                    </a:lnTo>
                    <a:lnTo>
                      <a:pt x="46" y="50"/>
                    </a:lnTo>
                    <a:lnTo>
                      <a:pt x="46" y="43"/>
                    </a:lnTo>
                    <a:lnTo>
                      <a:pt x="45" y="34"/>
                    </a:lnTo>
                    <a:lnTo>
                      <a:pt x="42" y="26"/>
                    </a:lnTo>
                    <a:lnTo>
                      <a:pt x="40" y="21"/>
                    </a:lnTo>
                    <a:lnTo>
                      <a:pt x="37" y="15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5" name="Freeform 1375"/>
              <p:cNvSpPr>
                <a:spLocks/>
              </p:cNvSpPr>
              <p:nvPr userDrawn="1"/>
            </p:nvSpPr>
            <p:spPr bwMode="auto">
              <a:xfrm>
                <a:off x="3002" y="2824"/>
                <a:ext cx="22" cy="39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0 h 77"/>
                  <a:gd name="T6" fmla="*/ 1 w 44"/>
                  <a:gd name="T7" fmla="*/ 1 h 77"/>
                  <a:gd name="T8" fmla="*/ 1 w 44"/>
                  <a:gd name="T9" fmla="*/ 1 h 77"/>
                  <a:gd name="T10" fmla="*/ 1 w 44"/>
                  <a:gd name="T11" fmla="*/ 1 h 77"/>
                  <a:gd name="T12" fmla="*/ 1 w 44"/>
                  <a:gd name="T13" fmla="*/ 1 h 77"/>
                  <a:gd name="T14" fmla="*/ 1 w 44"/>
                  <a:gd name="T15" fmla="*/ 1 h 77"/>
                  <a:gd name="T16" fmla="*/ 0 w 44"/>
                  <a:gd name="T17" fmla="*/ 1 h 77"/>
                  <a:gd name="T18" fmla="*/ 0 w 44"/>
                  <a:gd name="T19" fmla="*/ 1 h 77"/>
                  <a:gd name="T20" fmla="*/ 0 w 44"/>
                  <a:gd name="T21" fmla="*/ 1 h 77"/>
                  <a:gd name="T22" fmla="*/ 1 w 44"/>
                  <a:gd name="T23" fmla="*/ 1 h 77"/>
                  <a:gd name="T24" fmla="*/ 1 w 44"/>
                  <a:gd name="T25" fmla="*/ 1 h 77"/>
                  <a:gd name="T26" fmla="*/ 1 w 44"/>
                  <a:gd name="T27" fmla="*/ 1 h 77"/>
                  <a:gd name="T28" fmla="*/ 1 w 44"/>
                  <a:gd name="T29" fmla="*/ 1 h 77"/>
                  <a:gd name="T30" fmla="*/ 1 w 44"/>
                  <a:gd name="T31" fmla="*/ 1 h 77"/>
                  <a:gd name="T32" fmla="*/ 1 w 44"/>
                  <a:gd name="T33" fmla="*/ 1 h 77"/>
                  <a:gd name="T34" fmla="*/ 1 w 44"/>
                  <a:gd name="T35" fmla="*/ 1 h 77"/>
                  <a:gd name="T36" fmla="*/ 1 w 44"/>
                  <a:gd name="T37" fmla="*/ 1 h 77"/>
                  <a:gd name="T38" fmla="*/ 1 w 44"/>
                  <a:gd name="T39" fmla="*/ 1 h 77"/>
                  <a:gd name="T40" fmla="*/ 1 w 44"/>
                  <a:gd name="T41" fmla="*/ 1 h 77"/>
                  <a:gd name="T42" fmla="*/ 1 w 44"/>
                  <a:gd name="T43" fmla="*/ 1 h 77"/>
                  <a:gd name="T44" fmla="*/ 1 w 44"/>
                  <a:gd name="T45" fmla="*/ 1 h 77"/>
                  <a:gd name="T46" fmla="*/ 1 w 44"/>
                  <a:gd name="T47" fmla="*/ 1 h 77"/>
                  <a:gd name="T48" fmla="*/ 1 w 44"/>
                  <a:gd name="T49" fmla="*/ 1 h 77"/>
                  <a:gd name="T50" fmla="*/ 1 w 44"/>
                  <a:gd name="T51" fmla="*/ 1 h 77"/>
                  <a:gd name="T52" fmla="*/ 1 w 44"/>
                  <a:gd name="T53" fmla="*/ 1 h 77"/>
                  <a:gd name="T54" fmla="*/ 1 w 44"/>
                  <a:gd name="T55" fmla="*/ 1 h 77"/>
                  <a:gd name="T56" fmla="*/ 1 w 44"/>
                  <a:gd name="T57" fmla="*/ 1 h 77"/>
                  <a:gd name="T58" fmla="*/ 1 w 44"/>
                  <a:gd name="T59" fmla="*/ 1 h 77"/>
                  <a:gd name="T60" fmla="*/ 1 w 44"/>
                  <a:gd name="T61" fmla="*/ 1 h 77"/>
                  <a:gd name="T62" fmla="*/ 1 w 44"/>
                  <a:gd name="T63" fmla="*/ 1 h 77"/>
                  <a:gd name="T64" fmla="*/ 1 w 44"/>
                  <a:gd name="T65" fmla="*/ 1 h 77"/>
                  <a:gd name="T66" fmla="*/ 1 w 44"/>
                  <a:gd name="T67" fmla="*/ 1 h 77"/>
                  <a:gd name="T68" fmla="*/ 1 w 44"/>
                  <a:gd name="T69" fmla="*/ 1 h 77"/>
                  <a:gd name="T70" fmla="*/ 1 w 44"/>
                  <a:gd name="T71" fmla="*/ 1 h 77"/>
                  <a:gd name="T72" fmla="*/ 1 w 44"/>
                  <a:gd name="T73" fmla="*/ 1 h 77"/>
                  <a:gd name="T74" fmla="*/ 1 w 44"/>
                  <a:gd name="T75" fmla="*/ 1 h 77"/>
                  <a:gd name="T76" fmla="*/ 1 w 44"/>
                  <a:gd name="T77" fmla="*/ 1 h 77"/>
                  <a:gd name="T78" fmla="*/ 1 w 44"/>
                  <a:gd name="T79" fmla="*/ 1 h 77"/>
                  <a:gd name="T80" fmla="*/ 1 w 44"/>
                  <a:gd name="T81" fmla="*/ 0 h 77"/>
                  <a:gd name="T82" fmla="*/ 1 w 44"/>
                  <a:gd name="T83" fmla="*/ 0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1" y="44"/>
                    </a:lnTo>
                    <a:lnTo>
                      <a:pt x="4" y="51"/>
                    </a:lnTo>
                    <a:lnTo>
                      <a:pt x="5" y="57"/>
                    </a:lnTo>
                    <a:lnTo>
                      <a:pt x="8" y="62"/>
                    </a:lnTo>
                    <a:lnTo>
                      <a:pt x="12" y="67"/>
                    </a:lnTo>
                    <a:lnTo>
                      <a:pt x="15" y="70"/>
                    </a:lnTo>
                    <a:lnTo>
                      <a:pt x="18" y="74"/>
                    </a:lnTo>
                    <a:lnTo>
                      <a:pt x="22" y="75"/>
                    </a:lnTo>
                    <a:lnTo>
                      <a:pt x="25" y="77"/>
                    </a:lnTo>
                    <a:lnTo>
                      <a:pt x="29" y="77"/>
                    </a:lnTo>
                    <a:lnTo>
                      <a:pt x="30" y="77"/>
                    </a:lnTo>
                    <a:lnTo>
                      <a:pt x="32" y="77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8" y="71"/>
                    </a:lnTo>
                    <a:lnTo>
                      <a:pt x="41" y="67"/>
                    </a:lnTo>
                    <a:lnTo>
                      <a:pt x="43" y="62"/>
                    </a:lnTo>
                    <a:lnTo>
                      <a:pt x="44" y="59"/>
                    </a:lnTo>
                    <a:lnTo>
                      <a:pt x="44" y="56"/>
                    </a:lnTo>
                    <a:lnTo>
                      <a:pt x="44" y="48"/>
                    </a:lnTo>
                    <a:lnTo>
                      <a:pt x="44" y="41"/>
                    </a:lnTo>
                    <a:lnTo>
                      <a:pt x="43" y="33"/>
                    </a:lnTo>
                    <a:lnTo>
                      <a:pt x="40" y="26"/>
                    </a:lnTo>
                    <a:lnTo>
                      <a:pt x="38" y="20"/>
                    </a:lnTo>
                    <a:lnTo>
                      <a:pt x="36" y="15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6" name="Freeform 1376"/>
              <p:cNvSpPr>
                <a:spLocks/>
              </p:cNvSpPr>
              <p:nvPr userDrawn="1"/>
            </p:nvSpPr>
            <p:spPr bwMode="auto">
              <a:xfrm>
                <a:off x="3070" y="3018"/>
                <a:ext cx="23" cy="39"/>
              </a:xfrm>
              <a:custGeom>
                <a:avLst/>
                <a:gdLst>
                  <a:gd name="T0" fmla="*/ 0 w 47"/>
                  <a:gd name="T1" fmla="*/ 0 h 78"/>
                  <a:gd name="T2" fmla="*/ 0 w 47"/>
                  <a:gd name="T3" fmla="*/ 0 h 78"/>
                  <a:gd name="T4" fmla="*/ 0 w 47"/>
                  <a:gd name="T5" fmla="*/ 0 h 78"/>
                  <a:gd name="T6" fmla="*/ 0 w 47"/>
                  <a:gd name="T7" fmla="*/ 0 h 78"/>
                  <a:gd name="T8" fmla="*/ 0 w 47"/>
                  <a:gd name="T9" fmla="*/ 1 h 78"/>
                  <a:gd name="T10" fmla="*/ 0 w 47"/>
                  <a:gd name="T11" fmla="*/ 1 h 78"/>
                  <a:gd name="T12" fmla="*/ 0 w 47"/>
                  <a:gd name="T13" fmla="*/ 1 h 78"/>
                  <a:gd name="T14" fmla="*/ 0 w 47"/>
                  <a:gd name="T15" fmla="*/ 1 h 78"/>
                  <a:gd name="T16" fmla="*/ 0 w 47"/>
                  <a:gd name="T17" fmla="*/ 1 h 78"/>
                  <a:gd name="T18" fmla="*/ 0 w 47"/>
                  <a:gd name="T19" fmla="*/ 1 h 78"/>
                  <a:gd name="T20" fmla="*/ 0 w 47"/>
                  <a:gd name="T21" fmla="*/ 1 h 78"/>
                  <a:gd name="T22" fmla="*/ 0 w 47"/>
                  <a:gd name="T23" fmla="*/ 1 h 78"/>
                  <a:gd name="T24" fmla="*/ 0 w 47"/>
                  <a:gd name="T25" fmla="*/ 1 h 78"/>
                  <a:gd name="T26" fmla="*/ 0 w 47"/>
                  <a:gd name="T27" fmla="*/ 1 h 78"/>
                  <a:gd name="T28" fmla="*/ 0 w 47"/>
                  <a:gd name="T29" fmla="*/ 1 h 78"/>
                  <a:gd name="T30" fmla="*/ 0 w 47"/>
                  <a:gd name="T31" fmla="*/ 1 h 78"/>
                  <a:gd name="T32" fmla="*/ 0 w 47"/>
                  <a:gd name="T33" fmla="*/ 1 h 78"/>
                  <a:gd name="T34" fmla="*/ 0 w 47"/>
                  <a:gd name="T35" fmla="*/ 1 h 78"/>
                  <a:gd name="T36" fmla="*/ 0 w 47"/>
                  <a:gd name="T37" fmla="*/ 1 h 78"/>
                  <a:gd name="T38" fmla="*/ 0 w 47"/>
                  <a:gd name="T39" fmla="*/ 1 h 78"/>
                  <a:gd name="T40" fmla="*/ 0 w 47"/>
                  <a:gd name="T41" fmla="*/ 1 h 78"/>
                  <a:gd name="T42" fmla="*/ 0 w 47"/>
                  <a:gd name="T43" fmla="*/ 1 h 78"/>
                  <a:gd name="T44" fmla="*/ 0 w 47"/>
                  <a:gd name="T45" fmla="*/ 1 h 78"/>
                  <a:gd name="T46" fmla="*/ 0 w 47"/>
                  <a:gd name="T47" fmla="*/ 1 h 78"/>
                  <a:gd name="T48" fmla="*/ 0 w 47"/>
                  <a:gd name="T49" fmla="*/ 1 h 78"/>
                  <a:gd name="T50" fmla="*/ 0 w 47"/>
                  <a:gd name="T51" fmla="*/ 1 h 78"/>
                  <a:gd name="T52" fmla="*/ 0 w 47"/>
                  <a:gd name="T53" fmla="*/ 1 h 78"/>
                  <a:gd name="T54" fmla="*/ 0 w 47"/>
                  <a:gd name="T55" fmla="*/ 1 h 78"/>
                  <a:gd name="T56" fmla="*/ 0 w 47"/>
                  <a:gd name="T57" fmla="*/ 1 h 78"/>
                  <a:gd name="T58" fmla="*/ 0 w 47"/>
                  <a:gd name="T59" fmla="*/ 1 h 78"/>
                  <a:gd name="T60" fmla="*/ 0 w 47"/>
                  <a:gd name="T61" fmla="*/ 1 h 78"/>
                  <a:gd name="T62" fmla="*/ 0 w 47"/>
                  <a:gd name="T63" fmla="*/ 1 h 78"/>
                  <a:gd name="T64" fmla="*/ 0 w 47"/>
                  <a:gd name="T65" fmla="*/ 1 h 78"/>
                  <a:gd name="T66" fmla="*/ 0 w 47"/>
                  <a:gd name="T67" fmla="*/ 1 h 78"/>
                  <a:gd name="T68" fmla="*/ 0 w 47"/>
                  <a:gd name="T69" fmla="*/ 1 h 78"/>
                  <a:gd name="T70" fmla="*/ 0 w 47"/>
                  <a:gd name="T71" fmla="*/ 1 h 78"/>
                  <a:gd name="T72" fmla="*/ 0 w 47"/>
                  <a:gd name="T73" fmla="*/ 1 h 78"/>
                  <a:gd name="T74" fmla="*/ 0 w 47"/>
                  <a:gd name="T75" fmla="*/ 1 h 78"/>
                  <a:gd name="T76" fmla="*/ 0 w 47"/>
                  <a:gd name="T77" fmla="*/ 1 h 78"/>
                  <a:gd name="T78" fmla="*/ 0 w 47"/>
                  <a:gd name="T79" fmla="*/ 0 h 78"/>
                  <a:gd name="T80" fmla="*/ 0 w 47"/>
                  <a:gd name="T81" fmla="*/ 0 h 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" h="78">
                    <a:moveTo>
                      <a:pt x="15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50"/>
                    </a:lnTo>
                    <a:lnTo>
                      <a:pt x="6" y="56"/>
                    </a:lnTo>
                    <a:lnTo>
                      <a:pt x="8" y="62"/>
                    </a:lnTo>
                    <a:lnTo>
                      <a:pt x="12" y="66"/>
                    </a:lnTo>
                    <a:lnTo>
                      <a:pt x="15" y="70"/>
                    </a:lnTo>
                    <a:lnTo>
                      <a:pt x="19" y="73"/>
                    </a:lnTo>
                    <a:lnTo>
                      <a:pt x="22" y="76"/>
                    </a:lnTo>
                    <a:lnTo>
                      <a:pt x="26" y="77"/>
                    </a:lnTo>
                    <a:lnTo>
                      <a:pt x="29" y="78"/>
                    </a:lnTo>
                    <a:lnTo>
                      <a:pt x="32" y="78"/>
                    </a:lnTo>
                    <a:lnTo>
                      <a:pt x="33" y="78"/>
                    </a:lnTo>
                    <a:lnTo>
                      <a:pt x="34" y="77"/>
                    </a:lnTo>
                    <a:lnTo>
                      <a:pt x="36" y="77"/>
                    </a:lnTo>
                    <a:lnTo>
                      <a:pt x="40" y="74"/>
                    </a:lnTo>
                    <a:lnTo>
                      <a:pt x="43" y="70"/>
                    </a:lnTo>
                    <a:lnTo>
                      <a:pt x="44" y="65"/>
                    </a:lnTo>
                    <a:lnTo>
                      <a:pt x="45" y="58"/>
                    </a:lnTo>
                    <a:lnTo>
                      <a:pt x="47" y="51"/>
                    </a:lnTo>
                    <a:lnTo>
                      <a:pt x="45" y="44"/>
                    </a:lnTo>
                    <a:lnTo>
                      <a:pt x="44" y="36"/>
                    </a:lnTo>
                    <a:lnTo>
                      <a:pt x="43" y="28"/>
                    </a:lnTo>
                    <a:lnTo>
                      <a:pt x="40" y="22"/>
                    </a:lnTo>
                    <a:lnTo>
                      <a:pt x="37" y="17"/>
                    </a:lnTo>
                    <a:lnTo>
                      <a:pt x="33" y="11"/>
                    </a:lnTo>
                    <a:lnTo>
                      <a:pt x="30" y="7"/>
                    </a:lnTo>
                    <a:lnTo>
                      <a:pt x="26" y="4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7" name="Freeform 1377"/>
              <p:cNvSpPr>
                <a:spLocks/>
              </p:cNvSpPr>
              <p:nvPr userDrawn="1"/>
            </p:nvSpPr>
            <p:spPr bwMode="auto">
              <a:xfrm>
                <a:off x="2936" y="2637"/>
                <a:ext cx="21" cy="39"/>
              </a:xfrm>
              <a:custGeom>
                <a:avLst/>
                <a:gdLst>
                  <a:gd name="T0" fmla="*/ 0 w 43"/>
                  <a:gd name="T1" fmla="*/ 0 h 77"/>
                  <a:gd name="T2" fmla="*/ 0 w 43"/>
                  <a:gd name="T3" fmla="*/ 1 h 77"/>
                  <a:gd name="T4" fmla="*/ 0 w 43"/>
                  <a:gd name="T5" fmla="*/ 1 h 77"/>
                  <a:gd name="T6" fmla="*/ 0 w 43"/>
                  <a:gd name="T7" fmla="*/ 1 h 77"/>
                  <a:gd name="T8" fmla="*/ 0 w 43"/>
                  <a:gd name="T9" fmla="*/ 1 h 77"/>
                  <a:gd name="T10" fmla="*/ 0 w 43"/>
                  <a:gd name="T11" fmla="*/ 1 h 77"/>
                  <a:gd name="T12" fmla="*/ 0 w 43"/>
                  <a:gd name="T13" fmla="*/ 1 h 77"/>
                  <a:gd name="T14" fmla="*/ 0 w 43"/>
                  <a:gd name="T15" fmla="*/ 1 h 77"/>
                  <a:gd name="T16" fmla="*/ 0 w 43"/>
                  <a:gd name="T17" fmla="*/ 1 h 77"/>
                  <a:gd name="T18" fmla="*/ 0 w 43"/>
                  <a:gd name="T19" fmla="*/ 1 h 77"/>
                  <a:gd name="T20" fmla="*/ 0 w 43"/>
                  <a:gd name="T21" fmla="*/ 1 h 77"/>
                  <a:gd name="T22" fmla="*/ 0 w 43"/>
                  <a:gd name="T23" fmla="*/ 1 h 77"/>
                  <a:gd name="T24" fmla="*/ 0 w 43"/>
                  <a:gd name="T25" fmla="*/ 1 h 77"/>
                  <a:gd name="T26" fmla="*/ 0 w 43"/>
                  <a:gd name="T27" fmla="*/ 1 h 77"/>
                  <a:gd name="T28" fmla="*/ 0 w 43"/>
                  <a:gd name="T29" fmla="*/ 1 h 77"/>
                  <a:gd name="T30" fmla="*/ 0 w 43"/>
                  <a:gd name="T31" fmla="*/ 1 h 77"/>
                  <a:gd name="T32" fmla="*/ 0 w 43"/>
                  <a:gd name="T33" fmla="*/ 1 h 77"/>
                  <a:gd name="T34" fmla="*/ 0 w 43"/>
                  <a:gd name="T35" fmla="*/ 1 h 77"/>
                  <a:gd name="T36" fmla="*/ 0 w 43"/>
                  <a:gd name="T37" fmla="*/ 1 h 77"/>
                  <a:gd name="T38" fmla="*/ 0 w 43"/>
                  <a:gd name="T39" fmla="*/ 1 h 77"/>
                  <a:gd name="T40" fmla="*/ 0 w 43"/>
                  <a:gd name="T41" fmla="*/ 1 h 77"/>
                  <a:gd name="T42" fmla="*/ 0 w 43"/>
                  <a:gd name="T43" fmla="*/ 1 h 77"/>
                  <a:gd name="T44" fmla="*/ 0 w 43"/>
                  <a:gd name="T45" fmla="*/ 1 h 77"/>
                  <a:gd name="T46" fmla="*/ 0 w 43"/>
                  <a:gd name="T47" fmla="*/ 1 h 77"/>
                  <a:gd name="T48" fmla="*/ 0 w 43"/>
                  <a:gd name="T49" fmla="*/ 1 h 77"/>
                  <a:gd name="T50" fmla="*/ 0 w 43"/>
                  <a:gd name="T51" fmla="*/ 1 h 77"/>
                  <a:gd name="T52" fmla="*/ 0 w 43"/>
                  <a:gd name="T53" fmla="*/ 1 h 77"/>
                  <a:gd name="T54" fmla="*/ 0 w 43"/>
                  <a:gd name="T55" fmla="*/ 1 h 77"/>
                  <a:gd name="T56" fmla="*/ 0 w 43"/>
                  <a:gd name="T57" fmla="*/ 1 h 77"/>
                  <a:gd name="T58" fmla="*/ 0 w 43"/>
                  <a:gd name="T59" fmla="*/ 1 h 77"/>
                  <a:gd name="T60" fmla="*/ 0 w 43"/>
                  <a:gd name="T61" fmla="*/ 1 h 77"/>
                  <a:gd name="T62" fmla="*/ 0 w 43"/>
                  <a:gd name="T63" fmla="*/ 1 h 77"/>
                  <a:gd name="T64" fmla="*/ 0 w 43"/>
                  <a:gd name="T65" fmla="*/ 1 h 77"/>
                  <a:gd name="T66" fmla="*/ 0 w 43"/>
                  <a:gd name="T67" fmla="*/ 1 h 77"/>
                  <a:gd name="T68" fmla="*/ 0 w 43"/>
                  <a:gd name="T69" fmla="*/ 1 h 77"/>
                  <a:gd name="T70" fmla="*/ 0 w 43"/>
                  <a:gd name="T71" fmla="*/ 1 h 77"/>
                  <a:gd name="T72" fmla="*/ 0 w 43"/>
                  <a:gd name="T73" fmla="*/ 1 h 77"/>
                  <a:gd name="T74" fmla="*/ 0 w 43"/>
                  <a:gd name="T75" fmla="*/ 1 h 77"/>
                  <a:gd name="T76" fmla="*/ 0 w 43"/>
                  <a:gd name="T77" fmla="*/ 1 h 77"/>
                  <a:gd name="T78" fmla="*/ 0 w 43"/>
                  <a:gd name="T79" fmla="*/ 1 h 77"/>
                  <a:gd name="T80" fmla="*/ 0 w 43"/>
                  <a:gd name="T81" fmla="*/ 0 h 77"/>
                  <a:gd name="T82" fmla="*/ 0 w 43"/>
                  <a:gd name="T83" fmla="*/ 0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" h="77">
                    <a:moveTo>
                      <a:pt x="15" y="0"/>
                    </a:moveTo>
                    <a:lnTo>
                      <a:pt x="14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12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8"/>
                    </a:lnTo>
                    <a:lnTo>
                      <a:pt x="3" y="45"/>
                    </a:lnTo>
                    <a:lnTo>
                      <a:pt x="4" y="53"/>
                    </a:lnTo>
                    <a:lnTo>
                      <a:pt x="10" y="63"/>
                    </a:lnTo>
                    <a:lnTo>
                      <a:pt x="12" y="67"/>
                    </a:lnTo>
                    <a:lnTo>
                      <a:pt x="15" y="71"/>
                    </a:lnTo>
                    <a:lnTo>
                      <a:pt x="18" y="74"/>
                    </a:lnTo>
                    <a:lnTo>
                      <a:pt x="22" y="75"/>
                    </a:lnTo>
                    <a:lnTo>
                      <a:pt x="25" y="77"/>
                    </a:lnTo>
                    <a:lnTo>
                      <a:pt x="29" y="77"/>
                    </a:lnTo>
                    <a:lnTo>
                      <a:pt x="30" y="77"/>
                    </a:lnTo>
                    <a:lnTo>
                      <a:pt x="32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36" y="73"/>
                    </a:lnTo>
                    <a:lnTo>
                      <a:pt x="37" y="71"/>
                    </a:lnTo>
                    <a:lnTo>
                      <a:pt x="40" y="66"/>
                    </a:lnTo>
                    <a:lnTo>
                      <a:pt x="41" y="60"/>
                    </a:lnTo>
                    <a:lnTo>
                      <a:pt x="43" y="53"/>
                    </a:lnTo>
                    <a:lnTo>
                      <a:pt x="43" y="46"/>
                    </a:lnTo>
                    <a:lnTo>
                      <a:pt x="43" y="40"/>
                    </a:lnTo>
                    <a:lnTo>
                      <a:pt x="41" y="31"/>
                    </a:lnTo>
                    <a:lnTo>
                      <a:pt x="38" y="24"/>
                    </a:lnTo>
                    <a:lnTo>
                      <a:pt x="37" y="19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5" y="4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8" name="Freeform 1378"/>
              <p:cNvSpPr>
                <a:spLocks/>
              </p:cNvSpPr>
              <p:nvPr userDrawn="1"/>
            </p:nvSpPr>
            <p:spPr bwMode="auto">
              <a:xfrm>
                <a:off x="2980" y="2761"/>
                <a:ext cx="22" cy="39"/>
              </a:xfrm>
              <a:custGeom>
                <a:avLst/>
                <a:gdLst>
                  <a:gd name="T0" fmla="*/ 1 w 44"/>
                  <a:gd name="T1" fmla="*/ 0 h 79"/>
                  <a:gd name="T2" fmla="*/ 1 w 44"/>
                  <a:gd name="T3" fmla="*/ 0 h 79"/>
                  <a:gd name="T4" fmla="*/ 1 w 44"/>
                  <a:gd name="T5" fmla="*/ 0 h 79"/>
                  <a:gd name="T6" fmla="*/ 1 w 44"/>
                  <a:gd name="T7" fmla="*/ 0 h 79"/>
                  <a:gd name="T8" fmla="*/ 1 w 44"/>
                  <a:gd name="T9" fmla="*/ 0 h 79"/>
                  <a:gd name="T10" fmla="*/ 1 w 44"/>
                  <a:gd name="T11" fmla="*/ 0 h 79"/>
                  <a:gd name="T12" fmla="*/ 1 w 44"/>
                  <a:gd name="T13" fmla="*/ 0 h 79"/>
                  <a:gd name="T14" fmla="*/ 1 w 44"/>
                  <a:gd name="T15" fmla="*/ 0 h 79"/>
                  <a:gd name="T16" fmla="*/ 0 w 44"/>
                  <a:gd name="T17" fmla="*/ 0 h 79"/>
                  <a:gd name="T18" fmla="*/ 0 w 44"/>
                  <a:gd name="T19" fmla="*/ 0 h 79"/>
                  <a:gd name="T20" fmla="*/ 0 w 44"/>
                  <a:gd name="T21" fmla="*/ 0 h 79"/>
                  <a:gd name="T22" fmla="*/ 1 w 44"/>
                  <a:gd name="T23" fmla="*/ 0 h 79"/>
                  <a:gd name="T24" fmla="*/ 1 w 44"/>
                  <a:gd name="T25" fmla="*/ 0 h 79"/>
                  <a:gd name="T26" fmla="*/ 1 w 44"/>
                  <a:gd name="T27" fmla="*/ 0 h 79"/>
                  <a:gd name="T28" fmla="*/ 1 w 44"/>
                  <a:gd name="T29" fmla="*/ 0 h 79"/>
                  <a:gd name="T30" fmla="*/ 1 w 44"/>
                  <a:gd name="T31" fmla="*/ 0 h 79"/>
                  <a:gd name="T32" fmla="*/ 1 w 44"/>
                  <a:gd name="T33" fmla="*/ 0 h 79"/>
                  <a:gd name="T34" fmla="*/ 1 w 44"/>
                  <a:gd name="T35" fmla="*/ 0 h 79"/>
                  <a:gd name="T36" fmla="*/ 1 w 44"/>
                  <a:gd name="T37" fmla="*/ 0 h 79"/>
                  <a:gd name="T38" fmla="*/ 1 w 44"/>
                  <a:gd name="T39" fmla="*/ 0 h 79"/>
                  <a:gd name="T40" fmla="*/ 1 w 44"/>
                  <a:gd name="T41" fmla="*/ 0 h 79"/>
                  <a:gd name="T42" fmla="*/ 1 w 44"/>
                  <a:gd name="T43" fmla="*/ 0 h 79"/>
                  <a:gd name="T44" fmla="*/ 1 w 44"/>
                  <a:gd name="T45" fmla="*/ 0 h 79"/>
                  <a:gd name="T46" fmla="*/ 1 w 44"/>
                  <a:gd name="T47" fmla="*/ 0 h 79"/>
                  <a:gd name="T48" fmla="*/ 1 w 44"/>
                  <a:gd name="T49" fmla="*/ 0 h 79"/>
                  <a:gd name="T50" fmla="*/ 1 w 44"/>
                  <a:gd name="T51" fmla="*/ 0 h 79"/>
                  <a:gd name="T52" fmla="*/ 1 w 44"/>
                  <a:gd name="T53" fmla="*/ 0 h 79"/>
                  <a:gd name="T54" fmla="*/ 1 w 44"/>
                  <a:gd name="T55" fmla="*/ 0 h 79"/>
                  <a:gd name="T56" fmla="*/ 1 w 44"/>
                  <a:gd name="T57" fmla="*/ 0 h 79"/>
                  <a:gd name="T58" fmla="*/ 1 w 44"/>
                  <a:gd name="T59" fmla="*/ 0 h 79"/>
                  <a:gd name="T60" fmla="*/ 1 w 44"/>
                  <a:gd name="T61" fmla="*/ 0 h 79"/>
                  <a:gd name="T62" fmla="*/ 1 w 44"/>
                  <a:gd name="T63" fmla="*/ 0 h 79"/>
                  <a:gd name="T64" fmla="*/ 1 w 44"/>
                  <a:gd name="T65" fmla="*/ 0 h 79"/>
                  <a:gd name="T66" fmla="*/ 1 w 44"/>
                  <a:gd name="T67" fmla="*/ 0 h 79"/>
                  <a:gd name="T68" fmla="*/ 1 w 44"/>
                  <a:gd name="T69" fmla="*/ 0 h 79"/>
                  <a:gd name="T70" fmla="*/ 1 w 44"/>
                  <a:gd name="T71" fmla="*/ 0 h 79"/>
                  <a:gd name="T72" fmla="*/ 1 w 44"/>
                  <a:gd name="T73" fmla="*/ 0 h 79"/>
                  <a:gd name="T74" fmla="*/ 1 w 44"/>
                  <a:gd name="T75" fmla="*/ 0 h 79"/>
                  <a:gd name="T76" fmla="*/ 1 w 44"/>
                  <a:gd name="T77" fmla="*/ 0 h 79"/>
                  <a:gd name="T78" fmla="*/ 1 w 44"/>
                  <a:gd name="T79" fmla="*/ 0 h 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4" h="79">
                    <a:moveTo>
                      <a:pt x="15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7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2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11" y="68"/>
                    </a:lnTo>
                    <a:lnTo>
                      <a:pt x="15" y="72"/>
                    </a:lnTo>
                    <a:lnTo>
                      <a:pt x="21" y="77"/>
                    </a:lnTo>
                    <a:lnTo>
                      <a:pt x="25" y="77"/>
                    </a:lnTo>
                    <a:lnTo>
                      <a:pt x="27" y="79"/>
                    </a:lnTo>
                    <a:lnTo>
                      <a:pt x="30" y="77"/>
                    </a:lnTo>
                    <a:lnTo>
                      <a:pt x="32" y="77"/>
                    </a:lnTo>
                    <a:lnTo>
                      <a:pt x="33" y="77"/>
                    </a:lnTo>
                    <a:lnTo>
                      <a:pt x="34" y="76"/>
                    </a:lnTo>
                    <a:lnTo>
                      <a:pt x="37" y="72"/>
                    </a:lnTo>
                    <a:lnTo>
                      <a:pt x="40" y="68"/>
                    </a:lnTo>
                    <a:lnTo>
                      <a:pt x="43" y="62"/>
                    </a:lnTo>
                    <a:lnTo>
                      <a:pt x="43" y="59"/>
                    </a:lnTo>
                    <a:lnTo>
                      <a:pt x="43" y="55"/>
                    </a:lnTo>
                    <a:lnTo>
                      <a:pt x="44" y="48"/>
                    </a:lnTo>
                    <a:lnTo>
                      <a:pt x="43" y="41"/>
                    </a:lnTo>
                    <a:lnTo>
                      <a:pt x="41" y="33"/>
                    </a:lnTo>
                    <a:lnTo>
                      <a:pt x="40" y="26"/>
                    </a:lnTo>
                    <a:lnTo>
                      <a:pt x="37" y="21"/>
                    </a:lnTo>
                    <a:lnTo>
                      <a:pt x="34" y="15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29" name="Freeform 1379"/>
              <p:cNvSpPr>
                <a:spLocks/>
              </p:cNvSpPr>
              <p:nvPr userDrawn="1"/>
            </p:nvSpPr>
            <p:spPr bwMode="auto">
              <a:xfrm>
                <a:off x="3047" y="2952"/>
                <a:ext cx="23" cy="39"/>
              </a:xfrm>
              <a:custGeom>
                <a:avLst/>
                <a:gdLst>
                  <a:gd name="T0" fmla="*/ 0 w 47"/>
                  <a:gd name="T1" fmla="*/ 0 h 79"/>
                  <a:gd name="T2" fmla="*/ 0 w 47"/>
                  <a:gd name="T3" fmla="*/ 0 h 79"/>
                  <a:gd name="T4" fmla="*/ 0 w 47"/>
                  <a:gd name="T5" fmla="*/ 0 h 79"/>
                  <a:gd name="T6" fmla="*/ 0 w 47"/>
                  <a:gd name="T7" fmla="*/ 0 h 79"/>
                  <a:gd name="T8" fmla="*/ 0 w 47"/>
                  <a:gd name="T9" fmla="*/ 0 h 79"/>
                  <a:gd name="T10" fmla="*/ 0 w 47"/>
                  <a:gd name="T11" fmla="*/ 0 h 79"/>
                  <a:gd name="T12" fmla="*/ 0 w 47"/>
                  <a:gd name="T13" fmla="*/ 0 h 79"/>
                  <a:gd name="T14" fmla="*/ 0 w 47"/>
                  <a:gd name="T15" fmla="*/ 0 h 79"/>
                  <a:gd name="T16" fmla="*/ 0 w 47"/>
                  <a:gd name="T17" fmla="*/ 0 h 79"/>
                  <a:gd name="T18" fmla="*/ 0 w 47"/>
                  <a:gd name="T19" fmla="*/ 0 h 79"/>
                  <a:gd name="T20" fmla="*/ 0 w 47"/>
                  <a:gd name="T21" fmla="*/ 0 h 79"/>
                  <a:gd name="T22" fmla="*/ 0 w 47"/>
                  <a:gd name="T23" fmla="*/ 0 h 79"/>
                  <a:gd name="T24" fmla="*/ 0 w 47"/>
                  <a:gd name="T25" fmla="*/ 0 h 79"/>
                  <a:gd name="T26" fmla="*/ 0 w 47"/>
                  <a:gd name="T27" fmla="*/ 0 h 79"/>
                  <a:gd name="T28" fmla="*/ 0 w 47"/>
                  <a:gd name="T29" fmla="*/ 0 h 79"/>
                  <a:gd name="T30" fmla="*/ 0 w 47"/>
                  <a:gd name="T31" fmla="*/ 0 h 79"/>
                  <a:gd name="T32" fmla="*/ 0 w 47"/>
                  <a:gd name="T33" fmla="*/ 0 h 79"/>
                  <a:gd name="T34" fmla="*/ 0 w 47"/>
                  <a:gd name="T35" fmla="*/ 0 h 79"/>
                  <a:gd name="T36" fmla="*/ 0 w 47"/>
                  <a:gd name="T37" fmla="*/ 0 h 79"/>
                  <a:gd name="T38" fmla="*/ 0 w 47"/>
                  <a:gd name="T39" fmla="*/ 0 h 79"/>
                  <a:gd name="T40" fmla="*/ 0 w 47"/>
                  <a:gd name="T41" fmla="*/ 0 h 79"/>
                  <a:gd name="T42" fmla="*/ 0 w 47"/>
                  <a:gd name="T43" fmla="*/ 0 h 79"/>
                  <a:gd name="T44" fmla="*/ 0 w 47"/>
                  <a:gd name="T45" fmla="*/ 0 h 79"/>
                  <a:gd name="T46" fmla="*/ 0 w 47"/>
                  <a:gd name="T47" fmla="*/ 0 h 79"/>
                  <a:gd name="T48" fmla="*/ 0 w 47"/>
                  <a:gd name="T49" fmla="*/ 0 h 79"/>
                  <a:gd name="T50" fmla="*/ 0 w 47"/>
                  <a:gd name="T51" fmla="*/ 0 h 79"/>
                  <a:gd name="T52" fmla="*/ 0 w 47"/>
                  <a:gd name="T53" fmla="*/ 0 h 79"/>
                  <a:gd name="T54" fmla="*/ 0 w 47"/>
                  <a:gd name="T55" fmla="*/ 0 h 79"/>
                  <a:gd name="T56" fmla="*/ 0 w 47"/>
                  <a:gd name="T57" fmla="*/ 0 h 79"/>
                  <a:gd name="T58" fmla="*/ 0 w 47"/>
                  <a:gd name="T59" fmla="*/ 0 h 79"/>
                  <a:gd name="T60" fmla="*/ 0 w 47"/>
                  <a:gd name="T61" fmla="*/ 0 h 79"/>
                  <a:gd name="T62" fmla="*/ 0 w 47"/>
                  <a:gd name="T63" fmla="*/ 0 h 79"/>
                  <a:gd name="T64" fmla="*/ 0 w 47"/>
                  <a:gd name="T65" fmla="*/ 0 h 79"/>
                  <a:gd name="T66" fmla="*/ 0 w 47"/>
                  <a:gd name="T67" fmla="*/ 0 h 79"/>
                  <a:gd name="T68" fmla="*/ 0 w 47"/>
                  <a:gd name="T69" fmla="*/ 0 h 79"/>
                  <a:gd name="T70" fmla="*/ 0 w 47"/>
                  <a:gd name="T71" fmla="*/ 0 h 79"/>
                  <a:gd name="T72" fmla="*/ 0 w 47"/>
                  <a:gd name="T73" fmla="*/ 0 h 79"/>
                  <a:gd name="T74" fmla="*/ 0 w 47"/>
                  <a:gd name="T75" fmla="*/ 0 h 79"/>
                  <a:gd name="T76" fmla="*/ 0 w 47"/>
                  <a:gd name="T77" fmla="*/ 0 h 79"/>
                  <a:gd name="T78" fmla="*/ 0 w 47"/>
                  <a:gd name="T79" fmla="*/ 0 h 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7" h="79">
                    <a:moveTo>
                      <a:pt x="17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36"/>
                    </a:lnTo>
                    <a:lnTo>
                      <a:pt x="3" y="43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0" y="62"/>
                    </a:lnTo>
                    <a:lnTo>
                      <a:pt x="17" y="71"/>
                    </a:lnTo>
                    <a:lnTo>
                      <a:pt x="20" y="75"/>
                    </a:lnTo>
                    <a:lnTo>
                      <a:pt x="24" y="76"/>
                    </a:lnTo>
                    <a:lnTo>
                      <a:pt x="26" y="79"/>
                    </a:lnTo>
                    <a:lnTo>
                      <a:pt x="31" y="79"/>
                    </a:lnTo>
                    <a:lnTo>
                      <a:pt x="32" y="79"/>
                    </a:lnTo>
                    <a:lnTo>
                      <a:pt x="33" y="79"/>
                    </a:lnTo>
                    <a:lnTo>
                      <a:pt x="35" y="77"/>
                    </a:lnTo>
                    <a:lnTo>
                      <a:pt x="37" y="77"/>
                    </a:lnTo>
                    <a:lnTo>
                      <a:pt x="39" y="76"/>
                    </a:lnTo>
                    <a:lnTo>
                      <a:pt x="40" y="75"/>
                    </a:lnTo>
                    <a:lnTo>
                      <a:pt x="43" y="69"/>
                    </a:lnTo>
                    <a:lnTo>
                      <a:pt x="46" y="64"/>
                    </a:lnTo>
                    <a:lnTo>
                      <a:pt x="47" y="58"/>
                    </a:lnTo>
                    <a:lnTo>
                      <a:pt x="47" y="51"/>
                    </a:lnTo>
                    <a:lnTo>
                      <a:pt x="46" y="43"/>
                    </a:lnTo>
                    <a:lnTo>
                      <a:pt x="44" y="36"/>
                    </a:lnTo>
                    <a:lnTo>
                      <a:pt x="43" y="28"/>
                    </a:lnTo>
                    <a:lnTo>
                      <a:pt x="40" y="22"/>
                    </a:lnTo>
                    <a:lnTo>
                      <a:pt x="37" y="17"/>
                    </a:lnTo>
                    <a:lnTo>
                      <a:pt x="35" y="11"/>
                    </a:lnTo>
                    <a:lnTo>
                      <a:pt x="31" y="7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0" name="Freeform 1380"/>
              <p:cNvSpPr>
                <a:spLocks/>
              </p:cNvSpPr>
              <p:nvPr userDrawn="1"/>
            </p:nvSpPr>
            <p:spPr bwMode="auto">
              <a:xfrm>
                <a:off x="2958" y="2699"/>
                <a:ext cx="21" cy="39"/>
              </a:xfrm>
              <a:custGeom>
                <a:avLst/>
                <a:gdLst>
                  <a:gd name="T0" fmla="*/ 0 w 43"/>
                  <a:gd name="T1" fmla="*/ 0 h 77"/>
                  <a:gd name="T2" fmla="*/ 0 w 43"/>
                  <a:gd name="T3" fmla="*/ 0 h 77"/>
                  <a:gd name="T4" fmla="*/ 0 w 43"/>
                  <a:gd name="T5" fmla="*/ 1 h 77"/>
                  <a:gd name="T6" fmla="*/ 0 w 43"/>
                  <a:gd name="T7" fmla="*/ 1 h 77"/>
                  <a:gd name="T8" fmla="*/ 0 w 43"/>
                  <a:gd name="T9" fmla="*/ 1 h 77"/>
                  <a:gd name="T10" fmla="*/ 0 w 43"/>
                  <a:gd name="T11" fmla="*/ 1 h 77"/>
                  <a:gd name="T12" fmla="*/ 0 w 43"/>
                  <a:gd name="T13" fmla="*/ 1 h 77"/>
                  <a:gd name="T14" fmla="*/ 0 w 43"/>
                  <a:gd name="T15" fmla="*/ 1 h 77"/>
                  <a:gd name="T16" fmla="*/ 0 w 43"/>
                  <a:gd name="T17" fmla="*/ 1 h 77"/>
                  <a:gd name="T18" fmla="*/ 0 w 43"/>
                  <a:gd name="T19" fmla="*/ 1 h 77"/>
                  <a:gd name="T20" fmla="*/ 0 w 43"/>
                  <a:gd name="T21" fmla="*/ 1 h 77"/>
                  <a:gd name="T22" fmla="*/ 0 w 43"/>
                  <a:gd name="T23" fmla="*/ 1 h 77"/>
                  <a:gd name="T24" fmla="*/ 0 w 43"/>
                  <a:gd name="T25" fmla="*/ 1 h 77"/>
                  <a:gd name="T26" fmla="*/ 0 w 43"/>
                  <a:gd name="T27" fmla="*/ 1 h 77"/>
                  <a:gd name="T28" fmla="*/ 0 w 43"/>
                  <a:gd name="T29" fmla="*/ 1 h 77"/>
                  <a:gd name="T30" fmla="*/ 0 w 43"/>
                  <a:gd name="T31" fmla="*/ 1 h 77"/>
                  <a:gd name="T32" fmla="*/ 0 w 43"/>
                  <a:gd name="T33" fmla="*/ 1 h 77"/>
                  <a:gd name="T34" fmla="*/ 0 w 43"/>
                  <a:gd name="T35" fmla="*/ 1 h 77"/>
                  <a:gd name="T36" fmla="*/ 0 w 43"/>
                  <a:gd name="T37" fmla="*/ 1 h 77"/>
                  <a:gd name="T38" fmla="*/ 0 w 43"/>
                  <a:gd name="T39" fmla="*/ 1 h 77"/>
                  <a:gd name="T40" fmla="*/ 0 w 43"/>
                  <a:gd name="T41" fmla="*/ 1 h 77"/>
                  <a:gd name="T42" fmla="*/ 0 w 43"/>
                  <a:gd name="T43" fmla="*/ 1 h 77"/>
                  <a:gd name="T44" fmla="*/ 0 w 43"/>
                  <a:gd name="T45" fmla="*/ 1 h 77"/>
                  <a:gd name="T46" fmla="*/ 0 w 43"/>
                  <a:gd name="T47" fmla="*/ 1 h 77"/>
                  <a:gd name="T48" fmla="*/ 0 w 43"/>
                  <a:gd name="T49" fmla="*/ 1 h 77"/>
                  <a:gd name="T50" fmla="*/ 0 w 43"/>
                  <a:gd name="T51" fmla="*/ 1 h 77"/>
                  <a:gd name="T52" fmla="*/ 0 w 43"/>
                  <a:gd name="T53" fmla="*/ 1 h 77"/>
                  <a:gd name="T54" fmla="*/ 0 w 43"/>
                  <a:gd name="T55" fmla="*/ 1 h 77"/>
                  <a:gd name="T56" fmla="*/ 0 w 43"/>
                  <a:gd name="T57" fmla="*/ 1 h 77"/>
                  <a:gd name="T58" fmla="*/ 0 w 43"/>
                  <a:gd name="T59" fmla="*/ 1 h 77"/>
                  <a:gd name="T60" fmla="*/ 0 w 43"/>
                  <a:gd name="T61" fmla="*/ 1 h 77"/>
                  <a:gd name="T62" fmla="*/ 0 w 43"/>
                  <a:gd name="T63" fmla="*/ 1 h 77"/>
                  <a:gd name="T64" fmla="*/ 0 w 43"/>
                  <a:gd name="T65" fmla="*/ 1 h 77"/>
                  <a:gd name="T66" fmla="*/ 0 w 43"/>
                  <a:gd name="T67" fmla="*/ 1 h 77"/>
                  <a:gd name="T68" fmla="*/ 0 w 43"/>
                  <a:gd name="T69" fmla="*/ 1 h 77"/>
                  <a:gd name="T70" fmla="*/ 0 w 43"/>
                  <a:gd name="T71" fmla="*/ 1 h 77"/>
                  <a:gd name="T72" fmla="*/ 0 w 43"/>
                  <a:gd name="T73" fmla="*/ 1 h 77"/>
                  <a:gd name="T74" fmla="*/ 0 w 43"/>
                  <a:gd name="T75" fmla="*/ 1 h 77"/>
                  <a:gd name="T76" fmla="*/ 0 w 43"/>
                  <a:gd name="T77" fmla="*/ 1 h 77"/>
                  <a:gd name="T78" fmla="*/ 0 w 43"/>
                  <a:gd name="T79" fmla="*/ 0 h 77"/>
                  <a:gd name="T80" fmla="*/ 0 w 43"/>
                  <a:gd name="T81" fmla="*/ 0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" h="77">
                    <a:moveTo>
                      <a:pt x="15" y="0"/>
                    </a:moveTo>
                    <a:lnTo>
                      <a:pt x="14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4"/>
                    </a:lnTo>
                    <a:lnTo>
                      <a:pt x="4" y="53"/>
                    </a:lnTo>
                    <a:lnTo>
                      <a:pt x="5" y="58"/>
                    </a:lnTo>
                    <a:lnTo>
                      <a:pt x="8" y="64"/>
                    </a:lnTo>
                    <a:lnTo>
                      <a:pt x="11" y="68"/>
                    </a:lnTo>
                    <a:lnTo>
                      <a:pt x="15" y="71"/>
                    </a:lnTo>
                    <a:lnTo>
                      <a:pt x="18" y="73"/>
                    </a:lnTo>
                    <a:lnTo>
                      <a:pt x="21" y="76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2" y="76"/>
                    </a:lnTo>
                    <a:lnTo>
                      <a:pt x="33" y="76"/>
                    </a:lnTo>
                    <a:lnTo>
                      <a:pt x="34" y="75"/>
                    </a:lnTo>
                    <a:lnTo>
                      <a:pt x="37" y="72"/>
                    </a:lnTo>
                    <a:lnTo>
                      <a:pt x="40" y="66"/>
                    </a:lnTo>
                    <a:lnTo>
                      <a:pt x="41" y="61"/>
                    </a:lnTo>
                    <a:lnTo>
                      <a:pt x="43" y="54"/>
                    </a:lnTo>
                    <a:lnTo>
                      <a:pt x="43" y="47"/>
                    </a:lnTo>
                    <a:lnTo>
                      <a:pt x="43" y="40"/>
                    </a:lnTo>
                    <a:lnTo>
                      <a:pt x="41" y="32"/>
                    </a:lnTo>
                    <a:lnTo>
                      <a:pt x="38" y="25"/>
                    </a:lnTo>
                    <a:lnTo>
                      <a:pt x="37" y="20"/>
                    </a:lnTo>
                    <a:lnTo>
                      <a:pt x="34" y="14"/>
                    </a:lnTo>
                    <a:lnTo>
                      <a:pt x="32" y="10"/>
                    </a:lnTo>
                    <a:lnTo>
                      <a:pt x="27" y="6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1" name="Freeform 1381"/>
              <p:cNvSpPr>
                <a:spLocks/>
              </p:cNvSpPr>
              <p:nvPr userDrawn="1"/>
            </p:nvSpPr>
            <p:spPr bwMode="auto">
              <a:xfrm>
                <a:off x="3024" y="2888"/>
                <a:ext cx="23" cy="39"/>
              </a:xfrm>
              <a:custGeom>
                <a:avLst/>
                <a:gdLst>
                  <a:gd name="T0" fmla="*/ 1 w 45"/>
                  <a:gd name="T1" fmla="*/ 0 h 79"/>
                  <a:gd name="T2" fmla="*/ 1 w 45"/>
                  <a:gd name="T3" fmla="*/ 0 h 79"/>
                  <a:gd name="T4" fmla="*/ 1 w 45"/>
                  <a:gd name="T5" fmla="*/ 0 h 79"/>
                  <a:gd name="T6" fmla="*/ 1 w 45"/>
                  <a:gd name="T7" fmla="*/ 0 h 79"/>
                  <a:gd name="T8" fmla="*/ 1 w 45"/>
                  <a:gd name="T9" fmla="*/ 0 h 79"/>
                  <a:gd name="T10" fmla="*/ 1 w 45"/>
                  <a:gd name="T11" fmla="*/ 0 h 79"/>
                  <a:gd name="T12" fmla="*/ 1 w 45"/>
                  <a:gd name="T13" fmla="*/ 0 h 79"/>
                  <a:gd name="T14" fmla="*/ 1 w 45"/>
                  <a:gd name="T15" fmla="*/ 0 h 79"/>
                  <a:gd name="T16" fmla="*/ 1 w 45"/>
                  <a:gd name="T17" fmla="*/ 0 h 79"/>
                  <a:gd name="T18" fmla="*/ 1 w 45"/>
                  <a:gd name="T19" fmla="*/ 0 h 79"/>
                  <a:gd name="T20" fmla="*/ 0 w 45"/>
                  <a:gd name="T21" fmla="*/ 0 h 79"/>
                  <a:gd name="T22" fmla="*/ 1 w 45"/>
                  <a:gd name="T23" fmla="*/ 0 h 79"/>
                  <a:gd name="T24" fmla="*/ 1 w 45"/>
                  <a:gd name="T25" fmla="*/ 0 h 79"/>
                  <a:gd name="T26" fmla="*/ 1 w 45"/>
                  <a:gd name="T27" fmla="*/ 0 h 79"/>
                  <a:gd name="T28" fmla="*/ 1 w 45"/>
                  <a:gd name="T29" fmla="*/ 0 h 79"/>
                  <a:gd name="T30" fmla="*/ 1 w 45"/>
                  <a:gd name="T31" fmla="*/ 0 h 79"/>
                  <a:gd name="T32" fmla="*/ 1 w 45"/>
                  <a:gd name="T33" fmla="*/ 0 h 79"/>
                  <a:gd name="T34" fmla="*/ 1 w 45"/>
                  <a:gd name="T35" fmla="*/ 0 h 79"/>
                  <a:gd name="T36" fmla="*/ 1 w 45"/>
                  <a:gd name="T37" fmla="*/ 0 h 79"/>
                  <a:gd name="T38" fmla="*/ 1 w 45"/>
                  <a:gd name="T39" fmla="*/ 0 h 79"/>
                  <a:gd name="T40" fmla="*/ 1 w 45"/>
                  <a:gd name="T41" fmla="*/ 0 h 79"/>
                  <a:gd name="T42" fmla="*/ 1 w 45"/>
                  <a:gd name="T43" fmla="*/ 0 h 79"/>
                  <a:gd name="T44" fmla="*/ 1 w 45"/>
                  <a:gd name="T45" fmla="*/ 0 h 79"/>
                  <a:gd name="T46" fmla="*/ 1 w 45"/>
                  <a:gd name="T47" fmla="*/ 0 h 79"/>
                  <a:gd name="T48" fmla="*/ 1 w 45"/>
                  <a:gd name="T49" fmla="*/ 0 h 79"/>
                  <a:gd name="T50" fmla="*/ 1 w 45"/>
                  <a:gd name="T51" fmla="*/ 0 h 79"/>
                  <a:gd name="T52" fmla="*/ 1 w 45"/>
                  <a:gd name="T53" fmla="*/ 0 h 79"/>
                  <a:gd name="T54" fmla="*/ 1 w 45"/>
                  <a:gd name="T55" fmla="*/ 0 h 79"/>
                  <a:gd name="T56" fmla="*/ 1 w 45"/>
                  <a:gd name="T57" fmla="*/ 0 h 79"/>
                  <a:gd name="T58" fmla="*/ 1 w 45"/>
                  <a:gd name="T59" fmla="*/ 0 h 79"/>
                  <a:gd name="T60" fmla="*/ 1 w 45"/>
                  <a:gd name="T61" fmla="*/ 0 h 79"/>
                  <a:gd name="T62" fmla="*/ 1 w 45"/>
                  <a:gd name="T63" fmla="*/ 0 h 79"/>
                  <a:gd name="T64" fmla="*/ 1 w 45"/>
                  <a:gd name="T65" fmla="*/ 0 h 79"/>
                  <a:gd name="T66" fmla="*/ 1 w 45"/>
                  <a:gd name="T67" fmla="*/ 0 h 79"/>
                  <a:gd name="T68" fmla="*/ 1 w 45"/>
                  <a:gd name="T69" fmla="*/ 0 h 79"/>
                  <a:gd name="T70" fmla="*/ 1 w 45"/>
                  <a:gd name="T71" fmla="*/ 0 h 79"/>
                  <a:gd name="T72" fmla="*/ 1 w 45"/>
                  <a:gd name="T73" fmla="*/ 0 h 79"/>
                  <a:gd name="T74" fmla="*/ 1 w 45"/>
                  <a:gd name="T75" fmla="*/ 0 h 79"/>
                  <a:gd name="T76" fmla="*/ 1 w 45"/>
                  <a:gd name="T77" fmla="*/ 0 h 79"/>
                  <a:gd name="T78" fmla="*/ 1 w 45"/>
                  <a:gd name="T79" fmla="*/ 0 h 7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5" h="79">
                    <a:moveTo>
                      <a:pt x="16" y="0"/>
                    </a:moveTo>
                    <a:lnTo>
                      <a:pt x="15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1" y="15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7" y="58"/>
                    </a:lnTo>
                    <a:lnTo>
                      <a:pt x="10" y="63"/>
                    </a:lnTo>
                    <a:lnTo>
                      <a:pt x="16" y="72"/>
                    </a:lnTo>
                    <a:lnTo>
                      <a:pt x="19" y="74"/>
                    </a:lnTo>
                    <a:lnTo>
                      <a:pt x="23" y="77"/>
                    </a:lnTo>
                    <a:lnTo>
                      <a:pt x="26" y="79"/>
                    </a:lnTo>
                    <a:lnTo>
                      <a:pt x="30" y="79"/>
                    </a:lnTo>
                    <a:lnTo>
                      <a:pt x="32" y="79"/>
                    </a:lnTo>
                    <a:lnTo>
                      <a:pt x="33" y="79"/>
                    </a:lnTo>
                    <a:lnTo>
                      <a:pt x="34" y="77"/>
                    </a:lnTo>
                    <a:lnTo>
                      <a:pt x="36" y="77"/>
                    </a:lnTo>
                    <a:lnTo>
                      <a:pt x="38" y="76"/>
                    </a:lnTo>
                    <a:lnTo>
                      <a:pt x="40" y="74"/>
                    </a:lnTo>
                    <a:lnTo>
                      <a:pt x="43" y="69"/>
                    </a:lnTo>
                    <a:lnTo>
                      <a:pt x="44" y="63"/>
                    </a:lnTo>
                    <a:lnTo>
                      <a:pt x="45" y="58"/>
                    </a:lnTo>
                    <a:lnTo>
                      <a:pt x="45" y="43"/>
                    </a:lnTo>
                    <a:lnTo>
                      <a:pt x="44" y="36"/>
                    </a:lnTo>
                    <a:lnTo>
                      <a:pt x="41" y="28"/>
                    </a:lnTo>
                    <a:lnTo>
                      <a:pt x="40" y="22"/>
                    </a:lnTo>
                    <a:lnTo>
                      <a:pt x="37" y="17"/>
                    </a:lnTo>
                    <a:lnTo>
                      <a:pt x="30" y="8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9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2" name="Freeform 1382"/>
              <p:cNvSpPr>
                <a:spLocks/>
              </p:cNvSpPr>
              <p:nvPr userDrawn="1"/>
            </p:nvSpPr>
            <p:spPr bwMode="auto">
              <a:xfrm>
                <a:off x="2959" y="2855"/>
                <a:ext cx="22" cy="37"/>
              </a:xfrm>
              <a:custGeom>
                <a:avLst/>
                <a:gdLst>
                  <a:gd name="T0" fmla="*/ 1 w 44"/>
                  <a:gd name="T1" fmla="*/ 0 h 76"/>
                  <a:gd name="T2" fmla="*/ 1 w 44"/>
                  <a:gd name="T3" fmla="*/ 0 h 76"/>
                  <a:gd name="T4" fmla="*/ 1 w 44"/>
                  <a:gd name="T5" fmla="*/ 0 h 76"/>
                  <a:gd name="T6" fmla="*/ 1 w 44"/>
                  <a:gd name="T7" fmla="*/ 0 h 76"/>
                  <a:gd name="T8" fmla="*/ 1 w 44"/>
                  <a:gd name="T9" fmla="*/ 0 h 76"/>
                  <a:gd name="T10" fmla="*/ 1 w 44"/>
                  <a:gd name="T11" fmla="*/ 0 h 76"/>
                  <a:gd name="T12" fmla="*/ 1 w 44"/>
                  <a:gd name="T13" fmla="*/ 0 h 76"/>
                  <a:gd name="T14" fmla="*/ 1 w 44"/>
                  <a:gd name="T15" fmla="*/ 0 h 76"/>
                  <a:gd name="T16" fmla="*/ 1 w 44"/>
                  <a:gd name="T17" fmla="*/ 0 h 76"/>
                  <a:gd name="T18" fmla="*/ 0 w 44"/>
                  <a:gd name="T19" fmla="*/ 0 h 76"/>
                  <a:gd name="T20" fmla="*/ 1 w 44"/>
                  <a:gd name="T21" fmla="*/ 0 h 76"/>
                  <a:gd name="T22" fmla="*/ 1 w 44"/>
                  <a:gd name="T23" fmla="*/ 0 h 76"/>
                  <a:gd name="T24" fmla="*/ 1 w 44"/>
                  <a:gd name="T25" fmla="*/ 0 h 76"/>
                  <a:gd name="T26" fmla="*/ 1 w 44"/>
                  <a:gd name="T27" fmla="*/ 0 h 76"/>
                  <a:gd name="T28" fmla="*/ 1 w 44"/>
                  <a:gd name="T29" fmla="*/ 0 h 76"/>
                  <a:gd name="T30" fmla="*/ 1 w 44"/>
                  <a:gd name="T31" fmla="*/ 0 h 76"/>
                  <a:gd name="T32" fmla="*/ 1 w 44"/>
                  <a:gd name="T33" fmla="*/ 0 h 76"/>
                  <a:gd name="T34" fmla="*/ 1 w 44"/>
                  <a:gd name="T35" fmla="*/ 0 h 76"/>
                  <a:gd name="T36" fmla="*/ 1 w 44"/>
                  <a:gd name="T37" fmla="*/ 0 h 76"/>
                  <a:gd name="T38" fmla="*/ 1 w 44"/>
                  <a:gd name="T39" fmla="*/ 0 h 76"/>
                  <a:gd name="T40" fmla="*/ 1 w 44"/>
                  <a:gd name="T41" fmla="*/ 0 h 76"/>
                  <a:gd name="T42" fmla="*/ 1 w 44"/>
                  <a:gd name="T43" fmla="*/ 0 h 76"/>
                  <a:gd name="T44" fmla="*/ 1 w 44"/>
                  <a:gd name="T45" fmla="*/ 0 h 76"/>
                  <a:gd name="T46" fmla="*/ 1 w 44"/>
                  <a:gd name="T47" fmla="*/ 0 h 76"/>
                  <a:gd name="T48" fmla="*/ 1 w 44"/>
                  <a:gd name="T49" fmla="*/ 0 h 76"/>
                  <a:gd name="T50" fmla="*/ 1 w 44"/>
                  <a:gd name="T51" fmla="*/ 0 h 76"/>
                  <a:gd name="T52" fmla="*/ 1 w 44"/>
                  <a:gd name="T53" fmla="*/ 0 h 76"/>
                  <a:gd name="T54" fmla="*/ 1 w 44"/>
                  <a:gd name="T55" fmla="*/ 0 h 76"/>
                  <a:gd name="T56" fmla="*/ 1 w 44"/>
                  <a:gd name="T57" fmla="*/ 0 h 76"/>
                  <a:gd name="T58" fmla="*/ 1 w 44"/>
                  <a:gd name="T59" fmla="*/ 0 h 76"/>
                  <a:gd name="T60" fmla="*/ 1 w 44"/>
                  <a:gd name="T61" fmla="*/ 0 h 76"/>
                  <a:gd name="T62" fmla="*/ 1 w 44"/>
                  <a:gd name="T63" fmla="*/ 0 h 76"/>
                  <a:gd name="T64" fmla="*/ 1 w 44"/>
                  <a:gd name="T65" fmla="*/ 0 h 76"/>
                  <a:gd name="T66" fmla="*/ 1 w 44"/>
                  <a:gd name="T67" fmla="*/ 0 h 76"/>
                  <a:gd name="T68" fmla="*/ 1 w 44"/>
                  <a:gd name="T69" fmla="*/ 0 h 76"/>
                  <a:gd name="T70" fmla="*/ 1 w 44"/>
                  <a:gd name="T71" fmla="*/ 0 h 76"/>
                  <a:gd name="T72" fmla="*/ 1 w 44"/>
                  <a:gd name="T73" fmla="*/ 0 h 76"/>
                  <a:gd name="T74" fmla="*/ 1 w 44"/>
                  <a:gd name="T75" fmla="*/ 0 h 76"/>
                  <a:gd name="T76" fmla="*/ 1 w 44"/>
                  <a:gd name="T77" fmla="*/ 0 h 76"/>
                  <a:gd name="T78" fmla="*/ 1 w 44"/>
                  <a:gd name="T79" fmla="*/ 0 h 76"/>
                  <a:gd name="T80" fmla="*/ 1 w 44"/>
                  <a:gd name="T81" fmla="*/ 0 h 76"/>
                  <a:gd name="T82" fmla="*/ 1 w 44"/>
                  <a:gd name="T83" fmla="*/ 0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" h="76">
                    <a:moveTo>
                      <a:pt x="15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8"/>
                    </a:lnTo>
                    <a:lnTo>
                      <a:pt x="1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7" y="55"/>
                    </a:lnTo>
                    <a:lnTo>
                      <a:pt x="9" y="61"/>
                    </a:lnTo>
                    <a:lnTo>
                      <a:pt x="12" y="65"/>
                    </a:lnTo>
                    <a:lnTo>
                      <a:pt x="15" y="69"/>
                    </a:lnTo>
                    <a:lnTo>
                      <a:pt x="18" y="72"/>
                    </a:lnTo>
                    <a:lnTo>
                      <a:pt x="20" y="73"/>
                    </a:lnTo>
                    <a:lnTo>
                      <a:pt x="22" y="74"/>
                    </a:lnTo>
                    <a:lnTo>
                      <a:pt x="24" y="76"/>
                    </a:lnTo>
                    <a:lnTo>
                      <a:pt x="29" y="76"/>
                    </a:lnTo>
                    <a:lnTo>
                      <a:pt x="30" y="76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7" y="70"/>
                    </a:lnTo>
                    <a:lnTo>
                      <a:pt x="40" y="66"/>
                    </a:lnTo>
                    <a:lnTo>
                      <a:pt x="42" y="61"/>
                    </a:lnTo>
                    <a:lnTo>
                      <a:pt x="42" y="55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41" y="33"/>
                    </a:lnTo>
                    <a:lnTo>
                      <a:pt x="40" y="25"/>
                    </a:lnTo>
                    <a:lnTo>
                      <a:pt x="37" y="19"/>
                    </a:lnTo>
                    <a:lnTo>
                      <a:pt x="34" y="15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3" name="Freeform 1383"/>
              <p:cNvSpPr>
                <a:spLocks/>
              </p:cNvSpPr>
              <p:nvPr userDrawn="1"/>
            </p:nvSpPr>
            <p:spPr bwMode="auto">
              <a:xfrm>
                <a:off x="3025" y="3044"/>
                <a:ext cx="22" cy="38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0 h 77"/>
                  <a:gd name="T6" fmla="*/ 1 w 44"/>
                  <a:gd name="T7" fmla="*/ 0 h 77"/>
                  <a:gd name="T8" fmla="*/ 1 w 44"/>
                  <a:gd name="T9" fmla="*/ 0 h 77"/>
                  <a:gd name="T10" fmla="*/ 1 w 44"/>
                  <a:gd name="T11" fmla="*/ 0 h 77"/>
                  <a:gd name="T12" fmla="*/ 1 w 44"/>
                  <a:gd name="T13" fmla="*/ 0 h 77"/>
                  <a:gd name="T14" fmla="*/ 1 w 44"/>
                  <a:gd name="T15" fmla="*/ 0 h 77"/>
                  <a:gd name="T16" fmla="*/ 0 w 44"/>
                  <a:gd name="T17" fmla="*/ 0 h 77"/>
                  <a:gd name="T18" fmla="*/ 0 w 44"/>
                  <a:gd name="T19" fmla="*/ 0 h 77"/>
                  <a:gd name="T20" fmla="*/ 0 w 44"/>
                  <a:gd name="T21" fmla="*/ 0 h 77"/>
                  <a:gd name="T22" fmla="*/ 0 w 44"/>
                  <a:gd name="T23" fmla="*/ 0 h 77"/>
                  <a:gd name="T24" fmla="*/ 1 w 44"/>
                  <a:gd name="T25" fmla="*/ 0 h 77"/>
                  <a:gd name="T26" fmla="*/ 1 w 44"/>
                  <a:gd name="T27" fmla="*/ 0 h 77"/>
                  <a:gd name="T28" fmla="*/ 1 w 44"/>
                  <a:gd name="T29" fmla="*/ 0 h 77"/>
                  <a:gd name="T30" fmla="*/ 1 w 44"/>
                  <a:gd name="T31" fmla="*/ 0 h 77"/>
                  <a:gd name="T32" fmla="*/ 1 w 44"/>
                  <a:gd name="T33" fmla="*/ 0 h 77"/>
                  <a:gd name="T34" fmla="*/ 1 w 44"/>
                  <a:gd name="T35" fmla="*/ 0 h 77"/>
                  <a:gd name="T36" fmla="*/ 1 w 44"/>
                  <a:gd name="T37" fmla="*/ 0 h 77"/>
                  <a:gd name="T38" fmla="*/ 1 w 44"/>
                  <a:gd name="T39" fmla="*/ 0 h 77"/>
                  <a:gd name="T40" fmla="*/ 1 w 44"/>
                  <a:gd name="T41" fmla="*/ 0 h 77"/>
                  <a:gd name="T42" fmla="*/ 1 w 44"/>
                  <a:gd name="T43" fmla="*/ 0 h 77"/>
                  <a:gd name="T44" fmla="*/ 1 w 44"/>
                  <a:gd name="T45" fmla="*/ 0 h 77"/>
                  <a:gd name="T46" fmla="*/ 1 w 44"/>
                  <a:gd name="T47" fmla="*/ 0 h 77"/>
                  <a:gd name="T48" fmla="*/ 1 w 44"/>
                  <a:gd name="T49" fmla="*/ 0 h 77"/>
                  <a:gd name="T50" fmla="*/ 1 w 44"/>
                  <a:gd name="T51" fmla="*/ 0 h 77"/>
                  <a:gd name="T52" fmla="*/ 1 w 44"/>
                  <a:gd name="T53" fmla="*/ 0 h 77"/>
                  <a:gd name="T54" fmla="*/ 1 w 44"/>
                  <a:gd name="T55" fmla="*/ 0 h 77"/>
                  <a:gd name="T56" fmla="*/ 1 w 44"/>
                  <a:gd name="T57" fmla="*/ 0 h 77"/>
                  <a:gd name="T58" fmla="*/ 1 w 44"/>
                  <a:gd name="T59" fmla="*/ 0 h 77"/>
                  <a:gd name="T60" fmla="*/ 1 w 44"/>
                  <a:gd name="T61" fmla="*/ 0 h 77"/>
                  <a:gd name="T62" fmla="*/ 1 w 44"/>
                  <a:gd name="T63" fmla="*/ 0 h 77"/>
                  <a:gd name="T64" fmla="*/ 1 w 44"/>
                  <a:gd name="T65" fmla="*/ 0 h 77"/>
                  <a:gd name="T66" fmla="*/ 1 w 44"/>
                  <a:gd name="T67" fmla="*/ 0 h 77"/>
                  <a:gd name="T68" fmla="*/ 1 w 44"/>
                  <a:gd name="T69" fmla="*/ 0 h 77"/>
                  <a:gd name="T70" fmla="*/ 1 w 44"/>
                  <a:gd name="T71" fmla="*/ 0 h 77"/>
                  <a:gd name="T72" fmla="*/ 1 w 44"/>
                  <a:gd name="T73" fmla="*/ 0 h 77"/>
                  <a:gd name="T74" fmla="*/ 1 w 44"/>
                  <a:gd name="T75" fmla="*/ 0 h 77"/>
                  <a:gd name="T76" fmla="*/ 1 w 44"/>
                  <a:gd name="T77" fmla="*/ 0 h 77"/>
                  <a:gd name="T78" fmla="*/ 1 w 44"/>
                  <a:gd name="T79" fmla="*/ 0 h 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1" y="42"/>
                    </a:lnTo>
                    <a:lnTo>
                      <a:pt x="4" y="48"/>
                    </a:lnTo>
                    <a:lnTo>
                      <a:pt x="5" y="54"/>
                    </a:lnTo>
                    <a:lnTo>
                      <a:pt x="8" y="59"/>
                    </a:lnTo>
                    <a:lnTo>
                      <a:pt x="15" y="69"/>
                    </a:lnTo>
                    <a:lnTo>
                      <a:pt x="18" y="72"/>
                    </a:lnTo>
                    <a:lnTo>
                      <a:pt x="22" y="75"/>
                    </a:lnTo>
                    <a:lnTo>
                      <a:pt x="24" y="76"/>
                    </a:lnTo>
                    <a:lnTo>
                      <a:pt x="29" y="77"/>
                    </a:lnTo>
                    <a:lnTo>
                      <a:pt x="30" y="77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8" y="73"/>
                    </a:lnTo>
                    <a:lnTo>
                      <a:pt x="41" y="69"/>
                    </a:lnTo>
                    <a:lnTo>
                      <a:pt x="42" y="64"/>
                    </a:lnTo>
                    <a:lnTo>
                      <a:pt x="44" y="61"/>
                    </a:lnTo>
                    <a:lnTo>
                      <a:pt x="44" y="57"/>
                    </a:lnTo>
                    <a:lnTo>
                      <a:pt x="44" y="43"/>
                    </a:lnTo>
                    <a:lnTo>
                      <a:pt x="42" y="36"/>
                    </a:lnTo>
                    <a:lnTo>
                      <a:pt x="40" y="28"/>
                    </a:lnTo>
                    <a:lnTo>
                      <a:pt x="38" y="22"/>
                    </a:lnTo>
                    <a:lnTo>
                      <a:pt x="35" y="17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4" name="Freeform 1384"/>
              <p:cNvSpPr>
                <a:spLocks/>
              </p:cNvSpPr>
              <p:nvPr userDrawn="1"/>
            </p:nvSpPr>
            <p:spPr bwMode="auto">
              <a:xfrm>
                <a:off x="2896" y="2672"/>
                <a:ext cx="21" cy="37"/>
              </a:xfrm>
              <a:custGeom>
                <a:avLst/>
                <a:gdLst>
                  <a:gd name="T0" fmla="*/ 1 w 41"/>
                  <a:gd name="T1" fmla="*/ 0 h 75"/>
                  <a:gd name="T2" fmla="*/ 1 w 41"/>
                  <a:gd name="T3" fmla="*/ 0 h 75"/>
                  <a:gd name="T4" fmla="*/ 1 w 41"/>
                  <a:gd name="T5" fmla="*/ 0 h 75"/>
                  <a:gd name="T6" fmla="*/ 1 w 41"/>
                  <a:gd name="T7" fmla="*/ 0 h 75"/>
                  <a:gd name="T8" fmla="*/ 1 w 41"/>
                  <a:gd name="T9" fmla="*/ 0 h 75"/>
                  <a:gd name="T10" fmla="*/ 1 w 41"/>
                  <a:gd name="T11" fmla="*/ 0 h 75"/>
                  <a:gd name="T12" fmla="*/ 1 w 41"/>
                  <a:gd name="T13" fmla="*/ 0 h 75"/>
                  <a:gd name="T14" fmla="*/ 1 w 41"/>
                  <a:gd name="T15" fmla="*/ 0 h 75"/>
                  <a:gd name="T16" fmla="*/ 0 w 41"/>
                  <a:gd name="T17" fmla="*/ 0 h 75"/>
                  <a:gd name="T18" fmla="*/ 0 w 41"/>
                  <a:gd name="T19" fmla="*/ 0 h 75"/>
                  <a:gd name="T20" fmla="*/ 0 w 41"/>
                  <a:gd name="T21" fmla="*/ 0 h 75"/>
                  <a:gd name="T22" fmla="*/ 1 w 41"/>
                  <a:gd name="T23" fmla="*/ 0 h 75"/>
                  <a:gd name="T24" fmla="*/ 1 w 41"/>
                  <a:gd name="T25" fmla="*/ 0 h 75"/>
                  <a:gd name="T26" fmla="*/ 1 w 41"/>
                  <a:gd name="T27" fmla="*/ 0 h 75"/>
                  <a:gd name="T28" fmla="*/ 1 w 41"/>
                  <a:gd name="T29" fmla="*/ 0 h 75"/>
                  <a:gd name="T30" fmla="*/ 1 w 41"/>
                  <a:gd name="T31" fmla="*/ 0 h 75"/>
                  <a:gd name="T32" fmla="*/ 1 w 41"/>
                  <a:gd name="T33" fmla="*/ 0 h 75"/>
                  <a:gd name="T34" fmla="*/ 1 w 41"/>
                  <a:gd name="T35" fmla="*/ 0 h 75"/>
                  <a:gd name="T36" fmla="*/ 1 w 41"/>
                  <a:gd name="T37" fmla="*/ 0 h 75"/>
                  <a:gd name="T38" fmla="*/ 1 w 41"/>
                  <a:gd name="T39" fmla="*/ 0 h 75"/>
                  <a:gd name="T40" fmla="*/ 1 w 41"/>
                  <a:gd name="T41" fmla="*/ 0 h 75"/>
                  <a:gd name="T42" fmla="*/ 1 w 41"/>
                  <a:gd name="T43" fmla="*/ 0 h 75"/>
                  <a:gd name="T44" fmla="*/ 1 w 41"/>
                  <a:gd name="T45" fmla="*/ 0 h 75"/>
                  <a:gd name="T46" fmla="*/ 1 w 41"/>
                  <a:gd name="T47" fmla="*/ 0 h 75"/>
                  <a:gd name="T48" fmla="*/ 1 w 41"/>
                  <a:gd name="T49" fmla="*/ 0 h 75"/>
                  <a:gd name="T50" fmla="*/ 1 w 41"/>
                  <a:gd name="T51" fmla="*/ 0 h 75"/>
                  <a:gd name="T52" fmla="*/ 1 w 41"/>
                  <a:gd name="T53" fmla="*/ 0 h 75"/>
                  <a:gd name="T54" fmla="*/ 1 w 41"/>
                  <a:gd name="T55" fmla="*/ 0 h 75"/>
                  <a:gd name="T56" fmla="*/ 1 w 41"/>
                  <a:gd name="T57" fmla="*/ 0 h 75"/>
                  <a:gd name="T58" fmla="*/ 1 w 41"/>
                  <a:gd name="T59" fmla="*/ 0 h 75"/>
                  <a:gd name="T60" fmla="*/ 1 w 41"/>
                  <a:gd name="T61" fmla="*/ 0 h 75"/>
                  <a:gd name="T62" fmla="*/ 1 w 41"/>
                  <a:gd name="T63" fmla="*/ 0 h 75"/>
                  <a:gd name="T64" fmla="*/ 1 w 41"/>
                  <a:gd name="T65" fmla="*/ 0 h 75"/>
                  <a:gd name="T66" fmla="*/ 1 w 41"/>
                  <a:gd name="T67" fmla="*/ 0 h 75"/>
                  <a:gd name="T68" fmla="*/ 1 w 41"/>
                  <a:gd name="T69" fmla="*/ 0 h 75"/>
                  <a:gd name="T70" fmla="*/ 1 w 41"/>
                  <a:gd name="T71" fmla="*/ 0 h 75"/>
                  <a:gd name="T72" fmla="*/ 1 w 41"/>
                  <a:gd name="T73" fmla="*/ 0 h 75"/>
                  <a:gd name="T74" fmla="*/ 1 w 41"/>
                  <a:gd name="T75" fmla="*/ 0 h 75"/>
                  <a:gd name="T76" fmla="*/ 1 w 41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1" h="75">
                    <a:moveTo>
                      <a:pt x="14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61"/>
                    </a:lnTo>
                    <a:lnTo>
                      <a:pt x="11" y="65"/>
                    </a:lnTo>
                    <a:lnTo>
                      <a:pt x="14" y="69"/>
                    </a:lnTo>
                    <a:lnTo>
                      <a:pt x="18" y="72"/>
                    </a:lnTo>
                    <a:lnTo>
                      <a:pt x="21" y="73"/>
                    </a:lnTo>
                    <a:lnTo>
                      <a:pt x="24" y="75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3" y="72"/>
                    </a:lnTo>
                    <a:lnTo>
                      <a:pt x="36" y="69"/>
                    </a:lnTo>
                    <a:lnTo>
                      <a:pt x="39" y="64"/>
                    </a:lnTo>
                    <a:lnTo>
                      <a:pt x="40" y="58"/>
                    </a:lnTo>
                    <a:lnTo>
                      <a:pt x="41" y="53"/>
                    </a:lnTo>
                    <a:lnTo>
                      <a:pt x="41" y="46"/>
                    </a:lnTo>
                    <a:lnTo>
                      <a:pt x="40" y="39"/>
                    </a:lnTo>
                    <a:lnTo>
                      <a:pt x="40" y="31"/>
                    </a:lnTo>
                    <a:lnTo>
                      <a:pt x="37" y="24"/>
                    </a:lnTo>
                    <a:lnTo>
                      <a:pt x="33" y="13"/>
                    </a:lnTo>
                    <a:lnTo>
                      <a:pt x="29" y="9"/>
                    </a:lnTo>
                    <a:lnTo>
                      <a:pt x="26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5" name="Freeform 1385"/>
              <p:cNvSpPr>
                <a:spLocks/>
              </p:cNvSpPr>
              <p:nvPr userDrawn="1"/>
            </p:nvSpPr>
            <p:spPr bwMode="auto">
              <a:xfrm>
                <a:off x="2938" y="2793"/>
                <a:ext cx="21" cy="38"/>
              </a:xfrm>
              <a:custGeom>
                <a:avLst/>
                <a:gdLst>
                  <a:gd name="T0" fmla="*/ 0 w 43"/>
                  <a:gd name="T1" fmla="*/ 0 h 76"/>
                  <a:gd name="T2" fmla="*/ 0 w 43"/>
                  <a:gd name="T3" fmla="*/ 0 h 76"/>
                  <a:gd name="T4" fmla="*/ 0 w 43"/>
                  <a:gd name="T5" fmla="*/ 1 h 76"/>
                  <a:gd name="T6" fmla="*/ 0 w 43"/>
                  <a:gd name="T7" fmla="*/ 1 h 76"/>
                  <a:gd name="T8" fmla="*/ 0 w 43"/>
                  <a:gd name="T9" fmla="*/ 1 h 76"/>
                  <a:gd name="T10" fmla="*/ 0 w 43"/>
                  <a:gd name="T11" fmla="*/ 1 h 76"/>
                  <a:gd name="T12" fmla="*/ 0 w 43"/>
                  <a:gd name="T13" fmla="*/ 1 h 76"/>
                  <a:gd name="T14" fmla="*/ 0 w 43"/>
                  <a:gd name="T15" fmla="*/ 1 h 76"/>
                  <a:gd name="T16" fmla="*/ 0 w 43"/>
                  <a:gd name="T17" fmla="*/ 1 h 76"/>
                  <a:gd name="T18" fmla="*/ 0 w 43"/>
                  <a:gd name="T19" fmla="*/ 1 h 76"/>
                  <a:gd name="T20" fmla="*/ 0 w 43"/>
                  <a:gd name="T21" fmla="*/ 1 h 76"/>
                  <a:gd name="T22" fmla="*/ 0 w 43"/>
                  <a:gd name="T23" fmla="*/ 1 h 76"/>
                  <a:gd name="T24" fmla="*/ 0 w 43"/>
                  <a:gd name="T25" fmla="*/ 1 h 76"/>
                  <a:gd name="T26" fmla="*/ 0 w 43"/>
                  <a:gd name="T27" fmla="*/ 1 h 76"/>
                  <a:gd name="T28" fmla="*/ 0 w 43"/>
                  <a:gd name="T29" fmla="*/ 1 h 76"/>
                  <a:gd name="T30" fmla="*/ 0 w 43"/>
                  <a:gd name="T31" fmla="*/ 1 h 76"/>
                  <a:gd name="T32" fmla="*/ 0 w 43"/>
                  <a:gd name="T33" fmla="*/ 1 h 76"/>
                  <a:gd name="T34" fmla="*/ 0 w 43"/>
                  <a:gd name="T35" fmla="*/ 1 h 76"/>
                  <a:gd name="T36" fmla="*/ 0 w 43"/>
                  <a:gd name="T37" fmla="*/ 1 h 76"/>
                  <a:gd name="T38" fmla="*/ 0 w 43"/>
                  <a:gd name="T39" fmla="*/ 1 h 76"/>
                  <a:gd name="T40" fmla="*/ 0 w 43"/>
                  <a:gd name="T41" fmla="*/ 1 h 76"/>
                  <a:gd name="T42" fmla="*/ 0 w 43"/>
                  <a:gd name="T43" fmla="*/ 1 h 76"/>
                  <a:gd name="T44" fmla="*/ 0 w 43"/>
                  <a:gd name="T45" fmla="*/ 1 h 76"/>
                  <a:gd name="T46" fmla="*/ 0 w 43"/>
                  <a:gd name="T47" fmla="*/ 1 h 76"/>
                  <a:gd name="T48" fmla="*/ 0 w 43"/>
                  <a:gd name="T49" fmla="*/ 1 h 76"/>
                  <a:gd name="T50" fmla="*/ 0 w 43"/>
                  <a:gd name="T51" fmla="*/ 1 h 76"/>
                  <a:gd name="T52" fmla="*/ 0 w 43"/>
                  <a:gd name="T53" fmla="*/ 1 h 76"/>
                  <a:gd name="T54" fmla="*/ 0 w 43"/>
                  <a:gd name="T55" fmla="*/ 1 h 76"/>
                  <a:gd name="T56" fmla="*/ 0 w 43"/>
                  <a:gd name="T57" fmla="*/ 1 h 76"/>
                  <a:gd name="T58" fmla="*/ 0 w 43"/>
                  <a:gd name="T59" fmla="*/ 1 h 76"/>
                  <a:gd name="T60" fmla="*/ 0 w 43"/>
                  <a:gd name="T61" fmla="*/ 1 h 76"/>
                  <a:gd name="T62" fmla="*/ 0 w 43"/>
                  <a:gd name="T63" fmla="*/ 1 h 76"/>
                  <a:gd name="T64" fmla="*/ 0 w 43"/>
                  <a:gd name="T65" fmla="*/ 1 h 76"/>
                  <a:gd name="T66" fmla="*/ 0 w 43"/>
                  <a:gd name="T67" fmla="*/ 1 h 76"/>
                  <a:gd name="T68" fmla="*/ 0 w 43"/>
                  <a:gd name="T69" fmla="*/ 1 h 76"/>
                  <a:gd name="T70" fmla="*/ 0 w 43"/>
                  <a:gd name="T71" fmla="*/ 1 h 76"/>
                  <a:gd name="T72" fmla="*/ 0 w 43"/>
                  <a:gd name="T73" fmla="*/ 1 h 76"/>
                  <a:gd name="T74" fmla="*/ 0 w 43"/>
                  <a:gd name="T75" fmla="*/ 1 h 76"/>
                  <a:gd name="T76" fmla="*/ 0 w 43"/>
                  <a:gd name="T77" fmla="*/ 1 h 76"/>
                  <a:gd name="T78" fmla="*/ 0 w 43"/>
                  <a:gd name="T79" fmla="*/ 0 h 76"/>
                  <a:gd name="T80" fmla="*/ 0 w 43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" h="76">
                    <a:moveTo>
                      <a:pt x="15" y="0"/>
                    </a:moveTo>
                    <a:lnTo>
                      <a:pt x="14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3" y="43"/>
                    </a:lnTo>
                    <a:lnTo>
                      <a:pt x="4" y="51"/>
                    </a:lnTo>
                    <a:lnTo>
                      <a:pt x="10" y="61"/>
                    </a:lnTo>
                    <a:lnTo>
                      <a:pt x="12" y="66"/>
                    </a:lnTo>
                    <a:lnTo>
                      <a:pt x="15" y="69"/>
                    </a:lnTo>
                    <a:lnTo>
                      <a:pt x="18" y="72"/>
                    </a:lnTo>
                    <a:lnTo>
                      <a:pt x="22" y="75"/>
                    </a:lnTo>
                    <a:lnTo>
                      <a:pt x="25" y="76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6"/>
                    </a:lnTo>
                    <a:lnTo>
                      <a:pt x="33" y="75"/>
                    </a:lnTo>
                    <a:lnTo>
                      <a:pt x="34" y="73"/>
                    </a:lnTo>
                    <a:lnTo>
                      <a:pt x="37" y="71"/>
                    </a:lnTo>
                    <a:lnTo>
                      <a:pt x="40" y="66"/>
                    </a:lnTo>
                    <a:lnTo>
                      <a:pt x="41" y="61"/>
                    </a:lnTo>
                    <a:lnTo>
                      <a:pt x="43" y="54"/>
                    </a:lnTo>
                    <a:lnTo>
                      <a:pt x="43" y="47"/>
                    </a:lnTo>
                    <a:lnTo>
                      <a:pt x="43" y="40"/>
                    </a:lnTo>
                    <a:lnTo>
                      <a:pt x="41" y="33"/>
                    </a:lnTo>
                    <a:lnTo>
                      <a:pt x="39" y="25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6" name="Freeform 1386"/>
              <p:cNvSpPr>
                <a:spLocks/>
              </p:cNvSpPr>
              <p:nvPr userDrawn="1"/>
            </p:nvSpPr>
            <p:spPr bwMode="auto">
              <a:xfrm>
                <a:off x="3003" y="2980"/>
                <a:ext cx="22" cy="38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0 h 77"/>
                  <a:gd name="T6" fmla="*/ 1 w 44"/>
                  <a:gd name="T7" fmla="*/ 0 h 77"/>
                  <a:gd name="T8" fmla="*/ 1 w 44"/>
                  <a:gd name="T9" fmla="*/ 0 h 77"/>
                  <a:gd name="T10" fmla="*/ 1 w 44"/>
                  <a:gd name="T11" fmla="*/ 0 h 77"/>
                  <a:gd name="T12" fmla="*/ 1 w 44"/>
                  <a:gd name="T13" fmla="*/ 0 h 77"/>
                  <a:gd name="T14" fmla="*/ 1 w 44"/>
                  <a:gd name="T15" fmla="*/ 0 h 77"/>
                  <a:gd name="T16" fmla="*/ 1 w 44"/>
                  <a:gd name="T17" fmla="*/ 0 h 77"/>
                  <a:gd name="T18" fmla="*/ 0 w 44"/>
                  <a:gd name="T19" fmla="*/ 0 h 77"/>
                  <a:gd name="T20" fmla="*/ 0 w 44"/>
                  <a:gd name="T21" fmla="*/ 0 h 77"/>
                  <a:gd name="T22" fmla="*/ 0 w 44"/>
                  <a:gd name="T23" fmla="*/ 0 h 77"/>
                  <a:gd name="T24" fmla="*/ 0 w 44"/>
                  <a:gd name="T25" fmla="*/ 0 h 77"/>
                  <a:gd name="T26" fmla="*/ 1 w 44"/>
                  <a:gd name="T27" fmla="*/ 0 h 77"/>
                  <a:gd name="T28" fmla="*/ 1 w 44"/>
                  <a:gd name="T29" fmla="*/ 0 h 77"/>
                  <a:gd name="T30" fmla="*/ 1 w 44"/>
                  <a:gd name="T31" fmla="*/ 0 h 77"/>
                  <a:gd name="T32" fmla="*/ 1 w 44"/>
                  <a:gd name="T33" fmla="*/ 0 h 77"/>
                  <a:gd name="T34" fmla="*/ 1 w 44"/>
                  <a:gd name="T35" fmla="*/ 0 h 77"/>
                  <a:gd name="T36" fmla="*/ 1 w 44"/>
                  <a:gd name="T37" fmla="*/ 0 h 77"/>
                  <a:gd name="T38" fmla="*/ 1 w 44"/>
                  <a:gd name="T39" fmla="*/ 0 h 77"/>
                  <a:gd name="T40" fmla="*/ 1 w 44"/>
                  <a:gd name="T41" fmla="*/ 0 h 77"/>
                  <a:gd name="T42" fmla="*/ 1 w 44"/>
                  <a:gd name="T43" fmla="*/ 0 h 77"/>
                  <a:gd name="T44" fmla="*/ 1 w 44"/>
                  <a:gd name="T45" fmla="*/ 0 h 77"/>
                  <a:gd name="T46" fmla="*/ 1 w 44"/>
                  <a:gd name="T47" fmla="*/ 0 h 77"/>
                  <a:gd name="T48" fmla="*/ 1 w 44"/>
                  <a:gd name="T49" fmla="*/ 0 h 77"/>
                  <a:gd name="T50" fmla="*/ 1 w 44"/>
                  <a:gd name="T51" fmla="*/ 0 h 77"/>
                  <a:gd name="T52" fmla="*/ 1 w 44"/>
                  <a:gd name="T53" fmla="*/ 0 h 77"/>
                  <a:gd name="T54" fmla="*/ 1 w 44"/>
                  <a:gd name="T55" fmla="*/ 0 h 77"/>
                  <a:gd name="T56" fmla="*/ 1 w 44"/>
                  <a:gd name="T57" fmla="*/ 0 h 77"/>
                  <a:gd name="T58" fmla="*/ 1 w 44"/>
                  <a:gd name="T59" fmla="*/ 0 h 77"/>
                  <a:gd name="T60" fmla="*/ 1 w 44"/>
                  <a:gd name="T61" fmla="*/ 0 h 77"/>
                  <a:gd name="T62" fmla="*/ 1 w 44"/>
                  <a:gd name="T63" fmla="*/ 0 h 77"/>
                  <a:gd name="T64" fmla="*/ 1 w 44"/>
                  <a:gd name="T65" fmla="*/ 0 h 77"/>
                  <a:gd name="T66" fmla="*/ 1 w 44"/>
                  <a:gd name="T67" fmla="*/ 0 h 77"/>
                  <a:gd name="T68" fmla="*/ 1 w 44"/>
                  <a:gd name="T69" fmla="*/ 0 h 77"/>
                  <a:gd name="T70" fmla="*/ 1 w 44"/>
                  <a:gd name="T71" fmla="*/ 0 h 77"/>
                  <a:gd name="T72" fmla="*/ 1 w 44"/>
                  <a:gd name="T73" fmla="*/ 0 h 77"/>
                  <a:gd name="T74" fmla="*/ 1 w 44"/>
                  <a:gd name="T75" fmla="*/ 0 h 77"/>
                  <a:gd name="T76" fmla="*/ 1 w 44"/>
                  <a:gd name="T77" fmla="*/ 0 h 77"/>
                  <a:gd name="T78" fmla="*/ 1 w 44"/>
                  <a:gd name="T79" fmla="*/ 0 h 77"/>
                  <a:gd name="T80" fmla="*/ 1 w 44"/>
                  <a:gd name="T81" fmla="*/ 0 h 77"/>
                  <a:gd name="T82" fmla="*/ 1 w 44"/>
                  <a:gd name="T83" fmla="*/ 0 h 77"/>
                  <a:gd name="T84" fmla="*/ 1 w 44"/>
                  <a:gd name="T85" fmla="*/ 0 h 77"/>
                  <a:gd name="T86" fmla="*/ 1 w 44"/>
                  <a:gd name="T87" fmla="*/ 0 h 77"/>
                  <a:gd name="T88" fmla="*/ 1 w 44"/>
                  <a:gd name="T89" fmla="*/ 0 h 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1" y="42"/>
                    </a:lnTo>
                    <a:lnTo>
                      <a:pt x="4" y="50"/>
                    </a:lnTo>
                    <a:lnTo>
                      <a:pt x="5" y="55"/>
                    </a:lnTo>
                    <a:lnTo>
                      <a:pt x="8" y="61"/>
                    </a:lnTo>
                    <a:lnTo>
                      <a:pt x="11" y="65"/>
                    </a:lnTo>
                    <a:lnTo>
                      <a:pt x="15" y="69"/>
                    </a:lnTo>
                    <a:lnTo>
                      <a:pt x="16" y="71"/>
                    </a:lnTo>
                    <a:lnTo>
                      <a:pt x="18" y="72"/>
                    </a:lnTo>
                    <a:lnTo>
                      <a:pt x="20" y="75"/>
                    </a:lnTo>
                    <a:lnTo>
                      <a:pt x="24" y="76"/>
                    </a:lnTo>
                    <a:lnTo>
                      <a:pt x="27" y="77"/>
                    </a:lnTo>
                    <a:lnTo>
                      <a:pt x="30" y="77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5" y="75"/>
                    </a:lnTo>
                    <a:lnTo>
                      <a:pt x="37" y="72"/>
                    </a:lnTo>
                    <a:lnTo>
                      <a:pt x="40" y="68"/>
                    </a:lnTo>
                    <a:lnTo>
                      <a:pt x="42" y="64"/>
                    </a:lnTo>
                    <a:lnTo>
                      <a:pt x="44" y="57"/>
                    </a:lnTo>
                    <a:lnTo>
                      <a:pt x="44" y="50"/>
                    </a:lnTo>
                    <a:lnTo>
                      <a:pt x="42" y="43"/>
                    </a:lnTo>
                    <a:lnTo>
                      <a:pt x="41" y="35"/>
                    </a:lnTo>
                    <a:lnTo>
                      <a:pt x="40" y="28"/>
                    </a:lnTo>
                    <a:lnTo>
                      <a:pt x="37" y="21"/>
                    </a:lnTo>
                    <a:lnTo>
                      <a:pt x="34" y="17"/>
                    </a:lnTo>
                    <a:lnTo>
                      <a:pt x="29" y="7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7" name="Freeform 1387"/>
              <p:cNvSpPr>
                <a:spLocks/>
              </p:cNvSpPr>
              <p:nvPr userDrawn="1"/>
            </p:nvSpPr>
            <p:spPr bwMode="auto">
              <a:xfrm>
                <a:off x="2917" y="2732"/>
                <a:ext cx="21" cy="37"/>
              </a:xfrm>
              <a:custGeom>
                <a:avLst/>
                <a:gdLst>
                  <a:gd name="T0" fmla="*/ 0 w 43"/>
                  <a:gd name="T1" fmla="*/ 0 h 76"/>
                  <a:gd name="T2" fmla="*/ 0 w 43"/>
                  <a:gd name="T3" fmla="*/ 0 h 76"/>
                  <a:gd name="T4" fmla="*/ 0 w 43"/>
                  <a:gd name="T5" fmla="*/ 0 h 76"/>
                  <a:gd name="T6" fmla="*/ 0 w 43"/>
                  <a:gd name="T7" fmla="*/ 0 h 76"/>
                  <a:gd name="T8" fmla="*/ 0 w 43"/>
                  <a:gd name="T9" fmla="*/ 0 h 76"/>
                  <a:gd name="T10" fmla="*/ 0 w 43"/>
                  <a:gd name="T11" fmla="*/ 0 h 76"/>
                  <a:gd name="T12" fmla="*/ 0 w 43"/>
                  <a:gd name="T13" fmla="*/ 0 h 76"/>
                  <a:gd name="T14" fmla="*/ 0 w 43"/>
                  <a:gd name="T15" fmla="*/ 0 h 76"/>
                  <a:gd name="T16" fmla="*/ 0 w 43"/>
                  <a:gd name="T17" fmla="*/ 0 h 76"/>
                  <a:gd name="T18" fmla="*/ 0 w 43"/>
                  <a:gd name="T19" fmla="*/ 0 h 76"/>
                  <a:gd name="T20" fmla="*/ 0 w 43"/>
                  <a:gd name="T21" fmla="*/ 0 h 76"/>
                  <a:gd name="T22" fmla="*/ 0 w 43"/>
                  <a:gd name="T23" fmla="*/ 0 h 76"/>
                  <a:gd name="T24" fmla="*/ 0 w 43"/>
                  <a:gd name="T25" fmla="*/ 0 h 76"/>
                  <a:gd name="T26" fmla="*/ 0 w 43"/>
                  <a:gd name="T27" fmla="*/ 0 h 76"/>
                  <a:gd name="T28" fmla="*/ 0 w 43"/>
                  <a:gd name="T29" fmla="*/ 0 h 76"/>
                  <a:gd name="T30" fmla="*/ 0 w 43"/>
                  <a:gd name="T31" fmla="*/ 0 h 76"/>
                  <a:gd name="T32" fmla="*/ 0 w 43"/>
                  <a:gd name="T33" fmla="*/ 0 h 76"/>
                  <a:gd name="T34" fmla="*/ 0 w 43"/>
                  <a:gd name="T35" fmla="*/ 0 h 76"/>
                  <a:gd name="T36" fmla="*/ 0 w 43"/>
                  <a:gd name="T37" fmla="*/ 0 h 76"/>
                  <a:gd name="T38" fmla="*/ 0 w 43"/>
                  <a:gd name="T39" fmla="*/ 0 h 76"/>
                  <a:gd name="T40" fmla="*/ 0 w 43"/>
                  <a:gd name="T41" fmla="*/ 0 h 76"/>
                  <a:gd name="T42" fmla="*/ 0 w 43"/>
                  <a:gd name="T43" fmla="*/ 0 h 76"/>
                  <a:gd name="T44" fmla="*/ 0 w 43"/>
                  <a:gd name="T45" fmla="*/ 0 h 76"/>
                  <a:gd name="T46" fmla="*/ 0 w 43"/>
                  <a:gd name="T47" fmla="*/ 0 h 76"/>
                  <a:gd name="T48" fmla="*/ 0 w 43"/>
                  <a:gd name="T49" fmla="*/ 0 h 76"/>
                  <a:gd name="T50" fmla="*/ 0 w 43"/>
                  <a:gd name="T51" fmla="*/ 0 h 76"/>
                  <a:gd name="T52" fmla="*/ 0 w 43"/>
                  <a:gd name="T53" fmla="*/ 0 h 76"/>
                  <a:gd name="T54" fmla="*/ 0 w 43"/>
                  <a:gd name="T55" fmla="*/ 0 h 76"/>
                  <a:gd name="T56" fmla="*/ 0 w 43"/>
                  <a:gd name="T57" fmla="*/ 0 h 76"/>
                  <a:gd name="T58" fmla="*/ 0 w 43"/>
                  <a:gd name="T59" fmla="*/ 0 h 76"/>
                  <a:gd name="T60" fmla="*/ 0 w 43"/>
                  <a:gd name="T61" fmla="*/ 0 h 76"/>
                  <a:gd name="T62" fmla="*/ 0 w 43"/>
                  <a:gd name="T63" fmla="*/ 0 h 76"/>
                  <a:gd name="T64" fmla="*/ 0 w 43"/>
                  <a:gd name="T65" fmla="*/ 0 h 76"/>
                  <a:gd name="T66" fmla="*/ 0 w 43"/>
                  <a:gd name="T67" fmla="*/ 0 h 76"/>
                  <a:gd name="T68" fmla="*/ 0 w 43"/>
                  <a:gd name="T69" fmla="*/ 0 h 76"/>
                  <a:gd name="T70" fmla="*/ 0 w 43"/>
                  <a:gd name="T71" fmla="*/ 0 h 76"/>
                  <a:gd name="T72" fmla="*/ 0 w 43"/>
                  <a:gd name="T73" fmla="*/ 0 h 76"/>
                  <a:gd name="T74" fmla="*/ 0 w 43"/>
                  <a:gd name="T75" fmla="*/ 0 h 76"/>
                  <a:gd name="T76" fmla="*/ 0 w 43"/>
                  <a:gd name="T77" fmla="*/ 0 h 76"/>
                  <a:gd name="T78" fmla="*/ 0 w 43"/>
                  <a:gd name="T79" fmla="*/ 0 h 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3" h="76">
                    <a:moveTo>
                      <a:pt x="16" y="0"/>
                    </a:move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2" y="37"/>
                    </a:lnTo>
                    <a:lnTo>
                      <a:pt x="3" y="44"/>
                    </a:lnTo>
                    <a:lnTo>
                      <a:pt x="5" y="51"/>
                    </a:lnTo>
                    <a:lnTo>
                      <a:pt x="7" y="56"/>
                    </a:lnTo>
                    <a:lnTo>
                      <a:pt x="10" y="62"/>
                    </a:lnTo>
                    <a:lnTo>
                      <a:pt x="13" y="66"/>
                    </a:lnTo>
                    <a:lnTo>
                      <a:pt x="16" y="70"/>
                    </a:lnTo>
                    <a:lnTo>
                      <a:pt x="18" y="73"/>
                    </a:lnTo>
                    <a:lnTo>
                      <a:pt x="22" y="74"/>
                    </a:lnTo>
                    <a:lnTo>
                      <a:pt x="25" y="76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8" y="70"/>
                    </a:lnTo>
                    <a:lnTo>
                      <a:pt x="40" y="66"/>
                    </a:lnTo>
                    <a:lnTo>
                      <a:pt x="42" y="61"/>
                    </a:lnTo>
                    <a:lnTo>
                      <a:pt x="43" y="54"/>
                    </a:lnTo>
                    <a:lnTo>
                      <a:pt x="43" y="47"/>
                    </a:lnTo>
                    <a:lnTo>
                      <a:pt x="42" y="40"/>
                    </a:lnTo>
                    <a:lnTo>
                      <a:pt x="40" y="32"/>
                    </a:lnTo>
                    <a:lnTo>
                      <a:pt x="39" y="2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8" name="Freeform 1388"/>
              <p:cNvSpPr>
                <a:spLocks/>
              </p:cNvSpPr>
              <p:nvPr userDrawn="1"/>
            </p:nvSpPr>
            <p:spPr bwMode="auto">
              <a:xfrm>
                <a:off x="2981" y="2916"/>
                <a:ext cx="22" cy="39"/>
              </a:xfrm>
              <a:custGeom>
                <a:avLst/>
                <a:gdLst>
                  <a:gd name="T0" fmla="*/ 1 w 44"/>
                  <a:gd name="T1" fmla="*/ 0 h 77"/>
                  <a:gd name="T2" fmla="*/ 1 w 44"/>
                  <a:gd name="T3" fmla="*/ 0 h 77"/>
                  <a:gd name="T4" fmla="*/ 1 w 44"/>
                  <a:gd name="T5" fmla="*/ 1 h 77"/>
                  <a:gd name="T6" fmla="*/ 1 w 44"/>
                  <a:gd name="T7" fmla="*/ 1 h 77"/>
                  <a:gd name="T8" fmla="*/ 1 w 44"/>
                  <a:gd name="T9" fmla="*/ 1 h 77"/>
                  <a:gd name="T10" fmla="*/ 1 w 44"/>
                  <a:gd name="T11" fmla="*/ 1 h 77"/>
                  <a:gd name="T12" fmla="*/ 1 w 44"/>
                  <a:gd name="T13" fmla="*/ 1 h 77"/>
                  <a:gd name="T14" fmla="*/ 1 w 44"/>
                  <a:gd name="T15" fmla="*/ 1 h 77"/>
                  <a:gd name="T16" fmla="*/ 1 w 44"/>
                  <a:gd name="T17" fmla="*/ 1 h 77"/>
                  <a:gd name="T18" fmla="*/ 0 w 44"/>
                  <a:gd name="T19" fmla="*/ 1 h 77"/>
                  <a:gd name="T20" fmla="*/ 0 w 44"/>
                  <a:gd name="T21" fmla="*/ 1 h 77"/>
                  <a:gd name="T22" fmla="*/ 0 w 44"/>
                  <a:gd name="T23" fmla="*/ 1 h 77"/>
                  <a:gd name="T24" fmla="*/ 1 w 44"/>
                  <a:gd name="T25" fmla="*/ 1 h 77"/>
                  <a:gd name="T26" fmla="*/ 1 w 44"/>
                  <a:gd name="T27" fmla="*/ 1 h 77"/>
                  <a:gd name="T28" fmla="*/ 1 w 44"/>
                  <a:gd name="T29" fmla="*/ 1 h 77"/>
                  <a:gd name="T30" fmla="*/ 1 w 44"/>
                  <a:gd name="T31" fmla="*/ 1 h 77"/>
                  <a:gd name="T32" fmla="*/ 1 w 44"/>
                  <a:gd name="T33" fmla="*/ 1 h 77"/>
                  <a:gd name="T34" fmla="*/ 1 w 44"/>
                  <a:gd name="T35" fmla="*/ 1 h 77"/>
                  <a:gd name="T36" fmla="*/ 1 w 44"/>
                  <a:gd name="T37" fmla="*/ 1 h 77"/>
                  <a:gd name="T38" fmla="*/ 1 w 44"/>
                  <a:gd name="T39" fmla="*/ 1 h 77"/>
                  <a:gd name="T40" fmla="*/ 1 w 44"/>
                  <a:gd name="T41" fmla="*/ 1 h 77"/>
                  <a:gd name="T42" fmla="*/ 1 w 44"/>
                  <a:gd name="T43" fmla="*/ 1 h 77"/>
                  <a:gd name="T44" fmla="*/ 1 w 44"/>
                  <a:gd name="T45" fmla="*/ 1 h 77"/>
                  <a:gd name="T46" fmla="*/ 1 w 44"/>
                  <a:gd name="T47" fmla="*/ 1 h 77"/>
                  <a:gd name="T48" fmla="*/ 1 w 44"/>
                  <a:gd name="T49" fmla="*/ 1 h 77"/>
                  <a:gd name="T50" fmla="*/ 1 w 44"/>
                  <a:gd name="T51" fmla="*/ 1 h 77"/>
                  <a:gd name="T52" fmla="*/ 1 w 44"/>
                  <a:gd name="T53" fmla="*/ 1 h 77"/>
                  <a:gd name="T54" fmla="*/ 1 w 44"/>
                  <a:gd name="T55" fmla="*/ 1 h 77"/>
                  <a:gd name="T56" fmla="*/ 1 w 44"/>
                  <a:gd name="T57" fmla="*/ 1 h 77"/>
                  <a:gd name="T58" fmla="*/ 1 w 44"/>
                  <a:gd name="T59" fmla="*/ 1 h 77"/>
                  <a:gd name="T60" fmla="*/ 1 w 44"/>
                  <a:gd name="T61" fmla="*/ 1 h 77"/>
                  <a:gd name="T62" fmla="*/ 1 w 44"/>
                  <a:gd name="T63" fmla="*/ 1 h 77"/>
                  <a:gd name="T64" fmla="*/ 1 w 44"/>
                  <a:gd name="T65" fmla="*/ 1 h 77"/>
                  <a:gd name="T66" fmla="*/ 1 w 44"/>
                  <a:gd name="T67" fmla="*/ 1 h 77"/>
                  <a:gd name="T68" fmla="*/ 1 w 44"/>
                  <a:gd name="T69" fmla="*/ 1 h 77"/>
                  <a:gd name="T70" fmla="*/ 1 w 44"/>
                  <a:gd name="T71" fmla="*/ 1 h 77"/>
                  <a:gd name="T72" fmla="*/ 1 w 44"/>
                  <a:gd name="T73" fmla="*/ 1 h 77"/>
                  <a:gd name="T74" fmla="*/ 1 w 44"/>
                  <a:gd name="T75" fmla="*/ 1 h 77"/>
                  <a:gd name="T76" fmla="*/ 1 w 44"/>
                  <a:gd name="T77" fmla="*/ 1 h 77"/>
                  <a:gd name="T78" fmla="*/ 1 w 44"/>
                  <a:gd name="T79" fmla="*/ 1 h 77"/>
                  <a:gd name="T80" fmla="*/ 1 w 44"/>
                  <a:gd name="T81" fmla="*/ 1 h 77"/>
                  <a:gd name="T82" fmla="*/ 1 w 44"/>
                  <a:gd name="T83" fmla="*/ 1 h 77"/>
                  <a:gd name="T84" fmla="*/ 1 w 44"/>
                  <a:gd name="T85" fmla="*/ 0 h 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4" h="77">
                    <a:moveTo>
                      <a:pt x="15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5" y="56"/>
                    </a:lnTo>
                    <a:lnTo>
                      <a:pt x="8" y="60"/>
                    </a:lnTo>
                    <a:lnTo>
                      <a:pt x="11" y="66"/>
                    </a:lnTo>
                    <a:lnTo>
                      <a:pt x="15" y="69"/>
                    </a:lnTo>
                    <a:lnTo>
                      <a:pt x="18" y="73"/>
                    </a:lnTo>
                    <a:lnTo>
                      <a:pt x="20" y="74"/>
                    </a:lnTo>
                    <a:lnTo>
                      <a:pt x="24" y="76"/>
                    </a:lnTo>
                    <a:lnTo>
                      <a:pt x="27" y="77"/>
                    </a:lnTo>
                    <a:lnTo>
                      <a:pt x="30" y="77"/>
                    </a:lnTo>
                    <a:lnTo>
                      <a:pt x="31" y="77"/>
                    </a:lnTo>
                    <a:lnTo>
                      <a:pt x="33" y="76"/>
                    </a:lnTo>
                    <a:lnTo>
                      <a:pt x="34" y="76"/>
                    </a:lnTo>
                    <a:lnTo>
                      <a:pt x="35" y="74"/>
                    </a:lnTo>
                    <a:lnTo>
                      <a:pt x="37" y="71"/>
                    </a:lnTo>
                    <a:lnTo>
                      <a:pt x="40" y="67"/>
                    </a:lnTo>
                    <a:lnTo>
                      <a:pt x="42" y="62"/>
                    </a:lnTo>
                    <a:lnTo>
                      <a:pt x="42" y="56"/>
                    </a:lnTo>
                    <a:lnTo>
                      <a:pt x="44" y="49"/>
                    </a:lnTo>
                    <a:lnTo>
                      <a:pt x="42" y="43"/>
                    </a:lnTo>
                    <a:lnTo>
                      <a:pt x="41" y="34"/>
                    </a:lnTo>
                    <a:lnTo>
                      <a:pt x="40" y="27"/>
                    </a:lnTo>
                    <a:lnTo>
                      <a:pt x="37" y="21"/>
                    </a:lnTo>
                    <a:lnTo>
                      <a:pt x="34" y="16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39" name="Freeform 1389"/>
              <p:cNvSpPr>
                <a:spLocks/>
              </p:cNvSpPr>
              <p:nvPr userDrawn="1"/>
            </p:nvSpPr>
            <p:spPr bwMode="auto">
              <a:xfrm>
                <a:off x="2919" y="2883"/>
                <a:ext cx="21" cy="38"/>
              </a:xfrm>
              <a:custGeom>
                <a:avLst/>
                <a:gdLst>
                  <a:gd name="T0" fmla="*/ 1 w 41"/>
                  <a:gd name="T1" fmla="*/ 0 h 74"/>
                  <a:gd name="T2" fmla="*/ 1 w 41"/>
                  <a:gd name="T3" fmla="*/ 0 h 74"/>
                  <a:gd name="T4" fmla="*/ 1 w 41"/>
                  <a:gd name="T5" fmla="*/ 0 h 74"/>
                  <a:gd name="T6" fmla="*/ 1 w 41"/>
                  <a:gd name="T7" fmla="*/ 0 h 74"/>
                  <a:gd name="T8" fmla="*/ 1 w 41"/>
                  <a:gd name="T9" fmla="*/ 1 h 74"/>
                  <a:gd name="T10" fmla="*/ 1 w 41"/>
                  <a:gd name="T11" fmla="*/ 1 h 74"/>
                  <a:gd name="T12" fmla="*/ 1 w 41"/>
                  <a:gd name="T13" fmla="*/ 1 h 74"/>
                  <a:gd name="T14" fmla="*/ 1 w 41"/>
                  <a:gd name="T15" fmla="*/ 1 h 74"/>
                  <a:gd name="T16" fmla="*/ 0 w 41"/>
                  <a:gd name="T17" fmla="*/ 1 h 74"/>
                  <a:gd name="T18" fmla="*/ 0 w 41"/>
                  <a:gd name="T19" fmla="*/ 1 h 74"/>
                  <a:gd name="T20" fmla="*/ 0 w 41"/>
                  <a:gd name="T21" fmla="*/ 1 h 74"/>
                  <a:gd name="T22" fmla="*/ 1 w 41"/>
                  <a:gd name="T23" fmla="*/ 1 h 74"/>
                  <a:gd name="T24" fmla="*/ 1 w 41"/>
                  <a:gd name="T25" fmla="*/ 1 h 74"/>
                  <a:gd name="T26" fmla="*/ 1 w 41"/>
                  <a:gd name="T27" fmla="*/ 1 h 74"/>
                  <a:gd name="T28" fmla="*/ 1 w 41"/>
                  <a:gd name="T29" fmla="*/ 1 h 74"/>
                  <a:gd name="T30" fmla="*/ 1 w 41"/>
                  <a:gd name="T31" fmla="*/ 1 h 74"/>
                  <a:gd name="T32" fmla="*/ 1 w 41"/>
                  <a:gd name="T33" fmla="*/ 1 h 74"/>
                  <a:gd name="T34" fmla="*/ 1 w 41"/>
                  <a:gd name="T35" fmla="*/ 1 h 74"/>
                  <a:gd name="T36" fmla="*/ 1 w 41"/>
                  <a:gd name="T37" fmla="*/ 1 h 74"/>
                  <a:gd name="T38" fmla="*/ 1 w 41"/>
                  <a:gd name="T39" fmla="*/ 1 h 74"/>
                  <a:gd name="T40" fmla="*/ 1 w 41"/>
                  <a:gd name="T41" fmla="*/ 1 h 74"/>
                  <a:gd name="T42" fmla="*/ 1 w 41"/>
                  <a:gd name="T43" fmla="*/ 1 h 74"/>
                  <a:gd name="T44" fmla="*/ 1 w 41"/>
                  <a:gd name="T45" fmla="*/ 1 h 74"/>
                  <a:gd name="T46" fmla="*/ 1 w 41"/>
                  <a:gd name="T47" fmla="*/ 1 h 74"/>
                  <a:gd name="T48" fmla="*/ 1 w 41"/>
                  <a:gd name="T49" fmla="*/ 1 h 74"/>
                  <a:gd name="T50" fmla="*/ 1 w 41"/>
                  <a:gd name="T51" fmla="*/ 1 h 74"/>
                  <a:gd name="T52" fmla="*/ 1 w 41"/>
                  <a:gd name="T53" fmla="*/ 1 h 74"/>
                  <a:gd name="T54" fmla="*/ 1 w 41"/>
                  <a:gd name="T55" fmla="*/ 1 h 74"/>
                  <a:gd name="T56" fmla="*/ 1 w 41"/>
                  <a:gd name="T57" fmla="*/ 1 h 74"/>
                  <a:gd name="T58" fmla="*/ 1 w 41"/>
                  <a:gd name="T59" fmla="*/ 1 h 74"/>
                  <a:gd name="T60" fmla="*/ 1 w 41"/>
                  <a:gd name="T61" fmla="*/ 1 h 74"/>
                  <a:gd name="T62" fmla="*/ 1 w 41"/>
                  <a:gd name="T63" fmla="*/ 1 h 74"/>
                  <a:gd name="T64" fmla="*/ 1 w 41"/>
                  <a:gd name="T65" fmla="*/ 1 h 74"/>
                  <a:gd name="T66" fmla="*/ 1 w 41"/>
                  <a:gd name="T67" fmla="*/ 1 h 74"/>
                  <a:gd name="T68" fmla="*/ 1 w 41"/>
                  <a:gd name="T69" fmla="*/ 1 h 74"/>
                  <a:gd name="T70" fmla="*/ 1 w 41"/>
                  <a:gd name="T71" fmla="*/ 1 h 74"/>
                  <a:gd name="T72" fmla="*/ 1 w 41"/>
                  <a:gd name="T73" fmla="*/ 0 h 74"/>
                  <a:gd name="T74" fmla="*/ 1 w 41"/>
                  <a:gd name="T75" fmla="*/ 0 h 7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1" h="74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8"/>
                    </a:lnTo>
                    <a:lnTo>
                      <a:pt x="8" y="59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6" y="70"/>
                    </a:lnTo>
                    <a:lnTo>
                      <a:pt x="21" y="71"/>
                    </a:lnTo>
                    <a:lnTo>
                      <a:pt x="23" y="73"/>
                    </a:lnTo>
                    <a:lnTo>
                      <a:pt x="26" y="74"/>
                    </a:lnTo>
                    <a:lnTo>
                      <a:pt x="27" y="73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6" y="69"/>
                    </a:lnTo>
                    <a:lnTo>
                      <a:pt x="37" y="65"/>
                    </a:lnTo>
                    <a:lnTo>
                      <a:pt x="40" y="59"/>
                    </a:lnTo>
                    <a:lnTo>
                      <a:pt x="40" y="54"/>
                    </a:lnTo>
                    <a:lnTo>
                      <a:pt x="41" y="47"/>
                    </a:lnTo>
                    <a:lnTo>
                      <a:pt x="40" y="40"/>
                    </a:lnTo>
                    <a:lnTo>
                      <a:pt x="38" y="32"/>
                    </a:lnTo>
                    <a:lnTo>
                      <a:pt x="37" y="25"/>
                    </a:lnTo>
                    <a:lnTo>
                      <a:pt x="32" y="14"/>
                    </a:lnTo>
                    <a:lnTo>
                      <a:pt x="29" y="10"/>
                    </a:lnTo>
                    <a:lnTo>
                      <a:pt x="26" y="7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0" name="Freeform 1390"/>
              <p:cNvSpPr>
                <a:spLocks/>
              </p:cNvSpPr>
              <p:nvPr userDrawn="1"/>
            </p:nvSpPr>
            <p:spPr bwMode="auto">
              <a:xfrm>
                <a:off x="2983" y="3068"/>
                <a:ext cx="21" cy="38"/>
              </a:xfrm>
              <a:custGeom>
                <a:avLst/>
                <a:gdLst>
                  <a:gd name="T0" fmla="*/ 0 w 43"/>
                  <a:gd name="T1" fmla="*/ 0 h 75"/>
                  <a:gd name="T2" fmla="*/ 0 w 43"/>
                  <a:gd name="T3" fmla="*/ 0 h 75"/>
                  <a:gd name="T4" fmla="*/ 0 w 43"/>
                  <a:gd name="T5" fmla="*/ 0 h 75"/>
                  <a:gd name="T6" fmla="*/ 0 w 43"/>
                  <a:gd name="T7" fmla="*/ 0 h 75"/>
                  <a:gd name="T8" fmla="*/ 0 w 43"/>
                  <a:gd name="T9" fmla="*/ 1 h 75"/>
                  <a:gd name="T10" fmla="*/ 0 w 43"/>
                  <a:gd name="T11" fmla="*/ 1 h 75"/>
                  <a:gd name="T12" fmla="*/ 0 w 43"/>
                  <a:gd name="T13" fmla="*/ 1 h 75"/>
                  <a:gd name="T14" fmla="*/ 0 w 43"/>
                  <a:gd name="T15" fmla="*/ 1 h 75"/>
                  <a:gd name="T16" fmla="*/ 0 w 43"/>
                  <a:gd name="T17" fmla="*/ 1 h 75"/>
                  <a:gd name="T18" fmla="*/ 0 w 43"/>
                  <a:gd name="T19" fmla="*/ 1 h 75"/>
                  <a:gd name="T20" fmla="*/ 0 w 43"/>
                  <a:gd name="T21" fmla="*/ 1 h 75"/>
                  <a:gd name="T22" fmla="*/ 0 w 43"/>
                  <a:gd name="T23" fmla="*/ 1 h 75"/>
                  <a:gd name="T24" fmla="*/ 0 w 43"/>
                  <a:gd name="T25" fmla="*/ 1 h 75"/>
                  <a:gd name="T26" fmla="*/ 0 w 43"/>
                  <a:gd name="T27" fmla="*/ 1 h 75"/>
                  <a:gd name="T28" fmla="*/ 0 w 43"/>
                  <a:gd name="T29" fmla="*/ 1 h 75"/>
                  <a:gd name="T30" fmla="*/ 0 w 43"/>
                  <a:gd name="T31" fmla="*/ 1 h 75"/>
                  <a:gd name="T32" fmla="*/ 0 w 43"/>
                  <a:gd name="T33" fmla="*/ 1 h 75"/>
                  <a:gd name="T34" fmla="*/ 0 w 43"/>
                  <a:gd name="T35" fmla="*/ 1 h 75"/>
                  <a:gd name="T36" fmla="*/ 0 w 43"/>
                  <a:gd name="T37" fmla="*/ 1 h 75"/>
                  <a:gd name="T38" fmla="*/ 0 w 43"/>
                  <a:gd name="T39" fmla="*/ 1 h 75"/>
                  <a:gd name="T40" fmla="*/ 0 w 43"/>
                  <a:gd name="T41" fmla="*/ 1 h 75"/>
                  <a:gd name="T42" fmla="*/ 0 w 43"/>
                  <a:gd name="T43" fmla="*/ 1 h 75"/>
                  <a:gd name="T44" fmla="*/ 0 w 43"/>
                  <a:gd name="T45" fmla="*/ 1 h 75"/>
                  <a:gd name="T46" fmla="*/ 0 w 43"/>
                  <a:gd name="T47" fmla="*/ 1 h 75"/>
                  <a:gd name="T48" fmla="*/ 0 w 43"/>
                  <a:gd name="T49" fmla="*/ 1 h 75"/>
                  <a:gd name="T50" fmla="*/ 0 w 43"/>
                  <a:gd name="T51" fmla="*/ 1 h 75"/>
                  <a:gd name="T52" fmla="*/ 0 w 43"/>
                  <a:gd name="T53" fmla="*/ 1 h 75"/>
                  <a:gd name="T54" fmla="*/ 0 w 43"/>
                  <a:gd name="T55" fmla="*/ 1 h 75"/>
                  <a:gd name="T56" fmla="*/ 0 w 43"/>
                  <a:gd name="T57" fmla="*/ 1 h 75"/>
                  <a:gd name="T58" fmla="*/ 0 w 43"/>
                  <a:gd name="T59" fmla="*/ 1 h 75"/>
                  <a:gd name="T60" fmla="*/ 0 w 43"/>
                  <a:gd name="T61" fmla="*/ 1 h 75"/>
                  <a:gd name="T62" fmla="*/ 0 w 43"/>
                  <a:gd name="T63" fmla="*/ 1 h 75"/>
                  <a:gd name="T64" fmla="*/ 0 w 43"/>
                  <a:gd name="T65" fmla="*/ 1 h 75"/>
                  <a:gd name="T66" fmla="*/ 0 w 43"/>
                  <a:gd name="T67" fmla="*/ 1 h 75"/>
                  <a:gd name="T68" fmla="*/ 0 w 43"/>
                  <a:gd name="T69" fmla="*/ 1 h 75"/>
                  <a:gd name="T70" fmla="*/ 0 w 43"/>
                  <a:gd name="T71" fmla="*/ 1 h 75"/>
                  <a:gd name="T72" fmla="*/ 0 w 43"/>
                  <a:gd name="T73" fmla="*/ 1 h 75"/>
                  <a:gd name="T74" fmla="*/ 0 w 43"/>
                  <a:gd name="T75" fmla="*/ 1 h 75"/>
                  <a:gd name="T76" fmla="*/ 0 w 43"/>
                  <a:gd name="T77" fmla="*/ 1 h 75"/>
                  <a:gd name="T78" fmla="*/ 0 w 43"/>
                  <a:gd name="T79" fmla="*/ 1 h 75"/>
                  <a:gd name="T80" fmla="*/ 0 w 43"/>
                  <a:gd name="T81" fmla="*/ 0 h 75"/>
                  <a:gd name="T82" fmla="*/ 0 w 43"/>
                  <a:gd name="T83" fmla="*/ 0 h 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" h="75">
                    <a:moveTo>
                      <a:pt x="16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47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18" y="70"/>
                    </a:lnTo>
                    <a:lnTo>
                      <a:pt x="21" y="73"/>
                    </a:lnTo>
                    <a:lnTo>
                      <a:pt x="25" y="74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32" y="74"/>
                    </a:lnTo>
                    <a:lnTo>
                      <a:pt x="33" y="74"/>
                    </a:lnTo>
                    <a:lnTo>
                      <a:pt x="35" y="74"/>
                    </a:lnTo>
                    <a:lnTo>
                      <a:pt x="38" y="71"/>
                    </a:lnTo>
                    <a:lnTo>
                      <a:pt x="40" y="67"/>
                    </a:lnTo>
                    <a:lnTo>
                      <a:pt x="42" y="62"/>
                    </a:lnTo>
                    <a:lnTo>
                      <a:pt x="43" y="56"/>
                    </a:lnTo>
                    <a:lnTo>
                      <a:pt x="43" y="49"/>
                    </a:lnTo>
                    <a:lnTo>
                      <a:pt x="43" y="42"/>
                    </a:lnTo>
                    <a:lnTo>
                      <a:pt x="42" y="34"/>
                    </a:lnTo>
                    <a:lnTo>
                      <a:pt x="39" y="27"/>
                    </a:lnTo>
                    <a:lnTo>
                      <a:pt x="38" y="22"/>
                    </a:lnTo>
                    <a:lnTo>
                      <a:pt x="35" y="16"/>
                    </a:lnTo>
                    <a:lnTo>
                      <a:pt x="32" y="11"/>
                    </a:lnTo>
                    <a:lnTo>
                      <a:pt x="28" y="8"/>
                    </a:lnTo>
                    <a:lnTo>
                      <a:pt x="25" y="4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1" name="Freeform 1391"/>
              <p:cNvSpPr>
                <a:spLocks/>
              </p:cNvSpPr>
              <p:nvPr userDrawn="1"/>
            </p:nvSpPr>
            <p:spPr bwMode="auto">
              <a:xfrm>
                <a:off x="2858" y="2704"/>
                <a:ext cx="20" cy="36"/>
              </a:xfrm>
              <a:custGeom>
                <a:avLst/>
                <a:gdLst>
                  <a:gd name="T0" fmla="*/ 1 w 40"/>
                  <a:gd name="T1" fmla="*/ 0 h 73"/>
                  <a:gd name="T2" fmla="*/ 1 w 40"/>
                  <a:gd name="T3" fmla="*/ 0 h 73"/>
                  <a:gd name="T4" fmla="*/ 1 w 40"/>
                  <a:gd name="T5" fmla="*/ 0 h 73"/>
                  <a:gd name="T6" fmla="*/ 1 w 40"/>
                  <a:gd name="T7" fmla="*/ 0 h 73"/>
                  <a:gd name="T8" fmla="*/ 1 w 40"/>
                  <a:gd name="T9" fmla="*/ 0 h 73"/>
                  <a:gd name="T10" fmla="*/ 1 w 40"/>
                  <a:gd name="T11" fmla="*/ 0 h 73"/>
                  <a:gd name="T12" fmla="*/ 1 w 40"/>
                  <a:gd name="T13" fmla="*/ 0 h 73"/>
                  <a:gd name="T14" fmla="*/ 1 w 40"/>
                  <a:gd name="T15" fmla="*/ 0 h 73"/>
                  <a:gd name="T16" fmla="*/ 0 w 40"/>
                  <a:gd name="T17" fmla="*/ 0 h 73"/>
                  <a:gd name="T18" fmla="*/ 0 w 40"/>
                  <a:gd name="T19" fmla="*/ 0 h 73"/>
                  <a:gd name="T20" fmla="*/ 1 w 40"/>
                  <a:gd name="T21" fmla="*/ 0 h 73"/>
                  <a:gd name="T22" fmla="*/ 1 w 40"/>
                  <a:gd name="T23" fmla="*/ 0 h 73"/>
                  <a:gd name="T24" fmla="*/ 1 w 40"/>
                  <a:gd name="T25" fmla="*/ 0 h 73"/>
                  <a:gd name="T26" fmla="*/ 1 w 40"/>
                  <a:gd name="T27" fmla="*/ 0 h 73"/>
                  <a:gd name="T28" fmla="*/ 1 w 40"/>
                  <a:gd name="T29" fmla="*/ 0 h 73"/>
                  <a:gd name="T30" fmla="*/ 1 w 40"/>
                  <a:gd name="T31" fmla="*/ 0 h 73"/>
                  <a:gd name="T32" fmla="*/ 1 w 40"/>
                  <a:gd name="T33" fmla="*/ 0 h 73"/>
                  <a:gd name="T34" fmla="*/ 1 w 40"/>
                  <a:gd name="T35" fmla="*/ 0 h 73"/>
                  <a:gd name="T36" fmla="*/ 1 w 40"/>
                  <a:gd name="T37" fmla="*/ 0 h 73"/>
                  <a:gd name="T38" fmla="*/ 1 w 40"/>
                  <a:gd name="T39" fmla="*/ 0 h 73"/>
                  <a:gd name="T40" fmla="*/ 1 w 40"/>
                  <a:gd name="T41" fmla="*/ 0 h 73"/>
                  <a:gd name="T42" fmla="*/ 1 w 40"/>
                  <a:gd name="T43" fmla="*/ 0 h 73"/>
                  <a:gd name="T44" fmla="*/ 1 w 40"/>
                  <a:gd name="T45" fmla="*/ 0 h 73"/>
                  <a:gd name="T46" fmla="*/ 1 w 40"/>
                  <a:gd name="T47" fmla="*/ 0 h 73"/>
                  <a:gd name="T48" fmla="*/ 1 w 40"/>
                  <a:gd name="T49" fmla="*/ 0 h 73"/>
                  <a:gd name="T50" fmla="*/ 1 w 40"/>
                  <a:gd name="T51" fmla="*/ 0 h 73"/>
                  <a:gd name="T52" fmla="*/ 1 w 40"/>
                  <a:gd name="T53" fmla="*/ 0 h 73"/>
                  <a:gd name="T54" fmla="*/ 1 w 40"/>
                  <a:gd name="T55" fmla="*/ 0 h 73"/>
                  <a:gd name="T56" fmla="*/ 1 w 40"/>
                  <a:gd name="T57" fmla="*/ 0 h 73"/>
                  <a:gd name="T58" fmla="*/ 1 w 40"/>
                  <a:gd name="T59" fmla="*/ 0 h 73"/>
                  <a:gd name="T60" fmla="*/ 1 w 40"/>
                  <a:gd name="T61" fmla="*/ 0 h 73"/>
                  <a:gd name="T62" fmla="*/ 1 w 40"/>
                  <a:gd name="T63" fmla="*/ 0 h 73"/>
                  <a:gd name="T64" fmla="*/ 1 w 40"/>
                  <a:gd name="T65" fmla="*/ 0 h 73"/>
                  <a:gd name="T66" fmla="*/ 1 w 40"/>
                  <a:gd name="T67" fmla="*/ 0 h 73"/>
                  <a:gd name="T68" fmla="*/ 1 w 40"/>
                  <a:gd name="T69" fmla="*/ 0 h 73"/>
                  <a:gd name="T70" fmla="*/ 1 w 40"/>
                  <a:gd name="T71" fmla="*/ 0 h 73"/>
                  <a:gd name="T72" fmla="*/ 1 w 40"/>
                  <a:gd name="T73" fmla="*/ 0 h 73"/>
                  <a:gd name="T74" fmla="*/ 1 w 40"/>
                  <a:gd name="T75" fmla="*/ 0 h 7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" h="73">
                    <a:moveTo>
                      <a:pt x="14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3" y="43"/>
                    </a:lnTo>
                    <a:lnTo>
                      <a:pt x="4" y="50"/>
                    </a:lnTo>
                    <a:lnTo>
                      <a:pt x="8" y="59"/>
                    </a:lnTo>
                    <a:lnTo>
                      <a:pt x="11" y="63"/>
                    </a:lnTo>
                    <a:lnTo>
                      <a:pt x="14" y="67"/>
                    </a:lnTo>
                    <a:lnTo>
                      <a:pt x="21" y="72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28" y="73"/>
                    </a:lnTo>
                    <a:lnTo>
                      <a:pt x="29" y="72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9" y="58"/>
                    </a:lnTo>
                    <a:lnTo>
                      <a:pt x="40" y="51"/>
                    </a:lnTo>
                    <a:lnTo>
                      <a:pt x="40" y="44"/>
                    </a:lnTo>
                    <a:lnTo>
                      <a:pt x="40" y="37"/>
                    </a:lnTo>
                    <a:lnTo>
                      <a:pt x="39" y="30"/>
                    </a:lnTo>
                    <a:lnTo>
                      <a:pt x="36" y="23"/>
                    </a:lnTo>
                    <a:lnTo>
                      <a:pt x="32" y="12"/>
                    </a:lnTo>
                    <a:lnTo>
                      <a:pt x="29" y="8"/>
                    </a:lnTo>
                    <a:lnTo>
                      <a:pt x="26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2" name="Freeform 1392"/>
              <p:cNvSpPr>
                <a:spLocks/>
              </p:cNvSpPr>
              <p:nvPr userDrawn="1"/>
            </p:nvSpPr>
            <p:spPr bwMode="auto">
              <a:xfrm>
                <a:off x="2899" y="2823"/>
                <a:ext cx="20" cy="36"/>
              </a:xfrm>
              <a:custGeom>
                <a:avLst/>
                <a:gdLst>
                  <a:gd name="T0" fmla="*/ 1 w 40"/>
                  <a:gd name="T1" fmla="*/ 0 h 73"/>
                  <a:gd name="T2" fmla="*/ 1 w 40"/>
                  <a:gd name="T3" fmla="*/ 0 h 73"/>
                  <a:gd name="T4" fmla="*/ 1 w 40"/>
                  <a:gd name="T5" fmla="*/ 0 h 73"/>
                  <a:gd name="T6" fmla="*/ 1 w 40"/>
                  <a:gd name="T7" fmla="*/ 0 h 73"/>
                  <a:gd name="T8" fmla="*/ 1 w 40"/>
                  <a:gd name="T9" fmla="*/ 0 h 73"/>
                  <a:gd name="T10" fmla="*/ 1 w 40"/>
                  <a:gd name="T11" fmla="*/ 0 h 73"/>
                  <a:gd name="T12" fmla="*/ 0 w 40"/>
                  <a:gd name="T13" fmla="*/ 0 h 73"/>
                  <a:gd name="T14" fmla="*/ 0 w 40"/>
                  <a:gd name="T15" fmla="*/ 0 h 73"/>
                  <a:gd name="T16" fmla="*/ 0 w 40"/>
                  <a:gd name="T17" fmla="*/ 0 h 73"/>
                  <a:gd name="T18" fmla="*/ 0 w 40"/>
                  <a:gd name="T19" fmla="*/ 0 h 73"/>
                  <a:gd name="T20" fmla="*/ 1 w 40"/>
                  <a:gd name="T21" fmla="*/ 0 h 73"/>
                  <a:gd name="T22" fmla="*/ 1 w 40"/>
                  <a:gd name="T23" fmla="*/ 0 h 73"/>
                  <a:gd name="T24" fmla="*/ 1 w 40"/>
                  <a:gd name="T25" fmla="*/ 0 h 73"/>
                  <a:gd name="T26" fmla="*/ 1 w 40"/>
                  <a:gd name="T27" fmla="*/ 0 h 73"/>
                  <a:gd name="T28" fmla="*/ 1 w 40"/>
                  <a:gd name="T29" fmla="*/ 0 h 73"/>
                  <a:gd name="T30" fmla="*/ 1 w 40"/>
                  <a:gd name="T31" fmla="*/ 0 h 73"/>
                  <a:gd name="T32" fmla="*/ 1 w 40"/>
                  <a:gd name="T33" fmla="*/ 0 h 73"/>
                  <a:gd name="T34" fmla="*/ 1 w 40"/>
                  <a:gd name="T35" fmla="*/ 0 h 73"/>
                  <a:gd name="T36" fmla="*/ 1 w 40"/>
                  <a:gd name="T37" fmla="*/ 0 h 73"/>
                  <a:gd name="T38" fmla="*/ 1 w 40"/>
                  <a:gd name="T39" fmla="*/ 0 h 73"/>
                  <a:gd name="T40" fmla="*/ 1 w 40"/>
                  <a:gd name="T41" fmla="*/ 0 h 73"/>
                  <a:gd name="T42" fmla="*/ 1 w 40"/>
                  <a:gd name="T43" fmla="*/ 0 h 73"/>
                  <a:gd name="T44" fmla="*/ 1 w 40"/>
                  <a:gd name="T45" fmla="*/ 0 h 73"/>
                  <a:gd name="T46" fmla="*/ 1 w 40"/>
                  <a:gd name="T47" fmla="*/ 0 h 73"/>
                  <a:gd name="T48" fmla="*/ 1 w 40"/>
                  <a:gd name="T49" fmla="*/ 0 h 73"/>
                  <a:gd name="T50" fmla="*/ 1 w 40"/>
                  <a:gd name="T51" fmla="*/ 0 h 73"/>
                  <a:gd name="T52" fmla="*/ 1 w 40"/>
                  <a:gd name="T53" fmla="*/ 0 h 73"/>
                  <a:gd name="T54" fmla="*/ 1 w 40"/>
                  <a:gd name="T55" fmla="*/ 0 h 73"/>
                  <a:gd name="T56" fmla="*/ 1 w 40"/>
                  <a:gd name="T57" fmla="*/ 0 h 73"/>
                  <a:gd name="T58" fmla="*/ 1 w 40"/>
                  <a:gd name="T59" fmla="*/ 0 h 73"/>
                  <a:gd name="T60" fmla="*/ 1 w 40"/>
                  <a:gd name="T61" fmla="*/ 0 h 73"/>
                  <a:gd name="T62" fmla="*/ 1 w 40"/>
                  <a:gd name="T63" fmla="*/ 0 h 73"/>
                  <a:gd name="T64" fmla="*/ 1 w 40"/>
                  <a:gd name="T65" fmla="*/ 0 h 73"/>
                  <a:gd name="T66" fmla="*/ 1 w 40"/>
                  <a:gd name="T67" fmla="*/ 0 h 73"/>
                  <a:gd name="T68" fmla="*/ 1 w 40"/>
                  <a:gd name="T69" fmla="*/ 0 h 73"/>
                  <a:gd name="T70" fmla="*/ 1 w 40"/>
                  <a:gd name="T71" fmla="*/ 0 h 73"/>
                  <a:gd name="T72" fmla="*/ 1 w 40"/>
                  <a:gd name="T73" fmla="*/ 0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" h="73">
                    <a:moveTo>
                      <a:pt x="13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2" y="48"/>
                    </a:lnTo>
                    <a:lnTo>
                      <a:pt x="8" y="59"/>
                    </a:lnTo>
                    <a:lnTo>
                      <a:pt x="13" y="67"/>
                    </a:lnTo>
                    <a:lnTo>
                      <a:pt x="16" y="70"/>
                    </a:lnTo>
                    <a:lnTo>
                      <a:pt x="19" y="71"/>
                    </a:lnTo>
                    <a:lnTo>
                      <a:pt x="23" y="73"/>
                    </a:lnTo>
                    <a:lnTo>
                      <a:pt x="26" y="73"/>
                    </a:lnTo>
                    <a:lnTo>
                      <a:pt x="27" y="73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1" y="71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8" y="59"/>
                    </a:lnTo>
                    <a:lnTo>
                      <a:pt x="40" y="52"/>
                    </a:lnTo>
                    <a:lnTo>
                      <a:pt x="40" y="45"/>
                    </a:lnTo>
                    <a:lnTo>
                      <a:pt x="40" y="38"/>
                    </a:lnTo>
                    <a:lnTo>
                      <a:pt x="38" y="32"/>
                    </a:lnTo>
                    <a:lnTo>
                      <a:pt x="35" y="25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6" y="5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3" name="Freeform 1393"/>
              <p:cNvSpPr>
                <a:spLocks/>
              </p:cNvSpPr>
              <p:nvPr userDrawn="1"/>
            </p:nvSpPr>
            <p:spPr bwMode="auto">
              <a:xfrm>
                <a:off x="2961" y="3006"/>
                <a:ext cx="22" cy="38"/>
              </a:xfrm>
              <a:custGeom>
                <a:avLst/>
                <a:gdLst>
                  <a:gd name="T0" fmla="*/ 1 w 42"/>
                  <a:gd name="T1" fmla="*/ 0 h 75"/>
                  <a:gd name="T2" fmla="*/ 1 w 42"/>
                  <a:gd name="T3" fmla="*/ 0 h 75"/>
                  <a:gd name="T4" fmla="*/ 1 w 42"/>
                  <a:gd name="T5" fmla="*/ 0 h 75"/>
                  <a:gd name="T6" fmla="*/ 1 w 42"/>
                  <a:gd name="T7" fmla="*/ 1 h 75"/>
                  <a:gd name="T8" fmla="*/ 1 w 42"/>
                  <a:gd name="T9" fmla="*/ 1 h 75"/>
                  <a:gd name="T10" fmla="*/ 1 w 42"/>
                  <a:gd name="T11" fmla="*/ 1 h 75"/>
                  <a:gd name="T12" fmla="*/ 1 w 42"/>
                  <a:gd name="T13" fmla="*/ 1 h 75"/>
                  <a:gd name="T14" fmla="*/ 1 w 42"/>
                  <a:gd name="T15" fmla="*/ 1 h 75"/>
                  <a:gd name="T16" fmla="*/ 0 w 42"/>
                  <a:gd name="T17" fmla="*/ 1 h 75"/>
                  <a:gd name="T18" fmla="*/ 0 w 42"/>
                  <a:gd name="T19" fmla="*/ 1 h 75"/>
                  <a:gd name="T20" fmla="*/ 0 w 42"/>
                  <a:gd name="T21" fmla="*/ 1 h 75"/>
                  <a:gd name="T22" fmla="*/ 1 w 42"/>
                  <a:gd name="T23" fmla="*/ 1 h 75"/>
                  <a:gd name="T24" fmla="*/ 1 w 42"/>
                  <a:gd name="T25" fmla="*/ 1 h 75"/>
                  <a:gd name="T26" fmla="*/ 1 w 42"/>
                  <a:gd name="T27" fmla="*/ 1 h 75"/>
                  <a:gd name="T28" fmla="*/ 1 w 42"/>
                  <a:gd name="T29" fmla="*/ 1 h 75"/>
                  <a:gd name="T30" fmla="*/ 1 w 42"/>
                  <a:gd name="T31" fmla="*/ 1 h 75"/>
                  <a:gd name="T32" fmla="*/ 1 w 42"/>
                  <a:gd name="T33" fmla="*/ 1 h 75"/>
                  <a:gd name="T34" fmla="*/ 1 w 42"/>
                  <a:gd name="T35" fmla="*/ 1 h 75"/>
                  <a:gd name="T36" fmla="*/ 1 w 42"/>
                  <a:gd name="T37" fmla="*/ 1 h 75"/>
                  <a:gd name="T38" fmla="*/ 1 w 42"/>
                  <a:gd name="T39" fmla="*/ 1 h 75"/>
                  <a:gd name="T40" fmla="*/ 1 w 42"/>
                  <a:gd name="T41" fmla="*/ 1 h 75"/>
                  <a:gd name="T42" fmla="*/ 1 w 42"/>
                  <a:gd name="T43" fmla="*/ 1 h 75"/>
                  <a:gd name="T44" fmla="*/ 1 w 42"/>
                  <a:gd name="T45" fmla="*/ 1 h 75"/>
                  <a:gd name="T46" fmla="*/ 1 w 42"/>
                  <a:gd name="T47" fmla="*/ 1 h 75"/>
                  <a:gd name="T48" fmla="*/ 1 w 42"/>
                  <a:gd name="T49" fmla="*/ 1 h 75"/>
                  <a:gd name="T50" fmla="*/ 1 w 42"/>
                  <a:gd name="T51" fmla="*/ 1 h 75"/>
                  <a:gd name="T52" fmla="*/ 1 w 42"/>
                  <a:gd name="T53" fmla="*/ 1 h 75"/>
                  <a:gd name="T54" fmla="*/ 1 w 42"/>
                  <a:gd name="T55" fmla="*/ 1 h 75"/>
                  <a:gd name="T56" fmla="*/ 1 w 42"/>
                  <a:gd name="T57" fmla="*/ 1 h 75"/>
                  <a:gd name="T58" fmla="*/ 1 w 42"/>
                  <a:gd name="T59" fmla="*/ 1 h 75"/>
                  <a:gd name="T60" fmla="*/ 1 w 42"/>
                  <a:gd name="T61" fmla="*/ 1 h 75"/>
                  <a:gd name="T62" fmla="*/ 1 w 42"/>
                  <a:gd name="T63" fmla="*/ 1 h 75"/>
                  <a:gd name="T64" fmla="*/ 1 w 42"/>
                  <a:gd name="T65" fmla="*/ 1 h 75"/>
                  <a:gd name="T66" fmla="*/ 1 w 42"/>
                  <a:gd name="T67" fmla="*/ 1 h 75"/>
                  <a:gd name="T68" fmla="*/ 1 w 42"/>
                  <a:gd name="T69" fmla="*/ 1 h 75"/>
                  <a:gd name="T70" fmla="*/ 1 w 42"/>
                  <a:gd name="T71" fmla="*/ 1 h 75"/>
                  <a:gd name="T72" fmla="*/ 1 w 42"/>
                  <a:gd name="T73" fmla="*/ 1 h 75"/>
                  <a:gd name="T74" fmla="*/ 1 w 42"/>
                  <a:gd name="T75" fmla="*/ 1 h 75"/>
                  <a:gd name="T76" fmla="*/ 1 w 42"/>
                  <a:gd name="T77" fmla="*/ 1 h 75"/>
                  <a:gd name="T78" fmla="*/ 1 w 42"/>
                  <a:gd name="T79" fmla="*/ 1 h 75"/>
                  <a:gd name="T80" fmla="*/ 1 w 42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" h="75">
                    <a:moveTo>
                      <a:pt x="15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8" y="59"/>
                    </a:lnTo>
                    <a:lnTo>
                      <a:pt x="11" y="63"/>
                    </a:lnTo>
                    <a:lnTo>
                      <a:pt x="15" y="67"/>
                    </a:lnTo>
                    <a:lnTo>
                      <a:pt x="18" y="70"/>
                    </a:lnTo>
                    <a:lnTo>
                      <a:pt x="20" y="73"/>
                    </a:lnTo>
                    <a:lnTo>
                      <a:pt x="25" y="74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30" y="74"/>
                    </a:lnTo>
                    <a:lnTo>
                      <a:pt x="31" y="74"/>
                    </a:lnTo>
                    <a:lnTo>
                      <a:pt x="33" y="74"/>
                    </a:lnTo>
                    <a:lnTo>
                      <a:pt x="37" y="71"/>
                    </a:lnTo>
                    <a:lnTo>
                      <a:pt x="38" y="67"/>
                    </a:lnTo>
                    <a:lnTo>
                      <a:pt x="41" y="62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1" y="41"/>
                    </a:lnTo>
                    <a:lnTo>
                      <a:pt x="40" y="34"/>
                    </a:lnTo>
                    <a:lnTo>
                      <a:pt x="38" y="27"/>
                    </a:lnTo>
                    <a:lnTo>
                      <a:pt x="36" y="20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5" y="4"/>
                    </a:lnTo>
                    <a:lnTo>
                      <a:pt x="20" y="2"/>
                    </a:lnTo>
                    <a:lnTo>
                      <a:pt x="18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4" name="Freeform 1394"/>
              <p:cNvSpPr>
                <a:spLocks/>
              </p:cNvSpPr>
              <p:nvPr userDrawn="1"/>
            </p:nvSpPr>
            <p:spPr bwMode="auto">
              <a:xfrm>
                <a:off x="2878" y="2763"/>
                <a:ext cx="20" cy="37"/>
              </a:xfrm>
              <a:custGeom>
                <a:avLst/>
                <a:gdLst>
                  <a:gd name="T0" fmla="*/ 1 w 40"/>
                  <a:gd name="T1" fmla="*/ 0 h 73"/>
                  <a:gd name="T2" fmla="*/ 1 w 40"/>
                  <a:gd name="T3" fmla="*/ 0 h 73"/>
                  <a:gd name="T4" fmla="*/ 1 w 40"/>
                  <a:gd name="T5" fmla="*/ 0 h 73"/>
                  <a:gd name="T6" fmla="*/ 1 w 40"/>
                  <a:gd name="T7" fmla="*/ 1 h 73"/>
                  <a:gd name="T8" fmla="*/ 1 w 40"/>
                  <a:gd name="T9" fmla="*/ 1 h 73"/>
                  <a:gd name="T10" fmla="*/ 1 w 40"/>
                  <a:gd name="T11" fmla="*/ 1 h 73"/>
                  <a:gd name="T12" fmla="*/ 1 w 40"/>
                  <a:gd name="T13" fmla="*/ 1 h 73"/>
                  <a:gd name="T14" fmla="*/ 1 w 40"/>
                  <a:gd name="T15" fmla="*/ 1 h 73"/>
                  <a:gd name="T16" fmla="*/ 0 w 40"/>
                  <a:gd name="T17" fmla="*/ 1 h 73"/>
                  <a:gd name="T18" fmla="*/ 0 w 40"/>
                  <a:gd name="T19" fmla="*/ 1 h 73"/>
                  <a:gd name="T20" fmla="*/ 0 w 40"/>
                  <a:gd name="T21" fmla="*/ 1 h 73"/>
                  <a:gd name="T22" fmla="*/ 1 w 40"/>
                  <a:gd name="T23" fmla="*/ 1 h 73"/>
                  <a:gd name="T24" fmla="*/ 1 w 40"/>
                  <a:gd name="T25" fmla="*/ 1 h 73"/>
                  <a:gd name="T26" fmla="*/ 1 w 40"/>
                  <a:gd name="T27" fmla="*/ 1 h 73"/>
                  <a:gd name="T28" fmla="*/ 1 w 40"/>
                  <a:gd name="T29" fmla="*/ 1 h 73"/>
                  <a:gd name="T30" fmla="*/ 1 w 40"/>
                  <a:gd name="T31" fmla="*/ 1 h 73"/>
                  <a:gd name="T32" fmla="*/ 1 w 40"/>
                  <a:gd name="T33" fmla="*/ 1 h 73"/>
                  <a:gd name="T34" fmla="*/ 1 w 40"/>
                  <a:gd name="T35" fmla="*/ 1 h 73"/>
                  <a:gd name="T36" fmla="*/ 1 w 40"/>
                  <a:gd name="T37" fmla="*/ 1 h 73"/>
                  <a:gd name="T38" fmla="*/ 1 w 40"/>
                  <a:gd name="T39" fmla="*/ 1 h 73"/>
                  <a:gd name="T40" fmla="*/ 1 w 40"/>
                  <a:gd name="T41" fmla="*/ 1 h 73"/>
                  <a:gd name="T42" fmla="*/ 1 w 40"/>
                  <a:gd name="T43" fmla="*/ 1 h 73"/>
                  <a:gd name="T44" fmla="*/ 1 w 40"/>
                  <a:gd name="T45" fmla="*/ 1 h 73"/>
                  <a:gd name="T46" fmla="*/ 1 w 40"/>
                  <a:gd name="T47" fmla="*/ 1 h 73"/>
                  <a:gd name="T48" fmla="*/ 1 w 40"/>
                  <a:gd name="T49" fmla="*/ 1 h 73"/>
                  <a:gd name="T50" fmla="*/ 1 w 40"/>
                  <a:gd name="T51" fmla="*/ 1 h 73"/>
                  <a:gd name="T52" fmla="*/ 1 w 40"/>
                  <a:gd name="T53" fmla="*/ 1 h 73"/>
                  <a:gd name="T54" fmla="*/ 1 w 40"/>
                  <a:gd name="T55" fmla="*/ 1 h 73"/>
                  <a:gd name="T56" fmla="*/ 1 w 40"/>
                  <a:gd name="T57" fmla="*/ 1 h 73"/>
                  <a:gd name="T58" fmla="*/ 1 w 40"/>
                  <a:gd name="T59" fmla="*/ 1 h 73"/>
                  <a:gd name="T60" fmla="*/ 1 w 40"/>
                  <a:gd name="T61" fmla="*/ 1 h 73"/>
                  <a:gd name="T62" fmla="*/ 1 w 40"/>
                  <a:gd name="T63" fmla="*/ 1 h 73"/>
                  <a:gd name="T64" fmla="*/ 1 w 40"/>
                  <a:gd name="T65" fmla="*/ 1 h 73"/>
                  <a:gd name="T66" fmla="*/ 1 w 40"/>
                  <a:gd name="T67" fmla="*/ 1 h 73"/>
                  <a:gd name="T68" fmla="*/ 1 w 40"/>
                  <a:gd name="T69" fmla="*/ 1 h 73"/>
                  <a:gd name="T70" fmla="*/ 1 w 40"/>
                  <a:gd name="T71" fmla="*/ 1 h 73"/>
                  <a:gd name="T72" fmla="*/ 1 w 40"/>
                  <a:gd name="T73" fmla="*/ 1 h 73"/>
                  <a:gd name="T74" fmla="*/ 1 w 40"/>
                  <a:gd name="T75" fmla="*/ 1 h 73"/>
                  <a:gd name="T76" fmla="*/ 1 w 40"/>
                  <a:gd name="T77" fmla="*/ 0 h 73"/>
                  <a:gd name="T78" fmla="*/ 1 w 40"/>
                  <a:gd name="T79" fmla="*/ 0 h 7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" h="73">
                    <a:moveTo>
                      <a:pt x="14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5" y="50"/>
                    </a:lnTo>
                    <a:lnTo>
                      <a:pt x="9" y="59"/>
                    </a:lnTo>
                    <a:lnTo>
                      <a:pt x="11" y="64"/>
                    </a:lnTo>
                    <a:lnTo>
                      <a:pt x="14" y="68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4" y="73"/>
                    </a:lnTo>
                    <a:lnTo>
                      <a:pt x="27" y="73"/>
                    </a:lnTo>
                    <a:lnTo>
                      <a:pt x="28" y="73"/>
                    </a:lnTo>
                    <a:lnTo>
                      <a:pt x="29" y="73"/>
                    </a:lnTo>
                    <a:lnTo>
                      <a:pt x="31" y="72"/>
                    </a:lnTo>
                    <a:lnTo>
                      <a:pt x="32" y="72"/>
                    </a:lnTo>
                    <a:lnTo>
                      <a:pt x="35" y="68"/>
                    </a:lnTo>
                    <a:lnTo>
                      <a:pt x="38" y="64"/>
                    </a:lnTo>
                    <a:lnTo>
                      <a:pt x="39" y="58"/>
                    </a:lnTo>
                    <a:lnTo>
                      <a:pt x="40" y="53"/>
                    </a:lnTo>
                    <a:lnTo>
                      <a:pt x="40" y="46"/>
                    </a:lnTo>
                    <a:lnTo>
                      <a:pt x="39" y="39"/>
                    </a:lnTo>
                    <a:lnTo>
                      <a:pt x="39" y="32"/>
                    </a:lnTo>
                    <a:lnTo>
                      <a:pt x="36" y="24"/>
                    </a:lnTo>
                    <a:lnTo>
                      <a:pt x="33" y="18"/>
                    </a:lnTo>
                    <a:lnTo>
                      <a:pt x="32" y="14"/>
                    </a:lnTo>
                    <a:lnTo>
                      <a:pt x="29" y="10"/>
                    </a:lnTo>
                    <a:lnTo>
                      <a:pt x="27" y="6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5" name="Freeform 1395"/>
              <p:cNvSpPr>
                <a:spLocks/>
              </p:cNvSpPr>
              <p:nvPr userDrawn="1"/>
            </p:nvSpPr>
            <p:spPr bwMode="auto">
              <a:xfrm>
                <a:off x="2940" y="2944"/>
                <a:ext cx="21" cy="38"/>
              </a:xfrm>
              <a:custGeom>
                <a:avLst/>
                <a:gdLst>
                  <a:gd name="T0" fmla="*/ 0 w 43"/>
                  <a:gd name="T1" fmla="*/ 0 h 76"/>
                  <a:gd name="T2" fmla="*/ 0 w 43"/>
                  <a:gd name="T3" fmla="*/ 0 h 76"/>
                  <a:gd name="T4" fmla="*/ 0 w 43"/>
                  <a:gd name="T5" fmla="*/ 1 h 76"/>
                  <a:gd name="T6" fmla="*/ 0 w 43"/>
                  <a:gd name="T7" fmla="*/ 1 h 76"/>
                  <a:gd name="T8" fmla="*/ 0 w 43"/>
                  <a:gd name="T9" fmla="*/ 1 h 76"/>
                  <a:gd name="T10" fmla="*/ 0 w 43"/>
                  <a:gd name="T11" fmla="*/ 1 h 76"/>
                  <a:gd name="T12" fmla="*/ 0 w 43"/>
                  <a:gd name="T13" fmla="*/ 1 h 76"/>
                  <a:gd name="T14" fmla="*/ 0 w 43"/>
                  <a:gd name="T15" fmla="*/ 1 h 76"/>
                  <a:gd name="T16" fmla="*/ 0 w 43"/>
                  <a:gd name="T17" fmla="*/ 1 h 76"/>
                  <a:gd name="T18" fmla="*/ 0 w 43"/>
                  <a:gd name="T19" fmla="*/ 1 h 76"/>
                  <a:gd name="T20" fmla="*/ 0 w 43"/>
                  <a:gd name="T21" fmla="*/ 1 h 76"/>
                  <a:gd name="T22" fmla="*/ 0 w 43"/>
                  <a:gd name="T23" fmla="*/ 1 h 76"/>
                  <a:gd name="T24" fmla="*/ 0 w 43"/>
                  <a:gd name="T25" fmla="*/ 1 h 76"/>
                  <a:gd name="T26" fmla="*/ 0 w 43"/>
                  <a:gd name="T27" fmla="*/ 1 h 76"/>
                  <a:gd name="T28" fmla="*/ 0 w 43"/>
                  <a:gd name="T29" fmla="*/ 1 h 76"/>
                  <a:gd name="T30" fmla="*/ 0 w 43"/>
                  <a:gd name="T31" fmla="*/ 1 h 76"/>
                  <a:gd name="T32" fmla="*/ 0 w 43"/>
                  <a:gd name="T33" fmla="*/ 1 h 76"/>
                  <a:gd name="T34" fmla="*/ 0 w 43"/>
                  <a:gd name="T35" fmla="*/ 1 h 76"/>
                  <a:gd name="T36" fmla="*/ 0 w 43"/>
                  <a:gd name="T37" fmla="*/ 1 h 76"/>
                  <a:gd name="T38" fmla="*/ 0 w 43"/>
                  <a:gd name="T39" fmla="*/ 1 h 76"/>
                  <a:gd name="T40" fmla="*/ 0 w 43"/>
                  <a:gd name="T41" fmla="*/ 1 h 76"/>
                  <a:gd name="T42" fmla="*/ 0 w 43"/>
                  <a:gd name="T43" fmla="*/ 1 h 76"/>
                  <a:gd name="T44" fmla="*/ 0 w 43"/>
                  <a:gd name="T45" fmla="*/ 1 h 76"/>
                  <a:gd name="T46" fmla="*/ 0 w 43"/>
                  <a:gd name="T47" fmla="*/ 1 h 76"/>
                  <a:gd name="T48" fmla="*/ 0 w 43"/>
                  <a:gd name="T49" fmla="*/ 1 h 76"/>
                  <a:gd name="T50" fmla="*/ 0 w 43"/>
                  <a:gd name="T51" fmla="*/ 1 h 76"/>
                  <a:gd name="T52" fmla="*/ 0 w 43"/>
                  <a:gd name="T53" fmla="*/ 1 h 76"/>
                  <a:gd name="T54" fmla="*/ 0 w 43"/>
                  <a:gd name="T55" fmla="*/ 1 h 76"/>
                  <a:gd name="T56" fmla="*/ 0 w 43"/>
                  <a:gd name="T57" fmla="*/ 1 h 76"/>
                  <a:gd name="T58" fmla="*/ 0 w 43"/>
                  <a:gd name="T59" fmla="*/ 1 h 76"/>
                  <a:gd name="T60" fmla="*/ 0 w 43"/>
                  <a:gd name="T61" fmla="*/ 1 h 76"/>
                  <a:gd name="T62" fmla="*/ 0 w 43"/>
                  <a:gd name="T63" fmla="*/ 1 h 76"/>
                  <a:gd name="T64" fmla="*/ 0 w 43"/>
                  <a:gd name="T65" fmla="*/ 1 h 76"/>
                  <a:gd name="T66" fmla="*/ 0 w 43"/>
                  <a:gd name="T67" fmla="*/ 1 h 76"/>
                  <a:gd name="T68" fmla="*/ 0 w 43"/>
                  <a:gd name="T69" fmla="*/ 1 h 76"/>
                  <a:gd name="T70" fmla="*/ 0 w 43"/>
                  <a:gd name="T71" fmla="*/ 1 h 76"/>
                  <a:gd name="T72" fmla="*/ 0 w 43"/>
                  <a:gd name="T73" fmla="*/ 1 h 76"/>
                  <a:gd name="T74" fmla="*/ 0 w 43"/>
                  <a:gd name="T75" fmla="*/ 1 h 76"/>
                  <a:gd name="T76" fmla="*/ 0 w 43"/>
                  <a:gd name="T77" fmla="*/ 1 h 76"/>
                  <a:gd name="T78" fmla="*/ 0 w 43"/>
                  <a:gd name="T79" fmla="*/ 1 h 76"/>
                  <a:gd name="T80" fmla="*/ 0 w 43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" h="76">
                    <a:moveTo>
                      <a:pt x="15" y="0"/>
                    </a:moveTo>
                    <a:lnTo>
                      <a:pt x="13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3" y="10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4" y="49"/>
                    </a:lnTo>
                    <a:lnTo>
                      <a:pt x="8" y="59"/>
                    </a:lnTo>
                    <a:lnTo>
                      <a:pt x="11" y="65"/>
                    </a:lnTo>
                    <a:lnTo>
                      <a:pt x="15" y="67"/>
                    </a:lnTo>
                    <a:lnTo>
                      <a:pt x="18" y="70"/>
                    </a:lnTo>
                    <a:lnTo>
                      <a:pt x="21" y="73"/>
                    </a:lnTo>
                    <a:lnTo>
                      <a:pt x="25" y="74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2" y="74"/>
                    </a:lnTo>
                    <a:lnTo>
                      <a:pt x="33" y="73"/>
                    </a:lnTo>
                    <a:lnTo>
                      <a:pt x="35" y="71"/>
                    </a:lnTo>
                    <a:lnTo>
                      <a:pt x="37" y="70"/>
                    </a:lnTo>
                    <a:lnTo>
                      <a:pt x="39" y="66"/>
                    </a:lnTo>
                    <a:lnTo>
                      <a:pt x="41" y="62"/>
                    </a:lnTo>
                    <a:lnTo>
                      <a:pt x="41" y="55"/>
                    </a:lnTo>
                    <a:lnTo>
                      <a:pt x="43" y="48"/>
                    </a:lnTo>
                    <a:lnTo>
                      <a:pt x="41" y="41"/>
                    </a:lnTo>
                    <a:lnTo>
                      <a:pt x="40" y="34"/>
                    </a:lnTo>
                    <a:lnTo>
                      <a:pt x="39" y="26"/>
                    </a:lnTo>
                    <a:lnTo>
                      <a:pt x="36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8"/>
                    </a:lnTo>
                    <a:lnTo>
                      <a:pt x="25" y="4"/>
                    </a:lnTo>
                    <a:lnTo>
                      <a:pt x="21" y="3"/>
                    </a:lnTo>
                    <a:lnTo>
                      <a:pt x="18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6" name="Freeform 1396"/>
              <p:cNvSpPr>
                <a:spLocks/>
              </p:cNvSpPr>
              <p:nvPr userDrawn="1"/>
            </p:nvSpPr>
            <p:spPr bwMode="auto">
              <a:xfrm>
                <a:off x="3526" y="2140"/>
                <a:ext cx="36" cy="52"/>
              </a:xfrm>
              <a:custGeom>
                <a:avLst/>
                <a:gdLst>
                  <a:gd name="T0" fmla="*/ 0 w 73"/>
                  <a:gd name="T1" fmla="*/ 1 h 103"/>
                  <a:gd name="T2" fmla="*/ 0 w 73"/>
                  <a:gd name="T3" fmla="*/ 1 h 103"/>
                  <a:gd name="T4" fmla="*/ 0 w 73"/>
                  <a:gd name="T5" fmla="*/ 1 h 103"/>
                  <a:gd name="T6" fmla="*/ 0 w 73"/>
                  <a:gd name="T7" fmla="*/ 1 h 103"/>
                  <a:gd name="T8" fmla="*/ 0 w 73"/>
                  <a:gd name="T9" fmla="*/ 1 h 103"/>
                  <a:gd name="T10" fmla="*/ 0 w 73"/>
                  <a:gd name="T11" fmla="*/ 1 h 103"/>
                  <a:gd name="T12" fmla="*/ 0 w 73"/>
                  <a:gd name="T13" fmla="*/ 1 h 103"/>
                  <a:gd name="T14" fmla="*/ 0 w 73"/>
                  <a:gd name="T15" fmla="*/ 1 h 103"/>
                  <a:gd name="T16" fmla="*/ 0 w 73"/>
                  <a:gd name="T17" fmla="*/ 1 h 103"/>
                  <a:gd name="T18" fmla="*/ 0 w 73"/>
                  <a:gd name="T19" fmla="*/ 1 h 103"/>
                  <a:gd name="T20" fmla="*/ 0 w 73"/>
                  <a:gd name="T21" fmla="*/ 1 h 103"/>
                  <a:gd name="T22" fmla="*/ 0 w 73"/>
                  <a:gd name="T23" fmla="*/ 1 h 103"/>
                  <a:gd name="T24" fmla="*/ 0 w 73"/>
                  <a:gd name="T25" fmla="*/ 1 h 103"/>
                  <a:gd name="T26" fmla="*/ 0 w 73"/>
                  <a:gd name="T27" fmla="*/ 1 h 103"/>
                  <a:gd name="T28" fmla="*/ 0 w 73"/>
                  <a:gd name="T29" fmla="*/ 1 h 103"/>
                  <a:gd name="T30" fmla="*/ 0 w 73"/>
                  <a:gd name="T31" fmla="*/ 1 h 103"/>
                  <a:gd name="T32" fmla="*/ 0 w 73"/>
                  <a:gd name="T33" fmla="*/ 1 h 103"/>
                  <a:gd name="T34" fmla="*/ 0 w 73"/>
                  <a:gd name="T35" fmla="*/ 1 h 103"/>
                  <a:gd name="T36" fmla="*/ 0 w 73"/>
                  <a:gd name="T37" fmla="*/ 1 h 103"/>
                  <a:gd name="T38" fmla="*/ 0 w 73"/>
                  <a:gd name="T39" fmla="*/ 1 h 103"/>
                  <a:gd name="T40" fmla="*/ 0 w 73"/>
                  <a:gd name="T41" fmla="*/ 1 h 103"/>
                  <a:gd name="T42" fmla="*/ 0 w 73"/>
                  <a:gd name="T43" fmla="*/ 1 h 103"/>
                  <a:gd name="T44" fmla="*/ 0 w 73"/>
                  <a:gd name="T45" fmla="*/ 1 h 103"/>
                  <a:gd name="T46" fmla="*/ 0 w 73"/>
                  <a:gd name="T47" fmla="*/ 1 h 103"/>
                  <a:gd name="T48" fmla="*/ 0 w 73"/>
                  <a:gd name="T49" fmla="*/ 1 h 103"/>
                  <a:gd name="T50" fmla="*/ 0 w 73"/>
                  <a:gd name="T51" fmla="*/ 1 h 103"/>
                  <a:gd name="T52" fmla="*/ 0 w 73"/>
                  <a:gd name="T53" fmla="*/ 1 h 103"/>
                  <a:gd name="T54" fmla="*/ 0 w 73"/>
                  <a:gd name="T55" fmla="*/ 1 h 103"/>
                  <a:gd name="T56" fmla="*/ 0 w 73"/>
                  <a:gd name="T57" fmla="*/ 1 h 103"/>
                  <a:gd name="T58" fmla="*/ 0 w 73"/>
                  <a:gd name="T59" fmla="*/ 1 h 103"/>
                  <a:gd name="T60" fmla="*/ 0 w 73"/>
                  <a:gd name="T61" fmla="*/ 1 h 103"/>
                  <a:gd name="T62" fmla="*/ 0 w 73"/>
                  <a:gd name="T63" fmla="*/ 1 h 103"/>
                  <a:gd name="T64" fmla="*/ 0 w 73"/>
                  <a:gd name="T65" fmla="*/ 1 h 103"/>
                  <a:gd name="T66" fmla="*/ 0 w 73"/>
                  <a:gd name="T67" fmla="*/ 1 h 103"/>
                  <a:gd name="T68" fmla="*/ 0 w 73"/>
                  <a:gd name="T69" fmla="*/ 1 h 103"/>
                  <a:gd name="T70" fmla="*/ 0 w 73"/>
                  <a:gd name="T71" fmla="*/ 1 h 103"/>
                  <a:gd name="T72" fmla="*/ 0 w 73"/>
                  <a:gd name="T73" fmla="*/ 1 h 103"/>
                  <a:gd name="T74" fmla="*/ 0 w 73"/>
                  <a:gd name="T75" fmla="*/ 1 h 103"/>
                  <a:gd name="T76" fmla="*/ 0 w 73"/>
                  <a:gd name="T77" fmla="*/ 1 h 103"/>
                  <a:gd name="T78" fmla="*/ 0 w 73"/>
                  <a:gd name="T79" fmla="*/ 0 h 103"/>
                  <a:gd name="T80" fmla="*/ 0 w 73"/>
                  <a:gd name="T81" fmla="*/ 0 h 103"/>
                  <a:gd name="T82" fmla="*/ 0 w 73"/>
                  <a:gd name="T83" fmla="*/ 1 h 1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3" h="103">
                    <a:moveTo>
                      <a:pt x="27" y="1"/>
                    </a:moveTo>
                    <a:lnTo>
                      <a:pt x="22" y="2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8" y="82"/>
                    </a:lnTo>
                    <a:lnTo>
                      <a:pt x="9" y="86"/>
                    </a:lnTo>
                    <a:lnTo>
                      <a:pt x="12" y="89"/>
                    </a:lnTo>
                    <a:lnTo>
                      <a:pt x="16" y="93"/>
                    </a:lnTo>
                    <a:lnTo>
                      <a:pt x="20" y="97"/>
                    </a:lnTo>
                    <a:lnTo>
                      <a:pt x="25" y="100"/>
                    </a:lnTo>
                    <a:lnTo>
                      <a:pt x="29" y="101"/>
                    </a:lnTo>
                    <a:lnTo>
                      <a:pt x="37" y="103"/>
                    </a:lnTo>
                    <a:lnTo>
                      <a:pt x="41" y="103"/>
                    </a:lnTo>
                    <a:lnTo>
                      <a:pt x="45" y="103"/>
                    </a:lnTo>
                    <a:lnTo>
                      <a:pt x="51" y="100"/>
                    </a:lnTo>
                    <a:lnTo>
                      <a:pt x="55" y="97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9" y="78"/>
                    </a:lnTo>
                    <a:lnTo>
                      <a:pt x="71" y="70"/>
                    </a:lnTo>
                    <a:lnTo>
                      <a:pt x="73" y="60"/>
                    </a:lnTo>
                    <a:lnTo>
                      <a:pt x="73" y="49"/>
                    </a:lnTo>
                    <a:lnTo>
                      <a:pt x="71" y="39"/>
                    </a:lnTo>
                    <a:lnTo>
                      <a:pt x="70" y="35"/>
                    </a:lnTo>
                    <a:lnTo>
                      <a:pt x="69" y="30"/>
                    </a:lnTo>
                    <a:lnTo>
                      <a:pt x="64" y="22"/>
                    </a:lnTo>
                    <a:lnTo>
                      <a:pt x="62" y="17"/>
                    </a:lnTo>
                    <a:lnTo>
                      <a:pt x="59" y="13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8" y="4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7" name="Freeform 1397"/>
              <p:cNvSpPr>
                <a:spLocks/>
              </p:cNvSpPr>
              <p:nvPr userDrawn="1"/>
            </p:nvSpPr>
            <p:spPr bwMode="auto">
              <a:xfrm>
                <a:off x="3566" y="2073"/>
                <a:ext cx="38" cy="53"/>
              </a:xfrm>
              <a:custGeom>
                <a:avLst/>
                <a:gdLst>
                  <a:gd name="T0" fmla="*/ 1 w 74"/>
                  <a:gd name="T1" fmla="*/ 1 h 106"/>
                  <a:gd name="T2" fmla="*/ 1 w 74"/>
                  <a:gd name="T3" fmla="*/ 1 h 106"/>
                  <a:gd name="T4" fmla="*/ 1 w 74"/>
                  <a:gd name="T5" fmla="*/ 1 h 106"/>
                  <a:gd name="T6" fmla="*/ 1 w 74"/>
                  <a:gd name="T7" fmla="*/ 1 h 106"/>
                  <a:gd name="T8" fmla="*/ 1 w 74"/>
                  <a:gd name="T9" fmla="*/ 1 h 106"/>
                  <a:gd name="T10" fmla="*/ 1 w 74"/>
                  <a:gd name="T11" fmla="*/ 1 h 106"/>
                  <a:gd name="T12" fmla="*/ 1 w 74"/>
                  <a:gd name="T13" fmla="*/ 1 h 106"/>
                  <a:gd name="T14" fmla="*/ 1 w 74"/>
                  <a:gd name="T15" fmla="*/ 1 h 106"/>
                  <a:gd name="T16" fmla="*/ 0 w 74"/>
                  <a:gd name="T17" fmla="*/ 1 h 106"/>
                  <a:gd name="T18" fmla="*/ 0 w 74"/>
                  <a:gd name="T19" fmla="*/ 1 h 106"/>
                  <a:gd name="T20" fmla="*/ 1 w 74"/>
                  <a:gd name="T21" fmla="*/ 1 h 106"/>
                  <a:gd name="T22" fmla="*/ 1 w 74"/>
                  <a:gd name="T23" fmla="*/ 1 h 106"/>
                  <a:gd name="T24" fmla="*/ 1 w 74"/>
                  <a:gd name="T25" fmla="*/ 1 h 106"/>
                  <a:gd name="T26" fmla="*/ 1 w 74"/>
                  <a:gd name="T27" fmla="*/ 1 h 106"/>
                  <a:gd name="T28" fmla="*/ 1 w 74"/>
                  <a:gd name="T29" fmla="*/ 1 h 106"/>
                  <a:gd name="T30" fmla="*/ 1 w 74"/>
                  <a:gd name="T31" fmla="*/ 1 h 106"/>
                  <a:gd name="T32" fmla="*/ 1 w 74"/>
                  <a:gd name="T33" fmla="*/ 1 h 106"/>
                  <a:gd name="T34" fmla="*/ 1 w 74"/>
                  <a:gd name="T35" fmla="*/ 1 h 106"/>
                  <a:gd name="T36" fmla="*/ 1 w 74"/>
                  <a:gd name="T37" fmla="*/ 1 h 106"/>
                  <a:gd name="T38" fmla="*/ 1 w 74"/>
                  <a:gd name="T39" fmla="*/ 1 h 106"/>
                  <a:gd name="T40" fmla="*/ 1 w 74"/>
                  <a:gd name="T41" fmla="*/ 1 h 106"/>
                  <a:gd name="T42" fmla="*/ 1 w 74"/>
                  <a:gd name="T43" fmla="*/ 1 h 106"/>
                  <a:gd name="T44" fmla="*/ 1 w 74"/>
                  <a:gd name="T45" fmla="*/ 1 h 106"/>
                  <a:gd name="T46" fmla="*/ 1 w 74"/>
                  <a:gd name="T47" fmla="*/ 1 h 106"/>
                  <a:gd name="T48" fmla="*/ 1 w 74"/>
                  <a:gd name="T49" fmla="*/ 1 h 106"/>
                  <a:gd name="T50" fmla="*/ 1 w 74"/>
                  <a:gd name="T51" fmla="*/ 1 h 106"/>
                  <a:gd name="T52" fmla="*/ 1 w 74"/>
                  <a:gd name="T53" fmla="*/ 1 h 106"/>
                  <a:gd name="T54" fmla="*/ 1 w 74"/>
                  <a:gd name="T55" fmla="*/ 1 h 106"/>
                  <a:gd name="T56" fmla="*/ 1 w 74"/>
                  <a:gd name="T57" fmla="*/ 1 h 106"/>
                  <a:gd name="T58" fmla="*/ 1 w 74"/>
                  <a:gd name="T59" fmla="*/ 1 h 106"/>
                  <a:gd name="T60" fmla="*/ 1 w 74"/>
                  <a:gd name="T61" fmla="*/ 1 h 106"/>
                  <a:gd name="T62" fmla="*/ 1 w 74"/>
                  <a:gd name="T63" fmla="*/ 1 h 106"/>
                  <a:gd name="T64" fmla="*/ 1 w 74"/>
                  <a:gd name="T65" fmla="*/ 1 h 106"/>
                  <a:gd name="T66" fmla="*/ 1 w 74"/>
                  <a:gd name="T67" fmla="*/ 1 h 106"/>
                  <a:gd name="T68" fmla="*/ 1 w 74"/>
                  <a:gd name="T69" fmla="*/ 1 h 106"/>
                  <a:gd name="T70" fmla="*/ 1 w 74"/>
                  <a:gd name="T71" fmla="*/ 1 h 106"/>
                  <a:gd name="T72" fmla="*/ 1 w 74"/>
                  <a:gd name="T73" fmla="*/ 1 h 106"/>
                  <a:gd name="T74" fmla="*/ 1 w 74"/>
                  <a:gd name="T75" fmla="*/ 1 h 106"/>
                  <a:gd name="T76" fmla="*/ 1 w 74"/>
                  <a:gd name="T77" fmla="*/ 1 h 106"/>
                  <a:gd name="T78" fmla="*/ 1 w 74"/>
                  <a:gd name="T79" fmla="*/ 1 h 106"/>
                  <a:gd name="T80" fmla="*/ 1 w 74"/>
                  <a:gd name="T81" fmla="*/ 1 h 106"/>
                  <a:gd name="T82" fmla="*/ 1 w 74"/>
                  <a:gd name="T83" fmla="*/ 0 h 106"/>
                  <a:gd name="T84" fmla="*/ 1 w 74"/>
                  <a:gd name="T85" fmla="*/ 0 h 106"/>
                  <a:gd name="T86" fmla="*/ 1 w 74"/>
                  <a:gd name="T87" fmla="*/ 0 h 106"/>
                  <a:gd name="T88" fmla="*/ 1 w 74"/>
                  <a:gd name="T89" fmla="*/ 1 h 1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4" h="106">
                    <a:moveTo>
                      <a:pt x="28" y="1"/>
                    </a:move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8" y="18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1" y="66"/>
                    </a:lnTo>
                    <a:lnTo>
                      <a:pt x="3" y="70"/>
                    </a:lnTo>
                    <a:lnTo>
                      <a:pt x="4" y="75"/>
                    </a:lnTo>
                    <a:lnTo>
                      <a:pt x="8" y="84"/>
                    </a:lnTo>
                    <a:lnTo>
                      <a:pt x="14" y="92"/>
                    </a:lnTo>
                    <a:lnTo>
                      <a:pt x="16" y="96"/>
                    </a:lnTo>
                    <a:lnTo>
                      <a:pt x="21" y="99"/>
                    </a:lnTo>
                    <a:lnTo>
                      <a:pt x="25" y="102"/>
                    </a:lnTo>
                    <a:lnTo>
                      <a:pt x="29" y="104"/>
                    </a:lnTo>
                    <a:lnTo>
                      <a:pt x="33" y="104"/>
                    </a:lnTo>
                    <a:lnTo>
                      <a:pt x="37" y="106"/>
                    </a:lnTo>
                    <a:lnTo>
                      <a:pt x="47" y="104"/>
                    </a:lnTo>
                    <a:lnTo>
                      <a:pt x="52" y="102"/>
                    </a:lnTo>
                    <a:lnTo>
                      <a:pt x="56" y="99"/>
                    </a:lnTo>
                    <a:lnTo>
                      <a:pt x="62" y="93"/>
                    </a:lnTo>
                    <a:lnTo>
                      <a:pt x="66" y="88"/>
                    </a:lnTo>
                    <a:lnTo>
                      <a:pt x="70" y="80"/>
                    </a:lnTo>
                    <a:lnTo>
                      <a:pt x="72" y="74"/>
                    </a:lnTo>
                    <a:lnTo>
                      <a:pt x="73" y="70"/>
                    </a:lnTo>
                    <a:lnTo>
                      <a:pt x="74" y="64"/>
                    </a:lnTo>
                    <a:lnTo>
                      <a:pt x="74" y="60"/>
                    </a:lnTo>
                    <a:lnTo>
                      <a:pt x="74" y="49"/>
                    </a:lnTo>
                    <a:lnTo>
                      <a:pt x="73" y="40"/>
                    </a:lnTo>
                    <a:lnTo>
                      <a:pt x="72" y="30"/>
                    </a:lnTo>
                    <a:lnTo>
                      <a:pt x="69" y="25"/>
                    </a:lnTo>
                    <a:lnTo>
                      <a:pt x="67" y="20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4" y="5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8" name="Freeform 1398"/>
              <p:cNvSpPr>
                <a:spLocks/>
              </p:cNvSpPr>
              <p:nvPr userDrawn="1"/>
            </p:nvSpPr>
            <p:spPr bwMode="auto">
              <a:xfrm>
                <a:off x="3462" y="2058"/>
                <a:ext cx="34" cy="51"/>
              </a:xfrm>
              <a:custGeom>
                <a:avLst/>
                <a:gdLst>
                  <a:gd name="T0" fmla="*/ 0 w 69"/>
                  <a:gd name="T1" fmla="*/ 1 h 102"/>
                  <a:gd name="T2" fmla="*/ 0 w 69"/>
                  <a:gd name="T3" fmla="*/ 1 h 102"/>
                  <a:gd name="T4" fmla="*/ 0 w 69"/>
                  <a:gd name="T5" fmla="*/ 1 h 102"/>
                  <a:gd name="T6" fmla="*/ 0 w 69"/>
                  <a:gd name="T7" fmla="*/ 1 h 102"/>
                  <a:gd name="T8" fmla="*/ 0 w 69"/>
                  <a:gd name="T9" fmla="*/ 1 h 102"/>
                  <a:gd name="T10" fmla="*/ 0 w 69"/>
                  <a:gd name="T11" fmla="*/ 1 h 102"/>
                  <a:gd name="T12" fmla="*/ 0 w 69"/>
                  <a:gd name="T13" fmla="*/ 1 h 102"/>
                  <a:gd name="T14" fmla="*/ 0 w 69"/>
                  <a:gd name="T15" fmla="*/ 1 h 102"/>
                  <a:gd name="T16" fmla="*/ 0 w 69"/>
                  <a:gd name="T17" fmla="*/ 1 h 102"/>
                  <a:gd name="T18" fmla="*/ 0 w 69"/>
                  <a:gd name="T19" fmla="*/ 1 h 102"/>
                  <a:gd name="T20" fmla="*/ 0 w 69"/>
                  <a:gd name="T21" fmla="*/ 1 h 102"/>
                  <a:gd name="T22" fmla="*/ 0 w 69"/>
                  <a:gd name="T23" fmla="*/ 1 h 102"/>
                  <a:gd name="T24" fmla="*/ 0 w 69"/>
                  <a:gd name="T25" fmla="*/ 1 h 102"/>
                  <a:gd name="T26" fmla="*/ 0 w 69"/>
                  <a:gd name="T27" fmla="*/ 1 h 102"/>
                  <a:gd name="T28" fmla="*/ 0 w 69"/>
                  <a:gd name="T29" fmla="*/ 1 h 102"/>
                  <a:gd name="T30" fmla="*/ 0 w 69"/>
                  <a:gd name="T31" fmla="*/ 1 h 102"/>
                  <a:gd name="T32" fmla="*/ 0 w 69"/>
                  <a:gd name="T33" fmla="*/ 1 h 102"/>
                  <a:gd name="T34" fmla="*/ 0 w 69"/>
                  <a:gd name="T35" fmla="*/ 1 h 102"/>
                  <a:gd name="T36" fmla="*/ 0 w 69"/>
                  <a:gd name="T37" fmla="*/ 1 h 102"/>
                  <a:gd name="T38" fmla="*/ 0 w 69"/>
                  <a:gd name="T39" fmla="*/ 1 h 102"/>
                  <a:gd name="T40" fmla="*/ 0 w 69"/>
                  <a:gd name="T41" fmla="*/ 1 h 102"/>
                  <a:gd name="T42" fmla="*/ 0 w 69"/>
                  <a:gd name="T43" fmla="*/ 1 h 102"/>
                  <a:gd name="T44" fmla="*/ 0 w 69"/>
                  <a:gd name="T45" fmla="*/ 1 h 102"/>
                  <a:gd name="T46" fmla="*/ 0 w 69"/>
                  <a:gd name="T47" fmla="*/ 1 h 102"/>
                  <a:gd name="T48" fmla="*/ 0 w 69"/>
                  <a:gd name="T49" fmla="*/ 1 h 102"/>
                  <a:gd name="T50" fmla="*/ 0 w 69"/>
                  <a:gd name="T51" fmla="*/ 1 h 102"/>
                  <a:gd name="T52" fmla="*/ 0 w 69"/>
                  <a:gd name="T53" fmla="*/ 1 h 102"/>
                  <a:gd name="T54" fmla="*/ 0 w 69"/>
                  <a:gd name="T55" fmla="*/ 1 h 102"/>
                  <a:gd name="T56" fmla="*/ 0 w 69"/>
                  <a:gd name="T57" fmla="*/ 1 h 102"/>
                  <a:gd name="T58" fmla="*/ 0 w 69"/>
                  <a:gd name="T59" fmla="*/ 1 h 102"/>
                  <a:gd name="T60" fmla="*/ 0 w 69"/>
                  <a:gd name="T61" fmla="*/ 1 h 102"/>
                  <a:gd name="T62" fmla="*/ 0 w 69"/>
                  <a:gd name="T63" fmla="*/ 1 h 102"/>
                  <a:gd name="T64" fmla="*/ 0 w 69"/>
                  <a:gd name="T65" fmla="*/ 1 h 102"/>
                  <a:gd name="T66" fmla="*/ 0 w 69"/>
                  <a:gd name="T67" fmla="*/ 1 h 102"/>
                  <a:gd name="T68" fmla="*/ 0 w 69"/>
                  <a:gd name="T69" fmla="*/ 1 h 102"/>
                  <a:gd name="T70" fmla="*/ 0 w 69"/>
                  <a:gd name="T71" fmla="*/ 1 h 102"/>
                  <a:gd name="T72" fmla="*/ 0 w 69"/>
                  <a:gd name="T73" fmla="*/ 1 h 102"/>
                  <a:gd name="T74" fmla="*/ 0 w 69"/>
                  <a:gd name="T75" fmla="*/ 0 h 102"/>
                  <a:gd name="T76" fmla="*/ 0 w 69"/>
                  <a:gd name="T77" fmla="*/ 0 h 102"/>
                  <a:gd name="T78" fmla="*/ 0 w 69"/>
                  <a:gd name="T79" fmla="*/ 0 h 102"/>
                  <a:gd name="T80" fmla="*/ 0 w 69"/>
                  <a:gd name="T81" fmla="*/ 1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9" h="102">
                    <a:moveTo>
                      <a:pt x="25" y="1"/>
                    </a:moveTo>
                    <a:lnTo>
                      <a:pt x="21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1"/>
                    </a:lnTo>
                    <a:lnTo>
                      <a:pt x="11" y="89"/>
                    </a:lnTo>
                    <a:lnTo>
                      <a:pt x="15" y="92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6" y="100"/>
                    </a:lnTo>
                    <a:lnTo>
                      <a:pt x="30" y="102"/>
                    </a:lnTo>
                    <a:lnTo>
                      <a:pt x="34" y="102"/>
                    </a:lnTo>
                    <a:lnTo>
                      <a:pt x="43" y="100"/>
                    </a:lnTo>
                    <a:lnTo>
                      <a:pt x="47" y="98"/>
                    </a:lnTo>
                    <a:lnTo>
                      <a:pt x="52" y="95"/>
                    </a:lnTo>
                    <a:lnTo>
                      <a:pt x="56" y="91"/>
                    </a:lnTo>
                    <a:lnTo>
                      <a:pt x="60" y="85"/>
                    </a:lnTo>
                    <a:lnTo>
                      <a:pt x="65" y="76"/>
                    </a:lnTo>
                    <a:lnTo>
                      <a:pt x="67" y="67"/>
                    </a:lnTo>
                    <a:lnTo>
                      <a:pt x="69" y="58"/>
                    </a:lnTo>
                    <a:lnTo>
                      <a:pt x="69" y="48"/>
                    </a:lnTo>
                    <a:lnTo>
                      <a:pt x="67" y="37"/>
                    </a:lnTo>
                    <a:lnTo>
                      <a:pt x="65" y="29"/>
                    </a:lnTo>
                    <a:lnTo>
                      <a:pt x="60" y="19"/>
                    </a:lnTo>
                    <a:lnTo>
                      <a:pt x="59" y="16"/>
                    </a:lnTo>
                    <a:lnTo>
                      <a:pt x="56" y="12"/>
                    </a:lnTo>
                    <a:lnTo>
                      <a:pt x="49" y="5"/>
                    </a:lnTo>
                    <a:lnTo>
                      <a:pt x="45" y="3"/>
                    </a:lnTo>
                    <a:lnTo>
                      <a:pt x="41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49" name="Freeform 1399"/>
              <p:cNvSpPr>
                <a:spLocks/>
              </p:cNvSpPr>
              <p:nvPr userDrawn="1"/>
            </p:nvSpPr>
            <p:spPr bwMode="auto">
              <a:xfrm>
                <a:off x="3500" y="1990"/>
                <a:ext cx="36" cy="53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1 h 104"/>
                  <a:gd name="T10" fmla="*/ 1 w 72"/>
                  <a:gd name="T11" fmla="*/ 1 h 104"/>
                  <a:gd name="T12" fmla="*/ 1 w 72"/>
                  <a:gd name="T13" fmla="*/ 1 h 104"/>
                  <a:gd name="T14" fmla="*/ 0 w 72"/>
                  <a:gd name="T15" fmla="*/ 1 h 104"/>
                  <a:gd name="T16" fmla="*/ 0 w 72"/>
                  <a:gd name="T17" fmla="*/ 1 h 104"/>
                  <a:gd name="T18" fmla="*/ 1 w 72"/>
                  <a:gd name="T19" fmla="*/ 1 h 104"/>
                  <a:gd name="T20" fmla="*/ 1 w 72"/>
                  <a:gd name="T21" fmla="*/ 1 h 104"/>
                  <a:gd name="T22" fmla="*/ 1 w 72"/>
                  <a:gd name="T23" fmla="*/ 1 h 104"/>
                  <a:gd name="T24" fmla="*/ 1 w 72"/>
                  <a:gd name="T25" fmla="*/ 1 h 104"/>
                  <a:gd name="T26" fmla="*/ 1 w 72"/>
                  <a:gd name="T27" fmla="*/ 1 h 104"/>
                  <a:gd name="T28" fmla="*/ 1 w 72"/>
                  <a:gd name="T29" fmla="*/ 1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1 h 104"/>
                  <a:gd name="T44" fmla="*/ 1 w 72"/>
                  <a:gd name="T45" fmla="*/ 1 h 104"/>
                  <a:gd name="T46" fmla="*/ 1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1 w 72"/>
                  <a:gd name="T53" fmla="*/ 1 h 104"/>
                  <a:gd name="T54" fmla="*/ 1 w 72"/>
                  <a:gd name="T55" fmla="*/ 1 h 104"/>
                  <a:gd name="T56" fmla="*/ 1 w 72"/>
                  <a:gd name="T57" fmla="*/ 1 h 104"/>
                  <a:gd name="T58" fmla="*/ 1 w 72"/>
                  <a:gd name="T59" fmla="*/ 1 h 104"/>
                  <a:gd name="T60" fmla="*/ 1 w 72"/>
                  <a:gd name="T61" fmla="*/ 1 h 104"/>
                  <a:gd name="T62" fmla="*/ 1 w 72"/>
                  <a:gd name="T63" fmla="*/ 1 h 104"/>
                  <a:gd name="T64" fmla="*/ 1 w 72"/>
                  <a:gd name="T65" fmla="*/ 1 h 104"/>
                  <a:gd name="T66" fmla="*/ 1 w 72"/>
                  <a:gd name="T67" fmla="*/ 1 h 104"/>
                  <a:gd name="T68" fmla="*/ 1 w 72"/>
                  <a:gd name="T69" fmla="*/ 1 h 104"/>
                  <a:gd name="T70" fmla="*/ 1 w 72"/>
                  <a:gd name="T71" fmla="*/ 1 h 104"/>
                  <a:gd name="T72" fmla="*/ 1 w 72"/>
                  <a:gd name="T73" fmla="*/ 1 h 104"/>
                  <a:gd name="T74" fmla="*/ 1 w 72"/>
                  <a:gd name="T75" fmla="*/ 1 h 104"/>
                  <a:gd name="T76" fmla="*/ 1 w 72"/>
                  <a:gd name="T77" fmla="*/ 1 h 104"/>
                  <a:gd name="T78" fmla="*/ 1 w 72"/>
                  <a:gd name="T79" fmla="*/ 0 h 104"/>
                  <a:gd name="T80" fmla="*/ 1 w 72"/>
                  <a:gd name="T81" fmla="*/ 0 h 104"/>
                  <a:gd name="T82" fmla="*/ 1 w 72"/>
                  <a:gd name="T83" fmla="*/ 0 h 104"/>
                  <a:gd name="T84" fmla="*/ 1 w 72"/>
                  <a:gd name="T85" fmla="*/ 1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104">
                    <a:moveTo>
                      <a:pt x="27" y="1"/>
                    </a:moveTo>
                    <a:lnTo>
                      <a:pt x="22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4" y="75"/>
                    </a:lnTo>
                    <a:lnTo>
                      <a:pt x="8" y="84"/>
                    </a:lnTo>
                    <a:lnTo>
                      <a:pt x="11" y="88"/>
                    </a:lnTo>
                    <a:lnTo>
                      <a:pt x="13" y="92"/>
                    </a:lnTo>
                    <a:lnTo>
                      <a:pt x="16" y="95"/>
                    </a:lnTo>
                    <a:lnTo>
                      <a:pt x="20" y="99"/>
                    </a:lnTo>
                    <a:lnTo>
                      <a:pt x="24" y="102"/>
                    </a:lnTo>
                    <a:lnTo>
                      <a:pt x="28" y="103"/>
                    </a:lnTo>
                    <a:lnTo>
                      <a:pt x="33" y="104"/>
                    </a:lnTo>
                    <a:lnTo>
                      <a:pt x="37" y="104"/>
                    </a:lnTo>
                    <a:lnTo>
                      <a:pt x="41" y="104"/>
                    </a:lnTo>
                    <a:lnTo>
                      <a:pt x="45" y="103"/>
                    </a:lnTo>
                    <a:lnTo>
                      <a:pt x="50" y="100"/>
                    </a:lnTo>
                    <a:lnTo>
                      <a:pt x="55" y="97"/>
                    </a:lnTo>
                    <a:lnTo>
                      <a:pt x="59" y="92"/>
                    </a:lnTo>
                    <a:lnTo>
                      <a:pt x="63" y="86"/>
                    </a:lnTo>
                    <a:lnTo>
                      <a:pt x="66" y="82"/>
                    </a:lnTo>
                    <a:lnTo>
                      <a:pt x="67" y="77"/>
                    </a:lnTo>
                    <a:lnTo>
                      <a:pt x="70" y="69"/>
                    </a:lnTo>
                    <a:lnTo>
                      <a:pt x="71" y="58"/>
                    </a:lnTo>
                    <a:lnTo>
                      <a:pt x="72" y="48"/>
                    </a:lnTo>
                    <a:lnTo>
                      <a:pt x="71" y="38"/>
                    </a:lnTo>
                    <a:lnTo>
                      <a:pt x="68" y="29"/>
                    </a:lnTo>
                    <a:lnTo>
                      <a:pt x="64" y="19"/>
                    </a:lnTo>
                    <a:lnTo>
                      <a:pt x="61" y="16"/>
                    </a:lnTo>
                    <a:lnTo>
                      <a:pt x="59" y="12"/>
                    </a:lnTo>
                    <a:lnTo>
                      <a:pt x="56" y="8"/>
                    </a:lnTo>
                    <a:lnTo>
                      <a:pt x="52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0" name="Freeform 1400"/>
              <p:cNvSpPr>
                <a:spLocks/>
              </p:cNvSpPr>
              <p:nvPr userDrawn="1"/>
            </p:nvSpPr>
            <p:spPr bwMode="auto">
              <a:xfrm>
                <a:off x="3540" y="1920"/>
                <a:ext cx="37" cy="53"/>
              </a:xfrm>
              <a:custGeom>
                <a:avLst/>
                <a:gdLst>
                  <a:gd name="T0" fmla="*/ 1 w 73"/>
                  <a:gd name="T1" fmla="*/ 0 h 107"/>
                  <a:gd name="T2" fmla="*/ 1 w 73"/>
                  <a:gd name="T3" fmla="*/ 0 h 107"/>
                  <a:gd name="T4" fmla="*/ 1 w 73"/>
                  <a:gd name="T5" fmla="*/ 0 h 107"/>
                  <a:gd name="T6" fmla="*/ 1 w 73"/>
                  <a:gd name="T7" fmla="*/ 0 h 107"/>
                  <a:gd name="T8" fmla="*/ 1 w 73"/>
                  <a:gd name="T9" fmla="*/ 0 h 107"/>
                  <a:gd name="T10" fmla="*/ 1 w 73"/>
                  <a:gd name="T11" fmla="*/ 0 h 107"/>
                  <a:gd name="T12" fmla="*/ 1 w 73"/>
                  <a:gd name="T13" fmla="*/ 0 h 107"/>
                  <a:gd name="T14" fmla="*/ 1 w 73"/>
                  <a:gd name="T15" fmla="*/ 0 h 107"/>
                  <a:gd name="T16" fmla="*/ 0 w 73"/>
                  <a:gd name="T17" fmla="*/ 0 h 107"/>
                  <a:gd name="T18" fmla="*/ 0 w 73"/>
                  <a:gd name="T19" fmla="*/ 0 h 107"/>
                  <a:gd name="T20" fmla="*/ 1 w 73"/>
                  <a:gd name="T21" fmla="*/ 0 h 107"/>
                  <a:gd name="T22" fmla="*/ 1 w 73"/>
                  <a:gd name="T23" fmla="*/ 0 h 107"/>
                  <a:gd name="T24" fmla="*/ 1 w 73"/>
                  <a:gd name="T25" fmla="*/ 0 h 107"/>
                  <a:gd name="T26" fmla="*/ 1 w 73"/>
                  <a:gd name="T27" fmla="*/ 0 h 107"/>
                  <a:gd name="T28" fmla="*/ 1 w 73"/>
                  <a:gd name="T29" fmla="*/ 0 h 107"/>
                  <a:gd name="T30" fmla="*/ 1 w 73"/>
                  <a:gd name="T31" fmla="*/ 0 h 107"/>
                  <a:gd name="T32" fmla="*/ 1 w 73"/>
                  <a:gd name="T33" fmla="*/ 0 h 107"/>
                  <a:gd name="T34" fmla="*/ 1 w 73"/>
                  <a:gd name="T35" fmla="*/ 0 h 107"/>
                  <a:gd name="T36" fmla="*/ 1 w 73"/>
                  <a:gd name="T37" fmla="*/ 0 h 107"/>
                  <a:gd name="T38" fmla="*/ 1 w 73"/>
                  <a:gd name="T39" fmla="*/ 0 h 107"/>
                  <a:gd name="T40" fmla="*/ 1 w 73"/>
                  <a:gd name="T41" fmla="*/ 0 h 107"/>
                  <a:gd name="T42" fmla="*/ 1 w 73"/>
                  <a:gd name="T43" fmla="*/ 0 h 107"/>
                  <a:gd name="T44" fmla="*/ 1 w 73"/>
                  <a:gd name="T45" fmla="*/ 0 h 107"/>
                  <a:gd name="T46" fmla="*/ 1 w 73"/>
                  <a:gd name="T47" fmla="*/ 0 h 107"/>
                  <a:gd name="T48" fmla="*/ 1 w 73"/>
                  <a:gd name="T49" fmla="*/ 0 h 107"/>
                  <a:gd name="T50" fmla="*/ 1 w 73"/>
                  <a:gd name="T51" fmla="*/ 0 h 107"/>
                  <a:gd name="T52" fmla="*/ 1 w 73"/>
                  <a:gd name="T53" fmla="*/ 0 h 107"/>
                  <a:gd name="T54" fmla="*/ 1 w 73"/>
                  <a:gd name="T55" fmla="*/ 0 h 107"/>
                  <a:gd name="T56" fmla="*/ 1 w 73"/>
                  <a:gd name="T57" fmla="*/ 0 h 107"/>
                  <a:gd name="T58" fmla="*/ 1 w 73"/>
                  <a:gd name="T59" fmla="*/ 0 h 107"/>
                  <a:gd name="T60" fmla="*/ 1 w 73"/>
                  <a:gd name="T61" fmla="*/ 0 h 107"/>
                  <a:gd name="T62" fmla="*/ 1 w 73"/>
                  <a:gd name="T63" fmla="*/ 0 h 107"/>
                  <a:gd name="T64" fmla="*/ 1 w 73"/>
                  <a:gd name="T65" fmla="*/ 0 h 107"/>
                  <a:gd name="T66" fmla="*/ 1 w 73"/>
                  <a:gd name="T67" fmla="*/ 0 h 107"/>
                  <a:gd name="T68" fmla="*/ 1 w 73"/>
                  <a:gd name="T69" fmla="*/ 0 h 107"/>
                  <a:gd name="T70" fmla="*/ 1 w 73"/>
                  <a:gd name="T71" fmla="*/ 0 h 107"/>
                  <a:gd name="T72" fmla="*/ 1 w 73"/>
                  <a:gd name="T73" fmla="*/ 0 h 107"/>
                  <a:gd name="T74" fmla="*/ 1 w 73"/>
                  <a:gd name="T75" fmla="*/ 0 h 107"/>
                  <a:gd name="T76" fmla="*/ 1 w 73"/>
                  <a:gd name="T77" fmla="*/ 0 h 107"/>
                  <a:gd name="T78" fmla="*/ 1 w 73"/>
                  <a:gd name="T79" fmla="*/ 0 h 107"/>
                  <a:gd name="T80" fmla="*/ 1 w 73"/>
                  <a:gd name="T81" fmla="*/ 0 h 107"/>
                  <a:gd name="T82" fmla="*/ 1 w 73"/>
                  <a:gd name="T83" fmla="*/ 0 h 107"/>
                  <a:gd name="T84" fmla="*/ 1 w 73"/>
                  <a:gd name="T85" fmla="*/ 0 h 107"/>
                  <a:gd name="T86" fmla="*/ 1 w 73"/>
                  <a:gd name="T87" fmla="*/ 0 h 107"/>
                  <a:gd name="T88" fmla="*/ 1 w 73"/>
                  <a:gd name="T89" fmla="*/ 0 h 107"/>
                  <a:gd name="T90" fmla="*/ 1 w 73"/>
                  <a:gd name="T91" fmla="*/ 0 h 107"/>
                  <a:gd name="T92" fmla="*/ 1 w 73"/>
                  <a:gd name="T93" fmla="*/ 0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3" h="107">
                    <a:moveTo>
                      <a:pt x="27" y="3"/>
                    </a:moveTo>
                    <a:lnTo>
                      <a:pt x="22" y="6"/>
                    </a:lnTo>
                    <a:lnTo>
                      <a:pt x="16" y="8"/>
                    </a:lnTo>
                    <a:lnTo>
                      <a:pt x="12" y="14"/>
                    </a:lnTo>
                    <a:lnTo>
                      <a:pt x="8" y="21"/>
                    </a:lnTo>
                    <a:lnTo>
                      <a:pt x="5" y="25"/>
                    </a:lnTo>
                    <a:lnTo>
                      <a:pt x="4" y="29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1" y="74"/>
                    </a:lnTo>
                    <a:lnTo>
                      <a:pt x="2" y="79"/>
                    </a:lnTo>
                    <a:lnTo>
                      <a:pt x="7" y="88"/>
                    </a:lnTo>
                    <a:lnTo>
                      <a:pt x="9" y="91"/>
                    </a:lnTo>
                    <a:lnTo>
                      <a:pt x="12" y="95"/>
                    </a:lnTo>
                    <a:lnTo>
                      <a:pt x="16" y="99"/>
                    </a:lnTo>
                    <a:lnTo>
                      <a:pt x="19" y="102"/>
                    </a:lnTo>
                    <a:lnTo>
                      <a:pt x="27" y="106"/>
                    </a:lnTo>
                    <a:lnTo>
                      <a:pt x="33" y="107"/>
                    </a:lnTo>
                    <a:lnTo>
                      <a:pt x="37" y="107"/>
                    </a:lnTo>
                    <a:lnTo>
                      <a:pt x="41" y="107"/>
                    </a:lnTo>
                    <a:lnTo>
                      <a:pt x="45" y="106"/>
                    </a:lnTo>
                    <a:lnTo>
                      <a:pt x="48" y="105"/>
                    </a:lnTo>
                    <a:lnTo>
                      <a:pt x="51" y="103"/>
                    </a:lnTo>
                    <a:lnTo>
                      <a:pt x="56" y="99"/>
                    </a:lnTo>
                    <a:lnTo>
                      <a:pt x="60" y="95"/>
                    </a:lnTo>
                    <a:lnTo>
                      <a:pt x="63" y="92"/>
                    </a:lnTo>
                    <a:lnTo>
                      <a:pt x="64" y="88"/>
                    </a:lnTo>
                    <a:lnTo>
                      <a:pt x="67" y="84"/>
                    </a:lnTo>
                    <a:lnTo>
                      <a:pt x="68" y="80"/>
                    </a:lnTo>
                    <a:lnTo>
                      <a:pt x="71" y="69"/>
                    </a:lnTo>
                    <a:lnTo>
                      <a:pt x="73" y="59"/>
                    </a:lnTo>
                    <a:lnTo>
                      <a:pt x="73" y="50"/>
                    </a:lnTo>
                    <a:lnTo>
                      <a:pt x="73" y="39"/>
                    </a:lnTo>
                    <a:lnTo>
                      <a:pt x="71" y="35"/>
                    </a:lnTo>
                    <a:lnTo>
                      <a:pt x="70" y="29"/>
                    </a:lnTo>
                    <a:lnTo>
                      <a:pt x="67" y="25"/>
                    </a:lnTo>
                    <a:lnTo>
                      <a:pt x="66" y="21"/>
                    </a:lnTo>
                    <a:lnTo>
                      <a:pt x="63" y="17"/>
                    </a:lnTo>
                    <a:lnTo>
                      <a:pt x="60" y="13"/>
                    </a:lnTo>
                    <a:lnTo>
                      <a:pt x="56" y="8"/>
                    </a:lnTo>
                    <a:lnTo>
                      <a:pt x="52" y="6"/>
                    </a:lnTo>
                    <a:lnTo>
                      <a:pt x="44" y="2"/>
                    </a:lnTo>
                    <a:lnTo>
                      <a:pt x="35" y="0"/>
                    </a:lnTo>
                    <a:lnTo>
                      <a:pt x="31" y="2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1" name="Freeform 1401"/>
              <p:cNvSpPr>
                <a:spLocks/>
              </p:cNvSpPr>
              <p:nvPr userDrawn="1"/>
            </p:nvSpPr>
            <p:spPr bwMode="auto">
              <a:xfrm>
                <a:off x="3425" y="2124"/>
                <a:ext cx="33" cy="49"/>
              </a:xfrm>
              <a:custGeom>
                <a:avLst/>
                <a:gdLst>
                  <a:gd name="T0" fmla="*/ 1 w 66"/>
                  <a:gd name="T1" fmla="*/ 0 h 99"/>
                  <a:gd name="T2" fmla="*/ 1 w 66"/>
                  <a:gd name="T3" fmla="*/ 0 h 99"/>
                  <a:gd name="T4" fmla="*/ 1 w 66"/>
                  <a:gd name="T5" fmla="*/ 0 h 99"/>
                  <a:gd name="T6" fmla="*/ 1 w 66"/>
                  <a:gd name="T7" fmla="*/ 0 h 99"/>
                  <a:gd name="T8" fmla="*/ 1 w 66"/>
                  <a:gd name="T9" fmla="*/ 0 h 99"/>
                  <a:gd name="T10" fmla="*/ 1 w 66"/>
                  <a:gd name="T11" fmla="*/ 0 h 99"/>
                  <a:gd name="T12" fmla="*/ 0 w 66"/>
                  <a:gd name="T13" fmla="*/ 0 h 99"/>
                  <a:gd name="T14" fmla="*/ 0 w 66"/>
                  <a:gd name="T15" fmla="*/ 0 h 99"/>
                  <a:gd name="T16" fmla="*/ 0 w 66"/>
                  <a:gd name="T17" fmla="*/ 0 h 99"/>
                  <a:gd name="T18" fmla="*/ 0 w 66"/>
                  <a:gd name="T19" fmla="*/ 0 h 99"/>
                  <a:gd name="T20" fmla="*/ 1 w 66"/>
                  <a:gd name="T21" fmla="*/ 0 h 99"/>
                  <a:gd name="T22" fmla="*/ 1 w 66"/>
                  <a:gd name="T23" fmla="*/ 0 h 99"/>
                  <a:gd name="T24" fmla="*/ 1 w 66"/>
                  <a:gd name="T25" fmla="*/ 0 h 99"/>
                  <a:gd name="T26" fmla="*/ 1 w 66"/>
                  <a:gd name="T27" fmla="*/ 0 h 99"/>
                  <a:gd name="T28" fmla="*/ 1 w 66"/>
                  <a:gd name="T29" fmla="*/ 0 h 99"/>
                  <a:gd name="T30" fmla="*/ 1 w 66"/>
                  <a:gd name="T31" fmla="*/ 0 h 99"/>
                  <a:gd name="T32" fmla="*/ 1 w 66"/>
                  <a:gd name="T33" fmla="*/ 0 h 99"/>
                  <a:gd name="T34" fmla="*/ 1 w 66"/>
                  <a:gd name="T35" fmla="*/ 0 h 99"/>
                  <a:gd name="T36" fmla="*/ 1 w 66"/>
                  <a:gd name="T37" fmla="*/ 0 h 99"/>
                  <a:gd name="T38" fmla="*/ 1 w 66"/>
                  <a:gd name="T39" fmla="*/ 0 h 99"/>
                  <a:gd name="T40" fmla="*/ 1 w 66"/>
                  <a:gd name="T41" fmla="*/ 0 h 99"/>
                  <a:gd name="T42" fmla="*/ 1 w 66"/>
                  <a:gd name="T43" fmla="*/ 0 h 99"/>
                  <a:gd name="T44" fmla="*/ 1 w 66"/>
                  <a:gd name="T45" fmla="*/ 0 h 99"/>
                  <a:gd name="T46" fmla="*/ 1 w 66"/>
                  <a:gd name="T47" fmla="*/ 0 h 99"/>
                  <a:gd name="T48" fmla="*/ 1 w 66"/>
                  <a:gd name="T49" fmla="*/ 0 h 99"/>
                  <a:gd name="T50" fmla="*/ 1 w 66"/>
                  <a:gd name="T51" fmla="*/ 0 h 99"/>
                  <a:gd name="T52" fmla="*/ 1 w 66"/>
                  <a:gd name="T53" fmla="*/ 0 h 99"/>
                  <a:gd name="T54" fmla="*/ 1 w 66"/>
                  <a:gd name="T55" fmla="*/ 0 h 99"/>
                  <a:gd name="T56" fmla="*/ 1 w 66"/>
                  <a:gd name="T57" fmla="*/ 0 h 99"/>
                  <a:gd name="T58" fmla="*/ 1 w 66"/>
                  <a:gd name="T59" fmla="*/ 0 h 99"/>
                  <a:gd name="T60" fmla="*/ 1 w 66"/>
                  <a:gd name="T61" fmla="*/ 0 h 99"/>
                  <a:gd name="T62" fmla="*/ 1 w 66"/>
                  <a:gd name="T63" fmla="*/ 0 h 99"/>
                  <a:gd name="T64" fmla="*/ 1 w 66"/>
                  <a:gd name="T65" fmla="*/ 0 h 99"/>
                  <a:gd name="T66" fmla="*/ 1 w 66"/>
                  <a:gd name="T67" fmla="*/ 0 h 99"/>
                  <a:gd name="T68" fmla="*/ 1 w 66"/>
                  <a:gd name="T69" fmla="*/ 0 h 99"/>
                  <a:gd name="T70" fmla="*/ 1 w 66"/>
                  <a:gd name="T71" fmla="*/ 0 h 99"/>
                  <a:gd name="T72" fmla="*/ 1 w 66"/>
                  <a:gd name="T73" fmla="*/ 0 h 99"/>
                  <a:gd name="T74" fmla="*/ 1 w 66"/>
                  <a:gd name="T75" fmla="*/ 0 h 99"/>
                  <a:gd name="T76" fmla="*/ 1 w 66"/>
                  <a:gd name="T77" fmla="*/ 0 h 99"/>
                  <a:gd name="T78" fmla="*/ 1 w 66"/>
                  <a:gd name="T79" fmla="*/ 0 h 99"/>
                  <a:gd name="T80" fmla="*/ 1 w 66"/>
                  <a:gd name="T81" fmla="*/ 0 h 99"/>
                  <a:gd name="T82" fmla="*/ 1 w 66"/>
                  <a:gd name="T83" fmla="*/ 0 h 99"/>
                  <a:gd name="T84" fmla="*/ 1 w 66"/>
                  <a:gd name="T85" fmla="*/ 0 h 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" h="99">
                    <a:moveTo>
                      <a:pt x="24" y="1"/>
                    </a:moveTo>
                    <a:lnTo>
                      <a:pt x="19" y="2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2" y="70"/>
                    </a:lnTo>
                    <a:lnTo>
                      <a:pt x="4" y="74"/>
                    </a:lnTo>
                    <a:lnTo>
                      <a:pt x="7" y="78"/>
                    </a:lnTo>
                    <a:lnTo>
                      <a:pt x="11" y="86"/>
                    </a:lnTo>
                    <a:lnTo>
                      <a:pt x="15" y="90"/>
                    </a:lnTo>
                    <a:lnTo>
                      <a:pt x="18" y="93"/>
                    </a:lnTo>
                    <a:lnTo>
                      <a:pt x="22" y="96"/>
                    </a:lnTo>
                    <a:lnTo>
                      <a:pt x="26" y="97"/>
                    </a:lnTo>
                    <a:lnTo>
                      <a:pt x="30" y="99"/>
                    </a:lnTo>
                    <a:lnTo>
                      <a:pt x="33" y="99"/>
                    </a:lnTo>
                    <a:lnTo>
                      <a:pt x="37" y="99"/>
                    </a:lnTo>
                    <a:lnTo>
                      <a:pt x="41" y="99"/>
                    </a:lnTo>
                    <a:lnTo>
                      <a:pt x="44" y="97"/>
                    </a:lnTo>
                    <a:lnTo>
                      <a:pt x="45" y="96"/>
                    </a:lnTo>
                    <a:lnTo>
                      <a:pt x="51" y="93"/>
                    </a:lnTo>
                    <a:lnTo>
                      <a:pt x="55" y="89"/>
                    </a:lnTo>
                    <a:lnTo>
                      <a:pt x="59" y="83"/>
                    </a:lnTo>
                    <a:lnTo>
                      <a:pt x="63" y="75"/>
                    </a:lnTo>
                    <a:lnTo>
                      <a:pt x="64" y="71"/>
                    </a:lnTo>
                    <a:lnTo>
                      <a:pt x="64" y="66"/>
                    </a:lnTo>
                    <a:lnTo>
                      <a:pt x="66" y="57"/>
                    </a:lnTo>
                    <a:lnTo>
                      <a:pt x="66" y="48"/>
                    </a:lnTo>
                    <a:lnTo>
                      <a:pt x="64" y="38"/>
                    </a:lnTo>
                    <a:lnTo>
                      <a:pt x="63" y="28"/>
                    </a:lnTo>
                    <a:lnTo>
                      <a:pt x="59" y="20"/>
                    </a:lnTo>
                    <a:lnTo>
                      <a:pt x="53" y="12"/>
                    </a:lnTo>
                    <a:lnTo>
                      <a:pt x="51" y="8"/>
                    </a:lnTo>
                    <a:lnTo>
                      <a:pt x="46" y="5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2" name="Freeform 1402"/>
              <p:cNvSpPr>
                <a:spLocks/>
              </p:cNvSpPr>
              <p:nvPr userDrawn="1"/>
            </p:nvSpPr>
            <p:spPr bwMode="auto">
              <a:xfrm>
                <a:off x="3399" y="1979"/>
                <a:ext cx="34" cy="51"/>
              </a:xfrm>
              <a:custGeom>
                <a:avLst/>
                <a:gdLst>
                  <a:gd name="T0" fmla="*/ 1 w 67"/>
                  <a:gd name="T1" fmla="*/ 1 h 100"/>
                  <a:gd name="T2" fmla="*/ 1 w 67"/>
                  <a:gd name="T3" fmla="*/ 1 h 100"/>
                  <a:gd name="T4" fmla="*/ 1 w 67"/>
                  <a:gd name="T5" fmla="*/ 1 h 100"/>
                  <a:gd name="T6" fmla="*/ 1 w 67"/>
                  <a:gd name="T7" fmla="*/ 1 h 100"/>
                  <a:gd name="T8" fmla="*/ 1 w 67"/>
                  <a:gd name="T9" fmla="*/ 1 h 100"/>
                  <a:gd name="T10" fmla="*/ 1 w 67"/>
                  <a:gd name="T11" fmla="*/ 1 h 100"/>
                  <a:gd name="T12" fmla="*/ 1 w 67"/>
                  <a:gd name="T13" fmla="*/ 1 h 100"/>
                  <a:gd name="T14" fmla="*/ 1 w 67"/>
                  <a:gd name="T15" fmla="*/ 1 h 100"/>
                  <a:gd name="T16" fmla="*/ 0 w 67"/>
                  <a:gd name="T17" fmla="*/ 1 h 100"/>
                  <a:gd name="T18" fmla="*/ 0 w 67"/>
                  <a:gd name="T19" fmla="*/ 1 h 100"/>
                  <a:gd name="T20" fmla="*/ 1 w 67"/>
                  <a:gd name="T21" fmla="*/ 1 h 100"/>
                  <a:gd name="T22" fmla="*/ 1 w 67"/>
                  <a:gd name="T23" fmla="*/ 1 h 100"/>
                  <a:gd name="T24" fmla="*/ 1 w 67"/>
                  <a:gd name="T25" fmla="*/ 1 h 100"/>
                  <a:gd name="T26" fmla="*/ 1 w 67"/>
                  <a:gd name="T27" fmla="*/ 1 h 100"/>
                  <a:gd name="T28" fmla="*/ 1 w 67"/>
                  <a:gd name="T29" fmla="*/ 1 h 100"/>
                  <a:gd name="T30" fmla="*/ 1 w 67"/>
                  <a:gd name="T31" fmla="*/ 1 h 100"/>
                  <a:gd name="T32" fmla="*/ 1 w 67"/>
                  <a:gd name="T33" fmla="*/ 1 h 100"/>
                  <a:gd name="T34" fmla="*/ 1 w 67"/>
                  <a:gd name="T35" fmla="*/ 1 h 100"/>
                  <a:gd name="T36" fmla="*/ 1 w 67"/>
                  <a:gd name="T37" fmla="*/ 1 h 100"/>
                  <a:gd name="T38" fmla="*/ 1 w 67"/>
                  <a:gd name="T39" fmla="*/ 1 h 100"/>
                  <a:gd name="T40" fmla="*/ 1 w 67"/>
                  <a:gd name="T41" fmla="*/ 1 h 100"/>
                  <a:gd name="T42" fmla="*/ 1 w 67"/>
                  <a:gd name="T43" fmla="*/ 1 h 100"/>
                  <a:gd name="T44" fmla="*/ 1 w 67"/>
                  <a:gd name="T45" fmla="*/ 1 h 100"/>
                  <a:gd name="T46" fmla="*/ 1 w 67"/>
                  <a:gd name="T47" fmla="*/ 1 h 100"/>
                  <a:gd name="T48" fmla="*/ 1 w 67"/>
                  <a:gd name="T49" fmla="*/ 1 h 100"/>
                  <a:gd name="T50" fmla="*/ 1 w 67"/>
                  <a:gd name="T51" fmla="*/ 1 h 100"/>
                  <a:gd name="T52" fmla="*/ 1 w 67"/>
                  <a:gd name="T53" fmla="*/ 1 h 100"/>
                  <a:gd name="T54" fmla="*/ 1 w 67"/>
                  <a:gd name="T55" fmla="*/ 1 h 100"/>
                  <a:gd name="T56" fmla="*/ 1 w 67"/>
                  <a:gd name="T57" fmla="*/ 1 h 100"/>
                  <a:gd name="T58" fmla="*/ 1 w 67"/>
                  <a:gd name="T59" fmla="*/ 1 h 100"/>
                  <a:gd name="T60" fmla="*/ 1 w 67"/>
                  <a:gd name="T61" fmla="*/ 1 h 100"/>
                  <a:gd name="T62" fmla="*/ 1 w 67"/>
                  <a:gd name="T63" fmla="*/ 1 h 100"/>
                  <a:gd name="T64" fmla="*/ 1 w 67"/>
                  <a:gd name="T65" fmla="*/ 1 h 100"/>
                  <a:gd name="T66" fmla="*/ 1 w 67"/>
                  <a:gd name="T67" fmla="*/ 1 h 100"/>
                  <a:gd name="T68" fmla="*/ 1 w 67"/>
                  <a:gd name="T69" fmla="*/ 1 h 100"/>
                  <a:gd name="T70" fmla="*/ 1 w 67"/>
                  <a:gd name="T71" fmla="*/ 1 h 100"/>
                  <a:gd name="T72" fmla="*/ 1 w 67"/>
                  <a:gd name="T73" fmla="*/ 1 h 100"/>
                  <a:gd name="T74" fmla="*/ 1 w 67"/>
                  <a:gd name="T75" fmla="*/ 1 h 100"/>
                  <a:gd name="T76" fmla="*/ 1 w 67"/>
                  <a:gd name="T77" fmla="*/ 0 h 100"/>
                  <a:gd name="T78" fmla="*/ 1 w 67"/>
                  <a:gd name="T79" fmla="*/ 0 h 100"/>
                  <a:gd name="T80" fmla="*/ 1 w 67"/>
                  <a:gd name="T81" fmla="*/ 0 h 100"/>
                  <a:gd name="T82" fmla="*/ 1 w 67"/>
                  <a:gd name="T83" fmla="*/ 0 h 100"/>
                  <a:gd name="T84" fmla="*/ 1 w 67"/>
                  <a:gd name="T85" fmla="*/ 1 h 1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" h="100">
                    <a:moveTo>
                      <a:pt x="25" y="1"/>
                    </a:moveTo>
                    <a:lnTo>
                      <a:pt x="20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8" y="18"/>
                    </a:lnTo>
                    <a:lnTo>
                      <a:pt x="4" y="26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1" y="63"/>
                    </a:lnTo>
                    <a:lnTo>
                      <a:pt x="4" y="73"/>
                    </a:lnTo>
                    <a:lnTo>
                      <a:pt x="8" y="81"/>
                    </a:lnTo>
                    <a:lnTo>
                      <a:pt x="12" y="88"/>
                    </a:lnTo>
                    <a:lnTo>
                      <a:pt x="15" y="92"/>
                    </a:lnTo>
                    <a:lnTo>
                      <a:pt x="19" y="95"/>
                    </a:lnTo>
                    <a:lnTo>
                      <a:pt x="23" y="97"/>
                    </a:lnTo>
                    <a:lnTo>
                      <a:pt x="26" y="99"/>
                    </a:lnTo>
                    <a:lnTo>
                      <a:pt x="30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41" y="99"/>
                    </a:lnTo>
                    <a:lnTo>
                      <a:pt x="47" y="96"/>
                    </a:lnTo>
                    <a:lnTo>
                      <a:pt x="51" y="93"/>
                    </a:lnTo>
                    <a:lnTo>
                      <a:pt x="55" y="88"/>
                    </a:lnTo>
                    <a:lnTo>
                      <a:pt x="59" y="82"/>
                    </a:lnTo>
                    <a:lnTo>
                      <a:pt x="63" y="74"/>
                    </a:lnTo>
                    <a:lnTo>
                      <a:pt x="66" y="64"/>
                    </a:lnTo>
                    <a:lnTo>
                      <a:pt x="67" y="55"/>
                    </a:lnTo>
                    <a:lnTo>
                      <a:pt x="67" y="45"/>
                    </a:lnTo>
                    <a:lnTo>
                      <a:pt x="66" y="36"/>
                    </a:lnTo>
                    <a:lnTo>
                      <a:pt x="63" y="27"/>
                    </a:lnTo>
                    <a:lnTo>
                      <a:pt x="62" y="23"/>
                    </a:lnTo>
                    <a:lnTo>
                      <a:pt x="59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8" y="4"/>
                    </a:lnTo>
                    <a:lnTo>
                      <a:pt x="44" y="3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3" name="Freeform 1403"/>
              <p:cNvSpPr>
                <a:spLocks/>
              </p:cNvSpPr>
              <p:nvPr userDrawn="1"/>
            </p:nvSpPr>
            <p:spPr bwMode="auto">
              <a:xfrm>
                <a:off x="3514" y="1767"/>
                <a:ext cx="37" cy="54"/>
              </a:xfrm>
              <a:custGeom>
                <a:avLst/>
                <a:gdLst>
                  <a:gd name="T0" fmla="*/ 1 w 74"/>
                  <a:gd name="T1" fmla="*/ 1 h 107"/>
                  <a:gd name="T2" fmla="*/ 1 w 74"/>
                  <a:gd name="T3" fmla="*/ 1 h 107"/>
                  <a:gd name="T4" fmla="*/ 1 w 74"/>
                  <a:gd name="T5" fmla="*/ 1 h 107"/>
                  <a:gd name="T6" fmla="*/ 1 w 74"/>
                  <a:gd name="T7" fmla="*/ 1 h 107"/>
                  <a:gd name="T8" fmla="*/ 1 w 74"/>
                  <a:gd name="T9" fmla="*/ 1 h 107"/>
                  <a:gd name="T10" fmla="*/ 1 w 74"/>
                  <a:gd name="T11" fmla="*/ 1 h 107"/>
                  <a:gd name="T12" fmla="*/ 1 w 74"/>
                  <a:gd name="T13" fmla="*/ 1 h 107"/>
                  <a:gd name="T14" fmla="*/ 0 w 74"/>
                  <a:gd name="T15" fmla="*/ 1 h 107"/>
                  <a:gd name="T16" fmla="*/ 0 w 74"/>
                  <a:gd name="T17" fmla="*/ 1 h 107"/>
                  <a:gd name="T18" fmla="*/ 1 w 74"/>
                  <a:gd name="T19" fmla="*/ 1 h 107"/>
                  <a:gd name="T20" fmla="*/ 1 w 74"/>
                  <a:gd name="T21" fmla="*/ 1 h 107"/>
                  <a:gd name="T22" fmla="*/ 1 w 74"/>
                  <a:gd name="T23" fmla="*/ 1 h 107"/>
                  <a:gd name="T24" fmla="*/ 1 w 74"/>
                  <a:gd name="T25" fmla="*/ 1 h 107"/>
                  <a:gd name="T26" fmla="*/ 1 w 74"/>
                  <a:gd name="T27" fmla="*/ 1 h 107"/>
                  <a:gd name="T28" fmla="*/ 1 w 74"/>
                  <a:gd name="T29" fmla="*/ 1 h 107"/>
                  <a:gd name="T30" fmla="*/ 1 w 74"/>
                  <a:gd name="T31" fmla="*/ 1 h 107"/>
                  <a:gd name="T32" fmla="*/ 1 w 74"/>
                  <a:gd name="T33" fmla="*/ 1 h 107"/>
                  <a:gd name="T34" fmla="*/ 1 w 74"/>
                  <a:gd name="T35" fmla="*/ 1 h 107"/>
                  <a:gd name="T36" fmla="*/ 1 w 74"/>
                  <a:gd name="T37" fmla="*/ 1 h 107"/>
                  <a:gd name="T38" fmla="*/ 1 w 74"/>
                  <a:gd name="T39" fmla="*/ 1 h 107"/>
                  <a:gd name="T40" fmla="*/ 1 w 74"/>
                  <a:gd name="T41" fmla="*/ 1 h 107"/>
                  <a:gd name="T42" fmla="*/ 1 w 74"/>
                  <a:gd name="T43" fmla="*/ 1 h 107"/>
                  <a:gd name="T44" fmla="*/ 1 w 74"/>
                  <a:gd name="T45" fmla="*/ 1 h 107"/>
                  <a:gd name="T46" fmla="*/ 1 w 74"/>
                  <a:gd name="T47" fmla="*/ 1 h 107"/>
                  <a:gd name="T48" fmla="*/ 1 w 74"/>
                  <a:gd name="T49" fmla="*/ 1 h 107"/>
                  <a:gd name="T50" fmla="*/ 1 w 74"/>
                  <a:gd name="T51" fmla="*/ 1 h 107"/>
                  <a:gd name="T52" fmla="*/ 1 w 74"/>
                  <a:gd name="T53" fmla="*/ 1 h 107"/>
                  <a:gd name="T54" fmla="*/ 1 w 74"/>
                  <a:gd name="T55" fmla="*/ 1 h 107"/>
                  <a:gd name="T56" fmla="*/ 1 w 74"/>
                  <a:gd name="T57" fmla="*/ 1 h 107"/>
                  <a:gd name="T58" fmla="*/ 1 w 74"/>
                  <a:gd name="T59" fmla="*/ 1 h 107"/>
                  <a:gd name="T60" fmla="*/ 1 w 74"/>
                  <a:gd name="T61" fmla="*/ 1 h 107"/>
                  <a:gd name="T62" fmla="*/ 1 w 74"/>
                  <a:gd name="T63" fmla="*/ 1 h 107"/>
                  <a:gd name="T64" fmla="*/ 1 w 74"/>
                  <a:gd name="T65" fmla="*/ 1 h 107"/>
                  <a:gd name="T66" fmla="*/ 1 w 74"/>
                  <a:gd name="T67" fmla="*/ 1 h 107"/>
                  <a:gd name="T68" fmla="*/ 1 w 74"/>
                  <a:gd name="T69" fmla="*/ 1 h 107"/>
                  <a:gd name="T70" fmla="*/ 1 w 74"/>
                  <a:gd name="T71" fmla="*/ 1 h 107"/>
                  <a:gd name="T72" fmla="*/ 1 w 74"/>
                  <a:gd name="T73" fmla="*/ 1 h 107"/>
                  <a:gd name="T74" fmla="*/ 1 w 74"/>
                  <a:gd name="T75" fmla="*/ 1 h 107"/>
                  <a:gd name="T76" fmla="*/ 1 w 74"/>
                  <a:gd name="T77" fmla="*/ 1 h 107"/>
                  <a:gd name="T78" fmla="*/ 1 w 74"/>
                  <a:gd name="T79" fmla="*/ 1 h 107"/>
                  <a:gd name="T80" fmla="*/ 1 w 74"/>
                  <a:gd name="T81" fmla="*/ 0 h 107"/>
                  <a:gd name="T82" fmla="*/ 1 w 74"/>
                  <a:gd name="T83" fmla="*/ 0 h 107"/>
                  <a:gd name="T84" fmla="*/ 1 w 74"/>
                  <a:gd name="T85" fmla="*/ 0 h 107"/>
                  <a:gd name="T86" fmla="*/ 1 w 74"/>
                  <a:gd name="T87" fmla="*/ 0 h 107"/>
                  <a:gd name="T88" fmla="*/ 1 w 74"/>
                  <a:gd name="T89" fmla="*/ 1 h 1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4" h="107">
                    <a:moveTo>
                      <a:pt x="28" y="3"/>
                    </a:moveTo>
                    <a:lnTo>
                      <a:pt x="22" y="5"/>
                    </a:lnTo>
                    <a:lnTo>
                      <a:pt x="18" y="10"/>
                    </a:lnTo>
                    <a:lnTo>
                      <a:pt x="12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1" y="40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" y="71"/>
                    </a:lnTo>
                    <a:lnTo>
                      <a:pt x="3" y="76"/>
                    </a:lnTo>
                    <a:lnTo>
                      <a:pt x="4" y="81"/>
                    </a:lnTo>
                    <a:lnTo>
                      <a:pt x="8" y="89"/>
                    </a:lnTo>
                    <a:lnTo>
                      <a:pt x="11" y="93"/>
                    </a:lnTo>
                    <a:lnTo>
                      <a:pt x="14" y="96"/>
                    </a:lnTo>
                    <a:lnTo>
                      <a:pt x="17" y="100"/>
                    </a:lnTo>
                    <a:lnTo>
                      <a:pt x="21" y="103"/>
                    </a:lnTo>
                    <a:lnTo>
                      <a:pt x="25" y="106"/>
                    </a:lnTo>
                    <a:lnTo>
                      <a:pt x="29" y="107"/>
                    </a:lnTo>
                    <a:lnTo>
                      <a:pt x="33" y="107"/>
                    </a:lnTo>
                    <a:lnTo>
                      <a:pt x="37" y="107"/>
                    </a:lnTo>
                    <a:lnTo>
                      <a:pt x="45" y="106"/>
                    </a:lnTo>
                    <a:lnTo>
                      <a:pt x="51" y="103"/>
                    </a:lnTo>
                    <a:lnTo>
                      <a:pt x="56" y="99"/>
                    </a:lnTo>
                    <a:lnTo>
                      <a:pt x="61" y="93"/>
                    </a:lnTo>
                    <a:lnTo>
                      <a:pt x="65" y="87"/>
                    </a:lnTo>
                    <a:lnTo>
                      <a:pt x="69" y="77"/>
                    </a:lnTo>
                    <a:lnTo>
                      <a:pt x="72" y="67"/>
                    </a:lnTo>
                    <a:lnTo>
                      <a:pt x="73" y="58"/>
                    </a:lnTo>
                    <a:lnTo>
                      <a:pt x="74" y="47"/>
                    </a:lnTo>
                    <a:lnTo>
                      <a:pt x="73" y="37"/>
                    </a:lnTo>
                    <a:lnTo>
                      <a:pt x="72" y="32"/>
                    </a:lnTo>
                    <a:lnTo>
                      <a:pt x="70" y="27"/>
                    </a:lnTo>
                    <a:lnTo>
                      <a:pt x="67" y="22"/>
                    </a:lnTo>
                    <a:lnTo>
                      <a:pt x="66" y="18"/>
                    </a:lnTo>
                    <a:lnTo>
                      <a:pt x="63" y="14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2" y="4"/>
                    </a:lnTo>
                    <a:lnTo>
                      <a:pt x="50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4" name="Freeform 1404"/>
              <p:cNvSpPr>
                <a:spLocks/>
              </p:cNvSpPr>
              <p:nvPr userDrawn="1"/>
            </p:nvSpPr>
            <p:spPr bwMode="auto">
              <a:xfrm>
                <a:off x="3437" y="1911"/>
                <a:ext cx="33" cy="51"/>
              </a:xfrm>
              <a:custGeom>
                <a:avLst/>
                <a:gdLst>
                  <a:gd name="T0" fmla="*/ 0 w 67"/>
                  <a:gd name="T1" fmla="*/ 1 h 101"/>
                  <a:gd name="T2" fmla="*/ 0 w 67"/>
                  <a:gd name="T3" fmla="*/ 1 h 101"/>
                  <a:gd name="T4" fmla="*/ 0 w 67"/>
                  <a:gd name="T5" fmla="*/ 1 h 101"/>
                  <a:gd name="T6" fmla="*/ 0 w 67"/>
                  <a:gd name="T7" fmla="*/ 1 h 101"/>
                  <a:gd name="T8" fmla="*/ 0 w 67"/>
                  <a:gd name="T9" fmla="*/ 1 h 101"/>
                  <a:gd name="T10" fmla="*/ 0 w 67"/>
                  <a:gd name="T11" fmla="*/ 1 h 101"/>
                  <a:gd name="T12" fmla="*/ 0 w 67"/>
                  <a:gd name="T13" fmla="*/ 1 h 101"/>
                  <a:gd name="T14" fmla="*/ 0 w 67"/>
                  <a:gd name="T15" fmla="*/ 1 h 101"/>
                  <a:gd name="T16" fmla="*/ 0 w 67"/>
                  <a:gd name="T17" fmla="*/ 1 h 101"/>
                  <a:gd name="T18" fmla="*/ 0 w 67"/>
                  <a:gd name="T19" fmla="*/ 1 h 101"/>
                  <a:gd name="T20" fmla="*/ 0 w 67"/>
                  <a:gd name="T21" fmla="*/ 1 h 101"/>
                  <a:gd name="T22" fmla="*/ 0 w 67"/>
                  <a:gd name="T23" fmla="*/ 1 h 101"/>
                  <a:gd name="T24" fmla="*/ 0 w 67"/>
                  <a:gd name="T25" fmla="*/ 1 h 101"/>
                  <a:gd name="T26" fmla="*/ 0 w 67"/>
                  <a:gd name="T27" fmla="*/ 1 h 101"/>
                  <a:gd name="T28" fmla="*/ 0 w 67"/>
                  <a:gd name="T29" fmla="*/ 1 h 101"/>
                  <a:gd name="T30" fmla="*/ 0 w 67"/>
                  <a:gd name="T31" fmla="*/ 1 h 101"/>
                  <a:gd name="T32" fmla="*/ 0 w 67"/>
                  <a:gd name="T33" fmla="*/ 1 h 101"/>
                  <a:gd name="T34" fmla="*/ 0 w 67"/>
                  <a:gd name="T35" fmla="*/ 1 h 101"/>
                  <a:gd name="T36" fmla="*/ 0 w 67"/>
                  <a:gd name="T37" fmla="*/ 1 h 101"/>
                  <a:gd name="T38" fmla="*/ 0 w 67"/>
                  <a:gd name="T39" fmla="*/ 1 h 101"/>
                  <a:gd name="T40" fmla="*/ 0 w 67"/>
                  <a:gd name="T41" fmla="*/ 1 h 101"/>
                  <a:gd name="T42" fmla="*/ 0 w 67"/>
                  <a:gd name="T43" fmla="*/ 1 h 101"/>
                  <a:gd name="T44" fmla="*/ 0 w 67"/>
                  <a:gd name="T45" fmla="*/ 1 h 101"/>
                  <a:gd name="T46" fmla="*/ 0 w 67"/>
                  <a:gd name="T47" fmla="*/ 1 h 101"/>
                  <a:gd name="T48" fmla="*/ 0 w 67"/>
                  <a:gd name="T49" fmla="*/ 1 h 101"/>
                  <a:gd name="T50" fmla="*/ 0 w 67"/>
                  <a:gd name="T51" fmla="*/ 1 h 101"/>
                  <a:gd name="T52" fmla="*/ 0 w 67"/>
                  <a:gd name="T53" fmla="*/ 1 h 101"/>
                  <a:gd name="T54" fmla="*/ 0 w 67"/>
                  <a:gd name="T55" fmla="*/ 1 h 101"/>
                  <a:gd name="T56" fmla="*/ 0 w 67"/>
                  <a:gd name="T57" fmla="*/ 1 h 101"/>
                  <a:gd name="T58" fmla="*/ 0 w 67"/>
                  <a:gd name="T59" fmla="*/ 1 h 101"/>
                  <a:gd name="T60" fmla="*/ 0 w 67"/>
                  <a:gd name="T61" fmla="*/ 1 h 101"/>
                  <a:gd name="T62" fmla="*/ 0 w 67"/>
                  <a:gd name="T63" fmla="*/ 1 h 101"/>
                  <a:gd name="T64" fmla="*/ 0 w 67"/>
                  <a:gd name="T65" fmla="*/ 1 h 101"/>
                  <a:gd name="T66" fmla="*/ 0 w 67"/>
                  <a:gd name="T67" fmla="*/ 1 h 101"/>
                  <a:gd name="T68" fmla="*/ 0 w 67"/>
                  <a:gd name="T69" fmla="*/ 1 h 101"/>
                  <a:gd name="T70" fmla="*/ 0 w 67"/>
                  <a:gd name="T71" fmla="*/ 1 h 101"/>
                  <a:gd name="T72" fmla="*/ 0 w 67"/>
                  <a:gd name="T73" fmla="*/ 1 h 101"/>
                  <a:gd name="T74" fmla="*/ 0 w 67"/>
                  <a:gd name="T75" fmla="*/ 1 h 101"/>
                  <a:gd name="T76" fmla="*/ 0 w 67"/>
                  <a:gd name="T77" fmla="*/ 0 h 101"/>
                  <a:gd name="T78" fmla="*/ 0 w 67"/>
                  <a:gd name="T79" fmla="*/ 0 h 101"/>
                  <a:gd name="T80" fmla="*/ 0 w 67"/>
                  <a:gd name="T81" fmla="*/ 0 h 101"/>
                  <a:gd name="T82" fmla="*/ 0 w 67"/>
                  <a:gd name="T83" fmla="*/ 1 h 1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101">
                    <a:moveTo>
                      <a:pt x="25" y="1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1" y="90"/>
                    </a:lnTo>
                    <a:lnTo>
                      <a:pt x="15" y="95"/>
                    </a:lnTo>
                    <a:lnTo>
                      <a:pt x="19" y="97"/>
                    </a:lnTo>
                    <a:lnTo>
                      <a:pt x="22" y="99"/>
                    </a:lnTo>
                    <a:lnTo>
                      <a:pt x="26" y="101"/>
                    </a:lnTo>
                    <a:lnTo>
                      <a:pt x="30" y="101"/>
                    </a:lnTo>
                    <a:lnTo>
                      <a:pt x="34" y="101"/>
                    </a:lnTo>
                    <a:lnTo>
                      <a:pt x="39" y="101"/>
                    </a:lnTo>
                    <a:lnTo>
                      <a:pt x="43" y="100"/>
                    </a:lnTo>
                    <a:lnTo>
                      <a:pt x="47" y="97"/>
                    </a:lnTo>
                    <a:lnTo>
                      <a:pt x="52" y="95"/>
                    </a:lnTo>
                    <a:lnTo>
                      <a:pt x="56" y="89"/>
                    </a:lnTo>
                    <a:lnTo>
                      <a:pt x="61" y="84"/>
                    </a:lnTo>
                    <a:lnTo>
                      <a:pt x="65" y="75"/>
                    </a:lnTo>
                    <a:lnTo>
                      <a:pt x="66" y="66"/>
                    </a:lnTo>
                    <a:lnTo>
                      <a:pt x="67" y="56"/>
                    </a:lnTo>
                    <a:lnTo>
                      <a:pt x="67" y="45"/>
                    </a:lnTo>
                    <a:lnTo>
                      <a:pt x="66" y="35"/>
                    </a:lnTo>
                    <a:lnTo>
                      <a:pt x="65" y="26"/>
                    </a:lnTo>
                    <a:lnTo>
                      <a:pt x="61" y="18"/>
                    </a:lnTo>
                    <a:lnTo>
                      <a:pt x="55" y="11"/>
                    </a:lnTo>
                    <a:lnTo>
                      <a:pt x="52" y="7"/>
                    </a:lnTo>
                    <a:lnTo>
                      <a:pt x="48" y="4"/>
                    </a:lnTo>
                    <a:lnTo>
                      <a:pt x="44" y="1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5" name="Freeform 1405"/>
              <p:cNvSpPr>
                <a:spLocks/>
              </p:cNvSpPr>
              <p:nvPr userDrawn="1"/>
            </p:nvSpPr>
            <p:spPr bwMode="auto">
              <a:xfrm>
                <a:off x="3330" y="2108"/>
                <a:ext cx="32" cy="48"/>
              </a:xfrm>
              <a:custGeom>
                <a:avLst/>
                <a:gdLst>
                  <a:gd name="T0" fmla="*/ 1 w 63"/>
                  <a:gd name="T1" fmla="*/ 1 h 96"/>
                  <a:gd name="T2" fmla="*/ 1 w 63"/>
                  <a:gd name="T3" fmla="*/ 1 h 96"/>
                  <a:gd name="T4" fmla="*/ 1 w 63"/>
                  <a:gd name="T5" fmla="*/ 1 h 96"/>
                  <a:gd name="T6" fmla="*/ 1 w 63"/>
                  <a:gd name="T7" fmla="*/ 1 h 96"/>
                  <a:gd name="T8" fmla="*/ 1 w 63"/>
                  <a:gd name="T9" fmla="*/ 1 h 96"/>
                  <a:gd name="T10" fmla="*/ 1 w 63"/>
                  <a:gd name="T11" fmla="*/ 1 h 96"/>
                  <a:gd name="T12" fmla="*/ 1 w 63"/>
                  <a:gd name="T13" fmla="*/ 1 h 96"/>
                  <a:gd name="T14" fmla="*/ 0 w 63"/>
                  <a:gd name="T15" fmla="*/ 1 h 96"/>
                  <a:gd name="T16" fmla="*/ 0 w 63"/>
                  <a:gd name="T17" fmla="*/ 1 h 96"/>
                  <a:gd name="T18" fmla="*/ 1 w 63"/>
                  <a:gd name="T19" fmla="*/ 1 h 96"/>
                  <a:gd name="T20" fmla="*/ 1 w 63"/>
                  <a:gd name="T21" fmla="*/ 1 h 96"/>
                  <a:gd name="T22" fmla="*/ 1 w 63"/>
                  <a:gd name="T23" fmla="*/ 1 h 96"/>
                  <a:gd name="T24" fmla="*/ 1 w 63"/>
                  <a:gd name="T25" fmla="*/ 1 h 96"/>
                  <a:gd name="T26" fmla="*/ 1 w 63"/>
                  <a:gd name="T27" fmla="*/ 1 h 96"/>
                  <a:gd name="T28" fmla="*/ 1 w 63"/>
                  <a:gd name="T29" fmla="*/ 1 h 96"/>
                  <a:gd name="T30" fmla="*/ 1 w 63"/>
                  <a:gd name="T31" fmla="*/ 1 h 96"/>
                  <a:gd name="T32" fmla="*/ 1 w 63"/>
                  <a:gd name="T33" fmla="*/ 1 h 96"/>
                  <a:gd name="T34" fmla="*/ 1 w 63"/>
                  <a:gd name="T35" fmla="*/ 1 h 96"/>
                  <a:gd name="T36" fmla="*/ 1 w 63"/>
                  <a:gd name="T37" fmla="*/ 1 h 96"/>
                  <a:gd name="T38" fmla="*/ 1 w 63"/>
                  <a:gd name="T39" fmla="*/ 1 h 96"/>
                  <a:gd name="T40" fmla="*/ 1 w 63"/>
                  <a:gd name="T41" fmla="*/ 1 h 96"/>
                  <a:gd name="T42" fmla="*/ 1 w 63"/>
                  <a:gd name="T43" fmla="*/ 1 h 96"/>
                  <a:gd name="T44" fmla="*/ 1 w 63"/>
                  <a:gd name="T45" fmla="*/ 1 h 96"/>
                  <a:gd name="T46" fmla="*/ 1 w 63"/>
                  <a:gd name="T47" fmla="*/ 1 h 96"/>
                  <a:gd name="T48" fmla="*/ 1 w 63"/>
                  <a:gd name="T49" fmla="*/ 1 h 96"/>
                  <a:gd name="T50" fmla="*/ 1 w 63"/>
                  <a:gd name="T51" fmla="*/ 1 h 96"/>
                  <a:gd name="T52" fmla="*/ 1 w 63"/>
                  <a:gd name="T53" fmla="*/ 1 h 96"/>
                  <a:gd name="T54" fmla="*/ 1 w 63"/>
                  <a:gd name="T55" fmla="*/ 1 h 96"/>
                  <a:gd name="T56" fmla="*/ 1 w 63"/>
                  <a:gd name="T57" fmla="*/ 1 h 96"/>
                  <a:gd name="T58" fmla="*/ 1 w 63"/>
                  <a:gd name="T59" fmla="*/ 1 h 96"/>
                  <a:gd name="T60" fmla="*/ 1 w 63"/>
                  <a:gd name="T61" fmla="*/ 1 h 96"/>
                  <a:gd name="T62" fmla="*/ 1 w 63"/>
                  <a:gd name="T63" fmla="*/ 1 h 96"/>
                  <a:gd name="T64" fmla="*/ 1 w 63"/>
                  <a:gd name="T65" fmla="*/ 1 h 96"/>
                  <a:gd name="T66" fmla="*/ 1 w 63"/>
                  <a:gd name="T67" fmla="*/ 1 h 96"/>
                  <a:gd name="T68" fmla="*/ 1 w 63"/>
                  <a:gd name="T69" fmla="*/ 1 h 96"/>
                  <a:gd name="T70" fmla="*/ 1 w 63"/>
                  <a:gd name="T71" fmla="*/ 1 h 96"/>
                  <a:gd name="T72" fmla="*/ 1 w 63"/>
                  <a:gd name="T73" fmla="*/ 0 h 96"/>
                  <a:gd name="T74" fmla="*/ 1 w 63"/>
                  <a:gd name="T75" fmla="*/ 1 h 9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96">
                    <a:moveTo>
                      <a:pt x="23" y="1"/>
                    </a:moveTo>
                    <a:lnTo>
                      <a:pt x="19" y="4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1" y="60"/>
                    </a:lnTo>
                    <a:lnTo>
                      <a:pt x="4" y="69"/>
                    </a:lnTo>
                    <a:lnTo>
                      <a:pt x="7" y="77"/>
                    </a:lnTo>
                    <a:lnTo>
                      <a:pt x="12" y="84"/>
                    </a:lnTo>
                    <a:lnTo>
                      <a:pt x="15" y="88"/>
                    </a:lnTo>
                    <a:lnTo>
                      <a:pt x="18" y="91"/>
                    </a:lnTo>
                    <a:lnTo>
                      <a:pt x="25" y="95"/>
                    </a:lnTo>
                    <a:lnTo>
                      <a:pt x="29" y="96"/>
                    </a:lnTo>
                    <a:lnTo>
                      <a:pt x="33" y="96"/>
                    </a:lnTo>
                    <a:lnTo>
                      <a:pt x="40" y="96"/>
                    </a:lnTo>
                    <a:lnTo>
                      <a:pt x="41" y="95"/>
                    </a:lnTo>
                    <a:lnTo>
                      <a:pt x="44" y="93"/>
                    </a:lnTo>
                    <a:lnTo>
                      <a:pt x="48" y="91"/>
                    </a:lnTo>
                    <a:lnTo>
                      <a:pt x="52" y="87"/>
                    </a:lnTo>
                    <a:lnTo>
                      <a:pt x="56" y="81"/>
                    </a:lnTo>
                    <a:lnTo>
                      <a:pt x="59" y="73"/>
                    </a:lnTo>
                    <a:lnTo>
                      <a:pt x="62" y="65"/>
                    </a:lnTo>
                    <a:lnTo>
                      <a:pt x="63" y="55"/>
                    </a:lnTo>
                    <a:lnTo>
                      <a:pt x="63" y="47"/>
                    </a:lnTo>
                    <a:lnTo>
                      <a:pt x="62" y="37"/>
                    </a:lnTo>
                    <a:lnTo>
                      <a:pt x="59" y="29"/>
                    </a:lnTo>
                    <a:lnTo>
                      <a:pt x="55" y="21"/>
                    </a:lnTo>
                    <a:lnTo>
                      <a:pt x="51" y="12"/>
                    </a:lnTo>
                    <a:lnTo>
                      <a:pt x="48" y="10"/>
                    </a:lnTo>
                    <a:lnTo>
                      <a:pt x="44" y="5"/>
                    </a:lnTo>
                    <a:lnTo>
                      <a:pt x="37" y="1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6" name="Freeform 1406"/>
              <p:cNvSpPr>
                <a:spLocks/>
              </p:cNvSpPr>
              <p:nvPr userDrawn="1"/>
            </p:nvSpPr>
            <p:spPr bwMode="auto">
              <a:xfrm>
                <a:off x="3474" y="1841"/>
                <a:ext cx="35" cy="52"/>
              </a:xfrm>
              <a:custGeom>
                <a:avLst/>
                <a:gdLst>
                  <a:gd name="T0" fmla="*/ 1 w 70"/>
                  <a:gd name="T1" fmla="*/ 0 h 105"/>
                  <a:gd name="T2" fmla="*/ 1 w 70"/>
                  <a:gd name="T3" fmla="*/ 0 h 105"/>
                  <a:gd name="T4" fmla="*/ 1 w 70"/>
                  <a:gd name="T5" fmla="*/ 0 h 105"/>
                  <a:gd name="T6" fmla="*/ 1 w 70"/>
                  <a:gd name="T7" fmla="*/ 0 h 105"/>
                  <a:gd name="T8" fmla="*/ 1 w 70"/>
                  <a:gd name="T9" fmla="*/ 0 h 105"/>
                  <a:gd name="T10" fmla="*/ 1 w 70"/>
                  <a:gd name="T11" fmla="*/ 0 h 105"/>
                  <a:gd name="T12" fmla="*/ 1 w 70"/>
                  <a:gd name="T13" fmla="*/ 0 h 105"/>
                  <a:gd name="T14" fmla="*/ 1 w 70"/>
                  <a:gd name="T15" fmla="*/ 0 h 105"/>
                  <a:gd name="T16" fmla="*/ 1 w 70"/>
                  <a:gd name="T17" fmla="*/ 0 h 105"/>
                  <a:gd name="T18" fmla="*/ 1 w 70"/>
                  <a:gd name="T19" fmla="*/ 0 h 105"/>
                  <a:gd name="T20" fmla="*/ 0 w 70"/>
                  <a:gd name="T21" fmla="*/ 0 h 105"/>
                  <a:gd name="T22" fmla="*/ 0 w 70"/>
                  <a:gd name="T23" fmla="*/ 0 h 105"/>
                  <a:gd name="T24" fmla="*/ 1 w 70"/>
                  <a:gd name="T25" fmla="*/ 0 h 105"/>
                  <a:gd name="T26" fmla="*/ 1 w 70"/>
                  <a:gd name="T27" fmla="*/ 0 h 105"/>
                  <a:gd name="T28" fmla="*/ 1 w 70"/>
                  <a:gd name="T29" fmla="*/ 0 h 105"/>
                  <a:gd name="T30" fmla="*/ 1 w 70"/>
                  <a:gd name="T31" fmla="*/ 0 h 105"/>
                  <a:gd name="T32" fmla="*/ 1 w 70"/>
                  <a:gd name="T33" fmla="*/ 0 h 105"/>
                  <a:gd name="T34" fmla="*/ 1 w 70"/>
                  <a:gd name="T35" fmla="*/ 0 h 105"/>
                  <a:gd name="T36" fmla="*/ 1 w 70"/>
                  <a:gd name="T37" fmla="*/ 0 h 105"/>
                  <a:gd name="T38" fmla="*/ 1 w 70"/>
                  <a:gd name="T39" fmla="*/ 0 h 105"/>
                  <a:gd name="T40" fmla="*/ 1 w 70"/>
                  <a:gd name="T41" fmla="*/ 0 h 105"/>
                  <a:gd name="T42" fmla="*/ 1 w 70"/>
                  <a:gd name="T43" fmla="*/ 0 h 105"/>
                  <a:gd name="T44" fmla="*/ 1 w 70"/>
                  <a:gd name="T45" fmla="*/ 0 h 105"/>
                  <a:gd name="T46" fmla="*/ 1 w 70"/>
                  <a:gd name="T47" fmla="*/ 0 h 105"/>
                  <a:gd name="T48" fmla="*/ 1 w 70"/>
                  <a:gd name="T49" fmla="*/ 0 h 105"/>
                  <a:gd name="T50" fmla="*/ 1 w 70"/>
                  <a:gd name="T51" fmla="*/ 0 h 105"/>
                  <a:gd name="T52" fmla="*/ 1 w 70"/>
                  <a:gd name="T53" fmla="*/ 0 h 105"/>
                  <a:gd name="T54" fmla="*/ 1 w 70"/>
                  <a:gd name="T55" fmla="*/ 0 h 105"/>
                  <a:gd name="T56" fmla="*/ 1 w 70"/>
                  <a:gd name="T57" fmla="*/ 0 h 105"/>
                  <a:gd name="T58" fmla="*/ 1 w 70"/>
                  <a:gd name="T59" fmla="*/ 0 h 105"/>
                  <a:gd name="T60" fmla="*/ 1 w 70"/>
                  <a:gd name="T61" fmla="*/ 0 h 105"/>
                  <a:gd name="T62" fmla="*/ 1 w 70"/>
                  <a:gd name="T63" fmla="*/ 0 h 105"/>
                  <a:gd name="T64" fmla="*/ 1 w 70"/>
                  <a:gd name="T65" fmla="*/ 0 h 105"/>
                  <a:gd name="T66" fmla="*/ 1 w 70"/>
                  <a:gd name="T67" fmla="*/ 0 h 105"/>
                  <a:gd name="T68" fmla="*/ 1 w 70"/>
                  <a:gd name="T69" fmla="*/ 0 h 105"/>
                  <a:gd name="T70" fmla="*/ 1 w 70"/>
                  <a:gd name="T71" fmla="*/ 0 h 105"/>
                  <a:gd name="T72" fmla="*/ 1 w 70"/>
                  <a:gd name="T73" fmla="*/ 0 h 105"/>
                  <a:gd name="T74" fmla="*/ 1 w 70"/>
                  <a:gd name="T75" fmla="*/ 0 h 105"/>
                  <a:gd name="T76" fmla="*/ 1 w 70"/>
                  <a:gd name="T77" fmla="*/ 0 h 105"/>
                  <a:gd name="T78" fmla="*/ 1 w 70"/>
                  <a:gd name="T79" fmla="*/ 0 h 105"/>
                  <a:gd name="T80" fmla="*/ 1 w 70"/>
                  <a:gd name="T81" fmla="*/ 0 h 105"/>
                  <a:gd name="T82" fmla="*/ 1 w 70"/>
                  <a:gd name="T83" fmla="*/ 0 h 105"/>
                  <a:gd name="T84" fmla="*/ 1 w 70"/>
                  <a:gd name="T85" fmla="*/ 0 h 105"/>
                  <a:gd name="T86" fmla="*/ 1 w 70"/>
                  <a:gd name="T87" fmla="*/ 0 h 105"/>
                  <a:gd name="T88" fmla="*/ 1 w 70"/>
                  <a:gd name="T89" fmla="*/ 0 h 105"/>
                  <a:gd name="T90" fmla="*/ 1 w 70"/>
                  <a:gd name="T91" fmla="*/ 0 h 10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0" h="105">
                    <a:moveTo>
                      <a:pt x="26" y="1"/>
                    </a:moveTo>
                    <a:lnTo>
                      <a:pt x="20" y="4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4" y="29"/>
                    </a:lnTo>
                    <a:lnTo>
                      <a:pt x="1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" y="69"/>
                    </a:lnTo>
                    <a:lnTo>
                      <a:pt x="4" y="77"/>
                    </a:lnTo>
                    <a:lnTo>
                      <a:pt x="7" y="87"/>
                    </a:lnTo>
                    <a:lnTo>
                      <a:pt x="9" y="89"/>
                    </a:lnTo>
                    <a:lnTo>
                      <a:pt x="12" y="94"/>
                    </a:lnTo>
                    <a:lnTo>
                      <a:pt x="19" y="100"/>
                    </a:lnTo>
                    <a:lnTo>
                      <a:pt x="23" y="103"/>
                    </a:lnTo>
                    <a:lnTo>
                      <a:pt x="27" y="105"/>
                    </a:lnTo>
                    <a:lnTo>
                      <a:pt x="35" y="105"/>
                    </a:lnTo>
                    <a:lnTo>
                      <a:pt x="40" y="105"/>
                    </a:lnTo>
                    <a:lnTo>
                      <a:pt x="44" y="103"/>
                    </a:lnTo>
                    <a:lnTo>
                      <a:pt x="49" y="100"/>
                    </a:lnTo>
                    <a:lnTo>
                      <a:pt x="53" y="96"/>
                    </a:lnTo>
                    <a:lnTo>
                      <a:pt x="56" y="95"/>
                    </a:lnTo>
                    <a:lnTo>
                      <a:pt x="57" y="92"/>
                    </a:lnTo>
                    <a:lnTo>
                      <a:pt x="62" y="85"/>
                    </a:lnTo>
                    <a:lnTo>
                      <a:pt x="64" y="81"/>
                    </a:lnTo>
                    <a:lnTo>
                      <a:pt x="66" y="77"/>
                    </a:lnTo>
                    <a:lnTo>
                      <a:pt x="68" y="66"/>
                    </a:lnTo>
                    <a:lnTo>
                      <a:pt x="70" y="56"/>
                    </a:lnTo>
                    <a:lnTo>
                      <a:pt x="70" y="47"/>
                    </a:lnTo>
                    <a:lnTo>
                      <a:pt x="68" y="36"/>
                    </a:lnTo>
                    <a:lnTo>
                      <a:pt x="68" y="32"/>
                    </a:lnTo>
                    <a:lnTo>
                      <a:pt x="67" y="28"/>
                    </a:lnTo>
                    <a:lnTo>
                      <a:pt x="63" y="18"/>
                    </a:lnTo>
                    <a:lnTo>
                      <a:pt x="60" y="14"/>
                    </a:lnTo>
                    <a:lnTo>
                      <a:pt x="57" y="11"/>
                    </a:lnTo>
                    <a:lnTo>
                      <a:pt x="53" y="7"/>
                    </a:lnTo>
                    <a:lnTo>
                      <a:pt x="51" y="4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7" name="Freeform 1407"/>
              <p:cNvSpPr>
                <a:spLocks/>
              </p:cNvSpPr>
              <p:nvPr userDrawn="1"/>
            </p:nvSpPr>
            <p:spPr bwMode="auto">
              <a:xfrm>
                <a:off x="3364" y="2045"/>
                <a:ext cx="33" cy="49"/>
              </a:xfrm>
              <a:custGeom>
                <a:avLst/>
                <a:gdLst>
                  <a:gd name="T0" fmla="*/ 1 w 64"/>
                  <a:gd name="T1" fmla="*/ 0 h 99"/>
                  <a:gd name="T2" fmla="*/ 1 w 64"/>
                  <a:gd name="T3" fmla="*/ 0 h 99"/>
                  <a:gd name="T4" fmla="*/ 1 w 64"/>
                  <a:gd name="T5" fmla="*/ 0 h 99"/>
                  <a:gd name="T6" fmla="*/ 1 w 64"/>
                  <a:gd name="T7" fmla="*/ 0 h 99"/>
                  <a:gd name="T8" fmla="*/ 1 w 64"/>
                  <a:gd name="T9" fmla="*/ 0 h 99"/>
                  <a:gd name="T10" fmla="*/ 1 w 64"/>
                  <a:gd name="T11" fmla="*/ 0 h 99"/>
                  <a:gd name="T12" fmla="*/ 1 w 64"/>
                  <a:gd name="T13" fmla="*/ 0 h 99"/>
                  <a:gd name="T14" fmla="*/ 0 w 64"/>
                  <a:gd name="T15" fmla="*/ 0 h 99"/>
                  <a:gd name="T16" fmla="*/ 0 w 64"/>
                  <a:gd name="T17" fmla="*/ 0 h 99"/>
                  <a:gd name="T18" fmla="*/ 1 w 64"/>
                  <a:gd name="T19" fmla="*/ 0 h 99"/>
                  <a:gd name="T20" fmla="*/ 1 w 64"/>
                  <a:gd name="T21" fmla="*/ 0 h 99"/>
                  <a:gd name="T22" fmla="*/ 1 w 64"/>
                  <a:gd name="T23" fmla="*/ 0 h 99"/>
                  <a:gd name="T24" fmla="*/ 1 w 64"/>
                  <a:gd name="T25" fmla="*/ 0 h 99"/>
                  <a:gd name="T26" fmla="*/ 1 w 64"/>
                  <a:gd name="T27" fmla="*/ 0 h 99"/>
                  <a:gd name="T28" fmla="*/ 1 w 64"/>
                  <a:gd name="T29" fmla="*/ 0 h 99"/>
                  <a:gd name="T30" fmla="*/ 1 w 64"/>
                  <a:gd name="T31" fmla="*/ 0 h 99"/>
                  <a:gd name="T32" fmla="*/ 1 w 64"/>
                  <a:gd name="T33" fmla="*/ 0 h 99"/>
                  <a:gd name="T34" fmla="*/ 1 w 64"/>
                  <a:gd name="T35" fmla="*/ 0 h 99"/>
                  <a:gd name="T36" fmla="*/ 1 w 64"/>
                  <a:gd name="T37" fmla="*/ 0 h 99"/>
                  <a:gd name="T38" fmla="*/ 1 w 64"/>
                  <a:gd name="T39" fmla="*/ 0 h 99"/>
                  <a:gd name="T40" fmla="*/ 1 w 64"/>
                  <a:gd name="T41" fmla="*/ 0 h 99"/>
                  <a:gd name="T42" fmla="*/ 1 w 64"/>
                  <a:gd name="T43" fmla="*/ 0 h 99"/>
                  <a:gd name="T44" fmla="*/ 1 w 64"/>
                  <a:gd name="T45" fmla="*/ 0 h 99"/>
                  <a:gd name="T46" fmla="*/ 1 w 64"/>
                  <a:gd name="T47" fmla="*/ 0 h 99"/>
                  <a:gd name="T48" fmla="*/ 1 w 64"/>
                  <a:gd name="T49" fmla="*/ 0 h 99"/>
                  <a:gd name="T50" fmla="*/ 1 w 64"/>
                  <a:gd name="T51" fmla="*/ 0 h 99"/>
                  <a:gd name="T52" fmla="*/ 1 w 64"/>
                  <a:gd name="T53" fmla="*/ 0 h 99"/>
                  <a:gd name="T54" fmla="*/ 1 w 64"/>
                  <a:gd name="T55" fmla="*/ 0 h 99"/>
                  <a:gd name="T56" fmla="*/ 1 w 64"/>
                  <a:gd name="T57" fmla="*/ 0 h 99"/>
                  <a:gd name="T58" fmla="*/ 1 w 64"/>
                  <a:gd name="T59" fmla="*/ 0 h 99"/>
                  <a:gd name="T60" fmla="*/ 1 w 64"/>
                  <a:gd name="T61" fmla="*/ 0 h 99"/>
                  <a:gd name="T62" fmla="*/ 1 w 64"/>
                  <a:gd name="T63" fmla="*/ 0 h 99"/>
                  <a:gd name="T64" fmla="*/ 1 w 64"/>
                  <a:gd name="T65" fmla="*/ 0 h 99"/>
                  <a:gd name="T66" fmla="*/ 1 w 64"/>
                  <a:gd name="T67" fmla="*/ 0 h 99"/>
                  <a:gd name="T68" fmla="*/ 1 w 64"/>
                  <a:gd name="T69" fmla="*/ 0 h 99"/>
                  <a:gd name="T70" fmla="*/ 1 w 64"/>
                  <a:gd name="T71" fmla="*/ 0 h 99"/>
                  <a:gd name="T72" fmla="*/ 1 w 64"/>
                  <a:gd name="T73" fmla="*/ 0 h 99"/>
                  <a:gd name="T74" fmla="*/ 1 w 64"/>
                  <a:gd name="T75" fmla="*/ 0 h 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4" h="99">
                    <a:moveTo>
                      <a:pt x="23" y="2"/>
                    </a:moveTo>
                    <a:lnTo>
                      <a:pt x="19" y="5"/>
                    </a:lnTo>
                    <a:lnTo>
                      <a:pt x="13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2" y="25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2" y="71"/>
                    </a:lnTo>
                    <a:lnTo>
                      <a:pt x="7" y="79"/>
                    </a:lnTo>
                    <a:lnTo>
                      <a:pt x="11" y="87"/>
                    </a:lnTo>
                    <a:lnTo>
                      <a:pt x="15" y="90"/>
                    </a:lnTo>
                    <a:lnTo>
                      <a:pt x="18" y="94"/>
                    </a:lnTo>
                    <a:lnTo>
                      <a:pt x="24" y="98"/>
                    </a:lnTo>
                    <a:lnTo>
                      <a:pt x="29" y="99"/>
                    </a:lnTo>
                    <a:lnTo>
                      <a:pt x="33" y="99"/>
                    </a:lnTo>
                    <a:lnTo>
                      <a:pt x="40" y="98"/>
                    </a:lnTo>
                    <a:lnTo>
                      <a:pt x="45" y="95"/>
                    </a:lnTo>
                    <a:lnTo>
                      <a:pt x="49" y="93"/>
                    </a:lnTo>
                    <a:lnTo>
                      <a:pt x="53" y="88"/>
                    </a:lnTo>
                    <a:lnTo>
                      <a:pt x="56" y="83"/>
                    </a:lnTo>
                    <a:lnTo>
                      <a:pt x="60" y="75"/>
                    </a:lnTo>
                    <a:lnTo>
                      <a:pt x="63" y="65"/>
                    </a:lnTo>
                    <a:lnTo>
                      <a:pt x="64" y="57"/>
                    </a:lnTo>
                    <a:lnTo>
                      <a:pt x="64" y="47"/>
                    </a:lnTo>
                    <a:lnTo>
                      <a:pt x="63" y="38"/>
                    </a:lnTo>
                    <a:lnTo>
                      <a:pt x="60" y="28"/>
                    </a:lnTo>
                    <a:lnTo>
                      <a:pt x="56" y="20"/>
                    </a:lnTo>
                    <a:lnTo>
                      <a:pt x="52" y="13"/>
                    </a:lnTo>
                    <a:lnTo>
                      <a:pt x="49" y="9"/>
                    </a:lnTo>
                    <a:lnTo>
                      <a:pt x="45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8" name="Freeform 1408"/>
              <p:cNvSpPr>
                <a:spLocks/>
              </p:cNvSpPr>
              <p:nvPr userDrawn="1"/>
            </p:nvSpPr>
            <p:spPr bwMode="auto">
              <a:xfrm>
                <a:off x="3340" y="1903"/>
                <a:ext cx="32" cy="50"/>
              </a:xfrm>
              <a:custGeom>
                <a:avLst/>
                <a:gdLst>
                  <a:gd name="T0" fmla="*/ 0 w 65"/>
                  <a:gd name="T1" fmla="*/ 1 h 99"/>
                  <a:gd name="T2" fmla="*/ 0 w 65"/>
                  <a:gd name="T3" fmla="*/ 1 h 99"/>
                  <a:gd name="T4" fmla="*/ 0 w 65"/>
                  <a:gd name="T5" fmla="*/ 1 h 99"/>
                  <a:gd name="T6" fmla="*/ 0 w 65"/>
                  <a:gd name="T7" fmla="*/ 1 h 99"/>
                  <a:gd name="T8" fmla="*/ 0 w 65"/>
                  <a:gd name="T9" fmla="*/ 1 h 99"/>
                  <a:gd name="T10" fmla="*/ 0 w 65"/>
                  <a:gd name="T11" fmla="*/ 1 h 99"/>
                  <a:gd name="T12" fmla="*/ 0 w 65"/>
                  <a:gd name="T13" fmla="*/ 1 h 99"/>
                  <a:gd name="T14" fmla="*/ 0 w 65"/>
                  <a:gd name="T15" fmla="*/ 1 h 99"/>
                  <a:gd name="T16" fmla="*/ 0 w 65"/>
                  <a:gd name="T17" fmla="*/ 1 h 99"/>
                  <a:gd name="T18" fmla="*/ 0 w 65"/>
                  <a:gd name="T19" fmla="*/ 1 h 99"/>
                  <a:gd name="T20" fmla="*/ 0 w 65"/>
                  <a:gd name="T21" fmla="*/ 1 h 99"/>
                  <a:gd name="T22" fmla="*/ 0 w 65"/>
                  <a:gd name="T23" fmla="*/ 1 h 99"/>
                  <a:gd name="T24" fmla="*/ 0 w 65"/>
                  <a:gd name="T25" fmla="*/ 1 h 99"/>
                  <a:gd name="T26" fmla="*/ 0 w 65"/>
                  <a:gd name="T27" fmla="*/ 1 h 99"/>
                  <a:gd name="T28" fmla="*/ 0 w 65"/>
                  <a:gd name="T29" fmla="*/ 1 h 99"/>
                  <a:gd name="T30" fmla="*/ 0 w 65"/>
                  <a:gd name="T31" fmla="*/ 1 h 99"/>
                  <a:gd name="T32" fmla="*/ 0 w 65"/>
                  <a:gd name="T33" fmla="*/ 1 h 99"/>
                  <a:gd name="T34" fmla="*/ 0 w 65"/>
                  <a:gd name="T35" fmla="*/ 1 h 99"/>
                  <a:gd name="T36" fmla="*/ 0 w 65"/>
                  <a:gd name="T37" fmla="*/ 1 h 99"/>
                  <a:gd name="T38" fmla="*/ 0 w 65"/>
                  <a:gd name="T39" fmla="*/ 1 h 99"/>
                  <a:gd name="T40" fmla="*/ 0 w 65"/>
                  <a:gd name="T41" fmla="*/ 1 h 99"/>
                  <a:gd name="T42" fmla="*/ 0 w 65"/>
                  <a:gd name="T43" fmla="*/ 1 h 99"/>
                  <a:gd name="T44" fmla="*/ 0 w 65"/>
                  <a:gd name="T45" fmla="*/ 1 h 99"/>
                  <a:gd name="T46" fmla="*/ 0 w 65"/>
                  <a:gd name="T47" fmla="*/ 1 h 99"/>
                  <a:gd name="T48" fmla="*/ 0 w 65"/>
                  <a:gd name="T49" fmla="*/ 1 h 99"/>
                  <a:gd name="T50" fmla="*/ 0 w 65"/>
                  <a:gd name="T51" fmla="*/ 1 h 99"/>
                  <a:gd name="T52" fmla="*/ 0 w 65"/>
                  <a:gd name="T53" fmla="*/ 1 h 99"/>
                  <a:gd name="T54" fmla="*/ 0 w 65"/>
                  <a:gd name="T55" fmla="*/ 1 h 99"/>
                  <a:gd name="T56" fmla="*/ 0 w 65"/>
                  <a:gd name="T57" fmla="*/ 1 h 99"/>
                  <a:gd name="T58" fmla="*/ 0 w 65"/>
                  <a:gd name="T59" fmla="*/ 1 h 99"/>
                  <a:gd name="T60" fmla="*/ 0 w 65"/>
                  <a:gd name="T61" fmla="*/ 1 h 99"/>
                  <a:gd name="T62" fmla="*/ 0 w 65"/>
                  <a:gd name="T63" fmla="*/ 1 h 99"/>
                  <a:gd name="T64" fmla="*/ 0 w 65"/>
                  <a:gd name="T65" fmla="*/ 1 h 99"/>
                  <a:gd name="T66" fmla="*/ 0 w 65"/>
                  <a:gd name="T67" fmla="*/ 1 h 99"/>
                  <a:gd name="T68" fmla="*/ 0 w 65"/>
                  <a:gd name="T69" fmla="*/ 1 h 99"/>
                  <a:gd name="T70" fmla="*/ 0 w 65"/>
                  <a:gd name="T71" fmla="*/ 1 h 99"/>
                  <a:gd name="T72" fmla="*/ 0 w 65"/>
                  <a:gd name="T73" fmla="*/ 1 h 99"/>
                  <a:gd name="T74" fmla="*/ 0 w 65"/>
                  <a:gd name="T75" fmla="*/ 0 h 99"/>
                  <a:gd name="T76" fmla="*/ 0 w 65"/>
                  <a:gd name="T77" fmla="*/ 0 h 99"/>
                  <a:gd name="T78" fmla="*/ 0 w 65"/>
                  <a:gd name="T79" fmla="*/ 0 h 99"/>
                  <a:gd name="T80" fmla="*/ 0 w 65"/>
                  <a:gd name="T81" fmla="*/ 1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5" h="99">
                    <a:moveTo>
                      <a:pt x="24" y="2"/>
                    </a:moveTo>
                    <a:lnTo>
                      <a:pt x="19" y="4"/>
                    </a:lnTo>
                    <a:lnTo>
                      <a:pt x="15" y="7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3"/>
                    </a:lnTo>
                    <a:lnTo>
                      <a:pt x="4" y="73"/>
                    </a:lnTo>
                    <a:lnTo>
                      <a:pt x="7" y="80"/>
                    </a:lnTo>
                    <a:lnTo>
                      <a:pt x="13" y="88"/>
                    </a:lnTo>
                    <a:lnTo>
                      <a:pt x="15" y="91"/>
                    </a:lnTo>
                    <a:lnTo>
                      <a:pt x="18" y="94"/>
                    </a:lnTo>
                    <a:lnTo>
                      <a:pt x="22" y="96"/>
                    </a:lnTo>
                    <a:lnTo>
                      <a:pt x="26" y="98"/>
                    </a:lnTo>
                    <a:lnTo>
                      <a:pt x="33" y="99"/>
                    </a:lnTo>
                    <a:lnTo>
                      <a:pt x="37" y="99"/>
                    </a:lnTo>
                    <a:lnTo>
                      <a:pt x="40" y="98"/>
                    </a:lnTo>
                    <a:lnTo>
                      <a:pt x="46" y="95"/>
                    </a:lnTo>
                    <a:lnTo>
                      <a:pt x="50" y="91"/>
                    </a:lnTo>
                    <a:lnTo>
                      <a:pt x="54" y="87"/>
                    </a:lnTo>
                    <a:lnTo>
                      <a:pt x="57" y="81"/>
                    </a:lnTo>
                    <a:lnTo>
                      <a:pt x="59" y="77"/>
                    </a:lnTo>
                    <a:lnTo>
                      <a:pt x="61" y="73"/>
                    </a:lnTo>
                    <a:lnTo>
                      <a:pt x="63" y="63"/>
                    </a:lnTo>
                    <a:lnTo>
                      <a:pt x="63" y="59"/>
                    </a:lnTo>
                    <a:lnTo>
                      <a:pt x="65" y="54"/>
                    </a:lnTo>
                    <a:lnTo>
                      <a:pt x="63" y="44"/>
                    </a:lnTo>
                    <a:lnTo>
                      <a:pt x="63" y="35"/>
                    </a:lnTo>
                    <a:lnTo>
                      <a:pt x="61" y="26"/>
                    </a:lnTo>
                    <a:lnTo>
                      <a:pt x="57" y="18"/>
                    </a:lnTo>
                    <a:lnTo>
                      <a:pt x="52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59" name="Freeform 1409"/>
              <p:cNvSpPr>
                <a:spLocks/>
              </p:cNvSpPr>
              <p:nvPr userDrawn="1"/>
            </p:nvSpPr>
            <p:spPr bwMode="auto">
              <a:xfrm>
                <a:off x="3242" y="2094"/>
                <a:ext cx="30" cy="46"/>
              </a:xfrm>
              <a:custGeom>
                <a:avLst/>
                <a:gdLst>
                  <a:gd name="T0" fmla="*/ 1 w 59"/>
                  <a:gd name="T1" fmla="*/ 0 h 94"/>
                  <a:gd name="T2" fmla="*/ 1 w 59"/>
                  <a:gd name="T3" fmla="*/ 0 h 94"/>
                  <a:gd name="T4" fmla="*/ 1 w 59"/>
                  <a:gd name="T5" fmla="*/ 0 h 94"/>
                  <a:gd name="T6" fmla="*/ 1 w 59"/>
                  <a:gd name="T7" fmla="*/ 0 h 94"/>
                  <a:gd name="T8" fmla="*/ 1 w 59"/>
                  <a:gd name="T9" fmla="*/ 0 h 94"/>
                  <a:gd name="T10" fmla="*/ 1 w 59"/>
                  <a:gd name="T11" fmla="*/ 0 h 94"/>
                  <a:gd name="T12" fmla="*/ 1 w 59"/>
                  <a:gd name="T13" fmla="*/ 0 h 94"/>
                  <a:gd name="T14" fmla="*/ 1 w 59"/>
                  <a:gd name="T15" fmla="*/ 0 h 94"/>
                  <a:gd name="T16" fmla="*/ 0 w 59"/>
                  <a:gd name="T17" fmla="*/ 0 h 94"/>
                  <a:gd name="T18" fmla="*/ 0 w 59"/>
                  <a:gd name="T19" fmla="*/ 0 h 94"/>
                  <a:gd name="T20" fmla="*/ 1 w 59"/>
                  <a:gd name="T21" fmla="*/ 0 h 94"/>
                  <a:gd name="T22" fmla="*/ 1 w 59"/>
                  <a:gd name="T23" fmla="*/ 0 h 94"/>
                  <a:gd name="T24" fmla="*/ 1 w 59"/>
                  <a:gd name="T25" fmla="*/ 0 h 94"/>
                  <a:gd name="T26" fmla="*/ 1 w 59"/>
                  <a:gd name="T27" fmla="*/ 0 h 94"/>
                  <a:gd name="T28" fmla="*/ 1 w 59"/>
                  <a:gd name="T29" fmla="*/ 0 h 94"/>
                  <a:gd name="T30" fmla="*/ 1 w 59"/>
                  <a:gd name="T31" fmla="*/ 0 h 94"/>
                  <a:gd name="T32" fmla="*/ 1 w 59"/>
                  <a:gd name="T33" fmla="*/ 0 h 94"/>
                  <a:gd name="T34" fmla="*/ 1 w 59"/>
                  <a:gd name="T35" fmla="*/ 0 h 94"/>
                  <a:gd name="T36" fmla="*/ 1 w 59"/>
                  <a:gd name="T37" fmla="*/ 0 h 94"/>
                  <a:gd name="T38" fmla="*/ 1 w 59"/>
                  <a:gd name="T39" fmla="*/ 0 h 94"/>
                  <a:gd name="T40" fmla="*/ 1 w 59"/>
                  <a:gd name="T41" fmla="*/ 0 h 94"/>
                  <a:gd name="T42" fmla="*/ 1 w 59"/>
                  <a:gd name="T43" fmla="*/ 0 h 94"/>
                  <a:gd name="T44" fmla="*/ 1 w 59"/>
                  <a:gd name="T45" fmla="*/ 0 h 94"/>
                  <a:gd name="T46" fmla="*/ 1 w 59"/>
                  <a:gd name="T47" fmla="*/ 0 h 94"/>
                  <a:gd name="T48" fmla="*/ 1 w 59"/>
                  <a:gd name="T49" fmla="*/ 0 h 94"/>
                  <a:gd name="T50" fmla="*/ 1 w 59"/>
                  <a:gd name="T51" fmla="*/ 0 h 94"/>
                  <a:gd name="T52" fmla="*/ 1 w 59"/>
                  <a:gd name="T53" fmla="*/ 0 h 94"/>
                  <a:gd name="T54" fmla="*/ 1 w 59"/>
                  <a:gd name="T55" fmla="*/ 0 h 94"/>
                  <a:gd name="T56" fmla="*/ 1 w 59"/>
                  <a:gd name="T57" fmla="*/ 0 h 94"/>
                  <a:gd name="T58" fmla="*/ 1 w 59"/>
                  <a:gd name="T59" fmla="*/ 0 h 94"/>
                  <a:gd name="T60" fmla="*/ 1 w 59"/>
                  <a:gd name="T61" fmla="*/ 0 h 94"/>
                  <a:gd name="T62" fmla="*/ 1 w 59"/>
                  <a:gd name="T63" fmla="*/ 0 h 94"/>
                  <a:gd name="T64" fmla="*/ 1 w 59"/>
                  <a:gd name="T65" fmla="*/ 0 h 94"/>
                  <a:gd name="T66" fmla="*/ 1 w 59"/>
                  <a:gd name="T67" fmla="*/ 0 h 94"/>
                  <a:gd name="T68" fmla="*/ 1 w 59"/>
                  <a:gd name="T69" fmla="*/ 0 h 94"/>
                  <a:gd name="T70" fmla="*/ 1 w 59"/>
                  <a:gd name="T71" fmla="*/ 0 h 94"/>
                  <a:gd name="T72" fmla="*/ 1 w 59"/>
                  <a:gd name="T73" fmla="*/ 0 h 94"/>
                  <a:gd name="T74" fmla="*/ 1 w 59"/>
                  <a:gd name="T75" fmla="*/ 0 h 94"/>
                  <a:gd name="T76" fmla="*/ 1 w 59"/>
                  <a:gd name="T77" fmla="*/ 0 h 94"/>
                  <a:gd name="T78" fmla="*/ 1 w 59"/>
                  <a:gd name="T79" fmla="*/ 0 h 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" h="94">
                    <a:moveTo>
                      <a:pt x="21" y="1"/>
                    </a:moveTo>
                    <a:lnTo>
                      <a:pt x="16" y="3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7" y="17"/>
                    </a:lnTo>
                    <a:lnTo>
                      <a:pt x="4" y="19"/>
                    </a:lnTo>
                    <a:lnTo>
                      <a:pt x="3" y="23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1" y="58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1" y="81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1" y="91"/>
                    </a:lnTo>
                    <a:lnTo>
                      <a:pt x="23" y="92"/>
                    </a:lnTo>
                    <a:lnTo>
                      <a:pt x="27" y="94"/>
                    </a:lnTo>
                    <a:lnTo>
                      <a:pt x="30" y="94"/>
                    </a:lnTo>
                    <a:lnTo>
                      <a:pt x="37" y="92"/>
                    </a:lnTo>
                    <a:lnTo>
                      <a:pt x="41" y="91"/>
                    </a:lnTo>
                    <a:lnTo>
                      <a:pt x="45" y="88"/>
                    </a:lnTo>
                    <a:lnTo>
                      <a:pt x="49" y="84"/>
                    </a:lnTo>
                    <a:lnTo>
                      <a:pt x="52" y="78"/>
                    </a:lnTo>
                    <a:lnTo>
                      <a:pt x="54" y="74"/>
                    </a:lnTo>
                    <a:lnTo>
                      <a:pt x="55" y="70"/>
                    </a:lnTo>
                    <a:lnTo>
                      <a:pt x="58" y="62"/>
                    </a:lnTo>
                    <a:lnTo>
                      <a:pt x="59" y="54"/>
                    </a:lnTo>
                    <a:lnTo>
                      <a:pt x="58" y="44"/>
                    </a:lnTo>
                    <a:lnTo>
                      <a:pt x="58" y="36"/>
                    </a:lnTo>
                    <a:lnTo>
                      <a:pt x="55" y="28"/>
                    </a:lnTo>
                    <a:lnTo>
                      <a:pt x="52" y="19"/>
                    </a:lnTo>
                    <a:lnTo>
                      <a:pt x="47" y="12"/>
                    </a:lnTo>
                    <a:lnTo>
                      <a:pt x="44" y="8"/>
                    </a:lnTo>
                    <a:lnTo>
                      <a:pt x="41" y="6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0" name="Freeform 1410"/>
              <p:cNvSpPr>
                <a:spLocks/>
              </p:cNvSpPr>
              <p:nvPr userDrawn="1"/>
            </p:nvSpPr>
            <p:spPr bwMode="auto">
              <a:xfrm>
                <a:off x="3448" y="1690"/>
                <a:ext cx="35" cy="54"/>
              </a:xfrm>
              <a:custGeom>
                <a:avLst/>
                <a:gdLst>
                  <a:gd name="T0" fmla="*/ 0 w 71"/>
                  <a:gd name="T1" fmla="*/ 1 h 107"/>
                  <a:gd name="T2" fmla="*/ 0 w 71"/>
                  <a:gd name="T3" fmla="*/ 1 h 107"/>
                  <a:gd name="T4" fmla="*/ 0 w 71"/>
                  <a:gd name="T5" fmla="*/ 1 h 107"/>
                  <a:gd name="T6" fmla="*/ 0 w 71"/>
                  <a:gd name="T7" fmla="*/ 1 h 107"/>
                  <a:gd name="T8" fmla="*/ 0 w 71"/>
                  <a:gd name="T9" fmla="*/ 1 h 107"/>
                  <a:gd name="T10" fmla="*/ 0 w 71"/>
                  <a:gd name="T11" fmla="*/ 1 h 107"/>
                  <a:gd name="T12" fmla="*/ 0 w 71"/>
                  <a:gd name="T13" fmla="*/ 1 h 107"/>
                  <a:gd name="T14" fmla="*/ 0 w 71"/>
                  <a:gd name="T15" fmla="*/ 1 h 107"/>
                  <a:gd name="T16" fmla="*/ 0 w 71"/>
                  <a:gd name="T17" fmla="*/ 1 h 107"/>
                  <a:gd name="T18" fmla="*/ 0 w 71"/>
                  <a:gd name="T19" fmla="*/ 1 h 107"/>
                  <a:gd name="T20" fmla="*/ 0 w 71"/>
                  <a:gd name="T21" fmla="*/ 1 h 107"/>
                  <a:gd name="T22" fmla="*/ 0 w 71"/>
                  <a:gd name="T23" fmla="*/ 1 h 107"/>
                  <a:gd name="T24" fmla="*/ 0 w 71"/>
                  <a:gd name="T25" fmla="*/ 1 h 107"/>
                  <a:gd name="T26" fmla="*/ 0 w 71"/>
                  <a:gd name="T27" fmla="*/ 1 h 107"/>
                  <a:gd name="T28" fmla="*/ 0 w 71"/>
                  <a:gd name="T29" fmla="*/ 1 h 107"/>
                  <a:gd name="T30" fmla="*/ 0 w 71"/>
                  <a:gd name="T31" fmla="*/ 1 h 107"/>
                  <a:gd name="T32" fmla="*/ 0 w 71"/>
                  <a:gd name="T33" fmla="*/ 1 h 107"/>
                  <a:gd name="T34" fmla="*/ 0 w 71"/>
                  <a:gd name="T35" fmla="*/ 1 h 107"/>
                  <a:gd name="T36" fmla="*/ 0 w 71"/>
                  <a:gd name="T37" fmla="*/ 1 h 107"/>
                  <a:gd name="T38" fmla="*/ 0 w 71"/>
                  <a:gd name="T39" fmla="*/ 1 h 107"/>
                  <a:gd name="T40" fmla="*/ 0 w 71"/>
                  <a:gd name="T41" fmla="*/ 1 h 107"/>
                  <a:gd name="T42" fmla="*/ 0 w 71"/>
                  <a:gd name="T43" fmla="*/ 1 h 107"/>
                  <a:gd name="T44" fmla="*/ 0 w 71"/>
                  <a:gd name="T45" fmla="*/ 1 h 107"/>
                  <a:gd name="T46" fmla="*/ 0 w 71"/>
                  <a:gd name="T47" fmla="*/ 1 h 107"/>
                  <a:gd name="T48" fmla="*/ 0 w 71"/>
                  <a:gd name="T49" fmla="*/ 1 h 107"/>
                  <a:gd name="T50" fmla="*/ 0 w 71"/>
                  <a:gd name="T51" fmla="*/ 1 h 107"/>
                  <a:gd name="T52" fmla="*/ 0 w 71"/>
                  <a:gd name="T53" fmla="*/ 1 h 107"/>
                  <a:gd name="T54" fmla="*/ 0 w 71"/>
                  <a:gd name="T55" fmla="*/ 1 h 107"/>
                  <a:gd name="T56" fmla="*/ 0 w 71"/>
                  <a:gd name="T57" fmla="*/ 1 h 107"/>
                  <a:gd name="T58" fmla="*/ 0 w 71"/>
                  <a:gd name="T59" fmla="*/ 1 h 107"/>
                  <a:gd name="T60" fmla="*/ 0 w 71"/>
                  <a:gd name="T61" fmla="*/ 1 h 107"/>
                  <a:gd name="T62" fmla="*/ 0 w 71"/>
                  <a:gd name="T63" fmla="*/ 1 h 107"/>
                  <a:gd name="T64" fmla="*/ 0 w 71"/>
                  <a:gd name="T65" fmla="*/ 1 h 107"/>
                  <a:gd name="T66" fmla="*/ 0 w 71"/>
                  <a:gd name="T67" fmla="*/ 1 h 107"/>
                  <a:gd name="T68" fmla="*/ 0 w 71"/>
                  <a:gd name="T69" fmla="*/ 1 h 107"/>
                  <a:gd name="T70" fmla="*/ 0 w 71"/>
                  <a:gd name="T71" fmla="*/ 1 h 107"/>
                  <a:gd name="T72" fmla="*/ 0 w 71"/>
                  <a:gd name="T73" fmla="*/ 1 h 107"/>
                  <a:gd name="T74" fmla="*/ 0 w 71"/>
                  <a:gd name="T75" fmla="*/ 1 h 107"/>
                  <a:gd name="T76" fmla="*/ 0 w 71"/>
                  <a:gd name="T77" fmla="*/ 0 h 107"/>
                  <a:gd name="T78" fmla="*/ 0 w 71"/>
                  <a:gd name="T79" fmla="*/ 1 h 107"/>
                  <a:gd name="T80" fmla="*/ 0 w 71"/>
                  <a:gd name="T81" fmla="*/ 1 h 107"/>
                  <a:gd name="T82" fmla="*/ 0 w 71"/>
                  <a:gd name="T83" fmla="*/ 1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1" h="107">
                    <a:moveTo>
                      <a:pt x="27" y="3"/>
                    </a:moveTo>
                    <a:lnTo>
                      <a:pt x="21" y="7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9" y="22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2" y="71"/>
                    </a:lnTo>
                    <a:lnTo>
                      <a:pt x="5" y="81"/>
                    </a:lnTo>
                    <a:lnTo>
                      <a:pt x="9" y="89"/>
                    </a:lnTo>
                    <a:lnTo>
                      <a:pt x="13" y="96"/>
                    </a:lnTo>
                    <a:lnTo>
                      <a:pt x="17" y="100"/>
                    </a:lnTo>
                    <a:lnTo>
                      <a:pt x="20" y="103"/>
                    </a:lnTo>
                    <a:lnTo>
                      <a:pt x="24" y="106"/>
                    </a:lnTo>
                    <a:lnTo>
                      <a:pt x="28" y="107"/>
                    </a:lnTo>
                    <a:lnTo>
                      <a:pt x="32" y="107"/>
                    </a:lnTo>
                    <a:lnTo>
                      <a:pt x="36" y="107"/>
                    </a:lnTo>
                    <a:lnTo>
                      <a:pt x="40" y="106"/>
                    </a:lnTo>
                    <a:lnTo>
                      <a:pt x="44" y="104"/>
                    </a:lnTo>
                    <a:lnTo>
                      <a:pt x="50" y="102"/>
                    </a:lnTo>
                    <a:lnTo>
                      <a:pt x="54" y="98"/>
                    </a:lnTo>
                    <a:lnTo>
                      <a:pt x="58" y="92"/>
                    </a:lnTo>
                    <a:lnTo>
                      <a:pt x="62" y="85"/>
                    </a:lnTo>
                    <a:lnTo>
                      <a:pt x="66" y="77"/>
                    </a:lnTo>
                    <a:lnTo>
                      <a:pt x="69" y="66"/>
                    </a:lnTo>
                    <a:lnTo>
                      <a:pt x="71" y="56"/>
                    </a:lnTo>
                    <a:lnTo>
                      <a:pt x="71" y="45"/>
                    </a:lnTo>
                    <a:lnTo>
                      <a:pt x="69" y="36"/>
                    </a:lnTo>
                    <a:lnTo>
                      <a:pt x="66" y="26"/>
                    </a:lnTo>
                    <a:lnTo>
                      <a:pt x="64" y="18"/>
                    </a:lnTo>
                    <a:lnTo>
                      <a:pt x="61" y="14"/>
                    </a:lnTo>
                    <a:lnTo>
                      <a:pt x="58" y="11"/>
                    </a:lnTo>
                    <a:lnTo>
                      <a:pt x="54" y="7"/>
                    </a:lnTo>
                    <a:lnTo>
                      <a:pt x="51" y="4"/>
                    </a:lnTo>
                    <a:lnTo>
                      <a:pt x="47" y="3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5" y="1"/>
                    </a:lnTo>
                    <a:lnTo>
                      <a:pt x="31" y="1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1" name="Freeform 1411"/>
              <p:cNvSpPr>
                <a:spLocks/>
              </p:cNvSpPr>
              <p:nvPr userDrawn="1"/>
            </p:nvSpPr>
            <p:spPr bwMode="auto">
              <a:xfrm>
                <a:off x="3375" y="1834"/>
                <a:ext cx="33" cy="51"/>
              </a:xfrm>
              <a:custGeom>
                <a:avLst/>
                <a:gdLst>
                  <a:gd name="T0" fmla="*/ 1 w 66"/>
                  <a:gd name="T1" fmla="*/ 1 h 101"/>
                  <a:gd name="T2" fmla="*/ 1 w 66"/>
                  <a:gd name="T3" fmla="*/ 1 h 101"/>
                  <a:gd name="T4" fmla="*/ 1 w 66"/>
                  <a:gd name="T5" fmla="*/ 1 h 101"/>
                  <a:gd name="T6" fmla="*/ 1 w 66"/>
                  <a:gd name="T7" fmla="*/ 1 h 101"/>
                  <a:gd name="T8" fmla="*/ 1 w 66"/>
                  <a:gd name="T9" fmla="*/ 1 h 101"/>
                  <a:gd name="T10" fmla="*/ 1 w 66"/>
                  <a:gd name="T11" fmla="*/ 1 h 101"/>
                  <a:gd name="T12" fmla="*/ 1 w 66"/>
                  <a:gd name="T13" fmla="*/ 1 h 101"/>
                  <a:gd name="T14" fmla="*/ 0 w 66"/>
                  <a:gd name="T15" fmla="*/ 1 h 101"/>
                  <a:gd name="T16" fmla="*/ 0 w 66"/>
                  <a:gd name="T17" fmla="*/ 1 h 101"/>
                  <a:gd name="T18" fmla="*/ 1 w 66"/>
                  <a:gd name="T19" fmla="*/ 1 h 101"/>
                  <a:gd name="T20" fmla="*/ 1 w 66"/>
                  <a:gd name="T21" fmla="*/ 1 h 101"/>
                  <a:gd name="T22" fmla="*/ 1 w 66"/>
                  <a:gd name="T23" fmla="*/ 1 h 101"/>
                  <a:gd name="T24" fmla="*/ 1 w 66"/>
                  <a:gd name="T25" fmla="*/ 1 h 101"/>
                  <a:gd name="T26" fmla="*/ 1 w 66"/>
                  <a:gd name="T27" fmla="*/ 1 h 101"/>
                  <a:gd name="T28" fmla="*/ 1 w 66"/>
                  <a:gd name="T29" fmla="*/ 1 h 101"/>
                  <a:gd name="T30" fmla="*/ 1 w 66"/>
                  <a:gd name="T31" fmla="*/ 1 h 101"/>
                  <a:gd name="T32" fmla="*/ 1 w 66"/>
                  <a:gd name="T33" fmla="*/ 1 h 101"/>
                  <a:gd name="T34" fmla="*/ 1 w 66"/>
                  <a:gd name="T35" fmla="*/ 1 h 101"/>
                  <a:gd name="T36" fmla="*/ 1 w 66"/>
                  <a:gd name="T37" fmla="*/ 1 h 101"/>
                  <a:gd name="T38" fmla="*/ 1 w 66"/>
                  <a:gd name="T39" fmla="*/ 1 h 101"/>
                  <a:gd name="T40" fmla="*/ 1 w 66"/>
                  <a:gd name="T41" fmla="*/ 1 h 101"/>
                  <a:gd name="T42" fmla="*/ 1 w 66"/>
                  <a:gd name="T43" fmla="*/ 1 h 101"/>
                  <a:gd name="T44" fmla="*/ 1 w 66"/>
                  <a:gd name="T45" fmla="*/ 1 h 101"/>
                  <a:gd name="T46" fmla="*/ 1 w 66"/>
                  <a:gd name="T47" fmla="*/ 1 h 101"/>
                  <a:gd name="T48" fmla="*/ 1 w 66"/>
                  <a:gd name="T49" fmla="*/ 1 h 101"/>
                  <a:gd name="T50" fmla="*/ 1 w 66"/>
                  <a:gd name="T51" fmla="*/ 1 h 101"/>
                  <a:gd name="T52" fmla="*/ 1 w 66"/>
                  <a:gd name="T53" fmla="*/ 1 h 101"/>
                  <a:gd name="T54" fmla="*/ 1 w 66"/>
                  <a:gd name="T55" fmla="*/ 1 h 101"/>
                  <a:gd name="T56" fmla="*/ 1 w 66"/>
                  <a:gd name="T57" fmla="*/ 1 h 101"/>
                  <a:gd name="T58" fmla="*/ 1 w 66"/>
                  <a:gd name="T59" fmla="*/ 1 h 101"/>
                  <a:gd name="T60" fmla="*/ 1 w 66"/>
                  <a:gd name="T61" fmla="*/ 1 h 101"/>
                  <a:gd name="T62" fmla="*/ 1 w 66"/>
                  <a:gd name="T63" fmla="*/ 1 h 101"/>
                  <a:gd name="T64" fmla="*/ 1 w 66"/>
                  <a:gd name="T65" fmla="*/ 1 h 101"/>
                  <a:gd name="T66" fmla="*/ 1 w 66"/>
                  <a:gd name="T67" fmla="*/ 1 h 101"/>
                  <a:gd name="T68" fmla="*/ 1 w 66"/>
                  <a:gd name="T69" fmla="*/ 1 h 101"/>
                  <a:gd name="T70" fmla="*/ 1 w 66"/>
                  <a:gd name="T71" fmla="*/ 1 h 101"/>
                  <a:gd name="T72" fmla="*/ 1 w 66"/>
                  <a:gd name="T73" fmla="*/ 1 h 101"/>
                  <a:gd name="T74" fmla="*/ 1 w 66"/>
                  <a:gd name="T75" fmla="*/ 0 h 101"/>
                  <a:gd name="T76" fmla="*/ 1 w 66"/>
                  <a:gd name="T77" fmla="*/ 0 h 101"/>
                  <a:gd name="T78" fmla="*/ 1 w 66"/>
                  <a:gd name="T79" fmla="*/ 1 h 101"/>
                  <a:gd name="T80" fmla="*/ 1 w 66"/>
                  <a:gd name="T81" fmla="*/ 1 h 1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" h="101">
                    <a:moveTo>
                      <a:pt x="25" y="2"/>
                    </a:moveTo>
                    <a:lnTo>
                      <a:pt x="20" y="5"/>
                    </a:lnTo>
                    <a:lnTo>
                      <a:pt x="15" y="9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2" y="67"/>
                    </a:lnTo>
                    <a:lnTo>
                      <a:pt x="4" y="75"/>
                    </a:lnTo>
                    <a:lnTo>
                      <a:pt x="7" y="84"/>
                    </a:lnTo>
                    <a:lnTo>
                      <a:pt x="13" y="90"/>
                    </a:lnTo>
                    <a:lnTo>
                      <a:pt x="15" y="95"/>
                    </a:lnTo>
                    <a:lnTo>
                      <a:pt x="18" y="97"/>
                    </a:lnTo>
                    <a:lnTo>
                      <a:pt x="22" y="100"/>
                    </a:lnTo>
                    <a:lnTo>
                      <a:pt x="26" y="101"/>
                    </a:lnTo>
                    <a:lnTo>
                      <a:pt x="33" y="101"/>
                    </a:lnTo>
                    <a:lnTo>
                      <a:pt x="37" y="101"/>
                    </a:lnTo>
                    <a:lnTo>
                      <a:pt x="42" y="100"/>
                    </a:lnTo>
                    <a:lnTo>
                      <a:pt x="46" y="97"/>
                    </a:lnTo>
                    <a:lnTo>
                      <a:pt x="51" y="93"/>
                    </a:lnTo>
                    <a:lnTo>
                      <a:pt x="55" y="89"/>
                    </a:lnTo>
                    <a:lnTo>
                      <a:pt x="58" y="82"/>
                    </a:lnTo>
                    <a:lnTo>
                      <a:pt x="62" y="74"/>
                    </a:lnTo>
                    <a:lnTo>
                      <a:pt x="65" y="64"/>
                    </a:lnTo>
                    <a:lnTo>
                      <a:pt x="66" y="55"/>
                    </a:lnTo>
                    <a:lnTo>
                      <a:pt x="66" y="45"/>
                    </a:lnTo>
                    <a:lnTo>
                      <a:pt x="65" y="35"/>
                    </a:lnTo>
                    <a:lnTo>
                      <a:pt x="62" y="26"/>
                    </a:lnTo>
                    <a:lnTo>
                      <a:pt x="61" y="22"/>
                    </a:lnTo>
                    <a:lnTo>
                      <a:pt x="58" y="18"/>
                    </a:lnTo>
                    <a:lnTo>
                      <a:pt x="54" y="11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3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2" name="Freeform 1412"/>
              <p:cNvSpPr>
                <a:spLocks/>
              </p:cNvSpPr>
              <p:nvPr userDrawn="1"/>
            </p:nvSpPr>
            <p:spPr bwMode="auto">
              <a:xfrm>
                <a:off x="3274" y="2032"/>
                <a:ext cx="30" cy="48"/>
              </a:xfrm>
              <a:custGeom>
                <a:avLst/>
                <a:gdLst>
                  <a:gd name="T0" fmla="*/ 0 w 61"/>
                  <a:gd name="T1" fmla="*/ 1 h 95"/>
                  <a:gd name="T2" fmla="*/ 0 w 61"/>
                  <a:gd name="T3" fmla="*/ 1 h 95"/>
                  <a:gd name="T4" fmla="*/ 0 w 61"/>
                  <a:gd name="T5" fmla="*/ 1 h 95"/>
                  <a:gd name="T6" fmla="*/ 0 w 61"/>
                  <a:gd name="T7" fmla="*/ 1 h 95"/>
                  <a:gd name="T8" fmla="*/ 0 w 61"/>
                  <a:gd name="T9" fmla="*/ 1 h 95"/>
                  <a:gd name="T10" fmla="*/ 0 w 61"/>
                  <a:gd name="T11" fmla="*/ 1 h 95"/>
                  <a:gd name="T12" fmla="*/ 0 w 61"/>
                  <a:gd name="T13" fmla="*/ 1 h 95"/>
                  <a:gd name="T14" fmla="*/ 0 w 61"/>
                  <a:gd name="T15" fmla="*/ 1 h 95"/>
                  <a:gd name="T16" fmla="*/ 0 w 61"/>
                  <a:gd name="T17" fmla="*/ 1 h 95"/>
                  <a:gd name="T18" fmla="*/ 0 w 61"/>
                  <a:gd name="T19" fmla="*/ 1 h 95"/>
                  <a:gd name="T20" fmla="*/ 0 w 61"/>
                  <a:gd name="T21" fmla="*/ 1 h 95"/>
                  <a:gd name="T22" fmla="*/ 0 w 61"/>
                  <a:gd name="T23" fmla="*/ 1 h 95"/>
                  <a:gd name="T24" fmla="*/ 0 w 61"/>
                  <a:gd name="T25" fmla="*/ 1 h 95"/>
                  <a:gd name="T26" fmla="*/ 0 w 61"/>
                  <a:gd name="T27" fmla="*/ 1 h 95"/>
                  <a:gd name="T28" fmla="*/ 0 w 61"/>
                  <a:gd name="T29" fmla="*/ 1 h 95"/>
                  <a:gd name="T30" fmla="*/ 0 w 61"/>
                  <a:gd name="T31" fmla="*/ 1 h 95"/>
                  <a:gd name="T32" fmla="*/ 0 w 61"/>
                  <a:gd name="T33" fmla="*/ 1 h 95"/>
                  <a:gd name="T34" fmla="*/ 0 w 61"/>
                  <a:gd name="T35" fmla="*/ 1 h 95"/>
                  <a:gd name="T36" fmla="*/ 0 w 61"/>
                  <a:gd name="T37" fmla="*/ 1 h 95"/>
                  <a:gd name="T38" fmla="*/ 0 w 61"/>
                  <a:gd name="T39" fmla="*/ 1 h 95"/>
                  <a:gd name="T40" fmla="*/ 0 w 61"/>
                  <a:gd name="T41" fmla="*/ 1 h 95"/>
                  <a:gd name="T42" fmla="*/ 0 w 61"/>
                  <a:gd name="T43" fmla="*/ 1 h 95"/>
                  <a:gd name="T44" fmla="*/ 0 w 61"/>
                  <a:gd name="T45" fmla="*/ 1 h 95"/>
                  <a:gd name="T46" fmla="*/ 0 w 61"/>
                  <a:gd name="T47" fmla="*/ 1 h 95"/>
                  <a:gd name="T48" fmla="*/ 0 w 61"/>
                  <a:gd name="T49" fmla="*/ 1 h 95"/>
                  <a:gd name="T50" fmla="*/ 0 w 61"/>
                  <a:gd name="T51" fmla="*/ 1 h 95"/>
                  <a:gd name="T52" fmla="*/ 0 w 61"/>
                  <a:gd name="T53" fmla="*/ 1 h 95"/>
                  <a:gd name="T54" fmla="*/ 0 w 61"/>
                  <a:gd name="T55" fmla="*/ 1 h 95"/>
                  <a:gd name="T56" fmla="*/ 0 w 61"/>
                  <a:gd name="T57" fmla="*/ 1 h 95"/>
                  <a:gd name="T58" fmla="*/ 0 w 61"/>
                  <a:gd name="T59" fmla="*/ 1 h 95"/>
                  <a:gd name="T60" fmla="*/ 0 w 61"/>
                  <a:gd name="T61" fmla="*/ 1 h 95"/>
                  <a:gd name="T62" fmla="*/ 0 w 61"/>
                  <a:gd name="T63" fmla="*/ 1 h 95"/>
                  <a:gd name="T64" fmla="*/ 0 w 61"/>
                  <a:gd name="T65" fmla="*/ 1 h 95"/>
                  <a:gd name="T66" fmla="*/ 0 w 61"/>
                  <a:gd name="T67" fmla="*/ 1 h 95"/>
                  <a:gd name="T68" fmla="*/ 0 w 61"/>
                  <a:gd name="T69" fmla="*/ 1 h 95"/>
                  <a:gd name="T70" fmla="*/ 0 w 61"/>
                  <a:gd name="T71" fmla="*/ 1 h 95"/>
                  <a:gd name="T72" fmla="*/ 0 w 61"/>
                  <a:gd name="T73" fmla="*/ 1 h 95"/>
                  <a:gd name="T74" fmla="*/ 0 w 61"/>
                  <a:gd name="T75" fmla="*/ 0 h 95"/>
                  <a:gd name="T76" fmla="*/ 0 w 61"/>
                  <a:gd name="T77" fmla="*/ 0 h 95"/>
                  <a:gd name="T78" fmla="*/ 0 w 61"/>
                  <a:gd name="T79" fmla="*/ 0 h 95"/>
                  <a:gd name="T80" fmla="*/ 0 w 61"/>
                  <a:gd name="T81" fmla="*/ 1 h 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95">
                    <a:moveTo>
                      <a:pt x="22" y="1"/>
                    </a:moveTo>
                    <a:lnTo>
                      <a:pt x="18" y="2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7" y="16"/>
                    </a:lnTo>
                    <a:lnTo>
                      <a:pt x="3" y="24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9"/>
                    </a:lnTo>
                    <a:lnTo>
                      <a:pt x="3" y="68"/>
                    </a:lnTo>
                    <a:lnTo>
                      <a:pt x="7" y="75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24" y="93"/>
                    </a:lnTo>
                    <a:lnTo>
                      <a:pt x="28" y="95"/>
                    </a:lnTo>
                    <a:lnTo>
                      <a:pt x="30" y="95"/>
                    </a:lnTo>
                    <a:lnTo>
                      <a:pt x="37" y="93"/>
                    </a:lnTo>
                    <a:lnTo>
                      <a:pt x="43" y="92"/>
                    </a:lnTo>
                    <a:lnTo>
                      <a:pt x="47" y="88"/>
                    </a:lnTo>
                    <a:lnTo>
                      <a:pt x="50" y="84"/>
                    </a:lnTo>
                    <a:lnTo>
                      <a:pt x="54" y="78"/>
                    </a:lnTo>
                    <a:lnTo>
                      <a:pt x="57" y="71"/>
                    </a:lnTo>
                    <a:lnTo>
                      <a:pt x="58" y="67"/>
                    </a:lnTo>
                    <a:lnTo>
                      <a:pt x="59" y="62"/>
                    </a:lnTo>
                    <a:lnTo>
                      <a:pt x="61" y="53"/>
                    </a:lnTo>
                    <a:lnTo>
                      <a:pt x="59" y="44"/>
                    </a:lnTo>
                    <a:lnTo>
                      <a:pt x="59" y="35"/>
                    </a:lnTo>
                    <a:lnTo>
                      <a:pt x="57" y="26"/>
                    </a:lnTo>
                    <a:lnTo>
                      <a:pt x="52" y="18"/>
                    </a:lnTo>
                    <a:lnTo>
                      <a:pt x="48" y="11"/>
                    </a:lnTo>
                    <a:lnTo>
                      <a:pt x="46" y="8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3" name="Freeform 1413"/>
              <p:cNvSpPr>
                <a:spLocks/>
              </p:cNvSpPr>
              <p:nvPr userDrawn="1"/>
            </p:nvSpPr>
            <p:spPr bwMode="auto">
              <a:xfrm>
                <a:off x="3487" y="1614"/>
                <a:ext cx="37" cy="55"/>
              </a:xfrm>
              <a:custGeom>
                <a:avLst/>
                <a:gdLst>
                  <a:gd name="T0" fmla="*/ 1 w 73"/>
                  <a:gd name="T1" fmla="*/ 1 h 110"/>
                  <a:gd name="T2" fmla="*/ 1 w 73"/>
                  <a:gd name="T3" fmla="*/ 1 h 110"/>
                  <a:gd name="T4" fmla="*/ 1 w 73"/>
                  <a:gd name="T5" fmla="*/ 1 h 110"/>
                  <a:gd name="T6" fmla="*/ 1 w 73"/>
                  <a:gd name="T7" fmla="*/ 1 h 110"/>
                  <a:gd name="T8" fmla="*/ 1 w 73"/>
                  <a:gd name="T9" fmla="*/ 1 h 110"/>
                  <a:gd name="T10" fmla="*/ 1 w 73"/>
                  <a:gd name="T11" fmla="*/ 1 h 110"/>
                  <a:gd name="T12" fmla="*/ 1 w 73"/>
                  <a:gd name="T13" fmla="*/ 1 h 110"/>
                  <a:gd name="T14" fmla="*/ 1 w 73"/>
                  <a:gd name="T15" fmla="*/ 1 h 110"/>
                  <a:gd name="T16" fmla="*/ 0 w 73"/>
                  <a:gd name="T17" fmla="*/ 1 h 110"/>
                  <a:gd name="T18" fmla="*/ 0 w 73"/>
                  <a:gd name="T19" fmla="*/ 1 h 110"/>
                  <a:gd name="T20" fmla="*/ 1 w 73"/>
                  <a:gd name="T21" fmla="*/ 1 h 110"/>
                  <a:gd name="T22" fmla="*/ 1 w 73"/>
                  <a:gd name="T23" fmla="*/ 1 h 110"/>
                  <a:gd name="T24" fmla="*/ 1 w 73"/>
                  <a:gd name="T25" fmla="*/ 1 h 110"/>
                  <a:gd name="T26" fmla="*/ 1 w 73"/>
                  <a:gd name="T27" fmla="*/ 1 h 110"/>
                  <a:gd name="T28" fmla="*/ 1 w 73"/>
                  <a:gd name="T29" fmla="*/ 1 h 110"/>
                  <a:gd name="T30" fmla="*/ 1 w 73"/>
                  <a:gd name="T31" fmla="*/ 1 h 110"/>
                  <a:gd name="T32" fmla="*/ 1 w 73"/>
                  <a:gd name="T33" fmla="*/ 1 h 110"/>
                  <a:gd name="T34" fmla="*/ 1 w 73"/>
                  <a:gd name="T35" fmla="*/ 1 h 110"/>
                  <a:gd name="T36" fmla="*/ 1 w 73"/>
                  <a:gd name="T37" fmla="*/ 1 h 110"/>
                  <a:gd name="T38" fmla="*/ 1 w 73"/>
                  <a:gd name="T39" fmla="*/ 1 h 110"/>
                  <a:gd name="T40" fmla="*/ 1 w 73"/>
                  <a:gd name="T41" fmla="*/ 1 h 110"/>
                  <a:gd name="T42" fmla="*/ 1 w 73"/>
                  <a:gd name="T43" fmla="*/ 1 h 110"/>
                  <a:gd name="T44" fmla="*/ 1 w 73"/>
                  <a:gd name="T45" fmla="*/ 1 h 110"/>
                  <a:gd name="T46" fmla="*/ 1 w 73"/>
                  <a:gd name="T47" fmla="*/ 1 h 110"/>
                  <a:gd name="T48" fmla="*/ 1 w 73"/>
                  <a:gd name="T49" fmla="*/ 1 h 110"/>
                  <a:gd name="T50" fmla="*/ 1 w 73"/>
                  <a:gd name="T51" fmla="*/ 1 h 110"/>
                  <a:gd name="T52" fmla="*/ 1 w 73"/>
                  <a:gd name="T53" fmla="*/ 1 h 110"/>
                  <a:gd name="T54" fmla="*/ 1 w 73"/>
                  <a:gd name="T55" fmla="*/ 1 h 110"/>
                  <a:gd name="T56" fmla="*/ 1 w 73"/>
                  <a:gd name="T57" fmla="*/ 1 h 110"/>
                  <a:gd name="T58" fmla="*/ 1 w 73"/>
                  <a:gd name="T59" fmla="*/ 1 h 110"/>
                  <a:gd name="T60" fmla="*/ 1 w 73"/>
                  <a:gd name="T61" fmla="*/ 1 h 110"/>
                  <a:gd name="T62" fmla="*/ 1 w 73"/>
                  <a:gd name="T63" fmla="*/ 1 h 110"/>
                  <a:gd name="T64" fmla="*/ 1 w 73"/>
                  <a:gd name="T65" fmla="*/ 1 h 110"/>
                  <a:gd name="T66" fmla="*/ 1 w 73"/>
                  <a:gd name="T67" fmla="*/ 1 h 110"/>
                  <a:gd name="T68" fmla="*/ 1 w 73"/>
                  <a:gd name="T69" fmla="*/ 1 h 110"/>
                  <a:gd name="T70" fmla="*/ 1 w 73"/>
                  <a:gd name="T71" fmla="*/ 1 h 110"/>
                  <a:gd name="T72" fmla="*/ 1 w 73"/>
                  <a:gd name="T73" fmla="*/ 1 h 110"/>
                  <a:gd name="T74" fmla="*/ 1 w 73"/>
                  <a:gd name="T75" fmla="*/ 1 h 110"/>
                  <a:gd name="T76" fmla="*/ 1 w 73"/>
                  <a:gd name="T77" fmla="*/ 1 h 110"/>
                  <a:gd name="T78" fmla="*/ 1 w 73"/>
                  <a:gd name="T79" fmla="*/ 1 h 110"/>
                  <a:gd name="T80" fmla="*/ 1 w 73"/>
                  <a:gd name="T81" fmla="*/ 1 h 110"/>
                  <a:gd name="T82" fmla="*/ 1 w 73"/>
                  <a:gd name="T83" fmla="*/ 1 h 110"/>
                  <a:gd name="T84" fmla="*/ 1 w 73"/>
                  <a:gd name="T85" fmla="*/ 0 h 110"/>
                  <a:gd name="T86" fmla="*/ 1 w 73"/>
                  <a:gd name="T87" fmla="*/ 1 h 110"/>
                  <a:gd name="T88" fmla="*/ 1 w 73"/>
                  <a:gd name="T89" fmla="*/ 1 h 110"/>
                  <a:gd name="T90" fmla="*/ 1 w 73"/>
                  <a:gd name="T91" fmla="*/ 1 h 1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10">
                    <a:moveTo>
                      <a:pt x="26" y="4"/>
                    </a:moveTo>
                    <a:lnTo>
                      <a:pt x="22" y="7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8" y="24"/>
                    </a:lnTo>
                    <a:lnTo>
                      <a:pt x="5" y="29"/>
                    </a:lnTo>
                    <a:lnTo>
                      <a:pt x="4" y="33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4" y="84"/>
                    </a:lnTo>
                    <a:lnTo>
                      <a:pt x="7" y="92"/>
                    </a:lnTo>
                    <a:lnTo>
                      <a:pt x="9" y="97"/>
                    </a:lnTo>
                    <a:lnTo>
                      <a:pt x="12" y="101"/>
                    </a:lnTo>
                    <a:lnTo>
                      <a:pt x="16" y="103"/>
                    </a:lnTo>
                    <a:lnTo>
                      <a:pt x="19" y="106"/>
                    </a:lnTo>
                    <a:lnTo>
                      <a:pt x="23" y="109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6" y="110"/>
                    </a:lnTo>
                    <a:lnTo>
                      <a:pt x="40" y="109"/>
                    </a:lnTo>
                    <a:lnTo>
                      <a:pt x="44" y="108"/>
                    </a:lnTo>
                    <a:lnTo>
                      <a:pt x="49" y="105"/>
                    </a:lnTo>
                    <a:lnTo>
                      <a:pt x="55" y="99"/>
                    </a:lnTo>
                    <a:lnTo>
                      <a:pt x="59" y="94"/>
                    </a:lnTo>
                    <a:lnTo>
                      <a:pt x="63" y="87"/>
                    </a:lnTo>
                    <a:lnTo>
                      <a:pt x="66" y="83"/>
                    </a:lnTo>
                    <a:lnTo>
                      <a:pt x="67" y="77"/>
                    </a:lnTo>
                    <a:lnTo>
                      <a:pt x="71" y="68"/>
                    </a:lnTo>
                    <a:lnTo>
                      <a:pt x="73" y="57"/>
                    </a:lnTo>
                    <a:lnTo>
                      <a:pt x="73" y="47"/>
                    </a:lnTo>
                    <a:lnTo>
                      <a:pt x="71" y="36"/>
                    </a:lnTo>
                    <a:lnTo>
                      <a:pt x="70" y="32"/>
                    </a:lnTo>
                    <a:lnTo>
                      <a:pt x="69" y="26"/>
                    </a:lnTo>
                    <a:lnTo>
                      <a:pt x="64" y="18"/>
                    </a:lnTo>
                    <a:lnTo>
                      <a:pt x="62" y="14"/>
                    </a:lnTo>
                    <a:lnTo>
                      <a:pt x="59" y="11"/>
                    </a:lnTo>
                    <a:lnTo>
                      <a:pt x="55" y="7"/>
                    </a:lnTo>
                    <a:lnTo>
                      <a:pt x="52" y="4"/>
                    </a:lnTo>
                    <a:lnTo>
                      <a:pt x="48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4" name="Freeform 1414"/>
              <p:cNvSpPr>
                <a:spLocks/>
              </p:cNvSpPr>
              <p:nvPr userDrawn="1"/>
            </p:nvSpPr>
            <p:spPr bwMode="auto">
              <a:xfrm>
                <a:off x="3411" y="1764"/>
                <a:ext cx="34" cy="52"/>
              </a:xfrm>
              <a:custGeom>
                <a:avLst/>
                <a:gdLst>
                  <a:gd name="T0" fmla="*/ 1 w 68"/>
                  <a:gd name="T1" fmla="*/ 0 h 105"/>
                  <a:gd name="T2" fmla="*/ 1 w 68"/>
                  <a:gd name="T3" fmla="*/ 0 h 105"/>
                  <a:gd name="T4" fmla="*/ 1 w 68"/>
                  <a:gd name="T5" fmla="*/ 0 h 105"/>
                  <a:gd name="T6" fmla="*/ 1 w 68"/>
                  <a:gd name="T7" fmla="*/ 0 h 105"/>
                  <a:gd name="T8" fmla="*/ 1 w 68"/>
                  <a:gd name="T9" fmla="*/ 0 h 105"/>
                  <a:gd name="T10" fmla="*/ 1 w 68"/>
                  <a:gd name="T11" fmla="*/ 0 h 105"/>
                  <a:gd name="T12" fmla="*/ 0 w 68"/>
                  <a:gd name="T13" fmla="*/ 0 h 105"/>
                  <a:gd name="T14" fmla="*/ 0 w 68"/>
                  <a:gd name="T15" fmla="*/ 0 h 105"/>
                  <a:gd name="T16" fmla="*/ 0 w 68"/>
                  <a:gd name="T17" fmla="*/ 0 h 105"/>
                  <a:gd name="T18" fmla="*/ 0 w 68"/>
                  <a:gd name="T19" fmla="*/ 0 h 105"/>
                  <a:gd name="T20" fmla="*/ 1 w 68"/>
                  <a:gd name="T21" fmla="*/ 0 h 105"/>
                  <a:gd name="T22" fmla="*/ 1 w 68"/>
                  <a:gd name="T23" fmla="*/ 0 h 105"/>
                  <a:gd name="T24" fmla="*/ 1 w 68"/>
                  <a:gd name="T25" fmla="*/ 0 h 105"/>
                  <a:gd name="T26" fmla="*/ 1 w 68"/>
                  <a:gd name="T27" fmla="*/ 0 h 105"/>
                  <a:gd name="T28" fmla="*/ 1 w 68"/>
                  <a:gd name="T29" fmla="*/ 0 h 105"/>
                  <a:gd name="T30" fmla="*/ 1 w 68"/>
                  <a:gd name="T31" fmla="*/ 0 h 105"/>
                  <a:gd name="T32" fmla="*/ 1 w 68"/>
                  <a:gd name="T33" fmla="*/ 0 h 105"/>
                  <a:gd name="T34" fmla="*/ 1 w 68"/>
                  <a:gd name="T35" fmla="*/ 0 h 105"/>
                  <a:gd name="T36" fmla="*/ 1 w 68"/>
                  <a:gd name="T37" fmla="*/ 0 h 105"/>
                  <a:gd name="T38" fmla="*/ 1 w 68"/>
                  <a:gd name="T39" fmla="*/ 0 h 105"/>
                  <a:gd name="T40" fmla="*/ 1 w 68"/>
                  <a:gd name="T41" fmla="*/ 0 h 105"/>
                  <a:gd name="T42" fmla="*/ 1 w 68"/>
                  <a:gd name="T43" fmla="*/ 0 h 105"/>
                  <a:gd name="T44" fmla="*/ 1 w 68"/>
                  <a:gd name="T45" fmla="*/ 0 h 105"/>
                  <a:gd name="T46" fmla="*/ 1 w 68"/>
                  <a:gd name="T47" fmla="*/ 0 h 105"/>
                  <a:gd name="T48" fmla="*/ 1 w 68"/>
                  <a:gd name="T49" fmla="*/ 0 h 105"/>
                  <a:gd name="T50" fmla="*/ 1 w 68"/>
                  <a:gd name="T51" fmla="*/ 0 h 105"/>
                  <a:gd name="T52" fmla="*/ 1 w 68"/>
                  <a:gd name="T53" fmla="*/ 0 h 105"/>
                  <a:gd name="T54" fmla="*/ 1 w 68"/>
                  <a:gd name="T55" fmla="*/ 0 h 105"/>
                  <a:gd name="T56" fmla="*/ 1 w 68"/>
                  <a:gd name="T57" fmla="*/ 0 h 105"/>
                  <a:gd name="T58" fmla="*/ 1 w 68"/>
                  <a:gd name="T59" fmla="*/ 0 h 105"/>
                  <a:gd name="T60" fmla="*/ 1 w 68"/>
                  <a:gd name="T61" fmla="*/ 0 h 105"/>
                  <a:gd name="T62" fmla="*/ 1 w 68"/>
                  <a:gd name="T63" fmla="*/ 0 h 105"/>
                  <a:gd name="T64" fmla="*/ 1 w 68"/>
                  <a:gd name="T65" fmla="*/ 0 h 105"/>
                  <a:gd name="T66" fmla="*/ 1 w 68"/>
                  <a:gd name="T67" fmla="*/ 0 h 105"/>
                  <a:gd name="T68" fmla="*/ 1 w 68"/>
                  <a:gd name="T69" fmla="*/ 0 h 105"/>
                  <a:gd name="T70" fmla="*/ 1 w 68"/>
                  <a:gd name="T71" fmla="*/ 0 h 105"/>
                  <a:gd name="T72" fmla="*/ 1 w 68"/>
                  <a:gd name="T73" fmla="*/ 0 h 105"/>
                  <a:gd name="T74" fmla="*/ 1 w 68"/>
                  <a:gd name="T75" fmla="*/ 0 h 105"/>
                  <a:gd name="T76" fmla="*/ 1 w 68"/>
                  <a:gd name="T77" fmla="*/ 0 h 105"/>
                  <a:gd name="T78" fmla="*/ 1 w 68"/>
                  <a:gd name="T79" fmla="*/ 0 h 105"/>
                  <a:gd name="T80" fmla="*/ 1 w 68"/>
                  <a:gd name="T81" fmla="*/ 0 h 1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8" h="105">
                    <a:moveTo>
                      <a:pt x="25" y="3"/>
                    </a:moveTo>
                    <a:lnTo>
                      <a:pt x="19" y="6"/>
                    </a:lnTo>
                    <a:lnTo>
                      <a:pt x="15" y="10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3" y="78"/>
                    </a:lnTo>
                    <a:lnTo>
                      <a:pt x="4" y="83"/>
                    </a:lnTo>
                    <a:lnTo>
                      <a:pt x="7" y="87"/>
                    </a:lnTo>
                    <a:lnTo>
                      <a:pt x="11" y="94"/>
                    </a:lnTo>
                    <a:lnTo>
                      <a:pt x="15" y="98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6" y="103"/>
                    </a:lnTo>
                    <a:lnTo>
                      <a:pt x="30" y="105"/>
                    </a:lnTo>
                    <a:lnTo>
                      <a:pt x="35" y="105"/>
                    </a:lnTo>
                    <a:lnTo>
                      <a:pt x="41" y="103"/>
                    </a:lnTo>
                    <a:lnTo>
                      <a:pt x="47" y="99"/>
                    </a:lnTo>
                    <a:lnTo>
                      <a:pt x="51" y="96"/>
                    </a:lnTo>
                    <a:lnTo>
                      <a:pt x="55" y="91"/>
                    </a:lnTo>
                    <a:lnTo>
                      <a:pt x="59" y="84"/>
                    </a:lnTo>
                    <a:lnTo>
                      <a:pt x="63" y="76"/>
                    </a:lnTo>
                    <a:lnTo>
                      <a:pt x="65" y="70"/>
                    </a:lnTo>
                    <a:lnTo>
                      <a:pt x="66" y="66"/>
                    </a:lnTo>
                    <a:lnTo>
                      <a:pt x="68" y="55"/>
                    </a:lnTo>
                    <a:lnTo>
                      <a:pt x="68" y="45"/>
                    </a:lnTo>
                    <a:lnTo>
                      <a:pt x="66" y="36"/>
                    </a:lnTo>
                    <a:lnTo>
                      <a:pt x="63" y="26"/>
                    </a:lnTo>
                    <a:lnTo>
                      <a:pt x="59" y="18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8" y="4"/>
                    </a:lnTo>
                    <a:lnTo>
                      <a:pt x="44" y="3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5" name="Freeform 1415"/>
              <p:cNvSpPr>
                <a:spLocks/>
              </p:cNvSpPr>
              <p:nvPr userDrawn="1"/>
            </p:nvSpPr>
            <p:spPr bwMode="auto">
              <a:xfrm>
                <a:off x="3306" y="1968"/>
                <a:ext cx="31" cy="49"/>
              </a:xfrm>
              <a:custGeom>
                <a:avLst/>
                <a:gdLst>
                  <a:gd name="T0" fmla="*/ 1 w 62"/>
                  <a:gd name="T1" fmla="*/ 1 h 97"/>
                  <a:gd name="T2" fmla="*/ 1 w 62"/>
                  <a:gd name="T3" fmla="*/ 1 h 97"/>
                  <a:gd name="T4" fmla="*/ 1 w 62"/>
                  <a:gd name="T5" fmla="*/ 1 h 97"/>
                  <a:gd name="T6" fmla="*/ 1 w 62"/>
                  <a:gd name="T7" fmla="*/ 1 h 97"/>
                  <a:gd name="T8" fmla="*/ 1 w 62"/>
                  <a:gd name="T9" fmla="*/ 1 h 97"/>
                  <a:gd name="T10" fmla="*/ 1 w 62"/>
                  <a:gd name="T11" fmla="*/ 1 h 97"/>
                  <a:gd name="T12" fmla="*/ 1 w 62"/>
                  <a:gd name="T13" fmla="*/ 1 h 97"/>
                  <a:gd name="T14" fmla="*/ 1 w 62"/>
                  <a:gd name="T15" fmla="*/ 1 h 97"/>
                  <a:gd name="T16" fmla="*/ 0 w 62"/>
                  <a:gd name="T17" fmla="*/ 1 h 97"/>
                  <a:gd name="T18" fmla="*/ 0 w 62"/>
                  <a:gd name="T19" fmla="*/ 1 h 97"/>
                  <a:gd name="T20" fmla="*/ 1 w 62"/>
                  <a:gd name="T21" fmla="*/ 1 h 97"/>
                  <a:gd name="T22" fmla="*/ 1 w 62"/>
                  <a:gd name="T23" fmla="*/ 1 h 97"/>
                  <a:gd name="T24" fmla="*/ 1 w 62"/>
                  <a:gd name="T25" fmla="*/ 1 h 97"/>
                  <a:gd name="T26" fmla="*/ 1 w 62"/>
                  <a:gd name="T27" fmla="*/ 1 h 97"/>
                  <a:gd name="T28" fmla="*/ 1 w 62"/>
                  <a:gd name="T29" fmla="*/ 1 h 97"/>
                  <a:gd name="T30" fmla="*/ 1 w 62"/>
                  <a:gd name="T31" fmla="*/ 1 h 97"/>
                  <a:gd name="T32" fmla="*/ 1 w 62"/>
                  <a:gd name="T33" fmla="*/ 1 h 97"/>
                  <a:gd name="T34" fmla="*/ 1 w 62"/>
                  <a:gd name="T35" fmla="*/ 1 h 97"/>
                  <a:gd name="T36" fmla="*/ 1 w 62"/>
                  <a:gd name="T37" fmla="*/ 1 h 97"/>
                  <a:gd name="T38" fmla="*/ 1 w 62"/>
                  <a:gd name="T39" fmla="*/ 1 h 97"/>
                  <a:gd name="T40" fmla="*/ 1 w 62"/>
                  <a:gd name="T41" fmla="*/ 1 h 97"/>
                  <a:gd name="T42" fmla="*/ 1 w 62"/>
                  <a:gd name="T43" fmla="*/ 1 h 97"/>
                  <a:gd name="T44" fmla="*/ 1 w 62"/>
                  <a:gd name="T45" fmla="*/ 1 h 97"/>
                  <a:gd name="T46" fmla="*/ 1 w 62"/>
                  <a:gd name="T47" fmla="*/ 1 h 97"/>
                  <a:gd name="T48" fmla="*/ 1 w 62"/>
                  <a:gd name="T49" fmla="*/ 1 h 97"/>
                  <a:gd name="T50" fmla="*/ 1 w 62"/>
                  <a:gd name="T51" fmla="*/ 1 h 97"/>
                  <a:gd name="T52" fmla="*/ 1 w 62"/>
                  <a:gd name="T53" fmla="*/ 1 h 97"/>
                  <a:gd name="T54" fmla="*/ 1 w 62"/>
                  <a:gd name="T55" fmla="*/ 1 h 97"/>
                  <a:gd name="T56" fmla="*/ 1 w 62"/>
                  <a:gd name="T57" fmla="*/ 1 h 97"/>
                  <a:gd name="T58" fmla="*/ 1 w 62"/>
                  <a:gd name="T59" fmla="*/ 1 h 97"/>
                  <a:gd name="T60" fmla="*/ 1 w 62"/>
                  <a:gd name="T61" fmla="*/ 1 h 97"/>
                  <a:gd name="T62" fmla="*/ 1 w 62"/>
                  <a:gd name="T63" fmla="*/ 1 h 97"/>
                  <a:gd name="T64" fmla="*/ 1 w 62"/>
                  <a:gd name="T65" fmla="*/ 1 h 97"/>
                  <a:gd name="T66" fmla="*/ 1 w 62"/>
                  <a:gd name="T67" fmla="*/ 1 h 97"/>
                  <a:gd name="T68" fmla="*/ 1 w 62"/>
                  <a:gd name="T69" fmla="*/ 1 h 97"/>
                  <a:gd name="T70" fmla="*/ 1 w 62"/>
                  <a:gd name="T71" fmla="*/ 1 h 97"/>
                  <a:gd name="T72" fmla="*/ 1 w 62"/>
                  <a:gd name="T73" fmla="*/ 1 h 97"/>
                  <a:gd name="T74" fmla="*/ 1 w 62"/>
                  <a:gd name="T75" fmla="*/ 1 h 97"/>
                  <a:gd name="T76" fmla="*/ 1 w 62"/>
                  <a:gd name="T77" fmla="*/ 0 h 97"/>
                  <a:gd name="T78" fmla="*/ 1 w 62"/>
                  <a:gd name="T79" fmla="*/ 1 h 97"/>
                  <a:gd name="T80" fmla="*/ 1 w 62"/>
                  <a:gd name="T81" fmla="*/ 1 h 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2" h="97">
                    <a:moveTo>
                      <a:pt x="23" y="1"/>
                    </a:moveTo>
                    <a:lnTo>
                      <a:pt x="18" y="4"/>
                    </a:lnTo>
                    <a:lnTo>
                      <a:pt x="14" y="8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4" y="71"/>
                    </a:lnTo>
                    <a:lnTo>
                      <a:pt x="7" y="80"/>
                    </a:lnTo>
                    <a:lnTo>
                      <a:pt x="11" y="86"/>
                    </a:lnTo>
                    <a:lnTo>
                      <a:pt x="15" y="89"/>
                    </a:lnTo>
                    <a:lnTo>
                      <a:pt x="18" y="92"/>
                    </a:lnTo>
                    <a:lnTo>
                      <a:pt x="22" y="95"/>
                    </a:lnTo>
                    <a:lnTo>
                      <a:pt x="25" y="96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6" y="97"/>
                    </a:lnTo>
                    <a:lnTo>
                      <a:pt x="38" y="96"/>
                    </a:lnTo>
                    <a:lnTo>
                      <a:pt x="44" y="95"/>
                    </a:lnTo>
                    <a:lnTo>
                      <a:pt x="48" y="91"/>
                    </a:lnTo>
                    <a:lnTo>
                      <a:pt x="52" y="86"/>
                    </a:lnTo>
                    <a:lnTo>
                      <a:pt x="55" y="81"/>
                    </a:lnTo>
                    <a:lnTo>
                      <a:pt x="59" y="73"/>
                    </a:lnTo>
                    <a:lnTo>
                      <a:pt x="60" y="63"/>
                    </a:lnTo>
                    <a:lnTo>
                      <a:pt x="62" y="55"/>
                    </a:lnTo>
                    <a:lnTo>
                      <a:pt x="62" y="45"/>
                    </a:lnTo>
                    <a:lnTo>
                      <a:pt x="60" y="36"/>
                    </a:lnTo>
                    <a:lnTo>
                      <a:pt x="59" y="27"/>
                    </a:lnTo>
                    <a:lnTo>
                      <a:pt x="55" y="19"/>
                    </a:lnTo>
                    <a:lnTo>
                      <a:pt x="51" y="12"/>
                    </a:lnTo>
                    <a:lnTo>
                      <a:pt x="47" y="8"/>
                    </a:lnTo>
                    <a:lnTo>
                      <a:pt x="44" y="5"/>
                    </a:lnTo>
                    <a:lnTo>
                      <a:pt x="41" y="3"/>
                    </a:lnTo>
                    <a:lnTo>
                      <a:pt x="37" y="1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6" name="Freeform 1416"/>
              <p:cNvSpPr>
                <a:spLocks/>
              </p:cNvSpPr>
              <p:nvPr userDrawn="1"/>
            </p:nvSpPr>
            <p:spPr bwMode="auto">
              <a:xfrm>
                <a:off x="3282" y="1830"/>
                <a:ext cx="31" cy="48"/>
              </a:xfrm>
              <a:custGeom>
                <a:avLst/>
                <a:gdLst>
                  <a:gd name="T0" fmla="*/ 1 w 62"/>
                  <a:gd name="T1" fmla="*/ 0 h 98"/>
                  <a:gd name="T2" fmla="*/ 1 w 62"/>
                  <a:gd name="T3" fmla="*/ 0 h 98"/>
                  <a:gd name="T4" fmla="*/ 1 w 62"/>
                  <a:gd name="T5" fmla="*/ 0 h 98"/>
                  <a:gd name="T6" fmla="*/ 1 w 62"/>
                  <a:gd name="T7" fmla="*/ 0 h 98"/>
                  <a:gd name="T8" fmla="*/ 1 w 62"/>
                  <a:gd name="T9" fmla="*/ 0 h 98"/>
                  <a:gd name="T10" fmla="*/ 1 w 62"/>
                  <a:gd name="T11" fmla="*/ 0 h 98"/>
                  <a:gd name="T12" fmla="*/ 1 w 62"/>
                  <a:gd name="T13" fmla="*/ 0 h 98"/>
                  <a:gd name="T14" fmla="*/ 1 w 62"/>
                  <a:gd name="T15" fmla="*/ 0 h 98"/>
                  <a:gd name="T16" fmla="*/ 0 w 62"/>
                  <a:gd name="T17" fmla="*/ 0 h 98"/>
                  <a:gd name="T18" fmla="*/ 0 w 62"/>
                  <a:gd name="T19" fmla="*/ 0 h 98"/>
                  <a:gd name="T20" fmla="*/ 1 w 62"/>
                  <a:gd name="T21" fmla="*/ 0 h 98"/>
                  <a:gd name="T22" fmla="*/ 1 w 62"/>
                  <a:gd name="T23" fmla="*/ 0 h 98"/>
                  <a:gd name="T24" fmla="*/ 1 w 62"/>
                  <a:gd name="T25" fmla="*/ 0 h 98"/>
                  <a:gd name="T26" fmla="*/ 1 w 62"/>
                  <a:gd name="T27" fmla="*/ 0 h 98"/>
                  <a:gd name="T28" fmla="*/ 1 w 62"/>
                  <a:gd name="T29" fmla="*/ 0 h 98"/>
                  <a:gd name="T30" fmla="*/ 1 w 62"/>
                  <a:gd name="T31" fmla="*/ 0 h 98"/>
                  <a:gd name="T32" fmla="*/ 1 w 62"/>
                  <a:gd name="T33" fmla="*/ 0 h 98"/>
                  <a:gd name="T34" fmla="*/ 1 w 62"/>
                  <a:gd name="T35" fmla="*/ 0 h 98"/>
                  <a:gd name="T36" fmla="*/ 1 w 62"/>
                  <a:gd name="T37" fmla="*/ 0 h 98"/>
                  <a:gd name="T38" fmla="*/ 1 w 62"/>
                  <a:gd name="T39" fmla="*/ 0 h 98"/>
                  <a:gd name="T40" fmla="*/ 1 w 62"/>
                  <a:gd name="T41" fmla="*/ 0 h 98"/>
                  <a:gd name="T42" fmla="*/ 1 w 62"/>
                  <a:gd name="T43" fmla="*/ 0 h 98"/>
                  <a:gd name="T44" fmla="*/ 1 w 62"/>
                  <a:gd name="T45" fmla="*/ 0 h 98"/>
                  <a:gd name="T46" fmla="*/ 1 w 62"/>
                  <a:gd name="T47" fmla="*/ 0 h 98"/>
                  <a:gd name="T48" fmla="*/ 1 w 62"/>
                  <a:gd name="T49" fmla="*/ 0 h 98"/>
                  <a:gd name="T50" fmla="*/ 1 w 62"/>
                  <a:gd name="T51" fmla="*/ 0 h 98"/>
                  <a:gd name="T52" fmla="*/ 1 w 62"/>
                  <a:gd name="T53" fmla="*/ 0 h 98"/>
                  <a:gd name="T54" fmla="*/ 1 w 62"/>
                  <a:gd name="T55" fmla="*/ 0 h 98"/>
                  <a:gd name="T56" fmla="*/ 1 w 62"/>
                  <a:gd name="T57" fmla="*/ 0 h 98"/>
                  <a:gd name="T58" fmla="*/ 1 w 62"/>
                  <a:gd name="T59" fmla="*/ 0 h 98"/>
                  <a:gd name="T60" fmla="*/ 1 w 62"/>
                  <a:gd name="T61" fmla="*/ 0 h 98"/>
                  <a:gd name="T62" fmla="*/ 1 w 62"/>
                  <a:gd name="T63" fmla="*/ 0 h 98"/>
                  <a:gd name="T64" fmla="*/ 1 w 62"/>
                  <a:gd name="T65" fmla="*/ 0 h 98"/>
                  <a:gd name="T66" fmla="*/ 1 w 62"/>
                  <a:gd name="T67" fmla="*/ 0 h 98"/>
                  <a:gd name="T68" fmla="*/ 1 w 62"/>
                  <a:gd name="T69" fmla="*/ 0 h 98"/>
                  <a:gd name="T70" fmla="*/ 1 w 62"/>
                  <a:gd name="T71" fmla="*/ 0 h 98"/>
                  <a:gd name="T72" fmla="*/ 1 w 62"/>
                  <a:gd name="T73" fmla="*/ 0 h 98"/>
                  <a:gd name="T74" fmla="*/ 1 w 62"/>
                  <a:gd name="T75" fmla="*/ 0 h 98"/>
                  <a:gd name="T76" fmla="*/ 1 w 62"/>
                  <a:gd name="T77" fmla="*/ 0 h 98"/>
                  <a:gd name="T78" fmla="*/ 1 w 62"/>
                  <a:gd name="T79" fmla="*/ 0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2" h="98">
                    <a:moveTo>
                      <a:pt x="22" y="1"/>
                    </a:moveTo>
                    <a:lnTo>
                      <a:pt x="18" y="4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7" y="80"/>
                    </a:lnTo>
                    <a:lnTo>
                      <a:pt x="11" y="87"/>
                    </a:lnTo>
                    <a:lnTo>
                      <a:pt x="18" y="94"/>
                    </a:lnTo>
                    <a:lnTo>
                      <a:pt x="20" y="95"/>
                    </a:lnTo>
                    <a:lnTo>
                      <a:pt x="24" y="96"/>
                    </a:lnTo>
                    <a:lnTo>
                      <a:pt x="31" y="98"/>
                    </a:lnTo>
                    <a:lnTo>
                      <a:pt x="35" y="98"/>
                    </a:lnTo>
                    <a:lnTo>
                      <a:pt x="38" y="96"/>
                    </a:lnTo>
                    <a:lnTo>
                      <a:pt x="42" y="94"/>
                    </a:lnTo>
                    <a:lnTo>
                      <a:pt x="48" y="89"/>
                    </a:lnTo>
                    <a:lnTo>
                      <a:pt x="51" y="85"/>
                    </a:lnTo>
                    <a:lnTo>
                      <a:pt x="55" y="78"/>
                    </a:lnTo>
                    <a:lnTo>
                      <a:pt x="57" y="70"/>
                    </a:lnTo>
                    <a:lnTo>
                      <a:pt x="60" y="62"/>
                    </a:lnTo>
                    <a:lnTo>
                      <a:pt x="62" y="52"/>
                    </a:lnTo>
                    <a:lnTo>
                      <a:pt x="62" y="43"/>
                    </a:lnTo>
                    <a:lnTo>
                      <a:pt x="60" y="33"/>
                    </a:lnTo>
                    <a:lnTo>
                      <a:pt x="57" y="25"/>
                    </a:lnTo>
                    <a:lnTo>
                      <a:pt x="55" y="17"/>
                    </a:lnTo>
                    <a:lnTo>
                      <a:pt x="49" y="10"/>
                    </a:lnTo>
                    <a:lnTo>
                      <a:pt x="46" y="7"/>
                    </a:lnTo>
                    <a:lnTo>
                      <a:pt x="44" y="4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7" name="Freeform 1417"/>
              <p:cNvSpPr>
                <a:spLocks/>
              </p:cNvSpPr>
              <p:nvPr userDrawn="1"/>
            </p:nvSpPr>
            <p:spPr bwMode="auto">
              <a:xfrm>
                <a:off x="3189" y="2021"/>
                <a:ext cx="28" cy="46"/>
              </a:xfrm>
              <a:custGeom>
                <a:avLst/>
                <a:gdLst>
                  <a:gd name="T0" fmla="*/ 1 w 55"/>
                  <a:gd name="T1" fmla="*/ 1 h 92"/>
                  <a:gd name="T2" fmla="*/ 1 w 55"/>
                  <a:gd name="T3" fmla="*/ 1 h 92"/>
                  <a:gd name="T4" fmla="*/ 1 w 55"/>
                  <a:gd name="T5" fmla="*/ 1 h 92"/>
                  <a:gd name="T6" fmla="*/ 1 w 55"/>
                  <a:gd name="T7" fmla="*/ 1 h 92"/>
                  <a:gd name="T8" fmla="*/ 1 w 55"/>
                  <a:gd name="T9" fmla="*/ 1 h 92"/>
                  <a:gd name="T10" fmla="*/ 1 w 55"/>
                  <a:gd name="T11" fmla="*/ 1 h 92"/>
                  <a:gd name="T12" fmla="*/ 0 w 55"/>
                  <a:gd name="T13" fmla="*/ 1 h 92"/>
                  <a:gd name="T14" fmla="*/ 0 w 55"/>
                  <a:gd name="T15" fmla="*/ 1 h 92"/>
                  <a:gd name="T16" fmla="*/ 0 w 55"/>
                  <a:gd name="T17" fmla="*/ 1 h 92"/>
                  <a:gd name="T18" fmla="*/ 1 w 55"/>
                  <a:gd name="T19" fmla="*/ 1 h 92"/>
                  <a:gd name="T20" fmla="*/ 1 w 55"/>
                  <a:gd name="T21" fmla="*/ 1 h 92"/>
                  <a:gd name="T22" fmla="*/ 1 w 55"/>
                  <a:gd name="T23" fmla="*/ 1 h 92"/>
                  <a:gd name="T24" fmla="*/ 1 w 55"/>
                  <a:gd name="T25" fmla="*/ 1 h 92"/>
                  <a:gd name="T26" fmla="*/ 1 w 55"/>
                  <a:gd name="T27" fmla="*/ 1 h 92"/>
                  <a:gd name="T28" fmla="*/ 1 w 55"/>
                  <a:gd name="T29" fmla="*/ 1 h 92"/>
                  <a:gd name="T30" fmla="*/ 1 w 55"/>
                  <a:gd name="T31" fmla="*/ 1 h 92"/>
                  <a:gd name="T32" fmla="*/ 1 w 55"/>
                  <a:gd name="T33" fmla="*/ 1 h 92"/>
                  <a:gd name="T34" fmla="*/ 1 w 55"/>
                  <a:gd name="T35" fmla="*/ 1 h 92"/>
                  <a:gd name="T36" fmla="*/ 1 w 55"/>
                  <a:gd name="T37" fmla="*/ 1 h 92"/>
                  <a:gd name="T38" fmla="*/ 1 w 55"/>
                  <a:gd name="T39" fmla="*/ 1 h 92"/>
                  <a:gd name="T40" fmla="*/ 1 w 55"/>
                  <a:gd name="T41" fmla="*/ 1 h 92"/>
                  <a:gd name="T42" fmla="*/ 1 w 55"/>
                  <a:gd name="T43" fmla="*/ 1 h 92"/>
                  <a:gd name="T44" fmla="*/ 1 w 55"/>
                  <a:gd name="T45" fmla="*/ 1 h 92"/>
                  <a:gd name="T46" fmla="*/ 1 w 55"/>
                  <a:gd name="T47" fmla="*/ 1 h 92"/>
                  <a:gd name="T48" fmla="*/ 1 w 55"/>
                  <a:gd name="T49" fmla="*/ 1 h 92"/>
                  <a:gd name="T50" fmla="*/ 1 w 55"/>
                  <a:gd name="T51" fmla="*/ 1 h 92"/>
                  <a:gd name="T52" fmla="*/ 1 w 55"/>
                  <a:gd name="T53" fmla="*/ 1 h 92"/>
                  <a:gd name="T54" fmla="*/ 1 w 55"/>
                  <a:gd name="T55" fmla="*/ 1 h 92"/>
                  <a:gd name="T56" fmla="*/ 1 w 55"/>
                  <a:gd name="T57" fmla="*/ 1 h 92"/>
                  <a:gd name="T58" fmla="*/ 1 w 55"/>
                  <a:gd name="T59" fmla="*/ 1 h 92"/>
                  <a:gd name="T60" fmla="*/ 1 w 55"/>
                  <a:gd name="T61" fmla="*/ 1 h 92"/>
                  <a:gd name="T62" fmla="*/ 1 w 55"/>
                  <a:gd name="T63" fmla="*/ 1 h 92"/>
                  <a:gd name="T64" fmla="*/ 1 w 55"/>
                  <a:gd name="T65" fmla="*/ 1 h 92"/>
                  <a:gd name="T66" fmla="*/ 1 w 55"/>
                  <a:gd name="T67" fmla="*/ 1 h 92"/>
                  <a:gd name="T68" fmla="*/ 1 w 55"/>
                  <a:gd name="T69" fmla="*/ 1 h 92"/>
                  <a:gd name="T70" fmla="*/ 1 w 55"/>
                  <a:gd name="T71" fmla="*/ 1 h 92"/>
                  <a:gd name="T72" fmla="*/ 1 w 55"/>
                  <a:gd name="T73" fmla="*/ 0 h 92"/>
                  <a:gd name="T74" fmla="*/ 1 w 55"/>
                  <a:gd name="T75" fmla="*/ 0 h 92"/>
                  <a:gd name="T76" fmla="*/ 1 w 55"/>
                  <a:gd name="T77" fmla="*/ 1 h 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5" h="92">
                    <a:moveTo>
                      <a:pt x="19" y="2"/>
                    </a:moveTo>
                    <a:lnTo>
                      <a:pt x="15" y="3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1" y="58"/>
                    </a:lnTo>
                    <a:lnTo>
                      <a:pt x="3" y="66"/>
                    </a:lnTo>
                    <a:lnTo>
                      <a:pt x="5" y="75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7"/>
                    </a:lnTo>
                    <a:lnTo>
                      <a:pt x="19" y="90"/>
                    </a:lnTo>
                    <a:lnTo>
                      <a:pt x="22" y="91"/>
                    </a:lnTo>
                    <a:lnTo>
                      <a:pt x="26" y="92"/>
                    </a:lnTo>
                    <a:lnTo>
                      <a:pt x="29" y="92"/>
                    </a:lnTo>
                    <a:lnTo>
                      <a:pt x="36" y="91"/>
                    </a:lnTo>
                    <a:lnTo>
                      <a:pt x="40" y="90"/>
                    </a:lnTo>
                    <a:lnTo>
                      <a:pt x="43" y="86"/>
                    </a:lnTo>
                    <a:lnTo>
                      <a:pt x="47" y="81"/>
                    </a:lnTo>
                    <a:lnTo>
                      <a:pt x="50" y="77"/>
                    </a:lnTo>
                    <a:lnTo>
                      <a:pt x="52" y="69"/>
                    </a:lnTo>
                    <a:lnTo>
                      <a:pt x="55" y="61"/>
                    </a:lnTo>
                    <a:lnTo>
                      <a:pt x="55" y="53"/>
                    </a:lnTo>
                    <a:lnTo>
                      <a:pt x="55" y="43"/>
                    </a:lnTo>
                    <a:lnTo>
                      <a:pt x="55" y="35"/>
                    </a:lnTo>
                    <a:lnTo>
                      <a:pt x="52" y="26"/>
                    </a:lnTo>
                    <a:lnTo>
                      <a:pt x="50" y="18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8" name="Freeform 1418"/>
              <p:cNvSpPr>
                <a:spLocks/>
              </p:cNvSpPr>
              <p:nvPr userDrawn="1"/>
            </p:nvSpPr>
            <p:spPr bwMode="auto">
              <a:xfrm>
                <a:off x="3386" y="1616"/>
                <a:ext cx="33" cy="53"/>
              </a:xfrm>
              <a:custGeom>
                <a:avLst/>
                <a:gdLst>
                  <a:gd name="T0" fmla="*/ 1 w 66"/>
                  <a:gd name="T1" fmla="*/ 1 h 106"/>
                  <a:gd name="T2" fmla="*/ 1 w 66"/>
                  <a:gd name="T3" fmla="*/ 1 h 106"/>
                  <a:gd name="T4" fmla="*/ 1 w 66"/>
                  <a:gd name="T5" fmla="*/ 1 h 106"/>
                  <a:gd name="T6" fmla="*/ 1 w 66"/>
                  <a:gd name="T7" fmla="*/ 1 h 106"/>
                  <a:gd name="T8" fmla="*/ 1 w 66"/>
                  <a:gd name="T9" fmla="*/ 1 h 106"/>
                  <a:gd name="T10" fmla="*/ 1 w 66"/>
                  <a:gd name="T11" fmla="*/ 1 h 106"/>
                  <a:gd name="T12" fmla="*/ 0 w 66"/>
                  <a:gd name="T13" fmla="*/ 1 h 106"/>
                  <a:gd name="T14" fmla="*/ 0 w 66"/>
                  <a:gd name="T15" fmla="*/ 1 h 106"/>
                  <a:gd name="T16" fmla="*/ 0 w 66"/>
                  <a:gd name="T17" fmla="*/ 1 h 106"/>
                  <a:gd name="T18" fmla="*/ 0 w 66"/>
                  <a:gd name="T19" fmla="*/ 1 h 106"/>
                  <a:gd name="T20" fmla="*/ 1 w 66"/>
                  <a:gd name="T21" fmla="*/ 1 h 106"/>
                  <a:gd name="T22" fmla="*/ 1 w 66"/>
                  <a:gd name="T23" fmla="*/ 1 h 106"/>
                  <a:gd name="T24" fmla="*/ 1 w 66"/>
                  <a:gd name="T25" fmla="*/ 1 h 106"/>
                  <a:gd name="T26" fmla="*/ 1 w 66"/>
                  <a:gd name="T27" fmla="*/ 1 h 106"/>
                  <a:gd name="T28" fmla="*/ 1 w 66"/>
                  <a:gd name="T29" fmla="*/ 1 h 106"/>
                  <a:gd name="T30" fmla="*/ 1 w 66"/>
                  <a:gd name="T31" fmla="*/ 1 h 106"/>
                  <a:gd name="T32" fmla="*/ 1 w 66"/>
                  <a:gd name="T33" fmla="*/ 1 h 106"/>
                  <a:gd name="T34" fmla="*/ 1 w 66"/>
                  <a:gd name="T35" fmla="*/ 1 h 106"/>
                  <a:gd name="T36" fmla="*/ 1 w 66"/>
                  <a:gd name="T37" fmla="*/ 1 h 106"/>
                  <a:gd name="T38" fmla="*/ 1 w 66"/>
                  <a:gd name="T39" fmla="*/ 1 h 106"/>
                  <a:gd name="T40" fmla="*/ 1 w 66"/>
                  <a:gd name="T41" fmla="*/ 1 h 106"/>
                  <a:gd name="T42" fmla="*/ 1 w 66"/>
                  <a:gd name="T43" fmla="*/ 1 h 106"/>
                  <a:gd name="T44" fmla="*/ 1 w 66"/>
                  <a:gd name="T45" fmla="*/ 1 h 106"/>
                  <a:gd name="T46" fmla="*/ 1 w 66"/>
                  <a:gd name="T47" fmla="*/ 1 h 106"/>
                  <a:gd name="T48" fmla="*/ 1 w 66"/>
                  <a:gd name="T49" fmla="*/ 1 h 106"/>
                  <a:gd name="T50" fmla="*/ 1 w 66"/>
                  <a:gd name="T51" fmla="*/ 1 h 106"/>
                  <a:gd name="T52" fmla="*/ 1 w 66"/>
                  <a:gd name="T53" fmla="*/ 1 h 106"/>
                  <a:gd name="T54" fmla="*/ 1 w 66"/>
                  <a:gd name="T55" fmla="*/ 1 h 106"/>
                  <a:gd name="T56" fmla="*/ 1 w 66"/>
                  <a:gd name="T57" fmla="*/ 1 h 106"/>
                  <a:gd name="T58" fmla="*/ 1 w 66"/>
                  <a:gd name="T59" fmla="*/ 1 h 106"/>
                  <a:gd name="T60" fmla="*/ 1 w 66"/>
                  <a:gd name="T61" fmla="*/ 1 h 106"/>
                  <a:gd name="T62" fmla="*/ 1 w 66"/>
                  <a:gd name="T63" fmla="*/ 1 h 106"/>
                  <a:gd name="T64" fmla="*/ 1 w 66"/>
                  <a:gd name="T65" fmla="*/ 1 h 106"/>
                  <a:gd name="T66" fmla="*/ 1 w 66"/>
                  <a:gd name="T67" fmla="*/ 1 h 106"/>
                  <a:gd name="T68" fmla="*/ 1 w 66"/>
                  <a:gd name="T69" fmla="*/ 1 h 106"/>
                  <a:gd name="T70" fmla="*/ 1 w 66"/>
                  <a:gd name="T71" fmla="*/ 1 h 106"/>
                  <a:gd name="T72" fmla="*/ 1 w 66"/>
                  <a:gd name="T73" fmla="*/ 1 h 106"/>
                  <a:gd name="T74" fmla="*/ 1 w 66"/>
                  <a:gd name="T75" fmla="*/ 1 h 106"/>
                  <a:gd name="T76" fmla="*/ 1 w 66"/>
                  <a:gd name="T77" fmla="*/ 0 h 106"/>
                  <a:gd name="T78" fmla="*/ 1 w 66"/>
                  <a:gd name="T79" fmla="*/ 0 h 106"/>
                  <a:gd name="T80" fmla="*/ 1 w 66"/>
                  <a:gd name="T81" fmla="*/ 0 h 106"/>
                  <a:gd name="T82" fmla="*/ 1 w 66"/>
                  <a:gd name="T83" fmla="*/ 1 h 106"/>
                  <a:gd name="T84" fmla="*/ 1 w 66"/>
                  <a:gd name="T85" fmla="*/ 1 h 1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" h="106">
                    <a:moveTo>
                      <a:pt x="25" y="3"/>
                    </a:moveTo>
                    <a:lnTo>
                      <a:pt x="20" y="7"/>
                    </a:lnTo>
                    <a:lnTo>
                      <a:pt x="15" y="11"/>
                    </a:lnTo>
                    <a:lnTo>
                      <a:pt x="11" y="16"/>
                    </a:lnTo>
                    <a:lnTo>
                      <a:pt x="7" y="22"/>
                    </a:lnTo>
                    <a:lnTo>
                      <a:pt x="3" y="31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3" y="81"/>
                    </a:lnTo>
                    <a:lnTo>
                      <a:pt x="6" y="85"/>
                    </a:lnTo>
                    <a:lnTo>
                      <a:pt x="7" y="89"/>
                    </a:lnTo>
                    <a:lnTo>
                      <a:pt x="11" y="96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3"/>
                    </a:lnTo>
                    <a:lnTo>
                      <a:pt x="26" y="104"/>
                    </a:lnTo>
                    <a:lnTo>
                      <a:pt x="31" y="106"/>
                    </a:lnTo>
                    <a:lnTo>
                      <a:pt x="35" y="106"/>
                    </a:lnTo>
                    <a:lnTo>
                      <a:pt x="37" y="104"/>
                    </a:lnTo>
                    <a:lnTo>
                      <a:pt x="42" y="103"/>
                    </a:lnTo>
                    <a:lnTo>
                      <a:pt x="44" y="102"/>
                    </a:lnTo>
                    <a:lnTo>
                      <a:pt x="47" y="100"/>
                    </a:lnTo>
                    <a:lnTo>
                      <a:pt x="51" y="95"/>
                    </a:lnTo>
                    <a:lnTo>
                      <a:pt x="55" y="91"/>
                    </a:lnTo>
                    <a:lnTo>
                      <a:pt x="59" y="84"/>
                    </a:lnTo>
                    <a:lnTo>
                      <a:pt x="64" y="74"/>
                    </a:lnTo>
                    <a:lnTo>
                      <a:pt x="65" y="69"/>
                    </a:lnTo>
                    <a:lnTo>
                      <a:pt x="66" y="64"/>
                    </a:lnTo>
                    <a:lnTo>
                      <a:pt x="66" y="53"/>
                    </a:lnTo>
                    <a:lnTo>
                      <a:pt x="66" y="44"/>
                    </a:lnTo>
                    <a:lnTo>
                      <a:pt x="66" y="34"/>
                    </a:lnTo>
                    <a:lnTo>
                      <a:pt x="64" y="25"/>
                    </a:lnTo>
                    <a:lnTo>
                      <a:pt x="59" y="16"/>
                    </a:lnTo>
                    <a:lnTo>
                      <a:pt x="54" y="9"/>
                    </a:lnTo>
                    <a:lnTo>
                      <a:pt x="51" y="7"/>
                    </a:lnTo>
                    <a:lnTo>
                      <a:pt x="47" y="4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69" name="Freeform 1419"/>
              <p:cNvSpPr>
                <a:spLocks/>
              </p:cNvSpPr>
              <p:nvPr userDrawn="1"/>
            </p:nvSpPr>
            <p:spPr bwMode="auto">
              <a:xfrm>
                <a:off x="3315" y="1761"/>
                <a:ext cx="31" cy="50"/>
              </a:xfrm>
              <a:custGeom>
                <a:avLst/>
                <a:gdLst>
                  <a:gd name="T0" fmla="*/ 0 w 63"/>
                  <a:gd name="T1" fmla="*/ 1 h 100"/>
                  <a:gd name="T2" fmla="*/ 0 w 63"/>
                  <a:gd name="T3" fmla="*/ 1 h 100"/>
                  <a:gd name="T4" fmla="*/ 0 w 63"/>
                  <a:gd name="T5" fmla="*/ 1 h 100"/>
                  <a:gd name="T6" fmla="*/ 0 w 63"/>
                  <a:gd name="T7" fmla="*/ 1 h 100"/>
                  <a:gd name="T8" fmla="*/ 0 w 63"/>
                  <a:gd name="T9" fmla="*/ 1 h 100"/>
                  <a:gd name="T10" fmla="*/ 0 w 63"/>
                  <a:gd name="T11" fmla="*/ 1 h 100"/>
                  <a:gd name="T12" fmla="*/ 0 w 63"/>
                  <a:gd name="T13" fmla="*/ 1 h 100"/>
                  <a:gd name="T14" fmla="*/ 0 w 63"/>
                  <a:gd name="T15" fmla="*/ 1 h 100"/>
                  <a:gd name="T16" fmla="*/ 0 w 63"/>
                  <a:gd name="T17" fmla="*/ 1 h 100"/>
                  <a:gd name="T18" fmla="*/ 0 w 63"/>
                  <a:gd name="T19" fmla="*/ 1 h 100"/>
                  <a:gd name="T20" fmla="*/ 0 w 63"/>
                  <a:gd name="T21" fmla="*/ 1 h 100"/>
                  <a:gd name="T22" fmla="*/ 0 w 63"/>
                  <a:gd name="T23" fmla="*/ 1 h 100"/>
                  <a:gd name="T24" fmla="*/ 0 w 63"/>
                  <a:gd name="T25" fmla="*/ 1 h 100"/>
                  <a:gd name="T26" fmla="*/ 0 w 63"/>
                  <a:gd name="T27" fmla="*/ 1 h 100"/>
                  <a:gd name="T28" fmla="*/ 0 w 63"/>
                  <a:gd name="T29" fmla="*/ 1 h 100"/>
                  <a:gd name="T30" fmla="*/ 0 w 63"/>
                  <a:gd name="T31" fmla="*/ 1 h 100"/>
                  <a:gd name="T32" fmla="*/ 0 w 63"/>
                  <a:gd name="T33" fmla="*/ 1 h 100"/>
                  <a:gd name="T34" fmla="*/ 0 w 63"/>
                  <a:gd name="T35" fmla="*/ 1 h 100"/>
                  <a:gd name="T36" fmla="*/ 0 w 63"/>
                  <a:gd name="T37" fmla="*/ 1 h 100"/>
                  <a:gd name="T38" fmla="*/ 0 w 63"/>
                  <a:gd name="T39" fmla="*/ 1 h 100"/>
                  <a:gd name="T40" fmla="*/ 0 w 63"/>
                  <a:gd name="T41" fmla="*/ 1 h 100"/>
                  <a:gd name="T42" fmla="*/ 0 w 63"/>
                  <a:gd name="T43" fmla="*/ 1 h 100"/>
                  <a:gd name="T44" fmla="*/ 0 w 63"/>
                  <a:gd name="T45" fmla="*/ 1 h 100"/>
                  <a:gd name="T46" fmla="*/ 0 w 63"/>
                  <a:gd name="T47" fmla="*/ 1 h 100"/>
                  <a:gd name="T48" fmla="*/ 0 w 63"/>
                  <a:gd name="T49" fmla="*/ 1 h 100"/>
                  <a:gd name="T50" fmla="*/ 0 w 63"/>
                  <a:gd name="T51" fmla="*/ 1 h 100"/>
                  <a:gd name="T52" fmla="*/ 0 w 63"/>
                  <a:gd name="T53" fmla="*/ 1 h 100"/>
                  <a:gd name="T54" fmla="*/ 0 w 63"/>
                  <a:gd name="T55" fmla="*/ 1 h 100"/>
                  <a:gd name="T56" fmla="*/ 0 w 63"/>
                  <a:gd name="T57" fmla="*/ 1 h 100"/>
                  <a:gd name="T58" fmla="*/ 0 w 63"/>
                  <a:gd name="T59" fmla="*/ 1 h 100"/>
                  <a:gd name="T60" fmla="*/ 0 w 63"/>
                  <a:gd name="T61" fmla="*/ 1 h 100"/>
                  <a:gd name="T62" fmla="*/ 0 w 63"/>
                  <a:gd name="T63" fmla="*/ 1 h 100"/>
                  <a:gd name="T64" fmla="*/ 0 w 63"/>
                  <a:gd name="T65" fmla="*/ 1 h 100"/>
                  <a:gd name="T66" fmla="*/ 0 w 63"/>
                  <a:gd name="T67" fmla="*/ 1 h 100"/>
                  <a:gd name="T68" fmla="*/ 0 w 63"/>
                  <a:gd name="T69" fmla="*/ 1 h 100"/>
                  <a:gd name="T70" fmla="*/ 0 w 63"/>
                  <a:gd name="T71" fmla="*/ 1 h 100"/>
                  <a:gd name="T72" fmla="*/ 0 w 63"/>
                  <a:gd name="T73" fmla="*/ 1 h 100"/>
                  <a:gd name="T74" fmla="*/ 0 w 63"/>
                  <a:gd name="T75" fmla="*/ 1 h 100"/>
                  <a:gd name="T76" fmla="*/ 0 w 63"/>
                  <a:gd name="T77" fmla="*/ 1 h 100"/>
                  <a:gd name="T78" fmla="*/ 0 w 63"/>
                  <a:gd name="T79" fmla="*/ 0 h 100"/>
                  <a:gd name="T80" fmla="*/ 0 w 63"/>
                  <a:gd name="T81" fmla="*/ 0 h 100"/>
                  <a:gd name="T82" fmla="*/ 0 w 63"/>
                  <a:gd name="T83" fmla="*/ 1 h 1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" h="100">
                    <a:moveTo>
                      <a:pt x="23" y="2"/>
                    </a:moveTo>
                    <a:lnTo>
                      <a:pt x="19" y="5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11" y="13"/>
                    </a:lnTo>
                    <a:lnTo>
                      <a:pt x="7" y="20"/>
                    </a:lnTo>
                    <a:lnTo>
                      <a:pt x="4" y="28"/>
                    </a:lnTo>
                    <a:lnTo>
                      <a:pt x="1" y="38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1" y="57"/>
                    </a:lnTo>
                    <a:lnTo>
                      <a:pt x="1" y="66"/>
                    </a:lnTo>
                    <a:lnTo>
                      <a:pt x="4" y="75"/>
                    </a:lnTo>
                    <a:lnTo>
                      <a:pt x="8" y="83"/>
                    </a:lnTo>
                    <a:lnTo>
                      <a:pt x="12" y="90"/>
                    </a:lnTo>
                    <a:lnTo>
                      <a:pt x="15" y="93"/>
                    </a:lnTo>
                    <a:lnTo>
                      <a:pt x="19" y="96"/>
                    </a:lnTo>
                    <a:lnTo>
                      <a:pt x="22" y="99"/>
                    </a:lnTo>
                    <a:lnTo>
                      <a:pt x="26" y="100"/>
                    </a:lnTo>
                    <a:lnTo>
                      <a:pt x="29" y="100"/>
                    </a:lnTo>
                    <a:lnTo>
                      <a:pt x="33" y="100"/>
                    </a:lnTo>
                    <a:lnTo>
                      <a:pt x="37" y="100"/>
                    </a:lnTo>
                    <a:lnTo>
                      <a:pt x="40" y="99"/>
                    </a:lnTo>
                    <a:lnTo>
                      <a:pt x="45" y="96"/>
                    </a:lnTo>
                    <a:lnTo>
                      <a:pt x="49" y="92"/>
                    </a:lnTo>
                    <a:lnTo>
                      <a:pt x="53" y="86"/>
                    </a:lnTo>
                    <a:lnTo>
                      <a:pt x="56" y="81"/>
                    </a:lnTo>
                    <a:lnTo>
                      <a:pt x="60" y="72"/>
                    </a:lnTo>
                    <a:lnTo>
                      <a:pt x="63" y="63"/>
                    </a:lnTo>
                    <a:lnTo>
                      <a:pt x="63" y="53"/>
                    </a:lnTo>
                    <a:lnTo>
                      <a:pt x="63" y="44"/>
                    </a:lnTo>
                    <a:lnTo>
                      <a:pt x="62" y="34"/>
                    </a:lnTo>
                    <a:lnTo>
                      <a:pt x="60" y="24"/>
                    </a:lnTo>
                    <a:lnTo>
                      <a:pt x="56" y="17"/>
                    </a:lnTo>
                    <a:lnTo>
                      <a:pt x="52" y="9"/>
                    </a:lnTo>
                    <a:lnTo>
                      <a:pt x="49" y="6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0" name="Freeform 1420"/>
              <p:cNvSpPr>
                <a:spLocks/>
              </p:cNvSpPr>
              <p:nvPr userDrawn="1"/>
            </p:nvSpPr>
            <p:spPr bwMode="auto">
              <a:xfrm>
                <a:off x="3219" y="1959"/>
                <a:ext cx="28" cy="47"/>
              </a:xfrm>
              <a:custGeom>
                <a:avLst/>
                <a:gdLst>
                  <a:gd name="T0" fmla="*/ 0 w 58"/>
                  <a:gd name="T1" fmla="*/ 1 h 94"/>
                  <a:gd name="T2" fmla="*/ 0 w 58"/>
                  <a:gd name="T3" fmla="*/ 1 h 94"/>
                  <a:gd name="T4" fmla="*/ 0 w 58"/>
                  <a:gd name="T5" fmla="*/ 1 h 94"/>
                  <a:gd name="T6" fmla="*/ 0 w 58"/>
                  <a:gd name="T7" fmla="*/ 1 h 94"/>
                  <a:gd name="T8" fmla="*/ 0 w 58"/>
                  <a:gd name="T9" fmla="*/ 1 h 94"/>
                  <a:gd name="T10" fmla="*/ 0 w 58"/>
                  <a:gd name="T11" fmla="*/ 1 h 94"/>
                  <a:gd name="T12" fmla="*/ 0 w 58"/>
                  <a:gd name="T13" fmla="*/ 1 h 94"/>
                  <a:gd name="T14" fmla="*/ 0 w 58"/>
                  <a:gd name="T15" fmla="*/ 1 h 94"/>
                  <a:gd name="T16" fmla="*/ 0 w 58"/>
                  <a:gd name="T17" fmla="*/ 1 h 94"/>
                  <a:gd name="T18" fmla="*/ 0 w 58"/>
                  <a:gd name="T19" fmla="*/ 1 h 94"/>
                  <a:gd name="T20" fmla="*/ 0 w 58"/>
                  <a:gd name="T21" fmla="*/ 1 h 94"/>
                  <a:gd name="T22" fmla="*/ 0 w 58"/>
                  <a:gd name="T23" fmla="*/ 1 h 94"/>
                  <a:gd name="T24" fmla="*/ 0 w 58"/>
                  <a:gd name="T25" fmla="*/ 1 h 94"/>
                  <a:gd name="T26" fmla="*/ 0 w 58"/>
                  <a:gd name="T27" fmla="*/ 1 h 94"/>
                  <a:gd name="T28" fmla="*/ 0 w 58"/>
                  <a:gd name="T29" fmla="*/ 1 h 94"/>
                  <a:gd name="T30" fmla="*/ 0 w 58"/>
                  <a:gd name="T31" fmla="*/ 1 h 94"/>
                  <a:gd name="T32" fmla="*/ 0 w 58"/>
                  <a:gd name="T33" fmla="*/ 1 h 94"/>
                  <a:gd name="T34" fmla="*/ 0 w 58"/>
                  <a:gd name="T35" fmla="*/ 1 h 94"/>
                  <a:gd name="T36" fmla="*/ 0 w 58"/>
                  <a:gd name="T37" fmla="*/ 1 h 94"/>
                  <a:gd name="T38" fmla="*/ 0 w 58"/>
                  <a:gd name="T39" fmla="*/ 1 h 94"/>
                  <a:gd name="T40" fmla="*/ 0 w 58"/>
                  <a:gd name="T41" fmla="*/ 1 h 94"/>
                  <a:gd name="T42" fmla="*/ 0 w 58"/>
                  <a:gd name="T43" fmla="*/ 1 h 94"/>
                  <a:gd name="T44" fmla="*/ 0 w 58"/>
                  <a:gd name="T45" fmla="*/ 1 h 94"/>
                  <a:gd name="T46" fmla="*/ 0 w 58"/>
                  <a:gd name="T47" fmla="*/ 1 h 94"/>
                  <a:gd name="T48" fmla="*/ 0 w 58"/>
                  <a:gd name="T49" fmla="*/ 1 h 94"/>
                  <a:gd name="T50" fmla="*/ 0 w 58"/>
                  <a:gd name="T51" fmla="*/ 1 h 94"/>
                  <a:gd name="T52" fmla="*/ 0 w 58"/>
                  <a:gd name="T53" fmla="*/ 1 h 94"/>
                  <a:gd name="T54" fmla="*/ 0 w 58"/>
                  <a:gd name="T55" fmla="*/ 1 h 94"/>
                  <a:gd name="T56" fmla="*/ 0 w 58"/>
                  <a:gd name="T57" fmla="*/ 1 h 94"/>
                  <a:gd name="T58" fmla="*/ 0 w 58"/>
                  <a:gd name="T59" fmla="*/ 1 h 94"/>
                  <a:gd name="T60" fmla="*/ 0 w 58"/>
                  <a:gd name="T61" fmla="*/ 1 h 94"/>
                  <a:gd name="T62" fmla="*/ 0 w 58"/>
                  <a:gd name="T63" fmla="*/ 1 h 94"/>
                  <a:gd name="T64" fmla="*/ 0 w 58"/>
                  <a:gd name="T65" fmla="*/ 1 h 94"/>
                  <a:gd name="T66" fmla="*/ 0 w 58"/>
                  <a:gd name="T67" fmla="*/ 1 h 94"/>
                  <a:gd name="T68" fmla="*/ 0 w 58"/>
                  <a:gd name="T69" fmla="*/ 1 h 94"/>
                  <a:gd name="T70" fmla="*/ 0 w 58"/>
                  <a:gd name="T71" fmla="*/ 1 h 94"/>
                  <a:gd name="T72" fmla="*/ 0 w 58"/>
                  <a:gd name="T73" fmla="*/ 1 h 94"/>
                  <a:gd name="T74" fmla="*/ 0 w 58"/>
                  <a:gd name="T75" fmla="*/ 1 h 94"/>
                  <a:gd name="T76" fmla="*/ 0 w 58"/>
                  <a:gd name="T77" fmla="*/ 1 h 94"/>
                  <a:gd name="T78" fmla="*/ 0 w 58"/>
                  <a:gd name="T79" fmla="*/ 1 h 94"/>
                  <a:gd name="T80" fmla="*/ 0 w 58"/>
                  <a:gd name="T81" fmla="*/ 0 h 94"/>
                  <a:gd name="T82" fmla="*/ 0 w 58"/>
                  <a:gd name="T83" fmla="*/ 1 h 94"/>
                  <a:gd name="T84" fmla="*/ 0 w 58"/>
                  <a:gd name="T85" fmla="*/ 1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" h="94">
                    <a:moveTo>
                      <a:pt x="21" y="1"/>
                    </a:moveTo>
                    <a:lnTo>
                      <a:pt x="17" y="4"/>
                    </a:lnTo>
                    <a:lnTo>
                      <a:pt x="14" y="6"/>
                    </a:lnTo>
                    <a:lnTo>
                      <a:pt x="10" y="12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3" y="24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2" y="60"/>
                    </a:lnTo>
                    <a:lnTo>
                      <a:pt x="4" y="68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8" y="89"/>
                    </a:lnTo>
                    <a:lnTo>
                      <a:pt x="21" y="92"/>
                    </a:lnTo>
                    <a:lnTo>
                      <a:pt x="24" y="93"/>
                    </a:lnTo>
                    <a:lnTo>
                      <a:pt x="28" y="93"/>
                    </a:lnTo>
                    <a:lnTo>
                      <a:pt x="30" y="94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41" y="90"/>
                    </a:lnTo>
                    <a:lnTo>
                      <a:pt x="46" y="88"/>
                    </a:lnTo>
                    <a:lnTo>
                      <a:pt x="48" y="83"/>
                    </a:lnTo>
                    <a:lnTo>
                      <a:pt x="52" y="78"/>
                    </a:lnTo>
                    <a:lnTo>
                      <a:pt x="54" y="74"/>
                    </a:lnTo>
                    <a:lnTo>
                      <a:pt x="55" y="70"/>
                    </a:lnTo>
                    <a:lnTo>
                      <a:pt x="57" y="66"/>
                    </a:lnTo>
                    <a:lnTo>
                      <a:pt x="58" y="61"/>
                    </a:lnTo>
                    <a:lnTo>
                      <a:pt x="58" y="52"/>
                    </a:lnTo>
                    <a:lnTo>
                      <a:pt x="58" y="44"/>
                    </a:lnTo>
                    <a:lnTo>
                      <a:pt x="57" y="34"/>
                    </a:lnTo>
                    <a:lnTo>
                      <a:pt x="55" y="26"/>
                    </a:lnTo>
                    <a:lnTo>
                      <a:pt x="51" y="17"/>
                    </a:lnTo>
                    <a:lnTo>
                      <a:pt x="47" y="11"/>
                    </a:lnTo>
                    <a:lnTo>
                      <a:pt x="44" y="8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1" name="Freeform 1421"/>
              <p:cNvSpPr>
                <a:spLocks/>
              </p:cNvSpPr>
              <p:nvPr userDrawn="1"/>
            </p:nvSpPr>
            <p:spPr bwMode="auto">
              <a:xfrm>
                <a:off x="3422" y="1540"/>
                <a:ext cx="35" cy="54"/>
              </a:xfrm>
              <a:custGeom>
                <a:avLst/>
                <a:gdLst>
                  <a:gd name="T0" fmla="*/ 1 w 70"/>
                  <a:gd name="T1" fmla="*/ 0 h 109"/>
                  <a:gd name="T2" fmla="*/ 1 w 70"/>
                  <a:gd name="T3" fmla="*/ 0 h 109"/>
                  <a:gd name="T4" fmla="*/ 1 w 70"/>
                  <a:gd name="T5" fmla="*/ 0 h 109"/>
                  <a:gd name="T6" fmla="*/ 1 w 70"/>
                  <a:gd name="T7" fmla="*/ 0 h 109"/>
                  <a:gd name="T8" fmla="*/ 1 w 70"/>
                  <a:gd name="T9" fmla="*/ 0 h 109"/>
                  <a:gd name="T10" fmla="*/ 1 w 70"/>
                  <a:gd name="T11" fmla="*/ 0 h 109"/>
                  <a:gd name="T12" fmla="*/ 1 w 70"/>
                  <a:gd name="T13" fmla="*/ 0 h 109"/>
                  <a:gd name="T14" fmla="*/ 1 w 70"/>
                  <a:gd name="T15" fmla="*/ 0 h 109"/>
                  <a:gd name="T16" fmla="*/ 0 w 70"/>
                  <a:gd name="T17" fmla="*/ 0 h 109"/>
                  <a:gd name="T18" fmla="*/ 0 w 70"/>
                  <a:gd name="T19" fmla="*/ 0 h 109"/>
                  <a:gd name="T20" fmla="*/ 1 w 70"/>
                  <a:gd name="T21" fmla="*/ 0 h 109"/>
                  <a:gd name="T22" fmla="*/ 1 w 70"/>
                  <a:gd name="T23" fmla="*/ 0 h 109"/>
                  <a:gd name="T24" fmla="*/ 1 w 70"/>
                  <a:gd name="T25" fmla="*/ 0 h 109"/>
                  <a:gd name="T26" fmla="*/ 1 w 70"/>
                  <a:gd name="T27" fmla="*/ 0 h 109"/>
                  <a:gd name="T28" fmla="*/ 1 w 70"/>
                  <a:gd name="T29" fmla="*/ 0 h 109"/>
                  <a:gd name="T30" fmla="*/ 1 w 70"/>
                  <a:gd name="T31" fmla="*/ 0 h 109"/>
                  <a:gd name="T32" fmla="*/ 1 w 70"/>
                  <a:gd name="T33" fmla="*/ 0 h 109"/>
                  <a:gd name="T34" fmla="*/ 1 w 70"/>
                  <a:gd name="T35" fmla="*/ 0 h 109"/>
                  <a:gd name="T36" fmla="*/ 1 w 70"/>
                  <a:gd name="T37" fmla="*/ 0 h 109"/>
                  <a:gd name="T38" fmla="*/ 1 w 70"/>
                  <a:gd name="T39" fmla="*/ 0 h 109"/>
                  <a:gd name="T40" fmla="*/ 1 w 70"/>
                  <a:gd name="T41" fmla="*/ 0 h 109"/>
                  <a:gd name="T42" fmla="*/ 1 w 70"/>
                  <a:gd name="T43" fmla="*/ 0 h 109"/>
                  <a:gd name="T44" fmla="*/ 1 w 70"/>
                  <a:gd name="T45" fmla="*/ 0 h 109"/>
                  <a:gd name="T46" fmla="*/ 1 w 70"/>
                  <a:gd name="T47" fmla="*/ 0 h 109"/>
                  <a:gd name="T48" fmla="*/ 1 w 70"/>
                  <a:gd name="T49" fmla="*/ 0 h 109"/>
                  <a:gd name="T50" fmla="*/ 1 w 70"/>
                  <a:gd name="T51" fmla="*/ 0 h 109"/>
                  <a:gd name="T52" fmla="*/ 1 w 70"/>
                  <a:gd name="T53" fmla="*/ 0 h 109"/>
                  <a:gd name="T54" fmla="*/ 1 w 70"/>
                  <a:gd name="T55" fmla="*/ 0 h 109"/>
                  <a:gd name="T56" fmla="*/ 1 w 70"/>
                  <a:gd name="T57" fmla="*/ 0 h 109"/>
                  <a:gd name="T58" fmla="*/ 1 w 70"/>
                  <a:gd name="T59" fmla="*/ 0 h 109"/>
                  <a:gd name="T60" fmla="*/ 1 w 70"/>
                  <a:gd name="T61" fmla="*/ 0 h 109"/>
                  <a:gd name="T62" fmla="*/ 1 w 70"/>
                  <a:gd name="T63" fmla="*/ 0 h 109"/>
                  <a:gd name="T64" fmla="*/ 1 w 70"/>
                  <a:gd name="T65" fmla="*/ 0 h 109"/>
                  <a:gd name="T66" fmla="*/ 1 w 70"/>
                  <a:gd name="T67" fmla="*/ 0 h 109"/>
                  <a:gd name="T68" fmla="*/ 1 w 70"/>
                  <a:gd name="T69" fmla="*/ 0 h 109"/>
                  <a:gd name="T70" fmla="*/ 1 w 70"/>
                  <a:gd name="T71" fmla="*/ 0 h 109"/>
                  <a:gd name="T72" fmla="*/ 1 w 70"/>
                  <a:gd name="T73" fmla="*/ 0 h 109"/>
                  <a:gd name="T74" fmla="*/ 1 w 70"/>
                  <a:gd name="T75" fmla="*/ 0 h 109"/>
                  <a:gd name="T76" fmla="*/ 1 w 70"/>
                  <a:gd name="T77" fmla="*/ 0 h 109"/>
                  <a:gd name="T78" fmla="*/ 1 w 70"/>
                  <a:gd name="T79" fmla="*/ 0 h 109"/>
                  <a:gd name="T80" fmla="*/ 1 w 70"/>
                  <a:gd name="T81" fmla="*/ 0 h 1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0" h="109">
                    <a:moveTo>
                      <a:pt x="26" y="4"/>
                    </a:moveTo>
                    <a:lnTo>
                      <a:pt x="21" y="7"/>
                    </a:lnTo>
                    <a:lnTo>
                      <a:pt x="17" y="11"/>
                    </a:lnTo>
                    <a:lnTo>
                      <a:pt x="13" y="18"/>
                    </a:lnTo>
                    <a:lnTo>
                      <a:pt x="8" y="25"/>
                    </a:lnTo>
                    <a:lnTo>
                      <a:pt x="4" y="35"/>
                    </a:lnTo>
                    <a:lnTo>
                      <a:pt x="3" y="39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4" y="84"/>
                    </a:lnTo>
                    <a:lnTo>
                      <a:pt x="8" y="92"/>
                    </a:lnTo>
                    <a:lnTo>
                      <a:pt x="14" y="99"/>
                    </a:lnTo>
                    <a:lnTo>
                      <a:pt x="17" y="102"/>
                    </a:lnTo>
                    <a:lnTo>
                      <a:pt x="21" y="105"/>
                    </a:lnTo>
                    <a:lnTo>
                      <a:pt x="24" y="107"/>
                    </a:lnTo>
                    <a:lnTo>
                      <a:pt x="28" y="107"/>
                    </a:lnTo>
                    <a:lnTo>
                      <a:pt x="32" y="109"/>
                    </a:lnTo>
                    <a:lnTo>
                      <a:pt x="36" y="109"/>
                    </a:lnTo>
                    <a:lnTo>
                      <a:pt x="40" y="107"/>
                    </a:lnTo>
                    <a:lnTo>
                      <a:pt x="44" y="106"/>
                    </a:lnTo>
                    <a:lnTo>
                      <a:pt x="50" y="102"/>
                    </a:lnTo>
                    <a:lnTo>
                      <a:pt x="54" y="98"/>
                    </a:lnTo>
                    <a:lnTo>
                      <a:pt x="58" y="92"/>
                    </a:lnTo>
                    <a:lnTo>
                      <a:pt x="62" y="85"/>
                    </a:lnTo>
                    <a:lnTo>
                      <a:pt x="66" y="76"/>
                    </a:lnTo>
                    <a:lnTo>
                      <a:pt x="69" y="65"/>
                    </a:lnTo>
                    <a:lnTo>
                      <a:pt x="70" y="55"/>
                    </a:lnTo>
                    <a:lnTo>
                      <a:pt x="70" y="44"/>
                    </a:lnTo>
                    <a:lnTo>
                      <a:pt x="69" y="35"/>
                    </a:lnTo>
                    <a:lnTo>
                      <a:pt x="66" y="25"/>
                    </a:lnTo>
                    <a:lnTo>
                      <a:pt x="62" y="17"/>
                    </a:lnTo>
                    <a:lnTo>
                      <a:pt x="61" y="13"/>
                    </a:lnTo>
                    <a:lnTo>
                      <a:pt x="58" y="10"/>
                    </a:lnTo>
                    <a:lnTo>
                      <a:pt x="51" y="4"/>
                    </a:lnTo>
                    <a:lnTo>
                      <a:pt x="47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2" name="Freeform 1422"/>
              <p:cNvSpPr>
                <a:spLocks/>
              </p:cNvSpPr>
              <p:nvPr userDrawn="1"/>
            </p:nvSpPr>
            <p:spPr bwMode="auto">
              <a:xfrm>
                <a:off x="3159" y="2080"/>
                <a:ext cx="28" cy="45"/>
              </a:xfrm>
              <a:custGeom>
                <a:avLst/>
                <a:gdLst>
                  <a:gd name="T0" fmla="*/ 1 w 55"/>
                  <a:gd name="T1" fmla="*/ 0 h 89"/>
                  <a:gd name="T2" fmla="*/ 1 w 55"/>
                  <a:gd name="T3" fmla="*/ 1 h 89"/>
                  <a:gd name="T4" fmla="*/ 1 w 55"/>
                  <a:gd name="T5" fmla="*/ 1 h 89"/>
                  <a:gd name="T6" fmla="*/ 1 w 55"/>
                  <a:gd name="T7" fmla="*/ 1 h 89"/>
                  <a:gd name="T8" fmla="*/ 1 w 55"/>
                  <a:gd name="T9" fmla="*/ 1 h 89"/>
                  <a:gd name="T10" fmla="*/ 1 w 55"/>
                  <a:gd name="T11" fmla="*/ 1 h 89"/>
                  <a:gd name="T12" fmla="*/ 1 w 55"/>
                  <a:gd name="T13" fmla="*/ 1 h 89"/>
                  <a:gd name="T14" fmla="*/ 1 w 55"/>
                  <a:gd name="T15" fmla="*/ 1 h 89"/>
                  <a:gd name="T16" fmla="*/ 0 w 55"/>
                  <a:gd name="T17" fmla="*/ 1 h 89"/>
                  <a:gd name="T18" fmla="*/ 1 w 55"/>
                  <a:gd name="T19" fmla="*/ 1 h 89"/>
                  <a:gd name="T20" fmla="*/ 1 w 55"/>
                  <a:gd name="T21" fmla="*/ 1 h 89"/>
                  <a:gd name="T22" fmla="*/ 1 w 55"/>
                  <a:gd name="T23" fmla="*/ 1 h 89"/>
                  <a:gd name="T24" fmla="*/ 1 w 55"/>
                  <a:gd name="T25" fmla="*/ 1 h 89"/>
                  <a:gd name="T26" fmla="*/ 1 w 55"/>
                  <a:gd name="T27" fmla="*/ 1 h 89"/>
                  <a:gd name="T28" fmla="*/ 1 w 55"/>
                  <a:gd name="T29" fmla="*/ 1 h 89"/>
                  <a:gd name="T30" fmla="*/ 1 w 55"/>
                  <a:gd name="T31" fmla="*/ 1 h 89"/>
                  <a:gd name="T32" fmla="*/ 1 w 55"/>
                  <a:gd name="T33" fmla="*/ 1 h 89"/>
                  <a:gd name="T34" fmla="*/ 1 w 55"/>
                  <a:gd name="T35" fmla="*/ 1 h 89"/>
                  <a:gd name="T36" fmla="*/ 1 w 55"/>
                  <a:gd name="T37" fmla="*/ 1 h 89"/>
                  <a:gd name="T38" fmla="*/ 1 w 55"/>
                  <a:gd name="T39" fmla="*/ 1 h 89"/>
                  <a:gd name="T40" fmla="*/ 1 w 55"/>
                  <a:gd name="T41" fmla="*/ 1 h 89"/>
                  <a:gd name="T42" fmla="*/ 1 w 55"/>
                  <a:gd name="T43" fmla="*/ 1 h 89"/>
                  <a:gd name="T44" fmla="*/ 1 w 55"/>
                  <a:gd name="T45" fmla="*/ 1 h 89"/>
                  <a:gd name="T46" fmla="*/ 1 w 55"/>
                  <a:gd name="T47" fmla="*/ 1 h 89"/>
                  <a:gd name="T48" fmla="*/ 1 w 55"/>
                  <a:gd name="T49" fmla="*/ 1 h 89"/>
                  <a:gd name="T50" fmla="*/ 1 w 55"/>
                  <a:gd name="T51" fmla="*/ 1 h 89"/>
                  <a:gd name="T52" fmla="*/ 1 w 55"/>
                  <a:gd name="T53" fmla="*/ 1 h 89"/>
                  <a:gd name="T54" fmla="*/ 1 w 55"/>
                  <a:gd name="T55" fmla="*/ 1 h 89"/>
                  <a:gd name="T56" fmla="*/ 1 w 55"/>
                  <a:gd name="T57" fmla="*/ 1 h 89"/>
                  <a:gd name="T58" fmla="*/ 1 w 55"/>
                  <a:gd name="T59" fmla="*/ 1 h 89"/>
                  <a:gd name="T60" fmla="*/ 1 w 55"/>
                  <a:gd name="T61" fmla="*/ 1 h 89"/>
                  <a:gd name="T62" fmla="*/ 1 w 55"/>
                  <a:gd name="T63" fmla="*/ 1 h 89"/>
                  <a:gd name="T64" fmla="*/ 1 w 55"/>
                  <a:gd name="T65" fmla="*/ 1 h 89"/>
                  <a:gd name="T66" fmla="*/ 1 w 55"/>
                  <a:gd name="T67" fmla="*/ 1 h 89"/>
                  <a:gd name="T68" fmla="*/ 1 w 55"/>
                  <a:gd name="T69" fmla="*/ 1 h 89"/>
                  <a:gd name="T70" fmla="*/ 1 w 55"/>
                  <a:gd name="T71" fmla="*/ 1 h 89"/>
                  <a:gd name="T72" fmla="*/ 1 w 55"/>
                  <a:gd name="T73" fmla="*/ 1 h 89"/>
                  <a:gd name="T74" fmla="*/ 1 w 55"/>
                  <a:gd name="T75" fmla="*/ 1 h 89"/>
                  <a:gd name="T76" fmla="*/ 1 w 55"/>
                  <a:gd name="T77" fmla="*/ 1 h 89"/>
                  <a:gd name="T78" fmla="*/ 1 w 55"/>
                  <a:gd name="T79" fmla="*/ 1 h 89"/>
                  <a:gd name="T80" fmla="*/ 1 w 55"/>
                  <a:gd name="T81" fmla="*/ 0 h 89"/>
                  <a:gd name="T82" fmla="*/ 1 w 55"/>
                  <a:gd name="T83" fmla="*/ 0 h 89"/>
                  <a:gd name="T84" fmla="*/ 1 w 55"/>
                  <a:gd name="T85" fmla="*/ 0 h 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" h="89">
                    <a:moveTo>
                      <a:pt x="20" y="0"/>
                    </a:moveTo>
                    <a:lnTo>
                      <a:pt x="18" y="1"/>
                    </a:lnTo>
                    <a:lnTo>
                      <a:pt x="16" y="3"/>
                    </a:lnTo>
                    <a:lnTo>
                      <a:pt x="12" y="5"/>
                    </a:lnTo>
                    <a:lnTo>
                      <a:pt x="9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7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5" y="67"/>
                    </a:lnTo>
                    <a:lnTo>
                      <a:pt x="7" y="71"/>
                    </a:lnTo>
                    <a:lnTo>
                      <a:pt x="9" y="74"/>
                    </a:lnTo>
                    <a:lnTo>
                      <a:pt x="11" y="78"/>
                    </a:lnTo>
                    <a:lnTo>
                      <a:pt x="16" y="84"/>
                    </a:lnTo>
                    <a:lnTo>
                      <a:pt x="19" y="87"/>
                    </a:lnTo>
                    <a:lnTo>
                      <a:pt x="23" y="88"/>
                    </a:lnTo>
                    <a:lnTo>
                      <a:pt x="26" y="89"/>
                    </a:lnTo>
                    <a:lnTo>
                      <a:pt x="29" y="89"/>
                    </a:lnTo>
                    <a:lnTo>
                      <a:pt x="36" y="89"/>
                    </a:lnTo>
                    <a:lnTo>
                      <a:pt x="37" y="88"/>
                    </a:lnTo>
                    <a:lnTo>
                      <a:pt x="40" y="87"/>
                    </a:lnTo>
                    <a:lnTo>
                      <a:pt x="42" y="84"/>
                    </a:lnTo>
                    <a:lnTo>
                      <a:pt x="47" y="80"/>
                    </a:lnTo>
                    <a:lnTo>
                      <a:pt x="49" y="74"/>
                    </a:lnTo>
                    <a:lnTo>
                      <a:pt x="52" y="67"/>
                    </a:lnTo>
                    <a:lnTo>
                      <a:pt x="53" y="59"/>
                    </a:lnTo>
                    <a:lnTo>
                      <a:pt x="55" y="51"/>
                    </a:lnTo>
                    <a:lnTo>
                      <a:pt x="55" y="43"/>
                    </a:lnTo>
                    <a:lnTo>
                      <a:pt x="53" y="33"/>
                    </a:lnTo>
                    <a:lnTo>
                      <a:pt x="52" y="25"/>
                    </a:lnTo>
                    <a:lnTo>
                      <a:pt x="48" y="18"/>
                    </a:lnTo>
                    <a:lnTo>
                      <a:pt x="47" y="14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3" name="Freeform 1423"/>
              <p:cNvSpPr>
                <a:spLocks/>
              </p:cNvSpPr>
              <p:nvPr userDrawn="1"/>
            </p:nvSpPr>
            <p:spPr bwMode="auto">
              <a:xfrm>
                <a:off x="3350" y="1690"/>
                <a:ext cx="32" cy="52"/>
              </a:xfrm>
              <a:custGeom>
                <a:avLst/>
                <a:gdLst>
                  <a:gd name="T0" fmla="*/ 1 w 64"/>
                  <a:gd name="T1" fmla="*/ 1 h 103"/>
                  <a:gd name="T2" fmla="*/ 1 w 64"/>
                  <a:gd name="T3" fmla="*/ 1 h 103"/>
                  <a:gd name="T4" fmla="*/ 1 w 64"/>
                  <a:gd name="T5" fmla="*/ 1 h 103"/>
                  <a:gd name="T6" fmla="*/ 1 w 64"/>
                  <a:gd name="T7" fmla="*/ 1 h 103"/>
                  <a:gd name="T8" fmla="*/ 1 w 64"/>
                  <a:gd name="T9" fmla="*/ 1 h 103"/>
                  <a:gd name="T10" fmla="*/ 1 w 64"/>
                  <a:gd name="T11" fmla="*/ 1 h 103"/>
                  <a:gd name="T12" fmla="*/ 1 w 64"/>
                  <a:gd name="T13" fmla="*/ 1 h 103"/>
                  <a:gd name="T14" fmla="*/ 0 w 64"/>
                  <a:gd name="T15" fmla="*/ 1 h 103"/>
                  <a:gd name="T16" fmla="*/ 0 w 64"/>
                  <a:gd name="T17" fmla="*/ 1 h 103"/>
                  <a:gd name="T18" fmla="*/ 0 w 64"/>
                  <a:gd name="T19" fmla="*/ 1 h 103"/>
                  <a:gd name="T20" fmla="*/ 1 w 64"/>
                  <a:gd name="T21" fmla="*/ 1 h 103"/>
                  <a:gd name="T22" fmla="*/ 1 w 64"/>
                  <a:gd name="T23" fmla="*/ 1 h 103"/>
                  <a:gd name="T24" fmla="*/ 1 w 64"/>
                  <a:gd name="T25" fmla="*/ 1 h 103"/>
                  <a:gd name="T26" fmla="*/ 1 w 64"/>
                  <a:gd name="T27" fmla="*/ 1 h 103"/>
                  <a:gd name="T28" fmla="*/ 1 w 64"/>
                  <a:gd name="T29" fmla="*/ 1 h 103"/>
                  <a:gd name="T30" fmla="*/ 1 w 64"/>
                  <a:gd name="T31" fmla="*/ 1 h 103"/>
                  <a:gd name="T32" fmla="*/ 1 w 64"/>
                  <a:gd name="T33" fmla="*/ 1 h 103"/>
                  <a:gd name="T34" fmla="*/ 1 w 64"/>
                  <a:gd name="T35" fmla="*/ 1 h 103"/>
                  <a:gd name="T36" fmla="*/ 1 w 64"/>
                  <a:gd name="T37" fmla="*/ 1 h 103"/>
                  <a:gd name="T38" fmla="*/ 1 w 64"/>
                  <a:gd name="T39" fmla="*/ 1 h 103"/>
                  <a:gd name="T40" fmla="*/ 1 w 64"/>
                  <a:gd name="T41" fmla="*/ 1 h 103"/>
                  <a:gd name="T42" fmla="*/ 1 w 64"/>
                  <a:gd name="T43" fmla="*/ 1 h 103"/>
                  <a:gd name="T44" fmla="*/ 1 w 64"/>
                  <a:gd name="T45" fmla="*/ 1 h 103"/>
                  <a:gd name="T46" fmla="*/ 1 w 64"/>
                  <a:gd name="T47" fmla="*/ 1 h 103"/>
                  <a:gd name="T48" fmla="*/ 1 w 64"/>
                  <a:gd name="T49" fmla="*/ 1 h 103"/>
                  <a:gd name="T50" fmla="*/ 1 w 64"/>
                  <a:gd name="T51" fmla="*/ 1 h 103"/>
                  <a:gd name="T52" fmla="*/ 1 w 64"/>
                  <a:gd name="T53" fmla="*/ 1 h 103"/>
                  <a:gd name="T54" fmla="*/ 1 w 64"/>
                  <a:gd name="T55" fmla="*/ 1 h 103"/>
                  <a:gd name="T56" fmla="*/ 1 w 64"/>
                  <a:gd name="T57" fmla="*/ 1 h 103"/>
                  <a:gd name="T58" fmla="*/ 1 w 64"/>
                  <a:gd name="T59" fmla="*/ 1 h 103"/>
                  <a:gd name="T60" fmla="*/ 1 w 64"/>
                  <a:gd name="T61" fmla="*/ 1 h 103"/>
                  <a:gd name="T62" fmla="*/ 1 w 64"/>
                  <a:gd name="T63" fmla="*/ 1 h 103"/>
                  <a:gd name="T64" fmla="*/ 1 w 64"/>
                  <a:gd name="T65" fmla="*/ 1 h 103"/>
                  <a:gd name="T66" fmla="*/ 1 w 64"/>
                  <a:gd name="T67" fmla="*/ 1 h 103"/>
                  <a:gd name="T68" fmla="*/ 1 w 64"/>
                  <a:gd name="T69" fmla="*/ 1 h 103"/>
                  <a:gd name="T70" fmla="*/ 1 w 64"/>
                  <a:gd name="T71" fmla="*/ 1 h 103"/>
                  <a:gd name="T72" fmla="*/ 1 w 64"/>
                  <a:gd name="T73" fmla="*/ 0 h 103"/>
                  <a:gd name="T74" fmla="*/ 1 w 64"/>
                  <a:gd name="T75" fmla="*/ 0 h 103"/>
                  <a:gd name="T76" fmla="*/ 1 w 64"/>
                  <a:gd name="T77" fmla="*/ 0 h 103"/>
                  <a:gd name="T78" fmla="*/ 1 w 64"/>
                  <a:gd name="T79" fmla="*/ 1 h 103"/>
                  <a:gd name="T80" fmla="*/ 1 w 64"/>
                  <a:gd name="T81" fmla="*/ 1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4" h="103">
                    <a:moveTo>
                      <a:pt x="23" y="3"/>
                    </a:moveTo>
                    <a:lnTo>
                      <a:pt x="19" y="5"/>
                    </a:lnTo>
                    <a:lnTo>
                      <a:pt x="14" y="10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7" y="85"/>
                    </a:lnTo>
                    <a:lnTo>
                      <a:pt x="11" y="92"/>
                    </a:lnTo>
                    <a:lnTo>
                      <a:pt x="18" y="99"/>
                    </a:lnTo>
                    <a:lnTo>
                      <a:pt x="22" y="100"/>
                    </a:lnTo>
                    <a:lnTo>
                      <a:pt x="25" y="102"/>
                    </a:lnTo>
                    <a:lnTo>
                      <a:pt x="29" y="103"/>
                    </a:lnTo>
                    <a:lnTo>
                      <a:pt x="33" y="103"/>
                    </a:lnTo>
                    <a:lnTo>
                      <a:pt x="40" y="100"/>
                    </a:lnTo>
                    <a:lnTo>
                      <a:pt x="45" y="98"/>
                    </a:lnTo>
                    <a:lnTo>
                      <a:pt x="49" y="93"/>
                    </a:lnTo>
                    <a:lnTo>
                      <a:pt x="53" y="88"/>
                    </a:lnTo>
                    <a:lnTo>
                      <a:pt x="58" y="82"/>
                    </a:lnTo>
                    <a:lnTo>
                      <a:pt x="60" y="73"/>
                    </a:lnTo>
                    <a:lnTo>
                      <a:pt x="63" y="63"/>
                    </a:lnTo>
                    <a:lnTo>
                      <a:pt x="64" y="59"/>
                    </a:lnTo>
                    <a:lnTo>
                      <a:pt x="64" y="54"/>
                    </a:lnTo>
                    <a:lnTo>
                      <a:pt x="64" y="44"/>
                    </a:lnTo>
                    <a:lnTo>
                      <a:pt x="63" y="34"/>
                    </a:lnTo>
                    <a:lnTo>
                      <a:pt x="60" y="25"/>
                    </a:lnTo>
                    <a:lnTo>
                      <a:pt x="58" y="16"/>
                    </a:lnTo>
                    <a:lnTo>
                      <a:pt x="52" y="10"/>
                    </a:lnTo>
                    <a:lnTo>
                      <a:pt x="49" y="7"/>
                    </a:lnTo>
                    <a:lnTo>
                      <a:pt x="45" y="4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4" name="Freeform 1424"/>
              <p:cNvSpPr>
                <a:spLocks/>
              </p:cNvSpPr>
              <p:nvPr userDrawn="1"/>
            </p:nvSpPr>
            <p:spPr bwMode="auto">
              <a:xfrm>
                <a:off x="3250" y="1896"/>
                <a:ext cx="30" cy="47"/>
              </a:xfrm>
              <a:custGeom>
                <a:avLst/>
                <a:gdLst>
                  <a:gd name="T0" fmla="*/ 0 w 61"/>
                  <a:gd name="T1" fmla="*/ 0 h 95"/>
                  <a:gd name="T2" fmla="*/ 0 w 61"/>
                  <a:gd name="T3" fmla="*/ 0 h 95"/>
                  <a:gd name="T4" fmla="*/ 0 w 61"/>
                  <a:gd name="T5" fmla="*/ 0 h 95"/>
                  <a:gd name="T6" fmla="*/ 0 w 61"/>
                  <a:gd name="T7" fmla="*/ 0 h 95"/>
                  <a:gd name="T8" fmla="*/ 0 w 61"/>
                  <a:gd name="T9" fmla="*/ 0 h 95"/>
                  <a:gd name="T10" fmla="*/ 0 w 61"/>
                  <a:gd name="T11" fmla="*/ 0 h 95"/>
                  <a:gd name="T12" fmla="*/ 0 w 61"/>
                  <a:gd name="T13" fmla="*/ 0 h 95"/>
                  <a:gd name="T14" fmla="*/ 0 w 61"/>
                  <a:gd name="T15" fmla="*/ 0 h 95"/>
                  <a:gd name="T16" fmla="*/ 0 w 61"/>
                  <a:gd name="T17" fmla="*/ 0 h 95"/>
                  <a:gd name="T18" fmla="*/ 0 w 61"/>
                  <a:gd name="T19" fmla="*/ 0 h 95"/>
                  <a:gd name="T20" fmla="*/ 0 w 61"/>
                  <a:gd name="T21" fmla="*/ 0 h 95"/>
                  <a:gd name="T22" fmla="*/ 0 w 61"/>
                  <a:gd name="T23" fmla="*/ 0 h 95"/>
                  <a:gd name="T24" fmla="*/ 0 w 61"/>
                  <a:gd name="T25" fmla="*/ 0 h 95"/>
                  <a:gd name="T26" fmla="*/ 0 w 61"/>
                  <a:gd name="T27" fmla="*/ 0 h 95"/>
                  <a:gd name="T28" fmla="*/ 0 w 61"/>
                  <a:gd name="T29" fmla="*/ 0 h 95"/>
                  <a:gd name="T30" fmla="*/ 0 w 61"/>
                  <a:gd name="T31" fmla="*/ 0 h 95"/>
                  <a:gd name="T32" fmla="*/ 0 w 61"/>
                  <a:gd name="T33" fmla="*/ 0 h 95"/>
                  <a:gd name="T34" fmla="*/ 0 w 61"/>
                  <a:gd name="T35" fmla="*/ 0 h 95"/>
                  <a:gd name="T36" fmla="*/ 0 w 61"/>
                  <a:gd name="T37" fmla="*/ 0 h 95"/>
                  <a:gd name="T38" fmla="*/ 0 w 61"/>
                  <a:gd name="T39" fmla="*/ 0 h 95"/>
                  <a:gd name="T40" fmla="*/ 0 w 61"/>
                  <a:gd name="T41" fmla="*/ 0 h 95"/>
                  <a:gd name="T42" fmla="*/ 0 w 61"/>
                  <a:gd name="T43" fmla="*/ 0 h 95"/>
                  <a:gd name="T44" fmla="*/ 0 w 61"/>
                  <a:gd name="T45" fmla="*/ 0 h 95"/>
                  <a:gd name="T46" fmla="*/ 0 w 61"/>
                  <a:gd name="T47" fmla="*/ 0 h 95"/>
                  <a:gd name="T48" fmla="*/ 0 w 61"/>
                  <a:gd name="T49" fmla="*/ 0 h 95"/>
                  <a:gd name="T50" fmla="*/ 0 w 61"/>
                  <a:gd name="T51" fmla="*/ 0 h 95"/>
                  <a:gd name="T52" fmla="*/ 0 w 61"/>
                  <a:gd name="T53" fmla="*/ 0 h 95"/>
                  <a:gd name="T54" fmla="*/ 0 w 61"/>
                  <a:gd name="T55" fmla="*/ 0 h 95"/>
                  <a:gd name="T56" fmla="*/ 0 w 61"/>
                  <a:gd name="T57" fmla="*/ 0 h 95"/>
                  <a:gd name="T58" fmla="*/ 0 w 61"/>
                  <a:gd name="T59" fmla="*/ 0 h 95"/>
                  <a:gd name="T60" fmla="*/ 0 w 61"/>
                  <a:gd name="T61" fmla="*/ 0 h 95"/>
                  <a:gd name="T62" fmla="*/ 0 w 61"/>
                  <a:gd name="T63" fmla="*/ 0 h 95"/>
                  <a:gd name="T64" fmla="*/ 0 w 61"/>
                  <a:gd name="T65" fmla="*/ 0 h 95"/>
                  <a:gd name="T66" fmla="*/ 0 w 61"/>
                  <a:gd name="T67" fmla="*/ 0 h 95"/>
                  <a:gd name="T68" fmla="*/ 0 w 61"/>
                  <a:gd name="T69" fmla="*/ 0 h 95"/>
                  <a:gd name="T70" fmla="*/ 0 w 61"/>
                  <a:gd name="T71" fmla="*/ 0 h 95"/>
                  <a:gd name="T72" fmla="*/ 0 w 61"/>
                  <a:gd name="T73" fmla="*/ 0 h 95"/>
                  <a:gd name="T74" fmla="*/ 0 w 61"/>
                  <a:gd name="T75" fmla="*/ 0 h 95"/>
                  <a:gd name="T76" fmla="*/ 0 w 61"/>
                  <a:gd name="T77" fmla="*/ 0 h 95"/>
                  <a:gd name="T78" fmla="*/ 0 w 61"/>
                  <a:gd name="T79" fmla="*/ 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1" h="95">
                    <a:moveTo>
                      <a:pt x="22" y="1"/>
                    </a:moveTo>
                    <a:lnTo>
                      <a:pt x="18" y="4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6" y="21"/>
                    </a:lnTo>
                    <a:lnTo>
                      <a:pt x="4" y="25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2"/>
                    </a:lnTo>
                    <a:lnTo>
                      <a:pt x="1" y="62"/>
                    </a:lnTo>
                    <a:lnTo>
                      <a:pt x="4" y="70"/>
                    </a:lnTo>
                    <a:lnTo>
                      <a:pt x="7" y="77"/>
                    </a:lnTo>
                    <a:lnTo>
                      <a:pt x="12" y="84"/>
                    </a:lnTo>
                    <a:lnTo>
                      <a:pt x="18" y="91"/>
                    </a:lnTo>
                    <a:lnTo>
                      <a:pt x="21" y="94"/>
                    </a:lnTo>
                    <a:lnTo>
                      <a:pt x="25" y="95"/>
                    </a:lnTo>
                    <a:lnTo>
                      <a:pt x="32" y="95"/>
                    </a:lnTo>
                    <a:lnTo>
                      <a:pt x="34" y="95"/>
                    </a:lnTo>
                    <a:lnTo>
                      <a:pt x="39" y="94"/>
                    </a:lnTo>
                    <a:lnTo>
                      <a:pt x="43" y="92"/>
                    </a:lnTo>
                    <a:lnTo>
                      <a:pt x="47" y="88"/>
                    </a:lnTo>
                    <a:lnTo>
                      <a:pt x="51" y="84"/>
                    </a:lnTo>
                    <a:lnTo>
                      <a:pt x="54" y="78"/>
                    </a:lnTo>
                    <a:lnTo>
                      <a:pt x="56" y="70"/>
                    </a:lnTo>
                    <a:lnTo>
                      <a:pt x="58" y="66"/>
                    </a:lnTo>
                    <a:lnTo>
                      <a:pt x="59" y="61"/>
                    </a:lnTo>
                    <a:lnTo>
                      <a:pt x="61" y="52"/>
                    </a:lnTo>
                    <a:lnTo>
                      <a:pt x="61" y="43"/>
                    </a:lnTo>
                    <a:lnTo>
                      <a:pt x="59" y="33"/>
                    </a:lnTo>
                    <a:lnTo>
                      <a:pt x="56" y="25"/>
                    </a:lnTo>
                    <a:lnTo>
                      <a:pt x="54" y="17"/>
                    </a:lnTo>
                    <a:lnTo>
                      <a:pt x="48" y="10"/>
                    </a:lnTo>
                    <a:lnTo>
                      <a:pt x="43" y="4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5" name="Freeform 1425"/>
              <p:cNvSpPr>
                <a:spLocks/>
              </p:cNvSpPr>
              <p:nvPr userDrawn="1"/>
            </p:nvSpPr>
            <p:spPr bwMode="auto">
              <a:xfrm>
                <a:off x="3461" y="1461"/>
                <a:ext cx="36" cy="55"/>
              </a:xfrm>
              <a:custGeom>
                <a:avLst/>
                <a:gdLst>
                  <a:gd name="T0" fmla="*/ 0 w 73"/>
                  <a:gd name="T1" fmla="*/ 1 h 110"/>
                  <a:gd name="T2" fmla="*/ 0 w 73"/>
                  <a:gd name="T3" fmla="*/ 1 h 110"/>
                  <a:gd name="T4" fmla="*/ 0 w 73"/>
                  <a:gd name="T5" fmla="*/ 1 h 110"/>
                  <a:gd name="T6" fmla="*/ 0 w 73"/>
                  <a:gd name="T7" fmla="*/ 1 h 110"/>
                  <a:gd name="T8" fmla="*/ 0 w 73"/>
                  <a:gd name="T9" fmla="*/ 1 h 110"/>
                  <a:gd name="T10" fmla="*/ 0 w 73"/>
                  <a:gd name="T11" fmla="*/ 1 h 110"/>
                  <a:gd name="T12" fmla="*/ 0 w 73"/>
                  <a:gd name="T13" fmla="*/ 1 h 110"/>
                  <a:gd name="T14" fmla="*/ 0 w 73"/>
                  <a:gd name="T15" fmla="*/ 1 h 110"/>
                  <a:gd name="T16" fmla="*/ 0 w 73"/>
                  <a:gd name="T17" fmla="*/ 1 h 110"/>
                  <a:gd name="T18" fmla="*/ 0 w 73"/>
                  <a:gd name="T19" fmla="*/ 1 h 110"/>
                  <a:gd name="T20" fmla="*/ 0 w 73"/>
                  <a:gd name="T21" fmla="*/ 1 h 110"/>
                  <a:gd name="T22" fmla="*/ 0 w 73"/>
                  <a:gd name="T23" fmla="*/ 1 h 110"/>
                  <a:gd name="T24" fmla="*/ 0 w 73"/>
                  <a:gd name="T25" fmla="*/ 1 h 110"/>
                  <a:gd name="T26" fmla="*/ 0 w 73"/>
                  <a:gd name="T27" fmla="*/ 1 h 110"/>
                  <a:gd name="T28" fmla="*/ 0 w 73"/>
                  <a:gd name="T29" fmla="*/ 1 h 110"/>
                  <a:gd name="T30" fmla="*/ 0 w 73"/>
                  <a:gd name="T31" fmla="*/ 1 h 110"/>
                  <a:gd name="T32" fmla="*/ 0 w 73"/>
                  <a:gd name="T33" fmla="*/ 1 h 110"/>
                  <a:gd name="T34" fmla="*/ 0 w 73"/>
                  <a:gd name="T35" fmla="*/ 1 h 110"/>
                  <a:gd name="T36" fmla="*/ 0 w 73"/>
                  <a:gd name="T37" fmla="*/ 1 h 110"/>
                  <a:gd name="T38" fmla="*/ 0 w 73"/>
                  <a:gd name="T39" fmla="*/ 1 h 110"/>
                  <a:gd name="T40" fmla="*/ 0 w 73"/>
                  <a:gd name="T41" fmla="*/ 1 h 110"/>
                  <a:gd name="T42" fmla="*/ 0 w 73"/>
                  <a:gd name="T43" fmla="*/ 1 h 110"/>
                  <a:gd name="T44" fmla="*/ 0 w 73"/>
                  <a:gd name="T45" fmla="*/ 1 h 110"/>
                  <a:gd name="T46" fmla="*/ 0 w 73"/>
                  <a:gd name="T47" fmla="*/ 1 h 110"/>
                  <a:gd name="T48" fmla="*/ 0 w 73"/>
                  <a:gd name="T49" fmla="*/ 1 h 110"/>
                  <a:gd name="T50" fmla="*/ 0 w 73"/>
                  <a:gd name="T51" fmla="*/ 1 h 110"/>
                  <a:gd name="T52" fmla="*/ 0 w 73"/>
                  <a:gd name="T53" fmla="*/ 1 h 110"/>
                  <a:gd name="T54" fmla="*/ 0 w 73"/>
                  <a:gd name="T55" fmla="*/ 1 h 110"/>
                  <a:gd name="T56" fmla="*/ 0 w 73"/>
                  <a:gd name="T57" fmla="*/ 1 h 110"/>
                  <a:gd name="T58" fmla="*/ 0 w 73"/>
                  <a:gd name="T59" fmla="*/ 1 h 110"/>
                  <a:gd name="T60" fmla="*/ 0 w 73"/>
                  <a:gd name="T61" fmla="*/ 1 h 110"/>
                  <a:gd name="T62" fmla="*/ 0 w 73"/>
                  <a:gd name="T63" fmla="*/ 1 h 110"/>
                  <a:gd name="T64" fmla="*/ 0 w 73"/>
                  <a:gd name="T65" fmla="*/ 1 h 110"/>
                  <a:gd name="T66" fmla="*/ 0 w 73"/>
                  <a:gd name="T67" fmla="*/ 1 h 110"/>
                  <a:gd name="T68" fmla="*/ 0 w 73"/>
                  <a:gd name="T69" fmla="*/ 1 h 110"/>
                  <a:gd name="T70" fmla="*/ 0 w 73"/>
                  <a:gd name="T71" fmla="*/ 1 h 110"/>
                  <a:gd name="T72" fmla="*/ 0 w 73"/>
                  <a:gd name="T73" fmla="*/ 1 h 110"/>
                  <a:gd name="T74" fmla="*/ 0 w 73"/>
                  <a:gd name="T75" fmla="*/ 1 h 110"/>
                  <a:gd name="T76" fmla="*/ 0 w 73"/>
                  <a:gd name="T77" fmla="*/ 0 h 110"/>
                  <a:gd name="T78" fmla="*/ 0 w 73"/>
                  <a:gd name="T79" fmla="*/ 0 h 110"/>
                  <a:gd name="T80" fmla="*/ 0 w 73"/>
                  <a:gd name="T81" fmla="*/ 0 h 110"/>
                  <a:gd name="T82" fmla="*/ 0 w 73"/>
                  <a:gd name="T83" fmla="*/ 1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3" h="110">
                    <a:moveTo>
                      <a:pt x="28" y="4"/>
                    </a:moveTo>
                    <a:lnTo>
                      <a:pt x="22" y="7"/>
                    </a:lnTo>
                    <a:lnTo>
                      <a:pt x="17" y="12"/>
                    </a:lnTo>
                    <a:lnTo>
                      <a:pt x="13" y="18"/>
                    </a:lnTo>
                    <a:lnTo>
                      <a:pt x="8" y="25"/>
                    </a:lnTo>
                    <a:lnTo>
                      <a:pt x="7" y="30"/>
                    </a:lnTo>
                    <a:lnTo>
                      <a:pt x="4" y="36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2" y="77"/>
                    </a:lnTo>
                    <a:lnTo>
                      <a:pt x="4" y="87"/>
                    </a:lnTo>
                    <a:lnTo>
                      <a:pt x="8" y="95"/>
                    </a:lnTo>
                    <a:lnTo>
                      <a:pt x="11" y="98"/>
                    </a:lnTo>
                    <a:lnTo>
                      <a:pt x="14" y="102"/>
                    </a:lnTo>
                    <a:lnTo>
                      <a:pt x="21" y="107"/>
                    </a:lnTo>
                    <a:lnTo>
                      <a:pt x="25" y="110"/>
                    </a:lnTo>
                    <a:lnTo>
                      <a:pt x="29" y="110"/>
                    </a:lnTo>
                    <a:lnTo>
                      <a:pt x="37" y="110"/>
                    </a:lnTo>
                    <a:lnTo>
                      <a:pt x="46" y="107"/>
                    </a:lnTo>
                    <a:lnTo>
                      <a:pt x="51" y="103"/>
                    </a:lnTo>
                    <a:lnTo>
                      <a:pt x="55" y="99"/>
                    </a:lnTo>
                    <a:lnTo>
                      <a:pt x="61" y="94"/>
                    </a:lnTo>
                    <a:lnTo>
                      <a:pt x="65" y="85"/>
                    </a:lnTo>
                    <a:lnTo>
                      <a:pt x="66" y="81"/>
                    </a:lnTo>
                    <a:lnTo>
                      <a:pt x="69" y="76"/>
                    </a:lnTo>
                    <a:lnTo>
                      <a:pt x="72" y="66"/>
                    </a:lnTo>
                    <a:lnTo>
                      <a:pt x="73" y="55"/>
                    </a:lnTo>
                    <a:lnTo>
                      <a:pt x="73" y="44"/>
                    </a:lnTo>
                    <a:lnTo>
                      <a:pt x="72" y="34"/>
                    </a:lnTo>
                    <a:lnTo>
                      <a:pt x="70" y="29"/>
                    </a:lnTo>
                    <a:lnTo>
                      <a:pt x="69" y="25"/>
                    </a:lnTo>
                    <a:lnTo>
                      <a:pt x="65" y="17"/>
                    </a:lnTo>
                    <a:lnTo>
                      <a:pt x="62" y="12"/>
                    </a:lnTo>
                    <a:lnTo>
                      <a:pt x="59" y="8"/>
                    </a:lnTo>
                    <a:lnTo>
                      <a:pt x="57" y="6"/>
                    </a:lnTo>
                    <a:lnTo>
                      <a:pt x="52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6" name="Freeform 1426"/>
              <p:cNvSpPr>
                <a:spLocks/>
              </p:cNvSpPr>
              <p:nvPr userDrawn="1"/>
            </p:nvSpPr>
            <p:spPr bwMode="auto">
              <a:xfrm>
                <a:off x="3434" y="1308"/>
                <a:ext cx="36" cy="56"/>
              </a:xfrm>
              <a:custGeom>
                <a:avLst/>
                <a:gdLst>
                  <a:gd name="T0" fmla="*/ 1 w 71"/>
                  <a:gd name="T1" fmla="*/ 1 h 111"/>
                  <a:gd name="T2" fmla="*/ 1 w 71"/>
                  <a:gd name="T3" fmla="*/ 1 h 111"/>
                  <a:gd name="T4" fmla="*/ 1 w 71"/>
                  <a:gd name="T5" fmla="*/ 1 h 111"/>
                  <a:gd name="T6" fmla="*/ 1 w 71"/>
                  <a:gd name="T7" fmla="*/ 1 h 111"/>
                  <a:gd name="T8" fmla="*/ 1 w 71"/>
                  <a:gd name="T9" fmla="*/ 1 h 111"/>
                  <a:gd name="T10" fmla="*/ 1 w 71"/>
                  <a:gd name="T11" fmla="*/ 1 h 111"/>
                  <a:gd name="T12" fmla="*/ 1 w 71"/>
                  <a:gd name="T13" fmla="*/ 1 h 111"/>
                  <a:gd name="T14" fmla="*/ 1 w 71"/>
                  <a:gd name="T15" fmla="*/ 1 h 111"/>
                  <a:gd name="T16" fmla="*/ 0 w 71"/>
                  <a:gd name="T17" fmla="*/ 1 h 111"/>
                  <a:gd name="T18" fmla="*/ 0 w 71"/>
                  <a:gd name="T19" fmla="*/ 1 h 111"/>
                  <a:gd name="T20" fmla="*/ 1 w 71"/>
                  <a:gd name="T21" fmla="*/ 1 h 111"/>
                  <a:gd name="T22" fmla="*/ 1 w 71"/>
                  <a:gd name="T23" fmla="*/ 1 h 111"/>
                  <a:gd name="T24" fmla="*/ 1 w 71"/>
                  <a:gd name="T25" fmla="*/ 1 h 111"/>
                  <a:gd name="T26" fmla="*/ 1 w 71"/>
                  <a:gd name="T27" fmla="*/ 1 h 111"/>
                  <a:gd name="T28" fmla="*/ 1 w 71"/>
                  <a:gd name="T29" fmla="*/ 1 h 111"/>
                  <a:gd name="T30" fmla="*/ 1 w 71"/>
                  <a:gd name="T31" fmla="*/ 1 h 111"/>
                  <a:gd name="T32" fmla="*/ 1 w 71"/>
                  <a:gd name="T33" fmla="*/ 1 h 111"/>
                  <a:gd name="T34" fmla="*/ 1 w 71"/>
                  <a:gd name="T35" fmla="*/ 1 h 111"/>
                  <a:gd name="T36" fmla="*/ 1 w 71"/>
                  <a:gd name="T37" fmla="*/ 1 h 111"/>
                  <a:gd name="T38" fmla="*/ 1 w 71"/>
                  <a:gd name="T39" fmla="*/ 1 h 111"/>
                  <a:gd name="T40" fmla="*/ 1 w 71"/>
                  <a:gd name="T41" fmla="*/ 1 h 111"/>
                  <a:gd name="T42" fmla="*/ 1 w 71"/>
                  <a:gd name="T43" fmla="*/ 1 h 111"/>
                  <a:gd name="T44" fmla="*/ 1 w 71"/>
                  <a:gd name="T45" fmla="*/ 1 h 111"/>
                  <a:gd name="T46" fmla="*/ 1 w 71"/>
                  <a:gd name="T47" fmla="*/ 1 h 111"/>
                  <a:gd name="T48" fmla="*/ 1 w 71"/>
                  <a:gd name="T49" fmla="*/ 1 h 111"/>
                  <a:gd name="T50" fmla="*/ 1 w 71"/>
                  <a:gd name="T51" fmla="*/ 1 h 111"/>
                  <a:gd name="T52" fmla="*/ 1 w 71"/>
                  <a:gd name="T53" fmla="*/ 1 h 111"/>
                  <a:gd name="T54" fmla="*/ 1 w 71"/>
                  <a:gd name="T55" fmla="*/ 1 h 111"/>
                  <a:gd name="T56" fmla="*/ 1 w 71"/>
                  <a:gd name="T57" fmla="*/ 1 h 111"/>
                  <a:gd name="T58" fmla="*/ 1 w 71"/>
                  <a:gd name="T59" fmla="*/ 1 h 111"/>
                  <a:gd name="T60" fmla="*/ 1 w 71"/>
                  <a:gd name="T61" fmla="*/ 1 h 111"/>
                  <a:gd name="T62" fmla="*/ 1 w 71"/>
                  <a:gd name="T63" fmla="*/ 1 h 111"/>
                  <a:gd name="T64" fmla="*/ 1 w 71"/>
                  <a:gd name="T65" fmla="*/ 1 h 111"/>
                  <a:gd name="T66" fmla="*/ 1 w 71"/>
                  <a:gd name="T67" fmla="*/ 1 h 111"/>
                  <a:gd name="T68" fmla="*/ 1 w 71"/>
                  <a:gd name="T69" fmla="*/ 1 h 111"/>
                  <a:gd name="T70" fmla="*/ 1 w 71"/>
                  <a:gd name="T71" fmla="*/ 1 h 111"/>
                  <a:gd name="T72" fmla="*/ 1 w 71"/>
                  <a:gd name="T73" fmla="*/ 1 h 111"/>
                  <a:gd name="T74" fmla="*/ 1 w 71"/>
                  <a:gd name="T75" fmla="*/ 1 h 111"/>
                  <a:gd name="T76" fmla="*/ 1 w 71"/>
                  <a:gd name="T77" fmla="*/ 1 h 111"/>
                  <a:gd name="T78" fmla="*/ 1 w 71"/>
                  <a:gd name="T79" fmla="*/ 1 h 111"/>
                  <a:gd name="T80" fmla="*/ 1 w 71"/>
                  <a:gd name="T81" fmla="*/ 0 h 111"/>
                  <a:gd name="T82" fmla="*/ 1 w 71"/>
                  <a:gd name="T83" fmla="*/ 0 h 111"/>
                  <a:gd name="T84" fmla="*/ 1 w 71"/>
                  <a:gd name="T85" fmla="*/ 0 h 111"/>
                  <a:gd name="T86" fmla="*/ 1 w 71"/>
                  <a:gd name="T87" fmla="*/ 0 h 111"/>
                  <a:gd name="T88" fmla="*/ 1 w 71"/>
                  <a:gd name="T89" fmla="*/ 1 h 111"/>
                  <a:gd name="T90" fmla="*/ 1 w 71"/>
                  <a:gd name="T91" fmla="*/ 1 h 1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1" h="111">
                    <a:moveTo>
                      <a:pt x="26" y="4"/>
                    </a:moveTo>
                    <a:lnTo>
                      <a:pt x="21" y="8"/>
                    </a:lnTo>
                    <a:lnTo>
                      <a:pt x="19" y="9"/>
                    </a:lnTo>
                    <a:lnTo>
                      <a:pt x="16" y="12"/>
                    </a:lnTo>
                    <a:lnTo>
                      <a:pt x="12" y="19"/>
                    </a:lnTo>
                    <a:lnTo>
                      <a:pt x="8" y="26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1" y="78"/>
                    </a:lnTo>
                    <a:lnTo>
                      <a:pt x="4" y="88"/>
                    </a:lnTo>
                    <a:lnTo>
                      <a:pt x="8" y="96"/>
                    </a:lnTo>
                    <a:lnTo>
                      <a:pt x="10" y="100"/>
                    </a:lnTo>
                    <a:lnTo>
                      <a:pt x="12" y="103"/>
                    </a:lnTo>
                    <a:lnTo>
                      <a:pt x="16" y="107"/>
                    </a:lnTo>
                    <a:lnTo>
                      <a:pt x="21" y="108"/>
                    </a:lnTo>
                    <a:lnTo>
                      <a:pt x="23" y="110"/>
                    </a:lnTo>
                    <a:lnTo>
                      <a:pt x="27" y="111"/>
                    </a:lnTo>
                    <a:lnTo>
                      <a:pt x="32" y="111"/>
                    </a:lnTo>
                    <a:lnTo>
                      <a:pt x="36" y="111"/>
                    </a:lnTo>
                    <a:lnTo>
                      <a:pt x="40" y="110"/>
                    </a:lnTo>
                    <a:lnTo>
                      <a:pt x="44" y="107"/>
                    </a:lnTo>
                    <a:lnTo>
                      <a:pt x="49" y="103"/>
                    </a:lnTo>
                    <a:lnTo>
                      <a:pt x="52" y="102"/>
                    </a:lnTo>
                    <a:lnTo>
                      <a:pt x="55" y="99"/>
                    </a:lnTo>
                    <a:lnTo>
                      <a:pt x="59" y="92"/>
                    </a:lnTo>
                    <a:lnTo>
                      <a:pt x="63" y="85"/>
                    </a:lnTo>
                    <a:lnTo>
                      <a:pt x="67" y="74"/>
                    </a:lnTo>
                    <a:lnTo>
                      <a:pt x="70" y="63"/>
                    </a:lnTo>
                    <a:lnTo>
                      <a:pt x="71" y="52"/>
                    </a:lnTo>
                    <a:lnTo>
                      <a:pt x="71" y="42"/>
                    </a:lnTo>
                    <a:lnTo>
                      <a:pt x="70" y="31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3" y="14"/>
                    </a:lnTo>
                    <a:lnTo>
                      <a:pt x="60" y="11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7" name="Freeform 1427"/>
              <p:cNvSpPr>
                <a:spLocks/>
              </p:cNvSpPr>
              <p:nvPr userDrawn="1"/>
            </p:nvSpPr>
            <p:spPr bwMode="auto">
              <a:xfrm>
                <a:off x="3226" y="1758"/>
                <a:ext cx="30" cy="49"/>
              </a:xfrm>
              <a:custGeom>
                <a:avLst/>
                <a:gdLst>
                  <a:gd name="T0" fmla="*/ 1 w 59"/>
                  <a:gd name="T1" fmla="*/ 1 h 98"/>
                  <a:gd name="T2" fmla="*/ 1 w 59"/>
                  <a:gd name="T3" fmla="*/ 1 h 98"/>
                  <a:gd name="T4" fmla="*/ 1 w 59"/>
                  <a:gd name="T5" fmla="*/ 1 h 98"/>
                  <a:gd name="T6" fmla="*/ 1 w 59"/>
                  <a:gd name="T7" fmla="*/ 1 h 98"/>
                  <a:gd name="T8" fmla="*/ 1 w 59"/>
                  <a:gd name="T9" fmla="*/ 1 h 98"/>
                  <a:gd name="T10" fmla="*/ 1 w 59"/>
                  <a:gd name="T11" fmla="*/ 1 h 98"/>
                  <a:gd name="T12" fmla="*/ 1 w 59"/>
                  <a:gd name="T13" fmla="*/ 1 h 98"/>
                  <a:gd name="T14" fmla="*/ 1 w 59"/>
                  <a:gd name="T15" fmla="*/ 1 h 98"/>
                  <a:gd name="T16" fmla="*/ 0 w 59"/>
                  <a:gd name="T17" fmla="*/ 1 h 98"/>
                  <a:gd name="T18" fmla="*/ 0 w 59"/>
                  <a:gd name="T19" fmla="*/ 1 h 98"/>
                  <a:gd name="T20" fmla="*/ 1 w 59"/>
                  <a:gd name="T21" fmla="*/ 1 h 98"/>
                  <a:gd name="T22" fmla="*/ 1 w 59"/>
                  <a:gd name="T23" fmla="*/ 1 h 98"/>
                  <a:gd name="T24" fmla="*/ 1 w 59"/>
                  <a:gd name="T25" fmla="*/ 1 h 98"/>
                  <a:gd name="T26" fmla="*/ 1 w 59"/>
                  <a:gd name="T27" fmla="*/ 1 h 98"/>
                  <a:gd name="T28" fmla="*/ 1 w 59"/>
                  <a:gd name="T29" fmla="*/ 1 h 98"/>
                  <a:gd name="T30" fmla="*/ 1 w 59"/>
                  <a:gd name="T31" fmla="*/ 1 h 98"/>
                  <a:gd name="T32" fmla="*/ 1 w 59"/>
                  <a:gd name="T33" fmla="*/ 1 h 98"/>
                  <a:gd name="T34" fmla="*/ 1 w 59"/>
                  <a:gd name="T35" fmla="*/ 1 h 98"/>
                  <a:gd name="T36" fmla="*/ 1 w 59"/>
                  <a:gd name="T37" fmla="*/ 1 h 98"/>
                  <a:gd name="T38" fmla="*/ 1 w 59"/>
                  <a:gd name="T39" fmla="*/ 1 h 98"/>
                  <a:gd name="T40" fmla="*/ 1 w 59"/>
                  <a:gd name="T41" fmla="*/ 1 h 98"/>
                  <a:gd name="T42" fmla="*/ 1 w 59"/>
                  <a:gd name="T43" fmla="*/ 1 h 98"/>
                  <a:gd name="T44" fmla="*/ 1 w 59"/>
                  <a:gd name="T45" fmla="*/ 1 h 98"/>
                  <a:gd name="T46" fmla="*/ 1 w 59"/>
                  <a:gd name="T47" fmla="*/ 1 h 98"/>
                  <a:gd name="T48" fmla="*/ 1 w 59"/>
                  <a:gd name="T49" fmla="*/ 1 h 98"/>
                  <a:gd name="T50" fmla="*/ 1 w 59"/>
                  <a:gd name="T51" fmla="*/ 1 h 98"/>
                  <a:gd name="T52" fmla="*/ 1 w 59"/>
                  <a:gd name="T53" fmla="*/ 1 h 98"/>
                  <a:gd name="T54" fmla="*/ 1 w 59"/>
                  <a:gd name="T55" fmla="*/ 1 h 98"/>
                  <a:gd name="T56" fmla="*/ 1 w 59"/>
                  <a:gd name="T57" fmla="*/ 1 h 98"/>
                  <a:gd name="T58" fmla="*/ 1 w 59"/>
                  <a:gd name="T59" fmla="*/ 1 h 98"/>
                  <a:gd name="T60" fmla="*/ 1 w 59"/>
                  <a:gd name="T61" fmla="*/ 1 h 98"/>
                  <a:gd name="T62" fmla="*/ 1 w 59"/>
                  <a:gd name="T63" fmla="*/ 1 h 98"/>
                  <a:gd name="T64" fmla="*/ 1 w 59"/>
                  <a:gd name="T65" fmla="*/ 1 h 98"/>
                  <a:gd name="T66" fmla="*/ 1 w 59"/>
                  <a:gd name="T67" fmla="*/ 1 h 98"/>
                  <a:gd name="T68" fmla="*/ 1 w 59"/>
                  <a:gd name="T69" fmla="*/ 1 h 98"/>
                  <a:gd name="T70" fmla="*/ 1 w 59"/>
                  <a:gd name="T71" fmla="*/ 1 h 98"/>
                  <a:gd name="T72" fmla="*/ 1 w 59"/>
                  <a:gd name="T73" fmla="*/ 1 h 98"/>
                  <a:gd name="T74" fmla="*/ 1 w 59"/>
                  <a:gd name="T75" fmla="*/ 0 h 98"/>
                  <a:gd name="T76" fmla="*/ 1 w 59"/>
                  <a:gd name="T77" fmla="*/ 0 h 98"/>
                  <a:gd name="T78" fmla="*/ 1 w 59"/>
                  <a:gd name="T79" fmla="*/ 1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" h="98">
                    <a:moveTo>
                      <a:pt x="21" y="3"/>
                    </a:moveTo>
                    <a:lnTo>
                      <a:pt x="17" y="6"/>
                    </a:lnTo>
                    <a:lnTo>
                      <a:pt x="13" y="8"/>
                    </a:lnTo>
                    <a:lnTo>
                      <a:pt x="10" y="14"/>
                    </a:lnTo>
                    <a:lnTo>
                      <a:pt x="6" y="19"/>
                    </a:lnTo>
                    <a:lnTo>
                      <a:pt x="3" y="28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5"/>
                    </a:lnTo>
                    <a:lnTo>
                      <a:pt x="4" y="73"/>
                    </a:lnTo>
                    <a:lnTo>
                      <a:pt x="7" y="81"/>
                    </a:lnTo>
                    <a:lnTo>
                      <a:pt x="11" y="87"/>
                    </a:lnTo>
                    <a:lnTo>
                      <a:pt x="14" y="91"/>
                    </a:lnTo>
                    <a:lnTo>
                      <a:pt x="17" y="94"/>
                    </a:lnTo>
                    <a:lnTo>
                      <a:pt x="24" y="96"/>
                    </a:lnTo>
                    <a:lnTo>
                      <a:pt x="28" y="98"/>
                    </a:lnTo>
                    <a:lnTo>
                      <a:pt x="31" y="98"/>
                    </a:lnTo>
                    <a:lnTo>
                      <a:pt x="35" y="96"/>
                    </a:lnTo>
                    <a:lnTo>
                      <a:pt x="37" y="95"/>
                    </a:lnTo>
                    <a:lnTo>
                      <a:pt x="42" y="92"/>
                    </a:lnTo>
                    <a:lnTo>
                      <a:pt x="46" y="89"/>
                    </a:lnTo>
                    <a:lnTo>
                      <a:pt x="50" y="84"/>
                    </a:lnTo>
                    <a:lnTo>
                      <a:pt x="53" y="78"/>
                    </a:lnTo>
                    <a:lnTo>
                      <a:pt x="57" y="70"/>
                    </a:lnTo>
                    <a:lnTo>
                      <a:pt x="57" y="66"/>
                    </a:lnTo>
                    <a:lnTo>
                      <a:pt x="58" y="61"/>
                    </a:lnTo>
                    <a:lnTo>
                      <a:pt x="59" y="52"/>
                    </a:lnTo>
                    <a:lnTo>
                      <a:pt x="59" y="43"/>
                    </a:lnTo>
                    <a:lnTo>
                      <a:pt x="58" y="33"/>
                    </a:lnTo>
                    <a:lnTo>
                      <a:pt x="55" y="25"/>
                    </a:lnTo>
                    <a:lnTo>
                      <a:pt x="53" y="17"/>
                    </a:lnTo>
                    <a:lnTo>
                      <a:pt x="48" y="10"/>
                    </a:lnTo>
                    <a:lnTo>
                      <a:pt x="44" y="7"/>
                    </a:lnTo>
                    <a:lnTo>
                      <a:pt x="42" y="4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8" name="Freeform 1428"/>
              <p:cNvSpPr>
                <a:spLocks/>
              </p:cNvSpPr>
              <p:nvPr userDrawn="1"/>
            </p:nvSpPr>
            <p:spPr bwMode="auto">
              <a:xfrm>
                <a:off x="3137" y="1950"/>
                <a:ext cx="27" cy="45"/>
              </a:xfrm>
              <a:custGeom>
                <a:avLst/>
                <a:gdLst>
                  <a:gd name="T0" fmla="*/ 1 w 53"/>
                  <a:gd name="T1" fmla="*/ 1 h 90"/>
                  <a:gd name="T2" fmla="*/ 1 w 53"/>
                  <a:gd name="T3" fmla="*/ 1 h 90"/>
                  <a:gd name="T4" fmla="*/ 1 w 53"/>
                  <a:gd name="T5" fmla="*/ 1 h 90"/>
                  <a:gd name="T6" fmla="*/ 1 w 53"/>
                  <a:gd name="T7" fmla="*/ 1 h 90"/>
                  <a:gd name="T8" fmla="*/ 1 w 53"/>
                  <a:gd name="T9" fmla="*/ 1 h 90"/>
                  <a:gd name="T10" fmla="*/ 1 w 53"/>
                  <a:gd name="T11" fmla="*/ 1 h 90"/>
                  <a:gd name="T12" fmla="*/ 0 w 53"/>
                  <a:gd name="T13" fmla="*/ 1 h 90"/>
                  <a:gd name="T14" fmla="*/ 0 w 53"/>
                  <a:gd name="T15" fmla="*/ 1 h 90"/>
                  <a:gd name="T16" fmla="*/ 0 w 53"/>
                  <a:gd name="T17" fmla="*/ 1 h 90"/>
                  <a:gd name="T18" fmla="*/ 1 w 53"/>
                  <a:gd name="T19" fmla="*/ 1 h 90"/>
                  <a:gd name="T20" fmla="*/ 1 w 53"/>
                  <a:gd name="T21" fmla="*/ 1 h 90"/>
                  <a:gd name="T22" fmla="*/ 1 w 53"/>
                  <a:gd name="T23" fmla="*/ 1 h 90"/>
                  <a:gd name="T24" fmla="*/ 1 w 53"/>
                  <a:gd name="T25" fmla="*/ 1 h 90"/>
                  <a:gd name="T26" fmla="*/ 1 w 53"/>
                  <a:gd name="T27" fmla="*/ 1 h 90"/>
                  <a:gd name="T28" fmla="*/ 1 w 53"/>
                  <a:gd name="T29" fmla="*/ 1 h 90"/>
                  <a:gd name="T30" fmla="*/ 1 w 53"/>
                  <a:gd name="T31" fmla="*/ 1 h 90"/>
                  <a:gd name="T32" fmla="*/ 1 w 53"/>
                  <a:gd name="T33" fmla="*/ 1 h 90"/>
                  <a:gd name="T34" fmla="*/ 1 w 53"/>
                  <a:gd name="T35" fmla="*/ 1 h 90"/>
                  <a:gd name="T36" fmla="*/ 1 w 53"/>
                  <a:gd name="T37" fmla="*/ 1 h 90"/>
                  <a:gd name="T38" fmla="*/ 1 w 53"/>
                  <a:gd name="T39" fmla="*/ 1 h 90"/>
                  <a:gd name="T40" fmla="*/ 1 w 53"/>
                  <a:gd name="T41" fmla="*/ 1 h 90"/>
                  <a:gd name="T42" fmla="*/ 1 w 53"/>
                  <a:gd name="T43" fmla="*/ 1 h 90"/>
                  <a:gd name="T44" fmla="*/ 1 w 53"/>
                  <a:gd name="T45" fmla="*/ 1 h 90"/>
                  <a:gd name="T46" fmla="*/ 1 w 53"/>
                  <a:gd name="T47" fmla="*/ 1 h 90"/>
                  <a:gd name="T48" fmla="*/ 1 w 53"/>
                  <a:gd name="T49" fmla="*/ 1 h 90"/>
                  <a:gd name="T50" fmla="*/ 1 w 53"/>
                  <a:gd name="T51" fmla="*/ 1 h 90"/>
                  <a:gd name="T52" fmla="*/ 1 w 53"/>
                  <a:gd name="T53" fmla="*/ 1 h 90"/>
                  <a:gd name="T54" fmla="*/ 1 w 53"/>
                  <a:gd name="T55" fmla="*/ 1 h 90"/>
                  <a:gd name="T56" fmla="*/ 1 w 53"/>
                  <a:gd name="T57" fmla="*/ 1 h 90"/>
                  <a:gd name="T58" fmla="*/ 1 w 53"/>
                  <a:gd name="T59" fmla="*/ 1 h 90"/>
                  <a:gd name="T60" fmla="*/ 1 w 53"/>
                  <a:gd name="T61" fmla="*/ 1 h 90"/>
                  <a:gd name="T62" fmla="*/ 1 w 53"/>
                  <a:gd name="T63" fmla="*/ 1 h 90"/>
                  <a:gd name="T64" fmla="*/ 1 w 53"/>
                  <a:gd name="T65" fmla="*/ 1 h 90"/>
                  <a:gd name="T66" fmla="*/ 1 w 53"/>
                  <a:gd name="T67" fmla="*/ 1 h 90"/>
                  <a:gd name="T68" fmla="*/ 1 w 53"/>
                  <a:gd name="T69" fmla="*/ 1 h 90"/>
                  <a:gd name="T70" fmla="*/ 1 w 53"/>
                  <a:gd name="T71" fmla="*/ 1 h 90"/>
                  <a:gd name="T72" fmla="*/ 1 w 53"/>
                  <a:gd name="T73" fmla="*/ 0 h 90"/>
                  <a:gd name="T74" fmla="*/ 1 w 53"/>
                  <a:gd name="T75" fmla="*/ 0 h 90"/>
                  <a:gd name="T76" fmla="*/ 1 w 53"/>
                  <a:gd name="T77" fmla="*/ 1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3" h="90">
                    <a:moveTo>
                      <a:pt x="19" y="1"/>
                    </a:moveTo>
                    <a:lnTo>
                      <a:pt x="15" y="4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6"/>
                    </a:lnTo>
                    <a:lnTo>
                      <a:pt x="3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19" y="88"/>
                    </a:lnTo>
                    <a:lnTo>
                      <a:pt x="22" y="89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89"/>
                    </a:lnTo>
                    <a:lnTo>
                      <a:pt x="38" y="88"/>
                    </a:lnTo>
                    <a:lnTo>
                      <a:pt x="41" y="84"/>
                    </a:lnTo>
                    <a:lnTo>
                      <a:pt x="45" y="79"/>
                    </a:lnTo>
                    <a:lnTo>
                      <a:pt x="48" y="75"/>
                    </a:lnTo>
                    <a:lnTo>
                      <a:pt x="51" y="67"/>
                    </a:lnTo>
                    <a:lnTo>
                      <a:pt x="52" y="59"/>
                    </a:lnTo>
                    <a:lnTo>
                      <a:pt x="53" y="51"/>
                    </a:lnTo>
                    <a:lnTo>
                      <a:pt x="53" y="41"/>
                    </a:lnTo>
                    <a:lnTo>
                      <a:pt x="52" y="33"/>
                    </a:lnTo>
                    <a:lnTo>
                      <a:pt x="51" y="24"/>
                    </a:lnTo>
                    <a:lnTo>
                      <a:pt x="47" y="18"/>
                    </a:lnTo>
                    <a:lnTo>
                      <a:pt x="45" y="13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4" y="2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79" name="Freeform 1429"/>
              <p:cNvSpPr>
                <a:spLocks/>
              </p:cNvSpPr>
              <p:nvPr userDrawn="1"/>
            </p:nvSpPr>
            <p:spPr bwMode="auto">
              <a:xfrm>
                <a:off x="3324" y="1546"/>
                <a:ext cx="33" cy="51"/>
              </a:xfrm>
              <a:custGeom>
                <a:avLst/>
                <a:gdLst>
                  <a:gd name="T0" fmla="*/ 1 w 65"/>
                  <a:gd name="T1" fmla="*/ 0 h 103"/>
                  <a:gd name="T2" fmla="*/ 1 w 65"/>
                  <a:gd name="T3" fmla="*/ 0 h 103"/>
                  <a:gd name="T4" fmla="*/ 1 w 65"/>
                  <a:gd name="T5" fmla="*/ 0 h 103"/>
                  <a:gd name="T6" fmla="*/ 1 w 65"/>
                  <a:gd name="T7" fmla="*/ 0 h 103"/>
                  <a:gd name="T8" fmla="*/ 1 w 65"/>
                  <a:gd name="T9" fmla="*/ 0 h 103"/>
                  <a:gd name="T10" fmla="*/ 1 w 65"/>
                  <a:gd name="T11" fmla="*/ 0 h 103"/>
                  <a:gd name="T12" fmla="*/ 1 w 65"/>
                  <a:gd name="T13" fmla="*/ 0 h 103"/>
                  <a:gd name="T14" fmla="*/ 0 w 65"/>
                  <a:gd name="T15" fmla="*/ 0 h 103"/>
                  <a:gd name="T16" fmla="*/ 0 w 65"/>
                  <a:gd name="T17" fmla="*/ 0 h 103"/>
                  <a:gd name="T18" fmla="*/ 1 w 65"/>
                  <a:gd name="T19" fmla="*/ 0 h 103"/>
                  <a:gd name="T20" fmla="*/ 1 w 65"/>
                  <a:gd name="T21" fmla="*/ 0 h 103"/>
                  <a:gd name="T22" fmla="*/ 1 w 65"/>
                  <a:gd name="T23" fmla="*/ 0 h 103"/>
                  <a:gd name="T24" fmla="*/ 1 w 65"/>
                  <a:gd name="T25" fmla="*/ 0 h 103"/>
                  <a:gd name="T26" fmla="*/ 1 w 65"/>
                  <a:gd name="T27" fmla="*/ 0 h 103"/>
                  <a:gd name="T28" fmla="*/ 1 w 65"/>
                  <a:gd name="T29" fmla="*/ 0 h 103"/>
                  <a:gd name="T30" fmla="*/ 1 w 65"/>
                  <a:gd name="T31" fmla="*/ 0 h 103"/>
                  <a:gd name="T32" fmla="*/ 1 w 65"/>
                  <a:gd name="T33" fmla="*/ 0 h 103"/>
                  <a:gd name="T34" fmla="*/ 1 w 65"/>
                  <a:gd name="T35" fmla="*/ 0 h 103"/>
                  <a:gd name="T36" fmla="*/ 1 w 65"/>
                  <a:gd name="T37" fmla="*/ 0 h 103"/>
                  <a:gd name="T38" fmla="*/ 1 w 65"/>
                  <a:gd name="T39" fmla="*/ 0 h 103"/>
                  <a:gd name="T40" fmla="*/ 1 w 65"/>
                  <a:gd name="T41" fmla="*/ 0 h 103"/>
                  <a:gd name="T42" fmla="*/ 1 w 65"/>
                  <a:gd name="T43" fmla="*/ 0 h 103"/>
                  <a:gd name="T44" fmla="*/ 1 w 65"/>
                  <a:gd name="T45" fmla="*/ 0 h 103"/>
                  <a:gd name="T46" fmla="*/ 1 w 65"/>
                  <a:gd name="T47" fmla="*/ 0 h 103"/>
                  <a:gd name="T48" fmla="*/ 1 w 65"/>
                  <a:gd name="T49" fmla="*/ 0 h 103"/>
                  <a:gd name="T50" fmla="*/ 1 w 65"/>
                  <a:gd name="T51" fmla="*/ 0 h 103"/>
                  <a:gd name="T52" fmla="*/ 1 w 65"/>
                  <a:gd name="T53" fmla="*/ 0 h 103"/>
                  <a:gd name="T54" fmla="*/ 1 w 65"/>
                  <a:gd name="T55" fmla="*/ 0 h 103"/>
                  <a:gd name="T56" fmla="*/ 1 w 65"/>
                  <a:gd name="T57" fmla="*/ 0 h 103"/>
                  <a:gd name="T58" fmla="*/ 1 w 65"/>
                  <a:gd name="T59" fmla="*/ 0 h 103"/>
                  <a:gd name="T60" fmla="*/ 1 w 65"/>
                  <a:gd name="T61" fmla="*/ 0 h 103"/>
                  <a:gd name="T62" fmla="*/ 1 w 65"/>
                  <a:gd name="T63" fmla="*/ 0 h 103"/>
                  <a:gd name="T64" fmla="*/ 1 w 65"/>
                  <a:gd name="T65" fmla="*/ 0 h 103"/>
                  <a:gd name="T66" fmla="*/ 1 w 65"/>
                  <a:gd name="T67" fmla="*/ 0 h 103"/>
                  <a:gd name="T68" fmla="*/ 1 w 65"/>
                  <a:gd name="T69" fmla="*/ 0 h 103"/>
                  <a:gd name="T70" fmla="*/ 1 w 65"/>
                  <a:gd name="T71" fmla="*/ 0 h 103"/>
                  <a:gd name="T72" fmla="*/ 1 w 65"/>
                  <a:gd name="T73" fmla="*/ 0 h 103"/>
                  <a:gd name="T74" fmla="*/ 1 w 65"/>
                  <a:gd name="T75" fmla="*/ 0 h 103"/>
                  <a:gd name="T76" fmla="*/ 1 w 65"/>
                  <a:gd name="T77" fmla="*/ 0 h 10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5" h="103">
                    <a:moveTo>
                      <a:pt x="23" y="3"/>
                    </a:moveTo>
                    <a:lnTo>
                      <a:pt x="19" y="6"/>
                    </a:lnTo>
                    <a:lnTo>
                      <a:pt x="15" y="11"/>
                    </a:lnTo>
                    <a:lnTo>
                      <a:pt x="11" y="17"/>
                    </a:lnTo>
                    <a:lnTo>
                      <a:pt x="7" y="22"/>
                    </a:lnTo>
                    <a:lnTo>
                      <a:pt x="4" y="32"/>
                    </a:lnTo>
                    <a:lnTo>
                      <a:pt x="1" y="41"/>
                    </a:lnTo>
                    <a:lnTo>
                      <a:pt x="0" y="51"/>
                    </a:lnTo>
                    <a:lnTo>
                      <a:pt x="0" y="62"/>
                    </a:lnTo>
                    <a:lnTo>
                      <a:pt x="1" y="72"/>
                    </a:lnTo>
                    <a:lnTo>
                      <a:pt x="4" y="80"/>
                    </a:lnTo>
                    <a:lnTo>
                      <a:pt x="8" y="88"/>
                    </a:lnTo>
                    <a:lnTo>
                      <a:pt x="12" y="95"/>
                    </a:lnTo>
                    <a:lnTo>
                      <a:pt x="15" y="98"/>
                    </a:lnTo>
                    <a:lnTo>
                      <a:pt x="19" y="101"/>
                    </a:lnTo>
                    <a:lnTo>
                      <a:pt x="26" y="103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7" y="102"/>
                    </a:lnTo>
                    <a:lnTo>
                      <a:pt x="41" y="101"/>
                    </a:lnTo>
                    <a:lnTo>
                      <a:pt x="45" y="98"/>
                    </a:lnTo>
                    <a:lnTo>
                      <a:pt x="49" y="94"/>
                    </a:lnTo>
                    <a:lnTo>
                      <a:pt x="54" y="88"/>
                    </a:lnTo>
                    <a:lnTo>
                      <a:pt x="58" y="81"/>
                    </a:lnTo>
                    <a:lnTo>
                      <a:pt x="62" y="72"/>
                    </a:lnTo>
                    <a:lnTo>
                      <a:pt x="63" y="62"/>
                    </a:lnTo>
                    <a:lnTo>
                      <a:pt x="65" y="52"/>
                    </a:lnTo>
                    <a:lnTo>
                      <a:pt x="65" y="43"/>
                    </a:lnTo>
                    <a:lnTo>
                      <a:pt x="63" y="33"/>
                    </a:lnTo>
                    <a:lnTo>
                      <a:pt x="62" y="24"/>
                    </a:lnTo>
                    <a:lnTo>
                      <a:pt x="58" y="15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0" name="Freeform 1430"/>
              <p:cNvSpPr>
                <a:spLocks/>
              </p:cNvSpPr>
              <p:nvPr userDrawn="1"/>
            </p:nvSpPr>
            <p:spPr bwMode="auto">
              <a:xfrm>
                <a:off x="3082" y="2067"/>
                <a:ext cx="27" cy="44"/>
              </a:xfrm>
              <a:custGeom>
                <a:avLst/>
                <a:gdLst>
                  <a:gd name="T0" fmla="*/ 1 w 52"/>
                  <a:gd name="T1" fmla="*/ 1 h 88"/>
                  <a:gd name="T2" fmla="*/ 1 w 52"/>
                  <a:gd name="T3" fmla="*/ 1 h 88"/>
                  <a:gd name="T4" fmla="*/ 1 w 52"/>
                  <a:gd name="T5" fmla="*/ 1 h 88"/>
                  <a:gd name="T6" fmla="*/ 1 w 52"/>
                  <a:gd name="T7" fmla="*/ 1 h 88"/>
                  <a:gd name="T8" fmla="*/ 1 w 52"/>
                  <a:gd name="T9" fmla="*/ 1 h 88"/>
                  <a:gd name="T10" fmla="*/ 1 w 52"/>
                  <a:gd name="T11" fmla="*/ 1 h 88"/>
                  <a:gd name="T12" fmla="*/ 1 w 52"/>
                  <a:gd name="T13" fmla="*/ 1 h 88"/>
                  <a:gd name="T14" fmla="*/ 0 w 52"/>
                  <a:gd name="T15" fmla="*/ 1 h 88"/>
                  <a:gd name="T16" fmla="*/ 0 w 52"/>
                  <a:gd name="T17" fmla="*/ 1 h 88"/>
                  <a:gd name="T18" fmla="*/ 1 w 52"/>
                  <a:gd name="T19" fmla="*/ 1 h 88"/>
                  <a:gd name="T20" fmla="*/ 1 w 52"/>
                  <a:gd name="T21" fmla="*/ 1 h 88"/>
                  <a:gd name="T22" fmla="*/ 1 w 52"/>
                  <a:gd name="T23" fmla="*/ 1 h 88"/>
                  <a:gd name="T24" fmla="*/ 1 w 52"/>
                  <a:gd name="T25" fmla="*/ 1 h 88"/>
                  <a:gd name="T26" fmla="*/ 1 w 52"/>
                  <a:gd name="T27" fmla="*/ 1 h 88"/>
                  <a:gd name="T28" fmla="*/ 1 w 52"/>
                  <a:gd name="T29" fmla="*/ 1 h 88"/>
                  <a:gd name="T30" fmla="*/ 1 w 52"/>
                  <a:gd name="T31" fmla="*/ 1 h 88"/>
                  <a:gd name="T32" fmla="*/ 1 w 52"/>
                  <a:gd name="T33" fmla="*/ 1 h 88"/>
                  <a:gd name="T34" fmla="*/ 1 w 52"/>
                  <a:gd name="T35" fmla="*/ 1 h 88"/>
                  <a:gd name="T36" fmla="*/ 1 w 52"/>
                  <a:gd name="T37" fmla="*/ 1 h 88"/>
                  <a:gd name="T38" fmla="*/ 1 w 52"/>
                  <a:gd name="T39" fmla="*/ 1 h 88"/>
                  <a:gd name="T40" fmla="*/ 1 w 52"/>
                  <a:gd name="T41" fmla="*/ 1 h 88"/>
                  <a:gd name="T42" fmla="*/ 1 w 52"/>
                  <a:gd name="T43" fmla="*/ 1 h 88"/>
                  <a:gd name="T44" fmla="*/ 1 w 52"/>
                  <a:gd name="T45" fmla="*/ 1 h 88"/>
                  <a:gd name="T46" fmla="*/ 1 w 52"/>
                  <a:gd name="T47" fmla="*/ 1 h 88"/>
                  <a:gd name="T48" fmla="*/ 1 w 52"/>
                  <a:gd name="T49" fmla="*/ 1 h 88"/>
                  <a:gd name="T50" fmla="*/ 1 w 52"/>
                  <a:gd name="T51" fmla="*/ 1 h 88"/>
                  <a:gd name="T52" fmla="*/ 1 w 52"/>
                  <a:gd name="T53" fmla="*/ 1 h 88"/>
                  <a:gd name="T54" fmla="*/ 1 w 52"/>
                  <a:gd name="T55" fmla="*/ 1 h 88"/>
                  <a:gd name="T56" fmla="*/ 1 w 52"/>
                  <a:gd name="T57" fmla="*/ 1 h 88"/>
                  <a:gd name="T58" fmla="*/ 1 w 52"/>
                  <a:gd name="T59" fmla="*/ 1 h 88"/>
                  <a:gd name="T60" fmla="*/ 1 w 52"/>
                  <a:gd name="T61" fmla="*/ 1 h 88"/>
                  <a:gd name="T62" fmla="*/ 1 w 52"/>
                  <a:gd name="T63" fmla="*/ 1 h 88"/>
                  <a:gd name="T64" fmla="*/ 1 w 52"/>
                  <a:gd name="T65" fmla="*/ 1 h 88"/>
                  <a:gd name="T66" fmla="*/ 1 w 52"/>
                  <a:gd name="T67" fmla="*/ 1 h 88"/>
                  <a:gd name="T68" fmla="*/ 1 w 52"/>
                  <a:gd name="T69" fmla="*/ 1 h 88"/>
                  <a:gd name="T70" fmla="*/ 1 w 52"/>
                  <a:gd name="T71" fmla="*/ 1 h 88"/>
                  <a:gd name="T72" fmla="*/ 1 w 52"/>
                  <a:gd name="T73" fmla="*/ 1 h 88"/>
                  <a:gd name="T74" fmla="*/ 1 w 52"/>
                  <a:gd name="T75" fmla="*/ 1 h 88"/>
                  <a:gd name="T76" fmla="*/ 1 w 52"/>
                  <a:gd name="T77" fmla="*/ 0 h 88"/>
                  <a:gd name="T78" fmla="*/ 1 w 52"/>
                  <a:gd name="T79" fmla="*/ 0 h 88"/>
                  <a:gd name="T80" fmla="*/ 1 w 52"/>
                  <a:gd name="T81" fmla="*/ 1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2" h="88">
                    <a:moveTo>
                      <a:pt x="18" y="1"/>
                    </a:moveTo>
                    <a:lnTo>
                      <a:pt x="15" y="3"/>
                    </a:lnTo>
                    <a:lnTo>
                      <a:pt x="11" y="7"/>
                    </a:lnTo>
                    <a:lnTo>
                      <a:pt x="8" y="9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1" y="55"/>
                    </a:lnTo>
                    <a:lnTo>
                      <a:pt x="3" y="59"/>
                    </a:lnTo>
                    <a:lnTo>
                      <a:pt x="4" y="63"/>
                    </a:lnTo>
                    <a:lnTo>
                      <a:pt x="7" y="70"/>
                    </a:lnTo>
                    <a:lnTo>
                      <a:pt x="11" y="77"/>
                    </a:lnTo>
                    <a:lnTo>
                      <a:pt x="12" y="80"/>
                    </a:lnTo>
                    <a:lnTo>
                      <a:pt x="15" y="82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3" y="86"/>
                    </a:lnTo>
                    <a:lnTo>
                      <a:pt x="37" y="85"/>
                    </a:lnTo>
                    <a:lnTo>
                      <a:pt x="40" y="82"/>
                    </a:lnTo>
                    <a:lnTo>
                      <a:pt x="44" y="78"/>
                    </a:lnTo>
                    <a:lnTo>
                      <a:pt x="47" y="73"/>
                    </a:lnTo>
                    <a:lnTo>
                      <a:pt x="49" y="66"/>
                    </a:lnTo>
                    <a:lnTo>
                      <a:pt x="51" y="58"/>
                    </a:lnTo>
                    <a:lnTo>
                      <a:pt x="52" y="49"/>
                    </a:lnTo>
                    <a:lnTo>
                      <a:pt x="51" y="41"/>
                    </a:lnTo>
                    <a:lnTo>
                      <a:pt x="51" y="33"/>
                    </a:lnTo>
                    <a:lnTo>
                      <a:pt x="48" y="25"/>
                    </a:lnTo>
                    <a:lnTo>
                      <a:pt x="47" y="22"/>
                    </a:lnTo>
                    <a:lnTo>
                      <a:pt x="45" y="18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3" y="3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1" name="Freeform 1431"/>
              <p:cNvSpPr>
                <a:spLocks/>
              </p:cNvSpPr>
              <p:nvPr userDrawn="1"/>
            </p:nvSpPr>
            <p:spPr bwMode="auto">
              <a:xfrm>
                <a:off x="3258" y="1690"/>
                <a:ext cx="30" cy="49"/>
              </a:xfrm>
              <a:custGeom>
                <a:avLst/>
                <a:gdLst>
                  <a:gd name="T0" fmla="*/ 1 w 60"/>
                  <a:gd name="T1" fmla="*/ 0 h 99"/>
                  <a:gd name="T2" fmla="*/ 1 w 60"/>
                  <a:gd name="T3" fmla="*/ 0 h 99"/>
                  <a:gd name="T4" fmla="*/ 1 w 60"/>
                  <a:gd name="T5" fmla="*/ 0 h 99"/>
                  <a:gd name="T6" fmla="*/ 1 w 60"/>
                  <a:gd name="T7" fmla="*/ 0 h 99"/>
                  <a:gd name="T8" fmla="*/ 1 w 60"/>
                  <a:gd name="T9" fmla="*/ 0 h 99"/>
                  <a:gd name="T10" fmla="*/ 1 w 60"/>
                  <a:gd name="T11" fmla="*/ 0 h 99"/>
                  <a:gd name="T12" fmla="*/ 1 w 60"/>
                  <a:gd name="T13" fmla="*/ 0 h 99"/>
                  <a:gd name="T14" fmla="*/ 0 w 60"/>
                  <a:gd name="T15" fmla="*/ 0 h 99"/>
                  <a:gd name="T16" fmla="*/ 0 w 60"/>
                  <a:gd name="T17" fmla="*/ 0 h 99"/>
                  <a:gd name="T18" fmla="*/ 1 w 60"/>
                  <a:gd name="T19" fmla="*/ 0 h 99"/>
                  <a:gd name="T20" fmla="*/ 1 w 60"/>
                  <a:gd name="T21" fmla="*/ 0 h 99"/>
                  <a:gd name="T22" fmla="*/ 1 w 60"/>
                  <a:gd name="T23" fmla="*/ 0 h 99"/>
                  <a:gd name="T24" fmla="*/ 1 w 60"/>
                  <a:gd name="T25" fmla="*/ 0 h 99"/>
                  <a:gd name="T26" fmla="*/ 1 w 60"/>
                  <a:gd name="T27" fmla="*/ 0 h 99"/>
                  <a:gd name="T28" fmla="*/ 1 w 60"/>
                  <a:gd name="T29" fmla="*/ 0 h 99"/>
                  <a:gd name="T30" fmla="*/ 1 w 60"/>
                  <a:gd name="T31" fmla="*/ 0 h 99"/>
                  <a:gd name="T32" fmla="*/ 1 w 60"/>
                  <a:gd name="T33" fmla="*/ 0 h 99"/>
                  <a:gd name="T34" fmla="*/ 1 w 60"/>
                  <a:gd name="T35" fmla="*/ 0 h 99"/>
                  <a:gd name="T36" fmla="*/ 1 w 60"/>
                  <a:gd name="T37" fmla="*/ 0 h 99"/>
                  <a:gd name="T38" fmla="*/ 1 w 60"/>
                  <a:gd name="T39" fmla="*/ 0 h 99"/>
                  <a:gd name="T40" fmla="*/ 1 w 60"/>
                  <a:gd name="T41" fmla="*/ 0 h 99"/>
                  <a:gd name="T42" fmla="*/ 1 w 60"/>
                  <a:gd name="T43" fmla="*/ 0 h 99"/>
                  <a:gd name="T44" fmla="*/ 1 w 60"/>
                  <a:gd name="T45" fmla="*/ 0 h 99"/>
                  <a:gd name="T46" fmla="*/ 1 w 60"/>
                  <a:gd name="T47" fmla="*/ 0 h 99"/>
                  <a:gd name="T48" fmla="*/ 1 w 60"/>
                  <a:gd name="T49" fmla="*/ 0 h 99"/>
                  <a:gd name="T50" fmla="*/ 1 w 60"/>
                  <a:gd name="T51" fmla="*/ 0 h 99"/>
                  <a:gd name="T52" fmla="*/ 1 w 60"/>
                  <a:gd name="T53" fmla="*/ 0 h 99"/>
                  <a:gd name="T54" fmla="*/ 1 w 60"/>
                  <a:gd name="T55" fmla="*/ 0 h 99"/>
                  <a:gd name="T56" fmla="*/ 1 w 60"/>
                  <a:gd name="T57" fmla="*/ 0 h 99"/>
                  <a:gd name="T58" fmla="*/ 1 w 60"/>
                  <a:gd name="T59" fmla="*/ 0 h 99"/>
                  <a:gd name="T60" fmla="*/ 1 w 60"/>
                  <a:gd name="T61" fmla="*/ 0 h 99"/>
                  <a:gd name="T62" fmla="*/ 1 w 60"/>
                  <a:gd name="T63" fmla="*/ 0 h 99"/>
                  <a:gd name="T64" fmla="*/ 1 w 60"/>
                  <a:gd name="T65" fmla="*/ 0 h 99"/>
                  <a:gd name="T66" fmla="*/ 1 w 60"/>
                  <a:gd name="T67" fmla="*/ 0 h 99"/>
                  <a:gd name="T68" fmla="*/ 1 w 60"/>
                  <a:gd name="T69" fmla="*/ 0 h 99"/>
                  <a:gd name="T70" fmla="*/ 1 w 60"/>
                  <a:gd name="T71" fmla="*/ 0 h 99"/>
                  <a:gd name="T72" fmla="*/ 1 w 60"/>
                  <a:gd name="T73" fmla="*/ 0 h 99"/>
                  <a:gd name="T74" fmla="*/ 1 w 60"/>
                  <a:gd name="T75" fmla="*/ 0 h 99"/>
                  <a:gd name="T76" fmla="*/ 1 w 60"/>
                  <a:gd name="T77" fmla="*/ 0 h 99"/>
                  <a:gd name="T78" fmla="*/ 1 w 60"/>
                  <a:gd name="T79" fmla="*/ 0 h 99"/>
                  <a:gd name="T80" fmla="*/ 1 w 60"/>
                  <a:gd name="T81" fmla="*/ 0 h 99"/>
                  <a:gd name="T82" fmla="*/ 1 w 60"/>
                  <a:gd name="T83" fmla="*/ 0 h 99"/>
                  <a:gd name="T84" fmla="*/ 1 w 60"/>
                  <a:gd name="T85" fmla="*/ 0 h 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0" h="99">
                    <a:moveTo>
                      <a:pt x="22" y="1"/>
                    </a:moveTo>
                    <a:lnTo>
                      <a:pt x="17" y="5"/>
                    </a:lnTo>
                    <a:lnTo>
                      <a:pt x="13" y="8"/>
                    </a:lnTo>
                    <a:lnTo>
                      <a:pt x="9" y="14"/>
                    </a:lnTo>
                    <a:lnTo>
                      <a:pt x="6" y="21"/>
                    </a:lnTo>
                    <a:lnTo>
                      <a:pt x="2" y="29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1" y="66"/>
                    </a:lnTo>
                    <a:lnTo>
                      <a:pt x="4" y="74"/>
                    </a:lnTo>
                    <a:lnTo>
                      <a:pt x="6" y="82"/>
                    </a:lnTo>
                    <a:lnTo>
                      <a:pt x="11" y="89"/>
                    </a:lnTo>
                    <a:lnTo>
                      <a:pt x="15" y="92"/>
                    </a:lnTo>
                    <a:lnTo>
                      <a:pt x="17" y="95"/>
                    </a:lnTo>
                    <a:lnTo>
                      <a:pt x="20" y="96"/>
                    </a:lnTo>
                    <a:lnTo>
                      <a:pt x="24" y="98"/>
                    </a:lnTo>
                    <a:lnTo>
                      <a:pt x="27" y="99"/>
                    </a:lnTo>
                    <a:lnTo>
                      <a:pt x="31" y="99"/>
                    </a:lnTo>
                    <a:lnTo>
                      <a:pt x="34" y="98"/>
                    </a:lnTo>
                    <a:lnTo>
                      <a:pt x="38" y="96"/>
                    </a:lnTo>
                    <a:lnTo>
                      <a:pt x="42" y="93"/>
                    </a:lnTo>
                    <a:lnTo>
                      <a:pt x="46" y="89"/>
                    </a:lnTo>
                    <a:lnTo>
                      <a:pt x="49" y="88"/>
                    </a:lnTo>
                    <a:lnTo>
                      <a:pt x="50" y="85"/>
                    </a:lnTo>
                    <a:lnTo>
                      <a:pt x="53" y="78"/>
                    </a:lnTo>
                    <a:lnTo>
                      <a:pt x="57" y="70"/>
                    </a:lnTo>
                    <a:lnTo>
                      <a:pt x="59" y="60"/>
                    </a:lnTo>
                    <a:lnTo>
                      <a:pt x="60" y="56"/>
                    </a:lnTo>
                    <a:lnTo>
                      <a:pt x="60" y="51"/>
                    </a:lnTo>
                    <a:lnTo>
                      <a:pt x="60" y="41"/>
                    </a:lnTo>
                    <a:lnTo>
                      <a:pt x="59" y="33"/>
                    </a:lnTo>
                    <a:lnTo>
                      <a:pt x="57" y="23"/>
                    </a:lnTo>
                    <a:lnTo>
                      <a:pt x="53" y="16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2" name="Freeform 1432"/>
              <p:cNvSpPr>
                <a:spLocks/>
              </p:cNvSpPr>
              <p:nvPr userDrawn="1"/>
            </p:nvSpPr>
            <p:spPr bwMode="auto">
              <a:xfrm>
                <a:off x="3166" y="1888"/>
                <a:ext cx="28" cy="47"/>
              </a:xfrm>
              <a:custGeom>
                <a:avLst/>
                <a:gdLst>
                  <a:gd name="T0" fmla="*/ 0 w 57"/>
                  <a:gd name="T1" fmla="*/ 1 h 93"/>
                  <a:gd name="T2" fmla="*/ 0 w 57"/>
                  <a:gd name="T3" fmla="*/ 1 h 93"/>
                  <a:gd name="T4" fmla="*/ 0 w 57"/>
                  <a:gd name="T5" fmla="*/ 1 h 93"/>
                  <a:gd name="T6" fmla="*/ 0 w 57"/>
                  <a:gd name="T7" fmla="*/ 1 h 93"/>
                  <a:gd name="T8" fmla="*/ 0 w 57"/>
                  <a:gd name="T9" fmla="*/ 1 h 93"/>
                  <a:gd name="T10" fmla="*/ 0 w 57"/>
                  <a:gd name="T11" fmla="*/ 1 h 93"/>
                  <a:gd name="T12" fmla="*/ 0 w 57"/>
                  <a:gd name="T13" fmla="*/ 1 h 93"/>
                  <a:gd name="T14" fmla="*/ 0 w 57"/>
                  <a:gd name="T15" fmla="*/ 1 h 93"/>
                  <a:gd name="T16" fmla="*/ 0 w 57"/>
                  <a:gd name="T17" fmla="*/ 1 h 93"/>
                  <a:gd name="T18" fmla="*/ 0 w 57"/>
                  <a:gd name="T19" fmla="*/ 1 h 93"/>
                  <a:gd name="T20" fmla="*/ 0 w 57"/>
                  <a:gd name="T21" fmla="*/ 1 h 93"/>
                  <a:gd name="T22" fmla="*/ 0 w 57"/>
                  <a:gd name="T23" fmla="*/ 1 h 93"/>
                  <a:gd name="T24" fmla="*/ 0 w 57"/>
                  <a:gd name="T25" fmla="*/ 1 h 93"/>
                  <a:gd name="T26" fmla="*/ 0 w 57"/>
                  <a:gd name="T27" fmla="*/ 1 h 93"/>
                  <a:gd name="T28" fmla="*/ 0 w 57"/>
                  <a:gd name="T29" fmla="*/ 1 h 93"/>
                  <a:gd name="T30" fmla="*/ 0 w 57"/>
                  <a:gd name="T31" fmla="*/ 1 h 93"/>
                  <a:gd name="T32" fmla="*/ 0 w 57"/>
                  <a:gd name="T33" fmla="*/ 1 h 93"/>
                  <a:gd name="T34" fmla="*/ 0 w 57"/>
                  <a:gd name="T35" fmla="*/ 1 h 93"/>
                  <a:gd name="T36" fmla="*/ 0 w 57"/>
                  <a:gd name="T37" fmla="*/ 1 h 93"/>
                  <a:gd name="T38" fmla="*/ 0 w 57"/>
                  <a:gd name="T39" fmla="*/ 1 h 93"/>
                  <a:gd name="T40" fmla="*/ 0 w 57"/>
                  <a:gd name="T41" fmla="*/ 1 h 93"/>
                  <a:gd name="T42" fmla="*/ 0 w 57"/>
                  <a:gd name="T43" fmla="*/ 1 h 93"/>
                  <a:gd name="T44" fmla="*/ 0 w 57"/>
                  <a:gd name="T45" fmla="*/ 1 h 93"/>
                  <a:gd name="T46" fmla="*/ 0 w 57"/>
                  <a:gd name="T47" fmla="*/ 1 h 93"/>
                  <a:gd name="T48" fmla="*/ 0 w 57"/>
                  <a:gd name="T49" fmla="*/ 1 h 93"/>
                  <a:gd name="T50" fmla="*/ 0 w 57"/>
                  <a:gd name="T51" fmla="*/ 1 h 93"/>
                  <a:gd name="T52" fmla="*/ 0 w 57"/>
                  <a:gd name="T53" fmla="*/ 1 h 93"/>
                  <a:gd name="T54" fmla="*/ 0 w 57"/>
                  <a:gd name="T55" fmla="*/ 1 h 93"/>
                  <a:gd name="T56" fmla="*/ 0 w 57"/>
                  <a:gd name="T57" fmla="*/ 1 h 93"/>
                  <a:gd name="T58" fmla="*/ 0 w 57"/>
                  <a:gd name="T59" fmla="*/ 1 h 93"/>
                  <a:gd name="T60" fmla="*/ 0 w 57"/>
                  <a:gd name="T61" fmla="*/ 1 h 93"/>
                  <a:gd name="T62" fmla="*/ 0 w 57"/>
                  <a:gd name="T63" fmla="*/ 1 h 93"/>
                  <a:gd name="T64" fmla="*/ 0 w 57"/>
                  <a:gd name="T65" fmla="*/ 1 h 93"/>
                  <a:gd name="T66" fmla="*/ 0 w 57"/>
                  <a:gd name="T67" fmla="*/ 1 h 93"/>
                  <a:gd name="T68" fmla="*/ 0 w 57"/>
                  <a:gd name="T69" fmla="*/ 1 h 93"/>
                  <a:gd name="T70" fmla="*/ 0 w 57"/>
                  <a:gd name="T71" fmla="*/ 1 h 93"/>
                  <a:gd name="T72" fmla="*/ 0 w 57"/>
                  <a:gd name="T73" fmla="*/ 1 h 93"/>
                  <a:gd name="T74" fmla="*/ 0 w 57"/>
                  <a:gd name="T75" fmla="*/ 0 h 93"/>
                  <a:gd name="T76" fmla="*/ 0 w 57"/>
                  <a:gd name="T77" fmla="*/ 1 h 93"/>
                  <a:gd name="T78" fmla="*/ 0 w 57"/>
                  <a:gd name="T79" fmla="*/ 1 h 9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7" h="93">
                    <a:moveTo>
                      <a:pt x="21" y="1"/>
                    </a:moveTo>
                    <a:lnTo>
                      <a:pt x="17" y="4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7" y="18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2" y="60"/>
                    </a:lnTo>
                    <a:lnTo>
                      <a:pt x="4" y="69"/>
                    </a:lnTo>
                    <a:lnTo>
                      <a:pt x="7" y="76"/>
                    </a:lnTo>
                    <a:lnTo>
                      <a:pt x="10" y="80"/>
                    </a:lnTo>
                    <a:lnTo>
                      <a:pt x="11" y="82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21" y="91"/>
                    </a:lnTo>
                    <a:lnTo>
                      <a:pt x="24" y="92"/>
                    </a:lnTo>
                    <a:lnTo>
                      <a:pt x="30" y="93"/>
                    </a:lnTo>
                    <a:lnTo>
                      <a:pt x="33" y="92"/>
                    </a:lnTo>
                    <a:lnTo>
                      <a:pt x="36" y="92"/>
                    </a:lnTo>
                    <a:lnTo>
                      <a:pt x="40" y="89"/>
                    </a:lnTo>
                    <a:lnTo>
                      <a:pt x="44" y="87"/>
                    </a:lnTo>
                    <a:lnTo>
                      <a:pt x="47" y="81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55" y="60"/>
                    </a:lnTo>
                    <a:lnTo>
                      <a:pt x="57" y="51"/>
                    </a:lnTo>
                    <a:lnTo>
                      <a:pt x="57" y="43"/>
                    </a:lnTo>
                    <a:lnTo>
                      <a:pt x="55" y="33"/>
                    </a:lnTo>
                    <a:lnTo>
                      <a:pt x="52" y="25"/>
                    </a:lnTo>
                    <a:lnTo>
                      <a:pt x="50" y="18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3" name="Freeform 1433"/>
              <p:cNvSpPr>
                <a:spLocks/>
              </p:cNvSpPr>
              <p:nvPr userDrawn="1"/>
            </p:nvSpPr>
            <p:spPr bwMode="auto">
              <a:xfrm>
                <a:off x="3360" y="1469"/>
                <a:ext cx="33" cy="53"/>
              </a:xfrm>
              <a:custGeom>
                <a:avLst/>
                <a:gdLst>
                  <a:gd name="T0" fmla="*/ 1 w 66"/>
                  <a:gd name="T1" fmla="*/ 1 h 105"/>
                  <a:gd name="T2" fmla="*/ 1 w 66"/>
                  <a:gd name="T3" fmla="*/ 1 h 105"/>
                  <a:gd name="T4" fmla="*/ 1 w 66"/>
                  <a:gd name="T5" fmla="*/ 1 h 105"/>
                  <a:gd name="T6" fmla="*/ 1 w 66"/>
                  <a:gd name="T7" fmla="*/ 1 h 105"/>
                  <a:gd name="T8" fmla="*/ 1 w 66"/>
                  <a:gd name="T9" fmla="*/ 1 h 105"/>
                  <a:gd name="T10" fmla="*/ 1 w 66"/>
                  <a:gd name="T11" fmla="*/ 1 h 105"/>
                  <a:gd name="T12" fmla="*/ 1 w 66"/>
                  <a:gd name="T13" fmla="*/ 1 h 105"/>
                  <a:gd name="T14" fmla="*/ 0 w 66"/>
                  <a:gd name="T15" fmla="*/ 1 h 105"/>
                  <a:gd name="T16" fmla="*/ 0 w 66"/>
                  <a:gd name="T17" fmla="*/ 1 h 105"/>
                  <a:gd name="T18" fmla="*/ 0 w 66"/>
                  <a:gd name="T19" fmla="*/ 1 h 105"/>
                  <a:gd name="T20" fmla="*/ 1 w 66"/>
                  <a:gd name="T21" fmla="*/ 1 h 105"/>
                  <a:gd name="T22" fmla="*/ 1 w 66"/>
                  <a:gd name="T23" fmla="*/ 1 h 105"/>
                  <a:gd name="T24" fmla="*/ 1 w 66"/>
                  <a:gd name="T25" fmla="*/ 1 h 105"/>
                  <a:gd name="T26" fmla="*/ 1 w 66"/>
                  <a:gd name="T27" fmla="*/ 1 h 105"/>
                  <a:gd name="T28" fmla="*/ 1 w 66"/>
                  <a:gd name="T29" fmla="*/ 1 h 105"/>
                  <a:gd name="T30" fmla="*/ 1 w 66"/>
                  <a:gd name="T31" fmla="*/ 1 h 105"/>
                  <a:gd name="T32" fmla="*/ 1 w 66"/>
                  <a:gd name="T33" fmla="*/ 1 h 105"/>
                  <a:gd name="T34" fmla="*/ 1 w 66"/>
                  <a:gd name="T35" fmla="*/ 1 h 105"/>
                  <a:gd name="T36" fmla="*/ 1 w 66"/>
                  <a:gd name="T37" fmla="*/ 1 h 105"/>
                  <a:gd name="T38" fmla="*/ 1 w 66"/>
                  <a:gd name="T39" fmla="*/ 1 h 105"/>
                  <a:gd name="T40" fmla="*/ 1 w 66"/>
                  <a:gd name="T41" fmla="*/ 1 h 105"/>
                  <a:gd name="T42" fmla="*/ 1 w 66"/>
                  <a:gd name="T43" fmla="*/ 1 h 105"/>
                  <a:gd name="T44" fmla="*/ 1 w 66"/>
                  <a:gd name="T45" fmla="*/ 1 h 105"/>
                  <a:gd name="T46" fmla="*/ 1 w 66"/>
                  <a:gd name="T47" fmla="*/ 1 h 105"/>
                  <a:gd name="T48" fmla="*/ 1 w 66"/>
                  <a:gd name="T49" fmla="*/ 1 h 105"/>
                  <a:gd name="T50" fmla="*/ 1 w 66"/>
                  <a:gd name="T51" fmla="*/ 1 h 105"/>
                  <a:gd name="T52" fmla="*/ 1 w 66"/>
                  <a:gd name="T53" fmla="*/ 1 h 105"/>
                  <a:gd name="T54" fmla="*/ 1 w 66"/>
                  <a:gd name="T55" fmla="*/ 1 h 105"/>
                  <a:gd name="T56" fmla="*/ 1 w 66"/>
                  <a:gd name="T57" fmla="*/ 1 h 105"/>
                  <a:gd name="T58" fmla="*/ 1 w 66"/>
                  <a:gd name="T59" fmla="*/ 1 h 105"/>
                  <a:gd name="T60" fmla="*/ 1 w 66"/>
                  <a:gd name="T61" fmla="*/ 1 h 105"/>
                  <a:gd name="T62" fmla="*/ 1 w 66"/>
                  <a:gd name="T63" fmla="*/ 1 h 105"/>
                  <a:gd name="T64" fmla="*/ 1 w 66"/>
                  <a:gd name="T65" fmla="*/ 1 h 105"/>
                  <a:gd name="T66" fmla="*/ 1 w 66"/>
                  <a:gd name="T67" fmla="*/ 1 h 105"/>
                  <a:gd name="T68" fmla="*/ 1 w 66"/>
                  <a:gd name="T69" fmla="*/ 1 h 105"/>
                  <a:gd name="T70" fmla="*/ 1 w 66"/>
                  <a:gd name="T71" fmla="*/ 1 h 105"/>
                  <a:gd name="T72" fmla="*/ 1 w 66"/>
                  <a:gd name="T73" fmla="*/ 1 h 105"/>
                  <a:gd name="T74" fmla="*/ 1 w 66"/>
                  <a:gd name="T75" fmla="*/ 0 h 105"/>
                  <a:gd name="T76" fmla="*/ 1 w 66"/>
                  <a:gd name="T77" fmla="*/ 0 h 105"/>
                  <a:gd name="T78" fmla="*/ 1 w 66"/>
                  <a:gd name="T79" fmla="*/ 0 h 105"/>
                  <a:gd name="T80" fmla="*/ 1 w 66"/>
                  <a:gd name="T81" fmla="*/ 1 h 1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" h="105">
                    <a:moveTo>
                      <a:pt x="24" y="4"/>
                    </a:moveTo>
                    <a:lnTo>
                      <a:pt x="20" y="6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7" y="24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0" y="64"/>
                    </a:lnTo>
                    <a:lnTo>
                      <a:pt x="2" y="74"/>
                    </a:lnTo>
                    <a:lnTo>
                      <a:pt x="3" y="82"/>
                    </a:lnTo>
                    <a:lnTo>
                      <a:pt x="7" y="90"/>
                    </a:lnTo>
                    <a:lnTo>
                      <a:pt x="11" y="97"/>
                    </a:lnTo>
                    <a:lnTo>
                      <a:pt x="14" y="99"/>
                    </a:lnTo>
                    <a:lnTo>
                      <a:pt x="16" y="100"/>
                    </a:lnTo>
                    <a:lnTo>
                      <a:pt x="18" y="103"/>
                    </a:lnTo>
                    <a:lnTo>
                      <a:pt x="22" y="105"/>
                    </a:lnTo>
                    <a:lnTo>
                      <a:pt x="27" y="105"/>
                    </a:lnTo>
                    <a:lnTo>
                      <a:pt x="33" y="105"/>
                    </a:lnTo>
                    <a:lnTo>
                      <a:pt x="38" y="104"/>
                    </a:lnTo>
                    <a:lnTo>
                      <a:pt x="42" y="103"/>
                    </a:lnTo>
                    <a:lnTo>
                      <a:pt x="46" y="100"/>
                    </a:lnTo>
                    <a:lnTo>
                      <a:pt x="51" y="94"/>
                    </a:lnTo>
                    <a:lnTo>
                      <a:pt x="55" y="89"/>
                    </a:lnTo>
                    <a:lnTo>
                      <a:pt x="60" y="82"/>
                    </a:lnTo>
                    <a:lnTo>
                      <a:pt x="62" y="72"/>
                    </a:lnTo>
                    <a:lnTo>
                      <a:pt x="65" y="63"/>
                    </a:lnTo>
                    <a:lnTo>
                      <a:pt x="66" y="52"/>
                    </a:lnTo>
                    <a:lnTo>
                      <a:pt x="66" y="42"/>
                    </a:lnTo>
                    <a:lnTo>
                      <a:pt x="65" y="33"/>
                    </a:lnTo>
                    <a:lnTo>
                      <a:pt x="62" y="23"/>
                    </a:lnTo>
                    <a:lnTo>
                      <a:pt x="60" y="15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4" name="Freeform 1434"/>
              <p:cNvSpPr>
                <a:spLocks/>
              </p:cNvSpPr>
              <p:nvPr userDrawn="1"/>
            </p:nvSpPr>
            <p:spPr bwMode="auto">
              <a:xfrm>
                <a:off x="3109" y="2010"/>
                <a:ext cx="27" cy="44"/>
              </a:xfrm>
              <a:custGeom>
                <a:avLst/>
                <a:gdLst>
                  <a:gd name="T0" fmla="*/ 1 w 54"/>
                  <a:gd name="T1" fmla="*/ 0 h 90"/>
                  <a:gd name="T2" fmla="*/ 1 w 54"/>
                  <a:gd name="T3" fmla="*/ 0 h 90"/>
                  <a:gd name="T4" fmla="*/ 1 w 54"/>
                  <a:gd name="T5" fmla="*/ 0 h 90"/>
                  <a:gd name="T6" fmla="*/ 1 w 54"/>
                  <a:gd name="T7" fmla="*/ 0 h 90"/>
                  <a:gd name="T8" fmla="*/ 1 w 54"/>
                  <a:gd name="T9" fmla="*/ 0 h 90"/>
                  <a:gd name="T10" fmla="*/ 1 w 54"/>
                  <a:gd name="T11" fmla="*/ 0 h 90"/>
                  <a:gd name="T12" fmla="*/ 1 w 54"/>
                  <a:gd name="T13" fmla="*/ 0 h 90"/>
                  <a:gd name="T14" fmla="*/ 0 w 54"/>
                  <a:gd name="T15" fmla="*/ 0 h 90"/>
                  <a:gd name="T16" fmla="*/ 1 w 54"/>
                  <a:gd name="T17" fmla="*/ 0 h 90"/>
                  <a:gd name="T18" fmla="*/ 1 w 54"/>
                  <a:gd name="T19" fmla="*/ 0 h 90"/>
                  <a:gd name="T20" fmla="*/ 1 w 54"/>
                  <a:gd name="T21" fmla="*/ 0 h 90"/>
                  <a:gd name="T22" fmla="*/ 1 w 54"/>
                  <a:gd name="T23" fmla="*/ 0 h 90"/>
                  <a:gd name="T24" fmla="*/ 1 w 54"/>
                  <a:gd name="T25" fmla="*/ 0 h 90"/>
                  <a:gd name="T26" fmla="*/ 1 w 54"/>
                  <a:gd name="T27" fmla="*/ 0 h 90"/>
                  <a:gd name="T28" fmla="*/ 1 w 54"/>
                  <a:gd name="T29" fmla="*/ 0 h 90"/>
                  <a:gd name="T30" fmla="*/ 1 w 54"/>
                  <a:gd name="T31" fmla="*/ 0 h 90"/>
                  <a:gd name="T32" fmla="*/ 1 w 54"/>
                  <a:gd name="T33" fmla="*/ 0 h 90"/>
                  <a:gd name="T34" fmla="*/ 1 w 54"/>
                  <a:gd name="T35" fmla="*/ 0 h 90"/>
                  <a:gd name="T36" fmla="*/ 1 w 54"/>
                  <a:gd name="T37" fmla="*/ 0 h 90"/>
                  <a:gd name="T38" fmla="*/ 1 w 54"/>
                  <a:gd name="T39" fmla="*/ 0 h 90"/>
                  <a:gd name="T40" fmla="*/ 1 w 54"/>
                  <a:gd name="T41" fmla="*/ 0 h 90"/>
                  <a:gd name="T42" fmla="*/ 1 w 54"/>
                  <a:gd name="T43" fmla="*/ 0 h 90"/>
                  <a:gd name="T44" fmla="*/ 1 w 54"/>
                  <a:gd name="T45" fmla="*/ 0 h 90"/>
                  <a:gd name="T46" fmla="*/ 1 w 54"/>
                  <a:gd name="T47" fmla="*/ 0 h 90"/>
                  <a:gd name="T48" fmla="*/ 1 w 54"/>
                  <a:gd name="T49" fmla="*/ 0 h 90"/>
                  <a:gd name="T50" fmla="*/ 1 w 54"/>
                  <a:gd name="T51" fmla="*/ 0 h 90"/>
                  <a:gd name="T52" fmla="*/ 1 w 54"/>
                  <a:gd name="T53" fmla="*/ 0 h 90"/>
                  <a:gd name="T54" fmla="*/ 1 w 54"/>
                  <a:gd name="T55" fmla="*/ 0 h 90"/>
                  <a:gd name="T56" fmla="*/ 1 w 54"/>
                  <a:gd name="T57" fmla="*/ 0 h 90"/>
                  <a:gd name="T58" fmla="*/ 1 w 54"/>
                  <a:gd name="T59" fmla="*/ 0 h 90"/>
                  <a:gd name="T60" fmla="*/ 1 w 54"/>
                  <a:gd name="T61" fmla="*/ 0 h 90"/>
                  <a:gd name="T62" fmla="*/ 1 w 54"/>
                  <a:gd name="T63" fmla="*/ 0 h 90"/>
                  <a:gd name="T64" fmla="*/ 1 w 54"/>
                  <a:gd name="T65" fmla="*/ 0 h 90"/>
                  <a:gd name="T66" fmla="*/ 1 w 54"/>
                  <a:gd name="T67" fmla="*/ 0 h 90"/>
                  <a:gd name="T68" fmla="*/ 1 w 54"/>
                  <a:gd name="T69" fmla="*/ 0 h 90"/>
                  <a:gd name="T70" fmla="*/ 1 w 54"/>
                  <a:gd name="T71" fmla="*/ 0 h 90"/>
                  <a:gd name="T72" fmla="*/ 1 w 54"/>
                  <a:gd name="T73" fmla="*/ 0 h 90"/>
                  <a:gd name="T74" fmla="*/ 1 w 54"/>
                  <a:gd name="T75" fmla="*/ 0 h 90"/>
                  <a:gd name="T76" fmla="*/ 1 w 54"/>
                  <a:gd name="T77" fmla="*/ 0 h 90"/>
                  <a:gd name="T78" fmla="*/ 1 w 54"/>
                  <a:gd name="T79" fmla="*/ 0 h 90"/>
                  <a:gd name="T80" fmla="*/ 1 w 54"/>
                  <a:gd name="T81" fmla="*/ 0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4" h="90">
                    <a:moveTo>
                      <a:pt x="20" y="2"/>
                    </a:moveTo>
                    <a:lnTo>
                      <a:pt x="16" y="3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6" y="15"/>
                    </a:lnTo>
                    <a:lnTo>
                      <a:pt x="3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6" y="69"/>
                    </a:lnTo>
                    <a:lnTo>
                      <a:pt x="7" y="72"/>
                    </a:lnTo>
                    <a:lnTo>
                      <a:pt x="11" y="79"/>
                    </a:lnTo>
                    <a:lnTo>
                      <a:pt x="14" y="81"/>
                    </a:lnTo>
                    <a:lnTo>
                      <a:pt x="17" y="84"/>
                    </a:lnTo>
                    <a:lnTo>
                      <a:pt x="22" y="88"/>
                    </a:lnTo>
                    <a:lnTo>
                      <a:pt x="25" y="90"/>
                    </a:lnTo>
                    <a:lnTo>
                      <a:pt x="29" y="90"/>
                    </a:lnTo>
                    <a:lnTo>
                      <a:pt x="35" y="88"/>
                    </a:lnTo>
                    <a:lnTo>
                      <a:pt x="39" y="87"/>
                    </a:lnTo>
                    <a:lnTo>
                      <a:pt x="40" y="86"/>
                    </a:lnTo>
                    <a:lnTo>
                      <a:pt x="42" y="83"/>
                    </a:lnTo>
                    <a:lnTo>
                      <a:pt x="46" y="79"/>
                    </a:lnTo>
                    <a:lnTo>
                      <a:pt x="49" y="75"/>
                    </a:lnTo>
                    <a:lnTo>
                      <a:pt x="51" y="66"/>
                    </a:lnTo>
                    <a:lnTo>
                      <a:pt x="53" y="59"/>
                    </a:lnTo>
                    <a:lnTo>
                      <a:pt x="54" y="50"/>
                    </a:lnTo>
                    <a:lnTo>
                      <a:pt x="53" y="42"/>
                    </a:lnTo>
                    <a:lnTo>
                      <a:pt x="53" y="33"/>
                    </a:lnTo>
                    <a:lnTo>
                      <a:pt x="50" y="25"/>
                    </a:lnTo>
                    <a:lnTo>
                      <a:pt x="49" y="21"/>
                    </a:lnTo>
                    <a:lnTo>
                      <a:pt x="47" y="18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8" y="4"/>
                    </a:lnTo>
                    <a:lnTo>
                      <a:pt x="35" y="3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5" name="Freeform 1435"/>
              <p:cNvSpPr>
                <a:spLocks/>
              </p:cNvSpPr>
              <p:nvPr userDrawn="1"/>
            </p:nvSpPr>
            <p:spPr bwMode="auto">
              <a:xfrm>
                <a:off x="3291" y="1619"/>
                <a:ext cx="31" cy="50"/>
              </a:xfrm>
              <a:custGeom>
                <a:avLst/>
                <a:gdLst>
                  <a:gd name="T0" fmla="*/ 1 w 61"/>
                  <a:gd name="T1" fmla="*/ 0 h 101"/>
                  <a:gd name="T2" fmla="*/ 1 w 61"/>
                  <a:gd name="T3" fmla="*/ 0 h 101"/>
                  <a:gd name="T4" fmla="*/ 1 w 61"/>
                  <a:gd name="T5" fmla="*/ 0 h 101"/>
                  <a:gd name="T6" fmla="*/ 1 w 61"/>
                  <a:gd name="T7" fmla="*/ 0 h 101"/>
                  <a:gd name="T8" fmla="*/ 1 w 61"/>
                  <a:gd name="T9" fmla="*/ 0 h 101"/>
                  <a:gd name="T10" fmla="*/ 1 w 61"/>
                  <a:gd name="T11" fmla="*/ 0 h 101"/>
                  <a:gd name="T12" fmla="*/ 1 w 61"/>
                  <a:gd name="T13" fmla="*/ 0 h 101"/>
                  <a:gd name="T14" fmla="*/ 0 w 61"/>
                  <a:gd name="T15" fmla="*/ 0 h 101"/>
                  <a:gd name="T16" fmla="*/ 0 w 61"/>
                  <a:gd name="T17" fmla="*/ 0 h 101"/>
                  <a:gd name="T18" fmla="*/ 1 w 61"/>
                  <a:gd name="T19" fmla="*/ 0 h 101"/>
                  <a:gd name="T20" fmla="*/ 1 w 61"/>
                  <a:gd name="T21" fmla="*/ 0 h 101"/>
                  <a:gd name="T22" fmla="*/ 1 w 61"/>
                  <a:gd name="T23" fmla="*/ 0 h 101"/>
                  <a:gd name="T24" fmla="*/ 1 w 61"/>
                  <a:gd name="T25" fmla="*/ 0 h 101"/>
                  <a:gd name="T26" fmla="*/ 1 w 61"/>
                  <a:gd name="T27" fmla="*/ 0 h 101"/>
                  <a:gd name="T28" fmla="*/ 1 w 61"/>
                  <a:gd name="T29" fmla="*/ 0 h 101"/>
                  <a:gd name="T30" fmla="*/ 1 w 61"/>
                  <a:gd name="T31" fmla="*/ 0 h 101"/>
                  <a:gd name="T32" fmla="*/ 1 w 61"/>
                  <a:gd name="T33" fmla="*/ 0 h 101"/>
                  <a:gd name="T34" fmla="*/ 1 w 61"/>
                  <a:gd name="T35" fmla="*/ 0 h 101"/>
                  <a:gd name="T36" fmla="*/ 1 w 61"/>
                  <a:gd name="T37" fmla="*/ 0 h 101"/>
                  <a:gd name="T38" fmla="*/ 1 w 61"/>
                  <a:gd name="T39" fmla="*/ 0 h 101"/>
                  <a:gd name="T40" fmla="*/ 1 w 61"/>
                  <a:gd name="T41" fmla="*/ 0 h 101"/>
                  <a:gd name="T42" fmla="*/ 1 w 61"/>
                  <a:gd name="T43" fmla="*/ 0 h 101"/>
                  <a:gd name="T44" fmla="*/ 1 w 61"/>
                  <a:gd name="T45" fmla="*/ 0 h 101"/>
                  <a:gd name="T46" fmla="*/ 1 w 61"/>
                  <a:gd name="T47" fmla="*/ 0 h 101"/>
                  <a:gd name="T48" fmla="*/ 1 w 61"/>
                  <a:gd name="T49" fmla="*/ 0 h 101"/>
                  <a:gd name="T50" fmla="*/ 1 w 61"/>
                  <a:gd name="T51" fmla="*/ 0 h 101"/>
                  <a:gd name="T52" fmla="*/ 1 w 61"/>
                  <a:gd name="T53" fmla="*/ 0 h 101"/>
                  <a:gd name="T54" fmla="*/ 1 w 61"/>
                  <a:gd name="T55" fmla="*/ 0 h 101"/>
                  <a:gd name="T56" fmla="*/ 1 w 61"/>
                  <a:gd name="T57" fmla="*/ 0 h 101"/>
                  <a:gd name="T58" fmla="*/ 1 w 61"/>
                  <a:gd name="T59" fmla="*/ 0 h 101"/>
                  <a:gd name="T60" fmla="*/ 1 w 61"/>
                  <a:gd name="T61" fmla="*/ 0 h 101"/>
                  <a:gd name="T62" fmla="*/ 1 w 61"/>
                  <a:gd name="T63" fmla="*/ 0 h 101"/>
                  <a:gd name="T64" fmla="*/ 1 w 61"/>
                  <a:gd name="T65" fmla="*/ 0 h 101"/>
                  <a:gd name="T66" fmla="*/ 1 w 61"/>
                  <a:gd name="T67" fmla="*/ 0 h 101"/>
                  <a:gd name="T68" fmla="*/ 1 w 61"/>
                  <a:gd name="T69" fmla="*/ 0 h 101"/>
                  <a:gd name="T70" fmla="*/ 1 w 61"/>
                  <a:gd name="T71" fmla="*/ 0 h 101"/>
                  <a:gd name="T72" fmla="*/ 1 w 61"/>
                  <a:gd name="T73" fmla="*/ 0 h 101"/>
                  <a:gd name="T74" fmla="*/ 1 w 61"/>
                  <a:gd name="T75" fmla="*/ 0 h 101"/>
                  <a:gd name="T76" fmla="*/ 1 w 61"/>
                  <a:gd name="T77" fmla="*/ 0 h 101"/>
                  <a:gd name="T78" fmla="*/ 1 w 61"/>
                  <a:gd name="T79" fmla="*/ 0 h 1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1" h="101">
                    <a:moveTo>
                      <a:pt x="22" y="3"/>
                    </a:moveTo>
                    <a:lnTo>
                      <a:pt x="17" y="6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6" y="21"/>
                    </a:lnTo>
                    <a:lnTo>
                      <a:pt x="2" y="31"/>
                    </a:lnTo>
                    <a:lnTo>
                      <a:pt x="1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4" y="77"/>
                    </a:lnTo>
                    <a:lnTo>
                      <a:pt x="6" y="86"/>
                    </a:lnTo>
                    <a:lnTo>
                      <a:pt x="11" y="92"/>
                    </a:lnTo>
                    <a:lnTo>
                      <a:pt x="15" y="95"/>
                    </a:lnTo>
                    <a:lnTo>
                      <a:pt x="17" y="98"/>
                    </a:lnTo>
                    <a:lnTo>
                      <a:pt x="24" y="101"/>
                    </a:lnTo>
                    <a:lnTo>
                      <a:pt x="28" y="101"/>
                    </a:lnTo>
                    <a:lnTo>
                      <a:pt x="31" y="101"/>
                    </a:lnTo>
                    <a:lnTo>
                      <a:pt x="35" y="101"/>
                    </a:lnTo>
                    <a:lnTo>
                      <a:pt x="39" y="99"/>
                    </a:lnTo>
                    <a:lnTo>
                      <a:pt x="44" y="95"/>
                    </a:lnTo>
                    <a:lnTo>
                      <a:pt x="48" y="91"/>
                    </a:lnTo>
                    <a:lnTo>
                      <a:pt x="52" y="87"/>
                    </a:lnTo>
                    <a:lnTo>
                      <a:pt x="55" y="80"/>
                    </a:lnTo>
                    <a:lnTo>
                      <a:pt x="59" y="72"/>
                    </a:lnTo>
                    <a:lnTo>
                      <a:pt x="61" y="62"/>
                    </a:lnTo>
                    <a:lnTo>
                      <a:pt x="61" y="57"/>
                    </a:lnTo>
                    <a:lnTo>
                      <a:pt x="61" y="51"/>
                    </a:lnTo>
                    <a:lnTo>
                      <a:pt x="61" y="42"/>
                    </a:lnTo>
                    <a:lnTo>
                      <a:pt x="60" y="32"/>
                    </a:lnTo>
                    <a:lnTo>
                      <a:pt x="59" y="24"/>
                    </a:lnTo>
                    <a:lnTo>
                      <a:pt x="55" y="15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4" y="3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6" name="Freeform 1436"/>
              <p:cNvSpPr>
                <a:spLocks/>
              </p:cNvSpPr>
              <p:nvPr userDrawn="1"/>
            </p:nvSpPr>
            <p:spPr bwMode="auto">
              <a:xfrm>
                <a:off x="3195" y="1824"/>
                <a:ext cx="29" cy="47"/>
              </a:xfrm>
              <a:custGeom>
                <a:avLst/>
                <a:gdLst>
                  <a:gd name="T0" fmla="*/ 1 w 58"/>
                  <a:gd name="T1" fmla="*/ 0 h 95"/>
                  <a:gd name="T2" fmla="*/ 1 w 58"/>
                  <a:gd name="T3" fmla="*/ 0 h 95"/>
                  <a:gd name="T4" fmla="*/ 1 w 58"/>
                  <a:gd name="T5" fmla="*/ 0 h 95"/>
                  <a:gd name="T6" fmla="*/ 1 w 58"/>
                  <a:gd name="T7" fmla="*/ 0 h 95"/>
                  <a:gd name="T8" fmla="*/ 1 w 58"/>
                  <a:gd name="T9" fmla="*/ 0 h 95"/>
                  <a:gd name="T10" fmla="*/ 1 w 58"/>
                  <a:gd name="T11" fmla="*/ 0 h 95"/>
                  <a:gd name="T12" fmla="*/ 1 w 58"/>
                  <a:gd name="T13" fmla="*/ 0 h 95"/>
                  <a:gd name="T14" fmla="*/ 1 w 58"/>
                  <a:gd name="T15" fmla="*/ 0 h 95"/>
                  <a:gd name="T16" fmla="*/ 1 w 58"/>
                  <a:gd name="T17" fmla="*/ 0 h 95"/>
                  <a:gd name="T18" fmla="*/ 0 w 58"/>
                  <a:gd name="T19" fmla="*/ 0 h 95"/>
                  <a:gd name="T20" fmla="*/ 1 w 58"/>
                  <a:gd name="T21" fmla="*/ 0 h 95"/>
                  <a:gd name="T22" fmla="*/ 1 w 58"/>
                  <a:gd name="T23" fmla="*/ 0 h 95"/>
                  <a:gd name="T24" fmla="*/ 1 w 58"/>
                  <a:gd name="T25" fmla="*/ 0 h 95"/>
                  <a:gd name="T26" fmla="*/ 1 w 58"/>
                  <a:gd name="T27" fmla="*/ 0 h 95"/>
                  <a:gd name="T28" fmla="*/ 1 w 58"/>
                  <a:gd name="T29" fmla="*/ 0 h 95"/>
                  <a:gd name="T30" fmla="*/ 1 w 58"/>
                  <a:gd name="T31" fmla="*/ 0 h 95"/>
                  <a:gd name="T32" fmla="*/ 1 w 58"/>
                  <a:gd name="T33" fmla="*/ 0 h 95"/>
                  <a:gd name="T34" fmla="*/ 1 w 58"/>
                  <a:gd name="T35" fmla="*/ 0 h 95"/>
                  <a:gd name="T36" fmla="*/ 1 w 58"/>
                  <a:gd name="T37" fmla="*/ 0 h 95"/>
                  <a:gd name="T38" fmla="*/ 1 w 58"/>
                  <a:gd name="T39" fmla="*/ 0 h 95"/>
                  <a:gd name="T40" fmla="*/ 1 w 58"/>
                  <a:gd name="T41" fmla="*/ 0 h 95"/>
                  <a:gd name="T42" fmla="*/ 1 w 58"/>
                  <a:gd name="T43" fmla="*/ 0 h 95"/>
                  <a:gd name="T44" fmla="*/ 1 w 58"/>
                  <a:gd name="T45" fmla="*/ 0 h 95"/>
                  <a:gd name="T46" fmla="*/ 1 w 58"/>
                  <a:gd name="T47" fmla="*/ 0 h 95"/>
                  <a:gd name="T48" fmla="*/ 1 w 58"/>
                  <a:gd name="T49" fmla="*/ 0 h 95"/>
                  <a:gd name="T50" fmla="*/ 1 w 58"/>
                  <a:gd name="T51" fmla="*/ 0 h 95"/>
                  <a:gd name="T52" fmla="*/ 1 w 58"/>
                  <a:gd name="T53" fmla="*/ 0 h 95"/>
                  <a:gd name="T54" fmla="*/ 1 w 58"/>
                  <a:gd name="T55" fmla="*/ 0 h 95"/>
                  <a:gd name="T56" fmla="*/ 1 w 58"/>
                  <a:gd name="T57" fmla="*/ 0 h 95"/>
                  <a:gd name="T58" fmla="*/ 1 w 58"/>
                  <a:gd name="T59" fmla="*/ 0 h 95"/>
                  <a:gd name="T60" fmla="*/ 1 w 58"/>
                  <a:gd name="T61" fmla="*/ 0 h 95"/>
                  <a:gd name="T62" fmla="*/ 1 w 58"/>
                  <a:gd name="T63" fmla="*/ 0 h 95"/>
                  <a:gd name="T64" fmla="*/ 1 w 58"/>
                  <a:gd name="T65" fmla="*/ 0 h 95"/>
                  <a:gd name="T66" fmla="*/ 1 w 58"/>
                  <a:gd name="T67" fmla="*/ 0 h 95"/>
                  <a:gd name="T68" fmla="*/ 1 w 58"/>
                  <a:gd name="T69" fmla="*/ 0 h 95"/>
                  <a:gd name="T70" fmla="*/ 1 w 58"/>
                  <a:gd name="T71" fmla="*/ 0 h 95"/>
                  <a:gd name="T72" fmla="*/ 1 w 58"/>
                  <a:gd name="T73" fmla="*/ 0 h 95"/>
                  <a:gd name="T74" fmla="*/ 1 w 58"/>
                  <a:gd name="T75" fmla="*/ 0 h 95"/>
                  <a:gd name="T76" fmla="*/ 1 w 58"/>
                  <a:gd name="T77" fmla="*/ 0 h 95"/>
                  <a:gd name="T78" fmla="*/ 1 w 58"/>
                  <a:gd name="T79" fmla="*/ 0 h 95"/>
                  <a:gd name="T80" fmla="*/ 1 w 58"/>
                  <a:gd name="T81" fmla="*/ 0 h 95"/>
                  <a:gd name="T82" fmla="*/ 1 w 58"/>
                  <a:gd name="T83" fmla="*/ 0 h 95"/>
                  <a:gd name="T84" fmla="*/ 1 w 58"/>
                  <a:gd name="T85" fmla="*/ 0 h 95"/>
                  <a:gd name="T86" fmla="*/ 1 w 58"/>
                  <a:gd name="T87" fmla="*/ 0 h 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8" h="95">
                    <a:moveTo>
                      <a:pt x="21" y="3"/>
                    </a:moveTo>
                    <a:lnTo>
                      <a:pt x="17" y="6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0" y="14"/>
                    </a:lnTo>
                    <a:lnTo>
                      <a:pt x="7" y="19"/>
                    </a:lnTo>
                    <a:lnTo>
                      <a:pt x="6" y="23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8"/>
                    </a:lnTo>
                    <a:lnTo>
                      <a:pt x="11" y="85"/>
                    </a:lnTo>
                    <a:lnTo>
                      <a:pt x="14" y="88"/>
                    </a:lnTo>
                    <a:lnTo>
                      <a:pt x="18" y="91"/>
                    </a:lnTo>
                    <a:lnTo>
                      <a:pt x="21" y="94"/>
                    </a:lnTo>
                    <a:lnTo>
                      <a:pt x="24" y="95"/>
                    </a:lnTo>
                    <a:lnTo>
                      <a:pt x="28" y="95"/>
                    </a:lnTo>
                    <a:lnTo>
                      <a:pt x="31" y="95"/>
                    </a:lnTo>
                    <a:lnTo>
                      <a:pt x="35" y="95"/>
                    </a:lnTo>
                    <a:lnTo>
                      <a:pt x="38" y="94"/>
                    </a:lnTo>
                    <a:lnTo>
                      <a:pt x="42" y="91"/>
                    </a:lnTo>
                    <a:lnTo>
                      <a:pt x="46" y="88"/>
                    </a:lnTo>
                    <a:lnTo>
                      <a:pt x="49" y="83"/>
                    </a:lnTo>
                    <a:lnTo>
                      <a:pt x="53" y="77"/>
                    </a:lnTo>
                    <a:lnTo>
                      <a:pt x="54" y="73"/>
                    </a:lnTo>
                    <a:lnTo>
                      <a:pt x="55" y="69"/>
                    </a:lnTo>
                    <a:lnTo>
                      <a:pt x="57" y="61"/>
                    </a:lnTo>
                    <a:lnTo>
                      <a:pt x="58" y="51"/>
                    </a:lnTo>
                    <a:lnTo>
                      <a:pt x="58" y="43"/>
                    </a:lnTo>
                    <a:lnTo>
                      <a:pt x="57" y="33"/>
                    </a:lnTo>
                    <a:lnTo>
                      <a:pt x="54" y="25"/>
                    </a:lnTo>
                    <a:lnTo>
                      <a:pt x="51" y="17"/>
                    </a:lnTo>
                    <a:lnTo>
                      <a:pt x="47" y="11"/>
                    </a:lnTo>
                    <a:lnTo>
                      <a:pt x="44" y="7"/>
                    </a:lnTo>
                    <a:lnTo>
                      <a:pt x="42" y="4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7" name="Freeform 1437"/>
              <p:cNvSpPr>
                <a:spLocks/>
              </p:cNvSpPr>
              <p:nvPr userDrawn="1"/>
            </p:nvSpPr>
            <p:spPr bwMode="auto">
              <a:xfrm>
                <a:off x="3397" y="1390"/>
                <a:ext cx="34" cy="55"/>
              </a:xfrm>
              <a:custGeom>
                <a:avLst/>
                <a:gdLst>
                  <a:gd name="T0" fmla="*/ 0 w 69"/>
                  <a:gd name="T1" fmla="*/ 1 h 109"/>
                  <a:gd name="T2" fmla="*/ 0 w 69"/>
                  <a:gd name="T3" fmla="*/ 1 h 109"/>
                  <a:gd name="T4" fmla="*/ 0 w 69"/>
                  <a:gd name="T5" fmla="*/ 1 h 109"/>
                  <a:gd name="T6" fmla="*/ 0 w 69"/>
                  <a:gd name="T7" fmla="*/ 1 h 109"/>
                  <a:gd name="T8" fmla="*/ 0 w 69"/>
                  <a:gd name="T9" fmla="*/ 1 h 109"/>
                  <a:gd name="T10" fmla="*/ 0 w 69"/>
                  <a:gd name="T11" fmla="*/ 1 h 109"/>
                  <a:gd name="T12" fmla="*/ 0 w 69"/>
                  <a:gd name="T13" fmla="*/ 1 h 109"/>
                  <a:gd name="T14" fmla="*/ 0 w 69"/>
                  <a:gd name="T15" fmla="*/ 1 h 109"/>
                  <a:gd name="T16" fmla="*/ 0 w 69"/>
                  <a:gd name="T17" fmla="*/ 1 h 109"/>
                  <a:gd name="T18" fmla="*/ 0 w 69"/>
                  <a:gd name="T19" fmla="*/ 1 h 109"/>
                  <a:gd name="T20" fmla="*/ 0 w 69"/>
                  <a:gd name="T21" fmla="*/ 1 h 109"/>
                  <a:gd name="T22" fmla="*/ 0 w 69"/>
                  <a:gd name="T23" fmla="*/ 1 h 109"/>
                  <a:gd name="T24" fmla="*/ 0 w 69"/>
                  <a:gd name="T25" fmla="*/ 1 h 109"/>
                  <a:gd name="T26" fmla="*/ 0 w 69"/>
                  <a:gd name="T27" fmla="*/ 1 h 109"/>
                  <a:gd name="T28" fmla="*/ 0 w 69"/>
                  <a:gd name="T29" fmla="*/ 1 h 109"/>
                  <a:gd name="T30" fmla="*/ 0 w 69"/>
                  <a:gd name="T31" fmla="*/ 1 h 109"/>
                  <a:gd name="T32" fmla="*/ 0 w 69"/>
                  <a:gd name="T33" fmla="*/ 1 h 109"/>
                  <a:gd name="T34" fmla="*/ 0 w 69"/>
                  <a:gd name="T35" fmla="*/ 1 h 109"/>
                  <a:gd name="T36" fmla="*/ 0 w 69"/>
                  <a:gd name="T37" fmla="*/ 1 h 109"/>
                  <a:gd name="T38" fmla="*/ 0 w 69"/>
                  <a:gd name="T39" fmla="*/ 1 h 109"/>
                  <a:gd name="T40" fmla="*/ 0 w 69"/>
                  <a:gd name="T41" fmla="*/ 1 h 109"/>
                  <a:gd name="T42" fmla="*/ 0 w 69"/>
                  <a:gd name="T43" fmla="*/ 1 h 109"/>
                  <a:gd name="T44" fmla="*/ 0 w 69"/>
                  <a:gd name="T45" fmla="*/ 1 h 109"/>
                  <a:gd name="T46" fmla="*/ 0 w 69"/>
                  <a:gd name="T47" fmla="*/ 1 h 109"/>
                  <a:gd name="T48" fmla="*/ 0 w 69"/>
                  <a:gd name="T49" fmla="*/ 1 h 109"/>
                  <a:gd name="T50" fmla="*/ 0 w 69"/>
                  <a:gd name="T51" fmla="*/ 1 h 109"/>
                  <a:gd name="T52" fmla="*/ 0 w 69"/>
                  <a:gd name="T53" fmla="*/ 1 h 109"/>
                  <a:gd name="T54" fmla="*/ 0 w 69"/>
                  <a:gd name="T55" fmla="*/ 1 h 109"/>
                  <a:gd name="T56" fmla="*/ 0 w 69"/>
                  <a:gd name="T57" fmla="*/ 1 h 109"/>
                  <a:gd name="T58" fmla="*/ 0 w 69"/>
                  <a:gd name="T59" fmla="*/ 1 h 109"/>
                  <a:gd name="T60" fmla="*/ 0 w 69"/>
                  <a:gd name="T61" fmla="*/ 1 h 109"/>
                  <a:gd name="T62" fmla="*/ 0 w 69"/>
                  <a:gd name="T63" fmla="*/ 1 h 109"/>
                  <a:gd name="T64" fmla="*/ 0 w 69"/>
                  <a:gd name="T65" fmla="*/ 1 h 109"/>
                  <a:gd name="T66" fmla="*/ 0 w 69"/>
                  <a:gd name="T67" fmla="*/ 1 h 109"/>
                  <a:gd name="T68" fmla="*/ 0 w 69"/>
                  <a:gd name="T69" fmla="*/ 1 h 109"/>
                  <a:gd name="T70" fmla="*/ 0 w 69"/>
                  <a:gd name="T71" fmla="*/ 1 h 109"/>
                  <a:gd name="T72" fmla="*/ 0 w 69"/>
                  <a:gd name="T73" fmla="*/ 0 h 109"/>
                  <a:gd name="T74" fmla="*/ 0 w 69"/>
                  <a:gd name="T75" fmla="*/ 0 h 109"/>
                  <a:gd name="T76" fmla="*/ 0 w 69"/>
                  <a:gd name="T77" fmla="*/ 0 h 109"/>
                  <a:gd name="T78" fmla="*/ 0 w 69"/>
                  <a:gd name="T79" fmla="*/ 1 h 109"/>
                  <a:gd name="T80" fmla="*/ 0 w 69"/>
                  <a:gd name="T81" fmla="*/ 1 h 1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9" h="109">
                    <a:moveTo>
                      <a:pt x="25" y="5"/>
                    </a:moveTo>
                    <a:lnTo>
                      <a:pt x="21" y="9"/>
                    </a:lnTo>
                    <a:lnTo>
                      <a:pt x="15" y="13"/>
                    </a:lnTo>
                    <a:lnTo>
                      <a:pt x="11" y="20"/>
                    </a:lnTo>
                    <a:lnTo>
                      <a:pt x="7" y="27"/>
                    </a:lnTo>
                    <a:lnTo>
                      <a:pt x="3" y="36"/>
                    </a:lnTo>
                    <a:lnTo>
                      <a:pt x="2" y="46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" y="77"/>
                    </a:lnTo>
                    <a:lnTo>
                      <a:pt x="4" y="86"/>
                    </a:lnTo>
                    <a:lnTo>
                      <a:pt x="7" y="94"/>
                    </a:lnTo>
                    <a:lnTo>
                      <a:pt x="13" y="101"/>
                    </a:lnTo>
                    <a:lnTo>
                      <a:pt x="15" y="105"/>
                    </a:lnTo>
                    <a:lnTo>
                      <a:pt x="20" y="106"/>
                    </a:lnTo>
                    <a:lnTo>
                      <a:pt x="24" y="109"/>
                    </a:lnTo>
                    <a:lnTo>
                      <a:pt x="26" y="109"/>
                    </a:lnTo>
                    <a:lnTo>
                      <a:pt x="31" y="109"/>
                    </a:lnTo>
                    <a:lnTo>
                      <a:pt x="35" y="109"/>
                    </a:lnTo>
                    <a:lnTo>
                      <a:pt x="43" y="106"/>
                    </a:lnTo>
                    <a:lnTo>
                      <a:pt x="48" y="102"/>
                    </a:lnTo>
                    <a:lnTo>
                      <a:pt x="53" y="98"/>
                    </a:lnTo>
                    <a:lnTo>
                      <a:pt x="57" y="91"/>
                    </a:lnTo>
                    <a:lnTo>
                      <a:pt x="61" y="84"/>
                    </a:lnTo>
                    <a:lnTo>
                      <a:pt x="65" y="75"/>
                    </a:lnTo>
                    <a:lnTo>
                      <a:pt x="68" y="64"/>
                    </a:lnTo>
                    <a:lnTo>
                      <a:pt x="69" y="54"/>
                    </a:lnTo>
                    <a:lnTo>
                      <a:pt x="69" y="43"/>
                    </a:lnTo>
                    <a:lnTo>
                      <a:pt x="68" y="33"/>
                    </a:lnTo>
                    <a:lnTo>
                      <a:pt x="65" y="24"/>
                    </a:lnTo>
                    <a:lnTo>
                      <a:pt x="61" y="16"/>
                    </a:lnTo>
                    <a:lnTo>
                      <a:pt x="59" y="11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8" y="3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2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8" name="Freeform 1438"/>
              <p:cNvSpPr>
                <a:spLocks/>
              </p:cNvSpPr>
              <p:nvPr userDrawn="1"/>
            </p:nvSpPr>
            <p:spPr bwMode="auto">
              <a:xfrm>
                <a:off x="3408" y="1155"/>
                <a:ext cx="35" cy="57"/>
              </a:xfrm>
              <a:custGeom>
                <a:avLst/>
                <a:gdLst>
                  <a:gd name="T0" fmla="*/ 1 w 70"/>
                  <a:gd name="T1" fmla="*/ 1 h 114"/>
                  <a:gd name="T2" fmla="*/ 1 w 70"/>
                  <a:gd name="T3" fmla="*/ 1 h 114"/>
                  <a:gd name="T4" fmla="*/ 1 w 70"/>
                  <a:gd name="T5" fmla="*/ 1 h 114"/>
                  <a:gd name="T6" fmla="*/ 1 w 70"/>
                  <a:gd name="T7" fmla="*/ 1 h 114"/>
                  <a:gd name="T8" fmla="*/ 1 w 70"/>
                  <a:gd name="T9" fmla="*/ 1 h 114"/>
                  <a:gd name="T10" fmla="*/ 1 w 70"/>
                  <a:gd name="T11" fmla="*/ 1 h 114"/>
                  <a:gd name="T12" fmla="*/ 1 w 70"/>
                  <a:gd name="T13" fmla="*/ 1 h 114"/>
                  <a:gd name="T14" fmla="*/ 0 w 70"/>
                  <a:gd name="T15" fmla="*/ 1 h 114"/>
                  <a:gd name="T16" fmla="*/ 0 w 70"/>
                  <a:gd name="T17" fmla="*/ 1 h 114"/>
                  <a:gd name="T18" fmla="*/ 1 w 70"/>
                  <a:gd name="T19" fmla="*/ 1 h 114"/>
                  <a:gd name="T20" fmla="*/ 1 w 70"/>
                  <a:gd name="T21" fmla="*/ 1 h 114"/>
                  <a:gd name="T22" fmla="*/ 1 w 70"/>
                  <a:gd name="T23" fmla="*/ 1 h 114"/>
                  <a:gd name="T24" fmla="*/ 1 w 70"/>
                  <a:gd name="T25" fmla="*/ 1 h 114"/>
                  <a:gd name="T26" fmla="*/ 1 w 70"/>
                  <a:gd name="T27" fmla="*/ 1 h 114"/>
                  <a:gd name="T28" fmla="*/ 1 w 70"/>
                  <a:gd name="T29" fmla="*/ 1 h 114"/>
                  <a:gd name="T30" fmla="*/ 1 w 70"/>
                  <a:gd name="T31" fmla="*/ 1 h 114"/>
                  <a:gd name="T32" fmla="*/ 1 w 70"/>
                  <a:gd name="T33" fmla="*/ 1 h 114"/>
                  <a:gd name="T34" fmla="*/ 1 w 70"/>
                  <a:gd name="T35" fmla="*/ 1 h 114"/>
                  <a:gd name="T36" fmla="*/ 1 w 70"/>
                  <a:gd name="T37" fmla="*/ 1 h 114"/>
                  <a:gd name="T38" fmla="*/ 1 w 70"/>
                  <a:gd name="T39" fmla="*/ 1 h 114"/>
                  <a:gd name="T40" fmla="*/ 1 w 70"/>
                  <a:gd name="T41" fmla="*/ 1 h 114"/>
                  <a:gd name="T42" fmla="*/ 1 w 70"/>
                  <a:gd name="T43" fmla="*/ 1 h 114"/>
                  <a:gd name="T44" fmla="*/ 1 w 70"/>
                  <a:gd name="T45" fmla="*/ 1 h 114"/>
                  <a:gd name="T46" fmla="*/ 1 w 70"/>
                  <a:gd name="T47" fmla="*/ 1 h 114"/>
                  <a:gd name="T48" fmla="*/ 1 w 70"/>
                  <a:gd name="T49" fmla="*/ 1 h 114"/>
                  <a:gd name="T50" fmla="*/ 1 w 70"/>
                  <a:gd name="T51" fmla="*/ 1 h 114"/>
                  <a:gd name="T52" fmla="*/ 1 w 70"/>
                  <a:gd name="T53" fmla="*/ 1 h 114"/>
                  <a:gd name="T54" fmla="*/ 1 w 70"/>
                  <a:gd name="T55" fmla="*/ 1 h 114"/>
                  <a:gd name="T56" fmla="*/ 1 w 70"/>
                  <a:gd name="T57" fmla="*/ 1 h 114"/>
                  <a:gd name="T58" fmla="*/ 1 w 70"/>
                  <a:gd name="T59" fmla="*/ 1 h 114"/>
                  <a:gd name="T60" fmla="*/ 1 w 70"/>
                  <a:gd name="T61" fmla="*/ 1 h 114"/>
                  <a:gd name="T62" fmla="*/ 1 w 70"/>
                  <a:gd name="T63" fmla="*/ 1 h 114"/>
                  <a:gd name="T64" fmla="*/ 1 w 70"/>
                  <a:gd name="T65" fmla="*/ 1 h 114"/>
                  <a:gd name="T66" fmla="*/ 1 w 70"/>
                  <a:gd name="T67" fmla="*/ 1 h 114"/>
                  <a:gd name="T68" fmla="*/ 1 w 70"/>
                  <a:gd name="T69" fmla="*/ 1 h 114"/>
                  <a:gd name="T70" fmla="*/ 1 w 70"/>
                  <a:gd name="T71" fmla="*/ 1 h 114"/>
                  <a:gd name="T72" fmla="*/ 1 w 70"/>
                  <a:gd name="T73" fmla="*/ 1 h 114"/>
                  <a:gd name="T74" fmla="*/ 1 w 70"/>
                  <a:gd name="T75" fmla="*/ 0 h 114"/>
                  <a:gd name="T76" fmla="*/ 1 w 70"/>
                  <a:gd name="T77" fmla="*/ 0 h 114"/>
                  <a:gd name="T78" fmla="*/ 1 w 70"/>
                  <a:gd name="T79" fmla="*/ 0 h 114"/>
                  <a:gd name="T80" fmla="*/ 1 w 70"/>
                  <a:gd name="T81" fmla="*/ 1 h 114"/>
                  <a:gd name="T82" fmla="*/ 1 w 70"/>
                  <a:gd name="T83" fmla="*/ 1 h 1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0" h="114">
                    <a:moveTo>
                      <a:pt x="26" y="6"/>
                    </a:moveTo>
                    <a:lnTo>
                      <a:pt x="20" y="10"/>
                    </a:lnTo>
                    <a:lnTo>
                      <a:pt x="15" y="15"/>
                    </a:lnTo>
                    <a:lnTo>
                      <a:pt x="11" y="22"/>
                    </a:lnTo>
                    <a:lnTo>
                      <a:pt x="7" y="29"/>
                    </a:lnTo>
                    <a:lnTo>
                      <a:pt x="2" y="4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1" y="83"/>
                    </a:lnTo>
                    <a:lnTo>
                      <a:pt x="2" y="92"/>
                    </a:lnTo>
                    <a:lnTo>
                      <a:pt x="7" y="101"/>
                    </a:lnTo>
                    <a:lnTo>
                      <a:pt x="9" y="103"/>
                    </a:lnTo>
                    <a:lnTo>
                      <a:pt x="12" y="107"/>
                    </a:lnTo>
                    <a:lnTo>
                      <a:pt x="15" y="110"/>
                    </a:lnTo>
                    <a:lnTo>
                      <a:pt x="19" y="112"/>
                    </a:lnTo>
                    <a:lnTo>
                      <a:pt x="23" y="113"/>
                    </a:lnTo>
                    <a:lnTo>
                      <a:pt x="27" y="114"/>
                    </a:lnTo>
                    <a:lnTo>
                      <a:pt x="35" y="113"/>
                    </a:lnTo>
                    <a:lnTo>
                      <a:pt x="40" y="112"/>
                    </a:lnTo>
                    <a:lnTo>
                      <a:pt x="44" y="109"/>
                    </a:lnTo>
                    <a:lnTo>
                      <a:pt x="48" y="105"/>
                    </a:lnTo>
                    <a:lnTo>
                      <a:pt x="53" y="99"/>
                    </a:lnTo>
                    <a:lnTo>
                      <a:pt x="57" y="94"/>
                    </a:lnTo>
                    <a:lnTo>
                      <a:pt x="62" y="85"/>
                    </a:lnTo>
                    <a:lnTo>
                      <a:pt x="66" y="74"/>
                    </a:lnTo>
                    <a:lnTo>
                      <a:pt x="68" y="63"/>
                    </a:lnTo>
                    <a:lnTo>
                      <a:pt x="70" y="52"/>
                    </a:lnTo>
                    <a:lnTo>
                      <a:pt x="70" y="41"/>
                    </a:lnTo>
                    <a:lnTo>
                      <a:pt x="68" y="32"/>
                    </a:lnTo>
                    <a:lnTo>
                      <a:pt x="67" y="26"/>
                    </a:lnTo>
                    <a:lnTo>
                      <a:pt x="66" y="22"/>
                    </a:lnTo>
                    <a:lnTo>
                      <a:pt x="62" y="14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3" y="4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89" name="Freeform 1439"/>
              <p:cNvSpPr>
                <a:spLocks/>
              </p:cNvSpPr>
              <p:nvPr userDrawn="1"/>
            </p:nvSpPr>
            <p:spPr bwMode="auto">
              <a:xfrm>
                <a:off x="3371" y="1240"/>
                <a:ext cx="34" cy="55"/>
              </a:xfrm>
              <a:custGeom>
                <a:avLst/>
                <a:gdLst>
                  <a:gd name="T0" fmla="*/ 0 w 69"/>
                  <a:gd name="T1" fmla="*/ 1 h 110"/>
                  <a:gd name="T2" fmla="*/ 0 w 69"/>
                  <a:gd name="T3" fmla="*/ 1 h 110"/>
                  <a:gd name="T4" fmla="*/ 0 w 69"/>
                  <a:gd name="T5" fmla="*/ 1 h 110"/>
                  <a:gd name="T6" fmla="*/ 0 w 69"/>
                  <a:gd name="T7" fmla="*/ 1 h 110"/>
                  <a:gd name="T8" fmla="*/ 0 w 69"/>
                  <a:gd name="T9" fmla="*/ 1 h 110"/>
                  <a:gd name="T10" fmla="*/ 0 w 69"/>
                  <a:gd name="T11" fmla="*/ 1 h 110"/>
                  <a:gd name="T12" fmla="*/ 0 w 69"/>
                  <a:gd name="T13" fmla="*/ 1 h 110"/>
                  <a:gd name="T14" fmla="*/ 0 w 69"/>
                  <a:gd name="T15" fmla="*/ 1 h 110"/>
                  <a:gd name="T16" fmla="*/ 0 w 69"/>
                  <a:gd name="T17" fmla="*/ 1 h 110"/>
                  <a:gd name="T18" fmla="*/ 0 w 69"/>
                  <a:gd name="T19" fmla="*/ 1 h 110"/>
                  <a:gd name="T20" fmla="*/ 0 w 69"/>
                  <a:gd name="T21" fmla="*/ 1 h 110"/>
                  <a:gd name="T22" fmla="*/ 0 w 69"/>
                  <a:gd name="T23" fmla="*/ 1 h 110"/>
                  <a:gd name="T24" fmla="*/ 0 w 69"/>
                  <a:gd name="T25" fmla="*/ 1 h 110"/>
                  <a:gd name="T26" fmla="*/ 0 w 69"/>
                  <a:gd name="T27" fmla="*/ 1 h 110"/>
                  <a:gd name="T28" fmla="*/ 0 w 69"/>
                  <a:gd name="T29" fmla="*/ 1 h 110"/>
                  <a:gd name="T30" fmla="*/ 0 w 69"/>
                  <a:gd name="T31" fmla="*/ 1 h 110"/>
                  <a:gd name="T32" fmla="*/ 0 w 69"/>
                  <a:gd name="T33" fmla="*/ 1 h 110"/>
                  <a:gd name="T34" fmla="*/ 0 w 69"/>
                  <a:gd name="T35" fmla="*/ 1 h 110"/>
                  <a:gd name="T36" fmla="*/ 0 w 69"/>
                  <a:gd name="T37" fmla="*/ 1 h 110"/>
                  <a:gd name="T38" fmla="*/ 0 w 69"/>
                  <a:gd name="T39" fmla="*/ 1 h 110"/>
                  <a:gd name="T40" fmla="*/ 0 w 69"/>
                  <a:gd name="T41" fmla="*/ 1 h 110"/>
                  <a:gd name="T42" fmla="*/ 0 w 69"/>
                  <a:gd name="T43" fmla="*/ 1 h 110"/>
                  <a:gd name="T44" fmla="*/ 0 w 69"/>
                  <a:gd name="T45" fmla="*/ 1 h 110"/>
                  <a:gd name="T46" fmla="*/ 0 w 69"/>
                  <a:gd name="T47" fmla="*/ 1 h 110"/>
                  <a:gd name="T48" fmla="*/ 0 w 69"/>
                  <a:gd name="T49" fmla="*/ 1 h 110"/>
                  <a:gd name="T50" fmla="*/ 0 w 69"/>
                  <a:gd name="T51" fmla="*/ 1 h 110"/>
                  <a:gd name="T52" fmla="*/ 0 w 69"/>
                  <a:gd name="T53" fmla="*/ 1 h 110"/>
                  <a:gd name="T54" fmla="*/ 0 w 69"/>
                  <a:gd name="T55" fmla="*/ 1 h 110"/>
                  <a:gd name="T56" fmla="*/ 0 w 69"/>
                  <a:gd name="T57" fmla="*/ 1 h 110"/>
                  <a:gd name="T58" fmla="*/ 0 w 69"/>
                  <a:gd name="T59" fmla="*/ 1 h 110"/>
                  <a:gd name="T60" fmla="*/ 0 w 69"/>
                  <a:gd name="T61" fmla="*/ 1 h 110"/>
                  <a:gd name="T62" fmla="*/ 0 w 69"/>
                  <a:gd name="T63" fmla="*/ 1 h 110"/>
                  <a:gd name="T64" fmla="*/ 0 w 69"/>
                  <a:gd name="T65" fmla="*/ 1 h 110"/>
                  <a:gd name="T66" fmla="*/ 0 w 69"/>
                  <a:gd name="T67" fmla="*/ 1 h 110"/>
                  <a:gd name="T68" fmla="*/ 0 w 69"/>
                  <a:gd name="T69" fmla="*/ 1 h 110"/>
                  <a:gd name="T70" fmla="*/ 0 w 69"/>
                  <a:gd name="T71" fmla="*/ 1 h 110"/>
                  <a:gd name="T72" fmla="*/ 0 w 69"/>
                  <a:gd name="T73" fmla="*/ 1 h 110"/>
                  <a:gd name="T74" fmla="*/ 0 w 69"/>
                  <a:gd name="T75" fmla="*/ 0 h 110"/>
                  <a:gd name="T76" fmla="*/ 0 w 69"/>
                  <a:gd name="T77" fmla="*/ 0 h 110"/>
                  <a:gd name="T78" fmla="*/ 0 w 69"/>
                  <a:gd name="T79" fmla="*/ 0 h 110"/>
                  <a:gd name="T80" fmla="*/ 0 w 69"/>
                  <a:gd name="T81" fmla="*/ 0 h 110"/>
                  <a:gd name="T82" fmla="*/ 0 w 69"/>
                  <a:gd name="T83" fmla="*/ 1 h 110"/>
                  <a:gd name="T84" fmla="*/ 0 w 69"/>
                  <a:gd name="T85" fmla="*/ 1 h 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" h="110">
                    <a:moveTo>
                      <a:pt x="25" y="4"/>
                    </a:moveTo>
                    <a:lnTo>
                      <a:pt x="23" y="7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1" y="20"/>
                    </a:lnTo>
                    <a:lnTo>
                      <a:pt x="8" y="27"/>
                    </a:lnTo>
                    <a:lnTo>
                      <a:pt x="4" y="37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0" y="68"/>
                    </a:lnTo>
                    <a:lnTo>
                      <a:pt x="1" y="78"/>
                    </a:lnTo>
                    <a:lnTo>
                      <a:pt x="4" y="88"/>
                    </a:lnTo>
                    <a:lnTo>
                      <a:pt x="8" y="96"/>
                    </a:lnTo>
                    <a:lnTo>
                      <a:pt x="12" y="103"/>
                    </a:lnTo>
                    <a:lnTo>
                      <a:pt x="17" y="106"/>
                    </a:lnTo>
                    <a:lnTo>
                      <a:pt x="19" y="108"/>
                    </a:lnTo>
                    <a:lnTo>
                      <a:pt x="23" y="110"/>
                    </a:lnTo>
                    <a:lnTo>
                      <a:pt x="28" y="110"/>
                    </a:lnTo>
                    <a:lnTo>
                      <a:pt x="32" y="110"/>
                    </a:lnTo>
                    <a:lnTo>
                      <a:pt x="34" y="110"/>
                    </a:lnTo>
                    <a:lnTo>
                      <a:pt x="39" y="108"/>
                    </a:lnTo>
                    <a:lnTo>
                      <a:pt x="43" y="106"/>
                    </a:lnTo>
                    <a:lnTo>
                      <a:pt x="48" y="101"/>
                    </a:lnTo>
                    <a:lnTo>
                      <a:pt x="52" y="97"/>
                    </a:lnTo>
                    <a:lnTo>
                      <a:pt x="56" y="90"/>
                    </a:lnTo>
                    <a:lnTo>
                      <a:pt x="61" y="84"/>
                    </a:lnTo>
                    <a:lnTo>
                      <a:pt x="65" y="73"/>
                    </a:lnTo>
                    <a:lnTo>
                      <a:pt x="66" y="67"/>
                    </a:lnTo>
                    <a:lnTo>
                      <a:pt x="67" y="62"/>
                    </a:lnTo>
                    <a:lnTo>
                      <a:pt x="69" y="52"/>
                    </a:lnTo>
                    <a:lnTo>
                      <a:pt x="69" y="41"/>
                    </a:lnTo>
                    <a:lnTo>
                      <a:pt x="67" y="31"/>
                    </a:lnTo>
                    <a:lnTo>
                      <a:pt x="65" y="22"/>
                    </a:lnTo>
                    <a:lnTo>
                      <a:pt x="61" y="13"/>
                    </a:lnTo>
                    <a:lnTo>
                      <a:pt x="56" y="7"/>
                    </a:lnTo>
                    <a:lnTo>
                      <a:pt x="52" y="4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9" y="2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0" name="Freeform 1440"/>
              <p:cNvSpPr>
                <a:spLocks/>
              </p:cNvSpPr>
              <p:nvPr userDrawn="1"/>
            </p:nvSpPr>
            <p:spPr bwMode="auto">
              <a:xfrm>
                <a:off x="3010" y="2056"/>
                <a:ext cx="24" cy="42"/>
              </a:xfrm>
              <a:custGeom>
                <a:avLst/>
                <a:gdLst>
                  <a:gd name="T0" fmla="*/ 0 w 49"/>
                  <a:gd name="T1" fmla="*/ 0 h 86"/>
                  <a:gd name="T2" fmla="*/ 0 w 49"/>
                  <a:gd name="T3" fmla="*/ 0 h 86"/>
                  <a:gd name="T4" fmla="*/ 0 w 49"/>
                  <a:gd name="T5" fmla="*/ 0 h 86"/>
                  <a:gd name="T6" fmla="*/ 0 w 49"/>
                  <a:gd name="T7" fmla="*/ 0 h 86"/>
                  <a:gd name="T8" fmla="*/ 0 w 49"/>
                  <a:gd name="T9" fmla="*/ 0 h 86"/>
                  <a:gd name="T10" fmla="*/ 0 w 49"/>
                  <a:gd name="T11" fmla="*/ 0 h 86"/>
                  <a:gd name="T12" fmla="*/ 0 w 49"/>
                  <a:gd name="T13" fmla="*/ 0 h 86"/>
                  <a:gd name="T14" fmla="*/ 0 w 49"/>
                  <a:gd name="T15" fmla="*/ 0 h 86"/>
                  <a:gd name="T16" fmla="*/ 0 w 49"/>
                  <a:gd name="T17" fmla="*/ 0 h 86"/>
                  <a:gd name="T18" fmla="*/ 0 w 49"/>
                  <a:gd name="T19" fmla="*/ 0 h 86"/>
                  <a:gd name="T20" fmla="*/ 0 w 49"/>
                  <a:gd name="T21" fmla="*/ 0 h 86"/>
                  <a:gd name="T22" fmla="*/ 0 w 49"/>
                  <a:gd name="T23" fmla="*/ 0 h 86"/>
                  <a:gd name="T24" fmla="*/ 0 w 49"/>
                  <a:gd name="T25" fmla="*/ 0 h 86"/>
                  <a:gd name="T26" fmla="*/ 0 w 49"/>
                  <a:gd name="T27" fmla="*/ 0 h 86"/>
                  <a:gd name="T28" fmla="*/ 0 w 49"/>
                  <a:gd name="T29" fmla="*/ 0 h 86"/>
                  <a:gd name="T30" fmla="*/ 0 w 49"/>
                  <a:gd name="T31" fmla="*/ 0 h 86"/>
                  <a:gd name="T32" fmla="*/ 0 w 49"/>
                  <a:gd name="T33" fmla="*/ 0 h 86"/>
                  <a:gd name="T34" fmla="*/ 0 w 49"/>
                  <a:gd name="T35" fmla="*/ 0 h 86"/>
                  <a:gd name="T36" fmla="*/ 0 w 49"/>
                  <a:gd name="T37" fmla="*/ 0 h 86"/>
                  <a:gd name="T38" fmla="*/ 0 w 49"/>
                  <a:gd name="T39" fmla="*/ 0 h 86"/>
                  <a:gd name="T40" fmla="*/ 0 w 49"/>
                  <a:gd name="T41" fmla="*/ 0 h 86"/>
                  <a:gd name="T42" fmla="*/ 0 w 49"/>
                  <a:gd name="T43" fmla="*/ 0 h 86"/>
                  <a:gd name="T44" fmla="*/ 0 w 49"/>
                  <a:gd name="T45" fmla="*/ 0 h 86"/>
                  <a:gd name="T46" fmla="*/ 0 w 49"/>
                  <a:gd name="T47" fmla="*/ 0 h 86"/>
                  <a:gd name="T48" fmla="*/ 0 w 49"/>
                  <a:gd name="T49" fmla="*/ 0 h 86"/>
                  <a:gd name="T50" fmla="*/ 0 w 49"/>
                  <a:gd name="T51" fmla="*/ 0 h 86"/>
                  <a:gd name="T52" fmla="*/ 0 w 49"/>
                  <a:gd name="T53" fmla="*/ 0 h 86"/>
                  <a:gd name="T54" fmla="*/ 0 w 49"/>
                  <a:gd name="T55" fmla="*/ 0 h 86"/>
                  <a:gd name="T56" fmla="*/ 0 w 49"/>
                  <a:gd name="T57" fmla="*/ 0 h 86"/>
                  <a:gd name="T58" fmla="*/ 0 w 49"/>
                  <a:gd name="T59" fmla="*/ 0 h 86"/>
                  <a:gd name="T60" fmla="*/ 0 w 49"/>
                  <a:gd name="T61" fmla="*/ 0 h 86"/>
                  <a:gd name="T62" fmla="*/ 0 w 49"/>
                  <a:gd name="T63" fmla="*/ 0 h 86"/>
                  <a:gd name="T64" fmla="*/ 0 w 49"/>
                  <a:gd name="T65" fmla="*/ 0 h 86"/>
                  <a:gd name="T66" fmla="*/ 0 w 49"/>
                  <a:gd name="T67" fmla="*/ 0 h 86"/>
                  <a:gd name="T68" fmla="*/ 0 w 49"/>
                  <a:gd name="T69" fmla="*/ 0 h 86"/>
                  <a:gd name="T70" fmla="*/ 0 w 49"/>
                  <a:gd name="T71" fmla="*/ 0 h 86"/>
                  <a:gd name="T72" fmla="*/ 0 w 49"/>
                  <a:gd name="T73" fmla="*/ 0 h 86"/>
                  <a:gd name="T74" fmla="*/ 0 w 49"/>
                  <a:gd name="T75" fmla="*/ 0 h 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9" h="86">
                    <a:moveTo>
                      <a:pt x="17" y="2"/>
                    </a:moveTo>
                    <a:lnTo>
                      <a:pt x="14" y="3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6" y="14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3" y="57"/>
                    </a:lnTo>
                    <a:lnTo>
                      <a:pt x="3" y="61"/>
                    </a:lnTo>
                    <a:lnTo>
                      <a:pt x="6" y="68"/>
                    </a:lnTo>
                    <a:lnTo>
                      <a:pt x="10" y="75"/>
                    </a:lnTo>
                    <a:lnTo>
                      <a:pt x="13" y="77"/>
                    </a:lnTo>
                    <a:lnTo>
                      <a:pt x="16" y="80"/>
                    </a:lnTo>
                    <a:lnTo>
                      <a:pt x="18" y="83"/>
                    </a:lnTo>
                    <a:lnTo>
                      <a:pt x="21" y="84"/>
                    </a:lnTo>
                    <a:lnTo>
                      <a:pt x="24" y="84"/>
                    </a:lnTo>
                    <a:lnTo>
                      <a:pt x="27" y="86"/>
                    </a:lnTo>
                    <a:lnTo>
                      <a:pt x="32" y="84"/>
                    </a:lnTo>
                    <a:lnTo>
                      <a:pt x="35" y="83"/>
                    </a:lnTo>
                    <a:lnTo>
                      <a:pt x="39" y="80"/>
                    </a:lnTo>
                    <a:lnTo>
                      <a:pt x="42" y="76"/>
                    </a:lnTo>
                    <a:lnTo>
                      <a:pt x="44" y="71"/>
                    </a:lnTo>
                    <a:lnTo>
                      <a:pt x="46" y="64"/>
                    </a:lnTo>
                    <a:lnTo>
                      <a:pt x="49" y="57"/>
                    </a:lnTo>
                    <a:lnTo>
                      <a:pt x="49" y="49"/>
                    </a:lnTo>
                    <a:lnTo>
                      <a:pt x="49" y="40"/>
                    </a:lnTo>
                    <a:lnTo>
                      <a:pt x="47" y="32"/>
                    </a:lnTo>
                    <a:lnTo>
                      <a:pt x="46" y="24"/>
                    </a:lnTo>
                    <a:lnTo>
                      <a:pt x="43" y="17"/>
                    </a:lnTo>
                    <a:lnTo>
                      <a:pt x="39" y="11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1" name="Freeform 1441"/>
              <p:cNvSpPr>
                <a:spLocks/>
              </p:cNvSpPr>
              <p:nvPr userDrawn="1"/>
            </p:nvSpPr>
            <p:spPr bwMode="auto">
              <a:xfrm>
                <a:off x="3172" y="1689"/>
                <a:ext cx="29" cy="48"/>
              </a:xfrm>
              <a:custGeom>
                <a:avLst/>
                <a:gdLst>
                  <a:gd name="T0" fmla="*/ 1 w 56"/>
                  <a:gd name="T1" fmla="*/ 1 h 96"/>
                  <a:gd name="T2" fmla="*/ 1 w 56"/>
                  <a:gd name="T3" fmla="*/ 1 h 96"/>
                  <a:gd name="T4" fmla="*/ 1 w 56"/>
                  <a:gd name="T5" fmla="*/ 1 h 96"/>
                  <a:gd name="T6" fmla="*/ 1 w 56"/>
                  <a:gd name="T7" fmla="*/ 1 h 96"/>
                  <a:gd name="T8" fmla="*/ 1 w 56"/>
                  <a:gd name="T9" fmla="*/ 1 h 96"/>
                  <a:gd name="T10" fmla="*/ 1 w 56"/>
                  <a:gd name="T11" fmla="*/ 1 h 96"/>
                  <a:gd name="T12" fmla="*/ 0 w 56"/>
                  <a:gd name="T13" fmla="*/ 1 h 96"/>
                  <a:gd name="T14" fmla="*/ 0 w 56"/>
                  <a:gd name="T15" fmla="*/ 1 h 96"/>
                  <a:gd name="T16" fmla="*/ 0 w 56"/>
                  <a:gd name="T17" fmla="*/ 1 h 96"/>
                  <a:gd name="T18" fmla="*/ 1 w 56"/>
                  <a:gd name="T19" fmla="*/ 1 h 96"/>
                  <a:gd name="T20" fmla="*/ 1 w 56"/>
                  <a:gd name="T21" fmla="*/ 1 h 96"/>
                  <a:gd name="T22" fmla="*/ 1 w 56"/>
                  <a:gd name="T23" fmla="*/ 1 h 96"/>
                  <a:gd name="T24" fmla="*/ 1 w 56"/>
                  <a:gd name="T25" fmla="*/ 1 h 96"/>
                  <a:gd name="T26" fmla="*/ 1 w 56"/>
                  <a:gd name="T27" fmla="*/ 1 h 96"/>
                  <a:gd name="T28" fmla="*/ 1 w 56"/>
                  <a:gd name="T29" fmla="*/ 1 h 96"/>
                  <a:gd name="T30" fmla="*/ 1 w 56"/>
                  <a:gd name="T31" fmla="*/ 1 h 96"/>
                  <a:gd name="T32" fmla="*/ 1 w 56"/>
                  <a:gd name="T33" fmla="*/ 1 h 96"/>
                  <a:gd name="T34" fmla="*/ 1 w 56"/>
                  <a:gd name="T35" fmla="*/ 1 h 96"/>
                  <a:gd name="T36" fmla="*/ 1 w 56"/>
                  <a:gd name="T37" fmla="*/ 1 h 96"/>
                  <a:gd name="T38" fmla="*/ 1 w 56"/>
                  <a:gd name="T39" fmla="*/ 1 h 96"/>
                  <a:gd name="T40" fmla="*/ 1 w 56"/>
                  <a:gd name="T41" fmla="*/ 1 h 96"/>
                  <a:gd name="T42" fmla="*/ 1 w 56"/>
                  <a:gd name="T43" fmla="*/ 1 h 96"/>
                  <a:gd name="T44" fmla="*/ 1 w 56"/>
                  <a:gd name="T45" fmla="*/ 1 h 96"/>
                  <a:gd name="T46" fmla="*/ 1 w 56"/>
                  <a:gd name="T47" fmla="*/ 1 h 96"/>
                  <a:gd name="T48" fmla="*/ 1 w 56"/>
                  <a:gd name="T49" fmla="*/ 1 h 96"/>
                  <a:gd name="T50" fmla="*/ 1 w 56"/>
                  <a:gd name="T51" fmla="*/ 1 h 96"/>
                  <a:gd name="T52" fmla="*/ 1 w 56"/>
                  <a:gd name="T53" fmla="*/ 1 h 96"/>
                  <a:gd name="T54" fmla="*/ 1 w 56"/>
                  <a:gd name="T55" fmla="*/ 1 h 96"/>
                  <a:gd name="T56" fmla="*/ 1 w 56"/>
                  <a:gd name="T57" fmla="*/ 1 h 96"/>
                  <a:gd name="T58" fmla="*/ 1 w 56"/>
                  <a:gd name="T59" fmla="*/ 1 h 96"/>
                  <a:gd name="T60" fmla="*/ 1 w 56"/>
                  <a:gd name="T61" fmla="*/ 1 h 96"/>
                  <a:gd name="T62" fmla="*/ 1 w 56"/>
                  <a:gd name="T63" fmla="*/ 1 h 96"/>
                  <a:gd name="T64" fmla="*/ 1 w 56"/>
                  <a:gd name="T65" fmla="*/ 1 h 96"/>
                  <a:gd name="T66" fmla="*/ 1 w 56"/>
                  <a:gd name="T67" fmla="*/ 1 h 96"/>
                  <a:gd name="T68" fmla="*/ 1 w 56"/>
                  <a:gd name="T69" fmla="*/ 1 h 96"/>
                  <a:gd name="T70" fmla="*/ 1 w 56"/>
                  <a:gd name="T71" fmla="*/ 0 h 96"/>
                  <a:gd name="T72" fmla="*/ 1 w 56"/>
                  <a:gd name="T73" fmla="*/ 0 h 96"/>
                  <a:gd name="T74" fmla="*/ 1 w 56"/>
                  <a:gd name="T75" fmla="*/ 1 h 9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" h="96">
                    <a:moveTo>
                      <a:pt x="19" y="2"/>
                    </a:moveTo>
                    <a:lnTo>
                      <a:pt x="15" y="5"/>
                    </a:lnTo>
                    <a:lnTo>
                      <a:pt x="12" y="9"/>
                    </a:lnTo>
                    <a:lnTo>
                      <a:pt x="8" y="13"/>
                    </a:lnTo>
                    <a:lnTo>
                      <a:pt x="5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1" y="64"/>
                    </a:lnTo>
                    <a:lnTo>
                      <a:pt x="3" y="72"/>
                    </a:lnTo>
                    <a:lnTo>
                      <a:pt x="5" y="79"/>
                    </a:lnTo>
                    <a:lnTo>
                      <a:pt x="10" y="86"/>
                    </a:lnTo>
                    <a:lnTo>
                      <a:pt x="14" y="90"/>
                    </a:lnTo>
                    <a:lnTo>
                      <a:pt x="16" y="92"/>
                    </a:lnTo>
                    <a:lnTo>
                      <a:pt x="22" y="96"/>
                    </a:lnTo>
                    <a:lnTo>
                      <a:pt x="26" y="96"/>
                    </a:lnTo>
                    <a:lnTo>
                      <a:pt x="29" y="96"/>
                    </a:lnTo>
                    <a:lnTo>
                      <a:pt x="36" y="93"/>
                    </a:lnTo>
                    <a:lnTo>
                      <a:pt x="40" y="90"/>
                    </a:lnTo>
                    <a:lnTo>
                      <a:pt x="44" y="88"/>
                    </a:lnTo>
                    <a:lnTo>
                      <a:pt x="47" y="82"/>
                    </a:lnTo>
                    <a:lnTo>
                      <a:pt x="49" y="77"/>
                    </a:lnTo>
                    <a:lnTo>
                      <a:pt x="54" y="68"/>
                    </a:lnTo>
                    <a:lnTo>
                      <a:pt x="55" y="59"/>
                    </a:lnTo>
                    <a:lnTo>
                      <a:pt x="56" y="50"/>
                    </a:lnTo>
                    <a:lnTo>
                      <a:pt x="56" y="41"/>
                    </a:lnTo>
                    <a:lnTo>
                      <a:pt x="55" y="31"/>
                    </a:lnTo>
                    <a:lnTo>
                      <a:pt x="52" y="23"/>
                    </a:lnTo>
                    <a:lnTo>
                      <a:pt x="49" y="16"/>
                    </a:lnTo>
                    <a:lnTo>
                      <a:pt x="45" y="9"/>
                    </a:lnTo>
                    <a:lnTo>
                      <a:pt x="43" y="6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2" name="Freeform 1442"/>
              <p:cNvSpPr>
                <a:spLocks/>
              </p:cNvSpPr>
              <p:nvPr userDrawn="1"/>
            </p:nvSpPr>
            <p:spPr bwMode="auto">
              <a:xfrm>
                <a:off x="3087" y="1882"/>
                <a:ext cx="26" cy="44"/>
              </a:xfrm>
              <a:custGeom>
                <a:avLst/>
                <a:gdLst>
                  <a:gd name="T0" fmla="*/ 0 w 53"/>
                  <a:gd name="T1" fmla="*/ 0 h 89"/>
                  <a:gd name="T2" fmla="*/ 0 w 53"/>
                  <a:gd name="T3" fmla="*/ 0 h 89"/>
                  <a:gd name="T4" fmla="*/ 0 w 53"/>
                  <a:gd name="T5" fmla="*/ 0 h 89"/>
                  <a:gd name="T6" fmla="*/ 0 w 53"/>
                  <a:gd name="T7" fmla="*/ 0 h 89"/>
                  <a:gd name="T8" fmla="*/ 0 w 53"/>
                  <a:gd name="T9" fmla="*/ 0 h 89"/>
                  <a:gd name="T10" fmla="*/ 0 w 53"/>
                  <a:gd name="T11" fmla="*/ 0 h 89"/>
                  <a:gd name="T12" fmla="*/ 0 w 53"/>
                  <a:gd name="T13" fmla="*/ 0 h 89"/>
                  <a:gd name="T14" fmla="*/ 0 w 53"/>
                  <a:gd name="T15" fmla="*/ 0 h 89"/>
                  <a:gd name="T16" fmla="*/ 0 w 53"/>
                  <a:gd name="T17" fmla="*/ 0 h 89"/>
                  <a:gd name="T18" fmla="*/ 0 w 53"/>
                  <a:gd name="T19" fmla="*/ 0 h 89"/>
                  <a:gd name="T20" fmla="*/ 0 w 53"/>
                  <a:gd name="T21" fmla="*/ 0 h 89"/>
                  <a:gd name="T22" fmla="*/ 0 w 53"/>
                  <a:gd name="T23" fmla="*/ 0 h 89"/>
                  <a:gd name="T24" fmla="*/ 0 w 53"/>
                  <a:gd name="T25" fmla="*/ 0 h 89"/>
                  <a:gd name="T26" fmla="*/ 0 w 53"/>
                  <a:gd name="T27" fmla="*/ 0 h 89"/>
                  <a:gd name="T28" fmla="*/ 0 w 53"/>
                  <a:gd name="T29" fmla="*/ 0 h 89"/>
                  <a:gd name="T30" fmla="*/ 0 w 53"/>
                  <a:gd name="T31" fmla="*/ 0 h 89"/>
                  <a:gd name="T32" fmla="*/ 0 w 53"/>
                  <a:gd name="T33" fmla="*/ 0 h 89"/>
                  <a:gd name="T34" fmla="*/ 0 w 53"/>
                  <a:gd name="T35" fmla="*/ 0 h 89"/>
                  <a:gd name="T36" fmla="*/ 0 w 53"/>
                  <a:gd name="T37" fmla="*/ 0 h 89"/>
                  <a:gd name="T38" fmla="*/ 0 w 53"/>
                  <a:gd name="T39" fmla="*/ 0 h 89"/>
                  <a:gd name="T40" fmla="*/ 0 w 53"/>
                  <a:gd name="T41" fmla="*/ 0 h 89"/>
                  <a:gd name="T42" fmla="*/ 0 w 53"/>
                  <a:gd name="T43" fmla="*/ 0 h 89"/>
                  <a:gd name="T44" fmla="*/ 0 w 53"/>
                  <a:gd name="T45" fmla="*/ 0 h 89"/>
                  <a:gd name="T46" fmla="*/ 0 w 53"/>
                  <a:gd name="T47" fmla="*/ 0 h 89"/>
                  <a:gd name="T48" fmla="*/ 0 w 53"/>
                  <a:gd name="T49" fmla="*/ 0 h 89"/>
                  <a:gd name="T50" fmla="*/ 0 w 53"/>
                  <a:gd name="T51" fmla="*/ 0 h 89"/>
                  <a:gd name="T52" fmla="*/ 0 w 53"/>
                  <a:gd name="T53" fmla="*/ 0 h 89"/>
                  <a:gd name="T54" fmla="*/ 0 w 53"/>
                  <a:gd name="T55" fmla="*/ 0 h 89"/>
                  <a:gd name="T56" fmla="*/ 0 w 53"/>
                  <a:gd name="T57" fmla="*/ 0 h 89"/>
                  <a:gd name="T58" fmla="*/ 0 w 53"/>
                  <a:gd name="T59" fmla="*/ 0 h 89"/>
                  <a:gd name="T60" fmla="*/ 0 w 53"/>
                  <a:gd name="T61" fmla="*/ 0 h 89"/>
                  <a:gd name="T62" fmla="*/ 0 w 53"/>
                  <a:gd name="T63" fmla="*/ 0 h 89"/>
                  <a:gd name="T64" fmla="*/ 0 w 53"/>
                  <a:gd name="T65" fmla="*/ 0 h 89"/>
                  <a:gd name="T66" fmla="*/ 0 w 53"/>
                  <a:gd name="T67" fmla="*/ 0 h 89"/>
                  <a:gd name="T68" fmla="*/ 0 w 53"/>
                  <a:gd name="T69" fmla="*/ 0 h 89"/>
                  <a:gd name="T70" fmla="*/ 0 w 53"/>
                  <a:gd name="T71" fmla="*/ 0 h 89"/>
                  <a:gd name="T72" fmla="*/ 0 w 53"/>
                  <a:gd name="T73" fmla="*/ 0 h 89"/>
                  <a:gd name="T74" fmla="*/ 0 w 53"/>
                  <a:gd name="T75" fmla="*/ 0 h 89"/>
                  <a:gd name="T76" fmla="*/ 0 w 53"/>
                  <a:gd name="T77" fmla="*/ 0 h 89"/>
                  <a:gd name="T78" fmla="*/ 0 w 53"/>
                  <a:gd name="T79" fmla="*/ 0 h 89"/>
                  <a:gd name="T80" fmla="*/ 0 w 53"/>
                  <a:gd name="T81" fmla="*/ 0 h 89"/>
                  <a:gd name="T82" fmla="*/ 0 w 53"/>
                  <a:gd name="T83" fmla="*/ 0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89">
                    <a:moveTo>
                      <a:pt x="20" y="1"/>
                    </a:moveTo>
                    <a:lnTo>
                      <a:pt x="16" y="2"/>
                    </a:lnTo>
                    <a:lnTo>
                      <a:pt x="11" y="6"/>
                    </a:lnTo>
                    <a:lnTo>
                      <a:pt x="9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2" y="3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5" y="66"/>
                    </a:lnTo>
                    <a:lnTo>
                      <a:pt x="6" y="68"/>
                    </a:lnTo>
                    <a:lnTo>
                      <a:pt x="7" y="72"/>
                    </a:lnTo>
                    <a:lnTo>
                      <a:pt x="11" y="79"/>
                    </a:lnTo>
                    <a:lnTo>
                      <a:pt x="14" y="82"/>
                    </a:lnTo>
                    <a:lnTo>
                      <a:pt x="17" y="85"/>
                    </a:lnTo>
                    <a:lnTo>
                      <a:pt x="20" y="86"/>
                    </a:lnTo>
                    <a:lnTo>
                      <a:pt x="22" y="88"/>
                    </a:lnTo>
                    <a:lnTo>
                      <a:pt x="28" y="89"/>
                    </a:lnTo>
                    <a:lnTo>
                      <a:pt x="31" y="89"/>
                    </a:lnTo>
                    <a:lnTo>
                      <a:pt x="33" y="88"/>
                    </a:lnTo>
                    <a:lnTo>
                      <a:pt x="38" y="85"/>
                    </a:lnTo>
                    <a:lnTo>
                      <a:pt x="42" y="82"/>
                    </a:lnTo>
                    <a:lnTo>
                      <a:pt x="44" y="78"/>
                    </a:lnTo>
                    <a:lnTo>
                      <a:pt x="47" y="72"/>
                    </a:lnTo>
                    <a:lnTo>
                      <a:pt x="50" y="64"/>
                    </a:lnTo>
                    <a:lnTo>
                      <a:pt x="51" y="56"/>
                    </a:lnTo>
                    <a:lnTo>
                      <a:pt x="53" y="48"/>
                    </a:lnTo>
                    <a:lnTo>
                      <a:pt x="53" y="39"/>
                    </a:lnTo>
                    <a:lnTo>
                      <a:pt x="51" y="31"/>
                    </a:lnTo>
                    <a:lnTo>
                      <a:pt x="50" y="23"/>
                    </a:lnTo>
                    <a:lnTo>
                      <a:pt x="49" y="19"/>
                    </a:lnTo>
                    <a:lnTo>
                      <a:pt x="46" y="15"/>
                    </a:lnTo>
                    <a:lnTo>
                      <a:pt x="43" y="9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3" name="Freeform 1443"/>
              <p:cNvSpPr>
                <a:spLocks/>
              </p:cNvSpPr>
              <p:nvPr userDrawn="1"/>
            </p:nvSpPr>
            <p:spPr bwMode="auto">
              <a:xfrm>
                <a:off x="3266" y="1477"/>
                <a:ext cx="31" cy="51"/>
              </a:xfrm>
              <a:custGeom>
                <a:avLst/>
                <a:gdLst>
                  <a:gd name="T0" fmla="*/ 1 w 62"/>
                  <a:gd name="T1" fmla="*/ 0 h 103"/>
                  <a:gd name="T2" fmla="*/ 1 w 62"/>
                  <a:gd name="T3" fmla="*/ 0 h 103"/>
                  <a:gd name="T4" fmla="*/ 1 w 62"/>
                  <a:gd name="T5" fmla="*/ 0 h 103"/>
                  <a:gd name="T6" fmla="*/ 1 w 62"/>
                  <a:gd name="T7" fmla="*/ 0 h 103"/>
                  <a:gd name="T8" fmla="*/ 1 w 62"/>
                  <a:gd name="T9" fmla="*/ 0 h 103"/>
                  <a:gd name="T10" fmla="*/ 1 w 62"/>
                  <a:gd name="T11" fmla="*/ 0 h 103"/>
                  <a:gd name="T12" fmla="*/ 1 w 62"/>
                  <a:gd name="T13" fmla="*/ 0 h 103"/>
                  <a:gd name="T14" fmla="*/ 0 w 62"/>
                  <a:gd name="T15" fmla="*/ 0 h 103"/>
                  <a:gd name="T16" fmla="*/ 0 w 62"/>
                  <a:gd name="T17" fmla="*/ 0 h 103"/>
                  <a:gd name="T18" fmla="*/ 0 w 62"/>
                  <a:gd name="T19" fmla="*/ 0 h 103"/>
                  <a:gd name="T20" fmla="*/ 1 w 62"/>
                  <a:gd name="T21" fmla="*/ 0 h 103"/>
                  <a:gd name="T22" fmla="*/ 1 w 62"/>
                  <a:gd name="T23" fmla="*/ 0 h 103"/>
                  <a:gd name="T24" fmla="*/ 1 w 62"/>
                  <a:gd name="T25" fmla="*/ 0 h 103"/>
                  <a:gd name="T26" fmla="*/ 1 w 62"/>
                  <a:gd name="T27" fmla="*/ 0 h 103"/>
                  <a:gd name="T28" fmla="*/ 1 w 62"/>
                  <a:gd name="T29" fmla="*/ 0 h 103"/>
                  <a:gd name="T30" fmla="*/ 1 w 62"/>
                  <a:gd name="T31" fmla="*/ 0 h 103"/>
                  <a:gd name="T32" fmla="*/ 1 w 62"/>
                  <a:gd name="T33" fmla="*/ 0 h 103"/>
                  <a:gd name="T34" fmla="*/ 1 w 62"/>
                  <a:gd name="T35" fmla="*/ 0 h 103"/>
                  <a:gd name="T36" fmla="*/ 1 w 62"/>
                  <a:gd name="T37" fmla="*/ 0 h 103"/>
                  <a:gd name="T38" fmla="*/ 1 w 62"/>
                  <a:gd name="T39" fmla="*/ 0 h 103"/>
                  <a:gd name="T40" fmla="*/ 1 w 62"/>
                  <a:gd name="T41" fmla="*/ 0 h 103"/>
                  <a:gd name="T42" fmla="*/ 1 w 62"/>
                  <a:gd name="T43" fmla="*/ 0 h 103"/>
                  <a:gd name="T44" fmla="*/ 1 w 62"/>
                  <a:gd name="T45" fmla="*/ 0 h 103"/>
                  <a:gd name="T46" fmla="*/ 1 w 62"/>
                  <a:gd name="T47" fmla="*/ 0 h 103"/>
                  <a:gd name="T48" fmla="*/ 1 w 62"/>
                  <a:gd name="T49" fmla="*/ 0 h 103"/>
                  <a:gd name="T50" fmla="*/ 1 w 62"/>
                  <a:gd name="T51" fmla="*/ 0 h 103"/>
                  <a:gd name="T52" fmla="*/ 1 w 62"/>
                  <a:gd name="T53" fmla="*/ 0 h 103"/>
                  <a:gd name="T54" fmla="*/ 1 w 62"/>
                  <a:gd name="T55" fmla="*/ 0 h 103"/>
                  <a:gd name="T56" fmla="*/ 1 w 62"/>
                  <a:gd name="T57" fmla="*/ 0 h 103"/>
                  <a:gd name="T58" fmla="*/ 1 w 62"/>
                  <a:gd name="T59" fmla="*/ 0 h 103"/>
                  <a:gd name="T60" fmla="*/ 1 w 62"/>
                  <a:gd name="T61" fmla="*/ 0 h 103"/>
                  <a:gd name="T62" fmla="*/ 1 w 62"/>
                  <a:gd name="T63" fmla="*/ 0 h 103"/>
                  <a:gd name="T64" fmla="*/ 1 w 62"/>
                  <a:gd name="T65" fmla="*/ 0 h 103"/>
                  <a:gd name="T66" fmla="*/ 1 w 62"/>
                  <a:gd name="T67" fmla="*/ 0 h 103"/>
                  <a:gd name="T68" fmla="*/ 1 w 62"/>
                  <a:gd name="T69" fmla="*/ 0 h 103"/>
                  <a:gd name="T70" fmla="*/ 1 w 62"/>
                  <a:gd name="T71" fmla="*/ 0 h 103"/>
                  <a:gd name="T72" fmla="*/ 1 w 62"/>
                  <a:gd name="T73" fmla="*/ 0 h 103"/>
                  <a:gd name="T74" fmla="*/ 1 w 62"/>
                  <a:gd name="T75" fmla="*/ 0 h 103"/>
                  <a:gd name="T76" fmla="*/ 1 w 62"/>
                  <a:gd name="T77" fmla="*/ 0 h 103"/>
                  <a:gd name="T78" fmla="*/ 1 w 62"/>
                  <a:gd name="T79" fmla="*/ 0 h 10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2" h="103">
                    <a:moveTo>
                      <a:pt x="23" y="4"/>
                    </a:move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7" y="23"/>
                    </a:lnTo>
                    <a:lnTo>
                      <a:pt x="4" y="33"/>
                    </a:lnTo>
                    <a:lnTo>
                      <a:pt x="1" y="42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1" y="71"/>
                    </a:lnTo>
                    <a:lnTo>
                      <a:pt x="4" y="79"/>
                    </a:lnTo>
                    <a:lnTo>
                      <a:pt x="7" y="88"/>
                    </a:lnTo>
                    <a:lnTo>
                      <a:pt x="12" y="95"/>
                    </a:lnTo>
                    <a:lnTo>
                      <a:pt x="15" y="97"/>
                    </a:lnTo>
                    <a:lnTo>
                      <a:pt x="18" y="100"/>
                    </a:lnTo>
                    <a:lnTo>
                      <a:pt x="22" y="101"/>
                    </a:lnTo>
                    <a:lnTo>
                      <a:pt x="25" y="103"/>
                    </a:lnTo>
                    <a:lnTo>
                      <a:pt x="32" y="103"/>
                    </a:lnTo>
                    <a:lnTo>
                      <a:pt x="36" y="101"/>
                    </a:lnTo>
                    <a:lnTo>
                      <a:pt x="40" y="100"/>
                    </a:lnTo>
                    <a:lnTo>
                      <a:pt x="44" y="96"/>
                    </a:lnTo>
                    <a:lnTo>
                      <a:pt x="48" y="92"/>
                    </a:lnTo>
                    <a:lnTo>
                      <a:pt x="52" y="86"/>
                    </a:lnTo>
                    <a:lnTo>
                      <a:pt x="55" y="79"/>
                    </a:lnTo>
                    <a:lnTo>
                      <a:pt x="59" y="71"/>
                    </a:lnTo>
                    <a:lnTo>
                      <a:pt x="61" y="60"/>
                    </a:lnTo>
                    <a:lnTo>
                      <a:pt x="62" y="51"/>
                    </a:lnTo>
                    <a:lnTo>
                      <a:pt x="62" y="41"/>
                    </a:lnTo>
                    <a:lnTo>
                      <a:pt x="61" y="31"/>
                    </a:lnTo>
                    <a:lnTo>
                      <a:pt x="59" y="23"/>
                    </a:lnTo>
                    <a:lnTo>
                      <a:pt x="55" y="15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4" name="Freeform 1444"/>
              <p:cNvSpPr>
                <a:spLocks/>
              </p:cNvSpPr>
              <p:nvPr userDrawn="1"/>
            </p:nvSpPr>
            <p:spPr bwMode="auto">
              <a:xfrm>
                <a:off x="3035" y="1999"/>
                <a:ext cx="25" cy="44"/>
              </a:xfrm>
              <a:custGeom>
                <a:avLst/>
                <a:gdLst>
                  <a:gd name="T0" fmla="*/ 1 w 49"/>
                  <a:gd name="T1" fmla="*/ 1 h 86"/>
                  <a:gd name="T2" fmla="*/ 1 w 49"/>
                  <a:gd name="T3" fmla="*/ 1 h 86"/>
                  <a:gd name="T4" fmla="*/ 1 w 49"/>
                  <a:gd name="T5" fmla="*/ 1 h 86"/>
                  <a:gd name="T6" fmla="*/ 1 w 49"/>
                  <a:gd name="T7" fmla="*/ 1 h 86"/>
                  <a:gd name="T8" fmla="*/ 1 w 49"/>
                  <a:gd name="T9" fmla="*/ 1 h 86"/>
                  <a:gd name="T10" fmla="*/ 1 w 49"/>
                  <a:gd name="T11" fmla="*/ 1 h 86"/>
                  <a:gd name="T12" fmla="*/ 1 w 49"/>
                  <a:gd name="T13" fmla="*/ 1 h 86"/>
                  <a:gd name="T14" fmla="*/ 0 w 49"/>
                  <a:gd name="T15" fmla="*/ 1 h 86"/>
                  <a:gd name="T16" fmla="*/ 0 w 49"/>
                  <a:gd name="T17" fmla="*/ 1 h 86"/>
                  <a:gd name="T18" fmla="*/ 1 w 49"/>
                  <a:gd name="T19" fmla="*/ 1 h 86"/>
                  <a:gd name="T20" fmla="*/ 1 w 49"/>
                  <a:gd name="T21" fmla="*/ 1 h 86"/>
                  <a:gd name="T22" fmla="*/ 1 w 49"/>
                  <a:gd name="T23" fmla="*/ 1 h 86"/>
                  <a:gd name="T24" fmla="*/ 1 w 49"/>
                  <a:gd name="T25" fmla="*/ 1 h 86"/>
                  <a:gd name="T26" fmla="*/ 1 w 49"/>
                  <a:gd name="T27" fmla="*/ 1 h 86"/>
                  <a:gd name="T28" fmla="*/ 1 w 49"/>
                  <a:gd name="T29" fmla="*/ 1 h 86"/>
                  <a:gd name="T30" fmla="*/ 1 w 49"/>
                  <a:gd name="T31" fmla="*/ 1 h 86"/>
                  <a:gd name="T32" fmla="*/ 1 w 49"/>
                  <a:gd name="T33" fmla="*/ 1 h 86"/>
                  <a:gd name="T34" fmla="*/ 1 w 49"/>
                  <a:gd name="T35" fmla="*/ 1 h 86"/>
                  <a:gd name="T36" fmla="*/ 1 w 49"/>
                  <a:gd name="T37" fmla="*/ 1 h 86"/>
                  <a:gd name="T38" fmla="*/ 1 w 49"/>
                  <a:gd name="T39" fmla="*/ 1 h 86"/>
                  <a:gd name="T40" fmla="*/ 1 w 49"/>
                  <a:gd name="T41" fmla="*/ 1 h 86"/>
                  <a:gd name="T42" fmla="*/ 1 w 49"/>
                  <a:gd name="T43" fmla="*/ 1 h 86"/>
                  <a:gd name="T44" fmla="*/ 1 w 49"/>
                  <a:gd name="T45" fmla="*/ 1 h 86"/>
                  <a:gd name="T46" fmla="*/ 1 w 49"/>
                  <a:gd name="T47" fmla="*/ 1 h 86"/>
                  <a:gd name="T48" fmla="*/ 1 w 49"/>
                  <a:gd name="T49" fmla="*/ 1 h 86"/>
                  <a:gd name="T50" fmla="*/ 1 w 49"/>
                  <a:gd name="T51" fmla="*/ 1 h 86"/>
                  <a:gd name="T52" fmla="*/ 1 w 49"/>
                  <a:gd name="T53" fmla="*/ 1 h 86"/>
                  <a:gd name="T54" fmla="*/ 1 w 49"/>
                  <a:gd name="T55" fmla="*/ 1 h 86"/>
                  <a:gd name="T56" fmla="*/ 1 w 49"/>
                  <a:gd name="T57" fmla="*/ 1 h 86"/>
                  <a:gd name="T58" fmla="*/ 1 w 49"/>
                  <a:gd name="T59" fmla="*/ 1 h 86"/>
                  <a:gd name="T60" fmla="*/ 1 w 49"/>
                  <a:gd name="T61" fmla="*/ 1 h 86"/>
                  <a:gd name="T62" fmla="*/ 1 w 49"/>
                  <a:gd name="T63" fmla="*/ 1 h 86"/>
                  <a:gd name="T64" fmla="*/ 1 w 49"/>
                  <a:gd name="T65" fmla="*/ 1 h 86"/>
                  <a:gd name="T66" fmla="*/ 1 w 49"/>
                  <a:gd name="T67" fmla="*/ 0 h 86"/>
                  <a:gd name="T68" fmla="*/ 1 w 49"/>
                  <a:gd name="T69" fmla="*/ 0 h 86"/>
                  <a:gd name="T70" fmla="*/ 1 w 49"/>
                  <a:gd name="T71" fmla="*/ 1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9" h="86">
                    <a:moveTo>
                      <a:pt x="18" y="1"/>
                    </a:moveTo>
                    <a:lnTo>
                      <a:pt x="14" y="4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2" y="79"/>
                    </a:lnTo>
                    <a:lnTo>
                      <a:pt x="15" y="82"/>
                    </a:lnTo>
                    <a:lnTo>
                      <a:pt x="21" y="85"/>
                    </a:lnTo>
                    <a:lnTo>
                      <a:pt x="26" y="86"/>
                    </a:lnTo>
                    <a:lnTo>
                      <a:pt x="32" y="85"/>
                    </a:lnTo>
                    <a:lnTo>
                      <a:pt x="34" y="85"/>
                    </a:lnTo>
                    <a:lnTo>
                      <a:pt x="36" y="84"/>
                    </a:lnTo>
                    <a:lnTo>
                      <a:pt x="38" y="81"/>
                    </a:lnTo>
                    <a:lnTo>
                      <a:pt x="43" y="77"/>
                    </a:lnTo>
                    <a:lnTo>
                      <a:pt x="45" y="71"/>
                    </a:lnTo>
                    <a:lnTo>
                      <a:pt x="47" y="64"/>
                    </a:lnTo>
                    <a:lnTo>
                      <a:pt x="49" y="56"/>
                    </a:lnTo>
                    <a:lnTo>
                      <a:pt x="49" y="48"/>
                    </a:lnTo>
                    <a:lnTo>
                      <a:pt x="49" y="40"/>
                    </a:lnTo>
                    <a:lnTo>
                      <a:pt x="48" y="31"/>
                    </a:lnTo>
                    <a:lnTo>
                      <a:pt x="47" y="24"/>
                    </a:lnTo>
                    <a:lnTo>
                      <a:pt x="44" y="16"/>
                    </a:lnTo>
                    <a:lnTo>
                      <a:pt x="40" y="11"/>
                    </a:lnTo>
                    <a:lnTo>
                      <a:pt x="34" y="4"/>
                    </a:lnTo>
                    <a:lnTo>
                      <a:pt x="29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5" name="Freeform 1445"/>
              <p:cNvSpPr>
                <a:spLocks/>
              </p:cNvSpPr>
              <p:nvPr userDrawn="1"/>
            </p:nvSpPr>
            <p:spPr bwMode="auto">
              <a:xfrm>
                <a:off x="3203" y="1621"/>
                <a:ext cx="29" cy="49"/>
              </a:xfrm>
              <a:custGeom>
                <a:avLst/>
                <a:gdLst>
                  <a:gd name="T0" fmla="*/ 1 w 58"/>
                  <a:gd name="T1" fmla="*/ 1 h 98"/>
                  <a:gd name="T2" fmla="*/ 1 w 58"/>
                  <a:gd name="T3" fmla="*/ 1 h 98"/>
                  <a:gd name="T4" fmla="*/ 1 w 58"/>
                  <a:gd name="T5" fmla="*/ 1 h 98"/>
                  <a:gd name="T6" fmla="*/ 1 w 58"/>
                  <a:gd name="T7" fmla="*/ 1 h 98"/>
                  <a:gd name="T8" fmla="*/ 1 w 58"/>
                  <a:gd name="T9" fmla="*/ 1 h 98"/>
                  <a:gd name="T10" fmla="*/ 1 w 58"/>
                  <a:gd name="T11" fmla="*/ 1 h 98"/>
                  <a:gd name="T12" fmla="*/ 1 w 58"/>
                  <a:gd name="T13" fmla="*/ 1 h 98"/>
                  <a:gd name="T14" fmla="*/ 1 w 58"/>
                  <a:gd name="T15" fmla="*/ 1 h 98"/>
                  <a:gd name="T16" fmla="*/ 0 w 58"/>
                  <a:gd name="T17" fmla="*/ 1 h 98"/>
                  <a:gd name="T18" fmla="*/ 0 w 58"/>
                  <a:gd name="T19" fmla="*/ 1 h 98"/>
                  <a:gd name="T20" fmla="*/ 0 w 58"/>
                  <a:gd name="T21" fmla="*/ 1 h 98"/>
                  <a:gd name="T22" fmla="*/ 1 w 58"/>
                  <a:gd name="T23" fmla="*/ 1 h 98"/>
                  <a:gd name="T24" fmla="*/ 1 w 58"/>
                  <a:gd name="T25" fmla="*/ 1 h 98"/>
                  <a:gd name="T26" fmla="*/ 1 w 58"/>
                  <a:gd name="T27" fmla="*/ 1 h 98"/>
                  <a:gd name="T28" fmla="*/ 1 w 58"/>
                  <a:gd name="T29" fmla="*/ 1 h 98"/>
                  <a:gd name="T30" fmla="*/ 1 w 58"/>
                  <a:gd name="T31" fmla="*/ 1 h 98"/>
                  <a:gd name="T32" fmla="*/ 1 w 58"/>
                  <a:gd name="T33" fmla="*/ 1 h 98"/>
                  <a:gd name="T34" fmla="*/ 1 w 58"/>
                  <a:gd name="T35" fmla="*/ 1 h 98"/>
                  <a:gd name="T36" fmla="*/ 1 w 58"/>
                  <a:gd name="T37" fmla="*/ 1 h 98"/>
                  <a:gd name="T38" fmla="*/ 1 w 58"/>
                  <a:gd name="T39" fmla="*/ 1 h 98"/>
                  <a:gd name="T40" fmla="*/ 1 w 58"/>
                  <a:gd name="T41" fmla="*/ 1 h 98"/>
                  <a:gd name="T42" fmla="*/ 1 w 58"/>
                  <a:gd name="T43" fmla="*/ 1 h 98"/>
                  <a:gd name="T44" fmla="*/ 1 w 58"/>
                  <a:gd name="T45" fmla="*/ 1 h 98"/>
                  <a:gd name="T46" fmla="*/ 1 w 58"/>
                  <a:gd name="T47" fmla="*/ 1 h 98"/>
                  <a:gd name="T48" fmla="*/ 1 w 58"/>
                  <a:gd name="T49" fmla="*/ 1 h 98"/>
                  <a:gd name="T50" fmla="*/ 1 w 58"/>
                  <a:gd name="T51" fmla="*/ 1 h 98"/>
                  <a:gd name="T52" fmla="*/ 1 w 58"/>
                  <a:gd name="T53" fmla="*/ 1 h 98"/>
                  <a:gd name="T54" fmla="*/ 1 w 58"/>
                  <a:gd name="T55" fmla="*/ 1 h 98"/>
                  <a:gd name="T56" fmla="*/ 1 w 58"/>
                  <a:gd name="T57" fmla="*/ 1 h 98"/>
                  <a:gd name="T58" fmla="*/ 1 w 58"/>
                  <a:gd name="T59" fmla="*/ 1 h 98"/>
                  <a:gd name="T60" fmla="*/ 1 w 58"/>
                  <a:gd name="T61" fmla="*/ 1 h 98"/>
                  <a:gd name="T62" fmla="*/ 1 w 58"/>
                  <a:gd name="T63" fmla="*/ 1 h 98"/>
                  <a:gd name="T64" fmla="*/ 1 w 58"/>
                  <a:gd name="T65" fmla="*/ 1 h 98"/>
                  <a:gd name="T66" fmla="*/ 1 w 58"/>
                  <a:gd name="T67" fmla="*/ 1 h 98"/>
                  <a:gd name="T68" fmla="*/ 1 w 58"/>
                  <a:gd name="T69" fmla="*/ 1 h 98"/>
                  <a:gd name="T70" fmla="*/ 1 w 58"/>
                  <a:gd name="T71" fmla="*/ 1 h 98"/>
                  <a:gd name="T72" fmla="*/ 1 w 58"/>
                  <a:gd name="T73" fmla="*/ 1 h 98"/>
                  <a:gd name="T74" fmla="*/ 1 w 58"/>
                  <a:gd name="T75" fmla="*/ 1 h 98"/>
                  <a:gd name="T76" fmla="*/ 1 w 58"/>
                  <a:gd name="T77" fmla="*/ 0 h 98"/>
                  <a:gd name="T78" fmla="*/ 1 w 58"/>
                  <a:gd name="T79" fmla="*/ 0 h 98"/>
                  <a:gd name="T80" fmla="*/ 1 w 58"/>
                  <a:gd name="T81" fmla="*/ 0 h 98"/>
                  <a:gd name="T82" fmla="*/ 1 w 58"/>
                  <a:gd name="T83" fmla="*/ 1 h 98"/>
                  <a:gd name="T84" fmla="*/ 1 w 58"/>
                  <a:gd name="T85" fmla="*/ 1 h 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" h="98">
                    <a:moveTo>
                      <a:pt x="21" y="3"/>
                    </a:moveTo>
                    <a:lnTo>
                      <a:pt x="17" y="6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9" y="16"/>
                    </a:lnTo>
                    <a:lnTo>
                      <a:pt x="6" y="21"/>
                    </a:lnTo>
                    <a:lnTo>
                      <a:pt x="5" y="25"/>
                    </a:lnTo>
                    <a:lnTo>
                      <a:pt x="3" y="29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2" y="66"/>
                    </a:lnTo>
                    <a:lnTo>
                      <a:pt x="3" y="75"/>
                    </a:lnTo>
                    <a:lnTo>
                      <a:pt x="7" y="83"/>
                    </a:lnTo>
                    <a:lnTo>
                      <a:pt x="11" y="88"/>
                    </a:lnTo>
                    <a:lnTo>
                      <a:pt x="14" y="93"/>
                    </a:lnTo>
                    <a:lnTo>
                      <a:pt x="17" y="95"/>
                    </a:lnTo>
                    <a:lnTo>
                      <a:pt x="24" y="98"/>
                    </a:lnTo>
                    <a:lnTo>
                      <a:pt x="27" y="98"/>
                    </a:lnTo>
                    <a:lnTo>
                      <a:pt x="31" y="98"/>
                    </a:lnTo>
                    <a:lnTo>
                      <a:pt x="34" y="97"/>
                    </a:lnTo>
                    <a:lnTo>
                      <a:pt x="36" y="95"/>
                    </a:lnTo>
                    <a:lnTo>
                      <a:pt x="42" y="93"/>
                    </a:lnTo>
                    <a:lnTo>
                      <a:pt x="45" y="88"/>
                    </a:lnTo>
                    <a:lnTo>
                      <a:pt x="49" y="84"/>
                    </a:lnTo>
                    <a:lnTo>
                      <a:pt x="51" y="77"/>
                    </a:lnTo>
                    <a:lnTo>
                      <a:pt x="54" y="73"/>
                    </a:lnTo>
                    <a:lnTo>
                      <a:pt x="56" y="69"/>
                    </a:lnTo>
                    <a:lnTo>
                      <a:pt x="57" y="60"/>
                    </a:lnTo>
                    <a:lnTo>
                      <a:pt x="58" y="50"/>
                    </a:lnTo>
                    <a:lnTo>
                      <a:pt x="58" y="42"/>
                    </a:lnTo>
                    <a:lnTo>
                      <a:pt x="57" y="32"/>
                    </a:lnTo>
                    <a:lnTo>
                      <a:pt x="54" y="24"/>
                    </a:lnTo>
                    <a:lnTo>
                      <a:pt x="51" y="16"/>
                    </a:lnTo>
                    <a:lnTo>
                      <a:pt x="47" y="9"/>
                    </a:lnTo>
                    <a:lnTo>
                      <a:pt x="45" y="6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6" name="Freeform 1446"/>
              <p:cNvSpPr>
                <a:spLocks/>
              </p:cNvSpPr>
              <p:nvPr userDrawn="1"/>
            </p:nvSpPr>
            <p:spPr bwMode="auto">
              <a:xfrm>
                <a:off x="3115" y="1820"/>
                <a:ext cx="27" cy="45"/>
              </a:xfrm>
              <a:custGeom>
                <a:avLst/>
                <a:gdLst>
                  <a:gd name="T0" fmla="*/ 1 w 54"/>
                  <a:gd name="T1" fmla="*/ 0 h 91"/>
                  <a:gd name="T2" fmla="*/ 1 w 54"/>
                  <a:gd name="T3" fmla="*/ 0 h 91"/>
                  <a:gd name="T4" fmla="*/ 1 w 54"/>
                  <a:gd name="T5" fmla="*/ 0 h 91"/>
                  <a:gd name="T6" fmla="*/ 1 w 54"/>
                  <a:gd name="T7" fmla="*/ 0 h 91"/>
                  <a:gd name="T8" fmla="*/ 1 w 54"/>
                  <a:gd name="T9" fmla="*/ 0 h 91"/>
                  <a:gd name="T10" fmla="*/ 1 w 54"/>
                  <a:gd name="T11" fmla="*/ 0 h 91"/>
                  <a:gd name="T12" fmla="*/ 1 w 54"/>
                  <a:gd name="T13" fmla="*/ 0 h 91"/>
                  <a:gd name="T14" fmla="*/ 1 w 54"/>
                  <a:gd name="T15" fmla="*/ 0 h 91"/>
                  <a:gd name="T16" fmla="*/ 0 w 54"/>
                  <a:gd name="T17" fmla="*/ 0 h 91"/>
                  <a:gd name="T18" fmla="*/ 0 w 54"/>
                  <a:gd name="T19" fmla="*/ 0 h 91"/>
                  <a:gd name="T20" fmla="*/ 1 w 54"/>
                  <a:gd name="T21" fmla="*/ 0 h 91"/>
                  <a:gd name="T22" fmla="*/ 1 w 54"/>
                  <a:gd name="T23" fmla="*/ 0 h 91"/>
                  <a:gd name="T24" fmla="*/ 1 w 54"/>
                  <a:gd name="T25" fmla="*/ 0 h 91"/>
                  <a:gd name="T26" fmla="*/ 1 w 54"/>
                  <a:gd name="T27" fmla="*/ 0 h 91"/>
                  <a:gd name="T28" fmla="*/ 1 w 54"/>
                  <a:gd name="T29" fmla="*/ 0 h 91"/>
                  <a:gd name="T30" fmla="*/ 1 w 54"/>
                  <a:gd name="T31" fmla="*/ 0 h 91"/>
                  <a:gd name="T32" fmla="*/ 1 w 54"/>
                  <a:gd name="T33" fmla="*/ 0 h 91"/>
                  <a:gd name="T34" fmla="*/ 1 w 54"/>
                  <a:gd name="T35" fmla="*/ 0 h 91"/>
                  <a:gd name="T36" fmla="*/ 1 w 54"/>
                  <a:gd name="T37" fmla="*/ 0 h 91"/>
                  <a:gd name="T38" fmla="*/ 1 w 54"/>
                  <a:gd name="T39" fmla="*/ 0 h 91"/>
                  <a:gd name="T40" fmla="*/ 1 w 54"/>
                  <a:gd name="T41" fmla="*/ 0 h 91"/>
                  <a:gd name="T42" fmla="*/ 1 w 54"/>
                  <a:gd name="T43" fmla="*/ 0 h 91"/>
                  <a:gd name="T44" fmla="*/ 1 w 54"/>
                  <a:gd name="T45" fmla="*/ 0 h 91"/>
                  <a:gd name="T46" fmla="*/ 1 w 54"/>
                  <a:gd name="T47" fmla="*/ 0 h 91"/>
                  <a:gd name="T48" fmla="*/ 1 w 54"/>
                  <a:gd name="T49" fmla="*/ 0 h 91"/>
                  <a:gd name="T50" fmla="*/ 1 w 54"/>
                  <a:gd name="T51" fmla="*/ 0 h 91"/>
                  <a:gd name="T52" fmla="*/ 1 w 54"/>
                  <a:gd name="T53" fmla="*/ 0 h 91"/>
                  <a:gd name="T54" fmla="*/ 1 w 54"/>
                  <a:gd name="T55" fmla="*/ 0 h 91"/>
                  <a:gd name="T56" fmla="*/ 1 w 54"/>
                  <a:gd name="T57" fmla="*/ 0 h 91"/>
                  <a:gd name="T58" fmla="*/ 1 w 54"/>
                  <a:gd name="T59" fmla="*/ 0 h 91"/>
                  <a:gd name="T60" fmla="*/ 1 w 54"/>
                  <a:gd name="T61" fmla="*/ 0 h 91"/>
                  <a:gd name="T62" fmla="*/ 1 w 54"/>
                  <a:gd name="T63" fmla="*/ 0 h 91"/>
                  <a:gd name="T64" fmla="*/ 1 w 54"/>
                  <a:gd name="T65" fmla="*/ 0 h 91"/>
                  <a:gd name="T66" fmla="*/ 1 w 54"/>
                  <a:gd name="T67" fmla="*/ 0 h 91"/>
                  <a:gd name="T68" fmla="*/ 1 w 54"/>
                  <a:gd name="T69" fmla="*/ 0 h 91"/>
                  <a:gd name="T70" fmla="*/ 1 w 54"/>
                  <a:gd name="T71" fmla="*/ 0 h 91"/>
                  <a:gd name="T72" fmla="*/ 1 w 54"/>
                  <a:gd name="T73" fmla="*/ 0 h 91"/>
                  <a:gd name="T74" fmla="*/ 1 w 54"/>
                  <a:gd name="T75" fmla="*/ 0 h 91"/>
                  <a:gd name="T76" fmla="*/ 1 w 54"/>
                  <a:gd name="T77" fmla="*/ 0 h 91"/>
                  <a:gd name="T78" fmla="*/ 1 w 54"/>
                  <a:gd name="T79" fmla="*/ 0 h 91"/>
                  <a:gd name="T80" fmla="*/ 1 w 54"/>
                  <a:gd name="T81" fmla="*/ 0 h 91"/>
                  <a:gd name="T82" fmla="*/ 1 w 54"/>
                  <a:gd name="T83" fmla="*/ 0 h 91"/>
                  <a:gd name="T84" fmla="*/ 1 w 54"/>
                  <a:gd name="T85" fmla="*/ 0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4" h="91">
                    <a:moveTo>
                      <a:pt x="20" y="1"/>
                    </a:moveTo>
                    <a:lnTo>
                      <a:pt x="16" y="4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6" y="16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9"/>
                    </a:lnTo>
                    <a:lnTo>
                      <a:pt x="3" y="67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4" y="85"/>
                    </a:lnTo>
                    <a:lnTo>
                      <a:pt x="17" y="86"/>
                    </a:lnTo>
                    <a:lnTo>
                      <a:pt x="20" y="89"/>
                    </a:lnTo>
                    <a:lnTo>
                      <a:pt x="22" y="91"/>
                    </a:lnTo>
                    <a:lnTo>
                      <a:pt x="25" y="91"/>
                    </a:lnTo>
                    <a:lnTo>
                      <a:pt x="28" y="91"/>
                    </a:lnTo>
                    <a:lnTo>
                      <a:pt x="32" y="91"/>
                    </a:lnTo>
                    <a:lnTo>
                      <a:pt x="35" y="89"/>
                    </a:lnTo>
                    <a:lnTo>
                      <a:pt x="39" y="86"/>
                    </a:lnTo>
                    <a:lnTo>
                      <a:pt x="42" y="84"/>
                    </a:lnTo>
                    <a:lnTo>
                      <a:pt x="46" y="80"/>
                    </a:lnTo>
                    <a:lnTo>
                      <a:pt x="49" y="74"/>
                    </a:lnTo>
                    <a:lnTo>
                      <a:pt x="51" y="66"/>
                    </a:lnTo>
                    <a:lnTo>
                      <a:pt x="53" y="58"/>
                    </a:lnTo>
                    <a:lnTo>
                      <a:pt x="54" y="48"/>
                    </a:lnTo>
                    <a:lnTo>
                      <a:pt x="54" y="40"/>
                    </a:lnTo>
                    <a:lnTo>
                      <a:pt x="53" y="31"/>
                    </a:lnTo>
                    <a:lnTo>
                      <a:pt x="50" y="23"/>
                    </a:lnTo>
                    <a:lnTo>
                      <a:pt x="47" y="15"/>
                    </a:lnTo>
                    <a:lnTo>
                      <a:pt x="46" y="12"/>
                    </a:lnTo>
                    <a:lnTo>
                      <a:pt x="43" y="9"/>
                    </a:lnTo>
                    <a:lnTo>
                      <a:pt x="40" y="5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7" name="Freeform 1447"/>
              <p:cNvSpPr>
                <a:spLocks/>
              </p:cNvSpPr>
              <p:nvPr userDrawn="1"/>
            </p:nvSpPr>
            <p:spPr bwMode="auto">
              <a:xfrm>
                <a:off x="3300" y="1401"/>
                <a:ext cx="31" cy="52"/>
              </a:xfrm>
              <a:custGeom>
                <a:avLst/>
                <a:gdLst>
                  <a:gd name="T0" fmla="*/ 0 w 64"/>
                  <a:gd name="T1" fmla="*/ 0 h 105"/>
                  <a:gd name="T2" fmla="*/ 0 w 64"/>
                  <a:gd name="T3" fmla="*/ 0 h 105"/>
                  <a:gd name="T4" fmla="*/ 0 w 64"/>
                  <a:gd name="T5" fmla="*/ 0 h 105"/>
                  <a:gd name="T6" fmla="*/ 0 w 64"/>
                  <a:gd name="T7" fmla="*/ 0 h 105"/>
                  <a:gd name="T8" fmla="*/ 0 w 64"/>
                  <a:gd name="T9" fmla="*/ 0 h 105"/>
                  <a:gd name="T10" fmla="*/ 0 w 64"/>
                  <a:gd name="T11" fmla="*/ 0 h 105"/>
                  <a:gd name="T12" fmla="*/ 0 w 64"/>
                  <a:gd name="T13" fmla="*/ 0 h 105"/>
                  <a:gd name="T14" fmla="*/ 0 w 64"/>
                  <a:gd name="T15" fmla="*/ 0 h 105"/>
                  <a:gd name="T16" fmla="*/ 0 w 64"/>
                  <a:gd name="T17" fmla="*/ 0 h 105"/>
                  <a:gd name="T18" fmla="*/ 0 w 64"/>
                  <a:gd name="T19" fmla="*/ 0 h 105"/>
                  <a:gd name="T20" fmla="*/ 0 w 64"/>
                  <a:gd name="T21" fmla="*/ 0 h 105"/>
                  <a:gd name="T22" fmla="*/ 0 w 64"/>
                  <a:gd name="T23" fmla="*/ 0 h 105"/>
                  <a:gd name="T24" fmla="*/ 0 w 64"/>
                  <a:gd name="T25" fmla="*/ 0 h 105"/>
                  <a:gd name="T26" fmla="*/ 0 w 64"/>
                  <a:gd name="T27" fmla="*/ 0 h 105"/>
                  <a:gd name="T28" fmla="*/ 0 w 64"/>
                  <a:gd name="T29" fmla="*/ 0 h 105"/>
                  <a:gd name="T30" fmla="*/ 0 w 64"/>
                  <a:gd name="T31" fmla="*/ 0 h 105"/>
                  <a:gd name="T32" fmla="*/ 0 w 64"/>
                  <a:gd name="T33" fmla="*/ 0 h 105"/>
                  <a:gd name="T34" fmla="*/ 0 w 64"/>
                  <a:gd name="T35" fmla="*/ 0 h 105"/>
                  <a:gd name="T36" fmla="*/ 0 w 64"/>
                  <a:gd name="T37" fmla="*/ 0 h 105"/>
                  <a:gd name="T38" fmla="*/ 0 w 64"/>
                  <a:gd name="T39" fmla="*/ 0 h 105"/>
                  <a:gd name="T40" fmla="*/ 0 w 64"/>
                  <a:gd name="T41" fmla="*/ 0 h 105"/>
                  <a:gd name="T42" fmla="*/ 0 w 64"/>
                  <a:gd name="T43" fmla="*/ 0 h 105"/>
                  <a:gd name="T44" fmla="*/ 0 w 64"/>
                  <a:gd name="T45" fmla="*/ 0 h 105"/>
                  <a:gd name="T46" fmla="*/ 0 w 64"/>
                  <a:gd name="T47" fmla="*/ 0 h 105"/>
                  <a:gd name="T48" fmla="*/ 0 w 64"/>
                  <a:gd name="T49" fmla="*/ 0 h 105"/>
                  <a:gd name="T50" fmla="*/ 0 w 64"/>
                  <a:gd name="T51" fmla="*/ 0 h 105"/>
                  <a:gd name="T52" fmla="*/ 0 w 64"/>
                  <a:gd name="T53" fmla="*/ 0 h 105"/>
                  <a:gd name="T54" fmla="*/ 0 w 64"/>
                  <a:gd name="T55" fmla="*/ 0 h 105"/>
                  <a:gd name="T56" fmla="*/ 0 w 64"/>
                  <a:gd name="T57" fmla="*/ 0 h 105"/>
                  <a:gd name="T58" fmla="*/ 0 w 64"/>
                  <a:gd name="T59" fmla="*/ 0 h 105"/>
                  <a:gd name="T60" fmla="*/ 0 w 64"/>
                  <a:gd name="T61" fmla="*/ 0 h 105"/>
                  <a:gd name="T62" fmla="*/ 0 w 64"/>
                  <a:gd name="T63" fmla="*/ 0 h 105"/>
                  <a:gd name="T64" fmla="*/ 0 w 64"/>
                  <a:gd name="T65" fmla="*/ 0 h 105"/>
                  <a:gd name="T66" fmla="*/ 0 w 64"/>
                  <a:gd name="T67" fmla="*/ 0 h 105"/>
                  <a:gd name="T68" fmla="*/ 0 w 64"/>
                  <a:gd name="T69" fmla="*/ 0 h 105"/>
                  <a:gd name="T70" fmla="*/ 0 w 64"/>
                  <a:gd name="T71" fmla="*/ 0 h 105"/>
                  <a:gd name="T72" fmla="*/ 0 w 64"/>
                  <a:gd name="T73" fmla="*/ 0 h 105"/>
                  <a:gd name="T74" fmla="*/ 0 w 64"/>
                  <a:gd name="T75" fmla="*/ 0 h 105"/>
                  <a:gd name="T76" fmla="*/ 0 w 64"/>
                  <a:gd name="T77" fmla="*/ 0 h 105"/>
                  <a:gd name="T78" fmla="*/ 0 w 64"/>
                  <a:gd name="T79" fmla="*/ 0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4" h="105">
                    <a:moveTo>
                      <a:pt x="24" y="3"/>
                    </a:moveTo>
                    <a:lnTo>
                      <a:pt x="20" y="7"/>
                    </a:lnTo>
                    <a:lnTo>
                      <a:pt x="14" y="11"/>
                    </a:lnTo>
                    <a:lnTo>
                      <a:pt x="11" y="18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3"/>
                    </a:lnTo>
                    <a:lnTo>
                      <a:pt x="5" y="83"/>
                    </a:lnTo>
                    <a:lnTo>
                      <a:pt x="7" y="90"/>
                    </a:lnTo>
                    <a:lnTo>
                      <a:pt x="13" y="97"/>
                    </a:lnTo>
                    <a:lnTo>
                      <a:pt x="16" y="99"/>
                    </a:lnTo>
                    <a:lnTo>
                      <a:pt x="18" y="102"/>
                    </a:lnTo>
                    <a:lnTo>
                      <a:pt x="22" y="104"/>
                    </a:lnTo>
                    <a:lnTo>
                      <a:pt x="27" y="105"/>
                    </a:lnTo>
                    <a:lnTo>
                      <a:pt x="29" y="105"/>
                    </a:lnTo>
                    <a:lnTo>
                      <a:pt x="33" y="105"/>
                    </a:lnTo>
                    <a:lnTo>
                      <a:pt x="40" y="102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87"/>
                    </a:lnTo>
                    <a:lnTo>
                      <a:pt x="57" y="82"/>
                    </a:lnTo>
                    <a:lnTo>
                      <a:pt x="60" y="76"/>
                    </a:lnTo>
                    <a:lnTo>
                      <a:pt x="61" y="72"/>
                    </a:lnTo>
                    <a:lnTo>
                      <a:pt x="64" y="61"/>
                    </a:lnTo>
                    <a:lnTo>
                      <a:pt x="64" y="51"/>
                    </a:lnTo>
                    <a:lnTo>
                      <a:pt x="64" y="42"/>
                    </a:lnTo>
                    <a:lnTo>
                      <a:pt x="64" y="31"/>
                    </a:lnTo>
                    <a:lnTo>
                      <a:pt x="61" y="22"/>
                    </a:lnTo>
                    <a:lnTo>
                      <a:pt x="57" y="14"/>
                    </a:lnTo>
                    <a:lnTo>
                      <a:pt x="53" y="7"/>
                    </a:lnTo>
                    <a:lnTo>
                      <a:pt x="49" y="5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8" name="Freeform 1448"/>
              <p:cNvSpPr>
                <a:spLocks/>
              </p:cNvSpPr>
              <p:nvPr userDrawn="1"/>
            </p:nvSpPr>
            <p:spPr bwMode="auto">
              <a:xfrm>
                <a:off x="3061" y="1942"/>
                <a:ext cx="25" cy="44"/>
              </a:xfrm>
              <a:custGeom>
                <a:avLst/>
                <a:gdLst>
                  <a:gd name="T0" fmla="*/ 1 w 50"/>
                  <a:gd name="T1" fmla="*/ 1 h 88"/>
                  <a:gd name="T2" fmla="*/ 1 w 50"/>
                  <a:gd name="T3" fmla="*/ 1 h 88"/>
                  <a:gd name="T4" fmla="*/ 1 w 50"/>
                  <a:gd name="T5" fmla="*/ 1 h 88"/>
                  <a:gd name="T6" fmla="*/ 1 w 50"/>
                  <a:gd name="T7" fmla="*/ 1 h 88"/>
                  <a:gd name="T8" fmla="*/ 1 w 50"/>
                  <a:gd name="T9" fmla="*/ 1 h 88"/>
                  <a:gd name="T10" fmla="*/ 1 w 50"/>
                  <a:gd name="T11" fmla="*/ 1 h 88"/>
                  <a:gd name="T12" fmla="*/ 0 w 50"/>
                  <a:gd name="T13" fmla="*/ 1 h 88"/>
                  <a:gd name="T14" fmla="*/ 0 w 50"/>
                  <a:gd name="T15" fmla="*/ 1 h 88"/>
                  <a:gd name="T16" fmla="*/ 0 w 50"/>
                  <a:gd name="T17" fmla="*/ 1 h 88"/>
                  <a:gd name="T18" fmla="*/ 1 w 50"/>
                  <a:gd name="T19" fmla="*/ 1 h 88"/>
                  <a:gd name="T20" fmla="*/ 1 w 50"/>
                  <a:gd name="T21" fmla="*/ 1 h 88"/>
                  <a:gd name="T22" fmla="*/ 1 w 50"/>
                  <a:gd name="T23" fmla="*/ 1 h 88"/>
                  <a:gd name="T24" fmla="*/ 1 w 50"/>
                  <a:gd name="T25" fmla="*/ 1 h 88"/>
                  <a:gd name="T26" fmla="*/ 1 w 50"/>
                  <a:gd name="T27" fmla="*/ 1 h 88"/>
                  <a:gd name="T28" fmla="*/ 1 w 50"/>
                  <a:gd name="T29" fmla="*/ 1 h 88"/>
                  <a:gd name="T30" fmla="*/ 1 w 50"/>
                  <a:gd name="T31" fmla="*/ 1 h 88"/>
                  <a:gd name="T32" fmla="*/ 1 w 50"/>
                  <a:gd name="T33" fmla="*/ 1 h 88"/>
                  <a:gd name="T34" fmla="*/ 1 w 50"/>
                  <a:gd name="T35" fmla="*/ 1 h 88"/>
                  <a:gd name="T36" fmla="*/ 1 w 50"/>
                  <a:gd name="T37" fmla="*/ 1 h 88"/>
                  <a:gd name="T38" fmla="*/ 1 w 50"/>
                  <a:gd name="T39" fmla="*/ 1 h 88"/>
                  <a:gd name="T40" fmla="*/ 1 w 50"/>
                  <a:gd name="T41" fmla="*/ 1 h 88"/>
                  <a:gd name="T42" fmla="*/ 1 w 50"/>
                  <a:gd name="T43" fmla="*/ 1 h 88"/>
                  <a:gd name="T44" fmla="*/ 1 w 50"/>
                  <a:gd name="T45" fmla="*/ 1 h 88"/>
                  <a:gd name="T46" fmla="*/ 1 w 50"/>
                  <a:gd name="T47" fmla="*/ 1 h 88"/>
                  <a:gd name="T48" fmla="*/ 1 w 50"/>
                  <a:gd name="T49" fmla="*/ 1 h 88"/>
                  <a:gd name="T50" fmla="*/ 1 w 50"/>
                  <a:gd name="T51" fmla="*/ 1 h 88"/>
                  <a:gd name="T52" fmla="*/ 1 w 50"/>
                  <a:gd name="T53" fmla="*/ 1 h 88"/>
                  <a:gd name="T54" fmla="*/ 1 w 50"/>
                  <a:gd name="T55" fmla="*/ 1 h 88"/>
                  <a:gd name="T56" fmla="*/ 1 w 50"/>
                  <a:gd name="T57" fmla="*/ 1 h 88"/>
                  <a:gd name="T58" fmla="*/ 1 w 50"/>
                  <a:gd name="T59" fmla="*/ 1 h 88"/>
                  <a:gd name="T60" fmla="*/ 1 w 50"/>
                  <a:gd name="T61" fmla="*/ 1 h 88"/>
                  <a:gd name="T62" fmla="*/ 1 w 50"/>
                  <a:gd name="T63" fmla="*/ 1 h 88"/>
                  <a:gd name="T64" fmla="*/ 1 w 50"/>
                  <a:gd name="T65" fmla="*/ 1 h 88"/>
                  <a:gd name="T66" fmla="*/ 1 w 50"/>
                  <a:gd name="T67" fmla="*/ 1 h 88"/>
                  <a:gd name="T68" fmla="*/ 1 w 50"/>
                  <a:gd name="T69" fmla="*/ 1 h 88"/>
                  <a:gd name="T70" fmla="*/ 1 w 50"/>
                  <a:gd name="T71" fmla="*/ 1 h 88"/>
                  <a:gd name="T72" fmla="*/ 1 w 50"/>
                  <a:gd name="T73" fmla="*/ 0 h 88"/>
                  <a:gd name="T74" fmla="*/ 1 w 50"/>
                  <a:gd name="T75" fmla="*/ 0 h 88"/>
                  <a:gd name="T76" fmla="*/ 1 w 50"/>
                  <a:gd name="T77" fmla="*/ 0 h 88"/>
                  <a:gd name="T78" fmla="*/ 1 w 50"/>
                  <a:gd name="T79" fmla="*/ 1 h 8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0" h="88">
                    <a:moveTo>
                      <a:pt x="18" y="2"/>
                    </a:moveTo>
                    <a:lnTo>
                      <a:pt x="14" y="3"/>
                    </a:lnTo>
                    <a:lnTo>
                      <a:pt x="11" y="7"/>
                    </a:lnTo>
                    <a:lnTo>
                      <a:pt x="7" y="11"/>
                    </a:lnTo>
                    <a:lnTo>
                      <a:pt x="4" y="15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2" y="61"/>
                    </a:lnTo>
                    <a:lnTo>
                      <a:pt x="3" y="63"/>
                    </a:lnTo>
                    <a:lnTo>
                      <a:pt x="6" y="72"/>
                    </a:lnTo>
                    <a:lnTo>
                      <a:pt x="10" y="77"/>
                    </a:lnTo>
                    <a:lnTo>
                      <a:pt x="15" y="84"/>
                    </a:lnTo>
                    <a:lnTo>
                      <a:pt x="18" y="85"/>
                    </a:lnTo>
                    <a:lnTo>
                      <a:pt x="21" y="87"/>
                    </a:lnTo>
                    <a:lnTo>
                      <a:pt x="26" y="88"/>
                    </a:lnTo>
                    <a:lnTo>
                      <a:pt x="29" y="88"/>
                    </a:lnTo>
                    <a:lnTo>
                      <a:pt x="32" y="87"/>
                    </a:lnTo>
                    <a:lnTo>
                      <a:pt x="36" y="84"/>
                    </a:lnTo>
                    <a:lnTo>
                      <a:pt x="39" y="81"/>
                    </a:lnTo>
                    <a:lnTo>
                      <a:pt x="43" y="77"/>
                    </a:lnTo>
                    <a:lnTo>
                      <a:pt x="46" y="72"/>
                    </a:lnTo>
                    <a:lnTo>
                      <a:pt x="48" y="65"/>
                    </a:lnTo>
                    <a:lnTo>
                      <a:pt x="50" y="57"/>
                    </a:lnTo>
                    <a:lnTo>
                      <a:pt x="50" y="48"/>
                    </a:lnTo>
                    <a:lnTo>
                      <a:pt x="50" y="40"/>
                    </a:lnTo>
                    <a:lnTo>
                      <a:pt x="50" y="32"/>
                    </a:lnTo>
                    <a:lnTo>
                      <a:pt x="47" y="24"/>
                    </a:lnTo>
                    <a:lnTo>
                      <a:pt x="46" y="19"/>
                    </a:lnTo>
                    <a:lnTo>
                      <a:pt x="44" y="17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299" name="Freeform 1449"/>
              <p:cNvSpPr>
                <a:spLocks/>
              </p:cNvSpPr>
              <p:nvPr userDrawn="1"/>
            </p:nvSpPr>
            <p:spPr bwMode="auto">
              <a:xfrm>
                <a:off x="3234" y="1550"/>
                <a:ext cx="30" cy="51"/>
              </a:xfrm>
              <a:custGeom>
                <a:avLst/>
                <a:gdLst>
                  <a:gd name="T0" fmla="*/ 0 w 61"/>
                  <a:gd name="T1" fmla="*/ 1 h 100"/>
                  <a:gd name="T2" fmla="*/ 0 w 61"/>
                  <a:gd name="T3" fmla="*/ 1 h 100"/>
                  <a:gd name="T4" fmla="*/ 0 w 61"/>
                  <a:gd name="T5" fmla="*/ 1 h 100"/>
                  <a:gd name="T6" fmla="*/ 0 w 61"/>
                  <a:gd name="T7" fmla="*/ 1 h 100"/>
                  <a:gd name="T8" fmla="*/ 0 w 61"/>
                  <a:gd name="T9" fmla="*/ 1 h 100"/>
                  <a:gd name="T10" fmla="*/ 0 w 61"/>
                  <a:gd name="T11" fmla="*/ 1 h 100"/>
                  <a:gd name="T12" fmla="*/ 0 w 61"/>
                  <a:gd name="T13" fmla="*/ 1 h 100"/>
                  <a:gd name="T14" fmla="*/ 0 w 61"/>
                  <a:gd name="T15" fmla="*/ 1 h 100"/>
                  <a:gd name="T16" fmla="*/ 0 w 61"/>
                  <a:gd name="T17" fmla="*/ 1 h 100"/>
                  <a:gd name="T18" fmla="*/ 0 w 61"/>
                  <a:gd name="T19" fmla="*/ 1 h 100"/>
                  <a:gd name="T20" fmla="*/ 0 w 61"/>
                  <a:gd name="T21" fmla="*/ 1 h 100"/>
                  <a:gd name="T22" fmla="*/ 0 w 61"/>
                  <a:gd name="T23" fmla="*/ 1 h 100"/>
                  <a:gd name="T24" fmla="*/ 0 w 61"/>
                  <a:gd name="T25" fmla="*/ 1 h 100"/>
                  <a:gd name="T26" fmla="*/ 0 w 61"/>
                  <a:gd name="T27" fmla="*/ 1 h 100"/>
                  <a:gd name="T28" fmla="*/ 0 w 61"/>
                  <a:gd name="T29" fmla="*/ 1 h 100"/>
                  <a:gd name="T30" fmla="*/ 0 w 61"/>
                  <a:gd name="T31" fmla="*/ 1 h 100"/>
                  <a:gd name="T32" fmla="*/ 0 w 61"/>
                  <a:gd name="T33" fmla="*/ 1 h 100"/>
                  <a:gd name="T34" fmla="*/ 0 w 61"/>
                  <a:gd name="T35" fmla="*/ 1 h 100"/>
                  <a:gd name="T36" fmla="*/ 0 w 61"/>
                  <a:gd name="T37" fmla="*/ 1 h 100"/>
                  <a:gd name="T38" fmla="*/ 0 w 61"/>
                  <a:gd name="T39" fmla="*/ 1 h 100"/>
                  <a:gd name="T40" fmla="*/ 0 w 61"/>
                  <a:gd name="T41" fmla="*/ 1 h 100"/>
                  <a:gd name="T42" fmla="*/ 0 w 61"/>
                  <a:gd name="T43" fmla="*/ 1 h 100"/>
                  <a:gd name="T44" fmla="*/ 0 w 61"/>
                  <a:gd name="T45" fmla="*/ 1 h 100"/>
                  <a:gd name="T46" fmla="*/ 0 w 61"/>
                  <a:gd name="T47" fmla="*/ 1 h 100"/>
                  <a:gd name="T48" fmla="*/ 0 w 61"/>
                  <a:gd name="T49" fmla="*/ 1 h 100"/>
                  <a:gd name="T50" fmla="*/ 0 w 61"/>
                  <a:gd name="T51" fmla="*/ 1 h 100"/>
                  <a:gd name="T52" fmla="*/ 0 w 61"/>
                  <a:gd name="T53" fmla="*/ 1 h 100"/>
                  <a:gd name="T54" fmla="*/ 0 w 61"/>
                  <a:gd name="T55" fmla="*/ 1 h 100"/>
                  <a:gd name="T56" fmla="*/ 0 w 61"/>
                  <a:gd name="T57" fmla="*/ 1 h 100"/>
                  <a:gd name="T58" fmla="*/ 0 w 61"/>
                  <a:gd name="T59" fmla="*/ 1 h 100"/>
                  <a:gd name="T60" fmla="*/ 0 w 61"/>
                  <a:gd name="T61" fmla="*/ 1 h 100"/>
                  <a:gd name="T62" fmla="*/ 0 w 61"/>
                  <a:gd name="T63" fmla="*/ 1 h 100"/>
                  <a:gd name="T64" fmla="*/ 0 w 61"/>
                  <a:gd name="T65" fmla="*/ 1 h 100"/>
                  <a:gd name="T66" fmla="*/ 0 w 61"/>
                  <a:gd name="T67" fmla="*/ 1 h 100"/>
                  <a:gd name="T68" fmla="*/ 0 w 61"/>
                  <a:gd name="T69" fmla="*/ 1 h 100"/>
                  <a:gd name="T70" fmla="*/ 0 w 61"/>
                  <a:gd name="T71" fmla="*/ 1 h 100"/>
                  <a:gd name="T72" fmla="*/ 0 w 61"/>
                  <a:gd name="T73" fmla="*/ 1 h 100"/>
                  <a:gd name="T74" fmla="*/ 0 w 61"/>
                  <a:gd name="T75" fmla="*/ 0 h 100"/>
                  <a:gd name="T76" fmla="*/ 0 w 61"/>
                  <a:gd name="T77" fmla="*/ 0 h 100"/>
                  <a:gd name="T78" fmla="*/ 0 w 61"/>
                  <a:gd name="T79" fmla="*/ 1 h 100"/>
                  <a:gd name="T80" fmla="*/ 0 w 61"/>
                  <a:gd name="T81" fmla="*/ 1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" h="100">
                    <a:moveTo>
                      <a:pt x="22" y="3"/>
                    </a:moveTo>
                    <a:lnTo>
                      <a:pt x="18" y="5"/>
                    </a:lnTo>
                    <a:lnTo>
                      <a:pt x="14" y="9"/>
                    </a:lnTo>
                    <a:lnTo>
                      <a:pt x="10" y="15"/>
                    </a:lnTo>
                    <a:lnTo>
                      <a:pt x="7" y="22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5" y="77"/>
                    </a:lnTo>
                    <a:lnTo>
                      <a:pt x="7" y="85"/>
                    </a:lnTo>
                    <a:lnTo>
                      <a:pt x="11" y="91"/>
                    </a:lnTo>
                    <a:lnTo>
                      <a:pt x="14" y="95"/>
                    </a:lnTo>
                    <a:lnTo>
                      <a:pt x="18" y="96"/>
                    </a:lnTo>
                    <a:lnTo>
                      <a:pt x="21" y="99"/>
                    </a:lnTo>
                    <a:lnTo>
                      <a:pt x="25" y="99"/>
                    </a:lnTo>
                    <a:lnTo>
                      <a:pt x="28" y="100"/>
                    </a:lnTo>
                    <a:lnTo>
                      <a:pt x="32" y="100"/>
                    </a:lnTo>
                    <a:lnTo>
                      <a:pt x="35" y="99"/>
                    </a:lnTo>
                    <a:lnTo>
                      <a:pt x="39" y="97"/>
                    </a:lnTo>
                    <a:lnTo>
                      <a:pt x="43" y="93"/>
                    </a:lnTo>
                    <a:lnTo>
                      <a:pt x="47" y="89"/>
                    </a:lnTo>
                    <a:lnTo>
                      <a:pt x="51" y="85"/>
                    </a:lnTo>
                    <a:lnTo>
                      <a:pt x="54" y="78"/>
                    </a:lnTo>
                    <a:lnTo>
                      <a:pt x="57" y="70"/>
                    </a:lnTo>
                    <a:lnTo>
                      <a:pt x="58" y="64"/>
                    </a:lnTo>
                    <a:lnTo>
                      <a:pt x="60" y="60"/>
                    </a:lnTo>
                    <a:lnTo>
                      <a:pt x="61" y="51"/>
                    </a:lnTo>
                    <a:lnTo>
                      <a:pt x="61" y="41"/>
                    </a:lnTo>
                    <a:lnTo>
                      <a:pt x="60" y="31"/>
                    </a:lnTo>
                    <a:lnTo>
                      <a:pt x="57" y="23"/>
                    </a:lnTo>
                    <a:lnTo>
                      <a:pt x="54" y="15"/>
                    </a:lnTo>
                    <a:lnTo>
                      <a:pt x="49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0" name="Freeform 1450"/>
              <p:cNvSpPr>
                <a:spLocks/>
              </p:cNvSpPr>
              <p:nvPr userDrawn="1"/>
            </p:nvSpPr>
            <p:spPr bwMode="auto">
              <a:xfrm>
                <a:off x="3143" y="1756"/>
                <a:ext cx="27" cy="47"/>
              </a:xfrm>
              <a:custGeom>
                <a:avLst/>
                <a:gdLst>
                  <a:gd name="T0" fmla="*/ 0 w 55"/>
                  <a:gd name="T1" fmla="*/ 1 h 93"/>
                  <a:gd name="T2" fmla="*/ 0 w 55"/>
                  <a:gd name="T3" fmla="*/ 1 h 93"/>
                  <a:gd name="T4" fmla="*/ 0 w 55"/>
                  <a:gd name="T5" fmla="*/ 1 h 93"/>
                  <a:gd name="T6" fmla="*/ 0 w 55"/>
                  <a:gd name="T7" fmla="*/ 1 h 93"/>
                  <a:gd name="T8" fmla="*/ 0 w 55"/>
                  <a:gd name="T9" fmla="*/ 1 h 93"/>
                  <a:gd name="T10" fmla="*/ 0 w 55"/>
                  <a:gd name="T11" fmla="*/ 1 h 93"/>
                  <a:gd name="T12" fmla="*/ 0 w 55"/>
                  <a:gd name="T13" fmla="*/ 1 h 93"/>
                  <a:gd name="T14" fmla="*/ 0 w 55"/>
                  <a:gd name="T15" fmla="*/ 1 h 93"/>
                  <a:gd name="T16" fmla="*/ 0 w 55"/>
                  <a:gd name="T17" fmla="*/ 1 h 93"/>
                  <a:gd name="T18" fmla="*/ 0 w 55"/>
                  <a:gd name="T19" fmla="*/ 1 h 93"/>
                  <a:gd name="T20" fmla="*/ 0 w 55"/>
                  <a:gd name="T21" fmla="*/ 1 h 93"/>
                  <a:gd name="T22" fmla="*/ 0 w 55"/>
                  <a:gd name="T23" fmla="*/ 1 h 93"/>
                  <a:gd name="T24" fmla="*/ 0 w 55"/>
                  <a:gd name="T25" fmla="*/ 1 h 93"/>
                  <a:gd name="T26" fmla="*/ 0 w 55"/>
                  <a:gd name="T27" fmla="*/ 1 h 93"/>
                  <a:gd name="T28" fmla="*/ 0 w 55"/>
                  <a:gd name="T29" fmla="*/ 1 h 93"/>
                  <a:gd name="T30" fmla="*/ 0 w 55"/>
                  <a:gd name="T31" fmla="*/ 1 h 93"/>
                  <a:gd name="T32" fmla="*/ 0 w 55"/>
                  <a:gd name="T33" fmla="*/ 1 h 93"/>
                  <a:gd name="T34" fmla="*/ 0 w 55"/>
                  <a:gd name="T35" fmla="*/ 1 h 93"/>
                  <a:gd name="T36" fmla="*/ 0 w 55"/>
                  <a:gd name="T37" fmla="*/ 1 h 93"/>
                  <a:gd name="T38" fmla="*/ 0 w 55"/>
                  <a:gd name="T39" fmla="*/ 1 h 93"/>
                  <a:gd name="T40" fmla="*/ 0 w 55"/>
                  <a:gd name="T41" fmla="*/ 1 h 93"/>
                  <a:gd name="T42" fmla="*/ 0 w 55"/>
                  <a:gd name="T43" fmla="*/ 1 h 93"/>
                  <a:gd name="T44" fmla="*/ 0 w 55"/>
                  <a:gd name="T45" fmla="*/ 1 h 93"/>
                  <a:gd name="T46" fmla="*/ 0 w 55"/>
                  <a:gd name="T47" fmla="*/ 1 h 93"/>
                  <a:gd name="T48" fmla="*/ 0 w 55"/>
                  <a:gd name="T49" fmla="*/ 1 h 93"/>
                  <a:gd name="T50" fmla="*/ 0 w 55"/>
                  <a:gd name="T51" fmla="*/ 1 h 93"/>
                  <a:gd name="T52" fmla="*/ 0 w 55"/>
                  <a:gd name="T53" fmla="*/ 1 h 93"/>
                  <a:gd name="T54" fmla="*/ 0 w 55"/>
                  <a:gd name="T55" fmla="*/ 1 h 93"/>
                  <a:gd name="T56" fmla="*/ 0 w 55"/>
                  <a:gd name="T57" fmla="*/ 1 h 93"/>
                  <a:gd name="T58" fmla="*/ 0 w 55"/>
                  <a:gd name="T59" fmla="*/ 1 h 93"/>
                  <a:gd name="T60" fmla="*/ 0 w 55"/>
                  <a:gd name="T61" fmla="*/ 1 h 93"/>
                  <a:gd name="T62" fmla="*/ 0 w 55"/>
                  <a:gd name="T63" fmla="*/ 1 h 93"/>
                  <a:gd name="T64" fmla="*/ 0 w 55"/>
                  <a:gd name="T65" fmla="*/ 1 h 93"/>
                  <a:gd name="T66" fmla="*/ 0 w 55"/>
                  <a:gd name="T67" fmla="*/ 1 h 93"/>
                  <a:gd name="T68" fmla="*/ 0 w 55"/>
                  <a:gd name="T69" fmla="*/ 1 h 93"/>
                  <a:gd name="T70" fmla="*/ 0 w 55"/>
                  <a:gd name="T71" fmla="*/ 0 h 93"/>
                  <a:gd name="T72" fmla="*/ 0 w 55"/>
                  <a:gd name="T73" fmla="*/ 0 h 93"/>
                  <a:gd name="T74" fmla="*/ 0 w 55"/>
                  <a:gd name="T75" fmla="*/ 0 h 93"/>
                  <a:gd name="T76" fmla="*/ 0 w 55"/>
                  <a:gd name="T77" fmla="*/ 1 h 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5" h="93">
                    <a:moveTo>
                      <a:pt x="19" y="1"/>
                    </a:moveTo>
                    <a:lnTo>
                      <a:pt x="16" y="4"/>
                    </a:lnTo>
                    <a:lnTo>
                      <a:pt x="12" y="8"/>
                    </a:lnTo>
                    <a:lnTo>
                      <a:pt x="8" y="12"/>
                    </a:lnTo>
                    <a:lnTo>
                      <a:pt x="5" y="18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1" y="62"/>
                    </a:lnTo>
                    <a:lnTo>
                      <a:pt x="4" y="70"/>
                    </a:lnTo>
                    <a:lnTo>
                      <a:pt x="7" y="77"/>
                    </a:lnTo>
                    <a:lnTo>
                      <a:pt x="8" y="81"/>
                    </a:lnTo>
                    <a:lnTo>
                      <a:pt x="11" y="84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22" y="92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2"/>
                    </a:lnTo>
                    <a:lnTo>
                      <a:pt x="36" y="91"/>
                    </a:lnTo>
                    <a:lnTo>
                      <a:pt x="40" y="89"/>
                    </a:lnTo>
                    <a:lnTo>
                      <a:pt x="42" y="85"/>
                    </a:lnTo>
                    <a:lnTo>
                      <a:pt x="47" y="81"/>
                    </a:lnTo>
                    <a:lnTo>
                      <a:pt x="49" y="74"/>
                    </a:lnTo>
                    <a:lnTo>
                      <a:pt x="52" y="67"/>
                    </a:lnTo>
                    <a:lnTo>
                      <a:pt x="55" y="58"/>
                    </a:lnTo>
                    <a:lnTo>
                      <a:pt x="55" y="49"/>
                    </a:lnTo>
                    <a:lnTo>
                      <a:pt x="55" y="40"/>
                    </a:lnTo>
                    <a:lnTo>
                      <a:pt x="53" y="32"/>
                    </a:lnTo>
                    <a:lnTo>
                      <a:pt x="52" y="23"/>
                    </a:lnTo>
                    <a:lnTo>
                      <a:pt x="48" y="15"/>
                    </a:lnTo>
                    <a:lnTo>
                      <a:pt x="44" y="8"/>
                    </a:lnTo>
                    <a:lnTo>
                      <a:pt x="41" y="5"/>
                    </a:lnTo>
                    <a:lnTo>
                      <a:pt x="38" y="3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1" name="Freeform 1451"/>
              <p:cNvSpPr>
                <a:spLocks/>
              </p:cNvSpPr>
              <p:nvPr userDrawn="1"/>
            </p:nvSpPr>
            <p:spPr bwMode="auto">
              <a:xfrm>
                <a:off x="3335" y="1322"/>
                <a:ext cx="33" cy="54"/>
              </a:xfrm>
              <a:custGeom>
                <a:avLst/>
                <a:gdLst>
                  <a:gd name="T0" fmla="*/ 1 w 66"/>
                  <a:gd name="T1" fmla="*/ 1 h 108"/>
                  <a:gd name="T2" fmla="*/ 1 w 66"/>
                  <a:gd name="T3" fmla="*/ 1 h 108"/>
                  <a:gd name="T4" fmla="*/ 1 w 66"/>
                  <a:gd name="T5" fmla="*/ 1 h 108"/>
                  <a:gd name="T6" fmla="*/ 1 w 66"/>
                  <a:gd name="T7" fmla="*/ 1 h 108"/>
                  <a:gd name="T8" fmla="*/ 1 w 66"/>
                  <a:gd name="T9" fmla="*/ 1 h 108"/>
                  <a:gd name="T10" fmla="*/ 1 w 66"/>
                  <a:gd name="T11" fmla="*/ 1 h 108"/>
                  <a:gd name="T12" fmla="*/ 0 w 66"/>
                  <a:gd name="T13" fmla="*/ 1 h 108"/>
                  <a:gd name="T14" fmla="*/ 0 w 66"/>
                  <a:gd name="T15" fmla="*/ 1 h 108"/>
                  <a:gd name="T16" fmla="*/ 0 w 66"/>
                  <a:gd name="T17" fmla="*/ 1 h 108"/>
                  <a:gd name="T18" fmla="*/ 1 w 66"/>
                  <a:gd name="T19" fmla="*/ 1 h 108"/>
                  <a:gd name="T20" fmla="*/ 1 w 66"/>
                  <a:gd name="T21" fmla="*/ 1 h 108"/>
                  <a:gd name="T22" fmla="*/ 1 w 66"/>
                  <a:gd name="T23" fmla="*/ 1 h 108"/>
                  <a:gd name="T24" fmla="*/ 1 w 66"/>
                  <a:gd name="T25" fmla="*/ 1 h 108"/>
                  <a:gd name="T26" fmla="*/ 1 w 66"/>
                  <a:gd name="T27" fmla="*/ 1 h 108"/>
                  <a:gd name="T28" fmla="*/ 1 w 66"/>
                  <a:gd name="T29" fmla="*/ 1 h 108"/>
                  <a:gd name="T30" fmla="*/ 1 w 66"/>
                  <a:gd name="T31" fmla="*/ 1 h 108"/>
                  <a:gd name="T32" fmla="*/ 1 w 66"/>
                  <a:gd name="T33" fmla="*/ 1 h 108"/>
                  <a:gd name="T34" fmla="*/ 1 w 66"/>
                  <a:gd name="T35" fmla="*/ 1 h 108"/>
                  <a:gd name="T36" fmla="*/ 1 w 66"/>
                  <a:gd name="T37" fmla="*/ 1 h 108"/>
                  <a:gd name="T38" fmla="*/ 1 w 66"/>
                  <a:gd name="T39" fmla="*/ 1 h 108"/>
                  <a:gd name="T40" fmla="*/ 1 w 66"/>
                  <a:gd name="T41" fmla="*/ 1 h 108"/>
                  <a:gd name="T42" fmla="*/ 1 w 66"/>
                  <a:gd name="T43" fmla="*/ 1 h 108"/>
                  <a:gd name="T44" fmla="*/ 1 w 66"/>
                  <a:gd name="T45" fmla="*/ 1 h 108"/>
                  <a:gd name="T46" fmla="*/ 1 w 66"/>
                  <a:gd name="T47" fmla="*/ 1 h 108"/>
                  <a:gd name="T48" fmla="*/ 1 w 66"/>
                  <a:gd name="T49" fmla="*/ 1 h 108"/>
                  <a:gd name="T50" fmla="*/ 1 w 66"/>
                  <a:gd name="T51" fmla="*/ 1 h 108"/>
                  <a:gd name="T52" fmla="*/ 1 w 66"/>
                  <a:gd name="T53" fmla="*/ 1 h 108"/>
                  <a:gd name="T54" fmla="*/ 1 w 66"/>
                  <a:gd name="T55" fmla="*/ 1 h 108"/>
                  <a:gd name="T56" fmla="*/ 1 w 66"/>
                  <a:gd name="T57" fmla="*/ 1 h 108"/>
                  <a:gd name="T58" fmla="*/ 1 w 66"/>
                  <a:gd name="T59" fmla="*/ 1 h 108"/>
                  <a:gd name="T60" fmla="*/ 1 w 66"/>
                  <a:gd name="T61" fmla="*/ 1 h 108"/>
                  <a:gd name="T62" fmla="*/ 1 w 66"/>
                  <a:gd name="T63" fmla="*/ 1 h 108"/>
                  <a:gd name="T64" fmla="*/ 1 w 66"/>
                  <a:gd name="T65" fmla="*/ 1 h 108"/>
                  <a:gd name="T66" fmla="*/ 1 w 66"/>
                  <a:gd name="T67" fmla="*/ 1 h 108"/>
                  <a:gd name="T68" fmla="*/ 1 w 66"/>
                  <a:gd name="T69" fmla="*/ 1 h 108"/>
                  <a:gd name="T70" fmla="*/ 1 w 66"/>
                  <a:gd name="T71" fmla="*/ 1 h 108"/>
                  <a:gd name="T72" fmla="*/ 1 w 66"/>
                  <a:gd name="T73" fmla="*/ 0 h 108"/>
                  <a:gd name="T74" fmla="*/ 1 w 66"/>
                  <a:gd name="T75" fmla="*/ 0 h 108"/>
                  <a:gd name="T76" fmla="*/ 1 w 66"/>
                  <a:gd name="T77" fmla="*/ 0 h 108"/>
                  <a:gd name="T78" fmla="*/ 1 w 66"/>
                  <a:gd name="T79" fmla="*/ 0 h 108"/>
                  <a:gd name="T80" fmla="*/ 1 w 66"/>
                  <a:gd name="T81" fmla="*/ 1 h 1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" h="108">
                    <a:moveTo>
                      <a:pt x="23" y="4"/>
                    </a:moveTo>
                    <a:lnTo>
                      <a:pt x="19" y="9"/>
                    </a:lnTo>
                    <a:lnTo>
                      <a:pt x="13" y="13"/>
                    </a:lnTo>
                    <a:lnTo>
                      <a:pt x="9" y="20"/>
                    </a:lnTo>
                    <a:lnTo>
                      <a:pt x="6" y="26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" y="76"/>
                    </a:lnTo>
                    <a:lnTo>
                      <a:pt x="2" y="86"/>
                    </a:lnTo>
                    <a:lnTo>
                      <a:pt x="6" y="94"/>
                    </a:lnTo>
                    <a:lnTo>
                      <a:pt x="11" y="101"/>
                    </a:lnTo>
                    <a:lnTo>
                      <a:pt x="15" y="103"/>
                    </a:lnTo>
                    <a:lnTo>
                      <a:pt x="17" y="106"/>
                    </a:lnTo>
                    <a:lnTo>
                      <a:pt x="22" y="108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3" y="108"/>
                    </a:lnTo>
                    <a:lnTo>
                      <a:pt x="37" y="106"/>
                    </a:lnTo>
                    <a:lnTo>
                      <a:pt x="41" y="103"/>
                    </a:lnTo>
                    <a:lnTo>
                      <a:pt x="45" y="101"/>
                    </a:lnTo>
                    <a:lnTo>
                      <a:pt x="49" y="95"/>
                    </a:lnTo>
                    <a:lnTo>
                      <a:pt x="55" y="90"/>
                    </a:lnTo>
                    <a:lnTo>
                      <a:pt x="57" y="83"/>
                    </a:lnTo>
                    <a:lnTo>
                      <a:pt x="61" y="73"/>
                    </a:lnTo>
                    <a:lnTo>
                      <a:pt x="64" y="62"/>
                    </a:lnTo>
                    <a:lnTo>
                      <a:pt x="64" y="57"/>
                    </a:lnTo>
                    <a:lnTo>
                      <a:pt x="66" y="51"/>
                    </a:lnTo>
                    <a:lnTo>
                      <a:pt x="66" y="42"/>
                    </a:lnTo>
                    <a:lnTo>
                      <a:pt x="64" y="32"/>
                    </a:lnTo>
                    <a:lnTo>
                      <a:pt x="61" y="22"/>
                    </a:lnTo>
                    <a:lnTo>
                      <a:pt x="57" y="14"/>
                    </a:lnTo>
                    <a:lnTo>
                      <a:pt x="53" y="7"/>
                    </a:lnTo>
                    <a:lnTo>
                      <a:pt x="49" y="4"/>
                    </a:lnTo>
                    <a:lnTo>
                      <a:pt x="46" y="3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2" name="Freeform 1452"/>
              <p:cNvSpPr>
                <a:spLocks/>
              </p:cNvSpPr>
              <p:nvPr userDrawn="1"/>
            </p:nvSpPr>
            <p:spPr bwMode="auto">
              <a:xfrm>
                <a:off x="3120" y="1623"/>
                <a:ext cx="28" cy="48"/>
              </a:xfrm>
              <a:custGeom>
                <a:avLst/>
                <a:gdLst>
                  <a:gd name="T0" fmla="*/ 1 w 55"/>
                  <a:gd name="T1" fmla="*/ 1 h 94"/>
                  <a:gd name="T2" fmla="*/ 1 w 55"/>
                  <a:gd name="T3" fmla="*/ 1 h 94"/>
                  <a:gd name="T4" fmla="*/ 1 w 55"/>
                  <a:gd name="T5" fmla="*/ 1 h 94"/>
                  <a:gd name="T6" fmla="*/ 1 w 55"/>
                  <a:gd name="T7" fmla="*/ 1 h 94"/>
                  <a:gd name="T8" fmla="*/ 1 w 55"/>
                  <a:gd name="T9" fmla="*/ 1 h 94"/>
                  <a:gd name="T10" fmla="*/ 1 w 55"/>
                  <a:gd name="T11" fmla="*/ 1 h 94"/>
                  <a:gd name="T12" fmla="*/ 0 w 55"/>
                  <a:gd name="T13" fmla="*/ 1 h 94"/>
                  <a:gd name="T14" fmla="*/ 0 w 55"/>
                  <a:gd name="T15" fmla="*/ 1 h 94"/>
                  <a:gd name="T16" fmla="*/ 0 w 55"/>
                  <a:gd name="T17" fmla="*/ 1 h 94"/>
                  <a:gd name="T18" fmla="*/ 1 w 55"/>
                  <a:gd name="T19" fmla="*/ 1 h 94"/>
                  <a:gd name="T20" fmla="*/ 1 w 55"/>
                  <a:gd name="T21" fmla="*/ 1 h 94"/>
                  <a:gd name="T22" fmla="*/ 1 w 55"/>
                  <a:gd name="T23" fmla="*/ 1 h 94"/>
                  <a:gd name="T24" fmla="*/ 1 w 55"/>
                  <a:gd name="T25" fmla="*/ 1 h 94"/>
                  <a:gd name="T26" fmla="*/ 1 w 55"/>
                  <a:gd name="T27" fmla="*/ 1 h 94"/>
                  <a:gd name="T28" fmla="*/ 1 w 55"/>
                  <a:gd name="T29" fmla="*/ 1 h 94"/>
                  <a:gd name="T30" fmla="*/ 1 w 55"/>
                  <a:gd name="T31" fmla="*/ 1 h 94"/>
                  <a:gd name="T32" fmla="*/ 1 w 55"/>
                  <a:gd name="T33" fmla="*/ 1 h 94"/>
                  <a:gd name="T34" fmla="*/ 1 w 55"/>
                  <a:gd name="T35" fmla="*/ 1 h 94"/>
                  <a:gd name="T36" fmla="*/ 1 w 55"/>
                  <a:gd name="T37" fmla="*/ 1 h 94"/>
                  <a:gd name="T38" fmla="*/ 1 w 55"/>
                  <a:gd name="T39" fmla="*/ 1 h 94"/>
                  <a:gd name="T40" fmla="*/ 1 w 55"/>
                  <a:gd name="T41" fmla="*/ 1 h 94"/>
                  <a:gd name="T42" fmla="*/ 1 w 55"/>
                  <a:gd name="T43" fmla="*/ 1 h 94"/>
                  <a:gd name="T44" fmla="*/ 1 w 55"/>
                  <a:gd name="T45" fmla="*/ 1 h 94"/>
                  <a:gd name="T46" fmla="*/ 1 w 55"/>
                  <a:gd name="T47" fmla="*/ 1 h 94"/>
                  <a:gd name="T48" fmla="*/ 1 w 55"/>
                  <a:gd name="T49" fmla="*/ 1 h 94"/>
                  <a:gd name="T50" fmla="*/ 1 w 55"/>
                  <a:gd name="T51" fmla="*/ 1 h 94"/>
                  <a:gd name="T52" fmla="*/ 1 w 55"/>
                  <a:gd name="T53" fmla="*/ 1 h 94"/>
                  <a:gd name="T54" fmla="*/ 1 w 55"/>
                  <a:gd name="T55" fmla="*/ 1 h 94"/>
                  <a:gd name="T56" fmla="*/ 1 w 55"/>
                  <a:gd name="T57" fmla="*/ 1 h 94"/>
                  <a:gd name="T58" fmla="*/ 1 w 55"/>
                  <a:gd name="T59" fmla="*/ 1 h 94"/>
                  <a:gd name="T60" fmla="*/ 1 w 55"/>
                  <a:gd name="T61" fmla="*/ 1 h 94"/>
                  <a:gd name="T62" fmla="*/ 1 w 55"/>
                  <a:gd name="T63" fmla="*/ 1 h 94"/>
                  <a:gd name="T64" fmla="*/ 1 w 55"/>
                  <a:gd name="T65" fmla="*/ 1 h 94"/>
                  <a:gd name="T66" fmla="*/ 1 w 55"/>
                  <a:gd name="T67" fmla="*/ 1 h 94"/>
                  <a:gd name="T68" fmla="*/ 1 w 55"/>
                  <a:gd name="T69" fmla="*/ 1 h 94"/>
                  <a:gd name="T70" fmla="*/ 1 w 55"/>
                  <a:gd name="T71" fmla="*/ 1 h 94"/>
                  <a:gd name="T72" fmla="*/ 1 w 55"/>
                  <a:gd name="T73" fmla="*/ 1 h 94"/>
                  <a:gd name="T74" fmla="*/ 1 w 55"/>
                  <a:gd name="T75" fmla="*/ 0 h 94"/>
                  <a:gd name="T76" fmla="*/ 1 w 55"/>
                  <a:gd name="T77" fmla="*/ 0 h 94"/>
                  <a:gd name="T78" fmla="*/ 1 w 55"/>
                  <a:gd name="T79" fmla="*/ 0 h 94"/>
                  <a:gd name="T80" fmla="*/ 1 w 55"/>
                  <a:gd name="T81" fmla="*/ 1 h 94"/>
                  <a:gd name="T82" fmla="*/ 1 w 55"/>
                  <a:gd name="T83" fmla="*/ 1 h 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" h="94">
                    <a:moveTo>
                      <a:pt x="20" y="2"/>
                    </a:moveTo>
                    <a:lnTo>
                      <a:pt x="16" y="5"/>
                    </a:lnTo>
                    <a:lnTo>
                      <a:pt x="11" y="9"/>
                    </a:lnTo>
                    <a:lnTo>
                      <a:pt x="9" y="13"/>
                    </a:lnTo>
                    <a:lnTo>
                      <a:pt x="6" y="20"/>
                    </a:lnTo>
                    <a:lnTo>
                      <a:pt x="3" y="28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3" y="71"/>
                    </a:lnTo>
                    <a:lnTo>
                      <a:pt x="7" y="79"/>
                    </a:lnTo>
                    <a:lnTo>
                      <a:pt x="9" y="82"/>
                    </a:lnTo>
                    <a:lnTo>
                      <a:pt x="11" y="85"/>
                    </a:lnTo>
                    <a:lnTo>
                      <a:pt x="14" y="89"/>
                    </a:lnTo>
                    <a:lnTo>
                      <a:pt x="17" y="90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4"/>
                    </a:lnTo>
                    <a:lnTo>
                      <a:pt x="35" y="92"/>
                    </a:lnTo>
                    <a:lnTo>
                      <a:pt x="39" y="89"/>
                    </a:lnTo>
                    <a:lnTo>
                      <a:pt x="43" y="85"/>
                    </a:lnTo>
                    <a:lnTo>
                      <a:pt x="46" y="81"/>
                    </a:lnTo>
                    <a:lnTo>
                      <a:pt x="49" y="74"/>
                    </a:lnTo>
                    <a:lnTo>
                      <a:pt x="53" y="66"/>
                    </a:lnTo>
                    <a:lnTo>
                      <a:pt x="54" y="57"/>
                    </a:lnTo>
                    <a:lnTo>
                      <a:pt x="55" y="48"/>
                    </a:lnTo>
                    <a:lnTo>
                      <a:pt x="54" y="39"/>
                    </a:lnTo>
                    <a:lnTo>
                      <a:pt x="54" y="30"/>
                    </a:lnTo>
                    <a:lnTo>
                      <a:pt x="51" y="22"/>
                    </a:lnTo>
                    <a:lnTo>
                      <a:pt x="49" y="15"/>
                    </a:lnTo>
                    <a:lnTo>
                      <a:pt x="46" y="11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3" name="Freeform 1453"/>
              <p:cNvSpPr>
                <a:spLocks/>
              </p:cNvSpPr>
              <p:nvPr userDrawn="1"/>
            </p:nvSpPr>
            <p:spPr bwMode="auto">
              <a:xfrm>
                <a:off x="3039" y="1815"/>
                <a:ext cx="25" cy="45"/>
              </a:xfrm>
              <a:custGeom>
                <a:avLst/>
                <a:gdLst>
                  <a:gd name="T0" fmla="*/ 1 w 50"/>
                  <a:gd name="T1" fmla="*/ 1 h 90"/>
                  <a:gd name="T2" fmla="*/ 1 w 50"/>
                  <a:gd name="T3" fmla="*/ 1 h 90"/>
                  <a:gd name="T4" fmla="*/ 1 w 50"/>
                  <a:gd name="T5" fmla="*/ 1 h 90"/>
                  <a:gd name="T6" fmla="*/ 1 w 50"/>
                  <a:gd name="T7" fmla="*/ 1 h 90"/>
                  <a:gd name="T8" fmla="*/ 1 w 50"/>
                  <a:gd name="T9" fmla="*/ 1 h 90"/>
                  <a:gd name="T10" fmla="*/ 1 w 50"/>
                  <a:gd name="T11" fmla="*/ 1 h 90"/>
                  <a:gd name="T12" fmla="*/ 0 w 50"/>
                  <a:gd name="T13" fmla="*/ 1 h 90"/>
                  <a:gd name="T14" fmla="*/ 0 w 50"/>
                  <a:gd name="T15" fmla="*/ 1 h 90"/>
                  <a:gd name="T16" fmla="*/ 0 w 50"/>
                  <a:gd name="T17" fmla="*/ 1 h 90"/>
                  <a:gd name="T18" fmla="*/ 1 w 50"/>
                  <a:gd name="T19" fmla="*/ 1 h 90"/>
                  <a:gd name="T20" fmla="*/ 1 w 50"/>
                  <a:gd name="T21" fmla="*/ 1 h 90"/>
                  <a:gd name="T22" fmla="*/ 1 w 50"/>
                  <a:gd name="T23" fmla="*/ 1 h 90"/>
                  <a:gd name="T24" fmla="*/ 1 w 50"/>
                  <a:gd name="T25" fmla="*/ 1 h 90"/>
                  <a:gd name="T26" fmla="*/ 1 w 50"/>
                  <a:gd name="T27" fmla="*/ 1 h 90"/>
                  <a:gd name="T28" fmla="*/ 1 w 50"/>
                  <a:gd name="T29" fmla="*/ 1 h 90"/>
                  <a:gd name="T30" fmla="*/ 1 w 50"/>
                  <a:gd name="T31" fmla="*/ 1 h 90"/>
                  <a:gd name="T32" fmla="*/ 1 w 50"/>
                  <a:gd name="T33" fmla="*/ 1 h 90"/>
                  <a:gd name="T34" fmla="*/ 1 w 50"/>
                  <a:gd name="T35" fmla="*/ 1 h 90"/>
                  <a:gd name="T36" fmla="*/ 1 w 50"/>
                  <a:gd name="T37" fmla="*/ 1 h 90"/>
                  <a:gd name="T38" fmla="*/ 1 w 50"/>
                  <a:gd name="T39" fmla="*/ 1 h 90"/>
                  <a:gd name="T40" fmla="*/ 1 w 50"/>
                  <a:gd name="T41" fmla="*/ 1 h 90"/>
                  <a:gd name="T42" fmla="*/ 1 w 50"/>
                  <a:gd name="T43" fmla="*/ 1 h 90"/>
                  <a:gd name="T44" fmla="*/ 1 w 50"/>
                  <a:gd name="T45" fmla="*/ 1 h 90"/>
                  <a:gd name="T46" fmla="*/ 1 w 50"/>
                  <a:gd name="T47" fmla="*/ 1 h 90"/>
                  <a:gd name="T48" fmla="*/ 1 w 50"/>
                  <a:gd name="T49" fmla="*/ 1 h 90"/>
                  <a:gd name="T50" fmla="*/ 1 w 50"/>
                  <a:gd name="T51" fmla="*/ 1 h 90"/>
                  <a:gd name="T52" fmla="*/ 1 w 50"/>
                  <a:gd name="T53" fmla="*/ 1 h 90"/>
                  <a:gd name="T54" fmla="*/ 1 w 50"/>
                  <a:gd name="T55" fmla="*/ 1 h 90"/>
                  <a:gd name="T56" fmla="*/ 1 w 50"/>
                  <a:gd name="T57" fmla="*/ 1 h 90"/>
                  <a:gd name="T58" fmla="*/ 1 w 50"/>
                  <a:gd name="T59" fmla="*/ 1 h 90"/>
                  <a:gd name="T60" fmla="*/ 1 w 50"/>
                  <a:gd name="T61" fmla="*/ 1 h 90"/>
                  <a:gd name="T62" fmla="*/ 1 w 50"/>
                  <a:gd name="T63" fmla="*/ 1 h 90"/>
                  <a:gd name="T64" fmla="*/ 1 w 50"/>
                  <a:gd name="T65" fmla="*/ 1 h 90"/>
                  <a:gd name="T66" fmla="*/ 1 w 50"/>
                  <a:gd name="T67" fmla="*/ 1 h 90"/>
                  <a:gd name="T68" fmla="*/ 1 w 50"/>
                  <a:gd name="T69" fmla="*/ 1 h 90"/>
                  <a:gd name="T70" fmla="*/ 1 w 50"/>
                  <a:gd name="T71" fmla="*/ 1 h 90"/>
                  <a:gd name="T72" fmla="*/ 1 w 50"/>
                  <a:gd name="T73" fmla="*/ 1 h 90"/>
                  <a:gd name="T74" fmla="*/ 1 w 50"/>
                  <a:gd name="T75" fmla="*/ 0 h 90"/>
                  <a:gd name="T76" fmla="*/ 1 w 50"/>
                  <a:gd name="T77" fmla="*/ 0 h 90"/>
                  <a:gd name="T78" fmla="*/ 1 w 50"/>
                  <a:gd name="T79" fmla="*/ 1 h 90"/>
                  <a:gd name="T80" fmla="*/ 1 w 50"/>
                  <a:gd name="T81" fmla="*/ 1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0" h="90">
                    <a:moveTo>
                      <a:pt x="18" y="3"/>
                    </a:moveTo>
                    <a:lnTo>
                      <a:pt x="14" y="4"/>
                    </a:lnTo>
                    <a:lnTo>
                      <a:pt x="11" y="8"/>
                    </a:lnTo>
                    <a:lnTo>
                      <a:pt x="8" y="13"/>
                    </a:lnTo>
                    <a:lnTo>
                      <a:pt x="6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9"/>
                    </a:lnTo>
                    <a:lnTo>
                      <a:pt x="3" y="62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0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21" y="88"/>
                    </a:lnTo>
                    <a:lnTo>
                      <a:pt x="24" y="90"/>
                    </a:lnTo>
                    <a:lnTo>
                      <a:pt x="26" y="90"/>
                    </a:lnTo>
                    <a:lnTo>
                      <a:pt x="29" y="90"/>
                    </a:lnTo>
                    <a:lnTo>
                      <a:pt x="33" y="88"/>
                    </a:lnTo>
                    <a:lnTo>
                      <a:pt x="36" y="85"/>
                    </a:lnTo>
                    <a:lnTo>
                      <a:pt x="40" y="83"/>
                    </a:lnTo>
                    <a:lnTo>
                      <a:pt x="43" y="77"/>
                    </a:lnTo>
                    <a:lnTo>
                      <a:pt x="46" y="73"/>
                    </a:lnTo>
                    <a:lnTo>
                      <a:pt x="48" y="65"/>
                    </a:lnTo>
                    <a:lnTo>
                      <a:pt x="50" y="57"/>
                    </a:lnTo>
                    <a:lnTo>
                      <a:pt x="50" y="48"/>
                    </a:lnTo>
                    <a:lnTo>
                      <a:pt x="50" y="40"/>
                    </a:lnTo>
                    <a:lnTo>
                      <a:pt x="48" y="32"/>
                    </a:lnTo>
                    <a:lnTo>
                      <a:pt x="47" y="24"/>
                    </a:lnTo>
                    <a:lnTo>
                      <a:pt x="44" y="17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32" y="3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4" name="Freeform 1454"/>
              <p:cNvSpPr>
                <a:spLocks/>
              </p:cNvSpPr>
              <p:nvPr userDrawn="1"/>
            </p:nvSpPr>
            <p:spPr bwMode="auto">
              <a:xfrm>
                <a:off x="3210" y="1411"/>
                <a:ext cx="29" cy="51"/>
              </a:xfrm>
              <a:custGeom>
                <a:avLst/>
                <a:gdLst>
                  <a:gd name="T0" fmla="*/ 0 w 59"/>
                  <a:gd name="T1" fmla="*/ 1 h 101"/>
                  <a:gd name="T2" fmla="*/ 0 w 59"/>
                  <a:gd name="T3" fmla="*/ 1 h 101"/>
                  <a:gd name="T4" fmla="*/ 0 w 59"/>
                  <a:gd name="T5" fmla="*/ 1 h 101"/>
                  <a:gd name="T6" fmla="*/ 0 w 59"/>
                  <a:gd name="T7" fmla="*/ 1 h 101"/>
                  <a:gd name="T8" fmla="*/ 0 w 59"/>
                  <a:gd name="T9" fmla="*/ 1 h 101"/>
                  <a:gd name="T10" fmla="*/ 0 w 59"/>
                  <a:gd name="T11" fmla="*/ 1 h 101"/>
                  <a:gd name="T12" fmla="*/ 0 w 59"/>
                  <a:gd name="T13" fmla="*/ 1 h 101"/>
                  <a:gd name="T14" fmla="*/ 0 w 59"/>
                  <a:gd name="T15" fmla="*/ 1 h 101"/>
                  <a:gd name="T16" fmla="*/ 0 w 59"/>
                  <a:gd name="T17" fmla="*/ 1 h 101"/>
                  <a:gd name="T18" fmla="*/ 0 w 59"/>
                  <a:gd name="T19" fmla="*/ 1 h 101"/>
                  <a:gd name="T20" fmla="*/ 0 w 59"/>
                  <a:gd name="T21" fmla="*/ 1 h 101"/>
                  <a:gd name="T22" fmla="*/ 0 w 59"/>
                  <a:gd name="T23" fmla="*/ 1 h 101"/>
                  <a:gd name="T24" fmla="*/ 0 w 59"/>
                  <a:gd name="T25" fmla="*/ 1 h 101"/>
                  <a:gd name="T26" fmla="*/ 0 w 59"/>
                  <a:gd name="T27" fmla="*/ 1 h 101"/>
                  <a:gd name="T28" fmla="*/ 0 w 59"/>
                  <a:gd name="T29" fmla="*/ 1 h 101"/>
                  <a:gd name="T30" fmla="*/ 0 w 59"/>
                  <a:gd name="T31" fmla="*/ 1 h 101"/>
                  <a:gd name="T32" fmla="*/ 0 w 59"/>
                  <a:gd name="T33" fmla="*/ 1 h 101"/>
                  <a:gd name="T34" fmla="*/ 0 w 59"/>
                  <a:gd name="T35" fmla="*/ 1 h 101"/>
                  <a:gd name="T36" fmla="*/ 0 w 59"/>
                  <a:gd name="T37" fmla="*/ 1 h 101"/>
                  <a:gd name="T38" fmla="*/ 0 w 59"/>
                  <a:gd name="T39" fmla="*/ 1 h 101"/>
                  <a:gd name="T40" fmla="*/ 0 w 59"/>
                  <a:gd name="T41" fmla="*/ 1 h 101"/>
                  <a:gd name="T42" fmla="*/ 0 w 59"/>
                  <a:gd name="T43" fmla="*/ 1 h 101"/>
                  <a:gd name="T44" fmla="*/ 0 w 59"/>
                  <a:gd name="T45" fmla="*/ 1 h 101"/>
                  <a:gd name="T46" fmla="*/ 0 w 59"/>
                  <a:gd name="T47" fmla="*/ 1 h 101"/>
                  <a:gd name="T48" fmla="*/ 0 w 59"/>
                  <a:gd name="T49" fmla="*/ 1 h 101"/>
                  <a:gd name="T50" fmla="*/ 0 w 59"/>
                  <a:gd name="T51" fmla="*/ 1 h 101"/>
                  <a:gd name="T52" fmla="*/ 0 w 59"/>
                  <a:gd name="T53" fmla="*/ 1 h 101"/>
                  <a:gd name="T54" fmla="*/ 0 w 59"/>
                  <a:gd name="T55" fmla="*/ 1 h 101"/>
                  <a:gd name="T56" fmla="*/ 0 w 59"/>
                  <a:gd name="T57" fmla="*/ 1 h 101"/>
                  <a:gd name="T58" fmla="*/ 0 w 59"/>
                  <a:gd name="T59" fmla="*/ 1 h 101"/>
                  <a:gd name="T60" fmla="*/ 0 w 59"/>
                  <a:gd name="T61" fmla="*/ 1 h 101"/>
                  <a:gd name="T62" fmla="*/ 0 w 59"/>
                  <a:gd name="T63" fmla="*/ 1 h 101"/>
                  <a:gd name="T64" fmla="*/ 0 w 59"/>
                  <a:gd name="T65" fmla="*/ 1 h 101"/>
                  <a:gd name="T66" fmla="*/ 0 w 59"/>
                  <a:gd name="T67" fmla="*/ 1 h 101"/>
                  <a:gd name="T68" fmla="*/ 0 w 59"/>
                  <a:gd name="T69" fmla="*/ 1 h 101"/>
                  <a:gd name="T70" fmla="*/ 0 w 59"/>
                  <a:gd name="T71" fmla="*/ 1 h 101"/>
                  <a:gd name="T72" fmla="*/ 0 w 59"/>
                  <a:gd name="T73" fmla="*/ 1 h 101"/>
                  <a:gd name="T74" fmla="*/ 0 w 59"/>
                  <a:gd name="T75" fmla="*/ 1 h 101"/>
                  <a:gd name="T76" fmla="*/ 0 w 59"/>
                  <a:gd name="T77" fmla="*/ 1 h 101"/>
                  <a:gd name="T78" fmla="*/ 0 w 59"/>
                  <a:gd name="T79" fmla="*/ 0 h 101"/>
                  <a:gd name="T80" fmla="*/ 0 w 59"/>
                  <a:gd name="T81" fmla="*/ 0 h 101"/>
                  <a:gd name="T82" fmla="*/ 0 w 59"/>
                  <a:gd name="T83" fmla="*/ 0 h 101"/>
                  <a:gd name="T84" fmla="*/ 0 w 59"/>
                  <a:gd name="T85" fmla="*/ 1 h 1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" h="101">
                    <a:moveTo>
                      <a:pt x="22" y="4"/>
                    </a:move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2" y="37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2" y="71"/>
                    </a:lnTo>
                    <a:lnTo>
                      <a:pt x="4" y="79"/>
                    </a:lnTo>
                    <a:lnTo>
                      <a:pt x="7" y="86"/>
                    </a:lnTo>
                    <a:lnTo>
                      <a:pt x="10" y="90"/>
                    </a:lnTo>
                    <a:lnTo>
                      <a:pt x="11" y="93"/>
                    </a:lnTo>
                    <a:lnTo>
                      <a:pt x="14" y="96"/>
                    </a:lnTo>
                    <a:lnTo>
                      <a:pt x="18" y="99"/>
                    </a:lnTo>
                    <a:lnTo>
                      <a:pt x="21" y="100"/>
                    </a:lnTo>
                    <a:lnTo>
                      <a:pt x="25" y="101"/>
                    </a:lnTo>
                    <a:lnTo>
                      <a:pt x="28" y="101"/>
                    </a:lnTo>
                    <a:lnTo>
                      <a:pt x="32" y="100"/>
                    </a:lnTo>
                    <a:lnTo>
                      <a:pt x="35" y="100"/>
                    </a:lnTo>
                    <a:lnTo>
                      <a:pt x="39" y="97"/>
                    </a:lnTo>
                    <a:lnTo>
                      <a:pt x="43" y="95"/>
                    </a:lnTo>
                    <a:lnTo>
                      <a:pt x="47" y="90"/>
                    </a:lnTo>
                    <a:lnTo>
                      <a:pt x="50" y="85"/>
                    </a:lnTo>
                    <a:lnTo>
                      <a:pt x="54" y="78"/>
                    </a:lnTo>
                    <a:lnTo>
                      <a:pt x="57" y="68"/>
                    </a:lnTo>
                    <a:lnTo>
                      <a:pt x="59" y="59"/>
                    </a:lnTo>
                    <a:lnTo>
                      <a:pt x="59" y="55"/>
                    </a:lnTo>
                    <a:lnTo>
                      <a:pt x="59" y="49"/>
                    </a:lnTo>
                    <a:lnTo>
                      <a:pt x="59" y="40"/>
                    </a:lnTo>
                    <a:lnTo>
                      <a:pt x="58" y="30"/>
                    </a:lnTo>
                    <a:lnTo>
                      <a:pt x="57" y="22"/>
                    </a:lnTo>
                    <a:lnTo>
                      <a:pt x="53" y="13"/>
                    </a:lnTo>
                    <a:lnTo>
                      <a:pt x="48" y="8"/>
                    </a:lnTo>
                    <a:lnTo>
                      <a:pt x="46" y="4"/>
                    </a:lnTo>
                    <a:lnTo>
                      <a:pt x="43" y="2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5" name="Freeform 1455"/>
              <p:cNvSpPr>
                <a:spLocks/>
              </p:cNvSpPr>
              <p:nvPr userDrawn="1"/>
            </p:nvSpPr>
            <p:spPr bwMode="auto">
              <a:xfrm>
                <a:off x="3149" y="1555"/>
                <a:ext cx="28" cy="48"/>
              </a:xfrm>
              <a:custGeom>
                <a:avLst/>
                <a:gdLst>
                  <a:gd name="T0" fmla="*/ 0 w 57"/>
                  <a:gd name="T1" fmla="*/ 0 h 97"/>
                  <a:gd name="T2" fmla="*/ 0 w 57"/>
                  <a:gd name="T3" fmla="*/ 0 h 97"/>
                  <a:gd name="T4" fmla="*/ 0 w 57"/>
                  <a:gd name="T5" fmla="*/ 0 h 97"/>
                  <a:gd name="T6" fmla="*/ 0 w 57"/>
                  <a:gd name="T7" fmla="*/ 0 h 97"/>
                  <a:gd name="T8" fmla="*/ 0 w 57"/>
                  <a:gd name="T9" fmla="*/ 0 h 97"/>
                  <a:gd name="T10" fmla="*/ 0 w 57"/>
                  <a:gd name="T11" fmla="*/ 0 h 97"/>
                  <a:gd name="T12" fmla="*/ 0 w 57"/>
                  <a:gd name="T13" fmla="*/ 0 h 97"/>
                  <a:gd name="T14" fmla="*/ 0 w 57"/>
                  <a:gd name="T15" fmla="*/ 0 h 97"/>
                  <a:gd name="T16" fmla="*/ 0 w 57"/>
                  <a:gd name="T17" fmla="*/ 0 h 97"/>
                  <a:gd name="T18" fmla="*/ 0 w 57"/>
                  <a:gd name="T19" fmla="*/ 0 h 97"/>
                  <a:gd name="T20" fmla="*/ 0 w 57"/>
                  <a:gd name="T21" fmla="*/ 0 h 97"/>
                  <a:gd name="T22" fmla="*/ 0 w 57"/>
                  <a:gd name="T23" fmla="*/ 0 h 97"/>
                  <a:gd name="T24" fmla="*/ 0 w 57"/>
                  <a:gd name="T25" fmla="*/ 0 h 97"/>
                  <a:gd name="T26" fmla="*/ 0 w 57"/>
                  <a:gd name="T27" fmla="*/ 0 h 97"/>
                  <a:gd name="T28" fmla="*/ 0 w 57"/>
                  <a:gd name="T29" fmla="*/ 0 h 97"/>
                  <a:gd name="T30" fmla="*/ 0 w 57"/>
                  <a:gd name="T31" fmla="*/ 0 h 97"/>
                  <a:gd name="T32" fmla="*/ 0 w 57"/>
                  <a:gd name="T33" fmla="*/ 0 h 97"/>
                  <a:gd name="T34" fmla="*/ 0 w 57"/>
                  <a:gd name="T35" fmla="*/ 0 h 97"/>
                  <a:gd name="T36" fmla="*/ 0 w 57"/>
                  <a:gd name="T37" fmla="*/ 0 h 97"/>
                  <a:gd name="T38" fmla="*/ 0 w 57"/>
                  <a:gd name="T39" fmla="*/ 0 h 97"/>
                  <a:gd name="T40" fmla="*/ 0 w 57"/>
                  <a:gd name="T41" fmla="*/ 0 h 97"/>
                  <a:gd name="T42" fmla="*/ 0 w 57"/>
                  <a:gd name="T43" fmla="*/ 0 h 97"/>
                  <a:gd name="T44" fmla="*/ 0 w 57"/>
                  <a:gd name="T45" fmla="*/ 0 h 97"/>
                  <a:gd name="T46" fmla="*/ 0 w 57"/>
                  <a:gd name="T47" fmla="*/ 0 h 97"/>
                  <a:gd name="T48" fmla="*/ 0 w 57"/>
                  <a:gd name="T49" fmla="*/ 0 h 97"/>
                  <a:gd name="T50" fmla="*/ 0 w 57"/>
                  <a:gd name="T51" fmla="*/ 0 h 97"/>
                  <a:gd name="T52" fmla="*/ 0 w 57"/>
                  <a:gd name="T53" fmla="*/ 0 h 97"/>
                  <a:gd name="T54" fmla="*/ 0 w 57"/>
                  <a:gd name="T55" fmla="*/ 0 h 97"/>
                  <a:gd name="T56" fmla="*/ 0 w 57"/>
                  <a:gd name="T57" fmla="*/ 0 h 97"/>
                  <a:gd name="T58" fmla="*/ 0 w 57"/>
                  <a:gd name="T59" fmla="*/ 0 h 97"/>
                  <a:gd name="T60" fmla="*/ 0 w 57"/>
                  <a:gd name="T61" fmla="*/ 0 h 97"/>
                  <a:gd name="T62" fmla="*/ 0 w 57"/>
                  <a:gd name="T63" fmla="*/ 0 h 97"/>
                  <a:gd name="T64" fmla="*/ 0 w 57"/>
                  <a:gd name="T65" fmla="*/ 0 h 97"/>
                  <a:gd name="T66" fmla="*/ 0 w 57"/>
                  <a:gd name="T67" fmla="*/ 0 h 97"/>
                  <a:gd name="T68" fmla="*/ 0 w 57"/>
                  <a:gd name="T69" fmla="*/ 0 h 97"/>
                  <a:gd name="T70" fmla="*/ 0 w 57"/>
                  <a:gd name="T71" fmla="*/ 0 h 97"/>
                  <a:gd name="T72" fmla="*/ 0 w 57"/>
                  <a:gd name="T73" fmla="*/ 0 h 97"/>
                  <a:gd name="T74" fmla="*/ 0 w 57"/>
                  <a:gd name="T75" fmla="*/ 0 h 97"/>
                  <a:gd name="T76" fmla="*/ 0 w 57"/>
                  <a:gd name="T77" fmla="*/ 0 h 97"/>
                  <a:gd name="T78" fmla="*/ 0 w 57"/>
                  <a:gd name="T79" fmla="*/ 0 h 97"/>
                  <a:gd name="T80" fmla="*/ 0 w 57"/>
                  <a:gd name="T81" fmla="*/ 0 h 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97">
                    <a:moveTo>
                      <a:pt x="19" y="3"/>
                    </a:moveTo>
                    <a:lnTo>
                      <a:pt x="15" y="6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3" y="29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2" y="66"/>
                    </a:lnTo>
                    <a:lnTo>
                      <a:pt x="3" y="75"/>
                    </a:lnTo>
                    <a:lnTo>
                      <a:pt x="7" y="82"/>
                    </a:lnTo>
                    <a:lnTo>
                      <a:pt x="8" y="84"/>
                    </a:lnTo>
                    <a:lnTo>
                      <a:pt x="11" y="88"/>
                    </a:lnTo>
                    <a:lnTo>
                      <a:pt x="14" y="91"/>
                    </a:lnTo>
                    <a:lnTo>
                      <a:pt x="17" y="94"/>
                    </a:lnTo>
                    <a:lnTo>
                      <a:pt x="19" y="95"/>
                    </a:lnTo>
                    <a:lnTo>
                      <a:pt x="22" y="97"/>
                    </a:lnTo>
                    <a:lnTo>
                      <a:pt x="29" y="97"/>
                    </a:lnTo>
                    <a:lnTo>
                      <a:pt x="36" y="94"/>
                    </a:lnTo>
                    <a:lnTo>
                      <a:pt x="40" y="91"/>
                    </a:lnTo>
                    <a:lnTo>
                      <a:pt x="41" y="88"/>
                    </a:lnTo>
                    <a:lnTo>
                      <a:pt x="44" y="87"/>
                    </a:lnTo>
                    <a:lnTo>
                      <a:pt x="47" y="82"/>
                    </a:lnTo>
                    <a:lnTo>
                      <a:pt x="50" y="76"/>
                    </a:lnTo>
                    <a:lnTo>
                      <a:pt x="54" y="66"/>
                    </a:lnTo>
                    <a:lnTo>
                      <a:pt x="55" y="58"/>
                    </a:lnTo>
                    <a:lnTo>
                      <a:pt x="57" y="49"/>
                    </a:lnTo>
                    <a:lnTo>
                      <a:pt x="55" y="39"/>
                    </a:lnTo>
                    <a:lnTo>
                      <a:pt x="55" y="31"/>
                    </a:lnTo>
                    <a:lnTo>
                      <a:pt x="52" y="22"/>
                    </a:lnTo>
                    <a:lnTo>
                      <a:pt x="50" y="14"/>
                    </a:lnTo>
                    <a:lnTo>
                      <a:pt x="46" y="7"/>
                    </a:lnTo>
                    <a:lnTo>
                      <a:pt x="43" y="5"/>
                    </a:lnTo>
                    <a:lnTo>
                      <a:pt x="39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6" name="Freeform 1456"/>
              <p:cNvSpPr>
                <a:spLocks/>
              </p:cNvSpPr>
              <p:nvPr userDrawn="1"/>
            </p:nvSpPr>
            <p:spPr bwMode="auto">
              <a:xfrm>
                <a:off x="3065" y="1753"/>
                <a:ext cx="26" cy="46"/>
              </a:xfrm>
              <a:custGeom>
                <a:avLst/>
                <a:gdLst>
                  <a:gd name="T0" fmla="*/ 0 w 53"/>
                  <a:gd name="T1" fmla="*/ 1 h 91"/>
                  <a:gd name="T2" fmla="*/ 0 w 53"/>
                  <a:gd name="T3" fmla="*/ 1 h 91"/>
                  <a:gd name="T4" fmla="*/ 0 w 53"/>
                  <a:gd name="T5" fmla="*/ 1 h 91"/>
                  <a:gd name="T6" fmla="*/ 0 w 53"/>
                  <a:gd name="T7" fmla="*/ 1 h 91"/>
                  <a:gd name="T8" fmla="*/ 0 w 53"/>
                  <a:gd name="T9" fmla="*/ 1 h 91"/>
                  <a:gd name="T10" fmla="*/ 0 w 53"/>
                  <a:gd name="T11" fmla="*/ 1 h 91"/>
                  <a:gd name="T12" fmla="*/ 0 w 53"/>
                  <a:gd name="T13" fmla="*/ 1 h 91"/>
                  <a:gd name="T14" fmla="*/ 0 w 53"/>
                  <a:gd name="T15" fmla="*/ 1 h 91"/>
                  <a:gd name="T16" fmla="*/ 0 w 53"/>
                  <a:gd name="T17" fmla="*/ 1 h 91"/>
                  <a:gd name="T18" fmla="*/ 0 w 53"/>
                  <a:gd name="T19" fmla="*/ 1 h 91"/>
                  <a:gd name="T20" fmla="*/ 0 w 53"/>
                  <a:gd name="T21" fmla="*/ 1 h 91"/>
                  <a:gd name="T22" fmla="*/ 0 w 53"/>
                  <a:gd name="T23" fmla="*/ 1 h 91"/>
                  <a:gd name="T24" fmla="*/ 0 w 53"/>
                  <a:gd name="T25" fmla="*/ 1 h 91"/>
                  <a:gd name="T26" fmla="*/ 0 w 53"/>
                  <a:gd name="T27" fmla="*/ 1 h 91"/>
                  <a:gd name="T28" fmla="*/ 0 w 53"/>
                  <a:gd name="T29" fmla="*/ 1 h 91"/>
                  <a:gd name="T30" fmla="*/ 0 w 53"/>
                  <a:gd name="T31" fmla="*/ 1 h 91"/>
                  <a:gd name="T32" fmla="*/ 0 w 53"/>
                  <a:gd name="T33" fmla="*/ 1 h 91"/>
                  <a:gd name="T34" fmla="*/ 0 w 53"/>
                  <a:gd name="T35" fmla="*/ 1 h 91"/>
                  <a:gd name="T36" fmla="*/ 0 w 53"/>
                  <a:gd name="T37" fmla="*/ 1 h 91"/>
                  <a:gd name="T38" fmla="*/ 0 w 53"/>
                  <a:gd name="T39" fmla="*/ 1 h 91"/>
                  <a:gd name="T40" fmla="*/ 0 w 53"/>
                  <a:gd name="T41" fmla="*/ 1 h 91"/>
                  <a:gd name="T42" fmla="*/ 0 w 53"/>
                  <a:gd name="T43" fmla="*/ 1 h 91"/>
                  <a:gd name="T44" fmla="*/ 0 w 53"/>
                  <a:gd name="T45" fmla="*/ 1 h 91"/>
                  <a:gd name="T46" fmla="*/ 0 w 53"/>
                  <a:gd name="T47" fmla="*/ 1 h 91"/>
                  <a:gd name="T48" fmla="*/ 0 w 53"/>
                  <a:gd name="T49" fmla="*/ 1 h 91"/>
                  <a:gd name="T50" fmla="*/ 0 w 53"/>
                  <a:gd name="T51" fmla="*/ 1 h 91"/>
                  <a:gd name="T52" fmla="*/ 0 w 53"/>
                  <a:gd name="T53" fmla="*/ 1 h 91"/>
                  <a:gd name="T54" fmla="*/ 0 w 53"/>
                  <a:gd name="T55" fmla="*/ 1 h 91"/>
                  <a:gd name="T56" fmla="*/ 0 w 53"/>
                  <a:gd name="T57" fmla="*/ 1 h 91"/>
                  <a:gd name="T58" fmla="*/ 0 w 53"/>
                  <a:gd name="T59" fmla="*/ 1 h 91"/>
                  <a:gd name="T60" fmla="*/ 0 w 53"/>
                  <a:gd name="T61" fmla="*/ 1 h 91"/>
                  <a:gd name="T62" fmla="*/ 0 w 53"/>
                  <a:gd name="T63" fmla="*/ 1 h 91"/>
                  <a:gd name="T64" fmla="*/ 0 w 53"/>
                  <a:gd name="T65" fmla="*/ 1 h 91"/>
                  <a:gd name="T66" fmla="*/ 0 w 53"/>
                  <a:gd name="T67" fmla="*/ 1 h 91"/>
                  <a:gd name="T68" fmla="*/ 0 w 53"/>
                  <a:gd name="T69" fmla="*/ 1 h 91"/>
                  <a:gd name="T70" fmla="*/ 0 w 53"/>
                  <a:gd name="T71" fmla="*/ 1 h 91"/>
                  <a:gd name="T72" fmla="*/ 0 w 53"/>
                  <a:gd name="T73" fmla="*/ 1 h 91"/>
                  <a:gd name="T74" fmla="*/ 0 w 53"/>
                  <a:gd name="T75" fmla="*/ 0 h 91"/>
                  <a:gd name="T76" fmla="*/ 0 w 53"/>
                  <a:gd name="T77" fmla="*/ 0 h 91"/>
                  <a:gd name="T78" fmla="*/ 0 w 53"/>
                  <a:gd name="T79" fmla="*/ 1 h 91"/>
                  <a:gd name="T80" fmla="*/ 0 w 53"/>
                  <a:gd name="T81" fmla="*/ 1 h 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3" h="91">
                    <a:moveTo>
                      <a:pt x="18" y="3"/>
                    </a:moveTo>
                    <a:lnTo>
                      <a:pt x="16" y="5"/>
                    </a:lnTo>
                    <a:lnTo>
                      <a:pt x="11" y="9"/>
                    </a:lnTo>
                    <a:lnTo>
                      <a:pt x="9" y="13"/>
                    </a:lnTo>
                    <a:lnTo>
                      <a:pt x="6" y="18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3" y="69"/>
                    </a:lnTo>
                    <a:lnTo>
                      <a:pt x="7" y="76"/>
                    </a:lnTo>
                    <a:lnTo>
                      <a:pt x="10" y="82"/>
                    </a:lnTo>
                    <a:lnTo>
                      <a:pt x="13" y="86"/>
                    </a:lnTo>
                    <a:lnTo>
                      <a:pt x="16" y="87"/>
                    </a:lnTo>
                    <a:lnTo>
                      <a:pt x="18" y="90"/>
                    </a:lnTo>
                    <a:lnTo>
                      <a:pt x="22" y="91"/>
                    </a:lnTo>
                    <a:lnTo>
                      <a:pt x="25" y="91"/>
                    </a:lnTo>
                    <a:lnTo>
                      <a:pt x="28" y="91"/>
                    </a:lnTo>
                    <a:lnTo>
                      <a:pt x="31" y="91"/>
                    </a:lnTo>
                    <a:lnTo>
                      <a:pt x="33" y="90"/>
                    </a:lnTo>
                    <a:lnTo>
                      <a:pt x="38" y="87"/>
                    </a:lnTo>
                    <a:lnTo>
                      <a:pt x="40" y="83"/>
                    </a:lnTo>
                    <a:lnTo>
                      <a:pt x="44" y="79"/>
                    </a:lnTo>
                    <a:lnTo>
                      <a:pt x="47" y="73"/>
                    </a:lnTo>
                    <a:lnTo>
                      <a:pt x="50" y="65"/>
                    </a:lnTo>
                    <a:lnTo>
                      <a:pt x="51" y="57"/>
                    </a:lnTo>
                    <a:lnTo>
                      <a:pt x="53" y="49"/>
                    </a:lnTo>
                    <a:lnTo>
                      <a:pt x="51" y="40"/>
                    </a:lnTo>
                    <a:lnTo>
                      <a:pt x="51" y="31"/>
                    </a:lnTo>
                    <a:lnTo>
                      <a:pt x="49" y="24"/>
                    </a:lnTo>
                    <a:lnTo>
                      <a:pt x="47" y="20"/>
                    </a:lnTo>
                    <a:lnTo>
                      <a:pt x="46" y="16"/>
                    </a:lnTo>
                    <a:lnTo>
                      <a:pt x="42" y="10"/>
                    </a:lnTo>
                    <a:lnTo>
                      <a:pt x="39" y="7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7" name="Freeform 1457"/>
              <p:cNvSpPr>
                <a:spLocks/>
              </p:cNvSpPr>
              <p:nvPr userDrawn="1"/>
            </p:nvSpPr>
            <p:spPr bwMode="auto">
              <a:xfrm>
                <a:off x="3242" y="1335"/>
                <a:ext cx="30" cy="52"/>
              </a:xfrm>
              <a:custGeom>
                <a:avLst/>
                <a:gdLst>
                  <a:gd name="T0" fmla="*/ 1 w 60"/>
                  <a:gd name="T1" fmla="*/ 1 h 104"/>
                  <a:gd name="T2" fmla="*/ 1 w 60"/>
                  <a:gd name="T3" fmla="*/ 1 h 104"/>
                  <a:gd name="T4" fmla="*/ 1 w 60"/>
                  <a:gd name="T5" fmla="*/ 1 h 104"/>
                  <a:gd name="T6" fmla="*/ 1 w 60"/>
                  <a:gd name="T7" fmla="*/ 1 h 104"/>
                  <a:gd name="T8" fmla="*/ 1 w 60"/>
                  <a:gd name="T9" fmla="*/ 1 h 104"/>
                  <a:gd name="T10" fmla="*/ 1 w 60"/>
                  <a:gd name="T11" fmla="*/ 1 h 104"/>
                  <a:gd name="T12" fmla="*/ 1 w 60"/>
                  <a:gd name="T13" fmla="*/ 1 h 104"/>
                  <a:gd name="T14" fmla="*/ 0 w 60"/>
                  <a:gd name="T15" fmla="*/ 1 h 104"/>
                  <a:gd name="T16" fmla="*/ 0 w 60"/>
                  <a:gd name="T17" fmla="*/ 1 h 104"/>
                  <a:gd name="T18" fmla="*/ 0 w 60"/>
                  <a:gd name="T19" fmla="*/ 1 h 104"/>
                  <a:gd name="T20" fmla="*/ 1 w 60"/>
                  <a:gd name="T21" fmla="*/ 1 h 104"/>
                  <a:gd name="T22" fmla="*/ 1 w 60"/>
                  <a:gd name="T23" fmla="*/ 1 h 104"/>
                  <a:gd name="T24" fmla="*/ 1 w 60"/>
                  <a:gd name="T25" fmla="*/ 1 h 104"/>
                  <a:gd name="T26" fmla="*/ 1 w 60"/>
                  <a:gd name="T27" fmla="*/ 1 h 104"/>
                  <a:gd name="T28" fmla="*/ 1 w 60"/>
                  <a:gd name="T29" fmla="*/ 1 h 104"/>
                  <a:gd name="T30" fmla="*/ 1 w 60"/>
                  <a:gd name="T31" fmla="*/ 1 h 104"/>
                  <a:gd name="T32" fmla="*/ 1 w 60"/>
                  <a:gd name="T33" fmla="*/ 1 h 104"/>
                  <a:gd name="T34" fmla="*/ 1 w 60"/>
                  <a:gd name="T35" fmla="*/ 1 h 104"/>
                  <a:gd name="T36" fmla="*/ 1 w 60"/>
                  <a:gd name="T37" fmla="*/ 1 h 104"/>
                  <a:gd name="T38" fmla="*/ 1 w 60"/>
                  <a:gd name="T39" fmla="*/ 1 h 104"/>
                  <a:gd name="T40" fmla="*/ 1 w 60"/>
                  <a:gd name="T41" fmla="*/ 1 h 104"/>
                  <a:gd name="T42" fmla="*/ 1 w 60"/>
                  <a:gd name="T43" fmla="*/ 1 h 104"/>
                  <a:gd name="T44" fmla="*/ 1 w 60"/>
                  <a:gd name="T45" fmla="*/ 1 h 104"/>
                  <a:gd name="T46" fmla="*/ 1 w 60"/>
                  <a:gd name="T47" fmla="*/ 1 h 104"/>
                  <a:gd name="T48" fmla="*/ 1 w 60"/>
                  <a:gd name="T49" fmla="*/ 1 h 104"/>
                  <a:gd name="T50" fmla="*/ 1 w 60"/>
                  <a:gd name="T51" fmla="*/ 1 h 104"/>
                  <a:gd name="T52" fmla="*/ 1 w 60"/>
                  <a:gd name="T53" fmla="*/ 1 h 104"/>
                  <a:gd name="T54" fmla="*/ 1 w 60"/>
                  <a:gd name="T55" fmla="*/ 1 h 104"/>
                  <a:gd name="T56" fmla="*/ 1 w 60"/>
                  <a:gd name="T57" fmla="*/ 1 h 104"/>
                  <a:gd name="T58" fmla="*/ 1 w 60"/>
                  <a:gd name="T59" fmla="*/ 1 h 104"/>
                  <a:gd name="T60" fmla="*/ 1 w 60"/>
                  <a:gd name="T61" fmla="*/ 1 h 104"/>
                  <a:gd name="T62" fmla="*/ 1 w 60"/>
                  <a:gd name="T63" fmla="*/ 1 h 104"/>
                  <a:gd name="T64" fmla="*/ 1 w 60"/>
                  <a:gd name="T65" fmla="*/ 1 h 104"/>
                  <a:gd name="T66" fmla="*/ 1 w 60"/>
                  <a:gd name="T67" fmla="*/ 1 h 104"/>
                  <a:gd name="T68" fmla="*/ 1 w 60"/>
                  <a:gd name="T69" fmla="*/ 1 h 104"/>
                  <a:gd name="T70" fmla="*/ 1 w 60"/>
                  <a:gd name="T71" fmla="*/ 1 h 104"/>
                  <a:gd name="T72" fmla="*/ 1 w 60"/>
                  <a:gd name="T73" fmla="*/ 1 h 104"/>
                  <a:gd name="T74" fmla="*/ 1 w 60"/>
                  <a:gd name="T75" fmla="*/ 1 h 104"/>
                  <a:gd name="T76" fmla="*/ 1 w 60"/>
                  <a:gd name="T77" fmla="*/ 0 h 104"/>
                  <a:gd name="T78" fmla="*/ 1 w 60"/>
                  <a:gd name="T79" fmla="*/ 0 h 104"/>
                  <a:gd name="T80" fmla="*/ 1 w 60"/>
                  <a:gd name="T81" fmla="*/ 0 h 104"/>
                  <a:gd name="T82" fmla="*/ 1 w 60"/>
                  <a:gd name="T83" fmla="*/ 0 h 104"/>
                  <a:gd name="T84" fmla="*/ 1 w 60"/>
                  <a:gd name="T85" fmla="*/ 1 h 104"/>
                  <a:gd name="T86" fmla="*/ 1 w 60"/>
                  <a:gd name="T87" fmla="*/ 1 h 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104">
                    <a:moveTo>
                      <a:pt x="22" y="5"/>
                    </a:moveTo>
                    <a:lnTo>
                      <a:pt x="16" y="7"/>
                    </a:lnTo>
                    <a:lnTo>
                      <a:pt x="12" y="13"/>
                    </a:lnTo>
                    <a:lnTo>
                      <a:pt x="10" y="18"/>
                    </a:lnTo>
                    <a:lnTo>
                      <a:pt x="5" y="25"/>
                    </a:lnTo>
                    <a:lnTo>
                      <a:pt x="3" y="35"/>
                    </a:lnTo>
                    <a:lnTo>
                      <a:pt x="1" y="39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1" y="73"/>
                    </a:lnTo>
                    <a:lnTo>
                      <a:pt x="3" y="82"/>
                    </a:lnTo>
                    <a:lnTo>
                      <a:pt x="7" y="90"/>
                    </a:lnTo>
                    <a:lnTo>
                      <a:pt x="11" y="97"/>
                    </a:lnTo>
                    <a:lnTo>
                      <a:pt x="14" y="99"/>
                    </a:lnTo>
                    <a:lnTo>
                      <a:pt x="18" y="101"/>
                    </a:lnTo>
                    <a:lnTo>
                      <a:pt x="21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8" y="101"/>
                    </a:lnTo>
                    <a:lnTo>
                      <a:pt x="43" y="97"/>
                    </a:lnTo>
                    <a:lnTo>
                      <a:pt x="47" y="93"/>
                    </a:lnTo>
                    <a:lnTo>
                      <a:pt x="51" y="86"/>
                    </a:lnTo>
                    <a:lnTo>
                      <a:pt x="54" y="79"/>
                    </a:lnTo>
                    <a:lnTo>
                      <a:pt x="58" y="71"/>
                    </a:lnTo>
                    <a:lnTo>
                      <a:pt x="59" y="65"/>
                    </a:lnTo>
                    <a:lnTo>
                      <a:pt x="59" y="60"/>
                    </a:lnTo>
                    <a:lnTo>
                      <a:pt x="60" y="50"/>
                    </a:lnTo>
                    <a:lnTo>
                      <a:pt x="60" y="40"/>
                    </a:lnTo>
                    <a:lnTo>
                      <a:pt x="59" y="31"/>
                    </a:lnTo>
                    <a:lnTo>
                      <a:pt x="56" y="21"/>
                    </a:lnTo>
                    <a:lnTo>
                      <a:pt x="55" y="18"/>
                    </a:lnTo>
                    <a:lnTo>
                      <a:pt x="54" y="14"/>
                    </a:lnTo>
                    <a:lnTo>
                      <a:pt x="49" y="7"/>
                    </a:lnTo>
                    <a:lnTo>
                      <a:pt x="45" y="5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8" name="Freeform 1458"/>
              <p:cNvSpPr>
                <a:spLocks/>
              </p:cNvSpPr>
              <p:nvPr userDrawn="1"/>
            </p:nvSpPr>
            <p:spPr bwMode="auto">
              <a:xfrm>
                <a:off x="3179" y="1484"/>
                <a:ext cx="29" cy="49"/>
              </a:xfrm>
              <a:custGeom>
                <a:avLst/>
                <a:gdLst>
                  <a:gd name="T0" fmla="*/ 1 w 58"/>
                  <a:gd name="T1" fmla="*/ 1 h 97"/>
                  <a:gd name="T2" fmla="*/ 1 w 58"/>
                  <a:gd name="T3" fmla="*/ 1 h 97"/>
                  <a:gd name="T4" fmla="*/ 1 w 58"/>
                  <a:gd name="T5" fmla="*/ 1 h 97"/>
                  <a:gd name="T6" fmla="*/ 1 w 58"/>
                  <a:gd name="T7" fmla="*/ 1 h 97"/>
                  <a:gd name="T8" fmla="*/ 1 w 58"/>
                  <a:gd name="T9" fmla="*/ 1 h 97"/>
                  <a:gd name="T10" fmla="*/ 1 w 58"/>
                  <a:gd name="T11" fmla="*/ 1 h 97"/>
                  <a:gd name="T12" fmla="*/ 1 w 58"/>
                  <a:gd name="T13" fmla="*/ 1 h 97"/>
                  <a:gd name="T14" fmla="*/ 1 w 58"/>
                  <a:gd name="T15" fmla="*/ 1 h 97"/>
                  <a:gd name="T16" fmla="*/ 0 w 58"/>
                  <a:gd name="T17" fmla="*/ 1 h 97"/>
                  <a:gd name="T18" fmla="*/ 0 w 58"/>
                  <a:gd name="T19" fmla="*/ 1 h 97"/>
                  <a:gd name="T20" fmla="*/ 1 w 58"/>
                  <a:gd name="T21" fmla="*/ 1 h 97"/>
                  <a:gd name="T22" fmla="*/ 1 w 58"/>
                  <a:gd name="T23" fmla="*/ 1 h 97"/>
                  <a:gd name="T24" fmla="*/ 1 w 58"/>
                  <a:gd name="T25" fmla="*/ 1 h 97"/>
                  <a:gd name="T26" fmla="*/ 1 w 58"/>
                  <a:gd name="T27" fmla="*/ 1 h 97"/>
                  <a:gd name="T28" fmla="*/ 1 w 58"/>
                  <a:gd name="T29" fmla="*/ 1 h 97"/>
                  <a:gd name="T30" fmla="*/ 1 w 58"/>
                  <a:gd name="T31" fmla="*/ 1 h 97"/>
                  <a:gd name="T32" fmla="*/ 1 w 58"/>
                  <a:gd name="T33" fmla="*/ 1 h 97"/>
                  <a:gd name="T34" fmla="*/ 1 w 58"/>
                  <a:gd name="T35" fmla="*/ 1 h 97"/>
                  <a:gd name="T36" fmla="*/ 1 w 58"/>
                  <a:gd name="T37" fmla="*/ 1 h 97"/>
                  <a:gd name="T38" fmla="*/ 1 w 58"/>
                  <a:gd name="T39" fmla="*/ 1 h 97"/>
                  <a:gd name="T40" fmla="*/ 1 w 58"/>
                  <a:gd name="T41" fmla="*/ 1 h 97"/>
                  <a:gd name="T42" fmla="*/ 1 w 58"/>
                  <a:gd name="T43" fmla="*/ 1 h 97"/>
                  <a:gd name="T44" fmla="*/ 1 w 58"/>
                  <a:gd name="T45" fmla="*/ 1 h 97"/>
                  <a:gd name="T46" fmla="*/ 1 w 58"/>
                  <a:gd name="T47" fmla="*/ 1 h 97"/>
                  <a:gd name="T48" fmla="*/ 1 w 58"/>
                  <a:gd name="T49" fmla="*/ 1 h 97"/>
                  <a:gd name="T50" fmla="*/ 1 w 58"/>
                  <a:gd name="T51" fmla="*/ 1 h 97"/>
                  <a:gd name="T52" fmla="*/ 1 w 58"/>
                  <a:gd name="T53" fmla="*/ 1 h 97"/>
                  <a:gd name="T54" fmla="*/ 1 w 58"/>
                  <a:gd name="T55" fmla="*/ 1 h 97"/>
                  <a:gd name="T56" fmla="*/ 1 w 58"/>
                  <a:gd name="T57" fmla="*/ 1 h 97"/>
                  <a:gd name="T58" fmla="*/ 1 w 58"/>
                  <a:gd name="T59" fmla="*/ 1 h 97"/>
                  <a:gd name="T60" fmla="*/ 1 w 58"/>
                  <a:gd name="T61" fmla="*/ 1 h 97"/>
                  <a:gd name="T62" fmla="*/ 1 w 58"/>
                  <a:gd name="T63" fmla="*/ 1 h 97"/>
                  <a:gd name="T64" fmla="*/ 1 w 58"/>
                  <a:gd name="T65" fmla="*/ 1 h 97"/>
                  <a:gd name="T66" fmla="*/ 1 w 58"/>
                  <a:gd name="T67" fmla="*/ 1 h 97"/>
                  <a:gd name="T68" fmla="*/ 1 w 58"/>
                  <a:gd name="T69" fmla="*/ 1 h 97"/>
                  <a:gd name="T70" fmla="*/ 1 w 58"/>
                  <a:gd name="T71" fmla="*/ 1 h 97"/>
                  <a:gd name="T72" fmla="*/ 1 w 58"/>
                  <a:gd name="T73" fmla="*/ 0 h 97"/>
                  <a:gd name="T74" fmla="*/ 1 w 58"/>
                  <a:gd name="T75" fmla="*/ 0 h 97"/>
                  <a:gd name="T76" fmla="*/ 1 w 58"/>
                  <a:gd name="T77" fmla="*/ 0 h 97"/>
                  <a:gd name="T78" fmla="*/ 1 w 58"/>
                  <a:gd name="T79" fmla="*/ 0 h 97"/>
                  <a:gd name="T80" fmla="*/ 1 w 58"/>
                  <a:gd name="T81" fmla="*/ 1 h 97"/>
                  <a:gd name="T82" fmla="*/ 1 w 58"/>
                  <a:gd name="T83" fmla="*/ 1 h 9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8" h="97">
                    <a:moveTo>
                      <a:pt x="21" y="3"/>
                    </a:moveTo>
                    <a:lnTo>
                      <a:pt x="17" y="5"/>
                    </a:lnTo>
                    <a:lnTo>
                      <a:pt x="13" y="9"/>
                    </a:lnTo>
                    <a:lnTo>
                      <a:pt x="10" y="15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7"/>
                    </a:lnTo>
                    <a:lnTo>
                      <a:pt x="4" y="75"/>
                    </a:lnTo>
                    <a:lnTo>
                      <a:pt x="7" y="84"/>
                    </a:lnTo>
                    <a:lnTo>
                      <a:pt x="11" y="91"/>
                    </a:lnTo>
                    <a:lnTo>
                      <a:pt x="14" y="93"/>
                    </a:lnTo>
                    <a:lnTo>
                      <a:pt x="18" y="95"/>
                    </a:lnTo>
                    <a:lnTo>
                      <a:pt x="21" y="97"/>
                    </a:lnTo>
                    <a:lnTo>
                      <a:pt x="24" y="97"/>
                    </a:lnTo>
                    <a:lnTo>
                      <a:pt x="31" y="97"/>
                    </a:lnTo>
                    <a:lnTo>
                      <a:pt x="35" y="97"/>
                    </a:lnTo>
                    <a:lnTo>
                      <a:pt x="37" y="95"/>
                    </a:lnTo>
                    <a:lnTo>
                      <a:pt x="42" y="92"/>
                    </a:lnTo>
                    <a:lnTo>
                      <a:pt x="46" y="88"/>
                    </a:lnTo>
                    <a:lnTo>
                      <a:pt x="48" y="82"/>
                    </a:lnTo>
                    <a:lnTo>
                      <a:pt x="53" y="77"/>
                    </a:lnTo>
                    <a:lnTo>
                      <a:pt x="54" y="71"/>
                    </a:lnTo>
                    <a:lnTo>
                      <a:pt x="55" y="67"/>
                    </a:lnTo>
                    <a:lnTo>
                      <a:pt x="58" y="58"/>
                    </a:lnTo>
                    <a:lnTo>
                      <a:pt x="58" y="48"/>
                    </a:lnTo>
                    <a:lnTo>
                      <a:pt x="58" y="38"/>
                    </a:lnTo>
                    <a:lnTo>
                      <a:pt x="57" y="30"/>
                    </a:lnTo>
                    <a:lnTo>
                      <a:pt x="55" y="22"/>
                    </a:lnTo>
                    <a:lnTo>
                      <a:pt x="51" y="14"/>
                    </a:lnTo>
                    <a:lnTo>
                      <a:pt x="47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09" name="Freeform 1459"/>
              <p:cNvSpPr>
                <a:spLocks/>
              </p:cNvSpPr>
              <p:nvPr userDrawn="1"/>
            </p:nvSpPr>
            <p:spPr bwMode="auto">
              <a:xfrm>
                <a:off x="3092" y="1689"/>
                <a:ext cx="27" cy="46"/>
              </a:xfrm>
              <a:custGeom>
                <a:avLst/>
                <a:gdLst>
                  <a:gd name="T0" fmla="*/ 1 w 54"/>
                  <a:gd name="T1" fmla="*/ 1 h 92"/>
                  <a:gd name="T2" fmla="*/ 1 w 54"/>
                  <a:gd name="T3" fmla="*/ 1 h 92"/>
                  <a:gd name="T4" fmla="*/ 1 w 54"/>
                  <a:gd name="T5" fmla="*/ 1 h 92"/>
                  <a:gd name="T6" fmla="*/ 1 w 54"/>
                  <a:gd name="T7" fmla="*/ 1 h 92"/>
                  <a:gd name="T8" fmla="*/ 1 w 54"/>
                  <a:gd name="T9" fmla="*/ 1 h 92"/>
                  <a:gd name="T10" fmla="*/ 1 w 54"/>
                  <a:gd name="T11" fmla="*/ 1 h 92"/>
                  <a:gd name="T12" fmla="*/ 1 w 54"/>
                  <a:gd name="T13" fmla="*/ 1 h 92"/>
                  <a:gd name="T14" fmla="*/ 0 w 54"/>
                  <a:gd name="T15" fmla="*/ 1 h 92"/>
                  <a:gd name="T16" fmla="*/ 0 w 54"/>
                  <a:gd name="T17" fmla="*/ 1 h 92"/>
                  <a:gd name="T18" fmla="*/ 1 w 54"/>
                  <a:gd name="T19" fmla="*/ 1 h 92"/>
                  <a:gd name="T20" fmla="*/ 1 w 54"/>
                  <a:gd name="T21" fmla="*/ 1 h 92"/>
                  <a:gd name="T22" fmla="*/ 1 w 54"/>
                  <a:gd name="T23" fmla="*/ 1 h 92"/>
                  <a:gd name="T24" fmla="*/ 1 w 54"/>
                  <a:gd name="T25" fmla="*/ 1 h 92"/>
                  <a:gd name="T26" fmla="*/ 1 w 54"/>
                  <a:gd name="T27" fmla="*/ 1 h 92"/>
                  <a:gd name="T28" fmla="*/ 1 w 54"/>
                  <a:gd name="T29" fmla="*/ 1 h 92"/>
                  <a:gd name="T30" fmla="*/ 1 w 54"/>
                  <a:gd name="T31" fmla="*/ 1 h 92"/>
                  <a:gd name="T32" fmla="*/ 1 w 54"/>
                  <a:gd name="T33" fmla="*/ 1 h 92"/>
                  <a:gd name="T34" fmla="*/ 1 w 54"/>
                  <a:gd name="T35" fmla="*/ 1 h 92"/>
                  <a:gd name="T36" fmla="*/ 1 w 54"/>
                  <a:gd name="T37" fmla="*/ 1 h 92"/>
                  <a:gd name="T38" fmla="*/ 1 w 54"/>
                  <a:gd name="T39" fmla="*/ 1 h 92"/>
                  <a:gd name="T40" fmla="*/ 1 w 54"/>
                  <a:gd name="T41" fmla="*/ 1 h 92"/>
                  <a:gd name="T42" fmla="*/ 1 w 54"/>
                  <a:gd name="T43" fmla="*/ 1 h 92"/>
                  <a:gd name="T44" fmla="*/ 1 w 54"/>
                  <a:gd name="T45" fmla="*/ 1 h 92"/>
                  <a:gd name="T46" fmla="*/ 1 w 54"/>
                  <a:gd name="T47" fmla="*/ 1 h 92"/>
                  <a:gd name="T48" fmla="*/ 1 w 54"/>
                  <a:gd name="T49" fmla="*/ 1 h 92"/>
                  <a:gd name="T50" fmla="*/ 1 w 54"/>
                  <a:gd name="T51" fmla="*/ 1 h 92"/>
                  <a:gd name="T52" fmla="*/ 1 w 54"/>
                  <a:gd name="T53" fmla="*/ 1 h 92"/>
                  <a:gd name="T54" fmla="*/ 1 w 54"/>
                  <a:gd name="T55" fmla="*/ 1 h 92"/>
                  <a:gd name="T56" fmla="*/ 1 w 54"/>
                  <a:gd name="T57" fmla="*/ 1 h 92"/>
                  <a:gd name="T58" fmla="*/ 1 w 54"/>
                  <a:gd name="T59" fmla="*/ 1 h 92"/>
                  <a:gd name="T60" fmla="*/ 1 w 54"/>
                  <a:gd name="T61" fmla="*/ 1 h 92"/>
                  <a:gd name="T62" fmla="*/ 1 w 54"/>
                  <a:gd name="T63" fmla="*/ 1 h 92"/>
                  <a:gd name="T64" fmla="*/ 1 w 54"/>
                  <a:gd name="T65" fmla="*/ 1 h 92"/>
                  <a:gd name="T66" fmla="*/ 1 w 54"/>
                  <a:gd name="T67" fmla="*/ 1 h 92"/>
                  <a:gd name="T68" fmla="*/ 1 w 54"/>
                  <a:gd name="T69" fmla="*/ 1 h 92"/>
                  <a:gd name="T70" fmla="*/ 1 w 54"/>
                  <a:gd name="T71" fmla="*/ 1 h 92"/>
                  <a:gd name="T72" fmla="*/ 1 w 54"/>
                  <a:gd name="T73" fmla="*/ 1 h 92"/>
                  <a:gd name="T74" fmla="*/ 1 w 54"/>
                  <a:gd name="T75" fmla="*/ 0 h 92"/>
                  <a:gd name="T76" fmla="*/ 1 w 54"/>
                  <a:gd name="T77" fmla="*/ 0 h 92"/>
                  <a:gd name="T78" fmla="*/ 1 w 54"/>
                  <a:gd name="T79" fmla="*/ 0 h 92"/>
                  <a:gd name="T80" fmla="*/ 1 w 54"/>
                  <a:gd name="T81" fmla="*/ 1 h 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4" h="92">
                    <a:moveTo>
                      <a:pt x="19" y="2"/>
                    </a:moveTo>
                    <a:lnTo>
                      <a:pt x="15" y="5"/>
                    </a:lnTo>
                    <a:lnTo>
                      <a:pt x="12" y="8"/>
                    </a:lnTo>
                    <a:lnTo>
                      <a:pt x="8" y="13"/>
                    </a:lnTo>
                    <a:lnTo>
                      <a:pt x="6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" y="61"/>
                    </a:lnTo>
                    <a:lnTo>
                      <a:pt x="4" y="70"/>
                    </a:lnTo>
                    <a:lnTo>
                      <a:pt x="6" y="74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2"/>
                    </a:lnTo>
                    <a:lnTo>
                      <a:pt x="29" y="92"/>
                    </a:lnTo>
                    <a:lnTo>
                      <a:pt x="34" y="90"/>
                    </a:lnTo>
                    <a:lnTo>
                      <a:pt x="39" y="88"/>
                    </a:lnTo>
                    <a:lnTo>
                      <a:pt x="41" y="83"/>
                    </a:lnTo>
                    <a:lnTo>
                      <a:pt x="45" y="79"/>
                    </a:lnTo>
                    <a:lnTo>
                      <a:pt x="48" y="74"/>
                    </a:lnTo>
                    <a:lnTo>
                      <a:pt x="51" y="66"/>
                    </a:lnTo>
                    <a:lnTo>
                      <a:pt x="52" y="57"/>
                    </a:lnTo>
                    <a:lnTo>
                      <a:pt x="54" y="48"/>
                    </a:lnTo>
                    <a:lnTo>
                      <a:pt x="54" y="39"/>
                    </a:lnTo>
                    <a:lnTo>
                      <a:pt x="52" y="30"/>
                    </a:lnTo>
                    <a:lnTo>
                      <a:pt x="50" y="22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5" y="12"/>
                    </a:lnTo>
                    <a:lnTo>
                      <a:pt x="43" y="9"/>
                    </a:lnTo>
                    <a:lnTo>
                      <a:pt x="40" y="5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0" name="Freeform 1460"/>
              <p:cNvSpPr>
                <a:spLocks/>
              </p:cNvSpPr>
              <p:nvPr userDrawn="1"/>
            </p:nvSpPr>
            <p:spPr bwMode="auto">
              <a:xfrm>
                <a:off x="3070" y="1559"/>
                <a:ext cx="26" cy="47"/>
              </a:xfrm>
              <a:custGeom>
                <a:avLst/>
                <a:gdLst>
                  <a:gd name="T0" fmla="*/ 1 w 52"/>
                  <a:gd name="T1" fmla="*/ 1 h 93"/>
                  <a:gd name="T2" fmla="*/ 1 w 52"/>
                  <a:gd name="T3" fmla="*/ 1 h 93"/>
                  <a:gd name="T4" fmla="*/ 1 w 52"/>
                  <a:gd name="T5" fmla="*/ 1 h 93"/>
                  <a:gd name="T6" fmla="*/ 1 w 52"/>
                  <a:gd name="T7" fmla="*/ 1 h 93"/>
                  <a:gd name="T8" fmla="*/ 1 w 52"/>
                  <a:gd name="T9" fmla="*/ 1 h 93"/>
                  <a:gd name="T10" fmla="*/ 1 w 52"/>
                  <a:gd name="T11" fmla="*/ 1 h 93"/>
                  <a:gd name="T12" fmla="*/ 0 w 52"/>
                  <a:gd name="T13" fmla="*/ 1 h 93"/>
                  <a:gd name="T14" fmla="*/ 0 w 52"/>
                  <a:gd name="T15" fmla="*/ 1 h 93"/>
                  <a:gd name="T16" fmla="*/ 0 w 52"/>
                  <a:gd name="T17" fmla="*/ 1 h 93"/>
                  <a:gd name="T18" fmla="*/ 1 w 52"/>
                  <a:gd name="T19" fmla="*/ 1 h 93"/>
                  <a:gd name="T20" fmla="*/ 1 w 52"/>
                  <a:gd name="T21" fmla="*/ 1 h 93"/>
                  <a:gd name="T22" fmla="*/ 1 w 52"/>
                  <a:gd name="T23" fmla="*/ 1 h 93"/>
                  <a:gd name="T24" fmla="*/ 1 w 52"/>
                  <a:gd name="T25" fmla="*/ 1 h 93"/>
                  <a:gd name="T26" fmla="*/ 1 w 52"/>
                  <a:gd name="T27" fmla="*/ 1 h 93"/>
                  <a:gd name="T28" fmla="*/ 1 w 52"/>
                  <a:gd name="T29" fmla="*/ 1 h 93"/>
                  <a:gd name="T30" fmla="*/ 1 w 52"/>
                  <a:gd name="T31" fmla="*/ 1 h 93"/>
                  <a:gd name="T32" fmla="*/ 1 w 52"/>
                  <a:gd name="T33" fmla="*/ 1 h 93"/>
                  <a:gd name="T34" fmla="*/ 1 w 52"/>
                  <a:gd name="T35" fmla="*/ 1 h 93"/>
                  <a:gd name="T36" fmla="*/ 1 w 52"/>
                  <a:gd name="T37" fmla="*/ 1 h 93"/>
                  <a:gd name="T38" fmla="*/ 1 w 52"/>
                  <a:gd name="T39" fmla="*/ 1 h 93"/>
                  <a:gd name="T40" fmla="*/ 1 w 52"/>
                  <a:gd name="T41" fmla="*/ 1 h 93"/>
                  <a:gd name="T42" fmla="*/ 1 w 52"/>
                  <a:gd name="T43" fmla="*/ 1 h 93"/>
                  <a:gd name="T44" fmla="*/ 1 w 52"/>
                  <a:gd name="T45" fmla="*/ 1 h 93"/>
                  <a:gd name="T46" fmla="*/ 1 w 52"/>
                  <a:gd name="T47" fmla="*/ 1 h 93"/>
                  <a:gd name="T48" fmla="*/ 1 w 52"/>
                  <a:gd name="T49" fmla="*/ 1 h 93"/>
                  <a:gd name="T50" fmla="*/ 1 w 52"/>
                  <a:gd name="T51" fmla="*/ 1 h 93"/>
                  <a:gd name="T52" fmla="*/ 1 w 52"/>
                  <a:gd name="T53" fmla="*/ 1 h 93"/>
                  <a:gd name="T54" fmla="*/ 1 w 52"/>
                  <a:gd name="T55" fmla="*/ 1 h 93"/>
                  <a:gd name="T56" fmla="*/ 1 w 52"/>
                  <a:gd name="T57" fmla="*/ 1 h 93"/>
                  <a:gd name="T58" fmla="*/ 1 w 52"/>
                  <a:gd name="T59" fmla="*/ 1 h 93"/>
                  <a:gd name="T60" fmla="*/ 1 w 52"/>
                  <a:gd name="T61" fmla="*/ 1 h 93"/>
                  <a:gd name="T62" fmla="*/ 1 w 52"/>
                  <a:gd name="T63" fmla="*/ 1 h 93"/>
                  <a:gd name="T64" fmla="*/ 1 w 52"/>
                  <a:gd name="T65" fmla="*/ 1 h 93"/>
                  <a:gd name="T66" fmla="*/ 1 w 52"/>
                  <a:gd name="T67" fmla="*/ 1 h 93"/>
                  <a:gd name="T68" fmla="*/ 1 w 52"/>
                  <a:gd name="T69" fmla="*/ 0 h 93"/>
                  <a:gd name="T70" fmla="*/ 1 w 52"/>
                  <a:gd name="T71" fmla="*/ 0 h 93"/>
                  <a:gd name="T72" fmla="*/ 1 w 52"/>
                  <a:gd name="T73" fmla="*/ 0 h 93"/>
                  <a:gd name="T74" fmla="*/ 1 w 52"/>
                  <a:gd name="T75" fmla="*/ 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2" h="93">
                    <a:moveTo>
                      <a:pt x="18" y="2"/>
                    </a:moveTo>
                    <a:lnTo>
                      <a:pt x="14" y="5"/>
                    </a:lnTo>
                    <a:lnTo>
                      <a:pt x="11" y="9"/>
                    </a:lnTo>
                    <a:lnTo>
                      <a:pt x="7" y="13"/>
                    </a:lnTo>
                    <a:lnTo>
                      <a:pt x="4" y="19"/>
                    </a:lnTo>
                    <a:lnTo>
                      <a:pt x="1" y="29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1" y="63"/>
                    </a:lnTo>
                    <a:lnTo>
                      <a:pt x="3" y="71"/>
                    </a:lnTo>
                    <a:lnTo>
                      <a:pt x="6" y="78"/>
                    </a:lnTo>
                    <a:lnTo>
                      <a:pt x="10" y="85"/>
                    </a:lnTo>
                    <a:lnTo>
                      <a:pt x="12" y="88"/>
                    </a:lnTo>
                    <a:lnTo>
                      <a:pt x="15" y="89"/>
                    </a:lnTo>
                    <a:lnTo>
                      <a:pt x="21" y="92"/>
                    </a:lnTo>
                    <a:lnTo>
                      <a:pt x="28" y="93"/>
                    </a:lnTo>
                    <a:lnTo>
                      <a:pt x="30" y="92"/>
                    </a:lnTo>
                    <a:lnTo>
                      <a:pt x="33" y="90"/>
                    </a:lnTo>
                    <a:lnTo>
                      <a:pt x="37" y="88"/>
                    </a:lnTo>
                    <a:lnTo>
                      <a:pt x="40" y="84"/>
                    </a:lnTo>
                    <a:lnTo>
                      <a:pt x="44" y="78"/>
                    </a:lnTo>
                    <a:lnTo>
                      <a:pt x="47" y="73"/>
                    </a:lnTo>
                    <a:lnTo>
                      <a:pt x="50" y="64"/>
                    </a:lnTo>
                    <a:lnTo>
                      <a:pt x="51" y="56"/>
                    </a:lnTo>
                    <a:lnTo>
                      <a:pt x="52" y="46"/>
                    </a:lnTo>
                    <a:lnTo>
                      <a:pt x="52" y="37"/>
                    </a:lnTo>
                    <a:lnTo>
                      <a:pt x="51" y="29"/>
                    </a:lnTo>
                    <a:lnTo>
                      <a:pt x="48" y="20"/>
                    </a:lnTo>
                    <a:lnTo>
                      <a:pt x="47" y="18"/>
                    </a:lnTo>
                    <a:lnTo>
                      <a:pt x="45" y="13"/>
                    </a:lnTo>
                    <a:lnTo>
                      <a:pt x="41" y="7"/>
                    </a:lnTo>
                    <a:lnTo>
                      <a:pt x="39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1" name="Freeform 1461"/>
              <p:cNvSpPr>
                <a:spLocks/>
              </p:cNvSpPr>
              <p:nvPr userDrawn="1"/>
            </p:nvSpPr>
            <p:spPr bwMode="auto">
              <a:xfrm>
                <a:off x="2992" y="1751"/>
                <a:ext cx="24" cy="44"/>
              </a:xfrm>
              <a:custGeom>
                <a:avLst/>
                <a:gdLst>
                  <a:gd name="T0" fmla="*/ 1 w 48"/>
                  <a:gd name="T1" fmla="*/ 1 h 88"/>
                  <a:gd name="T2" fmla="*/ 1 w 48"/>
                  <a:gd name="T3" fmla="*/ 1 h 88"/>
                  <a:gd name="T4" fmla="*/ 1 w 48"/>
                  <a:gd name="T5" fmla="*/ 1 h 88"/>
                  <a:gd name="T6" fmla="*/ 1 w 48"/>
                  <a:gd name="T7" fmla="*/ 1 h 88"/>
                  <a:gd name="T8" fmla="*/ 1 w 48"/>
                  <a:gd name="T9" fmla="*/ 1 h 88"/>
                  <a:gd name="T10" fmla="*/ 1 w 48"/>
                  <a:gd name="T11" fmla="*/ 1 h 88"/>
                  <a:gd name="T12" fmla="*/ 0 w 48"/>
                  <a:gd name="T13" fmla="*/ 1 h 88"/>
                  <a:gd name="T14" fmla="*/ 0 w 48"/>
                  <a:gd name="T15" fmla="*/ 1 h 88"/>
                  <a:gd name="T16" fmla="*/ 0 w 48"/>
                  <a:gd name="T17" fmla="*/ 1 h 88"/>
                  <a:gd name="T18" fmla="*/ 1 w 48"/>
                  <a:gd name="T19" fmla="*/ 1 h 88"/>
                  <a:gd name="T20" fmla="*/ 1 w 48"/>
                  <a:gd name="T21" fmla="*/ 1 h 88"/>
                  <a:gd name="T22" fmla="*/ 1 w 48"/>
                  <a:gd name="T23" fmla="*/ 1 h 88"/>
                  <a:gd name="T24" fmla="*/ 1 w 48"/>
                  <a:gd name="T25" fmla="*/ 1 h 88"/>
                  <a:gd name="T26" fmla="*/ 1 w 48"/>
                  <a:gd name="T27" fmla="*/ 1 h 88"/>
                  <a:gd name="T28" fmla="*/ 1 w 48"/>
                  <a:gd name="T29" fmla="*/ 1 h 88"/>
                  <a:gd name="T30" fmla="*/ 1 w 48"/>
                  <a:gd name="T31" fmla="*/ 1 h 88"/>
                  <a:gd name="T32" fmla="*/ 1 w 48"/>
                  <a:gd name="T33" fmla="*/ 1 h 88"/>
                  <a:gd name="T34" fmla="*/ 1 w 48"/>
                  <a:gd name="T35" fmla="*/ 1 h 88"/>
                  <a:gd name="T36" fmla="*/ 1 w 48"/>
                  <a:gd name="T37" fmla="*/ 1 h 88"/>
                  <a:gd name="T38" fmla="*/ 1 w 48"/>
                  <a:gd name="T39" fmla="*/ 1 h 88"/>
                  <a:gd name="T40" fmla="*/ 1 w 48"/>
                  <a:gd name="T41" fmla="*/ 1 h 88"/>
                  <a:gd name="T42" fmla="*/ 1 w 48"/>
                  <a:gd name="T43" fmla="*/ 1 h 88"/>
                  <a:gd name="T44" fmla="*/ 1 w 48"/>
                  <a:gd name="T45" fmla="*/ 1 h 88"/>
                  <a:gd name="T46" fmla="*/ 1 w 48"/>
                  <a:gd name="T47" fmla="*/ 1 h 88"/>
                  <a:gd name="T48" fmla="*/ 1 w 48"/>
                  <a:gd name="T49" fmla="*/ 1 h 88"/>
                  <a:gd name="T50" fmla="*/ 1 w 48"/>
                  <a:gd name="T51" fmla="*/ 1 h 88"/>
                  <a:gd name="T52" fmla="*/ 1 w 48"/>
                  <a:gd name="T53" fmla="*/ 1 h 88"/>
                  <a:gd name="T54" fmla="*/ 1 w 48"/>
                  <a:gd name="T55" fmla="*/ 1 h 88"/>
                  <a:gd name="T56" fmla="*/ 1 w 48"/>
                  <a:gd name="T57" fmla="*/ 1 h 88"/>
                  <a:gd name="T58" fmla="*/ 1 w 48"/>
                  <a:gd name="T59" fmla="*/ 1 h 88"/>
                  <a:gd name="T60" fmla="*/ 1 w 48"/>
                  <a:gd name="T61" fmla="*/ 1 h 88"/>
                  <a:gd name="T62" fmla="*/ 1 w 48"/>
                  <a:gd name="T63" fmla="*/ 1 h 88"/>
                  <a:gd name="T64" fmla="*/ 1 w 48"/>
                  <a:gd name="T65" fmla="*/ 1 h 88"/>
                  <a:gd name="T66" fmla="*/ 1 w 48"/>
                  <a:gd name="T67" fmla="*/ 1 h 88"/>
                  <a:gd name="T68" fmla="*/ 1 w 48"/>
                  <a:gd name="T69" fmla="*/ 1 h 88"/>
                  <a:gd name="T70" fmla="*/ 1 w 48"/>
                  <a:gd name="T71" fmla="*/ 0 h 88"/>
                  <a:gd name="T72" fmla="*/ 1 w 48"/>
                  <a:gd name="T73" fmla="*/ 0 h 88"/>
                  <a:gd name="T74" fmla="*/ 1 w 48"/>
                  <a:gd name="T75" fmla="*/ 0 h 88"/>
                  <a:gd name="T76" fmla="*/ 1 w 48"/>
                  <a:gd name="T77" fmla="*/ 1 h 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" h="88">
                    <a:moveTo>
                      <a:pt x="16" y="2"/>
                    </a:moveTo>
                    <a:lnTo>
                      <a:pt x="13" y="4"/>
                    </a:lnTo>
                    <a:lnTo>
                      <a:pt x="9" y="9"/>
                    </a:lnTo>
                    <a:lnTo>
                      <a:pt x="7" y="13"/>
                    </a:lnTo>
                    <a:lnTo>
                      <a:pt x="4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1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5" y="73"/>
                    </a:lnTo>
                    <a:lnTo>
                      <a:pt x="9" y="79"/>
                    </a:lnTo>
                    <a:lnTo>
                      <a:pt x="15" y="84"/>
                    </a:lnTo>
                    <a:lnTo>
                      <a:pt x="18" y="87"/>
                    </a:lnTo>
                    <a:lnTo>
                      <a:pt x="20" y="87"/>
                    </a:lnTo>
                    <a:lnTo>
                      <a:pt x="23" y="88"/>
                    </a:lnTo>
                    <a:lnTo>
                      <a:pt x="26" y="88"/>
                    </a:lnTo>
                    <a:lnTo>
                      <a:pt x="29" y="87"/>
                    </a:lnTo>
                    <a:lnTo>
                      <a:pt x="31" y="87"/>
                    </a:lnTo>
                    <a:lnTo>
                      <a:pt x="34" y="84"/>
                    </a:lnTo>
                    <a:lnTo>
                      <a:pt x="38" y="80"/>
                    </a:lnTo>
                    <a:lnTo>
                      <a:pt x="41" y="76"/>
                    </a:lnTo>
                    <a:lnTo>
                      <a:pt x="44" y="70"/>
                    </a:lnTo>
                    <a:lnTo>
                      <a:pt x="45" y="64"/>
                    </a:lnTo>
                    <a:lnTo>
                      <a:pt x="48" y="55"/>
                    </a:lnTo>
                    <a:lnTo>
                      <a:pt x="48" y="47"/>
                    </a:lnTo>
                    <a:lnTo>
                      <a:pt x="48" y="39"/>
                    </a:lnTo>
                    <a:lnTo>
                      <a:pt x="46" y="31"/>
                    </a:lnTo>
                    <a:lnTo>
                      <a:pt x="45" y="22"/>
                    </a:lnTo>
                    <a:lnTo>
                      <a:pt x="42" y="15"/>
                    </a:lnTo>
                    <a:lnTo>
                      <a:pt x="38" y="9"/>
                    </a:lnTo>
                    <a:lnTo>
                      <a:pt x="33" y="3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2" name="Freeform 1462"/>
              <p:cNvSpPr>
                <a:spLocks/>
              </p:cNvSpPr>
              <p:nvPr userDrawn="1"/>
            </p:nvSpPr>
            <p:spPr bwMode="auto">
              <a:xfrm>
                <a:off x="3155" y="1347"/>
                <a:ext cx="28" cy="50"/>
              </a:xfrm>
              <a:custGeom>
                <a:avLst/>
                <a:gdLst>
                  <a:gd name="T0" fmla="*/ 1 w 56"/>
                  <a:gd name="T1" fmla="*/ 1 h 100"/>
                  <a:gd name="T2" fmla="*/ 1 w 56"/>
                  <a:gd name="T3" fmla="*/ 1 h 100"/>
                  <a:gd name="T4" fmla="*/ 1 w 56"/>
                  <a:gd name="T5" fmla="*/ 1 h 100"/>
                  <a:gd name="T6" fmla="*/ 1 w 56"/>
                  <a:gd name="T7" fmla="*/ 1 h 100"/>
                  <a:gd name="T8" fmla="*/ 1 w 56"/>
                  <a:gd name="T9" fmla="*/ 1 h 100"/>
                  <a:gd name="T10" fmla="*/ 1 w 56"/>
                  <a:gd name="T11" fmla="*/ 1 h 100"/>
                  <a:gd name="T12" fmla="*/ 0 w 56"/>
                  <a:gd name="T13" fmla="*/ 1 h 100"/>
                  <a:gd name="T14" fmla="*/ 0 w 56"/>
                  <a:gd name="T15" fmla="*/ 1 h 100"/>
                  <a:gd name="T16" fmla="*/ 0 w 56"/>
                  <a:gd name="T17" fmla="*/ 1 h 100"/>
                  <a:gd name="T18" fmla="*/ 1 w 56"/>
                  <a:gd name="T19" fmla="*/ 1 h 100"/>
                  <a:gd name="T20" fmla="*/ 1 w 56"/>
                  <a:gd name="T21" fmla="*/ 1 h 100"/>
                  <a:gd name="T22" fmla="*/ 1 w 56"/>
                  <a:gd name="T23" fmla="*/ 1 h 100"/>
                  <a:gd name="T24" fmla="*/ 1 w 56"/>
                  <a:gd name="T25" fmla="*/ 1 h 100"/>
                  <a:gd name="T26" fmla="*/ 1 w 56"/>
                  <a:gd name="T27" fmla="*/ 1 h 100"/>
                  <a:gd name="T28" fmla="*/ 1 w 56"/>
                  <a:gd name="T29" fmla="*/ 1 h 100"/>
                  <a:gd name="T30" fmla="*/ 1 w 56"/>
                  <a:gd name="T31" fmla="*/ 1 h 100"/>
                  <a:gd name="T32" fmla="*/ 1 w 56"/>
                  <a:gd name="T33" fmla="*/ 1 h 100"/>
                  <a:gd name="T34" fmla="*/ 1 w 56"/>
                  <a:gd name="T35" fmla="*/ 1 h 100"/>
                  <a:gd name="T36" fmla="*/ 1 w 56"/>
                  <a:gd name="T37" fmla="*/ 1 h 100"/>
                  <a:gd name="T38" fmla="*/ 1 w 56"/>
                  <a:gd name="T39" fmla="*/ 1 h 100"/>
                  <a:gd name="T40" fmla="*/ 1 w 56"/>
                  <a:gd name="T41" fmla="*/ 1 h 100"/>
                  <a:gd name="T42" fmla="*/ 1 w 56"/>
                  <a:gd name="T43" fmla="*/ 1 h 100"/>
                  <a:gd name="T44" fmla="*/ 1 w 56"/>
                  <a:gd name="T45" fmla="*/ 1 h 100"/>
                  <a:gd name="T46" fmla="*/ 1 w 56"/>
                  <a:gd name="T47" fmla="*/ 1 h 100"/>
                  <a:gd name="T48" fmla="*/ 1 w 56"/>
                  <a:gd name="T49" fmla="*/ 1 h 100"/>
                  <a:gd name="T50" fmla="*/ 1 w 56"/>
                  <a:gd name="T51" fmla="*/ 1 h 100"/>
                  <a:gd name="T52" fmla="*/ 1 w 56"/>
                  <a:gd name="T53" fmla="*/ 1 h 100"/>
                  <a:gd name="T54" fmla="*/ 1 w 56"/>
                  <a:gd name="T55" fmla="*/ 1 h 100"/>
                  <a:gd name="T56" fmla="*/ 1 w 56"/>
                  <a:gd name="T57" fmla="*/ 1 h 100"/>
                  <a:gd name="T58" fmla="*/ 1 w 56"/>
                  <a:gd name="T59" fmla="*/ 1 h 100"/>
                  <a:gd name="T60" fmla="*/ 1 w 56"/>
                  <a:gd name="T61" fmla="*/ 1 h 100"/>
                  <a:gd name="T62" fmla="*/ 1 w 56"/>
                  <a:gd name="T63" fmla="*/ 1 h 100"/>
                  <a:gd name="T64" fmla="*/ 1 w 56"/>
                  <a:gd name="T65" fmla="*/ 1 h 100"/>
                  <a:gd name="T66" fmla="*/ 1 w 56"/>
                  <a:gd name="T67" fmla="*/ 1 h 100"/>
                  <a:gd name="T68" fmla="*/ 1 w 56"/>
                  <a:gd name="T69" fmla="*/ 1 h 100"/>
                  <a:gd name="T70" fmla="*/ 1 w 56"/>
                  <a:gd name="T71" fmla="*/ 1 h 100"/>
                  <a:gd name="T72" fmla="*/ 1 w 56"/>
                  <a:gd name="T73" fmla="*/ 0 h 100"/>
                  <a:gd name="T74" fmla="*/ 1 w 56"/>
                  <a:gd name="T75" fmla="*/ 0 h 100"/>
                  <a:gd name="T76" fmla="*/ 1 w 56"/>
                  <a:gd name="T77" fmla="*/ 1 h 100"/>
                  <a:gd name="T78" fmla="*/ 1 w 56"/>
                  <a:gd name="T79" fmla="*/ 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6" h="100">
                    <a:moveTo>
                      <a:pt x="20" y="4"/>
                    </a:moveTo>
                    <a:lnTo>
                      <a:pt x="16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1" y="71"/>
                    </a:lnTo>
                    <a:lnTo>
                      <a:pt x="2" y="80"/>
                    </a:lnTo>
                    <a:lnTo>
                      <a:pt x="6" y="86"/>
                    </a:lnTo>
                    <a:lnTo>
                      <a:pt x="11" y="93"/>
                    </a:lnTo>
                    <a:lnTo>
                      <a:pt x="13" y="96"/>
                    </a:lnTo>
                    <a:lnTo>
                      <a:pt x="16" y="97"/>
                    </a:lnTo>
                    <a:lnTo>
                      <a:pt x="19" y="99"/>
                    </a:lnTo>
                    <a:lnTo>
                      <a:pt x="23" y="100"/>
                    </a:lnTo>
                    <a:lnTo>
                      <a:pt x="26" y="100"/>
                    </a:lnTo>
                    <a:lnTo>
                      <a:pt x="30" y="100"/>
                    </a:lnTo>
                    <a:lnTo>
                      <a:pt x="35" y="96"/>
                    </a:lnTo>
                    <a:lnTo>
                      <a:pt x="39" y="93"/>
                    </a:lnTo>
                    <a:lnTo>
                      <a:pt x="44" y="89"/>
                    </a:lnTo>
                    <a:lnTo>
                      <a:pt x="48" y="84"/>
                    </a:lnTo>
                    <a:lnTo>
                      <a:pt x="50" y="77"/>
                    </a:lnTo>
                    <a:lnTo>
                      <a:pt x="52" y="73"/>
                    </a:lnTo>
                    <a:lnTo>
                      <a:pt x="53" y="67"/>
                    </a:lnTo>
                    <a:lnTo>
                      <a:pt x="56" y="58"/>
                    </a:lnTo>
                    <a:lnTo>
                      <a:pt x="56" y="48"/>
                    </a:lnTo>
                    <a:lnTo>
                      <a:pt x="56" y="38"/>
                    </a:lnTo>
                    <a:lnTo>
                      <a:pt x="55" y="30"/>
                    </a:lnTo>
                    <a:lnTo>
                      <a:pt x="53" y="20"/>
                    </a:lnTo>
                    <a:lnTo>
                      <a:pt x="49" y="14"/>
                    </a:lnTo>
                    <a:lnTo>
                      <a:pt x="45" y="8"/>
                    </a:lnTo>
                    <a:lnTo>
                      <a:pt x="42" y="4"/>
                    </a:lnTo>
                    <a:lnTo>
                      <a:pt x="39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3" name="Freeform 1463"/>
              <p:cNvSpPr>
                <a:spLocks/>
              </p:cNvSpPr>
              <p:nvPr userDrawn="1"/>
            </p:nvSpPr>
            <p:spPr bwMode="auto">
              <a:xfrm>
                <a:off x="3098" y="1491"/>
                <a:ext cx="26" cy="48"/>
              </a:xfrm>
              <a:custGeom>
                <a:avLst/>
                <a:gdLst>
                  <a:gd name="T0" fmla="*/ 0 w 54"/>
                  <a:gd name="T1" fmla="*/ 1 h 96"/>
                  <a:gd name="T2" fmla="*/ 0 w 54"/>
                  <a:gd name="T3" fmla="*/ 1 h 96"/>
                  <a:gd name="T4" fmla="*/ 0 w 54"/>
                  <a:gd name="T5" fmla="*/ 1 h 96"/>
                  <a:gd name="T6" fmla="*/ 0 w 54"/>
                  <a:gd name="T7" fmla="*/ 1 h 96"/>
                  <a:gd name="T8" fmla="*/ 0 w 54"/>
                  <a:gd name="T9" fmla="*/ 1 h 96"/>
                  <a:gd name="T10" fmla="*/ 0 w 54"/>
                  <a:gd name="T11" fmla="*/ 1 h 96"/>
                  <a:gd name="T12" fmla="*/ 0 w 54"/>
                  <a:gd name="T13" fmla="*/ 1 h 96"/>
                  <a:gd name="T14" fmla="*/ 0 w 54"/>
                  <a:gd name="T15" fmla="*/ 1 h 96"/>
                  <a:gd name="T16" fmla="*/ 0 w 54"/>
                  <a:gd name="T17" fmla="*/ 1 h 96"/>
                  <a:gd name="T18" fmla="*/ 0 w 54"/>
                  <a:gd name="T19" fmla="*/ 1 h 96"/>
                  <a:gd name="T20" fmla="*/ 0 w 54"/>
                  <a:gd name="T21" fmla="*/ 1 h 96"/>
                  <a:gd name="T22" fmla="*/ 0 w 54"/>
                  <a:gd name="T23" fmla="*/ 1 h 96"/>
                  <a:gd name="T24" fmla="*/ 0 w 54"/>
                  <a:gd name="T25" fmla="*/ 1 h 96"/>
                  <a:gd name="T26" fmla="*/ 0 w 54"/>
                  <a:gd name="T27" fmla="*/ 1 h 96"/>
                  <a:gd name="T28" fmla="*/ 0 w 54"/>
                  <a:gd name="T29" fmla="*/ 1 h 96"/>
                  <a:gd name="T30" fmla="*/ 0 w 54"/>
                  <a:gd name="T31" fmla="*/ 1 h 96"/>
                  <a:gd name="T32" fmla="*/ 0 w 54"/>
                  <a:gd name="T33" fmla="*/ 1 h 96"/>
                  <a:gd name="T34" fmla="*/ 0 w 54"/>
                  <a:gd name="T35" fmla="*/ 1 h 96"/>
                  <a:gd name="T36" fmla="*/ 0 w 54"/>
                  <a:gd name="T37" fmla="*/ 1 h 96"/>
                  <a:gd name="T38" fmla="*/ 0 w 54"/>
                  <a:gd name="T39" fmla="*/ 1 h 96"/>
                  <a:gd name="T40" fmla="*/ 0 w 54"/>
                  <a:gd name="T41" fmla="*/ 1 h 96"/>
                  <a:gd name="T42" fmla="*/ 0 w 54"/>
                  <a:gd name="T43" fmla="*/ 1 h 96"/>
                  <a:gd name="T44" fmla="*/ 0 w 54"/>
                  <a:gd name="T45" fmla="*/ 1 h 96"/>
                  <a:gd name="T46" fmla="*/ 0 w 54"/>
                  <a:gd name="T47" fmla="*/ 1 h 96"/>
                  <a:gd name="T48" fmla="*/ 0 w 54"/>
                  <a:gd name="T49" fmla="*/ 1 h 96"/>
                  <a:gd name="T50" fmla="*/ 0 w 54"/>
                  <a:gd name="T51" fmla="*/ 1 h 96"/>
                  <a:gd name="T52" fmla="*/ 0 w 54"/>
                  <a:gd name="T53" fmla="*/ 1 h 96"/>
                  <a:gd name="T54" fmla="*/ 0 w 54"/>
                  <a:gd name="T55" fmla="*/ 1 h 96"/>
                  <a:gd name="T56" fmla="*/ 0 w 54"/>
                  <a:gd name="T57" fmla="*/ 1 h 96"/>
                  <a:gd name="T58" fmla="*/ 0 w 54"/>
                  <a:gd name="T59" fmla="*/ 1 h 96"/>
                  <a:gd name="T60" fmla="*/ 0 w 54"/>
                  <a:gd name="T61" fmla="*/ 1 h 96"/>
                  <a:gd name="T62" fmla="*/ 0 w 54"/>
                  <a:gd name="T63" fmla="*/ 1 h 96"/>
                  <a:gd name="T64" fmla="*/ 0 w 54"/>
                  <a:gd name="T65" fmla="*/ 1 h 96"/>
                  <a:gd name="T66" fmla="*/ 0 w 54"/>
                  <a:gd name="T67" fmla="*/ 1 h 96"/>
                  <a:gd name="T68" fmla="*/ 0 w 54"/>
                  <a:gd name="T69" fmla="*/ 1 h 96"/>
                  <a:gd name="T70" fmla="*/ 0 w 54"/>
                  <a:gd name="T71" fmla="*/ 1 h 96"/>
                  <a:gd name="T72" fmla="*/ 0 w 54"/>
                  <a:gd name="T73" fmla="*/ 1 h 96"/>
                  <a:gd name="T74" fmla="*/ 0 w 54"/>
                  <a:gd name="T75" fmla="*/ 1 h 96"/>
                  <a:gd name="T76" fmla="*/ 0 w 54"/>
                  <a:gd name="T77" fmla="*/ 1 h 96"/>
                  <a:gd name="T78" fmla="*/ 0 w 54"/>
                  <a:gd name="T79" fmla="*/ 0 h 96"/>
                  <a:gd name="T80" fmla="*/ 0 w 54"/>
                  <a:gd name="T81" fmla="*/ 0 h 96"/>
                  <a:gd name="T82" fmla="*/ 0 w 54"/>
                  <a:gd name="T83" fmla="*/ 0 h 96"/>
                  <a:gd name="T84" fmla="*/ 0 w 54"/>
                  <a:gd name="T85" fmla="*/ 1 h 96"/>
                  <a:gd name="T86" fmla="*/ 0 w 54"/>
                  <a:gd name="T87" fmla="*/ 1 h 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4" h="96">
                    <a:moveTo>
                      <a:pt x="19" y="3"/>
                    </a:moveTo>
                    <a:lnTo>
                      <a:pt x="15" y="7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6" y="22"/>
                    </a:lnTo>
                    <a:lnTo>
                      <a:pt x="1" y="30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" y="66"/>
                    </a:lnTo>
                    <a:lnTo>
                      <a:pt x="3" y="74"/>
                    </a:lnTo>
                    <a:lnTo>
                      <a:pt x="4" y="79"/>
                    </a:lnTo>
                    <a:lnTo>
                      <a:pt x="6" y="81"/>
                    </a:lnTo>
                    <a:lnTo>
                      <a:pt x="8" y="85"/>
                    </a:lnTo>
                    <a:lnTo>
                      <a:pt x="10" y="88"/>
                    </a:lnTo>
                    <a:lnTo>
                      <a:pt x="12" y="91"/>
                    </a:lnTo>
                    <a:lnTo>
                      <a:pt x="15" y="94"/>
                    </a:lnTo>
                    <a:lnTo>
                      <a:pt x="19" y="95"/>
                    </a:lnTo>
                    <a:lnTo>
                      <a:pt x="22" y="96"/>
                    </a:lnTo>
                    <a:lnTo>
                      <a:pt x="28" y="96"/>
                    </a:lnTo>
                    <a:lnTo>
                      <a:pt x="32" y="95"/>
                    </a:lnTo>
                    <a:lnTo>
                      <a:pt x="34" y="94"/>
                    </a:lnTo>
                    <a:lnTo>
                      <a:pt x="36" y="92"/>
                    </a:lnTo>
                    <a:lnTo>
                      <a:pt x="39" y="90"/>
                    </a:lnTo>
                    <a:lnTo>
                      <a:pt x="41" y="87"/>
                    </a:lnTo>
                    <a:lnTo>
                      <a:pt x="45" y="81"/>
                    </a:lnTo>
                    <a:lnTo>
                      <a:pt x="48" y="74"/>
                    </a:lnTo>
                    <a:lnTo>
                      <a:pt x="51" y="66"/>
                    </a:lnTo>
                    <a:lnTo>
                      <a:pt x="52" y="58"/>
                    </a:lnTo>
                    <a:lnTo>
                      <a:pt x="54" y="48"/>
                    </a:lnTo>
                    <a:lnTo>
                      <a:pt x="54" y="39"/>
                    </a:lnTo>
                    <a:lnTo>
                      <a:pt x="52" y="30"/>
                    </a:lnTo>
                    <a:lnTo>
                      <a:pt x="50" y="22"/>
                    </a:lnTo>
                    <a:lnTo>
                      <a:pt x="47" y="14"/>
                    </a:lnTo>
                    <a:lnTo>
                      <a:pt x="45" y="11"/>
                    </a:lnTo>
                    <a:lnTo>
                      <a:pt x="43" y="8"/>
                    </a:lnTo>
                    <a:lnTo>
                      <a:pt x="40" y="6"/>
                    </a:lnTo>
                    <a:lnTo>
                      <a:pt x="37" y="3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2" y="2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4" name="Freeform 1464"/>
              <p:cNvSpPr>
                <a:spLocks/>
              </p:cNvSpPr>
              <p:nvPr userDrawn="1"/>
            </p:nvSpPr>
            <p:spPr bwMode="auto">
              <a:xfrm>
                <a:off x="3017" y="1689"/>
                <a:ext cx="25" cy="45"/>
              </a:xfrm>
              <a:custGeom>
                <a:avLst/>
                <a:gdLst>
                  <a:gd name="T0" fmla="*/ 1 w 50"/>
                  <a:gd name="T1" fmla="*/ 1 h 89"/>
                  <a:gd name="T2" fmla="*/ 1 w 50"/>
                  <a:gd name="T3" fmla="*/ 1 h 89"/>
                  <a:gd name="T4" fmla="*/ 1 w 50"/>
                  <a:gd name="T5" fmla="*/ 1 h 89"/>
                  <a:gd name="T6" fmla="*/ 1 w 50"/>
                  <a:gd name="T7" fmla="*/ 1 h 89"/>
                  <a:gd name="T8" fmla="*/ 1 w 50"/>
                  <a:gd name="T9" fmla="*/ 1 h 89"/>
                  <a:gd name="T10" fmla="*/ 1 w 50"/>
                  <a:gd name="T11" fmla="*/ 1 h 89"/>
                  <a:gd name="T12" fmla="*/ 1 w 50"/>
                  <a:gd name="T13" fmla="*/ 1 h 89"/>
                  <a:gd name="T14" fmla="*/ 0 w 50"/>
                  <a:gd name="T15" fmla="*/ 1 h 89"/>
                  <a:gd name="T16" fmla="*/ 0 w 50"/>
                  <a:gd name="T17" fmla="*/ 1 h 89"/>
                  <a:gd name="T18" fmla="*/ 1 w 50"/>
                  <a:gd name="T19" fmla="*/ 1 h 89"/>
                  <a:gd name="T20" fmla="*/ 1 w 50"/>
                  <a:gd name="T21" fmla="*/ 1 h 89"/>
                  <a:gd name="T22" fmla="*/ 1 w 50"/>
                  <a:gd name="T23" fmla="*/ 1 h 89"/>
                  <a:gd name="T24" fmla="*/ 1 w 50"/>
                  <a:gd name="T25" fmla="*/ 1 h 89"/>
                  <a:gd name="T26" fmla="*/ 1 w 50"/>
                  <a:gd name="T27" fmla="*/ 1 h 89"/>
                  <a:gd name="T28" fmla="*/ 1 w 50"/>
                  <a:gd name="T29" fmla="*/ 1 h 89"/>
                  <a:gd name="T30" fmla="*/ 1 w 50"/>
                  <a:gd name="T31" fmla="*/ 1 h 89"/>
                  <a:gd name="T32" fmla="*/ 1 w 50"/>
                  <a:gd name="T33" fmla="*/ 1 h 89"/>
                  <a:gd name="T34" fmla="*/ 1 w 50"/>
                  <a:gd name="T35" fmla="*/ 1 h 89"/>
                  <a:gd name="T36" fmla="*/ 1 w 50"/>
                  <a:gd name="T37" fmla="*/ 1 h 89"/>
                  <a:gd name="T38" fmla="*/ 1 w 50"/>
                  <a:gd name="T39" fmla="*/ 1 h 89"/>
                  <a:gd name="T40" fmla="*/ 1 w 50"/>
                  <a:gd name="T41" fmla="*/ 1 h 89"/>
                  <a:gd name="T42" fmla="*/ 1 w 50"/>
                  <a:gd name="T43" fmla="*/ 1 h 89"/>
                  <a:gd name="T44" fmla="*/ 1 w 50"/>
                  <a:gd name="T45" fmla="*/ 1 h 89"/>
                  <a:gd name="T46" fmla="*/ 1 w 50"/>
                  <a:gd name="T47" fmla="*/ 1 h 89"/>
                  <a:gd name="T48" fmla="*/ 1 w 50"/>
                  <a:gd name="T49" fmla="*/ 1 h 89"/>
                  <a:gd name="T50" fmla="*/ 1 w 50"/>
                  <a:gd name="T51" fmla="*/ 1 h 89"/>
                  <a:gd name="T52" fmla="*/ 1 w 50"/>
                  <a:gd name="T53" fmla="*/ 1 h 89"/>
                  <a:gd name="T54" fmla="*/ 1 w 50"/>
                  <a:gd name="T55" fmla="*/ 1 h 89"/>
                  <a:gd name="T56" fmla="*/ 1 w 50"/>
                  <a:gd name="T57" fmla="*/ 1 h 89"/>
                  <a:gd name="T58" fmla="*/ 1 w 50"/>
                  <a:gd name="T59" fmla="*/ 1 h 89"/>
                  <a:gd name="T60" fmla="*/ 1 w 50"/>
                  <a:gd name="T61" fmla="*/ 1 h 89"/>
                  <a:gd name="T62" fmla="*/ 1 w 50"/>
                  <a:gd name="T63" fmla="*/ 1 h 89"/>
                  <a:gd name="T64" fmla="*/ 1 w 50"/>
                  <a:gd name="T65" fmla="*/ 1 h 89"/>
                  <a:gd name="T66" fmla="*/ 1 w 50"/>
                  <a:gd name="T67" fmla="*/ 1 h 89"/>
                  <a:gd name="T68" fmla="*/ 1 w 50"/>
                  <a:gd name="T69" fmla="*/ 1 h 89"/>
                  <a:gd name="T70" fmla="*/ 1 w 50"/>
                  <a:gd name="T71" fmla="*/ 0 h 89"/>
                  <a:gd name="T72" fmla="*/ 1 w 50"/>
                  <a:gd name="T73" fmla="*/ 0 h 89"/>
                  <a:gd name="T74" fmla="*/ 1 w 50"/>
                  <a:gd name="T75" fmla="*/ 0 h 89"/>
                  <a:gd name="T76" fmla="*/ 1 w 50"/>
                  <a:gd name="T77" fmla="*/ 0 h 89"/>
                  <a:gd name="T78" fmla="*/ 1 w 50"/>
                  <a:gd name="T79" fmla="*/ 1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0" h="89">
                    <a:moveTo>
                      <a:pt x="18" y="1"/>
                    </a:moveTo>
                    <a:lnTo>
                      <a:pt x="14" y="4"/>
                    </a:lnTo>
                    <a:lnTo>
                      <a:pt x="11" y="8"/>
                    </a:lnTo>
                    <a:lnTo>
                      <a:pt x="8" y="12"/>
                    </a:lnTo>
                    <a:lnTo>
                      <a:pt x="6" y="17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1" y="81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8" y="89"/>
                    </a:lnTo>
                    <a:lnTo>
                      <a:pt x="30" y="88"/>
                    </a:lnTo>
                    <a:lnTo>
                      <a:pt x="33" y="88"/>
                    </a:lnTo>
                    <a:lnTo>
                      <a:pt x="36" y="85"/>
                    </a:lnTo>
                    <a:lnTo>
                      <a:pt x="40" y="81"/>
                    </a:lnTo>
                    <a:lnTo>
                      <a:pt x="43" y="77"/>
                    </a:lnTo>
                    <a:lnTo>
                      <a:pt x="46" y="71"/>
                    </a:lnTo>
                    <a:lnTo>
                      <a:pt x="48" y="63"/>
                    </a:lnTo>
                    <a:lnTo>
                      <a:pt x="50" y="55"/>
                    </a:lnTo>
                    <a:lnTo>
                      <a:pt x="50" y="46"/>
                    </a:lnTo>
                    <a:lnTo>
                      <a:pt x="50" y="37"/>
                    </a:lnTo>
                    <a:lnTo>
                      <a:pt x="48" y="28"/>
                    </a:lnTo>
                    <a:lnTo>
                      <a:pt x="47" y="22"/>
                    </a:lnTo>
                    <a:lnTo>
                      <a:pt x="44" y="13"/>
                    </a:lnTo>
                    <a:lnTo>
                      <a:pt x="40" y="8"/>
                    </a:lnTo>
                    <a:lnTo>
                      <a:pt x="37" y="5"/>
                    </a:lnTo>
                    <a:lnTo>
                      <a:pt x="35" y="2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5" name="Freeform 1465"/>
              <p:cNvSpPr>
                <a:spLocks/>
              </p:cNvSpPr>
              <p:nvPr userDrawn="1"/>
            </p:nvSpPr>
            <p:spPr bwMode="auto">
              <a:xfrm>
                <a:off x="3186" y="1271"/>
                <a:ext cx="29" cy="52"/>
              </a:xfrm>
              <a:custGeom>
                <a:avLst/>
                <a:gdLst>
                  <a:gd name="T0" fmla="*/ 0 w 59"/>
                  <a:gd name="T1" fmla="*/ 1 h 103"/>
                  <a:gd name="T2" fmla="*/ 0 w 59"/>
                  <a:gd name="T3" fmla="*/ 1 h 103"/>
                  <a:gd name="T4" fmla="*/ 0 w 59"/>
                  <a:gd name="T5" fmla="*/ 1 h 103"/>
                  <a:gd name="T6" fmla="*/ 0 w 59"/>
                  <a:gd name="T7" fmla="*/ 1 h 103"/>
                  <a:gd name="T8" fmla="*/ 0 w 59"/>
                  <a:gd name="T9" fmla="*/ 1 h 103"/>
                  <a:gd name="T10" fmla="*/ 0 w 59"/>
                  <a:gd name="T11" fmla="*/ 1 h 103"/>
                  <a:gd name="T12" fmla="*/ 0 w 59"/>
                  <a:gd name="T13" fmla="*/ 1 h 103"/>
                  <a:gd name="T14" fmla="*/ 0 w 59"/>
                  <a:gd name="T15" fmla="*/ 1 h 103"/>
                  <a:gd name="T16" fmla="*/ 0 w 59"/>
                  <a:gd name="T17" fmla="*/ 1 h 103"/>
                  <a:gd name="T18" fmla="*/ 0 w 59"/>
                  <a:gd name="T19" fmla="*/ 1 h 103"/>
                  <a:gd name="T20" fmla="*/ 0 w 59"/>
                  <a:gd name="T21" fmla="*/ 1 h 103"/>
                  <a:gd name="T22" fmla="*/ 0 w 59"/>
                  <a:gd name="T23" fmla="*/ 1 h 103"/>
                  <a:gd name="T24" fmla="*/ 0 w 59"/>
                  <a:gd name="T25" fmla="*/ 1 h 103"/>
                  <a:gd name="T26" fmla="*/ 0 w 59"/>
                  <a:gd name="T27" fmla="*/ 1 h 103"/>
                  <a:gd name="T28" fmla="*/ 0 w 59"/>
                  <a:gd name="T29" fmla="*/ 1 h 103"/>
                  <a:gd name="T30" fmla="*/ 0 w 59"/>
                  <a:gd name="T31" fmla="*/ 1 h 103"/>
                  <a:gd name="T32" fmla="*/ 0 w 59"/>
                  <a:gd name="T33" fmla="*/ 1 h 103"/>
                  <a:gd name="T34" fmla="*/ 0 w 59"/>
                  <a:gd name="T35" fmla="*/ 1 h 103"/>
                  <a:gd name="T36" fmla="*/ 0 w 59"/>
                  <a:gd name="T37" fmla="*/ 1 h 103"/>
                  <a:gd name="T38" fmla="*/ 0 w 59"/>
                  <a:gd name="T39" fmla="*/ 1 h 103"/>
                  <a:gd name="T40" fmla="*/ 0 w 59"/>
                  <a:gd name="T41" fmla="*/ 1 h 103"/>
                  <a:gd name="T42" fmla="*/ 0 w 59"/>
                  <a:gd name="T43" fmla="*/ 1 h 103"/>
                  <a:gd name="T44" fmla="*/ 0 w 59"/>
                  <a:gd name="T45" fmla="*/ 1 h 103"/>
                  <a:gd name="T46" fmla="*/ 0 w 59"/>
                  <a:gd name="T47" fmla="*/ 1 h 103"/>
                  <a:gd name="T48" fmla="*/ 0 w 59"/>
                  <a:gd name="T49" fmla="*/ 1 h 103"/>
                  <a:gd name="T50" fmla="*/ 0 w 59"/>
                  <a:gd name="T51" fmla="*/ 1 h 103"/>
                  <a:gd name="T52" fmla="*/ 0 w 59"/>
                  <a:gd name="T53" fmla="*/ 1 h 103"/>
                  <a:gd name="T54" fmla="*/ 0 w 59"/>
                  <a:gd name="T55" fmla="*/ 1 h 103"/>
                  <a:gd name="T56" fmla="*/ 0 w 59"/>
                  <a:gd name="T57" fmla="*/ 1 h 103"/>
                  <a:gd name="T58" fmla="*/ 0 w 59"/>
                  <a:gd name="T59" fmla="*/ 1 h 103"/>
                  <a:gd name="T60" fmla="*/ 0 w 59"/>
                  <a:gd name="T61" fmla="*/ 1 h 103"/>
                  <a:gd name="T62" fmla="*/ 0 w 59"/>
                  <a:gd name="T63" fmla="*/ 1 h 103"/>
                  <a:gd name="T64" fmla="*/ 0 w 59"/>
                  <a:gd name="T65" fmla="*/ 1 h 103"/>
                  <a:gd name="T66" fmla="*/ 0 w 59"/>
                  <a:gd name="T67" fmla="*/ 1 h 103"/>
                  <a:gd name="T68" fmla="*/ 0 w 59"/>
                  <a:gd name="T69" fmla="*/ 1 h 103"/>
                  <a:gd name="T70" fmla="*/ 0 w 59"/>
                  <a:gd name="T71" fmla="*/ 1 h 103"/>
                  <a:gd name="T72" fmla="*/ 0 w 59"/>
                  <a:gd name="T73" fmla="*/ 0 h 103"/>
                  <a:gd name="T74" fmla="*/ 0 w 59"/>
                  <a:gd name="T75" fmla="*/ 0 h 103"/>
                  <a:gd name="T76" fmla="*/ 0 w 59"/>
                  <a:gd name="T77" fmla="*/ 1 h 103"/>
                  <a:gd name="T78" fmla="*/ 0 w 59"/>
                  <a:gd name="T79" fmla="*/ 1 h 103"/>
                  <a:gd name="T80" fmla="*/ 0 w 59"/>
                  <a:gd name="T81" fmla="*/ 1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9" h="103">
                    <a:moveTo>
                      <a:pt x="21" y="4"/>
                    </a:moveTo>
                    <a:lnTo>
                      <a:pt x="17" y="8"/>
                    </a:lnTo>
                    <a:lnTo>
                      <a:pt x="12" y="12"/>
                    </a:lnTo>
                    <a:lnTo>
                      <a:pt x="10" y="19"/>
                    </a:lnTo>
                    <a:lnTo>
                      <a:pt x="7" y="26"/>
                    </a:lnTo>
                    <a:lnTo>
                      <a:pt x="3" y="34"/>
                    </a:lnTo>
                    <a:lnTo>
                      <a:pt x="1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1" y="72"/>
                    </a:lnTo>
                    <a:lnTo>
                      <a:pt x="4" y="82"/>
                    </a:lnTo>
                    <a:lnTo>
                      <a:pt x="7" y="89"/>
                    </a:lnTo>
                    <a:lnTo>
                      <a:pt x="11" y="96"/>
                    </a:lnTo>
                    <a:lnTo>
                      <a:pt x="18" y="100"/>
                    </a:lnTo>
                    <a:lnTo>
                      <a:pt x="21" y="101"/>
                    </a:lnTo>
                    <a:lnTo>
                      <a:pt x="23" y="103"/>
                    </a:lnTo>
                    <a:lnTo>
                      <a:pt x="28" y="103"/>
                    </a:lnTo>
                    <a:lnTo>
                      <a:pt x="30" y="101"/>
                    </a:lnTo>
                    <a:lnTo>
                      <a:pt x="34" y="100"/>
                    </a:lnTo>
                    <a:lnTo>
                      <a:pt x="37" y="99"/>
                    </a:lnTo>
                    <a:lnTo>
                      <a:pt x="41" y="94"/>
                    </a:lnTo>
                    <a:lnTo>
                      <a:pt x="45" y="90"/>
                    </a:lnTo>
                    <a:lnTo>
                      <a:pt x="50" y="85"/>
                    </a:lnTo>
                    <a:lnTo>
                      <a:pt x="52" y="78"/>
                    </a:lnTo>
                    <a:lnTo>
                      <a:pt x="55" y="72"/>
                    </a:lnTo>
                    <a:lnTo>
                      <a:pt x="57" y="68"/>
                    </a:lnTo>
                    <a:lnTo>
                      <a:pt x="58" y="63"/>
                    </a:lnTo>
                    <a:lnTo>
                      <a:pt x="58" y="59"/>
                    </a:lnTo>
                    <a:lnTo>
                      <a:pt x="59" y="48"/>
                    </a:lnTo>
                    <a:lnTo>
                      <a:pt x="59" y="38"/>
                    </a:lnTo>
                    <a:lnTo>
                      <a:pt x="58" y="30"/>
                    </a:lnTo>
                    <a:lnTo>
                      <a:pt x="55" y="20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8" y="6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5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6" name="Freeform 1466"/>
              <p:cNvSpPr>
                <a:spLocks/>
              </p:cNvSpPr>
              <p:nvPr userDrawn="1"/>
            </p:nvSpPr>
            <p:spPr bwMode="auto">
              <a:xfrm>
                <a:off x="3126" y="1420"/>
                <a:ext cx="27" cy="49"/>
              </a:xfrm>
              <a:custGeom>
                <a:avLst/>
                <a:gdLst>
                  <a:gd name="T0" fmla="*/ 0 w 55"/>
                  <a:gd name="T1" fmla="*/ 0 h 99"/>
                  <a:gd name="T2" fmla="*/ 0 w 55"/>
                  <a:gd name="T3" fmla="*/ 0 h 99"/>
                  <a:gd name="T4" fmla="*/ 0 w 55"/>
                  <a:gd name="T5" fmla="*/ 0 h 99"/>
                  <a:gd name="T6" fmla="*/ 0 w 55"/>
                  <a:gd name="T7" fmla="*/ 0 h 99"/>
                  <a:gd name="T8" fmla="*/ 0 w 55"/>
                  <a:gd name="T9" fmla="*/ 0 h 99"/>
                  <a:gd name="T10" fmla="*/ 0 w 55"/>
                  <a:gd name="T11" fmla="*/ 0 h 99"/>
                  <a:gd name="T12" fmla="*/ 0 w 55"/>
                  <a:gd name="T13" fmla="*/ 0 h 99"/>
                  <a:gd name="T14" fmla="*/ 0 w 55"/>
                  <a:gd name="T15" fmla="*/ 0 h 99"/>
                  <a:gd name="T16" fmla="*/ 0 w 55"/>
                  <a:gd name="T17" fmla="*/ 0 h 99"/>
                  <a:gd name="T18" fmla="*/ 0 w 55"/>
                  <a:gd name="T19" fmla="*/ 0 h 99"/>
                  <a:gd name="T20" fmla="*/ 0 w 55"/>
                  <a:gd name="T21" fmla="*/ 0 h 99"/>
                  <a:gd name="T22" fmla="*/ 0 w 55"/>
                  <a:gd name="T23" fmla="*/ 0 h 99"/>
                  <a:gd name="T24" fmla="*/ 0 w 55"/>
                  <a:gd name="T25" fmla="*/ 0 h 99"/>
                  <a:gd name="T26" fmla="*/ 0 w 55"/>
                  <a:gd name="T27" fmla="*/ 0 h 99"/>
                  <a:gd name="T28" fmla="*/ 0 w 55"/>
                  <a:gd name="T29" fmla="*/ 0 h 99"/>
                  <a:gd name="T30" fmla="*/ 0 w 55"/>
                  <a:gd name="T31" fmla="*/ 0 h 99"/>
                  <a:gd name="T32" fmla="*/ 0 w 55"/>
                  <a:gd name="T33" fmla="*/ 0 h 99"/>
                  <a:gd name="T34" fmla="*/ 0 w 55"/>
                  <a:gd name="T35" fmla="*/ 0 h 99"/>
                  <a:gd name="T36" fmla="*/ 0 w 55"/>
                  <a:gd name="T37" fmla="*/ 0 h 99"/>
                  <a:gd name="T38" fmla="*/ 0 w 55"/>
                  <a:gd name="T39" fmla="*/ 0 h 99"/>
                  <a:gd name="T40" fmla="*/ 0 w 55"/>
                  <a:gd name="T41" fmla="*/ 0 h 99"/>
                  <a:gd name="T42" fmla="*/ 0 w 55"/>
                  <a:gd name="T43" fmla="*/ 0 h 99"/>
                  <a:gd name="T44" fmla="*/ 0 w 55"/>
                  <a:gd name="T45" fmla="*/ 0 h 99"/>
                  <a:gd name="T46" fmla="*/ 0 w 55"/>
                  <a:gd name="T47" fmla="*/ 0 h 99"/>
                  <a:gd name="T48" fmla="*/ 0 w 55"/>
                  <a:gd name="T49" fmla="*/ 0 h 99"/>
                  <a:gd name="T50" fmla="*/ 0 w 55"/>
                  <a:gd name="T51" fmla="*/ 0 h 99"/>
                  <a:gd name="T52" fmla="*/ 0 w 55"/>
                  <a:gd name="T53" fmla="*/ 0 h 99"/>
                  <a:gd name="T54" fmla="*/ 0 w 55"/>
                  <a:gd name="T55" fmla="*/ 0 h 99"/>
                  <a:gd name="T56" fmla="*/ 0 w 55"/>
                  <a:gd name="T57" fmla="*/ 0 h 99"/>
                  <a:gd name="T58" fmla="*/ 0 w 55"/>
                  <a:gd name="T59" fmla="*/ 0 h 99"/>
                  <a:gd name="T60" fmla="*/ 0 w 55"/>
                  <a:gd name="T61" fmla="*/ 0 h 99"/>
                  <a:gd name="T62" fmla="*/ 0 w 55"/>
                  <a:gd name="T63" fmla="*/ 0 h 99"/>
                  <a:gd name="T64" fmla="*/ 0 w 55"/>
                  <a:gd name="T65" fmla="*/ 0 h 99"/>
                  <a:gd name="T66" fmla="*/ 0 w 55"/>
                  <a:gd name="T67" fmla="*/ 0 h 99"/>
                  <a:gd name="T68" fmla="*/ 0 w 55"/>
                  <a:gd name="T69" fmla="*/ 0 h 99"/>
                  <a:gd name="T70" fmla="*/ 0 w 55"/>
                  <a:gd name="T71" fmla="*/ 0 h 99"/>
                  <a:gd name="T72" fmla="*/ 0 w 55"/>
                  <a:gd name="T73" fmla="*/ 0 h 99"/>
                  <a:gd name="T74" fmla="*/ 0 w 55"/>
                  <a:gd name="T75" fmla="*/ 0 h 99"/>
                  <a:gd name="T76" fmla="*/ 0 w 55"/>
                  <a:gd name="T77" fmla="*/ 0 h 99"/>
                  <a:gd name="T78" fmla="*/ 0 w 55"/>
                  <a:gd name="T79" fmla="*/ 0 h 99"/>
                  <a:gd name="T80" fmla="*/ 0 w 55"/>
                  <a:gd name="T81" fmla="*/ 0 h 99"/>
                  <a:gd name="T82" fmla="*/ 0 w 55"/>
                  <a:gd name="T83" fmla="*/ 0 h 9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" h="99">
                    <a:moveTo>
                      <a:pt x="20" y="4"/>
                    </a:moveTo>
                    <a:lnTo>
                      <a:pt x="16" y="6"/>
                    </a:lnTo>
                    <a:lnTo>
                      <a:pt x="13" y="12"/>
                    </a:lnTo>
                    <a:lnTo>
                      <a:pt x="9" y="16"/>
                    </a:lnTo>
                    <a:lnTo>
                      <a:pt x="6" y="23"/>
                    </a:lnTo>
                    <a:lnTo>
                      <a:pt x="3" y="31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2" y="68"/>
                    </a:lnTo>
                    <a:lnTo>
                      <a:pt x="5" y="77"/>
                    </a:lnTo>
                    <a:lnTo>
                      <a:pt x="7" y="85"/>
                    </a:lnTo>
                    <a:lnTo>
                      <a:pt x="9" y="88"/>
                    </a:lnTo>
                    <a:lnTo>
                      <a:pt x="11" y="90"/>
                    </a:lnTo>
                    <a:lnTo>
                      <a:pt x="14" y="93"/>
                    </a:lnTo>
                    <a:lnTo>
                      <a:pt x="17" y="96"/>
                    </a:lnTo>
                    <a:lnTo>
                      <a:pt x="20" y="97"/>
                    </a:lnTo>
                    <a:lnTo>
                      <a:pt x="24" y="99"/>
                    </a:lnTo>
                    <a:lnTo>
                      <a:pt x="27" y="99"/>
                    </a:lnTo>
                    <a:lnTo>
                      <a:pt x="29" y="97"/>
                    </a:lnTo>
                    <a:lnTo>
                      <a:pt x="33" y="97"/>
                    </a:lnTo>
                    <a:lnTo>
                      <a:pt x="36" y="94"/>
                    </a:lnTo>
                    <a:lnTo>
                      <a:pt x="40" y="92"/>
                    </a:lnTo>
                    <a:lnTo>
                      <a:pt x="43" y="88"/>
                    </a:lnTo>
                    <a:lnTo>
                      <a:pt x="47" y="82"/>
                    </a:lnTo>
                    <a:lnTo>
                      <a:pt x="50" y="75"/>
                    </a:lnTo>
                    <a:lnTo>
                      <a:pt x="53" y="67"/>
                    </a:lnTo>
                    <a:lnTo>
                      <a:pt x="55" y="57"/>
                    </a:lnTo>
                    <a:lnTo>
                      <a:pt x="55" y="48"/>
                    </a:lnTo>
                    <a:lnTo>
                      <a:pt x="55" y="39"/>
                    </a:lnTo>
                    <a:lnTo>
                      <a:pt x="54" y="30"/>
                    </a:lnTo>
                    <a:lnTo>
                      <a:pt x="53" y="22"/>
                    </a:lnTo>
                    <a:lnTo>
                      <a:pt x="49" y="15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39" y="2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7" name="Freeform 1467"/>
              <p:cNvSpPr>
                <a:spLocks/>
              </p:cNvSpPr>
              <p:nvPr userDrawn="1"/>
            </p:nvSpPr>
            <p:spPr bwMode="auto">
              <a:xfrm>
                <a:off x="3043" y="1625"/>
                <a:ext cx="26" cy="46"/>
              </a:xfrm>
              <a:custGeom>
                <a:avLst/>
                <a:gdLst>
                  <a:gd name="T0" fmla="*/ 1 w 51"/>
                  <a:gd name="T1" fmla="*/ 1 h 90"/>
                  <a:gd name="T2" fmla="*/ 1 w 51"/>
                  <a:gd name="T3" fmla="*/ 1 h 90"/>
                  <a:gd name="T4" fmla="*/ 1 w 51"/>
                  <a:gd name="T5" fmla="*/ 1 h 90"/>
                  <a:gd name="T6" fmla="*/ 1 w 51"/>
                  <a:gd name="T7" fmla="*/ 1 h 90"/>
                  <a:gd name="T8" fmla="*/ 1 w 51"/>
                  <a:gd name="T9" fmla="*/ 1 h 90"/>
                  <a:gd name="T10" fmla="*/ 1 w 51"/>
                  <a:gd name="T11" fmla="*/ 1 h 90"/>
                  <a:gd name="T12" fmla="*/ 0 w 51"/>
                  <a:gd name="T13" fmla="*/ 1 h 90"/>
                  <a:gd name="T14" fmla="*/ 0 w 51"/>
                  <a:gd name="T15" fmla="*/ 1 h 90"/>
                  <a:gd name="T16" fmla="*/ 0 w 51"/>
                  <a:gd name="T17" fmla="*/ 1 h 90"/>
                  <a:gd name="T18" fmla="*/ 1 w 51"/>
                  <a:gd name="T19" fmla="*/ 1 h 90"/>
                  <a:gd name="T20" fmla="*/ 1 w 51"/>
                  <a:gd name="T21" fmla="*/ 1 h 90"/>
                  <a:gd name="T22" fmla="*/ 1 w 51"/>
                  <a:gd name="T23" fmla="*/ 1 h 90"/>
                  <a:gd name="T24" fmla="*/ 1 w 51"/>
                  <a:gd name="T25" fmla="*/ 1 h 90"/>
                  <a:gd name="T26" fmla="*/ 1 w 51"/>
                  <a:gd name="T27" fmla="*/ 1 h 90"/>
                  <a:gd name="T28" fmla="*/ 1 w 51"/>
                  <a:gd name="T29" fmla="*/ 1 h 90"/>
                  <a:gd name="T30" fmla="*/ 1 w 51"/>
                  <a:gd name="T31" fmla="*/ 1 h 90"/>
                  <a:gd name="T32" fmla="*/ 1 w 51"/>
                  <a:gd name="T33" fmla="*/ 1 h 90"/>
                  <a:gd name="T34" fmla="*/ 1 w 51"/>
                  <a:gd name="T35" fmla="*/ 1 h 90"/>
                  <a:gd name="T36" fmla="*/ 1 w 51"/>
                  <a:gd name="T37" fmla="*/ 1 h 90"/>
                  <a:gd name="T38" fmla="*/ 1 w 51"/>
                  <a:gd name="T39" fmla="*/ 1 h 90"/>
                  <a:gd name="T40" fmla="*/ 1 w 51"/>
                  <a:gd name="T41" fmla="*/ 1 h 90"/>
                  <a:gd name="T42" fmla="*/ 1 w 51"/>
                  <a:gd name="T43" fmla="*/ 1 h 90"/>
                  <a:gd name="T44" fmla="*/ 1 w 51"/>
                  <a:gd name="T45" fmla="*/ 1 h 90"/>
                  <a:gd name="T46" fmla="*/ 1 w 51"/>
                  <a:gd name="T47" fmla="*/ 1 h 90"/>
                  <a:gd name="T48" fmla="*/ 1 w 51"/>
                  <a:gd name="T49" fmla="*/ 1 h 90"/>
                  <a:gd name="T50" fmla="*/ 1 w 51"/>
                  <a:gd name="T51" fmla="*/ 1 h 90"/>
                  <a:gd name="T52" fmla="*/ 1 w 51"/>
                  <a:gd name="T53" fmla="*/ 1 h 90"/>
                  <a:gd name="T54" fmla="*/ 1 w 51"/>
                  <a:gd name="T55" fmla="*/ 1 h 90"/>
                  <a:gd name="T56" fmla="*/ 1 w 51"/>
                  <a:gd name="T57" fmla="*/ 1 h 90"/>
                  <a:gd name="T58" fmla="*/ 1 w 51"/>
                  <a:gd name="T59" fmla="*/ 1 h 90"/>
                  <a:gd name="T60" fmla="*/ 1 w 51"/>
                  <a:gd name="T61" fmla="*/ 1 h 90"/>
                  <a:gd name="T62" fmla="*/ 1 w 51"/>
                  <a:gd name="T63" fmla="*/ 1 h 90"/>
                  <a:gd name="T64" fmla="*/ 1 w 51"/>
                  <a:gd name="T65" fmla="*/ 1 h 90"/>
                  <a:gd name="T66" fmla="*/ 1 w 51"/>
                  <a:gd name="T67" fmla="*/ 1 h 90"/>
                  <a:gd name="T68" fmla="*/ 1 w 51"/>
                  <a:gd name="T69" fmla="*/ 0 h 90"/>
                  <a:gd name="T70" fmla="*/ 1 w 51"/>
                  <a:gd name="T71" fmla="*/ 0 h 90"/>
                  <a:gd name="T72" fmla="*/ 1 w 51"/>
                  <a:gd name="T73" fmla="*/ 0 h 90"/>
                  <a:gd name="T74" fmla="*/ 1 w 51"/>
                  <a:gd name="T75" fmla="*/ 0 h 90"/>
                  <a:gd name="T76" fmla="*/ 1 w 51"/>
                  <a:gd name="T77" fmla="*/ 1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1" h="90">
                    <a:moveTo>
                      <a:pt x="18" y="2"/>
                    </a:moveTo>
                    <a:lnTo>
                      <a:pt x="14" y="5"/>
                    </a:lnTo>
                    <a:lnTo>
                      <a:pt x="11" y="8"/>
                    </a:lnTo>
                    <a:lnTo>
                      <a:pt x="7" y="13"/>
                    </a:lnTo>
                    <a:lnTo>
                      <a:pt x="5" y="19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2"/>
                    </a:lnTo>
                    <a:lnTo>
                      <a:pt x="3" y="70"/>
                    </a:lnTo>
                    <a:lnTo>
                      <a:pt x="6" y="77"/>
                    </a:lnTo>
                    <a:lnTo>
                      <a:pt x="10" y="82"/>
                    </a:lnTo>
                    <a:lnTo>
                      <a:pt x="13" y="85"/>
                    </a:lnTo>
                    <a:lnTo>
                      <a:pt x="16" y="88"/>
                    </a:lnTo>
                    <a:lnTo>
                      <a:pt x="18" y="89"/>
                    </a:lnTo>
                    <a:lnTo>
                      <a:pt x="21" y="90"/>
                    </a:lnTo>
                    <a:lnTo>
                      <a:pt x="24" y="90"/>
                    </a:lnTo>
                    <a:lnTo>
                      <a:pt x="28" y="90"/>
                    </a:lnTo>
                    <a:lnTo>
                      <a:pt x="33" y="89"/>
                    </a:lnTo>
                    <a:lnTo>
                      <a:pt x="36" y="86"/>
                    </a:lnTo>
                    <a:lnTo>
                      <a:pt x="40" y="82"/>
                    </a:lnTo>
                    <a:lnTo>
                      <a:pt x="43" y="78"/>
                    </a:lnTo>
                    <a:lnTo>
                      <a:pt x="46" y="71"/>
                    </a:lnTo>
                    <a:lnTo>
                      <a:pt x="49" y="64"/>
                    </a:lnTo>
                    <a:lnTo>
                      <a:pt x="50" y="55"/>
                    </a:lnTo>
                    <a:lnTo>
                      <a:pt x="51" y="46"/>
                    </a:lnTo>
                    <a:lnTo>
                      <a:pt x="51" y="37"/>
                    </a:lnTo>
                    <a:lnTo>
                      <a:pt x="50" y="29"/>
                    </a:lnTo>
                    <a:lnTo>
                      <a:pt x="47" y="20"/>
                    </a:lnTo>
                    <a:lnTo>
                      <a:pt x="44" y="13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6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8" name="Freeform 1468"/>
              <p:cNvSpPr>
                <a:spLocks/>
              </p:cNvSpPr>
              <p:nvPr userDrawn="1"/>
            </p:nvSpPr>
            <p:spPr bwMode="auto">
              <a:xfrm>
                <a:off x="3021" y="1497"/>
                <a:ext cx="25" cy="46"/>
              </a:xfrm>
              <a:custGeom>
                <a:avLst/>
                <a:gdLst>
                  <a:gd name="T0" fmla="*/ 1 w 50"/>
                  <a:gd name="T1" fmla="*/ 1 h 92"/>
                  <a:gd name="T2" fmla="*/ 1 w 50"/>
                  <a:gd name="T3" fmla="*/ 1 h 92"/>
                  <a:gd name="T4" fmla="*/ 1 w 50"/>
                  <a:gd name="T5" fmla="*/ 1 h 92"/>
                  <a:gd name="T6" fmla="*/ 1 w 50"/>
                  <a:gd name="T7" fmla="*/ 1 h 92"/>
                  <a:gd name="T8" fmla="*/ 1 w 50"/>
                  <a:gd name="T9" fmla="*/ 1 h 92"/>
                  <a:gd name="T10" fmla="*/ 1 w 50"/>
                  <a:gd name="T11" fmla="*/ 1 h 92"/>
                  <a:gd name="T12" fmla="*/ 1 w 50"/>
                  <a:gd name="T13" fmla="*/ 1 h 92"/>
                  <a:gd name="T14" fmla="*/ 0 w 50"/>
                  <a:gd name="T15" fmla="*/ 1 h 92"/>
                  <a:gd name="T16" fmla="*/ 0 w 50"/>
                  <a:gd name="T17" fmla="*/ 1 h 92"/>
                  <a:gd name="T18" fmla="*/ 0 w 50"/>
                  <a:gd name="T19" fmla="*/ 1 h 92"/>
                  <a:gd name="T20" fmla="*/ 1 w 50"/>
                  <a:gd name="T21" fmla="*/ 1 h 92"/>
                  <a:gd name="T22" fmla="*/ 1 w 50"/>
                  <a:gd name="T23" fmla="*/ 1 h 92"/>
                  <a:gd name="T24" fmla="*/ 1 w 50"/>
                  <a:gd name="T25" fmla="*/ 1 h 92"/>
                  <a:gd name="T26" fmla="*/ 1 w 50"/>
                  <a:gd name="T27" fmla="*/ 1 h 92"/>
                  <a:gd name="T28" fmla="*/ 1 w 50"/>
                  <a:gd name="T29" fmla="*/ 1 h 92"/>
                  <a:gd name="T30" fmla="*/ 1 w 50"/>
                  <a:gd name="T31" fmla="*/ 1 h 92"/>
                  <a:gd name="T32" fmla="*/ 1 w 50"/>
                  <a:gd name="T33" fmla="*/ 1 h 92"/>
                  <a:gd name="T34" fmla="*/ 1 w 50"/>
                  <a:gd name="T35" fmla="*/ 1 h 92"/>
                  <a:gd name="T36" fmla="*/ 1 w 50"/>
                  <a:gd name="T37" fmla="*/ 1 h 92"/>
                  <a:gd name="T38" fmla="*/ 1 w 50"/>
                  <a:gd name="T39" fmla="*/ 1 h 92"/>
                  <a:gd name="T40" fmla="*/ 1 w 50"/>
                  <a:gd name="T41" fmla="*/ 1 h 92"/>
                  <a:gd name="T42" fmla="*/ 1 w 50"/>
                  <a:gd name="T43" fmla="*/ 1 h 92"/>
                  <a:gd name="T44" fmla="*/ 1 w 50"/>
                  <a:gd name="T45" fmla="*/ 1 h 92"/>
                  <a:gd name="T46" fmla="*/ 1 w 50"/>
                  <a:gd name="T47" fmla="*/ 1 h 92"/>
                  <a:gd name="T48" fmla="*/ 1 w 50"/>
                  <a:gd name="T49" fmla="*/ 1 h 92"/>
                  <a:gd name="T50" fmla="*/ 1 w 50"/>
                  <a:gd name="T51" fmla="*/ 1 h 92"/>
                  <a:gd name="T52" fmla="*/ 1 w 50"/>
                  <a:gd name="T53" fmla="*/ 1 h 92"/>
                  <a:gd name="T54" fmla="*/ 1 w 50"/>
                  <a:gd name="T55" fmla="*/ 1 h 92"/>
                  <a:gd name="T56" fmla="*/ 1 w 50"/>
                  <a:gd name="T57" fmla="*/ 1 h 92"/>
                  <a:gd name="T58" fmla="*/ 1 w 50"/>
                  <a:gd name="T59" fmla="*/ 1 h 92"/>
                  <a:gd name="T60" fmla="*/ 1 w 50"/>
                  <a:gd name="T61" fmla="*/ 1 h 92"/>
                  <a:gd name="T62" fmla="*/ 1 w 50"/>
                  <a:gd name="T63" fmla="*/ 1 h 92"/>
                  <a:gd name="T64" fmla="*/ 1 w 50"/>
                  <a:gd name="T65" fmla="*/ 1 h 92"/>
                  <a:gd name="T66" fmla="*/ 1 w 50"/>
                  <a:gd name="T67" fmla="*/ 1 h 92"/>
                  <a:gd name="T68" fmla="*/ 1 w 50"/>
                  <a:gd name="T69" fmla="*/ 1 h 92"/>
                  <a:gd name="T70" fmla="*/ 1 w 50"/>
                  <a:gd name="T71" fmla="*/ 0 h 92"/>
                  <a:gd name="T72" fmla="*/ 1 w 50"/>
                  <a:gd name="T73" fmla="*/ 1 h 92"/>
                  <a:gd name="T74" fmla="*/ 1 w 50"/>
                  <a:gd name="T75" fmla="*/ 1 h 92"/>
                  <a:gd name="T76" fmla="*/ 1 w 50"/>
                  <a:gd name="T77" fmla="*/ 1 h 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0" h="92">
                    <a:moveTo>
                      <a:pt x="17" y="2"/>
                    </a:moveTo>
                    <a:lnTo>
                      <a:pt x="16" y="4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7" y="15"/>
                    </a:lnTo>
                    <a:lnTo>
                      <a:pt x="5" y="20"/>
                    </a:lnTo>
                    <a:lnTo>
                      <a:pt x="2" y="28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3" y="71"/>
                    </a:lnTo>
                    <a:lnTo>
                      <a:pt x="6" y="79"/>
                    </a:lnTo>
                    <a:lnTo>
                      <a:pt x="10" y="85"/>
                    </a:lnTo>
                    <a:lnTo>
                      <a:pt x="16" y="90"/>
                    </a:lnTo>
                    <a:lnTo>
                      <a:pt x="18" y="92"/>
                    </a:lnTo>
                    <a:lnTo>
                      <a:pt x="21" y="92"/>
                    </a:lnTo>
                    <a:lnTo>
                      <a:pt x="27" y="92"/>
                    </a:lnTo>
                    <a:lnTo>
                      <a:pt x="29" y="92"/>
                    </a:lnTo>
                    <a:lnTo>
                      <a:pt x="32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3" y="78"/>
                    </a:lnTo>
                    <a:lnTo>
                      <a:pt x="46" y="72"/>
                    </a:lnTo>
                    <a:lnTo>
                      <a:pt x="49" y="64"/>
                    </a:lnTo>
                    <a:lnTo>
                      <a:pt x="50" y="55"/>
                    </a:lnTo>
                    <a:lnTo>
                      <a:pt x="50" y="46"/>
                    </a:lnTo>
                    <a:lnTo>
                      <a:pt x="50" y="37"/>
                    </a:lnTo>
                    <a:lnTo>
                      <a:pt x="49" y="28"/>
                    </a:lnTo>
                    <a:lnTo>
                      <a:pt x="47" y="20"/>
                    </a:lnTo>
                    <a:lnTo>
                      <a:pt x="44" y="13"/>
                    </a:lnTo>
                    <a:lnTo>
                      <a:pt x="40" y="8"/>
                    </a:lnTo>
                    <a:lnTo>
                      <a:pt x="38" y="5"/>
                    </a:lnTo>
                    <a:lnTo>
                      <a:pt x="35" y="2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21" y="1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19" name="Freeform 1469"/>
              <p:cNvSpPr>
                <a:spLocks/>
              </p:cNvSpPr>
              <p:nvPr userDrawn="1"/>
            </p:nvSpPr>
            <p:spPr bwMode="auto">
              <a:xfrm>
                <a:off x="2947" y="1689"/>
                <a:ext cx="23" cy="44"/>
              </a:xfrm>
              <a:custGeom>
                <a:avLst/>
                <a:gdLst>
                  <a:gd name="T0" fmla="*/ 0 w 47"/>
                  <a:gd name="T1" fmla="*/ 1 h 86"/>
                  <a:gd name="T2" fmla="*/ 0 w 47"/>
                  <a:gd name="T3" fmla="*/ 1 h 86"/>
                  <a:gd name="T4" fmla="*/ 0 w 47"/>
                  <a:gd name="T5" fmla="*/ 1 h 86"/>
                  <a:gd name="T6" fmla="*/ 0 w 47"/>
                  <a:gd name="T7" fmla="*/ 1 h 86"/>
                  <a:gd name="T8" fmla="*/ 0 w 47"/>
                  <a:gd name="T9" fmla="*/ 1 h 86"/>
                  <a:gd name="T10" fmla="*/ 0 w 47"/>
                  <a:gd name="T11" fmla="*/ 1 h 86"/>
                  <a:gd name="T12" fmla="*/ 0 w 47"/>
                  <a:gd name="T13" fmla="*/ 1 h 86"/>
                  <a:gd name="T14" fmla="*/ 0 w 47"/>
                  <a:gd name="T15" fmla="*/ 1 h 86"/>
                  <a:gd name="T16" fmla="*/ 0 w 47"/>
                  <a:gd name="T17" fmla="*/ 1 h 86"/>
                  <a:gd name="T18" fmla="*/ 0 w 47"/>
                  <a:gd name="T19" fmla="*/ 1 h 86"/>
                  <a:gd name="T20" fmla="*/ 0 w 47"/>
                  <a:gd name="T21" fmla="*/ 1 h 86"/>
                  <a:gd name="T22" fmla="*/ 0 w 47"/>
                  <a:gd name="T23" fmla="*/ 1 h 86"/>
                  <a:gd name="T24" fmla="*/ 0 w 47"/>
                  <a:gd name="T25" fmla="*/ 1 h 86"/>
                  <a:gd name="T26" fmla="*/ 0 w 47"/>
                  <a:gd name="T27" fmla="*/ 1 h 86"/>
                  <a:gd name="T28" fmla="*/ 0 w 47"/>
                  <a:gd name="T29" fmla="*/ 1 h 86"/>
                  <a:gd name="T30" fmla="*/ 0 w 47"/>
                  <a:gd name="T31" fmla="*/ 1 h 86"/>
                  <a:gd name="T32" fmla="*/ 0 w 47"/>
                  <a:gd name="T33" fmla="*/ 1 h 86"/>
                  <a:gd name="T34" fmla="*/ 0 w 47"/>
                  <a:gd name="T35" fmla="*/ 1 h 86"/>
                  <a:gd name="T36" fmla="*/ 0 w 47"/>
                  <a:gd name="T37" fmla="*/ 1 h 86"/>
                  <a:gd name="T38" fmla="*/ 0 w 47"/>
                  <a:gd name="T39" fmla="*/ 1 h 86"/>
                  <a:gd name="T40" fmla="*/ 0 w 47"/>
                  <a:gd name="T41" fmla="*/ 1 h 86"/>
                  <a:gd name="T42" fmla="*/ 0 w 47"/>
                  <a:gd name="T43" fmla="*/ 1 h 86"/>
                  <a:gd name="T44" fmla="*/ 0 w 47"/>
                  <a:gd name="T45" fmla="*/ 1 h 86"/>
                  <a:gd name="T46" fmla="*/ 0 w 47"/>
                  <a:gd name="T47" fmla="*/ 1 h 86"/>
                  <a:gd name="T48" fmla="*/ 0 w 47"/>
                  <a:gd name="T49" fmla="*/ 1 h 86"/>
                  <a:gd name="T50" fmla="*/ 0 w 47"/>
                  <a:gd name="T51" fmla="*/ 1 h 86"/>
                  <a:gd name="T52" fmla="*/ 0 w 47"/>
                  <a:gd name="T53" fmla="*/ 1 h 86"/>
                  <a:gd name="T54" fmla="*/ 0 w 47"/>
                  <a:gd name="T55" fmla="*/ 1 h 86"/>
                  <a:gd name="T56" fmla="*/ 0 w 47"/>
                  <a:gd name="T57" fmla="*/ 1 h 86"/>
                  <a:gd name="T58" fmla="*/ 0 w 47"/>
                  <a:gd name="T59" fmla="*/ 1 h 86"/>
                  <a:gd name="T60" fmla="*/ 0 w 47"/>
                  <a:gd name="T61" fmla="*/ 1 h 86"/>
                  <a:gd name="T62" fmla="*/ 0 w 47"/>
                  <a:gd name="T63" fmla="*/ 1 h 86"/>
                  <a:gd name="T64" fmla="*/ 0 w 47"/>
                  <a:gd name="T65" fmla="*/ 1 h 86"/>
                  <a:gd name="T66" fmla="*/ 0 w 47"/>
                  <a:gd name="T67" fmla="*/ 1 h 86"/>
                  <a:gd name="T68" fmla="*/ 0 w 47"/>
                  <a:gd name="T69" fmla="*/ 1 h 86"/>
                  <a:gd name="T70" fmla="*/ 0 w 47"/>
                  <a:gd name="T71" fmla="*/ 1 h 86"/>
                  <a:gd name="T72" fmla="*/ 0 w 47"/>
                  <a:gd name="T73" fmla="*/ 0 h 86"/>
                  <a:gd name="T74" fmla="*/ 0 w 47"/>
                  <a:gd name="T75" fmla="*/ 0 h 86"/>
                  <a:gd name="T76" fmla="*/ 0 w 47"/>
                  <a:gd name="T77" fmla="*/ 0 h 86"/>
                  <a:gd name="T78" fmla="*/ 0 w 47"/>
                  <a:gd name="T79" fmla="*/ 1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7" h="86">
                    <a:moveTo>
                      <a:pt x="16" y="1"/>
                    </a:moveTo>
                    <a:lnTo>
                      <a:pt x="12" y="4"/>
                    </a:lnTo>
                    <a:lnTo>
                      <a:pt x="10" y="6"/>
                    </a:lnTo>
                    <a:lnTo>
                      <a:pt x="7" y="12"/>
                    </a:lnTo>
                    <a:lnTo>
                      <a:pt x="4" y="17"/>
                    </a:lnTo>
                    <a:lnTo>
                      <a:pt x="1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1"/>
                    </a:lnTo>
                    <a:lnTo>
                      <a:pt x="3" y="64"/>
                    </a:lnTo>
                    <a:lnTo>
                      <a:pt x="5" y="71"/>
                    </a:lnTo>
                    <a:lnTo>
                      <a:pt x="10" y="78"/>
                    </a:lnTo>
                    <a:lnTo>
                      <a:pt x="14" y="82"/>
                    </a:lnTo>
                    <a:lnTo>
                      <a:pt x="16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5" y="86"/>
                    </a:lnTo>
                    <a:lnTo>
                      <a:pt x="30" y="83"/>
                    </a:lnTo>
                    <a:lnTo>
                      <a:pt x="34" y="81"/>
                    </a:lnTo>
                    <a:lnTo>
                      <a:pt x="37" y="78"/>
                    </a:lnTo>
                    <a:lnTo>
                      <a:pt x="40" y="74"/>
                    </a:lnTo>
                    <a:lnTo>
                      <a:pt x="43" y="68"/>
                    </a:lnTo>
                    <a:lnTo>
                      <a:pt x="44" y="60"/>
                    </a:lnTo>
                    <a:lnTo>
                      <a:pt x="47" y="53"/>
                    </a:lnTo>
                    <a:lnTo>
                      <a:pt x="47" y="44"/>
                    </a:lnTo>
                    <a:lnTo>
                      <a:pt x="47" y="35"/>
                    </a:lnTo>
                    <a:lnTo>
                      <a:pt x="45" y="27"/>
                    </a:lnTo>
                    <a:lnTo>
                      <a:pt x="44" y="24"/>
                    </a:lnTo>
                    <a:lnTo>
                      <a:pt x="44" y="20"/>
                    </a:lnTo>
                    <a:lnTo>
                      <a:pt x="41" y="13"/>
                    </a:lnTo>
                    <a:lnTo>
                      <a:pt x="37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  <p:sp>
            <p:nvSpPr>
              <p:cNvPr id="320" name="Freeform 1470"/>
              <p:cNvSpPr>
                <a:spLocks/>
              </p:cNvSpPr>
              <p:nvPr userDrawn="1"/>
            </p:nvSpPr>
            <p:spPr bwMode="auto">
              <a:xfrm>
                <a:off x="3102" y="1286"/>
                <a:ext cx="28" cy="49"/>
              </a:xfrm>
              <a:custGeom>
                <a:avLst/>
                <a:gdLst>
                  <a:gd name="T0" fmla="*/ 1 w 55"/>
                  <a:gd name="T1" fmla="*/ 0 h 99"/>
                  <a:gd name="T2" fmla="*/ 1 w 55"/>
                  <a:gd name="T3" fmla="*/ 0 h 99"/>
                  <a:gd name="T4" fmla="*/ 1 w 55"/>
                  <a:gd name="T5" fmla="*/ 0 h 99"/>
                  <a:gd name="T6" fmla="*/ 1 w 55"/>
                  <a:gd name="T7" fmla="*/ 0 h 99"/>
                  <a:gd name="T8" fmla="*/ 1 w 55"/>
                  <a:gd name="T9" fmla="*/ 0 h 99"/>
                  <a:gd name="T10" fmla="*/ 1 w 55"/>
                  <a:gd name="T11" fmla="*/ 0 h 99"/>
                  <a:gd name="T12" fmla="*/ 1 w 55"/>
                  <a:gd name="T13" fmla="*/ 0 h 99"/>
                  <a:gd name="T14" fmla="*/ 0 w 55"/>
                  <a:gd name="T15" fmla="*/ 0 h 99"/>
                  <a:gd name="T16" fmla="*/ 0 w 55"/>
                  <a:gd name="T17" fmla="*/ 0 h 99"/>
                  <a:gd name="T18" fmla="*/ 1 w 55"/>
                  <a:gd name="T19" fmla="*/ 0 h 99"/>
                  <a:gd name="T20" fmla="*/ 1 w 55"/>
                  <a:gd name="T21" fmla="*/ 0 h 99"/>
                  <a:gd name="T22" fmla="*/ 1 w 55"/>
                  <a:gd name="T23" fmla="*/ 0 h 99"/>
                  <a:gd name="T24" fmla="*/ 1 w 55"/>
                  <a:gd name="T25" fmla="*/ 0 h 99"/>
                  <a:gd name="T26" fmla="*/ 1 w 55"/>
                  <a:gd name="T27" fmla="*/ 0 h 99"/>
                  <a:gd name="T28" fmla="*/ 1 w 55"/>
                  <a:gd name="T29" fmla="*/ 0 h 99"/>
                  <a:gd name="T30" fmla="*/ 1 w 55"/>
                  <a:gd name="T31" fmla="*/ 0 h 99"/>
                  <a:gd name="T32" fmla="*/ 1 w 55"/>
                  <a:gd name="T33" fmla="*/ 0 h 99"/>
                  <a:gd name="T34" fmla="*/ 1 w 55"/>
                  <a:gd name="T35" fmla="*/ 0 h 99"/>
                  <a:gd name="T36" fmla="*/ 1 w 55"/>
                  <a:gd name="T37" fmla="*/ 0 h 99"/>
                  <a:gd name="T38" fmla="*/ 1 w 55"/>
                  <a:gd name="T39" fmla="*/ 0 h 99"/>
                  <a:gd name="T40" fmla="*/ 1 w 55"/>
                  <a:gd name="T41" fmla="*/ 0 h 99"/>
                  <a:gd name="T42" fmla="*/ 1 w 55"/>
                  <a:gd name="T43" fmla="*/ 0 h 99"/>
                  <a:gd name="T44" fmla="*/ 1 w 55"/>
                  <a:gd name="T45" fmla="*/ 0 h 99"/>
                  <a:gd name="T46" fmla="*/ 1 w 55"/>
                  <a:gd name="T47" fmla="*/ 0 h 99"/>
                  <a:gd name="T48" fmla="*/ 1 w 55"/>
                  <a:gd name="T49" fmla="*/ 0 h 99"/>
                  <a:gd name="T50" fmla="*/ 1 w 55"/>
                  <a:gd name="T51" fmla="*/ 0 h 99"/>
                  <a:gd name="T52" fmla="*/ 1 w 55"/>
                  <a:gd name="T53" fmla="*/ 0 h 99"/>
                  <a:gd name="T54" fmla="*/ 1 w 55"/>
                  <a:gd name="T55" fmla="*/ 0 h 99"/>
                  <a:gd name="T56" fmla="*/ 1 w 55"/>
                  <a:gd name="T57" fmla="*/ 0 h 99"/>
                  <a:gd name="T58" fmla="*/ 1 w 55"/>
                  <a:gd name="T59" fmla="*/ 0 h 99"/>
                  <a:gd name="T60" fmla="*/ 1 w 55"/>
                  <a:gd name="T61" fmla="*/ 0 h 99"/>
                  <a:gd name="T62" fmla="*/ 1 w 55"/>
                  <a:gd name="T63" fmla="*/ 0 h 99"/>
                  <a:gd name="T64" fmla="*/ 1 w 55"/>
                  <a:gd name="T65" fmla="*/ 0 h 99"/>
                  <a:gd name="T66" fmla="*/ 1 w 55"/>
                  <a:gd name="T67" fmla="*/ 0 h 99"/>
                  <a:gd name="T68" fmla="*/ 1 w 55"/>
                  <a:gd name="T69" fmla="*/ 0 h 99"/>
                  <a:gd name="T70" fmla="*/ 1 w 55"/>
                  <a:gd name="T71" fmla="*/ 0 h 99"/>
                  <a:gd name="T72" fmla="*/ 1 w 55"/>
                  <a:gd name="T73" fmla="*/ 0 h 99"/>
                  <a:gd name="T74" fmla="*/ 1 w 55"/>
                  <a:gd name="T75" fmla="*/ 0 h 99"/>
                  <a:gd name="T76" fmla="*/ 1 w 55"/>
                  <a:gd name="T77" fmla="*/ 0 h 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5" h="99">
                    <a:moveTo>
                      <a:pt x="19" y="3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8" y="17"/>
                    </a:lnTo>
                    <a:lnTo>
                      <a:pt x="5" y="24"/>
                    </a:lnTo>
                    <a:lnTo>
                      <a:pt x="2" y="33"/>
                    </a:lnTo>
                    <a:lnTo>
                      <a:pt x="1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1" y="71"/>
                    </a:lnTo>
                    <a:lnTo>
                      <a:pt x="4" y="79"/>
                    </a:lnTo>
                    <a:lnTo>
                      <a:pt x="7" y="86"/>
                    </a:lnTo>
                    <a:lnTo>
                      <a:pt x="8" y="88"/>
                    </a:lnTo>
                    <a:lnTo>
                      <a:pt x="11" y="91"/>
                    </a:lnTo>
                    <a:lnTo>
                      <a:pt x="13" y="95"/>
                    </a:lnTo>
                    <a:lnTo>
                      <a:pt x="16" y="97"/>
                    </a:lnTo>
                    <a:lnTo>
                      <a:pt x="23" y="99"/>
                    </a:lnTo>
                    <a:lnTo>
                      <a:pt x="26" y="99"/>
                    </a:lnTo>
                    <a:lnTo>
                      <a:pt x="29" y="98"/>
                    </a:lnTo>
                    <a:lnTo>
                      <a:pt x="35" y="95"/>
                    </a:lnTo>
                    <a:lnTo>
                      <a:pt x="40" y="91"/>
                    </a:lnTo>
                    <a:lnTo>
                      <a:pt x="42" y="87"/>
                    </a:lnTo>
                    <a:lnTo>
                      <a:pt x="46" y="82"/>
                    </a:lnTo>
                    <a:lnTo>
                      <a:pt x="49" y="75"/>
                    </a:lnTo>
                    <a:lnTo>
                      <a:pt x="52" y="66"/>
                    </a:lnTo>
                    <a:lnTo>
                      <a:pt x="55" y="57"/>
                    </a:lnTo>
                    <a:lnTo>
                      <a:pt x="55" y="47"/>
                    </a:lnTo>
                    <a:lnTo>
                      <a:pt x="55" y="38"/>
                    </a:lnTo>
                    <a:lnTo>
                      <a:pt x="53" y="28"/>
                    </a:lnTo>
                    <a:lnTo>
                      <a:pt x="52" y="20"/>
                    </a:lnTo>
                    <a:lnTo>
                      <a:pt x="48" y="13"/>
                    </a:lnTo>
                    <a:lnTo>
                      <a:pt x="44" y="7"/>
                    </a:lnTo>
                    <a:lnTo>
                      <a:pt x="41" y="5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/>
              </a:p>
            </p:txBody>
          </p:sp>
        </p:grpSp>
        <p:sp>
          <p:nvSpPr>
            <p:cNvPr id="9" name="Freeform 1471"/>
            <p:cNvSpPr>
              <a:spLocks/>
            </p:cNvSpPr>
            <p:nvPr userDrawn="1"/>
          </p:nvSpPr>
          <p:spPr bwMode="auto">
            <a:xfrm>
              <a:off x="3047" y="1429"/>
              <a:ext cx="26" cy="47"/>
            </a:xfrm>
            <a:custGeom>
              <a:avLst/>
              <a:gdLst>
                <a:gd name="T0" fmla="*/ 1 w 52"/>
                <a:gd name="T1" fmla="*/ 0 h 95"/>
                <a:gd name="T2" fmla="*/ 1 w 52"/>
                <a:gd name="T3" fmla="*/ 0 h 95"/>
                <a:gd name="T4" fmla="*/ 1 w 52"/>
                <a:gd name="T5" fmla="*/ 0 h 95"/>
                <a:gd name="T6" fmla="*/ 1 w 52"/>
                <a:gd name="T7" fmla="*/ 0 h 95"/>
                <a:gd name="T8" fmla="*/ 1 w 52"/>
                <a:gd name="T9" fmla="*/ 0 h 95"/>
                <a:gd name="T10" fmla="*/ 1 w 52"/>
                <a:gd name="T11" fmla="*/ 0 h 95"/>
                <a:gd name="T12" fmla="*/ 0 w 52"/>
                <a:gd name="T13" fmla="*/ 0 h 95"/>
                <a:gd name="T14" fmla="*/ 0 w 52"/>
                <a:gd name="T15" fmla="*/ 0 h 95"/>
                <a:gd name="T16" fmla="*/ 0 w 52"/>
                <a:gd name="T17" fmla="*/ 0 h 95"/>
                <a:gd name="T18" fmla="*/ 1 w 52"/>
                <a:gd name="T19" fmla="*/ 0 h 95"/>
                <a:gd name="T20" fmla="*/ 1 w 52"/>
                <a:gd name="T21" fmla="*/ 0 h 95"/>
                <a:gd name="T22" fmla="*/ 1 w 52"/>
                <a:gd name="T23" fmla="*/ 0 h 95"/>
                <a:gd name="T24" fmla="*/ 1 w 52"/>
                <a:gd name="T25" fmla="*/ 0 h 95"/>
                <a:gd name="T26" fmla="*/ 1 w 52"/>
                <a:gd name="T27" fmla="*/ 0 h 95"/>
                <a:gd name="T28" fmla="*/ 1 w 52"/>
                <a:gd name="T29" fmla="*/ 0 h 95"/>
                <a:gd name="T30" fmla="*/ 1 w 52"/>
                <a:gd name="T31" fmla="*/ 0 h 95"/>
                <a:gd name="T32" fmla="*/ 1 w 52"/>
                <a:gd name="T33" fmla="*/ 0 h 95"/>
                <a:gd name="T34" fmla="*/ 1 w 52"/>
                <a:gd name="T35" fmla="*/ 0 h 95"/>
                <a:gd name="T36" fmla="*/ 1 w 52"/>
                <a:gd name="T37" fmla="*/ 0 h 95"/>
                <a:gd name="T38" fmla="*/ 1 w 52"/>
                <a:gd name="T39" fmla="*/ 0 h 95"/>
                <a:gd name="T40" fmla="*/ 1 w 52"/>
                <a:gd name="T41" fmla="*/ 0 h 95"/>
                <a:gd name="T42" fmla="*/ 1 w 52"/>
                <a:gd name="T43" fmla="*/ 0 h 95"/>
                <a:gd name="T44" fmla="*/ 1 w 52"/>
                <a:gd name="T45" fmla="*/ 0 h 95"/>
                <a:gd name="T46" fmla="*/ 1 w 52"/>
                <a:gd name="T47" fmla="*/ 0 h 95"/>
                <a:gd name="T48" fmla="*/ 1 w 52"/>
                <a:gd name="T49" fmla="*/ 0 h 95"/>
                <a:gd name="T50" fmla="*/ 1 w 52"/>
                <a:gd name="T51" fmla="*/ 0 h 95"/>
                <a:gd name="T52" fmla="*/ 1 w 52"/>
                <a:gd name="T53" fmla="*/ 0 h 95"/>
                <a:gd name="T54" fmla="*/ 1 w 52"/>
                <a:gd name="T55" fmla="*/ 0 h 95"/>
                <a:gd name="T56" fmla="*/ 1 w 52"/>
                <a:gd name="T57" fmla="*/ 0 h 95"/>
                <a:gd name="T58" fmla="*/ 1 w 52"/>
                <a:gd name="T59" fmla="*/ 0 h 95"/>
                <a:gd name="T60" fmla="*/ 1 w 52"/>
                <a:gd name="T61" fmla="*/ 0 h 95"/>
                <a:gd name="T62" fmla="*/ 1 w 52"/>
                <a:gd name="T63" fmla="*/ 0 h 95"/>
                <a:gd name="T64" fmla="*/ 1 w 52"/>
                <a:gd name="T65" fmla="*/ 0 h 95"/>
                <a:gd name="T66" fmla="*/ 1 w 52"/>
                <a:gd name="T67" fmla="*/ 0 h 95"/>
                <a:gd name="T68" fmla="*/ 1 w 52"/>
                <a:gd name="T69" fmla="*/ 0 h 95"/>
                <a:gd name="T70" fmla="*/ 1 w 52"/>
                <a:gd name="T71" fmla="*/ 0 h 95"/>
                <a:gd name="T72" fmla="*/ 1 w 52"/>
                <a:gd name="T73" fmla="*/ 0 h 95"/>
                <a:gd name="T74" fmla="*/ 1 w 52"/>
                <a:gd name="T75" fmla="*/ 0 h 95"/>
                <a:gd name="T76" fmla="*/ 1 w 52"/>
                <a:gd name="T77" fmla="*/ 0 h 95"/>
                <a:gd name="T78" fmla="*/ 1 w 52"/>
                <a:gd name="T79" fmla="*/ 0 h 95"/>
                <a:gd name="T80" fmla="*/ 1 w 52"/>
                <a:gd name="T81" fmla="*/ 0 h 95"/>
                <a:gd name="T82" fmla="*/ 1 w 52"/>
                <a:gd name="T83" fmla="*/ 0 h 9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2" h="95">
                  <a:moveTo>
                    <a:pt x="18" y="3"/>
                  </a:moveTo>
                  <a:lnTo>
                    <a:pt x="13" y="7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1" y="66"/>
                  </a:lnTo>
                  <a:lnTo>
                    <a:pt x="2" y="75"/>
                  </a:lnTo>
                  <a:lnTo>
                    <a:pt x="7" y="82"/>
                  </a:lnTo>
                  <a:lnTo>
                    <a:pt x="9" y="87"/>
                  </a:lnTo>
                  <a:lnTo>
                    <a:pt x="12" y="90"/>
                  </a:lnTo>
                  <a:lnTo>
                    <a:pt x="15" y="93"/>
                  </a:lnTo>
                  <a:lnTo>
                    <a:pt x="18" y="94"/>
                  </a:lnTo>
                  <a:lnTo>
                    <a:pt x="22" y="95"/>
                  </a:lnTo>
                  <a:lnTo>
                    <a:pt x="24" y="95"/>
                  </a:lnTo>
                  <a:lnTo>
                    <a:pt x="27" y="95"/>
                  </a:lnTo>
                  <a:lnTo>
                    <a:pt x="30" y="94"/>
                  </a:lnTo>
                  <a:lnTo>
                    <a:pt x="33" y="93"/>
                  </a:lnTo>
                  <a:lnTo>
                    <a:pt x="37" y="88"/>
                  </a:lnTo>
                  <a:lnTo>
                    <a:pt x="38" y="87"/>
                  </a:lnTo>
                  <a:lnTo>
                    <a:pt x="40" y="84"/>
                  </a:lnTo>
                  <a:lnTo>
                    <a:pt x="44" y="80"/>
                  </a:lnTo>
                  <a:lnTo>
                    <a:pt x="46" y="73"/>
                  </a:lnTo>
                  <a:lnTo>
                    <a:pt x="49" y="65"/>
                  </a:lnTo>
                  <a:lnTo>
                    <a:pt x="51" y="55"/>
                  </a:lnTo>
                  <a:lnTo>
                    <a:pt x="52" y="47"/>
                  </a:lnTo>
                  <a:lnTo>
                    <a:pt x="52" y="38"/>
                  </a:lnTo>
                  <a:lnTo>
                    <a:pt x="51" y="29"/>
                  </a:lnTo>
                  <a:lnTo>
                    <a:pt x="48" y="21"/>
                  </a:lnTo>
                  <a:lnTo>
                    <a:pt x="45" y="14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" name="Freeform 1472"/>
            <p:cNvSpPr>
              <a:spLocks/>
            </p:cNvSpPr>
            <p:nvPr userDrawn="1"/>
          </p:nvSpPr>
          <p:spPr bwMode="auto">
            <a:xfrm>
              <a:off x="2971" y="1627"/>
              <a:ext cx="24" cy="44"/>
            </a:xfrm>
            <a:custGeom>
              <a:avLst/>
              <a:gdLst>
                <a:gd name="T0" fmla="*/ 1 w 48"/>
                <a:gd name="T1" fmla="*/ 0 h 90"/>
                <a:gd name="T2" fmla="*/ 1 w 48"/>
                <a:gd name="T3" fmla="*/ 0 h 90"/>
                <a:gd name="T4" fmla="*/ 1 w 48"/>
                <a:gd name="T5" fmla="*/ 0 h 90"/>
                <a:gd name="T6" fmla="*/ 1 w 48"/>
                <a:gd name="T7" fmla="*/ 0 h 90"/>
                <a:gd name="T8" fmla="*/ 1 w 48"/>
                <a:gd name="T9" fmla="*/ 0 h 90"/>
                <a:gd name="T10" fmla="*/ 1 w 48"/>
                <a:gd name="T11" fmla="*/ 0 h 90"/>
                <a:gd name="T12" fmla="*/ 0 w 48"/>
                <a:gd name="T13" fmla="*/ 0 h 90"/>
                <a:gd name="T14" fmla="*/ 0 w 48"/>
                <a:gd name="T15" fmla="*/ 0 h 90"/>
                <a:gd name="T16" fmla="*/ 0 w 48"/>
                <a:gd name="T17" fmla="*/ 0 h 90"/>
                <a:gd name="T18" fmla="*/ 1 w 48"/>
                <a:gd name="T19" fmla="*/ 0 h 90"/>
                <a:gd name="T20" fmla="*/ 1 w 48"/>
                <a:gd name="T21" fmla="*/ 0 h 90"/>
                <a:gd name="T22" fmla="*/ 1 w 48"/>
                <a:gd name="T23" fmla="*/ 0 h 90"/>
                <a:gd name="T24" fmla="*/ 1 w 48"/>
                <a:gd name="T25" fmla="*/ 0 h 90"/>
                <a:gd name="T26" fmla="*/ 1 w 48"/>
                <a:gd name="T27" fmla="*/ 0 h 90"/>
                <a:gd name="T28" fmla="*/ 1 w 48"/>
                <a:gd name="T29" fmla="*/ 0 h 90"/>
                <a:gd name="T30" fmla="*/ 1 w 48"/>
                <a:gd name="T31" fmla="*/ 0 h 90"/>
                <a:gd name="T32" fmla="*/ 1 w 48"/>
                <a:gd name="T33" fmla="*/ 0 h 90"/>
                <a:gd name="T34" fmla="*/ 1 w 48"/>
                <a:gd name="T35" fmla="*/ 0 h 90"/>
                <a:gd name="T36" fmla="*/ 1 w 48"/>
                <a:gd name="T37" fmla="*/ 0 h 90"/>
                <a:gd name="T38" fmla="*/ 1 w 48"/>
                <a:gd name="T39" fmla="*/ 0 h 90"/>
                <a:gd name="T40" fmla="*/ 1 w 48"/>
                <a:gd name="T41" fmla="*/ 0 h 90"/>
                <a:gd name="T42" fmla="*/ 1 w 48"/>
                <a:gd name="T43" fmla="*/ 0 h 90"/>
                <a:gd name="T44" fmla="*/ 1 w 48"/>
                <a:gd name="T45" fmla="*/ 0 h 90"/>
                <a:gd name="T46" fmla="*/ 1 w 48"/>
                <a:gd name="T47" fmla="*/ 0 h 90"/>
                <a:gd name="T48" fmla="*/ 1 w 48"/>
                <a:gd name="T49" fmla="*/ 0 h 90"/>
                <a:gd name="T50" fmla="*/ 1 w 48"/>
                <a:gd name="T51" fmla="*/ 0 h 90"/>
                <a:gd name="T52" fmla="*/ 1 w 48"/>
                <a:gd name="T53" fmla="*/ 0 h 90"/>
                <a:gd name="T54" fmla="*/ 1 w 48"/>
                <a:gd name="T55" fmla="*/ 0 h 90"/>
                <a:gd name="T56" fmla="*/ 1 w 48"/>
                <a:gd name="T57" fmla="*/ 0 h 90"/>
                <a:gd name="T58" fmla="*/ 1 w 48"/>
                <a:gd name="T59" fmla="*/ 0 h 90"/>
                <a:gd name="T60" fmla="*/ 1 w 48"/>
                <a:gd name="T61" fmla="*/ 0 h 90"/>
                <a:gd name="T62" fmla="*/ 1 w 48"/>
                <a:gd name="T63" fmla="*/ 0 h 90"/>
                <a:gd name="T64" fmla="*/ 1 w 48"/>
                <a:gd name="T65" fmla="*/ 0 h 90"/>
                <a:gd name="T66" fmla="*/ 1 w 48"/>
                <a:gd name="T67" fmla="*/ 0 h 90"/>
                <a:gd name="T68" fmla="*/ 1 w 48"/>
                <a:gd name="T69" fmla="*/ 0 h 90"/>
                <a:gd name="T70" fmla="*/ 1 w 48"/>
                <a:gd name="T71" fmla="*/ 0 h 90"/>
                <a:gd name="T72" fmla="*/ 1 w 48"/>
                <a:gd name="T73" fmla="*/ 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" h="90">
                  <a:moveTo>
                    <a:pt x="17" y="3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4" y="20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1" y="61"/>
                  </a:lnTo>
                  <a:lnTo>
                    <a:pt x="1" y="65"/>
                  </a:lnTo>
                  <a:lnTo>
                    <a:pt x="3" y="69"/>
                  </a:lnTo>
                  <a:lnTo>
                    <a:pt x="6" y="76"/>
                  </a:lnTo>
                  <a:lnTo>
                    <a:pt x="10" y="82"/>
                  </a:lnTo>
                  <a:lnTo>
                    <a:pt x="14" y="87"/>
                  </a:lnTo>
                  <a:lnTo>
                    <a:pt x="17" y="88"/>
                  </a:lnTo>
                  <a:lnTo>
                    <a:pt x="19" y="90"/>
                  </a:lnTo>
                  <a:lnTo>
                    <a:pt x="22" y="90"/>
                  </a:lnTo>
                  <a:lnTo>
                    <a:pt x="25" y="90"/>
                  </a:lnTo>
                  <a:lnTo>
                    <a:pt x="30" y="87"/>
                  </a:lnTo>
                  <a:lnTo>
                    <a:pt x="34" y="84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3" y="71"/>
                  </a:lnTo>
                  <a:lnTo>
                    <a:pt x="45" y="64"/>
                  </a:lnTo>
                  <a:lnTo>
                    <a:pt x="47" y="55"/>
                  </a:lnTo>
                  <a:lnTo>
                    <a:pt x="48" y="46"/>
                  </a:lnTo>
                  <a:lnTo>
                    <a:pt x="47" y="38"/>
                  </a:lnTo>
                  <a:lnTo>
                    <a:pt x="47" y="29"/>
                  </a:lnTo>
                  <a:lnTo>
                    <a:pt x="44" y="22"/>
                  </a:lnTo>
                  <a:lnTo>
                    <a:pt x="41" y="16"/>
                  </a:lnTo>
                  <a:lnTo>
                    <a:pt x="37" y="9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" name="Freeform 1473"/>
            <p:cNvSpPr>
              <a:spLocks/>
            </p:cNvSpPr>
            <p:nvPr userDrawn="1"/>
          </p:nvSpPr>
          <p:spPr bwMode="auto">
            <a:xfrm>
              <a:off x="3131" y="1210"/>
              <a:ext cx="29" cy="51"/>
            </a:xfrm>
            <a:custGeom>
              <a:avLst/>
              <a:gdLst>
                <a:gd name="T0" fmla="*/ 1 w 58"/>
                <a:gd name="T1" fmla="*/ 1 h 102"/>
                <a:gd name="T2" fmla="*/ 1 w 58"/>
                <a:gd name="T3" fmla="*/ 1 h 102"/>
                <a:gd name="T4" fmla="*/ 1 w 58"/>
                <a:gd name="T5" fmla="*/ 1 h 102"/>
                <a:gd name="T6" fmla="*/ 1 w 58"/>
                <a:gd name="T7" fmla="*/ 1 h 102"/>
                <a:gd name="T8" fmla="*/ 1 w 58"/>
                <a:gd name="T9" fmla="*/ 1 h 102"/>
                <a:gd name="T10" fmla="*/ 1 w 58"/>
                <a:gd name="T11" fmla="*/ 1 h 102"/>
                <a:gd name="T12" fmla="*/ 1 w 58"/>
                <a:gd name="T13" fmla="*/ 1 h 102"/>
                <a:gd name="T14" fmla="*/ 0 w 58"/>
                <a:gd name="T15" fmla="*/ 1 h 102"/>
                <a:gd name="T16" fmla="*/ 1 w 58"/>
                <a:gd name="T17" fmla="*/ 1 h 102"/>
                <a:gd name="T18" fmla="*/ 1 w 58"/>
                <a:gd name="T19" fmla="*/ 1 h 102"/>
                <a:gd name="T20" fmla="*/ 1 w 58"/>
                <a:gd name="T21" fmla="*/ 1 h 102"/>
                <a:gd name="T22" fmla="*/ 1 w 58"/>
                <a:gd name="T23" fmla="*/ 1 h 102"/>
                <a:gd name="T24" fmla="*/ 1 w 58"/>
                <a:gd name="T25" fmla="*/ 1 h 102"/>
                <a:gd name="T26" fmla="*/ 1 w 58"/>
                <a:gd name="T27" fmla="*/ 1 h 102"/>
                <a:gd name="T28" fmla="*/ 1 w 58"/>
                <a:gd name="T29" fmla="*/ 1 h 102"/>
                <a:gd name="T30" fmla="*/ 1 w 58"/>
                <a:gd name="T31" fmla="*/ 1 h 102"/>
                <a:gd name="T32" fmla="*/ 1 w 58"/>
                <a:gd name="T33" fmla="*/ 1 h 102"/>
                <a:gd name="T34" fmla="*/ 1 w 58"/>
                <a:gd name="T35" fmla="*/ 1 h 102"/>
                <a:gd name="T36" fmla="*/ 1 w 58"/>
                <a:gd name="T37" fmla="*/ 1 h 102"/>
                <a:gd name="T38" fmla="*/ 1 w 58"/>
                <a:gd name="T39" fmla="*/ 1 h 102"/>
                <a:gd name="T40" fmla="*/ 1 w 58"/>
                <a:gd name="T41" fmla="*/ 1 h 102"/>
                <a:gd name="T42" fmla="*/ 1 w 58"/>
                <a:gd name="T43" fmla="*/ 1 h 102"/>
                <a:gd name="T44" fmla="*/ 1 w 58"/>
                <a:gd name="T45" fmla="*/ 1 h 102"/>
                <a:gd name="T46" fmla="*/ 1 w 58"/>
                <a:gd name="T47" fmla="*/ 1 h 102"/>
                <a:gd name="T48" fmla="*/ 1 w 58"/>
                <a:gd name="T49" fmla="*/ 1 h 102"/>
                <a:gd name="T50" fmla="*/ 1 w 58"/>
                <a:gd name="T51" fmla="*/ 1 h 102"/>
                <a:gd name="T52" fmla="*/ 1 w 58"/>
                <a:gd name="T53" fmla="*/ 1 h 102"/>
                <a:gd name="T54" fmla="*/ 1 w 58"/>
                <a:gd name="T55" fmla="*/ 1 h 102"/>
                <a:gd name="T56" fmla="*/ 1 w 58"/>
                <a:gd name="T57" fmla="*/ 1 h 102"/>
                <a:gd name="T58" fmla="*/ 1 w 58"/>
                <a:gd name="T59" fmla="*/ 1 h 102"/>
                <a:gd name="T60" fmla="*/ 1 w 58"/>
                <a:gd name="T61" fmla="*/ 1 h 102"/>
                <a:gd name="T62" fmla="*/ 1 w 58"/>
                <a:gd name="T63" fmla="*/ 1 h 102"/>
                <a:gd name="T64" fmla="*/ 1 w 58"/>
                <a:gd name="T65" fmla="*/ 1 h 102"/>
                <a:gd name="T66" fmla="*/ 1 w 58"/>
                <a:gd name="T67" fmla="*/ 1 h 102"/>
                <a:gd name="T68" fmla="*/ 1 w 58"/>
                <a:gd name="T69" fmla="*/ 0 h 102"/>
                <a:gd name="T70" fmla="*/ 1 w 58"/>
                <a:gd name="T71" fmla="*/ 0 h 102"/>
                <a:gd name="T72" fmla="*/ 1 w 58"/>
                <a:gd name="T73" fmla="*/ 1 h 102"/>
                <a:gd name="T74" fmla="*/ 1 w 58"/>
                <a:gd name="T75" fmla="*/ 1 h 1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102">
                  <a:moveTo>
                    <a:pt x="21" y="4"/>
                  </a:moveTo>
                  <a:lnTo>
                    <a:pt x="17" y="8"/>
                  </a:lnTo>
                  <a:lnTo>
                    <a:pt x="13" y="13"/>
                  </a:lnTo>
                  <a:lnTo>
                    <a:pt x="10" y="19"/>
                  </a:lnTo>
                  <a:lnTo>
                    <a:pt x="7" y="25"/>
                  </a:lnTo>
                  <a:lnTo>
                    <a:pt x="3" y="35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5" y="81"/>
                  </a:lnTo>
                  <a:lnTo>
                    <a:pt x="7" y="88"/>
                  </a:lnTo>
                  <a:lnTo>
                    <a:pt x="11" y="95"/>
                  </a:lnTo>
                  <a:lnTo>
                    <a:pt x="14" y="98"/>
                  </a:lnTo>
                  <a:lnTo>
                    <a:pt x="18" y="99"/>
                  </a:lnTo>
                  <a:lnTo>
                    <a:pt x="24" y="102"/>
                  </a:lnTo>
                  <a:lnTo>
                    <a:pt x="28" y="102"/>
                  </a:lnTo>
                  <a:lnTo>
                    <a:pt x="31" y="101"/>
                  </a:lnTo>
                  <a:lnTo>
                    <a:pt x="33" y="99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4" y="88"/>
                  </a:lnTo>
                  <a:lnTo>
                    <a:pt x="49" y="83"/>
                  </a:lnTo>
                  <a:lnTo>
                    <a:pt x="51" y="76"/>
                  </a:lnTo>
                  <a:lnTo>
                    <a:pt x="55" y="68"/>
                  </a:lnTo>
                  <a:lnTo>
                    <a:pt x="57" y="57"/>
                  </a:lnTo>
                  <a:lnTo>
                    <a:pt x="58" y="47"/>
                  </a:lnTo>
                  <a:lnTo>
                    <a:pt x="57" y="37"/>
                  </a:lnTo>
                  <a:lnTo>
                    <a:pt x="57" y="29"/>
                  </a:lnTo>
                  <a:lnTo>
                    <a:pt x="54" y="19"/>
                  </a:lnTo>
                  <a:lnTo>
                    <a:pt x="51" y="13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28" y="2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2" name="Freeform 1474"/>
            <p:cNvSpPr>
              <a:spLocks/>
            </p:cNvSpPr>
            <p:nvPr userDrawn="1"/>
          </p:nvSpPr>
          <p:spPr bwMode="auto">
            <a:xfrm>
              <a:off x="3074" y="1359"/>
              <a:ext cx="27" cy="48"/>
            </a:xfrm>
            <a:custGeom>
              <a:avLst/>
              <a:gdLst>
                <a:gd name="T0" fmla="*/ 1 w 54"/>
                <a:gd name="T1" fmla="*/ 1 h 96"/>
                <a:gd name="T2" fmla="*/ 1 w 54"/>
                <a:gd name="T3" fmla="*/ 1 h 96"/>
                <a:gd name="T4" fmla="*/ 1 w 54"/>
                <a:gd name="T5" fmla="*/ 1 h 96"/>
                <a:gd name="T6" fmla="*/ 1 w 54"/>
                <a:gd name="T7" fmla="*/ 1 h 96"/>
                <a:gd name="T8" fmla="*/ 1 w 54"/>
                <a:gd name="T9" fmla="*/ 1 h 96"/>
                <a:gd name="T10" fmla="*/ 1 w 54"/>
                <a:gd name="T11" fmla="*/ 1 h 96"/>
                <a:gd name="T12" fmla="*/ 1 w 54"/>
                <a:gd name="T13" fmla="*/ 1 h 96"/>
                <a:gd name="T14" fmla="*/ 0 w 54"/>
                <a:gd name="T15" fmla="*/ 1 h 96"/>
                <a:gd name="T16" fmla="*/ 1 w 54"/>
                <a:gd name="T17" fmla="*/ 1 h 96"/>
                <a:gd name="T18" fmla="*/ 1 w 54"/>
                <a:gd name="T19" fmla="*/ 1 h 96"/>
                <a:gd name="T20" fmla="*/ 1 w 54"/>
                <a:gd name="T21" fmla="*/ 1 h 96"/>
                <a:gd name="T22" fmla="*/ 1 w 54"/>
                <a:gd name="T23" fmla="*/ 1 h 96"/>
                <a:gd name="T24" fmla="*/ 1 w 54"/>
                <a:gd name="T25" fmla="*/ 1 h 96"/>
                <a:gd name="T26" fmla="*/ 1 w 54"/>
                <a:gd name="T27" fmla="*/ 1 h 96"/>
                <a:gd name="T28" fmla="*/ 1 w 54"/>
                <a:gd name="T29" fmla="*/ 1 h 96"/>
                <a:gd name="T30" fmla="*/ 1 w 54"/>
                <a:gd name="T31" fmla="*/ 1 h 96"/>
                <a:gd name="T32" fmla="*/ 1 w 54"/>
                <a:gd name="T33" fmla="*/ 1 h 96"/>
                <a:gd name="T34" fmla="*/ 1 w 54"/>
                <a:gd name="T35" fmla="*/ 1 h 96"/>
                <a:gd name="T36" fmla="*/ 1 w 54"/>
                <a:gd name="T37" fmla="*/ 1 h 96"/>
                <a:gd name="T38" fmla="*/ 1 w 54"/>
                <a:gd name="T39" fmla="*/ 1 h 96"/>
                <a:gd name="T40" fmla="*/ 1 w 54"/>
                <a:gd name="T41" fmla="*/ 1 h 96"/>
                <a:gd name="T42" fmla="*/ 1 w 54"/>
                <a:gd name="T43" fmla="*/ 1 h 96"/>
                <a:gd name="T44" fmla="*/ 1 w 54"/>
                <a:gd name="T45" fmla="*/ 1 h 96"/>
                <a:gd name="T46" fmla="*/ 1 w 54"/>
                <a:gd name="T47" fmla="*/ 1 h 96"/>
                <a:gd name="T48" fmla="*/ 1 w 54"/>
                <a:gd name="T49" fmla="*/ 1 h 96"/>
                <a:gd name="T50" fmla="*/ 1 w 54"/>
                <a:gd name="T51" fmla="*/ 1 h 96"/>
                <a:gd name="T52" fmla="*/ 1 w 54"/>
                <a:gd name="T53" fmla="*/ 1 h 96"/>
                <a:gd name="T54" fmla="*/ 1 w 54"/>
                <a:gd name="T55" fmla="*/ 1 h 96"/>
                <a:gd name="T56" fmla="*/ 1 w 54"/>
                <a:gd name="T57" fmla="*/ 1 h 96"/>
                <a:gd name="T58" fmla="*/ 1 w 54"/>
                <a:gd name="T59" fmla="*/ 1 h 96"/>
                <a:gd name="T60" fmla="*/ 1 w 54"/>
                <a:gd name="T61" fmla="*/ 1 h 96"/>
                <a:gd name="T62" fmla="*/ 1 w 54"/>
                <a:gd name="T63" fmla="*/ 1 h 96"/>
                <a:gd name="T64" fmla="*/ 1 w 54"/>
                <a:gd name="T65" fmla="*/ 1 h 96"/>
                <a:gd name="T66" fmla="*/ 1 w 54"/>
                <a:gd name="T67" fmla="*/ 1 h 96"/>
                <a:gd name="T68" fmla="*/ 1 w 54"/>
                <a:gd name="T69" fmla="*/ 0 h 96"/>
                <a:gd name="T70" fmla="*/ 1 w 54"/>
                <a:gd name="T71" fmla="*/ 0 h 96"/>
                <a:gd name="T72" fmla="*/ 1 w 54"/>
                <a:gd name="T73" fmla="*/ 0 h 96"/>
                <a:gd name="T74" fmla="*/ 1 w 54"/>
                <a:gd name="T75" fmla="*/ 1 h 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4" h="96">
                  <a:moveTo>
                    <a:pt x="20" y="3"/>
                  </a:moveTo>
                  <a:lnTo>
                    <a:pt x="15" y="7"/>
                  </a:lnTo>
                  <a:lnTo>
                    <a:pt x="13" y="11"/>
                  </a:lnTo>
                  <a:lnTo>
                    <a:pt x="9" y="17"/>
                  </a:lnTo>
                  <a:lnTo>
                    <a:pt x="6" y="22"/>
                  </a:lnTo>
                  <a:lnTo>
                    <a:pt x="3" y="32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2" y="68"/>
                  </a:lnTo>
                  <a:lnTo>
                    <a:pt x="4" y="76"/>
                  </a:lnTo>
                  <a:lnTo>
                    <a:pt x="7" y="83"/>
                  </a:lnTo>
                  <a:lnTo>
                    <a:pt x="11" y="90"/>
                  </a:lnTo>
                  <a:lnTo>
                    <a:pt x="17" y="94"/>
                  </a:lnTo>
                  <a:lnTo>
                    <a:pt x="22" y="96"/>
                  </a:lnTo>
                  <a:lnTo>
                    <a:pt x="26" y="96"/>
                  </a:lnTo>
                  <a:lnTo>
                    <a:pt x="29" y="96"/>
                  </a:lnTo>
                  <a:lnTo>
                    <a:pt x="32" y="95"/>
                  </a:lnTo>
                  <a:lnTo>
                    <a:pt x="35" y="92"/>
                  </a:lnTo>
                  <a:lnTo>
                    <a:pt x="39" y="90"/>
                  </a:lnTo>
                  <a:lnTo>
                    <a:pt x="43" y="85"/>
                  </a:lnTo>
                  <a:lnTo>
                    <a:pt x="46" y="80"/>
                  </a:lnTo>
                  <a:lnTo>
                    <a:pt x="48" y="73"/>
                  </a:lnTo>
                  <a:lnTo>
                    <a:pt x="51" y="65"/>
                  </a:lnTo>
                  <a:lnTo>
                    <a:pt x="54" y="55"/>
                  </a:lnTo>
                  <a:lnTo>
                    <a:pt x="54" y="46"/>
                  </a:lnTo>
                  <a:lnTo>
                    <a:pt x="54" y="37"/>
                  </a:lnTo>
                  <a:lnTo>
                    <a:pt x="53" y="28"/>
                  </a:lnTo>
                  <a:lnTo>
                    <a:pt x="51" y="19"/>
                  </a:lnTo>
                  <a:lnTo>
                    <a:pt x="47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3" name="Freeform 1475"/>
            <p:cNvSpPr>
              <a:spLocks/>
            </p:cNvSpPr>
            <p:nvPr userDrawn="1"/>
          </p:nvSpPr>
          <p:spPr bwMode="auto">
            <a:xfrm>
              <a:off x="2996" y="1563"/>
              <a:ext cx="24" cy="45"/>
            </a:xfrm>
            <a:custGeom>
              <a:avLst/>
              <a:gdLst>
                <a:gd name="T0" fmla="*/ 1 w 48"/>
                <a:gd name="T1" fmla="*/ 1 h 89"/>
                <a:gd name="T2" fmla="*/ 1 w 48"/>
                <a:gd name="T3" fmla="*/ 1 h 89"/>
                <a:gd name="T4" fmla="*/ 1 w 48"/>
                <a:gd name="T5" fmla="*/ 1 h 89"/>
                <a:gd name="T6" fmla="*/ 1 w 48"/>
                <a:gd name="T7" fmla="*/ 1 h 89"/>
                <a:gd name="T8" fmla="*/ 1 w 48"/>
                <a:gd name="T9" fmla="*/ 1 h 89"/>
                <a:gd name="T10" fmla="*/ 1 w 48"/>
                <a:gd name="T11" fmla="*/ 1 h 89"/>
                <a:gd name="T12" fmla="*/ 0 w 48"/>
                <a:gd name="T13" fmla="*/ 1 h 89"/>
                <a:gd name="T14" fmla="*/ 0 w 48"/>
                <a:gd name="T15" fmla="*/ 1 h 89"/>
                <a:gd name="T16" fmla="*/ 0 w 48"/>
                <a:gd name="T17" fmla="*/ 1 h 89"/>
                <a:gd name="T18" fmla="*/ 1 w 48"/>
                <a:gd name="T19" fmla="*/ 1 h 89"/>
                <a:gd name="T20" fmla="*/ 1 w 48"/>
                <a:gd name="T21" fmla="*/ 1 h 89"/>
                <a:gd name="T22" fmla="*/ 1 w 48"/>
                <a:gd name="T23" fmla="*/ 1 h 89"/>
                <a:gd name="T24" fmla="*/ 1 w 48"/>
                <a:gd name="T25" fmla="*/ 1 h 89"/>
                <a:gd name="T26" fmla="*/ 1 w 48"/>
                <a:gd name="T27" fmla="*/ 1 h 89"/>
                <a:gd name="T28" fmla="*/ 1 w 48"/>
                <a:gd name="T29" fmla="*/ 1 h 89"/>
                <a:gd name="T30" fmla="*/ 1 w 48"/>
                <a:gd name="T31" fmla="*/ 1 h 89"/>
                <a:gd name="T32" fmla="*/ 1 w 48"/>
                <a:gd name="T33" fmla="*/ 1 h 89"/>
                <a:gd name="T34" fmla="*/ 1 w 48"/>
                <a:gd name="T35" fmla="*/ 1 h 89"/>
                <a:gd name="T36" fmla="*/ 1 w 48"/>
                <a:gd name="T37" fmla="*/ 1 h 89"/>
                <a:gd name="T38" fmla="*/ 1 w 48"/>
                <a:gd name="T39" fmla="*/ 1 h 89"/>
                <a:gd name="T40" fmla="*/ 1 w 48"/>
                <a:gd name="T41" fmla="*/ 1 h 89"/>
                <a:gd name="T42" fmla="*/ 1 w 48"/>
                <a:gd name="T43" fmla="*/ 1 h 89"/>
                <a:gd name="T44" fmla="*/ 1 w 48"/>
                <a:gd name="T45" fmla="*/ 1 h 89"/>
                <a:gd name="T46" fmla="*/ 1 w 48"/>
                <a:gd name="T47" fmla="*/ 1 h 89"/>
                <a:gd name="T48" fmla="*/ 1 w 48"/>
                <a:gd name="T49" fmla="*/ 1 h 89"/>
                <a:gd name="T50" fmla="*/ 1 w 48"/>
                <a:gd name="T51" fmla="*/ 1 h 89"/>
                <a:gd name="T52" fmla="*/ 1 w 48"/>
                <a:gd name="T53" fmla="*/ 1 h 89"/>
                <a:gd name="T54" fmla="*/ 1 w 48"/>
                <a:gd name="T55" fmla="*/ 1 h 89"/>
                <a:gd name="T56" fmla="*/ 1 w 48"/>
                <a:gd name="T57" fmla="*/ 1 h 89"/>
                <a:gd name="T58" fmla="*/ 1 w 48"/>
                <a:gd name="T59" fmla="*/ 1 h 89"/>
                <a:gd name="T60" fmla="*/ 1 w 48"/>
                <a:gd name="T61" fmla="*/ 1 h 89"/>
                <a:gd name="T62" fmla="*/ 1 w 48"/>
                <a:gd name="T63" fmla="*/ 1 h 89"/>
                <a:gd name="T64" fmla="*/ 1 w 48"/>
                <a:gd name="T65" fmla="*/ 1 h 89"/>
                <a:gd name="T66" fmla="*/ 1 w 48"/>
                <a:gd name="T67" fmla="*/ 0 h 89"/>
                <a:gd name="T68" fmla="*/ 1 w 48"/>
                <a:gd name="T69" fmla="*/ 0 h 89"/>
                <a:gd name="T70" fmla="*/ 1 w 48"/>
                <a:gd name="T71" fmla="*/ 0 h 89"/>
                <a:gd name="T72" fmla="*/ 1 w 48"/>
                <a:gd name="T73" fmla="*/ 0 h 89"/>
                <a:gd name="T74" fmla="*/ 1 w 48"/>
                <a:gd name="T75" fmla="*/ 1 h 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" h="89">
                  <a:moveTo>
                    <a:pt x="16" y="1"/>
                  </a:moveTo>
                  <a:lnTo>
                    <a:pt x="13" y="4"/>
                  </a:lnTo>
                  <a:lnTo>
                    <a:pt x="9" y="8"/>
                  </a:lnTo>
                  <a:lnTo>
                    <a:pt x="6" y="14"/>
                  </a:lnTo>
                  <a:lnTo>
                    <a:pt x="4" y="19"/>
                  </a:lnTo>
                  <a:lnTo>
                    <a:pt x="1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1" y="60"/>
                  </a:lnTo>
                  <a:lnTo>
                    <a:pt x="2" y="69"/>
                  </a:lnTo>
                  <a:lnTo>
                    <a:pt x="5" y="76"/>
                  </a:lnTo>
                  <a:lnTo>
                    <a:pt x="9" y="81"/>
                  </a:lnTo>
                  <a:lnTo>
                    <a:pt x="15" y="87"/>
                  </a:lnTo>
                  <a:lnTo>
                    <a:pt x="17" y="88"/>
                  </a:lnTo>
                  <a:lnTo>
                    <a:pt x="20" y="89"/>
                  </a:lnTo>
                  <a:lnTo>
                    <a:pt x="26" y="89"/>
                  </a:lnTo>
                  <a:lnTo>
                    <a:pt x="28" y="88"/>
                  </a:lnTo>
                  <a:lnTo>
                    <a:pt x="31" y="87"/>
                  </a:lnTo>
                  <a:lnTo>
                    <a:pt x="34" y="84"/>
                  </a:lnTo>
                  <a:lnTo>
                    <a:pt x="38" y="81"/>
                  </a:lnTo>
                  <a:lnTo>
                    <a:pt x="41" y="76"/>
                  </a:lnTo>
                  <a:lnTo>
                    <a:pt x="44" y="70"/>
                  </a:lnTo>
                  <a:lnTo>
                    <a:pt x="46" y="62"/>
                  </a:lnTo>
                  <a:lnTo>
                    <a:pt x="48" y="54"/>
                  </a:lnTo>
                  <a:lnTo>
                    <a:pt x="48" y="45"/>
                  </a:lnTo>
                  <a:lnTo>
                    <a:pt x="48" y="36"/>
                  </a:lnTo>
                  <a:lnTo>
                    <a:pt x="46" y="27"/>
                  </a:lnTo>
                  <a:lnTo>
                    <a:pt x="46" y="23"/>
                  </a:lnTo>
                  <a:lnTo>
                    <a:pt x="45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4" name="Freeform 1476"/>
            <p:cNvSpPr>
              <a:spLocks/>
            </p:cNvSpPr>
            <p:nvPr userDrawn="1"/>
          </p:nvSpPr>
          <p:spPr bwMode="auto">
            <a:xfrm>
              <a:off x="2974" y="1437"/>
              <a:ext cx="24" cy="45"/>
            </a:xfrm>
            <a:custGeom>
              <a:avLst/>
              <a:gdLst>
                <a:gd name="T0" fmla="*/ 1 w 48"/>
                <a:gd name="T1" fmla="*/ 0 h 91"/>
                <a:gd name="T2" fmla="*/ 1 w 48"/>
                <a:gd name="T3" fmla="*/ 0 h 91"/>
                <a:gd name="T4" fmla="*/ 1 w 48"/>
                <a:gd name="T5" fmla="*/ 0 h 91"/>
                <a:gd name="T6" fmla="*/ 1 w 48"/>
                <a:gd name="T7" fmla="*/ 0 h 91"/>
                <a:gd name="T8" fmla="*/ 1 w 48"/>
                <a:gd name="T9" fmla="*/ 0 h 91"/>
                <a:gd name="T10" fmla="*/ 1 w 48"/>
                <a:gd name="T11" fmla="*/ 0 h 91"/>
                <a:gd name="T12" fmla="*/ 0 w 48"/>
                <a:gd name="T13" fmla="*/ 0 h 91"/>
                <a:gd name="T14" fmla="*/ 0 w 48"/>
                <a:gd name="T15" fmla="*/ 0 h 91"/>
                <a:gd name="T16" fmla="*/ 0 w 48"/>
                <a:gd name="T17" fmla="*/ 0 h 91"/>
                <a:gd name="T18" fmla="*/ 1 w 48"/>
                <a:gd name="T19" fmla="*/ 0 h 91"/>
                <a:gd name="T20" fmla="*/ 1 w 48"/>
                <a:gd name="T21" fmla="*/ 0 h 91"/>
                <a:gd name="T22" fmla="*/ 1 w 48"/>
                <a:gd name="T23" fmla="*/ 0 h 91"/>
                <a:gd name="T24" fmla="*/ 1 w 48"/>
                <a:gd name="T25" fmla="*/ 0 h 91"/>
                <a:gd name="T26" fmla="*/ 1 w 48"/>
                <a:gd name="T27" fmla="*/ 0 h 91"/>
                <a:gd name="T28" fmla="*/ 1 w 48"/>
                <a:gd name="T29" fmla="*/ 0 h 91"/>
                <a:gd name="T30" fmla="*/ 1 w 48"/>
                <a:gd name="T31" fmla="*/ 0 h 91"/>
                <a:gd name="T32" fmla="*/ 1 w 48"/>
                <a:gd name="T33" fmla="*/ 0 h 91"/>
                <a:gd name="T34" fmla="*/ 1 w 48"/>
                <a:gd name="T35" fmla="*/ 0 h 91"/>
                <a:gd name="T36" fmla="*/ 1 w 48"/>
                <a:gd name="T37" fmla="*/ 0 h 91"/>
                <a:gd name="T38" fmla="*/ 1 w 48"/>
                <a:gd name="T39" fmla="*/ 0 h 91"/>
                <a:gd name="T40" fmla="*/ 1 w 48"/>
                <a:gd name="T41" fmla="*/ 0 h 91"/>
                <a:gd name="T42" fmla="*/ 1 w 48"/>
                <a:gd name="T43" fmla="*/ 0 h 91"/>
                <a:gd name="T44" fmla="*/ 1 w 48"/>
                <a:gd name="T45" fmla="*/ 0 h 91"/>
                <a:gd name="T46" fmla="*/ 1 w 48"/>
                <a:gd name="T47" fmla="*/ 0 h 91"/>
                <a:gd name="T48" fmla="*/ 1 w 48"/>
                <a:gd name="T49" fmla="*/ 0 h 91"/>
                <a:gd name="T50" fmla="*/ 1 w 48"/>
                <a:gd name="T51" fmla="*/ 0 h 91"/>
                <a:gd name="T52" fmla="*/ 1 w 48"/>
                <a:gd name="T53" fmla="*/ 0 h 91"/>
                <a:gd name="T54" fmla="*/ 1 w 48"/>
                <a:gd name="T55" fmla="*/ 0 h 91"/>
                <a:gd name="T56" fmla="*/ 1 w 48"/>
                <a:gd name="T57" fmla="*/ 0 h 91"/>
                <a:gd name="T58" fmla="*/ 1 w 48"/>
                <a:gd name="T59" fmla="*/ 0 h 91"/>
                <a:gd name="T60" fmla="*/ 1 w 48"/>
                <a:gd name="T61" fmla="*/ 0 h 91"/>
                <a:gd name="T62" fmla="*/ 1 w 48"/>
                <a:gd name="T63" fmla="*/ 0 h 91"/>
                <a:gd name="T64" fmla="*/ 1 w 48"/>
                <a:gd name="T65" fmla="*/ 0 h 91"/>
                <a:gd name="T66" fmla="*/ 1 w 48"/>
                <a:gd name="T67" fmla="*/ 0 h 91"/>
                <a:gd name="T68" fmla="*/ 1 w 48"/>
                <a:gd name="T69" fmla="*/ 0 h 91"/>
                <a:gd name="T70" fmla="*/ 1 w 48"/>
                <a:gd name="T71" fmla="*/ 0 h 91"/>
                <a:gd name="T72" fmla="*/ 1 w 48"/>
                <a:gd name="T73" fmla="*/ 0 h 91"/>
                <a:gd name="T74" fmla="*/ 1 w 48"/>
                <a:gd name="T75" fmla="*/ 0 h 91"/>
                <a:gd name="T76" fmla="*/ 1 w 48"/>
                <a:gd name="T77" fmla="*/ 0 h 91"/>
                <a:gd name="T78" fmla="*/ 1 w 48"/>
                <a:gd name="T79" fmla="*/ 0 h 91"/>
                <a:gd name="T80" fmla="*/ 1 w 48"/>
                <a:gd name="T81" fmla="*/ 0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91">
                  <a:moveTo>
                    <a:pt x="16" y="3"/>
                  </a:moveTo>
                  <a:lnTo>
                    <a:pt x="13" y="5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2" y="71"/>
                  </a:lnTo>
                  <a:lnTo>
                    <a:pt x="5" y="78"/>
                  </a:lnTo>
                  <a:lnTo>
                    <a:pt x="9" y="84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20" y="91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8" y="89"/>
                  </a:lnTo>
                  <a:lnTo>
                    <a:pt x="31" y="88"/>
                  </a:lnTo>
                  <a:lnTo>
                    <a:pt x="35" y="85"/>
                  </a:lnTo>
                  <a:lnTo>
                    <a:pt x="38" y="81"/>
                  </a:lnTo>
                  <a:lnTo>
                    <a:pt x="41" y="77"/>
                  </a:lnTo>
                  <a:lnTo>
                    <a:pt x="44" y="70"/>
                  </a:lnTo>
                  <a:lnTo>
                    <a:pt x="46" y="62"/>
                  </a:lnTo>
                  <a:lnTo>
                    <a:pt x="48" y="54"/>
                  </a:lnTo>
                  <a:lnTo>
                    <a:pt x="48" y="45"/>
                  </a:lnTo>
                  <a:lnTo>
                    <a:pt x="48" y="36"/>
                  </a:lnTo>
                  <a:lnTo>
                    <a:pt x="46" y="27"/>
                  </a:lnTo>
                  <a:lnTo>
                    <a:pt x="46" y="23"/>
                  </a:lnTo>
                  <a:lnTo>
                    <a:pt x="45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5" name="Freeform 1477"/>
            <p:cNvSpPr>
              <a:spLocks/>
            </p:cNvSpPr>
            <p:nvPr userDrawn="1"/>
          </p:nvSpPr>
          <p:spPr bwMode="auto">
            <a:xfrm>
              <a:off x="2903" y="1629"/>
              <a:ext cx="23" cy="42"/>
            </a:xfrm>
            <a:custGeom>
              <a:avLst/>
              <a:gdLst>
                <a:gd name="T0" fmla="*/ 1 w 45"/>
                <a:gd name="T1" fmla="*/ 0 h 85"/>
                <a:gd name="T2" fmla="*/ 1 w 45"/>
                <a:gd name="T3" fmla="*/ 0 h 85"/>
                <a:gd name="T4" fmla="*/ 1 w 45"/>
                <a:gd name="T5" fmla="*/ 0 h 85"/>
                <a:gd name="T6" fmla="*/ 1 w 45"/>
                <a:gd name="T7" fmla="*/ 0 h 85"/>
                <a:gd name="T8" fmla="*/ 1 w 45"/>
                <a:gd name="T9" fmla="*/ 0 h 85"/>
                <a:gd name="T10" fmla="*/ 1 w 45"/>
                <a:gd name="T11" fmla="*/ 0 h 85"/>
                <a:gd name="T12" fmla="*/ 0 w 45"/>
                <a:gd name="T13" fmla="*/ 0 h 85"/>
                <a:gd name="T14" fmla="*/ 0 w 45"/>
                <a:gd name="T15" fmla="*/ 0 h 85"/>
                <a:gd name="T16" fmla="*/ 0 w 45"/>
                <a:gd name="T17" fmla="*/ 0 h 85"/>
                <a:gd name="T18" fmla="*/ 1 w 45"/>
                <a:gd name="T19" fmla="*/ 0 h 85"/>
                <a:gd name="T20" fmla="*/ 1 w 45"/>
                <a:gd name="T21" fmla="*/ 0 h 85"/>
                <a:gd name="T22" fmla="*/ 1 w 45"/>
                <a:gd name="T23" fmla="*/ 0 h 85"/>
                <a:gd name="T24" fmla="*/ 1 w 45"/>
                <a:gd name="T25" fmla="*/ 0 h 85"/>
                <a:gd name="T26" fmla="*/ 1 w 45"/>
                <a:gd name="T27" fmla="*/ 0 h 85"/>
                <a:gd name="T28" fmla="*/ 1 w 45"/>
                <a:gd name="T29" fmla="*/ 0 h 85"/>
                <a:gd name="T30" fmla="*/ 1 w 45"/>
                <a:gd name="T31" fmla="*/ 0 h 85"/>
                <a:gd name="T32" fmla="*/ 1 w 45"/>
                <a:gd name="T33" fmla="*/ 0 h 85"/>
                <a:gd name="T34" fmla="*/ 1 w 45"/>
                <a:gd name="T35" fmla="*/ 0 h 85"/>
                <a:gd name="T36" fmla="*/ 1 w 45"/>
                <a:gd name="T37" fmla="*/ 0 h 85"/>
                <a:gd name="T38" fmla="*/ 1 w 45"/>
                <a:gd name="T39" fmla="*/ 0 h 85"/>
                <a:gd name="T40" fmla="*/ 1 w 45"/>
                <a:gd name="T41" fmla="*/ 0 h 85"/>
                <a:gd name="T42" fmla="*/ 1 w 45"/>
                <a:gd name="T43" fmla="*/ 0 h 85"/>
                <a:gd name="T44" fmla="*/ 1 w 45"/>
                <a:gd name="T45" fmla="*/ 0 h 85"/>
                <a:gd name="T46" fmla="*/ 1 w 45"/>
                <a:gd name="T47" fmla="*/ 0 h 85"/>
                <a:gd name="T48" fmla="*/ 1 w 45"/>
                <a:gd name="T49" fmla="*/ 0 h 85"/>
                <a:gd name="T50" fmla="*/ 1 w 45"/>
                <a:gd name="T51" fmla="*/ 0 h 85"/>
                <a:gd name="T52" fmla="*/ 1 w 45"/>
                <a:gd name="T53" fmla="*/ 0 h 85"/>
                <a:gd name="T54" fmla="*/ 1 w 45"/>
                <a:gd name="T55" fmla="*/ 0 h 85"/>
                <a:gd name="T56" fmla="*/ 1 w 45"/>
                <a:gd name="T57" fmla="*/ 0 h 85"/>
                <a:gd name="T58" fmla="*/ 1 w 45"/>
                <a:gd name="T59" fmla="*/ 0 h 85"/>
                <a:gd name="T60" fmla="*/ 1 w 45"/>
                <a:gd name="T61" fmla="*/ 0 h 85"/>
                <a:gd name="T62" fmla="*/ 1 w 45"/>
                <a:gd name="T63" fmla="*/ 0 h 85"/>
                <a:gd name="T64" fmla="*/ 1 w 45"/>
                <a:gd name="T65" fmla="*/ 0 h 85"/>
                <a:gd name="T66" fmla="*/ 1 w 45"/>
                <a:gd name="T67" fmla="*/ 0 h 85"/>
                <a:gd name="T68" fmla="*/ 1 w 45"/>
                <a:gd name="T69" fmla="*/ 0 h 85"/>
                <a:gd name="T70" fmla="*/ 1 w 45"/>
                <a:gd name="T71" fmla="*/ 0 h 85"/>
                <a:gd name="T72" fmla="*/ 1 w 45"/>
                <a:gd name="T73" fmla="*/ 0 h 85"/>
                <a:gd name="T74" fmla="*/ 1 w 45"/>
                <a:gd name="T75" fmla="*/ 0 h 85"/>
                <a:gd name="T76" fmla="*/ 1 w 45"/>
                <a:gd name="T77" fmla="*/ 0 h 8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5" h="85">
                  <a:moveTo>
                    <a:pt x="15" y="2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1"/>
                  </a:lnTo>
                  <a:lnTo>
                    <a:pt x="10" y="78"/>
                  </a:lnTo>
                  <a:lnTo>
                    <a:pt x="11" y="81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5" y="85"/>
                  </a:lnTo>
                  <a:lnTo>
                    <a:pt x="29" y="83"/>
                  </a:lnTo>
                  <a:lnTo>
                    <a:pt x="33" y="81"/>
                  </a:lnTo>
                  <a:lnTo>
                    <a:pt x="36" y="77"/>
                  </a:lnTo>
                  <a:lnTo>
                    <a:pt x="38" y="72"/>
                  </a:lnTo>
                  <a:lnTo>
                    <a:pt x="41" y="67"/>
                  </a:lnTo>
                  <a:lnTo>
                    <a:pt x="43" y="60"/>
                  </a:lnTo>
                  <a:lnTo>
                    <a:pt x="44" y="52"/>
                  </a:lnTo>
                  <a:lnTo>
                    <a:pt x="45" y="44"/>
                  </a:lnTo>
                  <a:lnTo>
                    <a:pt x="45" y="35"/>
                  </a:lnTo>
                  <a:lnTo>
                    <a:pt x="44" y="27"/>
                  </a:lnTo>
                  <a:lnTo>
                    <a:pt x="43" y="23"/>
                  </a:lnTo>
                  <a:lnTo>
                    <a:pt x="41" y="20"/>
                  </a:lnTo>
                  <a:lnTo>
                    <a:pt x="40" y="13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6" name="Freeform 1478"/>
            <p:cNvSpPr>
              <a:spLocks/>
            </p:cNvSpPr>
            <p:nvPr userDrawn="1"/>
          </p:nvSpPr>
          <p:spPr bwMode="auto">
            <a:xfrm>
              <a:off x="3051" y="1226"/>
              <a:ext cx="27" cy="49"/>
            </a:xfrm>
            <a:custGeom>
              <a:avLst/>
              <a:gdLst>
                <a:gd name="T0" fmla="*/ 1 w 54"/>
                <a:gd name="T1" fmla="*/ 1 h 97"/>
                <a:gd name="T2" fmla="*/ 1 w 54"/>
                <a:gd name="T3" fmla="*/ 1 h 97"/>
                <a:gd name="T4" fmla="*/ 1 w 54"/>
                <a:gd name="T5" fmla="*/ 1 h 97"/>
                <a:gd name="T6" fmla="*/ 1 w 54"/>
                <a:gd name="T7" fmla="*/ 1 h 97"/>
                <a:gd name="T8" fmla="*/ 1 w 54"/>
                <a:gd name="T9" fmla="*/ 1 h 97"/>
                <a:gd name="T10" fmla="*/ 1 w 54"/>
                <a:gd name="T11" fmla="*/ 1 h 97"/>
                <a:gd name="T12" fmla="*/ 1 w 54"/>
                <a:gd name="T13" fmla="*/ 1 h 97"/>
                <a:gd name="T14" fmla="*/ 0 w 54"/>
                <a:gd name="T15" fmla="*/ 1 h 97"/>
                <a:gd name="T16" fmla="*/ 0 w 54"/>
                <a:gd name="T17" fmla="*/ 1 h 97"/>
                <a:gd name="T18" fmla="*/ 1 w 54"/>
                <a:gd name="T19" fmla="*/ 1 h 97"/>
                <a:gd name="T20" fmla="*/ 1 w 54"/>
                <a:gd name="T21" fmla="*/ 1 h 97"/>
                <a:gd name="T22" fmla="*/ 1 w 54"/>
                <a:gd name="T23" fmla="*/ 1 h 97"/>
                <a:gd name="T24" fmla="*/ 1 w 54"/>
                <a:gd name="T25" fmla="*/ 1 h 97"/>
                <a:gd name="T26" fmla="*/ 1 w 54"/>
                <a:gd name="T27" fmla="*/ 1 h 97"/>
                <a:gd name="T28" fmla="*/ 1 w 54"/>
                <a:gd name="T29" fmla="*/ 1 h 97"/>
                <a:gd name="T30" fmla="*/ 1 w 54"/>
                <a:gd name="T31" fmla="*/ 1 h 97"/>
                <a:gd name="T32" fmla="*/ 1 w 54"/>
                <a:gd name="T33" fmla="*/ 1 h 97"/>
                <a:gd name="T34" fmla="*/ 1 w 54"/>
                <a:gd name="T35" fmla="*/ 1 h 97"/>
                <a:gd name="T36" fmla="*/ 1 w 54"/>
                <a:gd name="T37" fmla="*/ 1 h 97"/>
                <a:gd name="T38" fmla="*/ 1 w 54"/>
                <a:gd name="T39" fmla="*/ 1 h 97"/>
                <a:gd name="T40" fmla="*/ 1 w 54"/>
                <a:gd name="T41" fmla="*/ 1 h 97"/>
                <a:gd name="T42" fmla="*/ 1 w 54"/>
                <a:gd name="T43" fmla="*/ 1 h 97"/>
                <a:gd name="T44" fmla="*/ 1 w 54"/>
                <a:gd name="T45" fmla="*/ 1 h 97"/>
                <a:gd name="T46" fmla="*/ 1 w 54"/>
                <a:gd name="T47" fmla="*/ 1 h 97"/>
                <a:gd name="T48" fmla="*/ 1 w 54"/>
                <a:gd name="T49" fmla="*/ 1 h 97"/>
                <a:gd name="T50" fmla="*/ 1 w 54"/>
                <a:gd name="T51" fmla="*/ 1 h 97"/>
                <a:gd name="T52" fmla="*/ 1 w 54"/>
                <a:gd name="T53" fmla="*/ 1 h 97"/>
                <a:gd name="T54" fmla="*/ 1 w 54"/>
                <a:gd name="T55" fmla="*/ 1 h 97"/>
                <a:gd name="T56" fmla="*/ 1 w 54"/>
                <a:gd name="T57" fmla="*/ 1 h 97"/>
                <a:gd name="T58" fmla="*/ 1 w 54"/>
                <a:gd name="T59" fmla="*/ 1 h 97"/>
                <a:gd name="T60" fmla="*/ 1 w 54"/>
                <a:gd name="T61" fmla="*/ 1 h 97"/>
                <a:gd name="T62" fmla="*/ 1 w 54"/>
                <a:gd name="T63" fmla="*/ 1 h 97"/>
                <a:gd name="T64" fmla="*/ 1 w 54"/>
                <a:gd name="T65" fmla="*/ 1 h 97"/>
                <a:gd name="T66" fmla="*/ 1 w 54"/>
                <a:gd name="T67" fmla="*/ 1 h 97"/>
                <a:gd name="T68" fmla="*/ 1 w 54"/>
                <a:gd name="T69" fmla="*/ 1 h 97"/>
                <a:gd name="T70" fmla="*/ 1 w 54"/>
                <a:gd name="T71" fmla="*/ 0 h 97"/>
                <a:gd name="T72" fmla="*/ 1 w 54"/>
                <a:gd name="T73" fmla="*/ 0 h 97"/>
                <a:gd name="T74" fmla="*/ 1 w 54"/>
                <a:gd name="T75" fmla="*/ 0 h 97"/>
                <a:gd name="T76" fmla="*/ 1 w 54"/>
                <a:gd name="T77" fmla="*/ 0 h 97"/>
                <a:gd name="T78" fmla="*/ 1 w 54"/>
                <a:gd name="T79" fmla="*/ 1 h 97"/>
                <a:gd name="T80" fmla="*/ 1 w 54"/>
                <a:gd name="T81" fmla="*/ 1 h 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4" h="97">
                  <a:moveTo>
                    <a:pt x="19" y="4"/>
                  </a:moveTo>
                  <a:lnTo>
                    <a:pt x="15" y="8"/>
                  </a:lnTo>
                  <a:lnTo>
                    <a:pt x="11" y="12"/>
                  </a:lnTo>
                  <a:lnTo>
                    <a:pt x="8" y="18"/>
                  </a:lnTo>
                  <a:lnTo>
                    <a:pt x="5" y="25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1" y="70"/>
                  </a:lnTo>
                  <a:lnTo>
                    <a:pt x="4" y="78"/>
                  </a:lnTo>
                  <a:lnTo>
                    <a:pt x="7" y="85"/>
                  </a:lnTo>
                  <a:lnTo>
                    <a:pt x="11" y="91"/>
                  </a:lnTo>
                  <a:lnTo>
                    <a:pt x="14" y="93"/>
                  </a:lnTo>
                  <a:lnTo>
                    <a:pt x="16" y="96"/>
                  </a:lnTo>
                  <a:lnTo>
                    <a:pt x="22" y="97"/>
                  </a:lnTo>
                  <a:lnTo>
                    <a:pt x="25" y="97"/>
                  </a:lnTo>
                  <a:lnTo>
                    <a:pt x="27" y="97"/>
                  </a:lnTo>
                  <a:lnTo>
                    <a:pt x="32" y="96"/>
                  </a:lnTo>
                  <a:lnTo>
                    <a:pt x="34" y="93"/>
                  </a:lnTo>
                  <a:lnTo>
                    <a:pt x="38" y="91"/>
                  </a:lnTo>
                  <a:lnTo>
                    <a:pt x="41" y="85"/>
                  </a:lnTo>
                  <a:lnTo>
                    <a:pt x="45" y="80"/>
                  </a:lnTo>
                  <a:lnTo>
                    <a:pt x="48" y="74"/>
                  </a:lnTo>
                  <a:lnTo>
                    <a:pt x="51" y="64"/>
                  </a:lnTo>
                  <a:lnTo>
                    <a:pt x="52" y="55"/>
                  </a:lnTo>
                  <a:lnTo>
                    <a:pt x="54" y="45"/>
                  </a:lnTo>
                  <a:lnTo>
                    <a:pt x="52" y="36"/>
                  </a:lnTo>
                  <a:lnTo>
                    <a:pt x="52" y="27"/>
                  </a:lnTo>
                  <a:lnTo>
                    <a:pt x="49" y="19"/>
                  </a:lnTo>
                  <a:lnTo>
                    <a:pt x="47" y="12"/>
                  </a:lnTo>
                  <a:lnTo>
                    <a:pt x="44" y="9"/>
                  </a:lnTo>
                  <a:lnTo>
                    <a:pt x="43" y="7"/>
                  </a:lnTo>
                  <a:lnTo>
                    <a:pt x="40" y="4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3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7" name="Freeform 1479"/>
            <p:cNvSpPr>
              <a:spLocks/>
            </p:cNvSpPr>
            <p:nvPr userDrawn="1"/>
          </p:nvSpPr>
          <p:spPr bwMode="auto">
            <a:xfrm>
              <a:off x="2999" y="1369"/>
              <a:ext cx="25" cy="47"/>
            </a:xfrm>
            <a:custGeom>
              <a:avLst/>
              <a:gdLst>
                <a:gd name="T0" fmla="*/ 0 w 51"/>
                <a:gd name="T1" fmla="*/ 1 h 93"/>
                <a:gd name="T2" fmla="*/ 0 w 51"/>
                <a:gd name="T3" fmla="*/ 1 h 93"/>
                <a:gd name="T4" fmla="*/ 0 w 51"/>
                <a:gd name="T5" fmla="*/ 1 h 93"/>
                <a:gd name="T6" fmla="*/ 0 w 51"/>
                <a:gd name="T7" fmla="*/ 1 h 93"/>
                <a:gd name="T8" fmla="*/ 0 w 51"/>
                <a:gd name="T9" fmla="*/ 1 h 93"/>
                <a:gd name="T10" fmla="*/ 0 w 51"/>
                <a:gd name="T11" fmla="*/ 1 h 93"/>
                <a:gd name="T12" fmla="*/ 0 w 51"/>
                <a:gd name="T13" fmla="*/ 1 h 93"/>
                <a:gd name="T14" fmla="*/ 0 w 51"/>
                <a:gd name="T15" fmla="*/ 1 h 93"/>
                <a:gd name="T16" fmla="*/ 0 w 51"/>
                <a:gd name="T17" fmla="*/ 1 h 93"/>
                <a:gd name="T18" fmla="*/ 0 w 51"/>
                <a:gd name="T19" fmla="*/ 1 h 93"/>
                <a:gd name="T20" fmla="*/ 0 w 51"/>
                <a:gd name="T21" fmla="*/ 1 h 93"/>
                <a:gd name="T22" fmla="*/ 0 w 51"/>
                <a:gd name="T23" fmla="*/ 1 h 93"/>
                <a:gd name="T24" fmla="*/ 0 w 51"/>
                <a:gd name="T25" fmla="*/ 1 h 93"/>
                <a:gd name="T26" fmla="*/ 0 w 51"/>
                <a:gd name="T27" fmla="*/ 1 h 93"/>
                <a:gd name="T28" fmla="*/ 0 w 51"/>
                <a:gd name="T29" fmla="*/ 1 h 93"/>
                <a:gd name="T30" fmla="*/ 0 w 51"/>
                <a:gd name="T31" fmla="*/ 1 h 93"/>
                <a:gd name="T32" fmla="*/ 0 w 51"/>
                <a:gd name="T33" fmla="*/ 1 h 93"/>
                <a:gd name="T34" fmla="*/ 0 w 51"/>
                <a:gd name="T35" fmla="*/ 1 h 93"/>
                <a:gd name="T36" fmla="*/ 0 w 51"/>
                <a:gd name="T37" fmla="*/ 1 h 93"/>
                <a:gd name="T38" fmla="*/ 0 w 51"/>
                <a:gd name="T39" fmla="*/ 1 h 93"/>
                <a:gd name="T40" fmla="*/ 0 w 51"/>
                <a:gd name="T41" fmla="*/ 1 h 93"/>
                <a:gd name="T42" fmla="*/ 0 w 51"/>
                <a:gd name="T43" fmla="*/ 1 h 93"/>
                <a:gd name="T44" fmla="*/ 0 w 51"/>
                <a:gd name="T45" fmla="*/ 1 h 93"/>
                <a:gd name="T46" fmla="*/ 0 w 51"/>
                <a:gd name="T47" fmla="*/ 1 h 93"/>
                <a:gd name="T48" fmla="*/ 0 w 51"/>
                <a:gd name="T49" fmla="*/ 1 h 93"/>
                <a:gd name="T50" fmla="*/ 0 w 51"/>
                <a:gd name="T51" fmla="*/ 1 h 93"/>
                <a:gd name="T52" fmla="*/ 0 w 51"/>
                <a:gd name="T53" fmla="*/ 1 h 93"/>
                <a:gd name="T54" fmla="*/ 0 w 51"/>
                <a:gd name="T55" fmla="*/ 1 h 93"/>
                <a:gd name="T56" fmla="*/ 0 w 51"/>
                <a:gd name="T57" fmla="*/ 1 h 93"/>
                <a:gd name="T58" fmla="*/ 0 w 51"/>
                <a:gd name="T59" fmla="*/ 1 h 93"/>
                <a:gd name="T60" fmla="*/ 0 w 51"/>
                <a:gd name="T61" fmla="*/ 1 h 93"/>
                <a:gd name="T62" fmla="*/ 0 w 51"/>
                <a:gd name="T63" fmla="*/ 1 h 93"/>
                <a:gd name="T64" fmla="*/ 0 w 51"/>
                <a:gd name="T65" fmla="*/ 1 h 93"/>
                <a:gd name="T66" fmla="*/ 0 w 51"/>
                <a:gd name="T67" fmla="*/ 1 h 93"/>
                <a:gd name="T68" fmla="*/ 0 w 51"/>
                <a:gd name="T69" fmla="*/ 1 h 93"/>
                <a:gd name="T70" fmla="*/ 0 w 51"/>
                <a:gd name="T71" fmla="*/ 0 h 93"/>
                <a:gd name="T72" fmla="*/ 0 w 51"/>
                <a:gd name="T73" fmla="*/ 0 h 93"/>
                <a:gd name="T74" fmla="*/ 0 w 51"/>
                <a:gd name="T75" fmla="*/ 0 h 93"/>
                <a:gd name="T76" fmla="*/ 0 w 51"/>
                <a:gd name="T77" fmla="*/ 0 h 93"/>
                <a:gd name="T78" fmla="*/ 0 w 51"/>
                <a:gd name="T79" fmla="*/ 1 h 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93">
                  <a:moveTo>
                    <a:pt x="18" y="3"/>
                  </a:moveTo>
                  <a:lnTo>
                    <a:pt x="15" y="7"/>
                  </a:lnTo>
                  <a:lnTo>
                    <a:pt x="11" y="11"/>
                  </a:lnTo>
                  <a:lnTo>
                    <a:pt x="8" y="16"/>
                  </a:lnTo>
                  <a:lnTo>
                    <a:pt x="6" y="22"/>
                  </a:lnTo>
                  <a:lnTo>
                    <a:pt x="3" y="30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1" y="66"/>
                  </a:lnTo>
                  <a:lnTo>
                    <a:pt x="4" y="73"/>
                  </a:lnTo>
                  <a:lnTo>
                    <a:pt x="7" y="81"/>
                  </a:lnTo>
                  <a:lnTo>
                    <a:pt x="11" y="86"/>
                  </a:lnTo>
                  <a:lnTo>
                    <a:pt x="14" y="89"/>
                  </a:lnTo>
                  <a:lnTo>
                    <a:pt x="17" y="91"/>
                  </a:lnTo>
                  <a:lnTo>
                    <a:pt x="19" y="92"/>
                  </a:lnTo>
                  <a:lnTo>
                    <a:pt x="22" y="93"/>
                  </a:lnTo>
                  <a:lnTo>
                    <a:pt x="25" y="93"/>
                  </a:lnTo>
                  <a:lnTo>
                    <a:pt x="28" y="93"/>
                  </a:lnTo>
                  <a:lnTo>
                    <a:pt x="33" y="91"/>
                  </a:lnTo>
                  <a:lnTo>
                    <a:pt x="37" y="86"/>
                  </a:lnTo>
                  <a:lnTo>
                    <a:pt x="40" y="82"/>
                  </a:lnTo>
                  <a:lnTo>
                    <a:pt x="43" y="77"/>
                  </a:lnTo>
                  <a:lnTo>
                    <a:pt x="45" y="71"/>
                  </a:lnTo>
                  <a:lnTo>
                    <a:pt x="48" y="63"/>
                  </a:lnTo>
                  <a:lnTo>
                    <a:pt x="50" y="53"/>
                  </a:lnTo>
                  <a:lnTo>
                    <a:pt x="51" y="45"/>
                  </a:lnTo>
                  <a:lnTo>
                    <a:pt x="51" y="36"/>
                  </a:lnTo>
                  <a:lnTo>
                    <a:pt x="50" y="27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4" y="12"/>
                  </a:lnTo>
                  <a:lnTo>
                    <a:pt x="41" y="7"/>
                  </a:lnTo>
                  <a:lnTo>
                    <a:pt x="39" y="4"/>
                  </a:lnTo>
                  <a:lnTo>
                    <a:pt x="36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8" name="Freeform 1480"/>
            <p:cNvSpPr>
              <a:spLocks/>
            </p:cNvSpPr>
            <p:nvPr userDrawn="1"/>
          </p:nvSpPr>
          <p:spPr bwMode="auto">
            <a:xfrm>
              <a:off x="2926" y="1567"/>
              <a:ext cx="23" cy="43"/>
            </a:xfrm>
            <a:custGeom>
              <a:avLst/>
              <a:gdLst>
                <a:gd name="T0" fmla="*/ 0 w 47"/>
                <a:gd name="T1" fmla="*/ 1 h 86"/>
                <a:gd name="T2" fmla="*/ 0 w 47"/>
                <a:gd name="T3" fmla="*/ 1 h 86"/>
                <a:gd name="T4" fmla="*/ 0 w 47"/>
                <a:gd name="T5" fmla="*/ 1 h 86"/>
                <a:gd name="T6" fmla="*/ 0 w 47"/>
                <a:gd name="T7" fmla="*/ 1 h 86"/>
                <a:gd name="T8" fmla="*/ 0 w 47"/>
                <a:gd name="T9" fmla="*/ 1 h 86"/>
                <a:gd name="T10" fmla="*/ 0 w 47"/>
                <a:gd name="T11" fmla="*/ 1 h 86"/>
                <a:gd name="T12" fmla="*/ 0 w 47"/>
                <a:gd name="T13" fmla="*/ 1 h 86"/>
                <a:gd name="T14" fmla="*/ 0 w 47"/>
                <a:gd name="T15" fmla="*/ 1 h 86"/>
                <a:gd name="T16" fmla="*/ 0 w 47"/>
                <a:gd name="T17" fmla="*/ 1 h 86"/>
                <a:gd name="T18" fmla="*/ 0 w 47"/>
                <a:gd name="T19" fmla="*/ 1 h 86"/>
                <a:gd name="T20" fmla="*/ 0 w 47"/>
                <a:gd name="T21" fmla="*/ 1 h 86"/>
                <a:gd name="T22" fmla="*/ 0 w 47"/>
                <a:gd name="T23" fmla="*/ 1 h 86"/>
                <a:gd name="T24" fmla="*/ 0 w 47"/>
                <a:gd name="T25" fmla="*/ 1 h 86"/>
                <a:gd name="T26" fmla="*/ 0 w 47"/>
                <a:gd name="T27" fmla="*/ 1 h 86"/>
                <a:gd name="T28" fmla="*/ 0 w 47"/>
                <a:gd name="T29" fmla="*/ 1 h 86"/>
                <a:gd name="T30" fmla="*/ 0 w 47"/>
                <a:gd name="T31" fmla="*/ 1 h 86"/>
                <a:gd name="T32" fmla="*/ 0 w 47"/>
                <a:gd name="T33" fmla="*/ 1 h 86"/>
                <a:gd name="T34" fmla="*/ 0 w 47"/>
                <a:gd name="T35" fmla="*/ 1 h 86"/>
                <a:gd name="T36" fmla="*/ 0 w 47"/>
                <a:gd name="T37" fmla="*/ 1 h 86"/>
                <a:gd name="T38" fmla="*/ 0 w 47"/>
                <a:gd name="T39" fmla="*/ 1 h 86"/>
                <a:gd name="T40" fmla="*/ 0 w 47"/>
                <a:gd name="T41" fmla="*/ 1 h 86"/>
                <a:gd name="T42" fmla="*/ 0 w 47"/>
                <a:gd name="T43" fmla="*/ 1 h 86"/>
                <a:gd name="T44" fmla="*/ 0 w 47"/>
                <a:gd name="T45" fmla="*/ 1 h 86"/>
                <a:gd name="T46" fmla="*/ 0 w 47"/>
                <a:gd name="T47" fmla="*/ 1 h 86"/>
                <a:gd name="T48" fmla="*/ 0 w 47"/>
                <a:gd name="T49" fmla="*/ 1 h 86"/>
                <a:gd name="T50" fmla="*/ 0 w 47"/>
                <a:gd name="T51" fmla="*/ 1 h 86"/>
                <a:gd name="T52" fmla="*/ 0 w 47"/>
                <a:gd name="T53" fmla="*/ 1 h 86"/>
                <a:gd name="T54" fmla="*/ 0 w 47"/>
                <a:gd name="T55" fmla="*/ 1 h 86"/>
                <a:gd name="T56" fmla="*/ 0 w 47"/>
                <a:gd name="T57" fmla="*/ 1 h 86"/>
                <a:gd name="T58" fmla="*/ 0 w 47"/>
                <a:gd name="T59" fmla="*/ 1 h 86"/>
                <a:gd name="T60" fmla="*/ 0 w 47"/>
                <a:gd name="T61" fmla="*/ 1 h 86"/>
                <a:gd name="T62" fmla="*/ 0 w 47"/>
                <a:gd name="T63" fmla="*/ 1 h 86"/>
                <a:gd name="T64" fmla="*/ 0 w 47"/>
                <a:gd name="T65" fmla="*/ 1 h 86"/>
                <a:gd name="T66" fmla="*/ 0 w 47"/>
                <a:gd name="T67" fmla="*/ 1 h 86"/>
                <a:gd name="T68" fmla="*/ 0 w 47"/>
                <a:gd name="T69" fmla="*/ 1 h 86"/>
                <a:gd name="T70" fmla="*/ 0 w 47"/>
                <a:gd name="T71" fmla="*/ 1 h 86"/>
                <a:gd name="T72" fmla="*/ 0 w 47"/>
                <a:gd name="T73" fmla="*/ 0 h 86"/>
                <a:gd name="T74" fmla="*/ 0 w 47"/>
                <a:gd name="T75" fmla="*/ 0 h 86"/>
                <a:gd name="T76" fmla="*/ 0 w 47"/>
                <a:gd name="T77" fmla="*/ 1 h 86"/>
                <a:gd name="T78" fmla="*/ 0 w 47"/>
                <a:gd name="T79" fmla="*/ 1 h 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7" h="86">
                  <a:moveTo>
                    <a:pt x="17" y="3"/>
                  </a:moveTo>
                  <a:lnTo>
                    <a:pt x="13" y="5"/>
                  </a:lnTo>
                  <a:lnTo>
                    <a:pt x="10" y="8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3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4" y="67"/>
                  </a:lnTo>
                  <a:lnTo>
                    <a:pt x="7" y="74"/>
                  </a:lnTo>
                  <a:lnTo>
                    <a:pt x="10" y="80"/>
                  </a:lnTo>
                  <a:lnTo>
                    <a:pt x="13" y="82"/>
                  </a:lnTo>
                  <a:lnTo>
                    <a:pt x="15" y="84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5" y="86"/>
                  </a:lnTo>
                  <a:lnTo>
                    <a:pt x="31" y="85"/>
                  </a:lnTo>
                  <a:lnTo>
                    <a:pt x="35" y="82"/>
                  </a:lnTo>
                  <a:lnTo>
                    <a:pt x="37" y="78"/>
                  </a:lnTo>
                  <a:lnTo>
                    <a:pt x="40" y="74"/>
                  </a:lnTo>
                  <a:lnTo>
                    <a:pt x="43" y="69"/>
                  </a:lnTo>
                  <a:lnTo>
                    <a:pt x="44" y="60"/>
                  </a:lnTo>
                  <a:lnTo>
                    <a:pt x="47" y="52"/>
                  </a:lnTo>
                  <a:lnTo>
                    <a:pt x="47" y="44"/>
                  </a:lnTo>
                  <a:lnTo>
                    <a:pt x="47" y="36"/>
                  </a:lnTo>
                  <a:lnTo>
                    <a:pt x="46" y="27"/>
                  </a:lnTo>
                  <a:lnTo>
                    <a:pt x="44" y="23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7" y="7"/>
                  </a:lnTo>
                  <a:lnTo>
                    <a:pt x="35" y="4"/>
                  </a:lnTo>
                  <a:lnTo>
                    <a:pt x="32" y="3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9" name="Freeform 1481"/>
            <p:cNvSpPr>
              <a:spLocks/>
            </p:cNvSpPr>
            <p:nvPr userDrawn="1"/>
          </p:nvSpPr>
          <p:spPr bwMode="auto">
            <a:xfrm>
              <a:off x="3079" y="1151"/>
              <a:ext cx="27" cy="50"/>
            </a:xfrm>
            <a:custGeom>
              <a:avLst/>
              <a:gdLst>
                <a:gd name="T0" fmla="*/ 0 w 55"/>
                <a:gd name="T1" fmla="*/ 1 h 100"/>
                <a:gd name="T2" fmla="*/ 0 w 55"/>
                <a:gd name="T3" fmla="*/ 1 h 100"/>
                <a:gd name="T4" fmla="*/ 0 w 55"/>
                <a:gd name="T5" fmla="*/ 1 h 100"/>
                <a:gd name="T6" fmla="*/ 0 w 55"/>
                <a:gd name="T7" fmla="*/ 1 h 100"/>
                <a:gd name="T8" fmla="*/ 0 w 55"/>
                <a:gd name="T9" fmla="*/ 1 h 100"/>
                <a:gd name="T10" fmla="*/ 0 w 55"/>
                <a:gd name="T11" fmla="*/ 1 h 100"/>
                <a:gd name="T12" fmla="*/ 0 w 55"/>
                <a:gd name="T13" fmla="*/ 1 h 100"/>
                <a:gd name="T14" fmla="*/ 0 w 55"/>
                <a:gd name="T15" fmla="*/ 1 h 100"/>
                <a:gd name="T16" fmla="*/ 0 w 55"/>
                <a:gd name="T17" fmla="*/ 1 h 100"/>
                <a:gd name="T18" fmla="*/ 0 w 55"/>
                <a:gd name="T19" fmla="*/ 1 h 100"/>
                <a:gd name="T20" fmla="*/ 0 w 55"/>
                <a:gd name="T21" fmla="*/ 1 h 100"/>
                <a:gd name="T22" fmla="*/ 0 w 55"/>
                <a:gd name="T23" fmla="*/ 1 h 100"/>
                <a:gd name="T24" fmla="*/ 0 w 55"/>
                <a:gd name="T25" fmla="*/ 1 h 100"/>
                <a:gd name="T26" fmla="*/ 0 w 55"/>
                <a:gd name="T27" fmla="*/ 1 h 100"/>
                <a:gd name="T28" fmla="*/ 0 w 55"/>
                <a:gd name="T29" fmla="*/ 1 h 100"/>
                <a:gd name="T30" fmla="*/ 0 w 55"/>
                <a:gd name="T31" fmla="*/ 1 h 100"/>
                <a:gd name="T32" fmla="*/ 0 w 55"/>
                <a:gd name="T33" fmla="*/ 1 h 100"/>
                <a:gd name="T34" fmla="*/ 0 w 55"/>
                <a:gd name="T35" fmla="*/ 1 h 100"/>
                <a:gd name="T36" fmla="*/ 0 w 55"/>
                <a:gd name="T37" fmla="*/ 1 h 100"/>
                <a:gd name="T38" fmla="*/ 0 w 55"/>
                <a:gd name="T39" fmla="*/ 1 h 100"/>
                <a:gd name="T40" fmla="*/ 0 w 55"/>
                <a:gd name="T41" fmla="*/ 1 h 100"/>
                <a:gd name="T42" fmla="*/ 0 w 55"/>
                <a:gd name="T43" fmla="*/ 1 h 100"/>
                <a:gd name="T44" fmla="*/ 0 w 55"/>
                <a:gd name="T45" fmla="*/ 1 h 100"/>
                <a:gd name="T46" fmla="*/ 0 w 55"/>
                <a:gd name="T47" fmla="*/ 1 h 100"/>
                <a:gd name="T48" fmla="*/ 0 w 55"/>
                <a:gd name="T49" fmla="*/ 1 h 100"/>
                <a:gd name="T50" fmla="*/ 0 w 55"/>
                <a:gd name="T51" fmla="*/ 1 h 100"/>
                <a:gd name="T52" fmla="*/ 0 w 55"/>
                <a:gd name="T53" fmla="*/ 1 h 100"/>
                <a:gd name="T54" fmla="*/ 0 w 55"/>
                <a:gd name="T55" fmla="*/ 1 h 100"/>
                <a:gd name="T56" fmla="*/ 0 w 55"/>
                <a:gd name="T57" fmla="*/ 1 h 100"/>
                <a:gd name="T58" fmla="*/ 0 w 55"/>
                <a:gd name="T59" fmla="*/ 1 h 100"/>
                <a:gd name="T60" fmla="*/ 0 w 55"/>
                <a:gd name="T61" fmla="*/ 1 h 100"/>
                <a:gd name="T62" fmla="*/ 0 w 55"/>
                <a:gd name="T63" fmla="*/ 1 h 100"/>
                <a:gd name="T64" fmla="*/ 0 w 55"/>
                <a:gd name="T65" fmla="*/ 1 h 100"/>
                <a:gd name="T66" fmla="*/ 0 w 55"/>
                <a:gd name="T67" fmla="*/ 1 h 100"/>
                <a:gd name="T68" fmla="*/ 0 w 55"/>
                <a:gd name="T69" fmla="*/ 1 h 100"/>
                <a:gd name="T70" fmla="*/ 0 w 55"/>
                <a:gd name="T71" fmla="*/ 1 h 100"/>
                <a:gd name="T72" fmla="*/ 0 w 55"/>
                <a:gd name="T73" fmla="*/ 0 h 100"/>
                <a:gd name="T74" fmla="*/ 0 w 55"/>
                <a:gd name="T75" fmla="*/ 0 h 100"/>
                <a:gd name="T76" fmla="*/ 0 w 55"/>
                <a:gd name="T77" fmla="*/ 0 h 100"/>
                <a:gd name="T78" fmla="*/ 0 w 55"/>
                <a:gd name="T79" fmla="*/ 1 h 100"/>
                <a:gd name="T80" fmla="*/ 0 w 55"/>
                <a:gd name="T81" fmla="*/ 1 h 1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5" h="100">
                  <a:moveTo>
                    <a:pt x="19" y="4"/>
                  </a:moveTo>
                  <a:lnTo>
                    <a:pt x="15" y="8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5" y="25"/>
                  </a:lnTo>
                  <a:lnTo>
                    <a:pt x="3" y="34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1" y="73"/>
                  </a:lnTo>
                  <a:lnTo>
                    <a:pt x="4" y="81"/>
                  </a:lnTo>
                  <a:lnTo>
                    <a:pt x="7" y="88"/>
                  </a:lnTo>
                  <a:lnTo>
                    <a:pt x="10" y="91"/>
                  </a:lnTo>
                  <a:lnTo>
                    <a:pt x="11" y="93"/>
                  </a:lnTo>
                  <a:lnTo>
                    <a:pt x="14" y="96"/>
                  </a:lnTo>
                  <a:lnTo>
                    <a:pt x="16" y="98"/>
                  </a:lnTo>
                  <a:lnTo>
                    <a:pt x="19" y="99"/>
                  </a:lnTo>
                  <a:lnTo>
                    <a:pt x="23" y="100"/>
                  </a:lnTo>
                  <a:lnTo>
                    <a:pt x="29" y="99"/>
                  </a:lnTo>
                  <a:lnTo>
                    <a:pt x="33" y="98"/>
                  </a:lnTo>
                  <a:lnTo>
                    <a:pt x="36" y="95"/>
                  </a:lnTo>
                  <a:lnTo>
                    <a:pt x="40" y="92"/>
                  </a:lnTo>
                  <a:lnTo>
                    <a:pt x="43" y="87"/>
                  </a:lnTo>
                  <a:lnTo>
                    <a:pt x="47" y="81"/>
                  </a:lnTo>
                  <a:lnTo>
                    <a:pt x="49" y="74"/>
                  </a:lnTo>
                  <a:lnTo>
                    <a:pt x="52" y="65"/>
                  </a:lnTo>
                  <a:lnTo>
                    <a:pt x="54" y="55"/>
                  </a:lnTo>
                  <a:lnTo>
                    <a:pt x="55" y="45"/>
                  </a:lnTo>
                  <a:lnTo>
                    <a:pt x="55" y="36"/>
                  </a:lnTo>
                  <a:lnTo>
                    <a:pt x="54" y="27"/>
                  </a:lnTo>
                  <a:lnTo>
                    <a:pt x="51" y="19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0" name="Freeform 1482"/>
            <p:cNvSpPr>
              <a:spLocks/>
            </p:cNvSpPr>
            <p:nvPr userDrawn="1"/>
          </p:nvSpPr>
          <p:spPr bwMode="auto">
            <a:xfrm>
              <a:off x="3025" y="1299"/>
              <a:ext cx="26" cy="47"/>
            </a:xfrm>
            <a:custGeom>
              <a:avLst/>
              <a:gdLst>
                <a:gd name="T0" fmla="*/ 0 w 53"/>
                <a:gd name="T1" fmla="*/ 1 h 94"/>
                <a:gd name="T2" fmla="*/ 0 w 53"/>
                <a:gd name="T3" fmla="*/ 1 h 94"/>
                <a:gd name="T4" fmla="*/ 0 w 53"/>
                <a:gd name="T5" fmla="*/ 1 h 94"/>
                <a:gd name="T6" fmla="*/ 0 w 53"/>
                <a:gd name="T7" fmla="*/ 1 h 94"/>
                <a:gd name="T8" fmla="*/ 0 w 53"/>
                <a:gd name="T9" fmla="*/ 1 h 94"/>
                <a:gd name="T10" fmla="*/ 0 w 53"/>
                <a:gd name="T11" fmla="*/ 1 h 94"/>
                <a:gd name="T12" fmla="*/ 0 w 53"/>
                <a:gd name="T13" fmla="*/ 1 h 94"/>
                <a:gd name="T14" fmla="*/ 0 w 53"/>
                <a:gd name="T15" fmla="*/ 1 h 94"/>
                <a:gd name="T16" fmla="*/ 0 w 53"/>
                <a:gd name="T17" fmla="*/ 1 h 94"/>
                <a:gd name="T18" fmla="*/ 0 w 53"/>
                <a:gd name="T19" fmla="*/ 1 h 94"/>
                <a:gd name="T20" fmla="*/ 0 w 53"/>
                <a:gd name="T21" fmla="*/ 1 h 94"/>
                <a:gd name="T22" fmla="*/ 0 w 53"/>
                <a:gd name="T23" fmla="*/ 1 h 94"/>
                <a:gd name="T24" fmla="*/ 0 w 53"/>
                <a:gd name="T25" fmla="*/ 1 h 94"/>
                <a:gd name="T26" fmla="*/ 0 w 53"/>
                <a:gd name="T27" fmla="*/ 1 h 94"/>
                <a:gd name="T28" fmla="*/ 0 w 53"/>
                <a:gd name="T29" fmla="*/ 1 h 94"/>
                <a:gd name="T30" fmla="*/ 0 w 53"/>
                <a:gd name="T31" fmla="*/ 1 h 94"/>
                <a:gd name="T32" fmla="*/ 0 w 53"/>
                <a:gd name="T33" fmla="*/ 1 h 94"/>
                <a:gd name="T34" fmla="*/ 0 w 53"/>
                <a:gd name="T35" fmla="*/ 1 h 94"/>
                <a:gd name="T36" fmla="*/ 0 w 53"/>
                <a:gd name="T37" fmla="*/ 1 h 94"/>
                <a:gd name="T38" fmla="*/ 0 w 53"/>
                <a:gd name="T39" fmla="*/ 1 h 94"/>
                <a:gd name="T40" fmla="*/ 0 w 53"/>
                <a:gd name="T41" fmla="*/ 1 h 94"/>
                <a:gd name="T42" fmla="*/ 0 w 53"/>
                <a:gd name="T43" fmla="*/ 1 h 94"/>
                <a:gd name="T44" fmla="*/ 0 w 53"/>
                <a:gd name="T45" fmla="*/ 1 h 94"/>
                <a:gd name="T46" fmla="*/ 0 w 53"/>
                <a:gd name="T47" fmla="*/ 1 h 94"/>
                <a:gd name="T48" fmla="*/ 0 w 53"/>
                <a:gd name="T49" fmla="*/ 1 h 94"/>
                <a:gd name="T50" fmla="*/ 0 w 53"/>
                <a:gd name="T51" fmla="*/ 1 h 94"/>
                <a:gd name="T52" fmla="*/ 0 w 53"/>
                <a:gd name="T53" fmla="*/ 1 h 94"/>
                <a:gd name="T54" fmla="*/ 0 w 53"/>
                <a:gd name="T55" fmla="*/ 1 h 94"/>
                <a:gd name="T56" fmla="*/ 0 w 53"/>
                <a:gd name="T57" fmla="*/ 1 h 94"/>
                <a:gd name="T58" fmla="*/ 0 w 53"/>
                <a:gd name="T59" fmla="*/ 1 h 94"/>
                <a:gd name="T60" fmla="*/ 0 w 53"/>
                <a:gd name="T61" fmla="*/ 1 h 94"/>
                <a:gd name="T62" fmla="*/ 0 w 53"/>
                <a:gd name="T63" fmla="*/ 1 h 94"/>
                <a:gd name="T64" fmla="*/ 0 w 53"/>
                <a:gd name="T65" fmla="*/ 1 h 94"/>
                <a:gd name="T66" fmla="*/ 0 w 53"/>
                <a:gd name="T67" fmla="*/ 1 h 94"/>
                <a:gd name="T68" fmla="*/ 0 w 53"/>
                <a:gd name="T69" fmla="*/ 1 h 94"/>
                <a:gd name="T70" fmla="*/ 0 w 53"/>
                <a:gd name="T71" fmla="*/ 0 h 94"/>
                <a:gd name="T72" fmla="*/ 0 w 53"/>
                <a:gd name="T73" fmla="*/ 0 h 94"/>
                <a:gd name="T74" fmla="*/ 0 w 53"/>
                <a:gd name="T75" fmla="*/ 0 h 94"/>
                <a:gd name="T76" fmla="*/ 0 w 53"/>
                <a:gd name="T77" fmla="*/ 0 h 94"/>
                <a:gd name="T78" fmla="*/ 0 w 53"/>
                <a:gd name="T79" fmla="*/ 1 h 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" h="94">
                  <a:moveTo>
                    <a:pt x="18" y="2"/>
                  </a:moveTo>
                  <a:lnTo>
                    <a:pt x="15" y="6"/>
                  </a:lnTo>
                  <a:lnTo>
                    <a:pt x="11" y="11"/>
                  </a:lnTo>
                  <a:lnTo>
                    <a:pt x="9" y="16"/>
                  </a:lnTo>
                  <a:lnTo>
                    <a:pt x="6" y="23"/>
                  </a:lnTo>
                  <a:lnTo>
                    <a:pt x="3" y="31"/>
                  </a:lnTo>
                  <a:lnTo>
                    <a:pt x="2" y="41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2" y="67"/>
                  </a:lnTo>
                  <a:lnTo>
                    <a:pt x="4" y="75"/>
                  </a:lnTo>
                  <a:lnTo>
                    <a:pt x="6" y="78"/>
                  </a:lnTo>
                  <a:lnTo>
                    <a:pt x="7" y="82"/>
                  </a:lnTo>
                  <a:lnTo>
                    <a:pt x="11" y="88"/>
                  </a:lnTo>
                  <a:lnTo>
                    <a:pt x="14" y="90"/>
                  </a:lnTo>
                  <a:lnTo>
                    <a:pt x="17" y="93"/>
                  </a:lnTo>
                  <a:lnTo>
                    <a:pt x="20" y="94"/>
                  </a:lnTo>
                  <a:lnTo>
                    <a:pt x="22" y="94"/>
                  </a:lnTo>
                  <a:lnTo>
                    <a:pt x="25" y="94"/>
                  </a:lnTo>
                  <a:lnTo>
                    <a:pt x="28" y="94"/>
                  </a:lnTo>
                  <a:lnTo>
                    <a:pt x="33" y="92"/>
                  </a:lnTo>
                  <a:lnTo>
                    <a:pt x="37" y="88"/>
                  </a:lnTo>
                  <a:lnTo>
                    <a:pt x="42" y="83"/>
                  </a:lnTo>
                  <a:lnTo>
                    <a:pt x="44" y="78"/>
                  </a:lnTo>
                  <a:lnTo>
                    <a:pt x="47" y="71"/>
                  </a:lnTo>
                  <a:lnTo>
                    <a:pt x="50" y="63"/>
                  </a:lnTo>
                  <a:lnTo>
                    <a:pt x="51" y="53"/>
                  </a:lnTo>
                  <a:lnTo>
                    <a:pt x="53" y="45"/>
                  </a:lnTo>
                  <a:lnTo>
                    <a:pt x="51" y="35"/>
                  </a:lnTo>
                  <a:lnTo>
                    <a:pt x="51" y="27"/>
                  </a:lnTo>
                  <a:lnTo>
                    <a:pt x="48" y="19"/>
                  </a:lnTo>
                  <a:lnTo>
                    <a:pt x="46" y="12"/>
                  </a:lnTo>
                  <a:lnTo>
                    <a:pt x="42" y="5"/>
                  </a:lnTo>
                  <a:lnTo>
                    <a:pt x="39" y="2"/>
                  </a:lnTo>
                  <a:lnTo>
                    <a:pt x="36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1" name="Freeform 1483"/>
            <p:cNvSpPr>
              <a:spLocks/>
            </p:cNvSpPr>
            <p:nvPr userDrawn="1"/>
          </p:nvSpPr>
          <p:spPr bwMode="auto">
            <a:xfrm>
              <a:off x="2950" y="1503"/>
              <a:ext cx="23" cy="45"/>
            </a:xfrm>
            <a:custGeom>
              <a:avLst/>
              <a:gdLst>
                <a:gd name="T0" fmla="*/ 0 w 47"/>
                <a:gd name="T1" fmla="*/ 1 h 89"/>
                <a:gd name="T2" fmla="*/ 0 w 47"/>
                <a:gd name="T3" fmla="*/ 1 h 89"/>
                <a:gd name="T4" fmla="*/ 0 w 47"/>
                <a:gd name="T5" fmla="*/ 1 h 89"/>
                <a:gd name="T6" fmla="*/ 0 w 47"/>
                <a:gd name="T7" fmla="*/ 1 h 89"/>
                <a:gd name="T8" fmla="*/ 0 w 47"/>
                <a:gd name="T9" fmla="*/ 1 h 89"/>
                <a:gd name="T10" fmla="*/ 0 w 47"/>
                <a:gd name="T11" fmla="*/ 1 h 89"/>
                <a:gd name="T12" fmla="*/ 0 w 47"/>
                <a:gd name="T13" fmla="*/ 1 h 89"/>
                <a:gd name="T14" fmla="*/ 0 w 47"/>
                <a:gd name="T15" fmla="*/ 1 h 89"/>
                <a:gd name="T16" fmla="*/ 0 w 47"/>
                <a:gd name="T17" fmla="*/ 1 h 89"/>
                <a:gd name="T18" fmla="*/ 0 w 47"/>
                <a:gd name="T19" fmla="*/ 1 h 89"/>
                <a:gd name="T20" fmla="*/ 0 w 47"/>
                <a:gd name="T21" fmla="*/ 1 h 89"/>
                <a:gd name="T22" fmla="*/ 0 w 47"/>
                <a:gd name="T23" fmla="*/ 1 h 89"/>
                <a:gd name="T24" fmla="*/ 0 w 47"/>
                <a:gd name="T25" fmla="*/ 1 h 89"/>
                <a:gd name="T26" fmla="*/ 0 w 47"/>
                <a:gd name="T27" fmla="*/ 1 h 89"/>
                <a:gd name="T28" fmla="*/ 0 w 47"/>
                <a:gd name="T29" fmla="*/ 1 h 89"/>
                <a:gd name="T30" fmla="*/ 0 w 47"/>
                <a:gd name="T31" fmla="*/ 1 h 89"/>
                <a:gd name="T32" fmla="*/ 0 w 47"/>
                <a:gd name="T33" fmla="*/ 1 h 89"/>
                <a:gd name="T34" fmla="*/ 0 w 47"/>
                <a:gd name="T35" fmla="*/ 1 h 89"/>
                <a:gd name="T36" fmla="*/ 0 w 47"/>
                <a:gd name="T37" fmla="*/ 1 h 89"/>
                <a:gd name="T38" fmla="*/ 0 w 47"/>
                <a:gd name="T39" fmla="*/ 1 h 89"/>
                <a:gd name="T40" fmla="*/ 0 w 47"/>
                <a:gd name="T41" fmla="*/ 1 h 89"/>
                <a:gd name="T42" fmla="*/ 0 w 47"/>
                <a:gd name="T43" fmla="*/ 1 h 89"/>
                <a:gd name="T44" fmla="*/ 0 w 47"/>
                <a:gd name="T45" fmla="*/ 1 h 89"/>
                <a:gd name="T46" fmla="*/ 0 w 47"/>
                <a:gd name="T47" fmla="*/ 1 h 89"/>
                <a:gd name="T48" fmla="*/ 0 w 47"/>
                <a:gd name="T49" fmla="*/ 1 h 89"/>
                <a:gd name="T50" fmla="*/ 0 w 47"/>
                <a:gd name="T51" fmla="*/ 1 h 89"/>
                <a:gd name="T52" fmla="*/ 0 w 47"/>
                <a:gd name="T53" fmla="*/ 1 h 89"/>
                <a:gd name="T54" fmla="*/ 0 w 47"/>
                <a:gd name="T55" fmla="*/ 1 h 89"/>
                <a:gd name="T56" fmla="*/ 0 w 47"/>
                <a:gd name="T57" fmla="*/ 1 h 89"/>
                <a:gd name="T58" fmla="*/ 0 w 47"/>
                <a:gd name="T59" fmla="*/ 1 h 89"/>
                <a:gd name="T60" fmla="*/ 0 w 47"/>
                <a:gd name="T61" fmla="*/ 1 h 89"/>
                <a:gd name="T62" fmla="*/ 0 w 47"/>
                <a:gd name="T63" fmla="*/ 1 h 89"/>
                <a:gd name="T64" fmla="*/ 0 w 47"/>
                <a:gd name="T65" fmla="*/ 1 h 89"/>
                <a:gd name="T66" fmla="*/ 0 w 47"/>
                <a:gd name="T67" fmla="*/ 1 h 89"/>
                <a:gd name="T68" fmla="*/ 0 w 47"/>
                <a:gd name="T69" fmla="*/ 1 h 89"/>
                <a:gd name="T70" fmla="*/ 0 w 47"/>
                <a:gd name="T71" fmla="*/ 1 h 89"/>
                <a:gd name="T72" fmla="*/ 0 w 47"/>
                <a:gd name="T73" fmla="*/ 0 h 89"/>
                <a:gd name="T74" fmla="*/ 0 w 47"/>
                <a:gd name="T75" fmla="*/ 0 h 89"/>
                <a:gd name="T76" fmla="*/ 0 w 47"/>
                <a:gd name="T77" fmla="*/ 1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" h="89">
                  <a:moveTo>
                    <a:pt x="16" y="3"/>
                  </a:moveTo>
                  <a:lnTo>
                    <a:pt x="13" y="5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3" y="69"/>
                  </a:lnTo>
                  <a:lnTo>
                    <a:pt x="6" y="76"/>
                  </a:lnTo>
                  <a:lnTo>
                    <a:pt x="10" y="81"/>
                  </a:lnTo>
                  <a:lnTo>
                    <a:pt x="11" y="84"/>
                  </a:lnTo>
                  <a:lnTo>
                    <a:pt x="14" y="87"/>
                  </a:lnTo>
                  <a:lnTo>
                    <a:pt x="17" y="88"/>
                  </a:lnTo>
                  <a:lnTo>
                    <a:pt x="20" y="89"/>
                  </a:lnTo>
                  <a:lnTo>
                    <a:pt x="25" y="89"/>
                  </a:lnTo>
                  <a:lnTo>
                    <a:pt x="28" y="88"/>
                  </a:lnTo>
                  <a:lnTo>
                    <a:pt x="31" y="87"/>
                  </a:lnTo>
                  <a:lnTo>
                    <a:pt x="35" y="84"/>
                  </a:lnTo>
                  <a:lnTo>
                    <a:pt x="38" y="80"/>
                  </a:lnTo>
                  <a:lnTo>
                    <a:pt x="40" y="76"/>
                  </a:lnTo>
                  <a:lnTo>
                    <a:pt x="43" y="70"/>
                  </a:lnTo>
                  <a:lnTo>
                    <a:pt x="46" y="62"/>
                  </a:lnTo>
                  <a:lnTo>
                    <a:pt x="47" y="54"/>
                  </a:lnTo>
                  <a:lnTo>
                    <a:pt x="47" y="44"/>
                  </a:lnTo>
                  <a:lnTo>
                    <a:pt x="47" y="36"/>
                  </a:lnTo>
                  <a:lnTo>
                    <a:pt x="46" y="27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2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2" name="Freeform 1484"/>
            <p:cNvSpPr>
              <a:spLocks/>
            </p:cNvSpPr>
            <p:nvPr userDrawn="1"/>
          </p:nvSpPr>
          <p:spPr bwMode="auto">
            <a:xfrm>
              <a:off x="2928" y="1379"/>
              <a:ext cx="24" cy="45"/>
            </a:xfrm>
            <a:custGeom>
              <a:avLst/>
              <a:gdLst>
                <a:gd name="T0" fmla="*/ 0 w 49"/>
                <a:gd name="T1" fmla="*/ 0 h 91"/>
                <a:gd name="T2" fmla="*/ 0 w 49"/>
                <a:gd name="T3" fmla="*/ 0 h 91"/>
                <a:gd name="T4" fmla="*/ 0 w 49"/>
                <a:gd name="T5" fmla="*/ 0 h 91"/>
                <a:gd name="T6" fmla="*/ 0 w 49"/>
                <a:gd name="T7" fmla="*/ 0 h 91"/>
                <a:gd name="T8" fmla="*/ 0 w 49"/>
                <a:gd name="T9" fmla="*/ 0 h 91"/>
                <a:gd name="T10" fmla="*/ 0 w 49"/>
                <a:gd name="T11" fmla="*/ 0 h 91"/>
                <a:gd name="T12" fmla="*/ 0 w 49"/>
                <a:gd name="T13" fmla="*/ 0 h 91"/>
                <a:gd name="T14" fmla="*/ 0 w 49"/>
                <a:gd name="T15" fmla="*/ 0 h 91"/>
                <a:gd name="T16" fmla="*/ 0 w 49"/>
                <a:gd name="T17" fmla="*/ 0 h 91"/>
                <a:gd name="T18" fmla="*/ 0 w 49"/>
                <a:gd name="T19" fmla="*/ 0 h 91"/>
                <a:gd name="T20" fmla="*/ 0 w 49"/>
                <a:gd name="T21" fmla="*/ 0 h 91"/>
                <a:gd name="T22" fmla="*/ 0 w 49"/>
                <a:gd name="T23" fmla="*/ 0 h 91"/>
                <a:gd name="T24" fmla="*/ 0 w 49"/>
                <a:gd name="T25" fmla="*/ 0 h 91"/>
                <a:gd name="T26" fmla="*/ 0 w 49"/>
                <a:gd name="T27" fmla="*/ 0 h 91"/>
                <a:gd name="T28" fmla="*/ 0 w 49"/>
                <a:gd name="T29" fmla="*/ 0 h 91"/>
                <a:gd name="T30" fmla="*/ 0 w 49"/>
                <a:gd name="T31" fmla="*/ 0 h 91"/>
                <a:gd name="T32" fmla="*/ 0 w 49"/>
                <a:gd name="T33" fmla="*/ 0 h 91"/>
                <a:gd name="T34" fmla="*/ 0 w 49"/>
                <a:gd name="T35" fmla="*/ 0 h 91"/>
                <a:gd name="T36" fmla="*/ 0 w 49"/>
                <a:gd name="T37" fmla="*/ 0 h 91"/>
                <a:gd name="T38" fmla="*/ 0 w 49"/>
                <a:gd name="T39" fmla="*/ 0 h 91"/>
                <a:gd name="T40" fmla="*/ 0 w 49"/>
                <a:gd name="T41" fmla="*/ 0 h 91"/>
                <a:gd name="T42" fmla="*/ 0 w 49"/>
                <a:gd name="T43" fmla="*/ 0 h 91"/>
                <a:gd name="T44" fmla="*/ 0 w 49"/>
                <a:gd name="T45" fmla="*/ 0 h 91"/>
                <a:gd name="T46" fmla="*/ 0 w 49"/>
                <a:gd name="T47" fmla="*/ 0 h 91"/>
                <a:gd name="T48" fmla="*/ 0 w 49"/>
                <a:gd name="T49" fmla="*/ 0 h 91"/>
                <a:gd name="T50" fmla="*/ 0 w 49"/>
                <a:gd name="T51" fmla="*/ 0 h 91"/>
                <a:gd name="T52" fmla="*/ 0 w 49"/>
                <a:gd name="T53" fmla="*/ 0 h 91"/>
                <a:gd name="T54" fmla="*/ 0 w 49"/>
                <a:gd name="T55" fmla="*/ 0 h 91"/>
                <a:gd name="T56" fmla="*/ 0 w 49"/>
                <a:gd name="T57" fmla="*/ 0 h 91"/>
                <a:gd name="T58" fmla="*/ 0 w 49"/>
                <a:gd name="T59" fmla="*/ 0 h 91"/>
                <a:gd name="T60" fmla="*/ 0 w 49"/>
                <a:gd name="T61" fmla="*/ 0 h 91"/>
                <a:gd name="T62" fmla="*/ 0 w 49"/>
                <a:gd name="T63" fmla="*/ 0 h 91"/>
                <a:gd name="T64" fmla="*/ 0 w 49"/>
                <a:gd name="T65" fmla="*/ 0 h 91"/>
                <a:gd name="T66" fmla="*/ 0 w 49"/>
                <a:gd name="T67" fmla="*/ 0 h 91"/>
                <a:gd name="T68" fmla="*/ 0 w 49"/>
                <a:gd name="T69" fmla="*/ 0 h 91"/>
                <a:gd name="T70" fmla="*/ 0 w 49"/>
                <a:gd name="T71" fmla="*/ 0 h 91"/>
                <a:gd name="T72" fmla="*/ 0 w 49"/>
                <a:gd name="T73" fmla="*/ 0 h 91"/>
                <a:gd name="T74" fmla="*/ 0 w 49"/>
                <a:gd name="T75" fmla="*/ 0 h 91"/>
                <a:gd name="T76" fmla="*/ 0 w 49"/>
                <a:gd name="T77" fmla="*/ 0 h 91"/>
                <a:gd name="T78" fmla="*/ 0 w 49"/>
                <a:gd name="T79" fmla="*/ 0 h 91"/>
                <a:gd name="T80" fmla="*/ 0 w 49"/>
                <a:gd name="T81" fmla="*/ 0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9" h="91">
                  <a:moveTo>
                    <a:pt x="17" y="4"/>
                  </a:moveTo>
                  <a:lnTo>
                    <a:pt x="14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6" y="22"/>
                  </a:lnTo>
                  <a:lnTo>
                    <a:pt x="3" y="30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2" y="56"/>
                  </a:lnTo>
                  <a:lnTo>
                    <a:pt x="2" y="65"/>
                  </a:lnTo>
                  <a:lnTo>
                    <a:pt x="3" y="67"/>
                  </a:lnTo>
                  <a:lnTo>
                    <a:pt x="5" y="72"/>
                  </a:lnTo>
                  <a:lnTo>
                    <a:pt x="7" y="78"/>
                  </a:lnTo>
                  <a:lnTo>
                    <a:pt x="9" y="81"/>
                  </a:lnTo>
                  <a:lnTo>
                    <a:pt x="10" y="84"/>
                  </a:lnTo>
                  <a:lnTo>
                    <a:pt x="16" y="88"/>
                  </a:lnTo>
                  <a:lnTo>
                    <a:pt x="18" y="89"/>
                  </a:lnTo>
                  <a:lnTo>
                    <a:pt x="21" y="91"/>
                  </a:lnTo>
                  <a:lnTo>
                    <a:pt x="24" y="91"/>
                  </a:lnTo>
                  <a:lnTo>
                    <a:pt x="27" y="91"/>
                  </a:lnTo>
                  <a:lnTo>
                    <a:pt x="29" y="89"/>
                  </a:lnTo>
                  <a:lnTo>
                    <a:pt x="32" y="88"/>
                  </a:lnTo>
                  <a:lnTo>
                    <a:pt x="35" y="85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3" y="70"/>
                  </a:lnTo>
                  <a:lnTo>
                    <a:pt x="46" y="62"/>
                  </a:lnTo>
                  <a:lnTo>
                    <a:pt x="47" y="52"/>
                  </a:lnTo>
                  <a:lnTo>
                    <a:pt x="49" y="44"/>
                  </a:lnTo>
                  <a:lnTo>
                    <a:pt x="47" y="36"/>
                  </a:lnTo>
                  <a:lnTo>
                    <a:pt x="47" y="28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3" name="Freeform 1485"/>
            <p:cNvSpPr>
              <a:spLocks/>
            </p:cNvSpPr>
            <p:nvPr userDrawn="1"/>
          </p:nvSpPr>
          <p:spPr bwMode="auto">
            <a:xfrm>
              <a:off x="2860" y="1570"/>
              <a:ext cx="22" cy="43"/>
            </a:xfrm>
            <a:custGeom>
              <a:avLst/>
              <a:gdLst>
                <a:gd name="T0" fmla="*/ 1 w 44"/>
                <a:gd name="T1" fmla="*/ 1 h 85"/>
                <a:gd name="T2" fmla="*/ 1 w 44"/>
                <a:gd name="T3" fmla="*/ 1 h 85"/>
                <a:gd name="T4" fmla="*/ 1 w 44"/>
                <a:gd name="T5" fmla="*/ 1 h 85"/>
                <a:gd name="T6" fmla="*/ 1 w 44"/>
                <a:gd name="T7" fmla="*/ 1 h 85"/>
                <a:gd name="T8" fmla="*/ 1 w 44"/>
                <a:gd name="T9" fmla="*/ 1 h 85"/>
                <a:gd name="T10" fmla="*/ 1 w 44"/>
                <a:gd name="T11" fmla="*/ 1 h 85"/>
                <a:gd name="T12" fmla="*/ 1 w 44"/>
                <a:gd name="T13" fmla="*/ 1 h 85"/>
                <a:gd name="T14" fmla="*/ 0 w 44"/>
                <a:gd name="T15" fmla="*/ 1 h 85"/>
                <a:gd name="T16" fmla="*/ 0 w 44"/>
                <a:gd name="T17" fmla="*/ 1 h 85"/>
                <a:gd name="T18" fmla="*/ 0 w 44"/>
                <a:gd name="T19" fmla="*/ 1 h 85"/>
                <a:gd name="T20" fmla="*/ 1 w 44"/>
                <a:gd name="T21" fmla="*/ 1 h 85"/>
                <a:gd name="T22" fmla="*/ 1 w 44"/>
                <a:gd name="T23" fmla="*/ 1 h 85"/>
                <a:gd name="T24" fmla="*/ 1 w 44"/>
                <a:gd name="T25" fmla="*/ 1 h 85"/>
                <a:gd name="T26" fmla="*/ 1 w 44"/>
                <a:gd name="T27" fmla="*/ 1 h 85"/>
                <a:gd name="T28" fmla="*/ 1 w 44"/>
                <a:gd name="T29" fmla="*/ 1 h 85"/>
                <a:gd name="T30" fmla="*/ 1 w 44"/>
                <a:gd name="T31" fmla="*/ 1 h 85"/>
                <a:gd name="T32" fmla="*/ 1 w 44"/>
                <a:gd name="T33" fmla="*/ 1 h 85"/>
                <a:gd name="T34" fmla="*/ 1 w 44"/>
                <a:gd name="T35" fmla="*/ 1 h 85"/>
                <a:gd name="T36" fmla="*/ 1 w 44"/>
                <a:gd name="T37" fmla="*/ 1 h 85"/>
                <a:gd name="T38" fmla="*/ 1 w 44"/>
                <a:gd name="T39" fmla="*/ 1 h 85"/>
                <a:gd name="T40" fmla="*/ 1 w 44"/>
                <a:gd name="T41" fmla="*/ 1 h 85"/>
                <a:gd name="T42" fmla="*/ 1 w 44"/>
                <a:gd name="T43" fmla="*/ 1 h 85"/>
                <a:gd name="T44" fmla="*/ 1 w 44"/>
                <a:gd name="T45" fmla="*/ 1 h 85"/>
                <a:gd name="T46" fmla="*/ 1 w 44"/>
                <a:gd name="T47" fmla="*/ 1 h 85"/>
                <a:gd name="T48" fmla="*/ 1 w 44"/>
                <a:gd name="T49" fmla="*/ 1 h 85"/>
                <a:gd name="T50" fmla="*/ 1 w 44"/>
                <a:gd name="T51" fmla="*/ 1 h 85"/>
                <a:gd name="T52" fmla="*/ 1 w 44"/>
                <a:gd name="T53" fmla="*/ 1 h 85"/>
                <a:gd name="T54" fmla="*/ 1 w 44"/>
                <a:gd name="T55" fmla="*/ 1 h 85"/>
                <a:gd name="T56" fmla="*/ 1 w 44"/>
                <a:gd name="T57" fmla="*/ 1 h 85"/>
                <a:gd name="T58" fmla="*/ 1 w 44"/>
                <a:gd name="T59" fmla="*/ 1 h 85"/>
                <a:gd name="T60" fmla="*/ 1 w 44"/>
                <a:gd name="T61" fmla="*/ 1 h 85"/>
                <a:gd name="T62" fmla="*/ 1 w 44"/>
                <a:gd name="T63" fmla="*/ 1 h 85"/>
                <a:gd name="T64" fmla="*/ 1 w 44"/>
                <a:gd name="T65" fmla="*/ 1 h 85"/>
                <a:gd name="T66" fmla="*/ 1 w 44"/>
                <a:gd name="T67" fmla="*/ 1 h 85"/>
                <a:gd name="T68" fmla="*/ 1 w 44"/>
                <a:gd name="T69" fmla="*/ 1 h 85"/>
                <a:gd name="T70" fmla="*/ 1 w 44"/>
                <a:gd name="T71" fmla="*/ 1 h 85"/>
                <a:gd name="T72" fmla="*/ 1 w 44"/>
                <a:gd name="T73" fmla="*/ 0 h 85"/>
                <a:gd name="T74" fmla="*/ 1 w 44"/>
                <a:gd name="T75" fmla="*/ 0 h 85"/>
                <a:gd name="T76" fmla="*/ 1 w 44"/>
                <a:gd name="T77" fmla="*/ 1 h 85"/>
                <a:gd name="T78" fmla="*/ 1 w 44"/>
                <a:gd name="T79" fmla="*/ 1 h 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4" h="85">
                  <a:moveTo>
                    <a:pt x="15" y="2"/>
                  </a:moveTo>
                  <a:lnTo>
                    <a:pt x="11" y="5"/>
                  </a:lnTo>
                  <a:lnTo>
                    <a:pt x="8" y="8"/>
                  </a:lnTo>
                  <a:lnTo>
                    <a:pt x="7" y="12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6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2" y="64"/>
                  </a:lnTo>
                  <a:lnTo>
                    <a:pt x="5" y="71"/>
                  </a:lnTo>
                  <a:lnTo>
                    <a:pt x="9" y="77"/>
                  </a:lnTo>
                  <a:lnTo>
                    <a:pt x="11" y="79"/>
                  </a:lnTo>
                  <a:lnTo>
                    <a:pt x="13" y="82"/>
                  </a:lnTo>
                  <a:lnTo>
                    <a:pt x="16" y="84"/>
                  </a:lnTo>
                  <a:lnTo>
                    <a:pt x="19" y="84"/>
                  </a:lnTo>
                  <a:lnTo>
                    <a:pt x="23" y="85"/>
                  </a:lnTo>
                  <a:lnTo>
                    <a:pt x="26" y="84"/>
                  </a:lnTo>
                  <a:lnTo>
                    <a:pt x="29" y="82"/>
                  </a:lnTo>
                  <a:lnTo>
                    <a:pt x="31" y="79"/>
                  </a:lnTo>
                  <a:lnTo>
                    <a:pt x="34" y="77"/>
                  </a:lnTo>
                  <a:lnTo>
                    <a:pt x="37" y="71"/>
                  </a:lnTo>
                  <a:lnTo>
                    <a:pt x="40" y="66"/>
                  </a:lnTo>
                  <a:lnTo>
                    <a:pt x="41" y="63"/>
                  </a:lnTo>
                  <a:lnTo>
                    <a:pt x="41" y="59"/>
                  </a:lnTo>
                  <a:lnTo>
                    <a:pt x="42" y="51"/>
                  </a:lnTo>
                  <a:lnTo>
                    <a:pt x="44" y="42"/>
                  </a:lnTo>
                  <a:lnTo>
                    <a:pt x="42" y="34"/>
                  </a:lnTo>
                  <a:lnTo>
                    <a:pt x="42" y="26"/>
                  </a:lnTo>
                  <a:lnTo>
                    <a:pt x="40" y="19"/>
                  </a:lnTo>
                  <a:lnTo>
                    <a:pt x="37" y="12"/>
                  </a:lnTo>
                  <a:lnTo>
                    <a:pt x="34" y="7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4" name="Freeform 1486"/>
            <p:cNvSpPr>
              <a:spLocks/>
            </p:cNvSpPr>
            <p:nvPr userDrawn="1"/>
          </p:nvSpPr>
          <p:spPr bwMode="auto">
            <a:xfrm>
              <a:off x="3002" y="1168"/>
              <a:ext cx="26" cy="49"/>
            </a:xfrm>
            <a:custGeom>
              <a:avLst/>
              <a:gdLst>
                <a:gd name="T0" fmla="*/ 1 w 52"/>
                <a:gd name="T1" fmla="*/ 1 h 98"/>
                <a:gd name="T2" fmla="*/ 1 w 52"/>
                <a:gd name="T3" fmla="*/ 1 h 98"/>
                <a:gd name="T4" fmla="*/ 1 w 52"/>
                <a:gd name="T5" fmla="*/ 1 h 98"/>
                <a:gd name="T6" fmla="*/ 1 w 52"/>
                <a:gd name="T7" fmla="*/ 1 h 98"/>
                <a:gd name="T8" fmla="*/ 1 w 52"/>
                <a:gd name="T9" fmla="*/ 1 h 98"/>
                <a:gd name="T10" fmla="*/ 1 w 52"/>
                <a:gd name="T11" fmla="*/ 1 h 98"/>
                <a:gd name="T12" fmla="*/ 1 w 52"/>
                <a:gd name="T13" fmla="*/ 1 h 98"/>
                <a:gd name="T14" fmla="*/ 0 w 52"/>
                <a:gd name="T15" fmla="*/ 1 h 98"/>
                <a:gd name="T16" fmla="*/ 1 w 52"/>
                <a:gd name="T17" fmla="*/ 1 h 98"/>
                <a:gd name="T18" fmla="*/ 1 w 52"/>
                <a:gd name="T19" fmla="*/ 1 h 98"/>
                <a:gd name="T20" fmla="*/ 1 w 52"/>
                <a:gd name="T21" fmla="*/ 1 h 98"/>
                <a:gd name="T22" fmla="*/ 1 w 52"/>
                <a:gd name="T23" fmla="*/ 1 h 98"/>
                <a:gd name="T24" fmla="*/ 1 w 52"/>
                <a:gd name="T25" fmla="*/ 1 h 98"/>
                <a:gd name="T26" fmla="*/ 1 w 52"/>
                <a:gd name="T27" fmla="*/ 1 h 98"/>
                <a:gd name="T28" fmla="*/ 1 w 52"/>
                <a:gd name="T29" fmla="*/ 1 h 98"/>
                <a:gd name="T30" fmla="*/ 1 w 52"/>
                <a:gd name="T31" fmla="*/ 1 h 98"/>
                <a:gd name="T32" fmla="*/ 1 w 52"/>
                <a:gd name="T33" fmla="*/ 1 h 98"/>
                <a:gd name="T34" fmla="*/ 1 w 52"/>
                <a:gd name="T35" fmla="*/ 1 h 98"/>
                <a:gd name="T36" fmla="*/ 1 w 52"/>
                <a:gd name="T37" fmla="*/ 1 h 98"/>
                <a:gd name="T38" fmla="*/ 1 w 52"/>
                <a:gd name="T39" fmla="*/ 1 h 98"/>
                <a:gd name="T40" fmla="*/ 1 w 52"/>
                <a:gd name="T41" fmla="*/ 1 h 98"/>
                <a:gd name="T42" fmla="*/ 1 w 52"/>
                <a:gd name="T43" fmla="*/ 1 h 98"/>
                <a:gd name="T44" fmla="*/ 1 w 52"/>
                <a:gd name="T45" fmla="*/ 1 h 98"/>
                <a:gd name="T46" fmla="*/ 1 w 52"/>
                <a:gd name="T47" fmla="*/ 1 h 98"/>
                <a:gd name="T48" fmla="*/ 1 w 52"/>
                <a:gd name="T49" fmla="*/ 1 h 98"/>
                <a:gd name="T50" fmla="*/ 1 w 52"/>
                <a:gd name="T51" fmla="*/ 1 h 98"/>
                <a:gd name="T52" fmla="*/ 1 w 52"/>
                <a:gd name="T53" fmla="*/ 1 h 98"/>
                <a:gd name="T54" fmla="*/ 1 w 52"/>
                <a:gd name="T55" fmla="*/ 1 h 98"/>
                <a:gd name="T56" fmla="*/ 1 w 52"/>
                <a:gd name="T57" fmla="*/ 1 h 98"/>
                <a:gd name="T58" fmla="*/ 1 w 52"/>
                <a:gd name="T59" fmla="*/ 1 h 98"/>
                <a:gd name="T60" fmla="*/ 1 w 52"/>
                <a:gd name="T61" fmla="*/ 1 h 98"/>
                <a:gd name="T62" fmla="*/ 1 w 52"/>
                <a:gd name="T63" fmla="*/ 1 h 98"/>
                <a:gd name="T64" fmla="*/ 1 w 52"/>
                <a:gd name="T65" fmla="*/ 1 h 98"/>
                <a:gd name="T66" fmla="*/ 1 w 52"/>
                <a:gd name="T67" fmla="*/ 1 h 98"/>
                <a:gd name="T68" fmla="*/ 1 w 52"/>
                <a:gd name="T69" fmla="*/ 1 h 98"/>
                <a:gd name="T70" fmla="*/ 1 w 52"/>
                <a:gd name="T71" fmla="*/ 1 h 98"/>
                <a:gd name="T72" fmla="*/ 1 w 52"/>
                <a:gd name="T73" fmla="*/ 1 h 98"/>
                <a:gd name="T74" fmla="*/ 1 w 52"/>
                <a:gd name="T75" fmla="*/ 0 h 98"/>
                <a:gd name="T76" fmla="*/ 1 w 52"/>
                <a:gd name="T77" fmla="*/ 0 h 98"/>
                <a:gd name="T78" fmla="*/ 1 w 52"/>
                <a:gd name="T79" fmla="*/ 1 h 98"/>
                <a:gd name="T80" fmla="*/ 1 w 52"/>
                <a:gd name="T81" fmla="*/ 1 h 98"/>
                <a:gd name="T82" fmla="*/ 1 w 52"/>
                <a:gd name="T83" fmla="*/ 1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2" h="98">
                  <a:moveTo>
                    <a:pt x="18" y="4"/>
                  </a:moveTo>
                  <a:lnTo>
                    <a:pt x="15" y="9"/>
                  </a:lnTo>
                  <a:lnTo>
                    <a:pt x="11" y="13"/>
                  </a:lnTo>
                  <a:lnTo>
                    <a:pt x="8" y="18"/>
                  </a:lnTo>
                  <a:lnTo>
                    <a:pt x="5" y="25"/>
                  </a:lnTo>
                  <a:lnTo>
                    <a:pt x="3" y="35"/>
                  </a:lnTo>
                  <a:lnTo>
                    <a:pt x="1" y="43"/>
                  </a:lnTo>
                  <a:lnTo>
                    <a:pt x="0" y="53"/>
                  </a:lnTo>
                  <a:lnTo>
                    <a:pt x="1" y="62"/>
                  </a:lnTo>
                  <a:lnTo>
                    <a:pt x="1" y="70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7" y="86"/>
                  </a:lnTo>
                  <a:lnTo>
                    <a:pt x="11" y="91"/>
                  </a:lnTo>
                  <a:lnTo>
                    <a:pt x="14" y="94"/>
                  </a:lnTo>
                  <a:lnTo>
                    <a:pt x="16" y="95"/>
                  </a:lnTo>
                  <a:lnTo>
                    <a:pt x="19" y="97"/>
                  </a:lnTo>
                  <a:lnTo>
                    <a:pt x="22" y="98"/>
                  </a:lnTo>
                  <a:lnTo>
                    <a:pt x="25" y="98"/>
                  </a:lnTo>
                  <a:lnTo>
                    <a:pt x="27" y="97"/>
                  </a:lnTo>
                  <a:lnTo>
                    <a:pt x="30" y="95"/>
                  </a:lnTo>
                  <a:lnTo>
                    <a:pt x="33" y="92"/>
                  </a:lnTo>
                  <a:lnTo>
                    <a:pt x="37" y="90"/>
                  </a:lnTo>
                  <a:lnTo>
                    <a:pt x="41" y="86"/>
                  </a:lnTo>
                  <a:lnTo>
                    <a:pt x="44" y="80"/>
                  </a:lnTo>
                  <a:lnTo>
                    <a:pt x="47" y="73"/>
                  </a:lnTo>
                  <a:lnTo>
                    <a:pt x="49" y="64"/>
                  </a:lnTo>
                  <a:lnTo>
                    <a:pt x="51" y="54"/>
                  </a:lnTo>
                  <a:lnTo>
                    <a:pt x="52" y="4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48" y="20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1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5" name="Freeform 1487"/>
            <p:cNvSpPr>
              <a:spLocks/>
            </p:cNvSpPr>
            <p:nvPr userDrawn="1"/>
          </p:nvSpPr>
          <p:spPr bwMode="auto">
            <a:xfrm>
              <a:off x="2952" y="1310"/>
              <a:ext cx="24" cy="47"/>
            </a:xfrm>
            <a:custGeom>
              <a:avLst/>
              <a:gdLst>
                <a:gd name="T0" fmla="*/ 1 w 48"/>
                <a:gd name="T1" fmla="*/ 1 h 93"/>
                <a:gd name="T2" fmla="*/ 1 w 48"/>
                <a:gd name="T3" fmla="*/ 1 h 93"/>
                <a:gd name="T4" fmla="*/ 1 w 48"/>
                <a:gd name="T5" fmla="*/ 1 h 93"/>
                <a:gd name="T6" fmla="*/ 1 w 48"/>
                <a:gd name="T7" fmla="*/ 1 h 93"/>
                <a:gd name="T8" fmla="*/ 1 w 48"/>
                <a:gd name="T9" fmla="*/ 1 h 93"/>
                <a:gd name="T10" fmla="*/ 1 w 48"/>
                <a:gd name="T11" fmla="*/ 1 h 93"/>
                <a:gd name="T12" fmla="*/ 1 w 48"/>
                <a:gd name="T13" fmla="*/ 1 h 93"/>
                <a:gd name="T14" fmla="*/ 0 w 48"/>
                <a:gd name="T15" fmla="*/ 1 h 93"/>
                <a:gd name="T16" fmla="*/ 1 w 48"/>
                <a:gd name="T17" fmla="*/ 1 h 93"/>
                <a:gd name="T18" fmla="*/ 1 w 48"/>
                <a:gd name="T19" fmla="*/ 1 h 93"/>
                <a:gd name="T20" fmla="*/ 1 w 48"/>
                <a:gd name="T21" fmla="*/ 1 h 93"/>
                <a:gd name="T22" fmla="*/ 1 w 48"/>
                <a:gd name="T23" fmla="*/ 1 h 93"/>
                <a:gd name="T24" fmla="*/ 1 w 48"/>
                <a:gd name="T25" fmla="*/ 1 h 93"/>
                <a:gd name="T26" fmla="*/ 1 w 48"/>
                <a:gd name="T27" fmla="*/ 1 h 93"/>
                <a:gd name="T28" fmla="*/ 1 w 48"/>
                <a:gd name="T29" fmla="*/ 1 h 93"/>
                <a:gd name="T30" fmla="*/ 1 w 48"/>
                <a:gd name="T31" fmla="*/ 1 h 93"/>
                <a:gd name="T32" fmla="*/ 1 w 48"/>
                <a:gd name="T33" fmla="*/ 1 h 93"/>
                <a:gd name="T34" fmla="*/ 1 w 48"/>
                <a:gd name="T35" fmla="*/ 1 h 93"/>
                <a:gd name="T36" fmla="*/ 1 w 48"/>
                <a:gd name="T37" fmla="*/ 1 h 93"/>
                <a:gd name="T38" fmla="*/ 1 w 48"/>
                <a:gd name="T39" fmla="*/ 1 h 93"/>
                <a:gd name="T40" fmla="*/ 1 w 48"/>
                <a:gd name="T41" fmla="*/ 1 h 93"/>
                <a:gd name="T42" fmla="*/ 1 w 48"/>
                <a:gd name="T43" fmla="*/ 1 h 93"/>
                <a:gd name="T44" fmla="*/ 1 w 48"/>
                <a:gd name="T45" fmla="*/ 1 h 93"/>
                <a:gd name="T46" fmla="*/ 1 w 48"/>
                <a:gd name="T47" fmla="*/ 1 h 93"/>
                <a:gd name="T48" fmla="*/ 1 w 48"/>
                <a:gd name="T49" fmla="*/ 1 h 93"/>
                <a:gd name="T50" fmla="*/ 1 w 48"/>
                <a:gd name="T51" fmla="*/ 1 h 93"/>
                <a:gd name="T52" fmla="*/ 1 w 48"/>
                <a:gd name="T53" fmla="*/ 1 h 93"/>
                <a:gd name="T54" fmla="*/ 1 w 48"/>
                <a:gd name="T55" fmla="*/ 1 h 93"/>
                <a:gd name="T56" fmla="*/ 1 w 48"/>
                <a:gd name="T57" fmla="*/ 1 h 93"/>
                <a:gd name="T58" fmla="*/ 1 w 48"/>
                <a:gd name="T59" fmla="*/ 1 h 93"/>
                <a:gd name="T60" fmla="*/ 1 w 48"/>
                <a:gd name="T61" fmla="*/ 1 h 93"/>
                <a:gd name="T62" fmla="*/ 1 w 48"/>
                <a:gd name="T63" fmla="*/ 1 h 93"/>
                <a:gd name="T64" fmla="*/ 1 w 48"/>
                <a:gd name="T65" fmla="*/ 1 h 93"/>
                <a:gd name="T66" fmla="*/ 1 w 48"/>
                <a:gd name="T67" fmla="*/ 0 h 93"/>
                <a:gd name="T68" fmla="*/ 1 w 48"/>
                <a:gd name="T69" fmla="*/ 0 h 93"/>
                <a:gd name="T70" fmla="*/ 1 w 48"/>
                <a:gd name="T71" fmla="*/ 1 h 93"/>
                <a:gd name="T72" fmla="*/ 1 w 48"/>
                <a:gd name="T73" fmla="*/ 1 h 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" h="93">
                  <a:moveTo>
                    <a:pt x="16" y="4"/>
                  </a:moveTo>
                  <a:lnTo>
                    <a:pt x="13" y="7"/>
                  </a:lnTo>
                  <a:lnTo>
                    <a:pt x="11" y="12"/>
                  </a:lnTo>
                  <a:lnTo>
                    <a:pt x="6" y="16"/>
                  </a:lnTo>
                  <a:lnTo>
                    <a:pt x="5" y="23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1" y="58"/>
                  </a:lnTo>
                  <a:lnTo>
                    <a:pt x="1" y="66"/>
                  </a:lnTo>
                  <a:lnTo>
                    <a:pt x="4" y="74"/>
                  </a:lnTo>
                  <a:lnTo>
                    <a:pt x="6" y="81"/>
                  </a:lnTo>
                  <a:lnTo>
                    <a:pt x="9" y="87"/>
                  </a:lnTo>
                  <a:lnTo>
                    <a:pt x="15" y="91"/>
                  </a:lnTo>
                  <a:lnTo>
                    <a:pt x="17" y="92"/>
                  </a:lnTo>
                  <a:lnTo>
                    <a:pt x="20" y="93"/>
                  </a:lnTo>
                  <a:lnTo>
                    <a:pt x="23" y="93"/>
                  </a:lnTo>
                  <a:lnTo>
                    <a:pt x="26" y="92"/>
                  </a:lnTo>
                  <a:lnTo>
                    <a:pt x="31" y="89"/>
                  </a:lnTo>
                  <a:lnTo>
                    <a:pt x="35" y="87"/>
                  </a:lnTo>
                  <a:lnTo>
                    <a:pt x="38" y="82"/>
                  </a:lnTo>
                  <a:lnTo>
                    <a:pt x="41" y="77"/>
                  </a:lnTo>
                  <a:lnTo>
                    <a:pt x="44" y="71"/>
                  </a:lnTo>
                  <a:lnTo>
                    <a:pt x="46" y="63"/>
                  </a:lnTo>
                  <a:lnTo>
                    <a:pt x="48" y="54"/>
                  </a:lnTo>
                  <a:lnTo>
                    <a:pt x="48" y="45"/>
                  </a:lnTo>
                  <a:lnTo>
                    <a:pt x="48" y="36"/>
                  </a:lnTo>
                  <a:lnTo>
                    <a:pt x="46" y="27"/>
                  </a:lnTo>
                  <a:lnTo>
                    <a:pt x="45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6" name="Freeform 1488"/>
            <p:cNvSpPr>
              <a:spLocks/>
            </p:cNvSpPr>
            <p:nvPr userDrawn="1"/>
          </p:nvSpPr>
          <p:spPr bwMode="auto">
            <a:xfrm>
              <a:off x="2882" y="1508"/>
              <a:ext cx="22" cy="44"/>
            </a:xfrm>
            <a:custGeom>
              <a:avLst/>
              <a:gdLst>
                <a:gd name="T0" fmla="*/ 1 w 44"/>
                <a:gd name="T1" fmla="*/ 1 h 87"/>
                <a:gd name="T2" fmla="*/ 1 w 44"/>
                <a:gd name="T3" fmla="*/ 1 h 87"/>
                <a:gd name="T4" fmla="*/ 1 w 44"/>
                <a:gd name="T5" fmla="*/ 1 h 87"/>
                <a:gd name="T6" fmla="*/ 1 w 44"/>
                <a:gd name="T7" fmla="*/ 1 h 87"/>
                <a:gd name="T8" fmla="*/ 1 w 44"/>
                <a:gd name="T9" fmla="*/ 1 h 87"/>
                <a:gd name="T10" fmla="*/ 1 w 44"/>
                <a:gd name="T11" fmla="*/ 1 h 87"/>
                <a:gd name="T12" fmla="*/ 1 w 44"/>
                <a:gd name="T13" fmla="*/ 1 h 87"/>
                <a:gd name="T14" fmla="*/ 0 w 44"/>
                <a:gd name="T15" fmla="*/ 1 h 87"/>
                <a:gd name="T16" fmla="*/ 0 w 44"/>
                <a:gd name="T17" fmla="*/ 1 h 87"/>
                <a:gd name="T18" fmla="*/ 0 w 44"/>
                <a:gd name="T19" fmla="*/ 1 h 87"/>
                <a:gd name="T20" fmla="*/ 1 w 44"/>
                <a:gd name="T21" fmla="*/ 1 h 87"/>
                <a:gd name="T22" fmla="*/ 1 w 44"/>
                <a:gd name="T23" fmla="*/ 1 h 87"/>
                <a:gd name="T24" fmla="*/ 1 w 44"/>
                <a:gd name="T25" fmla="*/ 1 h 87"/>
                <a:gd name="T26" fmla="*/ 1 w 44"/>
                <a:gd name="T27" fmla="*/ 1 h 87"/>
                <a:gd name="T28" fmla="*/ 1 w 44"/>
                <a:gd name="T29" fmla="*/ 1 h 87"/>
                <a:gd name="T30" fmla="*/ 1 w 44"/>
                <a:gd name="T31" fmla="*/ 1 h 87"/>
                <a:gd name="T32" fmla="*/ 1 w 44"/>
                <a:gd name="T33" fmla="*/ 1 h 87"/>
                <a:gd name="T34" fmla="*/ 1 w 44"/>
                <a:gd name="T35" fmla="*/ 1 h 87"/>
                <a:gd name="T36" fmla="*/ 1 w 44"/>
                <a:gd name="T37" fmla="*/ 1 h 87"/>
                <a:gd name="T38" fmla="*/ 1 w 44"/>
                <a:gd name="T39" fmla="*/ 1 h 87"/>
                <a:gd name="T40" fmla="*/ 1 w 44"/>
                <a:gd name="T41" fmla="*/ 1 h 87"/>
                <a:gd name="T42" fmla="*/ 1 w 44"/>
                <a:gd name="T43" fmla="*/ 1 h 87"/>
                <a:gd name="T44" fmla="*/ 1 w 44"/>
                <a:gd name="T45" fmla="*/ 1 h 87"/>
                <a:gd name="T46" fmla="*/ 1 w 44"/>
                <a:gd name="T47" fmla="*/ 1 h 87"/>
                <a:gd name="T48" fmla="*/ 1 w 44"/>
                <a:gd name="T49" fmla="*/ 1 h 87"/>
                <a:gd name="T50" fmla="*/ 1 w 44"/>
                <a:gd name="T51" fmla="*/ 1 h 87"/>
                <a:gd name="T52" fmla="*/ 1 w 44"/>
                <a:gd name="T53" fmla="*/ 1 h 87"/>
                <a:gd name="T54" fmla="*/ 1 w 44"/>
                <a:gd name="T55" fmla="*/ 1 h 87"/>
                <a:gd name="T56" fmla="*/ 1 w 44"/>
                <a:gd name="T57" fmla="*/ 1 h 87"/>
                <a:gd name="T58" fmla="*/ 1 w 44"/>
                <a:gd name="T59" fmla="*/ 1 h 87"/>
                <a:gd name="T60" fmla="*/ 1 w 44"/>
                <a:gd name="T61" fmla="*/ 1 h 87"/>
                <a:gd name="T62" fmla="*/ 1 w 44"/>
                <a:gd name="T63" fmla="*/ 1 h 87"/>
                <a:gd name="T64" fmla="*/ 1 w 44"/>
                <a:gd name="T65" fmla="*/ 1 h 87"/>
                <a:gd name="T66" fmla="*/ 1 w 44"/>
                <a:gd name="T67" fmla="*/ 1 h 87"/>
                <a:gd name="T68" fmla="*/ 1 w 44"/>
                <a:gd name="T69" fmla="*/ 1 h 87"/>
                <a:gd name="T70" fmla="*/ 1 w 44"/>
                <a:gd name="T71" fmla="*/ 1 h 87"/>
                <a:gd name="T72" fmla="*/ 1 w 44"/>
                <a:gd name="T73" fmla="*/ 1 h 87"/>
                <a:gd name="T74" fmla="*/ 1 w 44"/>
                <a:gd name="T75" fmla="*/ 0 h 87"/>
                <a:gd name="T76" fmla="*/ 1 w 44"/>
                <a:gd name="T77" fmla="*/ 0 h 87"/>
                <a:gd name="T78" fmla="*/ 1 w 44"/>
                <a:gd name="T79" fmla="*/ 0 h 87"/>
                <a:gd name="T80" fmla="*/ 1 w 44"/>
                <a:gd name="T81" fmla="*/ 1 h 87"/>
                <a:gd name="T82" fmla="*/ 1 w 44"/>
                <a:gd name="T83" fmla="*/ 1 h 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87">
                  <a:moveTo>
                    <a:pt x="15" y="3"/>
                  </a:moveTo>
                  <a:lnTo>
                    <a:pt x="12" y="5"/>
                  </a:lnTo>
                  <a:lnTo>
                    <a:pt x="8" y="8"/>
                  </a:lnTo>
                  <a:lnTo>
                    <a:pt x="5" y="14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2" y="67"/>
                  </a:lnTo>
                  <a:lnTo>
                    <a:pt x="5" y="73"/>
                  </a:lnTo>
                  <a:lnTo>
                    <a:pt x="9" y="80"/>
                  </a:lnTo>
                  <a:lnTo>
                    <a:pt x="11" y="82"/>
                  </a:lnTo>
                  <a:lnTo>
                    <a:pt x="13" y="84"/>
                  </a:lnTo>
                  <a:lnTo>
                    <a:pt x="16" y="85"/>
                  </a:lnTo>
                  <a:lnTo>
                    <a:pt x="19" y="87"/>
                  </a:lnTo>
                  <a:lnTo>
                    <a:pt x="23" y="87"/>
                  </a:lnTo>
                  <a:lnTo>
                    <a:pt x="26" y="85"/>
                  </a:lnTo>
                  <a:lnTo>
                    <a:pt x="29" y="84"/>
                  </a:lnTo>
                  <a:lnTo>
                    <a:pt x="31" y="81"/>
                  </a:lnTo>
                  <a:lnTo>
                    <a:pt x="35" y="77"/>
                  </a:lnTo>
                  <a:lnTo>
                    <a:pt x="38" y="73"/>
                  </a:lnTo>
                  <a:lnTo>
                    <a:pt x="40" y="67"/>
                  </a:lnTo>
                  <a:lnTo>
                    <a:pt x="42" y="59"/>
                  </a:lnTo>
                  <a:lnTo>
                    <a:pt x="44" y="51"/>
                  </a:lnTo>
                  <a:lnTo>
                    <a:pt x="44" y="43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2" y="23"/>
                  </a:lnTo>
                  <a:lnTo>
                    <a:pt x="41" y="19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7" name="Freeform 1489"/>
            <p:cNvSpPr>
              <a:spLocks/>
            </p:cNvSpPr>
            <p:nvPr userDrawn="1"/>
          </p:nvSpPr>
          <p:spPr bwMode="auto">
            <a:xfrm>
              <a:off x="3029" y="1093"/>
              <a:ext cx="26" cy="50"/>
            </a:xfrm>
            <a:custGeom>
              <a:avLst/>
              <a:gdLst>
                <a:gd name="T0" fmla="*/ 1 w 52"/>
                <a:gd name="T1" fmla="*/ 1 h 99"/>
                <a:gd name="T2" fmla="*/ 1 w 52"/>
                <a:gd name="T3" fmla="*/ 1 h 99"/>
                <a:gd name="T4" fmla="*/ 1 w 52"/>
                <a:gd name="T5" fmla="*/ 1 h 99"/>
                <a:gd name="T6" fmla="*/ 1 w 52"/>
                <a:gd name="T7" fmla="*/ 1 h 99"/>
                <a:gd name="T8" fmla="*/ 1 w 52"/>
                <a:gd name="T9" fmla="*/ 1 h 99"/>
                <a:gd name="T10" fmla="*/ 1 w 52"/>
                <a:gd name="T11" fmla="*/ 1 h 99"/>
                <a:gd name="T12" fmla="*/ 0 w 52"/>
                <a:gd name="T13" fmla="*/ 1 h 99"/>
                <a:gd name="T14" fmla="*/ 0 w 52"/>
                <a:gd name="T15" fmla="*/ 1 h 99"/>
                <a:gd name="T16" fmla="*/ 0 w 52"/>
                <a:gd name="T17" fmla="*/ 1 h 99"/>
                <a:gd name="T18" fmla="*/ 1 w 52"/>
                <a:gd name="T19" fmla="*/ 1 h 99"/>
                <a:gd name="T20" fmla="*/ 1 w 52"/>
                <a:gd name="T21" fmla="*/ 1 h 99"/>
                <a:gd name="T22" fmla="*/ 1 w 52"/>
                <a:gd name="T23" fmla="*/ 1 h 99"/>
                <a:gd name="T24" fmla="*/ 1 w 52"/>
                <a:gd name="T25" fmla="*/ 1 h 99"/>
                <a:gd name="T26" fmla="*/ 1 w 52"/>
                <a:gd name="T27" fmla="*/ 1 h 99"/>
                <a:gd name="T28" fmla="*/ 1 w 52"/>
                <a:gd name="T29" fmla="*/ 1 h 99"/>
                <a:gd name="T30" fmla="*/ 1 w 52"/>
                <a:gd name="T31" fmla="*/ 1 h 99"/>
                <a:gd name="T32" fmla="*/ 1 w 52"/>
                <a:gd name="T33" fmla="*/ 1 h 99"/>
                <a:gd name="T34" fmla="*/ 1 w 52"/>
                <a:gd name="T35" fmla="*/ 1 h 99"/>
                <a:gd name="T36" fmla="*/ 1 w 52"/>
                <a:gd name="T37" fmla="*/ 1 h 99"/>
                <a:gd name="T38" fmla="*/ 1 w 52"/>
                <a:gd name="T39" fmla="*/ 1 h 99"/>
                <a:gd name="T40" fmla="*/ 1 w 52"/>
                <a:gd name="T41" fmla="*/ 1 h 99"/>
                <a:gd name="T42" fmla="*/ 1 w 52"/>
                <a:gd name="T43" fmla="*/ 1 h 99"/>
                <a:gd name="T44" fmla="*/ 1 w 52"/>
                <a:gd name="T45" fmla="*/ 1 h 99"/>
                <a:gd name="T46" fmla="*/ 1 w 52"/>
                <a:gd name="T47" fmla="*/ 1 h 99"/>
                <a:gd name="T48" fmla="*/ 1 w 52"/>
                <a:gd name="T49" fmla="*/ 1 h 99"/>
                <a:gd name="T50" fmla="*/ 1 w 52"/>
                <a:gd name="T51" fmla="*/ 1 h 99"/>
                <a:gd name="T52" fmla="*/ 1 w 52"/>
                <a:gd name="T53" fmla="*/ 1 h 99"/>
                <a:gd name="T54" fmla="*/ 1 w 52"/>
                <a:gd name="T55" fmla="*/ 1 h 99"/>
                <a:gd name="T56" fmla="*/ 1 w 52"/>
                <a:gd name="T57" fmla="*/ 1 h 99"/>
                <a:gd name="T58" fmla="*/ 1 w 52"/>
                <a:gd name="T59" fmla="*/ 1 h 99"/>
                <a:gd name="T60" fmla="*/ 1 w 52"/>
                <a:gd name="T61" fmla="*/ 1 h 99"/>
                <a:gd name="T62" fmla="*/ 1 w 52"/>
                <a:gd name="T63" fmla="*/ 1 h 99"/>
                <a:gd name="T64" fmla="*/ 1 w 52"/>
                <a:gd name="T65" fmla="*/ 1 h 99"/>
                <a:gd name="T66" fmla="*/ 1 w 52"/>
                <a:gd name="T67" fmla="*/ 1 h 99"/>
                <a:gd name="T68" fmla="*/ 1 w 52"/>
                <a:gd name="T69" fmla="*/ 1 h 99"/>
                <a:gd name="T70" fmla="*/ 1 w 52"/>
                <a:gd name="T71" fmla="*/ 1 h 99"/>
                <a:gd name="T72" fmla="*/ 1 w 52"/>
                <a:gd name="T73" fmla="*/ 0 h 99"/>
                <a:gd name="T74" fmla="*/ 1 w 52"/>
                <a:gd name="T75" fmla="*/ 0 h 99"/>
                <a:gd name="T76" fmla="*/ 1 w 52"/>
                <a:gd name="T77" fmla="*/ 0 h 99"/>
                <a:gd name="T78" fmla="*/ 1 w 52"/>
                <a:gd name="T79" fmla="*/ 1 h 99"/>
                <a:gd name="T80" fmla="*/ 1 w 52"/>
                <a:gd name="T81" fmla="*/ 1 h 99"/>
                <a:gd name="T82" fmla="*/ 1 w 52"/>
                <a:gd name="T83" fmla="*/ 1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2" h="99">
                  <a:moveTo>
                    <a:pt x="17" y="6"/>
                  </a:moveTo>
                  <a:lnTo>
                    <a:pt x="13" y="10"/>
                  </a:lnTo>
                  <a:lnTo>
                    <a:pt x="11" y="14"/>
                  </a:lnTo>
                  <a:lnTo>
                    <a:pt x="8" y="20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1" y="73"/>
                  </a:lnTo>
                  <a:lnTo>
                    <a:pt x="2" y="82"/>
                  </a:lnTo>
                  <a:lnTo>
                    <a:pt x="4" y="84"/>
                  </a:lnTo>
                  <a:lnTo>
                    <a:pt x="6" y="88"/>
                  </a:lnTo>
                  <a:lnTo>
                    <a:pt x="9" y="94"/>
                  </a:lnTo>
                  <a:lnTo>
                    <a:pt x="12" y="97"/>
                  </a:lnTo>
                  <a:lnTo>
                    <a:pt x="15" y="98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7" y="99"/>
                  </a:lnTo>
                  <a:lnTo>
                    <a:pt x="30" y="98"/>
                  </a:lnTo>
                  <a:lnTo>
                    <a:pt x="33" y="95"/>
                  </a:lnTo>
                  <a:lnTo>
                    <a:pt x="37" y="91"/>
                  </a:lnTo>
                  <a:lnTo>
                    <a:pt x="41" y="87"/>
                  </a:lnTo>
                  <a:lnTo>
                    <a:pt x="44" y="82"/>
                  </a:lnTo>
                  <a:lnTo>
                    <a:pt x="46" y="75"/>
                  </a:lnTo>
                  <a:lnTo>
                    <a:pt x="49" y="65"/>
                  </a:lnTo>
                  <a:lnTo>
                    <a:pt x="50" y="55"/>
                  </a:lnTo>
                  <a:lnTo>
                    <a:pt x="52" y="46"/>
                  </a:lnTo>
                  <a:lnTo>
                    <a:pt x="52" y="36"/>
                  </a:lnTo>
                  <a:lnTo>
                    <a:pt x="50" y="28"/>
                  </a:lnTo>
                  <a:lnTo>
                    <a:pt x="48" y="20"/>
                  </a:lnTo>
                  <a:lnTo>
                    <a:pt x="46" y="16"/>
                  </a:lnTo>
                  <a:lnTo>
                    <a:pt x="45" y="13"/>
                  </a:lnTo>
                  <a:lnTo>
                    <a:pt x="41" y="6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2"/>
                  </a:lnTo>
                  <a:lnTo>
                    <a:pt x="20" y="3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8" name="Freeform 1490"/>
            <p:cNvSpPr>
              <a:spLocks/>
            </p:cNvSpPr>
            <p:nvPr userDrawn="1"/>
          </p:nvSpPr>
          <p:spPr bwMode="auto">
            <a:xfrm>
              <a:off x="2977" y="1240"/>
              <a:ext cx="24" cy="48"/>
            </a:xfrm>
            <a:custGeom>
              <a:avLst/>
              <a:gdLst>
                <a:gd name="T0" fmla="*/ 0 w 50"/>
                <a:gd name="T1" fmla="*/ 1 h 95"/>
                <a:gd name="T2" fmla="*/ 0 w 50"/>
                <a:gd name="T3" fmla="*/ 1 h 95"/>
                <a:gd name="T4" fmla="*/ 0 w 50"/>
                <a:gd name="T5" fmla="*/ 1 h 95"/>
                <a:gd name="T6" fmla="*/ 0 w 50"/>
                <a:gd name="T7" fmla="*/ 1 h 95"/>
                <a:gd name="T8" fmla="*/ 0 w 50"/>
                <a:gd name="T9" fmla="*/ 1 h 95"/>
                <a:gd name="T10" fmla="*/ 0 w 50"/>
                <a:gd name="T11" fmla="*/ 1 h 95"/>
                <a:gd name="T12" fmla="*/ 0 w 50"/>
                <a:gd name="T13" fmla="*/ 1 h 95"/>
                <a:gd name="T14" fmla="*/ 0 w 50"/>
                <a:gd name="T15" fmla="*/ 1 h 95"/>
                <a:gd name="T16" fmla="*/ 0 w 50"/>
                <a:gd name="T17" fmla="*/ 1 h 95"/>
                <a:gd name="T18" fmla="*/ 0 w 50"/>
                <a:gd name="T19" fmla="*/ 1 h 95"/>
                <a:gd name="T20" fmla="*/ 0 w 50"/>
                <a:gd name="T21" fmla="*/ 1 h 95"/>
                <a:gd name="T22" fmla="*/ 0 w 50"/>
                <a:gd name="T23" fmla="*/ 1 h 95"/>
                <a:gd name="T24" fmla="*/ 0 w 50"/>
                <a:gd name="T25" fmla="*/ 1 h 95"/>
                <a:gd name="T26" fmla="*/ 0 w 50"/>
                <a:gd name="T27" fmla="*/ 1 h 95"/>
                <a:gd name="T28" fmla="*/ 0 w 50"/>
                <a:gd name="T29" fmla="*/ 1 h 95"/>
                <a:gd name="T30" fmla="*/ 0 w 50"/>
                <a:gd name="T31" fmla="*/ 1 h 95"/>
                <a:gd name="T32" fmla="*/ 0 w 50"/>
                <a:gd name="T33" fmla="*/ 1 h 95"/>
                <a:gd name="T34" fmla="*/ 0 w 50"/>
                <a:gd name="T35" fmla="*/ 1 h 95"/>
                <a:gd name="T36" fmla="*/ 0 w 50"/>
                <a:gd name="T37" fmla="*/ 1 h 95"/>
                <a:gd name="T38" fmla="*/ 0 w 50"/>
                <a:gd name="T39" fmla="*/ 1 h 95"/>
                <a:gd name="T40" fmla="*/ 0 w 50"/>
                <a:gd name="T41" fmla="*/ 1 h 95"/>
                <a:gd name="T42" fmla="*/ 0 w 50"/>
                <a:gd name="T43" fmla="*/ 1 h 95"/>
                <a:gd name="T44" fmla="*/ 0 w 50"/>
                <a:gd name="T45" fmla="*/ 1 h 95"/>
                <a:gd name="T46" fmla="*/ 0 w 50"/>
                <a:gd name="T47" fmla="*/ 1 h 95"/>
                <a:gd name="T48" fmla="*/ 0 w 50"/>
                <a:gd name="T49" fmla="*/ 1 h 95"/>
                <a:gd name="T50" fmla="*/ 0 w 50"/>
                <a:gd name="T51" fmla="*/ 1 h 95"/>
                <a:gd name="T52" fmla="*/ 0 w 50"/>
                <a:gd name="T53" fmla="*/ 1 h 95"/>
                <a:gd name="T54" fmla="*/ 0 w 50"/>
                <a:gd name="T55" fmla="*/ 1 h 95"/>
                <a:gd name="T56" fmla="*/ 0 w 50"/>
                <a:gd name="T57" fmla="*/ 1 h 95"/>
                <a:gd name="T58" fmla="*/ 0 w 50"/>
                <a:gd name="T59" fmla="*/ 1 h 95"/>
                <a:gd name="T60" fmla="*/ 0 w 50"/>
                <a:gd name="T61" fmla="*/ 1 h 95"/>
                <a:gd name="T62" fmla="*/ 0 w 50"/>
                <a:gd name="T63" fmla="*/ 1 h 95"/>
                <a:gd name="T64" fmla="*/ 0 w 50"/>
                <a:gd name="T65" fmla="*/ 1 h 95"/>
                <a:gd name="T66" fmla="*/ 0 w 50"/>
                <a:gd name="T67" fmla="*/ 1 h 95"/>
                <a:gd name="T68" fmla="*/ 0 w 50"/>
                <a:gd name="T69" fmla="*/ 1 h 95"/>
                <a:gd name="T70" fmla="*/ 0 w 50"/>
                <a:gd name="T71" fmla="*/ 0 h 95"/>
                <a:gd name="T72" fmla="*/ 0 w 50"/>
                <a:gd name="T73" fmla="*/ 0 h 95"/>
                <a:gd name="T74" fmla="*/ 0 w 50"/>
                <a:gd name="T75" fmla="*/ 1 h 95"/>
                <a:gd name="T76" fmla="*/ 0 w 50"/>
                <a:gd name="T77" fmla="*/ 1 h 95"/>
                <a:gd name="T78" fmla="*/ 0 w 50"/>
                <a:gd name="T79" fmla="*/ 1 h 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0" h="95">
                  <a:moveTo>
                    <a:pt x="18" y="4"/>
                  </a:moveTo>
                  <a:lnTo>
                    <a:pt x="14" y="8"/>
                  </a:lnTo>
                  <a:lnTo>
                    <a:pt x="11" y="12"/>
                  </a:lnTo>
                  <a:lnTo>
                    <a:pt x="8" y="18"/>
                  </a:lnTo>
                  <a:lnTo>
                    <a:pt x="6" y="24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1" y="68"/>
                  </a:lnTo>
                  <a:lnTo>
                    <a:pt x="3" y="73"/>
                  </a:lnTo>
                  <a:lnTo>
                    <a:pt x="4" y="75"/>
                  </a:lnTo>
                  <a:lnTo>
                    <a:pt x="7" y="82"/>
                  </a:lnTo>
                  <a:lnTo>
                    <a:pt x="11" y="89"/>
                  </a:lnTo>
                  <a:lnTo>
                    <a:pt x="12" y="90"/>
                  </a:lnTo>
                  <a:lnTo>
                    <a:pt x="15" y="93"/>
                  </a:lnTo>
                  <a:lnTo>
                    <a:pt x="21" y="95"/>
                  </a:lnTo>
                  <a:lnTo>
                    <a:pt x="25" y="95"/>
                  </a:lnTo>
                  <a:lnTo>
                    <a:pt x="28" y="95"/>
                  </a:lnTo>
                  <a:lnTo>
                    <a:pt x="33" y="92"/>
                  </a:lnTo>
                  <a:lnTo>
                    <a:pt x="36" y="88"/>
                  </a:lnTo>
                  <a:lnTo>
                    <a:pt x="40" y="84"/>
                  </a:lnTo>
                  <a:lnTo>
                    <a:pt x="43" y="78"/>
                  </a:lnTo>
                  <a:lnTo>
                    <a:pt x="45" y="71"/>
                  </a:lnTo>
                  <a:lnTo>
                    <a:pt x="48" y="63"/>
                  </a:lnTo>
                  <a:lnTo>
                    <a:pt x="50" y="53"/>
                  </a:lnTo>
                  <a:lnTo>
                    <a:pt x="50" y="45"/>
                  </a:lnTo>
                  <a:lnTo>
                    <a:pt x="50" y="35"/>
                  </a:lnTo>
                  <a:lnTo>
                    <a:pt x="48" y="27"/>
                  </a:lnTo>
                  <a:lnTo>
                    <a:pt x="47" y="19"/>
                  </a:lnTo>
                  <a:lnTo>
                    <a:pt x="44" y="12"/>
                  </a:lnTo>
                  <a:lnTo>
                    <a:pt x="40" y="7"/>
                  </a:lnTo>
                  <a:lnTo>
                    <a:pt x="37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1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29" name="Freeform 1491"/>
            <p:cNvSpPr>
              <a:spLocks/>
            </p:cNvSpPr>
            <p:nvPr userDrawn="1"/>
          </p:nvSpPr>
          <p:spPr bwMode="auto">
            <a:xfrm>
              <a:off x="2905" y="1445"/>
              <a:ext cx="23" cy="44"/>
            </a:xfrm>
            <a:custGeom>
              <a:avLst/>
              <a:gdLst>
                <a:gd name="T0" fmla="*/ 1 w 45"/>
                <a:gd name="T1" fmla="*/ 1 h 88"/>
                <a:gd name="T2" fmla="*/ 1 w 45"/>
                <a:gd name="T3" fmla="*/ 1 h 88"/>
                <a:gd name="T4" fmla="*/ 1 w 45"/>
                <a:gd name="T5" fmla="*/ 1 h 88"/>
                <a:gd name="T6" fmla="*/ 1 w 45"/>
                <a:gd name="T7" fmla="*/ 1 h 88"/>
                <a:gd name="T8" fmla="*/ 1 w 45"/>
                <a:gd name="T9" fmla="*/ 1 h 88"/>
                <a:gd name="T10" fmla="*/ 1 w 45"/>
                <a:gd name="T11" fmla="*/ 1 h 88"/>
                <a:gd name="T12" fmla="*/ 0 w 45"/>
                <a:gd name="T13" fmla="*/ 1 h 88"/>
                <a:gd name="T14" fmla="*/ 0 w 45"/>
                <a:gd name="T15" fmla="*/ 1 h 88"/>
                <a:gd name="T16" fmla="*/ 0 w 45"/>
                <a:gd name="T17" fmla="*/ 1 h 88"/>
                <a:gd name="T18" fmla="*/ 1 w 45"/>
                <a:gd name="T19" fmla="*/ 1 h 88"/>
                <a:gd name="T20" fmla="*/ 1 w 45"/>
                <a:gd name="T21" fmla="*/ 1 h 88"/>
                <a:gd name="T22" fmla="*/ 1 w 45"/>
                <a:gd name="T23" fmla="*/ 1 h 88"/>
                <a:gd name="T24" fmla="*/ 1 w 45"/>
                <a:gd name="T25" fmla="*/ 1 h 88"/>
                <a:gd name="T26" fmla="*/ 1 w 45"/>
                <a:gd name="T27" fmla="*/ 1 h 88"/>
                <a:gd name="T28" fmla="*/ 1 w 45"/>
                <a:gd name="T29" fmla="*/ 1 h 88"/>
                <a:gd name="T30" fmla="*/ 1 w 45"/>
                <a:gd name="T31" fmla="*/ 1 h 88"/>
                <a:gd name="T32" fmla="*/ 1 w 45"/>
                <a:gd name="T33" fmla="*/ 1 h 88"/>
                <a:gd name="T34" fmla="*/ 1 w 45"/>
                <a:gd name="T35" fmla="*/ 1 h 88"/>
                <a:gd name="T36" fmla="*/ 1 w 45"/>
                <a:gd name="T37" fmla="*/ 1 h 88"/>
                <a:gd name="T38" fmla="*/ 1 w 45"/>
                <a:gd name="T39" fmla="*/ 1 h 88"/>
                <a:gd name="T40" fmla="*/ 1 w 45"/>
                <a:gd name="T41" fmla="*/ 1 h 88"/>
                <a:gd name="T42" fmla="*/ 1 w 45"/>
                <a:gd name="T43" fmla="*/ 1 h 88"/>
                <a:gd name="T44" fmla="*/ 1 w 45"/>
                <a:gd name="T45" fmla="*/ 1 h 88"/>
                <a:gd name="T46" fmla="*/ 1 w 45"/>
                <a:gd name="T47" fmla="*/ 1 h 88"/>
                <a:gd name="T48" fmla="*/ 1 w 45"/>
                <a:gd name="T49" fmla="*/ 1 h 88"/>
                <a:gd name="T50" fmla="*/ 1 w 45"/>
                <a:gd name="T51" fmla="*/ 1 h 88"/>
                <a:gd name="T52" fmla="*/ 1 w 45"/>
                <a:gd name="T53" fmla="*/ 1 h 88"/>
                <a:gd name="T54" fmla="*/ 1 w 45"/>
                <a:gd name="T55" fmla="*/ 1 h 88"/>
                <a:gd name="T56" fmla="*/ 1 w 45"/>
                <a:gd name="T57" fmla="*/ 1 h 88"/>
                <a:gd name="T58" fmla="*/ 1 w 45"/>
                <a:gd name="T59" fmla="*/ 1 h 88"/>
                <a:gd name="T60" fmla="*/ 1 w 45"/>
                <a:gd name="T61" fmla="*/ 1 h 88"/>
                <a:gd name="T62" fmla="*/ 1 w 45"/>
                <a:gd name="T63" fmla="*/ 1 h 88"/>
                <a:gd name="T64" fmla="*/ 1 w 45"/>
                <a:gd name="T65" fmla="*/ 1 h 88"/>
                <a:gd name="T66" fmla="*/ 1 w 45"/>
                <a:gd name="T67" fmla="*/ 1 h 88"/>
                <a:gd name="T68" fmla="*/ 1 w 45"/>
                <a:gd name="T69" fmla="*/ 1 h 88"/>
                <a:gd name="T70" fmla="*/ 1 w 45"/>
                <a:gd name="T71" fmla="*/ 1 h 88"/>
                <a:gd name="T72" fmla="*/ 1 w 45"/>
                <a:gd name="T73" fmla="*/ 1 h 88"/>
                <a:gd name="T74" fmla="*/ 1 w 45"/>
                <a:gd name="T75" fmla="*/ 0 h 88"/>
                <a:gd name="T76" fmla="*/ 1 w 45"/>
                <a:gd name="T77" fmla="*/ 0 h 88"/>
                <a:gd name="T78" fmla="*/ 1 w 45"/>
                <a:gd name="T79" fmla="*/ 0 h 88"/>
                <a:gd name="T80" fmla="*/ 1 w 45"/>
                <a:gd name="T81" fmla="*/ 1 h 88"/>
                <a:gd name="T82" fmla="*/ 1 w 45"/>
                <a:gd name="T83" fmla="*/ 1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88">
                  <a:moveTo>
                    <a:pt x="15" y="3"/>
                  </a:moveTo>
                  <a:lnTo>
                    <a:pt x="12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1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1" y="66"/>
                  </a:lnTo>
                  <a:lnTo>
                    <a:pt x="3" y="69"/>
                  </a:lnTo>
                  <a:lnTo>
                    <a:pt x="6" y="76"/>
                  </a:lnTo>
                  <a:lnTo>
                    <a:pt x="8" y="81"/>
                  </a:lnTo>
                  <a:lnTo>
                    <a:pt x="11" y="84"/>
                  </a:lnTo>
                  <a:lnTo>
                    <a:pt x="14" y="87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8" y="87"/>
                  </a:lnTo>
                  <a:lnTo>
                    <a:pt x="29" y="85"/>
                  </a:lnTo>
                  <a:lnTo>
                    <a:pt x="33" y="83"/>
                  </a:lnTo>
                  <a:lnTo>
                    <a:pt x="36" y="78"/>
                  </a:lnTo>
                  <a:lnTo>
                    <a:pt x="39" y="74"/>
                  </a:lnTo>
                  <a:lnTo>
                    <a:pt x="41" y="69"/>
                  </a:lnTo>
                  <a:lnTo>
                    <a:pt x="43" y="61"/>
                  </a:lnTo>
                  <a:lnTo>
                    <a:pt x="45" y="52"/>
                  </a:lnTo>
                  <a:lnTo>
                    <a:pt x="45" y="44"/>
                  </a:lnTo>
                  <a:lnTo>
                    <a:pt x="45" y="34"/>
                  </a:lnTo>
                  <a:lnTo>
                    <a:pt x="44" y="26"/>
                  </a:lnTo>
                  <a:lnTo>
                    <a:pt x="43" y="23"/>
                  </a:lnTo>
                  <a:lnTo>
                    <a:pt x="43" y="19"/>
                  </a:lnTo>
                  <a:lnTo>
                    <a:pt x="40" y="12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0" name="Freeform 1492"/>
            <p:cNvSpPr>
              <a:spLocks/>
            </p:cNvSpPr>
            <p:nvPr userDrawn="1"/>
          </p:nvSpPr>
          <p:spPr bwMode="auto">
            <a:xfrm>
              <a:off x="3580" y="2149"/>
              <a:ext cx="37" cy="53"/>
            </a:xfrm>
            <a:custGeom>
              <a:avLst/>
              <a:gdLst>
                <a:gd name="T0" fmla="*/ 0 w 76"/>
                <a:gd name="T1" fmla="*/ 1 h 106"/>
                <a:gd name="T2" fmla="*/ 0 w 76"/>
                <a:gd name="T3" fmla="*/ 1 h 106"/>
                <a:gd name="T4" fmla="*/ 0 w 76"/>
                <a:gd name="T5" fmla="*/ 1 h 106"/>
                <a:gd name="T6" fmla="*/ 0 w 76"/>
                <a:gd name="T7" fmla="*/ 1 h 106"/>
                <a:gd name="T8" fmla="*/ 0 w 76"/>
                <a:gd name="T9" fmla="*/ 1 h 106"/>
                <a:gd name="T10" fmla="*/ 0 w 76"/>
                <a:gd name="T11" fmla="*/ 1 h 106"/>
                <a:gd name="T12" fmla="*/ 0 w 76"/>
                <a:gd name="T13" fmla="*/ 1 h 106"/>
                <a:gd name="T14" fmla="*/ 0 w 76"/>
                <a:gd name="T15" fmla="*/ 1 h 106"/>
                <a:gd name="T16" fmla="*/ 0 w 76"/>
                <a:gd name="T17" fmla="*/ 1 h 106"/>
                <a:gd name="T18" fmla="*/ 0 w 76"/>
                <a:gd name="T19" fmla="*/ 1 h 106"/>
                <a:gd name="T20" fmla="*/ 0 w 76"/>
                <a:gd name="T21" fmla="*/ 1 h 106"/>
                <a:gd name="T22" fmla="*/ 0 w 76"/>
                <a:gd name="T23" fmla="*/ 1 h 106"/>
                <a:gd name="T24" fmla="*/ 0 w 76"/>
                <a:gd name="T25" fmla="*/ 1 h 106"/>
                <a:gd name="T26" fmla="*/ 0 w 76"/>
                <a:gd name="T27" fmla="*/ 1 h 106"/>
                <a:gd name="T28" fmla="*/ 0 w 76"/>
                <a:gd name="T29" fmla="*/ 1 h 106"/>
                <a:gd name="T30" fmla="*/ 0 w 76"/>
                <a:gd name="T31" fmla="*/ 1 h 106"/>
                <a:gd name="T32" fmla="*/ 0 w 76"/>
                <a:gd name="T33" fmla="*/ 1 h 106"/>
                <a:gd name="T34" fmla="*/ 0 w 76"/>
                <a:gd name="T35" fmla="*/ 1 h 106"/>
                <a:gd name="T36" fmla="*/ 0 w 76"/>
                <a:gd name="T37" fmla="*/ 1 h 106"/>
                <a:gd name="T38" fmla="*/ 0 w 76"/>
                <a:gd name="T39" fmla="*/ 1 h 106"/>
                <a:gd name="T40" fmla="*/ 0 w 76"/>
                <a:gd name="T41" fmla="*/ 1 h 106"/>
                <a:gd name="T42" fmla="*/ 0 w 76"/>
                <a:gd name="T43" fmla="*/ 1 h 106"/>
                <a:gd name="T44" fmla="*/ 0 w 76"/>
                <a:gd name="T45" fmla="*/ 1 h 106"/>
                <a:gd name="T46" fmla="*/ 0 w 76"/>
                <a:gd name="T47" fmla="*/ 1 h 106"/>
                <a:gd name="T48" fmla="*/ 0 w 76"/>
                <a:gd name="T49" fmla="*/ 1 h 106"/>
                <a:gd name="T50" fmla="*/ 0 w 76"/>
                <a:gd name="T51" fmla="*/ 1 h 106"/>
                <a:gd name="T52" fmla="*/ 0 w 76"/>
                <a:gd name="T53" fmla="*/ 1 h 106"/>
                <a:gd name="T54" fmla="*/ 0 w 76"/>
                <a:gd name="T55" fmla="*/ 1 h 106"/>
                <a:gd name="T56" fmla="*/ 0 w 76"/>
                <a:gd name="T57" fmla="*/ 1 h 106"/>
                <a:gd name="T58" fmla="*/ 0 w 76"/>
                <a:gd name="T59" fmla="*/ 1 h 106"/>
                <a:gd name="T60" fmla="*/ 0 w 76"/>
                <a:gd name="T61" fmla="*/ 1 h 106"/>
                <a:gd name="T62" fmla="*/ 0 w 76"/>
                <a:gd name="T63" fmla="*/ 1 h 106"/>
                <a:gd name="T64" fmla="*/ 0 w 76"/>
                <a:gd name="T65" fmla="*/ 1 h 106"/>
                <a:gd name="T66" fmla="*/ 0 w 76"/>
                <a:gd name="T67" fmla="*/ 1 h 106"/>
                <a:gd name="T68" fmla="*/ 0 w 76"/>
                <a:gd name="T69" fmla="*/ 1 h 106"/>
                <a:gd name="T70" fmla="*/ 0 w 76"/>
                <a:gd name="T71" fmla="*/ 1 h 106"/>
                <a:gd name="T72" fmla="*/ 0 w 76"/>
                <a:gd name="T73" fmla="*/ 1 h 106"/>
                <a:gd name="T74" fmla="*/ 0 w 76"/>
                <a:gd name="T75" fmla="*/ 1 h 106"/>
                <a:gd name="T76" fmla="*/ 0 w 76"/>
                <a:gd name="T77" fmla="*/ 1 h 106"/>
                <a:gd name="T78" fmla="*/ 0 w 76"/>
                <a:gd name="T79" fmla="*/ 1 h 106"/>
                <a:gd name="T80" fmla="*/ 0 w 76"/>
                <a:gd name="T81" fmla="*/ 1 h 106"/>
                <a:gd name="T82" fmla="*/ 0 w 76"/>
                <a:gd name="T83" fmla="*/ 0 h 106"/>
                <a:gd name="T84" fmla="*/ 0 w 76"/>
                <a:gd name="T85" fmla="*/ 0 h 106"/>
                <a:gd name="T86" fmla="*/ 0 w 76"/>
                <a:gd name="T87" fmla="*/ 1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" h="106">
                  <a:moveTo>
                    <a:pt x="29" y="2"/>
                  </a:moveTo>
                  <a:lnTo>
                    <a:pt x="24" y="3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0" y="17"/>
                  </a:lnTo>
                  <a:lnTo>
                    <a:pt x="7" y="21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5"/>
                  </a:lnTo>
                  <a:lnTo>
                    <a:pt x="3" y="71"/>
                  </a:lnTo>
                  <a:lnTo>
                    <a:pt x="4" y="75"/>
                  </a:lnTo>
                  <a:lnTo>
                    <a:pt x="8" y="84"/>
                  </a:lnTo>
                  <a:lnTo>
                    <a:pt x="14" y="91"/>
                  </a:lnTo>
                  <a:lnTo>
                    <a:pt x="17" y="95"/>
                  </a:lnTo>
                  <a:lnTo>
                    <a:pt x="21" y="99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47" y="105"/>
                  </a:lnTo>
                  <a:lnTo>
                    <a:pt x="52" y="104"/>
                  </a:lnTo>
                  <a:lnTo>
                    <a:pt x="58" y="99"/>
                  </a:lnTo>
                  <a:lnTo>
                    <a:pt x="62" y="95"/>
                  </a:lnTo>
                  <a:lnTo>
                    <a:pt x="66" y="90"/>
                  </a:lnTo>
                  <a:lnTo>
                    <a:pt x="72" y="80"/>
                  </a:lnTo>
                  <a:lnTo>
                    <a:pt x="74" y="72"/>
                  </a:lnTo>
                  <a:lnTo>
                    <a:pt x="74" y="66"/>
                  </a:lnTo>
                  <a:lnTo>
                    <a:pt x="76" y="61"/>
                  </a:lnTo>
                  <a:lnTo>
                    <a:pt x="76" y="51"/>
                  </a:lnTo>
                  <a:lnTo>
                    <a:pt x="74" y="42"/>
                  </a:lnTo>
                  <a:lnTo>
                    <a:pt x="73" y="36"/>
                  </a:lnTo>
                  <a:lnTo>
                    <a:pt x="72" y="31"/>
                  </a:lnTo>
                  <a:lnTo>
                    <a:pt x="70" y="27"/>
                  </a:lnTo>
                  <a:lnTo>
                    <a:pt x="68" y="22"/>
                  </a:lnTo>
                  <a:lnTo>
                    <a:pt x="62" y="14"/>
                  </a:lnTo>
                  <a:lnTo>
                    <a:pt x="58" y="10"/>
                  </a:lnTo>
                  <a:lnTo>
                    <a:pt x="55" y="7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1" name="Freeform 1493"/>
            <p:cNvSpPr>
              <a:spLocks/>
            </p:cNvSpPr>
            <p:nvPr userDrawn="1"/>
          </p:nvSpPr>
          <p:spPr bwMode="auto">
            <a:xfrm>
              <a:off x="3513" y="2065"/>
              <a:ext cx="36" cy="53"/>
            </a:xfrm>
            <a:custGeom>
              <a:avLst/>
              <a:gdLst>
                <a:gd name="T0" fmla="*/ 0 w 73"/>
                <a:gd name="T1" fmla="*/ 1 h 104"/>
                <a:gd name="T2" fmla="*/ 0 w 73"/>
                <a:gd name="T3" fmla="*/ 1 h 104"/>
                <a:gd name="T4" fmla="*/ 0 w 73"/>
                <a:gd name="T5" fmla="*/ 1 h 104"/>
                <a:gd name="T6" fmla="*/ 0 w 73"/>
                <a:gd name="T7" fmla="*/ 1 h 104"/>
                <a:gd name="T8" fmla="*/ 0 w 73"/>
                <a:gd name="T9" fmla="*/ 1 h 104"/>
                <a:gd name="T10" fmla="*/ 0 w 73"/>
                <a:gd name="T11" fmla="*/ 1 h 104"/>
                <a:gd name="T12" fmla="*/ 0 w 73"/>
                <a:gd name="T13" fmla="*/ 1 h 104"/>
                <a:gd name="T14" fmla="*/ 0 w 73"/>
                <a:gd name="T15" fmla="*/ 1 h 104"/>
                <a:gd name="T16" fmla="*/ 0 w 73"/>
                <a:gd name="T17" fmla="*/ 1 h 104"/>
                <a:gd name="T18" fmla="*/ 0 w 73"/>
                <a:gd name="T19" fmla="*/ 1 h 104"/>
                <a:gd name="T20" fmla="*/ 0 w 73"/>
                <a:gd name="T21" fmla="*/ 1 h 104"/>
                <a:gd name="T22" fmla="*/ 0 w 73"/>
                <a:gd name="T23" fmla="*/ 1 h 104"/>
                <a:gd name="T24" fmla="*/ 0 w 73"/>
                <a:gd name="T25" fmla="*/ 1 h 104"/>
                <a:gd name="T26" fmla="*/ 0 w 73"/>
                <a:gd name="T27" fmla="*/ 1 h 104"/>
                <a:gd name="T28" fmla="*/ 0 w 73"/>
                <a:gd name="T29" fmla="*/ 1 h 104"/>
                <a:gd name="T30" fmla="*/ 0 w 73"/>
                <a:gd name="T31" fmla="*/ 1 h 104"/>
                <a:gd name="T32" fmla="*/ 0 w 73"/>
                <a:gd name="T33" fmla="*/ 1 h 104"/>
                <a:gd name="T34" fmla="*/ 0 w 73"/>
                <a:gd name="T35" fmla="*/ 1 h 104"/>
                <a:gd name="T36" fmla="*/ 0 w 73"/>
                <a:gd name="T37" fmla="*/ 1 h 104"/>
                <a:gd name="T38" fmla="*/ 0 w 73"/>
                <a:gd name="T39" fmla="*/ 1 h 104"/>
                <a:gd name="T40" fmla="*/ 0 w 73"/>
                <a:gd name="T41" fmla="*/ 1 h 104"/>
                <a:gd name="T42" fmla="*/ 0 w 73"/>
                <a:gd name="T43" fmla="*/ 1 h 104"/>
                <a:gd name="T44" fmla="*/ 0 w 73"/>
                <a:gd name="T45" fmla="*/ 1 h 104"/>
                <a:gd name="T46" fmla="*/ 0 w 73"/>
                <a:gd name="T47" fmla="*/ 1 h 104"/>
                <a:gd name="T48" fmla="*/ 0 w 73"/>
                <a:gd name="T49" fmla="*/ 1 h 104"/>
                <a:gd name="T50" fmla="*/ 0 w 73"/>
                <a:gd name="T51" fmla="*/ 1 h 104"/>
                <a:gd name="T52" fmla="*/ 0 w 73"/>
                <a:gd name="T53" fmla="*/ 1 h 104"/>
                <a:gd name="T54" fmla="*/ 0 w 73"/>
                <a:gd name="T55" fmla="*/ 1 h 104"/>
                <a:gd name="T56" fmla="*/ 0 w 73"/>
                <a:gd name="T57" fmla="*/ 1 h 104"/>
                <a:gd name="T58" fmla="*/ 0 w 73"/>
                <a:gd name="T59" fmla="*/ 1 h 104"/>
                <a:gd name="T60" fmla="*/ 0 w 73"/>
                <a:gd name="T61" fmla="*/ 1 h 104"/>
                <a:gd name="T62" fmla="*/ 0 w 73"/>
                <a:gd name="T63" fmla="*/ 1 h 104"/>
                <a:gd name="T64" fmla="*/ 0 w 73"/>
                <a:gd name="T65" fmla="*/ 1 h 104"/>
                <a:gd name="T66" fmla="*/ 0 w 73"/>
                <a:gd name="T67" fmla="*/ 1 h 104"/>
                <a:gd name="T68" fmla="*/ 0 w 73"/>
                <a:gd name="T69" fmla="*/ 1 h 104"/>
                <a:gd name="T70" fmla="*/ 0 w 73"/>
                <a:gd name="T71" fmla="*/ 1 h 104"/>
                <a:gd name="T72" fmla="*/ 0 w 73"/>
                <a:gd name="T73" fmla="*/ 1 h 104"/>
                <a:gd name="T74" fmla="*/ 0 w 73"/>
                <a:gd name="T75" fmla="*/ 1 h 104"/>
                <a:gd name="T76" fmla="*/ 0 w 73"/>
                <a:gd name="T77" fmla="*/ 1 h 104"/>
                <a:gd name="T78" fmla="*/ 0 w 73"/>
                <a:gd name="T79" fmla="*/ 1 h 104"/>
                <a:gd name="T80" fmla="*/ 0 w 73"/>
                <a:gd name="T81" fmla="*/ 0 h 104"/>
                <a:gd name="T82" fmla="*/ 0 w 73"/>
                <a:gd name="T83" fmla="*/ 0 h 104"/>
                <a:gd name="T84" fmla="*/ 0 w 73"/>
                <a:gd name="T85" fmla="*/ 0 h 104"/>
                <a:gd name="T86" fmla="*/ 0 w 73"/>
                <a:gd name="T87" fmla="*/ 1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" h="104">
                  <a:moveTo>
                    <a:pt x="27" y="1"/>
                  </a:moveTo>
                  <a:lnTo>
                    <a:pt x="22" y="4"/>
                  </a:lnTo>
                  <a:lnTo>
                    <a:pt x="16" y="7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7" y="22"/>
                  </a:lnTo>
                  <a:lnTo>
                    <a:pt x="4" y="26"/>
                  </a:lnTo>
                  <a:lnTo>
                    <a:pt x="1" y="35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2"/>
                  </a:lnTo>
                  <a:lnTo>
                    <a:pt x="11" y="86"/>
                  </a:lnTo>
                  <a:lnTo>
                    <a:pt x="13" y="90"/>
                  </a:lnTo>
                  <a:lnTo>
                    <a:pt x="20" y="97"/>
                  </a:lnTo>
                  <a:lnTo>
                    <a:pt x="24" y="100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7" y="104"/>
                  </a:lnTo>
                  <a:lnTo>
                    <a:pt x="45" y="103"/>
                  </a:lnTo>
                  <a:lnTo>
                    <a:pt x="51" y="100"/>
                  </a:lnTo>
                  <a:lnTo>
                    <a:pt x="55" y="97"/>
                  </a:lnTo>
                  <a:lnTo>
                    <a:pt x="60" y="92"/>
                  </a:lnTo>
                  <a:lnTo>
                    <a:pt x="64" y="86"/>
                  </a:lnTo>
                  <a:lnTo>
                    <a:pt x="66" y="82"/>
                  </a:lnTo>
                  <a:lnTo>
                    <a:pt x="68" y="78"/>
                  </a:lnTo>
                  <a:lnTo>
                    <a:pt x="71" y="68"/>
                  </a:lnTo>
                  <a:lnTo>
                    <a:pt x="73" y="59"/>
                  </a:lnTo>
                  <a:lnTo>
                    <a:pt x="73" y="49"/>
                  </a:lnTo>
                  <a:lnTo>
                    <a:pt x="71" y="38"/>
                  </a:lnTo>
                  <a:lnTo>
                    <a:pt x="70" y="34"/>
                  </a:lnTo>
                  <a:lnTo>
                    <a:pt x="68" y="29"/>
                  </a:lnTo>
                  <a:lnTo>
                    <a:pt x="64" y="20"/>
                  </a:lnTo>
                  <a:lnTo>
                    <a:pt x="62" y="16"/>
                  </a:lnTo>
                  <a:lnTo>
                    <a:pt x="59" y="12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2" name="Freeform 1494"/>
            <p:cNvSpPr>
              <a:spLocks/>
            </p:cNvSpPr>
            <p:nvPr userDrawn="1"/>
          </p:nvSpPr>
          <p:spPr bwMode="auto">
            <a:xfrm>
              <a:off x="3553" y="1996"/>
              <a:ext cx="38" cy="54"/>
            </a:xfrm>
            <a:custGeom>
              <a:avLst/>
              <a:gdLst>
                <a:gd name="T0" fmla="*/ 1 w 74"/>
                <a:gd name="T1" fmla="*/ 1 h 107"/>
                <a:gd name="T2" fmla="*/ 1 w 74"/>
                <a:gd name="T3" fmla="*/ 1 h 107"/>
                <a:gd name="T4" fmla="*/ 1 w 74"/>
                <a:gd name="T5" fmla="*/ 1 h 107"/>
                <a:gd name="T6" fmla="*/ 1 w 74"/>
                <a:gd name="T7" fmla="*/ 1 h 107"/>
                <a:gd name="T8" fmla="*/ 1 w 74"/>
                <a:gd name="T9" fmla="*/ 1 h 107"/>
                <a:gd name="T10" fmla="*/ 1 w 74"/>
                <a:gd name="T11" fmla="*/ 1 h 107"/>
                <a:gd name="T12" fmla="*/ 1 w 74"/>
                <a:gd name="T13" fmla="*/ 1 h 107"/>
                <a:gd name="T14" fmla="*/ 1 w 74"/>
                <a:gd name="T15" fmla="*/ 1 h 107"/>
                <a:gd name="T16" fmla="*/ 0 w 74"/>
                <a:gd name="T17" fmla="*/ 1 h 107"/>
                <a:gd name="T18" fmla="*/ 0 w 74"/>
                <a:gd name="T19" fmla="*/ 1 h 107"/>
                <a:gd name="T20" fmla="*/ 1 w 74"/>
                <a:gd name="T21" fmla="*/ 1 h 107"/>
                <a:gd name="T22" fmla="*/ 1 w 74"/>
                <a:gd name="T23" fmla="*/ 1 h 107"/>
                <a:gd name="T24" fmla="*/ 1 w 74"/>
                <a:gd name="T25" fmla="*/ 1 h 107"/>
                <a:gd name="T26" fmla="*/ 1 w 74"/>
                <a:gd name="T27" fmla="*/ 1 h 107"/>
                <a:gd name="T28" fmla="*/ 1 w 74"/>
                <a:gd name="T29" fmla="*/ 1 h 107"/>
                <a:gd name="T30" fmla="*/ 1 w 74"/>
                <a:gd name="T31" fmla="*/ 1 h 107"/>
                <a:gd name="T32" fmla="*/ 1 w 74"/>
                <a:gd name="T33" fmla="*/ 1 h 107"/>
                <a:gd name="T34" fmla="*/ 1 w 74"/>
                <a:gd name="T35" fmla="*/ 1 h 107"/>
                <a:gd name="T36" fmla="*/ 1 w 74"/>
                <a:gd name="T37" fmla="*/ 1 h 107"/>
                <a:gd name="T38" fmla="*/ 1 w 74"/>
                <a:gd name="T39" fmla="*/ 1 h 107"/>
                <a:gd name="T40" fmla="*/ 1 w 74"/>
                <a:gd name="T41" fmla="*/ 1 h 107"/>
                <a:gd name="T42" fmla="*/ 1 w 74"/>
                <a:gd name="T43" fmla="*/ 1 h 107"/>
                <a:gd name="T44" fmla="*/ 1 w 74"/>
                <a:gd name="T45" fmla="*/ 1 h 107"/>
                <a:gd name="T46" fmla="*/ 1 w 74"/>
                <a:gd name="T47" fmla="*/ 1 h 107"/>
                <a:gd name="T48" fmla="*/ 1 w 74"/>
                <a:gd name="T49" fmla="*/ 1 h 107"/>
                <a:gd name="T50" fmla="*/ 1 w 74"/>
                <a:gd name="T51" fmla="*/ 1 h 107"/>
                <a:gd name="T52" fmla="*/ 1 w 74"/>
                <a:gd name="T53" fmla="*/ 1 h 107"/>
                <a:gd name="T54" fmla="*/ 1 w 74"/>
                <a:gd name="T55" fmla="*/ 1 h 107"/>
                <a:gd name="T56" fmla="*/ 1 w 74"/>
                <a:gd name="T57" fmla="*/ 1 h 107"/>
                <a:gd name="T58" fmla="*/ 1 w 74"/>
                <a:gd name="T59" fmla="*/ 1 h 107"/>
                <a:gd name="T60" fmla="*/ 1 w 74"/>
                <a:gd name="T61" fmla="*/ 1 h 107"/>
                <a:gd name="T62" fmla="*/ 1 w 74"/>
                <a:gd name="T63" fmla="*/ 1 h 107"/>
                <a:gd name="T64" fmla="*/ 1 w 74"/>
                <a:gd name="T65" fmla="*/ 1 h 107"/>
                <a:gd name="T66" fmla="*/ 1 w 74"/>
                <a:gd name="T67" fmla="*/ 1 h 107"/>
                <a:gd name="T68" fmla="*/ 1 w 74"/>
                <a:gd name="T69" fmla="*/ 1 h 107"/>
                <a:gd name="T70" fmla="*/ 1 w 74"/>
                <a:gd name="T71" fmla="*/ 1 h 107"/>
                <a:gd name="T72" fmla="*/ 1 w 74"/>
                <a:gd name="T73" fmla="*/ 1 h 107"/>
                <a:gd name="T74" fmla="*/ 1 w 74"/>
                <a:gd name="T75" fmla="*/ 1 h 107"/>
                <a:gd name="T76" fmla="*/ 1 w 74"/>
                <a:gd name="T77" fmla="*/ 1 h 107"/>
                <a:gd name="T78" fmla="*/ 1 w 74"/>
                <a:gd name="T79" fmla="*/ 1 h 107"/>
                <a:gd name="T80" fmla="*/ 1 w 74"/>
                <a:gd name="T81" fmla="*/ 1 h 107"/>
                <a:gd name="T82" fmla="*/ 1 w 74"/>
                <a:gd name="T83" fmla="*/ 1 h 107"/>
                <a:gd name="T84" fmla="*/ 1 w 74"/>
                <a:gd name="T85" fmla="*/ 0 h 107"/>
                <a:gd name="T86" fmla="*/ 1 w 74"/>
                <a:gd name="T87" fmla="*/ 1 h 107"/>
                <a:gd name="T88" fmla="*/ 1 w 74"/>
                <a:gd name="T89" fmla="*/ 1 h 10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4" h="107">
                  <a:moveTo>
                    <a:pt x="27" y="3"/>
                  </a:moveTo>
                  <a:lnTo>
                    <a:pt x="22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4" y="29"/>
                  </a:lnTo>
                  <a:lnTo>
                    <a:pt x="1" y="3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1" y="67"/>
                  </a:lnTo>
                  <a:lnTo>
                    <a:pt x="3" y="73"/>
                  </a:lnTo>
                  <a:lnTo>
                    <a:pt x="4" y="77"/>
                  </a:lnTo>
                  <a:lnTo>
                    <a:pt x="7" y="86"/>
                  </a:lnTo>
                  <a:lnTo>
                    <a:pt x="12" y="95"/>
                  </a:lnTo>
                  <a:lnTo>
                    <a:pt x="16" y="97"/>
                  </a:lnTo>
                  <a:lnTo>
                    <a:pt x="20" y="102"/>
                  </a:lnTo>
                  <a:lnTo>
                    <a:pt x="25" y="104"/>
                  </a:lnTo>
                  <a:lnTo>
                    <a:pt x="29" y="106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1" y="107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6" y="100"/>
                  </a:lnTo>
                  <a:lnTo>
                    <a:pt x="60" y="95"/>
                  </a:lnTo>
                  <a:lnTo>
                    <a:pt x="66" y="89"/>
                  </a:lnTo>
                  <a:lnTo>
                    <a:pt x="70" y="80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4" y="60"/>
                  </a:lnTo>
                  <a:lnTo>
                    <a:pt x="74" y="49"/>
                  </a:lnTo>
                  <a:lnTo>
                    <a:pt x="73" y="40"/>
                  </a:lnTo>
                  <a:lnTo>
                    <a:pt x="70" y="30"/>
                  </a:lnTo>
                  <a:lnTo>
                    <a:pt x="69" y="26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5" y="1"/>
                  </a:lnTo>
                  <a:lnTo>
                    <a:pt x="41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3" name="Freeform 1495"/>
            <p:cNvSpPr>
              <a:spLocks/>
            </p:cNvSpPr>
            <p:nvPr userDrawn="1"/>
          </p:nvSpPr>
          <p:spPr bwMode="auto">
            <a:xfrm>
              <a:off x="3474" y="2132"/>
              <a:ext cx="35" cy="51"/>
            </a:xfrm>
            <a:custGeom>
              <a:avLst/>
              <a:gdLst>
                <a:gd name="T0" fmla="*/ 1 w 70"/>
                <a:gd name="T1" fmla="*/ 0 h 102"/>
                <a:gd name="T2" fmla="*/ 1 w 70"/>
                <a:gd name="T3" fmla="*/ 1 h 102"/>
                <a:gd name="T4" fmla="*/ 1 w 70"/>
                <a:gd name="T5" fmla="*/ 1 h 102"/>
                <a:gd name="T6" fmla="*/ 1 w 70"/>
                <a:gd name="T7" fmla="*/ 1 h 102"/>
                <a:gd name="T8" fmla="*/ 1 w 70"/>
                <a:gd name="T9" fmla="*/ 1 h 102"/>
                <a:gd name="T10" fmla="*/ 1 w 70"/>
                <a:gd name="T11" fmla="*/ 1 h 102"/>
                <a:gd name="T12" fmla="*/ 1 w 70"/>
                <a:gd name="T13" fmla="*/ 1 h 102"/>
                <a:gd name="T14" fmla="*/ 0 w 70"/>
                <a:gd name="T15" fmla="*/ 1 h 102"/>
                <a:gd name="T16" fmla="*/ 0 w 70"/>
                <a:gd name="T17" fmla="*/ 1 h 102"/>
                <a:gd name="T18" fmla="*/ 1 w 70"/>
                <a:gd name="T19" fmla="*/ 1 h 102"/>
                <a:gd name="T20" fmla="*/ 1 w 70"/>
                <a:gd name="T21" fmla="*/ 1 h 102"/>
                <a:gd name="T22" fmla="*/ 1 w 70"/>
                <a:gd name="T23" fmla="*/ 1 h 102"/>
                <a:gd name="T24" fmla="*/ 1 w 70"/>
                <a:gd name="T25" fmla="*/ 1 h 102"/>
                <a:gd name="T26" fmla="*/ 1 w 70"/>
                <a:gd name="T27" fmla="*/ 1 h 102"/>
                <a:gd name="T28" fmla="*/ 1 w 70"/>
                <a:gd name="T29" fmla="*/ 1 h 102"/>
                <a:gd name="T30" fmla="*/ 1 w 70"/>
                <a:gd name="T31" fmla="*/ 1 h 102"/>
                <a:gd name="T32" fmla="*/ 1 w 70"/>
                <a:gd name="T33" fmla="*/ 1 h 102"/>
                <a:gd name="T34" fmla="*/ 1 w 70"/>
                <a:gd name="T35" fmla="*/ 1 h 102"/>
                <a:gd name="T36" fmla="*/ 1 w 70"/>
                <a:gd name="T37" fmla="*/ 1 h 102"/>
                <a:gd name="T38" fmla="*/ 1 w 70"/>
                <a:gd name="T39" fmla="*/ 1 h 102"/>
                <a:gd name="T40" fmla="*/ 1 w 70"/>
                <a:gd name="T41" fmla="*/ 1 h 102"/>
                <a:gd name="T42" fmla="*/ 1 w 70"/>
                <a:gd name="T43" fmla="*/ 1 h 102"/>
                <a:gd name="T44" fmla="*/ 1 w 70"/>
                <a:gd name="T45" fmla="*/ 1 h 102"/>
                <a:gd name="T46" fmla="*/ 1 w 70"/>
                <a:gd name="T47" fmla="*/ 1 h 102"/>
                <a:gd name="T48" fmla="*/ 1 w 70"/>
                <a:gd name="T49" fmla="*/ 1 h 102"/>
                <a:gd name="T50" fmla="*/ 1 w 70"/>
                <a:gd name="T51" fmla="*/ 1 h 102"/>
                <a:gd name="T52" fmla="*/ 1 w 70"/>
                <a:gd name="T53" fmla="*/ 1 h 102"/>
                <a:gd name="T54" fmla="*/ 1 w 70"/>
                <a:gd name="T55" fmla="*/ 1 h 102"/>
                <a:gd name="T56" fmla="*/ 1 w 70"/>
                <a:gd name="T57" fmla="*/ 1 h 102"/>
                <a:gd name="T58" fmla="*/ 1 w 70"/>
                <a:gd name="T59" fmla="*/ 1 h 102"/>
                <a:gd name="T60" fmla="*/ 1 w 70"/>
                <a:gd name="T61" fmla="*/ 1 h 102"/>
                <a:gd name="T62" fmla="*/ 1 w 70"/>
                <a:gd name="T63" fmla="*/ 1 h 102"/>
                <a:gd name="T64" fmla="*/ 1 w 70"/>
                <a:gd name="T65" fmla="*/ 1 h 102"/>
                <a:gd name="T66" fmla="*/ 1 w 70"/>
                <a:gd name="T67" fmla="*/ 1 h 102"/>
                <a:gd name="T68" fmla="*/ 1 w 70"/>
                <a:gd name="T69" fmla="*/ 1 h 102"/>
                <a:gd name="T70" fmla="*/ 1 w 70"/>
                <a:gd name="T71" fmla="*/ 1 h 102"/>
                <a:gd name="T72" fmla="*/ 1 w 70"/>
                <a:gd name="T73" fmla="*/ 1 h 102"/>
                <a:gd name="T74" fmla="*/ 1 w 70"/>
                <a:gd name="T75" fmla="*/ 0 h 102"/>
                <a:gd name="T76" fmla="*/ 1 w 70"/>
                <a:gd name="T77" fmla="*/ 0 h 102"/>
                <a:gd name="T78" fmla="*/ 1 w 70"/>
                <a:gd name="T79" fmla="*/ 0 h 10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0" h="102">
                  <a:moveTo>
                    <a:pt x="26" y="0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1" y="62"/>
                  </a:lnTo>
                  <a:lnTo>
                    <a:pt x="4" y="72"/>
                  </a:lnTo>
                  <a:lnTo>
                    <a:pt x="7" y="80"/>
                  </a:lnTo>
                  <a:lnTo>
                    <a:pt x="12" y="88"/>
                  </a:lnTo>
                  <a:lnTo>
                    <a:pt x="15" y="92"/>
                  </a:lnTo>
                  <a:lnTo>
                    <a:pt x="19" y="95"/>
                  </a:lnTo>
                  <a:lnTo>
                    <a:pt x="23" y="98"/>
                  </a:lnTo>
                  <a:lnTo>
                    <a:pt x="27" y="99"/>
                  </a:lnTo>
                  <a:lnTo>
                    <a:pt x="31" y="100"/>
                  </a:lnTo>
                  <a:lnTo>
                    <a:pt x="35" y="102"/>
                  </a:lnTo>
                  <a:lnTo>
                    <a:pt x="40" y="102"/>
                  </a:lnTo>
                  <a:lnTo>
                    <a:pt x="42" y="100"/>
                  </a:lnTo>
                  <a:lnTo>
                    <a:pt x="48" y="99"/>
                  </a:lnTo>
                  <a:lnTo>
                    <a:pt x="53" y="95"/>
                  </a:lnTo>
                  <a:lnTo>
                    <a:pt x="57" y="91"/>
                  </a:lnTo>
                  <a:lnTo>
                    <a:pt x="62" y="85"/>
                  </a:lnTo>
                  <a:lnTo>
                    <a:pt x="66" y="77"/>
                  </a:lnTo>
                  <a:lnTo>
                    <a:pt x="68" y="67"/>
                  </a:lnTo>
                  <a:lnTo>
                    <a:pt x="70" y="58"/>
                  </a:lnTo>
                  <a:lnTo>
                    <a:pt x="70" y="48"/>
                  </a:lnTo>
                  <a:lnTo>
                    <a:pt x="68" y="39"/>
                  </a:lnTo>
                  <a:lnTo>
                    <a:pt x="66" y="29"/>
                  </a:lnTo>
                  <a:lnTo>
                    <a:pt x="62" y="21"/>
                  </a:lnTo>
                  <a:lnTo>
                    <a:pt x="59" y="17"/>
                  </a:lnTo>
                  <a:lnTo>
                    <a:pt x="56" y="12"/>
                  </a:lnTo>
                  <a:lnTo>
                    <a:pt x="49" y="6"/>
                  </a:lnTo>
                  <a:lnTo>
                    <a:pt x="45" y="3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4" name="Freeform 1496"/>
            <p:cNvSpPr>
              <a:spLocks/>
            </p:cNvSpPr>
            <p:nvPr userDrawn="1"/>
          </p:nvSpPr>
          <p:spPr bwMode="auto">
            <a:xfrm>
              <a:off x="3449" y="1985"/>
              <a:ext cx="34" cy="51"/>
            </a:xfrm>
            <a:custGeom>
              <a:avLst/>
              <a:gdLst>
                <a:gd name="T0" fmla="*/ 0 w 69"/>
                <a:gd name="T1" fmla="*/ 1 h 102"/>
                <a:gd name="T2" fmla="*/ 0 w 69"/>
                <a:gd name="T3" fmla="*/ 1 h 102"/>
                <a:gd name="T4" fmla="*/ 0 w 69"/>
                <a:gd name="T5" fmla="*/ 1 h 102"/>
                <a:gd name="T6" fmla="*/ 0 w 69"/>
                <a:gd name="T7" fmla="*/ 1 h 102"/>
                <a:gd name="T8" fmla="*/ 0 w 69"/>
                <a:gd name="T9" fmla="*/ 1 h 102"/>
                <a:gd name="T10" fmla="*/ 0 w 69"/>
                <a:gd name="T11" fmla="*/ 1 h 102"/>
                <a:gd name="T12" fmla="*/ 0 w 69"/>
                <a:gd name="T13" fmla="*/ 1 h 102"/>
                <a:gd name="T14" fmla="*/ 0 w 69"/>
                <a:gd name="T15" fmla="*/ 1 h 102"/>
                <a:gd name="T16" fmla="*/ 0 w 69"/>
                <a:gd name="T17" fmla="*/ 1 h 102"/>
                <a:gd name="T18" fmla="*/ 0 w 69"/>
                <a:gd name="T19" fmla="*/ 1 h 102"/>
                <a:gd name="T20" fmla="*/ 0 w 69"/>
                <a:gd name="T21" fmla="*/ 1 h 102"/>
                <a:gd name="T22" fmla="*/ 0 w 69"/>
                <a:gd name="T23" fmla="*/ 1 h 102"/>
                <a:gd name="T24" fmla="*/ 0 w 69"/>
                <a:gd name="T25" fmla="*/ 1 h 102"/>
                <a:gd name="T26" fmla="*/ 0 w 69"/>
                <a:gd name="T27" fmla="*/ 1 h 102"/>
                <a:gd name="T28" fmla="*/ 0 w 69"/>
                <a:gd name="T29" fmla="*/ 1 h 102"/>
                <a:gd name="T30" fmla="*/ 0 w 69"/>
                <a:gd name="T31" fmla="*/ 1 h 102"/>
                <a:gd name="T32" fmla="*/ 0 w 69"/>
                <a:gd name="T33" fmla="*/ 1 h 102"/>
                <a:gd name="T34" fmla="*/ 0 w 69"/>
                <a:gd name="T35" fmla="*/ 1 h 102"/>
                <a:gd name="T36" fmla="*/ 0 w 69"/>
                <a:gd name="T37" fmla="*/ 1 h 102"/>
                <a:gd name="T38" fmla="*/ 0 w 69"/>
                <a:gd name="T39" fmla="*/ 1 h 102"/>
                <a:gd name="T40" fmla="*/ 0 w 69"/>
                <a:gd name="T41" fmla="*/ 1 h 102"/>
                <a:gd name="T42" fmla="*/ 0 w 69"/>
                <a:gd name="T43" fmla="*/ 1 h 102"/>
                <a:gd name="T44" fmla="*/ 0 w 69"/>
                <a:gd name="T45" fmla="*/ 1 h 102"/>
                <a:gd name="T46" fmla="*/ 0 w 69"/>
                <a:gd name="T47" fmla="*/ 1 h 102"/>
                <a:gd name="T48" fmla="*/ 0 w 69"/>
                <a:gd name="T49" fmla="*/ 1 h 102"/>
                <a:gd name="T50" fmla="*/ 0 w 69"/>
                <a:gd name="T51" fmla="*/ 1 h 102"/>
                <a:gd name="T52" fmla="*/ 0 w 69"/>
                <a:gd name="T53" fmla="*/ 1 h 102"/>
                <a:gd name="T54" fmla="*/ 0 w 69"/>
                <a:gd name="T55" fmla="*/ 1 h 102"/>
                <a:gd name="T56" fmla="*/ 0 w 69"/>
                <a:gd name="T57" fmla="*/ 1 h 102"/>
                <a:gd name="T58" fmla="*/ 0 w 69"/>
                <a:gd name="T59" fmla="*/ 1 h 102"/>
                <a:gd name="T60" fmla="*/ 0 w 69"/>
                <a:gd name="T61" fmla="*/ 1 h 102"/>
                <a:gd name="T62" fmla="*/ 0 w 69"/>
                <a:gd name="T63" fmla="*/ 1 h 102"/>
                <a:gd name="T64" fmla="*/ 0 w 69"/>
                <a:gd name="T65" fmla="*/ 1 h 102"/>
                <a:gd name="T66" fmla="*/ 0 w 69"/>
                <a:gd name="T67" fmla="*/ 1 h 102"/>
                <a:gd name="T68" fmla="*/ 0 w 69"/>
                <a:gd name="T69" fmla="*/ 1 h 102"/>
                <a:gd name="T70" fmla="*/ 0 w 69"/>
                <a:gd name="T71" fmla="*/ 1 h 102"/>
                <a:gd name="T72" fmla="*/ 0 w 69"/>
                <a:gd name="T73" fmla="*/ 0 h 102"/>
                <a:gd name="T74" fmla="*/ 0 w 69"/>
                <a:gd name="T75" fmla="*/ 0 h 102"/>
                <a:gd name="T76" fmla="*/ 0 w 69"/>
                <a:gd name="T77" fmla="*/ 0 h 102"/>
                <a:gd name="T78" fmla="*/ 0 w 69"/>
                <a:gd name="T79" fmla="*/ 0 h 102"/>
                <a:gd name="T80" fmla="*/ 0 w 69"/>
                <a:gd name="T81" fmla="*/ 1 h 1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" h="102">
                  <a:moveTo>
                    <a:pt x="26" y="1"/>
                  </a:moveTo>
                  <a:lnTo>
                    <a:pt x="20" y="3"/>
                  </a:lnTo>
                  <a:lnTo>
                    <a:pt x="16" y="7"/>
                  </a:lnTo>
                  <a:lnTo>
                    <a:pt x="11" y="12"/>
                  </a:lnTo>
                  <a:lnTo>
                    <a:pt x="8" y="18"/>
                  </a:lnTo>
                  <a:lnTo>
                    <a:pt x="4" y="26"/>
                  </a:lnTo>
                  <a:lnTo>
                    <a:pt x="3" y="30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7" y="82"/>
                  </a:lnTo>
                  <a:lnTo>
                    <a:pt x="12" y="89"/>
                  </a:lnTo>
                  <a:lnTo>
                    <a:pt x="15" y="93"/>
                  </a:lnTo>
                  <a:lnTo>
                    <a:pt x="19" y="96"/>
                  </a:lnTo>
                  <a:lnTo>
                    <a:pt x="27" y="100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8" y="102"/>
                  </a:lnTo>
                  <a:lnTo>
                    <a:pt x="42" y="100"/>
                  </a:lnTo>
                  <a:lnTo>
                    <a:pt x="48" y="97"/>
                  </a:lnTo>
                  <a:lnTo>
                    <a:pt x="52" y="95"/>
                  </a:lnTo>
                  <a:lnTo>
                    <a:pt x="58" y="89"/>
                  </a:lnTo>
                  <a:lnTo>
                    <a:pt x="60" y="84"/>
                  </a:lnTo>
                  <a:lnTo>
                    <a:pt x="64" y="75"/>
                  </a:lnTo>
                  <a:lnTo>
                    <a:pt x="67" y="66"/>
                  </a:lnTo>
                  <a:lnTo>
                    <a:pt x="69" y="56"/>
                  </a:lnTo>
                  <a:lnTo>
                    <a:pt x="69" y="47"/>
                  </a:lnTo>
                  <a:lnTo>
                    <a:pt x="67" y="37"/>
                  </a:lnTo>
                  <a:lnTo>
                    <a:pt x="64" y="27"/>
                  </a:lnTo>
                  <a:lnTo>
                    <a:pt x="62" y="19"/>
                  </a:lnTo>
                  <a:lnTo>
                    <a:pt x="56" y="11"/>
                  </a:lnTo>
                  <a:lnTo>
                    <a:pt x="53" y="8"/>
                  </a:lnTo>
                  <a:lnTo>
                    <a:pt x="49" y="4"/>
                  </a:lnTo>
                  <a:lnTo>
                    <a:pt x="45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5" name="Freeform 1497"/>
            <p:cNvSpPr>
              <a:spLocks/>
            </p:cNvSpPr>
            <p:nvPr userDrawn="1"/>
          </p:nvSpPr>
          <p:spPr bwMode="auto">
            <a:xfrm>
              <a:off x="3487" y="1915"/>
              <a:ext cx="35" cy="53"/>
            </a:xfrm>
            <a:custGeom>
              <a:avLst/>
              <a:gdLst>
                <a:gd name="T0" fmla="*/ 1 w 70"/>
                <a:gd name="T1" fmla="*/ 1 h 104"/>
                <a:gd name="T2" fmla="*/ 1 w 70"/>
                <a:gd name="T3" fmla="*/ 1 h 104"/>
                <a:gd name="T4" fmla="*/ 1 w 70"/>
                <a:gd name="T5" fmla="*/ 1 h 104"/>
                <a:gd name="T6" fmla="*/ 1 w 70"/>
                <a:gd name="T7" fmla="*/ 1 h 104"/>
                <a:gd name="T8" fmla="*/ 1 w 70"/>
                <a:gd name="T9" fmla="*/ 1 h 104"/>
                <a:gd name="T10" fmla="*/ 1 w 70"/>
                <a:gd name="T11" fmla="*/ 1 h 104"/>
                <a:gd name="T12" fmla="*/ 1 w 70"/>
                <a:gd name="T13" fmla="*/ 1 h 104"/>
                <a:gd name="T14" fmla="*/ 1 w 70"/>
                <a:gd name="T15" fmla="*/ 1 h 104"/>
                <a:gd name="T16" fmla="*/ 0 w 70"/>
                <a:gd name="T17" fmla="*/ 1 h 104"/>
                <a:gd name="T18" fmla="*/ 0 w 70"/>
                <a:gd name="T19" fmla="*/ 1 h 104"/>
                <a:gd name="T20" fmla="*/ 1 w 70"/>
                <a:gd name="T21" fmla="*/ 1 h 104"/>
                <a:gd name="T22" fmla="*/ 1 w 70"/>
                <a:gd name="T23" fmla="*/ 1 h 104"/>
                <a:gd name="T24" fmla="*/ 1 w 70"/>
                <a:gd name="T25" fmla="*/ 1 h 104"/>
                <a:gd name="T26" fmla="*/ 1 w 70"/>
                <a:gd name="T27" fmla="*/ 1 h 104"/>
                <a:gd name="T28" fmla="*/ 1 w 70"/>
                <a:gd name="T29" fmla="*/ 1 h 104"/>
                <a:gd name="T30" fmla="*/ 1 w 70"/>
                <a:gd name="T31" fmla="*/ 1 h 104"/>
                <a:gd name="T32" fmla="*/ 1 w 70"/>
                <a:gd name="T33" fmla="*/ 1 h 104"/>
                <a:gd name="T34" fmla="*/ 1 w 70"/>
                <a:gd name="T35" fmla="*/ 1 h 104"/>
                <a:gd name="T36" fmla="*/ 1 w 70"/>
                <a:gd name="T37" fmla="*/ 1 h 104"/>
                <a:gd name="T38" fmla="*/ 1 w 70"/>
                <a:gd name="T39" fmla="*/ 1 h 104"/>
                <a:gd name="T40" fmla="*/ 1 w 70"/>
                <a:gd name="T41" fmla="*/ 1 h 104"/>
                <a:gd name="T42" fmla="*/ 1 w 70"/>
                <a:gd name="T43" fmla="*/ 1 h 104"/>
                <a:gd name="T44" fmla="*/ 1 w 70"/>
                <a:gd name="T45" fmla="*/ 1 h 104"/>
                <a:gd name="T46" fmla="*/ 1 w 70"/>
                <a:gd name="T47" fmla="*/ 1 h 104"/>
                <a:gd name="T48" fmla="*/ 1 w 70"/>
                <a:gd name="T49" fmla="*/ 1 h 104"/>
                <a:gd name="T50" fmla="*/ 1 w 70"/>
                <a:gd name="T51" fmla="*/ 1 h 104"/>
                <a:gd name="T52" fmla="*/ 1 w 70"/>
                <a:gd name="T53" fmla="*/ 1 h 104"/>
                <a:gd name="T54" fmla="*/ 1 w 70"/>
                <a:gd name="T55" fmla="*/ 1 h 104"/>
                <a:gd name="T56" fmla="*/ 1 w 70"/>
                <a:gd name="T57" fmla="*/ 1 h 104"/>
                <a:gd name="T58" fmla="*/ 1 w 70"/>
                <a:gd name="T59" fmla="*/ 1 h 104"/>
                <a:gd name="T60" fmla="*/ 1 w 70"/>
                <a:gd name="T61" fmla="*/ 1 h 104"/>
                <a:gd name="T62" fmla="*/ 1 w 70"/>
                <a:gd name="T63" fmla="*/ 1 h 104"/>
                <a:gd name="T64" fmla="*/ 1 w 70"/>
                <a:gd name="T65" fmla="*/ 1 h 104"/>
                <a:gd name="T66" fmla="*/ 1 w 70"/>
                <a:gd name="T67" fmla="*/ 1 h 104"/>
                <a:gd name="T68" fmla="*/ 1 w 70"/>
                <a:gd name="T69" fmla="*/ 1 h 104"/>
                <a:gd name="T70" fmla="*/ 1 w 70"/>
                <a:gd name="T71" fmla="*/ 1 h 104"/>
                <a:gd name="T72" fmla="*/ 1 w 70"/>
                <a:gd name="T73" fmla="*/ 1 h 104"/>
                <a:gd name="T74" fmla="*/ 1 w 70"/>
                <a:gd name="T75" fmla="*/ 1 h 104"/>
                <a:gd name="T76" fmla="*/ 1 w 70"/>
                <a:gd name="T77" fmla="*/ 1 h 104"/>
                <a:gd name="T78" fmla="*/ 1 w 70"/>
                <a:gd name="T79" fmla="*/ 1 h 104"/>
                <a:gd name="T80" fmla="*/ 1 w 70"/>
                <a:gd name="T81" fmla="*/ 1 h 104"/>
                <a:gd name="T82" fmla="*/ 1 w 70"/>
                <a:gd name="T83" fmla="*/ 1 h 104"/>
                <a:gd name="T84" fmla="*/ 1 w 70"/>
                <a:gd name="T85" fmla="*/ 0 h 104"/>
                <a:gd name="T86" fmla="*/ 1 w 70"/>
                <a:gd name="T87" fmla="*/ 0 h 104"/>
                <a:gd name="T88" fmla="*/ 1 w 70"/>
                <a:gd name="T89" fmla="*/ 1 h 1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04">
                  <a:moveTo>
                    <a:pt x="26" y="1"/>
                  </a:moveTo>
                  <a:lnTo>
                    <a:pt x="20" y="4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7" y="19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1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1" y="67"/>
                  </a:lnTo>
                  <a:lnTo>
                    <a:pt x="3" y="77"/>
                  </a:lnTo>
                  <a:lnTo>
                    <a:pt x="7" y="85"/>
                  </a:lnTo>
                  <a:lnTo>
                    <a:pt x="9" y="89"/>
                  </a:lnTo>
                  <a:lnTo>
                    <a:pt x="12" y="92"/>
                  </a:lnTo>
                  <a:lnTo>
                    <a:pt x="15" y="96"/>
                  </a:lnTo>
                  <a:lnTo>
                    <a:pt x="19" y="99"/>
                  </a:lnTo>
                  <a:lnTo>
                    <a:pt x="23" y="102"/>
                  </a:lnTo>
                  <a:lnTo>
                    <a:pt x="27" y="103"/>
                  </a:lnTo>
                  <a:lnTo>
                    <a:pt x="31" y="104"/>
                  </a:lnTo>
                  <a:lnTo>
                    <a:pt x="36" y="104"/>
                  </a:lnTo>
                  <a:lnTo>
                    <a:pt x="40" y="104"/>
                  </a:lnTo>
                  <a:lnTo>
                    <a:pt x="44" y="103"/>
                  </a:lnTo>
                  <a:lnTo>
                    <a:pt x="49" y="100"/>
                  </a:lnTo>
                  <a:lnTo>
                    <a:pt x="53" y="96"/>
                  </a:lnTo>
                  <a:lnTo>
                    <a:pt x="58" y="92"/>
                  </a:lnTo>
                  <a:lnTo>
                    <a:pt x="62" y="85"/>
                  </a:lnTo>
                  <a:lnTo>
                    <a:pt x="63" y="84"/>
                  </a:lnTo>
                  <a:lnTo>
                    <a:pt x="64" y="81"/>
                  </a:lnTo>
                  <a:lnTo>
                    <a:pt x="66" y="77"/>
                  </a:lnTo>
                  <a:lnTo>
                    <a:pt x="69" y="67"/>
                  </a:lnTo>
                  <a:lnTo>
                    <a:pt x="70" y="58"/>
                  </a:lnTo>
                  <a:lnTo>
                    <a:pt x="70" y="47"/>
                  </a:lnTo>
                  <a:lnTo>
                    <a:pt x="70" y="37"/>
                  </a:lnTo>
                  <a:lnTo>
                    <a:pt x="67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8" y="11"/>
                  </a:lnTo>
                  <a:lnTo>
                    <a:pt x="53" y="8"/>
                  </a:lnTo>
                  <a:lnTo>
                    <a:pt x="51" y="4"/>
                  </a:lnTo>
                  <a:lnTo>
                    <a:pt x="47" y="3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6" name="Freeform 1498"/>
            <p:cNvSpPr>
              <a:spLocks/>
            </p:cNvSpPr>
            <p:nvPr userDrawn="1"/>
          </p:nvSpPr>
          <p:spPr bwMode="auto">
            <a:xfrm>
              <a:off x="3377" y="2116"/>
              <a:ext cx="32" cy="49"/>
            </a:xfrm>
            <a:custGeom>
              <a:avLst/>
              <a:gdLst>
                <a:gd name="T0" fmla="*/ 0 w 65"/>
                <a:gd name="T1" fmla="*/ 0 h 99"/>
                <a:gd name="T2" fmla="*/ 0 w 65"/>
                <a:gd name="T3" fmla="*/ 0 h 99"/>
                <a:gd name="T4" fmla="*/ 0 w 65"/>
                <a:gd name="T5" fmla="*/ 0 h 99"/>
                <a:gd name="T6" fmla="*/ 0 w 65"/>
                <a:gd name="T7" fmla="*/ 0 h 99"/>
                <a:gd name="T8" fmla="*/ 0 w 65"/>
                <a:gd name="T9" fmla="*/ 0 h 99"/>
                <a:gd name="T10" fmla="*/ 0 w 65"/>
                <a:gd name="T11" fmla="*/ 0 h 99"/>
                <a:gd name="T12" fmla="*/ 0 w 65"/>
                <a:gd name="T13" fmla="*/ 0 h 99"/>
                <a:gd name="T14" fmla="*/ 0 w 65"/>
                <a:gd name="T15" fmla="*/ 0 h 99"/>
                <a:gd name="T16" fmla="*/ 0 w 65"/>
                <a:gd name="T17" fmla="*/ 0 h 99"/>
                <a:gd name="T18" fmla="*/ 0 w 65"/>
                <a:gd name="T19" fmla="*/ 0 h 99"/>
                <a:gd name="T20" fmla="*/ 0 w 65"/>
                <a:gd name="T21" fmla="*/ 0 h 99"/>
                <a:gd name="T22" fmla="*/ 0 w 65"/>
                <a:gd name="T23" fmla="*/ 0 h 99"/>
                <a:gd name="T24" fmla="*/ 0 w 65"/>
                <a:gd name="T25" fmla="*/ 0 h 99"/>
                <a:gd name="T26" fmla="*/ 0 w 65"/>
                <a:gd name="T27" fmla="*/ 0 h 99"/>
                <a:gd name="T28" fmla="*/ 0 w 65"/>
                <a:gd name="T29" fmla="*/ 0 h 99"/>
                <a:gd name="T30" fmla="*/ 0 w 65"/>
                <a:gd name="T31" fmla="*/ 0 h 99"/>
                <a:gd name="T32" fmla="*/ 0 w 65"/>
                <a:gd name="T33" fmla="*/ 0 h 99"/>
                <a:gd name="T34" fmla="*/ 0 w 65"/>
                <a:gd name="T35" fmla="*/ 0 h 99"/>
                <a:gd name="T36" fmla="*/ 0 w 65"/>
                <a:gd name="T37" fmla="*/ 0 h 99"/>
                <a:gd name="T38" fmla="*/ 0 w 65"/>
                <a:gd name="T39" fmla="*/ 0 h 99"/>
                <a:gd name="T40" fmla="*/ 0 w 65"/>
                <a:gd name="T41" fmla="*/ 0 h 99"/>
                <a:gd name="T42" fmla="*/ 0 w 65"/>
                <a:gd name="T43" fmla="*/ 0 h 99"/>
                <a:gd name="T44" fmla="*/ 0 w 65"/>
                <a:gd name="T45" fmla="*/ 0 h 99"/>
                <a:gd name="T46" fmla="*/ 0 w 65"/>
                <a:gd name="T47" fmla="*/ 0 h 99"/>
                <a:gd name="T48" fmla="*/ 0 w 65"/>
                <a:gd name="T49" fmla="*/ 0 h 99"/>
                <a:gd name="T50" fmla="*/ 0 w 65"/>
                <a:gd name="T51" fmla="*/ 0 h 99"/>
                <a:gd name="T52" fmla="*/ 0 w 65"/>
                <a:gd name="T53" fmla="*/ 0 h 99"/>
                <a:gd name="T54" fmla="*/ 0 w 65"/>
                <a:gd name="T55" fmla="*/ 0 h 99"/>
                <a:gd name="T56" fmla="*/ 0 w 65"/>
                <a:gd name="T57" fmla="*/ 0 h 99"/>
                <a:gd name="T58" fmla="*/ 0 w 65"/>
                <a:gd name="T59" fmla="*/ 0 h 99"/>
                <a:gd name="T60" fmla="*/ 0 w 65"/>
                <a:gd name="T61" fmla="*/ 0 h 99"/>
                <a:gd name="T62" fmla="*/ 0 w 65"/>
                <a:gd name="T63" fmla="*/ 0 h 99"/>
                <a:gd name="T64" fmla="*/ 0 w 65"/>
                <a:gd name="T65" fmla="*/ 0 h 99"/>
                <a:gd name="T66" fmla="*/ 0 w 65"/>
                <a:gd name="T67" fmla="*/ 0 h 99"/>
                <a:gd name="T68" fmla="*/ 0 w 65"/>
                <a:gd name="T69" fmla="*/ 0 h 99"/>
                <a:gd name="T70" fmla="*/ 0 w 65"/>
                <a:gd name="T71" fmla="*/ 0 h 99"/>
                <a:gd name="T72" fmla="*/ 0 w 65"/>
                <a:gd name="T73" fmla="*/ 0 h 99"/>
                <a:gd name="T74" fmla="*/ 0 w 65"/>
                <a:gd name="T75" fmla="*/ 0 h 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5" h="99">
                  <a:moveTo>
                    <a:pt x="24" y="1"/>
                  </a:moveTo>
                  <a:lnTo>
                    <a:pt x="20" y="4"/>
                  </a:lnTo>
                  <a:lnTo>
                    <a:pt x="14" y="7"/>
                  </a:lnTo>
                  <a:lnTo>
                    <a:pt x="10" y="11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2" y="61"/>
                  </a:lnTo>
                  <a:lnTo>
                    <a:pt x="3" y="70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6" y="89"/>
                  </a:lnTo>
                  <a:lnTo>
                    <a:pt x="18" y="92"/>
                  </a:lnTo>
                  <a:lnTo>
                    <a:pt x="25" y="98"/>
                  </a:lnTo>
                  <a:lnTo>
                    <a:pt x="29" y="98"/>
                  </a:lnTo>
                  <a:lnTo>
                    <a:pt x="33" y="99"/>
                  </a:lnTo>
                  <a:lnTo>
                    <a:pt x="40" y="98"/>
                  </a:lnTo>
                  <a:lnTo>
                    <a:pt x="44" y="9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57" y="83"/>
                  </a:lnTo>
                  <a:lnTo>
                    <a:pt x="61" y="74"/>
                  </a:lnTo>
                  <a:lnTo>
                    <a:pt x="64" y="66"/>
                  </a:lnTo>
                  <a:lnTo>
                    <a:pt x="65" y="56"/>
                  </a:lnTo>
                  <a:lnTo>
                    <a:pt x="65" y="47"/>
                  </a:lnTo>
                  <a:lnTo>
                    <a:pt x="64" y="39"/>
                  </a:lnTo>
                  <a:lnTo>
                    <a:pt x="61" y="29"/>
                  </a:lnTo>
                  <a:lnTo>
                    <a:pt x="57" y="21"/>
                  </a:lnTo>
                  <a:lnTo>
                    <a:pt x="53" y="14"/>
                  </a:lnTo>
                  <a:lnTo>
                    <a:pt x="50" y="10"/>
                  </a:lnTo>
                  <a:lnTo>
                    <a:pt x="46" y="7"/>
                  </a:lnTo>
                  <a:lnTo>
                    <a:pt x="39" y="1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7" name="Freeform 1499"/>
            <p:cNvSpPr>
              <a:spLocks/>
            </p:cNvSpPr>
            <p:nvPr userDrawn="1"/>
          </p:nvSpPr>
          <p:spPr bwMode="auto">
            <a:xfrm>
              <a:off x="3527" y="1843"/>
              <a:ext cx="37" cy="54"/>
            </a:xfrm>
            <a:custGeom>
              <a:avLst/>
              <a:gdLst>
                <a:gd name="T0" fmla="*/ 1 w 74"/>
                <a:gd name="T1" fmla="*/ 1 h 107"/>
                <a:gd name="T2" fmla="*/ 1 w 74"/>
                <a:gd name="T3" fmla="*/ 1 h 107"/>
                <a:gd name="T4" fmla="*/ 1 w 74"/>
                <a:gd name="T5" fmla="*/ 1 h 107"/>
                <a:gd name="T6" fmla="*/ 1 w 74"/>
                <a:gd name="T7" fmla="*/ 1 h 107"/>
                <a:gd name="T8" fmla="*/ 1 w 74"/>
                <a:gd name="T9" fmla="*/ 1 h 107"/>
                <a:gd name="T10" fmla="*/ 1 w 74"/>
                <a:gd name="T11" fmla="*/ 1 h 107"/>
                <a:gd name="T12" fmla="*/ 1 w 74"/>
                <a:gd name="T13" fmla="*/ 1 h 107"/>
                <a:gd name="T14" fmla="*/ 1 w 74"/>
                <a:gd name="T15" fmla="*/ 1 h 107"/>
                <a:gd name="T16" fmla="*/ 0 w 74"/>
                <a:gd name="T17" fmla="*/ 1 h 107"/>
                <a:gd name="T18" fmla="*/ 0 w 74"/>
                <a:gd name="T19" fmla="*/ 1 h 107"/>
                <a:gd name="T20" fmla="*/ 1 w 74"/>
                <a:gd name="T21" fmla="*/ 1 h 107"/>
                <a:gd name="T22" fmla="*/ 1 w 74"/>
                <a:gd name="T23" fmla="*/ 1 h 107"/>
                <a:gd name="T24" fmla="*/ 1 w 74"/>
                <a:gd name="T25" fmla="*/ 1 h 107"/>
                <a:gd name="T26" fmla="*/ 1 w 74"/>
                <a:gd name="T27" fmla="*/ 1 h 107"/>
                <a:gd name="T28" fmla="*/ 1 w 74"/>
                <a:gd name="T29" fmla="*/ 1 h 107"/>
                <a:gd name="T30" fmla="*/ 1 w 74"/>
                <a:gd name="T31" fmla="*/ 1 h 107"/>
                <a:gd name="T32" fmla="*/ 1 w 74"/>
                <a:gd name="T33" fmla="*/ 1 h 107"/>
                <a:gd name="T34" fmla="*/ 1 w 74"/>
                <a:gd name="T35" fmla="*/ 1 h 107"/>
                <a:gd name="T36" fmla="*/ 1 w 74"/>
                <a:gd name="T37" fmla="*/ 1 h 107"/>
                <a:gd name="T38" fmla="*/ 1 w 74"/>
                <a:gd name="T39" fmla="*/ 1 h 107"/>
                <a:gd name="T40" fmla="*/ 1 w 74"/>
                <a:gd name="T41" fmla="*/ 1 h 107"/>
                <a:gd name="T42" fmla="*/ 1 w 74"/>
                <a:gd name="T43" fmla="*/ 1 h 107"/>
                <a:gd name="T44" fmla="*/ 1 w 74"/>
                <a:gd name="T45" fmla="*/ 1 h 107"/>
                <a:gd name="T46" fmla="*/ 1 w 74"/>
                <a:gd name="T47" fmla="*/ 1 h 107"/>
                <a:gd name="T48" fmla="*/ 1 w 74"/>
                <a:gd name="T49" fmla="*/ 1 h 107"/>
                <a:gd name="T50" fmla="*/ 1 w 74"/>
                <a:gd name="T51" fmla="*/ 1 h 107"/>
                <a:gd name="T52" fmla="*/ 1 w 74"/>
                <a:gd name="T53" fmla="*/ 1 h 107"/>
                <a:gd name="T54" fmla="*/ 1 w 74"/>
                <a:gd name="T55" fmla="*/ 1 h 107"/>
                <a:gd name="T56" fmla="*/ 1 w 74"/>
                <a:gd name="T57" fmla="*/ 1 h 107"/>
                <a:gd name="T58" fmla="*/ 1 w 74"/>
                <a:gd name="T59" fmla="*/ 1 h 107"/>
                <a:gd name="T60" fmla="*/ 1 w 74"/>
                <a:gd name="T61" fmla="*/ 1 h 107"/>
                <a:gd name="T62" fmla="*/ 1 w 74"/>
                <a:gd name="T63" fmla="*/ 1 h 107"/>
                <a:gd name="T64" fmla="*/ 1 w 74"/>
                <a:gd name="T65" fmla="*/ 1 h 107"/>
                <a:gd name="T66" fmla="*/ 1 w 74"/>
                <a:gd name="T67" fmla="*/ 1 h 107"/>
                <a:gd name="T68" fmla="*/ 1 w 74"/>
                <a:gd name="T69" fmla="*/ 1 h 107"/>
                <a:gd name="T70" fmla="*/ 1 w 74"/>
                <a:gd name="T71" fmla="*/ 1 h 107"/>
                <a:gd name="T72" fmla="*/ 1 w 74"/>
                <a:gd name="T73" fmla="*/ 1 h 107"/>
                <a:gd name="T74" fmla="*/ 1 w 74"/>
                <a:gd name="T75" fmla="*/ 1 h 107"/>
                <a:gd name="T76" fmla="*/ 1 w 74"/>
                <a:gd name="T77" fmla="*/ 1 h 107"/>
                <a:gd name="T78" fmla="*/ 1 w 74"/>
                <a:gd name="T79" fmla="*/ 1 h 107"/>
                <a:gd name="T80" fmla="*/ 1 w 74"/>
                <a:gd name="T81" fmla="*/ 1 h 107"/>
                <a:gd name="T82" fmla="*/ 1 w 74"/>
                <a:gd name="T83" fmla="*/ 1 h 107"/>
                <a:gd name="T84" fmla="*/ 1 w 74"/>
                <a:gd name="T85" fmla="*/ 1 h 107"/>
                <a:gd name="T86" fmla="*/ 1 w 74"/>
                <a:gd name="T87" fmla="*/ 1 h 107"/>
                <a:gd name="T88" fmla="*/ 1 w 74"/>
                <a:gd name="T89" fmla="*/ 0 h 107"/>
                <a:gd name="T90" fmla="*/ 1 w 74"/>
                <a:gd name="T91" fmla="*/ 0 h 107"/>
                <a:gd name="T92" fmla="*/ 1 w 74"/>
                <a:gd name="T93" fmla="*/ 1 h 107"/>
                <a:gd name="T94" fmla="*/ 1 w 74"/>
                <a:gd name="T95" fmla="*/ 1 h 10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" h="107">
                  <a:moveTo>
                    <a:pt x="28" y="2"/>
                  </a:moveTo>
                  <a:lnTo>
                    <a:pt x="24" y="5"/>
                  </a:lnTo>
                  <a:lnTo>
                    <a:pt x="18" y="9"/>
                  </a:lnTo>
                  <a:lnTo>
                    <a:pt x="14" y="13"/>
                  </a:lnTo>
                  <a:lnTo>
                    <a:pt x="8" y="20"/>
                  </a:lnTo>
                  <a:lnTo>
                    <a:pt x="7" y="24"/>
                  </a:lnTo>
                  <a:lnTo>
                    <a:pt x="4" y="30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2" y="70"/>
                  </a:lnTo>
                  <a:lnTo>
                    <a:pt x="3" y="74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1" y="92"/>
                  </a:lnTo>
                  <a:lnTo>
                    <a:pt x="14" y="96"/>
                  </a:lnTo>
                  <a:lnTo>
                    <a:pt x="17" y="99"/>
                  </a:lnTo>
                  <a:lnTo>
                    <a:pt x="21" y="103"/>
                  </a:lnTo>
                  <a:lnTo>
                    <a:pt x="25" y="104"/>
                  </a:lnTo>
                  <a:lnTo>
                    <a:pt x="29" y="107"/>
                  </a:lnTo>
                  <a:lnTo>
                    <a:pt x="37" y="107"/>
                  </a:lnTo>
                  <a:lnTo>
                    <a:pt x="41" y="107"/>
                  </a:lnTo>
                  <a:lnTo>
                    <a:pt x="47" y="105"/>
                  </a:lnTo>
                  <a:lnTo>
                    <a:pt x="51" y="103"/>
                  </a:lnTo>
                  <a:lnTo>
                    <a:pt x="57" y="99"/>
                  </a:lnTo>
                  <a:lnTo>
                    <a:pt x="62" y="93"/>
                  </a:lnTo>
                  <a:lnTo>
                    <a:pt x="66" y="88"/>
                  </a:lnTo>
                  <a:lnTo>
                    <a:pt x="68" y="82"/>
                  </a:lnTo>
                  <a:lnTo>
                    <a:pt x="70" y="78"/>
                  </a:lnTo>
                  <a:lnTo>
                    <a:pt x="73" y="68"/>
                  </a:lnTo>
                  <a:lnTo>
                    <a:pt x="74" y="63"/>
                  </a:lnTo>
                  <a:lnTo>
                    <a:pt x="74" y="57"/>
                  </a:lnTo>
                  <a:lnTo>
                    <a:pt x="74" y="48"/>
                  </a:lnTo>
                  <a:lnTo>
                    <a:pt x="73" y="37"/>
                  </a:lnTo>
                  <a:lnTo>
                    <a:pt x="72" y="33"/>
                  </a:lnTo>
                  <a:lnTo>
                    <a:pt x="70" y="27"/>
                  </a:lnTo>
                  <a:lnTo>
                    <a:pt x="69" y="23"/>
                  </a:lnTo>
                  <a:lnTo>
                    <a:pt x="66" y="19"/>
                  </a:lnTo>
                  <a:lnTo>
                    <a:pt x="63" y="15"/>
                  </a:lnTo>
                  <a:lnTo>
                    <a:pt x="61" y="11"/>
                  </a:lnTo>
                  <a:lnTo>
                    <a:pt x="58" y="8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1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8" name="Freeform 1500"/>
            <p:cNvSpPr>
              <a:spLocks/>
            </p:cNvSpPr>
            <p:nvPr userDrawn="1"/>
          </p:nvSpPr>
          <p:spPr bwMode="auto">
            <a:xfrm>
              <a:off x="3412" y="2052"/>
              <a:ext cx="33" cy="50"/>
            </a:xfrm>
            <a:custGeom>
              <a:avLst/>
              <a:gdLst>
                <a:gd name="T0" fmla="*/ 0 w 67"/>
                <a:gd name="T1" fmla="*/ 0 h 101"/>
                <a:gd name="T2" fmla="*/ 0 w 67"/>
                <a:gd name="T3" fmla="*/ 0 h 101"/>
                <a:gd name="T4" fmla="*/ 0 w 67"/>
                <a:gd name="T5" fmla="*/ 0 h 101"/>
                <a:gd name="T6" fmla="*/ 0 w 67"/>
                <a:gd name="T7" fmla="*/ 0 h 101"/>
                <a:gd name="T8" fmla="*/ 0 w 67"/>
                <a:gd name="T9" fmla="*/ 0 h 101"/>
                <a:gd name="T10" fmla="*/ 0 w 67"/>
                <a:gd name="T11" fmla="*/ 0 h 101"/>
                <a:gd name="T12" fmla="*/ 0 w 67"/>
                <a:gd name="T13" fmla="*/ 0 h 101"/>
                <a:gd name="T14" fmla="*/ 0 w 67"/>
                <a:gd name="T15" fmla="*/ 0 h 101"/>
                <a:gd name="T16" fmla="*/ 0 w 67"/>
                <a:gd name="T17" fmla="*/ 0 h 101"/>
                <a:gd name="T18" fmla="*/ 0 w 67"/>
                <a:gd name="T19" fmla="*/ 0 h 101"/>
                <a:gd name="T20" fmla="*/ 0 w 67"/>
                <a:gd name="T21" fmla="*/ 0 h 101"/>
                <a:gd name="T22" fmla="*/ 0 w 67"/>
                <a:gd name="T23" fmla="*/ 0 h 101"/>
                <a:gd name="T24" fmla="*/ 0 w 67"/>
                <a:gd name="T25" fmla="*/ 0 h 101"/>
                <a:gd name="T26" fmla="*/ 0 w 67"/>
                <a:gd name="T27" fmla="*/ 0 h 101"/>
                <a:gd name="T28" fmla="*/ 0 w 67"/>
                <a:gd name="T29" fmla="*/ 0 h 101"/>
                <a:gd name="T30" fmla="*/ 0 w 67"/>
                <a:gd name="T31" fmla="*/ 0 h 101"/>
                <a:gd name="T32" fmla="*/ 0 w 67"/>
                <a:gd name="T33" fmla="*/ 0 h 101"/>
                <a:gd name="T34" fmla="*/ 0 w 67"/>
                <a:gd name="T35" fmla="*/ 0 h 101"/>
                <a:gd name="T36" fmla="*/ 0 w 67"/>
                <a:gd name="T37" fmla="*/ 0 h 101"/>
                <a:gd name="T38" fmla="*/ 0 w 67"/>
                <a:gd name="T39" fmla="*/ 0 h 101"/>
                <a:gd name="T40" fmla="*/ 0 w 67"/>
                <a:gd name="T41" fmla="*/ 0 h 101"/>
                <a:gd name="T42" fmla="*/ 0 w 67"/>
                <a:gd name="T43" fmla="*/ 0 h 101"/>
                <a:gd name="T44" fmla="*/ 0 w 67"/>
                <a:gd name="T45" fmla="*/ 0 h 101"/>
                <a:gd name="T46" fmla="*/ 0 w 67"/>
                <a:gd name="T47" fmla="*/ 0 h 101"/>
                <a:gd name="T48" fmla="*/ 0 w 67"/>
                <a:gd name="T49" fmla="*/ 0 h 101"/>
                <a:gd name="T50" fmla="*/ 0 w 67"/>
                <a:gd name="T51" fmla="*/ 0 h 101"/>
                <a:gd name="T52" fmla="*/ 0 w 67"/>
                <a:gd name="T53" fmla="*/ 0 h 101"/>
                <a:gd name="T54" fmla="*/ 0 w 67"/>
                <a:gd name="T55" fmla="*/ 0 h 101"/>
                <a:gd name="T56" fmla="*/ 0 w 67"/>
                <a:gd name="T57" fmla="*/ 0 h 101"/>
                <a:gd name="T58" fmla="*/ 0 w 67"/>
                <a:gd name="T59" fmla="*/ 0 h 101"/>
                <a:gd name="T60" fmla="*/ 0 w 67"/>
                <a:gd name="T61" fmla="*/ 0 h 101"/>
                <a:gd name="T62" fmla="*/ 0 w 67"/>
                <a:gd name="T63" fmla="*/ 0 h 101"/>
                <a:gd name="T64" fmla="*/ 0 w 67"/>
                <a:gd name="T65" fmla="*/ 0 h 101"/>
                <a:gd name="T66" fmla="*/ 0 w 67"/>
                <a:gd name="T67" fmla="*/ 0 h 101"/>
                <a:gd name="T68" fmla="*/ 0 w 67"/>
                <a:gd name="T69" fmla="*/ 0 h 101"/>
                <a:gd name="T70" fmla="*/ 0 w 67"/>
                <a:gd name="T71" fmla="*/ 0 h 101"/>
                <a:gd name="T72" fmla="*/ 0 w 67"/>
                <a:gd name="T73" fmla="*/ 0 h 101"/>
                <a:gd name="T74" fmla="*/ 0 w 67"/>
                <a:gd name="T75" fmla="*/ 0 h 101"/>
                <a:gd name="T76" fmla="*/ 0 w 67"/>
                <a:gd name="T77" fmla="*/ 0 h 101"/>
                <a:gd name="T78" fmla="*/ 0 w 67"/>
                <a:gd name="T79" fmla="*/ 0 h 101"/>
                <a:gd name="T80" fmla="*/ 0 w 67"/>
                <a:gd name="T81" fmla="*/ 0 h 1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7" h="101">
                  <a:moveTo>
                    <a:pt x="24" y="2"/>
                  </a:moveTo>
                  <a:lnTo>
                    <a:pt x="20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1" y="62"/>
                  </a:lnTo>
                  <a:lnTo>
                    <a:pt x="4" y="72"/>
                  </a:lnTo>
                  <a:lnTo>
                    <a:pt x="8" y="80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9" y="94"/>
                  </a:lnTo>
                  <a:lnTo>
                    <a:pt x="23" y="96"/>
                  </a:lnTo>
                  <a:lnTo>
                    <a:pt x="26" y="99"/>
                  </a:lnTo>
                  <a:lnTo>
                    <a:pt x="30" y="99"/>
                  </a:lnTo>
                  <a:lnTo>
                    <a:pt x="34" y="101"/>
                  </a:lnTo>
                  <a:lnTo>
                    <a:pt x="42" y="99"/>
                  </a:lnTo>
                  <a:lnTo>
                    <a:pt x="46" y="96"/>
                  </a:lnTo>
                  <a:lnTo>
                    <a:pt x="52" y="94"/>
                  </a:lnTo>
                  <a:lnTo>
                    <a:pt x="56" y="90"/>
                  </a:lnTo>
                  <a:lnTo>
                    <a:pt x="59" y="83"/>
                  </a:lnTo>
                  <a:lnTo>
                    <a:pt x="63" y="74"/>
                  </a:lnTo>
                  <a:lnTo>
                    <a:pt x="66" y="66"/>
                  </a:lnTo>
                  <a:lnTo>
                    <a:pt x="67" y="57"/>
                  </a:lnTo>
                  <a:lnTo>
                    <a:pt x="67" y="47"/>
                  </a:lnTo>
                  <a:lnTo>
                    <a:pt x="66" y="37"/>
                  </a:lnTo>
                  <a:lnTo>
                    <a:pt x="63" y="28"/>
                  </a:lnTo>
                  <a:lnTo>
                    <a:pt x="61" y="24"/>
                  </a:lnTo>
                  <a:lnTo>
                    <a:pt x="60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39" name="Freeform 1501"/>
            <p:cNvSpPr>
              <a:spLocks/>
            </p:cNvSpPr>
            <p:nvPr userDrawn="1"/>
          </p:nvSpPr>
          <p:spPr bwMode="auto">
            <a:xfrm>
              <a:off x="3387" y="1907"/>
              <a:ext cx="33" cy="50"/>
            </a:xfrm>
            <a:custGeom>
              <a:avLst/>
              <a:gdLst>
                <a:gd name="T0" fmla="*/ 1 w 66"/>
                <a:gd name="T1" fmla="*/ 0 h 102"/>
                <a:gd name="T2" fmla="*/ 1 w 66"/>
                <a:gd name="T3" fmla="*/ 0 h 102"/>
                <a:gd name="T4" fmla="*/ 1 w 66"/>
                <a:gd name="T5" fmla="*/ 0 h 102"/>
                <a:gd name="T6" fmla="*/ 1 w 66"/>
                <a:gd name="T7" fmla="*/ 0 h 102"/>
                <a:gd name="T8" fmla="*/ 1 w 66"/>
                <a:gd name="T9" fmla="*/ 0 h 102"/>
                <a:gd name="T10" fmla="*/ 1 w 66"/>
                <a:gd name="T11" fmla="*/ 0 h 102"/>
                <a:gd name="T12" fmla="*/ 1 w 66"/>
                <a:gd name="T13" fmla="*/ 0 h 102"/>
                <a:gd name="T14" fmla="*/ 0 w 66"/>
                <a:gd name="T15" fmla="*/ 0 h 102"/>
                <a:gd name="T16" fmla="*/ 0 w 66"/>
                <a:gd name="T17" fmla="*/ 0 h 102"/>
                <a:gd name="T18" fmla="*/ 0 w 66"/>
                <a:gd name="T19" fmla="*/ 0 h 102"/>
                <a:gd name="T20" fmla="*/ 1 w 66"/>
                <a:gd name="T21" fmla="*/ 0 h 102"/>
                <a:gd name="T22" fmla="*/ 1 w 66"/>
                <a:gd name="T23" fmla="*/ 0 h 102"/>
                <a:gd name="T24" fmla="*/ 1 w 66"/>
                <a:gd name="T25" fmla="*/ 0 h 102"/>
                <a:gd name="T26" fmla="*/ 1 w 66"/>
                <a:gd name="T27" fmla="*/ 0 h 102"/>
                <a:gd name="T28" fmla="*/ 1 w 66"/>
                <a:gd name="T29" fmla="*/ 0 h 102"/>
                <a:gd name="T30" fmla="*/ 1 w 66"/>
                <a:gd name="T31" fmla="*/ 0 h 102"/>
                <a:gd name="T32" fmla="*/ 1 w 66"/>
                <a:gd name="T33" fmla="*/ 0 h 102"/>
                <a:gd name="T34" fmla="*/ 1 w 66"/>
                <a:gd name="T35" fmla="*/ 0 h 102"/>
                <a:gd name="T36" fmla="*/ 1 w 66"/>
                <a:gd name="T37" fmla="*/ 0 h 102"/>
                <a:gd name="T38" fmla="*/ 1 w 66"/>
                <a:gd name="T39" fmla="*/ 0 h 102"/>
                <a:gd name="T40" fmla="*/ 1 w 66"/>
                <a:gd name="T41" fmla="*/ 0 h 102"/>
                <a:gd name="T42" fmla="*/ 1 w 66"/>
                <a:gd name="T43" fmla="*/ 0 h 102"/>
                <a:gd name="T44" fmla="*/ 1 w 66"/>
                <a:gd name="T45" fmla="*/ 0 h 102"/>
                <a:gd name="T46" fmla="*/ 1 w 66"/>
                <a:gd name="T47" fmla="*/ 0 h 102"/>
                <a:gd name="T48" fmla="*/ 1 w 66"/>
                <a:gd name="T49" fmla="*/ 0 h 102"/>
                <a:gd name="T50" fmla="*/ 1 w 66"/>
                <a:gd name="T51" fmla="*/ 0 h 102"/>
                <a:gd name="T52" fmla="*/ 1 w 66"/>
                <a:gd name="T53" fmla="*/ 0 h 102"/>
                <a:gd name="T54" fmla="*/ 1 w 66"/>
                <a:gd name="T55" fmla="*/ 0 h 102"/>
                <a:gd name="T56" fmla="*/ 1 w 66"/>
                <a:gd name="T57" fmla="*/ 0 h 102"/>
                <a:gd name="T58" fmla="*/ 1 w 66"/>
                <a:gd name="T59" fmla="*/ 0 h 102"/>
                <a:gd name="T60" fmla="*/ 1 w 66"/>
                <a:gd name="T61" fmla="*/ 0 h 102"/>
                <a:gd name="T62" fmla="*/ 1 w 66"/>
                <a:gd name="T63" fmla="*/ 0 h 102"/>
                <a:gd name="T64" fmla="*/ 1 w 66"/>
                <a:gd name="T65" fmla="*/ 0 h 102"/>
                <a:gd name="T66" fmla="*/ 1 w 66"/>
                <a:gd name="T67" fmla="*/ 0 h 102"/>
                <a:gd name="T68" fmla="*/ 1 w 66"/>
                <a:gd name="T69" fmla="*/ 0 h 102"/>
                <a:gd name="T70" fmla="*/ 1 w 66"/>
                <a:gd name="T71" fmla="*/ 0 h 102"/>
                <a:gd name="T72" fmla="*/ 1 w 66"/>
                <a:gd name="T73" fmla="*/ 0 h 102"/>
                <a:gd name="T74" fmla="*/ 1 w 66"/>
                <a:gd name="T75" fmla="*/ 0 h 102"/>
                <a:gd name="T76" fmla="*/ 1 w 66"/>
                <a:gd name="T77" fmla="*/ 0 h 102"/>
                <a:gd name="T78" fmla="*/ 1 w 66"/>
                <a:gd name="T79" fmla="*/ 0 h 102"/>
                <a:gd name="T80" fmla="*/ 1 w 66"/>
                <a:gd name="T81" fmla="*/ 0 h 102"/>
                <a:gd name="T82" fmla="*/ 1 w 66"/>
                <a:gd name="T83" fmla="*/ 0 h 102"/>
                <a:gd name="T84" fmla="*/ 1 w 66"/>
                <a:gd name="T85" fmla="*/ 0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" h="102">
                  <a:moveTo>
                    <a:pt x="25" y="3"/>
                  </a:moveTo>
                  <a:lnTo>
                    <a:pt x="19" y="6"/>
                  </a:lnTo>
                  <a:lnTo>
                    <a:pt x="15" y="8"/>
                  </a:lnTo>
                  <a:lnTo>
                    <a:pt x="11" y="14"/>
                  </a:lnTo>
                  <a:lnTo>
                    <a:pt x="7" y="19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1" y="66"/>
                  </a:lnTo>
                  <a:lnTo>
                    <a:pt x="4" y="74"/>
                  </a:lnTo>
                  <a:lnTo>
                    <a:pt x="7" y="83"/>
                  </a:lnTo>
                  <a:lnTo>
                    <a:pt x="12" y="91"/>
                  </a:lnTo>
                  <a:lnTo>
                    <a:pt x="15" y="94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6" y="100"/>
                  </a:lnTo>
                  <a:lnTo>
                    <a:pt x="30" y="102"/>
                  </a:lnTo>
                  <a:lnTo>
                    <a:pt x="34" y="102"/>
                  </a:lnTo>
                  <a:lnTo>
                    <a:pt x="37" y="102"/>
                  </a:lnTo>
                  <a:lnTo>
                    <a:pt x="41" y="100"/>
                  </a:lnTo>
                  <a:lnTo>
                    <a:pt x="47" y="98"/>
                  </a:lnTo>
                  <a:lnTo>
                    <a:pt x="48" y="96"/>
                  </a:lnTo>
                  <a:lnTo>
                    <a:pt x="51" y="94"/>
                  </a:lnTo>
                  <a:lnTo>
                    <a:pt x="55" y="89"/>
                  </a:lnTo>
                  <a:lnTo>
                    <a:pt x="59" y="84"/>
                  </a:lnTo>
                  <a:lnTo>
                    <a:pt x="62" y="76"/>
                  </a:lnTo>
                  <a:lnTo>
                    <a:pt x="65" y="66"/>
                  </a:lnTo>
                  <a:lnTo>
                    <a:pt x="66" y="56"/>
                  </a:lnTo>
                  <a:lnTo>
                    <a:pt x="66" y="47"/>
                  </a:lnTo>
                  <a:lnTo>
                    <a:pt x="65" y="37"/>
                  </a:lnTo>
                  <a:lnTo>
                    <a:pt x="62" y="28"/>
                  </a:lnTo>
                  <a:lnTo>
                    <a:pt x="61" y="23"/>
                  </a:lnTo>
                  <a:lnTo>
                    <a:pt x="59" y="19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4" y="3"/>
                  </a:lnTo>
                  <a:lnTo>
                    <a:pt x="40" y="1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0" name="Freeform 1502"/>
            <p:cNvSpPr>
              <a:spLocks/>
            </p:cNvSpPr>
            <p:nvPr userDrawn="1"/>
          </p:nvSpPr>
          <p:spPr bwMode="auto">
            <a:xfrm>
              <a:off x="3285" y="2101"/>
              <a:ext cx="31" cy="48"/>
            </a:xfrm>
            <a:custGeom>
              <a:avLst/>
              <a:gdLst>
                <a:gd name="T0" fmla="*/ 1 w 60"/>
                <a:gd name="T1" fmla="*/ 0 h 95"/>
                <a:gd name="T2" fmla="*/ 1 w 60"/>
                <a:gd name="T3" fmla="*/ 1 h 95"/>
                <a:gd name="T4" fmla="*/ 1 w 60"/>
                <a:gd name="T5" fmla="*/ 1 h 95"/>
                <a:gd name="T6" fmla="*/ 1 w 60"/>
                <a:gd name="T7" fmla="*/ 1 h 95"/>
                <a:gd name="T8" fmla="*/ 1 w 60"/>
                <a:gd name="T9" fmla="*/ 1 h 95"/>
                <a:gd name="T10" fmla="*/ 1 w 60"/>
                <a:gd name="T11" fmla="*/ 1 h 95"/>
                <a:gd name="T12" fmla="*/ 1 w 60"/>
                <a:gd name="T13" fmla="*/ 1 h 95"/>
                <a:gd name="T14" fmla="*/ 1 w 60"/>
                <a:gd name="T15" fmla="*/ 1 h 95"/>
                <a:gd name="T16" fmla="*/ 0 w 60"/>
                <a:gd name="T17" fmla="*/ 1 h 95"/>
                <a:gd name="T18" fmla="*/ 0 w 60"/>
                <a:gd name="T19" fmla="*/ 1 h 95"/>
                <a:gd name="T20" fmla="*/ 0 w 60"/>
                <a:gd name="T21" fmla="*/ 1 h 95"/>
                <a:gd name="T22" fmla="*/ 1 w 60"/>
                <a:gd name="T23" fmla="*/ 1 h 95"/>
                <a:gd name="T24" fmla="*/ 1 w 60"/>
                <a:gd name="T25" fmla="*/ 1 h 95"/>
                <a:gd name="T26" fmla="*/ 1 w 60"/>
                <a:gd name="T27" fmla="*/ 1 h 95"/>
                <a:gd name="T28" fmla="*/ 1 w 60"/>
                <a:gd name="T29" fmla="*/ 1 h 95"/>
                <a:gd name="T30" fmla="*/ 1 w 60"/>
                <a:gd name="T31" fmla="*/ 1 h 95"/>
                <a:gd name="T32" fmla="*/ 1 w 60"/>
                <a:gd name="T33" fmla="*/ 1 h 95"/>
                <a:gd name="T34" fmla="*/ 1 w 60"/>
                <a:gd name="T35" fmla="*/ 1 h 95"/>
                <a:gd name="T36" fmla="*/ 1 w 60"/>
                <a:gd name="T37" fmla="*/ 1 h 95"/>
                <a:gd name="T38" fmla="*/ 1 w 60"/>
                <a:gd name="T39" fmla="*/ 1 h 95"/>
                <a:gd name="T40" fmla="*/ 1 w 60"/>
                <a:gd name="T41" fmla="*/ 1 h 95"/>
                <a:gd name="T42" fmla="*/ 1 w 60"/>
                <a:gd name="T43" fmla="*/ 1 h 95"/>
                <a:gd name="T44" fmla="*/ 1 w 60"/>
                <a:gd name="T45" fmla="*/ 1 h 95"/>
                <a:gd name="T46" fmla="*/ 1 w 60"/>
                <a:gd name="T47" fmla="*/ 1 h 95"/>
                <a:gd name="T48" fmla="*/ 1 w 60"/>
                <a:gd name="T49" fmla="*/ 1 h 95"/>
                <a:gd name="T50" fmla="*/ 1 w 60"/>
                <a:gd name="T51" fmla="*/ 1 h 95"/>
                <a:gd name="T52" fmla="*/ 1 w 60"/>
                <a:gd name="T53" fmla="*/ 1 h 95"/>
                <a:gd name="T54" fmla="*/ 1 w 60"/>
                <a:gd name="T55" fmla="*/ 1 h 95"/>
                <a:gd name="T56" fmla="*/ 1 w 60"/>
                <a:gd name="T57" fmla="*/ 1 h 95"/>
                <a:gd name="T58" fmla="*/ 1 w 60"/>
                <a:gd name="T59" fmla="*/ 1 h 95"/>
                <a:gd name="T60" fmla="*/ 1 w 60"/>
                <a:gd name="T61" fmla="*/ 1 h 95"/>
                <a:gd name="T62" fmla="*/ 1 w 60"/>
                <a:gd name="T63" fmla="*/ 1 h 95"/>
                <a:gd name="T64" fmla="*/ 1 w 60"/>
                <a:gd name="T65" fmla="*/ 1 h 95"/>
                <a:gd name="T66" fmla="*/ 1 w 60"/>
                <a:gd name="T67" fmla="*/ 1 h 95"/>
                <a:gd name="T68" fmla="*/ 1 w 60"/>
                <a:gd name="T69" fmla="*/ 1 h 95"/>
                <a:gd name="T70" fmla="*/ 1 w 60"/>
                <a:gd name="T71" fmla="*/ 1 h 95"/>
                <a:gd name="T72" fmla="*/ 1 w 60"/>
                <a:gd name="T73" fmla="*/ 1 h 95"/>
                <a:gd name="T74" fmla="*/ 1 w 60"/>
                <a:gd name="T75" fmla="*/ 1 h 95"/>
                <a:gd name="T76" fmla="*/ 1 w 60"/>
                <a:gd name="T77" fmla="*/ 1 h 95"/>
                <a:gd name="T78" fmla="*/ 1 w 60"/>
                <a:gd name="T79" fmla="*/ 1 h 95"/>
                <a:gd name="T80" fmla="*/ 1 w 60"/>
                <a:gd name="T81" fmla="*/ 0 h 95"/>
                <a:gd name="T82" fmla="*/ 1 w 60"/>
                <a:gd name="T83" fmla="*/ 0 h 95"/>
                <a:gd name="T84" fmla="*/ 1 w 60"/>
                <a:gd name="T85" fmla="*/ 0 h 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" h="95">
                  <a:moveTo>
                    <a:pt x="22" y="0"/>
                  </a:moveTo>
                  <a:lnTo>
                    <a:pt x="17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1" y="58"/>
                  </a:lnTo>
                  <a:lnTo>
                    <a:pt x="4" y="68"/>
                  </a:lnTo>
                  <a:lnTo>
                    <a:pt x="6" y="74"/>
                  </a:lnTo>
                  <a:lnTo>
                    <a:pt x="11" y="83"/>
                  </a:lnTo>
                  <a:lnTo>
                    <a:pt x="13" y="85"/>
                  </a:lnTo>
                  <a:lnTo>
                    <a:pt x="17" y="88"/>
                  </a:lnTo>
                  <a:lnTo>
                    <a:pt x="20" y="91"/>
                  </a:lnTo>
                  <a:lnTo>
                    <a:pt x="24" y="92"/>
                  </a:lnTo>
                  <a:lnTo>
                    <a:pt x="27" y="94"/>
                  </a:lnTo>
                  <a:lnTo>
                    <a:pt x="31" y="95"/>
                  </a:lnTo>
                  <a:lnTo>
                    <a:pt x="38" y="94"/>
                  </a:lnTo>
                  <a:lnTo>
                    <a:pt x="42" y="91"/>
                  </a:lnTo>
                  <a:lnTo>
                    <a:pt x="46" y="88"/>
                  </a:lnTo>
                  <a:lnTo>
                    <a:pt x="50" y="84"/>
                  </a:lnTo>
                  <a:lnTo>
                    <a:pt x="53" y="79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9" y="63"/>
                  </a:lnTo>
                  <a:lnTo>
                    <a:pt x="60" y="58"/>
                  </a:lnTo>
                  <a:lnTo>
                    <a:pt x="60" y="54"/>
                  </a:lnTo>
                  <a:lnTo>
                    <a:pt x="60" y="44"/>
                  </a:lnTo>
                  <a:lnTo>
                    <a:pt x="59" y="36"/>
                  </a:lnTo>
                  <a:lnTo>
                    <a:pt x="56" y="26"/>
                  </a:lnTo>
                  <a:lnTo>
                    <a:pt x="53" y="19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2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1" name="Freeform 1503"/>
            <p:cNvSpPr>
              <a:spLocks/>
            </p:cNvSpPr>
            <p:nvPr userDrawn="1"/>
          </p:nvSpPr>
          <p:spPr bwMode="auto">
            <a:xfrm>
              <a:off x="3500" y="1691"/>
              <a:ext cx="37" cy="54"/>
            </a:xfrm>
            <a:custGeom>
              <a:avLst/>
              <a:gdLst>
                <a:gd name="T0" fmla="*/ 1 w 73"/>
                <a:gd name="T1" fmla="*/ 0 h 109"/>
                <a:gd name="T2" fmla="*/ 1 w 73"/>
                <a:gd name="T3" fmla="*/ 0 h 109"/>
                <a:gd name="T4" fmla="*/ 1 w 73"/>
                <a:gd name="T5" fmla="*/ 0 h 109"/>
                <a:gd name="T6" fmla="*/ 1 w 73"/>
                <a:gd name="T7" fmla="*/ 0 h 109"/>
                <a:gd name="T8" fmla="*/ 1 w 73"/>
                <a:gd name="T9" fmla="*/ 0 h 109"/>
                <a:gd name="T10" fmla="*/ 1 w 73"/>
                <a:gd name="T11" fmla="*/ 0 h 109"/>
                <a:gd name="T12" fmla="*/ 1 w 73"/>
                <a:gd name="T13" fmla="*/ 0 h 109"/>
                <a:gd name="T14" fmla="*/ 1 w 73"/>
                <a:gd name="T15" fmla="*/ 0 h 109"/>
                <a:gd name="T16" fmla="*/ 0 w 73"/>
                <a:gd name="T17" fmla="*/ 0 h 109"/>
                <a:gd name="T18" fmla="*/ 0 w 73"/>
                <a:gd name="T19" fmla="*/ 0 h 109"/>
                <a:gd name="T20" fmla="*/ 1 w 73"/>
                <a:gd name="T21" fmla="*/ 0 h 109"/>
                <a:gd name="T22" fmla="*/ 1 w 73"/>
                <a:gd name="T23" fmla="*/ 0 h 109"/>
                <a:gd name="T24" fmla="*/ 1 w 73"/>
                <a:gd name="T25" fmla="*/ 0 h 109"/>
                <a:gd name="T26" fmla="*/ 1 w 73"/>
                <a:gd name="T27" fmla="*/ 0 h 109"/>
                <a:gd name="T28" fmla="*/ 1 w 73"/>
                <a:gd name="T29" fmla="*/ 0 h 109"/>
                <a:gd name="T30" fmla="*/ 1 w 73"/>
                <a:gd name="T31" fmla="*/ 0 h 109"/>
                <a:gd name="T32" fmla="*/ 1 w 73"/>
                <a:gd name="T33" fmla="*/ 0 h 109"/>
                <a:gd name="T34" fmla="*/ 1 w 73"/>
                <a:gd name="T35" fmla="*/ 0 h 109"/>
                <a:gd name="T36" fmla="*/ 1 w 73"/>
                <a:gd name="T37" fmla="*/ 0 h 109"/>
                <a:gd name="T38" fmla="*/ 1 w 73"/>
                <a:gd name="T39" fmla="*/ 0 h 109"/>
                <a:gd name="T40" fmla="*/ 1 w 73"/>
                <a:gd name="T41" fmla="*/ 0 h 109"/>
                <a:gd name="T42" fmla="*/ 1 w 73"/>
                <a:gd name="T43" fmla="*/ 0 h 109"/>
                <a:gd name="T44" fmla="*/ 1 w 73"/>
                <a:gd name="T45" fmla="*/ 0 h 109"/>
                <a:gd name="T46" fmla="*/ 1 w 73"/>
                <a:gd name="T47" fmla="*/ 0 h 109"/>
                <a:gd name="T48" fmla="*/ 1 w 73"/>
                <a:gd name="T49" fmla="*/ 0 h 109"/>
                <a:gd name="T50" fmla="*/ 1 w 73"/>
                <a:gd name="T51" fmla="*/ 0 h 109"/>
                <a:gd name="T52" fmla="*/ 1 w 73"/>
                <a:gd name="T53" fmla="*/ 0 h 109"/>
                <a:gd name="T54" fmla="*/ 1 w 73"/>
                <a:gd name="T55" fmla="*/ 0 h 109"/>
                <a:gd name="T56" fmla="*/ 1 w 73"/>
                <a:gd name="T57" fmla="*/ 0 h 109"/>
                <a:gd name="T58" fmla="*/ 1 w 73"/>
                <a:gd name="T59" fmla="*/ 0 h 109"/>
                <a:gd name="T60" fmla="*/ 1 w 73"/>
                <a:gd name="T61" fmla="*/ 0 h 109"/>
                <a:gd name="T62" fmla="*/ 1 w 73"/>
                <a:gd name="T63" fmla="*/ 0 h 109"/>
                <a:gd name="T64" fmla="*/ 1 w 73"/>
                <a:gd name="T65" fmla="*/ 0 h 109"/>
                <a:gd name="T66" fmla="*/ 1 w 73"/>
                <a:gd name="T67" fmla="*/ 0 h 109"/>
                <a:gd name="T68" fmla="*/ 1 w 73"/>
                <a:gd name="T69" fmla="*/ 0 h 109"/>
                <a:gd name="T70" fmla="*/ 1 w 73"/>
                <a:gd name="T71" fmla="*/ 0 h 109"/>
                <a:gd name="T72" fmla="*/ 1 w 73"/>
                <a:gd name="T73" fmla="*/ 0 h 109"/>
                <a:gd name="T74" fmla="*/ 1 w 73"/>
                <a:gd name="T75" fmla="*/ 0 h 109"/>
                <a:gd name="T76" fmla="*/ 1 w 73"/>
                <a:gd name="T77" fmla="*/ 0 h 109"/>
                <a:gd name="T78" fmla="*/ 1 w 73"/>
                <a:gd name="T79" fmla="*/ 0 h 109"/>
                <a:gd name="T80" fmla="*/ 1 w 73"/>
                <a:gd name="T81" fmla="*/ 0 h 109"/>
                <a:gd name="T82" fmla="*/ 1 w 73"/>
                <a:gd name="T83" fmla="*/ 0 h 109"/>
                <a:gd name="T84" fmla="*/ 1 w 73"/>
                <a:gd name="T85" fmla="*/ 0 h 109"/>
                <a:gd name="T86" fmla="*/ 1 w 73"/>
                <a:gd name="T87" fmla="*/ 0 h 109"/>
                <a:gd name="T88" fmla="*/ 1 w 73"/>
                <a:gd name="T89" fmla="*/ 0 h 109"/>
                <a:gd name="T90" fmla="*/ 1 w 73"/>
                <a:gd name="T91" fmla="*/ 0 h 109"/>
                <a:gd name="T92" fmla="*/ 1 w 73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3" h="109">
                  <a:moveTo>
                    <a:pt x="27" y="3"/>
                  </a:moveTo>
                  <a:lnTo>
                    <a:pt x="22" y="6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8" y="22"/>
                  </a:lnTo>
                  <a:lnTo>
                    <a:pt x="5" y="26"/>
                  </a:lnTo>
                  <a:lnTo>
                    <a:pt x="4" y="32"/>
                  </a:lnTo>
                  <a:lnTo>
                    <a:pt x="1" y="42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1" y="72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8" y="91"/>
                  </a:lnTo>
                  <a:lnTo>
                    <a:pt x="10" y="94"/>
                  </a:lnTo>
                  <a:lnTo>
                    <a:pt x="12" y="98"/>
                  </a:lnTo>
                  <a:lnTo>
                    <a:pt x="16" y="102"/>
                  </a:lnTo>
                  <a:lnTo>
                    <a:pt x="21" y="105"/>
                  </a:lnTo>
                  <a:lnTo>
                    <a:pt x="25" y="106"/>
                  </a:lnTo>
                  <a:lnTo>
                    <a:pt x="29" y="108"/>
                  </a:lnTo>
                  <a:lnTo>
                    <a:pt x="33" y="109"/>
                  </a:lnTo>
                  <a:lnTo>
                    <a:pt x="37" y="109"/>
                  </a:lnTo>
                  <a:lnTo>
                    <a:pt x="41" y="108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5" y="99"/>
                  </a:lnTo>
                  <a:lnTo>
                    <a:pt x="60" y="94"/>
                  </a:lnTo>
                  <a:lnTo>
                    <a:pt x="65" y="87"/>
                  </a:lnTo>
                  <a:lnTo>
                    <a:pt x="67" y="81"/>
                  </a:lnTo>
                  <a:lnTo>
                    <a:pt x="69" y="77"/>
                  </a:lnTo>
                  <a:lnTo>
                    <a:pt x="71" y="66"/>
                  </a:lnTo>
                  <a:lnTo>
                    <a:pt x="73" y="57"/>
                  </a:lnTo>
                  <a:lnTo>
                    <a:pt x="73" y="46"/>
                  </a:lnTo>
                  <a:lnTo>
                    <a:pt x="71" y="36"/>
                  </a:lnTo>
                  <a:lnTo>
                    <a:pt x="70" y="31"/>
                  </a:lnTo>
                  <a:lnTo>
                    <a:pt x="69" y="26"/>
                  </a:lnTo>
                  <a:lnTo>
                    <a:pt x="65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6" y="7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2" name="Freeform 1504"/>
            <p:cNvSpPr>
              <a:spLocks/>
            </p:cNvSpPr>
            <p:nvPr userDrawn="1"/>
          </p:nvSpPr>
          <p:spPr bwMode="auto">
            <a:xfrm>
              <a:off x="3423" y="1837"/>
              <a:ext cx="35" cy="52"/>
            </a:xfrm>
            <a:custGeom>
              <a:avLst/>
              <a:gdLst>
                <a:gd name="T0" fmla="*/ 1 w 69"/>
                <a:gd name="T1" fmla="*/ 0 h 105"/>
                <a:gd name="T2" fmla="*/ 1 w 69"/>
                <a:gd name="T3" fmla="*/ 0 h 105"/>
                <a:gd name="T4" fmla="*/ 1 w 69"/>
                <a:gd name="T5" fmla="*/ 0 h 105"/>
                <a:gd name="T6" fmla="*/ 1 w 69"/>
                <a:gd name="T7" fmla="*/ 0 h 105"/>
                <a:gd name="T8" fmla="*/ 1 w 69"/>
                <a:gd name="T9" fmla="*/ 0 h 105"/>
                <a:gd name="T10" fmla="*/ 1 w 69"/>
                <a:gd name="T11" fmla="*/ 0 h 105"/>
                <a:gd name="T12" fmla="*/ 1 w 69"/>
                <a:gd name="T13" fmla="*/ 0 h 105"/>
                <a:gd name="T14" fmla="*/ 1 w 69"/>
                <a:gd name="T15" fmla="*/ 0 h 105"/>
                <a:gd name="T16" fmla="*/ 0 w 69"/>
                <a:gd name="T17" fmla="*/ 0 h 105"/>
                <a:gd name="T18" fmla="*/ 0 w 69"/>
                <a:gd name="T19" fmla="*/ 0 h 105"/>
                <a:gd name="T20" fmla="*/ 1 w 69"/>
                <a:gd name="T21" fmla="*/ 0 h 105"/>
                <a:gd name="T22" fmla="*/ 1 w 69"/>
                <a:gd name="T23" fmla="*/ 0 h 105"/>
                <a:gd name="T24" fmla="*/ 1 w 69"/>
                <a:gd name="T25" fmla="*/ 0 h 105"/>
                <a:gd name="T26" fmla="*/ 1 w 69"/>
                <a:gd name="T27" fmla="*/ 0 h 105"/>
                <a:gd name="T28" fmla="*/ 1 w 69"/>
                <a:gd name="T29" fmla="*/ 0 h 105"/>
                <a:gd name="T30" fmla="*/ 1 w 69"/>
                <a:gd name="T31" fmla="*/ 0 h 105"/>
                <a:gd name="T32" fmla="*/ 1 w 69"/>
                <a:gd name="T33" fmla="*/ 0 h 105"/>
                <a:gd name="T34" fmla="*/ 1 w 69"/>
                <a:gd name="T35" fmla="*/ 0 h 105"/>
                <a:gd name="T36" fmla="*/ 1 w 69"/>
                <a:gd name="T37" fmla="*/ 0 h 105"/>
                <a:gd name="T38" fmla="*/ 1 w 69"/>
                <a:gd name="T39" fmla="*/ 0 h 105"/>
                <a:gd name="T40" fmla="*/ 1 w 69"/>
                <a:gd name="T41" fmla="*/ 0 h 105"/>
                <a:gd name="T42" fmla="*/ 1 w 69"/>
                <a:gd name="T43" fmla="*/ 0 h 105"/>
                <a:gd name="T44" fmla="*/ 1 w 69"/>
                <a:gd name="T45" fmla="*/ 0 h 105"/>
                <a:gd name="T46" fmla="*/ 1 w 69"/>
                <a:gd name="T47" fmla="*/ 0 h 105"/>
                <a:gd name="T48" fmla="*/ 1 w 69"/>
                <a:gd name="T49" fmla="*/ 0 h 105"/>
                <a:gd name="T50" fmla="*/ 1 w 69"/>
                <a:gd name="T51" fmla="*/ 0 h 105"/>
                <a:gd name="T52" fmla="*/ 1 w 69"/>
                <a:gd name="T53" fmla="*/ 0 h 105"/>
                <a:gd name="T54" fmla="*/ 1 w 69"/>
                <a:gd name="T55" fmla="*/ 0 h 105"/>
                <a:gd name="T56" fmla="*/ 1 w 69"/>
                <a:gd name="T57" fmla="*/ 0 h 105"/>
                <a:gd name="T58" fmla="*/ 1 w 69"/>
                <a:gd name="T59" fmla="*/ 0 h 105"/>
                <a:gd name="T60" fmla="*/ 1 w 69"/>
                <a:gd name="T61" fmla="*/ 0 h 105"/>
                <a:gd name="T62" fmla="*/ 1 w 69"/>
                <a:gd name="T63" fmla="*/ 0 h 105"/>
                <a:gd name="T64" fmla="*/ 1 w 69"/>
                <a:gd name="T65" fmla="*/ 0 h 105"/>
                <a:gd name="T66" fmla="*/ 1 w 69"/>
                <a:gd name="T67" fmla="*/ 0 h 105"/>
                <a:gd name="T68" fmla="*/ 1 w 69"/>
                <a:gd name="T69" fmla="*/ 0 h 105"/>
                <a:gd name="T70" fmla="*/ 1 w 69"/>
                <a:gd name="T71" fmla="*/ 0 h 105"/>
                <a:gd name="T72" fmla="*/ 1 w 69"/>
                <a:gd name="T73" fmla="*/ 0 h 105"/>
                <a:gd name="T74" fmla="*/ 1 w 69"/>
                <a:gd name="T75" fmla="*/ 0 h 105"/>
                <a:gd name="T76" fmla="*/ 1 w 69"/>
                <a:gd name="T77" fmla="*/ 0 h 105"/>
                <a:gd name="T78" fmla="*/ 1 w 69"/>
                <a:gd name="T79" fmla="*/ 0 h 105"/>
                <a:gd name="T80" fmla="*/ 1 w 69"/>
                <a:gd name="T81" fmla="*/ 0 h 10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" h="105">
                  <a:moveTo>
                    <a:pt x="25" y="3"/>
                  </a:moveTo>
                  <a:lnTo>
                    <a:pt x="21" y="6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4" y="77"/>
                  </a:lnTo>
                  <a:lnTo>
                    <a:pt x="7" y="85"/>
                  </a:lnTo>
                  <a:lnTo>
                    <a:pt x="12" y="94"/>
                  </a:lnTo>
                  <a:lnTo>
                    <a:pt x="15" y="96"/>
                  </a:lnTo>
                  <a:lnTo>
                    <a:pt x="19" y="99"/>
                  </a:lnTo>
                  <a:lnTo>
                    <a:pt x="23" y="102"/>
                  </a:lnTo>
                  <a:lnTo>
                    <a:pt x="27" y="103"/>
                  </a:lnTo>
                  <a:lnTo>
                    <a:pt x="34" y="105"/>
                  </a:lnTo>
                  <a:lnTo>
                    <a:pt x="38" y="103"/>
                  </a:lnTo>
                  <a:lnTo>
                    <a:pt x="43" y="102"/>
                  </a:lnTo>
                  <a:lnTo>
                    <a:pt x="48" y="99"/>
                  </a:lnTo>
                  <a:lnTo>
                    <a:pt x="52" y="96"/>
                  </a:lnTo>
                  <a:lnTo>
                    <a:pt x="56" y="91"/>
                  </a:lnTo>
                  <a:lnTo>
                    <a:pt x="60" y="85"/>
                  </a:lnTo>
                  <a:lnTo>
                    <a:pt x="65" y="76"/>
                  </a:lnTo>
                  <a:lnTo>
                    <a:pt x="67" y="66"/>
                  </a:lnTo>
                  <a:lnTo>
                    <a:pt x="69" y="57"/>
                  </a:lnTo>
                  <a:lnTo>
                    <a:pt x="69" y="47"/>
                  </a:lnTo>
                  <a:lnTo>
                    <a:pt x="67" y="37"/>
                  </a:lnTo>
                  <a:lnTo>
                    <a:pt x="65" y="28"/>
                  </a:lnTo>
                  <a:lnTo>
                    <a:pt x="60" y="19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3" name="Freeform 1505"/>
            <p:cNvSpPr>
              <a:spLocks/>
            </p:cNvSpPr>
            <p:nvPr userDrawn="1"/>
          </p:nvSpPr>
          <p:spPr bwMode="auto">
            <a:xfrm>
              <a:off x="3318" y="2039"/>
              <a:ext cx="31" cy="48"/>
            </a:xfrm>
            <a:custGeom>
              <a:avLst/>
              <a:gdLst>
                <a:gd name="T0" fmla="*/ 1 w 61"/>
                <a:gd name="T1" fmla="*/ 1 h 96"/>
                <a:gd name="T2" fmla="*/ 1 w 61"/>
                <a:gd name="T3" fmla="*/ 1 h 96"/>
                <a:gd name="T4" fmla="*/ 1 w 61"/>
                <a:gd name="T5" fmla="*/ 1 h 96"/>
                <a:gd name="T6" fmla="*/ 1 w 61"/>
                <a:gd name="T7" fmla="*/ 1 h 96"/>
                <a:gd name="T8" fmla="*/ 1 w 61"/>
                <a:gd name="T9" fmla="*/ 1 h 96"/>
                <a:gd name="T10" fmla="*/ 1 w 61"/>
                <a:gd name="T11" fmla="*/ 1 h 96"/>
                <a:gd name="T12" fmla="*/ 0 w 61"/>
                <a:gd name="T13" fmla="*/ 1 h 96"/>
                <a:gd name="T14" fmla="*/ 0 w 61"/>
                <a:gd name="T15" fmla="*/ 1 h 96"/>
                <a:gd name="T16" fmla="*/ 0 w 61"/>
                <a:gd name="T17" fmla="*/ 1 h 96"/>
                <a:gd name="T18" fmla="*/ 1 w 61"/>
                <a:gd name="T19" fmla="*/ 1 h 96"/>
                <a:gd name="T20" fmla="*/ 1 w 61"/>
                <a:gd name="T21" fmla="*/ 1 h 96"/>
                <a:gd name="T22" fmla="*/ 1 w 61"/>
                <a:gd name="T23" fmla="*/ 1 h 96"/>
                <a:gd name="T24" fmla="*/ 1 w 61"/>
                <a:gd name="T25" fmla="*/ 1 h 96"/>
                <a:gd name="T26" fmla="*/ 1 w 61"/>
                <a:gd name="T27" fmla="*/ 1 h 96"/>
                <a:gd name="T28" fmla="*/ 1 w 61"/>
                <a:gd name="T29" fmla="*/ 1 h 96"/>
                <a:gd name="T30" fmla="*/ 1 w 61"/>
                <a:gd name="T31" fmla="*/ 1 h 96"/>
                <a:gd name="T32" fmla="*/ 1 w 61"/>
                <a:gd name="T33" fmla="*/ 1 h 96"/>
                <a:gd name="T34" fmla="*/ 1 w 61"/>
                <a:gd name="T35" fmla="*/ 1 h 96"/>
                <a:gd name="T36" fmla="*/ 1 w 61"/>
                <a:gd name="T37" fmla="*/ 1 h 96"/>
                <a:gd name="T38" fmla="*/ 1 w 61"/>
                <a:gd name="T39" fmla="*/ 1 h 96"/>
                <a:gd name="T40" fmla="*/ 1 w 61"/>
                <a:gd name="T41" fmla="*/ 1 h 96"/>
                <a:gd name="T42" fmla="*/ 1 w 61"/>
                <a:gd name="T43" fmla="*/ 1 h 96"/>
                <a:gd name="T44" fmla="*/ 1 w 61"/>
                <a:gd name="T45" fmla="*/ 1 h 96"/>
                <a:gd name="T46" fmla="*/ 1 w 61"/>
                <a:gd name="T47" fmla="*/ 1 h 96"/>
                <a:gd name="T48" fmla="*/ 1 w 61"/>
                <a:gd name="T49" fmla="*/ 1 h 96"/>
                <a:gd name="T50" fmla="*/ 1 w 61"/>
                <a:gd name="T51" fmla="*/ 1 h 96"/>
                <a:gd name="T52" fmla="*/ 1 w 61"/>
                <a:gd name="T53" fmla="*/ 1 h 96"/>
                <a:gd name="T54" fmla="*/ 1 w 61"/>
                <a:gd name="T55" fmla="*/ 1 h 96"/>
                <a:gd name="T56" fmla="*/ 1 w 61"/>
                <a:gd name="T57" fmla="*/ 1 h 96"/>
                <a:gd name="T58" fmla="*/ 1 w 61"/>
                <a:gd name="T59" fmla="*/ 1 h 96"/>
                <a:gd name="T60" fmla="*/ 1 w 61"/>
                <a:gd name="T61" fmla="*/ 1 h 96"/>
                <a:gd name="T62" fmla="*/ 1 w 61"/>
                <a:gd name="T63" fmla="*/ 1 h 96"/>
                <a:gd name="T64" fmla="*/ 1 w 61"/>
                <a:gd name="T65" fmla="*/ 1 h 96"/>
                <a:gd name="T66" fmla="*/ 1 w 61"/>
                <a:gd name="T67" fmla="*/ 1 h 96"/>
                <a:gd name="T68" fmla="*/ 1 w 61"/>
                <a:gd name="T69" fmla="*/ 1 h 96"/>
                <a:gd name="T70" fmla="*/ 1 w 61"/>
                <a:gd name="T71" fmla="*/ 1 h 96"/>
                <a:gd name="T72" fmla="*/ 1 w 61"/>
                <a:gd name="T73" fmla="*/ 0 h 96"/>
                <a:gd name="T74" fmla="*/ 1 w 61"/>
                <a:gd name="T75" fmla="*/ 0 h 96"/>
                <a:gd name="T76" fmla="*/ 1 w 61"/>
                <a:gd name="T77" fmla="*/ 0 h 96"/>
                <a:gd name="T78" fmla="*/ 1 w 61"/>
                <a:gd name="T79" fmla="*/ 1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1" h="96">
                  <a:moveTo>
                    <a:pt x="22" y="1"/>
                  </a:moveTo>
                  <a:lnTo>
                    <a:pt x="17" y="3"/>
                  </a:lnTo>
                  <a:lnTo>
                    <a:pt x="13" y="7"/>
                  </a:lnTo>
                  <a:lnTo>
                    <a:pt x="9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2" y="69"/>
                  </a:lnTo>
                  <a:lnTo>
                    <a:pt x="6" y="77"/>
                  </a:lnTo>
                  <a:lnTo>
                    <a:pt x="11" y="84"/>
                  </a:lnTo>
                  <a:lnTo>
                    <a:pt x="13" y="88"/>
                  </a:lnTo>
                  <a:lnTo>
                    <a:pt x="17" y="91"/>
                  </a:lnTo>
                  <a:lnTo>
                    <a:pt x="20" y="94"/>
                  </a:lnTo>
                  <a:lnTo>
                    <a:pt x="24" y="95"/>
                  </a:lnTo>
                  <a:lnTo>
                    <a:pt x="27" y="96"/>
                  </a:lnTo>
                  <a:lnTo>
                    <a:pt x="31" y="96"/>
                  </a:lnTo>
                  <a:lnTo>
                    <a:pt x="38" y="95"/>
                  </a:lnTo>
                  <a:lnTo>
                    <a:pt x="42" y="94"/>
                  </a:lnTo>
                  <a:lnTo>
                    <a:pt x="46" y="91"/>
                  </a:lnTo>
                  <a:lnTo>
                    <a:pt x="50" y="85"/>
                  </a:lnTo>
                  <a:lnTo>
                    <a:pt x="55" y="80"/>
                  </a:lnTo>
                  <a:lnTo>
                    <a:pt x="57" y="73"/>
                  </a:lnTo>
                  <a:lnTo>
                    <a:pt x="60" y="63"/>
                  </a:lnTo>
                  <a:lnTo>
                    <a:pt x="61" y="55"/>
                  </a:lnTo>
                  <a:lnTo>
                    <a:pt x="61" y="45"/>
                  </a:lnTo>
                  <a:lnTo>
                    <a:pt x="60" y="36"/>
                  </a:lnTo>
                  <a:lnTo>
                    <a:pt x="57" y="28"/>
                  </a:lnTo>
                  <a:lnTo>
                    <a:pt x="55" y="19"/>
                  </a:lnTo>
                  <a:lnTo>
                    <a:pt x="49" y="11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4" name="Freeform 1506"/>
            <p:cNvSpPr>
              <a:spLocks/>
            </p:cNvSpPr>
            <p:nvPr userDrawn="1"/>
          </p:nvSpPr>
          <p:spPr bwMode="auto">
            <a:xfrm>
              <a:off x="3461" y="1766"/>
              <a:ext cx="35" cy="53"/>
            </a:xfrm>
            <a:custGeom>
              <a:avLst/>
              <a:gdLst>
                <a:gd name="T0" fmla="*/ 1 w 70"/>
                <a:gd name="T1" fmla="*/ 1 h 106"/>
                <a:gd name="T2" fmla="*/ 1 w 70"/>
                <a:gd name="T3" fmla="*/ 1 h 106"/>
                <a:gd name="T4" fmla="*/ 1 w 70"/>
                <a:gd name="T5" fmla="*/ 1 h 106"/>
                <a:gd name="T6" fmla="*/ 1 w 70"/>
                <a:gd name="T7" fmla="*/ 1 h 106"/>
                <a:gd name="T8" fmla="*/ 1 w 70"/>
                <a:gd name="T9" fmla="*/ 1 h 106"/>
                <a:gd name="T10" fmla="*/ 1 w 70"/>
                <a:gd name="T11" fmla="*/ 1 h 106"/>
                <a:gd name="T12" fmla="*/ 1 w 70"/>
                <a:gd name="T13" fmla="*/ 1 h 106"/>
                <a:gd name="T14" fmla="*/ 1 w 70"/>
                <a:gd name="T15" fmla="*/ 1 h 106"/>
                <a:gd name="T16" fmla="*/ 0 w 70"/>
                <a:gd name="T17" fmla="*/ 1 h 106"/>
                <a:gd name="T18" fmla="*/ 0 w 70"/>
                <a:gd name="T19" fmla="*/ 1 h 106"/>
                <a:gd name="T20" fmla="*/ 1 w 70"/>
                <a:gd name="T21" fmla="*/ 1 h 106"/>
                <a:gd name="T22" fmla="*/ 1 w 70"/>
                <a:gd name="T23" fmla="*/ 1 h 106"/>
                <a:gd name="T24" fmla="*/ 1 w 70"/>
                <a:gd name="T25" fmla="*/ 1 h 106"/>
                <a:gd name="T26" fmla="*/ 1 w 70"/>
                <a:gd name="T27" fmla="*/ 1 h 106"/>
                <a:gd name="T28" fmla="*/ 1 w 70"/>
                <a:gd name="T29" fmla="*/ 1 h 106"/>
                <a:gd name="T30" fmla="*/ 1 w 70"/>
                <a:gd name="T31" fmla="*/ 1 h 106"/>
                <a:gd name="T32" fmla="*/ 1 w 70"/>
                <a:gd name="T33" fmla="*/ 1 h 106"/>
                <a:gd name="T34" fmla="*/ 1 w 70"/>
                <a:gd name="T35" fmla="*/ 1 h 106"/>
                <a:gd name="T36" fmla="*/ 1 w 70"/>
                <a:gd name="T37" fmla="*/ 1 h 106"/>
                <a:gd name="T38" fmla="*/ 1 w 70"/>
                <a:gd name="T39" fmla="*/ 1 h 106"/>
                <a:gd name="T40" fmla="*/ 1 w 70"/>
                <a:gd name="T41" fmla="*/ 1 h 106"/>
                <a:gd name="T42" fmla="*/ 1 w 70"/>
                <a:gd name="T43" fmla="*/ 1 h 106"/>
                <a:gd name="T44" fmla="*/ 1 w 70"/>
                <a:gd name="T45" fmla="*/ 1 h 106"/>
                <a:gd name="T46" fmla="*/ 1 w 70"/>
                <a:gd name="T47" fmla="*/ 1 h 106"/>
                <a:gd name="T48" fmla="*/ 1 w 70"/>
                <a:gd name="T49" fmla="*/ 1 h 106"/>
                <a:gd name="T50" fmla="*/ 1 w 70"/>
                <a:gd name="T51" fmla="*/ 1 h 106"/>
                <a:gd name="T52" fmla="*/ 1 w 70"/>
                <a:gd name="T53" fmla="*/ 1 h 106"/>
                <a:gd name="T54" fmla="*/ 1 w 70"/>
                <a:gd name="T55" fmla="*/ 1 h 106"/>
                <a:gd name="T56" fmla="*/ 1 w 70"/>
                <a:gd name="T57" fmla="*/ 1 h 106"/>
                <a:gd name="T58" fmla="*/ 1 w 70"/>
                <a:gd name="T59" fmla="*/ 1 h 106"/>
                <a:gd name="T60" fmla="*/ 1 w 70"/>
                <a:gd name="T61" fmla="*/ 1 h 106"/>
                <a:gd name="T62" fmla="*/ 1 w 70"/>
                <a:gd name="T63" fmla="*/ 1 h 106"/>
                <a:gd name="T64" fmla="*/ 1 w 70"/>
                <a:gd name="T65" fmla="*/ 1 h 106"/>
                <a:gd name="T66" fmla="*/ 1 w 70"/>
                <a:gd name="T67" fmla="*/ 1 h 106"/>
                <a:gd name="T68" fmla="*/ 1 w 70"/>
                <a:gd name="T69" fmla="*/ 1 h 106"/>
                <a:gd name="T70" fmla="*/ 1 w 70"/>
                <a:gd name="T71" fmla="*/ 1 h 106"/>
                <a:gd name="T72" fmla="*/ 1 w 70"/>
                <a:gd name="T73" fmla="*/ 1 h 106"/>
                <a:gd name="T74" fmla="*/ 1 w 70"/>
                <a:gd name="T75" fmla="*/ 1 h 106"/>
                <a:gd name="T76" fmla="*/ 1 w 70"/>
                <a:gd name="T77" fmla="*/ 1 h 106"/>
                <a:gd name="T78" fmla="*/ 1 w 70"/>
                <a:gd name="T79" fmla="*/ 1 h 106"/>
                <a:gd name="T80" fmla="*/ 1 w 70"/>
                <a:gd name="T81" fmla="*/ 1 h 106"/>
                <a:gd name="T82" fmla="*/ 1 w 70"/>
                <a:gd name="T83" fmla="*/ 0 h 106"/>
                <a:gd name="T84" fmla="*/ 1 w 70"/>
                <a:gd name="T85" fmla="*/ 0 h 106"/>
                <a:gd name="T86" fmla="*/ 1 w 70"/>
                <a:gd name="T87" fmla="*/ 0 h 106"/>
                <a:gd name="T88" fmla="*/ 1 w 70"/>
                <a:gd name="T89" fmla="*/ 1 h 1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06">
                  <a:moveTo>
                    <a:pt x="26" y="2"/>
                  </a:moveTo>
                  <a:lnTo>
                    <a:pt x="20" y="4"/>
                  </a:lnTo>
                  <a:lnTo>
                    <a:pt x="16" y="8"/>
                  </a:lnTo>
                  <a:lnTo>
                    <a:pt x="12" y="14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4" y="30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4" y="79"/>
                  </a:lnTo>
                  <a:lnTo>
                    <a:pt x="6" y="87"/>
                  </a:lnTo>
                  <a:lnTo>
                    <a:pt x="9" y="91"/>
                  </a:lnTo>
                  <a:lnTo>
                    <a:pt x="12" y="95"/>
                  </a:lnTo>
                  <a:lnTo>
                    <a:pt x="16" y="98"/>
                  </a:lnTo>
                  <a:lnTo>
                    <a:pt x="19" y="101"/>
                  </a:lnTo>
                  <a:lnTo>
                    <a:pt x="23" y="103"/>
                  </a:lnTo>
                  <a:lnTo>
                    <a:pt x="27" y="105"/>
                  </a:lnTo>
                  <a:lnTo>
                    <a:pt x="31" y="106"/>
                  </a:lnTo>
                  <a:lnTo>
                    <a:pt x="35" y="106"/>
                  </a:lnTo>
                  <a:lnTo>
                    <a:pt x="44" y="103"/>
                  </a:lnTo>
                  <a:lnTo>
                    <a:pt x="49" y="101"/>
                  </a:lnTo>
                  <a:lnTo>
                    <a:pt x="50" y="99"/>
                  </a:lnTo>
                  <a:lnTo>
                    <a:pt x="53" y="96"/>
                  </a:lnTo>
                  <a:lnTo>
                    <a:pt x="56" y="94"/>
                  </a:lnTo>
                  <a:lnTo>
                    <a:pt x="57" y="91"/>
                  </a:lnTo>
                  <a:lnTo>
                    <a:pt x="61" y="85"/>
                  </a:lnTo>
                  <a:lnTo>
                    <a:pt x="64" y="80"/>
                  </a:lnTo>
                  <a:lnTo>
                    <a:pt x="66" y="76"/>
                  </a:lnTo>
                  <a:lnTo>
                    <a:pt x="68" y="66"/>
                  </a:lnTo>
                  <a:lnTo>
                    <a:pt x="70" y="55"/>
                  </a:lnTo>
                  <a:lnTo>
                    <a:pt x="70" y="46"/>
                  </a:lnTo>
                  <a:lnTo>
                    <a:pt x="68" y="36"/>
                  </a:lnTo>
                  <a:lnTo>
                    <a:pt x="66" y="26"/>
                  </a:lnTo>
                  <a:lnTo>
                    <a:pt x="63" y="18"/>
                  </a:lnTo>
                  <a:lnTo>
                    <a:pt x="60" y="14"/>
                  </a:lnTo>
                  <a:lnTo>
                    <a:pt x="57" y="10"/>
                  </a:lnTo>
                  <a:lnTo>
                    <a:pt x="53" y="7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5" name="Freeform 1507"/>
            <p:cNvSpPr>
              <a:spLocks/>
            </p:cNvSpPr>
            <p:nvPr userDrawn="1"/>
          </p:nvSpPr>
          <p:spPr bwMode="auto">
            <a:xfrm>
              <a:off x="3352" y="1974"/>
              <a:ext cx="32" cy="49"/>
            </a:xfrm>
            <a:custGeom>
              <a:avLst/>
              <a:gdLst>
                <a:gd name="T0" fmla="*/ 0 w 65"/>
                <a:gd name="T1" fmla="*/ 0 h 99"/>
                <a:gd name="T2" fmla="*/ 0 w 65"/>
                <a:gd name="T3" fmla="*/ 0 h 99"/>
                <a:gd name="T4" fmla="*/ 0 w 65"/>
                <a:gd name="T5" fmla="*/ 0 h 99"/>
                <a:gd name="T6" fmla="*/ 0 w 65"/>
                <a:gd name="T7" fmla="*/ 0 h 99"/>
                <a:gd name="T8" fmla="*/ 0 w 65"/>
                <a:gd name="T9" fmla="*/ 0 h 99"/>
                <a:gd name="T10" fmla="*/ 0 w 65"/>
                <a:gd name="T11" fmla="*/ 0 h 99"/>
                <a:gd name="T12" fmla="*/ 0 w 65"/>
                <a:gd name="T13" fmla="*/ 0 h 99"/>
                <a:gd name="T14" fmla="*/ 0 w 65"/>
                <a:gd name="T15" fmla="*/ 0 h 99"/>
                <a:gd name="T16" fmla="*/ 0 w 65"/>
                <a:gd name="T17" fmla="*/ 0 h 99"/>
                <a:gd name="T18" fmla="*/ 0 w 65"/>
                <a:gd name="T19" fmla="*/ 0 h 99"/>
                <a:gd name="T20" fmla="*/ 0 w 65"/>
                <a:gd name="T21" fmla="*/ 0 h 99"/>
                <a:gd name="T22" fmla="*/ 0 w 65"/>
                <a:gd name="T23" fmla="*/ 0 h 99"/>
                <a:gd name="T24" fmla="*/ 0 w 65"/>
                <a:gd name="T25" fmla="*/ 0 h 99"/>
                <a:gd name="T26" fmla="*/ 0 w 65"/>
                <a:gd name="T27" fmla="*/ 0 h 99"/>
                <a:gd name="T28" fmla="*/ 0 w 65"/>
                <a:gd name="T29" fmla="*/ 0 h 99"/>
                <a:gd name="T30" fmla="*/ 0 w 65"/>
                <a:gd name="T31" fmla="*/ 0 h 99"/>
                <a:gd name="T32" fmla="*/ 0 w 65"/>
                <a:gd name="T33" fmla="*/ 0 h 99"/>
                <a:gd name="T34" fmla="*/ 0 w 65"/>
                <a:gd name="T35" fmla="*/ 0 h 99"/>
                <a:gd name="T36" fmla="*/ 0 w 65"/>
                <a:gd name="T37" fmla="*/ 0 h 99"/>
                <a:gd name="T38" fmla="*/ 0 w 65"/>
                <a:gd name="T39" fmla="*/ 0 h 99"/>
                <a:gd name="T40" fmla="*/ 0 w 65"/>
                <a:gd name="T41" fmla="*/ 0 h 99"/>
                <a:gd name="T42" fmla="*/ 0 w 65"/>
                <a:gd name="T43" fmla="*/ 0 h 99"/>
                <a:gd name="T44" fmla="*/ 0 w 65"/>
                <a:gd name="T45" fmla="*/ 0 h 99"/>
                <a:gd name="T46" fmla="*/ 0 w 65"/>
                <a:gd name="T47" fmla="*/ 0 h 99"/>
                <a:gd name="T48" fmla="*/ 0 w 65"/>
                <a:gd name="T49" fmla="*/ 0 h 99"/>
                <a:gd name="T50" fmla="*/ 0 w 65"/>
                <a:gd name="T51" fmla="*/ 0 h 99"/>
                <a:gd name="T52" fmla="*/ 0 w 65"/>
                <a:gd name="T53" fmla="*/ 0 h 99"/>
                <a:gd name="T54" fmla="*/ 0 w 65"/>
                <a:gd name="T55" fmla="*/ 0 h 99"/>
                <a:gd name="T56" fmla="*/ 0 w 65"/>
                <a:gd name="T57" fmla="*/ 0 h 99"/>
                <a:gd name="T58" fmla="*/ 0 w 65"/>
                <a:gd name="T59" fmla="*/ 0 h 99"/>
                <a:gd name="T60" fmla="*/ 0 w 65"/>
                <a:gd name="T61" fmla="*/ 0 h 99"/>
                <a:gd name="T62" fmla="*/ 0 w 65"/>
                <a:gd name="T63" fmla="*/ 0 h 99"/>
                <a:gd name="T64" fmla="*/ 0 w 65"/>
                <a:gd name="T65" fmla="*/ 0 h 99"/>
                <a:gd name="T66" fmla="*/ 0 w 65"/>
                <a:gd name="T67" fmla="*/ 0 h 99"/>
                <a:gd name="T68" fmla="*/ 0 w 65"/>
                <a:gd name="T69" fmla="*/ 0 h 99"/>
                <a:gd name="T70" fmla="*/ 0 w 65"/>
                <a:gd name="T71" fmla="*/ 0 h 99"/>
                <a:gd name="T72" fmla="*/ 0 w 65"/>
                <a:gd name="T73" fmla="*/ 0 h 99"/>
                <a:gd name="T74" fmla="*/ 0 w 65"/>
                <a:gd name="T75" fmla="*/ 0 h 99"/>
                <a:gd name="T76" fmla="*/ 0 w 65"/>
                <a:gd name="T77" fmla="*/ 0 h 99"/>
                <a:gd name="T78" fmla="*/ 0 w 65"/>
                <a:gd name="T79" fmla="*/ 0 h 9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5" h="99">
                  <a:moveTo>
                    <a:pt x="23" y="1"/>
                  </a:moveTo>
                  <a:lnTo>
                    <a:pt x="19" y="4"/>
                  </a:lnTo>
                  <a:lnTo>
                    <a:pt x="15" y="7"/>
                  </a:lnTo>
                  <a:lnTo>
                    <a:pt x="11" y="12"/>
                  </a:lnTo>
                  <a:lnTo>
                    <a:pt x="7" y="18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1" y="63"/>
                  </a:lnTo>
                  <a:lnTo>
                    <a:pt x="4" y="71"/>
                  </a:lnTo>
                  <a:lnTo>
                    <a:pt x="7" y="80"/>
                  </a:lnTo>
                  <a:lnTo>
                    <a:pt x="11" y="86"/>
                  </a:lnTo>
                  <a:lnTo>
                    <a:pt x="15" y="91"/>
                  </a:lnTo>
                  <a:lnTo>
                    <a:pt x="18" y="93"/>
                  </a:lnTo>
                  <a:lnTo>
                    <a:pt x="25" y="97"/>
                  </a:lnTo>
                  <a:lnTo>
                    <a:pt x="29" y="99"/>
                  </a:lnTo>
                  <a:lnTo>
                    <a:pt x="33" y="99"/>
                  </a:lnTo>
                  <a:lnTo>
                    <a:pt x="37" y="99"/>
                  </a:lnTo>
                  <a:lnTo>
                    <a:pt x="40" y="97"/>
                  </a:lnTo>
                  <a:lnTo>
                    <a:pt x="45" y="95"/>
                  </a:lnTo>
                  <a:lnTo>
                    <a:pt x="49" y="92"/>
                  </a:lnTo>
                  <a:lnTo>
                    <a:pt x="54" y="86"/>
                  </a:lnTo>
                  <a:lnTo>
                    <a:pt x="56" y="81"/>
                  </a:lnTo>
                  <a:lnTo>
                    <a:pt x="60" y="73"/>
                  </a:lnTo>
                  <a:lnTo>
                    <a:pt x="63" y="64"/>
                  </a:lnTo>
                  <a:lnTo>
                    <a:pt x="65" y="55"/>
                  </a:lnTo>
                  <a:lnTo>
                    <a:pt x="65" y="45"/>
                  </a:lnTo>
                  <a:lnTo>
                    <a:pt x="63" y="36"/>
                  </a:lnTo>
                  <a:lnTo>
                    <a:pt x="60" y="27"/>
                  </a:lnTo>
                  <a:lnTo>
                    <a:pt x="56" y="19"/>
                  </a:lnTo>
                  <a:lnTo>
                    <a:pt x="52" y="11"/>
                  </a:lnTo>
                  <a:lnTo>
                    <a:pt x="49" y="8"/>
                  </a:lnTo>
                  <a:lnTo>
                    <a:pt x="45" y="4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6" name="Freeform 1508"/>
            <p:cNvSpPr>
              <a:spLocks/>
            </p:cNvSpPr>
            <p:nvPr userDrawn="1"/>
          </p:nvSpPr>
          <p:spPr bwMode="auto">
            <a:xfrm>
              <a:off x="3327" y="1832"/>
              <a:ext cx="32" cy="50"/>
            </a:xfrm>
            <a:custGeom>
              <a:avLst/>
              <a:gdLst>
                <a:gd name="T0" fmla="*/ 1 w 64"/>
                <a:gd name="T1" fmla="*/ 0 h 101"/>
                <a:gd name="T2" fmla="*/ 1 w 64"/>
                <a:gd name="T3" fmla="*/ 0 h 101"/>
                <a:gd name="T4" fmla="*/ 1 w 64"/>
                <a:gd name="T5" fmla="*/ 0 h 101"/>
                <a:gd name="T6" fmla="*/ 1 w 64"/>
                <a:gd name="T7" fmla="*/ 0 h 101"/>
                <a:gd name="T8" fmla="*/ 1 w 64"/>
                <a:gd name="T9" fmla="*/ 0 h 101"/>
                <a:gd name="T10" fmla="*/ 1 w 64"/>
                <a:gd name="T11" fmla="*/ 0 h 101"/>
                <a:gd name="T12" fmla="*/ 1 w 64"/>
                <a:gd name="T13" fmla="*/ 0 h 101"/>
                <a:gd name="T14" fmla="*/ 1 w 64"/>
                <a:gd name="T15" fmla="*/ 0 h 101"/>
                <a:gd name="T16" fmla="*/ 0 w 64"/>
                <a:gd name="T17" fmla="*/ 0 h 101"/>
                <a:gd name="T18" fmla="*/ 0 w 64"/>
                <a:gd name="T19" fmla="*/ 0 h 101"/>
                <a:gd name="T20" fmla="*/ 1 w 64"/>
                <a:gd name="T21" fmla="*/ 0 h 101"/>
                <a:gd name="T22" fmla="*/ 1 w 64"/>
                <a:gd name="T23" fmla="*/ 0 h 101"/>
                <a:gd name="T24" fmla="*/ 1 w 64"/>
                <a:gd name="T25" fmla="*/ 0 h 101"/>
                <a:gd name="T26" fmla="*/ 1 w 64"/>
                <a:gd name="T27" fmla="*/ 0 h 101"/>
                <a:gd name="T28" fmla="*/ 1 w 64"/>
                <a:gd name="T29" fmla="*/ 0 h 101"/>
                <a:gd name="T30" fmla="*/ 1 w 64"/>
                <a:gd name="T31" fmla="*/ 0 h 101"/>
                <a:gd name="T32" fmla="*/ 1 w 64"/>
                <a:gd name="T33" fmla="*/ 0 h 101"/>
                <a:gd name="T34" fmla="*/ 1 w 64"/>
                <a:gd name="T35" fmla="*/ 0 h 101"/>
                <a:gd name="T36" fmla="*/ 1 w 64"/>
                <a:gd name="T37" fmla="*/ 0 h 101"/>
                <a:gd name="T38" fmla="*/ 1 w 64"/>
                <a:gd name="T39" fmla="*/ 0 h 101"/>
                <a:gd name="T40" fmla="*/ 1 w 64"/>
                <a:gd name="T41" fmla="*/ 0 h 101"/>
                <a:gd name="T42" fmla="*/ 1 w 64"/>
                <a:gd name="T43" fmla="*/ 0 h 101"/>
                <a:gd name="T44" fmla="*/ 1 w 64"/>
                <a:gd name="T45" fmla="*/ 0 h 101"/>
                <a:gd name="T46" fmla="*/ 1 w 64"/>
                <a:gd name="T47" fmla="*/ 0 h 101"/>
                <a:gd name="T48" fmla="*/ 1 w 64"/>
                <a:gd name="T49" fmla="*/ 0 h 101"/>
                <a:gd name="T50" fmla="*/ 1 w 64"/>
                <a:gd name="T51" fmla="*/ 0 h 101"/>
                <a:gd name="T52" fmla="*/ 1 w 64"/>
                <a:gd name="T53" fmla="*/ 0 h 101"/>
                <a:gd name="T54" fmla="*/ 1 w 64"/>
                <a:gd name="T55" fmla="*/ 0 h 101"/>
                <a:gd name="T56" fmla="*/ 1 w 64"/>
                <a:gd name="T57" fmla="*/ 0 h 101"/>
                <a:gd name="T58" fmla="*/ 1 w 64"/>
                <a:gd name="T59" fmla="*/ 0 h 101"/>
                <a:gd name="T60" fmla="*/ 1 w 64"/>
                <a:gd name="T61" fmla="*/ 0 h 101"/>
                <a:gd name="T62" fmla="*/ 1 w 64"/>
                <a:gd name="T63" fmla="*/ 0 h 101"/>
                <a:gd name="T64" fmla="*/ 1 w 64"/>
                <a:gd name="T65" fmla="*/ 0 h 101"/>
                <a:gd name="T66" fmla="*/ 1 w 64"/>
                <a:gd name="T67" fmla="*/ 0 h 101"/>
                <a:gd name="T68" fmla="*/ 1 w 64"/>
                <a:gd name="T69" fmla="*/ 0 h 101"/>
                <a:gd name="T70" fmla="*/ 1 w 64"/>
                <a:gd name="T71" fmla="*/ 0 h 101"/>
                <a:gd name="T72" fmla="*/ 1 w 64"/>
                <a:gd name="T73" fmla="*/ 0 h 101"/>
                <a:gd name="T74" fmla="*/ 1 w 64"/>
                <a:gd name="T75" fmla="*/ 0 h 101"/>
                <a:gd name="T76" fmla="*/ 1 w 64"/>
                <a:gd name="T77" fmla="*/ 0 h 101"/>
                <a:gd name="T78" fmla="*/ 1 w 64"/>
                <a:gd name="T79" fmla="*/ 0 h 101"/>
                <a:gd name="T80" fmla="*/ 1 w 64"/>
                <a:gd name="T81" fmla="*/ 0 h 101"/>
                <a:gd name="T82" fmla="*/ 1 w 64"/>
                <a:gd name="T83" fmla="*/ 0 h 1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101">
                  <a:moveTo>
                    <a:pt x="24" y="3"/>
                  </a:moveTo>
                  <a:lnTo>
                    <a:pt x="20" y="6"/>
                  </a:lnTo>
                  <a:lnTo>
                    <a:pt x="16" y="8"/>
                  </a:lnTo>
                  <a:lnTo>
                    <a:pt x="11" y="14"/>
                  </a:lnTo>
                  <a:lnTo>
                    <a:pt x="7" y="19"/>
                  </a:lnTo>
                  <a:lnTo>
                    <a:pt x="5" y="29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2" y="66"/>
                  </a:lnTo>
                  <a:lnTo>
                    <a:pt x="5" y="74"/>
                  </a:lnTo>
                  <a:lnTo>
                    <a:pt x="7" y="83"/>
                  </a:lnTo>
                  <a:lnTo>
                    <a:pt x="13" y="90"/>
                  </a:lnTo>
                  <a:lnTo>
                    <a:pt x="16" y="94"/>
                  </a:lnTo>
                  <a:lnTo>
                    <a:pt x="20" y="96"/>
                  </a:lnTo>
                  <a:lnTo>
                    <a:pt x="22" y="98"/>
                  </a:lnTo>
                  <a:lnTo>
                    <a:pt x="27" y="99"/>
                  </a:lnTo>
                  <a:lnTo>
                    <a:pt x="33" y="101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6" y="96"/>
                  </a:lnTo>
                  <a:lnTo>
                    <a:pt x="50" y="92"/>
                  </a:lnTo>
                  <a:lnTo>
                    <a:pt x="54" y="88"/>
                  </a:lnTo>
                  <a:lnTo>
                    <a:pt x="57" y="81"/>
                  </a:lnTo>
                  <a:lnTo>
                    <a:pt x="61" y="73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4" y="54"/>
                  </a:lnTo>
                  <a:lnTo>
                    <a:pt x="64" y="44"/>
                  </a:lnTo>
                  <a:lnTo>
                    <a:pt x="64" y="36"/>
                  </a:lnTo>
                  <a:lnTo>
                    <a:pt x="61" y="26"/>
                  </a:lnTo>
                  <a:lnTo>
                    <a:pt x="57" y="18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2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7" name="Freeform 1509"/>
            <p:cNvSpPr>
              <a:spLocks/>
            </p:cNvSpPr>
            <p:nvPr userDrawn="1"/>
          </p:nvSpPr>
          <p:spPr bwMode="auto">
            <a:xfrm>
              <a:off x="3230" y="2026"/>
              <a:ext cx="29" cy="47"/>
            </a:xfrm>
            <a:custGeom>
              <a:avLst/>
              <a:gdLst>
                <a:gd name="T0" fmla="*/ 1 w 57"/>
                <a:gd name="T1" fmla="*/ 1 h 94"/>
                <a:gd name="T2" fmla="*/ 1 w 57"/>
                <a:gd name="T3" fmla="*/ 1 h 94"/>
                <a:gd name="T4" fmla="*/ 1 w 57"/>
                <a:gd name="T5" fmla="*/ 1 h 94"/>
                <a:gd name="T6" fmla="*/ 1 w 57"/>
                <a:gd name="T7" fmla="*/ 1 h 94"/>
                <a:gd name="T8" fmla="*/ 1 w 57"/>
                <a:gd name="T9" fmla="*/ 1 h 94"/>
                <a:gd name="T10" fmla="*/ 1 w 57"/>
                <a:gd name="T11" fmla="*/ 1 h 94"/>
                <a:gd name="T12" fmla="*/ 1 w 57"/>
                <a:gd name="T13" fmla="*/ 1 h 94"/>
                <a:gd name="T14" fmla="*/ 1 w 57"/>
                <a:gd name="T15" fmla="*/ 1 h 94"/>
                <a:gd name="T16" fmla="*/ 0 w 57"/>
                <a:gd name="T17" fmla="*/ 1 h 94"/>
                <a:gd name="T18" fmla="*/ 0 w 57"/>
                <a:gd name="T19" fmla="*/ 1 h 94"/>
                <a:gd name="T20" fmla="*/ 1 w 57"/>
                <a:gd name="T21" fmla="*/ 1 h 94"/>
                <a:gd name="T22" fmla="*/ 1 w 57"/>
                <a:gd name="T23" fmla="*/ 1 h 94"/>
                <a:gd name="T24" fmla="*/ 1 w 57"/>
                <a:gd name="T25" fmla="*/ 1 h 94"/>
                <a:gd name="T26" fmla="*/ 1 w 57"/>
                <a:gd name="T27" fmla="*/ 1 h 94"/>
                <a:gd name="T28" fmla="*/ 1 w 57"/>
                <a:gd name="T29" fmla="*/ 1 h 94"/>
                <a:gd name="T30" fmla="*/ 1 w 57"/>
                <a:gd name="T31" fmla="*/ 1 h 94"/>
                <a:gd name="T32" fmla="*/ 1 w 57"/>
                <a:gd name="T33" fmla="*/ 1 h 94"/>
                <a:gd name="T34" fmla="*/ 1 w 57"/>
                <a:gd name="T35" fmla="*/ 1 h 94"/>
                <a:gd name="T36" fmla="*/ 1 w 57"/>
                <a:gd name="T37" fmla="*/ 1 h 94"/>
                <a:gd name="T38" fmla="*/ 1 w 57"/>
                <a:gd name="T39" fmla="*/ 1 h 94"/>
                <a:gd name="T40" fmla="*/ 1 w 57"/>
                <a:gd name="T41" fmla="*/ 1 h 94"/>
                <a:gd name="T42" fmla="*/ 1 w 57"/>
                <a:gd name="T43" fmla="*/ 1 h 94"/>
                <a:gd name="T44" fmla="*/ 1 w 57"/>
                <a:gd name="T45" fmla="*/ 1 h 94"/>
                <a:gd name="T46" fmla="*/ 1 w 57"/>
                <a:gd name="T47" fmla="*/ 1 h 94"/>
                <a:gd name="T48" fmla="*/ 1 w 57"/>
                <a:gd name="T49" fmla="*/ 1 h 94"/>
                <a:gd name="T50" fmla="*/ 1 w 57"/>
                <a:gd name="T51" fmla="*/ 1 h 94"/>
                <a:gd name="T52" fmla="*/ 1 w 57"/>
                <a:gd name="T53" fmla="*/ 1 h 94"/>
                <a:gd name="T54" fmla="*/ 1 w 57"/>
                <a:gd name="T55" fmla="*/ 1 h 94"/>
                <a:gd name="T56" fmla="*/ 1 w 57"/>
                <a:gd name="T57" fmla="*/ 1 h 94"/>
                <a:gd name="T58" fmla="*/ 1 w 57"/>
                <a:gd name="T59" fmla="*/ 1 h 94"/>
                <a:gd name="T60" fmla="*/ 1 w 57"/>
                <a:gd name="T61" fmla="*/ 1 h 94"/>
                <a:gd name="T62" fmla="*/ 1 w 57"/>
                <a:gd name="T63" fmla="*/ 1 h 94"/>
                <a:gd name="T64" fmla="*/ 1 w 57"/>
                <a:gd name="T65" fmla="*/ 1 h 94"/>
                <a:gd name="T66" fmla="*/ 1 w 57"/>
                <a:gd name="T67" fmla="*/ 1 h 94"/>
                <a:gd name="T68" fmla="*/ 1 w 57"/>
                <a:gd name="T69" fmla="*/ 1 h 94"/>
                <a:gd name="T70" fmla="*/ 1 w 57"/>
                <a:gd name="T71" fmla="*/ 1 h 94"/>
                <a:gd name="T72" fmla="*/ 1 w 57"/>
                <a:gd name="T73" fmla="*/ 1 h 94"/>
                <a:gd name="T74" fmla="*/ 1 w 57"/>
                <a:gd name="T75" fmla="*/ 1 h 94"/>
                <a:gd name="T76" fmla="*/ 1 w 57"/>
                <a:gd name="T77" fmla="*/ 1 h 94"/>
                <a:gd name="T78" fmla="*/ 1 w 57"/>
                <a:gd name="T79" fmla="*/ 0 h 94"/>
                <a:gd name="T80" fmla="*/ 1 w 57"/>
                <a:gd name="T81" fmla="*/ 0 h 94"/>
                <a:gd name="T82" fmla="*/ 1 w 57"/>
                <a:gd name="T83" fmla="*/ 0 h 94"/>
                <a:gd name="T84" fmla="*/ 1 w 57"/>
                <a:gd name="T85" fmla="*/ 1 h 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7" h="94">
                  <a:moveTo>
                    <a:pt x="20" y="2"/>
                  </a:moveTo>
                  <a:lnTo>
                    <a:pt x="16" y="4"/>
                  </a:lnTo>
                  <a:lnTo>
                    <a:pt x="13" y="7"/>
                  </a:lnTo>
                  <a:lnTo>
                    <a:pt x="9" y="11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2" y="25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11" y="83"/>
                  </a:lnTo>
                  <a:lnTo>
                    <a:pt x="13" y="87"/>
                  </a:lnTo>
                  <a:lnTo>
                    <a:pt x="17" y="90"/>
                  </a:lnTo>
                  <a:lnTo>
                    <a:pt x="20" y="91"/>
                  </a:lnTo>
                  <a:lnTo>
                    <a:pt x="23" y="92"/>
                  </a:lnTo>
                  <a:lnTo>
                    <a:pt x="27" y="94"/>
                  </a:lnTo>
                  <a:lnTo>
                    <a:pt x="30" y="94"/>
                  </a:lnTo>
                  <a:lnTo>
                    <a:pt x="37" y="94"/>
                  </a:lnTo>
                  <a:lnTo>
                    <a:pt x="41" y="91"/>
                  </a:lnTo>
                  <a:lnTo>
                    <a:pt x="45" y="88"/>
                  </a:lnTo>
                  <a:lnTo>
                    <a:pt x="48" y="84"/>
                  </a:lnTo>
                  <a:lnTo>
                    <a:pt x="52" y="79"/>
                  </a:lnTo>
                  <a:lnTo>
                    <a:pt x="53" y="75"/>
                  </a:lnTo>
                  <a:lnTo>
                    <a:pt x="55" y="70"/>
                  </a:lnTo>
                  <a:lnTo>
                    <a:pt x="56" y="66"/>
                  </a:lnTo>
                  <a:lnTo>
                    <a:pt x="57" y="62"/>
                  </a:lnTo>
                  <a:lnTo>
                    <a:pt x="57" y="54"/>
                  </a:lnTo>
                  <a:lnTo>
                    <a:pt x="57" y="44"/>
                  </a:lnTo>
                  <a:lnTo>
                    <a:pt x="56" y="36"/>
                  </a:lnTo>
                  <a:lnTo>
                    <a:pt x="55" y="26"/>
                  </a:lnTo>
                  <a:lnTo>
                    <a:pt x="50" y="20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1" y="6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8" name="Freeform 1510"/>
            <p:cNvSpPr>
              <a:spLocks/>
            </p:cNvSpPr>
            <p:nvPr userDrawn="1"/>
          </p:nvSpPr>
          <p:spPr bwMode="auto">
            <a:xfrm>
              <a:off x="3435" y="1615"/>
              <a:ext cx="35" cy="54"/>
            </a:xfrm>
            <a:custGeom>
              <a:avLst/>
              <a:gdLst>
                <a:gd name="T0" fmla="*/ 1 w 70"/>
                <a:gd name="T1" fmla="*/ 1 h 107"/>
                <a:gd name="T2" fmla="*/ 1 w 70"/>
                <a:gd name="T3" fmla="*/ 1 h 107"/>
                <a:gd name="T4" fmla="*/ 1 w 70"/>
                <a:gd name="T5" fmla="*/ 1 h 107"/>
                <a:gd name="T6" fmla="*/ 1 w 70"/>
                <a:gd name="T7" fmla="*/ 1 h 107"/>
                <a:gd name="T8" fmla="*/ 1 w 70"/>
                <a:gd name="T9" fmla="*/ 1 h 107"/>
                <a:gd name="T10" fmla="*/ 1 w 70"/>
                <a:gd name="T11" fmla="*/ 1 h 107"/>
                <a:gd name="T12" fmla="*/ 1 w 70"/>
                <a:gd name="T13" fmla="*/ 1 h 107"/>
                <a:gd name="T14" fmla="*/ 0 w 70"/>
                <a:gd name="T15" fmla="*/ 1 h 107"/>
                <a:gd name="T16" fmla="*/ 0 w 70"/>
                <a:gd name="T17" fmla="*/ 1 h 107"/>
                <a:gd name="T18" fmla="*/ 1 w 70"/>
                <a:gd name="T19" fmla="*/ 1 h 107"/>
                <a:gd name="T20" fmla="*/ 1 w 70"/>
                <a:gd name="T21" fmla="*/ 1 h 107"/>
                <a:gd name="T22" fmla="*/ 1 w 70"/>
                <a:gd name="T23" fmla="*/ 1 h 107"/>
                <a:gd name="T24" fmla="*/ 1 w 70"/>
                <a:gd name="T25" fmla="*/ 1 h 107"/>
                <a:gd name="T26" fmla="*/ 1 w 70"/>
                <a:gd name="T27" fmla="*/ 1 h 107"/>
                <a:gd name="T28" fmla="*/ 1 w 70"/>
                <a:gd name="T29" fmla="*/ 1 h 107"/>
                <a:gd name="T30" fmla="*/ 1 w 70"/>
                <a:gd name="T31" fmla="*/ 1 h 107"/>
                <a:gd name="T32" fmla="*/ 1 w 70"/>
                <a:gd name="T33" fmla="*/ 1 h 107"/>
                <a:gd name="T34" fmla="*/ 1 w 70"/>
                <a:gd name="T35" fmla="*/ 1 h 107"/>
                <a:gd name="T36" fmla="*/ 1 w 70"/>
                <a:gd name="T37" fmla="*/ 1 h 107"/>
                <a:gd name="T38" fmla="*/ 1 w 70"/>
                <a:gd name="T39" fmla="*/ 1 h 107"/>
                <a:gd name="T40" fmla="*/ 1 w 70"/>
                <a:gd name="T41" fmla="*/ 1 h 107"/>
                <a:gd name="T42" fmla="*/ 1 w 70"/>
                <a:gd name="T43" fmla="*/ 1 h 107"/>
                <a:gd name="T44" fmla="*/ 1 w 70"/>
                <a:gd name="T45" fmla="*/ 1 h 107"/>
                <a:gd name="T46" fmla="*/ 1 w 70"/>
                <a:gd name="T47" fmla="*/ 1 h 107"/>
                <a:gd name="T48" fmla="*/ 1 w 70"/>
                <a:gd name="T49" fmla="*/ 1 h 107"/>
                <a:gd name="T50" fmla="*/ 1 w 70"/>
                <a:gd name="T51" fmla="*/ 1 h 107"/>
                <a:gd name="T52" fmla="*/ 1 w 70"/>
                <a:gd name="T53" fmla="*/ 1 h 107"/>
                <a:gd name="T54" fmla="*/ 1 w 70"/>
                <a:gd name="T55" fmla="*/ 1 h 107"/>
                <a:gd name="T56" fmla="*/ 1 w 70"/>
                <a:gd name="T57" fmla="*/ 1 h 107"/>
                <a:gd name="T58" fmla="*/ 1 w 70"/>
                <a:gd name="T59" fmla="*/ 1 h 107"/>
                <a:gd name="T60" fmla="*/ 1 w 70"/>
                <a:gd name="T61" fmla="*/ 1 h 107"/>
                <a:gd name="T62" fmla="*/ 1 w 70"/>
                <a:gd name="T63" fmla="*/ 1 h 107"/>
                <a:gd name="T64" fmla="*/ 1 w 70"/>
                <a:gd name="T65" fmla="*/ 1 h 107"/>
                <a:gd name="T66" fmla="*/ 1 w 70"/>
                <a:gd name="T67" fmla="*/ 1 h 107"/>
                <a:gd name="T68" fmla="*/ 1 w 70"/>
                <a:gd name="T69" fmla="*/ 1 h 107"/>
                <a:gd name="T70" fmla="*/ 1 w 70"/>
                <a:gd name="T71" fmla="*/ 1 h 107"/>
                <a:gd name="T72" fmla="*/ 1 w 70"/>
                <a:gd name="T73" fmla="*/ 1 h 107"/>
                <a:gd name="T74" fmla="*/ 1 w 70"/>
                <a:gd name="T75" fmla="*/ 1 h 107"/>
                <a:gd name="T76" fmla="*/ 1 w 70"/>
                <a:gd name="T77" fmla="*/ 0 h 107"/>
                <a:gd name="T78" fmla="*/ 1 w 70"/>
                <a:gd name="T79" fmla="*/ 1 h 107"/>
                <a:gd name="T80" fmla="*/ 1 w 70"/>
                <a:gd name="T81" fmla="*/ 1 h 107"/>
                <a:gd name="T82" fmla="*/ 1 w 70"/>
                <a:gd name="T83" fmla="*/ 1 h 1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0" h="107">
                  <a:moveTo>
                    <a:pt x="26" y="3"/>
                  </a:moveTo>
                  <a:lnTo>
                    <a:pt x="21" y="7"/>
                  </a:lnTo>
                  <a:lnTo>
                    <a:pt x="17" y="11"/>
                  </a:lnTo>
                  <a:lnTo>
                    <a:pt x="13" y="17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3"/>
                  </a:lnTo>
                  <a:lnTo>
                    <a:pt x="4" y="83"/>
                  </a:lnTo>
                  <a:lnTo>
                    <a:pt x="9" y="91"/>
                  </a:lnTo>
                  <a:lnTo>
                    <a:pt x="13" y="98"/>
                  </a:lnTo>
                  <a:lnTo>
                    <a:pt x="17" y="102"/>
                  </a:lnTo>
                  <a:lnTo>
                    <a:pt x="21" y="105"/>
                  </a:lnTo>
                  <a:lnTo>
                    <a:pt x="24" y="106"/>
                  </a:lnTo>
                  <a:lnTo>
                    <a:pt x="28" y="107"/>
                  </a:lnTo>
                  <a:lnTo>
                    <a:pt x="32" y="107"/>
                  </a:lnTo>
                  <a:lnTo>
                    <a:pt x="36" y="107"/>
                  </a:lnTo>
                  <a:lnTo>
                    <a:pt x="40" y="107"/>
                  </a:lnTo>
                  <a:lnTo>
                    <a:pt x="44" y="105"/>
                  </a:lnTo>
                  <a:lnTo>
                    <a:pt x="50" y="102"/>
                  </a:lnTo>
                  <a:lnTo>
                    <a:pt x="54" y="98"/>
                  </a:lnTo>
                  <a:lnTo>
                    <a:pt x="58" y="92"/>
                  </a:lnTo>
                  <a:lnTo>
                    <a:pt x="62" y="85"/>
                  </a:lnTo>
                  <a:lnTo>
                    <a:pt x="66" y="76"/>
                  </a:lnTo>
                  <a:lnTo>
                    <a:pt x="69" y="66"/>
                  </a:lnTo>
                  <a:lnTo>
                    <a:pt x="70" y="55"/>
                  </a:lnTo>
                  <a:lnTo>
                    <a:pt x="70" y="45"/>
                  </a:lnTo>
                  <a:lnTo>
                    <a:pt x="69" y="36"/>
                  </a:lnTo>
                  <a:lnTo>
                    <a:pt x="66" y="26"/>
                  </a:lnTo>
                  <a:lnTo>
                    <a:pt x="64" y="18"/>
                  </a:lnTo>
                  <a:lnTo>
                    <a:pt x="61" y="14"/>
                  </a:lnTo>
                  <a:lnTo>
                    <a:pt x="58" y="10"/>
                  </a:lnTo>
                  <a:lnTo>
                    <a:pt x="54" y="7"/>
                  </a:lnTo>
                  <a:lnTo>
                    <a:pt x="51" y="4"/>
                  </a:lnTo>
                  <a:lnTo>
                    <a:pt x="47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31" y="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49" name="Freeform 1511"/>
            <p:cNvSpPr>
              <a:spLocks/>
            </p:cNvSpPr>
            <p:nvPr userDrawn="1"/>
          </p:nvSpPr>
          <p:spPr bwMode="auto">
            <a:xfrm>
              <a:off x="3362" y="1762"/>
              <a:ext cx="33" cy="51"/>
            </a:xfrm>
            <a:custGeom>
              <a:avLst/>
              <a:gdLst>
                <a:gd name="T0" fmla="*/ 1 w 64"/>
                <a:gd name="T1" fmla="*/ 1 h 102"/>
                <a:gd name="T2" fmla="*/ 1 w 64"/>
                <a:gd name="T3" fmla="*/ 1 h 102"/>
                <a:gd name="T4" fmla="*/ 1 w 64"/>
                <a:gd name="T5" fmla="*/ 1 h 102"/>
                <a:gd name="T6" fmla="*/ 1 w 64"/>
                <a:gd name="T7" fmla="*/ 1 h 102"/>
                <a:gd name="T8" fmla="*/ 1 w 64"/>
                <a:gd name="T9" fmla="*/ 1 h 102"/>
                <a:gd name="T10" fmla="*/ 1 w 64"/>
                <a:gd name="T11" fmla="*/ 1 h 102"/>
                <a:gd name="T12" fmla="*/ 1 w 64"/>
                <a:gd name="T13" fmla="*/ 1 h 102"/>
                <a:gd name="T14" fmla="*/ 0 w 64"/>
                <a:gd name="T15" fmla="*/ 1 h 102"/>
                <a:gd name="T16" fmla="*/ 0 w 64"/>
                <a:gd name="T17" fmla="*/ 1 h 102"/>
                <a:gd name="T18" fmla="*/ 1 w 64"/>
                <a:gd name="T19" fmla="*/ 1 h 102"/>
                <a:gd name="T20" fmla="*/ 1 w 64"/>
                <a:gd name="T21" fmla="*/ 1 h 102"/>
                <a:gd name="T22" fmla="*/ 1 w 64"/>
                <a:gd name="T23" fmla="*/ 1 h 102"/>
                <a:gd name="T24" fmla="*/ 1 w 64"/>
                <a:gd name="T25" fmla="*/ 1 h 102"/>
                <a:gd name="T26" fmla="*/ 1 w 64"/>
                <a:gd name="T27" fmla="*/ 1 h 102"/>
                <a:gd name="T28" fmla="*/ 1 w 64"/>
                <a:gd name="T29" fmla="*/ 1 h 102"/>
                <a:gd name="T30" fmla="*/ 1 w 64"/>
                <a:gd name="T31" fmla="*/ 1 h 102"/>
                <a:gd name="T32" fmla="*/ 1 w 64"/>
                <a:gd name="T33" fmla="*/ 1 h 102"/>
                <a:gd name="T34" fmla="*/ 1 w 64"/>
                <a:gd name="T35" fmla="*/ 1 h 102"/>
                <a:gd name="T36" fmla="*/ 1 w 64"/>
                <a:gd name="T37" fmla="*/ 1 h 102"/>
                <a:gd name="T38" fmla="*/ 1 w 64"/>
                <a:gd name="T39" fmla="*/ 1 h 102"/>
                <a:gd name="T40" fmla="*/ 1 w 64"/>
                <a:gd name="T41" fmla="*/ 1 h 102"/>
                <a:gd name="T42" fmla="*/ 1 w 64"/>
                <a:gd name="T43" fmla="*/ 1 h 102"/>
                <a:gd name="T44" fmla="*/ 1 w 64"/>
                <a:gd name="T45" fmla="*/ 1 h 102"/>
                <a:gd name="T46" fmla="*/ 1 w 64"/>
                <a:gd name="T47" fmla="*/ 1 h 102"/>
                <a:gd name="T48" fmla="*/ 1 w 64"/>
                <a:gd name="T49" fmla="*/ 1 h 102"/>
                <a:gd name="T50" fmla="*/ 1 w 64"/>
                <a:gd name="T51" fmla="*/ 1 h 102"/>
                <a:gd name="T52" fmla="*/ 1 w 64"/>
                <a:gd name="T53" fmla="*/ 1 h 102"/>
                <a:gd name="T54" fmla="*/ 1 w 64"/>
                <a:gd name="T55" fmla="*/ 1 h 102"/>
                <a:gd name="T56" fmla="*/ 1 w 64"/>
                <a:gd name="T57" fmla="*/ 1 h 102"/>
                <a:gd name="T58" fmla="*/ 1 w 64"/>
                <a:gd name="T59" fmla="*/ 1 h 102"/>
                <a:gd name="T60" fmla="*/ 1 w 64"/>
                <a:gd name="T61" fmla="*/ 1 h 102"/>
                <a:gd name="T62" fmla="*/ 1 w 64"/>
                <a:gd name="T63" fmla="*/ 1 h 102"/>
                <a:gd name="T64" fmla="*/ 1 w 64"/>
                <a:gd name="T65" fmla="*/ 1 h 102"/>
                <a:gd name="T66" fmla="*/ 1 w 64"/>
                <a:gd name="T67" fmla="*/ 1 h 102"/>
                <a:gd name="T68" fmla="*/ 1 w 64"/>
                <a:gd name="T69" fmla="*/ 1 h 102"/>
                <a:gd name="T70" fmla="*/ 1 w 64"/>
                <a:gd name="T71" fmla="*/ 1 h 102"/>
                <a:gd name="T72" fmla="*/ 1 w 64"/>
                <a:gd name="T73" fmla="*/ 1 h 102"/>
                <a:gd name="T74" fmla="*/ 1 w 64"/>
                <a:gd name="T75" fmla="*/ 1 h 102"/>
                <a:gd name="T76" fmla="*/ 1 w 64"/>
                <a:gd name="T77" fmla="*/ 0 h 102"/>
                <a:gd name="T78" fmla="*/ 1 w 64"/>
                <a:gd name="T79" fmla="*/ 0 h 102"/>
                <a:gd name="T80" fmla="*/ 1 w 64"/>
                <a:gd name="T81" fmla="*/ 1 h 1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4" h="102">
                  <a:moveTo>
                    <a:pt x="23" y="3"/>
                  </a:moveTo>
                  <a:lnTo>
                    <a:pt x="19" y="6"/>
                  </a:lnTo>
                  <a:lnTo>
                    <a:pt x="15" y="10"/>
                  </a:lnTo>
                  <a:lnTo>
                    <a:pt x="11" y="14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2" y="77"/>
                  </a:lnTo>
                  <a:lnTo>
                    <a:pt x="6" y="86"/>
                  </a:lnTo>
                  <a:lnTo>
                    <a:pt x="11" y="92"/>
                  </a:lnTo>
                  <a:lnTo>
                    <a:pt x="15" y="95"/>
                  </a:lnTo>
                  <a:lnTo>
                    <a:pt x="17" y="98"/>
                  </a:lnTo>
                  <a:lnTo>
                    <a:pt x="22" y="101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33" y="102"/>
                  </a:lnTo>
                  <a:lnTo>
                    <a:pt x="41" y="101"/>
                  </a:lnTo>
                  <a:lnTo>
                    <a:pt x="45" y="98"/>
                  </a:lnTo>
                  <a:lnTo>
                    <a:pt x="49" y="94"/>
                  </a:lnTo>
                  <a:lnTo>
                    <a:pt x="53" y="90"/>
                  </a:lnTo>
                  <a:lnTo>
                    <a:pt x="57" y="83"/>
                  </a:lnTo>
                  <a:lnTo>
                    <a:pt x="61" y="75"/>
                  </a:lnTo>
                  <a:lnTo>
                    <a:pt x="63" y="6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44"/>
                  </a:lnTo>
                  <a:lnTo>
                    <a:pt x="63" y="35"/>
                  </a:lnTo>
                  <a:lnTo>
                    <a:pt x="61" y="26"/>
                  </a:lnTo>
                  <a:lnTo>
                    <a:pt x="59" y="22"/>
                  </a:lnTo>
                  <a:lnTo>
                    <a:pt x="57" y="18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6" y="4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0" name="Freeform 1512"/>
            <p:cNvSpPr>
              <a:spLocks/>
            </p:cNvSpPr>
            <p:nvPr userDrawn="1"/>
          </p:nvSpPr>
          <p:spPr bwMode="auto">
            <a:xfrm>
              <a:off x="3262" y="1964"/>
              <a:ext cx="29" cy="48"/>
            </a:xfrm>
            <a:custGeom>
              <a:avLst/>
              <a:gdLst>
                <a:gd name="T0" fmla="*/ 0 w 59"/>
                <a:gd name="T1" fmla="*/ 1 h 96"/>
                <a:gd name="T2" fmla="*/ 0 w 59"/>
                <a:gd name="T3" fmla="*/ 1 h 96"/>
                <a:gd name="T4" fmla="*/ 0 w 59"/>
                <a:gd name="T5" fmla="*/ 1 h 96"/>
                <a:gd name="T6" fmla="*/ 0 w 59"/>
                <a:gd name="T7" fmla="*/ 1 h 96"/>
                <a:gd name="T8" fmla="*/ 0 w 59"/>
                <a:gd name="T9" fmla="*/ 1 h 96"/>
                <a:gd name="T10" fmla="*/ 0 w 59"/>
                <a:gd name="T11" fmla="*/ 1 h 96"/>
                <a:gd name="T12" fmla="*/ 0 w 59"/>
                <a:gd name="T13" fmla="*/ 1 h 96"/>
                <a:gd name="T14" fmla="*/ 0 w 59"/>
                <a:gd name="T15" fmla="*/ 1 h 96"/>
                <a:gd name="T16" fmla="*/ 0 w 59"/>
                <a:gd name="T17" fmla="*/ 1 h 96"/>
                <a:gd name="T18" fmla="*/ 0 w 59"/>
                <a:gd name="T19" fmla="*/ 1 h 96"/>
                <a:gd name="T20" fmla="*/ 0 w 59"/>
                <a:gd name="T21" fmla="*/ 1 h 96"/>
                <a:gd name="T22" fmla="*/ 0 w 59"/>
                <a:gd name="T23" fmla="*/ 1 h 96"/>
                <a:gd name="T24" fmla="*/ 0 w 59"/>
                <a:gd name="T25" fmla="*/ 1 h 96"/>
                <a:gd name="T26" fmla="*/ 0 w 59"/>
                <a:gd name="T27" fmla="*/ 1 h 96"/>
                <a:gd name="T28" fmla="*/ 0 w 59"/>
                <a:gd name="T29" fmla="*/ 1 h 96"/>
                <a:gd name="T30" fmla="*/ 0 w 59"/>
                <a:gd name="T31" fmla="*/ 1 h 96"/>
                <a:gd name="T32" fmla="*/ 0 w 59"/>
                <a:gd name="T33" fmla="*/ 1 h 96"/>
                <a:gd name="T34" fmla="*/ 0 w 59"/>
                <a:gd name="T35" fmla="*/ 1 h 96"/>
                <a:gd name="T36" fmla="*/ 0 w 59"/>
                <a:gd name="T37" fmla="*/ 1 h 96"/>
                <a:gd name="T38" fmla="*/ 0 w 59"/>
                <a:gd name="T39" fmla="*/ 1 h 96"/>
                <a:gd name="T40" fmla="*/ 0 w 59"/>
                <a:gd name="T41" fmla="*/ 1 h 96"/>
                <a:gd name="T42" fmla="*/ 0 w 59"/>
                <a:gd name="T43" fmla="*/ 1 h 96"/>
                <a:gd name="T44" fmla="*/ 0 w 59"/>
                <a:gd name="T45" fmla="*/ 1 h 96"/>
                <a:gd name="T46" fmla="*/ 0 w 59"/>
                <a:gd name="T47" fmla="*/ 1 h 96"/>
                <a:gd name="T48" fmla="*/ 0 w 59"/>
                <a:gd name="T49" fmla="*/ 1 h 96"/>
                <a:gd name="T50" fmla="*/ 0 w 59"/>
                <a:gd name="T51" fmla="*/ 1 h 96"/>
                <a:gd name="T52" fmla="*/ 0 w 59"/>
                <a:gd name="T53" fmla="*/ 1 h 96"/>
                <a:gd name="T54" fmla="*/ 0 w 59"/>
                <a:gd name="T55" fmla="*/ 1 h 96"/>
                <a:gd name="T56" fmla="*/ 0 w 59"/>
                <a:gd name="T57" fmla="*/ 1 h 96"/>
                <a:gd name="T58" fmla="*/ 0 w 59"/>
                <a:gd name="T59" fmla="*/ 1 h 96"/>
                <a:gd name="T60" fmla="*/ 0 w 59"/>
                <a:gd name="T61" fmla="*/ 1 h 96"/>
                <a:gd name="T62" fmla="*/ 0 w 59"/>
                <a:gd name="T63" fmla="*/ 1 h 96"/>
                <a:gd name="T64" fmla="*/ 0 w 59"/>
                <a:gd name="T65" fmla="*/ 1 h 96"/>
                <a:gd name="T66" fmla="*/ 0 w 59"/>
                <a:gd name="T67" fmla="*/ 1 h 96"/>
                <a:gd name="T68" fmla="*/ 0 w 59"/>
                <a:gd name="T69" fmla="*/ 1 h 96"/>
                <a:gd name="T70" fmla="*/ 0 w 59"/>
                <a:gd name="T71" fmla="*/ 1 h 96"/>
                <a:gd name="T72" fmla="*/ 0 w 59"/>
                <a:gd name="T73" fmla="*/ 1 h 96"/>
                <a:gd name="T74" fmla="*/ 0 w 59"/>
                <a:gd name="T75" fmla="*/ 1 h 96"/>
                <a:gd name="T76" fmla="*/ 0 w 59"/>
                <a:gd name="T77" fmla="*/ 1 h 96"/>
                <a:gd name="T78" fmla="*/ 0 w 59"/>
                <a:gd name="T79" fmla="*/ 1 h 96"/>
                <a:gd name="T80" fmla="*/ 0 w 59"/>
                <a:gd name="T81" fmla="*/ 0 h 96"/>
                <a:gd name="T82" fmla="*/ 0 w 59"/>
                <a:gd name="T83" fmla="*/ 1 h 96"/>
                <a:gd name="T84" fmla="*/ 0 w 59"/>
                <a:gd name="T85" fmla="*/ 1 h 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" h="96">
                  <a:moveTo>
                    <a:pt x="20" y="2"/>
                  </a:moveTo>
                  <a:lnTo>
                    <a:pt x="16" y="4"/>
                  </a:lnTo>
                  <a:lnTo>
                    <a:pt x="12" y="7"/>
                  </a:lnTo>
                  <a:lnTo>
                    <a:pt x="9" y="13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3" y="26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1" y="61"/>
                  </a:lnTo>
                  <a:lnTo>
                    <a:pt x="3" y="70"/>
                  </a:lnTo>
                  <a:lnTo>
                    <a:pt x="7" y="77"/>
                  </a:lnTo>
                  <a:lnTo>
                    <a:pt x="11" y="84"/>
                  </a:lnTo>
                  <a:lnTo>
                    <a:pt x="16" y="91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3" y="95"/>
                  </a:lnTo>
                  <a:lnTo>
                    <a:pt x="27" y="96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7" y="95"/>
                  </a:lnTo>
                  <a:lnTo>
                    <a:pt x="41" y="92"/>
                  </a:lnTo>
                  <a:lnTo>
                    <a:pt x="45" y="90"/>
                  </a:lnTo>
                  <a:lnTo>
                    <a:pt x="49" y="85"/>
                  </a:lnTo>
                  <a:lnTo>
                    <a:pt x="52" y="80"/>
                  </a:lnTo>
                  <a:lnTo>
                    <a:pt x="56" y="72"/>
                  </a:lnTo>
                  <a:lnTo>
                    <a:pt x="58" y="62"/>
                  </a:lnTo>
                  <a:lnTo>
                    <a:pt x="59" y="54"/>
                  </a:lnTo>
                  <a:lnTo>
                    <a:pt x="59" y="44"/>
                  </a:lnTo>
                  <a:lnTo>
                    <a:pt x="58" y="35"/>
                  </a:lnTo>
                  <a:lnTo>
                    <a:pt x="55" y="26"/>
                  </a:lnTo>
                  <a:lnTo>
                    <a:pt x="52" y="18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1" name="Freeform 1513"/>
            <p:cNvSpPr>
              <a:spLocks/>
            </p:cNvSpPr>
            <p:nvPr userDrawn="1"/>
          </p:nvSpPr>
          <p:spPr bwMode="auto">
            <a:xfrm>
              <a:off x="3474" y="1537"/>
              <a:ext cx="36" cy="55"/>
            </a:xfrm>
            <a:custGeom>
              <a:avLst/>
              <a:gdLst>
                <a:gd name="T0" fmla="*/ 1 w 71"/>
                <a:gd name="T1" fmla="*/ 1 h 110"/>
                <a:gd name="T2" fmla="*/ 1 w 71"/>
                <a:gd name="T3" fmla="*/ 1 h 110"/>
                <a:gd name="T4" fmla="*/ 1 w 71"/>
                <a:gd name="T5" fmla="*/ 1 h 110"/>
                <a:gd name="T6" fmla="*/ 1 w 71"/>
                <a:gd name="T7" fmla="*/ 1 h 110"/>
                <a:gd name="T8" fmla="*/ 1 w 71"/>
                <a:gd name="T9" fmla="*/ 1 h 110"/>
                <a:gd name="T10" fmla="*/ 1 w 71"/>
                <a:gd name="T11" fmla="*/ 1 h 110"/>
                <a:gd name="T12" fmla="*/ 1 w 71"/>
                <a:gd name="T13" fmla="*/ 1 h 110"/>
                <a:gd name="T14" fmla="*/ 0 w 71"/>
                <a:gd name="T15" fmla="*/ 1 h 110"/>
                <a:gd name="T16" fmla="*/ 0 w 71"/>
                <a:gd name="T17" fmla="*/ 1 h 110"/>
                <a:gd name="T18" fmla="*/ 1 w 71"/>
                <a:gd name="T19" fmla="*/ 1 h 110"/>
                <a:gd name="T20" fmla="*/ 1 w 71"/>
                <a:gd name="T21" fmla="*/ 1 h 110"/>
                <a:gd name="T22" fmla="*/ 1 w 71"/>
                <a:gd name="T23" fmla="*/ 1 h 110"/>
                <a:gd name="T24" fmla="*/ 1 w 71"/>
                <a:gd name="T25" fmla="*/ 1 h 110"/>
                <a:gd name="T26" fmla="*/ 1 w 71"/>
                <a:gd name="T27" fmla="*/ 1 h 110"/>
                <a:gd name="T28" fmla="*/ 1 w 71"/>
                <a:gd name="T29" fmla="*/ 1 h 110"/>
                <a:gd name="T30" fmla="*/ 1 w 71"/>
                <a:gd name="T31" fmla="*/ 1 h 110"/>
                <a:gd name="T32" fmla="*/ 1 w 71"/>
                <a:gd name="T33" fmla="*/ 1 h 110"/>
                <a:gd name="T34" fmla="*/ 1 w 71"/>
                <a:gd name="T35" fmla="*/ 1 h 110"/>
                <a:gd name="T36" fmla="*/ 1 w 71"/>
                <a:gd name="T37" fmla="*/ 1 h 110"/>
                <a:gd name="T38" fmla="*/ 1 w 71"/>
                <a:gd name="T39" fmla="*/ 1 h 110"/>
                <a:gd name="T40" fmla="*/ 1 w 71"/>
                <a:gd name="T41" fmla="*/ 1 h 110"/>
                <a:gd name="T42" fmla="*/ 1 w 71"/>
                <a:gd name="T43" fmla="*/ 1 h 110"/>
                <a:gd name="T44" fmla="*/ 1 w 71"/>
                <a:gd name="T45" fmla="*/ 1 h 110"/>
                <a:gd name="T46" fmla="*/ 1 w 71"/>
                <a:gd name="T47" fmla="*/ 1 h 110"/>
                <a:gd name="T48" fmla="*/ 1 w 71"/>
                <a:gd name="T49" fmla="*/ 1 h 110"/>
                <a:gd name="T50" fmla="*/ 1 w 71"/>
                <a:gd name="T51" fmla="*/ 1 h 110"/>
                <a:gd name="T52" fmla="*/ 1 w 71"/>
                <a:gd name="T53" fmla="*/ 1 h 110"/>
                <a:gd name="T54" fmla="*/ 1 w 71"/>
                <a:gd name="T55" fmla="*/ 1 h 110"/>
                <a:gd name="T56" fmla="*/ 1 w 71"/>
                <a:gd name="T57" fmla="*/ 1 h 110"/>
                <a:gd name="T58" fmla="*/ 1 w 71"/>
                <a:gd name="T59" fmla="*/ 1 h 110"/>
                <a:gd name="T60" fmla="*/ 1 w 71"/>
                <a:gd name="T61" fmla="*/ 1 h 110"/>
                <a:gd name="T62" fmla="*/ 1 w 71"/>
                <a:gd name="T63" fmla="*/ 1 h 110"/>
                <a:gd name="T64" fmla="*/ 1 w 71"/>
                <a:gd name="T65" fmla="*/ 1 h 110"/>
                <a:gd name="T66" fmla="*/ 1 w 71"/>
                <a:gd name="T67" fmla="*/ 1 h 110"/>
                <a:gd name="T68" fmla="*/ 1 w 71"/>
                <a:gd name="T69" fmla="*/ 1 h 110"/>
                <a:gd name="T70" fmla="*/ 1 w 71"/>
                <a:gd name="T71" fmla="*/ 1 h 110"/>
                <a:gd name="T72" fmla="*/ 1 w 71"/>
                <a:gd name="T73" fmla="*/ 1 h 110"/>
                <a:gd name="T74" fmla="*/ 1 w 71"/>
                <a:gd name="T75" fmla="*/ 1 h 110"/>
                <a:gd name="T76" fmla="*/ 1 w 71"/>
                <a:gd name="T77" fmla="*/ 0 h 110"/>
                <a:gd name="T78" fmla="*/ 1 w 71"/>
                <a:gd name="T79" fmla="*/ 0 h 110"/>
                <a:gd name="T80" fmla="*/ 1 w 71"/>
                <a:gd name="T81" fmla="*/ 1 h 110"/>
                <a:gd name="T82" fmla="*/ 1 w 71"/>
                <a:gd name="T83" fmla="*/ 1 h 1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1" h="110">
                  <a:moveTo>
                    <a:pt x="26" y="4"/>
                  </a:moveTo>
                  <a:lnTo>
                    <a:pt x="20" y="7"/>
                  </a:lnTo>
                  <a:lnTo>
                    <a:pt x="16" y="12"/>
                  </a:lnTo>
                  <a:lnTo>
                    <a:pt x="11" y="18"/>
                  </a:lnTo>
                  <a:lnTo>
                    <a:pt x="7" y="24"/>
                  </a:lnTo>
                  <a:lnTo>
                    <a:pt x="4" y="34"/>
                  </a:lnTo>
                  <a:lnTo>
                    <a:pt x="1" y="44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1" y="75"/>
                  </a:lnTo>
                  <a:lnTo>
                    <a:pt x="2" y="85"/>
                  </a:lnTo>
                  <a:lnTo>
                    <a:pt x="7" y="93"/>
                  </a:lnTo>
                  <a:lnTo>
                    <a:pt x="9" y="97"/>
                  </a:lnTo>
                  <a:lnTo>
                    <a:pt x="12" y="100"/>
                  </a:lnTo>
                  <a:lnTo>
                    <a:pt x="15" y="104"/>
                  </a:lnTo>
                  <a:lnTo>
                    <a:pt x="19" y="107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5" y="110"/>
                  </a:lnTo>
                  <a:lnTo>
                    <a:pt x="40" y="108"/>
                  </a:lnTo>
                  <a:lnTo>
                    <a:pt x="44" y="107"/>
                  </a:lnTo>
                  <a:lnTo>
                    <a:pt x="49" y="103"/>
                  </a:lnTo>
                  <a:lnTo>
                    <a:pt x="55" y="99"/>
                  </a:lnTo>
                  <a:lnTo>
                    <a:pt x="59" y="93"/>
                  </a:lnTo>
                  <a:lnTo>
                    <a:pt x="63" y="86"/>
                  </a:lnTo>
                  <a:lnTo>
                    <a:pt x="66" y="81"/>
                  </a:lnTo>
                  <a:lnTo>
                    <a:pt x="67" y="77"/>
                  </a:lnTo>
                  <a:lnTo>
                    <a:pt x="70" y="66"/>
                  </a:lnTo>
                  <a:lnTo>
                    <a:pt x="71" y="55"/>
                  </a:lnTo>
                  <a:lnTo>
                    <a:pt x="71" y="45"/>
                  </a:lnTo>
                  <a:lnTo>
                    <a:pt x="70" y="34"/>
                  </a:lnTo>
                  <a:lnTo>
                    <a:pt x="68" y="30"/>
                  </a:lnTo>
                  <a:lnTo>
                    <a:pt x="67" y="24"/>
                  </a:lnTo>
                  <a:lnTo>
                    <a:pt x="63" y="16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5" y="5"/>
                  </a:lnTo>
                  <a:lnTo>
                    <a:pt x="51" y="4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2" name="Freeform 1514"/>
            <p:cNvSpPr>
              <a:spLocks/>
            </p:cNvSpPr>
            <p:nvPr userDrawn="1"/>
          </p:nvSpPr>
          <p:spPr bwMode="auto">
            <a:xfrm>
              <a:off x="3200" y="2087"/>
              <a:ext cx="28" cy="46"/>
            </a:xfrm>
            <a:custGeom>
              <a:avLst/>
              <a:gdLst>
                <a:gd name="T0" fmla="*/ 1 w 56"/>
                <a:gd name="T1" fmla="*/ 1 h 92"/>
                <a:gd name="T2" fmla="*/ 1 w 56"/>
                <a:gd name="T3" fmla="*/ 1 h 92"/>
                <a:gd name="T4" fmla="*/ 1 w 56"/>
                <a:gd name="T5" fmla="*/ 1 h 92"/>
                <a:gd name="T6" fmla="*/ 1 w 56"/>
                <a:gd name="T7" fmla="*/ 1 h 92"/>
                <a:gd name="T8" fmla="*/ 1 w 56"/>
                <a:gd name="T9" fmla="*/ 1 h 92"/>
                <a:gd name="T10" fmla="*/ 1 w 56"/>
                <a:gd name="T11" fmla="*/ 1 h 92"/>
                <a:gd name="T12" fmla="*/ 1 w 56"/>
                <a:gd name="T13" fmla="*/ 1 h 92"/>
                <a:gd name="T14" fmla="*/ 1 w 56"/>
                <a:gd name="T15" fmla="*/ 1 h 92"/>
                <a:gd name="T16" fmla="*/ 1 w 56"/>
                <a:gd name="T17" fmla="*/ 1 h 92"/>
                <a:gd name="T18" fmla="*/ 0 w 56"/>
                <a:gd name="T19" fmla="*/ 1 h 92"/>
                <a:gd name="T20" fmla="*/ 0 w 56"/>
                <a:gd name="T21" fmla="*/ 1 h 92"/>
                <a:gd name="T22" fmla="*/ 1 w 56"/>
                <a:gd name="T23" fmla="*/ 1 h 92"/>
                <a:gd name="T24" fmla="*/ 1 w 56"/>
                <a:gd name="T25" fmla="*/ 1 h 92"/>
                <a:gd name="T26" fmla="*/ 1 w 56"/>
                <a:gd name="T27" fmla="*/ 1 h 92"/>
                <a:gd name="T28" fmla="*/ 1 w 56"/>
                <a:gd name="T29" fmla="*/ 1 h 92"/>
                <a:gd name="T30" fmla="*/ 1 w 56"/>
                <a:gd name="T31" fmla="*/ 1 h 92"/>
                <a:gd name="T32" fmla="*/ 1 w 56"/>
                <a:gd name="T33" fmla="*/ 1 h 92"/>
                <a:gd name="T34" fmla="*/ 1 w 56"/>
                <a:gd name="T35" fmla="*/ 1 h 92"/>
                <a:gd name="T36" fmla="*/ 1 w 56"/>
                <a:gd name="T37" fmla="*/ 1 h 92"/>
                <a:gd name="T38" fmla="*/ 1 w 56"/>
                <a:gd name="T39" fmla="*/ 1 h 92"/>
                <a:gd name="T40" fmla="*/ 1 w 56"/>
                <a:gd name="T41" fmla="*/ 1 h 92"/>
                <a:gd name="T42" fmla="*/ 1 w 56"/>
                <a:gd name="T43" fmla="*/ 1 h 92"/>
                <a:gd name="T44" fmla="*/ 1 w 56"/>
                <a:gd name="T45" fmla="*/ 1 h 92"/>
                <a:gd name="T46" fmla="*/ 1 w 56"/>
                <a:gd name="T47" fmla="*/ 1 h 92"/>
                <a:gd name="T48" fmla="*/ 1 w 56"/>
                <a:gd name="T49" fmla="*/ 1 h 92"/>
                <a:gd name="T50" fmla="*/ 1 w 56"/>
                <a:gd name="T51" fmla="*/ 1 h 92"/>
                <a:gd name="T52" fmla="*/ 1 w 56"/>
                <a:gd name="T53" fmla="*/ 1 h 92"/>
                <a:gd name="T54" fmla="*/ 1 w 56"/>
                <a:gd name="T55" fmla="*/ 1 h 92"/>
                <a:gd name="T56" fmla="*/ 1 w 56"/>
                <a:gd name="T57" fmla="*/ 1 h 92"/>
                <a:gd name="T58" fmla="*/ 1 w 56"/>
                <a:gd name="T59" fmla="*/ 1 h 92"/>
                <a:gd name="T60" fmla="*/ 1 w 56"/>
                <a:gd name="T61" fmla="*/ 1 h 92"/>
                <a:gd name="T62" fmla="*/ 1 w 56"/>
                <a:gd name="T63" fmla="*/ 1 h 92"/>
                <a:gd name="T64" fmla="*/ 1 w 56"/>
                <a:gd name="T65" fmla="*/ 1 h 92"/>
                <a:gd name="T66" fmla="*/ 1 w 56"/>
                <a:gd name="T67" fmla="*/ 1 h 92"/>
                <a:gd name="T68" fmla="*/ 1 w 56"/>
                <a:gd name="T69" fmla="*/ 1 h 92"/>
                <a:gd name="T70" fmla="*/ 1 w 56"/>
                <a:gd name="T71" fmla="*/ 1 h 92"/>
                <a:gd name="T72" fmla="*/ 1 w 56"/>
                <a:gd name="T73" fmla="*/ 1 h 92"/>
                <a:gd name="T74" fmla="*/ 1 w 56"/>
                <a:gd name="T75" fmla="*/ 1 h 92"/>
                <a:gd name="T76" fmla="*/ 1 w 56"/>
                <a:gd name="T77" fmla="*/ 1 h 92"/>
                <a:gd name="T78" fmla="*/ 1 w 56"/>
                <a:gd name="T79" fmla="*/ 1 h 92"/>
                <a:gd name="T80" fmla="*/ 1 w 56"/>
                <a:gd name="T81" fmla="*/ 1 h 92"/>
                <a:gd name="T82" fmla="*/ 1 w 56"/>
                <a:gd name="T83" fmla="*/ 1 h 92"/>
                <a:gd name="T84" fmla="*/ 1 w 56"/>
                <a:gd name="T85" fmla="*/ 1 h 92"/>
                <a:gd name="T86" fmla="*/ 1 w 56"/>
                <a:gd name="T87" fmla="*/ 0 h 92"/>
                <a:gd name="T88" fmla="*/ 1 w 56"/>
                <a:gd name="T89" fmla="*/ 1 h 9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92">
                  <a:moveTo>
                    <a:pt x="21" y="2"/>
                  </a:moveTo>
                  <a:lnTo>
                    <a:pt x="16" y="4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3" y="24"/>
                  </a:lnTo>
                  <a:lnTo>
                    <a:pt x="1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1" y="80"/>
                  </a:lnTo>
                  <a:lnTo>
                    <a:pt x="14" y="84"/>
                  </a:lnTo>
                  <a:lnTo>
                    <a:pt x="16" y="87"/>
                  </a:lnTo>
                  <a:lnTo>
                    <a:pt x="21" y="90"/>
                  </a:lnTo>
                  <a:lnTo>
                    <a:pt x="23" y="91"/>
                  </a:lnTo>
                  <a:lnTo>
                    <a:pt x="26" y="92"/>
                  </a:lnTo>
                  <a:lnTo>
                    <a:pt x="30" y="92"/>
                  </a:lnTo>
                  <a:lnTo>
                    <a:pt x="36" y="91"/>
                  </a:lnTo>
                  <a:lnTo>
                    <a:pt x="40" y="90"/>
                  </a:lnTo>
                  <a:lnTo>
                    <a:pt x="43" y="88"/>
                  </a:lnTo>
                  <a:lnTo>
                    <a:pt x="44" y="87"/>
                  </a:lnTo>
                  <a:lnTo>
                    <a:pt x="45" y="84"/>
                  </a:lnTo>
                  <a:lnTo>
                    <a:pt x="48" y="83"/>
                  </a:lnTo>
                  <a:lnTo>
                    <a:pt x="51" y="77"/>
                  </a:lnTo>
                  <a:lnTo>
                    <a:pt x="52" y="73"/>
                  </a:lnTo>
                  <a:lnTo>
                    <a:pt x="54" y="70"/>
                  </a:lnTo>
                  <a:lnTo>
                    <a:pt x="56" y="62"/>
                  </a:lnTo>
                  <a:lnTo>
                    <a:pt x="56" y="53"/>
                  </a:lnTo>
                  <a:lnTo>
                    <a:pt x="56" y="44"/>
                  </a:lnTo>
                  <a:lnTo>
                    <a:pt x="55" y="35"/>
                  </a:lnTo>
                  <a:lnTo>
                    <a:pt x="54" y="26"/>
                  </a:lnTo>
                  <a:lnTo>
                    <a:pt x="50" y="20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0" y="6"/>
                  </a:lnTo>
                  <a:lnTo>
                    <a:pt x="37" y="3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3" name="Freeform 1515"/>
            <p:cNvSpPr>
              <a:spLocks/>
            </p:cNvSpPr>
            <p:nvPr userDrawn="1"/>
          </p:nvSpPr>
          <p:spPr bwMode="auto">
            <a:xfrm>
              <a:off x="3398" y="1690"/>
              <a:ext cx="34" cy="52"/>
            </a:xfrm>
            <a:custGeom>
              <a:avLst/>
              <a:gdLst>
                <a:gd name="T0" fmla="*/ 1 w 67"/>
                <a:gd name="T1" fmla="*/ 1 h 104"/>
                <a:gd name="T2" fmla="*/ 1 w 67"/>
                <a:gd name="T3" fmla="*/ 1 h 104"/>
                <a:gd name="T4" fmla="*/ 1 w 67"/>
                <a:gd name="T5" fmla="*/ 1 h 104"/>
                <a:gd name="T6" fmla="*/ 1 w 67"/>
                <a:gd name="T7" fmla="*/ 1 h 104"/>
                <a:gd name="T8" fmla="*/ 1 w 67"/>
                <a:gd name="T9" fmla="*/ 1 h 104"/>
                <a:gd name="T10" fmla="*/ 1 w 67"/>
                <a:gd name="T11" fmla="*/ 1 h 104"/>
                <a:gd name="T12" fmla="*/ 1 w 67"/>
                <a:gd name="T13" fmla="*/ 1 h 104"/>
                <a:gd name="T14" fmla="*/ 1 w 67"/>
                <a:gd name="T15" fmla="*/ 1 h 104"/>
                <a:gd name="T16" fmla="*/ 0 w 67"/>
                <a:gd name="T17" fmla="*/ 1 h 104"/>
                <a:gd name="T18" fmla="*/ 0 w 67"/>
                <a:gd name="T19" fmla="*/ 1 h 104"/>
                <a:gd name="T20" fmla="*/ 1 w 67"/>
                <a:gd name="T21" fmla="*/ 1 h 104"/>
                <a:gd name="T22" fmla="*/ 1 w 67"/>
                <a:gd name="T23" fmla="*/ 1 h 104"/>
                <a:gd name="T24" fmla="*/ 1 w 67"/>
                <a:gd name="T25" fmla="*/ 1 h 104"/>
                <a:gd name="T26" fmla="*/ 1 w 67"/>
                <a:gd name="T27" fmla="*/ 1 h 104"/>
                <a:gd name="T28" fmla="*/ 1 w 67"/>
                <a:gd name="T29" fmla="*/ 1 h 104"/>
                <a:gd name="T30" fmla="*/ 1 w 67"/>
                <a:gd name="T31" fmla="*/ 1 h 104"/>
                <a:gd name="T32" fmla="*/ 1 w 67"/>
                <a:gd name="T33" fmla="*/ 1 h 104"/>
                <a:gd name="T34" fmla="*/ 1 w 67"/>
                <a:gd name="T35" fmla="*/ 1 h 104"/>
                <a:gd name="T36" fmla="*/ 1 w 67"/>
                <a:gd name="T37" fmla="*/ 1 h 104"/>
                <a:gd name="T38" fmla="*/ 1 w 67"/>
                <a:gd name="T39" fmla="*/ 1 h 104"/>
                <a:gd name="T40" fmla="*/ 1 w 67"/>
                <a:gd name="T41" fmla="*/ 1 h 104"/>
                <a:gd name="T42" fmla="*/ 1 w 67"/>
                <a:gd name="T43" fmla="*/ 1 h 104"/>
                <a:gd name="T44" fmla="*/ 1 w 67"/>
                <a:gd name="T45" fmla="*/ 1 h 104"/>
                <a:gd name="T46" fmla="*/ 1 w 67"/>
                <a:gd name="T47" fmla="*/ 1 h 104"/>
                <a:gd name="T48" fmla="*/ 1 w 67"/>
                <a:gd name="T49" fmla="*/ 1 h 104"/>
                <a:gd name="T50" fmla="*/ 1 w 67"/>
                <a:gd name="T51" fmla="*/ 1 h 104"/>
                <a:gd name="T52" fmla="*/ 1 w 67"/>
                <a:gd name="T53" fmla="*/ 1 h 104"/>
                <a:gd name="T54" fmla="*/ 1 w 67"/>
                <a:gd name="T55" fmla="*/ 1 h 104"/>
                <a:gd name="T56" fmla="*/ 1 w 67"/>
                <a:gd name="T57" fmla="*/ 1 h 104"/>
                <a:gd name="T58" fmla="*/ 1 w 67"/>
                <a:gd name="T59" fmla="*/ 1 h 104"/>
                <a:gd name="T60" fmla="*/ 1 w 67"/>
                <a:gd name="T61" fmla="*/ 1 h 104"/>
                <a:gd name="T62" fmla="*/ 1 w 67"/>
                <a:gd name="T63" fmla="*/ 1 h 104"/>
                <a:gd name="T64" fmla="*/ 1 w 67"/>
                <a:gd name="T65" fmla="*/ 1 h 104"/>
                <a:gd name="T66" fmla="*/ 1 w 67"/>
                <a:gd name="T67" fmla="*/ 1 h 104"/>
                <a:gd name="T68" fmla="*/ 1 w 67"/>
                <a:gd name="T69" fmla="*/ 1 h 104"/>
                <a:gd name="T70" fmla="*/ 1 w 67"/>
                <a:gd name="T71" fmla="*/ 1 h 104"/>
                <a:gd name="T72" fmla="*/ 1 w 67"/>
                <a:gd name="T73" fmla="*/ 1 h 104"/>
                <a:gd name="T74" fmla="*/ 1 w 67"/>
                <a:gd name="T75" fmla="*/ 1 h 104"/>
                <a:gd name="T76" fmla="*/ 1 w 67"/>
                <a:gd name="T77" fmla="*/ 1 h 104"/>
                <a:gd name="T78" fmla="*/ 1 w 67"/>
                <a:gd name="T79" fmla="*/ 1 h 104"/>
                <a:gd name="T80" fmla="*/ 1 w 67"/>
                <a:gd name="T81" fmla="*/ 1 h 104"/>
                <a:gd name="T82" fmla="*/ 1 w 67"/>
                <a:gd name="T83" fmla="*/ 0 h 104"/>
                <a:gd name="T84" fmla="*/ 1 w 67"/>
                <a:gd name="T85" fmla="*/ 0 h 104"/>
                <a:gd name="T86" fmla="*/ 1 w 67"/>
                <a:gd name="T87" fmla="*/ 1 h 104"/>
                <a:gd name="T88" fmla="*/ 1 w 67"/>
                <a:gd name="T89" fmla="*/ 1 h 1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7" h="104">
                  <a:moveTo>
                    <a:pt x="25" y="3"/>
                  </a:moveTo>
                  <a:lnTo>
                    <a:pt x="22" y="4"/>
                  </a:lnTo>
                  <a:lnTo>
                    <a:pt x="21" y="5"/>
                  </a:lnTo>
                  <a:lnTo>
                    <a:pt x="15" y="10"/>
                  </a:lnTo>
                  <a:lnTo>
                    <a:pt x="11" y="15"/>
                  </a:lnTo>
                  <a:lnTo>
                    <a:pt x="7" y="22"/>
                  </a:lnTo>
                  <a:lnTo>
                    <a:pt x="4" y="32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1" y="70"/>
                  </a:lnTo>
                  <a:lnTo>
                    <a:pt x="4" y="80"/>
                  </a:lnTo>
                  <a:lnTo>
                    <a:pt x="6" y="84"/>
                  </a:lnTo>
                  <a:lnTo>
                    <a:pt x="7" y="88"/>
                  </a:lnTo>
                  <a:lnTo>
                    <a:pt x="12" y="95"/>
                  </a:lnTo>
                  <a:lnTo>
                    <a:pt x="15" y="98"/>
                  </a:lnTo>
                  <a:lnTo>
                    <a:pt x="19" y="100"/>
                  </a:lnTo>
                  <a:lnTo>
                    <a:pt x="23" y="103"/>
                  </a:lnTo>
                  <a:lnTo>
                    <a:pt x="26" y="104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9" y="104"/>
                  </a:lnTo>
                  <a:lnTo>
                    <a:pt x="43" y="103"/>
                  </a:lnTo>
                  <a:lnTo>
                    <a:pt x="45" y="102"/>
                  </a:lnTo>
                  <a:lnTo>
                    <a:pt x="47" y="100"/>
                  </a:lnTo>
                  <a:lnTo>
                    <a:pt x="52" y="96"/>
                  </a:lnTo>
                  <a:lnTo>
                    <a:pt x="56" y="91"/>
                  </a:lnTo>
                  <a:lnTo>
                    <a:pt x="61" y="84"/>
                  </a:lnTo>
                  <a:lnTo>
                    <a:pt x="63" y="74"/>
                  </a:lnTo>
                  <a:lnTo>
                    <a:pt x="65" y="70"/>
                  </a:lnTo>
                  <a:lnTo>
                    <a:pt x="66" y="65"/>
                  </a:lnTo>
                  <a:lnTo>
                    <a:pt x="67" y="55"/>
                  </a:lnTo>
                  <a:lnTo>
                    <a:pt x="67" y="45"/>
                  </a:lnTo>
                  <a:lnTo>
                    <a:pt x="66" y="34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55" y="11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4" name="Freeform 1516"/>
            <p:cNvSpPr>
              <a:spLocks/>
            </p:cNvSpPr>
            <p:nvPr userDrawn="1"/>
          </p:nvSpPr>
          <p:spPr bwMode="auto">
            <a:xfrm>
              <a:off x="3294" y="1899"/>
              <a:ext cx="30" cy="49"/>
            </a:xfrm>
            <a:custGeom>
              <a:avLst/>
              <a:gdLst>
                <a:gd name="T0" fmla="*/ 0 w 61"/>
                <a:gd name="T1" fmla="*/ 1 h 98"/>
                <a:gd name="T2" fmla="*/ 0 w 61"/>
                <a:gd name="T3" fmla="*/ 1 h 98"/>
                <a:gd name="T4" fmla="*/ 0 w 61"/>
                <a:gd name="T5" fmla="*/ 1 h 98"/>
                <a:gd name="T6" fmla="*/ 0 w 61"/>
                <a:gd name="T7" fmla="*/ 1 h 98"/>
                <a:gd name="T8" fmla="*/ 0 w 61"/>
                <a:gd name="T9" fmla="*/ 1 h 98"/>
                <a:gd name="T10" fmla="*/ 0 w 61"/>
                <a:gd name="T11" fmla="*/ 1 h 98"/>
                <a:gd name="T12" fmla="*/ 0 w 61"/>
                <a:gd name="T13" fmla="*/ 1 h 98"/>
                <a:gd name="T14" fmla="*/ 0 w 61"/>
                <a:gd name="T15" fmla="*/ 1 h 98"/>
                <a:gd name="T16" fmla="*/ 0 w 61"/>
                <a:gd name="T17" fmla="*/ 1 h 98"/>
                <a:gd name="T18" fmla="*/ 0 w 61"/>
                <a:gd name="T19" fmla="*/ 1 h 98"/>
                <a:gd name="T20" fmla="*/ 0 w 61"/>
                <a:gd name="T21" fmla="*/ 1 h 98"/>
                <a:gd name="T22" fmla="*/ 0 w 61"/>
                <a:gd name="T23" fmla="*/ 1 h 98"/>
                <a:gd name="T24" fmla="*/ 0 w 61"/>
                <a:gd name="T25" fmla="*/ 1 h 98"/>
                <a:gd name="T26" fmla="*/ 0 w 61"/>
                <a:gd name="T27" fmla="*/ 1 h 98"/>
                <a:gd name="T28" fmla="*/ 0 w 61"/>
                <a:gd name="T29" fmla="*/ 1 h 98"/>
                <a:gd name="T30" fmla="*/ 0 w 61"/>
                <a:gd name="T31" fmla="*/ 1 h 98"/>
                <a:gd name="T32" fmla="*/ 0 w 61"/>
                <a:gd name="T33" fmla="*/ 1 h 98"/>
                <a:gd name="T34" fmla="*/ 0 w 61"/>
                <a:gd name="T35" fmla="*/ 1 h 98"/>
                <a:gd name="T36" fmla="*/ 0 w 61"/>
                <a:gd name="T37" fmla="*/ 1 h 98"/>
                <a:gd name="T38" fmla="*/ 0 w 61"/>
                <a:gd name="T39" fmla="*/ 1 h 98"/>
                <a:gd name="T40" fmla="*/ 0 w 61"/>
                <a:gd name="T41" fmla="*/ 1 h 98"/>
                <a:gd name="T42" fmla="*/ 0 w 61"/>
                <a:gd name="T43" fmla="*/ 1 h 98"/>
                <a:gd name="T44" fmla="*/ 0 w 61"/>
                <a:gd name="T45" fmla="*/ 1 h 98"/>
                <a:gd name="T46" fmla="*/ 0 w 61"/>
                <a:gd name="T47" fmla="*/ 1 h 98"/>
                <a:gd name="T48" fmla="*/ 0 w 61"/>
                <a:gd name="T49" fmla="*/ 1 h 98"/>
                <a:gd name="T50" fmla="*/ 0 w 61"/>
                <a:gd name="T51" fmla="*/ 1 h 98"/>
                <a:gd name="T52" fmla="*/ 0 w 61"/>
                <a:gd name="T53" fmla="*/ 1 h 98"/>
                <a:gd name="T54" fmla="*/ 0 w 61"/>
                <a:gd name="T55" fmla="*/ 1 h 98"/>
                <a:gd name="T56" fmla="*/ 0 w 61"/>
                <a:gd name="T57" fmla="*/ 1 h 98"/>
                <a:gd name="T58" fmla="*/ 0 w 61"/>
                <a:gd name="T59" fmla="*/ 1 h 98"/>
                <a:gd name="T60" fmla="*/ 0 w 61"/>
                <a:gd name="T61" fmla="*/ 1 h 98"/>
                <a:gd name="T62" fmla="*/ 0 w 61"/>
                <a:gd name="T63" fmla="*/ 1 h 98"/>
                <a:gd name="T64" fmla="*/ 0 w 61"/>
                <a:gd name="T65" fmla="*/ 1 h 98"/>
                <a:gd name="T66" fmla="*/ 0 w 61"/>
                <a:gd name="T67" fmla="*/ 1 h 98"/>
                <a:gd name="T68" fmla="*/ 0 w 61"/>
                <a:gd name="T69" fmla="*/ 1 h 98"/>
                <a:gd name="T70" fmla="*/ 0 w 61"/>
                <a:gd name="T71" fmla="*/ 1 h 98"/>
                <a:gd name="T72" fmla="*/ 0 w 61"/>
                <a:gd name="T73" fmla="*/ 1 h 98"/>
                <a:gd name="T74" fmla="*/ 0 w 61"/>
                <a:gd name="T75" fmla="*/ 1 h 98"/>
                <a:gd name="T76" fmla="*/ 0 w 61"/>
                <a:gd name="T77" fmla="*/ 0 h 98"/>
                <a:gd name="T78" fmla="*/ 0 w 61"/>
                <a:gd name="T79" fmla="*/ 0 h 98"/>
                <a:gd name="T80" fmla="*/ 0 w 61"/>
                <a:gd name="T81" fmla="*/ 1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98">
                  <a:moveTo>
                    <a:pt x="22" y="1"/>
                  </a:moveTo>
                  <a:lnTo>
                    <a:pt x="18" y="4"/>
                  </a:lnTo>
                  <a:lnTo>
                    <a:pt x="14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63"/>
                  </a:lnTo>
                  <a:lnTo>
                    <a:pt x="3" y="71"/>
                  </a:lnTo>
                  <a:lnTo>
                    <a:pt x="7" y="80"/>
                  </a:lnTo>
                  <a:lnTo>
                    <a:pt x="11" y="87"/>
                  </a:lnTo>
                  <a:lnTo>
                    <a:pt x="18" y="93"/>
                  </a:lnTo>
                  <a:lnTo>
                    <a:pt x="20" y="93"/>
                  </a:lnTo>
                  <a:lnTo>
                    <a:pt x="21" y="95"/>
                  </a:lnTo>
                  <a:lnTo>
                    <a:pt x="25" y="96"/>
                  </a:lnTo>
                  <a:lnTo>
                    <a:pt x="32" y="98"/>
                  </a:lnTo>
                  <a:lnTo>
                    <a:pt x="35" y="98"/>
                  </a:lnTo>
                  <a:lnTo>
                    <a:pt x="39" y="96"/>
                  </a:lnTo>
                  <a:lnTo>
                    <a:pt x="43" y="93"/>
                  </a:lnTo>
                  <a:lnTo>
                    <a:pt x="47" y="91"/>
                  </a:lnTo>
                  <a:lnTo>
                    <a:pt x="51" y="85"/>
                  </a:lnTo>
                  <a:lnTo>
                    <a:pt x="54" y="80"/>
                  </a:lnTo>
                  <a:lnTo>
                    <a:pt x="58" y="71"/>
                  </a:lnTo>
                  <a:lnTo>
                    <a:pt x="61" y="63"/>
                  </a:lnTo>
                  <a:lnTo>
                    <a:pt x="61" y="54"/>
                  </a:lnTo>
                  <a:lnTo>
                    <a:pt x="61" y="44"/>
                  </a:lnTo>
                  <a:lnTo>
                    <a:pt x="60" y="34"/>
                  </a:lnTo>
                  <a:lnTo>
                    <a:pt x="58" y="26"/>
                  </a:lnTo>
                  <a:lnTo>
                    <a:pt x="54" y="18"/>
                  </a:lnTo>
                  <a:lnTo>
                    <a:pt x="50" y="11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40" y="3"/>
                  </a:lnTo>
                  <a:lnTo>
                    <a:pt x="36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5" name="Freeform 1517"/>
            <p:cNvSpPr>
              <a:spLocks/>
            </p:cNvSpPr>
            <p:nvPr userDrawn="1"/>
          </p:nvSpPr>
          <p:spPr bwMode="auto">
            <a:xfrm>
              <a:off x="3270" y="1759"/>
              <a:ext cx="30" cy="50"/>
            </a:xfrm>
            <a:custGeom>
              <a:avLst/>
              <a:gdLst>
                <a:gd name="T0" fmla="*/ 0 w 61"/>
                <a:gd name="T1" fmla="*/ 1 h 99"/>
                <a:gd name="T2" fmla="*/ 0 w 61"/>
                <a:gd name="T3" fmla="*/ 1 h 99"/>
                <a:gd name="T4" fmla="*/ 0 w 61"/>
                <a:gd name="T5" fmla="*/ 1 h 99"/>
                <a:gd name="T6" fmla="*/ 0 w 61"/>
                <a:gd name="T7" fmla="*/ 1 h 99"/>
                <a:gd name="T8" fmla="*/ 0 w 61"/>
                <a:gd name="T9" fmla="*/ 1 h 99"/>
                <a:gd name="T10" fmla="*/ 0 w 61"/>
                <a:gd name="T11" fmla="*/ 1 h 99"/>
                <a:gd name="T12" fmla="*/ 0 w 61"/>
                <a:gd name="T13" fmla="*/ 1 h 99"/>
                <a:gd name="T14" fmla="*/ 0 w 61"/>
                <a:gd name="T15" fmla="*/ 1 h 99"/>
                <a:gd name="T16" fmla="*/ 0 w 61"/>
                <a:gd name="T17" fmla="*/ 1 h 99"/>
                <a:gd name="T18" fmla="*/ 0 w 61"/>
                <a:gd name="T19" fmla="*/ 1 h 99"/>
                <a:gd name="T20" fmla="*/ 0 w 61"/>
                <a:gd name="T21" fmla="*/ 1 h 99"/>
                <a:gd name="T22" fmla="*/ 0 w 61"/>
                <a:gd name="T23" fmla="*/ 1 h 99"/>
                <a:gd name="T24" fmla="*/ 0 w 61"/>
                <a:gd name="T25" fmla="*/ 1 h 99"/>
                <a:gd name="T26" fmla="*/ 0 w 61"/>
                <a:gd name="T27" fmla="*/ 1 h 99"/>
                <a:gd name="T28" fmla="*/ 0 w 61"/>
                <a:gd name="T29" fmla="*/ 1 h 99"/>
                <a:gd name="T30" fmla="*/ 0 w 61"/>
                <a:gd name="T31" fmla="*/ 1 h 99"/>
                <a:gd name="T32" fmla="*/ 0 w 61"/>
                <a:gd name="T33" fmla="*/ 1 h 99"/>
                <a:gd name="T34" fmla="*/ 0 w 61"/>
                <a:gd name="T35" fmla="*/ 1 h 99"/>
                <a:gd name="T36" fmla="*/ 0 w 61"/>
                <a:gd name="T37" fmla="*/ 1 h 99"/>
                <a:gd name="T38" fmla="*/ 0 w 61"/>
                <a:gd name="T39" fmla="*/ 1 h 99"/>
                <a:gd name="T40" fmla="*/ 0 w 61"/>
                <a:gd name="T41" fmla="*/ 1 h 99"/>
                <a:gd name="T42" fmla="*/ 0 w 61"/>
                <a:gd name="T43" fmla="*/ 1 h 99"/>
                <a:gd name="T44" fmla="*/ 0 w 61"/>
                <a:gd name="T45" fmla="*/ 1 h 99"/>
                <a:gd name="T46" fmla="*/ 0 w 61"/>
                <a:gd name="T47" fmla="*/ 1 h 99"/>
                <a:gd name="T48" fmla="*/ 0 w 61"/>
                <a:gd name="T49" fmla="*/ 1 h 99"/>
                <a:gd name="T50" fmla="*/ 0 w 61"/>
                <a:gd name="T51" fmla="*/ 1 h 99"/>
                <a:gd name="T52" fmla="*/ 0 w 61"/>
                <a:gd name="T53" fmla="*/ 1 h 99"/>
                <a:gd name="T54" fmla="*/ 0 w 61"/>
                <a:gd name="T55" fmla="*/ 1 h 99"/>
                <a:gd name="T56" fmla="*/ 0 w 61"/>
                <a:gd name="T57" fmla="*/ 1 h 99"/>
                <a:gd name="T58" fmla="*/ 0 w 61"/>
                <a:gd name="T59" fmla="*/ 1 h 99"/>
                <a:gd name="T60" fmla="*/ 0 w 61"/>
                <a:gd name="T61" fmla="*/ 1 h 99"/>
                <a:gd name="T62" fmla="*/ 0 w 61"/>
                <a:gd name="T63" fmla="*/ 1 h 99"/>
                <a:gd name="T64" fmla="*/ 0 w 61"/>
                <a:gd name="T65" fmla="*/ 1 h 99"/>
                <a:gd name="T66" fmla="*/ 0 w 61"/>
                <a:gd name="T67" fmla="*/ 1 h 99"/>
                <a:gd name="T68" fmla="*/ 0 w 61"/>
                <a:gd name="T69" fmla="*/ 1 h 99"/>
                <a:gd name="T70" fmla="*/ 0 w 61"/>
                <a:gd name="T71" fmla="*/ 1 h 99"/>
                <a:gd name="T72" fmla="*/ 0 w 61"/>
                <a:gd name="T73" fmla="*/ 1 h 99"/>
                <a:gd name="T74" fmla="*/ 0 w 61"/>
                <a:gd name="T75" fmla="*/ 0 h 99"/>
                <a:gd name="T76" fmla="*/ 0 w 61"/>
                <a:gd name="T77" fmla="*/ 0 h 99"/>
                <a:gd name="T78" fmla="*/ 0 w 61"/>
                <a:gd name="T79" fmla="*/ 1 h 99"/>
                <a:gd name="T80" fmla="*/ 0 w 61"/>
                <a:gd name="T81" fmla="*/ 1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99">
                  <a:moveTo>
                    <a:pt x="22" y="3"/>
                  </a:moveTo>
                  <a:lnTo>
                    <a:pt x="18" y="5"/>
                  </a:lnTo>
                  <a:lnTo>
                    <a:pt x="14" y="9"/>
                  </a:lnTo>
                  <a:lnTo>
                    <a:pt x="10" y="14"/>
                  </a:lnTo>
                  <a:lnTo>
                    <a:pt x="6" y="19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2" y="66"/>
                  </a:lnTo>
                  <a:lnTo>
                    <a:pt x="3" y="74"/>
                  </a:lnTo>
                  <a:lnTo>
                    <a:pt x="7" y="82"/>
                  </a:lnTo>
                  <a:lnTo>
                    <a:pt x="11" y="88"/>
                  </a:lnTo>
                  <a:lnTo>
                    <a:pt x="17" y="95"/>
                  </a:lnTo>
                  <a:lnTo>
                    <a:pt x="21" y="96"/>
                  </a:lnTo>
                  <a:lnTo>
                    <a:pt x="24" y="97"/>
                  </a:lnTo>
                  <a:lnTo>
                    <a:pt x="28" y="99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9" y="96"/>
                  </a:lnTo>
                  <a:lnTo>
                    <a:pt x="43" y="93"/>
                  </a:lnTo>
                  <a:lnTo>
                    <a:pt x="47" y="91"/>
                  </a:lnTo>
                  <a:lnTo>
                    <a:pt x="51" y="85"/>
                  </a:lnTo>
                  <a:lnTo>
                    <a:pt x="54" y="80"/>
                  </a:lnTo>
                  <a:lnTo>
                    <a:pt x="58" y="71"/>
                  </a:lnTo>
                  <a:lnTo>
                    <a:pt x="59" y="62"/>
                  </a:lnTo>
                  <a:lnTo>
                    <a:pt x="61" y="58"/>
                  </a:lnTo>
                  <a:lnTo>
                    <a:pt x="61" y="52"/>
                  </a:lnTo>
                  <a:lnTo>
                    <a:pt x="61" y="42"/>
                  </a:lnTo>
                  <a:lnTo>
                    <a:pt x="59" y="33"/>
                  </a:lnTo>
                  <a:lnTo>
                    <a:pt x="57" y="25"/>
                  </a:lnTo>
                  <a:lnTo>
                    <a:pt x="54" y="16"/>
                  </a:lnTo>
                  <a:lnTo>
                    <a:pt x="50" y="9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9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6" name="Freeform 1518"/>
            <p:cNvSpPr>
              <a:spLocks/>
            </p:cNvSpPr>
            <p:nvPr userDrawn="1"/>
          </p:nvSpPr>
          <p:spPr bwMode="auto">
            <a:xfrm>
              <a:off x="3177" y="1955"/>
              <a:ext cx="28" cy="46"/>
            </a:xfrm>
            <a:custGeom>
              <a:avLst/>
              <a:gdLst>
                <a:gd name="T0" fmla="*/ 1 w 56"/>
                <a:gd name="T1" fmla="*/ 1 h 92"/>
                <a:gd name="T2" fmla="*/ 1 w 56"/>
                <a:gd name="T3" fmla="*/ 1 h 92"/>
                <a:gd name="T4" fmla="*/ 1 w 56"/>
                <a:gd name="T5" fmla="*/ 1 h 92"/>
                <a:gd name="T6" fmla="*/ 1 w 56"/>
                <a:gd name="T7" fmla="*/ 1 h 92"/>
                <a:gd name="T8" fmla="*/ 1 w 56"/>
                <a:gd name="T9" fmla="*/ 1 h 92"/>
                <a:gd name="T10" fmla="*/ 1 w 56"/>
                <a:gd name="T11" fmla="*/ 1 h 92"/>
                <a:gd name="T12" fmla="*/ 1 w 56"/>
                <a:gd name="T13" fmla="*/ 1 h 92"/>
                <a:gd name="T14" fmla="*/ 0 w 56"/>
                <a:gd name="T15" fmla="*/ 1 h 92"/>
                <a:gd name="T16" fmla="*/ 0 w 56"/>
                <a:gd name="T17" fmla="*/ 1 h 92"/>
                <a:gd name="T18" fmla="*/ 1 w 56"/>
                <a:gd name="T19" fmla="*/ 1 h 92"/>
                <a:gd name="T20" fmla="*/ 1 w 56"/>
                <a:gd name="T21" fmla="*/ 1 h 92"/>
                <a:gd name="T22" fmla="*/ 1 w 56"/>
                <a:gd name="T23" fmla="*/ 1 h 92"/>
                <a:gd name="T24" fmla="*/ 1 w 56"/>
                <a:gd name="T25" fmla="*/ 1 h 92"/>
                <a:gd name="T26" fmla="*/ 1 w 56"/>
                <a:gd name="T27" fmla="*/ 1 h 92"/>
                <a:gd name="T28" fmla="*/ 1 w 56"/>
                <a:gd name="T29" fmla="*/ 1 h 92"/>
                <a:gd name="T30" fmla="*/ 1 w 56"/>
                <a:gd name="T31" fmla="*/ 1 h 92"/>
                <a:gd name="T32" fmla="*/ 1 w 56"/>
                <a:gd name="T33" fmla="*/ 1 h 92"/>
                <a:gd name="T34" fmla="*/ 1 w 56"/>
                <a:gd name="T35" fmla="*/ 1 h 92"/>
                <a:gd name="T36" fmla="*/ 1 w 56"/>
                <a:gd name="T37" fmla="*/ 1 h 92"/>
                <a:gd name="T38" fmla="*/ 1 w 56"/>
                <a:gd name="T39" fmla="*/ 1 h 92"/>
                <a:gd name="T40" fmla="*/ 1 w 56"/>
                <a:gd name="T41" fmla="*/ 1 h 92"/>
                <a:gd name="T42" fmla="*/ 1 w 56"/>
                <a:gd name="T43" fmla="*/ 1 h 92"/>
                <a:gd name="T44" fmla="*/ 1 w 56"/>
                <a:gd name="T45" fmla="*/ 1 h 92"/>
                <a:gd name="T46" fmla="*/ 1 w 56"/>
                <a:gd name="T47" fmla="*/ 1 h 92"/>
                <a:gd name="T48" fmla="*/ 1 w 56"/>
                <a:gd name="T49" fmla="*/ 1 h 92"/>
                <a:gd name="T50" fmla="*/ 1 w 56"/>
                <a:gd name="T51" fmla="*/ 1 h 92"/>
                <a:gd name="T52" fmla="*/ 1 w 56"/>
                <a:gd name="T53" fmla="*/ 1 h 92"/>
                <a:gd name="T54" fmla="*/ 1 w 56"/>
                <a:gd name="T55" fmla="*/ 1 h 92"/>
                <a:gd name="T56" fmla="*/ 1 w 56"/>
                <a:gd name="T57" fmla="*/ 1 h 92"/>
                <a:gd name="T58" fmla="*/ 1 w 56"/>
                <a:gd name="T59" fmla="*/ 1 h 92"/>
                <a:gd name="T60" fmla="*/ 1 w 56"/>
                <a:gd name="T61" fmla="*/ 1 h 92"/>
                <a:gd name="T62" fmla="*/ 1 w 56"/>
                <a:gd name="T63" fmla="*/ 1 h 92"/>
                <a:gd name="T64" fmla="*/ 1 w 56"/>
                <a:gd name="T65" fmla="*/ 1 h 92"/>
                <a:gd name="T66" fmla="*/ 1 w 56"/>
                <a:gd name="T67" fmla="*/ 1 h 92"/>
                <a:gd name="T68" fmla="*/ 1 w 56"/>
                <a:gd name="T69" fmla="*/ 1 h 92"/>
                <a:gd name="T70" fmla="*/ 1 w 56"/>
                <a:gd name="T71" fmla="*/ 0 h 92"/>
                <a:gd name="T72" fmla="*/ 1 w 56"/>
                <a:gd name="T73" fmla="*/ 0 h 92"/>
                <a:gd name="T74" fmla="*/ 1 w 56"/>
                <a:gd name="T75" fmla="*/ 0 h 92"/>
                <a:gd name="T76" fmla="*/ 1 w 56"/>
                <a:gd name="T77" fmla="*/ 1 h 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" h="92">
                  <a:moveTo>
                    <a:pt x="20" y="2"/>
                  </a:moveTo>
                  <a:lnTo>
                    <a:pt x="16" y="3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5" y="17"/>
                  </a:lnTo>
                  <a:lnTo>
                    <a:pt x="2" y="24"/>
                  </a:lnTo>
                  <a:lnTo>
                    <a:pt x="1" y="32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5"/>
                  </a:lnTo>
                  <a:lnTo>
                    <a:pt x="8" y="79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6" y="87"/>
                  </a:lnTo>
                  <a:lnTo>
                    <a:pt x="23" y="91"/>
                  </a:lnTo>
                  <a:lnTo>
                    <a:pt x="28" y="92"/>
                  </a:lnTo>
                  <a:lnTo>
                    <a:pt x="33" y="92"/>
                  </a:lnTo>
                  <a:lnTo>
                    <a:pt x="35" y="91"/>
                  </a:lnTo>
                  <a:lnTo>
                    <a:pt x="39" y="88"/>
                  </a:lnTo>
                  <a:lnTo>
                    <a:pt x="44" y="86"/>
                  </a:lnTo>
                  <a:lnTo>
                    <a:pt x="46" y="81"/>
                  </a:lnTo>
                  <a:lnTo>
                    <a:pt x="49" y="76"/>
                  </a:lnTo>
                  <a:lnTo>
                    <a:pt x="53" y="68"/>
                  </a:lnTo>
                  <a:lnTo>
                    <a:pt x="55" y="59"/>
                  </a:lnTo>
                  <a:lnTo>
                    <a:pt x="56" y="51"/>
                  </a:lnTo>
                  <a:lnTo>
                    <a:pt x="56" y="42"/>
                  </a:lnTo>
                  <a:lnTo>
                    <a:pt x="55" y="33"/>
                  </a:lnTo>
                  <a:lnTo>
                    <a:pt x="52" y="25"/>
                  </a:lnTo>
                  <a:lnTo>
                    <a:pt x="49" y="17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7" name="Freeform 1519"/>
            <p:cNvSpPr>
              <a:spLocks/>
            </p:cNvSpPr>
            <p:nvPr userDrawn="1"/>
          </p:nvSpPr>
          <p:spPr bwMode="auto">
            <a:xfrm>
              <a:off x="3373" y="1543"/>
              <a:ext cx="33" cy="53"/>
            </a:xfrm>
            <a:custGeom>
              <a:avLst/>
              <a:gdLst>
                <a:gd name="T0" fmla="*/ 0 w 68"/>
                <a:gd name="T1" fmla="*/ 1 h 106"/>
                <a:gd name="T2" fmla="*/ 0 w 68"/>
                <a:gd name="T3" fmla="*/ 1 h 106"/>
                <a:gd name="T4" fmla="*/ 0 w 68"/>
                <a:gd name="T5" fmla="*/ 1 h 106"/>
                <a:gd name="T6" fmla="*/ 0 w 68"/>
                <a:gd name="T7" fmla="*/ 1 h 106"/>
                <a:gd name="T8" fmla="*/ 0 w 68"/>
                <a:gd name="T9" fmla="*/ 1 h 106"/>
                <a:gd name="T10" fmla="*/ 0 w 68"/>
                <a:gd name="T11" fmla="*/ 1 h 106"/>
                <a:gd name="T12" fmla="*/ 0 w 68"/>
                <a:gd name="T13" fmla="*/ 1 h 106"/>
                <a:gd name="T14" fmla="*/ 0 w 68"/>
                <a:gd name="T15" fmla="*/ 1 h 106"/>
                <a:gd name="T16" fmla="*/ 0 w 68"/>
                <a:gd name="T17" fmla="*/ 1 h 106"/>
                <a:gd name="T18" fmla="*/ 0 w 68"/>
                <a:gd name="T19" fmla="*/ 1 h 106"/>
                <a:gd name="T20" fmla="*/ 0 w 68"/>
                <a:gd name="T21" fmla="*/ 1 h 106"/>
                <a:gd name="T22" fmla="*/ 0 w 68"/>
                <a:gd name="T23" fmla="*/ 1 h 106"/>
                <a:gd name="T24" fmla="*/ 0 w 68"/>
                <a:gd name="T25" fmla="*/ 1 h 106"/>
                <a:gd name="T26" fmla="*/ 0 w 68"/>
                <a:gd name="T27" fmla="*/ 1 h 106"/>
                <a:gd name="T28" fmla="*/ 0 w 68"/>
                <a:gd name="T29" fmla="*/ 1 h 106"/>
                <a:gd name="T30" fmla="*/ 0 w 68"/>
                <a:gd name="T31" fmla="*/ 1 h 106"/>
                <a:gd name="T32" fmla="*/ 0 w 68"/>
                <a:gd name="T33" fmla="*/ 1 h 106"/>
                <a:gd name="T34" fmla="*/ 0 w 68"/>
                <a:gd name="T35" fmla="*/ 1 h 106"/>
                <a:gd name="T36" fmla="*/ 0 w 68"/>
                <a:gd name="T37" fmla="*/ 1 h 106"/>
                <a:gd name="T38" fmla="*/ 0 w 68"/>
                <a:gd name="T39" fmla="*/ 1 h 106"/>
                <a:gd name="T40" fmla="*/ 0 w 68"/>
                <a:gd name="T41" fmla="*/ 1 h 106"/>
                <a:gd name="T42" fmla="*/ 0 w 68"/>
                <a:gd name="T43" fmla="*/ 1 h 106"/>
                <a:gd name="T44" fmla="*/ 0 w 68"/>
                <a:gd name="T45" fmla="*/ 1 h 106"/>
                <a:gd name="T46" fmla="*/ 0 w 68"/>
                <a:gd name="T47" fmla="*/ 1 h 106"/>
                <a:gd name="T48" fmla="*/ 0 w 68"/>
                <a:gd name="T49" fmla="*/ 1 h 106"/>
                <a:gd name="T50" fmla="*/ 0 w 68"/>
                <a:gd name="T51" fmla="*/ 1 h 106"/>
                <a:gd name="T52" fmla="*/ 0 w 68"/>
                <a:gd name="T53" fmla="*/ 1 h 106"/>
                <a:gd name="T54" fmla="*/ 0 w 68"/>
                <a:gd name="T55" fmla="*/ 1 h 106"/>
                <a:gd name="T56" fmla="*/ 0 w 68"/>
                <a:gd name="T57" fmla="*/ 1 h 106"/>
                <a:gd name="T58" fmla="*/ 0 w 68"/>
                <a:gd name="T59" fmla="*/ 1 h 106"/>
                <a:gd name="T60" fmla="*/ 0 w 68"/>
                <a:gd name="T61" fmla="*/ 1 h 106"/>
                <a:gd name="T62" fmla="*/ 0 w 68"/>
                <a:gd name="T63" fmla="*/ 1 h 106"/>
                <a:gd name="T64" fmla="*/ 0 w 68"/>
                <a:gd name="T65" fmla="*/ 1 h 106"/>
                <a:gd name="T66" fmla="*/ 0 w 68"/>
                <a:gd name="T67" fmla="*/ 1 h 106"/>
                <a:gd name="T68" fmla="*/ 0 w 68"/>
                <a:gd name="T69" fmla="*/ 1 h 106"/>
                <a:gd name="T70" fmla="*/ 0 w 68"/>
                <a:gd name="T71" fmla="*/ 1 h 106"/>
                <a:gd name="T72" fmla="*/ 0 w 68"/>
                <a:gd name="T73" fmla="*/ 1 h 106"/>
                <a:gd name="T74" fmla="*/ 0 w 68"/>
                <a:gd name="T75" fmla="*/ 0 h 106"/>
                <a:gd name="T76" fmla="*/ 0 w 68"/>
                <a:gd name="T77" fmla="*/ 0 h 106"/>
                <a:gd name="T78" fmla="*/ 0 w 68"/>
                <a:gd name="T79" fmla="*/ 1 h 106"/>
                <a:gd name="T80" fmla="*/ 0 w 68"/>
                <a:gd name="T81" fmla="*/ 1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8" h="106">
                  <a:moveTo>
                    <a:pt x="25" y="2"/>
                  </a:moveTo>
                  <a:lnTo>
                    <a:pt x="19" y="7"/>
                  </a:lnTo>
                  <a:lnTo>
                    <a:pt x="15" y="11"/>
                  </a:lnTo>
                  <a:lnTo>
                    <a:pt x="11" y="16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2" y="73"/>
                  </a:lnTo>
                  <a:lnTo>
                    <a:pt x="4" y="81"/>
                  </a:lnTo>
                  <a:lnTo>
                    <a:pt x="6" y="85"/>
                  </a:lnTo>
                  <a:lnTo>
                    <a:pt x="7" y="89"/>
                  </a:lnTo>
                  <a:lnTo>
                    <a:pt x="13" y="96"/>
                  </a:lnTo>
                  <a:lnTo>
                    <a:pt x="15" y="100"/>
                  </a:lnTo>
                  <a:lnTo>
                    <a:pt x="19" y="103"/>
                  </a:lnTo>
                  <a:lnTo>
                    <a:pt x="24" y="104"/>
                  </a:lnTo>
                  <a:lnTo>
                    <a:pt x="26" y="106"/>
                  </a:lnTo>
                  <a:lnTo>
                    <a:pt x="30" y="106"/>
                  </a:lnTo>
                  <a:lnTo>
                    <a:pt x="35" y="106"/>
                  </a:lnTo>
                  <a:lnTo>
                    <a:pt x="39" y="104"/>
                  </a:lnTo>
                  <a:lnTo>
                    <a:pt x="43" y="103"/>
                  </a:lnTo>
                  <a:lnTo>
                    <a:pt x="47" y="100"/>
                  </a:lnTo>
                  <a:lnTo>
                    <a:pt x="51" y="95"/>
                  </a:lnTo>
                  <a:lnTo>
                    <a:pt x="57" y="89"/>
                  </a:lnTo>
                  <a:lnTo>
                    <a:pt x="59" y="82"/>
                  </a:lnTo>
                  <a:lnTo>
                    <a:pt x="63" y="74"/>
                  </a:lnTo>
                  <a:lnTo>
                    <a:pt x="66" y="63"/>
                  </a:lnTo>
                  <a:lnTo>
                    <a:pt x="68" y="53"/>
                  </a:lnTo>
                  <a:lnTo>
                    <a:pt x="68" y="42"/>
                  </a:lnTo>
                  <a:lnTo>
                    <a:pt x="66" y="33"/>
                  </a:lnTo>
                  <a:lnTo>
                    <a:pt x="63" y="24"/>
                  </a:lnTo>
                  <a:lnTo>
                    <a:pt x="59" y="16"/>
                  </a:lnTo>
                  <a:lnTo>
                    <a:pt x="55" y="9"/>
                  </a:lnTo>
                  <a:lnTo>
                    <a:pt x="51" y="5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8" name="Freeform 1520"/>
            <p:cNvSpPr>
              <a:spLocks/>
            </p:cNvSpPr>
            <p:nvPr userDrawn="1"/>
          </p:nvSpPr>
          <p:spPr bwMode="auto">
            <a:xfrm>
              <a:off x="3121" y="2074"/>
              <a:ext cx="26" cy="44"/>
            </a:xfrm>
            <a:custGeom>
              <a:avLst/>
              <a:gdLst>
                <a:gd name="T0" fmla="*/ 1 w 52"/>
                <a:gd name="T1" fmla="*/ 0 h 90"/>
                <a:gd name="T2" fmla="*/ 1 w 52"/>
                <a:gd name="T3" fmla="*/ 0 h 90"/>
                <a:gd name="T4" fmla="*/ 1 w 52"/>
                <a:gd name="T5" fmla="*/ 0 h 90"/>
                <a:gd name="T6" fmla="*/ 1 w 52"/>
                <a:gd name="T7" fmla="*/ 0 h 90"/>
                <a:gd name="T8" fmla="*/ 1 w 52"/>
                <a:gd name="T9" fmla="*/ 0 h 90"/>
                <a:gd name="T10" fmla="*/ 1 w 52"/>
                <a:gd name="T11" fmla="*/ 0 h 90"/>
                <a:gd name="T12" fmla="*/ 1 w 52"/>
                <a:gd name="T13" fmla="*/ 0 h 90"/>
                <a:gd name="T14" fmla="*/ 0 w 52"/>
                <a:gd name="T15" fmla="*/ 0 h 90"/>
                <a:gd name="T16" fmla="*/ 0 w 52"/>
                <a:gd name="T17" fmla="*/ 0 h 90"/>
                <a:gd name="T18" fmla="*/ 0 w 52"/>
                <a:gd name="T19" fmla="*/ 0 h 90"/>
                <a:gd name="T20" fmla="*/ 0 w 52"/>
                <a:gd name="T21" fmla="*/ 0 h 90"/>
                <a:gd name="T22" fmla="*/ 1 w 52"/>
                <a:gd name="T23" fmla="*/ 0 h 90"/>
                <a:gd name="T24" fmla="*/ 1 w 52"/>
                <a:gd name="T25" fmla="*/ 0 h 90"/>
                <a:gd name="T26" fmla="*/ 1 w 52"/>
                <a:gd name="T27" fmla="*/ 0 h 90"/>
                <a:gd name="T28" fmla="*/ 1 w 52"/>
                <a:gd name="T29" fmla="*/ 0 h 90"/>
                <a:gd name="T30" fmla="*/ 1 w 52"/>
                <a:gd name="T31" fmla="*/ 0 h 90"/>
                <a:gd name="T32" fmla="*/ 1 w 52"/>
                <a:gd name="T33" fmla="*/ 0 h 90"/>
                <a:gd name="T34" fmla="*/ 1 w 52"/>
                <a:gd name="T35" fmla="*/ 0 h 90"/>
                <a:gd name="T36" fmla="*/ 1 w 52"/>
                <a:gd name="T37" fmla="*/ 0 h 90"/>
                <a:gd name="T38" fmla="*/ 1 w 52"/>
                <a:gd name="T39" fmla="*/ 0 h 90"/>
                <a:gd name="T40" fmla="*/ 1 w 52"/>
                <a:gd name="T41" fmla="*/ 0 h 90"/>
                <a:gd name="T42" fmla="*/ 1 w 52"/>
                <a:gd name="T43" fmla="*/ 0 h 90"/>
                <a:gd name="T44" fmla="*/ 1 w 52"/>
                <a:gd name="T45" fmla="*/ 0 h 90"/>
                <a:gd name="T46" fmla="*/ 1 w 52"/>
                <a:gd name="T47" fmla="*/ 0 h 90"/>
                <a:gd name="T48" fmla="*/ 1 w 52"/>
                <a:gd name="T49" fmla="*/ 0 h 90"/>
                <a:gd name="T50" fmla="*/ 1 w 52"/>
                <a:gd name="T51" fmla="*/ 0 h 90"/>
                <a:gd name="T52" fmla="*/ 1 w 52"/>
                <a:gd name="T53" fmla="*/ 0 h 90"/>
                <a:gd name="T54" fmla="*/ 1 w 52"/>
                <a:gd name="T55" fmla="*/ 0 h 90"/>
                <a:gd name="T56" fmla="*/ 1 w 52"/>
                <a:gd name="T57" fmla="*/ 0 h 90"/>
                <a:gd name="T58" fmla="*/ 1 w 52"/>
                <a:gd name="T59" fmla="*/ 0 h 90"/>
                <a:gd name="T60" fmla="*/ 1 w 52"/>
                <a:gd name="T61" fmla="*/ 0 h 90"/>
                <a:gd name="T62" fmla="*/ 1 w 52"/>
                <a:gd name="T63" fmla="*/ 0 h 90"/>
                <a:gd name="T64" fmla="*/ 1 w 52"/>
                <a:gd name="T65" fmla="*/ 0 h 90"/>
                <a:gd name="T66" fmla="*/ 1 w 52"/>
                <a:gd name="T67" fmla="*/ 0 h 90"/>
                <a:gd name="T68" fmla="*/ 1 w 52"/>
                <a:gd name="T69" fmla="*/ 0 h 90"/>
                <a:gd name="T70" fmla="*/ 1 w 52"/>
                <a:gd name="T71" fmla="*/ 0 h 90"/>
                <a:gd name="T72" fmla="*/ 1 w 52"/>
                <a:gd name="T73" fmla="*/ 0 h 90"/>
                <a:gd name="T74" fmla="*/ 1 w 52"/>
                <a:gd name="T75" fmla="*/ 0 h 90"/>
                <a:gd name="T76" fmla="*/ 1 w 52"/>
                <a:gd name="T77" fmla="*/ 0 h 90"/>
                <a:gd name="T78" fmla="*/ 1 w 52"/>
                <a:gd name="T79" fmla="*/ 0 h 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" h="90">
                  <a:moveTo>
                    <a:pt x="18" y="2"/>
                  </a:moveTo>
                  <a:lnTo>
                    <a:pt x="14" y="3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1" y="22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3" y="63"/>
                  </a:lnTo>
                  <a:lnTo>
                    <a:pt x="4" y="68"/>
                  </a:lnTo>
                  <a:lnTo>
                    <a:pt x="5" y="72"/>
                  </a:lnTo>
                  <a:lnTo>
                    <a:pt x="9" y="79"/>
                  </a:lnTo>
                  <a:lnTo>
                    <a:pt x="12" y="81"/>
                  </a:lnTo>
                  <a:lnTo>
                    <a:pt x="15" y="84"/>
                  </a:lnTo>
                  <a:lnTo>
                    <a:pt x="20" y="88"/>
                  </a:lnTo>
                  <a:lnTo>
                    <a:pt x="23" y="90"/>
                  </a:lnTo>
                  <a:lnTo>
                    <a:pt x="27" y="90"/>
                  </a:lnTo>
                  <a:lnTo>
                    <a:pt x="33" y="88"/>
                  </a:lnTo>
                  <a:lnTo>
                    <a:pt x="37" y="87"/>
                  </a:lnTo>
                  <a:lnTo>
                    <a:pt x="38" y="85"/>
                  </a:lnTo>
                  <a:lnTo>
                    <a:pt x="40" y="84"/>
                  </a:lnTo>
                  <a:lnTo>
                    <a:pt x="44" y="80"/>
                  </a:lnTo>
                  <a:lnTo>
                    <a:pt x="47" y="74"/>
                  </a:lnTo>
                  <a:lnTo>
                    <a:pt x="49" y="68"/>
                  </a:lnTo>
                  <a:lnTo>
                    <a:pt x="51" y="59"/>
                  </a:lnTo>
                  <a:lnTo>
                    <a:pt x="52" y="51"/>
                  </a:lnTo>
                  <a:lnTo>
                    <a:pt x="52" y="43"/>
                  </a:lnTo>
                  <a:lnTo>
                    <a:pt x="51" y="35"/>
                  </a:lnTo>
                  <a:lnTo>
                    <a:pt x="48" y="26"/>
                  </a:lnTo>
                  <a:lnTo>
                    <a:pt x="47" y="22"/>
                  </a:lnTo>
                  <a:lnTo>
                    <a:pt x="45" y="18"/>
                  </a:lnTo>
                  <a:lnTo>
                    <a:pt x="41" y="11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59" name="Freeform 1521"/>
            <p:cNvSpPr>
              <a:spLocks/>
            </p:cNvSpPr>
            <p:nvPr userDrawn="1"/>
          </p:nvSpPr>
          <p:spPr bwMode="auto">
            <a:xfrm>
              <a:off x="3303" y="1690"/>
              <a:ext cx="31" cy="50"/>
            </a:xfrm>
            <a:custGeom>
              <a:avLst/>
              <a:gdLst>
                <a:gd name="T0" fmla="*/ 1 w 62"/>
                <a:gd name="T1" fmla="*/ 1 h 100"/>
                <a:gd name="T2" fmla="*/ 1 w 62"/>
                <a:gd name="T3" fmla="*/ 1 h 100"/>
                <a:gd name="T4" fmla="*/ 1 w 62"/>
                <a:gd name="T5" fmla="*/ 1 h 100"/>
                <a:gd name="T6" fmla="*/ 1 w 62"/>
                <a:gd name="T7" fmla="*/ 1 h 100"/>
                <a:gd name="T8" fmla="*/ 1 w 62"/>
                <a:gd name="T9" fmla="*/ 1 h 100"/>
                <a:gd name="T10" fmla="*/ 1 w 62"/>
                <a:gd name="T11" fmla="*/ 1 h 100"/>
                <a:gd name="T12" fmla="*/ 1 w 62"/>
                <a:gd name="T13" fmla="*/ 1 h 100"/>
                <a:gd name="T14" fmla="*/ 1 w 62"/>
                <a:gd name="T15" fmla="*/ 1 h 100"/>
                <a:gd name="T16" fmla="*/ 0 w 62"/>
                <a:gd name="T17" fmla="*/ 1 h 100"/>
                <a:gd name="T18" fmla="*/ 0 w 62"/>
                <a:gd name="T19" fmla="*/ 1 h 100"/>
                <a:gd name="T20" fmla="*/ 0 w 62"/>
                <a:gd name="T21" fmla="*/ 1 h 100"/>
                <a:gd name="T22" fmla="*/ 1 w 62"/>
                <a:gd name="T23" fmla="*/ 1 h 100"/>
                <a:gd name="T24" fmla="*/ 1 w 62"/>
                <a:gd name="T25" fmla="*/ 1 h 100"/>
                <a:gd name="T26" fmla="*/ 1 w 62"/>
                <a:gd name="T27" fmla="*/ 1 h 100"/>
                <a:gd name="T28" fmla="*/ 1 w 62"/>
                <a:gd name="T29" fmla="*/ 1 h 100"/>
                <a:gd name="T30" fmla="*/ 1 w 62"/>
                <a:gd name="T31" fmla="*/ 1 h 100"/>
                <a:gd name="T32" fmla="*/ 1 w 62"/>
                <a:gd name="T33" fmla="*/ 1 h 100"/>
                <a:gd name="T34" fmla="*/ 1 w 62"/>
                <a:gd name="T35" fmla="*/ 1 h 100"/>
                <a:gd name="T36" fmla="*/ 1 w 62"/>
                <a:gd name="T37" fmla="*/ 1 h 100"/>
                <a:gd name="T38" fmla="*/ 1 w 62"/>
                <a:gd name="T39" fmla="*/ 1 h 100"/>
                <a:gd name="T40" fmla="*/ 1 w 62"/>
                <a:gd name="T41" fmla="*/ 1 h 100"/>
                <a:gd name="T42" fmla="*/ 1 w 62"/>
                <a:gd name="T43" fmla="*/ 1 h 100"/>
                <a:gd name="T44" fmla="*/ 1 w 62"/>
                <a:gd name="T45" fmla="*/ 1 h 100"/>
                <a:gd name="T46" fmla="*/ 1 w 62"/>
                <a:gd name="T47" fmla="*/ 1 h 100"/>
                <a:gd name="T48" fmla="*/ 1 w 62"/>
                <a:gd name="T49" fmla="*/ 1 h 100"/>
                <a:gd name="T50" fmla="*/ 1 w 62"/>
                <a:gd name="T51" fmla="*/ 1 h 100"/>
                <a:gd name="T52" fmla="*/ 1 w 62"/>
                <a:gd name="T53" fmla="*/ 1 h 100"/>
                <a:gd name="T54" fmla="*/ 1 w 62"/>
                <a:gd name="T55" fmla="*/ 1 h 100"/>
                <a:gd name="T56" fmla="*/ 1 w 62"/>
                <a:gd name="T57" fmla="*/ 1 h 100"/>
                <a:gd name="T58" fmla="*/ 1 w 62"/>
                <a:gd name="T59" fmla="*/ 1 h 100"/>
                <a:gd name="T60" fmla="*/ 1 w 62"/>
                <a:gd name="T61" fmla="*/ 1 h 100"/>
                <a:gd name="T62" fmla="*/ 1 w 62"/>
                <a:gd name="T63" fmla="*/ 1 h 100"/>
                <a:gd name="T64" fmla="*/ 1 w 62"/>
                <a:gd name="T65" fmla="*/ 1 h 100"/>
                <a:gd name="T66" fmla="*/ 1 w 62"/>
                <a:gd name="T67" fmla="*/ 1 h 100"/>
                <a:gd name="T68" fmla="*/ 1 w 62"/>
                <a:gd name="T69" fmla="*/ 1 h 100"/>
                <a:gd name="T70" fmla="*/ 1 w 62"/>
                <a:gd name="T71" fmla="*/ 1 h 100"/>
                <a:gd name="T72" fmla="*/ 1 w 62"/>
                <a:gd name="T73" fmla="*/ 0 h 100"/>
                <a:gd name="T74" fmla="*/ 1 w 62"/>
                <a:gd name="T75" fmla="*/ 0 h 100"/>
                <a:gd name="T76" fmla="*/ 1 w 62"/>
                <a:gd name="T77" fmla="*/ 0 h 100"/>
                <a:gd name="T78" fmla="*/ 1 w 62"/>
                <a:gd name="T79" fmla="*/ 1 h 100"/>
                <a:gd name="T80" fmla="*/ 1 w 62"/>
                <a:gd name="T81" fmla="*/ 1 h 1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" h="100">
                  <a:moveTo>
                    <a:pt x="22" y="3"/>
                  </a:moveTo>
                  <a:lnTo>
                    <a:pt x="21" y="4"/>
                  </a:lnTo>
                  <a:lnTo>
                    <a:pt x="18" y="5"/>
                  </a:lnTo>
                  <a:lnTo>
                    <a:pt x="14" y="10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2" y="67"/>
                  </a:lnTo>
                  <a:lnTo>
                    <a:pt x="3" y="76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4" y="95"/>
                  </a:lnTo>
                  <a:lnTo>
                    <a:pt x="18" y="96"/>
                  </a:lnTo>
                  <a:lnTo>
                    <a:pt x="21" y="99"/>
                  </a:lnTo>
                  <a:lnTo>
                    <a:pt x="25" y="100"/>
                  </a:lnTo>
                  <a:lnTo>
                    <a:pt x="29" y="100"/>
                  </a:lnTo>
                  <a:lnTo>
                    <a:pt x="32" y="100"/>
                  </a:lnTo>
                  <a:lnTo>
                    <a:pt x="39" y="99"/>
                  </a:lnTo>
                  <a:lnTo>
                    <a:pt x="44" y="96"/>
                  </a:lnTo>
                  <a:lnTo>
                    <a:pt x="48" y="92"/>
                  </a:lnTo>
                  <a:lnTo>
                    <a:pt x="53" y="87"/>
                  </a:lnTo>
                  <a:lnTo>
                    <a:pt x="55" y="80"/>
                  </a:lnTo>
                  <a:lnTo>
                    <a:pt x="59" y="71"/>
                  </a:lnTo>
                  <a:lnTo>
                    <a:pt x="62" y="62"/>
                  </a:lnTo>
                  <a:lnTo>
                    <a:pt x="62" y="52"/>
                  </a:lnTo>
                  <a:lnTo>
                    <a:pt x="62" y="43"/>
                  </a:lnTo>
                  <a:lnTo>
                    <a:pt x="61" y="33"/>
                  </a:lnTo>
                  <a:lnTo>
                    <a:pt x="59" y="25"/>
                  </a:lnTo>
                  <a:lnTo>
                    <a:pt x="55" y="16"/>
                  </a:lnTo>
                  <a:lnTo>
                    <a:pt x="51" y="10"/>
                  </a:lnTo>
                  <a:lnTo>
                    <a:pt x="48" y="5"/>
                  </a:lnTo>
                  <a:lnTo>
                    <a:pt x="44" y="4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0" name="Freeform 1522"/>
            <p:cNvSpPr>
              <a:spLocks/>
            </p:cNvSpPr>
            <p:nvPr userDrawn="1"/>
          </p:nvSpPr>
          <p:spPr bwMode="auto">
            <a:xfrm>
              <a:off x="3207" y="1891"/>
              <a:ext cx="29" cy="48"/>
            </a:xfrm>
            <a:custGeom>
              <a:avLst/>
              <a:gdLst>
                <a:gd name="T0" fmla="*/ 1 w 58"/>
                <a:gd name="T1" fmla="*/ 1 h 95"/>
                <a:gd name="T2" fmla="*/ 1 w 58"/>
                <a:gd name="T3" fmla="*/ 1 h 95"/>
                <a:gd name="T4" fmla="*/ 1 w 58"/>
                <a:gd name="T5" fmla="*/ 1 h 95"/>
                <a:gd name="T6" fmla="*/ 1 w 58"/>
                <a:gd name="T7" fmla="*/ 1 h 95"/>
                <a:gd name="T8" fmla="*/ 1 w 58"/>
                <a:gd name="T9" fmla="*/ 1 h 95"/>
                <a:gd name="T10" fmla="*/ 1 w 58"/>
                <a:gd name="T11" fmla="*/ 1 h 95"/>
                <a:gd name="T12" fmla="*/ 1 w 58"/>
                <a:gd name="T13" fmla="*/ 1 h 95"/>
                <a:gd name="T14" fmla="*/ 1 w 58"/>
                <a:gd name="T15" fmla="*/ 1 h 95"/>
                <a:gd name="T16" fmla="*/ 0 w 58"/>
                <a:gd name="T17" fmla="*/ 1 h 95"/>
                <a:gd name="T18" fmla="*/ 0 w 58"/>
                <a:gd name="T19" fmla="*/ 1 h 95"/>
                <a:gd name="T20" fmla="*/ 1 w 58"/>
                <a:gd name="T21" fmla="*/ 1 h 95"/>
                <a:gd name="T22" fmla="*/ 1 w 58"/>
                <a:gd name="T23" fmla="*/ 1 h 95"/>
                <a:gd name="T24" fmla="*/ 1 w 58"/>
                <a:gd name="T25" fmla="*/ 1 h 95"/>
                <a:gd name="T26" fmla="*/ 1 w 58"/>
                <a:gd name="T27" fmla="*/ 1 h 95"/>
                <a:gd name="T28" fmla="*/ 1 w 58"/>
                <a:gd name="T29" fmla="*/ 1 h 95"/>
                <a:gd name="T30" fmla="*/ 1 w 58"/>
                <a:gd name="T31" fmla="*/ 1 h 95"/>
                <a:gd name="T32" fmla="*/ 1 w 58"/>
                <a:gd name="T33" fmla="*/ 1 h 95"/>
                <a:gd name="T34" fmla="*/ 1 w 58"/>
                <a:gd name="T35" fmla="*/ 1 h 95"/>
                <a:gd name="T36" fmla="*/ 1 w 58"/>
                <a:gd name="T37" fmla="*/ 1 h 95"/>
                <a:gd name="T38" fmla="*/ 1 w 58"/>
                <a:gd name="T39" fmla="*/ 1 h 95"/>
                <a:gd name="T40" fmla="*/ 1 w 58"/>
                <a:gd name="T41" fmla="*/ 1 h 95"/>
                <a:gd name="T42" fmla="*/ 1 w 58"/>
                <a:gd name="T43" fmla="*/ 1 h 95"/>
                <a:gd name="T44" fmla="*/ 1 w 58"/>
                <a:gd name="T45" fmla="*/ 1 h 95"/>
                <a:gd name="T46" fmla="*/ 1 w 58"/>
                <a:gd name="T47" fmla="*/ 1 h 95"/>
                <a:gd name="T48" fmla="*/ 1 w 58"/>
                <a:gd name="T49" fmla="*/ 1 h 95"/>
                <a:gd name="T50" fmla="*/ 1 w 58"/>
                <a:gd name="T51" fmla="*/ 1 h 95"/>
                <a:gd name="T52" fmla="*/ 1 w 58"/>
                <a:gd name="T53" fmla="*/ 1 h 95"/>
                <a:gd name="T54" fmla="*/ 1 w 58"/>
                <a:gd name="T55" fmla="*/ 1 h 95"/>
                <a:gd name="T56" fmla="*/ 1 w 58"/>
                <a:gd name="T57" fmla="*/ 1 h 95"/>
                <a:gd name="T58" fmla="*/ 1 w 58"/>
                <a:gd name="T59" fmla="*/ 1 h 95"/>
                <a:gd name="T60" fmla="*/ 1 w 58"/>
                <a:gd name="T61" fmla="*/ 1 h 95"/>
                <a:gd name="T62" fmla="*/ 1 w 58"/>
                <a:gd name="T63" fmla="*/ 1 h 95"/>
                <a:gd name="T64" fmla="*/ 1 w 58"/>
                <a:gd name="T65" fmla="*/ 1 h 95"/>
                <a:gd name="T66" fmla="*/ 1 w 58"/>
                <a:gd name="T67" fmla="*/ 1 h 95"/>
                <a:gd name="T68" fmla="*/ 1 w 58"/>
                <a:gd name="T69" fmla="*/ 1 h 95"/>
                <a:gd name="T70" fmla="*/ 1 w 58"/>
                <a:gd name="T71" fmla="*/ 1 h 95"/>
                <a:gd name="T72" fmla="*/ 1 w 58"/>
                <a:gd name="T73" fmla="*/ 1 h 95"/>
                <a:gd name="T74" fmla="*/ 1 w 58"/>
                <a:gd name="T75" fmla="*/ 0 h 95"/>
                <a:gd name="T76" fmla="*/ 1 w 58"/>
                <a:gd name="T77" fmla="*/ 1 h 95"/>
                <a:gd name="T78" fmla="*/ 1 w 58"/>
                <a:gd name="T79" fmla="*/ 1 h 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8" h="95">
                  <a:moveTo>
                    <a:pt x="20" y="3"/>
                  </a:moveTo>
                  <a:lnTo>
                    <a:pt x="16" y="4"/>
                  </a:lnTo>
                  <a:lnTo>
                    <a:pt x="14" y="8"/>
                  </a:lnTo>
                  <a:lnTo>
                    <a:pt x="9" y="12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1" y="62"/>
                  </a:lnTo>
                  <a:lnTo>
                    <a:pt x="4" y="70"/>
                  </a:lnTo>
                  <a:lnTo>
                    <a:pt x="7" y="77"/>
                  </a:lnTo>
                  <a:lnTo>
                    <a:pt x="11" y="84"/>
                  </a:lnTo>
                  <a:lnTo>
                    <a:pt x="14" y="88"/>
                  </a:lnTo>
                  <a:lnTo>
                    <a:pt x="18" y="91"/>
                  </a:lnTo>
                  <a:lnTo>
                    <a:pt x="20" y="92"/>
                  </a:lnTo>
                  <a:lnTo>
                    <a:pt x="23" y="93"/>
                  </a:lnTo>
                  <a:lnTo>
                    <a:pt x="30" y="95"/>
                  </a:lnTo>
                  <a:lnTo>
                    <a:pt x="34" y="95"/>
                  </a:lnTo>
                  <a:lnTo>
                    <a:pt x="37" y="93"/>
                  </a:lnTo>
                  <a:lnTo>
                    <a:pt x="41" y="91"/>
                  </a:lnTo>
                  <a:lnTo>
                    <a:pt x="45" y="88"/>
                  </a:lnTo>
                  <a:lnTo>
                    <a:pt x="48" y="82"/>
                  </a:lnTo>
                  <a:lnTo>
                    <a:pt x="52" y="77"/>
                  </a:lnTo>
                  <a:lnTo>
                    <a:pt x="53" y="74"/>
                  </a:lnTo>
                  <a:lnTo>
                    <a:pt x="55" y="70"/>
                  </a:lnTo>
                  <a:lnTo>
                    <a:pt x="56" y="60"/>
                  </a:lnTo>
                  <a:lnTo>
                    <a:pt x="58" y="52"/>
                  </a:lnTo>
                  <a:lnTo>
                    <a:pt x="58" y="42"/>
                  </a:lnTo>
                  <a:lnTo>
                    <a:pt x="56" y="34"/>
                  </a:lnTo>
                  <a:lnTo>
                    <a:pt x="55" y="25"/>
                  </a:lnTo>
                  <a:lnTo>
                    <a:pt x="51" y="18"/>
                  </a:lnTo>
                  <a:lnTo>
                    <a:pt x="47" y="11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1" name="Freeform 1523"/>
            <p:cNvSpPr>
              <a:spLocks/>
            </p:cNvSpPr>
            <p:nvPr userDrawn="1"/>
          </p:nvSpPr>
          <p:spPr bwMode="auto">
            <a:xfrm>
              <a:off x="3410" y="1465"/>
              <a:ext cx="34" cy="54"/>
            </a:xfrm>
            <a:custGeom>
              <a:avLst/>
              <a:gdLst>
                <a:gd name="T0" fmla="*/ 0 w 69"/>
                <a:gd name="T1" fmla="*/ 0 h 109"/>
                <a:gd name="T2" fmla="*/ 0 w 69"/>
                <a:gd name="T3" fmla="*/ 0 h 109"/>
                <a:gd name="T4" fmla="*/ 0 w 69"/>
                <a:gd name="T5" fmla="*/ 0 h 109"/>
                <a:gd name="T6" fmla="*/ 0 w 69"/>
                <a:gd name="T7" fmla="*/ 0 h 109"/>
                <a:gd name="T8" fmla="*/ 0 w 69"/>
                <a:gd name="T9" fmla="*/ 0 h 109"/>
                <a:gd name="T10" fmla="*/ 0 w 69"/>
                <a:gd name="T11" fmla="*/ 0 h 109"/>
                <a:gd name="T12" fmla="*/ 0 w 69"/>
                <a:gd name="T13" fmla="*/ 0 h 109"/>
                <a:gd name="T14" fmla="*/ 0 w 69"/>
                <a:gd name="T15" fmla="*/ 0 h 109"/>
                <a:gd name="T16" fmla="*/ 0 w 69"/>
                <a:gd name="T17" fmla="*/ 0 h 109"/>
                <a:gd name="T18" fmla="*/ 0 w 69"/>
                <a:gd name="T19" fmla="*/ 0 h 109"/>
                <a:gd name="T20" fmla="*/ 0 w 69"/>
                <a:gd name="T21" fmla="*/ 0 h 109"/>
                <a:gd name="T22" fmla="*/ 0 w 69"/>
                <a:gd name="T23" fmla="*/ 0 h 109"/>
                <a:gd name="T24" fmla="*/ 0 w 69"/>
                <a:gd name="T25" fmla="*/ 0 h 109"/>
                <a:gd name="T26" fmla="*/ 0 w 69"/>
                <a:gd name="T27" fmla="*/ 0 h 109"/>
                <a:gd name="T28" fmla="*/ 0 w 69"/>
                <a:gd name="T29" fmla="*/ 0 h 109"/>
                <a:gd name="T30" fmla="*/ 0 w 69"/>
                <a:gd name="T31" fmla="*/ 0 h 109"/>
                <a:gd name="T32" fmla="*/ 0 w 69"/>
                <a:gd name="T33" fmla="*/ 0 h 109"/>
                <a:gd name="T34" fmla="*/ 0 w 69"/>
                <a:gd name="T35" fmla="*/ 0 h 109"/>
                <a:gd name="T36" fmla="*/ 0 w 69"/>
                <a:gd name="T37" fmla="*/ 0 h 109"/>
                <a:gd name="T38" fmla="*/ 0 w 69"/>
                <a:gd name="T39" fmla="*/ 0 h 109"/>
                <a:gd name="T40" fmla="*/ 0 w 69"/>
                <a:gd name="T41" fmla="*/ 0 h 109"/>
                <a:gd name="T42" fmla="*/ 0 w 69"/>
                <a:gd name="T43" fmla="*/ 0 h 109"/>
                <a:gd name="T44" fmla="*/ 0 w 69"/>
                <a:gd name="T45" fmla="*/ 0 h 109"/>
                <a:gd name="T46" fmla="*/ 0 w 69"/>
                <a:gd name="T47" fmla="*/ 0 h 109"/>
                <a:gd name="T48" fmla="*/ 0 w 69"/>
                <a:gd name="T49" fmla="*/ 0 h 109"/>
                <a:gd name="T50" fmla="*/ 0 w 69"/>
                <a:gd name="T51" fmla="*/ 0 h 109"/>
                <a:gd name="T52" fmla="*/ 0 w 69"/>
                <a:gd name="T53" fmla="*/ 0 h 109"/>
                <a:gd name="T54" fmla="*/ 0 w 69"/>
                <a:gd name="T55" fmla="*/ 0 h 109"/>
                <a:gd name="T56" fmla="*/ 0 w 69"/>
                <a:gd name="T57" fmla="*/ 0 h 109"/>
                <a:gd name="T58" fmla="*/ 0 w 69"/>
                <a:gd name="T59" fmla="*/ 0 h 109"/>
                <a:gd name="T60" fmla="*/ 0 w 69"/>
                <a:gd name="T61" fmla="*/ 0 h 109"/>
                <a:gd name="T62" fmla="*/ 0 w 69"/>
                <a:gd name="T63" fmla="*/ 0 h 109"/>
                <a:gd name="T64" fmla="*/ 0 w 69"/>
                <a:gd name="T65" fmla="*/ 0 h 109"/>
                <a:gd name="T66" fmla="*/ 0 w 69"/>
                <a:gd name="T67" fmla="*/ 0 h 109"/>
                <a:gd name="T68" fmla="*/ 0 w 69"/>
                <a:gd name="T69" fmla="*/ 0 h 109"/>
                <a:gd name="T70" fmla="*/ 0 w 69"/>
                <a:gd name="T71" fmla="*/ 0 h 109"/>
                <a:gd name="T72" fmla="*/ 0 w 69"/>
                <a:gd name="T73" fmla="*/ 0 h 109"/>
                <a:gd name="T74" fmla="*/ 0 w 69"/>
                <a:gd name="T75" fmla="*/ 0 h 109"/>
                <a:gd name="T76" fmla="*/ 0 w 69"/>
                <a:gd name="T77" fmla="*/ 0 h 109"/>
                <a:gd name="T78" fmla="*/ 0 w 69"/>
                <a:gd name="T79" fmla="*/ 0 h 109"/>
                <a:gd name="T80" fmla="*/ 0 w 69"/>
                <a:gd name="T81" fmla="*/ 0 h 109"/>
                <a:gd name="T82" fmla="*/ 0 w 69"/>
                <a:gd name="T83" fmla="*/ 0 h 109"/>
                <a:gd name="T84" fmla="*/ 0 w 69"/>
                <a:gd name="T85" fmla="*/ 0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" h="109">
                  <a:moveTo>
                    <a:pt x="25" y="4"/>
                  </a:moveTo>
                  <a:lnTo>
                    <a:pt x="21" y="7"/>
                  </a:lnTo>
                  <a:lnTo>
                    <a:pt x="16" y="13"/>
                  </a:lnTo>
                  <a:lnTo>
                    <a:pt x="11" y="18"/>
                  </a:lnTo>
                  <a:lnTo>
                    <a:pt x="7" y="25"/>
                  </a:lnTo>
                  <a:lnTo>
                    <a:pt x="3" y="35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2" y="76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3" y="101"/>
                  </a:lnTo>
                  <a:lnTo>
                    <a:pt x="16" y="103"/>
                  </a:lnTo>
                  <a:lnTo>
                    <a:pt x="20" y="106"/>
                  </a:lnTo>
                  <a:lnTo>
                    <a:pt x="24" y="108"/>
                  </a:lnTo>
                  <a:lnTo>
                    <a:pt x="27" y="109"/>
                  </a:lnTo>
                  <a:lnTo>
                    <a:pt x="35" y="109"/>
                  </a:lnTo>
                  <a:lnTo>
                    <a:pt x="39" y="108"/>
                  </a:lnTo>
                  <a:lnTo>
                    <a:pt x="43" y="106"/>
                  </a:lnTo>
                  <a:lnTo>
                    <a:pt x="49" y="102"/>
                  </a:lnTo>
                  <a:lnTo>
                    <a:pt x="53" y="98"/>
                  </a:lnTo>
                  <a:lnTo>
                    <a:pt x="57" y="91"/>
                  </a:lnTo>
                  <a:lnTo>
                    <a:pt x="61" y="84"/>
                  </a:lnTo>
                  <a:lnTo>
                    <a:pt x="65" y="75"/>
                  </a:lnTo>
                  <a:lnTo>
                    <a:pt x="68" y="65"/>
                  </a:lnTo>
                  <a:lnTo>
                    <a:pt x="69" y="54"/>
                  </a:lnTo>
                  <a:lnTo>
                    <a:pt x="69" y="44"/>
                  </a:lnTo>
                  <a:lnTo>
                    <a:pt x="68" y="33"/>
                  </a:lnTo>
                  <a:lnTo>
                    <a:pt x="65" y="25"/>
                  </a:lnTo>
                  <a:lnTo>
                    <a:pt x="61" y="17"/>
                  </a:lnTo>
                  <a:lnTo>
                    <a:pt x="60" y="13"/>
                  </a:lnTo>
                  <a:lnTo>
                    <a:pt x="57" y="9"/>
                  </a:lnTo>
                  <a:lnTo>
                    <a:pt x="53" y="6"/>
                  </a:lnTo>
                  <a:lnTo>
                    <a:pt x="49" y="3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2" name="Freeform 1524"/>
            <p:cNvSpPr>
              <a:spLocks/>
            </p:cNvSpPr>
            <p:nvPr userDrawn="1"/>
          </p:nvSpPr>
          <p:spPr bwMode="auto">
            <a:xfrm>
              <a:off x="3148" y="2015"/>
              <a:ext cx="28" cy="46"/>
            </a:xfrm>
            <a:custGeom>
              <a:avLst/>
              <a:gdLst>
                <a:gd name="T0" fmla="*/ 1 w 55"/>
                <a:gd name="T1" fmla="*/ 1 h 91"/>
                <a:gd name="T2" fmla="*/ 1 w 55"/>
                <a:gd name="T3" fmla="*/ 1 h 91"/>
                <a:gd name="T4" fmla="*/ 1 w 55"/>
                <a:gd name="T5" fmla="*/ 1 h 91"/>
                <a:gd name="T6" fmla="*/ 1 w 55"/>
                <a:gd name="T7" fmla="*/ 1 h 91"/>
                <a:gd name="T8" fmla="*/ 1 w 55"/>
                <a:gd name="T9" fmla="*/ 1 h 91"/>
                <a:gd name="T10" fmla="*/ 1 w 55"/>
                <a:gd name="T11" fmla="*/ 1 h 91"/>
                <a:gd name="T12" fmla="*/ 1 w 55"/>
                <a:gd name="T13" fmla="*/ 1 h 91"/>
                <a:gd name="T14" fmla="*/ 0 w 55"/>
                <a:gd name="T15" fmla="*/ 1 h 91"/>
                <a:gd name="T16" fmla="*/ 0 w 55"/>
                <a:gd name="T17" fmla="*/ 1 h 91"/>
                <a:gd name="T18" fmla="*/ 1 w 55"/>
                <a:gd name="T19" fmla="*/ 1 h 91"/>
                <a:gd name="T20" fmla="*/ 1 w 55"/>
                <a:gd name="T21" fmla="*/ 1 h 91"/>
                <a:gd name="T22" fmla="*/ 1 w 55"/>
                <a:gd name="T23" fmla="*/ 1 h 91"/>
                <a:gd name="T24" fmla="*/ 1 w 55"/>
                <a:gd name="T25" fmla="*/ 1 h 91"/>
                <a:gd name="T26" fmla="*/ 1 w 55"/>
                <a:gd name="T27" fmla="*/ 1 h 91"/>
                <a:gd name="T28" fmla="*/ 1 w 55"/>
                <a:gd name="T29" fmla="*/ 1 h 91"/>
                <a:gd name="T30" fmla="*/ 1 w 55"/>
                <a:gd name="T31" fmla="*/ 1 h 91"/>
                <a:gd name="T32" fmla="*/ 1 w 55"/>
                <a:gd name="T33" fmla="*/ 1 h 91"/>
                <a:gd name="T34" fmla="*/ 1 w 55"/>
                <a:gd name="T35" fmla="*/ 1 h 91"/>
                <a:gd name="T36" fmla="*/ 1 w 55"/>
                <a:gd name="T37" fmla="*/ 1 h 91"/>
                <a:gd name="T38" fmla="*/ 1 w 55"/>
                <a:gd name="T39" fmla="*/ 1 h 91"/>
                <a:gd name="T40" fmla="*/ 1 w 55"/>
                <a:gd name="T41" fmla="*/ 1 h 91"/>
                <a:gd name="T42" fmla="*/ 1 w 55"/>
                <a:gd name="T43" fmla="*/ 1 h 91"/>
                <a:gd name="T44" fmla="*/ 1 w 55"/>
                <a:gd name="T45" fmla="*/ 1 h 91"/>
                <a:gd name="T46" fmla="*/ 1 w 55"/>
                <a:gd name="T47" fmla="*/ 1 h 91"/>
                <a:gd name="T48" fmla="*/ 1 w 55"/>
                <a:gd name="T49" fmla="*/ 1 h 91"/>
                <a:gd name="T50" fmla="*/ 1 w 55"/>
                <a:gd name="T51" fmla="*/ 1 h 91"/>
                <a:gd name="T52" fmla="*/ 1 w 55"/>
                <a:gd name="T53" fmla="*/ 1 h 91"/>
                <a:gd name="T54" fmla="*/ 1 w 55"/>
                <a:gd name="T55" fmla="*/ 1 h 91"/>
                <a:gd name="T56" fmla="*/ 1 w 55"/>
                <a:gd name="T57" fmla="*/ 1 h 91"/>
                <a:gd name="T58" fmla="*/ 1 w 55"/>
                <a:gd name="T59" fmla="*/ 1 h 91"/>
                <a:gd name="T60" fmla="*/ 1 w 55"/>
                <a:gd name="T61" fmla="*/ 1 h 91"/>
                <a:gd name="T62" fmla="*/ 1 w 55"/>
                <a:gd name="T63" fmla="*/ 1 h 91"/>
                <a:gd name="T64" fmla="*/ 1 w 55"/>
                <a:gd name="T65" fmla="*/ 1 h 91"/>
                <a:gd name="T66" fmla="*/ 1 w 55"/>
                <a:gd name="T67" fmla="*/ 1 h 91"/>
                <a:gd name="T68" fmla="*/ 1 w 55"/>
                <a:gd name="T69" fmla="*/ 1 h 91"/>
                <a:gd name="T70" fmla="*/ 1 w 55"/>
                <a:gd name="T71" fmla="*/ 1 h 91"/>
                <a:gd name="T72" fmla="*/ 1 w 55"/>
                <a:gd name="T73" fmla="*/ 1 h 91"/>
                <a:gd name="T74" fmla="*/ 1 w 55"/>
                <a:gd name="T75" fmla="*/ 0 h 91"/>
                <a:gd name="T76" fmla="*/ 1 w 55"/>
                <a:gd name="T77" fmla="*/ 0 h 91"/>
                <a:gd name="T78" fmla="*/ 1 w 55"/>
                <a:gd name="T79" fmla="*/ 1 h 9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5" h="91">
                  <a:moveTo>
                    <a:pt x="19" y="2"/>
                  </a:moveTo>
                  <a:lnTo>
                    <a:pt x="15" y="3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5" y="15"/>
                  </a:lnTo>
                  <a:lnTo>
                    <a:pt x="3" y="24"/>
                  </a:lnTo>
                  <a:lnTo>
                    <a:pt x="1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1" y="57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8" y="76"/>
                  </a:lnTo>
                  <a:lnTo>
                    <a:pt x="11" y="80"/>
                  </a:lnTo>
                  <a:lnTo>
                    <a:pt x="16" y="86"/>
                  </a:lnTo>
                  <a:lnTo>
                    <a:pt x="22" y="90"/>
                  </a:lnTo>
                  <a:lnTo>
                    <a:pt x="25" y="91"/>
                  </a:lnTo>
                  <a:lnTo>
                    <a:pt x="29" y="91"/>
                  </a:lnTo>
                  <a:lnTo>
                    <a:pt x="34" y="90"/>
                  </a:lnTo>
                  <a:lnTo>
                    <a:pt x="37" y="88"/>
                  </a:lnTo>
                  <a:lnTo>
                    <a:pt x="38" y="87"/>
                  </a:lnTo>
                  <a:lnTo>
                    <a:pt x="42" y="84"/>
                  </a:lnTo>
                  <a:lnTo>
                    <a:pt x="45" y="80"/>
                  </a:lnTo>
                  <a:lnTo>
                    <a:pt x="48" y="75"/>
                  </a:lnTo>
                  <a:lnTo>
                    <a:pt x="52" y="68"/>
                  </a:lnTo>
                  <a:lnTo>
                    <a:pt x="53" y="59"/>
                  </a:lnTo>
                  <a:lnTo>
                    <a:pt x="55" y="51"/>
                  </a:lnTo>
                  <a:lnTo>
                    <a:pt x="53" y="42"/>
                  </a:lnTo>
                  <a:lnTo>
                    <a:pt x="53" y="33"/>
                  </a:lnTo>
                  <a:lnTo>
                    <a:pt x="51" y="25"/>
                  </a:lnTo>
                  <a:lnTo>
                    <a:pt x="48" y="18"/>
                  </a:lnTo>
                  <a:lnTo>
                    <a:pt x="45" y="14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8" y="4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3" name="Freeform 1525"/>
            <p:cNvSpPr>
              <a:spLocks/>
            </p:cNvSpPr>
            <p:nvPr userDrawn="1"/>
          </p:nvSpPr>
          <p:spPr bwMode="auto">
            <a:xfrm>
              <a:off x="3337" y="1618"/>
              <a:ext cx="33" cy="51"/>
            </a:xfrm>
            <a:custGeom>
              <a:avLst/>
              <a:gdLst>
                <a:gd name="T0" fmla="*/ 1 w 66"/>
                <a:gd name="T1" fmla="*/ 0 h 103"/>
                <a:gd name="T2" fmla="*/ 1 w 66"/>
                <a:gd name="T3" fmla="*/ 0 h 103"/>
                <a:gd name="T4" fmla="*/ 1 w 66"/>
                <a:gd name="T5" fmla="*/ 0 h 103"/>
                <a:gd name="T6" fmla="*/ 1 w 66"/>
                <a:gd name="T7" fmla="*/ 0 h 103"/>
                <a:gd name="T8" fmla="*/ 1 w 66"/>
                <a:gd name="T9" fmla="*/ 0 h 103"/>
                <a:gd name="T10" fmla="*/ 1 w 66"/>
                <a:gd name="T11" fmla="*/ 0 h 103"/>
                <a:gd name="T12" fmla="*/ 1 w 66"/>
                <a:gd name="T13" fmla="*/ 0 h 103"/>
                <a:gd name="T14" fmla="*/ 1 w 66"/>
                <a:gd name="T15" fmla="*/ 0 h 103"/>
                <a:gd name="T16" fmla="*/ 0 w 66"/>
                <a:gd name="T17" fmla="*/ 0 h 103"/>
                <a:gd name="T18" fmla="*/ 0 w 66"/>
                <a:gd name="T19" fmla="*/ 0 h 103"/>
                <a:gd name="T20" fmla="*/ 1 w 66"/>
                <a:gd name="T21" fmla="*/ 0 h 103"/>
                <a:gd name="T22" fmla="*/ 1 w 66"/>
                <a:gd name="T23" fmla="*/ 0 h 103"/>
                <a:gd name="T24" fmla="*/ 1 w 66"/>
                <a:gd name="T25" fmla="*/ 0 h 103"/>
                <a:gd name="T26" fmla="*/ 1 w 66"/>
                <a:gd name="T27" fmla="*/ 0 h 103"/>
                <a:gd name="T28" fmla="*/ 1 w 66"/>
                <a:gd name="T29" fmla="*/ 0 h 103"/>
                <a:gd name="T30" fmla="*/ 1 w 66"/>
                <a:gd name="T31" fmla="*/ 0 h 103"/>
                <a:gd name="T32" fmla="*/ 1 w 66"/>
                <a:gd name="T33" fmla="*/ 0 h 103"/>
                <a:gd name="T34" fmla="*/ 1 w 66"/>
                <a:gd name="T35" fmla="*/ 0 h 103"/>
                <a:gd name="T36" fmla="*/ 1 w 66"/>
                <a:gd name="T37" fmla="*/ 0 h 103"/>
                <a:gd name="T38" fmla="*/ 1 w 66"/>
                <a:gd name="T39" fmla="*/ 0 h 103"/>
                <a:gd name="T40" fmla="*/ 1 w 66"/>
                <a:gd name="T41" fmla="*/ 0 h 103"/>
                <a:gd name="T42" fmla="*/ 1 w 66"/>
                <a:gd name="T43" fmla="*/ 0 h 103"/>
                <a:gd name="T44" fmla="*/ 1 w 66"/>
                <a:gd name="T45" fmla="*/ 0 h 103"/>
                <a:gd name="T46" fmla="*/ 1 w 66"/>
                <a:gd name="T47" fmla="*/ 0 h 103"/>
                <a:gd name="T48" fmla="*/ 1 w 66"/>
                <a:gd name="T49" fmla="*/ 0 h 103"/>
                <a:gd name="T50" fmla="*/ 1 w 66"/>
                <a:gd name="T51" fmla="*/ 0 h 103"/>
                <a:gd name="T52" fmla="*/ 1 w 66"/>
                <a:gd name="T53" fmla="*/ 0 h 103"/>
                <a:gd name="T54" fmla="*/ 1 w 66"/>
                <a:gd name="T55" fmla="*/ 0 h 103"/>
                <a:gd name="T56" fmla="*/ 1 w 66"/>
                <a:gd name="T57" fmla="*/ 0 h 103"/>
                <a:gd name="T58" fmla="*/ 1 w 66"/>
                <a:gd name="T59" fmla="*/ 0 h 103"/>
                <a:gd name="T60" fmla="*/ 1 w 66"/>
                <a:gd name="T61" fmla="*/ 0 h 103"/>
                <a:gd name="T62" fmla="*/ 1 w 66"/>
                <a:gd name="T63" fmla="*/ 0 h 103"/>
                <a:gd name="T64" fmla="*/ 1 w 66"/>
                <a:gd name="T65" fmla="*/ 0 h 103"/>
                <a:gd name="T66" fmla="*/ 1 w 66"/>
                <a:gd name="T67" fmla="*/ 0 h 103"/>
                <a:gd name="T68" fmla="*/ 1 w 66"/>
                <a:gd name="T69" fmla="*/ 0 h 103"/>
                <a:gd name="T70" fmla="*/ 1 w 66"/>
                <a:gd name="T71" fmla="*/ 0 h 103"/>
                <a:gd name="T72" fmla="*/ 1 w 66"/>
                <a:gd name="T73" fmla="*/ 0 h 103"/>
                <a:gd name="T74" fmla="*/ 1 w 66"/>
                <a:gd name="T75" fmla="*/ 0 h 103"/>
                <a:gd name="T76" fmla="*/ 1 w 66"/>
                <a:gd name="T77" fmla="*/ 0 h 103"/>
                <a:gd name="T78" fmla="*/ 1 w 66"/>
                <a:gd name="T79" fmla="*/ 0 h 103"/>
                <a:gd name="T80" fmla="*/ 1 w 66"/>
                <a:gd name="T81" fmla="*/ 0 h 1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6" h="103">
                  <a:moveTo>
                    <a:pt x="24" y="2"/>
                  </a:moveTo>
                  <a:lnTo>
                    <a:pt x="19" y="5"/>
                  </a:lnTo>
                  <a:lnTo>
                    <a:pt x="15" y="9"/>
                  </a:lnTo>
                  <a:lnTo>
                    <a:pt x="11" y="15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1" y="70"/>
                  </a:lnTo>
                  <a:lnTo>
                    <a:pt x="4" y="78"/>
                  </a:lnTo>
                  <a:lnTo>
                    <a:pt x="8" y="86"/>
                  </a:lnTo>
                  <a:lnTo>
                    <a:pt x="9" y="90"/>
                  </a:lnTo>
                  <a:lnTo>
                    <a:pt x="12" y="93"/>
                  </a:lnTo>
                  <a:lnTo>
                    <a:pt x="15" y="97"/>
                  </a:lnTo>
                  <a:lnTo>
                    <a:pt x="19" y="99"/>
                  </a:lnTo>
                  <a:lnTo>
                    <a:pt x="26" y="103"/>
                  </a:lnTo>
                  <a:lnTo>
                    <a:pt x="30" y="103"/>
                  </a:lnTo>
                  <a:lnTo>
                    <a:pt x="34" y="103"/>
                  </a:lnTo>
                  <a:lnTo>
                    <a:pt x="37" y="101"/>
                  </a:lnTo>
                  <a:lnTo>
                    <a:pt x="41" y="100"/>
                  </a:lnTo>
                  <a:lnTo>
                    <a:pt x="45" y="97"/>
                  </a:lnTo>
                  <a:lnTo>
                    <a:pt x="51" y="93"/>
                  </a:lnTo>
                  <a:lnTo>
                    <a:pt x="55" y="88"/>
                  </a:lnTo>
                  <a:lnTo>
                    <a:pt x="57" y="81"/>
                  </a:lnTo>
                  <a:lnTo>
                    <a:pt x="62" y="72"/>
                  </a:lnTo>
                  <a:lnTo>
                    <a:pt x="64" y="63"/>
                  </a:lnTo>
                  <a:lnTo>
                    <a:pt x="66" y="52"/>
                  </a:lnTo>
                  <a:lnTo>
                    <a:pt x="66" y="42"/>
                  </a:lnTo>
                  <a:lnTo>
                    <a:pt x="64" y="33"/>
                  </a:lnTo>
                  <a:lnTo>
                    <a:pt x="62" y="24"/>
                  </a:lnTo>
                  <a:lnTo>
                    <a:pt x="57" y="16"/>
                  </a:lnTo>
                  <a:lnTo>
                    <a:pt x="53" y="9"/>
                  </a:lnTo>
                  <a:lnTo>
                    <a:pt x="49" y="5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4" name="Freeform 1526"/>
            <p:cNvSpPr>
              <a:spLocks/>
            </p:cNvSpPr>
            <p:nvPr userDrawn="1"/>
          </p:nvSpPr>
          <p:spPr bwMode="auto">
            <a:xfrm>
              <a:off x="3238" y="1827"/>
              <a:ext cx="29" cy="48"/>
            </a:xfrm>
            <a:custGeom>
              <a:avLst/>
              <a:gdLst>
                <a:gd name="T0" fmla="*/ 0 w 59"/>
                <a:gd name="T1" fmla="*/ 1 h 96"/>
                <a:gd name="T2" fmla="*/ 0 w 59"/>
                <a:gd name="T3" fmla="*/ 1 h 96"/>
                <a:gd name="T4" fmla="*/ 0 w 59"/>
                <a:gd name="T5" fmla="*/ 1 h 96"/>
                <a:gd name="T6" fmla="*/ 0 w 59"/>
                <a:gd name="T7" fmla="*/ 1 h 96"/>
                <a:gd name="T8" fmla="*/ 0 w 59"/>
                <a:gd name="T9" fmla="*/ 1 h 96"/>
                <a:gd name="T10" fmla="*/ 0 w 59"/>
                <a:gd name="T11" fmla="*/ 1 h 96"/>
                <a:gd name="T12" fmla="*/ 0 w 59"/>
                <a:gd name="T13" fmla="*/ 1 h 96"/>
                <a:gd name="T14" fmla="*/ 0 w 59"/>
                <a:gd name="T15" fmla="*/ 1 h 96"/>
                <a:gd name="T16" fmla="*/ 0 w 59"/>
                <a:gd name="T17" fmla="*/ 1 h 96"/>
                <a:gd name="T18" fmla="*/ 0 w 59"/>
                <a:gd name="T19" fmla="*/ 1 h 96"/>
                <a:gd name="T20" fmla="*/ 0 w 59"/>
                <a:gd name="T21" fmla="*/ 1 h 96"/>
                <a:gd name="T22" fmla="*/ 0 w 59"/>
                <a:gd name="T23" fmla="*/ 1 h 96"/>
                <a:gd name="T24" fmla="*/ 0 w 59"/>
                <a:gd name="T25" fmla="*/ 1 h 96"/>
                <a:gd name="T26" fmla="*/ 0 w 59"/>
                <a:gd name="T27" fmla="*/ 1 h 96"/>
                <a:gd name="T28" fmla="*/ 0 w 59"/>
                <a:gd name="T29" fmla="*/ 1 h 96"/>
                <a:gd name="T30" fmla="*/ 0 w 59"/>
                <a:gd name="T31" fmla="*/ 1 h 96"/>
                <a:gd name="T32" fmla="*/ 0 w 59"/>
                <a:gd name="T33" fmla="*/ 1 h 96"/>
                <a:gd name="T34" fmla="*/ 0 w 59"/>
                <a:gd name="T35" fmla="*/ 1 h 96"/>
                <a:gd name="T36" fmla="*/ 0 w 59"/>
                <a:gd name="T37" fmla="*/ 1 h 96"/>
                <a:gd name="T38" fmla="*/ 0 w 59"/>
                <a:gd name="T39" fmla="*/ 1 h 96"/>
                <a:gd name="T40" fmla="*/ 0 w 59"/>
                <a:gd name="T41" fmla="*/ 1 h 96"/>
                <a:gd name="T42" fmla="*/ 0 w 59"/>
                <a:gd name="T43" fmla="*/ 1 h 96"/>
                <a:gd name="T44" fmla="*/ 0 w 59"/>
                <a:gd name="T45" fmla="*/ 1 h 96"/>
                <a:gd name="T46" fmla="*/ 0 w 59"/>
                <a:gd name="T47" fmla="*/ 1 h 96"/>
                <a:gd name="T48" fmla="*/ 0 w 59"/>
                <a:gd name="T49" fmla="*/ 1 h 96"/>
                <a:gd name="T50" fmla="*/ 0 w 59"/>
                <a:gd name="T51" fmla="*/ 1 h 96"/>
                <a:gd name="T52" fmla="*/ 0 w 59"/>
                <a:gd name="T53" fmla="*/ 1 h 96"/>
                <a:gd name="T54" fmla="*/ 0 w 59"/>
                <a:gd name="T55" fmla="*/ 1 h 96"/>
                <a:gd name="T56" fmla="*/ 0 w 59"/>
                <a:gd name="T57" fmla="*/ 1 h 96"/>
                <a:gd name="T58" fmla="*/ 0 w 59"/>
                <a:gd name="T59" fmla="*/ 1 h 96"/>
                <a:gd name="T60" fmla="*/ 0 w 59"/>
                <a:gd name="T61" fmla="*/ 1 h 96"/>
                <a:gd name="T62" fmla="*/ 0 w 59"/>
                <a:gd name="T63" fmla="*/ 1 h 96"/>
                <a:gd name="T64" fmla="*/ 0 w 59"/>
                <a:gd name="T65" fmla="*/ 1 h 96"/>
                <a:gd name="T66" fmla="*/ 0 w 59"/>
                <a:gd name="T67" fmla="*/ 1 h 96"/>
                <a:gd name="T68" fmla="*/ 0 w 59"/>
                <a:gd name="T69" fmla="*/ 1 h 96"/>
                <a:gd name="T70" fmla="*/ 0 w 59"/>
                <a:gd name="T71" fmla="*/ 1 h 96"/>
                <a:gd name="T72" fmla="*/ 0 w 59"/>
                <a:gd name="T73" fmla="*/ 0 h 96"/>
                <a:gd name="T74" fmla="*/ 0 w 59"/>
                <a:gd name="T75" fmla="*/ 0 h 96"/>
                <a:gd name="T76" fmla="*/ 0 w 59"/>
                <a:gd name="T77" fmla="*/ 0 h 96"/>
                <a:gd name="T78" fmla="*/ 0 w 59"/>
                <a:gd name="T79" fmla="*/ 0 h 96"/>
                <a:gd name="T80" fmla="*/ 0 w 59"/>
                <a:gd name="T81" fmla="*/ 1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96">
                  <a:moveTo>
                    <a:pt x="22" y="1"/>
                  </a:moveTo>
                  <a:lnTo>
                    <a:pt x="18" y="4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7" y="17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1" y="63"/>
                  </a:lnTo>
                  <a:lnTo>
                    <a:pt x="4" y="71"/>
                  </a:lnTo>
                  <a:lnTo>
                    <a:pt x="7" y="79"/>
                  </a:lnTo>
                  <a:lnTo>
                    <a:pt x="11" y="85"/>
                  </a:lnTo>
                  <a:lnTo>
                    <a:pt x="18" y="92"/>
                  </a:lnTo>
                  <a:lnTo>
                    <a:pt x="20" y="93"/>
                  </a:lnTo>
                  <a:lnTo>
                    <a:pt x="24" y="94"/>
                  </a:lnTo>
                  <a:lnTo>
                    <a:pt x="27" y="96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7" y="94"/>
                  </a:lnTo>
                  <a:lnTo>
                    <a:pt x="42" y="92"/>
                  </a:lnTo>
                  <a:lnTo>
                    <a:pt x="45" y="88"/>
                  </a:lnTo>
                  <a:lnTo>
                    <a:pt x="49" y="83"/>
                  </a:lnTo>
                  <a:lnTo>
                    <a:pt x="53" y="78"/>
                  </a:lnTo>
                  <a:lnTo>
                    <a:pt x="56" y="70"/>
                  </a:lnTo>
                  <a:lnTo>
                    <a:pt x="57" y="66"/>
                  </a:lnTo>
                  <a:lnTo>
                    <a:pt x="59" y="60"/>
                  </a:lnTo>
                  <a:lnTo>
                    <a:pt x="59" y="52"/>
                  </a:lnTo>
                  <a:lnTo>
                    <a:pt x="59" y="42"/>
                  </a:lnTo>
                  <a:lnTo>
                    <a:pt x="57" y="33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48" y="9"/>
                  </a:lnTo>
                  <a:lnTo>
                    <a:pt x="42" y="4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5" name="Freeform 1527"/>
            <p:cNvSpPr>
              <a:spLocks/>
            </p:cNvSpPr>
            <p:nvPr userDrawn="1"/>
          </p:nvSpPr>
          <p:spPr bwMode="auto">
            <a:xfrm>
              <a:off x="3448" y="1385"/>
              <a:ext cx="35" cy="55"/>
            </a:xfrm>
            <a:custGeom>
              <a:avLst/>
              <a:gdLst>
                <a:gd name="T0" fmla="*/ 0 w 72"/>
                <a:gd name="T1" fmla="*/ 0 h 112"/>
                <a:gd name="T2" fmla="*/ 0 w 72"/>
                <a:gd name="T3" fmla="*/ 0 h 112"/>
                <a:gd name="T4" fmla="*/ 0 w 72"/>
                <a:gd name="T5" fmla="*/ 0 h 112"/>
                <a:gd name="T6" fmla="*/ 0 w 72"/>
                <a:gd name="T7" fmla="*/ 0 h 112"/>
                <a:gd name="T8" fmla="*/ 0 w 72"/>
                <a:gd name="T9" fmla="*/ 0 h 112"/>
                <a:gd name="T10" fmla="*/ 0 w 72"/>
                <a:gd name="T11" fmla="*/ 0 h 112"/>
                <a:gd name="T12" fmla="*/ 0 w 72"/>
                <a:gd name="T13" fmla="*/ 0 h 112"/>
                <a:gd name="T14" fmla="*/ 0 w 72"/>
                <a:gd name="T15" fmla="*/ 0 h 112"/>
                <a:gd name="T16" fmla="*/ 0 w 72"/>
                <a:gd name="T17" fmla="*/ 0 h 112"/>
                <a:gd name="T18" fmla="*/ 0 w 72"/>
                <a:gd name="T19" fmla="*/ 0 h 112"/>
                <a:gd name="T20" fmla="*/ 0 w 72"/>
                <a:gd name="T21" fmla="*/ 0 h 112"/>
                <a:gd name="T22" fmla="*/ 0 w 72"/>
                <a:gd name="T23" fmla="*/ 0 h 112"/>
                <a:gd name="T24" fmla="*/ 0 w 72"/>
                <a:gd name="T25" fmla="*/ 0 h 112"/>
                <a:gd name="T26" fmla="*/ 0 w 72"/>
                <a:gd name="T27" fmla="*/ 0 h 112"/>
                <a:gd name="T28" fmla="*/ 0 w 72"/>
                <a:gd name="T29" fmla="*/ 0 h 112"/>
                <a:gd name="T30" fmla="*/ 0 w 72"/>
                <a:gd name="T31" fmla="*/ 0 h 112"/>
                <a:gd name="T32" fmla="*/ 0 w 72"/>
                <a:gd name="T33" fmla="*/ 0 h 112"/>
                <a:gd name="T34" fmla="*/ 0 w 72"/>
                <a:gd name="T35" fmla="*/ 0 h 112"/>
                <a:gd name="T36" fmla="*/ 0 w 72"/>
                <a:gd name="T37" fmla="*/ 0 h 112"/>
                <a:gd name="T38" fmla="*/ 0 w 72"/>
                <a:gd name="T39" fmla="*/ 0 h 112"/>
                <a:gd name="T40" fmla="*/ 0 w 72"/>
                <a:gd name="T41" fmla="*/ 0 h 112"/>
                <a:gd name="T42" fmla="*/ 0 w 72"/>
                <a:gd name="T43" fmla="*/ 0 h 112"/>
                <a:gd name="T44" fmla="*/ 0 w 72"/>
                <a:gd name="T45" fmla="*/ 0 h 112"/>
                <a:gd name="T46" fmla="*/ 0 w 72"/>
                <a:gd name="T47" fmla="*/ 0 h 112"/>
                <a:gd name="T48" fmla="*/ 0 w 72"/>
                <a:gd name="T49" fmla="*/ 0 h 112"/>
                <a:gd name="T50" fmla="*/ 0 w 72"/>
                <a:gd name="T51" fmla="*/ 0 h 112"/>
                <a:gd name="T52" fmla="*/ 0 w 72"/>
                <a:gd name="T53" fmla="*/ 0 h 112"/>
                <a:gd name="T54" fmla="*/ 0 w 72"/>
                <a:gd name="T55" fmla="*/ 0 h 112"/>
                <a:gd name="T56" fmla="*/ 0 w 72"/>
                <a:gd name="T57" fmla="*/ 0 h 112"/>
                <a:gd name="T58" fmla="*/ 0 w 72"/>
                <a:gd name="T59" fmla="*/ 0 h 112"/>
                <a:gd name="T60" fmla="*/ 0 w 72"/>
                <a:gd name="T61" fmla="*/ 0 h 112"/>
                <a:gd name="T62" fmla="*/ 0 w 72"/>
                <a:gd name="T63" fmla="*/ 0 h 112"/>
                <a:gd name="T64" fmla="*/ 0 w 72"/>
                <a:gd name="T65" fmla="*/ 0 h 112"/>
                <a:gd name="T66" fmla="*/ 0 w 72"/>
                <a:gd name="T67" fmla="*/ 0 h 112"/>
                <a:gd name="T68" fmla="*/ 0 w 72"/>
                <a:gd name="T69" fmla="*/ 0 h 112"/>
                <a:gd name="T70" fmla="*/ 0 w 72"/>
                <a:gd name="T71" fmla="*/ 0 h 112"/>
                <a:gd name="T72" fmla="*/ 0 w 72"/>
                <a:gd name="T73" fmla="*/ 0 h 112"/>
                <a:gd name="T74" fmla="*/ 0 w 72"/>
                <a:gd name="T75" fmla="*/ 0 h 112"/>
                <a:gd name="T76" fmla="*/ 0 w 72"/>
                <a:gd name="T77" fmla="*/ 0 h 112"/>
                <a:gd name="T78" fmla="*/ 0 w 72"/>
                <a:gd name="T79" fmla="*/ 0 h 112"/>
                <a:gd name="T80" fmla="*/ 0 w 72"/>
                <a:gd name="T81" fmla="*/ 0 h 112"/>
                <a:gd name="T82" fmla="*/ 0 w 72"/>
                <a:gd name="T83" fmla="*/ 0 h 112"/>
                <a:gd name="T84" fmla="*/ 0 w 72"/>
                <a:gd name="T85" fmla="*/ 0 h 112"/>
                <a:gd name="T86" fmla="*/ 0 w 72"/>
                <a:gd name="T87" fmla="*/ 0 h 112"/>
                <a:gd name="T88" fmla="*/ 0 w 72"/>
                <a:gd name="T89" fmla="*/ 0 h 112"/>
                <a:gd name="T90" fmla="*/ 0 w 72"/>
                <a:gd name="T91" fmla="*/ 0 h 112"/>
                <a:gd name="T92" fmla="*/ 0 w 72"/>
                <a:gd name="T93" fmla="*/ 0 h 112"/>
                <a:gd name="T94" fmla="*/ 0 w 72"/>
                <a:gd name="T95" fmla="*/ 0 h 112"/>
                <a:gd name="T96" fmla="*/ 0 w 72"/>
                <a:gd name="T97" fmla="*/ 0 h 11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2" h="112">
                  <a:moveTo>
                    <a:pt x="28" y="5"/>
                  </a:moveTo>
                  <a:lnTo>
                    <a:pt x="22" y="9"/>
                  </a:lnTo>
                  <a:lnTo>
                    <a:pt x="19" y="10"/>
                  </a:lnTo>
                  <a:lnTo>
                    <a:pt x="17" y="13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7"/>
                  </a:lnTo>
                  <a:lnTo>
                    <a:pt x="6" y="31"/>
                  </a:lnTo>
                  <a:lnTo>
                    <a:pt x="4" y="36"/>
                  </a:lnTo>
                  <a:lnTo>
                    <a:pt x="1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1" y="79"/>
                  </a:lnTo>
                  <a:lnTo>
                    <a:pt x="3" y="83"/>
                  </a:lnTo>
                  <a:lnTo>
                    <a:pt x="4" y="87"/>
                  </a:lnTo>
                  <a:lnTo>
                    <a:pt x="8" y="95"/>
                  </a:lnTo>
                  <a:lnTo>
                    <a:pt x="11" y="99"/>
                  </a:lnTo>
                  <a:lnTo>
                    <a:pt x="12" y="102"/>
                  </a:lnTo>
                  <a:lnTo>
                    <a:pt x="17" y="106"/>
                  </a:lnTo>
                  <a:lnTo>
                    <a:pt x="21" y="109"/>
                  </a:lnTo>
                  <a:lnTo>
                    <a:pt x="25" y="110"/>
                  </a:lnTo>
                  <a:lnTo>
                    <a:pt x="29" y="112"/>
                  </a:lnTo>
                  <a:lnTo>
                    <a:pt x="33" y="112"/>
                  </a:lnTo>
                  <a:lnTo>
                    <a:pt x="37" y="110"/>
                  </a:lnTo>
                  <a:lnTo>
                    <a:pt x="41" y="110"/>
                  </a:lnTo>
                  <a:lnTo>
                    <a:pt x="45" y="108"/>
                  </a:lnTo>
                  <a:lnTo>
                    <a:pt x="50" y="104"/>
                  </a:lnTo>
                  <a:lnTo>
                    <a:pt x="55" y="99"/>
                  </a:lnTo>
                  <a:lnTo>
                    <a:pt x="58" y="97"/>
                  </a:lnTo>
                  <a:lnTo>
                    <a:pt x="59" y="93"/>
                  </a:lnTo>
                  <a:lnTo>
                    <a:pt x="63" y="86"/>
                  </a:lnTo>
                  <a:lnTo>
                    <a:pt x="67" y="76"/>
                  </a:lnTo>
                  <a:lnTo>
                    <a:pt x="70" y="65"/>
                  </a:lnTo>
                  <a:lnTo>
                    <a:pt x="72" y="54"/>
                  </a:lnTo>
                  <a:lnTo>
                    <a:pt x="72" y="43"/>
                  </a:lnTo>
                  <a:lnTo>
                    <a:pt x="70" y="33"/>
                  </a:lnTo>
                  <a:lnTo>
                    <a:pt x="69" y="28"/>
                  </a:lnTo>
                  <a:lnTo>
                    <a:pt x="67" y="24"/>
                  </a:lnTo>
                  <a:lnTo>
                    <a:pt x="63" y="16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5" y="5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6" name="Freeform 1528"/>
            <p:cNvSpPr>
              <a:spLocks/>
            </p:cNvSpPr>
            <p:nvPr userDrawn="1"/>
          </p:nvSpPr>
          <p:spPr bwMode="auto">
            <a:xfrm>
              <a:off x="3421" y="1231"/>
              <a:ext cx="35" cy="57"/>
            </a:xfrm>
            <a:custGeom>
              <a:avLst/>
              <a:gdLst>
                <a:gd name="T0" fmla="*/ 1 w 70"/>
                <a:gd name="T1" fmla="*/ 1 h 113"/>
                <a:gd name="T2" fmla="*/ 1 w 70"/>
                <a:gd name="T3" fmla="*/ 1 h 113"/>
                <a:gd name="T4" fmla="*/ 1 w 70"/>
                <a:gd name="T5" fmla="*/ 1 h 113"/>
                <a:gd name="T6" fmla="*/ 1 w 70"/>
                <a:gd name="T7" fmla="*/ 1 h 113"/>
                <a:gd name="T8" fmla="*/ 1 w 70"/>
                <a:gd name="T9" fmla="*/ 1 h 113"/>
                <a:gd name="T10" fmla="*/ 1 w 70"/>
                <a:gd name="T11" fmla="*/ 1 h 113"/>
                <a:gd name="T12" fmla="*/ 1 w 70"/>
                <a:gd name="T13" fmla="*/ 1 h 113"/>
                <a:gd name="T14" fmla="*/ 0 w 70"/>
                <a:gd name="T15" fmla="*/ 1 h 113"/>
                <a:gd name="T16" fmla="*/ 0 w 70"/>
                <a:gd name="T17" fmla="*/ 1 h 113"/>
                <a:gd name="T18" fmla="*/ 1 w 70"/>
                <a:gd name="T19" fmla="*/ 1 h 113"/>
                <a:gd name="T20" fmla="*/ 1 w 70"/>
                <a:gd name="T21" fmla="*/ 1 h 113"/>
                <a:gd name="T22" fmla="*/ 1 w 70"/>
                <a:gd name="T23" fmla="*/ 1 h 113"/>
                <a:gd name="T24" fmla="*/ 1 w 70"/>
                <a:gd name="T25" fmla="*/ 1 h 113"/>
                <a:gd name="T26" fmla="*/ 1 w 70"/>
                <a:gd name="T27" fmla="*/ 1 h 113"/>
                <a:gd name="T28" fmla="*/ 1 w 70"/>
                <a:gd name="T29" fmla="*/ 1 h 113"/>
                <a:gd name="T30" fmla="*/ 1 w 70"/>
                <a:gd name="T31" fmla="*/ 1 h 113"/>
                <a:gd name="T32" fmla="*/ 1 w 70"/>
                <a:gd name="T33" fmla="*/ 1 h 113"/>
                <a:gd name="T34" fmla="*/ 1 w 70"/>
                <a:gd name="T35" fmla="*/ 1 h 113"/>
                <a:gd name="T36" fmla="*/ 1 w 70"/>
                <a:gd name="T37" fmla="*/ 1 h 113"/>
                <a:gd name="T38" fmla="*/ 1 w 70"/>
                <a:gd name="T39" fmla="*/ 1 h 113"/>
                <a:gd name="T40" fmla="*/ 1 w 70"/>
                <a:gd name="T41" fmla="*/ 1 h 113"/>
                <a:gd name="T42" fmla="*/ 1 w 70"/>
                <a:gd name="T43" fmla="*/ 1 h 113"/>
                <a:gd name="T44" fmla="*/ 1 w 70"/>
                <a:gd name="T45" fmla="*/ 1 h 113"/>
                <a:gd name="T46" fmla="*/ 1 w 70"/>
                <a:gd name="T47" fmla="*/ 1 h 113"/>
                <a:gd name="T48" fmla="*/ 1 w 70"/>
                <a:gd name="T49" fmla="*/ 1 h 113"/>
                <a:gd name="T50" fmla="*/ 1 w 70"/>
                <a:gd name="T51" fmla="*/ 1 h 113"/>
                <a:gd name="T52" fmla="*/ 1 w 70"/>
                <a:gd name="T53" fmla="*/ 1 h 113"/>
                <a:gd name="T54" fmla="*/ 1 w 70"/>
                <a:gd name="T55" fmla="*/ 1 h 113"/>
                <a:gd name="T56" fmla="*/ 1 w 70"/>
                <a:gd name="T57" fmla="*/ 1 h 113"/>
                <a:gd name="T58" fmla="*/ 1 w 70"/>
                <a:gd name="T59" fmla="*/ 1 h 113"/>
                <a:gd name="T60" fmla="*/ 1 w 70"/>
                <a:gd name="T61" fmla="*/ 1 h 113"/>
                <a:gd name="T62" fmla="*/ 1 w 70"/>
                <a:gd name="T63" fmla="*/ 1 h 113"/>
                <a:gd name="T64" fmla="*/ 1 w 70"/>
                <a:gd name="T65" fmla="*/ 1 h 113"/>
                <a:gd name="T66" fmla="*/ 1 w 70"/>
                <a:gd name="T67" fmla="*/ 1 h 113"/>
                <a:gd name="T68" fmla="*/ 1 w 70"/>
                <a:gd name="T69" fmla="*/ 1 h 113"/>
                <a:gd name="T70" fmla="*/ 1 w 70"/>
                <a:gd name="T71" fmla="*/ 1 h 113"/>
                <a:gd name="T72" fmla="*/ 1 w 70"/>
                <a:gd name="T73" fmla="*/ 1 h 113"/>
                <a:gd name="T74" fmla="*/ 1 w 70"/>
                <a:gd name="T75" fmla="*/ 1 h 113"/>
                <a:gd name="T76" fmla="*/ 1 w 70"/>
                <a:gd name="T77" fmla="*/ 1 h 113"/>
                <a:gd name="T78" fmla="*/ 1 w 70"/>
                <a:gd name="T79" fmla="*/ 0 h 113"/>
                <a:gd name="T80" fmla="*/ 1 w 70"/>
                <a:gd name="T81" fmla="*/ 0 h 113"/>
                <a:gd name="T82" fmla="*/ 1 w 70"/>
                <a:gd name="T83" fmla="*/ 1 h 113"/>
                <a:gd name="T84" fmla="*/ 1 w 70"/>
                <a:gd name="T85" fmla="*/ 1 h 113"/>
                <a:gd name="T86" fmla="*/ 1 w 70"/>
                <a:gd name="T87" fmla="*/ 1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0" h="113">
                  <a:moveTo>
                    <a:pt x="26" y="5"/>
                  </a:moveTo>
                  <a:lnTo>
                    <a:pt x="20" y="9"/>
                  </a:lnTo>
                  <a:lnTo>
                    <a:pt x="16" y="15"/>
                  </a:lnTo>
                  <a:lnTo>
                    <a:pt x="11" y="20"/>
                  </a:lnTo>
                  <a:lnTo>
                    <a:pt x="8" y="29"/>
                  </a:lnTo>
                  <a:lnTo>
                    <a:pt x="4" y="38"/>
                  </a:lnTo>
                  <a:lnTo>
                    <a:pt x="1" y="49"/>
                  </a:lnTo>
                  <a:lnTo>
                    <a:pt x="0" y="60"/>
                  </a:lnTo>
                  <a:lnTo>
                    <a:pt x="0" y="71"/>
                  </a:lnTo>
                  <a:lnTo>
                    <a:pt x="1" y="81"/>
                  </a:lnTo>
                  <a:lnTo>
                    <a:pt x="4" y="91"/>
                  </a:lnTo>
                  <a:lnTo>
                    <a:pt x="7" y="99"/>
                  </a:lnTo>
                  <a:lnTo>
                    <a:pt x="9" y="103"/>
                  </a:lnTo>
                  <a:lnTo>
                    <a:pt x="12" y="106"/>
                  </a:lnTo>
                  <a:lnTo>
                    <a:pt x="16" y="108"/>
                  </a:lnTo>
                  <a:lnTo>
                    <a:pt x="19" y="111"/>
                  </a:lnTo>
                  <a:lnTo>
                    <a:pt x="23" y="113"/>
                  </a:lnTo>
                  <a:lnTo>
                    <a:pt x="27" y="113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0" y="111"/>
                  </a:lnTo>
                  <a:lnTo>
                    <a:pt x="44" y="108"/>
                  </a:lnTo>
                  <a:lnTo>
                    <a:pt x="49" y="104"/>
                  </a:lnTo>
                  <a:lnTo>
                    <a:pt x="53" y="99"/>
                  </a:lnTo>
                  <a:lnTo>
                    <a:pt x="58" y="93"/>
                  </a:lnTo>
                  <a:lnTo>
                    <a:pt x="62" y="85"/>
                  </a:lnTo>
                  <a:lnTo>
                    <a:pt x="66" y="75"/>
                  </a:lnTo>
                  <a:lnTo>
                    <a:pt x="69" y="64"/>
                  </a:lnTo>
                  <a:lnTo>
                    <a:pt x="70" y="53"/>
                  </a:lnTo>
                  <a:lnTo>
                    <a:pt x="70" y="42"/>
                  </a:lnTo>
                  <a:lnTo>
                    <a:pt x="69" y="33"/>
                  </a:lnTo>
                  <a:lnTo>
                    <a:pt x="67" y="27"/>
                  </a:lnTo>
                  <a:lnTo>
                    <a:pt x="66" y="23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8" y="8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7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0" y="3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7" name="Freeform 1529"/>
            <p:cNvSpPr>
              <a:spLocks/>
            </p:cNvSpPr>
            <p:nvPr userDrawn="1"/>
          </p:nvSpPr>
          <p:spPr bwMode="auto">
            <a:xfrm>
              <a:off x="3046" y="2061"/>
              <a:ext cx="25" cy="44"/>
            </a:xfrm>
            <a:custGeom>
              <a:avLst/>
              <a:gdLst>
                <a:gd name="T0" fmla="*/ 1 w 49"/>
                <a:gd name="T1" fmla="*/ 1 h 87"/>
                <a:gd name="T2" fmla="*/ 1 w 49"/>
                <a:gd name="T3" fmla="*/ 1 h 87"/>
                <a:gd name="T4" fmla="*/ 1 w 49"/>
                <a:gd name="T5" fmla="*/ 1 h 87"/>
                <a:gd name="T6" fmla="*/ 1 w 49"/>
                <a:gd name="T7" fmla="*/ 1 h 87"/>
                <a:gd name="T8" fmla="*/ 1 w 49"/>
                <a:gd name="T9" fmla="*/ 1 h 87"/>
                <a:gd name="T10" fmla="*/ 1 w 49"/>
                <a:gd name="T11" fmla="*/ 1 h 87"/>
                <a:gd name="T12" fmla="*/ 0 w 49"/>
                <a:gd name="T13" fmla="*/ 1 h 87"/>
                <a:gd name="T14" fmla="*/ 0 w 49"/>
                <a:gd name="T15" fmla="*/ 1 h 87"/>
                <a:gd name="T16" fmla="*/ 0 w 49"/>
                <a:gd name="T17" fmla="*/ 1 h 87"/>
                <a:gd name="T18" fmla="*/ 1 w 49"/>
                <a:gd name="T19" fmla="*/ 1 h 87"/>
                <a:gd name="T20" fmla="*/ 1 w 49"/>
                <a:gd name="T21" fmla="*/ 1 h 87"/>
                <a:gd name="T22" fmla="*/ 1 w 49"/>
                <a:gd name="T23" fmla="*/ 1 h 87"/>
                <a:gd name="T24" fmla="*/ 1 w 49"/>
                <a:gd name="T25" fmla="*/ 1 h 87"/>
                <a:gd name="T26" fmla="*/ 1 w 49"/>
                <a:gd name="T27" fmla="*/ 1 h 87"/>
                <a:gd name="T28" fmla="*/ 1 w 49"/>
                <a:gd name="T29" fmla="*/ 1 h 87"/>
                <a:gd name="T30" fmla="*/ 1 w 49"/>
                <a:gd name="T31" fmla="*/ 1 h 87"/>
                <a:gd name="T32" fmla="*/ 1 w 49"/>
                <a:gd name="T33" fmla="*/ 1 h 87"/>
                <a:gd name="T34" fmla="*/ 1 w 49"/>
                <a:gd name="T35" fmla="*/ 1 h 87"/>
                <a:gd name="T36" fmla="*/ 1 w 49"/>
                <a:gd name="T37" fmla="*/ 1 h 87"/>
                <a:gd name="T38" fmla="*/ 1 w 49"/>
                <a:gd name="T39" fmla="*/ 1 h 87"/>
                <a:gd name="T40" fmla="*/ 1 w 49"/>
                <a:gd name="T41" fmla="*/ 1 h 87"/>
                <a:gd name="T42" fmla="*/ 1 w 49"/>
                <a:gd name="T43" fmla="*/ 1 h 87"/>
                <a:gd name="T44" fmla="*/ 1 w 49"/>
                <a:gd name="T45" fmla="*/ 1 h 87"/>
                <a:gd name="T46" fmla="*/ 1 w 49"/>
                <a:gd name="T47" fmla="*/ 1 h 87"/>
                <a:gd name="T48" fmla="*/ 1 w 49"/>
                <a:gd name="T49" fmla="*/ 1 h 87"/>
                <a:gd name="T50" fmla="*/ 1 w 49"/>
                <a:gd name="T51" fmla="*/ 1 h 87"/>
                <a:gd name="T52" fmla="*/ 1 w 49"/>
                <a:gd name="T53" fmla="*/ 1 h 87"/>
                <a:gd name="T54" fmla="*/ 1 w 49"/>
                <a:gd name="T55" fmla="*/ 1 h 87"/>
                <a:gd name="T56" fmla="*/ 1 w 49"/>
                <a:gd name="T57" fmla="*/ 1 h 87"/>
                <a:gd name="T58" fmla="*/ 1 w 49"/>
                <a:gd name="T59" fmla="*/ 1 h 87"/>
                <a:gd name="T60" fmla="*/ 1 w 49"/>
                <a:gd name="T61" fmla="*/ 1 h 87"/>
                <a:gd name="T62" fmla="*/ 1 w 49"/>
                <a:gd name="T63" fmla="*/ 1 h 87"/>
                <a:gd name="T64" fmla="*/ 1 w 49"/>
                <a:gd name="T65" fmla="*/ 1 h 87"/>
                <a:gd name="T66" fmla="*/ 1 w 49"/>
                <a:gd name="T67" fmla="*/ 1 h 87"/>
                <a:gd name="T68" fmla="*/ 1 w 49"/>
                <a:gd name="T69" fmla="*/ 1 h 87"/>
                <a:gd name="T70" fmla="*/ 1 w 49"/>
                <a:gd name="T71" fmla="*/ 1 h 87"/>
                <a:gd name="T72" fmla="*/ 1 w 49"/>
                <a:gd name="T73" fmla="*/ 1 h 87"/>
                <a:gd name="T74" fmla="*/ 1 w 49"/>
                <a:gd name="T75" fmla="*/ 0 h 87"/>
                <a:gd name="T76" fmla="*/ 1 w 49"/>
                <a:gd name="T77" fmla="*/ 1 h 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9" h="87">
                  <a:moveTo>
                    <a:pt x="18" y="2"/>
                  </a:moveTo>
                  <a:lnTo>
                    <a:pt x="14" y="5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6"/>
                  </a:lnTo>
                  <a:lnTo>
                    <a:pt x="3" y="22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1" y="55"/>
                  </a:lnTo>
                  <a:lnTo>
                    <a:pt x="3" y="62"/>
                  </a:lnTo>
                  <a:lnTo>
                    <a:pt x="5" y="69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8" y="84"/>
                  </a:lnTo>
                  <a:lnTo>
                    <a:pt x="21" y="86"/>
                  </a:lnTo>
                  <a:lnTo>
                    <a:pt x="23" y="87"/>
                  </a:lnTo>
                  <a:lnTo>
                    <a:pt x="26" y="87"/>
                  </a:lnTo>
                  <a:lnTo>
                    <a:pt x="32" y="86"/>
                  </a:lnTo>
                  <a:lnTo>
                    <a:pt x="36" y="84"/>
                  </a:lnTo>
                  <a:lnTo>
                    <a:pt x="38" y="82"/>
                  </a:lnTo>
                  <a:lnTo>
                    <a:pt x="41" y="77"/>
                  </a:lnTo>
                  <a:lnTo>
                    <a:pt x="44" y="73"/>
                  </a:lnTo>
                  <a:lnTo>
                    <a:pt x="47" y="65"/>
                  </a:lnTo>
                  <a:lnTo>
                    <a:pt x="48" y="58"/>
                  </a:lnTo>
                  <a:lnTo>
                    <a:pt x="49" y="50"/>
                  </a:lnTo>
                  <a:lnTo>
                    <a:pt x="49" y="42"/>
                  </a:lnTo>
                  <a:lnTo>
                    <a:pt x="48" y="33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3" y="18"/>
                  </a:lnTo>
                  <a:lnTo>
                    <a:pt x="40" y="11"/>
                  </a:lnTo>
                  <a:lnTo>
                    <a:pt x="37" y="9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8" name="Freeform 1530"/>
            <p:cNvSpPr>
              <a:spLocks/>
            </p:cNvSpPr>
            <p:nvPr userDrawn="1"/>
          </p:nvSpPr>
          <p:spPr bwMode="auto">
            <a:xfrm>
              <a:off x="3214" y="1690"/>
              <a:ext cx="29" cy="48"/>
            </a:xfrm>
            <a:custGeom>
              <a:avLst/>
              <a:gdLst>
                <a:gd name="T0" fmla="*/ 1 w 58"/>
                <a:gd name="T1" fmla="*/ 1 h 96"/>
                <a:gd name="T2" fmla="*/ 1 w 58"/>
                <a:gd name="T3" fmla="*/ 1 h 96"/>
                <a:gd name="T4" fmla="*/ 1 w 58"/>
                <a:gd name="T5" fmla="*/ 1 h 96"/>
                <a:gd name="T6" fmla="*/ 1 w 58"/>
                <a:gd name="T7" fmla="*/ 1 h 96"/>
                <a:gd name="T8" fmla="*/ 1 w 58"/>
                <a:gd name="T9" fmla="*/ 1 h 96"/>
                <a:gd name="T10" fmla="*/ 1 w 58"/>
                <a:gd name="T11" fmla="*/ 1 h 96"/>
                <a:gd name="T12" fmla="*/ 1 w 58"/>
                <a:gd name="T13" fmla="*/ 1 h 96"/>
                <a:gd name="T14" fmla="*/ 0 w 58"/>
                <a:gd name="T15" fmla="*/ 1 h 96"/>
                <a:gd name="T16" fmla="*/ 0 w 58"/>
                <a:gd name="T17" fmla="*/ 1 h 96"/>
                <a:gd name="T18" fmla="*/ 0 w 58"/>
                <a:gd name="T19" fmla="*/ 1 h 96"/>
                <a:gd name="T20" fmla="*/ 1 w 58"/>
                <a:gd name="T21" fmla="*/ 1 h 96"/>
                <a:gd name="T22" fmla="*/ 1 w 58"/>
                <a:gd name="T23" fmla="*/ 1 h 96"/>
                <a:gd name="T24" fmla="*/ 1 w 58"/>
                <a:gd name="T25" fmla="*/ 1 h 96"/>
                <a:gd name="T26" fmla="*/ 1 w 58"/>
                <a:gd name="T27" fmla="*/ 1 h 96"/>
                <a:gd name="T28" fmla="*/ 1 w 58"/>
                <a:gd name="T29" fmla="*/ 1 h 96"/>
                <a:gd name="T30" fmla="*/ 1 w 58"/>
                <a:gd name="T31" fmla="*/ 1 h 96"/>
                <a:gd name="T32" fmla="*/ 1 w 58"/>
                <a:gd name="T33" fmla="*/ 1 h 96"/>
                <a:gd name="T34" fmla="*/ 1 w 58"/>
                <a:gd name="T35" fmla="*/ 1 h 96"/>
                <a:gd name="T36" fmla="*/ 1 w 58"/>
                <a:gd name="T37" fmla="*/ 1 h 96"/>
                <a:gd name="T38" fmla="*/ 1 w 58"/>
                <a:gd name="T39" fmla="*/ 1 h 96"/>
                <a:gd name="T40" fmla="*/ 1 w 58"/>
                <a:gd name="T41" fmla="*/ 1 h 96"/>
                <a:gd name="T42" fmla="*/ 1 w 58"/>
                <a:gd name="T43" fmla="*/ 1 h 96"/>
                <a:gd name="T44" fmla="*/ 1 w 58"/>
                <a:gd name="T45" fmla="*/ 1 h 96"/>
                <a:gd name="T46" fmla="*/ 1 w 58"/>
                <a:gd name="T47" fmla="*/ 1 h 96"/>
                <a:gd name="T48" fmla="*/ 1 w 58"/>
                <a:gd name="T49" fmla="*/ 1 h 96"/>
                <a:gd name="T50" fmla="*/ 1 w 58"/>
                <a:gd name="T51" fmla="*/ 1 h 96"/>
                <a:gd name="T52" fmla="*/ 1 w 58"/>
                <a:gd name="T53" fmla="*/ 1 h 96"/>
                <a:gd name="T54" fmla="*/ 1 w 58"/>
                <a:gd name="T55" fmla="*/ 1 h 96"/>
                <a:gd name="T56" fmla="*/ 1 w 58"/>
                <a:gd name="T57" fmla="*/ 1 h 96"/>
                <a:gd name="T58" fmla="*/ 1 w 58"/>
                <a:gd name="T59" fmla="*/ 1 h 96"/>
                <a:gd name="T60" fmla="*/ 1 w 58"/>
                <a:gd name="T61" fmla="*/ 1 h 96"/>
                <a:gd name="T62" fmla="*/ 1 w 58"/>
                <a:gd name="T63" fmla="*/ 1 h 96"/>
                <a:gd name="T64" fmla="*/ 1 w 58"/>
                <a:gd name="T65" fmla="*/ 1 h 96"/>
                <a:gd name="T66" fmla="*/ 1 w 58"/>
                <a:gd name="T67" fmla="*/ 1 h 96"/>
                <a:gd name="T68" fmla="*/ 1 w 58"/>
                <a:gd name="T69" fmla="*/ 1 h 96"/>
                <a:gd name="T70" fmla="*/ 1 w 58"/>
                <a:gd name="T71" fmla="*/ 1 h 96"/>
                <a:gd name="T72" fmla="*/ 1 w 58"/>
                <a:gd name="T73" fmla="*/ 1 h 96"/>
                <a:gd name="T74" fmla="*/ 1 w 58"/>
                <a:gd name="T75" fmla="*/ 0 h 96"/>
                <a:gd name="T76" fmla="*/ 1 w 58"/>
                <a:gd name="T77" fmla="*/ 0 h 96"/>
                <a:gd name="T78" fmla="*/ 1 w 58"/>
                <a:gd name="T79" fmla="*/ 0 h 96"/>
                <a:gd name="T80" fmla="*/ 1 w 58"/>
                <a:gd name="T81" fmla="*/ 0 h 96"/>
                <a:gd name="T82" fmla="*/ 1 w 58"/>
                <a:gd name="T83" fmla="*/ 1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8" h="96">
                  <a:moveTo>
                    <a:pt x="21" y="1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5" y="19"/>
                  </a:lnTo>
                  <a:lnTo>
                    <a:pt x="4" y="23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1" y="65"/>
                  </a:lnTo>
                  <a:lnTo>
                    <a:pt x="3" y="73"/>
                  </a:lnTo>
                  <a:lnTo>
                    <a:pt x="7" y="81"/>
                  </a:lnTo>
                  <a:lnTo>
                    <a:pt x="11" y="87"/>
                  </a:lnTo>
                  <a:lnTo>
                    <a:pt x="14" y="91"/>
                  </a:lnTo>
                  <a:lnTo>
                    <a:pt x="16" y="93"/>
                  </a:lnTo>
                  <a:lnTo>
                    <a:pt x="23" y="96"/>
                  </a:lnTo>
                  <a:lnTo>
                    <a:pt x="26" y="96"/>
                  </a:lnTo>
                  <a:lnTo>
                    <a:pt x="30" y="96"/>
                  </a:lnTo>
                  <a:lnTo>
                    <a:pt x="33" y="96"/>
                  </a:lnTo>
                  <a:lnTo>
                    <a:pt x="37" y="95"/>
                  </a:lnTo>
                  <a:lnTo>
                    <a:pt x="41" y="92"/>
                  </a:lnTo>
                  <a:lnTo>
                    <a:pt x="45" y="88"/>
                  </a:lnTo>
                  <a:lnTo>
                    <a:pt x="48" y="82"/>
                  </a:lnTo>
                  <a:lnTo>
                    <a:pt x="52" y="77"/>
                  </a:lnTo>
                  <a:lnTo>
                    <a:pt x="54" y="73"/>
                  </a:lnTo>
                  <a:lnTo>
                    <a:pt x="55" y="69"/>
                  </a:lnTo>
                  <a:lnTo>
                    <a:pt x="58" y="59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6" y="32"/>
                  </a:lnTo>
                  <a:lnTo>
                    <a:pt x="55" y="23"/>
                  </a:lnTo>
                  <a:lnTo>
                    <a:pt x="51" y="15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1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69" name="Freeform 1531"/>
            <p:cNvSpPr>
              <a:spLocks/>
            </p:cNvSpPr>
            <p:nvPr userDrawn="1"/>
          </p:nvSpPr>
          <p:spPr bwMode="auto">
            <a:xfrm>
              <a:off x="3126" y="1885"/>
              <a:ext cx="27" cy="46"/>
            </a:xfrm>
            <a:custGeom>
              <a:avLst/>
              <a:gdLst>
                <a:gd name="T0" fmla="*/ 1 w 54"/>
                <a:gd name="T1" fmla="*/ 1 h 92"/>
                <a:gd name="T2" fmla="*/ 1 w 54"/>
                <a:gd name="T3" fmla="*/ 1 h 92"/>
                <a:gd name="T4" fmla="*/ 1 w 54"/>
                <a:gd name="T5" fmla="*/ 1 h 92"/>
                <a:gd name="T6" fmla="*/ 1 w 54"/>
                <a:gd name="T7" fmla="*/ 1 h 92"/>
                <a:gd name="T8" fmla="*/ 1 w 54"/>
                <a:gd name="T9" fmla="*/ 1 h 92"/>
                <a:gd name="T10" fmla="*/ 1 w 54"/>
                <a:gd name="T11" fmla="*/ 1 h 92"/>
                <a:gd name="T12" fmla="*/ 1 w 54"/>
                <a:gd name="T13" fmla="*/ 1 h 92"/>
                <a:gd name="T14" fmla="*/ 0 w 54"/>
                <a:gd name="T15" fmla="*/ 1 h 92"/>
                <a:gd name="T16" fmla="*/ 1 w 54"/>
                <a:gd name="T17" fmla="*/ 1 h 92"/>
                <a:gd name="T18" fmla="*/ 1 w 54"/>
                <a:gd name="T19" fmla="*/ 1 h 92"/>
                <a:gd name="T20" fmla="*/ 1 w 54"/>
                <a:gd name="T21" fmla="*/ 1 h 92"/>
                <a:gd name="T22" fmla="*/ 1 w 54"/>
                <a:gd name="T23" fmla="*/ 1 h 92"/>
                <a:gd name="T24" fmla="*/ 1 w 54"/>
                <a:gd name="T25" fmla="*/ 1 h 92"/>
                <a:gd name="T26" fmla="*/ 1 w 54"/>
                <a:gd name="T27" fmla="*/ 1 h 92"/>
                <a:gd name="T28" fmla="*/ 1 w 54"/>
                <a:gd name="T29" fmla="*/ 1 h 92"/>
                <a:gd name="T30" fmla="*/ 1 w 54"/>
                <a:gd name="T31" fmla="*/ 1 h 92"/>
                <a:gd name="T32" fmla="*/ 1 w 54"/>
                <a:gd name="T33" fmla="*/ 1 h 92"/>
                <a:gd name="T34" fmla="*/ 1 w 54"/>
                <a:gd name="T35" fmla="*/ 1 h 92"/>
                <a:gd name="T36" fmla="*/ 1 w 54"/>
                <a:gd name="T37" fmla="*/ 1 h 92"/>
                <a:gd name="T38" fmla="*/ 1 w 54"/>
                <a:gd name="T39" fmla="*/ 1 h 92"/>
                <a:gd name="T40" fmla="*/ 1 w 54"/>
                <a:gd name="T41" fmla="*/ 1 h 92"/>
                <a:gd name="T42" fmla="*/ 1 w 54"/>
                <a:gd name="T43" fmla="*/ 1 h 92"/>
                <a:gd name="T44" fmla="*/ 1 w 54"/>
                <a:gd name="T45" fmla="*/ 1 h 92"/>
                <a:gd name="T46" fmla="*/ 1 w 54"/>
                <a:gd name="T47" fmla="*/ 1 h 92"/>
                <a:gd name="T48" fmla="*/ 1 w 54"/>
                <a:gd name="T49" fmla="*/ 1 h 92"/>
                <a:gd name="T50" fmla="*/ 1 w 54"/>
                <a:gd name="T51" fmla="*/ 1 h 92"/>
                <a:gd name="T52" fmla="*/ 1 w 54"/>
                <a:gd name="T53" fmla="*/ 1 h 92"/>
                <a:gd name="T54" fmla="*/ 1 w 54"/>
                <a:gd name="T55" fmla="*/ 1 h 92"/>
                <a:gd name="T56" fmla="*/ 1 w 54"/>
                <a:gd name="T57" fmla="*/ 1 h 92"/>
                <a:gd name="T58" fmla="*/ 1 w 54"/>
                <a:gd name="T59" fmla="*/ 1 h 92"/>
                <a:gd name="T60" fmla="*/ 1 w 54"/>
                <a:gd name="T61" fmla="*/ 1 h 92"/>
                <a:gd name="T62" fmla="*/ 1 w 54"/>
                <a:gd name="T63" fmla="*/ 1 h 92"/>
                <a:gd name="T64" fmla="*/ 1 w 54"/>
                <a:gd name="T65" fmla="*/ 1 h 92"/>
                <a:gd name="T66" fmla="*/ 1 w 54"/>
                <a:gd name="T67" fmla="*/ 1 h 92"/>
                <a:gd name="T68" fmla="*/ 1 w 54"/>
                <a:gd name="T69" fmla="*/ 1 h 92"/>
                <a:gd name="T70" fmla="*/ 1 w 54"/>
                <a:gd name="T71" fmla="*/ 1 h 92"/>
                <a:gd name="T72" fmla="*/ 1 w 54"/>
                <a:gd name="T73" fmla="*/ 1 h 92"/>
                <a:gd name="T74" fmla="*/ 1 w 54"/>
                <a:gd name="T75" fmla="*/ 1 h 92"/>
                <a:gd name="T76" fmla="*/ 1 w 54"/>
                <a:gd name="T77" fmla="*/ 0 h 92"/>
                <a:gd name="T78" fmla="*/ 1 w 54"/>
                <a:gd name="T79" fmla="*/ 0 h 92"/>
                <a:gd name="T80" fmla="*/ 1 w 54"/>
                <a:gd name="T81" fmla="*/ 1 h 92"/>
                <a:gd name="T82" fmla="*/ 1 w 54"/>
                <a:gd name="T83" fmla="*/ 1 h 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" h="92">
                  <a:moveTo>
                    <a:pt x="20" y="3"/>
                  </a:moveTo>
                  <a:lnTo>
                    <a:pt x="16" y="4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6" y="18"/>
                  </a:lnTo>
                  <a:lnTo>
                    <a:pt x="3" y="25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6" y="72"/>
                  </a:lnTo>
                  <a:lnTo>
                    <a:pt x="7" y="76"/>
                  </a:lnTo>
                  <a:lnTo>
                    <a:pt x="11" y="81"/>
                  </a:lnTo>
                  <a:lnTo>
                    <a:pt x="14" y="85"/>
                  </a:lnTo>
                  <a:lnTo>
                    <a:pt x="17" y="88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9" y="92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9" y="88"/>
                  </a:lnTo>
                  <a:lnTo>
                    <a:pt x="43" y="85"/>
                  </a:lnTo>
                  <a:lnTo>
                    <a:pt x="46" y="80"/>
                  </a:lnTo>
                  <a:lnTo>
                    <a:pt x="49" y="76"/>
                  </a:lnTo>
                  <a:lnTo>
                    <a:pt x="53" y="67"/>
                  </a:lnTo>
                  <a:lnTo>
                    <a:pt x="54" y="59"/>
                  </a:lnTo>
                  <a:lnTo>
                    <a:pt x="54" y="51"/>
                  </a:lnTo>
                  <a:lnTo>
                    <a:pt x="54" y="41"/>
                  </a:lnTo>
                  <a:lnTo>
                    <a:pt x="54" y="33"/>
                  </a:lnTo>
                  <a:lnTo>
                    <a:pt x="51" y="25"/>
                  </a:lnTo>
                  <a:lnTo>
                    <a:pt x="49" y="17"/>
                  </a:lnTo>
                  <a:lnTo>
                    <a:pt x="46" y="14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0" name="Freeform 1532"/>
            <p:cNvSpPr>
              <a:spLocks/>
            </p:cNvSpPr>
            <p:nvPr userDrawn="1"/>
          </p:nvSpPr>
          <p:spPr bwMode="auto">
            <a:xfrm>
              <a:off x="3312" y="1473"/>
              <a:ext cx="32" cy="53"/>
            </a:xfrm>
            <a:custGeom>
              <a:avLst/>
              <a:gdLst>
                <a:gd name="T0" fmla="*/ 0 w 65"/>
                <a:gd name="T1" fmla="*/ 1 h 104"/>
                <a:gd name="T2" fmla="*/ 0 w 65"/>
                <a:gd name="T3" fmla="*/ 1 h 104"/>
                <a:gd name="T4" fmla="*/ 0 w 65"/>
                <a:gd name="T5" fmla="*/ 1 h 104"/>
                <a:gd name="T6" fmla="*/ 0 w 65"/>
                <a:gd name="T7" fmla="*/ 1 h 104"/>
                <a:gd name="T8" fmla="*/ 0 w 65"/>
                <a:gd name="T9" fmla="*/ 1 h 104"/>
                <a:gd name="T10" fmla="*/ 0 w 65"/>
                <a:gd name="T11" fmla="*/ 1 h 104"/>
                <a:gd name="T12" fmla="*/ 0 w 65"/>
                <a:gd name="T13" fmla="*/ 1 h 104"/>
                <a:gd name="T14" fmla="*/ 0 w 65"/>
                <a:gd name="T15" fmla="*/ 1 h 104"/>
                <a:gd name="T16" fmla="*/ 0 w 65"/>
                <a:gd name="T17" fmla="*/ 1 h 104"/>
                <a:gd name="T18" fmla="*/ 0 w 65"/>
                <a:gd name="T19" fmla="*/ 1 h 104"/>
                <a:gd name="T20" fmla="*/ 0 w 65"/>
                <a:gd name="T21" fmla="*/ 1 h 104"/>
                <a:gd name="T22" fmla="*/ 0 w 65"/>
                <a:gd name="T23" fmla="*/ 1 h 104"/>
                <a:gd name="T24" fmla="*/ 0 w 65"/>
                <a:gd name="T25" fmla="*/ 1 h 104"/>
                <a:gd name="T26" fmla="*/ 0 w 65"/>
                <a:gd name="T27" fmla="*/ 1 h 104"/>
                <a:gd name="T28" fmla="*/ 0 w 65"/>
                <a:gd name="T29" fmla="*/ 1 h 104"/>
                <a:gd name="T30" fmla="*/ 0 w 65"/>
                <a:gd name="T31" fmla="*/ 1 h 104"/>
                <a:gd name="T32" fmla="*/ 0 w 65"/>
                <a:gd name="T33" fmla="*/ 1 h 104"/>
                <a:gd name="T34" fmla="*/ 0 w 65"/>
                <a:gd name="T35" fmla="*/ 1 h 104"/>
                <a:gd name="T36" fmla="*/ 0 w 65"/>
                <a:gd name="T37" fmla="*/ 1 h 104"/>
                <a:gd name="T38" fmla="*/ 0 w 65"/>
                <a:gd name="T39" fmla="*/ 1 h 104"/>
                <a:gd name="T40" fmla="*/ 0 w 65"/>
                <a:gd name="T41" fmla="*/ 1 h 104"/>
                <a:gd name="T42" fmla="*/ 0 w 65"/>
                <a:gd name="T43" fmla="*/ 1 h 104"/>
                <a:gd name="T44" fmla="*/ 0 w 65"/>
                <a:gd name="T45" fmla="*/ 1 h 104"/>
                <a:gd name="T46" fmla="*/ 0 w 65"/>
                <a:gd name="T47" fmla="*/ 1 h 104"/>
                <a:gd name="T48" fmla="*/ 0 w 65"/>
                <a:gd name="T49" fmla="*/ 1 h 104"/>
                <a:gd name="T50" fmla="*/ 0 w 65"/>
                <a:gd name="T51" fmla="*/ 1 h 104"/>
                <a:gd name="T52" fmla="*/ 0 w 65"/>
                <a:gd name="T53" fmla="*/ 1 h 104"/>
                <a:gd name="T54" fmla="*/ 0 w 65"/>
                <a:gd name="T55" fmla="*/ 1 h 104"/>
                <a:gd name="T56" fmla="*/ 0 w 65"/>
                <a:gd name="T57" fmla="*/ 1 h 104"/>
                <a:gd name="T58" fmla="*/ 0 w 65"/>
                <a:gd name="T59" fmla="*/ 1 h 104"/>
                <a:gd name="T60" fmla="*/ 0 w 65"/>
                <a:gd name="T61" fmla="*/ 1 h 104"/>
                <a:gd name="T62" fmla="*/ 0 w 65"/>
                <a:gd name="T63" fmla="*/ 1 h 104"/>
                <a:gd name="T64" fmla="*/ 0 w 65"/>
                <a:gd name="T65" fmla="*/ 1 h 104"/>
                <a:gd name="T66" fmla="*/ 0 w 65"/>
                <a:gd name="T67" fmla="*/ 1 h 104"/>
                <a:gd name="T68" fmla="*/ 0 w 65"/>
                <a:gd name="T69" fmla="*/ 1 h 104"/>
                <a:gd name="T70" fmla="*/ 0 w 65"/>
                <a:gd name="T71" fmla="*/ 1 h 104"/>
                <a:gd name="T72" fmla="*/ 0 w 65"/>
                <a:gd name="T73" fmla="*/ 0 h 104"/>
                <a:gd name="T74" fmla="*/ 0 w 65"/>
                <a:gd name="T75" fmla="*/ 0 h 104"/>
                <a:gd name="T76" fmla="*/ 0 w 65"/>
                <a:gd name="T77" fmla="*/ 0 h 104"/>
                <a:gd name="T78" fmla="*/ 0 w 65"/>
                <a:gd name="T79" fmla="*/ 1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5" h="104">
                  <a:moveTo>
                    <a:pt x="24" y="3"/>
                  </a:moveTo>
                  <a:lnTo>
                    <a:pt x="19" y="7"/>
                  </a:lnTo>
                  <a:lnTo>
                    <a:pt x="15" y="11"/>
                  </a:lnTo>
                  <a:lnTo>
                    <a:pt x="11" y="16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10" y="92"/>
                  </a:lnTo>
                  <a:lnTo>
                    <a:pt x="13" y="95"/>
                  </a:lnTo>
                  <a:lnTo>
                    <a:pt x="15" y="99"/>
                  </a:lnTo>
                  <a:lnTo>
                    <a:pt x="19" y="102"/>
                  </a:lnTo>
                  <a:lnTo>
                    <a:pt x="22" y="103"/>
                  </a:lnTo>
                  <a:lnTo>
                    <a:pt x="26" y="104"/>
                  </a:lnTo>
                  <a:lnTo>
                    <a:pt x="33" y="103"/>
                  </a:lnTo>
                  <a:lnTo>
                    <a:pt x="37" y="103"/>
                  </a:lnTo>
                  <a:lnTo>
                    <a:pt x="41" y="100"/>
                  </a:lnTo>
                  <a:lnTo>
                    <a:pt x="46" y="97"/>
                  </a:lnTo>
                  <a:lnTo>
                    <a:pt x="50" y="93"/>
                  </a:lnTo>
                  <a:lnTo>
                    <a:pt x="54" y="88"/>
                  </a:lnTo>
                  <a:lnTo>
                    <a:pt x="58" y="81"/>
                  </a:lnTo>
                  <a:lnTo>
                    <a:pt x="61" y="71"/>
                  </a:lnTo>
                  <a:lnTo>
                    <a:pt x="63" y="62"/>
                  </a:lnTo>
                  <a:lnTo>
                    <a:pt x="65" y="51"/>
                  </a:lnTo>
                  <a:lnTo>
                    <a:pt x="65" y="41"/>
                  </a:lnTo>
                  <a:lnTo>
                    <a:pt x="63" y="31"/>
                  </a:lnTo>
                  <a:lnTo>
                    <a:pt x="61" y="23"/>
                  </a:lnTo>
                  <a:lnTo>
                    <a:pt x="58" y="15"/>
                  </a:lnTo>
                  <a:lnTo>
                    <a:pt x="52" y="8"/>
                  </a:lnTo>
                  <a:lnTo>
                    <a:pt x="50" y="5"/>
                  </a:lnTo>
                  <a:lnTo>
                    <a:pt x="46" y="3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1" name="Freeform 1533"/>
            <p:cNvSpPr>
              <a:spLocks/>
            </p:cNvSpPr>
            <p:nvPr userDrawn="1"/>
          </p:nvSpPr>
          <p:spPr bwMode="auto">
            <a:xfrm>
              <a:off x="3071" y="2004"/>
              <a:ext cx="26" cy="44"/>
            </a:xfrm>
            <a:custGeom>
              <a:avLst/>
              <a:gdLst>
                <a:gd name="T0" fmla="*/ 1 w 51"/>
                <a:gd name="T1" fmla="*/ 1 h 88"/>
                <a:gd name="T2" fmla="*/ 1 w 51"/>
                <a:gd name="T3" fmla="*/ 1 h 88"/>
                <a:gd name="T4" fmla="*/ 1 w 51"/>
                <a:gd name="T5" fmla="*/ 1 h 88"/>
                <a:gd name="T6" fmla="*/ 1 w 51"/>
                <a:gd name="T7" fmla="*/ 1 h 88"/>
                <a:gd name="T8" fmla="*/ 1 w 51"/>
                <a:gd name="T9" fmla="*/ 1 h 88"/>
                <a:gd name="T10" fmla="*/ 1 w 51"/>
                <a:gd name="T11" fmla="*/ 1 h 88"/>
                <a:gd name="T12" fmla="*/ 1 w 51"/>
                <a:gd name="T13" fmla="*/ 1 h 88"/>
                <a:gd name="T14" fmla="*/ 0 w 51"/>
                <a:gd name="T15" fmla="*/ 1 h 88"/>
                <a:gd name="T16" fmla="*/ 1 w 51"/>
                <a:gd name="T17" fmla="*/ 1 h 88"/>
                <a:gd name="T18" fmla="*/ 1 w 51"/>
                <a:gd name="T19" fmla="*/ 1 h 88"/>
                <a:gd name="T20" fmla="*/ 1 w 51"/>
                <a:gd name="T21" fmla="*/ 1 h 88"/>
                <a:gd name="T22" fmla="*/ 1 w 51"/>
                <a:gd name="T23" fmla="*/ 1 h 88"/>
                <a:gd name="T24" fmla="*/ 1 w 51"/>
                <a:gd name="T25" fmla="*/ 1 h 88"/>
                <a:gd name="T26" fmla="*/ 1 w 51"/>
                <a:gd name="T27" fmla="*/ 1 h 88"/>
                <a:gd name="T28" fmla="*/ 1 w 51"/>
                <a:gd name="T29" fmla="*/ 1 h 88"/>
                <a:gd name="T30" fmla="*/ 1 w 51"/>
                <a:gd name="T31" fmla="*/ 1 h 88"/>
                <a:gd name="T32" fmla="*/ 1 w 51"/>
                <a:gd name="T33" fmla="*/ 1 h 88"/>
                <a:gd name="T34" fmla="*/ 1 w 51"/>
                <a:gd name="T35" fmla="*/ 1 h 88"/>
                <a:gd name="T36" fmla="*/ 1 w 51"/>
                <a:gd name="T37" fmla="*/ 1 h 88"/>
                <a:gd name="T38" fmla="*/ 1 w 51"/>
                <a:gd name="T39" fmla="*/ 1 h 88"/>
                <a:gd name="T40" fmla="*/ 1 w 51"/>
                <a:gd name="T41" fmla="*/ 1 h 88"/>
                <a:gd name="T42" fmla="*/ 1 w 51"/>
                <a:gd name="T43" fmla="*/ 1 h 88"/>
                <a:gd name="T44" fmla="*/ 1 w 51"/>
                <a:gd name="T45" fmla="*/ 1 h 88"/>
                <a:gd name="T46" fmla="*/ 1 w 51"/>
                <a:gd name="T47" fmla="*/ 1 h 88"/>
                <a:gd name="T48" fmla="*/ 1 w 51"/>
                <a:gd name="T49" fmla="*/ 1 h 88"/>
                <a:gd name="T50" fmla="*/ 1 w 51"/>
                <a:gd name="T51" fmla="*/ 1 h 88"/>
                <a:gd name="T52" fmla="*/ 1 w 51"/>
                <a:gd name="T53" fmla="*/ 1 h 88"/>
                <a:gd name="T54" fmla="*/ 1 w 51"/>
                <a:gd name="T55" fmla="*/ 1 h 88"/>
                <a:gd name="T56" fmla="*/ 1 w 51"/>
                <a:gd name="T57" fmla="*/ 1 h 88"/>
                <a:gd name="T58" fmla="*/ 1 w 51"/>
                <a:gd name="T59" fmla="*/ 1 h 88"/>
                <a:gd name="T60" fmla="*/ 1 w 51"/>
                <a:gd name="T61" fmla="*/ 1 h 88"/>
                <a:gd name="T62" fmla="*/ 1 w 51"/>
                <a:gd name="T63" fmla="*/ 1 h 88"/>
                <a:gd name="T64" fmla="*/ 1 w 51"/>
                <a:gd name="T65" fmla="*/ 1 h 88"/>
                <a:gd name="T66" fmla="*/ 1 w 51"/>
                <a:gd name="T67" fmla="*/ 1 h 88"/>
                <a:gd name="T68" fmla="*/ 1 w 51"/>
                <a:gd name="T69" fmla="*/ 1 h 88"/>
                <a:gd name="T70" fmla="*/ 1 w 51"/>
                <a:gd name="T71" fmla="*/ 1 h 88"/>
                <a:gd name="T72" fmla="*/ 1 w 51"/>
                <a:gd name="T73" fmla="*/ 1 h 88"/>
                <a:gd name="T74" fmla="*/ 1 w 51"/>
                <a:gd name="T75" fmla="*/ 0 h 88"/>
                <a:gd name="T76" fmla="*/ 1 w 51"/>
                <a:gd name="T77" fmla="*/ 1 h 88"/>
                <a:gd name="T78" fmla="*/ 1 w 51"/>
                <a:gd name="T79" fmla="*/ 1 h 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88">
                  <a:moveTo>
                    <a:pt x="19" y="2"/>
                  </a:moveTo>
                  <a:lnTo>
                    <a:pt x="15" y="4"/>
                  </a:lnTo>
                  <a:lnTo>
                    <a:pt x="11" y="7"/>
                  </a:lnTo>
                  <a:lnTo>
                    <a:pt x="8" y="11"/>
                  </a:lnTo>
                  <a:lnTo>
                    <a:pt x="5" y="17"/>
                  </a:lnTo>
                  <a:lnTo>
                    <a:pt x="3" y="24"/>
                  </a:lnTo>
                  <a:lnTo>
                    <a:pt x="1" y="32"/>
                  </a:lnTo>
                  <a:lnTo>
                    <a:pt x="0" y="40"/>
                  </a:lnTo>
                  <a:lnTo>
                    <a:pt x="1" y="48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4" y="65"/>
                  </a:lnTo>
                  <a:lnTo>
                    <a:pt x="7" y="72"/>
                  </a:lnTo>
                  <a:lnTo>
                    <a:pt x="11" y="79"/>
                  </a:lnTo>
                  <a:lnTo>
                    <a:pt x="14" y="81"/>
                  </a:lnTo>
                  <a:lnTo>
                    <a:pt x="16" y="84"/>
                  </a:lnTo>
                  <a:lnTo>
                    <a:pt x="19" y="86"/>
                  </a:lnTo>
                  <a:lnTo>
                    <a:pt x="22" y="87"/>
                  </a:lnTo>
                  <a:lnTo>
                    <a:pt x="27" y="88"/>
                  </a:lnTo>
                  <a:lnTo>
                    <a:pt x="33" y="88"/>
                  </a:lnTo>
                  <a:lnTo>
                    <a:pt x="37" y="86"/>
                  </a:lnTo>
                  <a:lnTo>
                    <a:pt x="40" y="83"/>
                  </a:lnTo>
                  <a:lnTo>
                    <a:pt x="44" y="79"/>
                  </a:lnTo>
                  <a:lnTo>
                    <a:pt x="47" y="73"/>
                  </a:lnTo>
                  <a:lnTo>
                    <a:pt x="49" y="66"/>
                  </a:lnTo>
                  <a:lnTo>
                    <a:pt x="51" y="58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48" y="25"/>
                  </a:lnTo>
                  <a:lnTo>
                    <a:pt x="47" y="21"/>
                  </a:lnTo>
                  <a:lnTo>
                    <a:pt x="45" y="18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6" y="6"/>
                  </a:lnTo>
                  <a:lnTo>
                    <a:pt x="33" y="3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2" name="Freeform 1534"/>
            <p:cNvSpPr>
              <a:spLocks/>
            </p:cNvSpPr>
            <p:nvPr userDrawn="1"/>
          </p:nvSpPr>
          <p:spPr bwMode="auto">
            <a:xfrm>
              <a:off x="3246" y="1620"/>
              <a:ext cx="30" cy="50"/>
            </a:xfrm>
            <a:custGeom>
              <a:avLst/>
              <a:gdLst>
                <a:gd name="T0" fmla="*/ 0 w 61"/>
                <a:gd name="T1" fmla="*/ 1 h 100"/>
                <a:gd name="T2" fmla="*/ 0 w 61"/>
                <a:gd name="T3" fmla="*/ 1 h 100"/>
                <a:gd name="T4" fmla="*/ 0 w 61"/>
                <a:gd name="T5" fmla="*/ 1 h 100"/>
                <a:gd name="T6" fmla="*/ 0 w 61"/>
                <a:gd name="T7" fmla="*/ 1 h 100"/>
                <a:gd name="T8" fmla="*/ 0 w 61"/>
                <a:gd name="T9" fmla="*/ 1 h 100"/>
                <a:gd name="T10" fmla="*/ 0 w 61"/>
                <a:gd name="T11" fmla="*/ 1 h 100"/>
                <a:gd name="T12" fmla="*/ 0 w 61"/>
                <a:gd name="T13" fmla="*/ 1 h 100"/>
                <a:gd name="T14" fmla="*/ 0 w 61"/>
                <a:gd name="T15" fmla="*/ 1 h 100"/>
                <a:gd name="T16" fmla="*/ 0 w 61"/>
                <a:gd name="T17" fmla="*/ 1 h 100"/>
                <a:gd name="T18" fmla="*/ 0 w 61"/>
                <a:gd name="T19" fmla="*/ 1 h 100"/>
                <a:gd name="T20" fmla="*/ 0 w 61"/>
                <a:gd name="T21" fmla="*/ 1 h 100"/>
                <a:gd name="T22" fmla="*/ 0 w 61"/>
                <a:gd name="T23" fmla="*/ 1 h 100"/>
                <a:gd name="T24" fmla="*/ 0 w 61"/>
                <a:gd name="T25" fmla="*/ 1 h 100"/>
                <a:gd name="T26" fmla="*/ 0 w 61"/>
                <a:gd name="T27" fmla="*/ 1 h 100"/>
                <a:gd name="T28" fmla="*/ 0 w 61"/>
                <a:gd name="T29" fmla="*/ 1 h 100"/>
                <a:gd name="T30" fmla="*/ 0 w 61"/>
                <a:gd name="T31" fmla="*/ 1 h 100"/>
                <a:gd name="T32" fmla="*/ 0 w 61"/>
                <a:gd name="T33" fmla="*/ 1 h 100"/>
                <a:gd name="T34" fmla="*/ 0 w 61"/>
                <a:gd name="T35" fmla="*/ 1 h 100"/>
                <a:gd name="T36" fmla="*/ 0 w 61"/>
                <a:gd name="T37" fmla="*/ 1 h 100"/>
                <a:gd name="T38" fmla="*/ 0 w 61"/>
                <a:gd name="T39" fmla="*/ 1 h 100"/>
                <a:gd name="T40" fmla="*/ 0 w 61"/>
                <a:gd name="T41" fmla="*/ 1 h 100"/>
                <a:gd name="T42" fmla="*/ 0 w 61"/>
                <a:gd name="T43" fmla="*/ 1 h 100"/>
                <a:gd name="T44" fmla="*/ 0 w 61"/>
                <a:gd name="T45" fmla="*/ 1 h 100"/>
                <a:gd name="T46" fmla="*/ 0 w 61"/>
                <a:gd name="T47" fmla="*/ 1 h 100"/>
                <a:gd name="T48" fmla="*/ 0 w 61"/>
                <a:gd name="T49" fmla="*/ 1 h 100"/>
                <a:gd name="T50" fmla="*/ 0 w 61"/>
                <a:gd name="T51" fmla="*/ 1 h 100"/>
                <a:gd name="T52" fmla="*/ 0 w 61"/>
                <a:gd name="T53" fmla="*/ 1 h 100"/>
                <a:gd name="T54" fmla="*/ 0 w 61"/>
                <a:gd name="T55" fmla="*/ 1 h 100"/>
                <a:gd name="T56" fmla="*/ 0 w 61"/>
                <a:gd name="T57" fmla="*/ 1 h 100"/>
                <a:gd name="T58" fmla="*/ 0 w 61"/>
                <a:gd name="T59" fmla="*/ 1 h 100"/>
                <a:gd name="T60" fmla="*/ 0 w 61"/>
                <a:gd name="T61" fmla="*/ 1 h 100"/>
                <a:gd name="T62" fmla="*/ 0 w 61"/>
                <a:gd name="T63" fmla="*/ 1 h 100"/>
                <a:gd name="T64" fmla="*/ 0 w 61"/>
                <a:gd name="T65" fmla="*/ 1 h 100"/>
                <a:gd name="T66" fmla="*/ 0 w 61"/>
                <a:gd name="T67" fmla="*/ 1 h 100"/>
                <a:gd name="T68" fmla="*/ 0 w 61"/>
                <a:gd name="T69" fmla="*/ 1 h 100"/>
                <a:gd name="T70" fmla="*/ 0 w 61"/>
                <a:gd name="T71" fmla="*/ 1 h 100"/>
                <a:gd name="T72" fmla="*/ 0 w 61"/>
                <a:gd name="T73" fmla="*/ 1 h 100"/>
                <a:gd name="T74" fmla="*/ 0 w 61"/>
                <a:gd name="T75" fmla="*/ 1 h 100"/>
                <a:gd name="T76" fmla="*/ 0 w 61"/>
                <a:gd name="T77" fmla="*/ 1 h 100"/>
                <a:gd name="T78" fmla="*/ 0 w 61"/>
                <a:gd name="T79" fmla="*/ 0 h 100"/>
                <a:gd name="T80" fmla="*/ 0 w 61"/>
                <a:gd name="T81" fmla="*/ 0 h 100"/>
                <a:gd name="T82" fmla="*/ 0 w 61"/>
                <a:gd name="T83" fmla="*/ 1 h 100"/>
                <a:gd name="T84" fmla="*/ 0 w 61"/>
                <a:gd name="T85" fmla="*/ 1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1" h="100">
                  <a:moveTo>
                    <a:pt x="21" y="2"/>
                  </a:moveTo>
                  <a:lnTo>
                    <a:pt x="17" y="5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6" y="22"/>
                  </a:lnTo>
                  <a:lnTo>
                    <a:pt x="3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2" y="67"/>
                  </a:lnTo>
                  <a:lnTo>
                    <a:pt x="3" y="77"/>
                  </a:lnTo>
                  <a:lnTo>
                    <a:pt x="7" y="84"/>
                  </a:lnTo>
                  <a:lnTo>
                    <a:pt x="11" y="90"/>
                  </a:lnTo>
                  <a:lnTo>
                    <a:pt x="14" y="93"/>
                  </a:lnTo>
                  <a:lnTo>
                    <a:pt x="17" y="96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5" y="99"/>
                  </a:lnTo>
                  <a:lnTo>
                    <a:pt x="37" y="97"/>
                  </a:lnTo>
                  <a:lnTo>
                    <a:pt x="43" y="95"/>
                  </a:lnTo>
                  <a:lnTo>
                    <a:pt x="47" y="90"/>
                  </a:lnTo>
                  <a:lnTo>
                    <a:pt x="48" y="88"/>
                  </a:lnTo>
                  <a:lnTo>
                    <a:pt x="50" y="85"/>
                  </a:lnTo>
                  <a:lnTo>
                    <a:pt x="54" y="79"/>
                  </a:lnTo>
                  <a:lnTo>
                    <a:pt x="57" y="70"/>
                  </a:lnTo>
                  <a:lnTo>
                    <a:pt x="59" y="60"/>
                  </a:lnTo>
                  <a:lnTo>
                    <a:pt x="61" y="51"/>
                  </a:lnTo>
                  <a:lnTo>
                    <a:pt x="59" y="41"/>
                  </a:lnTo>
                  <a:lnTo>
                    <a:pt x="59" y="33"/>
                  </a:lnTo>
                  <a:lnTo>
                    <a:pt x="57" y="23"/>
                  </a:lnTo>
                  <a:lnTo>
                    <a:pt x="52" y="16"/>
                  </a:lnTo>
                  <a:lnTo>
                    <a:pt x="51" y="12"/>
                  </a:lnTo>
                  <a:lnTo>
                    <a:pt x="48" y="9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9" y="1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3" name="Freeform 1535"/>
            <p:cNvSpPr>
              <a:spLocks/>
            </p:cNvSpPr>
            <p:nvPr userDrawn="1"/>
          </p:nvSpPr>
          <p:spPr bwMode="auto">
            <a:xfrm>
              <a:off x="3155" y="1822"/>
              <a:ext cx="27" cy="47"/>
            </a:xfrm>
            <a:custGeom>
              <a:avLst/>
              <a:gdLst>
                <a:gd name="T0" fmla="*/ 0 w 55"/>
                <a:gd name="T1" fmla="*/ 1 h 93"/>
                <a:gd name="T2" fmla="*/ 0 w 55"/>
                <a:gd name="T3" fmla="*/ 1 h 93"/>
                <a:gd name="T4" fmla="*/ 0 w 55"/>
                <a:gd name="T5" fmla="*/ 1 h 93"/>
                <a:gd name="T6" fmla="*/ 0 w 55"/>
                <a:gd name="T7" fmla="*/ 1 h 93"/>
                <a:gd name="T8" fmla="*/ 0 w 55"/>
                <a:gd name="T9" fmla="*/ 1 h 93"/>
                <a:gd name="T10" fmla="*/ 0 w 55"/>
                <a:gd name="T11" fmla="*/ 1 h 93"/>
                <a:gd name="T12" fmla="*/ 0 w 55"/>
                <a:gd name="T13" fmla="*/ 1 h 93"/>
                <a:gd name="T14" fmla="*/ 0 w 55"/>
                <a:gd name="T15" fmla="*/ 1 h 93"/>
                <a:gd name="T16" fmla="*/ 0 w 55"/>
                <a:gd name="T17" fmla="*/ 1 h 93"/>
                <a:gd name="T18" fmla="*/ 0 w 55"/>
                <a:gd name="T19" fmla="*/ 1 h 93"/>
                <a:gd name="T20" fmla="*/ 0 w 55"/>
                <a:gd name="T21" fmla="*/ 1 h 93"/>
                <a:gd name="T22" fmla="*/ 0 w 55"/>
                <a:gd name="T23" fmla="*/ 1 h 93"/>
                <a:gd name="T24" fmla="*/ 0 w 55"/>
                <a:gd name="T25" fmla="*/ 1 h 93"/>
                <a:gd name="T26" fmla="*/ 0 w 55"/>
                <a:gd name="T27" fmla="*/ 1 h 93"/>
                <a:gd name="T28" fmla="*/ 0 w 55"/>
                <a:gd name="T29" fmla="*/ 1 h 93"/>
                <a:gd name="T30" fmla="*/ 0 w 55"/>
                <a:gd name="T31" fmla="*/ 1 h 93"/>
                <a:gd name="T32" fmla="*/ 0 w 55"/>
                <a:gd name="T33" fmla="*/ 1 h 93"/>
                <a:gd name="T34" fmla="*/ 0 w 55"/>
                <a:gd name="T35" fmla="*/ 1 h 93"/>
                <a:gd name="T36" fmla="*/ 0 w 55"/>
                <a:gd name="T37" fmla="*/ 1 h 93"/>
                <a:gd name="T38" fmla="*/ 0 w 55"/>
                <a:gd name="T39" fmla="*/ 1 h 93"/>
                <a:gd name="T40" fmla="*/ 0 w 55"/>
                <a:gd name="T41" fmla="*/ 1 h 93"/>
                <a:gd name="T42" fmla="*/ 0 w 55"/>
                <a:gd name="T43" fmla="*/ 1 h 93"/>
                <a:gd name="T44" fmla="*/ 0 w 55"/>
                <a:gd name="T45" fmla="*/ 1 h 93"/>
                <a:gd name="T46" fmla="*/ 0 w 55"/>
                <a:gd name="T47" fmla="*/ 1 h 93"/>
                <a:gd name="T48" fmla="*/ 0 w 55"/>
                <a:gd name="T49" fmla="*/ 1 h 93"/>
                <a:gd name="T50" fmla="*/ 0 w 55"/>
                <a:gd name="T51" fmla="*/ 1 h 93"/>
                <a:gd name="T52" fmla="*/ 0 w 55"/>
                <a:gd name="T53" fmla="*/ 1 h 93"/>
                <a:gd name="T54" fmla="*/ 0 w 55"/>
                <a:gd name="T55" fmla="*/ 1 h 93"/>
                <a:gd name="T56" fmla="*/ 0 w 55"/>
                <a:gd name="T57" fmla="*/ 1 h 93"/>
                <a:gd name="T58" fmla="*/ 0 w 55"/>
                <a:gd name="T59" fmla="*/ 1 h 93"/>
                <a:gd name="T60" fmla="*/ 0 w 55"/>
                <a:gd name="T61" fmla="*/ 1 h 93"/>
                <a:gd name="T62" fmla="*/ 0 w 55"/>
                <a:gd name="T63" fmla="*/ 1 h 93"/>
                <a:gd name="T64" fmla="*/ 0 w 55"/>
                <a:gd name="T65" fmla="*/ 1 h 93"/>
                <a:gd name="T66" fmla="*/ 0 w 55"/>
                <a:gd name="T67" fmla="*/ 1 h 93"/>
                <a:gd name="T68" fmla="*/ 0 w 55"/>
                <a:gd name="T69" fmla="*/ 1 h 93"/>
                <a:gd name="T70" fmla="*/ 0 w 55"/>
                <a:gd name="T71" fmla="*/ 1 h 93"/>
                <a:gd name="T72" fmla="*/ 0 w 55"/>
                <a:gd name="T73" fmla="*/ 1 h 93"/>
                <a:gd name="T74" fmla="*/ 0 w 55"/>
                <a:gd name="T75" fmla="*/ 0 h 93"/>
                <a:gd name="T76" fmla="*/ 0 w 55"/>
                <a:gd name="T77" fmla="*/ 0 h 93"/>
                <a:gd name="T78" fmla="*/ 0 w 55"/>
                <a:gd name="T79" fmla="*/ 0 h 93"/>
                <a:gd name="T80" fmla="*/ 0 w 55"/>
                <a:gd name="T81" fmla="*/ 0 h 93"/>
                <a:gd name="T82" fmla="*/ 0 w 55"/>
                <a:gd name="T83" fmla="*/ 1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" h="93">
                  <a:moveTo>
                    <a:pt x="19" y="1"/>
                  </a:moveTo>
                  <a:lnTo>
                    <a:pt x="15" y="4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6" y="18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3" y="69"/>
                  </a:lnTo>
                  <a:lnTo>
                    <a:pt x="7" y="77"/>
                  </a:lnTo>
                  <a:lnTo>
                    <a:pt x="8" y="80"/>
                  </a:lnTo>
                  <a:lnTo>
                    <a:pt x="10" y="82"/>
                  </a:lnTo>
                  <a:lnTo>
                    <a:pt x="14" y="87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22" y="92"/>
                  </a:lnTo>
                  <a:lnTo>
                    <a:pt x="25" y="93"/>
                  </a:lnTo>
                  <a:lnTo>
                    <a:pt x="29" y="93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9" y="89"/>
                  </a:lnTo>
                  <a:lnTo>
                    <a:pt x="43" y="85"/>
                  </a:lnTo>
                  <a:lnTo>
                    <a:pt x="47" y="81"/>
                  </a:lnTo>
                  <a:lnTo>
                    <a:pt x="50" y="76"/>
                  </a:lnTo>
                  <a:lnTo>
                    <a:pt x="52" y="67"/>
                  </a:lnTo>
                  <a:lnTo>
                    <a:pt x="54" y="59"/>
                  </a:lnTo>
                  <a:lnTo>
                    <a:pt x="55" y="49"/>
                  </a:lnTo>
                  <a:lnTo>
                    <a:pt x="55" y="41"/>
                  </a:lnTo>
                  <a:lnTo>
                    <a:pt x="54" y="32"/>
                  </a:lnTo>
                  <a:lnTo>
                    <a:pt x="51" y="23"/>
                  </a:lnTo>
                  <a:lnTo>
                    <a:pt x="48" y="16"/>
                  </a:lnTo>
                  <a:lnTo>
                    <a:pt x="44" y="10"/>
                  </a:lnTo>
                  <a:lnTo>
                    <a:pt x="41" y="7"/>
                  </a:lnTo>
                  <a:lnTo>
                    <a:pt x="39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4" name="Freeform 1536"/>
            <p:cNvSpPr>
              <a:spLocks/>
            </p:cNvSpPr>
            <p:nvPr userDrawn="1"/>
          </p:nvSpPr>
          <p:spPr bwMode="auto">
            <a:xfrm>
              <a:off x="3347" y="1396"/>
              <a:ext cx="33" cy="53"/>
            </a:xfrm>
            <a:custGeom>
              <a:avLst/>
              <a:gdLst>
                <a:gd name="T0" fmla="*/ 1 w 66"/>
                <a:gd name="T1" fmla="*/ 0 h 108"/>
                <a:gd name="T2" fmla="*/ 1 w 66"/>
                <a:gd name="T3" fmla="*/ 0 h 108"/>
                <a:gd name="T4" fmla="*/ 1 w 66"/>
                <a:gd name="T5" fmla="*/ 0 h 108"/>
                <a:gd name="T6" fmla="*/ 1 w 66"/>
                <a:gd name="T7" fmla="*/ 0 h 108"/>
                <a:gd name="T8" fmla="*/ 1 w 66"/>
                <a:gd name="T9" fmla="*/ 0 h 108"/>
                <a:gd name="T10" fmla="*/ 1 w 66"/>
                <a:gd name="T11" fmla="*/ 0 h 108"/>
                <a:gd name="T12" fmla="*/ 1 w 66"/>
                <a:gd name="T13" fmla="*/ 0 h 108"/>
                <a:gd name="T14" fmla="*/ 0 w 66"/>
                <a:gd name="T15" fmla="*/ 0 h 108"/>
                <a:gd name="T16" fmla="*/ 0 w 66"/>
                <a:gd name="T17" fmla="*/ 0 h 108"/>
                <a:gd name="T18" fmla="*/ 1 w 66"/>
                <a:gd name="T19" fmla="*/ 0 h 108"/>
                <a:gd name="T20" fmla="*/ 1 w 66"/>
                <a:gd name="T21" fmla="*/ 0 h 108"/>
                <a:gd name="T22" fmla="*/ 1 w 66"/>
                <a:gd name="T23" fmla="*/ 0 h 108"/>
                <a:gd name="T24" fmla="*/ 1 w 66"/>
                <a:gd name="T25" fmla="*/ 0 h 108"/>
                <a:gd name="T26" fmla="*/ 1 w 66"/>
                <a:gd name="T27" fmla="*/ 0 h 108"/>
                <a:gd name="T28" fmla="*/ 1 w 66"/>
                <a:gd name="T29" fmla="*/ 0 h 108"/>
                <a:gd name="T30" fmla="*/ 1 w 66"/>
                <a:gd name="T31" fmla="*/ 0 h 108"/>
                <a:gd name="T32" fmla="*/ 1 w 66"/>
                <a:gd name="T33" fmla="*/ 0 h 108"/>
                <a:gd name="T34" fmla="*/ 1 w 66"/>
                <a:gd name="T35" fmla="*/ 0 h 108"/>
                <a:gd name="T36" fmla="*/ 1 w 66"/>
                <a:gd name="T37" fmla="*/ 0 h 108"/>
                <a:gd name="T38" fmla="*/ 1 w 66"/>
                <a:gd name="T39" fmla="*/ 0 h 108"/>
                <a:gd name="T40" fmla="*/ 1 w 66"/>
                <a:gd name="T41" fmla="*/ 0 h 108"/>
                <a:gd name="T42" fmla="*/ 1 w 66"/>
                <a:gd name="T43" fmla="*/ 0 h 108"/>
                <a:gd name="T44" fmla="*/ 1 w 66"/>
                <a:gd name="T45" fmla="*/ 0 h 108"/>
                <a:gd name="T46" fmla="*/ 1 w 66"/>
                <a:gd name="T47" fmla="*/ 0 h 108"/>
                <a:gd name="T48" fmla="*/ 1 w 66"/>
                <a:gd name="T49" fmla="*/ 0 h 108"/>
                <a:gd name="T50" fmla="*/ 1 w 66"/>
                <a:gd name="T51" fmla="*/ 0 h 108"/>
                <a:gd name="T52" fmla="*/ 1 w 66"/>
                <a:gd name="T53" fmla="*/ 0 h 108"/>
                <a:gd name="T54" fmla="*/ 1 w 66"/>
                <a:gd name="T55" fmla="*/ 0 h 108"/>
                <a:gd name="T56" fmla="*/ 1 w 66"/>
                <a:gd name="T57" fmla="*/ 0 h 108"/>
                <a:gd name="T58" fmla="*/ 1 w 66"/>
                <a:gd name="T59" fmla="*/ 0 h 108"/>
                <a:gd name="T60" fmla="*/ 1 w 66"/>
                <a:gd name="T61" fmla="*/ 0 h 108"/>
                <a:gd name="T62" fmla="*/ 1 w 66"/>
                <a:gd name="T63" fmla="*/ 0 h 108"/>
                <a:gd name="T64" fmla="*/ 1 w 66"/>
                <a:gd name="T65" fmla="*/ 0 h 108"/>
                <a:gd name="T66" fmla="*/ 1 w 66"/>
                <a:gd name="T67" fmla="*/ 0 h 108"/>
                <a:gd name="T68" fmla="*/ 1 w 66"/>
                <a:gd name="T69" fmla="*/ 0 h 108"/>
                <a:gd name="T70" fmla="*/ 1 w 66"/>
                <a:gd name="T71" fmla="*/ 0 h 108"/>
                <a:gd name="T72" fmla="*/ 1 w 66"/>
                <a:gd name="T73" fmla="*/ 0 h 108"/>
                <a:gd name="T74" fmla="*/ 1 w 66"/>
                <a:gd name="T75" fmla="*/ 0 h 108"/>
                <a:gd name="T76" fmla="*/ 1 w 66"/>
                <a:gd name="T77" fmla="*/ 0 h 108"/>
                <a:gd name="T78" fmla="*/ 1 w 66"/>
                <a:gd name="T79" fmla="*/ 0 h 108"/>
                <a:gd name="T80" fmla="*/ 1 w 66"/>
                <a:gd name="T81" fmla="*/ 0 h 108"/>
                <a:gd name="T82" fmla="*/ 1 w 66"/>
                <a:gd name="T83" fmla="*/ 0 h 1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6" h="108">
                  <a:moveTo>
                    <a:pt x="25" y="5"/>
                  </a:moveTo>
                  <a:lnTo>
                    <a:pt x="20" y="7"/>
                  </a:lnTo>
                  <a:lnTo>
                    <a:pt x="15" y="13"/>
                  </a:lnTo>
                  <a:lnTo>
                    <a:pt x="11" y="18"/>
                  </a:lnTo>
                  <a:lnTo>
                    <a:pt x="7" y="25"/>
                  </a:lnTo>
                  <a:lnTo>
                    <a:pt x="4" y="35"/>
                  </a:lnTo>
                  <a:lnTo>
                    <a:pt x="2" y="46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2" y="76"/>
                  </a:lnTo>
                  <a:lnTo>
                    <a:pt x="4" y="84"/>
                  </a:lnTo>
                  <a:lnTo>
                    <a:pt x="7" y="93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5" y="102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1" y="108"/>
                  </a:lnTo>
                  <a:lnTo>
                    <a:pt x="35" y="108"/>
                  </a:lnTo>
                  <a:lnTo>
                    <a:pt x="42" y="104"/>
                  </a:lnTo>
                  <a:lnTo>
                    <a:pt x="47" y="101"/>
                  </a:lnTo>
                  <a:lnTo>
                    <a:pt x="51" y="95"/>
                  </a:lnTo>
                  <a:lnTo>
                    <a:pt x="55" y="90"/>
                  </a:lnTo>
                  <a:lnTo>
                    <a:pt x="59" y="83"/>
                  </a:lnTo>
                  <a:lnTo>
                    <a:pt x="64" y="73"/>
                  </a:lnTo>
                  <a:lnTo>
                    <a:pt x="65" y="62"/>
                  </a:lnTo>
                  <a:lnTo>
                    <a:pt x="66" y="53"/>
                  </a:lnTo>
                  <a:lnTo>
                    <a:pt x="66" y="42"/>
                  </a:lnTo>
                  <a:lnTo>
                    <a:pt x="65" y="32"/>
                  </a:lnTo>
                  <a:lnTo>
                    <a:pt x="64" y="24"/>
                  </a:lnTo>
                  <a:lnTo>
                    <a:pt x="59" y="16"/>
                  </a:lnTo>
                  <a:lnTo>
                    <a:pt x="54" y="9"/>
                  </a:lnTo>
                  <a:lnTo>
                    <a:pt x="53" y="7"/>
                  </a:lnTo>
                  <a:lnTo>
                    <a:pt x="51" y="6"/>
                  </a:lnTo>
                  <a:lnTo>
                    <a:pt x="47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5" name="Freeform 1537"/>
            <p:cNvSpPr>
              <a:spLocks/>
            </p:cNvSpPr>
            <p:nvPr userDrawn="1"/>
          </p:nvSpPr>
          <p:spPr bwMode="auto">
            <a:xfrm>
              <a:off x="3098" y="1946"/>
              <a:ext cx="26" cy="44"/>
            </a:xfrm>
            <a:custGeom>
              <a:avLst/>
              <a:gdLst>
                <a:gd name="T0" fmla="*/ 0 w 53"/>
                <a:gd name="T1" fmla="*/ 0 h 90"/>
                <a:gd name="T2" fmla="*/ 0 w 53"/>
                <a:gd name="T3" fmla="*/ 0 h 90"/>
                <a:gd name="T4" fmla="*/ 0 w 53"/>
                <a:gd name="T5" fmla="*/ 0 h 90"/>
                <a:gd name="T6" fmla="*/ 0 w 53"/>
                <a:gd name="T7" fmla="*/ 0 h 90"/>
                <a:gd name="T8" fmla="*/ 0 w 53"/>
                <a:gd name="T9" fmla="*/ 0 h 90"/>
                <a:gd name="T10" fmla="*/ 0 w 53"/>
                <a:gd name="T11" fmla="*/ 0 h 90"/>
                <a:gd name="T12" fmla="*/ 0 w 53"/>
                <a:gd name="T13" fmla="*/ 0 h 90"/>
                <a:gd name="T14" fmla="*/ 0 w 53"/>
                <a:gd name="T15" fmla="*/ 0 h 90"/>
                <a:gd name="T16" fmla="*/ 0 w 53"/>
                <a:gd name="T17" fmla="*/ 0 h 90"/>
                <a:gd name="T18" fmla="*/ 0 w 53"/>
                <a:gd name="T19" fmla="*/ 0 h 90"/>
                <a:gd name="T20" fmla="*/ 0 w 53"/>
                <a:gd name="T21" fmla="*/ 0 h 90"/>
                <a:gd name="T22" fmla="*/ 0 w 53"/>
                <a:gd name="T23" fmla="*/ 0 h 90"/>
                <a:gd name="T24" fmla="*/ 0 w 53"/>
                <a:gd name="T25" fmla="*/ 0 h 90"/>
                <a:gd name="T26" fmla="*/ 0 w 53"/>
                <a:gd name="T27" fmla="*/ 0 h 90"/>
                <a:gd name="T28" fmla="*/ 0 w 53"/>
                <a:gd name="T29" fmla="*/ 0 h 90"/>
                <a:gd name="T30" fmla="*/ 0 w 53"/>
                <a:gd name="T31" fmla="*/ 0 h 90"/>
                <a:gd name="T32" fmla="*/ 0 w 53"/>
                <a:gd name="T33" fmla="*/ 0 h 90"/>
                <a:gd name="T34" fmla="*/ 0 w 53"/>
                <a:gd name="T35" fmla="*/ 0 h 90"/>
                <a:gd name="T36" fmla="*/ 0 w 53"/>
                <a:gd name="T37" fmla="*/ 0 h 90"/>
                <a:gd name="T38" fmla="*/ 0 w 53"/>
                <a:gd name="T39" fmla="*/ 0 h 90"/>
                <a:gd name="T40" fmla="*/ 0 w 53"/>
                <a:gd name="T41" fmla="*/ 0 h 90"/>
                <a:gd name="T42" fmla="*/ 0 w 53"/>
                <a:gd name="T43" fmla="*/ 0 h 90"/>
                <a:gd name="T44" fmla="*/ 0 w 53"/>
                <a:gd name="T45" fmla="*/ 0 h 90"/>
                <a:gd name="T46" fmla="*/ 0 w 53"/>
                <a:gd name="T47" fmla="*/ 0 h 90"/>
                <a:gd name="T48" fmla="*/ 0 w 53"/>
                <a:gd name="T49" fmla="*/ 0 h 90"/>
                <a:gd name="T50" fmla="*/ 0 w 53"/>
                <a:gd name="T51" fmla="*/ 0 h 90"/>
                <a:gd name="T52" fmla="*/ 0 w 53"/>
                <a:gd name="T53" fmla="*/ 0 h 90"/>
                <a:gd name="T54" fmla="*/ 0 w 53"/>
                <a:gd name="T55" fmla="*/ 0 h 90"/>
                <a:gd name="T56" fmla="*/ 0 w 53"/>
                <a:gd name="T57" fmla="*/ 0 h 90"/>
                <a:gd name="T58" fmla="*/ 0 w 53"/>
                <a:gd name="T59" fmla="*/ 0 h 90"/>
                <a:gd name="T60" fmla="*/ 0 w 53"/>
                <a:gd name="T61" fmla="*/ 0 h 90"/>
                <a:gd name="T62" fmla="*/ 0 w 53"/>
                <a:gd name="T63" fmla="*/ 0 h 90"/>
                <a:gd name="T64" fmla="*/ 0 w 53"/>
                <a:gd name="T65" fmla="*/ 0 h 90"/>
                <a:gd name="T66" fmla="*/ 0 w 53"/>
                <a:gd name="T67" fmla="*/ 0 h 90"/>
                <a:gd name="T68" fmla="*/ 0 w 53"/>
                <a:gd name="T69" fmla="*/ 0 h 90"/>
                <a:gd name="T70" fmla="*/ 0 w 53"/>
                <a:gd name="T71" fmla="*/ 0 h 90"/>
                <a:gd name="T72" fmla="*/ 0 w 53"/>
                <a:gd name="T73" fmla="*/ 0 h 90"/>
                <a:gd name="T74" fmla="*/ 0 w 53"/>
                <a:gd name="T75" fmla="*/ 0 h 90"/>
                <a:gd name="T76" fmla="*/ 0 w 53"/>
                <a:gd name="T77" fmla="*/ 0 h 90"/>
                <a:gd name="T78" fmla="*/ 0 w 53"/>
                <a:gd name="T79" fmla="*/ 0 h 90"/>
                <a:gd name="T80" fmla="*/ 0 w 53"/>
                <a:gd name="T81" fmla="*/ 0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" h="90">
                  <a:moveTo>
                    <a:pt x="20" y="2"/>
                  </a:moveTo>
                  <a:lnTo>
                    <a:pt x="16" y="3"/>
                  </a:lnTo>
                  <a:lnTo>
                    <a:pt x="13" y="7"/>
                  </a:lnTo>
                  <a:lnTo>
                    <a:pt x="9" y="11"/>
                  </a:lnTo>
                  <a:lnTo>
                    <a:pt x="6" y="17"/>
                  </a:lnTo>
                  <a:lnTo>
                    <a:pt x="3" y="24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2" y="57"/>
                  </a:lnTo>
                  <a:lnTo>
                    <a:pt x="5" y="65"/>
                  </a:lnTo>
                  <a:lnTo>
                    <a:pt x="6" y="69"/>
                  </a:lnTo>
                  <a:lnTo>
                    <a:pt x="7" y="73"/>
                  </a:lnTo>
                  <a:lnTo>
                    <a:pt x="11" y="79"/>
                  </a:lnTo>
                  <a:lnTo>
                    <a:pt x="14" y="83"/>
                  </a:lnTo>
                  <a:lnTo>
                    <a:pt x="17" y="86"/>
                  </a:lnTo>
                  <a:lnTo>
                    <a:pt x="20" y="87"/>
                  </a:lnTo>
                  <a:lnTo>
                    <a:pt x="22" y="88"/>
                  </a:lnTo>
                  <a:lnTo>
                    <a:pt x="28" y="90"/>
                  </a:lnTo>
                  <a:lnTo>
                    <a:pt x="32" y="90"/>
                  </a:lnTo>
                  <a:lnTo>
                    <a:pt x="35" y="88"/>
                  </a:lnTo>
                  <a:lnTo>
                    <a:pt x="38" y="86"/>
                  </a:lnTo>
                  <a:lnTo>
                    <a:pt x="42" y="83"/>
                  </a:lnTo>
                  <a:lnTo>
                    <a:pt x="44" y="79"/>
                  </a:lnTo>
                  <a:lnTo>
                    <a:pt x="47" y="73"/>
                  </a:lnTo>
                  <a:lnTo>
                    <a:pt x="50" y="66"/>
                  </a:lnTo>
                  <a:lnTo>
                    <a:pt x="53" y="58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1" y="32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7" y="17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6" name="Freeform 1538"/>
            <p:cNvSpPr>
              <a:spLocks/>
            </p:cNvSpPr>
            <p:nvPr userDrawn="1"/>
          </p:nvSpPr>
          <p:spPr bwMode="auto">
            <a:xfrm>
              <a:off x="3278" y="1548"/>
              <a:ext cx="31" cy="51"/>
            </a:xfrm>
            <a:custGeom>
              <a:avLst/>
              <a:gdLst>
                <a:gd name="T0" fmla="*/ 1 w 62"/>
                <a:gd name="T1" fmla="*/ 1 h 101"/>
                <a:gd name="T2" fmla="*/ 1 w 62"/>
                <a:gd name="T3" fmla="*/ 1 h 101"/>
                <a:gd name="T4" fmla="*/ 1 w 62"/>
                <a:gd name="T5" fmla="*/ 1 h 101"/>
                <a:gd name="T6" fmla="*/ 1 w 62"/>
                <a:gd name="T7" fmla="*/ 1 h 101"/>
                <a:gd name="T8" fmla="*/ 1 w 62"/>
                <a:gd name="T9" fmla="*/ 1 h 101"/>
                <a:gd name="T10" fmla="*/ 1 w 62"/>
                <a:gd name="T11" fmla="*/ 1 h 101"/>
                <a:gd name="T12" fmla="*/ 1 w 62"/>
                <a:gd name="T13" fmla="*/ 1 h 101"/>
                <a:gd name="T14" fmla="*/ 1 w 62"/>
                <a:gd name="T15" fmla="*/ 1 h 101"/>
                <a:gd name="T16" fmla="*/ 0 w 62"/>
                <a:gd name="T17" fmla="*/ 1 h 101"/>
                <a:gd name="T18" fmla="*/ 0 w 62"/>
                <a:gd name="T19" fmla="*/ 1 h 101"/>
                <a:gd name="T20" fmla="*/ 1 w 62"/>
                <a:gd name="T21" fmla="*/ 1 h 101"/>
                <a:gd name="T22" fmla="*/ 1 w 62"/>
                <a:gd name="T23" fmla="*/ 1 h 101"/>
                <a:gd name="T24" fmla="*/ 1 w 62"/>
                <a:gd name="T25" fmla="*/ 1 h 101"/>
                <a:gd name="T26" fmla="*/ 1 w 62"/>
                <a:gd name="T27" fmla="*/ 1 h 101"/>
                <a:gd name="T28" fmla="*/ 1 w 62"/>
                <a:gd name="T29" fmla="*/ 1 h 101"/>
                <a:gd name="T30" fmla="*/ 1 w 62"/>
                <a:gd name="T31" fmla="*/ 1 h 101"/>
                <a:gd name="T32" fmla="*/ 1 w 62"/>
                <a:gd name="T33" fmla="*/ 1 h 101"/>
                <a:gd name="T34" fmla="*/ 1 w 62"/>
                <a:gd name="T35" fmla="*/ 1 h 101"/>
                <a:gd name="T36" fmla="*/ 1 w 62"/>
                <a:gd name="T37" fmla="*/ 1 h 101"/>
                <a:gd name="T38" fmla="*/ 1 w 62"/>
                <a:gd name="T39" fmla="*/ 1 h 101"/>
                <a:gd name="T40" fmla="*/ 1 w 62"/>
                <a:gd name="T41" fmla="*/ 1 h 101"/>
                <a:gd name="T42" fmla="*/ 1 w 62"/>
                <a:gd name="T43" fmla="*/ 1 h 101"/>
                <a:gd name="T44" fmla="*/ 1 w 62"/>
                <a:gd name="T45" fmla="*/ 1 h 101"/>
                <a:gd name="T46" fmla="*/ 1 w 62"/>
                <a:gd name="T47" fmla="*/ 1 h 101"/>
                <a:gd name="T48" fmla="*/ 1 w 62"/>
                <a:gd name="T49" fmla="*/ 1 h 101"/>
                <a:gd name="T50" fmla="*/ 1 w 62"/>
                <a:gd name="T51" fmla="*/ 1 h 101"/>
                <a:gd name="T52" fmla="*/ 1 w 62"/>
                <a:gd name="T53" fmla="*/ 1 h 101"/>
                <a:gd name="T54" fmla="*/ 1 w 62"/>
                <a:gd name="T55" fmla="*/ 1 h 101"/>
                <a:gd name="T56" fmla="*/ 1 w 62"/>
                <a:gd name="T57" fmla="*/ 1 h 101"/>
                <a:gd name="T58" fmla="*/ 1 w 62"/>
                <a:gd name="T59" fmla="*/ 1 h 101"/>
                <a:gd name="T60" fmla="*/ 1 w 62"/>
                <a:gd name="T61" fmla="*/ 1 h 101"/>
                <a:gd name="T62" fmla="*/ 1 w 62"/>
                <a:gd name="T63" fmla="*/ 1 h 101"/>
                <a:gd name="T64" fmla="*/ 1 w 62"/>
                <a:gd name="T65" fmla="*/ 1 h 101"/>
                <a:gd name="T66" fmla="*/ 1 w 62"/>
                <a:gd name="T67" fmla="*/ 1 h 101"/>
                <a:gd name="T68" fmla="*/ 1 w 62"/>
                <a:gd name="T69" fmla="*/ 1 h 101"/>
                <a:gd name="T70" fmla="*/ 1 w 62"/>
                <a:gd name="T71" fmla="*/ 1 h 101"/>
                <a:gd name="T72" fmla="*/ 1 w 62"/>
                <a:gd name="T73" fmla="*/ 1 h 101"/>
                <a:gd name="T74" fmla="*/ 1 w 62"/>
                <a:gd name="T75" fmla="*/ 1 h 101"/>
                <a:gd name="T76" fmla="*/ 1 w 62"/>
                <a:gd name="T77" fmla="*/ 0 h 101"/>
                <a:gd name="T78" fmla="*/ 1 w 62"/>
                <a:gd name="T79" fmla="*/ 0 h 101"/>
                <a:gd name="T80" fmla="*/ 1 w 62"/>
                <a:gd name="T81" fmla="*/ 0 h 101"/>
                <a:gd name="T82" fmla="*/ 1 w 62"/>
                <a:gd name="T83" fmla="*/ 0 h 101"/>
                <a:gd name="T84" fmla="*/ 1 w 62"/>
                <a:gd name="T85" fmla="*/ 1 h 1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2" h="101">
                  <a:moveTo>
                    <a:pt x="22" y="2"/>
                  </a:moveTo>
                  <a:lnTo>
                    <a:pt x="18" y="5"/>
                  </a:lnTo>
                  <a:lnTo>
                    <a:pt x="14" y="9"/>
                  </a:lnTo>
                  <a:lnTo>
                    <a:pt x="9" y="15"/>
                  </a:lnTo>
                  <a:lnTo>
                    <a:pt x="7" y="22"/>
                  </a:lnTo>
                  <a:lnTo>
                    <a:pt x="3" y="30"/>
                  </a:lnTo>
                  <a:lnTo>
                    <a:pt x="1" y="35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4" y="78"/>
                  </a:lnTo>
                  <a:lnTo>
                    <a:pt x="7" y="85"/>
                  </a:lnTo>
                  <a:lnTo>
                    <a:pt x="9" y="89"/>
                  </a:lnTo>
                  <a:lnTo>
                    <a:pt x="11" y="92"/>
                  </a:lnTo>
                  <a:lnTo>
                    <a:pt x="15" y="95"/>
                  </a:lnTo>
                  <a:lnTo>
                    <a:pt x="18" y="97"/>
                  </a:lnTo>
                  <a:lnTo>
                    <a:pt x="22" y="100"/>
                  </a:lnTo>
                  <a:lnTo>
                    <a:pt x="25" y="100"/>
                  </a:lnTo>
                  <a:lnTo>
                    <a:pt x="29" y="101"/>
                  </a:lnTo>
                  <a:lnTo>
                    <a:pt x="31" y="100"/>
                  </a:lnTo>
                  <a:lnTo>
                    <a:pt x="36" y="100"/>
                  </a:lnTo>
                  <a:lnTo>
                    <a:pt x="40" y="99"/>
                  </a:lnTo>
                  <a:lnTo>
                    <a:pt x="44" y="95"/>
                  </a:lnTo>
                  <a:lnTo>
                    <a:pt x="48" y="90"/>
                  </a:lnTo>
                  <a:lnTo>
                    <a:pt x="52" y="85"/>
                  </a:lnTo>
                  <a:lnTo>
                    <a:pt x="55" y="79"/>
                  </a:lnTo>
                  <a:lnTo>
                    <a:pt x="59" y="70"/>
                  </a:lnTo>
                  <a:lnTo>
                    <a:pt x="62" y="60"/>
                  </a:lnTo>
                  <a:lnTo>
                    <a:pt x="62" y="51"/>
                  </a:lnTo>
                  <a:lnTo>
                    <a:pt x="62" y="41"/>
                  </a:lnTo>
                  <a:lnTo>
                    <a:pt x="60" y="31"/>
                  </a:lnTo>
                  <a:lnTo>
                    <a:pt x="59" y="22"/>
                  </a:lnTo>
                  <a:lnTo>
                    <a:pt x="55" y="15"/>
                  </a:lnTo>
                  <a:lnTo>
                    <a:pt x="53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7" name="Freeform 1539"/>
            <p:cNvSpPr>
              <a:spLocks/>
            </p:cNvSpPr>
            <p:nvPr userDrawn="1"/>
          </p:nvSpPr>
          <p:spPr bwMode="auto">
            <a:xfrm>
              <a:off x="3184" y="1757"/>
              <a:ext cx="28" cy="48"/>
            </a:xfrm>
            <a:custGeom>
              <a:avLst/>
              <a:gdLst>
                <a:gd name="T0" fmla="*/ 0 w 57"/>
                <a:gd name="T1" fmla="*/ 0 h 97"/>
                <a:gd name="T2" fmla="*/ 0 w 57"/>
                <a:gd name="T3" fmla="*/ 0 h 97"/>
                <a:gd name="T4" fmla="*/ 0 w 57"/>
                <a:gd name="T5" fmla="*/ 0 h 97"/>
                <a:gd name="T6" fmla="*/ 0 w 57"/>
                <a:gd name="T7" fmla="*/ 0 h 97"/>
                <a:gd name="T8" fmla="*/ 0 w 57"/>
                <a:gd name="T9" fmla="*/ 0 h 97"/>
                <a:gd name="T10" fmla="*/ 0 w 57"/>
                <a:gd name="T11" fmla="*/ 0 h 97"/>
                <a:gd name="T12" fmla="*/ 0 w 57"/>
                <a:gd name="T13" fmla="*/ 0 h 97"/>
                <a:gd name="T14" fmla="*/ 0 w 57"/>
                <a:gd name="T15" fmla="*/ 0 h 97"/>
                <a:gd name="T16" fmla="*/ 0 w 57"/>
                <a:gd name="T17" fmla="*/ 0 h 97"/>
                <a:gd name="T18" fmla="*/ 0 w 57"/>
                <a:gd name="T19" fmla="*/ 0 h 97"/>
                <a:gd name="T20" fmla="*/ 0 w 57"/>
                <a:gd name="T21" fmla="*/ 0 h 97"/>
                <a:gd name="T22" fmla="*/ 0 w 57"/>
                <a:gd name="T23" fmla="*/ 0 h 97"/>
                <a:gd name="T24" fmla="*/ 0 w 57"/>
                <a:gd name="T25" fmla="*/ 0 h 97"/>
                <a:gd name="T26" fmla="*/ 0 w 57"/>
                <a:gd name="T27" fmla="*/ 0 h 97"/>
                <a:gd name="T28" fmla="*/ 0 w 57"/>
                <a:gd name="T29" fmla="*/ 0 h 97"/>
                <a:gd name="T30" fmla="*/ 0 w 57"/>
                <a:gd name="T31" fmla="*/ 0 h 97"/>
                <a:gd name="T32" fmla="*/ 0 w 57"/>
                <a:gd name="T33" fmla="*/ 0 h 97"/>
                <a:gd name="T34" fmla="*/ 0 w 57"/>
                <a:gd name="T35" fmla="*/ 0 h 97"/>
                <a:gd name="T36" fmla="*/ 0 w 57"/>
                <a:gd name="T37" fmla="*/ 0 h 97"/>
                <a:gd name="T38" fmla="*/ 0 w 57"/>
                <a:gd name="T39" fmla="*/ 0 h 97"/>
                <a:gd name="T40" fmla="*/ 0 w 57"/>
                <a:gd name="T41" fmla="*/ 0 h 97"/>
                <a:gd name="T42" fmla="*/ 0 w 57"/>
                <a:gd name="T43" fmla="*/ 0 h 97"/>
                <a:gd name="T44" fmla="*/ 0 w 57"/>
                <a:gd name="T45" fmla="*/ 0 h 97"/>
                <a:gd name="T46" fmla="*/ 0 w 57"/>
                <a:gd name="T47" fmla="*/ 0 h 97"/>
                <a:gd name="T48" fmla="*/ 0 w 57"/>
                <a:gd name="T49" fmla="*/ 0 h 97"/>
                <a:gd name="T50" fmla="*/ 0 w 57"/>
                <a:gd name="T51" fmla="*/ 0 h 97"/>
                <a:gd name="T52" fmla="*/ 0 w 57"/>
                <a:gd name="T53" fmla="*/ 0 h 97"/>
                <a:gd name="T54" fmla="*/ 0 w 57"/>
                <a:gd name="T55" fmla="*/ 0 h 97"/>
                <a:gd name="T56" fmla="*/ 0 w 57"/>
                <a:gd name="T57" fmla="*/ 0 h 97"/>
                <a:gd name="T58" fmla="*/ 0 w 57"/>
                <a:gd name="T59" fmla="*/ 0 h 97"/>
                <a:gd name="T60" fmla="*/ 0 w 57"/>
                <a:gd name="T61" fmla="*/ 0 h 97"/>
                <a:gd name="T62" fmla="*/ 0 w 57"/>
                <a:gd name="T63" fmla="*/ 0 h 97"/>
                <a:gd name="T64" fmla="*/ 0 w 57"/>
                <a:gd name="T65" fmla="*/ 0 h 97"/>
                <a:gd name="T66" fmla="*/ 0 w 57"/>
                <a:gd name="T67" fmla="*/ 0 h 97"/>
                <a:gd name="T68" fmla="*/ 0 w 57"/>
                <a:gd name="T69" fmla="*/ 0 h 97"/>
                <a:gd name="T70" fmla="*/ 0 w 57"/>
                <a:gd name="T71" fmla="*/ 0 h 97"/>
                <a:gd name="T72" fmla="*/ 0 w 57"/>
                <a:gd name="T73" fmla="*/ 0 h 97"/>
                <a:gd name="T74" fmla="*/ 0 w 57"/>
                <a:gd name="T75" fmla="*/ 0 h 97"/>
                <a:gd name="T76" fmla="*/ 0 w 57"/>
                <a:gd name="T77" fmla="*/ 0 h 97"/>
                <a:gd name="T78" fmla="*/ 0 w 57"/>
                <a:gd name="T79" fmla="*/ 0 h 9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" h="97">
                  <a:moveTo>
                    <a:pt x="20" y="3"/>
                  </a:moveTo>
                  <a:lnTo>
                    <a:pt x="15" y="6"/>
                  </a:lnTo>
                  <a:lnTo>
                    <a:pt x="13" y="10"/>
                  </a:lnTo>
                  <a:lnTo>
                    <a:pt x="9" y="14"/>
                  </a:lnTo>
                  <a:lnTo>
                    <a:pt x="6" y="20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2" y="64"/>
                  </a:lnTo>
                  <a:lnTo>
                    <a:pt x="3" y="72"/>
                  </a:lnTo>
                  <a:lnTo>
                    <a:pt x="6" y="80"/>
                  </a:lnTo>
                  <a:lnTo>
                    <a:pt x="10" y="87"/>
                  </a:lnTo>
                  <a:lnTo>
                    <a:pt x="14" y="90"/>
                  </a:lnTo>
                  <a:lnTo>
                    <a:pt x="17" y="92"/>
                  </a:lnTo>
                  <a:lnTo>
                    <a:pt x="20" y="94"/>
                  </a:lnTo>
                  <a:lnTo>
                    <a:pt x="22" y="95"/>
                  </a:lnTo>
                  <a:lnTo>
                    <a:pt x="26" y="97"/>
                  </a:lnTo>
                  <a:lnTo>
                    <a:pt x="29" y="97"/>
                  </a:lnTo>
                  <a:lnTo>
                    <a:pt x="33" y="95"/>
                  </a:lnTo>
                  <a:lnTo>
                    <a:pt x="36" y="94"/>
                  </a:lnTo>
                  <a:lnTo>
                    <a:pt x="40" y="91"/>
                  </a:lnTo>
                  <a:lnTo>
                    <a:pt x="44" y="88"/>
                  </a:lnTo>
                  <a:lnTo>
                    <a:pt x="47" y="83"/>
                  </a:lnTo>
                  <a:lnTo>
                    <a:pt x="51" y="77"/>
                  </a:lnTo>
                  <a:lnTo>
                    <a:pt x="54" y="69"/>
                  </a:lnTo>
                  <a:lnTo>
                    <a:pt x="55" y="61"/>
                  </a:lnTo>
                  <a:lnTo>
                    <a:pt x="57" y="51"/>
                  </a:lnTo>
                  <a:lnTo>
                    <a:pt x="57" y="42"/>
                  </a:lnTo>
                  <a:lnTo>
                    <a:pt x="55" y="33"/>
                  </a:lnTo>
                  <a:lnTo>
                    <a:pt x="53" y="25"/>
                  </a:lnTo>
                  <a:lnTo>
                    <a:pt x="50" y="17"/>
                  </a:lnTo>
                  <a:lnTo>
                    <a:pt x="46" y="10"/>
                  </a:lnTo>
                  <a:lnTo>
                    <a:pt x="43" y="7"/>
                  </a:lnTo>
                  <a:lnTo>
                    <a:pt x="40" y="4"/>
                  </a:lnTo>
                  <a:lnTo>
                    <a:pt x="36" y="3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8" name="Freeform 1540"/>
            <p:cNvSpPr>
              <a:spLocks/>
            </p:cNvSpPr>
            <p:nvPr userDrawn="1"/>
          </p:nvSpPr>
          <p:spPr bwMode="auto">
            <a:xfrm>
              <a:off x="3384" y="1315"/>
              <a:ext cx="34" cy="55"/>
            </a:xfrm>
            <a:custGeom>
              <a:avLst/>
              <a:gdLst>
                <a:gd name="T0" fmla="*/ 0 w 69"/>
                <a:gd name="T1" fmla="*/ 1 h 110"/>
                <a:gd name="T2" fmla="*/ 0 w 69"/>
                <a:gd name="T3" fmla="*/ 1 h 110"/>
                <a:gd name="T4" fmla="*/ 0 w 69"/>
                <a:gd name="T5" fmla="*/ 1 h 110"/>
                <a:gd name="T6" fmla="*/ 0 w 69"/>
                <a:gd name="T7" fmla="*/ 1 h 110"/>
                <a:gd name="T8" fmla="*/ 0 w 69"/>
                <a:gd name="T9" fmla="*/ 1 h 110"/>
                <a:gd name="T10" fmla="*/ 0 w 69"/>
                <a:gd name="T11" fmla="*/ 1 h 110"/>
                <a:gd name="T12" fmla="*/ 0 w 69"/>
                <a:gd name="T13" fmla="*/ 1 h 110"/>
                <a:gd name="T14" fmla="*/ 0 w 69"/>
                <a:gd name="T15" fmla="*/ 1 h 110"/>
                <a:gd name="T16" fmla="*/ 0 w 69"/>
                <a:gd name="T17" fmla="*/ 1 h 110"/>
                <a:gd name="T18" fmla="*/ 0 w 69"/>
                <a:gd name="T19" fmla="*/ 1 h 110"/>
                <a:gd name="T20" fmla="*/ 0 w 69"/>
                <a:gd name="T21" fmla="*/ 1 h 110"/>
                <a:gd name="T22" fmla="*/ 0 w 69"/>
                <a:gd name="T23" fmla="*/ 1 h 110"/>
                <a:gd name="T24" fmla="*/ 0 w 69"/>
                <a:gd name="T25" fmla="*/ 1 h 110"/>
                <a:gd name="T26" fmla="*/ 0 w 69"/>
                <a:gd name="T27" fmla="*/ 1 h 110"/>
                <a:gd name="T28" fmla="*/ 0 w 69"/>
                <a:gd name="T29" fmla="*/ 1 h 110"/>
                <a:gd name="T30" fmla="*/ 0 w 69"/>
                <a:gd name="T31" fmla="*/ 1 h 110"/>
                <a:gd name="T32" fmla="*/ 0 w 69"/>
                <a:gd name="T33" fmla="*/ 1 h 110"/>
                <a:gd name="T34" fmla="*/ 0 w 69"/>
                <a:gd name="T35" fmla="*/ 1 h 110"/>
                <a:gd name="T36" fmla="*/ 0 w 69"/>
                <a:gd name="T37" fmla="*/ 1 h 110"/>
                <a:gd name="T38" fmla="*/ 0 w 69"/>
                <a:gd name="T39" fmla="*/ 1 h 110"/>
                <a:gd name="T40" fmla="*/ 0 w 69"/>
                <a:gd name="T41" fmla="*/ 1 h 110"/>
                <a:gd name="T42" fmla="*/ 0 w 69"/>
                <a:gd name="T43" fmla="*/ 1 h 110"/>
                <a:gd name="T44" fmla="*/ 0 w 69"/>
                <a:gd name="T45" fmla="*/ 1 h 110"/>
                <a:gd name="T46" fmla="*/ 0 w 69"/>
                <a:gd name="T47" fmla="*/ 1 h 110"/>
                <a:gd name="T48" fmla="*/ 0 w 69"/>
                <a:gd name="T49" fmla="*/ 1 h 110"/>
                <a:gd name="T50" fmla="*/ 0 w 69"/>
                <a:gd name="T51" fmla="*/ 1 h 110"/>
                <a:gd name="T52" fmla="*/ 0 w 69"/>
                <a:gd name="T53" fmla="*/ 1 h 110"/>
                <a:gd name="T54" fmla="*/ 0 w 69"/>
                <a:gd name="T55" fmla="*/ 1 h 110"/>
                <a:gd name="T56" fmla="*/ 0 w 69"/>
                <a:gd name="T57" fmla="*/ 1 h 110"/>
                <a:gd name="T58" fmla="*/ 0 w 69"/>
                <a:gd name="T59" fmla="*/ 1 h 110"/>
                <a:gd name="T60" fmla="*/ 0 w 69"/>
                <a:gd name="T61" fmla="*/ 1 h 110"/>
                <a:gd name="T62" fmla="*/ 0 w 69"/>
                <a:gd name="T63" fmla="*/ 1 h 110"/>
                <a:gd name="T64" fmla="*/ 0 w 69"/>
                <a:gd name="T65" fmla="*/ 1 h 110"/>
                <a:gd name="T66" fmla="*/ 0 w 69"/>
                <a:gd name="T67" fmla="*/ 1 h 110"/>
                <a:gd name="T68" fmla="*/ 0 w 69"/>
                <a:gd name="T69" fmla="*/ 1 h 110"/>
                <a:gd name="T70" fmla="*/ 0 w 69"/>
                <a:gd name="T71" fmla="*/ 1 h 110"/>
                <a:gd name="T72" fmla="*/ 0 w 69"/>
                <a:gd name="T73" fmla="*/ 1 h 110"/>
                <a:gd name="T74" fmla="*/ 0 w 69"/>
                <a:gd name="T75" fmla="*/ 0 h 110"/>
                <a:gd name="T76" fmla="*/ 0 w 69"/>
                <a:gd name="T77" fmla="*/ 0 h 110"/>
                <a:gd name="T78" fmla="*/ 0 w 69"/>
                <a:gd name="T79" fmla="*/ 0 h 110"/>
                <a:gd name="T80" fmla="*/ 0 w 69"/>
                <a:gd name="T81" fmla="*/ 0 h 110"/>
                <a:gd name="T82" fmla="*/ 0 w 69"/>
                <a:gd name="T83" fmla="*/ 1 h 110"/>
                <a:gd name="T84" fmla="*/ 0 w 69"/>
                <a:gd name="T85" fmla="*/ 1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" h="110">
                  <a:moveTo>
                    <a:pt x="25" y="4"/>
                  </a:moveTo>
                  <a:lnTo>
                    <a:pt x="21" y="8"/>
                  </a:lnTo>
                  <a:lnTo>
                    <a:pt x="15" y="13"/>
                  </a:lnTo>
                  <a:lnTo>
                    <a:pt x="11" y="19"/>
                  </a:lnTo>
                  <a:lnTo>
                    <a:pt x="7" y="26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2" y="78"/>
                  </a:lnTo>
                  <a:lnTo>
                    <a:pt x="4" y="86"/>
                  </a:lnTo>
                  <a:lnTo>
                    <a:pt x="7" y="94"/>
                  </a:lnTo>
                  <a:lnTo>
                    <a:pt x="13" y="101"/>
                  </a:lnTo>
                  <a:lnTo>
                    <a:pt x="14" y="103"/>
                  </a:lnTo>
                  <a:lnTo>
                    <a:pt x="15" y="104"/>
                  </a:lnTo>
                  <a:lnTo>
                    <a:pt x="19" y="107"/>
                  </a:lnTo>
                  <a:lnTo>
                    <a:pt x="24" y="108"/>
                  </a:lnTo>
                  <a:lnTo>
                    <a:pt x="28" y="110"/>
                  </a:lnTo>
                  <a:lnTo>
                    <a:pt x="30" y="110"/>
                  </a:lnTo>
                  <a:lnTo>
                    <a:pt x="35" y="108"/>
                  </a:lnTo>
                  <a:lnTo>
                    <a:pt x="39" y="107"/>
                  </a:lnTo>
                  <a:lnTo>
                    <a:pt x="43" y="105"/>
                  </a:lnTo>
                  <a:lnTo>
                    <a:pt x="48" y="101"/>
                  </a:lnTo>
                  <a:lnTo>
                    <a:pt x="52" y="97"/>
                  </a:lnTo>
                  <a:lnTo>
                    <a:pt x="57" y="90"/>
                  </a:lnTo>
                  <a:lnTo>
                    <a:pt x="61" y="83"/>
                  </a:lnTo>
                  <a:lnTo>
                    <a:pt x="65" y="74"/>
                  </a:lnTo>
                  <a:lnTo>
                    <a:pt x="66" y="68"/>
                  </a:lnTo>
                  <a:lnTo>
                    <a:pt x="68" y="63"/>
                  </a:lnTo>
                  <a:lnTo>
                    <a:pt x="69" y="52"/>
                  </a:lnTo>
                  <a:lnTo>
                    <a:pt x="69" y="41"/>
                  </a:lnTo>
                  <a:lnTo>
                    <a:pt x="68" y="31"/>
                  </a:lnTo>
                  <a:lnTo>
                    <a:pt x="65" y="22"/>
                  </a:lnTo>
                  <a:lnTo>
                    <a:pt x="61" y="15"/>
                  </a:lnTo>
                  <a:lnTo>
                    <a:pt x="57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79" name="Freeform 1541"/>
            <p:cNvSpPr>
              <a:spLocks/>
            </p:cNvSpPr>
            <p:nvPr userDrawn="1"/>
          </p:nvSpPr>
          <p:spPr bwMode="auto">
            <a:xfrm>
              <a:off x="3161" y="1622"/>
              <a:ext cx="28" cy="48"/>
            </a:xfrm>
            <a:custGeom>
              <a:avLst/>
              <a:gdLst>
                <a:gd name="T0" fmla="*/ 1 w 56"/>
                <a:gd name="T1" fmla="*/ 1 h 96"/>
                <a:gd name="T2" fmla="*/ 1 w 56"/>
                <a:gd name="T3" fmla="*/ 1 h 96"/>
                <a:gd name="T4" fmla="*/ 1 w 56"/>
                <a:gd name="T5" fmla="*/ 1 h 96"/>
                <a:gd name="T6" fmla="*/ 1 w 56"/>
                <a:gd name="T7" fmla="*/ 1 h 96"/>
                <a:gd name="T8" fmla="*/ 1 w 56"/>
                <a:gd name="T9" fmla="*/ 1 h 96"/>
                <a:gd name="T10" fmla="*/ 1 w 56"/>
                <a:gd name="T11" fmla="*/ 1 h 96"/>
                <a:gd name="T12" fmla="*/ 1 w 56"/>
                <a:gd name="T13" fmla="*/ 1 h 96"/>
                <a:gd name="T14" fmla="*/ 0 w 56"/>
                <a:gd name="T15" fmla="*/ 1 h 96"/>
                <a:gd name="T16" fmla="*/ 0 w 56"/>
                <a:gd name="T17" fmla="*/ 1 h 96"/>
                <a:gd name="T18" fmla="*/ 0 w 56"/>
                <a:gd name="T19" fmla="*/ 1 h 96"/>
                <a:gd name="T20" fmla="*/ 1 w 56"/>
                <a:gd name="T21" fmla="*/ 1 h 96"/>
                <a:gd name="T22" fmla="*/ 1 w 56"/>
                <a:gd name="T23" fmla="*/ 1 h 96"/>
                <a:gd name="T24" fmla="*/ 1 w 56"/>
                <a:gd name="T25" fmla="*/ 1 h 96"/>
                <a:gd name="T26" fmla="*/ 1 w 56"/>
                <a:gd name="T27" fmla="*/ 1 h 96"/>
                <a:gd name="T28" fmla="*/ 1 w 56"/>
                <a:gd name="T29" fmla="*/ 1 h 96"/>
                <a:gd name="T30" fmla="*/ 1 w 56"/>
                <a:gd name="T31" fmla="*/ 1 h 96"/>
                <a:gd name="T32" fmla="*/ 1 w 56"/>
                <a:gd name="T33" fmla="*/ 1 h 96"/>
                <a:gd name="T34" fmla="*/ 1 w 56"/>
                <a:gd name="T35" fmla="*/ 1 h 96"/>
                <a:gd name="T36" fmla="*/ 1 w 56"/>
                <a:gd name="T37" fmla="*/ 1 h 96"/>
                <a:gd name="T38" fmla="*/ 1 w 56"/>
                <a:gd name="T39" fmla="*/ 1 h 96"/>
                <a:gd name="T40" fmla="*/ 1 w 56"/>
                <a:gd name="T41" fmla="*/ 1 h 96"/>
                <a:gd name="T42" fmla="*/ 1 w 56"/>
                <a:gd name="T43" fmla="*/ 1 h 96"/>
                <a:gd name="T44" fmla="*/ 1 w 56"/>
                <a:gd name="T45" fmla="*/ 1 h 96"/>
                <a:gd name="T46" fmla="*/ 1 w 56"/>
                <a:gd name="T47" fmla="*/ 1 h 96"/>
                <a:gd name="T48" fmla="*/ 1 w 56"/>
                <a:gd name="T49" fmla="*/ 1 h 96"/>
                <a:gd name="T50" fmla="*/ 1 w 56"/>
                <a:gd name="T51" fmla="*/ 1 h 96"/>
                <a:gd name="T52" fmla="*/ 1 w 56"/>
                <a:gd name="T53" fmla="*/ 1 h 96"/>
                <a:gd name="T54" fmla="*/ 1 w 56"/>
                <a:gd name="T55" fmla="*/ 1 h 96"/>
                <a:gd name="T56" fmla="*/ 1 w 56"/>
                <a:gd name="T57" fmla="*/ 1 h 96"/>
                <a:gd name="T58" fmla="*/ 1 w 56"/>
                <a:gd name="T59" fmla="*/ 1 h 96"/>
                <a:gd name="T60" fmla="*/ 1 w 56"/>
                <a:gd name="T61" fmla="*/ 1 h 96"/>
                <a:gd name="T62" fmla="*/ 1 w 56"/>
                <a:gd name="T63" fmla="*/ 1 h 96"/>
                <a:gd name="T64" fmla="*/ 1 w 56"/>
                <a:gd name="T65" fmla="*/ 1 h 96"/>
                <a:gd name="T66" fmla="*/ 1 w 56"/>
                <a:gd name="T67" fmla="*/ 1 h 96"/>
                <a:gd name="T68" fmla="*/ 1 w 56"/>
                <a:gd name="T69" fmla="*/ 1 h 96"/>
                <a:gd name="T70" fmla="*/ 1 w 56"/>
                <a:gd name="T71" fmla="*/ 1 h 96"/>
                <a:gd name="T72" fmla="*/ 1 w 56"/>
                <a:gd name="T73" fmla="*/ 1 h 96"/>
                <a:gd name="T74" fmla="*/ 1 w 56"/>
                <a:gd name="T75" fmla="*/ 1 h 96"/>
                <a:gd name="T76" fmla="*/ 1 w 56"/>
                <a:gd name="T77" fmla="*/ 0 h 96"/>
                <a:gd name="T78" fmla="*/ 1 w 56"/>
                <a:gd name="T79" fmla="*/ 1 h 96"/>
                <a:gd name="T80" fmla="*/ 1 w 56"/>
                <a:gd name="T81" fmla="*/ 1 h 96"/>
                <a:gd name="T82" fmla="*/ 1 w 56"/>
                <a:gd name="T83" fmla="*/ 1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" h="96">
                  <a:moveTo>
                    <a:pt x="19" y="3"/>
                  </a:moveTo>
                  <a:lnTo>
                    <a:pt x="15" y="5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5" y="20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1" y="66"/>
                  </a:lnTo>
                  <a:lnTo>
                    <a:pt x="2" y="74"/>
                  </a:lnTo>
                  <a:lnTo>
                    <a:pt x="6" y="81"/>
                  </a:lnTo>
                  <a:lnTo>
                    <a:pt x="11" y="88"/>
                  </a:lnTo>
                  <a:lnTo>
                    <a:pt x="13" y="91"/>
                  </a:lnTo>
                  <a:lnTo>
                    <a:pt x="16" y="93"/>
                  </a:lnTo>
                  <a:lnTo>
                    <a:pt x="19" y="95"/>
                  </a:lnTo>
                  <a:lnTo>
                    <a:pt x="22" y="96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3" y="96"/>
                  </a:lnTo>
                  <a:lnTo>
                    <a:pt x="35" y="95"/>
                  </a:lnTo>
                  <a:lnTo>
                    <a:pt x="39" y="92"/>
                  </a:lnTo>
                  <a:lnTo>
                    <a:pt x="44" y="88"/>
                  </a:lnTo>
                  <a:lnTo>
                    <a:pt x="46" y="82"/>
                  </a:lnTo>
                  <a:lnTo>
                    <a:pt x="49" y="77"/>
                  </a:lnTo>
                  <a:lnTo>
                    <a:pt x="53" y="69"/>
                  </a:lnTo>
                  <a:lnTo>
                    <a:pt x="55" y="59"/>
                  </a:lnTo>
                  <a:lnTo>
                    <a:pt x="56" y="49"/>
                  </a:lnTo>
                  <a:lnTo>
                    <a:pt x="56" y="41"/>
                  </a:lnTo>
                  <a:lnTo>
                    <a:pt x="55" y="31"/>
                  </a:lnTo>
                  <a:lnTo>
                    <a:pt x="52" y="23"/>
                  </a:lnTo>
                  <a:lnTo>
                    <a:pt x="49" y="15"/>
                  </a:lnTo>
                  <a:lnTo>
                    <a:pt x="45" y="9"/>
                  </a:lnTo>
                  <a:lnTo>
                    <a:pt x="42" y="5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0" name="Freeform 1542"/>
            <p:cNvSpPr>
              <a:spLocks/>
            </p:cNvSpPr>
            <p:nvPr userDrawn="1"/>
          </p:nvSpPr>
          <p:spPr bwMode="auto">
            <a:xfrm>
              <a:off x="3076" y="1817"/>
              <a:ext cx="26" cy="46"/>
            </a:xfrm>
            <a:custGeom>
              <a:avLst/>
              <a:gdLst>
                <a:gd name="T0" fmla="*/ 0 w 53"/>
                <a:gd name="T1" fmla="*/ 1 h 91"/>
                <a:gd name="T2" fmla="*/ 0 w 53"/>
                <a:gd name="T3" fmla="*/ 1 h 91"/>
                <a:gd name="T4" fmla="*/ 0 w 53"/>
                <a:gd name="T5" fmla="*/ 1 h 91"/>
                <a:gd name="T6" fmla="*/ 0 w 53"/>
                <a:gd name="T7" fmla="*/ 1 h 91"/>
                <a:gd name="T8" fmla="*/ 0 w 53"/>
                <a:gd name="T9" fmla="*/ 1 h 91"/>
                <a:gd name="T10" fmla="*/ 0 w 53"/>
                <a:gd name="T11" fmla="*/ 1 h 91"/>
                <a:gd name="T12" fmla="*/ 0 w 53"/>
                <a:gd name="T13" fmla="*/ 1 h 91"/>
                <a:gd name="T14" fmla="*/ 0 w 53"/>
                <a:gd name="T15" fmla="*/ 1 h 91"/>
                <a:gd name="T16" fmla="*/ 0 w 53"/>
                <a:gd name="T17" fmla="*/ 1 h 91"/>
                <a:gd name="T18" fmla="*/ 0 w 53"/>
                <a:gd name="T19" fmla="*/ 1 h 91"/>
                <a:gd name="T20" fmla="*/ 0 w 53"/>
                <a:gd name="T21" fmla="*/ 1 h 91"/>
                <a:gd name="T22" fmla="*/ 0 w 53"/>
                <a:gd name="T23" fmla="*/ 1 h 91"/>
                <a:gd name="T24" fmla="*/ 0 w 53"/>
                <a:gd name="T25" fmla="*/ 1 h 91"/>
                <a:gd name="T26" fmla="*/ 0 w 53"/>
                <a:gd name="T27" fmla="*/ 1 h 91"/>
                <a:gd name="T28" fmla="*/ 0 w 53"/>
                <a:gd name="T29" fmla="*/ 1 h 91"/>
                <a:gd name="T30" fmla="*/ 0 w 53"/>
                <a:gd name="T31" fmla="*/ 1 h 91"/>
                <a:gd name="T32" fmla="*/ 0 w 53"/>
                <a:gd name="T33" fmla="*/ 1 h 91"/>
                <a:gd name="T34" fmla="*/ 0 w 53"/>
                <a:gd name="T35" fmla="*/ 1 h 91"/>
                <a:gd name="T36" fmla="*/ 0 w 53"/>
                <a:gd name="T37" fmla="*/ 1 h 91"/>
                <a:gd name="T38" fmla="*/ 0 w 53"/>
                <a:gd name="T39" fmla="*/ 1 h 91"/>
                <a:gd name="T40" fmla="*/ 0 w 53"/>
                <a:gd name="T41" fmla="*/ 1 h 91"/>
                <a:gd name="T42" fmla="*/ 0 w 53"/>
                <a:gd name="T43" fmla="*/ 1 h 91"/>
                <a:gd name="T44" fmla="*/ 0 w 53"/>
                <a:gd name="T45" fmla="*/ 1 h 91"/>
                <a:gd name="T46" fmla="*/ 0 w 53"/>
                <a:gd name="T47" fmla="*/ 1 h 91"/>
                <a:gd name="T48" fmla="*/ 0 w 53"/>
                <a:gd name="T49" fmla="*/ 1 h 91"/>
                <a:gd name="T50" fmla="*/ 0 w 53"/>
                <a:gd name="T51" fmla="*/ 1 h 91"/>
                <a:gd name="T52" fmla="*/ 0 w 53"/>
                <a:gd name="T53" fmla="*/ 1 h 91"/>
                <a:gd name="T54" fmla="*/ 0 w 53"/>
                <a:gd name="T55" fmla="*/ 1 h 91"/>
                <a:gd name="T56" fmla="*/ 0 w 53"/>
                <a:gd name="T57" fmla="*/ 1 h 91"/>
                <a:gd name="T58" fmla="*/ 0 w 53"/>
                <a:gd name="T59" fmla="*/ 1 h 91"/>
                <a:gd name="T60" fmla="*/ 0 w 53"/>
                <a:gd name="T61" fmla="*/ 1 h 91"/>
                <a:gd name="T62" fmla="*/ 0 w 53"/>
                <a:gd name="T63" fmla="*/ 1 h 91"/>
                <a:gd name="T64" fmla="*/ 0 w 53"/>
                <a:gd name="T65" fmla="*/ 1 h 91"/>
                <a:gd name="T66" fmla="*/ 0 w 53"/>
                <a:gd name="T67" fmla="*/ 1 h 91"/>
                <a:gd name="T68" fmla="*/ 0 w 53"/>
                <a:gd name="T69" fmla="*/ 1 h 91"/>
                <a:gd name="T70" fmla="*/ 0 w 53"/>
                <a:gd name="T71" fmla="*/ 1 h 91"/>
                <a:gd name="T72" fmla="*/ 0 w 53"/>
                <a:gd name="T73" fmla="*/ 1 h 91"/>
                <a:gd name="T74" fmla="*/ 0 w 53"/>
                <a:gd name="T75" fmla="*/ 1 h 91"/>
                <a:gd name="T76" fmla="*/ 0 w 53"/>
                <a:gd name="T77" fmla="*/ 0 h 91"/>
                <a:gd name="T78" fmla="*/ 0 w 53"/>
                <a:gd name="T79" fmla="*/ 0 h 91"/>
                <a:gd name="T80" fmla="*/ 0 w 53"/>
                <a:gd name="T81" fmla="*/ 1 h 91"/>
                <a:gd name="T82" fmla="*/ 0 w 53"/>
                <a:gd name="T83" fmla="*/ 1 h 9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3" h="91">
                  <a:moveTo>
                    <a:pt x="18" y="3"/>
                  </a:moveTo>
                  <a:lnTo>
                    <a:pt x="16" y="4"/>
                  </a:lnTo>
                  <a:lnTo>
                    <a:pt x="11" y="9"/>
                  </a:lnTo>
                  <a:lnTo>
                    <a:pt x="9" y="13"/>
                  </a:lnTo>
                  <a:lnTo>
                    <a:pt x="6" y="18"/>
                  </a:lnTo>
                  <a:lnTo>
                    <a:pt x="3" y="26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6" y="72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6" y="87"/>
                  </a:lnTo>
                  <a:lnTo>
                    <a:pt x="20" y="90"/>
                  </a:lnTo>
                  <a:lnTo>
                    <a:pt x="22" y="90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0"/>
                  </a:lnTo>
                  <a:lnTo>
                    <a:pt x="38" y="87"/>
                  </a:lnTo>
                  <a:lnTo>
                    <a:pt x="42" y="84"/>
                  </a:lnTo>
                  <a:lnTo>
                    <a:pt x="44" y="79"/>
                  </a:lnTo>
                  <a:lnTo>
                    <a:pt x="47" y="75"/>
                  </a:lnTo>
                  <a:lnTo>
                    <a:pt x="50" y="66"/>
                  </a:lnTo>
                  <a:lnTo>
                    <a:pt x="51" y="58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1" y="32"/>
                  </a:lnTo>
                  <a:lnTo>
                    <a:pt x="49" y="24"/>
                  </a:lnTo>
                  <a:lnTo>
                    <a:pt x="47" y="20"/>
                  </a:lnTo>
                  <a:lnTo>
                    <a:pt x="46" y="17"/>
                  </a:lnTo>
                  <a:lnTo>
                    <a:pt x="42" y="10"/>
                  </a:lnTo>
                  <a:lnTo>
                    <a:pt x="39" y="7"/>
                  </a:lnTo>
                  <a:lnTo>
                    <a:pt x="36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1" name="Freeform 1543"/>
            <p:cNvSpPr>
              <a:spLocks/>
            </p:cNvSpPr>
            <p:nvPr userDrawn="1"/>
          </p:nvSpPr>
          <p:spPr bwMode="auto">
            <a:xfrm>
              <a:off x="3254" y="1406"/>
              <a:ext cx="31" cy="52"/>
            </a:xfrm>
            <a:custGeom>
              <a:avLst/>
              <a:gdLst>
                <a:gd name="T0" fmla="*/ 1 w 62"/>
                <a:gd name="T1" fmla="*/ 1 h 103"/>
                <a:gd name="T2" fmla="*/ 1 w 62"/>
                <a:gd name="T3" fmla="*/ 1 h 103"/>
                <a:gd name="T4" fmla="*/ 1 w 62"/>
                <a:gd name="T5" fmla="*/ 1 h 103"/>
                <a:gd name="T6" fmla="*/ 1 w 62"/>
                <a:gd name="T7" fmla="*/ 1 h 103"/>
                <a:gd name="T8" fmla="*/ 1 w 62"/>
                <a:gd name="T9" fmla="*/ 1 h 103"/>
                <a:gd name="T10" fmla="*/ 1 w 62"/>
                <a:gd name="T11" fmla="*/ 1 h 103"/>
                <a:gd name="T12" fmla="*/ 1 w 62"/>
                <a:gd name="T13" fmla="*/ 1 h 103"/>
                <a:gd name="T14" fmla="*/ 0 w 62"/>
                <a:gd name="T15" fmla="*/ 1 h 103"/>
                <a:gd name="T16" fmla="*/ 0 w 62"/>
                <a:gd name="T17" fmla="*/ 1 h 103"/>
                <a:gd name="T18" fmla="*/ 1 w 62"/>
                <a:gd name="T19" fmla="*/ 1 h 103"/>
                <a:gd name="T20" fmla="*/ 1 w 62"/>
                <a:gd name="T21" fmla="*/ 1 h 103"/>
                <a:gd name="T22" fmla="*/ 1 w 62"/>
                <a:gd name="T23" fmla="*/ 1 h 103"/>
                <a:gd name="T24" fmla="*/ 1 w 62"/>
                <a:gd name="T25" fmla="*/ 1 h 103"/>
                <a:gd name="T26" fmla="*/ 1 w 62"/>
                <a:gd name="T27" fmla="*/ 1 h 103"/>
                <a:gd name="T28" fmla="*/ 1 w 62"/>
                <a:gd name="T29" fmla="*/ 1 h 103"/>
                <a:gd name="T30" fmla="*/ 1 w 62"/>
                <a:gd name="T31" fmla="*/ 1 h 103"/>
                <a:gd name="T32" fmla="*/ 1 w 62"/>
                <a:gd name="T33" fmla="*/ 1 h 103"/>
                <a:gd name="T34" fmla="*/ 1 w 62"/>
                <a:gd name="T35" fmla="*/ 1 h 103"/>
                <a:gd name="T36" fmla="*/ 1 w 62"/>
                <a:gd name="T37" fmla="*/ 1 h 103"/>
                <a:gd name="T38" fmla="*/ 1 w 62"/>
                <a:gd name="T39" fmla="*/ 1 h 103"/>
                <a:gd name="T40" fmla="*/ 1 w 62"/>
                <a:gd name="T41" fmla="*/ 1 h 103"/>
                <a:gd name="T42" fmla="*/ 1 w 62"/>
                <a:gd name="T43" fmla="*/ 1 h 103"/>
                <a:gd name="T44" fmla="*/ 1 w 62"/>
                <a:gd name="T45" fmla="*/ 1 h 103"/>
                <a:gd name="T46" fmla="*/ 1 w 62"/>
                <a:gd name="T47" fmla="*/ 1 h 103"/>
                <a:gd name="T48" fmla="*/ 1 w 62"/>
                <a:gd name="T49" fmla="*/ 1 h 103"/>
                <a:gd name="T50" fmla="*/ 1 w 62"/>
                <a:gd name="T51" fmla="*/ 1 h 103"/>
                <a:gd name="T52" fmla="*/ 1 w 62"/>
                <a:gd name="T53" fmla="*/ 1 h 103"/>
                <a:gd name="T54" fmla="*/ 1 w 62"/>
                <a:gd name="T55" fmla="*/ 1 h 103"/>
                <a:gd name="T56" fmla="*/ 1 w 62"/>
                <a:gd name="T57" fmla="*/ 1 h 103"/>
                <a:gd name="T58" fmla="*/ 1 w 62"/>
                <a:gd name="T59" fmla="*/ 1 h 103"/>
                <a:gd name="T60" fmla="*/ 1 w 62"/>
                <a:gd name="T61" fmla="*/ 1 h 103"/>
                <a:gd name="T62" fmla="*/ 1 w 62"/>
                <a:gd name="T63" fmla="*/ 1 h 103"/>
                <a:gd name="T64" fmla="*/ 1 w 62"/>
                <a:gd name="T65" fmla="*/ 1 h 103"/>
                <a:gd name="T66" fmla="*/ 1 w 62"/>
                <a:gd name="T67" fmla="*/ 1 h 103"/>
                <a:gd name="T68" fmla="*/ 1 w 62"/>
                <a:gd name="T69" fmla="*/ 1 h 103"/>
                <a:gd name="T70" fmla="*/ 1 w 62"/>
                <a:gd name="T71" fmla="*/ 1 h 103"/>
                <a:gd name="T72" fmla="*/ 1 w 62"/>
                <a:gd name="T73" fmla="*/ 1 h 103"/>
                <a:gd name="T74" fmla="*/ 1 w 62"/>
                <a:gd name="T75" fmla="*/ 0 h 103"/>
                <a:gd name="T76" fmla="*/ 1 w 62"/>
                <a:gd name="T77" fmla="*/ 0 h 103"/>
                <a:gd name="T78" fmla="*/ 1 w 62"/>
                <a:gd name="T79" fmla="*/ 0 h 103"/>
                <a:gd name="T80" fmla="*/ 1 w 62"/>
                <a:gd name="T81" fmla="*/ 1 h 1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" h="103">
                  <a:moveTo>
                    <a:pt x="24" y="4"/>
                  </a:moveTo>
                  <a:lnTo>
                    <a:pt x="18" y="7"/>
                  </a:lnTo>
                  <a:lnTo>
                    <a:pt x="14" y="11"/>
                  </a:lnTo>
                  <a:lnTo>
                    <a:pt x="11" y="18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4" y="81"/>
                  </a:lnTo>
                  <a:lnTo>
                    <a:pt x="6" y="85"/>
                  </a:lnTo>
                  <a:lnTo>
                    <a:pt x="9" y="88"/>
                  </a:lnTo>
                  <a:lnTo>
                    <a:pt x="13" y="95"/>
                  </a:lnTo>
                  <a:lnTo>
                    <a:pt x="15" y="98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5" y="103"/>
                  </a:lnTo>
                  <a:lnTo>
                    <a:pt x="29" y="103"/>
                  </a:lnTo>
                  <a:lnTo>
                    <a:pt x="33" y="103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8" y="92"/>
                  </a:lnTo>
                  <a:lnTo>
                    <a:pt x="53" y="87"/>
                  </a:lnTo>
                  <a:lnTo>
                    <a:pt x="55" y="80"/>
                  </a:lnTo>
                  <a:lnTo>
                    <a:pt x="59" y="70"/>
                  </a:lnTo>
                  <a:lnTo>
                    <a:pt x="61" y="65"/>
                  </a:lnTo>
                  <a:lnTo>
                    <a:pt x="61" y="61"/>
                  </a:lnTo>
                  <a:lnTo>
                    <a:pt x="62" y="51"/>
                  </a:lnTo>
                  <a:lnTo>
                    <a:pt x="62" y="40"/>
                  </a:lnTo>
                  <a:lnTo>
                    <a:pt x="61" y="30"/>
                  </a:lnTo>
                  <a:lnTo>
                    <a:pt x="59" y="22"/>
                  </a:lnTo>
                  <a:lnTo>
                    <a:pt x="55" y="14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2" name="Freeform 1544"/>
            <p:cNvSpPr>
              <a:spLocks/>
            </p:cNvSpPr>
            <p:nvPr userDrawn="1"/>
          </p:nvSpPr>
          <p:spPr bwMode="auto">
            <a:xfrm>
              <a:off x="3190" y="1552"/>
              <a:ext cx="30" cy="50"/>
            </a:xfrm>
            <a:custGeom>
              <a:avLst/>
              <a:gdLst>
                <a:gd name="T0" fmla="*/ 1 w 59"/>
                <a:gd name="T1" fmla="*/ 1 h 99"/>
                <a:gd name="T2" fmla="*/ 1 w 59"/>
                <a:gd name="T3" fmla="*/ 1 h 99"/>
                <a:gd name="T4" fmla="*/ 1 w 59"/>
                <a:gd name="T5" fmla="*/ 1 h 99"/>
                <a:gd name="T6" fmla="*/ 1 w 59"/>
                <a:gd name="T7" fmla="*/ 1 h 99"/>
                <a:gd name="T8" fmla="*/ 1 w 59"/>
                <a:gd name="T9" fmla="*/ 1 h 99"/>
                <a:gd name="T10" fmla="*/ 1 w 59"/>
                <a:gd name="T11" fmla="*/ 1 h 99"/>
                <a:gd name="T12" fmla="*/ 1 w 59"/>
                <a:gd name="T13" fmla="*/ 1 h 99"/>
                <a:gd name="T14" fmla="*/ 0 w 59"/>
                <a:gd name="T15" fmla="*/ 1 h 99"/>
                <a:gd name="T16" fmla="*/ 0 w 59"/>
                <a:gd name="T17" fmla="*/ 1 h 99"/>
                <a:gd name="T18" fmla="*/ 1 w 59"/>
                <a:gd name="T19" fmla="*/ 1 h 99"/>
                <a:gd name="T20" fmla="*/ 1 w 59"/>
                <a:gd name="T21" fmla="*/ 1 h 99"/>
                <a:gd name="T22" fmla="*/ 1 w 59"/>
                <a:gd name="T23" fmla="*/ 1 h 99"/>
                <a:gd name="T24" fmla="*/ 1 w 59"/>
                <a:gd name="T25" fmla="*/ 1 h 99"/>
                <a:gd name="T26" fmla="*/ 1 w 59"/>
                <a:gd name="T27" fmla="*/ 1 h 99"/>
                <a:gd name="T28" fmla="*/ 1 w 59"/>
                <a:gd name="T29" fmla="*/ 1 h 99"/>
                <a:gd name="T30" fmla="*/ 1 w 59"/>
                <a:gd name="T31" fmla="*/ 1 h 99"/>
                <a:gd name="T32" fmla="*/ 1 w 59"/>
                <a:gd name="T33" fmla="*/ 1 h 99"/>
                <a:gd name="T34" fmla="*/ 1 w 59"/>
                <a:gd name="T35" fmla="*/ 1 h 99"/>
                <a:gd name="T36" fmla="*/ 1 w 59"/>
                <a:gd name="T37" fmla="*/ 1 h 99"/>
                <a:gd name="T38" fmla="*/ 1 w 59"/>
                <a:gd name="T39" fmla="*/ 1 h 99"/>
                <a:gd name="T40" fmla="*/ 1 w 59"/>
                <a:gd name="T41" fmla="*/ 1 h 99"/>
                <a:gd name="T42" fmla="*/ 1 w 59"/>
                <a:gd name="T43" fmla="*/ 1 h 99"/>
                <a:gd name="T44" fmla="*/ 1 w 59"/>
                <a:gd name="T45" fmla="*/ 1 h 99"/>
                <a:gd name="T46" fmla="*/ 1 w 59"/>
                <a:gd name="T47" fmla="*/ 1 h 99"/>
                <a:gd name="T48" fmla="*/ 1 w 59"/>
                <a:gd name="T49" fmla="*/ 1 h 99"/>
                <a:gd name="T50" fmla="*/ 1 w 59"/>
                <a:gd name="T51" fmla="*/ 1 h 99"/>
                <a:gd name="T52" fmla="*/ 1 w 59"/>
                <a:gd name="T53" fmla="*/ 1 h 99"/>
                <a:gd name="T54" fmla="*/ 1 w 59"/>
                <a:gd name="T55" fmla="*/ 1 h 99"/>
                <a:gd name="T56" fmla="*/ 1 w 59"/>
                <a:gd name="T57" fmla="*/ 1 h 99"/>
                <a:gd name="T58" fmla="*/ 1 w 59"/>
                <a:gd name="T59" fmla="*/ 1 h 99"/>
                <a:gd name="T60" fmla="*/ 1 w 59"/>
                <a:gd name="T61" fmla="*/ 1 h 99"/>
                <a:gd name="T62" fmla="*/ 1 w 59"/>
                <a:gd name="T63" fmla="*/ 1 h 99"/>
                <a:gd name="T64" fmla="*/ 1 w 59"/>
                <a:gd name="T65" fmla="*/ 1 h 99"/>
                <a:gd name="T66" fmla="*/ 1 w 59"/>
                <a:gd name="T67" fmla="*/ 1 h 99"/>
                <a:gd name="T68" fmla="*/ 1 w 59"/>
                <a:gd name="T69" fmla="*/ 1 h 99"/>
                <a:gd name="T70" fmla="*/ 1 w 59"/>
                <a:gd name="T71" fmla="*/ 1 h 99"/>
                <a:gd name="T72" fmla="*/ 1 w 59"/>
                <a:gd name="T73" fmla="*/ 1 h 99"/>
                <a:gd name="T74" fmla="*/ 1 w 59"/>
                <a:gd name="T75" fmla="*/ 1 h 99"/>
                <a:gd name="T76" fmla="*/ 1 w 59"/>
                <a:gd name="T77" fmla="*/ 0 h 99"/>
                <a:gd name="T78" fmla="*/ 1 w 59"/>
                <a:gd name="T79" fmla="*/ 0 h 99"/>
                <a:gd name="T80" fmla="*/ 1 w 59"/>
                <a:gd name="T81" fmla="*/ 1 h 99"/>
                <a:gd name="T82" fmla="*/ 1 w 59"/>
                <a:gd name="T83" fmla="*/ 1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99">
                  <a:moveTo>
                    <a:pt x="22" y="3"/>
                  </a:moveTo>
                  <a:lnTo>
                    <a:pt x="16" y="7"/>
                  </a:lnTo>
                  <a:lnTo>
                    <a:pt x="13" y="11"/>
                  </a:lnTo>
                  <a:lnTo>
                    <a:pt x="9" y="15"/>
                  </a:lnTo>
                  <a:lnTo>
                    <a:pt x="7" y="22"/>
                  </a:lnTo>
                  <a:lnTo>
                    <a:pt x="2" y="30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1" y="67"/>
                  </a:lnTo>
                  <a:lnTo>
                    <a:pt x="4" y="76"/>
                  </a:lnTo>
                  <a:lnTo>
                    <a:pt x="7" y="84"/>
                  </a:lnTo>
                  <a:lnTo>
                    <a:pt x="11" y="91"/>
                  </a:lnTo>
                  <a:lnTo>
                    <a:pt x="15" y="93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3" y="99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4" y="98"/>
                  </a:lnTo>
                  <a:lnTo>
                    <a:pt x="37" y="96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5" y="89"/>
                  </a:lnTo>
                  <a:lnTo>
                    <a:pt x="49" y="84"/>
                  </a:lnTo>
                  <a:lnTo>
                    <a:pt x="52" y="77"/>
                  </a:lnTo>
                  <a:lnTo>
                    <a:pt x="53" y="73"/>
                  </a:lnTo>
                  <a:lnTo>
                    <a:pt x="55" y="69"/>
                  </a:lnTo>
                  <a:lnTo>
                    <a:pt x="58" y="59"/>
                  </a:lnTo>
                  <a:lnTo>
                    <a:pt x="59" y="49"/>
                  </a:lnTo>
                  <a:lnTo>
                    <a:pt x="59" y="40"/>
                  </a:lnTo>
                  <a:lnTo>
                    <a:pt x="58" y="32"/>
                  </a:lnTo>
                  <a:lnTo>
                    <a:pt x="55" y="23"/>
                  </a:lnTo>
                  <a:lnTo>
                    <a:pt x="52" y="15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3" name="Freeform 1545"/>
            <p:cNvSpPr>
              <a:spLocks/>
            </p:cNvSpPr>
            <p:nvPr userDrawn="1"/>
          </p:nvSpPr>
          <p:spPr bwMode="auto">
            <a:xfrm>
              <a:off x="3104" y="1755"/>
              <a:ext cx="26" cy="46"/>
            </a:xfrm>
            <a:custGeom>
              <a:avLst/>
              <a:gdLst>
                <a:gd name="T0" fmla="*/ 0 w 53"/>
                <a:gd name="T1" fmla="*/ 1 h 92"/>
                <a:gd name="T2" fmla="*/ 0 w 53"/>
                <a:gd name="T3" fmla="*/ 1 h 92"/>
                <a:gd name="T4" fmla="*/ 0 w 53"/>
                <a:gd name="T5" fmla="*/ 1 h 92"/>
                <a:gd name="T6" fmla="*/ 0 w 53"/>
                <a:gd name="T7" fmla="*/ 1 h 92"/>
                <a:gd name="T8" fmla="*/ 0 w 53"/>
                <a:gd name="T9" fmla="*/ 1 h 92"/>
                <a:gd name="T10" fmla="*/ 0 w 53"/>
                <a:gd name="T11" fmla="*/ 1 h 92"/>
                <a:gd name="T12" fmla="*/ 0 w 53"/>
                <a:gd name="T13" fmla="*/ 1 h 92"/>
                <a:gd name="T14" fmla="*/ 0 w 53"/>
                <a:gd name="T15" fmla="*/ 1 h 92"/>
                <a:gd name="T16" fmla="*/ 0 w 53"/>
                <a:gd name="T17" fmla="*/ 1 h 92"/>
                <a:gd name="T18" fmla="*/ 0 w 53"/>
                <a:gd name="T19" fmla="*/ 1 h 92"/>
                <a:gd name="T20" fmla="*/ 0 w 53"/>
                <a:gd name="T21" fmla="*/ 1 h 92"/>
                <a:gd name="T22" fmla="*/ 0 w 53"/>
                <a:gd name="T23" fmla="*/ 1 h 92"/>
                <a:gd name="T24" fmla="*/ 0 w 53"/>
                <a:gd name="T25" fmla="*/ 1 h 92"/>
                <a:gd name="T26" fmla="*/ 0 w 53"/>
                <a:gd name="T27" fmla="*/ 1 h 92"/>
                <a:gd name="T28" fmla="*/ 0 w 53"/>
                <a:gd name="T29" fmla="*/ 1 h 92"/>
                <a:gd name="T30" fmla="*/ 0 w 53"/>
                <a:gd name="T31" fmla="*/ 1 h 92"/>
                <a:gd name="T32" fmla="*/ 0 w 53"/>
                <a:gd name="T33" fmla="*/ 1 h 92"/>
                <a:gd name="T34" fmla="*/ 0 w 53"/>
                <a:gd name="T35" fmla="*/ 1 h 92"/>
                <a:gd name="T36" fmla="*/ 0 w 53"/>
                <a:gd name="T37" fmla="*/ 1 h 92"/>
                <a:gd name="T38" fmla="*/ 0 w 53"/>
                <a:gd name="T39" fmla="*/ 1 h 92"/>
                <a:gd name="T40" fmla="*/ 0 w 53"/>
                <a:gd name="T41" fmla="*/ 1 h 92"/>
                <a:gd name="T42" fmla="*/ 0 w 53"/>
                <a:gd name="T43" fmla="*/ 1 h 92"/>
                <a:gd name="T44" fmla="*/ 0 w 53"/>
                <a:gd name="T45" fmla="*/ 1 h 92"/>
                <a:gd name="T46" fmla="*/ 0 w 53"/>
                <a:gd name="T47" fmla="*/ 1 h 92"/>
                <a:gd name="T48" fmla="*/ 0 w 53"/>
                <a:gd name="T49" fmla="*/ 1 h 92"/>
                <a:gd name="T50" fmla="*/ 0 w 53"/>
                <a:gd name="T51" fmla="*/ 1 h 92"/>
                <a:gd name="T52" fmla="*/ 0 w 53"/>
                <a:gd name="T53" fmla="*/ 1 h 92"/>
                <a:gd name="T54" fmla="*/ 0 w 53"/>
                <a:gd name="T55" fmla="*/ 1 h 92"/>
                <a:gd name="T56" fmla="*/ 0 w 53"/>
                <a:gd name="T57" fmla="*/ 1 h 92"/>
                <a:gd name="T58" fmla="*/ 0 w 53"/>
                <a:gd name="T59" fmla="*/ 1 h 92"/>
                <a:gd name="T60" fmla="*/ 0 w 53"/>
                <a:gd name="T61" fmla="*/ 1 h 92"/>
                <a:gd name="T62" fmla="*/ 0 w 53"/>
                <a:gd name="T63" fmla="*/ 1 h 92"/>
                <a:gd name="T64" fmla="*/ 0 w 53"/>
                <a:gd name="T65" fmla="*/ 1 h 92"/>
                <a:gd name="T66" fmla="*/ 0 w 53"/>
                <a:gd name="T67" fmla="*/ 1 h 92"/>
                <a:gd name="T68" fmla="*/ 0 w 53"/>
                <a:gd name="T69" fmla="*/ 1 h 92"/>
                <a:gd name="T70" fmla="*/ 0 w 53"/>
                <a:gd name="T71" fmla="*/ 1 h 92"/>
                <a:gd name="T72" fmla="*/ 0 w 53"/>
                <a:gd name="T73" fmla="*/ 0 h 92"/>
                <a:gd name="T74" fmla="*/ 0 w 53"/>
                <a:gd name="T75" fmla="*/ 0 h 92"/>
                <a:gd name="T76" fmla="*/ 0 w 53"/>
                <a:gd name="T77" fmla="*/ 0 h 92"/>
                <a:gd name="T78" fmla="*/ 0 w 53"/>
                <a:gd name="T79" fmla="*/ 1 h 9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" h="92">
                  <a:moveTo>
                    <a:pt x="18" y="2"/>
                  </a:moveTo>
                  <a:lnTo>
                    <a:pt x="16" y="4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6" y="18"/>
                  </a:lnTo>
                  <a:lnTo>
                    <a:pt x="3" y="26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2" y="61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6" y="76"/>
                  </a:lnTo>
                  <a:lnTo>
                    <a:pt x="10" y="83"/>
                  </a:lnTo>
                  <a:lnTo>
                    <a:pt x="13" y="85"/>
                  </a:lnTo>
                  <a:lnTo>
                    <a:pt x="16" y="88"/>
                  </a:lnTo>
                  <a:lnTo>
                    <a:pt x="22" y="91"/>
                  </a:lnTo>
                  <a:lnTo>
                    <a:pt x="25" y="92"/>
                  </a:lnTo>
                  <a:lnTo>
                    <a:pt x="28" y="92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8" y="88"/>
                  </a:lnTo>
                  <a:lnTo>
                    <a:pt x="42" y="84"/>
                  </a:lnTo>
                  <a:lnTo>
                    <a:pt x="44" y="80"/>
                  </a:lnTo>
                  <a:lnTo>
                    <a:pt x="47" y="74"/>
                  </a:lnTo>
                  <a:lnTo>
                    <a:pt x="50" y="66"/>
                  </a:lnTo>
                  <a:lnTo>
                    <a:pt x="53" y="58"/>
                  </a:lnTo>
                  <a:lnTo>
                    <a:pt x="53" y="48"/>
                  </a:lnTo>
                  <a:lnTo>
                    <a:pt x="53" y="40"/>
                  </a:lnTo>
                  <a:lnTo>
                    <a:pt x="51" y="32"/>
                  </a:lnTo>
                  <a:lnTo>
                    <a:pt x="50" y="24"/>
                  </a:lnTo>
                  <a:lnTo>
                    <a:pt x="47" y="15"/>
                  </a:lnTo>
                  <a:lnTo>
                    <a:pt x="44" y="13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8" y="3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4" name="Freeform 1546"/>
            <p:cNvSpPr>
              <a:spLocks/>
            </p:cNvSpPr>
            <p:nvPr userDrawn="1"/>
          </p:nvSpPr>
          <p:spPr bwMode="auto">
            <a:xfrm>
              <a:off x="3222" y="1480"/>
              <a:ext cx="30" cy="51"/>
            </a:xfrm>
            <a:custGeom>
              <a:avLst/>
              <a:gdLst>
                <a:gd name="T0" fmla="*/ 1 w 59"/>
                <a:gd name="T1" fmla="*/ 1 h 101"/>
                <a:gd name="T2" fmla="*/ 1 w 59"/>
                <a:gd name="T3" fmla="*/ 1 h 101"/>
                <a:gd name="T4" fmla="*/ 1 w 59"/>
                <a:gd name="T5" fmla="*/ 1 h 101"/>
                <a:gd name="T6" fmla="*/ 1 w 59"/>
                <a:gd name="T7" fmla="*/ 1 h 101"/>
                <a:gd name="T8" fmla="*/ 1 w 59"/>
                <a:gd name="T9" fmla="*/ 1 h 101"/>
                <a:gd name="T10" fmla="*/ 1 w 59"/>
                <a:gd name="T11" fmla="*/ 1 h 101"/>
                <a:gd name="T12" fmla="*/ 1 w 59"/>
                <a:gd name="T13" fmla="*/ 1 h 101"/>
                <a:gd name="T14" fmla="*/ 1 w 59"/>
                <a:gd name="T15" fmla="*/ 1 h 101"/>
                <a:gd name="T16" fmla="*/ 0 w 59"/>
                <a:gd name="T17" fmla="*/ 1 h 101"/>
                <a:gd name="T18" fmla="*/ 0 w 59"/>
                <a:gd name="T19" fmla="*/ 1 h 101"/>
                <a:gd name="T20" fmla="*/ 0 w 59"/>
                <a:gd name="T21" fmla="*/ 1 h 101"/>
                <a:gd name="T22" fmla="*/ 1 w 59"/>
                <a:gd name="T23" fmla="*/ 1 h 101"/>
                <a:gd name="T24" fmla="*/ 1 w 59"/>
                <a:gd name="T25" fmla="*/ 1 h 101"/>
                <a:gd name="T26" fmla="*/ 1 w 59"/>
                <a:gd name="T27" fmla="*/ 1 h 101"/>
                <a:gd name="T28" fmla="*/ 1 w 59"/>
                <a:gd name="T29" fmla="*/ 1 h 101"/>
                <a:gd name="T30" fmla="*/ 1 w 59"/>
                <a:gd name="T31" fmla="*/ 1 h 101"/>
                <a:gd name="T32" fmla="*/ 1 w 59"/>
                <a:gd name="T33" fmla="*/ 1 h 101"/>
                <a:gd name="T34" fmla="*/ 1 w 59"/>
                <a:gd name="T35" fmla="*/ 1 h 101"/>
                <a:gd name="T36" fmla="*/ 1 w 59"/>
                <a:gd name="T37" fmla="*/ 1 h 101"/>
                <a:gd name="T38" fmla="*/ 1 w 59"/>
                <a:gd name="T39" fmla="*/ 1 h 101"/>
                <a:gd name="T40" fmla="*/ 1 w 59"/>
                <a:gd name="T41" fmla="*/ 1 h 101"/>
                <a:gd name="T42" fmla="*/ 1 w 59"/>
                <a:gd name="T43" fmla="*/ 1 h 101"/>
                <a:gd name="T44" fmla="*/ 1 w 59"/>
                <a:gd name="T45" fmla="*/ 1 h 101"/>
                <a:gd name="T46" fmla="*/ 1 w 59"/>
                <a:gd name="T47" fmla="*/ 1 h 101"/>
                <a:gd name="T48" fmla="*/ 1 w 59"/>
                <a:gd name="T49" fmla="*/ 1 h 101"/>
                <a:gd name="T50" fmla="*/ 1 w 59"/>
                <a:gd name="T51" fmla="*/ 1 h 101"/>
                <a:gd name="T52" fmla="*/ 1 w 59"/>
                <a:gd name="T53" fmla="*/ 1 h 101"/>
                <a:gd name="T54" fmla="*/ 1 w 59"/>
                <a:gd name="T55" fmla="*/ 1 h 101"/>
                <a:gd name="T56" fmla="*/ 1 w 59"/>
                <a:gd name="T57" fmla="*/ 1 h 101"/>
                <a:gd name="T58" fmla="*/ 1 w 59"/>
                <a:gd name="T59" fmla="*/ 1 h 101"/>
                <a:gd name="T60" fmla="*/ 1 w 59"/>
                <a:gd name="T61" fmla="*/ 1 h 101"/>
                <a:gd name="T62" fmla="*/ 1 w 59"/>
                <a:gd name="T63" fmla="*/ 1 h 101"/>
                <a:gd name="T64" fmla="*/ 1 w 59"/>
                <a:gd name="T65" fmla="*/ 1 h 101"/>
                <a:gd name="T66" fmla="*/ 1 w 59"/>
                <a:gd name="T67" fmla="*/ 1 h 101"/>
                <a:gd name="T68" fmla="*/ 1 w 59"/>
                <a:gd name="T69" fmla="*/ 1 h 101"/>
                <a:gd name="T70" fmla="*/ 1 w 59"/>
                <a:gd name="T71" fmla="*/ 1 h 101"/>
                <a:gd name="T72" fmla="*/ 1 w 59"/>
                <a:gd name="T73" fmla="*/ 1 h 101"/>
                <a:gd name="T74" fmla="*/ 1 w 59"/>
                <a:gd name="T75" fmla="*/ 1 h 101"/>
                <a:gd name="T76" fmla="*/ 1 w 59"/>
                <a:gd name="T77" fmla="*/ 1 h 101"/>
                <a:gd name="T78" fmla="*/ 1 w 59"/>
                <a:gd name="T79" fmla="*/ 0 h 101"/>
                <a:gd name="T80" fmla="*/ 1 w 59"/>
                <a:gd name="T81" fmla="*/ 1 h 101"/>
                <a:gd name="T82" fmla="*/ 1 w 59"/>
                <a:gd name="T83" fmla="*/ 1 h 1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101">
                  <a:moveTo>
                    <a:pt x="21" y="4"/>
                  </a:moveTo>
                  <a:lnTo>
                    <a:pt x="17" y="6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6" y="23"/>
                  </a:lnTo>
                  <a:lnTo>
                    <a:pt x="4" y="27"/>
                  </a:lnTo>
                  <a:lnTo>
                    <a:pt x="3" y="33"/>
                  </a:lnTo>
                  <a:lnTo>
                    <a:pt x="1" y="37"/>
                  </a:lnTo>
                  <a:lnTo>
                    <a:pt x="0" y="41"/>
                  </a:lnTo>
                  <a:lnTo>
                    <a:pt x="0" y="52"/>
                  </a:lnTo>
                  <a:lnTo>
                    <a:pt x="0" y="60"/>
                  </a:lnTo>
                  <a:lnTo>
                    <a:pt x="1" y="70"/>
                  </a:lnTo>
                  <a:lnTo>
                    <a:pt x="3" y="78"/>
                  </a:lnTo>
                  <a:lnTo>
                    <a:pt x="7" y="86"/>
                  </a:lnTo>
                  <a:lnTo>
                    <a:pt x="11" y="93"/>
                  </a:lnTo>
                  <a:lnTo>
                    <a:pt x="14" y="96"/>
                  </a:lnTo>
                  <a:lnTo>
                    <a:pt x="17" y="99"/>
                  </a:lnTo>
                  <a:lnTo>
                    <a:pt x="21" y="100"/>
                  </a:lnTo>
                  <a:lnTo>
                    <a:pt x="23" y="101"/>
                  </a:lnTo>
                  <a:lnTo>
                    <a:pt x="30" y="101"/>
                  </a:lnTo>
                  <a:lnTo>
                    <a:pt x="34" y="100"/>
                  </a:lnTo>
                  <a:lnTo>
                    <a:pt x="37" y="99"/>
                  </a:lnTo>
                  <a:lnTo>
                    <a:pt x="41" y="94"/>
                  </a:lnTo>
                  <a:lnTo>
                    <a:pt x="45" y="90"/>
                  </a:lnTo>
                  <a:lnTo>
                    <a:pt x="50" y="85"/>
                  </a:lnTo>
                  <a:lnTo>
                    <a:pt x="52" y="78"/>
                  </a:lnTo>
                  <a:lnTo>
                    <a:pt x="56" y="70"/>
                  </a:lnTo>
                  <a:lnTo>
                    <a:pt x="58" y="64"/>
                  </a:lnTo>
                  <a:lnTo>
                    <a:pt x="58" y="60"/>
                  </a:lnTo>
                  <a:lnTo>
                    <a:pt x="59" y="50"/>
                  </a:lnTo>
                  <a:lnTo>
                    <a:pt x="59" y="41"/>
                  </a:lnTo>
                  <a:lnTo>
                    <a:pt x="58" y="31"/>
                  </a:lnTo>
                  <a:lnTo>
                    <a:pt x="55" y="23"/>
                  </a:lnTo>
                  <a:lnTo>
                    <a:pt x="52" y="15"/>
                  </a:lnTo>
                  <a:lnTo>
                    <a:pt x="48" y="8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5" name="Freeform 1547"/>
            <p:cNvSpPr>
              <a:spLocks/>
            </p:cNvSpPr>
            <p:nvPr userDrawn="1"/>
          </p:nvSpPr>
          <p:spPr bwMode="auto">
            <a:xfrm>
              <a:off x="3131" y="1689"/>
              <a:ext cx="28" cy="48"/>
            </a:xfrm>
            <a:custGeom>
              <a:avLst/>
              <a:gdLst>
                <a:gd name="T0" fmla="*/ 1 w 55"/>
                <a:gd name="T1" fmla="*/ 1 h 94"/>
                <a:gd name="T2" fmla="*/ 1 w 55"/>
                <a:gd name="T3" fmla="*/ 1 h 94"/>
                <a:gd name="T4" fmla="*/ 1 w 55"/>
                <a:gd name="T5" fmla="*/ 1 h 94"/>
                <a:gd name="T6" fmla="*/ 1 w 55"/>
                <a:gd name="T7" fmla="*/ 1 h 94"/>
                <a:gd name="T8" fmla="*/ 1 w 55"/>
                <a:gd name="T9" fmla="*/ 1 h 94"/>
                <a:gd name="T10" fmla="*/ 1 w 55"/>
                <a:gd name="T11" fmla="*/ 1 h 94"/>
                <a:gd name="T12" fmla="*/ 1 w 55"/>
                <a:gd name="T13" fmla="*/ 1 h 94"/>
                <a:gd name="T14" fmla="*/ 0 w 55"/>
                <a:gd name="T15" fmla="*/ 1 h 94"/>
                <a:gd name="T16" fmla="*/ 1 w 55"/>
                <a:gd name="T17" fmla="*/ 1 h 94"/>
                <a:gd name="T18" fmla="*/ 1 w 55"/>
                <a:gd name="T19" fmla="*/ 1 h 94"/>
                <a:gd name="T20" fmla="*/ 1 w 55"/>
                <a:gd name="T21" fmla="*/ 1 h 94"/>
                <a:gd name="T22" fmla="*/ 1 w 55"/>
                <a:gd name="T23" fmla="*/ 1 h 94"/>
                <a:gd name="T24" fmla="*/ 1 w 55"/>
                <a:gd name="T25" fmla="*/ 1 h 94"/>
                <a:gd name="T26" fmla="*/ 1 w 55"/>
                <a:gd name="T27" fmla="*/ 1 h 94"/>
                <a:gd name="T28" fmla="*/ 1 w 55"/>
                <a:gd name="T29" fmla="*/ 1 h 94"/>
                <a:gd name="T30" fmla="*/ 1 w 55"/>
                <a:gd name="T31" fmla="*/ 1 h 94"/>
                <a:gd name="T32" fmla="*/ 1 w 55"/>
                <a:gd name="T33" fmla="*/ 1 h 94"/>
                <a:gd name="T34" fmla="*/ 1 w 55"/>
                <a:gd name="T35" fmla="*/ 1 h 94"/>
                <a:gd name="T36" fmla="*/ 1 w 55"/>
                <a:gd name="T37" fmla="*/ 1 h 94"/>
                <a:gd name="T38" fmla="*/ 1 w 55"/>
                <a:gd name="T39" fmla="*/ 1 h 94"/>
                <a:gd name="T40" fmla="*/ 1 w 55"/>
                <a:gd name="T41" fmla="*/ 1 h 94"/>
                <a:gd name="T42" fmla="*/ 1 w 55"/>
                <a:gd name="T43" fmla="*/ 1 h 94"/>
                <a:gd name="T44" fmla="*/ 1 w 55"/>
                <a:gd name="T45" fmla="*/ 1 h 94"/>
                <a:gd name="T46" fmla="*/ 1 w 55"/>
                <a:gd name="T47" fmla="*/ 1 h 94"/>
                <a:gd name="T48" fmla="*/ 1 w 55"/>
                <a:gd name="T49" fmla="*/ 1 h 94"/>
                <a:gd name="T50" fmla="*/ 1 w 55"/>
                <a:gd name="T51" fmla="*/ 1 h 94"/>
                <a:gd name="T52" fmla="*/ 1 w 55"/>
                <a:gd name="T53" fmla="*/ 1 h 94"/>
                <a:gd name="T54" fmla="*/ 1 w 55"/>
                <a:gd name="T55" fmla="*/ 1 h 94"/>
                <a:gd name="T56" fmla="*/ 1 w 55"/>
                <a:gd name="T57" fmla="*/ 1 h 94"/>
                <a:gd name="T58" fmla="*/ 1 w 55"/>
                <a:gd name="T59" fmla="*/ 1 h 94"/>
                <a:gd name="T60" fmla="*/ 1 w 55"/>
                <a:gd name="T61" fmla="*/ 1 h 94"/>
                <a:gd name="T62" fmla="*/ 1 w 55"/>
                <a:gd name="T63" fmla="*/ 1 h 94"/>
                <a:gd name="T64" fmla="*/ 1 w 55"/>
                <a:gd name="T65" fmla="*/ 1 h 94"/>
                <a:gd name="T66" fmla="*/ 1 w 55"/>
                <a:gd name="T67" fmla="*/ 1 h 94"/>
                <a:gd name="T68" fmla="*/ 1 w 55"/>
                <a:gd name="T69" fmla="*/ 1 h 94"/>
                <a:gd name="T70" fmla="*/ 1 w 55"/>
                <a:gd name="T71" fmla="*/ 0 h 94"/>
                <a:gd name="T72" fmla="*/ 1 w 55"/>
                <a:gd name="T73" fmla="*/ 0 h 94"/>
                <a:gd name="T74" fmla="*/ 1 w 55"/>
                <a:gd name="T75" fmla="*/ 1 h 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5" h="94">
                  <a:moveTo>
                    <a:pt x="21" y="2"/>
                  </a:moveTo>
                  <a:lnTo>
                    <a:pt x="17" y="5"/>
                  </a:lnTo>
                  <a:lnTo>
                    <a:pt x="13" y="9"/>
                  </a:lnTo>
                  <a:lnTo>
                    <a:pt x="10" y="13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55"/>
                  </a:lnTo>
                  <a:lnTo>
                    <a:pt x="2" y="63"/>
                  </a:lnTo>
                  <a:lnTo>
                    <a:pt x="5" y="71"/>
                  </a:lnTo>
                  <a:lnTo>
                    <a:pt x="7" y="78"/>
                  </a:lnTo>
                  <a:lnTo>
                    <a:pt x="10" y="82"/>
                  </a:lnTo>
                  <a:lnTo>
                    <a:pt x="11" y="85"/>
                  </a:lnTo>
                  <a:lnTo>
                    <a:pt x="14" y="88"/>
                  </a:lnTo>
                  <a:lnTo>
                    <a:pt x="17" y="90"/>
                  </a:lnTo>
                  <a:lnTo>
                    <a:pt x="24" y="93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6" y="92"/>
                  </a:lnTo>
                  <a:lnTo>
                    <a:pt x="40" y="89"/>
                  </a:lnTo>
                  <a:lnTo>
                    <a:pt x="44" y="86"/>
                  </a:lnTo>
                  <a:lnTo>
                    <a:pt x="47" y="81"/>
                  </a:lnTo>
                  <a:lnTo>
                    <a:pt x="50" y="75"/>
                  </a:lnTo>
                  <a:lnTo>
                    <a:pt x="53" y="67"/>
                  </a:lnTo>
                  <a:lnTo>
                    <a:pt x="55" y="59"/>
                  </a:lnTo>
                  <a:lnTo>
                    <a:pt x="55" y="49"/>
                  </a:lnTo>
                  <a:lnTo>
                    <a:pt x="55" y="39"/>
                  </a:lnTo>
                  <a:lnTo>
                    <a:pt x="54" y="31"/>
                  </a:lnTo>
                  <a:lnTo>
                    <a:pt x="53" y="23"/>
                  </a:lnTo>
                  <a:lnTo>
                    <a:pt x="49" y="15"/>
                  </a:lnTo>
                  <a:lnTo>
                    <a:pt x="46" y="9"/>
                  </a:lnTo>
                  <a:lnTo>
                    <a:pt x="42" y="6"/>
                  </a:lnTo>
                  <a:lnTo>
                    <a:pt x="39" y="4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6" name="Freeform 1548"/>
            <p:cNvSpPr>
              <a:spLocks/>
            </p:cNvSpPr>
            <p:nvPr userDrawn="1"/>
          </p:nvSpPr>
          <p:spPr bwMode="auto">
            <a:xfrm>
              <a:off x="3109" y="1557"/>
              <a:ext cx="27" cy="48"/>
            </a:xfrm>
            <a:custGeom>
              <a:avLst/>
              <a:gdLst>
                <a:gd name="T0" fmla="*/ 0 w 55"/>
                <a:gd name="T1" fmla="*/ 1 h 94"/>
                <a:gd name="T2" fmla="*/ 0 w 55"/>
                <a:gd name="T3" fmla="*/ 1 h 94"/>
                <a:gd name="T4" fmla="*/ 0 w 55"/>
                <a:gd name="T5" fmla="*/ 1 h 94"/>
                <a:gd name="T6" fmla="*/ 0 w 55"/>
                <a:gd name="T7" fmla="*/ 1 h 94"/>
                <a:gd name="T8" fmla="*/ 0 w 55"/>
                <a:gd name="T9" fmla="*/ 1 h 94"/>
                <a:gd name="T10" fmla="*/ 0 w 55"/>
                <a:gd name="T11" fmla="*/ 1 h 94"/>
                <a:gd name="T12" fmla="*/ 0 w 55"/>
                <a:gd name="T13" fmla="*/ 1 h 94"/>
                <a:gd name="T14" fmla="*/ 0 w 55"/>
                <a:gd name="T15" fmla="*/ 1 h 94"/>
                <a:gd name="T16" fmla="*/ 0 w 55"/>
                <a:gd name="T17" fmla="*/ 1 h 94"/>
                <a:gd name="T18" fmla="*/ 0 w 55"/>
                <a:gd name="T19" fmla="*/ 1 h 94"/>
                <a:gd name="T20" fmla="*/ 0 w 55"/>
                <a:gd name="T21" fmla="*/ 1 h 94"/>
                <a:gd name="T22" fmla="*/ 0 w 55"/>
                <a:gd name="T23" fmla="*/ 1 h 94"/>
                <a:gd name="T24" fmla="*/ 0 w 55"/>
                <a:gd name="T25" fmla="*/ 1 h 94"/>
                <a:gd name="T26" fmla="*/ 0 w 55"/>
                <a:gd name="T27" fmla="*/ 1 h 94"/>
                <a:gd name="T28" fmla="*/ 0 w 55"/>
                <a:gd name="T29" fmla="*/ 1 h 94"/>
                <a:gd name="T30" fmla="*/ 0 w 55"/>
                <a:gd name="T31" fmla="*/ 1 h 94"/>
                <a:gd name="T32" fmla="*/ 0 w 55"/>
                <a:gd name="T33" fmla="*/ 1 h 94"/>
                <a:gd name="T34" fmla="*/ 0 w 55"/>
                <a:gd name="T35" fmla="*/ 1 h 94"/>
                <a:gd name="T36" fmla="*/ 0 w 55"/>
                <a:gd name="T37" fmla="*/ 1 h 94"/>
                <a:gd name="T38" fmla="*/ 0 w 55"/>
                <a:gd name="T39" fmla="*/ 1 h 94"/>
                <a:gd name="T40" fmla="*/ 0 w 55"/>
                <a:gd name="T41" fmla="*/ 1 h 94"/>
                <a:gd name="T42" fmla="*/ 0 w 55"/>
                <a:gd name="T43" fmla="*/ 1 h 94"/>
                <a:gd name="T44" fmla="*/ 0 w 55"/>
                <a:gd name="T45" fmla="*/ 1 h 94"/>
                <a:gd name="T46" fmla="*/ 0 w 55"/>
                <a:gd name="T47" fmla="*/ 1 h 94"/>
                <a:gd name="T48" fmla="*/ 0 w 55"/>
                <a:gd name="T49" fmla="*/ 1 h 94"/>
                <a:gd name="T50" fmla="*/ 0 w 55"/>
                <a:gd name="T51" fmla="*/ 1 h 94"/>
                <a:gd name="T52" fmla="*/ 0 w 55"/>
                <a:gd name="T53" fmla="*/ 1 h 94"/>
                <a:gd name="T54" fmla="*/ 0 w 55"/>
                <a:gd name="T55" fmla="*/ 1 h 94"/>
                <a:gd name="T56" fmla="*/ 0 w 55"/>
                <a:gd name="T57" fmla="*/ 1 h 94"/>
                <a:gd name="T58" fmla="*/ 0 w 55"/>
                <a:gd name="T59" fmla="*/ 1 h 94"/>
                <a:gd name="T60" fmla="*/ 0 w 55"/>
                <a:gd name="T61" fmla="*/ 1 h 94"/>
                <a:gd name="T62" fmla="*/ 0 w 55"/>
                <a:gd name="T63" fmla="*/ 1 h 94"/>
                <a:gd name="T64" fmla="*/ 0 w 55"/>
                <a:gd name="T65" fmla="*/ 1 h 94"/>
                <a:gd name="T66" fmla="*/ 0 w 55"/>
                <a:gd name="T67" fmla="*/ 1 h 94"/>
                <a:gd name="T68" fmla="*/ 0 w 55"/>
                <a:gd name="T69" fmla="*/ 1 h 94"/>
                <a:gd name="T70" fmla="*/ 0 w 55"/>
                <a:gd name="T71" fmla="*/ 1 h 94"/>
                <a:gd name="T72" fmla="*/ 0 w 55"/>
                <a:gd name="T73" fmla="*/ 1 h 94"/>
                <a:gd name="T74" fmla="*/ 0 w 55"/>
                <a:gd name="T75" fmla="*/ 0 h 94"/>
                <a:gd name="T76" fmla="*/ 0 w 55"/>
                <a:gd name="T77" fmla="*/ 0 h 94"/>
                <a:gd name="T78" fmla="*/ 0 w 55"/>
                <a:gd name="T79" fmla="*/ 0 h 94"/>
                <a:gd name="T80" fmla="*/ 0 w 55"/>
                <a:gd name="T81" fmla="*/ 0 h 94"/>
                <a:gd name="T82" fmla="*/ 0 w 55"/>
                <a:gd name="T83" fmla="*/ 1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" h="94">
                  <a:moveTo>
                    <a:pt x="19" y="2"/>
                  </a:moveTo>
                  <a:lnTo>
                    <a:pt x="18" y="4"/>
                  </a:lnTo>
                  <a:lnTo>
                    <a:pt x="15" y="5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6" y="20"/>
                  </a:lnTo>
                  <a:lnTo>
                    <a:pt x="3" y="28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1" y="64"/>
                  </a:lnTo>
                  <a:lnTo>
                    <a:pt x="4" y="72"/>
                  </a:lnTo>
                  <a:lnTo>
                    <a:pt x="7" y="79"/>
                  </a:lnTo>
                  <a:lnTo>
                    <a:pt x="8" y="83"/>
                  </a:lnTo>
                  <a:lnTo>
                    <a:pt x="11" y="86"/>
                  </a:lnTo>
                  <a:lnTo>
                    <a:pt x="14" y="89"/>
                  </a:lnTo>
                  <a:lnTo>
                    <a:pt x="17" y="92"/>
                  </a:lnTo>
                  <a:lnTo>
                    <a:pt x="19" y="93"/>
                  </a:lnTo>
                  <a:lnTo>
                    <a:pt x="22" y="94"/>
                  </a:lnTo>
                  <a:lnTo>
                    <a:pt x="29" y="94"/>
                  </a:lnTo>
                  <a:lnTo>
                    <a:pt x="32" y="93"/>
                  </a:lnTo>
                  <a:lnTo>
                    <a:pt x="34" y="92"/>
                  </a:lnTo>
                  <a:lnTo>
                    <a:pt x="39" y="89"/>
                  </a:lnTo>
                  <a:lnTo>
                    <a:pt x="43" y="85"/>
                  </a:lnTo>
                  <a:lnTo>
                    <a:pt x="45" y="79"/>
                  </a:lnTo>
                  <a:lnTo>
                    <a:pt x="50" y="74"/>
                  </a:lnTo>
                  <a:lnTo>
                    <a:pt x="52" y="66"/>
                  </a:lnTo>
                  <a:lnTo>
                    <a:pt x="54" y="56"/>
                  </a:lnTo>
                  <a:lnTo>
                    <a:pt x="55" y="46"/>
                  </a:lnTo>
                  <a:lnTo>
                    <a:pt x="55" y="38"/>
                  </a:lnTo>
                  <a:lnTo>
                    <a:pt x="54" y="28"/>
                  </a:lnTo>
                  <a:lnTo>
                    <a:pt x="51" y="20"/>
                  </a:lnTo>
                  <a:lnTo>
                    <a:pt x="48" y="13"/>
                  </a:lnTo>
                  <a:lnTo>
                    <a:pt x="45" y="11"/>
                  </a:lnTo>
                  <a:lnTo>
                    <a:pt x="44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7" name="Freeform 1549"/>
            <p:cNvSpPr>
              <a:spLocks/>
            </p:cNvSpPr>
            <p:nvPr userDrawn="1"/>
          </p:nvSpPr>
          <p:spPr bwMode="auto">
            <a:xfrm>
              <a:off x="3028" y="1753"/>
              <a:ext cx="25" cy="44"/>
            </a:xfrm>
            <a:custGeom>
              <a:avLst/>
              <a:gdLst>
                <a:gd name="T0" fmla="*/ 1 w 50"/>
                <a:gd name="T1" fmla="*/ 1 h 88"/>
                <a:gd name="T2" fmla="*/ 1 w 50"/>
                <a:gd name="T3" fmla="*/ 1 h 88"/>
                <a:gd name="T4" fmla="*/ 1 w 50"/>
                <a:gd name="T5" fmla="*/ 1 h 88"/>
                <a:gd name="T6" fmla="*/ 1 w 50"/>
                <a:gd name="T7" fmla="*/ 1 h 88"/>
                <a:gd name="T8" fmla="*/ 1 w 50"/>
                <a:gd name="T9" fmla="*/ 1 h 88"/>
                <a:gd name="T10" fmla="*/ 1 w 50"/>
                <a:gd name="T11" fmla="*/ 1 h 88"/>
                <a:gd name="T12" fmla="*/ 1 w 50"/>
                <a:gd name="T13" fmla="*/ 1 h 88"/>
                <a:gd name="T14" fmla="*/ 0 w 50"/>
                <a:gd name="T15" fmla="*/ 1 h 88"/>
                <a:gd name="T16" fmla="*/ 0 w 50"/>
                <a:gd name="T17" fmla="*/ 1 h 88"/>
                <a:gd name="T18" fmla="*/ 1 w 50"/>
                <a:gd name="T19" fmla="*/ 1 h 88"/>
                <a:gd name="T20" fmla="*/ 1 w 50"/>
                <a:gd name="T21" fmla="*/ 1 h 88"/>
                <a:gd name="T22" fmla="*/ 1 w 50"/>
                <a:gd name="T23" fmla="*/ 1 h 88"/>
                <a:gd name="T24" fmla="*/ 1 w 50"/>
                <a:gd name="T25" fmla="*/ 1 h 88"/>
                <a:gd name="T26" fmla="*/ 1 w 50"/>
                <a:gd name="T27" fmla="*/ 1 h 88"/>
                <a:gd name="T28" fmla="*/ 1 w 50"/>
                <a:gd name="T29" fmla="*/ 1 h 88"/>
                <a:gd name="T30" fmla="*/ 1 w 50"/>
                <a:gd name="T31" fmla="*/ 1 h 88"/>
                <a:gd name="T32" fmla="*/ 1 w 50"/>
                <a:gd name="T33" fmla="*/ 1 h 88"/>
                <a:gd name="T34" fmla="*/ 1 w 50"/>
                <a:gd name="T35" fmla="*/ 1 h 88"/>
                <a:gd name="T36" fmla="*/ 1 w 50"/>
                <a:gd name="T37" fmla="*/ 1 h 88"/>
                <a:gd name="T38" fmla="*/ 1 w 50"/>
                <a:gd name="T39" fmla="*/ 1 h 88"/>
                <a:gd name="T40" fmla="*/ 1 w 50"/>
                <a:gd name="T41" fmla="*/ 1 h 88"/>
                <a:gd name="T42" fmla="*/ 1 w 50"/>
                <a:gd name="T43" fmla="*/ 1 h 88"/>
                <a:gd name="T44" fmla="*/ 1 w 50"/>
                <a:gd name="T45" fmla="*/ 1 h 88"/>
                <a:gd name="T46" fmla="*/ 1 w 50"/>
                <a:gd name="T47" fmla="*/ 1 h 88"/>
                <a:gd name="T48" fmla="*/ 1 w 50"/>
                <a:gd name="T49" fmla="*/ 1 h 88"/>
                <a:gd name="T50" fmla="*/ 1 w 50"/>
                <a:gd name="T51" fmla="*/ 1 h 88"/>
                <a:gd name="T52" fmla="*/ 1 w 50"/>
                <a:gd name="T53" fmla="*/ 1 h 88"/>
                <a:gd name="T54" fmla="*/ 1 w 50"/>
                <a:gd name="T55" fmla="*/ 1 h 88"/>
                <a:gd name="T56" fmla="*/ 1 w 50"/>
                <a:gd name="T57" fmla="*/ 1 h 88"/>
                <a:gd name="T58" fmla="*/ 1 w 50"/>
                <a:gd name="T59" fmla="*/ 1 h 88"/>
                <a:gd name="T60" fmla="*/ 1 w 50"/>
                <a:gd name="T61" fmla="*/ 1 h 88"/>
                <a:gd name="T62" fmla="*/ 1 w 50"/>
                <a:gd name="T63" fmla="*/ 1 h 88"/>
                <a:gd name="T64" fmla="*/ 1 w 50"/>
                <a:gd name="T65" fmla="*/ 1 h 88"/>
                <a:gd name="T66" fmla="*/ 1 w 50"/>
                <a:gd name="T67" fmla="*/ 1 h 88"/>
                <a:gd name="T68" fmla="*/ 1 w 50"/>
                <a:gd name="T69" fmla="*/ 1 h 88"/>
                <a:gd name="T70" fmla="*/ 1 w 50"/>
                <a:gd name="T71" fmla="*/ 0 h 88"/>
                <a:gd name="T72" fmla="*/ 1 w 50"/>
                <a:gd name="T73" fmla="*/ 0 h 88"/>
                <a:gd name="T74" fmla="*/ 1 w 50"/>
                <a:gd name="T75" fmla="*/ 0 h 88"/>
                <a:gd name="T76" fmla="*/ 1 w 50"/>
                <a:gd name="T77" fmla="*/ 1 h 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8">
                  <a:moveTo>
                    <a:pt x="18" y="1"/>
                  </a:moveTo>
                  <a:lnTo>
                    <a:pt x="14" y="4"/>
                  </a:lnTo>
                  <a:lnTo>
                    <a:pt x="11" y="7"/>
                  </a:lnTo>
                  <a:lnTo>
                    <a:pt x="8" y="12"/>
                  </a:lnTo>
                  <a:lnTo>
                    <a:pt x="6" y="17"/>
                  </a:lnTo>
                  <a:lnTo>
                    <a:pt x="3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0" y="80"/>
                  </a:lnTo>
                  <a:lnTo>
                    <a:pt x="13" y="83"/>
                  </a:lnTo>
                  <a:lnTo>
                    <a:pt x="15" y="85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30" y="88"/>
                  </a:lnTo>
                  <a:lnTo>
                    <a:pt x="33" y="87"/>
                  </a:lnTo>
                  <a:lnTo>
                    <a:pt x="36" y="84"/>
                  </a:lnTo>
                  <a:lnTo>
                    <a:pt x="40" y="81"/>
                  </a:lnTo>
                  <a:lnTo>
                    <a:pt x="43" y="77"/>
                  </a:lnTo>
                  <a:lnTo>
                    <a:pt x="46" y="72"/>
                  </a:lnTo>
                  <a:lnTo>
                    <a:pt x="48" y="63"/>
                  </a:lnTo>
                  <a:lnTo>
                    <a:pt x="50" y="55"/>
                  </a:lnTo>
                  <a:lnTo>
                    <a:pt x="50" y="47"/>
                  </a:lnTo>
                  <a:lnTo>
                    <a:pt x="50" y="39"/>
                  </a:lnTo>
                  <a:lnTo>
                    <a:pt x="48" y="29"/>
                  </a:lnTo>
                  <a:lnTo>
                    <a:pt x="47" y="22"/>
                  </a:lnTo>
                  <a:lnTo>
                    <a:pt x="44" y="15"/>
                  </a:lnTo>
                  <a:lnTo>
                    <a:pt x="40" y="8"/>
                  </a:lnTo>
                  <a:lnTo>
                    <a:pt x="37" y="6"/>
                  </a:lnTo>
                  <a:lnTo>
                    <a:pt x="35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8" name="Freeform 1550"/>
            <p:cNvSpPr>
              <a:spLocks/>
            </p:cNvSpPr>
            <p:nvPr userDrawn="1"/>
          </p:nvSpPr>
          <p:spPr bwMode="auto">
            <a:xfrm>
              <a:off x="3198" y="1341"/>
              <a:ext cx="30" cy="51"/>
            </a:xfrm>
            <a:custGeom>
              <a:avLst/>
              <a:gdLst>
                <a:gd name="T0" fmla="*/ 1 w 59"/>
                <a:gd name="T1" fmla="*/ 1 h 102"/>
                <a:gd name="T2" fmla="*/ 1 w 59"/>
                <a:gd name="T3" fmla="*/ 1 h 102"/>
                <a:gd name="T4" fmla="*/ 1 w 59"/>
                <a:gd name="T5" fmla="*/ 1 h 102"/>
                <a:gd name="T6" fmla="*/ 1 w 59"/>
                <a:gd name="T7" fmla="*/ 1 h 102"/>
                <a:gd name="T8" fmla="*/ 1 w 59"/>
                <a:gd name="T9" fmla="*/ 1 h 102"/>
                <a:gd name="T10" fmla="*/ 1 w 59"/>
                <a:gd name="T11" fmla="*/ 1 h 102"/>
                <a:gd name="T12" fmla="*/ 0 w 59"/>
                <a:gd name="T13" fmla="*/ 1 h 102"/>
                <a:gd name="T14" fmla="*/ 0 w 59"/>
                <a:gd name="T15" fmla="*/ 1 h 102"/>
                <a:gd name="T16" fmla="*/ 0 w 59"/>
                <a:gd name="T17" fmla="*/ 1 h 102"/>
                <a:gd name="T18" fmla="*/ 1 w 59"/>
                <a:gd name="T19" fmla="*/ 1 h 102"/>
                <a:gd name="T20" fmla="*/ 1 w 59"/>
                <a:gd name="T21" fmla="*/ 1 h 102"/>
                <a:gd name="T22" fmla="*/ 1 w 59"/>
                <a:gd name="T23" fmla="*/ 1 h 102"/>
                <a:gd name="T24" fmla="*/ 1 w 59"/>
                <a:gd name="T25" fmla="*/ 1 h 102"/>
                <a:gd name="T26" fmla="*/ 1 w 59"/>
                <a:gd name="T27" fmla="*/ 1 h 102"/>
                <a:gd name="T28" fmla="*/ 1 w 59"/>
                <a:gd name="T29" fmla="*/ 1 h 102"/>
                <a:gd name="T30" fmla="*/ 1 w 59"/>
                <a:gd name="T31" fmla="*/ 1 h 102"/>
                <a:gd name="T32" fmla="*/ 1 w 59"/>
                <a:gd name="T33" fmla="*/ 1 h 102"/>
                <a:gd name="T34" fmla="*/ 1 w 59"/>
                <a:gd name="T35" fmla="*/ 1 h 102"/>
                <a:gd name="T36" fmla="*/ 1 w 59"/>
                <a:gd name="T37" fmla="*/ 1 h 102"/>
                <a:gd name="T38" fmla="*/ 1 w 59"/>
                <a:gd name="T39" fmla="*/ 1 h 102"/>
                <a:gd name="T40" fmla="*/ 1 w 59"/>
                <a:gd name="T41" fmla="*/ 1 h 102"/>
                <a:gd name="T42" fmla="*/ 1 w 59"/>
                <a:gd name="T43" fmla="*/ 1 h 102"/>
                <a:gd name="T44" fmla="*/ 1 w 59"/>
                <a:gd name="T45" fmla="*/ 1 h 102"/>
                <a:gd name="T46" fmla="*/ 1 w 59"/>
                <a:gd name="T47" fmla="*/ 1 h 102"/>
                <a:gd name="T48" fmla="*/ 1 w 59"/>
                <a:gd name="T49" fmla="*/ 1 h 102"/>
                <a:gd name="T50" fmla="*/ 1 w 59"/>
                <a:gd name="T51" fmla="*/ 1 h 102"/>
                <a:gd name="T52" fmla="*/ 1 w 59"/>
                <a:gd name="T53" fmla="*/ 1 h 102"/>
                <a:gd name="T54" fmla="*/ 1 w 59"/>
                <a:gd name="T55" fmla="*/ 1 h 102"/>
                <a:gd name="T56" fmla="*/ 1 w 59"/>
                <a:gd name="T57" fmla="*/ 1 h 102"/>
                <a:gd name="T58" fmla="*/ 1 w 59"/>
                <a:gd name="T59" fmla="*/ 1 h 102"/>
                <a:gd name="T60" fmla="*/ 1 w 59"/>
                <a:gd name="T61" fmla="*/ 1 h 102"/>
                <a:gd name="T62" fmla="*/ 1 w 59"/>
                <a:gd name="T63" fmla="*/ 1 h 102"/>
                <a:gd name="T64" fmla="*/ 1 w 59"/>
                <a:gd name="T65" fmla="*/ 1 h 102"/>
                <a:gd name="T66" fmla="*/ 1 w 59"/>
                <a:gd name="T67" fmla="*/ 1 h 102"/>
                <a:gd name="T68" fmla="*/ 1 w 59"/>
                <a:gd name="T69" fmla="*/ 1 h 102"/>
                <a:gd name="T70" fmla="*/ 1 w 59"/>
                <a:gd name="T71" fmla="*/ 0 h 102"/>
                <a:gd name="T72" fmla="*/ 1 w 59"/>
                <a:gd name="T73" fmla="*/ 0 h 102"/>
                <a:gd name="T74" fmla="*/ 1 w 59"/>
                <a:gd name="T75" fmla="*/ 0 h 102"/>
                <a:gd name="T76" fmla="*/ 1 w 59"/>
                <a:gd name="T77" fmla="*/ 0 h 102"/>
                <a:gd name="T78" fmla="*/ 1 w 59"/>
                <a:gd name="T79" fmla="*/ 1 h 102"/>
                <a:gd name="T80" fmla="*/ 1 w 59"/>
                <a:gd name="T81" fmla="*/ 1 h 1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102">
                  <a:moveTo>
                    <a:pt x="20" y="3"/>
                  </a:moveTo>
                  <a:lnTo>
                    <a:pt x="16" y="7"/>
                  </a:lnTo>
                  <a:lnTo>
                    <a:pt x="12" y="11"/>
                  </a:lnTo>
                  <a:lnTo>
                    <a:pt x="8" y="18"/>
                  </a:lnTo>
                  <a:lnTo>
                    <a:pt x="5" y="23"/>
                  </a:lnTo>
                  <a:lnTo>
                    <a:pt x="3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3" y="80"/>
                  </a:lnTo>
                  <a:lnTo>
                    <a:pt x="7" y="88"/>
                  </a:lnTo>
                  <a:lnTo>
                    <a:pt x="8" y="91"/>
                  </a:lnTo>
                  <a:lnTo>
                    <a:pt x="11" y="93"/>
                  </a:lnTo>
                  <a:lnTo>
                    <a:pt x="14" y="96"/>
                  </a:lnTo>
                  <a:lnTo>
                    <a:pt x="16" y="99"/>
                  </a:lnTo>
                  <a:lnTo>
                    <a:pt x="20" y="100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0" y="100"/>
                  </a:lnTo>
                  <a:lnTo>
                    <a:pt x="37" y="97"/>
                  </a:lnTo>
                  <a:lnTo>
                    <a:pt x="41" y="95"/>
                  </a:lnTo>
                  <a:lnTo>
                    <a:pt x="45" y="89"/>
                  </a:lnTo>
                  <a:lnTo>
                    <a:pt x="49" y="84"/>
                  </a:lnTo>
                  <a:lnTo>
                    <a:pt x="52" y="77"/>
                  </a:lnTo>
                  <a:lnTo>
                    <a:pt x="55" y="69"/>
                  </a:lnTo>
                  <a:lnTo>
                    <a:pt x="58" y="58"/>
                  </a:lnTo>
                  <a:lnTo>
                    <a:pt x="59" y="48"/>
                  </a:lnTo>
                  <a:lnTo>
                    <a:pt x="59" y="38"/>
                  </a:lnTo>
                  <a:lnTo>
                    <a:pt x="58" y="29"/>
                  </a:lnTo>
                  <a:lnTo>
                    <a:pt x="55" y="20"/>
                  </a:lnTo>
                  <a:lnTo>
                    <a:pt x="52" y="14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89" name="Freeform 1551"/>
            <p:cNvSpPr>
              <a:spLocks/>
            </p:cNvSpPr>
            <p:nvPr userDrawn="1"/>
          </p:nvSpPr>
          <p:spPr bwMode="auto">
            <a:xfrm>
              <a:off x="3137" y="1487"/>
              <a:ext cx="28" cy="49"/>
            </a:xfrm>
            <a:custGeom>
              <a:avLst/>
              <a:gdLst>
                <a:gd name="T0" fmla="*/ 1 w 55"/>
                <a:gd name="T1" fmla="*/ 1 h 98"/>
                <a:gd name="T2" fmla="*/ 1 w 55"/>
                <a:gd name="T3" fmla="*/ 1 h 98"/>
                <a:gd name="T4" fmla="*/ 1 w 55"/>
                <a:gd name="T5" fmla="*/ 1 h 98"/>
                <a:gd name="T6" fmla="*/ 1 w 55"/>
                <a:gd name="T7" fmla="*/ 1 h 98"/>
                <a:gd name="T8" fmla="*/ 1 w 55"/>
                <a:gd name="T9" fmla="*/ 1 h 98"/>
                <a:gd name="T10" fmla="*/ 1 w 55"/>
                <a:gd name="T11" fmla="*/ 1 h 98"/>
                <a:gd name="T12" fmla="*/ 0 w 55"/>
                <a:gd name="T13" fmla="*/ 1 h 98"/>
                <a:gd name="T14" fmla="*/ 0 w 55"/>
                <a:gd name="T15" fmla="*/ 1 h 98"/>
                <a:gd name="T16" fmla="*/ 0 w 55"/>
                <a:gd name="T17" fmla="*/ 1 h 98"/>
                <a:gd name="T18" fmla="*/ 1 w 55"/>
                <a:gd name="T19" fmla="*/ 1 h 98"/>
                <a:gd name="T20" fmla="*/ 1 w 55"/>
                <a:gd name="T21" fmla="*/ 1 h 98"/>
                <a:gd name="T22" fmla="*/ 1 w 55"/>
                <a:gd name="T23" fmla="*/ 1 h 98"/>
                <a:gd name="T24" fmla="*/ 1 w 55"/>
                <a:gd name="T25" fmla="*/ 1 h 98"/>
                <a:gd name="T26" fmla="*/ 1 w 55"/>
                <a:gd name="T27" fmla="*/ 1 h 98"/>
                <a:gd name="T28" fmla="*/ 1 w 55"/>
                <a:gd name="T29" fmla="*/ 1 h 98"/>
                <a:gd name="T30" fmla="*/ 1 w 55"/>
                <a:gd name="T31" fmla="*/ 1 h 98"/>
                <a:gd name="T32" fmla="*/ 1 w 55"/>
                <a:gd name="T33" fmla="*/ 1 h 98"/>
                <a:gd name="T34" fmla="*/ 1 w 55"/>
                <a:gd name="T35" fmla="*/ 1 h 98"/>
                <a:gd name="T36" fmla="*/ 1 w 55"/>
                <a:gd name="T37" fmla="*/ 1 h 98"/>
                <a:gd name="T38" fmla="*/ 1 w 55"/>
                <a:gd name="T39" fmla="*/ 1 h 98"/>
                <a:gd name="T40" fmla="*/ 1 w 55"/>
                <a:gd name="T41" fmla="*/ 1 h 98"/>
                <a:gd name="T42" fmla="*/ 1 w 55"/>
                <a:gd name="T43" fmla="*/ 1 h 98"/>
                <a:gd name="T44" fmla="*/ 1 w 55"/>
                <a:gd name="T45" fmla="*/ 1 h 98"/>
                <a:gd name="T46" fmla="*/ 1 w 55"/>
                <a:gd name="T47" fmla="*/ 1 h 98"/>
                <a:gd name="T48" fmla="*/ 1 w 55"/>
                <a:gd name="T49" fmla="*/ 1 h 98"/>
                <a:gd name="T50" fmla="*/ 1 w 55"/>
                <a:gd name="T51" fmla="*/ 1 h 98"/>
                <a:gd name="T52" fmla="*/ 1 w 55"/>
                <a:gd name="T53" fmla="*/ 1 h 98"/>
                <a:gd name="T54" fmla="*/ 1 w 55"/>
                <a:gd name="T55" fmla="*/ 1 h 98"/>
                <a:gd name="T56" fmla="*/ 1 w 55"/>
                <a:gd name="T57" fmla="*/ 1 h 98"/>
                <a:gd name="T58" fmla="*/ 1 w 55"/>
                <a:gd name="T59" fmla="*/ 1 h 98"/>
                <a:gd name="T60" fmla="*/ 1 w 55"/>
                <a:gd name="T61" fmla="*/ 1 h 98"/>
                <a:gd name="T62" fmla="*/ 1 w 55"/>
                <a:gd name="T63" fmla="*/ 1 h 98"/>
                <a:gd name="T64" fmla="*/ 1 w 55"/>
                <a:gd name="T65" fmla="*/ 1 h 98"/>
                <a:gd name="T66" fmla="*/ 1 w 55"/>
                <a:gd name="T67" fmla="*/ 1 h 98"/>
                <a:gd name="T68" fmla="*/ 1 w 55"/>
                <a:gd name="T69" fmla="*/ 1 h 98"/>
                <a:gd name="T70" fmla="*/ 1 w 55"/>
                <a:gd name="T71" fmla="*/ 1 h 98"/>
                <a:gd name="T72" fmla="*/ 1 w 55"/>
                <a:gd name="T73" fmla="*/ 1 h 98"/>
                <a:gd name="T74" fmla="*/ 1 w 55"/>
                <a:gd name="T75" fmla="*/ 0 h 98"/>
                <a:gd name="T76" fmla="*/ 1 w 55"/>
                <a:gd name="T77" fmla="*/ 1 h 98"/>
                <a:gd name="T78" fmla="*/ 1 w 55"/>
                <a:gd name="T79" fmla="*/ 1 h 98"/>
                <a:gd name="T80" fmla="*/ 1 w 55"/>
                <a:gd name="T81" fmla="*/ 1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5" h="98">
                  <a:moveTo>
                    <a:pt x="19" y="4"/>
                  </a:moveTo>
                  <a:lnTo>
                    <a:pt x="15" y="7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3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3" y="76"/>
                  </a:lnTo>
                  <a:lnTo>
                    <a:pt x="7" y="84"/>
                  </a:lnTo>
                  <a:lnTo>
                    <a:pt x="8" y="87"/>
                  </a:lnTo>
                  <a:lnTo>
                    <a:pt x="11" y="90"/>
                  </a:lnTo>
                  <a:lnTo>
                    <a:pt x="14" y="92"/>
                  </a:lnTo>
                  <a:lnTo>
                    <a:pt x="16" y="95"/>
                  </a:lnTo>
                  <a:lnTo>
                    <a:pt x="19" y="97"/>
                  </a:lnTo>
                  <a:lnTo>
                    <a:pt x="22" y="98"/>
                  </a:lnTo>
                  <a:lnTo>
                    <a:pt x="29" y="98"/>
                  </a:lnTo>
                  <a:lnTo>
                    <a:pt x="33" y="97"/>
                  </a:lnTo>
                  <a:lnTo>
                    <a:pt x="36" y="95"/>
                  </a:lnTo>
                  <a:lnTo>
                    <a:pt x="40" y="92"/>
                  </a:lnTo>
                  <a:lnTo>
                    <a:pt x="42" y="88"/>
                  </a:lnTo>
                  <a:lnTo>
                    <a:pt x="47" y="83"/>
                  </a:lnTo>
                  <a:lnTo>
                    <a:pt x="49" y="77"/>
                  </a:lnTo>
                  <a:lnTo>
                    <a:pt x="52" y="68"/>
                  </a:lnTo>
                  <a:lnTo>
                    <a:pt x="55" y="59"/>
                  </a:lnTo>
                  <a:lnTo>
                    <a:pt x="55" y="50"/>
                  </a:lnTo>
                  <a:lnTo>
                    <a:pt x="55" y="40"/>
                  </a:lnTo>
                  <a:lnTo>
                    <a:pt x="55" y="31"/>
                  </a:lnTo>
                  <a:lnTo>
                    <a:pt x="52" y="22"/>
                  </a:lnTo>
                  <a:lnTo>
                    <a:pt x="49" y="15"/>
                  </a:lnTo>
                  <a:lnTo>
                    <a:pt x="45" y="9"/>
                  </a:lnTo>
                  <a:lnTo>
                    <a:pt x="41" y="6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0" name="Freeform 1552"/>
            <p:cNvSpPr>
              <a:spLocks/>
            </p:cNvSpPr>
            <p:nvPr userDrawn="1"/>
          </p:nvSpPr>
          <p:spPr bwMode="auto">
            <a:xfrm>
              <a:off x="3054" y="1689"/>
              <a:ext cx="26" cy="46"/>
            </a:xfrm>
            <a:custGeom>
              <a:avLst/>
              <a:gdLst>
                <a:gd name="T0" fmla="*/ 1 w 51"/>
                <a:gd name="T1" fmla="*/ 1 h 90"/>
                <a:gd name="T2" fmla="*/ 1 w 51"/>
                <a:gd name="T3" fmla="*/ 1 h 90"/>
                <a:gd name="T4" fmla="*/ 1 w 51"/>
                <a:gd name="T5" fmla="*/ 1 h 90"/>
                <a:gd name="T6" fmla="*/ 1 w 51"/>
                <a:gd name="T7" fmla="*/ 1 h 90"/>
                <a:gd name="T8" fmla="*/ 1 w 51"/>
                <a:gd name="T9" fmla="*/ 1 h 90"/>
                <a:gd name="T10" fmla="*/ 1 w 51"/>
                <a:gd name="T11" fmla="*/ 1 h 90"/>
                <a:gd name="T12" fmla="*/ 0 w 51"/>
                <a:gd name="T13" fmla="*/ 1 h 90"/>
                <a:gd name="T14" fmla="*/ 0 w 51"/>
                <a:gd name="T15" fmla="*/ 1 h 90"/>
                <a:gd name="T16" fmla="*/ 0 w 51"/>
                <a:gd name="T17" fmla="*/ 1 h 90"/>
                <a:gd name="T18" fmla="*/ 1 w 51"/>
                <a:gd name="T19" fmla="*/ 1 h 90"/>
                <a:gd name="T20" fmla="*/ 1 w 51"/>
                <a:gd name="T21" fmla="*/ 1 h 90"/>
                <a:gd name="T22" fmla="*/ 1 w 51"/>
                <a:gd name="T23" fmla="*/ 1 h 90"/>
                <a:gd name="T24" fmla="*/ 1 w 51"/>
                <a:gd name="T25" fmla="*/ 1 h 90"/>
                <a:gd name="T26" fmla="*/ 1 w 51"/>
                <a:gd name="T27" fmla="*/ 1 h 90"/>
                <a:gd name="T28" fmla="*/ 1 w 51"/>
                <a:gd name="T29" fmla="*/ 1 h 90"/>
                <a:gd name="T30" fmla="*/ 1 w 51"/>
                <a:gd name="T31" fmla="*/ 1 h 90"/>
                <a:gd name="T32" fmla="*/ 1 w 51"/>
                <a:gd name="T33" fmla="*/ 1 h 90"/>
                <a:gd name="T34" fmla="*/ 1 w 51"/>
                <a:gd name="T35" fmla="*/ 1 h 90"/>
                <a:gd name="T36" fmla="*/ 1 w 51"/>
                <a:gd name="T37" fmla="*/ 1 h 90"/>
                <a:gd name="T38" fmla="*/ 1 w 51"/>
                <a:gd name="T39" fmla="*/ 1 h 90"/>
                <a:gd name="T40" fmla="*/ 1 w 51"/>
                <a:gd name="T41" fmla="*/ 1 h 90"/>
                <a:gd name="T42" fmla="*/ 1 w 51"/>
                <a:gd name="T43" fmla="*/ 1 h 90"/>
                <a:gd name="T44" fmla="*/ 1 w 51"/>
                <a:gd name="T45" fmla="*/ 1 h 90"/>
                <a:gd name="T46" fmla="*/ 1 w 51"/>
                <a:gd name="T47" fmla="*/ 1 h 90"/>
                <a:gd name="T48" fmla="*/ 1 w 51"/>
                <a:gd name="T49" fmla="*/ 1 h 90"/>
                <a:gd name="T50" fmla="*/ 1 w 51"/>
                <a:gd name="T51" fmla="*/ 1 h 90"/>
                <a:gd name="T52" fmla="*/ 1 w 51"/>
                <a:gd name="T53" fmla="*/ 1 h 90"/>
                <a:gd name="T54" fmla="*/ 1 w 51"/>
                <a:gd name="T55" fmla="*/ 1 h 90"/>
                <a:gd name="T56" fmla="*/ 1 w 51"/>
                <a:gd name="T57" fmla="*/ 1 h 90"/>
                <a:gd name="T58" fmla="*/ 1 w 51"/>
                <a:gd name="T59" fmla="*/ 1 h 90"/>
                <a:gd name="T60" fmla="*/ 1 w 51"/>
                <a:gd name="T61" fmla="*/ 1 h 90"/>
                <a:gd name="T62" fmla="*/ 1 w 51"/>
                <a:gd name="T63" fmla="*/ 1 h 90"/>
                <a:gd name="T64" fmla="*/ 1 w 51"/>
                <a:gd name="T65" fmla="*/ 1 h 90"/>
                <a:gd name="T66" fmla="*/ 1 w 51"/>
                <a:gd name="T67" fmla="*/ 1 h 90"/>
                <a:gd name="T68" fmla="*/ 1 w 51"/>
                <a:gd name="T69" fmla="*/ 1 h 90"/>
                <a:gd name="T70" fmla="*/ 1 w 51"/>
                <a:gd name="T71" fmla="*/ 0 h 90"/>
                <a:gd name="T72" fmla="*/ 1 w 51"/>
                <a:gd name="T73" fmla="*/ 0 h 90"/>
                <a:gd name="T74" fmla="*/ 1 w 51"/>
                <a:gd name="T75" fmla="*/ 0 h 90"/>
                <a:gd name="T76" fmla="*/ 1 w 51"/>
                <a:gd name="T77" fmla="*/ 1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" h="90">
                  <a:moveTo>
                    <a:pt x="18" y="2"/>
                  </a:moveTo>
                  <a:lnTo>
                    <a:pt x="14" y="5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6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3" y="68"/>
                  </a:lnTo>
                  <a:lnTo>
                    <a:pt x="7" y="75"/>
                  </a:lnTo>
                  <a:lnTo>
                    <a:pt x="10" y="82"/>
                  </a:lnTo>
                  <a:lnTo>
                    <a:pt x="13" y="85"/>
                  </a:lnTo>
                  <a:lnTo>
                    <a:pt x="16" y="88"/>
                  </a:lnTo>
                  <a:lnTo>
                    <a:pt x="18" y="89"/>
                  </a:lnTo>
                  <a:lnTo>
                    <a:pt x="21" y="90"/>
                  </a:lnTo>
                  <a:lnTo>
                    <a:pt x="25" y="90"/>
                  </a:lnTo>
                  <a:lnTo>
                    <a:pt x="28" y="90"/>
                  </a:lnTo>
                  <a:lnTo>
                    <a:pt x="33" y="89"/>
                  </a:lnTo>
                  <a:lnTo>
                    <a:pt x="38" y="86"/>
                  </a:lnTo>
                  <a:lnTo>
                    <a:pt x="40" y="82"/>
                  </a:lnTo>
                  <a:lnTo>
                    <a:pt x="43" y="78"/>
                  </a:lnTo>
                  <a:lnTo>
                    <a:pt x="46" y="72"/>
                  </a:lnTo>
                  <a:lnTo>
                    <a:pt x="49" y="64"/>
                  </a:lnTo>
                  <a:lnTo>
                    <a:pt x="51" y="56"/>
                  </a:lnTo>
                  <a:lnTo>
                    <a:pt x="51" y="46"/>
                  </a:lnTo>
                  <a:lnTo>
                    <a:pt x="51" y="38"/>
                  </a:lnTo>
                  <a:lnTo>
                    <a:pt x="50" y="30"/>
                  </a:lnTo>
                  <a:lnTo>
                    <a:pt x="49" y="22"/>
                  </a:lnTo>
                  <a:lnTo>
                    <a:pt x="46" y="15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1" name="Freeform 1553"/>
            <p:cNvSpPr>
              <a:spLocks/>
            </p:cNvSpPr>
            <p:nvPr userDrawn="1"/>
          </p:nvSpPr>
          <p:spPr bwMode="auto">
            <a:xfrm>
              <a:off x="3167" y="1416"/>
              <a:ext cx="29" cy="49"/>
            </a:xfrm>
            <a:custGeom>
              <a:avLst/>
              <a:gdLst>
                <a:gd name="T0" fmla="*/ 1 w 58"/>
                <a:gd name="T1" fmla="*/ 0 h 99"/>
                <a:gd name="T2" fmla="*/ 1 w 58"/>
                <a:gd name="T3" fmla="*/ 0 h 99"/>
                <a:gd name="T4" fmla="*/ 1 w 58"/>
                <a:gd name="T5" fmla="*/ 0 h 99"/>
                <a:gd name="T6" fmla="*/ 1 w 58"/>
                <a:gd name="T7" fmla="*/ 0 h 99"/>
                <a:gd name="T8" fmla="*/ 1 w 58"/>
                <a:gd name="T9" fmla="*/ 0 h 99"/>
                <a:gd name="T10" fmla="*/ 1 w 58"/>
                <a:gd name="T11" fmla="*/ 0 h 99"/>
                <a:gd name="T12" fmla="*/ 1 w 58"/>
                <a:gd name="T13" fmla="*/ 0 h 99"/>
                <a:gd name="T14" fmla="*/ 1 w 58"/>
                <a:gd name="T15" fmla="*/ 0 h 99"/>
                <a:gd name="T16" fmla="*/ 0 w 58"/>
                <a:gd name="T17" fmla="*/ 0 h 99"/>
                <a:gd name="T18" fmla="*/ 0 w 58"/>
                <a:gd name="T19" fmla="*/ 0 h 99"/>
                <a:gd name="T20" fmla="*/ 1 w 58"/>
                <a:gd name="T21" fmla="*/ 0 h 99"/>
                <a:gd name="T22" fmla="*/ 1 w 58"/>
                <a:gd name="T23" fmla="*/ 0 h 99"/>
                <a:gd name="T24" fmla="*/ 1 w 58"/>
                <a:gd name="T25" fmla="*/ 0 h 99"/>
                <a:gd name="T26" fmla="*/ 1 w 58"/>
                <a:gd name="T27" fmla="*/ 0 h 99"/>
                <a:gd name="T28" fmla="*/ 1 w 58"/>
                <a:gd name="T29" fmla="*/ 0 h 99"/>
                <a:gd name="T30" fmla="*/ 1 w 58"/>
                <a:gd name="T31" fmla="*/ 0 h 99"/>
                <a:gd name="T32" fmla="*/ 1 w 58"/>
                <a:gd name="T33" fmla="*/ 0 h 99"/>
                <a:gd name="T34" fmla="*/ 1 w 58"/>
                <a:gd name="T35" fmla="*/ 0 h 99"/>
                <a:gd name="T36" fmla="*/ 1 w 58"/>
                <a:gd name="T37" fmla="*/ 0 h 99"/>
                <a:gd name="T38" fmla="*/ 1 w 58"/>
                <a:gd name="T39" fmla="*/ 0 h 99"/>
                <a:gd name="T40" fmla="*/ 1 w 58"/>
                <a:gd name="T41" fmla="*/ 0 h 99"/>
                <a:gd name="T42" fmla="*/ 1 w 58"/>
                <a:gd name="T43" fmla="*/ 0 h 99"/>
                <a:gd name="T44" fmla="*/ 1 w 58"/>
                <a:gd name="T45" fmla="*/ 0 h 99"/>
                <a:gd name="T46" fmla="*/ 1 w 58"/>
                <a:gd name="T47" fmla="*/ 0 h 99"/>
                <a:gd name="T48" fmla="*/ 1 w 58"/>
                <a:gd name="T49" fmla="*/ 0 h 99"/>
                <a:gd name="T50" fmla="*/ 1 w 58"/>
                <a:gd name="T51" fmla="*/ 0 h 99"/>
                <a:gd name="T52" fmla="*/ 1 w 58"/>
                <a:gd name="T53" fmla="*/ 0 h 99"/>
                <a:gd name="T54" fmla="*/ 1 w 58"/>
                <a:gd name="T55" fmla="*/ 0 h 99"/>
                <a:gd name="T56" fmla="*/ 1 w 58"/>
                <a:gd name="T57" fmla="*/ 0 h 99"/>
                <a:gd name="T58" fmla="*/ 1 w 58"/>
                <a:gd name="T59" fmla="*/ 0 h 99"/>
                <a:gd name="T60" fmla="*/ 1 w 58"/>
                <a:gd name="T61" fmla="*/ 0 h 99"/>
                <a:gd name="T62" fmla="*/ 1 w 58"/>
                <a:gd name="T63" fmla="*/ 0 h 99"/>
                <a:gd name="T64" fmla="*/ 1 w 58"/>
                <a:gd name="T65" fmla="*/ 0 h 99"/>
                <a:gd name="T66" fmla="*/ 1 w 58"/>
                <a:gd name="T67" fmla="*/ 0 h 99"/>
                <a:gd name="T68" fmla="*/ 1 w 58"/>
                <a:gd name="T69" fmla="*/ 0 h 99"/>
                <a:gd name="T70" fmla="*/ 1 w 58"/>
                <a:gd name="T71" fmla="*/ 0 h 99"/>
                <a:gd name="T72" fmla="*/ 1 w 58"/>
                <a:gd name="T73" fmla="*/ 0 h 99"/>
                <a:gd name="T74" fmla="*/ 1 w 58"/>
                <a:gd name="T75" fmla="*/ 0 h 99"/>
                <a:gd name="T76" fmla="*/ 1 w 58"/>
                <a:gd name="T77" fmla="*/ 0 h 99"/>
                <a:gd name="T78" fmla="*/ 1 w 58"/>
                <a:gd name="T79" fmla="*/ 0 h 99"/>
                <a:gd name="T80" fmla="*/ 1 w 58"/>
                <a:gd name="T81" fmla="*/ 0 h 99"/>
                <a:gd name="T82" fmla="*/ 1 w 58"/>
                <a:gd name="T83" fmla="*/ 0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8" h="99">
                  <a:moveTo>
                    <a:pt x="21" y="3"/>
                  </a:moveTo>
                  <a:lnTo>
                    <a:pt x="16" y="7"/>
                  </a:lnTo>
                  <a:lnTo>
                    <a:pt x="12" y="11"/>
                  </a:lnTo>
                  <a:lnTo>
                    <a:pt x="10" y="17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3" y="32"/>
                  </a:lnTo>
                  <a:lnTo>
                    <a:pt x="1" y="42"/>
                  </a:lnTo>
                  <a:lnTo>
                    <a:pt x="0" y="51"/>
                  </a:lnTo>
                  <a:lnTo>
                    <a:pt x="0" y="61"/>
                  </a:lnTo>
                  <a:lnTo>
                    <a:pt x="1" y="69"/>
                  </a:lnTo>
                  <a:lnTo>
                    <a:pt x="4" y="79"/>
                  </a:lnTo>
                  <a:lnTo>
                    <a:pt x="7" y="86"/>
                  </a:lnTo>
                  <a:lnTo>
                    <a:pt x="11" y="92"/>
                  </a:lnTo>
                  <a:lnTo>
                    <a:pt x="14" y="95"/>
                  </a:lnTo>
                  <a:lnTo>
                    <a:pt x="16" y="97"/>
                  </a:lnTo>
                  <a:lnTo>
                    <a:pt x="21" y="99"/>
                  </a:lnTo>
                  <a:lnTo>
                    <a:pt x="23" y="99"/>
                  </a:lnTo>
                  <a:lnTo>
                    <a:pt x="26" y="99"/>
                  </a:lnTo>
                  <a:lnTo>
                    <a:pt x="30" y="99"/>
                  </a:lnTo>
                  <a:lnTo>
                    <a:pt x="33" y="98"/>
                  </a:lnTo>
                  <a:lnTo>
                    <a:pt x="37" y="97"/>
                  </a:lnTo>
                  <a:lnTo>
                    <a:pt x="41" y="94"/>
                  </a:lnTo>
                  <a:lnTo>
                    <a:pt x="44" y="88"/>
                  </a:lnTo>
                  <a:lnTo>
                    <a:pt x="48" y="83"/>
                  </a:lnTo>
                  <a:lnTo>
                    <a:pt x="51" y="77"/>
                  </a:lnTo>
                  <a:lnTo>
                    <a:pt x="54" y="73"/>
                  </a:lnTo>
                  <a:lnTo>
                    <a:pt x="55" y="68"/>
                  </a:lnTo>
                  <a:lnTo>
                    <a:pt x="56" y="58"/>
                  </a:lnTo>
                  <a:lnTo>
                    <a:pt x="58" y="48"/>
                  </a:lnTo>
                  <a:lnTo>
                    <a:pt x="58" y="39"/>
                  </a:lnTo>
                  <a:lnTo>
                    <a:pt x="56" y="31"/>
                  </a:lnTo>
                  <a:lnTo>
                    <a:pt x="54" y="21"/>
                  </a:lnTo>
                  <a:lnTo>
                    <a:pt x="51" y="14"/>
                  </a:lnTo>
                  <a:lnTo>
                    <a:pt x="47" y="7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2" name="Freeform 1554"/>
            <p:cNvSpPr>
              <a:spLocks/>
            </p:cNvSpPr>
            <p:nvPr userDrawn="1"/>
          </p:nvSpPr>
          <p:spPr bwMode="auto">
            <a:xfrm>
              <a:off x="3081" y="1624"/>
              <a:ext cx="26" cy="47"/>
            </a:xfrm>
            <a:custGeom>
              <a:avLst/>
              <a:gdLst>
                <a:gd name="T0" fmla="*/ 1 w 52"/>
                <a:gd name="T1" fmla="*/ 1 h 93"/>
                <a:gd name="T2" fmla="*/ 1 w 52"/>
                <a:gd name="T3" fmla="*/ 1 h 93"/>
                <a:gd name="T4" fmla="*/ 1 w 52"/>
                <a:gd name="T5" fmla="*/ 1 h 93"/>
                <a:gd name="T6" fmla="*/ 1 w 52"/>
                <a:gd name="T7" fmla="*/ 1 h 93"/>
                <a:gd name="T8" fmla="*/ 1 w 52"/>
                <a:gd name="T9" fmla="*/ 1 h 93"/>
                <a:gd name="T10" fmla="*/ 1 w 52"/>
                <a:gd name="T11" fmla="*/ 1 h 93"/>
                <a:gd name="T12" fmla="*/ 0 w 52"/>
                <a:gd name="T13" fmla="*/ 1 h 93"/>
                <a:gd name="T14" fmla="*/ 0 w 52"/>
                <a:gd name="T15" fmla="*/ 1 h 93"/>
                <a:gd name="T16" fmla="*/ 0 w 52"/>
                <a:gd name="T17" fmla="*/ 1 h 93"/>
                <a:gd name="T18" fmla="*/ 1 w 52"/>
                <a:gd name="T19" fmla="*/ 1 h 93"/>
                <a:gd name="T20" fmla="*/ 1 w 52"/>
                <a:gd name="T21" fmla="*/ 1 h 93"/>
                <a:gd name="T22" fmla="*/ 1 w 52"/>
                <a:gd name="T23" fmla="*/ 1 h 93"/>
                <a:gd name="T24" fmla="*/ 1 w 52"/>
                <a:gd name="T25" fmla="*/ 1 h 93"/>
                <a:gd name="T26" fmla="*/ 1 w 52"/>
                <a:gd name="T27" fmla="*/ 1 h 93"/>
                <a:gd name="T28" fmla="*/ 1 w 52"/>
                <a:gd name="T29" fmla="*/ 1 h 93"/>
                <a:gd name="T30" fmla="*/ 1 w 52"/>
                <a:gd name="T31" fmla="*/ 1 h 93"/>
                <a:gd name="T32" fmla="*/ 1 w 52"/>
                <a:gd name="T33" fmla="*/ 1 h 93"/>
                <a:gd name="T34" fmla="*/ 1 w 52"/>
                <a:gd name="T35" fmla="*/ 1 h 93"/>
                <a:gd name="T36" fmla="*/ 1 w 52"/>
                <a:gd name="T37" fmla="*/ 1 h 93"/>
                <a:gd name="T38" fmla="*/ 1 w 52"/>
                <a:gd name="T39" fmla="*/ 1 h 93"/>
                <a:gd name="T40" fmla="*/ 1 w 52"/>
                <a:gd name="T41" fmla="*/ 1 h 93"/>
                <a:gd name="T42" fmla="*/ 1 w 52"/>
                <a:gd name="T43" fmla="*/ 1 h 93"/>
                <a:gd name="T44" fmla="*/ 1 w 52"/>
                <a:gd name="T45" fmla="*/ 1 h 93"/>
                <a:gd name="T46" fmla="*/ 1 w 52"/>
                <a:gd name="T47" fmla="*/ 1 h 93"/>
                <a:gd name="T48" fmla="*/ 1 w 52"/>
                <a:gd name="T49" fmla="*/ 1 h 93"/>
                <a:gd name="T50" fmla="*/ 1 w 52"/>
                <a:gd name="T51" fmla="*/ 1 h 93"/>
                <a:gd name="T52" fmla="*/ 1 w 52"/>
                <a:gd name="T53" fmla="*/ 1 h 93"/>
                <a:gd name="T54" fmla="*/ 1 w 52"/>
                <a:gd name="T55" fmla="*/ 1 h 93"/>
                <a:gd name="T56" fmla="*/ 1 w 52"/>
                <a:gd name="T57" fmla="*/ 1 h 93"/>
                <a:gd name="T58" fmla="*/ 1 w 52"/>
                <a:gd name="T59" fmla="*/ 1 h 93"/>
                <a:gd name="T60" fmla="*/ 1 w 52"/>
                <a:gd name="T61" fmla="*/ 1 h 93"/>
                <a:gd name="T62" fmla="*/ 1 w 52"/>
                <a:gd name="T63" fmla="*/ 1 h 93"/>
                <a:gd name="T64" fmla="*/ 1 w 52"/>
                <a:gd name="T65" fmla="*/ 1 h 93"/>
                <a:gd name="T66" fmla="*/ 1 w 52"/>
                <a:gd name="T67" fmla="*/ 1 h 93"/>
                <a:gd name="T68" fmla="*/ 1 w 52"/>
                <a:gd name="T69" fmla="*/ 1 h 93"/>
                <a:gd name="T70" fmla="*/ 1 w 52"/>
                <a:gd name="T71" fmla="*/ 1 h 93"/>
                <a:gd name="T72" fmla="*/ 1 w 52"/>
                <a:gd name="T73" fmla="*/ 1 h 93"/>
                <a:gd name="T74" fmla="*/ 1 w 52"/>
                <a:gd name="T75" fmla="*/ 0 h 93"/>
                <a:gd name="T76" fmla="*/ 1 w 52"/>
                <a:gd name="T77" fmla="*/ 0 h 93"/>
                <a:gd name="T78" fmla="*/ 1 w 52"/>
                <a:gd name="T79" fmla="*/ 1 h 93"/>
                <a:gd name="T80" fmla="*/ 1 w 52"/>
                <a:gd name="T81" fmla="*/ 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2" h="93">
                  <a:moveTo>
                    <a:pt x="18" y="3"/>
                  </a:moveTo>
                  <a:lnTo>
                    <a:pt x="15" y="5"/>
                  </a:lnTo>
                  <a:lnTo>
                    <a:pt x="11" y="10"/>
                  </a:lnTo>
                  <a:lnTo>
                    <a:pt x="8" y="15"/>
                  </a:lnTo>
                  <a:lnTo>
                    <a:pt x="6" y="21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3" y="71"/>
                  </a:lnTo>
                  <a:lnTo>
                    <a:pt x="7" y="78"/>
                  </a:lnTo>
                  <a:lnTo>
                    <a:pt x="10" y="85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9" y="92"/>
                  </a:lnTo>
                  <a:lnTo>
                    <a:pt x="22" y="93"/>
                  </a:lnTo>
                  <a:lnTo>
                    <a:pt x="25" y="93"/>
                  </a:lnTo>
                  <a:lnTo>
                    <a:pt x="28" y="93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1" y="85"/>
                  </a:lnTo>
                  <a:lnTo>
                    <a:pt x="44" y="80"/>
                  </a:lnTo>
                  <a:lnTo>
                    <a:pt x="47" y="74"/>
                  </a:lnTo>
                  <a:lnTo>
                    <a:pt x="50" y="66"/>
                  </a:lnTo>
                  <a:lnTo>
                    <a:pt x="52" y="58"/>
                  </a:lnTo>
                  <a:lnTo>
                    <a:pt x="52" y="48"/>
                  </a:lnTo>
                  <a:lnTo>
                    <a:pt x="52" y="40"/>
                  </a:lnTo>
                  <a:lnTo>
                    <a:pt x="51" y="30"/>
                  </a:lnTo>
                  <a:lnTo>
                    <a:pt x="50" y="22"/>
                  </a:lnTo>
                  <a:lnTo>
                    <a:pt x="48" y="19"/>
                  </a:lnTo>
                  <a:lnTo>
                    <a:pt x="47" y="15"/>
                  </a:lnTo>
                  <a:lnTo>
                    <a:pt x="43" y="10"/>
                  </a:lnTo>
                  <a:lnTo>
                    <a:pt x="40" y="5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3" name="Freeform 1555"/>
            <p:cNvSpPr>
              <a:spLocks/>
            </p:cNvSpPr>
            <p:nvPr userDrawn="1"/>
          </p:nvSpPr>
          <p:spPr bwMode="auto">
            <a:xfrm>
              <a:off x="3058" y="1494"/>
              <a:ext cx="26" cy="47"/>
            </a:xfrm>
            <a:custGeom>
              <a:avLst/>
              <a:gdLst>
                <a:gd name="T0" fmla="*/ 1 w 52"/>
                <a:gd name="T1" fmla="*/ 1 h 94"/>
                <a:gd name="T2" fmla="*/ 1 w 52"/>
                <a:gd name="T3" fmla="*/ 1 h 94"/>
                <a:gd name="T4" fmla="*/ 1 w 52"/>
                <a:gd name="T5" fmla="*/ 1 h 94"/>
                <a:gd name="T6" fmla="*/ 1 w 52"/>
                <a:gd name="T7" fmla="*/ 1 h 94"/>
                <a:gd name="T8" fmla="*/ 1 w 52"/>
                <a:gd name="T9" fmla="*/ 1 h 94"/>
                <a:gd name="T10" fmla="*/ 1 w 52"/>
                <a:gd name="T11" fmla="*/ 1 h 94"/>
                <a:gd name="T12" fmla="*/ 1 w 52"/>
                <a:gd name="T13" fmla="*/ 1 h 94"/>
                <a:gd name="T14" fmla="*/ 1 w 52"/>
                <a:gd name="T15" fmla="*/ 1 h 94"/>
                <a:gd name="T16" fmla="*/ 0 w 52"/>
                <a:gd name="T17" fmla="*/ 1 h 94"/>
                <a:gd name="T18" fmla="*/ 0 w 52"/>
                <a:gd name="T19" fmla="*/ 1 h 94"/>
                <a:gd name="T20" fmla="*/ 1 w 52"/>
                <a:gd name="T21" fmla="*/ 1 h 94"/>
                <a:gd name="T22" fmla="*/ 1 w 52"/>
                <a:gd name="T23" fmla="*/ 1 h 94"/>
                <a:gd name="T24" fmla="*/ 1 w 52"/>
                <a:gd name="T25" fmla="*/ 1 h 94"/>
                <a:gd name="T26" fmla="*/ 1 w 52"/>
                <a:gd name="T27" fmla="*/ 1 h 94"/>
                <a:gd name="T28" fmla="*/ 1 w 52"/>
                <a:gd name="T29" fmla="*/ 1 h 94"/>
                <a:gd name="T30" fmla="*/ 1 w 52"/>
                <a:gd name="T31" fmla="*/ 1 h 94"/>
                <a:gd name="T32" fmla="*/ 1 w 52"/>
                <a:gd name="T33" fmla="*/ 1 h 94"/>
                <a:gd name="T34" fmla="*/ 1 w 52"/>
                <a:gd name="T35" fmla="*/ 1 h 94"/>
                <a:gd name="T36" fmla="*/ 1 w 52"/>
                <a:gd name="T37" fmla="*/ 1 h 94"/>
                <a:gd name="T38" fmla="*/ 1 w 52"/>
                <a:gd name="T39" fmla="*/ 1 h 94"/>
                <a:gd name="T40" fmla="*/ 1 w 52"/>
                <a:gd name="T41" fmla="*/ 1 h 94"/>
                <a:gd name="T42" fmla="*/ 1 w 52"/>
                <a:gd name="T43" fmla="*/ 1 h 94"/>
                <a:gd name="T44" fmla="*/ 1 w 52"/>
                <a:gd name="T45" fmla="*/ 1 h 94"/>
                <a:gd name="T46" fmla="*/ 1 w 52"/>
                <a:gd name="T47" fmla="*/ 1 h 94"/>
                <a:gd name="T48" fmla="*/ 1 w 52"/>
                <a:gd name="T49" fmla="*/ 1 h 94"/>
                <a:gd name="T50" fmla="*/ 1 w 52"/>
                <a:gd name="T51" fmla="*/ 1 h 94"/>
                <a:gd name="T52" fmla="*/ 1 w 52"/>
                <a:gd name="T53" fmla="*/ 1 h 94"/>
                <a:gd name="T54" fmla="*/ 1 w 52"/>
                <a:gd name="T55" fmla="*/ 1 h 94"/>
                <a:gd name="T56" fmla="*/ 1 w 52"/>
                <a:gd name="T57" fmla="*/ 1 h 94"/>
                <a:gd name="T58" fmla="*/ 1 w 52"/>
                <a:gd name="T59" fmla="*/ 1 h 94"/>
                <a:gd name="T60" fmla="*/ 1 w 52"/>
                <a:gd name="T61" fmla="*/ 1 h 94"/>
                <a:gd name="T62" fmla="*/ 1 w 52"/>
                <a:gd name="T63" fmla="*/ 1 h 94"/>
                <a:gd name="T64" fmla="*/ 1 w 52"/>
                <a:gd name="T65" fmla="*/ 1 h 94"/>
                <a:gd name="T66" fmla="*/ 1 w 52"/>
                <a:gd name="T67" fmla="*/ 1 h 94"/>
                <a:gd name="T68" fmla="*/ 1 w 52"/>
                <a:gd name="T69" fmla="*/ 1 h 94"/>
                <a:gd name="T70" fmla="*/ 1 w 52"/>
                <a:gd name="T71" fmla="*/ 1 h 94"/>
                <a:gd name="T72" fmla="*/ 1 w 52"/>
                <a:gd name="T73" fmla="*/ 1 h 94"/>
                <a:gd name="T74" fmla="*/ 1 w 52"/>
                <a:gd name="T75" fmla="*/ 1 h 94"/>
                <a:gd name="T76" fmla="*/ 1 w 52"/>
                <a:gd name="T77" fmla="*/ 0 h 94"/>
                <a:gd name="T78" fmla="*/ 1 w 52"/>
                <a:gd name="T79" fmla="*/ 0 h 94"/>
                <a:gd name="T80" fmla="*/ 1 w 52"/>
                <a:gd name="T81" fmla="*/ 0 h 94"/>
                <a:gd name="T82" fmla="*/ 1 w 52"/>
                <a:gd name="T83" fmla="*/ 1 h 94"/>
                <a:gd name="T84" fmla="*/ 1 w 52"/>
                <a:gd name="T85" fmla="*/ 1 h 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" h="94">
                  <a:moveTo>
                    <a:pt x="19" y="3"/>
                  </a:move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8" y="15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1" y="65"/>
                  </a:lnTo>
                  <a:lnTo>
                    <a:pt x="4" y="73"/>
                  </a:lnTo>
                  <a:lnTo>
                    <a:pt x="7" y="80"/>
                  </a:lnTo>
                  <a:lnTo>
                    <a:pt x="11" y="87"/>
                  </a:lnTo>
                  <a:lnTo>
                    <a:pt x="13" y="89"/>
                  </a:lnTo>
                  <a:lnTo>
                    <a:pt x="16" y="91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7" y="94"/>
                  </a:lnTo>
                  <a:lnTo>
                    <a:pt x="31" y="92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7"/>
                  </a:lnTo>
                  <a:lnTo>
                    <a:pt x="41" y="84"/>
                  </a:lnTo>
                  <a:lnTo>
                    <a:pt x="44" y="78"/>
                  </a:lnTo>
                  <a:lnTo>
                    <a:pt x="46" y="73"/>
                  </a:lnTo>
                  <a:lnTo>
                    <a:pt x="49" y="65"/>
                  </a:lnTo>
                  <a:lnTo>
                    <a:pt x="52" y="56"/>
                  </a:lnTo>
                  <a:lnTo>
                    <a:pt x="52" y="47"/>
                  </a:lnTo>
                  <a:lnTo>
                    <a:pt x="52" y="37"/>
                  </a:lnTo>
                  <a:lnTo>
                    <a:pt x="51" y="29"/>
                  </a:lnTo>
                  <a:lnTo>
                    <a:pt x="49" y="21"/>
                  </a:lnTo>
                  <a:lnTo>
                    <a:pt x="48" y="17"/>
                  </a:lnTo>
                  <a:lnTo>
                    <a:pt x="45" y="14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4" name="Freeform 1556"/>
            <p:cNvSpPr>
              <a:spLocks/>
            </p:cNvSpPr>
            <p:nvPr userDrawn="1"/>
          </p:nvSpPr>
          <p:spPr bwMode="auto">
            <a:xfrm>
              <a:off x="2981" y="1689"/>
              <a:ext cx="24" cy="44"/>
            </a:xfrm>
            <a:custGeom>
              <a:avLst/>
              <a:gdLst>
                <a:gd name="T0" fmla="*/ 1 w 48"/>
                <a:gd name="T1" fmla="*/ 1 h 88"/>
                <a:gd name="T2" fmla="*/ 1 w 48"/>
                <a:gd name="T3" fmla="*/ 1 h 88"/>
                <a:gd name="T4" fmla="*/ 1 w 48"/>
                <a:gd name="T5" fmla="*/ 1 h 88"/>
                <a:gd name="T6" fmla="*/ 1 w 48"/>
                <a:gd name="T7" fmla="*/ 1 h 88"/>
                <a:gd name="T8" fmla="*/ 1 w 48"/>
                <a:gd name="T9" fmla="*/ 1 h 88"/>
                <a:gd name="T10" fmla="*/ 1 w 48"/>
                <a:gd name="T11" fmla="*/ 1 h 88"/>
                <a:gd name="T12" fmla="*/ 1 w 48"/>
                <a:gd name="T13" fmla="*/ 1 h 88"/>
                <a:gd name="T14" fmla="*/ 0 w 48"/>
                <a:gd name="T15" fmla="*/ 1 h 88"/>
                <a:gd name="T16" fmla="*/ 1 w 48"/>
                <a:gd name="T17" fmla="*/ 1 h 88"/>
                <a:gd name="T18" fmla="*/ 1 w 48"/>
                <a:gd name="T19" fmla="*/ 1 h 88"/>
                <a:gd name="T20" fmla="*/ 1 w 48"/>
                <a:gd name="T21" fmla="*/ 1 h 88"/>
                <a:gd name="T22" fmla="*/ 1 w 48"/>
                <a:gd name="T23" fmla="*/ 1 h 88"/>
                <a:gd name="T24" fmla="*/ 1 w 48"/>
                <a:gd name="T25" fmla="*/ 1 h 88"/>
                <a:gd name="T26" fmla="*/ 1 w 48"/>
                <a:gd name="T27" fmla="*/ 1 h 88"/>
                <a:gd name="T28" fmla="*/ 1 w 48"/>
                <a:gd name="T29" fmla="*/ 1 h 88"/>
                <a:gd name="T30" fmla="*/ 1 w 48"/>
                <a:gd name="T31" fmla="*/ 1 h 88"/>
                <a:gd name="T32" fmla="*/ 1 w 48"/>
                <a:gd name="T33" fmla="*/ 1 h 88"/>
                <a:gd name="T34" fmla="*/ 1 w 48"/>
                <a:gd name="T35" fmla="*/ 1 h 88"/>
                <a:gd name="T36" fmla="*/ 1 w 48"/>
                <a:gd name="T37" fmla="*/ 1 h 88"/>
                <a:gd name="T38" fmla="*/ 1 w 48"/>
                <a:gd name="T39" fmla="*/ 1 h 88"/>
                <a:gd name="T40" fmla="*/ 1 w 48"/>
                <a:gd name="T41" fmla="*/ 1 h 88"/>
                <a:gd name="T42" fmla="*/ 1 w 48"/>
                <a:gd name="T43" fmla="*/ 1 h 88"/>
                <a:gd name="T44" fmla="*/ 1 w 48"/>
                <a:gd name="T45" fmla="*/ 1 h 88"/>
                <a:gd name="T46" fmla="*/ 1 w 48"/>
                <a:gd name="T47" fmla="*/ 1 h 88"/>
                <a:gd name="T48" fmla="*/ 1 w 48"/>
                <a:gd name="T49" fmla="*/ 1 h 88"/>
                <a:gd name="T50" fmla="*/ 1 w 48"/>
                <a:gd name="T51" fmla="*/ 1 h 88"/>
                <a:gd name="T52" fmla="*/ 1 w 48"/>
                <a:gd name="T53" fmla="*/ 1 h 88"/>
                <a:gd name="T54" fmla="*/ 1 w 48"/>
                <a:gd name="T55" fmla="*/ 1 h 88"/>
                <a:gd name="T56" fmla="*/ 1 w 48"/>
                <a:gd name="T57" fmla="*/ 1 h 88"/>
                <a:gd name="T58" fmla="*/ 1 w 48"/>
                <a:gd name="T59" fmla="*/ 1 h 88"/>
                <a:gd name="T60" fmla="*/ 1 w 48"/>
                <a:gd name="T61" fmla="*/ 1 h 88"/>
                <a:gd name="T62" fmla="*/ 1 w 48"/>
                <a:gd name="T63" fmla="*/ 1 h 88"/>
                <a:gd name="T64" fmla="*/ 1 w 48"/>
                <a:gd name="T65" fmla="*/ 1 h 88"/>
                <a:gd name="T66" fmla="*/ 1 w 48"/>
                <a:gd name="T67" fmla="*/ 0 h 88"/>
                <a:gd name="T68" fmla="*/ 1 w 48"/>
                <a:gd name="T69" fmla="*/ 0 h 88"/>
                <a:gd name="T70" fmla="*/ 1 w 48"/>
                <a:gd name="T71" fmla="*/ 0 h 88"/>
                <a:gd name="T72" fmla="*/ 1 w 48"/>
                <a:gd name="T73" fmla="*/ 1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" h="88">
                  <a:moveTo>
                    <a:pt x="16" y="1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5" y="17"/>
                  </a:lnTo>
                  <a:lnTo>
                    <a:pt x="2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1" y="50"/>
                  </a:lnTo>
                  <a:lnTo>
                    <a:pt x="1" y="59"/>
                  </a:lnTo>
                  <a:lnTo>
                    <a:pt x="4" y="66"/>
                  </a:lnTo>
                  <a:lnTo>
                    <a:pt x="7" y="72"/>
                  </a:lnTo>
                  <a:lnTo>
                    <a:pt x="9" y="79"/>
                  </a:lnTo>
                  <a:lnTo>
                    <a:pt x="15" y="83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31" y="85"/>
                  </a:lnTo>
                  <a:lnTo>
                    <a:pt x="35" y="83"/>
                  </a:lnTo>
                  <a:lnTo>
                    <a:pt x="38" y="79"/>
                  </a:lnTo>
                  <a:lnTo>
                    <a:pt x="41" y="75"/>
                  </a:lnTo>
                  <a:lnTo>
                    <a:pt x="44" y="70"/>
                  </a:lnTo>
                  <a:lnTo>
                    <a:pt x="46" y="61"/>
                  </a:lnTo>
                  <a:lnTo>
                    <a:pt x="48" y="53"/>
                  </a:lnTo>
                  <a:lnTo>
                    <a:pt x="48" y="45"/>
                  </a:lnTo>
                  <a:lnTo>
                    <a:pt x="48" y="37"/>
                  </a:lnTo>
                  <a:lnTo>
                    <a:pt x="46" y="28"/>
                  </a:lnTo>
                  <a:lnTo>
                    <a:pt x="45" y="20"/>
                  </a:lnTo>
                  <a:lnTo>
                    <a:pt x="42" y="13"/>
                  </a:lnTo>
                  <a:lnTo>
                    <a:pt x="38" y="8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5" name="Freeform 1557"/>
            <p:cNvSpPr>
              <a:spLocks/>
            </p:cNvSpPr>
            <p:nvPr userDrawn="1"/>
          </p:nvSpPr>
          <p:spPr bwMode="auto">
            <a:xfrm>
              <a:off x="3144" y="1279"/>
              <a:ext cx="28" cy="50"/>
            </a:xfrm>
            <a:custGeom>
              <a:avLst/>
              <a:gdLst>
                <a:gd name="T0" fmla="*/ 0 w 57"/>
                <a:gd name="T1" fmla="*/ 1 h 100"/>
                <a:gd name="T2" fmla="*/ 0 w 57"/>
                <a:gd name="T3" fmla="*/ 1 h 100"/>
                <a:gd name="T4" fmla="*/ 0 w 57"/>
                <a:gd name="T5" fmla="*/ 1 h 100"/>
                <a:gd name="T6" fmla="*/ 0 w 57"/>
                <a:gd name="T7" fmla="*/ 1 h 100"/>
                <a:gd name="T8" fmla="*/ 0 w 57"/>
                <a:gd name="T9" fmla="*/ 1 h 100"/>
                <a:gd name="T10" fmla="*/ 0 w 57"/>
                <a:gd name="T11" fmla="*/ 1 h 100"/>
                <a:gd name="T12" fmla="*/ 0 w 57"/>
                <a:gd name="T13" fmla="*/ 1 h 100"/>
                <a:gd name="T14" fmla="*/ 0 w 57"/>
                <a:gd name="T15" fmla="*/ 1 h 100"/>
                <a:gd name="T16" fmla="*/ 0 w 57"/>
                <a:gd name="T17" fmla="*/ 1 h 100"/>
                <a:gd name="T18" fmla="*/ 0 w 57"/>
                <a:gd name="T19" fmla="*/ 1 h 100"/>
                <a:gd name="T20" fmla="*/ 0 w 57"/>
                <a:gd name="T21" fmla="*/ 1 h 100"/>
                <a:gd name="T22" fmla="*/ 0 w 57"/>
                <a:gd name="T23" fmla="*/ 1 h 100"/>
                <a:gd name="T24" fmla="*/ 0 w 57"/>
                <a:gd name="T25" fmla="*/ 1 h 100"/>
                <a:gd name="T26" fmla="*/ 0 w 57"/>
                <a:gd name="T27" fmla="*/ 1 h 100"/>
                <a:gd name="T28" fmla="*/ 0 w 57"/>
                <a:gd name="T29" fmla="*/ 1 h 100"/>
                <a:gd name="T30" fmla="*/ 0 w 57"/>
                <a:gd name="T31" fmla="*/ 1 h 100"/>
                <a:gd name="T32" fmla="*/ 0 w 57"/>
                <a:gd name="T33" fmla="*/ 1 h 100"/>
                <a:gd name="T34" fmla="*/ 0 w 57"/>
                <a:gd name="T35" fmla="*/ 1 h 100"/>
                <a:gd name="T36" fmla="*/ 0 w 57"/>
                <a:gd name="T37" fmla="*/ 1 h 100"/>
                <a:gd name="T38" fmla="*/ 0 w 57"/>
                <a:gd name="T39" fmla="*/ 1 h 100"/>
                <a:gd name="T40" fmla="*/ 0 w 57"/>
                <a:gd name="T41" fmla="*/ 1 h 100"/>
                <a:gd name="T42" fmla="*/ 0 w 57"/>
                <a:gd name="T43" fmla="*/ 1 h 100"/>
                <a:gd name="T44" fmla="*/ 0 w 57"/>
                <a:gd name="T45" fmla="*/ 1 h 100"/>
                <a:gd name="T46" fmla="*/ 0 w 57"/>
                <a:gd name="T47" fmla="*/ 1 h 100"/>
                <a:gd name="T48" fmla="*/ 0 w 57"/>
                <a:gd name="T49" fmla="*/ 1 h 100"/>
                <a:gd name="T50" fmla="*/ 0 w 57"/>
                <a:gd name="T51" fmla="*/ 1 h 100"/>
                <a:gd name="T52" fmla="*/ 0 w 57"/>
                <a:gd name="T53" fmla="*/ 1 h 100"/>
                <a:gd name="T54" fmla="*/ 0 w 57"/>
                <a:gd name="T55" fmla="*/ 1 h 100"/>
                <a:gd name="T56" fmla="*/ 0 w 57"/>
                <a:gd name="T57" fmla="*/ 1 h 100"/>
                <a:gd name="T58" fmla="*/ 0 w 57"/>
                <a:gd name="T59" fmla="*/ 1 h 100"/>
                <a:gd name="T60" fmla="*/ 0 w 57"/>
                <a:gd name="T61" fmla="*/ 1 h 100"/>
                <a:gd name="T62" fmla="*/ 0 w 57"/>
                <a:gd name="T63" fmla="*/ 1 h 100"/>
                <a:gd name="T64" fmla="*/ 0 w 57"/>
                <a:gd name="T65" fmla="*/ 1 h 100"/>
                <a:gd name="T66" fmla="*/ 0 w 57"/>
                <a:gd name="T67" fmla="*/ 1 h 100"/>
                <a:gd name="T68" fmla="*/ 0 w 57"/>
                <a:gd name="T69" fmla="*/ 0 h 100"/>
                <a:gd name="T70" fmla="*/ 0 w 57"/>
                <a:gd name="T71" fmla="*/ 0 h 100"/>
                <a:gd name="T72" fmla="*/ 0 w 57"/>
                <a:gd name="T73" fmla="*/ 0 h 100"/>
                <a:gd name="T74" fmla="*/ 0 w 57"/>
                <a:gd name="T75" fmla="*/ 0 h 100"/>
                <a:gd name="T76" fmla="*/ 0 w 57"/>
                <a:gd name="T77" fmla="*/ 1 h 100"/>
                <a:gd name="T78" fmla="*/ 0 w 57"/>
                <a:gd name="T79" fmla="*/ 1 h 1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" h="100">
                  <a:moveTo>
                    <a:pt x="19" y="4"/>
                  </a:moveTo>
                  <a:lnTo>
                    <a:pt x="15" y="7"/>
                  </a:lnTo>
                  <a:lnTo>
                    <a:pt x="13" y="12"/>
                  </a:lnTo>
                  <a:lnTo>
                    <a:pt x="8" y="18"/>
                  </a:lnTo>
                  <a:lnTo>
                    <a:pt x="6" y="24"/>
                  </a:lnTo>
                  <a:lnTo>
                    <a:pt x="3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3" y="79"/>
                  </a:lnTo>
                  <a:lnTo>
                    <a:pt x="7" y="86"/>
                  </a:lnTo>
                  <a:lnTo>
                    <a:pt x="11" y="93"/>
                  </a:lnTo>
                  <a:lnTo>
                    <a:pt x="14" y="96"/>
                  </a:lnTo>
                  <a:lnTo>
                    <a:pt x="17" y="97"/>
                  </a:lnTo>
                  <a:lnTo>
                    <a:pt x="19" y="99"/>
                  </a:lnTo>
                  <a:lnTo>
                    <a:pt x="22" y="100"/>
                  </a:lnTo>
                  <a:lnTo>
                    <a:pt x="26" y="100"/>
                  </a:lnTo>
                  <a:lnTo>
                    <a:pt x="29" y="99"/>
                  </a:lnTo>
                  <a:lnTo>
                    <a:pt x="36" y="96"/>
                  </a:lnTo>
                  <a:lnTo>
                    <a:pt x="40" y="92"/>
                  </a:lnTo>
                  <a:lnTo>
                    <a:pt x="44" y="88"/>
                  </a:lnTo>
                  <a:lnTo>
                    <a:pt x="47" y="82"/>
                  </a:lnTo>
                  <a:lnTo>
                    <a:pt x="51" y="75"/>
                  </a:lnTo>
                  <a:lnTo>
                    <a:pt x="54" y="66"/>
                  </a:lnTo>
                  <a:lnTo>
                    <a:pt x="55" y="56"/>
                  </a:lnTo>
                  <a:lnTo>
                    <a:pt x="57" y="46"/>
                  </a:lnTo>
                  <a:lnTo>
                    <a:pt x="57" y="37"/>
                  </a:lnTo>
                  <a:lnTo>
                    <a:pt x="55" y="29"/>
                  </a:lnTo>
                  <a:lnTo>
                    <a:pt x="52" y="19"/>
                  </a:lnTo>
                  <a:lnTo>
                    <a:pt x="50" y="12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6" name="Freeform 1558"/>
            <p:cNvSpPr>
              <a:spLocks/>
            </p:cNvSpPr>
            <p:nvPr userDrawn="1"/>
          </p:nvSpPr>
          <p:spPr bwMode="auto">
            <a:xfrm>
              <a:off x="3086" y="1425"/>
              <a:ext cx="27" cy="48"/>
            </a:xfrm>
            <a:custGeom>
              <a:avLst/>
              <a:gdLst>
                <a:gd name="T0" fmla="*/ 1 w 53"/>
                <a:gd name="T1" fmla="*/ 1 h 96"/>
                <a:gd name="T2" fmla="*/ 1 w 53"/>
                <a:gd name="T3" fmla="*/ 1 h 96"/>
                <a:gd name="T4" fmla="*/ 1 w 53"/>
                <a:gd name="T5" fmla="*/ 1 h 96"/>
                <a:gd name="T6" fmla="*/ 1 w 53"/>
                <a:gd name="T7" fmla="*/ 1 h 96"/>
                <a:gd name="T8" fmla="*/ 1 w 53"/>
                <a:gd name="T9" fmla="*/ 1 h 96"/>
                <a:gd name="T10" fmla="*/ 1 w 53"/>
                <a:gd name="T11" fmla="*/ 1 h 96"/>
                <a:gd name="T12" fmla="*/ 1 w 53"/>
                <a:gd name="T13" fmla="*/ 1 h 96"/>
                <a:gd name="T14" fmla="*/ 0 w 53"/>
                <a:gd name="T15" fmla="*/ 1 h 96"/>
                <a:gd name="T16" fmla="*/ 0 w 53"/>
                <a:gd name="T17" fmla="*/ 1 h 96"/>
                <a:gd name="T18" fmla="*/ 1 w 53"/>
                <a:gd name="T19" fmla="*/ 1 h 96"/>
                <a:gd name="T20" fmla="*/ 1 w 53"/>
                <a:gd name="T21" fmla="*/ 1 h 96"/>
                <a:gd name="T22" fmla="*/ 1 w 53"/>
                <a:gd name="T23" fmla="*/ 1 h 96"/>
                <a:gd name="T24" fmla="*/ 1 w 53"/>
                <a:gd name="T25" fmla="*/ 1 h 96"/>
                <a:gd name="T26" fmla="*/ 1 w 53"/>
                <a:gd name="T27" fmla="*/ 1 h 96"/>
                <a:gd name="T28" fmla="*/ 1 w 53"/>
                <a:gd name="T29" fmla="*/ 1 h 96"/>
                <a:gd name="T30" fmla="*/ 1 w 53"/>
                <a:gd name="T31" fmla="*/ 1 h 96"/>
                <a:gd name="T32" fmla="*/ 1 w 53"/>
                <a:gd name="T33" fmla="*/ 1 h 96"/>
                <a:gd name="T34" fmla="*/ 1 w 53"/>
                <a:gd name="T35" fmla="*/ 1 h 96"/>
                <a:gd name="T36" fmla="*/ 1 w 53"/>
                <a:gd name="T37" fmla="*/ 1 h 96"/>
                <a:gd name="T38" fmla="*/ 1 w 53"/>
                <a:gd name="T39" fmla="*/ 1 h 96"/>
                <a:gd name="T40" fmla="*/ 1 w 53"/>
                <a:gd name="T41" fmla="*/ 1 h 96"/>
                <a:gd name="T42" fmla="*/ 1 w 53"/>
                <a:gd name="T43" fmla="*/ 1 h 96"/>
                <a:gd name="T44" fmla="*/ 1 w 53"/>
                <a:gd name="T45" fmla="*/ 1 h 96"/>
                <a:gd name="T46" fmla="*/ 1 w 53"/>
                <a:gd name="T47" fmla="*/ 1 h 96"/>
                <a:gd name="T48" fmla="*/ 1 w 53"/>
                <a:gd name="T49" fmla="*/ 1 h 96"/>
                <a:gd name="T50" fmla="*/ 1 w 53"/>
                <a:gd name="T51" fmla="*/ 1 h 96"/>
                <a:gd name="T52" fmla="*/ 1 w 53"/>
                <a:gd name="T53" fmla="*/ 1 h 96"/>
                <a:gd name="T54" fmla="*/ 1 w 53"/>
                <a:gd name="T55" fmla="*/ 1 h 96"/>
                <a:gd name="T56" fmla="*/ 1 w 53"/>
                <a:gd name="T57" fmla="*/ 1 h 96"/>
                <a:gd name="T58" fmla="*/ 1 w 53"/>
                <a:gd name="T59" fmla="*/ 1 h 96"/>
                <a:gd name="T60" fmla="*/ 1 w 53"/>
                <a:gd name="T61" fmla="*/ 1 h 96"/>
                <a:gd name="T62" fmla="*/ 1 w 53"/>
                <a:gd name="T63" fmla="*/ 1 h 96"/>
                <a:gd name="T64" fmla="*/ 1 w 53"/>
                <a:gd name="T65" fmla="*/ 1 h 96"/>
                <a:gd name="T66" fmla="*/ 1 w 53"/>
                <a:gd name="T67" fmla="*/ 1 h 96"/>
                <a:gd name="T68" fmla="*/ 1 w 53"/>
                <a:gd name="T69" fmla="*/ 1 h 96"/>
                <a:gd name="T70" fmla="*/ 1 w 53"/>
                <a:gd name="T71" fmla="*/ 1 h 96"/>
                <a:gd name="T72" fmla="*/ 1 w 53"/>
                <a:gd name="T73" fmla="*/ 1 h 96"/>
                <a:gd name="T74" fmla="*/ 1 w 53"/>
                <a:gd name="T75" fmla="*/ 0 h 96"/>
                <a:gd name="T76" fmla="*/ 1 w 53"/>
                <a:gd name="T77" fmla="*/ 0 h 96"/>
                <a:gd name="T78" fmla="*/ 1 w 53"/>
                <a:gd name="T79" fmla="*/ 0 h 96"/>
                <a:gd name="T80" fmla="*/ 1 w 53"/>
                <a:gd name="T81" fmla="*/ 1 h 96"/>
                <a:gd name="T82" fmla="*/ 1 w 53"/>
                <a:gd name="T83" fmla="*/ 1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3" h="96">
                  <a:moveTo>
                    <a:pt x="19" y="3"/>
                  </a:moveTo>
                  <a:lnTo>
                    <a:pt x="15" y="7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2" y="30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1" y="68"/>
                  </a:lnTo>
                  <a:lnTo>
                    <a:pt x="4" y="76"/>
                  </a:lnTo>
                  <a:lnTo>
                    <a:pt x="5" y="79"/>
                  </a:lnTo>
                  <a:lnTo>
                    <a:pt x="7" y="83"/>
                  </a:lnTo>
                  <a:lnTo>
                    <a:pt x="11" y="88"/>
                  </a:lnTo>
                  <a:lnTo>
                    <a:pt x="16" y="94"/>
                  </a:lnTo>
                  <a:lnTo>
                    <a:pt x="19" y="95"/>
                  </a:lnTo>
                  <a:lnTo>
                    <a:pt x="22" y="96"/>
                  </a:lnTo>
                  <a:lnTo>
                    <a:pt x="24" y="96"/>
                  </a:lnTo>
                  <a:lnTo>
                    <a:pt x="29" y="96"/>
                  </a:lnTo>
                  <a:lnTo>
                    <a:pt x="31" y="95"/>
                  </a:lnTo>
                  <a:lnTo>
                    <a:pt x="34" y="94"/>
                  </a:lnTo>
                  <a:lnTo>
                    <a:pt x="38" y="90"/>
                  </a:lnTo>
                  <a:lnTo>
                    <a:pt x="41" y="85"/>
                  </a:lnTo>
                  <a:lnTo>
                    <a:pt x="45" y="80"/>
                  </a:lnTo>
                  <a:lnTo>
                    <a:pt x="48" y="74"/>
                  </a:lnTo>
                  <a:lnTo>
                    <a:pt x="51" y="66"/>
                  </a:lnTo>
                  <a:lnTo>
                    <a:pt x="52" y="57"/>
                  </a:lnTo>
                  <a:lnTo>
                    <a:pt x="53" y="47"/>
                  </a:lnTo>
                  <a:lnTo>
                    <a:pt x="53" y="37"/>
                  </a:lnTo>
                  <a:lnTo>
                    <a:pt x="52" y="29"/>
                  </a:lnTo>
                  <a:lnTo>
                    <a:pt x="49" y="21"/>
                  </a:lnTo>
                  <a:lnTo>
                    <a:pt x="46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7" y="3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7" name="Freeform 1559"/>
            <p:cNvSpPr>
              <a:spLocks/>
            </p:cNvSpPr>
            <p:nvPr userDrawn="1"/>
          </p:nvSpPr>
          <p:spPr bwMode="auto">
            <a:xfrm>
              <a:off x="3006" y="1626"/>
              <a:ext cx="25" cy="45"/>
            </a:xfrm>
            <a:custGeom>
              <a:avLst/>
              <a:gdLst>
                <a:gd name="T0" fmla="*/ 1 w 50"/>
                <a:gd name="T1" fmla="*/ 0 h 91"/>
                <a:gd name="T2" fmla="*/ 1 w 50"/>
                <a:gd name="T3" fmla="*/ 0 h 91"/>
                <a:gd name="T4" fmla="*/ 1 w 50"/>
                <a:gd name="T5" fmla="*/ 0 h 91"/>
                <a:gd name="T6" fmla="*/ 1 w 50"/>
                <a:gd name="T7" fmla="*/ 0 h 91"/>
                <a:gd name="T8" fmla="*/ 1 w 50"/>
                <a:gd name="T9" fmla="*/ 0 h 91"/>
                <a:gd name="T10" fmla="*/ 1 w 50"/>
                <a:gd name="T11" fmla="*/ 0 h 91"/>
                <a:gd name="T12" fmla="*/ 1 w 50"/>
                <a:gd name="T13" fmla="*/ 0 h 91"/>
                <a:gd name="T14" fmla="*/ 0 w 50"/>
                <a:gd name="T15" fmla="*/ 0 h 91"/>
                <a:gd name="T16" fmla="*/ 1 w 50"/>
                <a:gd name="T17" fmla="*/ 0 h 91"/>
                <a:gd name="T18" fmla="*/ 1 w 50"/>
                <a:gd name="T19" fmla="*/ 0 h 91"/>
                <a:gd name="T20" fmla="*/ 1 w 50"/>
                <a:gd name="T21" fmla="*/ 0 h 91"/>
                <a:gd name="T22" fmla="*/ 1 w 50"/>
                <a:gd name="T23" fmla="*/ 0 h 91"/>
                <a:gd name="T24" fmla="*/ 1 w 50"/>
                <a:gd name="T25" fmla="*/ 0 h 91"/>
                <a:gd name="T26" fmla="*/ 1 w 50"/>
                <a:gd name="T27" fmla="*/ 0 h 91"/>
                <a:gd name="T28" fmla="*/ 1 w 50"/>
                <a:gd name="T29" fmla="*/ 0 h 91"/>
                <a:gd name="T30" fmla="*/ 1 w 50"/>
                <a:gd name="T31" fmla="*/ 0 h 91"/>
                <a:gd name="T32" fmla="*/ 1 w 50"/>
                <a:gd name="T33" fmla="*/ 0 h 91"/>
                <a:gd name="T34" fmla="*/ 1 w 50"/>
                <a:gd name="T35" fmla="*/ 0 h 91"/>
                <a:gd name="T36" fmla="*/ 1 w 50"/>
                <a:gd name="T37" fmla="*/ 0 h 91"/>
                <a:gd name="T38" fmla="*/ 1 w 50"/>
                <a:gd name="T39" fmla="*/ 0 h 91"/>
                <a:gd name="T40" fmla="*/ 1 w 50"/>
                <a:gd name="T41" fmla="*/ 0 h 91"/>
                <a:gd name="T42" fmla="*/ 1 w 50"/>
                <a:gd name="T43" fmla="*/ 0 h 91"/>
                <a:gd name="T44" fmla="*/ 1 w 50"/>
                <a:gd name="T45" fmla="*/ 0 h 91"/>
                <a:gd name="T46" fmla="*/ 1 w 50"/>
                <a:gd name="T47" fmla="*/ 0 h 91"/>
                <a:gd name="T48" fmla="*/ 1 w 50"/>
                <a:gd name="T49" fmla="*/ 0 h 91"/>
                <a:gd name="T50" fmla="*/ 1 w 50"/>
                <a:gd name="T51" fmla="*/ 0 h 91"/>
                <a:gd name="T52" fmla="*/ 1 w 50"/>
                <a:gd name="T53" fmla="*/ 0 h 91"/>
                <a:gd name="T54" fmla="*/ 1 w 50"/>
                <a:gd name="T55" fmla="*/ 0 h 91"/>
                <a:gd name="T56" fmla="*/ 1 w 50"/>
                <a:gd name="T57" fmla="*/ 0 h 91"/>
                <a:gd name="T58" fmla="*/ 1 w 50"/>
                <a:gd name="T59" fmla="*/ 0 h 91"/>
                <a:gd name="T60" fmla="*/ 1 w 50"/>
                <a:gd name="T61" fmla="*/ 0 h 91"/>
                <a:gd name="T62" fmla="*/ 1 w 50"/>
                <a:gd name="T63" fmla="*/ 0 h 91"/>
                <a:gd name="T64" fmla="*/ 1 w 50"/>
                <a:gd name="T65" fmla="*/ 0 h 91"/>
                <a:gd name="T66" fmla="*/ 1 w 50"/>
                <a:gd name="T67" fmla="*/ 0 h 91"/>
                <a:gd name="T68" fmla="*/ 1 w 50"/>
                <a:gd name="T69" fmla="*/ 0 h 91"/>
                <a:gd name="T70" fmla="*/ 1 w 50"/>
                <a:gd name="T71" fmla="*/ 0 h 91"/>
                <a:gd name="T72" fmla="*/ 1 w 50"/>
                <a:gd name="T73" fmla="*/ 0 h 91"/>
                <a:gd name="T74" fmla="*/ 1 w 50"/>
                <a:gd name="T75" fmla="*/ 0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" h="91">
                  <a:moveTo>
                    <a:pt x="18" y="3"/>
                  </a:moveTo>
                  <a:lnTo>
                    <a:pt x="14" y="6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3" y="28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61"/>
                  </a:lnTo>
                  <a:lnTo>
                    <a:pt x="4" y="69"/>
                  </a:lnTo>
                  <a:lnTo>
                    <a:pt x="7" y="76"/>
                  </a:lnTo>
                  <a:lnTo>
                    <a:pt x="11" y="83"/>
                  </a:lnTo>
                  <a:lnTo>
                    <a:pt x="15" y="87"/>
                  </a:lnTo>
                  <a:lnTo>
                    <a:pt x="18" y="89"/>
                  </a:lnTo>
                  <a:lnTo>
                    <a:pt x="21" y="89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89"/>
                  </a:lnTo>
                  <a:lnTo>
                    <a:pt x="33" y="88"/>
                  </a:lnTo>
                  <a:lnTo>
                    <a:pt x="36" y="85"/>
                  </a:lnTo>
                  <a:lnTo>
                    <a:pt x="40" y="81"/>
                  </a:lnTo>
                  <a:lnTo>
                    <a:pt x="43" y="77"/>
                  </a:lnTo>
                  <a:lnTo>
                    <a:pt x="46" y="72"/>
                  </a:lnTo>
                  <a:lnTo>
                    <a:pt x="48" y="63"/>
                  </a:lnTo>
                  <a:lnTo>
                    <a:pt x="50" y="55"/>
                  </a:lnTo>
                  <a:lnTo>
                    <a:pt x="50" y="47"/>
                  </a:lnTo>
                  <a:lnTo>
                    <a:pt x="50" y="37"/>
                  </a:lnTo>
                  <a:lnTo>
                    <a:pt x="48" y="29"/>
                  </a:lnTo>
                  <a:lnTo>
                    <a:pt x="47" y="22"/>
                  </a:lnTo>
                  <a:lnTo>
                    <a:pt x="44" y="14"/>
                  </a:lnTo>
                  <a:lnTo>
                    <a:pt x="40" y="8"/>
                  </a:lnTo>
                  <a:lnTo>
                    <a:pt x="35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8" name="Freeform 1560"/>
            <p:cNvSpPr>
              <a:spLocks/>
            </p:cNvSpPr>
            <p:nvPr userDrawn="1"/>
          </p:nvSpPr>
          <p:spPr bwMode="auto">
            <a:xfrm>
              <a:off x="3114" y="1352"/>
              <a:ext cx="28" cy="50"/>
            </a:xfrm>
            <a:custGeom>
              <a:avLst/>
              <a:gdLst>
                <a:gd name="T0" fmla="*/ 1 w 55"/>
                <a:gd name="T1" fmla="*/ 1 h 99"/>
                <a:gd name="T2" fmla="*/ 1 w 55"/>
                <a:gd name="T3" fmla="*/ 1 h 99"/>
                <a:gd name="T4" fmla="*/ 1 w 55"/>
                <a:gd name="T5" fmla="*/ 1 h 99"/>
                <a:gd name="T6" fmla="*/ 1 w 55"/>
                <a:gd name="T7" fmla="*/ 1 h 99"/>
                <a:gd name="T8" fmla="*/ 1 w 55"/>
                <a:gd name="T9" fmla="*/ 1 h 99"/>
                <a:gd name="T10" fmla="*/ 1 w 55"/>
                <a:gd name="T11" fmla="*/ 1 h 99"/>
                <a:gd name="T12" fmla="*/ 1 w 55"/>
                <a:gd name="T13" fmla="*/ 1 h 99"/>
                <a:gd name="T14" fmla="*/ 0 w 55"/>
                <a:gd name="T15" fmla="*/ 1 h 99"/>
                <a:gd name="T16" fmla="*/ 0 w 55"/>
                <a:gd name="T17" fmla="*/ 1 h 99"/>
                <a:gd name="T18" fmla="*/ 1 w 55"/>
                <a:gd name="T19" fmla="*/ 1 h 99"/>
                <a:gd name="T20" fmla="*/ 1 w 55"/>
                <a:gd name="T21" fmla="*/ 1 h 99"/>
                <a:gd name="T22" fmla="*/ 1 w 55"/>
                <a:gd name="T23" fmla="*/ 1 h 99"/>
                <a:gd name="T24" fmla="*/ 1 w 55"/>
                <a:gd name="T25" fmla="*/ 1 h 99"/>
                <a:gd name="T26" fmla="*/ 1 w 55"/>
                <a:gd name="T27" fmla="*/ 1 h 99"/>
                <a:gd name="T28" fmla="*/ 1 w 55"/>
                <a:gd name="T29" fmla="*/ 1 h 99"/>
                <a:gd name="T30" fmla="*/ 1 w 55"/>
                <a:gd name="T31" fmla="*/ 1 h 99"/>
                <a:gd name="T32" fmla="*/ 1 w 55"/>
                <a:gd name="T33" fmla="*/ 1 h 99"/>
                <a:gd name="T34" fmla="*/ 1 w 55"/>
                <a:gd name="T35" fmla="*/ 1 h 99"/>
                <a:gd name="T36" fmla="*/ 1 w 55"/>
                <a:gd name="T37" fmla="*/ 1 h 99"/>
                <a:gd name="T38" fmla="*/ 1 w 55"/>
                <a:gd name="T39" fmla="*/ 1 h 99"/>
                <a:gd name="T40" fmla="*/ 1 w 55"/>
                <a:gd name="T41" fmla="*/ 1 h 99"/>
                <a:gd name="T42" fmla="*/ 1 w 55"/>
                <a:gd name="T43" fmla="*/ 1 h 99"/>
                <a:gd name="T44" fmla="*/ 1 w 55"/>
                <a:gd name="T45" fmla="*/ 1 h 99"/>
                <a:gd name="T46" fmla="*/ 1 w 55"/>
                <a:gd name="T47" fmla="*/ 1 h 99"/>
                <a:gd name="T48" fmla="*/ 1 w 55"/>
                <a:gd name="T49" fmla="*/ 1 h 99"/>
                <a:gd name="T50" fmla="*/ 1 w 55"/>
                <a:gd name="T51" fmla="*/ 1 h 99"/>
                <a:gd name="T52" fmla="*/ 1 w 55"/>
                <a:gd name="T53" fmla="*/ 1 h 99"/>
                <a:gd name="T54" fmla="*/ 1 w 55"/>
                <a:gd name="T55" fmla="*/ 1 h 99"/>
                <a:gd name="T56" fmla="*/ 1 w 55"/>
                <a:gd name="T57" fmla="*/ 1 h 99"/>
                <a:gd name="T58" fmla="*/ 1 w 55"/>
                <a:gd name="T59" fmla="*/ 1 h 99"/>
                <a:gd name="T60" fmla="*/ 1 w 55"/>
                <a:gd name="T61" fmla="*/ 1 h 99"/>
                <a:gd name="T62" fmla="*/ 1 w 55"/>
                <a:gd name="T63" fmla="*/ 1 h 99"/>
                <a:gd name="T64" fmla="*/ 1 w 55"/>
                <a:gd name="T65" fmla="*/ 1 h 99"/>
                <a:gd name="T66" fmla="*/ 1 w 55"/>
                <a:gd name="T67" fmla="*/ 1 h 99"/>
                <a:gd name="T68" fmla="*/ 1 w 55"/>
                <a:gd name="T69" fmla="*/ 1 h 99"/>
                <a:gd name="T70" fmla="*/ 1 w 55"/>
                <a:gd name="T71" fmla="*/ 1 h 99"/>
                <a:gd name="T72" fmla="*/ 1 w 55"/>
                <a:gd name="T73" fmla="*/ 1 h 99"/>
                <a:gd name="T74" fmla="*/ 1 w 55"/>
                <a:gd name="T75" fmla="*/ 0 h 99"/>
                <a:gd name="T76" fmla="*/ 1 w 55"/>
                <a:gd name="T77" fmla="*/ 1 h 99"/>
                <a:gd name="T78" fmla="*/ 1 w 55"/>
                <a:gd name="T79" fmla="*/ 1 h 9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5" h="99">
                  <a:moveTo>
                    <a:pt x="19" y="4"/>
                  </a:moveTo>
                  <a:lnTo>
                    <a:pt x="15" y="8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6" y="25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1" y="70"/>
                  </a:lnTo>
                  <a:lnTo>
                    <a:pt x="4" y="78"/>
                  </a:lnTo>
                  <a:lnTo>
                    <a:pt x="7" y="85"/>
                  </a:lnTo>
                  <a:lnTo>
                    <a:pt x="8" y="89"/>
                  </a:lnTo>
                  <a:lnTo>
                    <a:pt x="11" y="92"/>
                  </a:lnTo>
                  <a:lnTo>
                    <a:pt x="14" y="95"/>
                  </a:lnTo>
                  <a:lnTo>
                    <a:pt x="17" y="96"/>
                  </a:lnTo>
                  <a:lnTo>
                    <a:pt x="19" y="99"/>
                  </a:lnTo>
                  <a:lnTo>
                    <a:pt x="23" y="99"/>
                  </a:lnTo>
                  <a:lnTo>
                    <a:pt x="26" y="99"/>
                  </a:lnTo>
                  <a:lnTo>
                    <a:pt x="29" y="99"/>
                  </a:lnTo>
                  <a:lnTo>
                    <a:pt x="36" y="96"/>
                  </a:lnTo>
                  <a:lnTo>
                    <a:pt x="40" y="92"/>
                  </a:lnTo>
                  <a:lnTo>
                    <a:pt x="43" y="88"/>
                  </a:lnTo>
                  <a:lnTo>
                    <a:pt x="47" y="82"/>
                  </a:lnTo>
                  <a:lnTo>
                    <a:pt x="50" y="75"/>
                  </a:lnTo>
                  <a:lnTo>
                    <a:pt x="52" y="67"/>
                  </a:lnTo>
                  <a:lnTo>
                    <a:pt x="55" y="58"/>
                  </a:lnTo>
                  <a:lnTo>
                    <a:pt x="55" y="48"/>
                  </a:lnTo>
                  <a:lnTo>
                    <a:pt x="55" y="38"/>
                  </a:lnTo>
                  <a:lnTo>
                    <a:pt x="54" y="30"/>
                  </a:lnTo>
                  <a:lnTo>
                    <a:pt x="52" y="22"/>
                  </a:lnTo>
                  <a:lnTo>
                    <a:pt x="48" y="14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99" name="Freeform 1561"/>
            <p:cNvSpPr>
              <a:spLocks/>
            </p:cNvSpPr>
            <p:nvPr userDrawn="1"/>
          </p:nvSpPr>
          <p:spPr bwMode="auto">
            <a:xfrm>
              <a:off x="3032" y="1561"/>
              <a:ext cx="26" cy="46"/>
            </a:xfrm>
            <a:custGeom>
              <a:avLst/>
              <a:gdLst>
                <a:gd name="T0" fmla="*/ 1 w 51"/>
                <a:gd name="T1" fmla="*/ 1 h 91"/>
                <a:gd name="T2" fmla="*/ 1 w 51"/>
                <a:gd name="T3" fmla="*/ 1 h 91"/>
                <a:gd name="T4" fmla="*/ 1 w 51"/>
                <a:gd name="T5" fmla="*/ 1 h 91"/>
                <a:gd name="T6" fmla="*/ 1 w 51"/>
                <a:gd name="T7" fmla="*/ 1 h 91"/>
                <a:gd name="T8" fmla="*/ 1 w 51"/>
                <a:gd name="T9" fmla="*/ 1 h 91"/>
                <a:gd name="T10" fmla="*/ 1 w 51"/>
                <a:gd name="T11" fmla="*/ 1 h 91"/>
                <a:gd name="T12" fmla="*/ 0 w 51"/>
                <a:gd name="T13" fmla="*/ 1 h 91"/>
                <a:gd name="T14" fmla="*/ 0 w 51"/>
                <a:gd name="T15" fmla="*/ 1 h 91"/>
                <a:gd name="T16" fmla="*/ 0 w 51"/>
                <a:gd name="T17" fmla="*/ 1 h 91"/>
                <a:gd name="T18" fmla="*/ 1 w 51"/>
                <a:gd name="T19" fmla="*/ 1 h 91"/>
                <a:gd name="T20" fmla="*/ 1 w 51"/>
                <a:gd name="T21" fmla="*/ 1 h 91"/>
                <a:gd name="T22" fmla="*/ 1 w 51"/>
                <a:gd name="T23" fmla="*/ 1 h 91"/>
                <a:gd name="T24" fmla="*/ 1 w 51"/>
                <a:gd name="T25" fmla="*/ 1 h 91"/>
                <a:gd name="T26" fmla="*/ 1 w 51"/>
                <a:gd name="T27" fmla="*/ 1 h 91"/>
                <a:gd name="T28" fmla="*/ 1 w 51"/>
                <a:gd name="T29" fmla="*/ 1 h 91"/>
                <a:gd name="T30" fmla="*/ 1 w 51"/>
                <a:gd name="T31" fmla="*/ 1 h 91"/>
                <a:gd name="T32" fmla="*/ 1 w 51"/>
                <a:gd name="T33" fmla="*/ 1 h 91"/>
                <a:gd name="T34" fmla="*/ 1 w 51"/>
                <a:gd name="T35" fmla="*/ 1 h 91"/>
                <a:gd name="T36" fmla="*/ 1 w 51"/>
                <a:gd name="T37" fmla="*/ 1 h 91"/>
                <a:gd name="T38" fmla="*/ 1 w 51"/>
                <a:gd name="T39" fmla="*/ 1 h 91"/>
                <a:gd name="T40" fmla="*/ 1 w 51"/>
                <a:gd name="T41" fmla="*/ 1 h 91"/>
                <a:gd name="T42" fmla="*/ 1 w 51"/>
                <a:gd name="T43" fmla="*/ 1 h 91"/>
                <a:gd name="T44" fmla="*/ 1 w 51"/>
                <a:gd name="T45" fmla="*/ 1 h 91"/>
                <a:gd name="T46" fmla="*/ 1 w 51"/>
                <a:gd name="T47" fmla="*/ 1 h 91"/>
                <a:gd name="T48" fmla="*/ 1 w 51"/>
                <a:gd name="T49" fmla="*/ 1 h 91"/>
                <a:gd name="T50" fmla="*/ 1 w 51"/>
                <a:gd name="T51" fmla="*/ 1 h 91"/>
                <a:gd name="T52" fmla="*/ 1 w 51"/>
                <a:gd name="T53" fmla="*/ 1 h 91"/>
                <a:gd name="T54" fmla="*/ 1 w 51"/>
                <a:gd name="T55" fmla="*/ 1 h 91"/>
                <a:gd name="T56" fmla="*/ 1 w 51"/>
                <a:gd name="T57" fmla="*/ 1 h 91"/>
                <a:gd name="T58" fmla="*/ 1 w 51"/>
                <a:gd name="T59" fmla="*/ 1 h 91"/>
                <a:gd name="T60" fmla="*/ 1 w 51"/>
                <a:gd name="T61" fmla="*/ 1 h 91"/>
                <a:gd name="T62" fmla="*/ 1 w 51"/>
                <a:gd name="T63" fmla="*/ 1 h 91"/>
                <a:gd name="T64" fmla="*/ 1 w 51"/>
                <a:gd name="T65" fmla="*/ 1 h 91"/>
                <a:gd name="T66" fmla="*/ 1 w 51"/>
                <a:gd name="T67" fmla="*/ 0 h 91"/>
                <a:gd name="T68" fmla="*/ 1 w 51"/>
                <a:gd name="T69" fmla="*/ 0 h 91"/>
                <a:gd name="T70" fmla="*/ 1 w 51"/>
                <a:gd name="T71" fmla="*/ 0 h 91"/>
                <a:gd name="T72" fmla="*/ 1 w 51"/>
                <a:gd name="T73" fmla="*/ 0 h 91"/>
                <a:gd name="T74" fmla="*/ 1 w 51"/>
                <a:gd name="T75" fmla="*/ 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1" h="91">
                  <a:moveTo>
                    <a:pt x="18" y="1"/>
                  </a:moveTo>
                  <a:lnTo>
                    <a:pt x="14" y="5"/>
                  </a:lnTo>
                  <a:lnTo>
                    <a:pt x="11" y="8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2"/>
                  </a:lnTo>
                  <a:lnTo>
                    <a:pt x="3" y="70"/>
                  </a:lnTo>
                  <a:lnTo>
                    <a:pt x="6" y="77"/>
                  </a:lnTo>
                  <a:lnTo>
                    <a:pt x="10" y="84"/>
                  </a:lnTo>
                  <a:lnTo>
                    <a:pt x="16" y="88"/>
                  </a:lnTo>
                  <a:lnTo>
                    <a:pt x="18" y="91"/>
                  </a:lnTo>
                  <a:lnTo>
                    <a:pt x="21" y="91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3" y="89"/>
                  </a:lnTo>
                  <a:lnTo>
                    <a:pt x="36" y="86"/>
                  </a:lnTo>
                  <a:lnTo>
                    <a:pt x="40" y="82"/>
                  </a:lnTo>
                  <a:lnTo>
                    <a:pt x="43" y="77"/>
                  </a:lnTo>
                  <a:lnTo>
                    <a:pt x="46" y="71"/>
                  </a:lnTo>
                  <a:lnTo>
                    <a:pt x="49" y="63"/>
                  </a:lnTo>
                  <a:lnTo>
                    <a:pt x="50" y="55"/>
                  </a:lnTo>
                  <a:lnTo>
                    <a:pt x="51" y="45"/>
                  </a:lnTo>
                  <a:lnTo>
                    <a:pt x="51" y="37"/>
                  </a:lnTo>
                  <a:lnTo>
                    <a:pt x="50" y="29"/>
                  </a:lnTo>
                  <a:lnTo>
                    <a:pt x="47" y="20"/>
                  </a:lnTo>
                  <a:lnTo>
                    <a:pt x="44" y="14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0" name="Freeform 1562"/>
            <p:cNvSpPr>
              <a:spLocks/>
            </p:cNvSpPr>
            <p:nvPr userDrawn="1"/>
          </p:nvSpPr>
          <p:spPr bwMode="auto">
            <a:xfrm>
              <a:off x="3010" y="1433"/>
              <a:ext cx="25" cy="47"/>
            </a:xfrm>
            <a:custGeom>
              <a:avLst/>
              <a:gdLst>
                <a:gd name="T0" fmla="*/ 1 w 50"/>
                <a:gd name="T1" fmla="*/ 1 h 93"/>
                <a:gd name="T2" fmla="*/ 1 w 50"/>
                <a:gd name="T3" fmla="*/ 1 h 93"/>
                <a:gd name="T4" fmla="*/ 1 w 50"/>
                <a:gd name="T5" fmla="*/ 1 h 93"/>
                <a:gd name="T6" fmla="*/ 1 w 50"/>
                <a:gd name="T7" fmla="*/ 1 h 93"/>
                <a:gd name="T8" fmla="*/ 1 w 50"/>
                <a:gd name="T9" fmla="*/ 1 h 93"/>
                <a:gd name="T10" fmla="*/ 1 w 50"/>
                <a:gd name="T11" fmla="*/ 1 h 93"/>
                <a:gd name="T12" fmla="*/ 1 w 50"/>
                <a:gd name="T13" fmla="*/ 1 h 93"/>
                <a:gd name="T14" fmla="*/ 0 w 50"/>
                <a:gd name="T15" fmla="*/ 1 h 93"/>
                <a:gd name="T16" fmla="*/ 0 w 50"/>
                <a:gd name="T17" fmla="*/ 1 h 93"/>
                <a:gd name="T18" fmla="*/ 0 w 50"/>
                <a:gd name="T19" fmla="*/ 1 h 93"/>
                <a:gd name="T20" fmla="*/ 1 w 50"/>
                <a:gd name="T21" fmla="*/ 1 h 93"/>
                <a:gd name="T22" fmla="*/ 1 w 50"/>
                <a:gd name="T23" fmla="*/ 1 h 93"/>
                <a:gd name="T24" fmla="*/ 1 w 50"/>
                <a:gd name="T25" fmla="*/ 1 h 93"/>
                <a:gd name="T26" fmla="*/ 1 w 50"/>
                <a:gd name="T27" fmla="*/ 1 h 93"/>
                <a:gd name="T28" fmla="*/ 1 w 50"/>
                <a:gd name="T29" fmla="*/ 1 h 93"/>
                <a:gd name="T30" fmla="*/ 1 w 50"/>
                <a:gd name="T31" fmla="*/ 1 h 93"/>
                <a:gd name="T32" fmla="*/ 1 w 50"/>
                <a:gd name="T33" fmla="*/ 1 h 93"/>
                <a:gd name="T34" fmla="*/ 1 w 50"/>
                <a:gd name="T35" fmla="*/ 1 h 93"/>
                <a:gd name="T36" fmla="*/ 1 w 50"/>
                <a:gd name="T37" fmla="*/ 1 h 93"/>
                <a:gd name="T38" fmla="*/ 1 w 50"/>
                <a:gd name="T39" fmla="*/ 1 h 93"/>
                <a:gd name="T40" fmla="*/ 1 w 50"/>
                <a:gd name="T41" fmla="*/ 1 h 93"/>
                <a:gd name="T42" fmla="*/ 1 w 50"/>
                <a:gd name="T43" fmla="*/ 1 h 93"/>
                <a:gd name="T44" fmla="*/ 1 w 50"/>
                <a:gd name="T45" fmla="*/ 1 h 93"/>
                <a:gd name="T46" fmla="*/ 1 w 50"/>
                <a:gd name="T47" fmla="*/ 1 h 93"/>
                <a:gd name="T48" fmla="*/ 1 w 50"/>
                <a:gd name="T49" fmla="*/ 1 h 93"/>
                <a:gd name="T50" fmla="*/ 1 w 50"/>
                <a:gd name="T51" fmla="*/ 1 h 93"/>
                <a:gd name="T52" fmla="*/ 1 w 50"/>
                <a:gd name="T53" fmla="*/ 1 h 93"/>
                <a:gd name="T54" fmla="*/ 1 w 50"/>
                <a:gd name="T55" fmla="*/ 1 h 93"/>
                <a:gd name="T56" fmla="*/ 1 w 50"/>
                <a:gd name="T57" fmla="*/ 1 h 93"/>
                <a:gd name="T58" fmla="*/ 1 w 50"/>
                <a:gd name="T59" fmla="*/ 1 h 93"/>
                <a:gd name="T60" fmla="*/ 1 w 50"/>
                <a:gd name="T61" fmla="*/ 1 h 93"/>
                <a:gd name="T62" fmla="*/ 1 w 50"/>
                <a:gd name="T63" fmla="*/ 1 h 93"/>
                <a:gd name="T64" fmla="*/ 1 w 50"/>
                <a:gd name="T65" fmla="*/ 1 h 93"/>
                <a:gd name="T66" fmla="*/ 1 w 50"/>
                <a:gd name="T67" fmla="*/ 1 h 93"/>
                <a:gd name="T68" fmla="*/ 1 w 50"/>
                <a:gd name="T69" fmla="*/ 1 h 93"/>
                <a:gd name="T70" fmla="*/ 1 w 50"/>
                <a:gd name="T71" fmla="*/ 1 h 93"/>
                <a:gd name="T72" fmla="*/ 1 w 50"/>
                <a:gd name="T73" fmla="*/ 1 h 93"/>
                <a:gd name="T74" fmla="*/ 1 w 50"/>
                <a:gd name="T75" fmla="*/ 1 h 93"/>
                <a:gd name="T76" fmla="*/ 1 w 50"/>
                <a:gd name="T77" fmla="*/ 0 h 93"/>
                <a:gd name="T78" fmla="*/ 1 w 50"/>
                <a:gd name="T79" fmla="*/ 0 h 93"/>
                <a:gd name="T80" fmla="*/ 1 w 50"/>
                <a:gd name="T81" fmla="*/ 0 h 93"/>
                <a:gd name="T82" fmla="*/ 1 w 50"/>
                <a:gd name="T83" fmla="*/ 1 h 93"/>
                <a:gd name="T84" fmla="*/ 1 w 50"/>
                <a:gd name="T85" fmla="*/ 1 h 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" h="93">
                  <a:moveTo>
                    <a:pt x="17" y="2"/>
                  </a:moveTo>
                  <a:lnTo>
                    <a:pt x="16" y="4"/>
                  </a:lnTo>
                  <a:lnTo>
                    <a:pt x="14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5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3" y="73"/>
                  </a:lnTo>
                  <a:lnTo>
                    <a:pt x="6" y="79"/>
                  </a:lnTo>
                  <a:lnTo>
                    <a:pt x="10" y="85"/>
                  </a:lnTo>
                  <a:lnTo>
                    <a:pt x="13" y="88"/>
                  </a:lnTo>
                  <a:lnTo>
                    <a:pt x="16" y="90"/>
                  </a:lnTo>
                  <a:lnTo>
                    <a:pt x="18" y="92"/>
                  </a:lnTo>
                  <a:lnTo>
                    <a:pt x="21" y="93"/>
                  </a:lnTo>
                  <a:lnTo>
                    <a:pt x="24" y="93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32" y="90"/>
                  </a:lnTo>
                  <a:lnTo>
                    <a:pt x="35" y="89"/>
                  </a:lnTo>
                  <a:lnTo>
                    <a:pt x="36" y="86"/>
                  </a:lnTo>
                  <a:lnTo>
                    <a:pt x="39" y="82"/>
                  </a:lnTo>
                  <a:lnTo>
                    <a:pt x="43" y="78"/>
                  </a:lnTo>
                  <a:lnTo>
                    <a:pt x="44" y="71"/>
                  </a:lnTo>
                  <a:lnTo>
                    <a:pt x="47" y="63"/>
                  </a:lnTo>
                  <a:lnTo>
                    <a:pt x="50" y="55"/>
                  </a:lnTo>
                  <a:lnTo>
                    <a:pt x="50" y="45"/>
                  </a:lnTo>
                  <a:lnTo>
                    <a:pt x="50" y="37"/>
                  </a:lnTo>
                  <a:lnTo>
                    <a:pt x="49" y="29"/>
                  </a:lnTo>
                  <a:lnTo>
                    <a:pt x="47" y="20"/>
                  </a:lnTo>
                  <a:lnTo>
                    <a:pt x="44" y="13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1" name="Freeform 1563"/>
            <p:cNvSpPr>
              <a:spLocks/>
            </p:cNvSpPr>
            <p:nvPr userDrawn="1"/>
          </p:nvSpPr>
          <p:spPr bwMode="auto">
            <a:xfrm>
              <a:off x="2937" y="1628"/>
              <a:ext cx="22" cy="43"/>
            </a:xfrm>
            <a:custGeom>
              <a:avLst/>
              <a:gdLst>
                <a:gd name="T0" fmla="*/ 0 w 46"/>
                <a:gd name="T1" fmla="*/ 0 h 87"/>
                <a:gd name="T2" fmla="*/ 0 w 46"/>
                <a:gd name="T3" fmla="*/ 0 h 87"/>
                <a:gd name="T4" fmla="*/ 0 w 46"/>
                <a:gd name="T5" fmla="*/ 0 h 87"/>
                <a:gd name="T6" fmla="*/ 0 w 46"/>
                <a:gd name="T7" fmla="*/ 0 h 87"/>
                <a:gd name="T8" fmla="*/ 0 w 46"/>
                <a:gd name="T9" fmla="*/ 0 h 87"/>
                <a:gd name="T10" fmla="*/ 0 w 46"/>
                <a:gd name="T11" fmla="*/ 0 h 87"/>
                <a:gd name="T12" fmla="*/ 0 w 46"/>
                <a:gd name="T13" fmla="*/ 0 h 87"/>
                <a:gd name="T14" fmla="*/ 0 w 46"/>
                <a:gd name="T15" fmla="*/ 0 h 87"/>
                <a:gd name="T16" fmla="*/ 0 w 46"/>
                <a:gd name="T17" fmla="*/ 0 h 87"/>
                <a:gd name="T18" fmla="*/ 0 w 46"/>
                <a:gd name="T19" fmla="*/ 0 h 87"/>
                <a:gd name="T20" fmla="*/ 0 w 46"/>
                <a:gd name="T21" fmla="*/ 0 h 87"/>
                <a:gd name="T22" fmla="*/ 0 w 46"/>
                <a:gd name="T23" fmla="*/ 0 h 87"/>
                <a:gd name="T24" fmla="*/ 0 w 46"/>
                <a:gd name="T25" fmla="*/ 0 h 87"/>
                <a:gd name="T26" fmla="*/ 0 w 46"/>
                <a:gd name="T27" fmla="*/ 0 h 87"/>
                <a:gd name="T28" fmla="*/ 0 w 46"/>
                <a:gd name="T29" fmla="*/ 0 h 87"/>
                <a:gd name="T30" fmla="*/ 0 w 46"/>
                <a:gd name="T31" fmla="*/ 0 h 87"/>
                <a:gd name="T32" fmla="*/ 0 w 46"/>
                <a:gd name="T33" fmla="*/ 0 h 87"/>
                <a:gd name="T34" fmla="*/ 0 w 46"/>
                <a:gd name="T35" fmla="*/ 0 h 87"/>
                <a:gd name="T36" fmla="*/ 0 w 46"/>
                <a:gd name="T37" fmla="*/ 0 h 87"/>
                <a:gd name="T38" fmla="*/ 0 w 46"/>
                <a:gd name="T39" fmla="*/ 0 h 87"/>
                <a:gd name="T40" fmla="*/ 0 w 46"/>
                <a:gd name="T41" fmla="*/ 0 h 87"/>
                <a:gd name="T42" fmla="*/ 0 w 46"/>
                <a:gd name="T43" fmla="*/ 0 h 87"/>
                <a:gd name="T44" fmla="*/ 0 w 46"/>
                <a:gd name="T45" fmla="*/ 0 h 87"/>
                <a:gd name="T46" fmla="*/ 0 w 46"/>
                <a:gd name="T47" fmla="*/ 0 h 87"/>
                <a:gd name="T48" fmla="*/ 0 w 46"/>
                <a:gd name="T49" fmla="*/ 0 h 87"/>
                <a:gd name="T50" fmla="*/ 0 w 46"/>
                <a:gd name="T51" fmla="*/ 0 h 87"/>
                <a:gd name="T52" fmla="*/ 0 w 46"/>
                <a:gd name="T53" fmla="*/ 0 h 87"/>
                <a:gd name="T54" fmla="*/ 0 w 46"/>
                <a:gd name="T55" fmla="*/ 0 h 87"/>
                <a:gd name="T56" fmla="*/ 0 w 46"/>
                <a:gd name="T57" fmla="*/ 0 h 87"/>
                <a:gd name="T58" fmla="*/ 0 w 46"/>
                <a:gd name="T59" fmla="*/ 0 h 87"/>
                <a:gd name="T60" fmla="*/ 0 w 46"/>
                <a:gd name="T61" fmla="*/ 0 h 87"/>
                <a:gd name="T62" fmla="*/ 0 w 46"/>
                <a:gd name="T63" fmla="*/ 0 h 87"/>
                <a:gd name="T64" fmla="*/ 0 w 46"/>
                <a:gd name="T65" fmla="*/ 0 h 87"/>
                <a:gd name="T66" fmla="*/ 0 w 46"/>
                <a:gd name="T67" fmla="*/ 0 h 87"/>
                <a:gd name="T68" fmla="*/ 0 w 46"/>
                <a:gd name="T69" fmla="*/ 0 h 87"/>
                <a:gd name="T70" fmla="*/ 0 w 46"/>
                <a:gd name="T71" fmla="*/ 0 h 87"/>
                <a:gd name="T72" fmla="*/ 0 w 46"/>
                <a:gd name="T73" fmla="*/ 0 h 87"/>
                <a:gd name="T74" fmla="*/ 0 w 46"/>
                <a:gd name="T75" fmla="*/ 0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6" h="87">
                  <a:moveTo>
                    <a:pt x="15" y="2"/>
                  </a:moveTo>
                  <a:lnTo>
                    <a:pt x="13" y="4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3" y="66"/>
                  </a:lnTo>
                  <a:lnTo>
                    <a:pt x="6" y="73"/>
                  </a:lnTo>
                  <a:lnTo>
                    <a:pt x="10" y="79"/>
                  </a:lnTo>
                  <a:lnTo>
                    <a:pt x="14" y="84"/>
                  </a:lnTo>
                  <a:lnTo>
                    <a:pt x="17" y="85"/>
                  </a:lnTo>
                  <a:lnTo>
                    <a:pt x="20" y="87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6" y="79"/>
                  </a:lnTo>
                  <a:lnTo>
                    <a:pt x="39" y="74"/>
                  </a:lnTo>
                  <a:lnTo>
                    <a:pt x="42" y="69"/>
                  </a:lnTo>
                  <a:lnTo>
                    <a:pt x="44" y="61"/>
                  </a:lnTo>
                  <a:lnTo>
                    <a:pt x="46" y="52"/>
                  </a:lnTo>
                  <a:lnTo>
                    <a:pt x="46" y="44"/>
                  </a:lnTo>
                  <a:lnTo>
                    <a:pt x="46" y="36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3" y="21"/>
                  </a:lnTo>
                  <a:lnTo>
                    <a:pt x="40" y="14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2" name="Freeform 1564"/>
            <p:cNvSpPr>
              <a:spLocks/>
            </p:cNvSpPr>
            <p:nvPr userDrawn="1"/>
          </p:nvSpPr>
          <p:spPr bwMode="auto">
            <a:xfrm>
              <a:off x="3091" y="1218"/>
              <a:ext cx="27" cy="50"/>
            </a:xfrm>
            <a:custGeom>
              <a:avLst/>
              <a:gdLst>
                <a:gd name="T0" fmla="*/ 0 w 55"/>
                <a:gd name="T1" fmla="*/ 1 h 99"/>
                <a:gd name="T2" fmla="*/ 0 w 55"/>
                <a:gd name="T3" fmla="*/ 1 h 99"/>
                <a:gd name="T4" fmla="*/ 0 w 55"/>
                <a:gd name="T5" fmla="*/ 1 h 99"/>
                <a:gd name="T6" fmla="*/ 0 w 55"/>
                <a:gd name="T7" fmla="*/ 1 h 99"/>
                <a:gd name="T8" fmla="*/ 0 w 55"/>
                <a:gd name="T9" fmla="*/ 1 h 99"/>
                <a:gd name="T10" fmla="*/ 0 w 55"/>
                <a:gd name="T11" fmla="*/ 1 h 99"/>
                <a:gd name="T12" fmla="*/ 0 w 55"/>
                <a:gd name="T13" fmla="*/ 1 h 99"/>
                <a:gd name="T14" fmla="*/ 0 w 55"/>
                <a:gd name="T15" fmla="*/ 1 h 99"/>
                <a:gd name="T16" fmla="*/ 0 w 55"/>
                <a:gd name="T17" fmla="*/ 1 h 99"/>
                <a:gd name="T18" fmla="*/ 0 w 55"/>
                <a:gd name="T19" fmla="*/ 1 h 99"/>
                <a:gd name="T20" fmla="*/ 0 w 55"/>
                <a:gd name="T21" fmla="*/ 1 h 99"/>
                <a:gd name="T22" fmla="*/ 0 w 55"/>
                <a:gd name="T23" fmla="*/ 1 h 99"/>
                <a:gd name="T24" fmla="*/ 0 w 55"/>
                <a:gd name="T25" fmla="*/ 1 h 99"/>
                <a:gd name="T26" fmla="*/ 0 w 55"/>
                <a:gd name="T27" fmla="*/ 1 h 99"/>
                <a:gd name="T28" fmla="*/ 0 w 55"/>
                <a:gd name="T29" fmla="*/ 1 h 99"/>
                <a:gd name="T30" fmla="*/ 0 w 55"/>
                <a:gd name="T31" fmla="*/ 1 h 99"/>
                <a:gd name="T32" fmla="*/ 0 w 55"/>
                <a:gd name="T33" fmla="*/ 1 h 99"/>
                <a:gd name="T34" fmla="*/ 0 w 55"/>
                <a:gd name="T35" fmla="*/ 1 h 99"/>
                <a:gd name="T36" fmla="*/ 0 w 55"/>
                <a:gd name="T37" fmla="*/ 1 h 99"/>
                <a:gd name="T38" fmla="*/ 0 w 55"/>
                <a:gd name="T39" fmla="*/ 1 h 99"/>
                <a:gd name="T40" fmla="*/ 0 w 55"/>
                <a:gd name="T41" fmla="*/ 1 h 99"/>
                <a:gd name="T42" fmla="*/ 0 w 55"/>
                <a:gd name="T43" fmla="*/ 1 h 99"/>
                <a:gd name="T44" fmla="*/ 0 w 55"/>
                <a:gd name="T45" fmla="*/ 1 h 99"/>
                <a:gd name="T46" fmla="*/ 0 w 55"/>
                <a:gd name="T47" fmla="*/ 1 h 99"/>
                <a:gd name="T48" fmla="*/ 0 w 55"/>
                <a:gd name="T49" fmla="*/ 1 h 99"/>
                <a:gd name="T50" fmla="*/ 0 w 55"/>
                <a:gd name="T51" fmla="*/ 1 h 99"/>
                <a:gd name="T52" fmla="*/ 0 w 55"/>
                <a:gd name="T53" fmla="*/ 1 h 99"/>
                <a:gd name="T54" fmla="*/ 0 w 55"/>
                <a:gd name="T55" fmla="*/ 1 h 99"/>
                <a:gd name="T56" fmla="*/ 0 w 55"/>
                <a:gd name="T57" fmla="*/ 1 h 99"/>
                <a:gd name="T58" fmla="*/ 0 w 55"/>
                <a:gd name="T59" fmla="*/ 1 h 99"/>
                <a:gd name="T60" fmla="*/ 0 w 55"/>
                <a:gd name="T61" fmla="*/ 1 h 99"/>
                <a:gd name="T62" fmla="*/ 0 w 55"/>
                <a:gd name="T63" fmla="*/ 1 h 99"/>
                <a:gd name="T64" fmla="*/ 0 w 55"/>
                <a:gd name="T65" fmla="*/ 1 h 99"/>
                <a:gd name="T66" fmla="*/ 0 w 55"/>
                <a:gd name="T67" fmla="*/ 1 h 99"/>
                <a:gd name="T68" fmla="*/ 0 w 55"/>
                <a:gd name="T69" fmla="*/ 1 h 99"/>
                <a:gd name="T70" fmla="*/ 0 w 55"/>
                <a:gd name="T71" fmla="*/ 1 h 99"/>
                <a:gd name="T72" fmla="*/ 0 w 55"/>
                <a:gd name="T73" fmla="*/ 0 h 99"/>
                <a:gd name="T74" fmla="*/ 0 w 55"/>
                <a:gd name="T75" fmla="*/ 0 h 99"/>
                <a:gd name="T76" fmla="*/ 0 w 55"/>
                <a:gd name="T77" fmla="*/ 0 h 99"/>
                <a:gd name="T78" fmla="*/ 0 w 55"/>
                <a:gd name="T79" fmla="*/ 0 h 99"/>
                <a:gd name="T80" fmla="*/ 0 w 55"/>
                <a:gd name="T81" fmla="*/ 1 h 99"/>
                <a:gd name="T82" fmla="*/ 0 w 55"/>
                <a:gd name="T83" fmla="*/ 1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" h="99">
                  <a:moveTo>
                    <a:pt x="20" y="4"/>
                  </a:moveTo>
                  <a:lnTo>
                    <a:pt x="15" y="7"/>
                  </a:lnTo>
                  <a:lnTo>
                    <a:pt x="13" y="12"/>
                  </a:lnTo>
                  <a:lnTo>
                    <a:pt x="9" y="18"/>
                  </a:lnTo>
                  <a:lnTo>
                    <a:pt x="6" y="24"/>
                  </a:lnTo>
                  <a:lnTo>
                    <a:pt x="3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4" y="79"/>
                  </a:lnTo>
                  <a:lnTo>
                    <a:pt x="7" y="86"/>
                  </a:lnTo>
                  <a:lnTo>
                    <a:pt x="9" y="89"/>
                  </a:lnTo>
                  <a:lnTo>
                    <a:pt x="11" y="92"/>
                  </a:lnTo>
                  <a:lnTo>
                    <a:pt x="14" y="95"/>
                  </a:lnTo>
                  <a:lnTo>
                    <a:pt x="17" y="97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9" y="99"/>
                  </a:lnTo>
                  <a:lnTo>
                    <a:pt x="33" y="97"/>
                  </a:lnTo>
                  <a:lnTo>
                    <a:pt x="36" y="95"/>
                  </a:lnTo>
                  <a:lnTo>
                    <a:pt x="40" y="90"/>
                  </a:lnTo>
                  <a:lnTo>
                    <a:pt x="43" y="86"/>
                  </a:lnTo>
                  <a:lnTo>
                    <a:pt x="47" y="81"/>
                  </a:lnTo>
                  <a:lnTo>
                    <a:pt x="50" y="74"/>
                  </a:lnTo>
                  <a:lnTo>
                    <a:pt x="53" y="64"/>
                  </a:lnTo>
                  <a:lnTo>
                    <a:pt x="54" y="55"/>
                  </a:lnTo>
                  <a:lnTo>
                    <a:pt x="55" y="45"/>
                  </a:lnTo>
                  <a:lnTo>
                    <a:pt x="55" y="35"/>
                  </a:lnTo>
                  <a:lnTo>
                    <a:pt x="54" y="27"/>
                  </a:lnTo>
                  <a:lnTo>
                    <a:pt x="51" y="19"/>
                  </a:lnTo>
                  <a:lnTo>
                    <a:pt x="48" y="12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3" name="Freeform 1565"/>
            <p:cNvSpPr>
              <a:spLocks/>
            </p:cNvSpPr>
            <p:nvPr userDrawn="1"/>
          </p:nvSpPr>
          <p:spPr bwMode="auto">
            <a:xfrm>
              <a:off x="3036" y="1363"/>
              <a:ext cx="26" cy="49"/>
            </a:xfrm>
            <a:custGeom>
              <a:avLst/>
              <a:gdLst>
                <a:gd name="T0" fmla="*/ 1 w 51"/>
                <a:gd name="T1" fmla="*/ 1 h 96"/>
                <a:gd name="T2" fmla="*/ 1 w 51"/>
                <a:gd name="T3" fmla="*/ 1 h 96"/>
                <a:gd name="T4" fmla="*/ 1 w 51"/>
                <a:gd name="T5" fmla="*/ 1 h 96"/>
                <a:gd name="T6" fmla="*/ 1 w 51"/>
                <a:gd name="T7" fmla="*/ 1 h 96"/>
                <a:gd name="T8" fmla="*/ 1 w 51"/>
                <a:gd name="T9" fmla="*/ 1 h 96"/>
                <a:gd name="T10" fmla="*/ 1 w 51"/>
                <a:gd name="T11" fmla="*/ 1 h 96"/>
                <a:gd name="T12" fmla="*/ 0 w 51"/>
                <a:gd name="T13" fmla="*/ 1 h 96"/>
                <a:gd name="T14" fmla="*/ 0 w 51"/>
                <a:gd name="T15" fmla="*/ 1 h 96"/>
                <a:gd name="T16" fmla="*/ 0 w 51"/>
                <a:gd name="T17" fmla="*/ 1 h 96"/>
                <a:gd name="T18" fmla="*/ 1 w 51"/>
                <a:gd name="T19" fmla="*/ 1 h 96"/>
                <a:gd name="T20" fmla="*/ 1 w 51"/>
                <a:gd name="T21" fmla="*/ 1 h 96"/>
                <a:gd name="T22" fmla="*/ 1 w 51"/>
                <a:gd name="T23" fmla="*/ 1 h 96"/>
                <a:gd name="T24" fmla="*/ 1 w 51"/>
                <a:gd name="T25" fmla="*/ 1 h 96"/>
                <a:gd name="T26" fmla="*/ 1 w 51"/>
                <a:gd name="T27" fmla="*/ 1 h 96"/>
                <a:gd name="T28" fmla="*/ 1 w 51"/>
                <a:gd name="T29" fmla="*/ 1 h 96"/>
                <a:gd name="T30" fmla="*/ 1 w 51"/>
                <a:gd name="T31" fmla="*/ 1 h 96"/>
                <a:gd name="T32" fmla="*/ 1 w 51"/>
                <a:gd name="T33" fmla="*/ 1 h 96"/>
                <a:gd name="T34" fmla="*/ 1 w 51"/>
                <a:gd name="T35" fmla="*/ 1 h 96"/>
                <a:gd name="T36" fmla="*/ 1 w 51"/>
                <a:gd name="T37" fmla="*/ 1 h 96"/>
                <a:gd name="T38" fmla="*/ 1 w 51"/>
                <a:gd name="T39" fmla="*/ 1 h 96"/>
                <a:gd name="T40" fmla="*/ 1 w 51"/>
                <a:gd name="T41" fmla="*/ 1 h 96"/>
                <a:gd name="T42" fmla="*/ 1 w 51"/>
                <a:gd name="T43" fmla="*/ 1 h 96"/>
                <a:gd name="T44" fmla="*/ 1 w 51"/>
                <a:gd name="T45" fmla="*/ 1 h 96"/>
                <a:gd name="T46" fmla="*/ 1 w 51"/>
                <a:gd name="T47" fmla="*/ 1 h 96"/>
                <a:gd name="T48" fmla="*/ 1 w 51"/>
                <a:gd name="T49" fmla="*/ 1 h 96"/>
                <a:gd name="T50" fmla="*/ 1 w 51"/>
                <a:gd name="T51" fmla="*/ 1 h 96"/>
                <a:gd name="T52" fmla="*/ 1 w 51"/>
                <a:gd name="T53" fmla="*/ 1 h 96"/>
                <a:gd name="T54" fmla="*/ 1 w 51"/>
                <a:gd name="T55" fmla="*/ 1 h 96"/>
                <a:gd name="T56" fmla="*/ 1 w 51"/>
                <a:gd name="T57" fmla="*/ 1 h 96"/>
                <a:gd name="T58" fmla="*/ 1 w 51"/>
                <a:gd name="T59" fmla="*/ 1 h 96"/>
                <a:gd name="T60" fmla="*/ 1 w 51"/>
                <a:gd name="T61" fmla="*/ 1 h 96"/>
                <a:gd name="T62" fmla="*/ 1 w 51"/>
                <a:gd name="T63" fmla="*/ 1 h 96"/>
                <a:gd name="T64" fmla="*/ 1 w 51"/>
                <a:gd name="T65" fmla="*/ 1 h 96"/>
                <a:gd name="T66" fmla="*/ 1 w 51"/>
                <a:gd name="T67" fmla="*/ 1 h 96"/>
                <a:gd name="T68" fmla="*/ 1 w 51"/>
                <a:gd name="T69" fmla="*/ 1 h 96"/>
                <a:gd name="T70" fmla="*/ 1 w 51"/>
                <a:gd name="T71" fmla="*/ 0 h 96"/>
                <a:gd name="T72" fmla="*/ 1 w 51"/>
                <a:gd name="T73" fmla="*/ 0 h 96"/>
                <a:gd name="T74" fmla="*/ 1 w 51"/>
                <a:gd name="T75" fmla="*/ 1 h 96"/>
                <a:gd name="T76" fmla="*/ 1 w 51"/>
                <a:gd name="T77" fmla="*/ 1 h 96"/>
                <a:gd name="T78" fmla="*/ 1 w 51"/>
                <a:gd name="T79" fmla="*/ 1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96">
                  <a:moveTo>
                    <a:pt x="18" y="4"/>
                  </a:moveTo>
                  <a:lnTo>
                    <a:pt x="13" y="7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3"/>
                  </a:lnTo>
                  <a:lnTo>
                    <a:pt x="1" y="3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1" y="67"/>
                  </a:lnTo>
                  <a:lnTo>
                    <a:pt x="2" y="75"/>
                  </a:lnTo>
                  <a:lnTo>
                    <a:pt x="5" y="82"/>
                  </a:lnTo>
                  <a:lnTo>
                    <a:pt x="9" y="88"/>
                  </a:lnTo>
                  <a:lnTo>
                    <a:pt x="12" y="91"/>
                  </a:lnTo>
                  <a:lnTo>
                    <a:pt x="15" y="93"/>
                  </a:lnTo>
                  <a:lnTo>
                    <a:pt x="18" y="95"/>
                  </a:lnTo>
                  <a:lnTo>
                    <a:pt x="20" y="95"/>
                  </a:lnTo>
                  <a:lnTo>
                    <a:pt x="23" y="96"/>
                  </a:lnTo>
                  <a:lnTo>
                    <a:pt x="26" y="95"/>
                  </a:lnTo>
                  <a:lnTo>
                    <a:pt x="30" y="93"/>
                  </a:lnTo>
                  <a:lnTo>
                    <a:pt x="33" y="92"/>
                  </a:lnTo>
                  <a:lnTo>
                    <a:pt x="35" y="89"/>
                  </a:lnTo>
                  <a:lnTo>
                    <a:pt x="40" y="85"/>
                  </a:lnTo>
                  <a:lnTo>
                    <a:pt x="42" y="80"/>
                  </a:lnTo>
                  <a:lnTo>
                    <a:pt x="45" y="73"/>
                  </a:lnTo>
                  <a:lnTo>
                    <a:pt x="48" y="64"/>
                  </a:lnTo>
                  <a:lnTo>
                    <a:pt x="51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49" y="29"/>
                  </a:lnTo>
                  <a:lnTo>
                    <a:pt x="48" y="20"/>
                  </a:lnTo>
                  <a:lnTo>
                    <a:pt x="44" y="14"/>
                  </a:lnTo>
                  <a:lnTo>
                    <a:pt x="41" y="7"/>
                  </a:lnTo>
                  <a:lnTo>
                    <a:pt x="38" y="4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4" name="Freeform 1566"/>
            <p:cNvSpPr>
              <a:spLocks/>
            </p:cNvSpPr>
            <p:nvPr userDrawn="1"/>
          </p:nvSpPr>
          <p:spPr bwMode="auto">
            <a:xfrm>
              <a:off x="2960" y="1565"/>
              <a:ext cx="24" cy="45"/>
            </a:xfrm>
            <a:custGeom>
              <a:avLst/>
              <a:gdLst>
                <a:gd name="T0" fmla="*/ 1 w 48"/>
                <a:gd name="T1" fmla="*/ 1 h 89"/>
                <a:gd name="T2" fmla="*/ 1 w 48"/>
                <a:gd name="T3" fmla="*/ 1 h 89"/>
                <a:gd name="T4" fmla="*/ 1 w 48"/>
                <a:gd name="T5" fmla="*/ 1 h 89"/>
                <a:gd name="T6" fmla="*/ 1 w 48"/>
                <a:gd name="T7" fmla="*/ 1 h 89"/>
                <a:gd name="T8" fmla="*/ 1 w 48"/>
                <a:gd name="T9" fmla="*/ 1 h 89"/>
                <a:gd name="T10" fmla="*/ 1 w 48"/>
                <a:gd name="T11" fmla="*/ 1 h 89"/>
                <a:gd name="T12" fmla="*/ 1 w 48"/>
                <a:gd name="T13" fmla="*/ 1 h 89"/>
                <a:gd name="T14" fmla="*/ 0 w 48"/>
                <a:gd name="T15" fmla="*/ 1 h 89"/>
                <a:gd name="T16" fmla="*/ 0 w 48"/>
                <a:gd name="T17" fmla="*/ 1 h 89"/>
                <a:gd name="T18" fmla="*/ 1 w 48"/>
                <a:gd name="T19" fmla="*/ 1 h 89"/>
                <a:gd name="T20" fmla="*/ 1 w 48"/>
                <a:gd name="T21" fmla="*/ 1 h 89"/>
                <a:gd name="T22" fmla="*/ 1 w 48"/>
                <a:gd name="T23" fmla="*/ 1 h 89"/>
                <a:gd name="T24" fmla="*/ 1 w 48"/>
                <a:gd name="T25" fmla="*/ 1 h 89"/>
                <a:gd name="T26" fmla="*/ 1 w 48"/>
                <a:gd name="T27" fmla="*/ 1 h 89"/>
                <a:gd name="T28" fmla="*/ 1 w 48"/>
                <a:gd name="T29" fmla="*/ 1 h 89"/>
                <a:gd name="T30" fmla="*/ 1 w 48"/>
                <a:gd name="T31" fmla="*/ 1 h 89"/>
                <a:gd name="T32" fmla="*/ 1 w 48"/>
                <a:gd name="T33" fmla="*/ 1 h 89"/>
                <a:gd name="T34" fmla="*/ 1 w 48"/>
                <a:gd name="T35" fmla="*/ 1 h 89"/>
                <a:gd name="T36" fmla="*/ 1 w 48"/>
                <a:gd name="T37" fmla="*/ 1 h 89"/>
                <a:gd name="T38" fmla="*/ 1 w 48"/>
                <a:gd name="T39" fmla="*/ 1 h 89"/>
                <a:gd name="T40" fmla="*/ 1 w 48"/>
                <a:gd name="T41" fmla="*/ 1 h 89"/>
                <a:gd name="T42" fmla="*/ 1 w 48"/>
                <a:gd name="T43" fmla="*/ 1 h 89"/>
                <a:gd name="T44" fmla="*/ 1 w 48"/>
                <a:gd name="T45" fmla="*/ 1 h 89"/>
                <a:gd name="T46" fmla="*/ 1 w 48"/>
                <a:gd name="T47" fmla="*/ 1 h 89"/>
                <a:gd name="T48" fmla="*/ 1 w 48"/>
                <a:gd name="T49" fmla="*/ 1 h 89"/>
                <a:gd name="T50" fmla="*/ 1 w 48"/>
                <a:gd name="T51" fmla="*/ 1 h 89"/>
                <a:gd name="T52" fmla="*/ 1 w 48"/>
                <a:gd name="T53" fmla="*/ 1 h 89"/>
                <a:gd name="T54" fmla="*/ 1 w 48"/>
                <a:gd name="T55" fmla="*/ 1 h 89"/>
                <a:gd name="T56" fmla="*/ 1 w 48"/>
                <a:gd name="T57" fmla="*/ 1 h 89"/>
                <a:gd name="T58" fmla="*/ 1 w 48"/>
                <a:gd name="T59" fmla="*/ 1 h 89"/>
                <a:gd name="T60" fmla="*/ 1 w 48"/>
                <a:gd name="T61" fmla="*/ 1 h 89"/>
                <a:gd name="T62" fmla="*/ 1 w 48"/>
                <a:gd name="T63" fmla="*/ 1 h 89"/>
                <a:gd name="T64" fmla="*/ 1 w 48"/>
                <a:gd name="T65" fmla="*/ 1 h 89"/>
                <a:gd name="T66" fmla="*/ 1 w 48"/>
                <a:gd name="T67" fmla="*/ 1 h 89"/>
                <a:gd name="T68" fmla="*/ 1 w 48"/>
                <a:gd name="T69" fmla="*/ 0 h 89"/>
                <a:gd name="T70" fmla="*/ 1 w 48"/>
                <a:gd name="T71" fmla="*/ 0 h 89"/>
                <a:gd name="T72" fmla="*/ 1 w 48"/>
                <a:gd name="T73" fmla="*/ 1 h 89"/>
                <a:gd name="T74" fmla="*/ 1 w 48"/>
                <a:gd name="T75" fmla="*/ 1 h 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" h="89">
                  <a:moveTo>
                    <a:pt x="17" y="2"/>
                  </a:move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4" y="68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21" y="89"/>
                  </a:lnTo>
                  <a:lnTo>
                    <a:pt x="26" y="89"/>
                  </a:lnTo>
                  <a:lnTo>
                    <a:pt x="29" y="88"/>
                  </a:lnTo>
                  <a:lnTo>
                    <a:pt x="32" y="86"/>
                  </a:lnTo>
                  <a:lnTo>
                    <a:pt x="34" y="84"/>
                  </a:lnTo>
                  <a:lnTo>
                    <a:pt x="39" y="79"/>
                  </a:lnTo>
                  <a:lnTo>
                    <a:pt x="41" y="75"/>
                  </a:lnTo>
                  <a:lnTo>
                    <a:pt x="43" y="70"/>
                  </a:lnTo>
                  <a:lnTo>
                    <a:pt x="45" y="62"/>
                  </a:lnTo>
                  <a:lnTo>
                    <a:pt x="47" y="53"/>
                  </a:lnTo>
                  <a:lnTo>
                    <a:pt x="48" y="45"/>
                  </a:lnTo>
                  <a:lnTo>
                    <a:pt x="48" y="37"/>
                  </a:lnTo>
                  <a:lnTo>
                    <a:pt x="47" y="29"/>
                  </a:lnTo>
                  <a:lnTo>
                    <a:pt x="44" y="20"/>
                  </a:lnTo>
                  <a:lnTo>
                    <a:pt x="41" y="13"/>
                  </a:lnTo>
                  <a:lnTo>
                    <a:pt x="39" y="8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5" name="Freeform 1567"/>
            <p:cNvSpPr>
              <a:spLocks/>
            </p:cNvSpPr>
            <p:nvPr userDrawn="1"/>
          </p:nvSpPr>
          <p:spPr bwMode="auto">
            <a:xfrm>
              <a:off x="3063" y="1292"/>
              <a:ext cx="26" cy="49"/>
            </a:xfrm>
            <a:custGeom>
              <a:avLst/>
              <a:gdLst>
                <a:gd name="T0" fmla="*/ 0 w 53"/>
                <a:gd name="T1" fmla="*/ 1 h 97"/>
                <a:gd name="T2" fmla="*/ 0 w 53"/>
                <a:gd name="T3" fmla="*/ 1 h 97"/>
                <a:gd name="T4" fmla="*/ 0 w 53"/>
                <a:gd name="T5" fmla="*/ 1 h 97"/>
                <a:gd name="T6" fmla="*/ 0 w 53"/>
                <a:gd name="T7" fmla="*/ 1 h 97"/>
                <a:gd name="T8" fmla="*/ 0 w 53"/>
                <a:gd name="T9" fmla="*/ 1 h 97"/>
                <a:gd name="T10" fmla="*/ 0 w 53"/>
                <a:gd name="T11" fmla="*/ 1 h 97"/>
                <a:gd name="T12" fmla="*/ 0 w 53"/>
                <a:gd name="T13" fmla="*/ 1 h 97"/>
                <a:gd name="T14" fmla="*/ 0 w 53"/>
                <a:gd name="T15" fmla="*/ 1 h 97"/>
                <a:gd name="T16" fmla="*/ 0 w 53"/>
                <a:gd name="T17" fmla="*/ 1 h 97"/>
                <a:gd name="T18" fmla="*/ 0 w 53"/>
                <a:gd name="T19" fmla="*/ 1 h 97"/>
                <a:gd name="T20" fmla="*/ 0 w 53"/>
                <a:gd name="T21" fmla="*/ 1 h 97"/>
                <a:gd name="T22" fmla="*/ 0 w 53"/>
                <a:gd name="T23" fmla="*/ 1 h 97"/>
                <a:gd name="T24" fmla="*/ 0 w 53"/>
                <a:gd name="T25" fmla="*/ 1 h 97"/>
                <a:gd name="T26" fmla="*/ 0 w 53"/>
                <a:gd name="T27" fmla="*/ 1 h 97"/>
                <a:gd name="T28" fmla="*/ 0 w 53"/>
                <a:gd name="T29" fmla="*/ 1 h 97"/>
                <a:gd name="T30" fmla="*/ 0 w 53"/>
                <a:gd name="T31" fmla="*/ 1 h 97"/>
                <a:gd name="T32" fmla="*/ 0 w 53"/>
                <a:gd name="T33" fmla="*/ 1 h 97"/>
                <a:gd name="T34" fmla="*/ 0 w 53"/>
                <a:gd name="T35" fmla="*/ 1 h 97"/>
                <a:gd name="T36" fmla="*/ 0 w 53"/>
                <a:gd name="T37" fmla="*/ 1 h 97"/>
                <a:gd name="T38" fmla="*/ 0 w 53"/>
                <a:gd name="T39" fmla="*/ 1 h 97"/>
                <a:gd name="T40" fmla="*/ 0 w 53"/>
                <a:gd name="T41" fmla="*/ 1 h 97"/>
                <a:gd name="T42" fmla="*/ 0 w 53"/>
                <a:gd name="T43" fmla="*/ 1 h 97"/>
                <a:gd name="T44" fmla="*/ 0 w 53"/>
                <a:gd name="T45" fmla="*/ 1 h 97"/>
                <a:gd name="T46" fmla="*/ 0 w 53"/>
                <a:gd name="T47" fmla="*/ 1 h 97"/>
                <a:gd name="T48" fmla="*/ 0 w 53"/>
                <a:gd name="T49" fmla="*/ 1 h 97"/>
                <a:gd name="T50" fmla="*/ 0 w 53"/>
                <a:gd name="T51" fmla="*/ 1 h 97"/>
                <a:gd name="T52" fmla="*/ 0 w 53"/>
                <a:gd name="T53" fmla="*/ 1 h 97"/>
                <a:gd name="T54" fmla="*/ 0 w 53"/>
                <a:gd name="T55" fmla="*/ 1 h 97"/>
                <a:gd name="T56" fmla="*/ 0 w 53"/>
                <a:gd name="T57" fmla="*/ 1 h 97"/>
                <a:gd name="T58" fmla="*/ 0 w 53"/>
                <a:gd name="T59" fmla="*/ 1 h 97"/>
                <a:gd name="T60" fmla="*/ 0 w 53"/>
                <a:gd name="T61" fmla="*/ 1 h 97"/>
                <a:gd name="T62" fmla="*/ 0 w 53"/>
                <a:gd name="T63" fmla="*/ 1 h 97"/>
                <a:gd name="T64" fmla="*/ 0 w 53"/>
                <a:gd name="T65" fmla="*/ 1 h 97"/>
                <a:gd name="T66" fmla="*/ 0 w 53"/>
                <a:gd name="T67" fmla="*/ 1 h 97"/>
                <a:gd name="T68" fmla="*/ 0 w 53"/>
                <a:gd name="T69" fmla="*/ 0 h 97"/>
                <a:gd name="T70" fmla="*/ 0 w 53"/>
                <a:gd name="T71" fmla="*/ 0 h 97"/>
                <a:gd name="T72" fmla="*/ 0 w 53"/>
                <a:gd name="T73" fmla="*/ 1 h 97"/>
                <a:gd name="T74" fmla="*/ 0 w 53"/>
                <a:gd name="T75" fmla="*/ 1 h 97"/>
                <a:gd name="T76" fmla="*/ 0 w 53"/>
                <a:gd name="T77" fmla="*/ 1 h 9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97">
                  <a:moveTo>
                    <a:pt x="18" y="4"/>
                  </a:moveTo>
                  <a:lnTo>
                    <a:pt x="15" y="8"/>
                  </a:lnTo>
                  <a:lnTo>
                    <a:pt x="11" y="12"/>
                  </a:lnTo>
                  <a:lnTo>
                    <a:pt x="9" y="18"/>
                  </a:lnTo>
                  <a:lnTo>
                    <a:pt x="6" y="25"/>
                  </a:lnTo>
                  <a:lnTo>
                    <a:pt x="3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0"/>
                  </a:lnTo>
                  <a:lnTo>
                    <a:pt x="2" y="70"/>
                  </a:lnTo>
                  <a:lnTo>
                    <a:pt x="3" y="77"/>
                  </a:lnTo>
                  <a:lnTo>
                    <a:pt x="6" y="85"/>
                  </a:lnTo>
                  <a:lnTo>
                    <a:pt x="10" y="91"/>
                  </a:lnTo>
                  <a:lnTo>
                    <a:pt x="13" y="93"/>
                  </a:lnTo>
                  <a:lnTo>
                    <a:pt x="15" y="95"/>
                  </a:lnTo>
                  <a:lnTo>
                    <a:pt x="22" y="97"/>
                  </a:lnTo>
                  <a:lnTo>
                    <a:pt x="25" y="97"/>
                  </a:lnTo>
                  <a:lnTo>
                    <a:pt x="28" y="97"/>
                  </a:lnTo>
                  <a:lnTo>
                    <a:pt x="35" y="93"/>
                  </a:lnTo>
                  <a:lnTo>
                    <a:pt x="37" y="91"/>
                  </a:lnTo>
                  <a:lnTo>
                    <a:pt x="42" y="86"/>
                  </a:lnTo>
                  <a:lnTo>
                    <a:pt x="44" y="81"/>
                  </a:lnTo>
                  <a:lnTo>
                    <a:pt x="47" y="74"/>
                  </a:lnTo>
                  <a:lnTo>
                    <a:pt x="51" y="66"/>
                  </a:lnTo>
                  <a:lnTo>
                    <a:pt x="53" y="56"/>
                  </a:lnTo>
                  <a:lnTo>
                    <a:pt x="53" y="47"/>
                  </a:lnTo>
                  <a:lnTo>
                    <a:pt x="53" y="37"/>
                  </a:lnTo>
                  <a:lnTo>
                    <a:pt x="51" y="29"/>
                  </a:lnTo>
                  <a:lnTo>
                    <a:pt x="50" y="20"/>
                  </a:lnTo>
                  <a:lnTo>
                    <a:pt x="47" y="12"/>
                  </a:lnTo>
                  <a:lnTo>
                    <a:pt x="44" y="9"/>
                  </a:lnTo>
                  <a:lnTo>
                    <a:pt x="43" y="7"/>
                  </a:lnTo>
                  <a:lnTo>
                    <a:pt x="40" y="4"/>
                  </a:lnTo>
                  <a:lnTo>
                    <a:pt x="37" y="3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1" y="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6" name="Freeform 1568"/>
            <p:cNvSpPr>
              <a:spLocks/>
            </p:cNvSpPr>
            <p:nvPr userDrawn="1"/>
          </p:nvSpPr>
          <p:spPr bwMode="auto">
            <a:xfrm>
              <a:off x="2985" y="1500"/>
              <a:ext cx="24" cy="46"/>
            </a:xfrm>
            <a:custGeom>
              <a:avLst/>
              <a:gdLst>
                <a:gd name="T0" fmla="*/ 1 w 48"/>
                <a:gd name="T1" fmla="*/ 1 h 91"/>
                <a:gd name="T2" fmla="*/ 1 w 48"/>
                <a:gd name="T3" fmla="*/ 1 h 91"/>
                <a:gd name="T4" fmla="*/ 1 w 48"/>
                <a:gd name="T5" fmla="*/ 1 h 91"/>
                <a:gd name="T6" fmla="*/ 1 w 48"/>
                <a:gd name="T7" fmla="*/ 1 h 91"/>
                <a:gd name="T8" fmla="*/ 1 w 48"/>
                <a:gd name="T9" fmla="*/ 1 h 91"/>
                <a:gd name="T10" fmla="*/ 1 w 48"/>
                <a:gd name="T11" fmla="*/ 1 h 91"/>
                <a:gd name="T12" fmla="*/ 0 w 48"/>
                <a:gd name="T13" fmla="*/ 1 h 91"/>
                <a:gd name="T14" fmla="*/ 0 w 48"/>
                <a:gd name="T15" fmla="*/ 1 h 91"/>
                <a:gd name="T16" fmla="*/ 0 w 48"/>
                <a:gd name="T17" fmla="*/ 1 h 91"/>
                <a:gd name="T18" fmla="*/ 1 w 48"/>
                <a:gd name="T19" fmla="*/ 1 h 91"/>
                <a:gd name="T20" fmla="*/ 1 w 48"/>
                <a:gd name="T21" fmla="*/ 1 h 91"/>
                <a:gd name="T22" fmla="*/ 1 w 48"/>
                <a:gd name="T23" fmla="*/ 1 h 91"/>
                <a:gd name="T24" fmla="*/ 1 w 48"/>
                <a:gd name="T25" fmla="*/ 1 h 91"/>
                <a:gd name="T26" fmla="*/ 1 w 48"/>
                <a:gd name="T27" fmla="*/ 1 h 91"/>
                <a:gd name="T28" fmla="*/ 1 w 48"/>
                <a:gd name="T29" fmla="*/ 1 h 91"/>
                <a:gd name="T30" fmla="*/ 1 w 48"/>
                <a:gd name="T31" fmla="*/ 1 h 91"/>
                <a:gd name="T32" fmla="*/ 1 w 48"/>
                <a:gd name="T33" fmla="*/ 1 h 91"/>
                <a:gd name="T34" fmla="*/ 1 w 48"/>
                <a:gd name="T35" fmla="*/ 1 h 91"/>
                <a:gd name="T36" fmla="*/ 1 w 48"/>
                <a:gd name="T37" fmla="*/ 1 h 91"/>
                <a:gd name="T38" fmla="*/ 1 w 48"/>
                <a:gd name="T39" fmla="*/ 1 h 91"/>
                <a:gd name="T40" fmla="*/ 1 w 48"/>
                <a:gd name="T41" fmla="*/ 1 h 91"/>
                <a:gd name="T42" fmla="*/ 1 w 48"/>
                <a:gd name="T43" fmla="*/ 1 h 91"/>
                <a:gd name="T44" fmla="*/ 1 w 48"/>
                <a:gd name="T45" fmla="*/ 1 h 91"/>
                <a:gd name="T46" fmla="*/ 1 w 48"/>
                <a:gd name="T47" fmla="*/ 1 h 91"/>
                <a:gd name="T48" fmla="*/ 1 w 48"/>
                <a:gd name="T49" fmla="*/ 1 h 91"/>
                <a:gd name="T50" fmla="*/ 1 w 48"/>
                <a:gd name="T51" fmla="*/ 1 h 91"/>
                <a:gd name="T52" fmla="*/ 1 w 48"/>
                <a:gd name="T53" fmla="*/ 1 h 91"/>
                <a:gd name="T54" fmla="*/ 1 w 48"/>
                <a:gd name="T55" fmla="*/ 1 h 91"/>
                <a:gd name="T56" fmla="*/ 1 w 48"/>
                <a:gd name="T57" fmla="*/ 1 h 91"/>
                <a:gd name="T58" fmla="*/ 1 w 48"/>
                <a:gd name="T59" fmla="*/ 1 h 91"/>
                <a:gd name="T60" fmla="*/ 1 w 48"/>
                <a:gd name="T61" fmla="*/ 1 h 91"/>
                <a:gd name="T62" fmla="*/ 1 w 48"/>
                <a:gd name="T63" fmla="*/ 1 h 91"/>
                <a:gd name="T64" fmla="*/ 1 w 48"/>
                <a:gd name="T65" fmla="*/ 1 h 91"/>
                <a:gd name="T66" fmla="*/ 1 w 48"/>
                <a:gd name="T67" fmla="*/ 0 h 91"/>
                <a:gd name="T68" fmla="*/ 1 w 48"/>
                <a:gd name="T69" fmla="*/ 0 h 91"/>
                <a:gd name="T70" fmla="*/ 1 w 48"/>
                <a:gd name="T71" fmla="*/ 0 h 91"/>
                <a:gd name="T72" fmla="*/ 1 w 48"/>
                <a:gd name="T73" fmla="*/ 1 h 91"/>
                <a:gd name="T74" fmla="*/ 1 w 48"/>
                <a:gd name="T75" fmla="*/ 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" h="91">
                  <a:moveTo>
                    <a:pt x="16" y="3"/>
                  </a:moveTo>
                  <a:lnTo>
                    <a:pt x="13" y="6"/>
                  </a:lnTo>
                  <a:lnTo>
                    <a:pt x="9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1" y="28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2" y="71"/>
                  </a:lnTo>
                  <a:lnTo>
                    <a:pt x="5" y="77"/>
                  </a:lnTo>
                  <a:lnTo>
                    <a:pt x="9" y="83"/>
                  </a:lnTo>
                  <a:lnTo>
                    <a:pt x="15" y="88"/>
                  </a:lnTo>
                  <a:lnTo>
                    <a:pt x="17" y="90"/>
                  </a:lnTo>
                  <a:lnTo>
                    <a:pt x="20" y="91"/>
                  </a:lnTo>
                  <a:lnTo>
                    <a:pt x="26" y="91"/>
                  </a:lnTo>
                  <a:lnTo>
                    <a:pt x="31" y="88"/>
                  </a:lnTo>
                  <a:lnTo>
                    <a:pt x="34" y="86"/>
                  </a:lnTo>
                  <a:lnTo>
                    <a:pt x="38" y="82"/>
                  </a:lnTo>
                  <a:lnTo>
                    <a:pt x="41" y="76"/>
                  </a:lnTo>
                  <a:lnTo>
                    <a:pt x="44" y="71"/>
                  </a:lnTo>
                  <a:lnTo>
                    <a:pt x="46" y="62"/>
                  </a:lnTo>
                  <a:lnTo>
                    <a:pt x="48" y="54"/>
                  </a:lnTo>
                  <a:lnTo>
                    <a:pt x="48" y="46"/>
                  </a:lnTo>
                  <a:lnTo>
                    <a:pt x="48" y="36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5" y="20"/>
                  </a:lnTo>
                  <a:lnTo>
                    <a:pt x="42" y="13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7" name="Freeform 1569"/>
            <p:cNvSpPr>
              <a:spLocks/>
            </p:cNvSpPr>
            <p:nvPr userDrawn="1"/>
          </p:nvSpPr>
          <p:spPr bwMode="auto">
            <a:xfrm>
              <a:off x="2963" y="1374"/>
              <a:ext cx="24" cy="46"/>
            </a:xfrm>
            <a:custGeom>
              <a:avLst/>
              <a:gdLst>
                <a:gd name="T0" fmla="*/ 1 w 48"/>
                <a:gd name="T1" fmla="*/ 0 h 93"/>
                <a:gd name="T2" fmla="*/ 1 w 48"/>
                <a:gd name="T3" fmla="*/ 0 h 93"/>
                <a:gd name="T4" fmla="*/ 1 w 48"/>
                <a:gd name="T5" fmla="*/ 0 h 93"/>
                <a:gd name="T6" fmla="*/ 1 w 48"/>
                <a:gd name="T7" fmla="*/ 0 h 93"/>
                <a:gd name="T8" fmla="*/ 1 w 48"/>
                <a:gd name="T9" fmla="*/ 0 h 93"/>
                <a:gd name="T10" fmla="*/ 1 w 48"/>
                <a:gd name="T11" fmla="*/ 0 h 93"/>
                <a:gd name="T12" fmla="*/ 1 w 48"/>
                <a:gd name="T13" fmla="*/ 0 h 93"/>
                <a:gd name="T14" fmla="*/ 0 w 48"/>
                <a:gd name="T15" fmla="*/ 0 h 93"/>
                <a:gd name="T16" fmla="*/ 0 w 48"/>
                <a:gd name="T17" fmla="*/ 0 h 93"/>
                <a:gd name="T18" fmla="*/ 1 w 48"/>
                <a:gd name="T19" fmla="*/ 0 h 93"/>
                <a:gd name="T20" fmla="*/ 1 w 48"/>
                <a:gd name="T21" fmla="*/ 0 h 93"/>
                <a:gd name="T22" fmla="*/ 1 w 48"/>
                <a:gd name="T23" fmla="*/ 0 h 93"/>
                <a:gd name="T24" fmla="*/ 1 w 48"/>
                <a:gd name="T25" fmla="*/ 0 h 93"/>
                <a:gd name="T26" fmla="*/ 1 w 48"/>
                <a:gd name="T27" fmla="*/ 0 h 93"/>
                <a:gd name="T28" fmla="*/ 1 w 48"/>
                <a:gd name="T29" fmla="*/ 0 h 93"/>
                <a:gd name="T30" fmla="*/ 1 w 48"/>
                <a:gd name="T31" fmla="*/ 0 h 93"/>
                <a:gd name="T32" fmla="*/ 1 w 48"/>
                <a:gd name="T33" fmla="*/ 0 h 93"/>
                <a:gd name="T34" fmla="*/ 1 w 48"/>
                <a:gd name="T35" fmla="*/ 0 h 93"/>
                <a:gd name="T36" fmla="*/ 1 w 48"/>
                <a:gd name="T37" fmla="*/ 0 h 93"/>
                <a:gd name="T38" fmla="*/ 1 w 48"/>
                <a:gd name="T39" fmla="*/ 0 h 93"/>
                <a:gd name="T40" fmla="*/ 1 w 48"/>
                <a:gd name="T41" fmla="*/ 0 h 93"/>
                <a:gd name="T42" fmla="*/ 1 w 48"/>
                <a:gd name="T43" fmla="*/ 0 h 93"/>
                <a:gd name="T44" fmla="*/ 1 w 48"/>
                <a:gd name="T45" fmla="*/ 0 h 93"/>
                <a:gd name="T46" fmla="*/ 1 w 48"/>
                <a:gd name="T47" fmla="*/ 0 h 93"/>
                <a:gd name="T48" fmla="*/ 1 w 48"/>
                <a:gd name="T49" fmla="*/ 0 h 93"/>
                <a:gd name="T50" fmla="*/ 1 w 48"/>
                <a:gd name="T51" fmla="*/ 0 h 93"/>
                <a:gd name="T52" fmla="*/ 1 w 48"/>
                <a:gd name="T53" fmla="*/ 0 h 93"/>
                <a:gd name="T54" fmla="*/ 1 w 48"/>
                <a:gd name="T55" fmla="*/ 0 h 93"/>
                <a:gd name="T56" fmla="*/ 1 w 48"/>
                <a:gd name="T57" fmla="*/ 0 h 93"/>
                <a:gd name="T58" fmla="*/ 1 w 48"/>
                <a:gd name="T59" fmla="*/ 0 h 93"/>
                <a:gd name="T60" fmla="*/ 1 w 48"/>
                <a:gd name="T61" fmla="*/ 0 h 93"/>
                <a:gd name="T62" fmla="*/ 1 w 48"/>
                <a:gd name="T63" fmla="*/ 0 h 93"/>
                <a:gd name="T64" fmla="*/ 1 w 48"/>
                <a:gd name="T65" fmla="*/ 0 h 93"/>
                <a:gd name="T66" fmla="*/ 1 w 48"/>
                <a:gd name="T67" fmla="*/ 0 h 93"/>
                <a:gd name="T68" fmla="*/ 1 w 48"/>
                <a:gd name="T69" fmla="*/ 0 h 93"/>
                <a:gd name="T70" fmla="*/ 1 w 48"/>
                <a:gd name="T71" fmla="*/ 0 h 93"/>
                <a:gd name="T72" fmla="*/ 1 w 48"/>
                <a:gd name="T73" fmla="*/ 0 h 93"/>
                <a:gd name="T74" fmla="*/ 1 w 48"/>
                <a:gd name="T75" fmla="*/ 0 h 93"/>
                <a:gd name="T76" fmla="*/ 1 w 48"/>
                <a:gd name="T77" fmla="*/ 0 h 93"/>
                <a:gd name="T78" fmla="*/ 1 w 48"/>
                <a:gd name="T79" fmla="*/ 0 h 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" h="93">
                  <a:moveTo>
                    <a:pt x="16" y="5"/>
                  </a:moveTo>
                  <a:lnTo>
                    <a:pt x="13" y="7"/>
                  </a:lnTo>
                  <a:lnTo>
                    <a:pt x="9" y="11"/>
                  </a:lnTo>
                  <a:lnTo>
                    <a:pt x="6" y="17"/>
                  </a:lnTo>
                  <a:lnTo>
                    <a:pt x="5" y="22"/>
                  </a:lnTo>
                  <a:lnTo>
                    <a:pt x="2" y="31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1" y="65"/>
                  </a:lnTo>
                  <a:lnTo>
                    <a:pt x="4" y="73"/>
                  </a:lnTo>
                  <a:lnTo>
                    <a:pt x="6" y="80"/>
                  </a:lnTo>
                  <a:lnTo>
                    <a:pt x="9" y="86"/>
                  </a:lnTo>
                  <a:lnTo>
                    <a:pt x="12" y="88"/>
                  </a:lnTo>
                  <a:lnTo>
                    <a:pt x="15" y="90"/>
                  </a:lnTo>
                  <a:lnTo>
                    <a:pt x="20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1"/>
                  </a:lnTo>
                  <a:lnTo>
                    <a:pt x="31" y="90"/>
                  </a:lnTo>
                  <a:lnTo>
                    <a:pt x="35" y="87"/>
                  </a:lnTo>
                  <a:lnTo>
                    <a:pt x="38" y="83"/>
                  </a:lnTo>
                  <a:lnTo>
                    <a:pt x="41" y="77"/>
                  </a:lnTo>
                  <a:lnTo>
                    <a:pt x="44" y="72"/>
                  </a:lnTo>
                  <a:lnTo>
                    <a:pt x="46" y="62"/>
                  </a:lnTo>
                  <a:lnTo>
                    <a:pt x="48" y="54"/>
                  </a:lnTo>
                  <a:lnTo>
                    <a:pt x="48" y="46"/>
                  </a:lnTo>
                  <a:lnTo>
                    <a:pt x="48" y="36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5" y="20"/>
                  </a:lnTo>
                  <a:lnTo>
                    <a:pt x="42" y="13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8" name="Freeform 1570"/>
            <p:cNvSpPr>
              <a:spLocks/>
            </p:cNvSpPr>
            <p:nvPr userDrawn="1"/>
          </p:nvSpPr>
          <p:spPr bwMode="auto">
            <a:xfrm>
              <a:off x="2893" y="1568"/>
              <a:ext cx="22" cy="44"/>
            </a:xfrm>
            <a:custGeom>
              <a:avLst/>
              <a:gdLst>
                <a:gd name="T0" fmla="*/ 0 w 46"/>
                <a:gd name="T1" fmla="*/ 1 h 86"/>
                <a:gd name="T2" fmla="*/ 0 w 46"/>
                <a:gd name="T3" fmla="*/ 1 h 86"/>
                <a:gd name="T4" fmla="*/ 0 w 46"/>
                <a:gd name="T5" fmla="*/ 1 h 86"/>
                <a:gd name="T6" fmla="*/ 0 w 46"/>
                <a:gd name="T7" fmla="*/ 1 h 86"/>
                <a:gd name="T8" fmla="*/ 0 w 46"/>
                <a:gd name="T9" fmla="*/ 1 h 86"/>
                <a:gd name="T10" fmla="*/ 0 w 46"/>
                <a:gd name="T11" fmla="*/ 1 h 86"/>
                <a:gd name="T12" fmla="*/ 0 w 46"/>
                <a:gd name="T13" fmla="*/ 1 h 86"/>
                <a:gd name="T14" fmla="*/ 0 w 46"/>
                <a:gd name="T15" fmla="*/ 1 h 86"/>
                <a:gd name="T16" fmla="*/ 0 w 46"/>
                <a:gd name="T17" fmla="*/ 1 h 86"/>
                <a:gd name="T18" fmla="*/ 0 w 46"/>
                <a:gd name="T19" fmla="*/ 1 h 86"/>
                <a:gd name="T20" fmla="*/ 0 w 46"/>
                <a:gd name="T21" fmla="*/ 1 h 86"/>
                <a:gd name="T22" fmla="*/ 0 w 46"/>
                <a:gd name="T23" fmla="*/ 1 h 86"/>
                <a:gd name="T24" fmla="*/ 0 w 46"/>
                <a:gd name="T25" fmla="*/ 1 h 86"/>
                <a:gd name="T26" fmla="*/ 0 w 46"/>
                <a:gd name="T27" fmla="*/ 1 h 86"/>
                <a:gd name="T28" fmla="*/ 0 w 46"/>
                <a:gd name="T29" fmla="*/ 1 h 86"/>
                <a:gd name="T30" fmla="*/ 0 w 46"/>
                <a:gd name="T31" fmla="*/ 1 h 86"/>
                <a:gd name="T32" fmla="*/ 0 w 46"/>
                <a:gd name="T33" fmla="*/ 1 h 86"/>
                <a:gd name="T34" fmla="*/ 0 w 46"/>
                <a:gd name="T35" fmla="*/ 1 h 86"/>
                <a:gd name="T36" fmla="*/ 0 w 46"/>
                <a:gd name="T37" fmla="*/ 1 h 86"/>
                <a:gd name="T38" fmla="*/ 0 w 46"/>
                <a:gd name="T39" fmla="*/ 1 h 86"/>
                <a:gd name="T40" fmla="*/ 0 w 46"/>
                <a:gd name="T41" fmla="*/ 1 h 86"/>
                <a:gd name="T42" fmla="*/ 0 w 46"/>
                <a:gd name="T43" fmla="*/ 1 h 86"/>
                <a:gd name="T44" fmla="*/ 0 w 46"/>
                <a:gd name="T45" fmla="*/ 1 h 86"/>
                <a:gd name="T46" fmla="*/ 0 w 46"/>
                <a:gd name="T47" fmla="*/ 1 h 86"/>
                <a:gd name="T48" fmla="*/ 0 w 46"/>
                <a:gd name="T49" fmla="*/ 1 h 86"/>
                <a:gd name="T50" fmla="*/ 0 w 46"/>
                <a:gd name="T51" fmla="*/ 1 h 86"/>
                <a:gd name="T52" fmla="*/ 0 w 46"/>
                <a:gd name="T53" fmla="*/ 1 h 86"/>
                <a:gd name="T54" fmla="*/ 0 w 46"/>
                <a:gd name="T55" fmla="*/ 1 h 86"/>
                <a:gd name="T56" fmla="*/ 0 w 46"/>
                <a:gd name="T57" fmla="*/ 1 h 86"/>
                <a:gd name="T58" fmla="*/ 0 w 46"/>
                <a:gd name="T59" fmla="*/ 1 h 86"/>
                <a:gd name="T60" fmla="*/ 0 w 46"/>
                <a:gd name="T61" fmla="*/ 1 h 86"/>
                <a:gd name="T62" fmla="*/ 0 w 46"/>
                <a:gd name="T63" fmla="*/ 1 h 86"/>
                <a:gd name="T64" fmla="*/ 0 w 46"/>
                <a:gd name="T65" fmla="*/ 1 h 86"/>
                <a:gd name="T66" fmla="*/ 0 w 46"/>
                <a:gd name="T67" fmla="*/ 1 h 86"/>
                <a:gd name="T68" fmla="*/ 0 w 46"/>
                <a:gd name="T69" fmla="*/ 1 h 86"/>
                <a:gd name="T70" fmla="*/ 0 w 46"/>
                <a:gd name="T71" fmla="*/ 1 h 86"/>
                <a:gd name="T72" fmla="*/ 0 w 46"/>
                <a:gd name="T73" fmla="*/ 0 h 86"/>
                <a:gd name="T74" fmla="*/ 0 w 46"/>
                <a:gd name="T75" fmla="*/ 0 h 86"/>
                <a:gd name="T76" fmla="*/ 0 w 46"/>
                <a:gd name="T77" fmla="*/ 1 h 86"/>
                <a:gd name="T78" fmla="*/ 0 w 46"/>
                <a:gd name="T79" fmla="*/ 1 h 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6" h="86">
                  <a:moveTo>
                    <a:pt x="15" y="2"/>
                  </a:moveTo>
                  <a:lnTo>
                    <a:pt x="13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7"/>
                  </a:lnTo>
                  <a:lnTo>
                    <a:pt x="6" y="72"/>
                  </a:lnTo>
                  <a:lnTo>
                    <a:pt x="7" y="77"/>
                  </a:lnTo>
                  <a:lnTo>
                    <a:pt x="10" y="79"/>
                  </a:lnTo>
                  <a:lnTo>
                    <a:pt x="11" y="82"/>
                  </a:lnTo>
                  <a:lnTo>
                    <a:pt x="14" y="83"/>
                  </a:lnTo>
                  <a:lnTo>
                    <a:pt x="17" y="85"/>
                  </a:lnTo>
                  <a:lnTo>
                    <a:pt x="20" y="86"/>
                  </a:lnTo>
                  <a:lnTo>
                    <a:pt x="25" y="86"/>
                  </a:lnTo>
                  <a:lnTo>
                    <a:pt x="29" y="83"/>
                  </a:lnTo>
                  <a:lnTo>
                    <a:pt x="33" y="82"/>
                  </a:lnTo>
                  <a:lnTo>
                    <a:pt x="36" y="78"/>
                  </a:lnTo>
                  <a:lnTo>
                    <a:pt x="39" y="74"/>
                  </a:lnTo>
                  <a:lnTo>
                    <a:pt x="40" y="68"/>
                  </a:lnTo>
                  <a:lnTo>
                    <a:pt x="43" y="60"/>
                  </a:lnTo>
                  <a:lnTo>
                    <a:pt x="44" y="52"/>
                  </a:lnTo>
                  <a:lnTo>
                    <a:pt x="46" y="44"/>
                  </a:lnTo>
                  <a:lnTo>
                    <a:pt x="44" y="35"/>
                  </a:lnTo>
                  <a:lnTo>
                    <a:pt x="44" y="27"/>
                  </a:lnTo>
                  <a:lnTo>
                    <a:pt x="43" y="23"/>
                  </a:lnTo>
                  <a:lnTo>
                    <a:pt x="42" y="20"/>
                  </a:lnTo>
                  <a:lnTo>
                    <a:pt x="39" y="13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09" name="Freeform 1571"/>
            <p:cNvSpPr>
              <a:spLocks/>
            </p:cNvSpPr>
            <p:nvPr userDrawn="1"/>
          </p:nvSpPr>
          <p:spPr bwMode="auto">
            <a:xfrm>
              <a:off x="3040" y="1160"/>
              <a:ext cx="27" cy="49"/>
            </a:xfrm>
            <a:custGeom>
              <a:avLst/>
              <a:gdLst>
                <a:gd name="T0" fmla="*/ 1 w 53"/>
                <a:gd name="T1" fmla="*/ 1 h 97"/>
                <a:gd name="T2" fmla="*/ 1 w 53"/>
                <a:gd name="T3" fmla="*/ 1 h 97"/>
                <a:gd name="T4" fmla="*/ 1 w 53"/>
                <a:gd name="T5" fmla="*/ 1 h 97"/>
                <a:gd name="T6" fmla="*/ 1 w 53"/>
                <a:gd name="T7" fmla="*/ 1 h 97"/>
                <a:gd name="T8" fmla="*/ 1 w 53"/>
                <a:gd name="T9" fmla="*/ 1 h 97"/>
                <a:gd name="T10" fmla="*/ 1 w 53"/>
                <a:gd name="T11" fmla="*/ 1 h 97"/>
                <a:gd name="T12" fmla="*/ 1 w 53"/>
                <a:gd name="T13" fmla="*/ 1 h 97"/>
                <a:gd name="T14" fmla="*/ 0 w 53"/>
                <a:gd name="T15" fmla="*/ 1 h 97"/>
                <a:gd name="T16" fmla="*/ 1 w 53"/>
                <a:gd name="T17" fmla="*/ 1 h 97"/>
                <a:gd name="T18" fmla="*/ 1 w 53"/>
                <a:gd name="T19" fmla="*/ 1 h 97"/>
                <a:gd name="T20" fmla="*/ 1 w 53"/>
                <a:gd name="T21" fmla="*/ 1 h 97"/>
                <a:gd name="T22" fmla="*/ 1 w 53"/>
                <a:gd name="T23" fmla="*/ 1 h 97"/>
                <a:gd name="T24" fmla="*/ 1 w 53"/>
                <a:gd name="T25" fmla="*/ 1 h 97"/>
                <a:gd name="T26" fmla="*/ 1 w 53"/>
                <a:gd name="T27" fmla="*/ 1 h 97"/>
                <a:gd name="T28" fmla="*/ 1 w 53"/>
                <a:gd name="T29" fmla="*/ 1 h 97"/>
                <a:gd name="T30" fmla="*/ 1 w 53"/>
                <a:gd name="T31" fmla="*/ 1 h 97"/>
                <a:gd name="T32" fmla="*/ 1 w 53"/>
                <a:gd name="T33" fmla="*/ 1 h 97"/>
                <a:gd name="T34" fmla="*/ 1 w 53"/>
                <a:gd name="T35" fmla="*/ 1 h 97"/>
                <a:gd name="T36" fmla="*/ 1 w 53"/>
                <a:gd name="T37" fmla="*/ 1 h 97"/>
                <a:gd name="T38" fmla="*/ 1 w 53"/>
                <a:gd name="T39" fmla="*/ 1 h 97"/>
                <a:gd name="T40" fmla="*/ 1 w 53"/>
                <a:gd name="T41" fmla="*/ 1 h 97"/>
                <a:gd name="T42" fmla="*/ 1 w 53"/>
                <a:gd name="T43" fmla="*/ 1 h 97"/>
                <a:gd name="T44" fmla="*/ 1 w 53"/>
                <a:gd name="T45" fmla="*/ 1 h 97"/>
                <a:gd name="T46" fmla="*/ 1 w 53"/>
                <a:gd name="T47" fmla="*/ 1 h 97"/>
                <a:gd name="T48" fmla="*/ 1 w 53"/>
                <a:gd name="T49" fmla="*/ 1 h 97"/>
                <a:gd name="T50" fmla="*/ 1 w 53"/>
                <a:gd name="T51" fmla="*/ 1 h 97"/>
                <a:gd name="T52" fmla="*/ 1 w 53"/>
                <a:gd name="T53" fmla="*/ 1 h 97"/>
                <a:gd name="T54" fmla="*/ 1 w 53"/>
                <a:gd name="T55" fmla="*/ 1 h 97"/>
                <a:gd name="T56" fmla="*/ 1 w 53"/>
                <a:gd name="T57" fmla="*/ 1 h 97"/>
                <a:gd name="T58" fmla="*/ 1 w 53"/>
                <a:gd name="T59" fmla="*/ 1 h 97"/>
                <a:gd name="T60" fmla="*/ 1 w 53"/>
                <a:gd name="T61" fmla="*/ 1 h 97"/>
                <a:gd name="T62" fmla="*/ 1 w 53"/>
                <a:gd name="T63" fmla="*/ 1 h 97"/>
                <a:gd name="T64" fmla="*/ 1 w 53"/>
                <a:gd name="T65" fmla="*/ 1 h 97"/>
                <a:gd name="T66" fmla="*/ 1 w 53"/>
                <a:gd name="T67" fmla="*/ 1 h 97"/>
                <a:gd name="T68" fmla="*/ 1 w 53"/>
                <a:gd name="T69" fmla="*/ 1 h 97"/>
                <a:gd name="T70" fmla="*/ 1 w 53"/>
                <a:gd name="T71" fmla="*/ 1 h 97"/>
                <a:gd name="T72" fmla="*/ 1 w 53"/>
                <a:gd name="T73" fmla="*/ 1 h 97"/>
                <a:gd name="T74" fmla="*/ 1 w 53"/>
                <a:gd name="T75" fmla="*/ 0 h 97"/>
                <a:gd name="T76" fmla="*/ 1 w 53"/>
                <a:gd name="T77" fmla="*/ 0 h 97"/>
                <a:gd name="T78" fmla="*/ 1 w 53"/>
                <a:gd name="T79" fmla="*/ 0 h 97"/>
                <a:gd name="T80" fmla="*/ 1 w 53"/>
                <a:gd name="T81" fmla="*/ 1 h 97"/>
                <a:gd name="T82" fmla="*/ 1 w 53"/>
                <a:gd name="T83" fmla="*/ 1 h 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3" h="97">
                  <a:moveTo>
                    <a:pt x="19" y="4"/>
                  </a:moveTo>
                  <a:lnTo>
                    <a:pt x="15" y="8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5" y="25"/>
                  </a:lnTo>
                  <a:lnTo>
                    <a:pt x="2" y="34"/>
                  </a:lnTo>
                  <a:lnTo>
                    <a:pt x="1" y="44"/>
                  </a:lnTo>
                  <a:lnTo>
                    <a:pt x="0" y="52"/>
                  </a:lnTo>
                  <a:lnTo>
                    <a:pt x="1" y="62"/>
                  </a:lnTo>
                  <a:lnTo>
                    <a:pt x="1" y="71"/>
                  </a:lnTo>
                  <a:lnTo>
                    <a:pt x="4" y="78"/>
                  </a:lnTo>
                  <a:lnTo>
                    <a:pt x="5" y="82"/>
                  </a:lnTo>
                  <a:lnTo>
                    <a:pt x="6" y="85"/>
                  </a:lnTo>
                  <a:lnTo>
                    <a:pt x="11" y="92"/>
                  </a:lnTo>
                  <a:lnTo>
                    <a:pt x="13" y="95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31" y="96"/>
                  </a:lnTo>
                  <a:lnTo>
                    <a:pt x="34" y="93"/>
                  </a:lnTo>
                  <a:lnTo>
                    <a:pt x="38" y="89"/>
                  </a:lnTo>
                  <a:lnTo>
                    <a:pt x="41" y="85"/>
                  </a:lnTo>
                  <a:lnTo>
                    <a:pt x="45" y="80"/>
                  </a:lnTo>
                  <a:lnTo>
                    <a:pt x="48" y="73"/>
                  </a:lnTo>
                  <a:lnTo>
                    <a:pt x="50" y="63"/>
                  </a:lnTo>
                  <a:lnTo>
                    <a:pt x="52" y="55"/>
                  </a:lnTo>
                  <a:lnTo>
                    <a:pt x="53" y="45"/>
                  </a:lnTo>
                  <a:lnTo>
                    <a:pt x="53" y="36"/>
                  </a:lnTo>
                  <a:lnTo>
                    <a:pt x="52" y="26"/>
                  </a:lnTo>
                  <a:lnTo>
                    <a:pt x="49" y="18"/>
                  </a:lnTo>
                  <a:lnTo>
                    <a:pt x="46" y="11"/>
                  </a:lnTo>
                  <a:lnTo>
                    <a:pt x="45" y="8"/>
                  </a:lnTo>
                  <a:lnTo>
                    <a:pt x="42" y="5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0" name="Freeform 1572"/>
            <p:cNvSpPr>
              <a:spLocks/>
            </p:cNvSpPr>
            <p:nvPr userDrawn="1"/>
          </p:nvSpPr>
          <p:spPr bwMode="auto">
            <a:xfrm>
              <a:off x="2988" y="1305"/>
              <a:ext cx="25" cy="47"/>
            </a:xfrm>
            <a:custGeom>
              <a:avLst/>
              <a:gdLst>
                <a:gd name="T0" fmla="*/ 0 w 51"/>
                <a:gd name="T1" fmla="*/ 1 h 93"/>
                <a:gd name="T2" fmla="*/ 0 w 51"/>
                <a:gd name="T3" fmla="*/ 1 h 93"/>
                <a:gd name="T4" fmla="*/ 0 w 51"/>
                <a:gd name="T5" fmla="*/ 1 h 93"/>
                <a:gd name="T6" fmla="*/ 0 w 51"/>
                <a:gd name="T7" fmla="*/ 1 h 93"/>
                <a:gd name="T8" fmla="*/ 0 w 51"/>
                <a:gd name="T9" fmla="*/ 1 h 93"/>
                <a:gd name="T10" fmla="*/ 0 w 51"/>
                <a:gd name="T11" fmla="*/ 1 h 93"/>
                <a:gd name="T12" fmla="*/ 0 w 51"/>
                <a:gd name="T13" fmla="*/ 1 h 93"/>
                <a:gd name="T14" fmla="*/ 0 w 51"/>
                <a:gd name="T15" fmla="*/ 1 h 93"/>
                <a:gd name="T16" fmla="*/ 0 w 51"/>
                <a:gd name="T17" fmla="*/ 1 h 93"/>
                <a:gd name="T18" fmla="*/ 0 w 51"/>
                <a:gd name="T19" fmla="*/ 1 h 93"/>
                <a:gd name="T20" fmla="*/ 0 w 51"/>
                <a:gd name="T21" fmla="*/ 1 h 93"/>
                <a:gd name="T22" fmla="*/ 0 w 51"/>
                <a:gd name="T23" fmla="*/ 1 h 93"/>
                <a:gd name="T24" fmla="*/ 0 w 51"/>
                <a:gd name="T25" fmla="*/ 1 h 93"/>
                <a:gd name="T26" fmla="*/ 0 w 51"/>
                <a:gd name="T27" fmla="*/ 1 h 93"/>
                <a:gd name="T28" fmla="*/ 0 w 51"/>
                <a:gd name="T29" fmla="*/ 1 h 93"/>
                <a:gd name="T30" fmla="*/ 0 w 51"/>
                <a:gd name="T31" fmla="*/ 1 h 93"/>
                <a:gd name="T32" fmla="*/ 0 w 51"/>
                <a:gd name="T33" fmla="*/ 1 h 93"/>
                <a:gd name="T34" fmla="*/ 0 w 51"/>
                <a:gd name="T35" fmla="*/ 1 h 93"/>
                <a:gd name="T36" fmla="*/ 0 w 51"/>
                <a:gd name="T37" fmla="*/ 1 h 93"/>
                <a:gd name="T38" fmla="*/ 0 w 51"/>
                <a:gd name="T39" fmla="*/ 1 h 93"/>
                <a:gd name="T40" fmla="*/ 0 w 51"/>
                <a:gd name="T41" fmla="*/ 1 h 93"/>
                <a:gd name="T42" fmla="*/ 0 w 51"/>
                <a:gd name="T43" fmla="*/ 1 h 93"/>
                <a:gd name="T44" fmla="*/ 0 w 51"/>
                <a:gd name="T45" fmla="*/ 1 h 93"/>
                <a:gd name="T46" fmla="*/ 0 w 51"/>
                <a:gd name="T47" fmla="*/ 1 h 93"/>
                <a:gd name="T48" fmla="*/ 0 w 51"/>
                <a:gd name="T49" fmla="*/ 1 h 93"/>
                <a:gd name="T50" fmla="*/ 0 w 51"/>
                <a:gd name="T51" fmla="*/ 1 h 93"/>
                <a:gd name="T52" fmla="*/ 0 w 51"/>
                <a:gd name="T53" fmla="*/ 1 h 93"/>
                <a:gd name="T54" fmla="*/ 0 w 51"/>
                <a:gd name="T55" fmla="*/ 1 h 93"/>
                <a:gd name="T56" fmla="*/ 0 w 51"/>
                <a:gd name="T57" fmla="*/ 1 h 93"/>
                <a:gd name="T58" fmla="*/ 0 w 51"/>
                <a:gd name="T59" fmla="*/ 1 h 93"/>
                <a:gd name="T60" fmla="*/ 0 w 51"/>
                <a:gd name="T61" fmla="*/ 1 h 93"/>
                <a:gd name="T62" fmla="*/ 0 w 51"/>
                <a:gd name="T63" fmla="*/ 1 h 93"/>
                <a:gd name="T64" fmla="*/ 0 w 51"/>
                <a:gd name="T65" fmla="*/ 1 h 93"/>
                <a:gd name="T66" fmla="*/ 0 w 51"/>
                <a:gd name="T67" fmla="*/ 1 h 93"/>
                <a:gd name="T68" fmla="*/ 0 w 51"/>
                <a:gd name="T69" fmla="*/ 0 h 93"/>
                <a:gd name="T70" fmla="*/ 0 w 51"/>
                <a:gd name="T71" fmla="*/ 0 h 93"/>
                <a:gd name="T72" fmla="*/ 0 w 51"/>
                <a:gd name="T73" fmla="*/ 0 h 93"/>
                <a:gd name="T74" fmla="*/ 0 w 51"/>
                <a:gd name="T75" fmla="*/ 1 h 93"/>
                <a:gd name="T76" fmla="*/ 0 w 51"/>
                <a:gd name="T77" fmla="*/ 1 h 9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" h="93">
                  <a:moveTo>
                    <a:pt x="18" y="3"/>
                  </a:moveTo>
                  <a:lnTo>
                    <a:pt x="14" y="7"/>
                  </a:lnTo>
                  <a:lnTo>
                    <a:pt x="11" y="11"/>
                  </a:lnTo>
                  <a:lnTo>
                    <a:pt x="8" y="16"/>
                  </a:lnTo>
                  <a:lnTo>
                    <a:pt x="6" y="22"/>
                  </a:lnTo>
                  <a:lnTo>
                    <a:pt x="3" y="32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1" y="58"/>
                  </a:lnTo>
                  <a:lnTo>
                    <a:pt x="1" y="66"/>
                  </a:lnTo>
                  <a:lnTo>
                    <a:pt x="3" y="70"/>
                  </a:lnTo>
                  <a:lnTo>
                    <a:pt x="4" y="74"/>
                  </a:lnTo>
                  <a:lnTo>
                    <a:pt x="7" y="81"/>
                  </a:lnTo>
                  <a:lnTo>
                    <a:pt x="11" y="87"/>
                  </a:lnTo>
                  <a:lnTo>
                    <a:pt x="15" y="92"/>
                  </a:lnTo>
                  <a:lnTo>
                    <a:pt x="22" y="93"/>
                  </a:lnTo>
                  <a:lnTo>
                    <a:pt x="25" y="93"/>
                  </a:lnTo>
                  <a:lnTo>
                    <a:pt x="28" y="93"/>
                  </a:lnTo>
                  <a:lnTo>
                    <a:pt x="30" y="92"/>
                  </a:lnTo>
                  <a:lnTo>
                    <a:pt x="33" y="91"/>
                  </a:lnTo>
                  <a:lnTo>
                    <a:pt x="36" y="87"/>
                  </a:lnTo>
                  <a:lnTo>
                    <a:pt x="40" y="82"/>
                  </a:lnTo>
                  <a:lnTo>
                    <a:pt x="43" y="77"/>
                  </a:lnTo>
                  <a:lnTo>
                    <a:pt x="45" y="71"/>
                  </a:lnTo>
                  <a:lnTo>
                    <a:pt x="48" y="62"/>
                  </a:lnTo>
                  <a:lnTo>
                    <a:pt x="50" y="54"/>
                  </a:lnTo>
                  <a:lnTo>
                    <a:pt x="51" y="44"/>
                  </a:lnTo>
                  <a:lnTo>
                    <a:pt x="50" y="36"/>
                  </a:lnTo>
                  <a:lnTo>
                    <a:pt x="50" y="26"/>
                  </a:lnTo>
                  <a:lnTo>
                    <a:pt x="47" y="19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0" y="5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1" name="Freeform 1573"/>
            <p:cNvSpPr>
              <a:spLocks/>
            </p:cNvSpPr>
            <p:nvPr userDrawn="1"/>
          </p:nvSpPr>
          <p:spPr bwMode="auto">
            <a:xfrm>
              <a:off x="2915" y="1506"/>
              <a:ext cx="23" cy="44"/>
            </a:xfrm>
            <a:custGeom>
              <a:avLst/>
              <a:gdLst>
                <a:gd name="T0" fmla="*/ 1 w 45"/>
                <a:gd name="T1" fmla="*/ 1 h 88"/>
                <a:gd name="T2" fmla="*/ 1 w 45"/>
                <a:gd name="T3" fmla="*/ 1 h 88"/>
                <a:gd name="T4" fmla="*/ 1 w 45"/>
                <a:gd name="T5" fmla="*/ 1 h 88"/>
                <a:gd name="T6" fmla="*/ 1 w 45"/>
                <a:gd name="T7" fmla="*/ 1 h 88"/>
                <a:gd name="T8" fmla="*/ 1 w 45"/>
                <a:gd name="T9" fmla="*/ 1 h 88"/>
                <a:gd name="T10" fmla="*/ 1 w 45"/>
                <a:gd name="T11" fmla="*/ 1 h 88"/>
                <a:gd name="T12" fmla="*/ 0 w 45"/>
                <a:gd name="T13" fmla="*/ 1 h 88"/>
                <a:gd name="T14" fmla="*/ 0 w 45"/>
                <a:gd name="T15" fmla="*/ 1 h 88"/>
                <a:gd name="T16" fmla="*/ 0 w 45"/>
                <a:gd name="T17" fmla="*/ 1 h 88"/>
                <a:gd name="T18" fmla="*/ 1 w 45"/>
                <a:gd name="T19" fmla="*/ 1 h 88"/>
                <a:gd name="T20" fmla="*/ 1 w 45"/>
                <a:gd name="T21" fmla="*/ 1 h 88"/>
                <a:gd name="T22" fmla="*/ 1 w 45"/>
                <a:gd name="T23" fmla="*/ 1 h 88"/>
                <a:gd name="T24" fmla="*/ 1 w 45"/>
                <a:gd name="T25" fmla="*/ 1 h 88"/>
                <a:gd name="T26" fmla="*/ 1 w 45"/>
                <a:gd name="T27" fmla="*/ 1 h 88"/>
                <a:gd name="T28" fmla="*/ 1 w 45"/>
                <a:gd name="T29" fmla="*/ 1 h 88"/>
                <a:gd name="T30" fmla="*/ 1 w 45"/>
                <a:gd name="T31" fmla="*/ 1 h 88"/>
                <a:gd name="T32" fmla="*/ 1 w 45"/>
                <a:gd name="T33" fmla="*/ 1 h 88"/>
                <a:gd name="T34" fmla="*/ 1 w 45"/>
                <a:gd name="T35" fmla="*/ 1 h 88"/>
                <a:gd name="T36" fmla="*/ 1 w 45"/>
                <a:gd name="T37" fmla="*/ 1 h 88"/>
                <a:gd name="T38" fmla="*/ 1 w 45"/>
                <a:gd name="T39" fmla="*/ 1 h 88"/>
                <a:gd name="T40" fmla="*/ 1 w 45"/>
                <a:gd name="T41" fmla="*/ 1 h 88"/>
                <a:gd name="T42" fmla="*/ 1 w 45"/>
                <a:gd name="T43" fmla="*/ 1 h 88"/>
                <a:gd name="T44" fmla="*/ 1 w 45"/>
                <a:gd name="T45" fmla="*/ 1 h 88"/>
                <a:gd name="T46" fmla="*/ 1 w 45"/>
                <a:gd name="T47" fmla="*/ 1 h 88"/>
                <a:gd name="T48" fmla="*/ 1 w 45"/>
                <a:gd name="T49" fmla="*/ 1 h 88"/>
                <a:gd name="T50" fmla="*/ 1 w 45"/>
                <a:gd name="T51" fmla="*/ 1 h 88"/>
                <a:gd name="T52" fmla="*/ 1 w 45"/>
                <a:gd name="T53" fmla="*/ 1 h 88"/>
                <a:gd name="T54" fmla="*/ 1 w 45"/>
                <a:gd name="T55" fmla="*/ 1 h 88"/>
                <a:gd name="T56" fmla="*/ 1 w 45"/>
                <a:gd name="T57" fmla="*/ 1 h 88"/>
                <a:gd name="T58" fmla="*/ 1 w 45"/>
                <a:gd name="T59" fmla="*/ 1 h 88"/>
                <a:gd name="T60" fmla="*/ 1 w 45"/>
                <a:gd name="T61" fmla="*/ 1 h 88"/>
                <a:gd name="T62" fmla="*/ 1 w 45"/>
                <a:gd name="T63" fmla="*/ 1 h 88"/>
                <a:gd name="T64" fmla="*/ 1 w 45"/>
                <a:gd name="T65" fmla="*/ 1 h 88"/>
                <a:gd name="T66" fmla="*/ 1 w 45"/>
                <a:gd name="T67" fmla="*/ 1 h 88"/>
                <a:gd name="T68" fmla="*/ 1 w 45"/>
                <a:gd name="T69" fmla="*/ 1 h 88"/>
                <a:gd name="T70" fmla="*/ 1 w 45"/>
                <a:gd name="T71" fmla="*/ 1 h 88"/>
                <a:gd name="T72" fmla="*/ 1 w 45"/>
                <a:gd name="T73" fmla="*/ 1 h 88"/>
                <a:gd name="T74" fmla="*/ 1 w 45"/>
                <a:gd name="T75" fmla="*/ 0 h 88"/>
                <a:gd name="T76" fmla="*/ 1 w 45"/>
                <a:gd name="T77" fmla="*/ 0 h 88"/>
                <a:gd name="T78" fmla="*/ 1 w 45"/>
                <a:gd name="T79" fmla="*/ 1 h 88"/>
                <a:gd name="T80" fmla="*/ 1 w 45"/>
                <a:gd name="T81" fmla="*/ 1 h 8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88">
                  <a:moveTo>
                    <a:pt x="15" y="3"/>
                  </a:moveTo>
                  <a:lnTo>
                    <a:pt x="12" y="6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4" y="20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5" y="75"/>
                  </a:lnTo>
                  <a:lnTo>
                    <a:pt x="9" y="82"/>
                  </a:lnTo>
                  <a:lnTo>
                    <a:pt x="12" y="84"/>
                  </a:lnTo>
                  <a:lnTo>
                    <a:pt x="13" y="86"/>
                  </a:lnTo>
                  <a:lnTo>
                    <a:pt x="16" y="87"/>
                  </a:lnTo>
                  <a:lnTo>
                    <a:pt x="19" y="88"/>
                  </a:lnTo>
                  <a:lnTo>
                    <a:pt x="24" y="88"/>
                  </a:lnTo>
                  <a:lnTo>
                    <a:pt x="27" y="87"/>
                  </a:lnTo>
                  <a:lnTo>
                    <a:pt x="30" y="86"/>
                  </a:lnTo>
                  <a:lnTo>
                    <a:pt x="33" y="83"/>
                  </a:lnTo>
                  <a:lnTo>
                    <a:pt x="35" y="79"/>
                  </a:lnTo>
                  <a:lnTo>
                    <a:pt x="38" y="75"/>
                  </a:lnTo>
                  <a:lnTo>
                    <a:pt x="41" y="69"/>
                  </a:lnTo>
                  <a:lnTo>
                    <a:pt x="44" y="61"/>
                  </a:lnTo>
                  <a:lnTo>
                    <a:pt x="45" y="53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2" y="20"/>
                  </a:lnTo>
                  <a:lnTo>
                    <a:pt x="40" y="13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2" name="Freeform 1574"/>
            <p:cNvSpPr>
              <a:spLocks/>
            </p:cNvSpPr>
            <p:nvPr userDrawn="1"/>
          </p:nvSpPr>
          <p:spPr bwMode="auto">
            <a:xfrm>
              <a:off x="3014" y="1233"/>
              <a:ext cx="25" cy="49"/>
            </a:xfrm>
            <a:custGeom>
              <a:avLst/>
              <a:gdLst>
                <a:gd name="T0" fmla="*/ 0 w 51"/>
                <a:gd name="T1" fmla="*/ 1 h 96"/>
                <a:gd name="T2" fmla="*/ 0 w 51"/>
                <a:gd name="T3" fmla="*/ 1 h 96"/>
                <a:gd name="T4" fmla="*/ 0 w 51"/>
                <a:gd name="T5" fmla="*/ 1 h 96"/>
                <a:gd name="T6" fmla="*/ 0 w 51"/>
                <a:gd name="T7" fmla="*/ 1 h 96"/>
                <a:gd name="T8" fmla="*/ 0 w 51"/>
                <a:gd name="T9" fmla="*/ 1 h 96"/>
                <a:gd name="T10" fmla="*/ 0 w 51"/>
                <a:gd name="T11" fmla="*/ 1 h 96"/>
                <a:gd name="T12" fmla="*/ 0 w 51"/>
                <a:gd name="T13" fmla="*/ 1 h 96"/>
                <a:gd name="T14" fmla="*/ 0 w 51"/>
                <a:gd name="T15" fmla="*/ 1 h 96"/>
                <a:gd name="T16" fmla="*/ 0 w 51"/>
                <a:gd name="T17" fmla="*/ 1 h 96"/>
                <a:gd name="T18" fmla="*/ 0 w 51"/>
                <a:gd name="T19" fmla="*/ 1 h 96"/>
                <a:gd name="T20" fmla="*/ 0 w 51"/>
                <a:gd name="T21" fmla="*/ 1 h 96"/>
                <a:gd name="T22" fmla="*/ 0 w 51"/>
                <a:gd name="T23" fmla="*/ 1 h 96"/>
                <a:gd name="T24" fmla="*/ 0 w 51"/>
                <a:gd name="T25" fmla="*/ 1 h 96"/>
                <a:gd name="T26" fmla="*/ 0 w 51"/>
                <a:gd name="T27" fmla="*/ 1 h 96"/>
                <a:gd name="T28" fmla="*/ 0 w 51"/>
                <a:gd name="T29" fmla="*/ 1 h 96"/>
                <a:gd name="T30" fmla="*/ 0 w 51"/>
                <a:gd name="T31" fmla="*/ 1 h 96"/>
                <a:gd name="T32" fmla="*/ 0 w 51"/>
                <a:gd name="T33" fmla="*/ 1 h 96"/>
                <a:gd name="T34" fmla="*/ 0 w 51"/>
                <a:gd name="T35" fmla="*/ 1 h 96"/>
                <a:gd name="T36" fmla="*/ 0 w 51"/>
                <a:gd name="T37" fmla="*/ 1 h 96"/>
                <a:gd name="T38" fmla="*/ 0 w 51"/>
                <a:gd name="T39" fmla="*/ 1 h 96"/>
                <a:gd name="T40" fmla="*/ 0 w 51"/>
                <a:gd name="T41" fmla="*/ 1 h 96"/>
                <a:gd name="T42" fmla="*/ 0 w 51"/>
                <a:gd name="T43" fmla="*/ 1 h 96"/>
                <a:gd name="T44" fmla="*/ 0 w 51"/>
                <a:gd name="T45" fmla="*/ 1 h 96"/>
                <a:gd name="T46" fmla="*/ 0 w 51"/>
                <a:gd name="T47" fmla="*/ 1 h 96"/>
                <a:gd name="T48" fmla="*/ 0 w 51"/>
                <a:gd name="T49" fmla="*/ 1 h 96"/>
                <a:gd name="T50" fmla="*/ 0 w 51"/>
                <a:gd name="T51" fmla="*/ 1 h 96"/>
                <a:gd name="T52" fmla="*/ 0 w 51"/>
                <a:gd name="T53" fmla="*/ 1 h 96"/>
                <a:gd name="T54" fmla="*/ 0 w 51"/>
                <a:gd name="T55" fmla="*/ 1 h 96"/>
                <a:gd name="T56" fmla="*/ 0 w 51"/>
                <a:gd name="T57" fmla="*/ 1 h 96"/>
                <a:gd name="T58" fmla="*/ 0 w 51"/>
                <a:gd name="T59" fmla="*/ 1 h 96"/>
                <a:gd name="T60" fmla="*/ 0 w 51"/>
                <a:gd name="T61" fmla="*/ 1 h 96"/>
                <a:gd name="T62" fmla="*/ 0 w 51"/>
                <a:gd name="T63" fmla="*/ 1 h 96"/>
                <a:gd name="T64" fmla="*/ 0 w 51"/>
                <a:gd name="T65" fmla="*/ 1 h 96"/>
                <a:gd name="T66" fmla="*/ 0 w 51"/>
                <a:gd name="T67" fmla="*/ 1 h 96"/>
                <a:gd name="T68" fmla="*/ 0 w 51"/>
                <a:gd name="T69" fmla="*/ 1 h 96"/>
                <a:gd name="T70" fmla="*/ 0 w 51"/>
                <a:gd name="T71" fmla="*/ 1 h 96"/>
                <a:gd name="T72" fmla="*/ 0 w 51"/>
                <a:gd name="T73" fmla="*/ 0 h 96"/>
                <a:gd name="T74" fmla="*/ 0 w 51"/>
                <a:gd name="T75" fmla="*/ 0 h 96"/>
                <a:gd name="T76" fmla="*/ 0 w 51"/>
                <a:gd name="T77" fmla="*/ 0 h 96"/>
                <a:gd name="T78" fmla="*/ 0 w 51"/>
                <a:gd name="T79" fmla="*/ 0 h 96"/>
                <a:gd name="T80" fmla="*/ 0 w 51"/>
                <a:gd name="T81" fmla="*/ 1 h 96"/>
                <a:gd name="T82" fmla="*/ 0 w 51"/>
                <a:gd name="T83" fmla="*/ 1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1" h="96">
                  <a:moveTo>
                    <a:pt x="18" y="4"/>
                  </a:moveTo>
                  <a:lnTo>
                    <a:pt x="14" y="7"/>
                  </a:lnTo>
                  <a:lnTo>
                    <a:pt x="11" y="12"/>
                  </a:lnTo>
                  <a:lnTo>
                    <a:pt x="7" y="18"/>
                  </a:lnTo>
                  <a:lnTo>
                    <a:pt x="4" y="23"/>
                  </a:lnTo>
                  <a:lnTo>
                    <a:pt x="3" y="33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2" y="69"/>
                  </a:lnTo>
                  <a:lnTo>
                    <a:pt x="3" y="77"/>
                  </a:lnTo>
                  <a:lnTo>
                    <a:pt x="4" y="80"/>
                  </a:lnTo>
                  <a:lnTo>
                    <a:pt x="6" y="84"/>
                  </a:lnTo>
                  <a:lnTo>
                    <a:pt x="10" y="89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8" y="95"/>
                  </a:lnTo>
                  <a:lnTo>
                    <a:pt x="33" y="92"/>
                  </a:lnTo>
                  <a:lnTo>
                    <a:pt x="37" y="89"/>
                  </a:lnTo>
                  <a:lnTo>
                    <a:pt x="40" y="84"/>
                  </a:lnTo>
                  <a:lnTo>
                    <a:pt x="43" y="78"/>
                  </a:lnTo>
                  <a:lnTo>
                    <a:pt x="46" y="73"/>
                  </a:lnTo>
                  <a:lnTo>
                    <a:pt x="48" y="63"/>
                  </a:lnTo>
                  <a:lnTo>
                    <a:pt x="51" y="54"/>
                  </a:lnTo>
                  <a:lnTo>
                    <a:pt x="51" y="45"/>
                  </a:lnTo>
                  <a:lnTo>
                    <a:pt x="51" y="36"/>
                  </a:lnTo>
                  <a:lnTo>
                    <a:pt x="50" y="27"/>
                  </a:lnTo>
                  <a:lnTo>
                    <a:pt x="48" y="19"/>
                  </a:lnTo>
                  <a:lnTo>
                    <a:pt x="47" y="15"/>
                  </a:lnTo>
                  <a:lnTo>
                    <a:pt x="44" y="12"/>
                  </a:lnTo>
                  <a:lnTo>
                    <a:pt x="42" y="5"/>
                  </a:lnTo>
                  <a:lnTo>
                    <a:pt x="39" y="4"/>
                  </a:lnTo>
                  <a:lnTo>
                    <a:pt x="36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3" name="Freeform 1575"/>
            <p:cNvSpPr>
              <a:spLocks/>
            </p:cNvSpPr>
            <p:nvPr userDrawn="1"/>
          </p:nvSpPr>
          <p:spPr bwMode="auto">
            <a:xfrm>
              <a:off x="2939" y="1440"/>
              <a:ext cx="23" cy="46"/>
            </a:xfrm>
            <a:custGeom>
              <a:avLst/>
              <a:gdLst>
                <a:gd name="T0" fmla="*/ 0 w 47"/>
                <a:gd name="T1" fmla="*/ 1 h 91"/>
                <a:gd name="T2" fmla="*/ 0 w 47"/>
                <a:gd name="T3" fmla="*/ 1 h 91"/>
                <a:gd name="T4" fmla="*/ 0 w 47"/>
                <a:gd name="T5" fmla="*/ 1 h 91"/>
                <a:gd name="T6" fmla="*/ 0 w 47"/>
                <a:gd name="T7" fmla="*/ 1 h 91"/>
                <a:gd name="T8" fmla="*/ 0 w 47"/>
                <a:gd name="T9" fmla="*/ 1 h 91"/>
                <a:gd name="T10" fmla="*/ 0 w 47"/>
                <a:gd name="T11" fmla="*/ 1 h 91"/>
                <a:gd name="T12" fmla="*/ 0 w 47"/>
                <a:gd name="T13" fmla="*/ 1 h 91"/>
                <a:gd name="T14" fmla="*/ 0 w 47"/>
                <a:gd name="T15" fmla="*/ 1 h 91"/>
                <a:gd name="T16" fmla="*/ 0 w 47"/>
                <a:gd name="T17" fmla="*/ 1 h 91"/>
                <a:gd name="T18" fmla="*/ 0 w 47"/>
                <a:gd name="T19" fmla="*/ 1 h 91"/>
                <a:gd name="T20" fmla="*/ 0 w 47"/>
                <a:gd name="T21" fmla="*/ 1 h 91"/>
                <a:gd name="T22" fmla="*/ 0 w 47"/>
                <a:gd name="T23" fmla="*/ 1 h 91"/>
                <a:gd name="T24" fmla="*/ 0 w 47"/>
                <a:gd name="T25" fmla="*/ 1 h 91"/>
                <a:gd name="T26" fmla="*/ 0 w 47"/>
                <a:gd name="T27" fmla="*/ 1 h 91"/>
                <a:gd name="T28" fmla="*/ 0 w 47"/>
                <a:gd name="T29" fmla="*/ 1 h 91"/>
                <a:gd name="T30" fmla="*/ 0 w 47"/>
                <a:gd name="T31" fmla="*/ 1 h 91"/>
                <a:gd name="T32" fmla="*/ 0 w 47"/>
                <a:gd name="T33" fmla="*/ 1 h 91"/>
                <a:gd name="T34" fmla="*/ 0 w 47"/>
                <a:gd name="T35" fmla="*/ 1 h 91"/>
                <a:gd name="T36" fmla="*/ 0 w 47"/>
                <a:gd name="T37" fmla="*/ 1 h 91"/>
                <a:gd name="T38" fmla="*/ 0 w 47"/>
                <a:gd name="T39" fmla="*/ 1 h 91"/>
                <a:gd name="T40" fmla="*/ 0 w 47"/>
                <a:gd name="T41" fmla="*/ 1 h 91"/>
                <a:gd name="T42" fmla="*/ 0 w 47"/>
                <a:gd name="T43" fmla="*/ 1 h 91"/>
                <a:gd name="T44" fmla="*/ 0 w 47"/>
                <a:gd name="T45" fmla="*/ 1 h 91"/>
                <a:gd name="T46" fmla="*/ 0 w 47"/>
                <a:gd name="T47" fmla="*/ 1 h 91"/>
                <a:gd name="T48" fmla="*/ 0 w 47"/>
                <a:gd name="T49" fmla="*/ 1 h 91"/>
                <a:gd name="T50" fmla="*/ 0 w 47"/>
                <a:gd name="T51" fmla="*/ 1 h 91"/>
                <a:gd name="T52" fmla="*/ 0 w 47"/>
                <a:gd name="T53" fmla="*/ 1 h 91"/>
                <a:gd name="T54" fmla="*/ 0 w 47"/>
                <a:gd name="T55" fmla="*/ 1 h 91"/>
                <a:gd name="T56" fmla="*/ 0 w 47"/>
                <a:gd name="T57" fmla="*/ 1 h 91"/>
                <a:gd name="T58" fmla="*/ 0 w 47"/>
                <a:gd name="T59" fmla="*/ 1 h 91"/>
                <a:gd name="T60" fmla="*/ 0 w 47"/>
                <a:gd name="T61" fmla="*/ 1 h 91"/>
                <a:gd name="T62" fmla="*/ 0 w 47"/>
                <a:gd name="T63" fmla="*/ 1 h 91"/>
                <a:gd name="T64" fmla="*/ 0 w 47"/>
                <a:gd name="T65" fmla="*/ 1 h 91"/>
                <a:gd name="T66" fmla="*/ 0 w 47"/>
                <a:gd name="T67" fmla="*/ 1 h 91"/>
                <a:gd name="T68" fmla="*/ 0 w 47"/>
                <a:gd name="T69" fmla="*/ 1 h 91"/>
                <a:gd name="T70" fmla="*/ 0 w 47"/>
                <a:gd name="T71" fmla="*/ 1 h 91"/>
                <a:gd name="T72" fmla="*/ 0 w 47"/>
                <a:gd name="T73" fmla="*/ 1 h 91"/>
                <a:gd name="T74" fmla="*/ 0 w 47"/>
                <a:gd name="T75" fmla="*/ 0 h 91"/>
                <a:gd name="T76" fmla="*/ 0 w 47"/>
                <a:gd name="T77" fmla="*/ 1 h 91"/>
                <a:gd name="T78" fmla="*/ 0 w 47"/>
                <a:gd name="T79" fmla="*/ 1 h 91"/>
                <a:gd name="T80" fmla="*/ 0 w 47"/>
                <a:gd name="T81" fmla="*/ 1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91">
                  <a:moveTo>
                    <a:pt x="17" y="4"/>
                  </a:moveTo>
                  <a:lnTo>
                    <a:pt x="13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5" y="22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2" y="63"/>
                  </a:lnTo>
                  <a:lnTo>
                    <a:pt x="3" y="67"/>
                  </a:lnTo>
                  <a:lnTo>
                    <a:pt x="3" y="71"/>
                  </a:lnTo>
                  <a:lnTo>
                    <a:pt x="6" y="78"/>
                  </a:lnTo>
                  <a:lnTo>
                    <a:pt x="10" y="84"/>
                  </a:lnTo>
                  <a:lnTo>
                    <a:pt x="13" y="86"/>
                  </a:lnTo>
                  <a:lnTo>
                    <a:pt x="16" y="88"/>
                  </a:lnTo>
                  <a:lnTo>
                    <a:pt x="18" y="89"/>
                  </a:lnTo>
                  <a:lnTo>
                    <a:pt x="21" y="91"/>
                  </a:lnTo>
                  <a:lnTo>
                    <a:pt x="24" y="91"/>
                  </a:lnTo>
                  <a:lnTo>
                    <a:pt x="25" y="91"/>
                  </a:lnTo>
                  <a:lnTo>
                    <a:pt x="31" y="88"/>
                  </a:lnTo>
                  <a:lnTo>
                    <a:pt x="35" y="85"/>
                  </a:lnTo>
                  <a:lnTo>
                    <a:pt x="38" y="81"/>
                  </a:lnTo>
                  <a:lnTo>
                    <a:pt x="40" y="75"/>
                  </a:lnTo>
                  <a:lnTo>
                    <a:pt x="43" y="70"/>
                  </a:lnTo>
                  <a:lnTo>
                    <a:pt x="46" y="62"/>
                  </a:lnTo>
                  <a:lnTo>
                    <a:pt x="47" y="53"/>
                  </a:lnTo>
                  <a:lnTo>
                    <a:pt x="47" y="45"/>
                  </a:lnTo>
                  <a:lnTo>
                    <a:pt x="47" y="36"/>
                  </a:lnTo>
                  <a:lnTo>
                    <a:pt x="46" y="27"/>
                  </a:lnTo>
                  <a:lnTo>
                    <a:pt x="44" y="20"/>
                  </a:lnTo>
                  <a:lnTo>
                    <a:pt x="42" y="14"/>
                  </a:lnTo>
                  <a:lnTo>
                    <a:pt x="38" y="8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4" name="Freeform 1576"/>
            <p:cNvSpPr>
              <a:spLocks/>
            </p:cNvSpPr>
            <p:nvPr userDrawn="1"/>
          </p:nvSpPr>
          <p:spPr bwMode="auto">
            <a:xfrm>
              <a:off x="2917" y="1317"/>
              <a:ext cx="24" cy="45"/>
            </a:xfrm>
            <a:custGeom>
              <a:avLst/>
              <a:gdLst>
                <a:gd name="T0" fmla="*/ 1 w 47"/>
                <a:gd name="T1" fmla="*/ 0 h 91"/>
                <a:gd name="T2" fmla="*/ 1 w 47"/>
                <a:gd name="T3" fmla="*/ 0 h 91"/>
                <a:gd name="T4" fmla="*/ 1 w 47"/>
                <a:gd name="T5" fmla="*/ 0 h 91"/>
                <a:gd name="T6" fmla="*/ 1 w 47"/>
                <a:gd name="T7" fmla="*/ 0 h 91"/>
                <a:gd name="T8" fmla="*/ 1 w 47"/>
                <a:gd name="T9" fmla="*/ 0 h 91"/>
                <a:gd name="T10" fmla="*/ 1 w 47"/>
                <a:gd name="T11" fmla="*/ 0 h 91"/>
                <a:gd name="T12" fmla="*/ 0 w 47"/>
                <a:gd name="T13" fmla="*/ 0 h 91"/>
                <a:gd name="T14" fmla="*/ 0 w 47"/>
                <a:gd name="T15" fmla="*/ 0 h 91"/>
                <a:gd name="T16" fmla="*/ 0 w 47"/>
                <a:gd name="T17" fmla="*/ 0 h 91"/>
                <a:gd name="T18" fmla="*/ 1 w 47"/>
                <a:gd name="T19" fmla="*/ 0 h 91"/>
                <a:gd name="T20" fmla="*/ 1 w 47"/>
                <a:gd name="T21" fmla="*/ 0 h 91"/>
                <a:gd name="T22" fmla="*/ 1 w 47"/>
                <a:gd name="T23" fmla="*/ 0 h 91"/>
                <a:gd name="T24" fmla="*/ 1 w 47"/>
                <a:gd name="T25" fmla="*/ 0 h 91"/>
                <a:gd name="T26" fmla="*/ 1 w 47"/>
                <a:gd name="T27" fmla="*/ 0 h 91"/>
                <a:gd name="T28" fmla="*/ 1 w 47"/>
                <a:gd name="T29" fmla="*/ 0 h 91"/>
                <a:gd name="T30" fmla="*/ 1 w 47"/>
                <a:gd name="T31" fmla="*/ 0 h 91"/>
                <a:gd name="T32" fmla="*/ 1 w 47"/>
                <a:gd name="T33" fmla="*/ 0 h 91"/>
                <a:gd name="T34" fmla="*/ 1 w 47"/>
                <a:gd name="T35" fmla="*/ 0 h 91"/>
                <a:gd name="T36" fmla="*/ 1 w 47"/>
                <a:gd name="T37" fmla="*/ 0 h 91"/>
                <a:gd name="T38" fmla="*/ 1 w 47"/>
                <a:gd name="T39" fmla="*/ 0 h 91"/>
                <a:gd name="T40" fmla="*/ 1 w 47"/>
                <a:gd name="T41" fmla="*/ 0 h 91"/>
                <a:gd name="T42" fmla="*/ 1 w 47"/>
                <a:gd name="T43" fmla="*/ 0 h 91"/>
                <a:gd name="T44" fmla="*/ 1 w 47"/>
                <a:gd name="T45" fmla="*/ 0 h 91"/>
                <a:gd name="T46" fmla="*/ 1 w 47"/>
                <a:gd name="T47" fmla="*/ 0 h 91"/>
                <a:gd name="T48" fmla="*/ 1 w 47"/>
                <a:gd name="T49" fmla="*/ 0 h 91"/>
                <a:gd name="T50" fmla="*/ 1 w 47"/>
                <a:gd name="T51" fmla="*/ 0 h 91"/>
                <a:gd name="T52" fmla="*/ 1 w 47"/>
                <a:gd name="T53" fmla="*/ 0 h 91"/>
                <a:gd name="T54" fmla="*/ 1 w 47"/>
                <a:gd name="T55" fmla="*/ 0 h 91"/>
                <a:gd name="T56" fmla="*/ 1 w 47"/>
                <a:gd name="T57" fmla="*/ 0 h 91"/>
                <a:gd name="T58" fmla="*/ 1 w 47"/>
                <a:gd name="T59" fmla="*/ 0 h 91"/>
                <a:gd name="T60" fmla="*/ 1 w 47"/>
                <a:gd name="T61" fmla="*/ 0 h 91"/>
                <a:gd name="T62" fmla="*/ 1 w 47"/>
                <a:gd name="T63" fmla="*/ 0 h 91"/>
                <a:gd name="T64" fmla="*/ 1 w 47"/>
                <a:gd name="T65" fmla="*/ 0 h 91"/>
                <a:gd name="T66" fmla="*/ 1 w 47"/>
                <a:gd name="T67" fmla="*/ 0 h 91"/>
                <a:gd name="T68" fmla="*/ 1 w 47"/>
                <a:gd name="T69" fmla="*/ 0 h 91"/>
                <a:gd name="T70" fmla="*/ 1 w 47"/>
                <a:gd name="T71" fmla="*/ 0 h 91"/>
                <a:gd name="T72" fmla="*/ 1 w 47"/>
                <a:gd name="T73" fmla="*/ 0 h 91"/>
                <a:gd name="T74" fmla="*/ 1 w 47"/>
                <a:gd name="T75" fmla="*/ 0 h 91"/>
                <a:gd name="T76" fmla="*/ 1 w 47"/>
                <a:gd name="T77" fmla="*/ 0 h 91"/>
                <a:gd name="T78" fmla="*/ 1 w 47"/>
                <a:gd name="T79" fmla="*/ 0 h 91"/>
                <a:gd name="T80" fmla="*/ 1 w 47"/>
                <a:gd name="T81" fmla="*/ 0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91">
                  <a:moveTo>
                    <a:pt x="15" y="4"/>
                  </a:moveTo>
                  <a:lnTo>
                    <a:pt x="12" y="7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1" y="65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5" y="79"/>
                  </a:lnTo>
                  <a:lnTo>
                    <a:pt x="9" y="84"/>
                  </a:lnTo>
                  <a:lnTo>
                    <a:pt x="12" y="87"/>
                  </a:lnTo>
                  <a:lnTo>
                    <a:pt x="14" y="90"/>
                  </a:lnTo>
                  <a:lnTo>
                    <a:pt x="19" y="91"/>
                  </a:lnTo>
                  <a:lnTo>
                    <a:pt x="22" y="91"/>
                  </a:lnTo>
                  <a:lnTo>
                    <a:pt x="25" y="91"/>
                  </a:lnTo>
                  <a:lnTo>
                    <a:pt x="27" y="90"/>
                  </a:lnTo>
                  <a:lnTo>
                    <a:pt x="30" y="88"/>
                  </a:lnTo>
                  <a:lnTo>
                    <a:pt x="33" y="84"/>
                  </a:lnTo>
                  <a:lnTo>
                    <a:pt x="37" y="80"/>
                  </a:lnTo>
                  <a:lnTo>
                    <a:pt x="40" y="76"/>
                  </a:lnTo>
                  <a:lnTo>
                    <a:pt x="42" y="69"/>
                  </a:lnTo>
                  <a:lnTo>
                    <a:pt x="44" y="61"/>
                  </a:lnTo>
                  <a:lnTo>
                    <a:pt x="45" y="53"/>
                  </a:lnTo>
                  <a:lnTo>
                    <a:pt x="47" y="44"/>
                  </a:lnTo>
                  <a:lnTo>
                    <a:pt x="47" y="35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42" y="20"/>
                  </a:lnTo>
                  <a:lnTo>
                    <a:pt x="40" y="13"/>
                  </a:lnTo>
                  <a:lnTo>
                    <a:pt x="37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5" name="Freeform 1577"/>
            <p:cNvSpPr>
              <a:spLocks/>
            </p:cNvSpPr>
            <p:nvPr userDrawn="1"/>
          </p:nvSpPr>
          <p:spPr bwMode="auto">
            <a:xfrm>
              <a:off x="2850" y="1511"/>
              <a:ext cx="22" cy="43"/>
            </a:xfrm>
            <a:custGeom>
              <a:avLst/>
              <a:gdLst>
                <a:gd name="T0" fmla="*/ 1 w 44"/>
                <a:gd name="T1" fmla="*/ 1 h 86"/>
                <a:gd name="T2" fmla="*/ 1 w 44"/>
                <a:gd name="T3" fmla="*/ 1 h 86"/>
                <a:gd name="T4" fmla="*/ 1 w 44"/>
                <a:gd name="T5" fmla="*/ 1 h 86"/>
                <a:gd name="T6" fmla="*/ 1 w 44"/>
                <a:gd name="T7" fmla="*/ 1 h 86"/>
                <a:gd name="T8" fmla="*/ 1 w 44"/>
                <a:gd name="T9" fmla="*/ 1 h 86"/>
                <a:gd name="T10" fmla="*/ 1 w 44"/>
                <a:gd name="T11" fmla="*/ 1 h 86"/>
                <a:gd name="T12" fmla="*/ 0 w 44"/>
                <a:gd name="T13" fmla="*/ 1 h 86"/>
                <a:gd name="T14" fmla="*/ 0 w 44"/>
                <a:gd name="T15" fmla="*/ 1 h 86"/>
                <a:gd name="T16" fmla="*/ 0 w 44"/>
                <a:gd name="T17" fmla="*/ 1 h 86"/>
                <a:gd name="T18" fmla="*/ 1 w 44"/>
                <a:gd name="T19" fmla="*/ 1 h 86"/>
                <a:gd name="T20" fmla="*/ 1 w 44"/>
                <a:gd name="T21" fmla="*/ 1 h 86"/>
                <a:gd name="T22" fmla="*/ 1 w 44"/>
                <a:gd name="T23" fmla="*/ 1 h 86"/>
                <a:gd name="T24" fmla="*/ 1 w 44"/>
                <a:gd name="T25" fmla="*/ 1 h 86"/>
                <a:gd name="T26" fmla="*/ 1 w 44"/>
                <a:gd name="T27" fmla="*/ 1 h 86"/>
                <a:gd name="T28" fmla="*/ 1 w 44"/>
                <a:gd name="T29" fmla="*/ 1 h 86"/>
                <a:gd name="T30" fmla="*/ 1 w 44"/>
                <a:gd name="T31" fmla="*/ 1 h 86"/>
                <a:gd name="T32" fmla="*/ 1 w 44"/>
                <a:gd name="T33" fmla="*/ 1 h 86"/>
                <a:gd name="T34" fmla="*/ 1 w 44"/>
                <a:gd name="T35" fmla="*/ 1 h 86"/>
                <a:gd name="T36" fmla="*/ 1 w 44"/>
                <a:gd name="T37" fmla="*/ 1 h 86"/>
                <a:gd name="T38" fmla="*/ 1 w 44"/>
                <a:gd name="T39" fmla="*/ 1 h 86"/>
                <a:gd name="T40" fmla="*/ 1 w 44"/>
                <a:gd name="T41" fmla="*/ 1 h 86"/>
                <a:gd name="T42" fmla="*/ 1 w 44"/>
                <a:gd name="T43" fmla="*/ 1 h 86"/>
                <a:gd name="T44" fmla="*/ 1 w 44"/>
                <a:gd name="T45" fmla="*/ 1 h 86"/>
                <a:gd name="T46" fmla="*/ 1 w 44"/>
                <a:gd name="T47" fmla="*/ 1 h 86"/>
                <a:gd name="T48" fmla="*/ 1 w 44"/>
                <a:gd name="T49" fmla="*/ 1 h 86"/>
                <a:gd name="T50" fmla="*/ 1 w 44"/>
                <a:gd name="T51" fmla="*/ 1 h 86"/>
                <a:gd name="T52" fmla="*/ 1 w 44"/>
                <a:gd name="T53" fmla="*/ 1 h 86"/>
                <a:gd name="T54" fmla="*/ 1 w 44"/>
                <a:gd name="T55" fmla="*/ 1 h 86"/>
                <a:gd name="T56" fmla="*/ 1 w 44"/>
                <a:gd name="T57" fmla="*/ 1 h 86"/>
                <a:gd name="T58" fmla="*/ 1 w 44"/>
                <a:gd name="T59" fmla="*/ 1 h 86"/>
                <a:gd name="T60" fmla="*/ 1 w 44"/>
                <a:gd name="T61" fmla="*/ 1 h 86"/>
                <a:gd name="T62" fmla="*/ 1 w 44"/>
                <a:gd name="T63" fmla="*/ 1 h 86"/>
                <a:gd name="T64" fmla="*/ 1 w 44"/>
                <a:gd name="T65" fmla="*/ 1 h 86"/>
                <a:gd name="T66" fmla="*/ 1 w 44"/>
                <a:gd name="T67" fmla="*/ 1 h 86"/>
                <a:gd name="T68" fmla="*/ 1 w 44"/>
                <a:gd name="T69" fmla="*/ 0 h 86"/>
                <a:gd name="T70" fmla="*/ 1 w 44"/>
                <a:gd name="T71" fmla="*/ 0 h 86"/>
                <a:gd name="T72" fmla="*/ 1 w 44"/>
                <a:gd name="T73" fmla="*/ 0 h 86"/>
                <a:gd name="T74" fmla="*/ 1 w 44"/>
                <a:gd name="T75" fmla="*/ 1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" h="86">
                  <a:moveTo>
                    <a:pt x="15" y="3"/>
                  </a:moveTo>
                  <a:lnTo>
                    <a:pt x="12" y="6"/>
                  </a:lnTo>
                  <a:lnTo>
                    <a:pt x="8" y="9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1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1" y="58"/>
                  </a:lnTo>
                  <a:lnTo>
                    <a:pt x="3" y="66"/>
                  </a:lnTo>
                  <a:lnTo>
                    <a:pt x="6" y="72"/>
                  </a:lnTo>
                  <a:lnTo>
                    <a:pt x="10" y="77"/>
                  </a:lnTo>
                  <a:lnTo>
                    <a:pt x="11" y="80"/>
                  </a:lnTo>
                  <a:lnTo>
                    <a:pt x="14" y="83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6" y="84"/>
                  </a:lnTo>
                  <a:lnTo>
                    <a:pt x="29" y="83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7" y="72"/>
                  </a:lnTo>
                  <a:lnTo>
                    <a:pt x="40" y="66"/>
                  </a:lnTo>
                  <a:lnTo>
                    <a:pt x="41" y="60"/>
                  </a:lnTo>
                  <a:lnTo>
                    <a:pt x="43" y="51"/>
                  </a:lnTo>
                  <a:lnTo>
                    <a:pt x="44" y="43"/>
                  </a:lnTo>
                  <a:lnTo>
                    <a:pt x="43" y="35"/>
                  </a:lnTo>
                  <a:lnTo>
                    <a:pt x="43" y="27"/>
                  </a:lnTo>
                  <a:lnTo>
                    <a:pt x="40" y="20"/>
                  </a:lnTo>
                  <a:lnTo>
                    <a:pt x="37" y="13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6" name="Freeform 1578"/>
            <p:cNvSpPr>
              <a:spLocks/>
            </p:cNvSpPr>
            <p:nvPr userDrawn="1"/>
          </p:nvSpPr>
          <p:spPr bwMode="auto">
            <a:xfrm>
              <a:off x="2991" y="1103"/>
              <a:ext cx="25" cy="49"/>
            </a:xfrm>
            <a:custGeom>
              <a:avLst/>
              <a:gdLst>
                <a:gd name="T0" fmla="*/ 0 w 51"/>
                <a:gd name="T1" fmla="*/ 1 h 97"/>
                <a:gd name="T2" fmla="*/ 0 w 51"/>
                <a:gd name="T3" fmla="*/ 1 h 97"/>
                <a:gd name="T4" fmla="*/ 0 w 51"/>
                <a:gd name="T5" fmla="*/ 1 h 97"/>
                <a:gd name="T6" fmla="*/ 0 w 51"/>
                <a:gd name="T7" fmla="*/ 1 h 97"/>
                <a:gd name="T8" fmla="*/ 0 w 51"/>
                <a:gd name="T9" fmla="*/ 1 h 97"/>
                <a:gd name="T10" fmla="*/ 0 w 51"/>
                <a:gd name="T11" fmla="*/ 1 h 97"/>
                <a:gd name="T12" fmla="*/ 0 w 51"/>
                <a:gd name="T13" fmla="*/ 1 h 97"/>
                <a:gd name="T14" fmla="*/ 0 w 51"/>
                <a:gd name="T15" fmla="*/ 1 h 97"/>
                <a:gd name="T16" fmla="*/ 0 w 51"/>
                <a:gd name="T17" fmla="*/ 1 h 97"/>
                <a:gd name="T18" fmla="*/ 0 w 51"/>
                <a:gd name="T19" fmla="*/ 1 h 97"/>
                <a:gd name="T20" fmla="*/ 0 w 51"/>
                <a:gd name="T21" fmla="*/ 1 h 97"/>
                <a:gd name="T22" fmla="*/ 0 w 51"/>
                <a:gd name="T23" fmla="*/ 1 h 97"/>
                <a:gd name="T24" fmla="*/ 0 w 51"/>
                <a:gd name="T25" fmla="*/ 1 h 97"/>
                <a:gd name="T26" fmla="*/ 0 w 51"/>
                <a:gd name="T27" fmla="*/ 1 h 97"/>
                <a:gd name="T28" fmla="*/ 0 w 51"/>
                <a:gd name="T29" fmla="*/ 1 h 97"/>
                <a:gd name="T30" fmla="*/ 0 w 51"/>
                <a:gd name="T31" fmla="*/ 1 h 97"/>
                <a:gd name="T32" fmla="*/ 0 w 51"/>
                <a:gd name="T33" fmla="*/ 1 h 97"/>
                <a:gd name="T34" fmla="*/ 0 w 51"/>
                <a:gd name="T35" fmla="*/ 1 h 97"/>
                <a:gd name="T36" fmla="*/ 0 w 51"/>
                <a:gd name="T37" fmla="*/ 1 h 97"/>
                <a:gd name="T38" fmla="*/ 0 w 51"/>
                <a:gd name="T39" fmla="*/ 1 h 97"/>
                <a:gd name="T40" fmla="*/ 0 w 51"/>
                <a:gd name="T41" fmla="*/ 1 h 97"/>
                <a:gd name="T42" fmla="*/ 0 w 51"/>
                <a:gd name="T43" fmla="*/ 1 h 97"/>
                <a:gd name="T44" fmla="*/ 0 w 51"/>
                <a:gd name="T45" fmla="*/ 1 h 97"/>
                <a:gd name="T46" fmla="*/ 0 w 51"/>
                <a:gd name="T47" fmla="*/ 1 h 97"/>
                <a:gd name="T48" fmla="*/ 0 w 51"/>
                <a:gd name="T49" fmla="*/ 1 h 97"/>
                <a:gd name="T50" fmla="*/ 0 w 51"/>
                <a:gd name="T51" fmla="*/ 1 h 97"/>
                <a:gd name="T52" fmla="*/ 0 w 51"/>
                <a:gd name="T53" fmla="*/ 1 h 97"/>
                <a:gd name="T54" fmla="*/ 0 w 51"/>
                <a:gd name="T55" fmla="*/ 1 h 97"/>
                <a:gd name="T56" fmla="*/ 0 w 51"/>
                <a:gd name="T57" fmla="*/ 1 h 97"/>
                <a:gd name="T58" fmla="*/ 0 w 51"/>
                <a:gd name="T59" fmla="*/ 1 h 97"/>
                <a:gd name="T60" fmla="*/ 0 w 51"/>
                <a:gd name="T61" fmla="*/ 1 h 97"/>
                <a:gd name="T62" fmla="*/ 0 w 51"/>
                <a:gd name="T63" fmla="*/ 1 h 97"/>
                <a:gd name="T64" fmla="*/ 0 w 51"/>
                <a:gd name="T65" fmla="*/ 1 h 97"/>
                <a:gd name="T66" fmla="*/ 0 w 51"/>
                <a:gd name="T67" fmla="*/ 1 h 97"/>
                <a:gd name="T68" fmla="*/ 0 w 51"/>
                <a:gd name="T69" fmla="*/ 1 h 97"/>
                <a:gd name="T70" fmla="*/ 0 w 51"/>
                <a:gd name="T71" fmla="*/ 1 h 97"/>
                <a:gd name="T72" fmla="*/ 0 w 51"/>
                <a:gd name="T73" fmla="*/ 0 h 97"/>
                <a:gd name="T74" fmla="*/ 0 w 51"/>
                <a:gd name="T75" fmla="*/ 1 h 97"/>
                <a:gd name="T76" fmla="*/ 0 w 51"/>
                <a:gd name="T77" fmla="*/ 1 h 97"/>
                <a:gd name="T78" fmla="*/ 0 w 51"/>
                <a:gd name="T79" fmla="*/ 1 h 9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97">
                  <a:moveTo>
                    <a:pt x="18" y="5"/>
                  </a:moveTo>
                  <a:lnTo>
                    <a:pt x="14" y="9"/>
                  </a:lnTo>
                  <a:lnTo>
                    <a:pt x="11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3"/>
                  </a:lnTo>
                  <a:lnTo>
                    <a:pt x="0" y="63"/>
                  </a:lnTo>
                  <a:lnTo>
                    <a:pt x="1" y="71"/>
                  </a:lnTo>
                  <a:lnTo>
                    <a:pt x="4" y="79"/>
                  </a:lnTo>
                  <a:lnTo>
                    <a:pt x="7" y="86"/>
                  </a:lnTo>
                  <a:lnTo>
                    <a:pt x="10" y="92"/>
                  </a:lnTo>
                  <a:lnTo>
                    <a:pt x="12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7"/>
                  </a:lnTo>
                  <a:lnTo>
                    <a:pt x="27" y="97"/>
                  </a:lnTo>
                  <a:lnTo>
                    <a:pt x="30" y="96"/>
                  </a:lnTo>
                  <a:lnTo>
                    <a:pt x="33" y="93"/>
                  </a:lnTo>
                  <a:lnTo>
                    <a:pt x="37" y="89"/>
                  </a:lnTo>
                  <a:lnTo>
                    <a:pt x="40" y="85"/>
                  </a:lnTo>
                  <a:lnTo>
                    <a:pt x="43" y="79"/>
                  </a:lnTo>
                  <a:lnTo>
                    <a:pt x="45" y="73"/>
                  </a:lnTo>
                  <a:lnTo>
                    <a:pt x="48" y="63"/>
                  </a:lnTo>
                  <a:lnTo>
                    <a:pt x="49" y="53"/>
                  </a:lnTo>
                  <a:lnTo>
                    <a:pt x="51" y="45"/>
                  </a:lnTo>
                  <a:lnTo>
                    <a:pt x="51" y="35"/>
                  </a:lnTo>
                  <a:lnTo>
                    <a:pt x="49" y="26"/>
                  </a:lnTo>
                  <a:lnTo>
                    <a:pt x="47" y="19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1" y="7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21" y="2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7" name="Freeform 1579"/>
            <p:cNvSpPr>
              <a:spLocks/>
            </p:cNvSpPr>
            <p:nvPr userDrawn="1"/>
          </p:nvSpPr>
          <p:spPr bwMode="auto">
            <a:xfrm>
              <a:off x="2941" y="1248"/>
              <a:ext cx="24" cy="46"/>
            </a:xfrm>
            <a:custGeom>
              <a:avLst/>
              <a:gdLst>
                <a:gd name="T0" fmla="*/ 1 w 48"/>
                <a:gd name="T1" fmla="*/ 1 h 92"/>
                <a:gd name="T2" fmla="*/ 1 w 48"/>
                <a:gd name="T3" fmla="*/ 1 h 92"/>
                <a:gd name="T4" fmla="*/ 1 w 48"/>
                <a:gd name="T5" fmla="*/ 1 h 92"/>
                <a:gd name="T6" fmla="*/ 1 w 48"/>
                <a:gd name="T7" fmla="*/ 1 h 92"/>
                <a:gd name="T8" fmla="*/ 1 w 48"/>
                <a:gd name="T9" fmla="*/ 1 h 92"/>
                <a:gd name="T10" fmla="*/ 1 w 48"/>
                <a:gd name="T11" fmla="*/ 1 h 92"/>
                <a:gd name="T12" fmla="*/ 1 w 48"/>
                <a:gd name="T13" fmla="*/ 1 h 92"/>
                <a:gd name="T14" fmla="*/ 0 w 48"/>
                <a:gd name="T15" fmla="*/ 1 h 92"/>
                <a:gd name="T16" fmla="*/ 1 w 48"/>
                <a:gd name="T17" fmla="*/ 1 h 92"/>
                <a:gd name="T18" fmla="*/ 1 w 48"/>
                <a:gd name="T19" fmla="*/ 1 h 92"/>
                <a:gd name="T20" fmla="*/ 1 w 48"/>
                <a:gd name="T21" fmla="*/ 1 h 92"/>
                <a:gd name="T22" fmla="*/ 1 w 48"/>
                <a:gd name="T23" fmla="*/ 1 h 92"/>
                <a:gd name="T24" fmla="*/ 1 w 48"/>
                <a:gd name="T25" fmla="*/ 1 h 92"/>
                <a:gd name="T26" fmla="*/ 1 w 48"/>
                <a:gd name="T27" fmla="*/ 1 h 92"/>
                <a:gd name="T28" fmla="*/ 1 w 48"/>
                <a:gd name="T29" fmla="*/ 1 h 92"/>
                <a:gd name="T30" fmla="*/ 1 w 48"/>
                <a:gd name="T31" fmla="*/ 1 h 92"/>
                <a:gd name="T32" fmla="*/ 1 w 48"/>
                <a:gd name="T33" fmla="*/ 1 h 92"/>
                <a:gd name="T34" fmla="*/ 1 w 48"/>
                <a:gd name="T35" fmla="*/ 1 h 92"/>
                <a:gd name="T36" fmla="*/ 1 w 48"/>
                <a:gd name="T37" fmla="*/ 1 h 92"/>
                <a:gd name="T38" fmla="*/ 1 w 48"/>
                <a:gd name="T39" fmla="*/ 1 h 92"/>
                <a:gd name="T40" fmla="*/ 1 w 48"/>
                <a:gd name="T41" fmla="*/ 1 h 92"/>
                <a:gd name="T42" fmla="*/ 1 w 48"/>
                <a:gd name="T43" fmla="*/ 1 h 92"/>
                <a:gd name="T44" fmla="*/ 1 w 48"/>
                <a:gd name="T45" fmla="*/ 1 h 92"/>
                <a:gd name="T46" fmla="*/ 1 w 48"/>
                <a:gd name="T47" fmla="*/ 1 h 92"/>
                <a:gd name="T48" fmla="*/ 1 w 48"/>
                <a:gd name="T49" fmla="*/ 1 h 92"/>
                <a:gd name="T50" fmla="*/ 1 w 48"/>
                <a:gd name="T51" fmla="*/ 1 h 92"/>
                <a:gd name="T52" fmla="*/ 1 w 48"/>
                <a:gd name="T53" fmla="*/ 1 h 92"/>
                <a:gd name="T54" fmla="*/ 1 w 48"/>
                <a:gd name="T55" fmla="*/ 1 h 92"/>
                <a:gd name="T56" fmla="*/ 1 w 48"/>
                <a:gd name="T57" fmla="*/ 1 h 92"/>
                <a:gd name="T58" fmla="*/ 1 w 48"/>
                <a:gd name="T59" fmla="*/ 1 h 92"/>
                <a:gd name="T60" fmla="*/ 1 w 48"/>
                <a:gd name="T61" fmla="*/ 1 h 92"/>
                <a:gd name="T62" fmla="*/ 1 w 48"/>
                <a:gd name="T63" fmla="*/ 1 h 92"/>
                <a:gd name="T64" fmla="*/ 1 w 48"/>
                <a:gd name="T65" fmla="*/ 1 h 92"/>
                <a:gd name="T66" fmla="*/ 1 w 48"/>
                <a:gd name="T67" fmla="*/ 1 h 92"/>
                <a:gd name="T68" fmla="*/ 1 w 48"/>
                <a:gd name="T69" fmla="*/ 0 h 92"/>
                <a:gd name="T70" fmla="*/ 1 w 48"/>
                <a:gd name="T71" fmla="*/ 0 h 92"/>
                <a:gd name="T72" fmla="*/ 1 w 48"/>
                <a:gd name="T73" fmla="*/ 0 h 92"/>
                <a:gd name="T74" fmla="*/ 1 w 48"/>
                <a:gd name="T75" fmla="*/ 0 h 92"/>
                <a:gd name="T76" fmla="*/ 1 w 48"/>
                <a:gd name="T77" fmla="*/ 1 h 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8" h="92">
                  <a:moveTo>
                    <a:pt x="16" y="4"/>
                  </a:moveTo>
                  <a:lnTo>
                    <a:pt x="13" y="7"/>
                  </a:lnTo>
                  <a:lnTo>
                    <a:pt x="11" y="11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2" y="31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1" y="58"/>
                  </a:lnTo>
                  <a:lnTo>
                    <a:pt x="2" y="66"/>
                  </a:lnTo>
                  <a:lnTo>
                    <a:pt x="4" y="74"/>
                  </a:lnTo>
                  <a:lnTo>
                    <a:pt x="6" y="81"/>
                  </a:lnTo>
                  <a:lnTo>
                    <a:pt x="11" y="86"/>
                  </a:lnTo>
                  <a:lnTo>
                    <a:pt x="12" y="89"/>
                  </a:lnTo>
                  <a:lnTo>
                    <a:pt x="15" y="91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31" y="89"/>
                  </a:lnTo>
                  <a:lnTo>
                    <a:pt x="35" y="85"/>
                  </a:lnTo>
                  <a:lnTo>
                    <a:pt x="38" y="81"/>
                  </a:lnTo>
                  <a:lnTo>
                    <a:pt x="41" y="75"/>
                  </a:lnTo>
                  <a:lnTo>
                    <a:pt x="44" y="70"/>
                  </a:lnTo>
                  <a:lnTo>
                    <a:pt x="46" y="62"/>
                  </a:lnTo>
                  <a:lnTo>
                    <a:pt x="48" y="52"/>
                  </a:lnTo>
                  <a:lnTo>
                    <a:pt x="48" y="42"/>
                  </a:lnTo>
                  <a:lnTo>
                    <a:pt x="48" y="34"/>
                  </a:lnTo>
                  <a:lnTo>
                    <a:pt x="46" y="26"/>
                  </a:lnTo>
                  <a:lnTo>
                    <a:pt x="45" y="18"/>
                  </a:lnTo>
                  <a:lnTo>
                    <a:pt x="42" y="11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8" name="Freeform 1580"/>
            <p:cNvSpPr>
              <a:spLocks/>
            </p:cNvSpPr>
            <p:nvPr userDrawn="1"/>
          </p:nvSpPr>
          <p:spPr bwMode="auto">
            <a:xfrm>
              <a:off x="2872" y="1448"/>
              <a:ext cx="22" cy="44"/>
            </a:xfrm>
            <a:custGeom>
              <a:avLst/>
              <a:gdLst>
                <a:gd name="T0" fmla="*/ 1 w 44"/>
                <a:gd name="T1" fmla="*/ 1 h 88"/>
                <a:gd name="T2" fmla="*/ 1 w 44"/>
                <a:gd name="T3" fmla="*/ 1 h 88"/>
                <a:gd name="T4" fmla="*/ 1 w 44"/>
                <a:gd name="T5" fmla="*/ 1 h 88"/>
                <a:gd name="T6" fmla="*/ 1 w 44"/>
                <a:gd name="T7" fmla="*/ 1 h 88"/>
                <a:gd name="T8" fmla="*/ 1 w 44"/>
                <a:gd name="T9" fmla="*/ 1 h 88"/>
                <a:gd name="T10" fmla="*/ 1 w 44"/>
                <a:gd name="T11" fmla="*/ 1 h 88"/>
                <a:gd name="T12" fmla="*/ 1 w 44"/>
                <a:gd name="T13" fmla="*/ 1 h 88"/>
                <a:gd name="T14" fmla="*/ 0 w 44"/>
                <a:gd name="T15" fmla="*/ 1 h 88"/>
                <a:gd name="T16" fmla="*/ 0 w 44"/>
                <a:gd name="T17" fmla="*/ 1 h 88"/>
                <a:gd name="T18" fmla="*/ 0 w 44"/>
                <a:gd name="T19" fmla="*/ 1 h 88"/>
                <a:gd name="T20" fmla="*/ 1 w 44"/>
                <a:gd name="T21" fmla="*/ 1 h 88"/>
                <a:gd name="T22" fmla="*/ 1 w 44"/>
                <a:gd name="T23" fmla="*/ 1 h 88"/>
                <a:gd name="T24" fmla="*/ 1 w 44"/>
                <a:gd name="T25" fmla="*/ 1 h 88"/>
                <a:gd name="T26" fmla="*/ 1 w 44"/>
                <a:gd name="T27" fmla="*/ 1 h 88"/>
                <a:gd name="T28" fmla="*/ 1 w 44"/>
                <a:gd name="T29" fmla="*/ 1 h 88"/>
                <a:gd name="T30" fmla="*/ 1 w 44"/>
                <a:gd name="T31" fmla="*/ 1 h 88"/>
                <a:gd name="T32" fmla="*/ 1 w 44"/>
                <a:gd name="T33" fmla="*/ 1 h 88"/>
                <a:gd name="T34" fmla="*/ 1 w 44"/>
                <a:gd name="T35" fmla="*/ 1 h 88"/>
                <a:gd name="T36" fmla="*/ 1 w 44"/>
                <a:gd name="T37" fmla="*/ 1 h 88"/>
                <a:gd name="T38" fmla="*/ 1 w 44"/>
                <a:gd name="T39" fmla="*/ 1 h 88"/>
                <a:gd name="T40" fmla="*/ 1 w 44"/>
                <a:gd name="T41" fmla="*/ 1 h 88"/>
                <a:gd name="T42" fmla="*/ 1 w 44"/>
                <a:gd name="T43" fmla="*/ 1 h 88"/>
                <a:gd name="T44" fmla="*/ 1 w 44"/>
                <a:gd name="T45" fmla="*/ 1 h 88"/>
                <a:gd name="T46" fmla="*/ 1 w 44"/>
                <a:gd name="T47" fmla="*/ 1 h 88"/>
                <a:gd name="T48" fmla="*/ 1 w 44"/>
                <a:gd name="T49" fmla="*/ 1 h 88"/>
                <a:gd name="T50" fmla="*/ 1 w 44"/>
                <a:gd name="T51" fmla="*/ 1 h 88"/>
                <a:gd name="T52" fmla="*/ 1 w 44"/>
                <a:gd name="T53" fmla="*/ 1 h 88"/>
                <a:gd name="T54" fmla="*/ 1 w 44"/>
                <a:gd name="T55" fmla="*/ 1 h 88"/>
                <a:gd name="T56" fmla="*/ 1 w 44"/>
                <a:gd name="T57" fmla="*/ 1 h 88"/>
                <a:gd name="T58" fmla="*/ 1 w 44"/>
                <a:gd name="T59" fmla="*/ 1 h 88"/>
                <a:gd name="T60" fmla="*/ 1 w 44"/>
                <a:gd name="T61" fmla="*/ 1 h 88"/>
                <a:gd name="T62" fmla="*/ 1 w 44"/>
                <a:gd name="T63" fmla="*/ 1 h 88"/>
                <a:gd name="T64" fmla="*/ 1 w 44"/>
                <a:gd name="T65" fmla="*/ 1 h 88"/>
                <a:gd name="T66" fmla="*/ 1 w 44"/>
                <a:gd name="T67" fmla="*/ 1 h 88"/>
                <a:gd name="T68" fmla="*/ 1 w 44"/>
                <a:gd name="T69" fmla="*/ 1 h 88"/>
                <a:gd name="T70" fmla="*/ 1 w 44"/>
                <a:gd name="T71" fmla="*/ 0 h 88"/>
                <a:gd name="T72" fmla="*/ 1 w 44"/>
                <a:gd name="T73" fmla="*/ 0 h 88"/>
                <a:gd name="T74" fmla="*/ 1 w 44"/>
                <a:gd name="T75" fmla="*/ 0 h 88"/>
                <a:gd name="T76" fmla="*/ 1 w 44"/>
                <a:gd name="T77" fmla="*/ 1 h 88"/>
                <a:gd name="T78" fmla="*/ 1 w 44"/>
                <a:gd name="T79" fmla="*/ 1 h 8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4" h="88">
                  <a:moveTo>
                    <a:pt x="15" y="3"/>
                  </a:moveTo>
                  <a:lnTo>
                    <a:pt x="11" y="5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3" y="25"/>
                  </a:lnTo>
                  <a:lnTo>
                    <a:pt x="1" y="27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1" y="60"/>
                  </a:lnTo>
                  <a:lnTo>
                    <a:pt x="3" y="69"/>
                  </a:lnTo>
                  <a:lnTo>
                    <a:pt x="6" y="76"/>
                  </a:lnTo>
                  <a:lnTo>
                    <a:pt x="8" y="81"/>
                  </a:lnTo>
                  <a:lnTo>
                    <a:pt x="11" y="82"/>
                  </a:lnTo>
                  <a:lnTo>
                    <a:pt x="14" y="85"/>
                  </a:lnTo>
                  <a:lnTo>
                    <a:pt x="19" y="88"/>
                  </a:lnTo>
                  <a:lnTo>
                    <a:pt x="23" y="87"/>
                  </a:lnTo>
                  <a:lnTo>
                    <a:pt x="26" y="87"/>
                  </a:lnTo>
                  <a:lnTo>
                    <a:pt x="29" y="85"/>
                  </a:lnTo>
                  <a:lnTo>
                    <a:pt x="32" y="82"/>
                  </a:lnTo>
                  <a:lnTo>
                    <a:pt x="34" y="78"/>
                  </a:lnTo>
                  <a:lnTo>
                    <a:pt x="37" y="73"/>
                  </a:lnTo>
                  <a:lnTo>
                    <a:pt x="40" y="67"/>
                  </a:lnTo>
                  <a:lnTo>
                    <a:pt x="43" y="60"/>
                  </a:lnTo>
                  <a:lnTo>
                    <a:pt x="44" y="52"/>
                  </a:lnTo>
                  <a:lnTo>
                    <a:pt x="44" y="43"/>
                  </a:lnTo>
                  <a:lnTo>
                    <a:pt x="44" y="34"/>
                  </a:lnTo>
                  <a:lnTo>
                    <a:pt x="43" y="26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39" y="12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19" name="Freeform 1581"/>
            <p:cNvSpPr>
              <a:spLocks/>
            </p:cNvSpPr>
            <p:nvPr userDrawn="1"/>
          </p:nvSpPr>
          <p:spPr bwMode="auto">
            <a:xfrm>
              <a:off x="2966" y="1176"/>
              <a:ext cx="24" cy="49"/>
            </a:xfrm>
            <a:custGeom>
              <a:avLst/>
              <a:gdLst>
                <a:gd name="T0" fmla="*/ 0 w 50"/>
                <a:gd name="T1" fmla="*/ 1 h 96"/>
                <a:gd name="T2" fmla="*/ 0 w 50"/>
                <a:gd name="T3" fmla="*/ 1 h 96"/>
                <a:gd name="T4" fmla="*/ 0 w 50"/>
                <a:gd name="T5" fmla="*/ 1 h 96"/>
                <a:gd name="T6" fmla="*/ 0 w 50"/>
                <a:gd name="T7" fmla="*/ 1 h 96"/>
                <a:gd name="T8" fmla="*/ 0 w 50"/>
                <a:gd name="T9" fmla="*/ 1 h 96"/>
                <a:gd name="T10" fmla="*/ 0 w 50"/>
                <a:gd name="T11" fmla="*/ 1 h 96"/>
                <a:gd name="T12" fmla="*/ 0 w 50"/>
                <a:gd name="T13" fmla="*/ 1 h 96"/>
                <a:gd name="T14" fmla="*/ 0 w 50"/>
                <a:gd name="T15" fmla="*/ 1 h 96"/>
                <a:gd name="T16" fmla="*/ 0 w 50"/>
                <a:gd name="T17" fmla="*/ 1 h 96"/>
                <a:gd name="T18" fmla="*/ 0 w 50"/>
                <a:gd name="T19" fmla="*/ 1 h 96"/>
                <a:gd name="T20" fmla="*/ 0 w 50"/>
                <a:gd name="T21" fmla="*/ 1 h 96"/>
                <a:gd name="T22" fmla="*/ 0 w 50"/>
                <a:gd name="T23" fmla="*/ 1 h 96"/>
                <a:gd name="T24" fmla="*/ 0 w 50"/>
                <a:gd name="T25" fmla="*/ 1 h 96"/>
                <a:gd name="T26" fmla="*/ 0 w 50"/>
                <a:gd name="T27" fmla="*/ 1 h 96"/>
                <a:gd name="T28" fmla="*/ 0 w 50"/>
                <a:gd name="T29" fmla="*/ 1 h 96"/>
                <a:gd name="T30" fmla="*/ 0 w 50"/>
                <a:gd name="T31" fmla="*/ 1 h 96"/>
                <a:gd name="T32" fmla="*/ 0 w 50"/>
                <a:gd name="T33" fmla="*/ 1 h 96"/>
                <a:gd name="T34" fmla="*/ 0 w 50"/>
                <a:gd name="T35" fmla="*/ 1 h 96"/>
                <a:gd name="T36" fmla="*/ 0 w 50"/>
                <a:gd name="T37" fmla="*/ 1 h 96"/>
                <a:gd name="T38" fmla="*/ 0 w 50"/>
                <a:gd name="T39" fmla="*/ 1 h 96"/>
                <a:gd name="T40" fmla="*/ 0 w 50"/>
                <a:gd name="T41" fmla="*/ 1 h 96"/>
                <a:gd name="T42" fmla="*/ 0 w 50"/>
                <a:gd name="T43" fmla="*/ 1 h 96"/>
                <a:gd name="T44" fmla="*/ 0 w 50"/>
                <a:gd name="T45" fmla="*/ 1 h 96"/>
                <a:gd name="T46" fmla="*/ 0 w 50"/>
                <a:gd name="T47" fmla="*/ 1 h 96"/>
                <a:gd name="T48" fmla="*/ 0 w 50"/>
                <a:gd name="T49" fmla="*/ 1 h 96"/>
                <a:gd name="T50" fmla="*/ 0 w 50"/>
                <a:gd name="T51" fmla="*/ 1 h 96"/>
                <a:gd name="T52" fmla="*/ 0 w 50"/>
                <a:gd name="T53" fmla="*/ 1 h 96"/>
                <a:gd name="T54" fmla="*/ 0 w 50"/>
                <a:gd name="T55" fmla="*/ 1 h 96"/>
                <a:gd name="T56" fmla="*/ 0 w 50"/>
                <a:gd name="T57" fmla="*/ 1 h 96"/>
                <a:gd name="T58" fmla="*/ 0 w 50"/>
                <a:gd name="T59" fmla="*/ 1 h 96"/>
                <a:gd name="T60" fmla="*/ 0 w 50"/>
                <a:gd name="T61" fmla="*/ 1 h 96"/>
                <a:gd name="T62" fmla="*/ 0 w 50"/>
                <a:gd name="T63" fmla="*/ 1 h 96"/>
                <a:gd name="T64" fmla="*/ 0 w 50"/>
                <a:gd name="T65" fmla="*/ 1 h 96"/>
                <a:gd name="T66" fmla="*/ 0 w 50"/>
                <a:gd name="T67" fmla="*/ 1 h 96"/>
                <a:gd name="T68" fmla="*/ 0 w 50"/>
                <a:gd name="T69" fmla="*/ 1 h 96"/>
                <a:gd name="T70" fmla="*/ 0 w 50"/>
                <a:gd name="T71" fmla="*/ 1 h 96"/>
                <a:gd name="T72" fmla="*/ 0 w 50"/>
                <a:gd name="T73" fmla="*/ 1 h 96"/>
                <a:gd name="T74" fmla="*/ 0 w 50"/>
                <a:gd name="T75" fmla="*/ 0 h 96"/>
                <a:gd name="T76" fmla="*/ 0 w 50"/>
                <a:gd name="T77" fmla="*/ 1 h 96"/>
                <a:gd name="T78" fmla="*/ 0 w 50"/>
                <a:gd name="T79" fmla="*/ 1 h 96"/>
                <a:gd name="T80" fmla="*/ 0 w 50"/>
                <a:gd name="T81" fmla="*/ 1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0" h="96">
                  <a:moveTo>
                    <a:pt x="18" y="4"/>
                  </a:moveTo>
                  <a:lnTo>
                    <a:pt x="14" y="8"/>
                  </a:lnTo>
                  <a:lnTo>
                    <a:pt x="11" y="12"/>
                  </a:lnTo>
                  <a:lnTo>
                    <a:pt x="8" y="18"/>
                  </a:lnTo>
                  <a:lnTo>
                    <a:pt x="6" y="25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0" y="60"/>
                  </a:lnTo>
                  <a:lnTo>
                    <a:pt x="1" y="69"/>
                  </a:lnTo>
                  <a:lnTo>
                    <a:pt x="3" y="73"/>
                  </a:lnTo>
                  <a:lnTo>
                    <a:pt x="4" y="77"/>
                  </a:lnTo>
                  <a:lnTo>
                    <a:pt x="7" y="84"/>
                  </a:lnTo>
                  <a:lnTo>
                    <a:pt x="10" y="89"/>
                  </a:lnTo>
                  <a:lnTo>
                    <a:pt x="12" y="92"/>
                  </a:lnTo>
                  <a:lnTo>
                    <a:pt x="15" y="93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3" y="95"/>
                  </a:lnTo>
                  <a:lnTo>
                    <a:pt x="26" y="95"/>
                  </a:lnTo>
                  <a:lnTo>
                    <a:pt x="29" y="93"/>
                  </a:lnTo>
                  <a:lnTo>
                    <a:pt x="32" y="92"/>
                  </a:lnTo>
                  <a:lnTo>
                    <a:pt x="36" y="88"/>
                  </a:lnTo>
                  <a:lnTo>
                    <a:pt x="39" y="84"/>
                  </a:lnTo>
                  <a:lnTo>
                    <a:pt x="43" y="78"/>
                  </a:lnTo>
                  <a:lnTo>
                    <a:pt x="45" y="71"/>
                  </a:lnTo>
                  <a:lnTo>
                    <a:pt x="47" y="63"/>
                  </a:lnTo>
                  <a:lnTo>
                    <a:pt x="50" y="53"/>
                  </a:lnTo>
                  <a:lnTo>
                    <a:pt x="50" y="44"/>
                  </a:lnTo>
                  <a:lnTo>
                    <a:pt x="50" y="36"/>
                  </a:lnTo>
                  <a:lnTo>
                    <a:pt x="48" y="26"/>
                  </a:lnTo>
                  <a:lnTo>
                    <a:pt x="47" y="19"/>
                  </a:lnTo>
                  <a:lnTo>
                    <a:pt x="44" y="12"/>
                  </a:lnTo>
                  <a:lnTo>
                    <a:pt x="40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  <p:sp>
          <p:nvSpPr>
            <p:cNvPr id="120" name="Freeform 1582"/>
            <p:cNvSpPr>
              <a:spLocks/>
            </p:cNvSpPr>
            <p:nvPr userDrawn="1"/>
          </p:nvSpPr>
          <p:spPr bwMode="auto">
            <a:xfrm>
              <a:off x="2894" y="1383"/>
              <a:ext cx="23" cy="45"/>
            </a:xfrm>
            <a:custGeom>
              <a:avLst/>
              <a:gdLst>
                <a:gd name="T0" fmla="*/ 1 w 45"/>
                <a:gd name="T1" fmla="*/ 1 h 89"/>
                <a:gd name="T2" fmla="*/ 1 w 45"/>
                <a:gd name="T3" fmla="*/ 1 h 89"/>
                <a:gd name="T4" fmla="*/ 1 w 45"/>
                <a:gd name="T5" fmla="*/ 1 h 89"/>
                <a:gd name="T6" fmla="*/ 1 w 45"/>
                <a:gd name="T7" fmla="*/ 1 h 89"/>
                <a:gd name="T8" fmla="*/ 1 w 45"/>
                <a:gd name="T9" fmla="*/ 1 h 89"/>
                <a:gd name="T10" fmla="*/ 1 w 45"/>
                <a:gd name="T11" fmla="*/ 1 h 89"/>
                <a:gd name="T12" fmla="*/ 1 w 45"/>
                <a:gd name="T13" fmla="*/ 1 h 89"/>
                <a:gd name="T14" fmla="*/ 0 w 45"/>
                <a:gd name="T15" fmla="*/ 1 h 89"/>
                <a:gd name="T16" fmla="*/ 0 w 45"/>
                <a:gd name="T17" fmla="*/ 1 h 89"/>
                <a:gd name="T18" fmla="*/ 1 w 45"/>
                <a:gd name="T19" fmla="*/ 1 h 89"/>
                <a:gd name="T20" fmla="*/ 1 w 45"/>
                <a:gd name="T21" fmla="*/ 1 h 89"/>
                <a:gd name="T22" fmla="*/ 1 w 45"/>
                <a:gd name="T23" fmla="*/ 1 h 89"/>
                <a:gd name="T24" fmla="*/ 1 w 45"/>
                <a:gd name="T25" fmla="*/ 1 h 89"/>
                <a:gd name="T26" fmla="*/ 1 w 45"/>
                <a:gd name="T27" fmla="*/ 1 h 89"/>
                <a:gd name="T28" fmla="*/ 1 w 45"/>
                <a:gd name="T29" fmla="*/ 1 h 89"/>
                <a:gd name="T30" fmla="*/ 1 w 45"/>
                <a:gd name="T31" fmla="*/ 1 h 89"/>
                <a:gd name="T32" fmla="*/ 1 w 45"/>
                <a:gd name="T33" fmla="*/ 1 h 89"/>
                <a:gd name="T34" fmla="*/ 1 w 45"/>
                <a:gd name="T35" fmla="*/ 1 h 89"/>
                <a:gd name="T36" fmla="*/ 1 w 45"/>
                <a:gd name="T37" fmla="*/ 1 h 89"/>
                <a:gd name="T38" fmla="*/ 1 w 45"/>
                <a:gd name="T39" fmla="*/ 1 h 89"/>
                <a:gd name="T40" fmla="*/ 1 w 45"/>
                <a:gd name="T41" fmla="*/ 1 h 89"/>
                <a:gd name="T42" fmla="*/ 1 w 45"/>
                <a:gd name="T43" fmla="*/ 1 h 89"/>
                <a:gd name="T44" fmla="*/ 1 w 45"/>
                <a:gd name="T45" fmla="*/ 1 h 89"/>
                <a:gd name="T46" fmla="*/ 1 w 45"/>
                <a:gd name="T47" fmla="*/ 1 h 89"/>
                <a:gd name="T48" fmla="*/ 1 w 45"/>
                <a:gd name="T49" fmla="*/ 1 h 89"/>
                <a:gd name="T50" fmla="*/ 1 w 45"/>
                <a:gd name="T51" fmla="*/ 1 h 89"/>
                <a:gd name="T52" fmla="*/ 1 w 45"/>
                <a:gd name="T53" fmla="*/ 1 h 89"/>
                <a:gd name="T54" fmla="*/ 1 w 45"/>
                <a:gd name="T55" fmla="*/ 1 h 89"/>
                <a:gd name="T56" fmla="*/ 1 w 45"/>
                <a:gd name="T57" fmla="*/ 1 h 89"/>
                <a:gd name="T58" fmla="*/ 1 w 45"/>
                <a:gd name="T59" fmla="*/ 1 h 89"/>
                <a:gd name="T60" fmla="*/ 1 w 45"/>
                <a:gd name="T61" fmla="*/ 1 h 89"/>
                <a:gd name="T62" fmla="*/ 1 w 45"/>
                <a:gd name="T63" fmla="*/ 1 h 89"/>
                <a:gd name="T64" fmla="*/ 1 w 45"/>
                <a:gd name="T65" fmla="*/ 1 h 89"/>
                <a:gd name="T66" fmla="*/ 1 w 45"/>
                <a:gd name="T67" fmla="*/ 1 h 89"/>
                <a:gd name="T68" fmla="*/ 1 w 45"/>
                <a:gd name="T69" fmla="*/ 1 h 89"/>
                <a:gd name="T70" fmla="*/ 1 w 45"/>
                <a:gd name="T71" fmla="*/ 1 h 89"/>
                <a:gd name="T72" fmla="*/ 1 w 45"/>
                <a:gd name="T73" fmla="*/ 0 h 89"/>
                <a:gd name="T74" fmla="*/ 1 w 45"/>
                <a:gd name="T75" fmla="*/ 0 h 89"/>
                <a:gd name="T76" fmla="*/ 1 w 45"/>
                <a:gd name="T77" fmla="*/ 0 h 89"/>
                <a:gd name="T78" fmla="*/ 1 w 45"/>
                <a:gd name="T79" fmla="*/ 1 h 89"/>
                <a:gd name="T80" fmla="*/ 1 w 45"/>
                <a:gd name="T81" fmla="*/ 1 h 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89">
                  <a:moveTo>
                    <a:pt x="17" y="2"/>
                  </a:moveTo>
                  <a:lnTo>
                    <a:pt x="12" y="7"/>
                  </a:lnTo>
                  <a:lnTo>
                    <a:pt x="10" y="11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3" y="29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1" y="63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7" y="77"/>
                  </a:lnTo>
                  <a:lnTo>
                    <a:pt x="10" y="82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19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8" y="88"/>
                  </a:lnTo>
                  <a:lnTo>
                    <a:pt x="30" y="86"/>
                  </a:lnTo>
                  <a:lnTo>
                    <a:pt x="33" y="82"/>
                  </a:lnTo>
                  <a:lnTo>
                    <a:pt x="37" y="79"/>
                  </a:lnTo>
                  <a:lnTo>
                    <a:pt x="40" y="74"/>
                  </a:lnTo>
                  <a:lnTo>
                    <a:pt x="41" y="68"/>
                  </a:lnTo>
                  <a:lnTo>
                    <a:pt x="44" y="60"/>
                  </a:lnTo>
                  <a:lnTo>
                    <a:pt x="45" y="52"/>
                  </a:lnTo>
                  <a:lnTo>
                    <a:pt x="45" y="42"/>
                  </a:lnTo>
                  <a:lnTo>
                    <a:pt x="45" y="34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2"/>
                  </a:lnTo>
                  <a:lnTo>
                    <a:pt x="37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/>
            </a:p>
          </p:txBody>
        </p:sp>
      </p:grpSp>
      <p:pic>
        <p:nvPicPr>
          <p:cNvPr id="921" name="Picture 348" descr="TT_fi_neg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713" y="6049963"/>
            <a:ext cx="199072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sp>
        <p:nvSpPr>
          <p:cNvPr id="922" name="Rectangle 34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fi-FI"/>
              <a:t>     </a:t>
            </a:r>
          </a:p>
        </p:txBody>
      </p:sp>
      <p:sp>
        <p:nvSpPr>
          <p:cNvPr id="923" name="Rectangle 347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186B482D-C0A6-46BA-AEA9-CD11B34EDC82}" type="slidenum">
              <a:rPr lang="fi-FI"/>
              <a:pPr>
                <a:defRPr/>
              </a:p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044301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214626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6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416890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58B78A-6BAD-45D0-B7A5-CA42C54EA924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20094299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AED5992-45AC-4D7C-AAFC-17C5E6EEB5B6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2" y="6246006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4212141874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E941B98-F5C1-4F10-803B-354D4FDC6C69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35931507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DD6AF80-4117-4B8A-B4EA-09692797E879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6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78901653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204ECD5-682F-4C5A-BE88-4C0F90D6109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7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741588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838200"/>
            <a:ext cx="7772400" cy="1143000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981200"/>
            <a:ext cx="7772400" cy="4114800"/>
          </a:xfrm>
        </p:spPr>
        <p:txBody>
          <a:bodyPr/>
          <a:lstStyle/>
          <a:p>
            <a:pPr lvl="0"/>
            <a:endParaRPr lang="fi-FI" noProof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>
              <a:defRPr/>
            </a:pPr>
            <a:fld id="{A60EC260-8E95-4482-96BC-AF781094D3B1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3581400" y="6324600"/>
            <a:ext cx="2895600" cy="381000"/>
          </a:xfrm>
          <a:prstGeom prst="rect">
            <a:avLst/>
          </a:prstGeom>
        </p:spPr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i-FI" sz="1800" b="0">
              <a:solidFill>
                <a:srgbClr val="002664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0462336"/>
      </p:ext>
    </p:extLst>
  </p:cSld>
  <p:clrMapOvr>
    <a:masterClrMapping/>
  </p:clrMapOvr>
  <p:transition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3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5" y="624601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175437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1" y="1052738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4C1C31-991E-4251-8C37-3B46F4143442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30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1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7995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3823161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204ECD5-682F-4C5A-BE88-4C0F90D6109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03151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1BF6F32-2432-4624-8FBE-6C35FB8CDF34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0F4AB75-33E6-404A-A04E-652A411B65AD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5" y="624601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45718430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4" y="1052738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8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5EE4258-D4BE-4204-8E74-0E62BB80443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30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1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7995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81156351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6CFECFA-676E-41D4-80C6-B1DA00D8FB5D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30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1" y="181156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1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7995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71070563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B049C4-1C64-4D93-ADC0-06B9FA4D31B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30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966059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4295802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C727C5-036D-420D-BE20-867D7AF3BD9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02486462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E92D11-FD84-4740-9AFA-0D2236024FDE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67876043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83AABEA-D8CB-4CDA-B9CC-99FF941BA63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73701393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8FE47E-592C-477D-A784-875A863BF59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74902866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29463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14.5.2012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862919409"/>
      </p:ext>
    </p:extLst>
  </p:cSld>
  <p:clrMapOvr>
    <a:masterClrMapping/>
  </p:clrMapOvr>
  <p:hf hdr="0" ftr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28.6.2012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05C0F98-E54A-47F4-87B0-8AE63A390A8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400260178"/>
      </p:ext>
    </p:extLst>
  </p:cSld>
  <p:clrMapOvr>
    <a:masterClrMapping/>
  </p:clrMapOvr>
  <p:hf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23.4.2013     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712699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12381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C727C5-036D-420D-BE20-867D7AF3BD9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9883588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E92D11-FD84-4740-9AFA-0D2236024FDE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4755530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83AABEA-D8CB-4CDA-B9CC-99FF941BA63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5081543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8FE47E-592C-477D-A784-875A863BF59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96916048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821335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9802986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C727C5-036D-420D-BE20-867D7AF3BD9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289290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mtClean="0">
                <a:solidFill>
                  <a:srgbClr val="FFFFFF"/>
                </a:solidFill>
              </a:rPr>
              <a:t>14.5.2012</a:t>
            </a:r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0F4AB75-33E6-404A-A04E-652A411B65AD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4023391510"/>
      </p:ext>
    </p:extLst>
  </p:cSld>
  <p:clrMapOvr>
    <a:masterClrMapping/>
  </p:clrMapOvr>
  <p:hf hdr="0" ftr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E92D11-FD84-4740-9AFA-0D2236024FDE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BA09BF7-F69F-4822-99D2-1243ADB2C61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5415893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83AABEA-D8CB-4CDA-B9CC-99FF941BA63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72017457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8FE47E-592C-477D-A784-875A863BF595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665010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4157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14.5.2012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655724407"/>
      </p:ext>
    </p:extLst>
  </p:cSld>
  <p:clrMapOvr>
    <a:masterClrMapping/>
  </p:clrMapOvr>
  <p:hf hdr="0" ftr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626841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040758827"/>
      </p:ext>
    </p:extLst>
  </p:cSld>
  <p:clrMapOvr>
    <a:masterClrMapping/>
  </p:clrMapOvr>
  <p:hf hdr="0" ft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mtClean="0">
                <a:solidFill>
                  <a:srgbClr val="FFFFFF"/>
                </a:solidFill>
              </a:rPr>
              <a:t>31.7.2013</a:t>
            </a:r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F3A8F2-F583-4CD7-BD3B-614458048F3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737590878"/>
      </p:ext>
    </p:extLst>
  </p:cSld>
  <p:clrMapOvr>
    <a:masterClrMapping/>
  </p:clrMapOvr>
  <p:hf hdr="0" ftr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230280122"/>
      </p:ext>
    </p:extLst>
  </p:cSld>
  <p:clrMapOvr>
    <a:masterClrMapping/>
  </p:clrMapOvr>
  <p:hf hdr="0" ftr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540754073"/>
      </p:ext>
    </p:extLst>
  </p:cSld>
  <p:clrMapOvr>
    <a:masterClrMapping/>
  </p:clrMapOvr>
  <p:hf hdr="0" ft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14.5.2012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0929048"/>
      </p:ext>
    </p:extLst>
  </p:cSld>
  <p:clrMapOvr>
    <a:masterClrMapping/>
  </p:clrMapOvr>
  <p:hf hdr="0" ftr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6657821"/>
      </p:ext>
    </p:extLst>
  </p:cSld>
  <p:clrMapOvr>
    <a:masterClrMapping/>
  </p:clrMapOvr>
  <p:hf hdr="0" ftr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62684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700808"/>
            <a:ext cx="8367464" cy="4608512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1040758827"/>
      </p:ext>
    </p:extLst>
  </p:cSld>
  <p:clrMapOvr>
    <a:masterClrMapping/>
  </p:clrMapOvr>
  <p:hf hdr="0" ftr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 smtClean="0">
                <a:solidFill>
                  <a:srgbClr val="FFFFFF"/>
                </a:solidFill>
              </a:rPr>
              <a:t>31.7.2013</a:t>
            </a:r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F3A8F2-F583-4CD7-BD3B-614458048F3E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737590878"/>
      </p:ext>
    </p:extLst>
  </p:cSld>
  <p:clrMapOvr>
    <a:masterClrMapping/>
  </p:clrMapOvr>
  <p:hf hdr="0" ftr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700808"/>
            <a:ext cx="4086000" cy="4606392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3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230280122"/>
      </p:ext>
    </p:extLst>
  </p:cSld>
  <p:clrMapOvr>
    <a:masterClrMapping/>
  </p:clrMapOvr>
  <p:hf hdr="0" ftr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tsikko 1"/>
          <p:cNvSpPr>
            <a:spLocks noGrp="1"/>
          </p:cNvSpPr>
          <p:nvPr>
            <p:ph type="title"/>
          </p:nvPr>
        </p:nvSpPr>
        <p:spPr>
          <a:xfrm>
            <a:off x="381000" y="44624"/>
            <a:ext cx="8367464" cy="1000405"/>
          </a:xfrm>
        </p:spPr>
        <p:txBody>
          <a:bodyPr wrap="square" anchor="b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1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1052736"/>
            <a:ext cx="8366400" cy="576064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square" tIns="0" anchor="t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540754073"/>
      </p:ext>
    </p:extLst>
  </p:cSld>
  <p:clrMapOvr>
    <a:masterClrMapping/>
  </p:clrMapOvr>
  <p:hf hdr="0" ftr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 smtClean="0">
                <a:solidFill>
                  <a:srgbClr val="002664"/>
                </a:solidFill>
              </a:rPr>
              <a:t>31.7.2013</a:t>
            </a:r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F3A8F2-F583-4CD7-BD3B-614458048F3E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6657821"/>
      </p:ext>
    </p:extLst>
  </p:cSld>
  <p:clrMapOvr>
    <a:masterClrMapping/>
  </p:clrMapOvr>
  <p:hf hdr="0" ftr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TT_fi_neg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713" y="6049963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3" name="Group 3"/>
          <p:cNvGrpSpPr>
            <a:grpSpLocks/>
          </p:cNvGrpSpPr>
          <p:nvPr/>
        </p:nvGrpSpPr>
        <p:grpSpPr bwMode="auto">
          <a:xfrm>
            <a:off x="4394200" y="1125538"/>
            <a:ext cx="4749800" cy="5732462"/>
            <a:chOff x="2180" y="3"/>
            <a:chExt cx="3577" cy="4317"/>
          </a:xfrm>
        </p:grpSpPr>
        <p:grpSp>
          <p:nvGrpSpPr>
            <p:cNvPr id="5124" name="Group 4"/>
            <p:cNvGrpSpPr>
              <a:grpSpLocks/>
            </p:cNvGrpSpPr>
            <p:nvPr userDrawn="1"/>
          </p:nvGrpSpPr>
          <p:grpSpPr bwMode="auto">
            <a:xfrm>
              <a:off x="2180" y="3"/>
              <a:ext cx="3576" cy="3188"/>
              <a:chOff x="2180" y="3"/>
              <a:chExt cx="3576" cy="3188"/>
            </a:xfrm>
          </p:grpSpPr>
          <p:sp>
            <p:nvSpPr>
              <p:cNvPr id="5125" name="Freeform 5"/>
              <p:cNvSpPr>
                <a:spLocks/>
              </p:cNvSpPr>
              <p:nvPr userDrawn="1"/>
            </p:nvSpPr>
            <p:spPr bwMode="auto">
              <a:xfrm>
                <a:off x="2991" y="296"/>
                <a:ext cx="65" cy="85"/>
              </a:xfrm>
              <a:custGeom>
                <a:avLst/>
                <a:gdLst>
                  <a:gd name="T0" fmla="*/ 0 w 65"/>
                  <a:gd name="T1" fmla="*/ 71 h 85"/>
                  <a:gd name="T2" fmla="*/ 0 w 65"/>
                  <a:gd name="T3" fmla="*/ 67 h 85"/>
                  <a:gd name="T4" fmla="*/ 0 w 65"/>
                  <a:gd name="T5" fmla="*/ 64 h 85"/>
                  <a:gd name="T6" fmla="*/ 0 w 65"/>
                  <a:gd name="T7" fmla="*/ 56 h 85"/>
                  <a:gd name="T8" fmla="*/ 1 w 65"/>
                  <a:gd name="T9" fmla="*/ 53 h 85"/>
                  <a:gd name="T10" fmla="*/ 2 w 65"/>
                  <a:gd name="T11" fmla="*/ 49 h 85"/>
                  <a:gd name="T12" fmla="*/ 5 w 65"/>
                  <a:gd name="T13" fmla="*/ 40 h 85"/>
                  <a:gd name="T14" fmla="*/ 8 w 65"/>
                  <a:gd name="T15" fmla="*/ 32 h 85"/>
                  <a:gd name="T16" fmla="*/ 13 w 65"/>
                  <a:gd name="T17" fmla="*/ 25 h 85"/>
                  <a:gd name="T18" fmla="*/ 19 w 65"/>
                  <a:gd name="T19" fmla="*/ 18 h 85"/>
                  <a:gd name="T20" fmla="*/ 25 w 65"/>
                  <a:gd name="T21" fmla="*/ 11 h 85"/>
                  <a:gd name="T22" fmla="*/ 32 w 65"/>
                  <a:gd name="T23" fmla="*/ 6 h 85"/>
                  <a:gd name="T24" fmla="*/ 35 w 65"/>
                  <a:gd name="T25" fmla="*/ 4 h 85"/>
                  <a:gd name="T26" fmla="*/ 38 w 65"/>
                  <a:gd name="T27" fmla="*/ 2 h 85"/>
                  <a:gd name="T28" fmla="*/ 41 w 65"/>
                  <a:gd name="T29" fmla="*/ 1 h 85"/>
                  <a:gd name="T30" fmla="*/ 45 w 65"/>
                  <a:gd name="T31" fmla="*/ 0 h 85"/>
                  <a:gd name="T32" fmla="*/ 48 w 65"/>
                  <a:gd name="T33" fmla="*/ 0 h 85"/>
                  <a:gd name="T34" fmla="*/ 50 w 65"/>
                  <a:gd name="T35" fmla="*/ 0 h 85"/>
                  <a:gd name="T36" fmla="*/ 53 w 65"/>
                  <a:gd name="T37" fmla="*/ 0 h 85"/>
                  <a:gd name="T38" fmla="*/ 55 w 65"/>
                  <a:gd name="T39" fmla="*/ 1 h 85"/>
                  <a:gd name="T40" fmla="*/ 57 w 65"/>
                  <a:gd name="T41" fmla="*/ 2 h 85"/>
                  <a:gd name="T42" fmla="*/ 59 w 65"/>
                  <a:gd name="T43" fmla="*/ 4 h 85"/>
                  <a:gd name="T44" fmla="*/ 61 w 65"/>
                  <a:gd name="T45" fmla="*/ 5 h 85"/>
                  <a:gd name="T46" fmla="*/ 63 w 65"/>
                  <a:gd name="T47" fmla="*/ 8 h 85"/>
                  <a:gd name="T48" fmla="*/ 64 w 65"/>
                  <a:gd name="T49" fmla="*/ 10 h 85"/>
                  <a:gd name="T50" fmla="*/ 65 w 65"/>
                  <a:gd name="T51" fmla="*/ 13 h 85"/>
                  <a:gd name="T52" fmla="*/ 65 w 65"/>
                  <a:gd name="T53" fmla="*/ 17 h 85"/>
                  <a:gd name="T54" fmla="*/ 65 w 65"/>
                  <a:gd name="T55" fmla="*/ 21 h 85"/>
                  <a:gd name="T56" fmla="*/ 65 w 65"/>
                  <a:gd name="T57" fmla="*/ 24 h 85"/>
                  <a:gd name="T58" fmla="*/ 65 w 65"/>
                  <a:gd name="T59" fmla="*/ 28 h 85"/>
                  <a:gd name="T60" fmla="*/ 64 w 65"/>
                  <a:gd name="T61" fmla="*/ 32 h 85"/>
                  <a:gd name="T62" fmla="*/ 63 w 65"/>
                  <a:gd name="T63" fmla="*/ 36 h 85"/>
                  <a:gd name="T64" fmla="*/ 61 w 65"/>
                  <a:gd name="T65" fmla="*/ 45 h 85"/>
                  <a:gd name="T66" fmla="*/ 59 w 65"/>
                  <a:gd name="T67" fmla="*/ 49 h 85"/>
                  <a:gd name="T68" fmla="*/ 57 w 65"/>
                  <a:gd name="T69" fmla="*/ 53 h 85"/>
                  <a:gd name="T70" fmla="*/ 52 w 65"/>
                  <a:gd name="T71" fmla="*/ 60 h 85"/>
                  <a:gd name="T72" fmla="*/ 47 w 65"/>
                  <a:gd name="T73" fmla="*/ 67 h 85"/>
                  <a:gd name="T74" fmla="*/ 39 w 65"/>
                  <a:gd name="T75" fmla="*/ 74 h 85"/>
                  <a:gd name="T76" fmla="*/ 33 w 65"/>
                  <a:gd name="T77" fmla="*/ 79 h 85"/>
                  <a:gd name="T78" fmla="*/ 30 w 65"/>
                  <a:gd name="T79" fmla="*/ 81 h 85"/>
                  <a:gd name="T80" fmla="*/ 27 w 65"/>
                  <a:gd name="T81" fmla="*/ 83 h 85"/>
                  <a:gd name="T82" fmla="*/ 24 w 65"/>
                  <a:gd name="T83" fmla="*/ 84 h 85"/>
                  <a:gd name="T84" fmla="*/ 21 w 65"/>
                  <a:gd name="T85" fmla="*/ 84 h 85"/>
                  <a:gd name="T86" fmla="*/ 18 w 65"/>
                  <a:gd name="T87" fmla="*/ 85 h 85"/>
                  <a:gd name="T88" fmla="*/ 14 w 65"/>
                  <a:gd name="T89" fmla="*/ 85 h 85"/>
                  <a:gd name="T90" fmla="*/ 12 w 65"/>
                  <a:gd name="T91" fmla="*/ 84 h 85"/>
                  <a:gd name="T92" fmla="*/ 10 w 65"/>
                  <a:gd name="T93" fmla="*/ 84 h 85"/>
                  <a:gd name="T94" fmla="*/ 7 w 65"/>
                  <a:gd name="T95" fmla="*/ 82 h 85"/>
                  <a:gd name="T96" fmla="*/ 5 w 65"/>
                  <a:gd name="T97" fmla="*/ 81 h 85"/>
                  <a:gd name="T98" fmla="*/ 4 w 65"/>
                  <a:gd name="T99" fmla="*/ 79 h 85"/>
                  <a:gd name="T100" fmla="*/ 2 w 65"/>
                  <a:gd name="T101" fmla="*/ 77 h 85"/>
                  <a:gd name="T102" fmla="*/ 0 w 65"/>
                  <a:gd name="T103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85">
                    <a:moveTo>
                      <a:pt x="0" y="71"/>
                    </a:moveTo>
                    <a:lnTo>
                      <a:pt x="0" y="67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1" y="53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9" y="18"/>
                    </a:lnTo>
                    <a:lnTo>
                      <a:pt x="25" y="11"/>
                    </a:lnTo>
                    <a:lnTo>
                      <a:pt x="32" y="6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41" y="1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57" y="2"/>
                    </a:lnTo>
                    <a:lnTo>
                      <a:pt x="59" y="4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5" y="13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65" y="24"/>
                    </a:lnTo>
                    <a:lnTo>
                      <a:pt x="65" y="28"/>
                    </a:lnTo>
                    <a:lnTo>
                      <a:pt x="64" y="32"/>
                    </a:lnTo>
                    <a:lnTo>
                      <a:pt x="63" y="36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7" y="53"/>
                    </a:lnTo>
                    <a:lnTo>
                      <a:pt x="52" y="60"/>
                    </a:lnTo>
                    <a:lnTo>
                      <a:pt x="47" y="67"/>
                    </a:lnTo>
                    <a:lnTo>
                      <a:pt x="39" y="74"/>
                    </a:lnTo>
                    <a:lnTo>
                      <a:pt x="33" y="79"/>
                    </a:lnTo>
                    <a:lnTo>
                      <a:pt x="30" y="81"/>
                    </a:lnTo>
                    <a:lnTo>
                      <a:pt x="27" y="83"/>
                    </a:lnTo>
                    <a:lnTo>
                      <a:pt x="24" y="84"/>
                    </a:lnTo>
                    <a:lnTo>
                      <a:pt x="21" y="84"/>
                    </a:lnTo>
                    <a:lnTo>
                      <a:pt x="18" y="85"/>
                    </a:lnTo>
                    <a:lnTo>
                      <a:pt x="14" y="85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7" y="82"/>
                    </a:lnTo>
                    <a:lnTo>
                      <a:pt x="5" y="81"/>
                    </a:lnTo>
                    <a:lnTo>
                      <a:pt x="4" y="79"/>
                    </a:lnTo>
                    <a:lnTo>
                      <a:pt x="2" y="77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26" name="Freeform 6"/>
              <p:cNvSpPr>
                <a:spLocks/>
              </p:cNvSpPr>
              <p:nvPr userDrawn="1"/>
            </p:nvSpPr>
            <p:spPr bwMode="auto">
              <a:xfrm>
                <a:off x="3068" y="225"/>
                <a:ext cx="68" cy="87"/>
              </a:xfrm>
              <a:custGeom>
                <a:avLst/>
                <a:gdLst>
                  <a:gd name="T0" fmla="*/ 1 w 68"/>
                  <a:gd name="T1" fmla="*/ 73 h 87"/>
                  <a:gd name="T2" fmla="*/ 1 w 68"/>
                  <a:gd name="T3" fmla="*/ 70 h 87"/>
                  <a:gd name="T4" fmla="*/ 0 w 68"/>
                  <a:gd name="T5" fmla="*/ 66 h 87"/>
                  <a:gd name="T6" fmla="*/ 0 w 68"/>
                  <a:gd name="T7" fmla="*/ 63 h 87"/>
                  <a:gd name="T8" fmla="*/ 1 w 68"/>
                  <a:gd name="T9" fmla="*/ 59 h 87"/>
                  <a:gd name="T10" fmla="*/ 2 w 68"/>
                  <a:gd name="T11" fmla="*/ 54 h 87"/>
                  <a:gd name="T12" fmla="*/ 2 w 68"/>
                  <a:gd name="T13" fmla="*/ 50 h 87"/>
                  <a:gd name="T14" fmla="*/ 5 w 68"/>
                  <a:gd name="T15" fmla="*/ 42 h 87"/>
                  <a:gd name="T16" fmla="*/ 7 w 68"/>
                  <a:gd name="T17" fmla="*/ 39 h 87"/>
                  <a:gd name="T18" fmla="*/ 9 w 68"/>
                  <a:gd name="T19" fmla="*/ 35 h 87"/>
                  <a:gd name="T20" fmla="*/ 14 w 68"/>
                  <a:gd name="T21" fmla="*/ 26 h 87"/>
                  <a:gd name="T22" fmla="*/ 19 w 68"/>
                  <a:gd name="T23" fmla="*/ 19 h 87"/>
                  <a:gd name="T24" fmla="*/ 26 w 68"/>
                  <a:gd name="T25" fmla="*/ 13 h 87"/>
                  <a:gd name="T26" fmla="*/ 33 w 68"/>
                  <a:gd name="T27" fmla="*/ 8 h 87"/>
                  <a:gd name="T28" fmla="*/ 36 w 68"/>
                  <a:gd name="T29" fmla="*/ 6 h 87"/>
                  <a:gd name="T30" fmla="*/ 39 w 68"/>
                  <a:gd name="T31" fmla="*/ 3 h 87"/>
                  <a:gd name="T32" fmla="*/ 43 w 68"/>
                  <a:gd name="T33" fmla="*/ 2 h 87"/>
                  <a:gd name="T34" fmla="*/ 46 w 68"/>
                  <a:gd name="T35" fmla="*/ 1 h 87"/>
                  <a:gd name="T36" fmla="*/ 50 w 68"/>
                  <a:gd name="T37" fmla="*/ 1 h 87"/>
                  <a:gd name="T38" fmla="*/ 52 w 68"/>
                  <a:gd name="T39" fmla="*/ 0 h 87"/>
                  <a:gd name="T40" fmla="*/ 55 w 68"/>
                  <a:gd name="T41" fmla="*/ 1 h 87"/>
                  <a:gd name="T42" fmla="*/ 57 w 68"/>
                  <a:gd name="T43" fmla="*/ 1 h 87"/>
                  <a:gd name="T44" fmla="*/ 60 w 68"/>
                  <a:gd name="T45" fmla="*/ 2 h 87"/>
                  <a:gd name="T46" fmla="*/ 62 w 68"/>
                  <a:gd name="T47" fmla="*/ 5 h 87"/>
                  <a:gd name="T48" fmla="*/ 63 w 68"/>
                  <a:gd name="T49" fmla="*/ 7 h 87"/>
                  <a:gd name="T50" fmla="*/ 65 w 68"/>
                  <a:gd name="T51" fmla="*/ 9 h 87"/>
                  <a:gd name="T52" fmla="*/ 66 w 68"/>
                  <a:gd name="T53" fmla="*/ 11 h 87"/>
                  <a:gd name="T54" fmla="*/ 67 w 68"/>
                  <a:gd name="T55" fmla="*/ 14 h 87"/>
                  <a:gd name="T56" fmla="*/ 68 w 68"/>
                  <a:gd name="T57" fmla="*/ 21 h 87"/>
                  <a:gd name="T58" fmla="*/ 68 w 68"/>
                  <a:gd name="T59" fmla="*/ 25 h 87"/>
                  <a:gd name="T60" fmla="*/ 68 w 68"/>
                  <a:gd name="T61" fmla="*/ 28 h 87"/>
                  <a:gd name="T62" fmla="*/ 67 w 68"/>
                  <a:gd name="T63" fmla="*/ 33 h 87"/>
                  <a:gd name="T64" fmla="*/ 66 w 68"/>
                  <a:gd name="T65" fmla="*/ 37 h 87"/>
                  <a:gd name="T66" fmla="*/ 63 w 68"/>
                  <a:gd name="T67" fmla="*/ 45 h 87"/>
                  <a:gd name="T68" fmla="*/ 60 w 68"/>
                  <a:gd name="T69" fmla="*/ 53 h 87"/>
                  <a:gd name="T70" fmla="*/ 55 w 68"/>
                  <a:gd name="T71" fmla="*/ 62 h 87"/>
                  <a:gd name="T72" fmla="*/ 49 w 68"/>
                  <a:gd name="T73" fmla="*/ 69 h 87"/>
                  <a:gd name="T74" fmla="*/ 42 w 68"/>
                  <a:gd name="T75" fmla="*/ 75 h 87"/>
                  <a:gd name="T76" fmla="*/ 38 w 68"/>
                  <a:gd name="T77" fmla="*/ 78 h 87"/>
                  <a:gd name="T78" fmla="*/ 35 w 68"/>
                  <a:gd name="T79" fmla="*/ 80 h 87"/>
                  <a:gd name="T80" fmla="*/ 29 w 68"/>
                  <a:gd name="T81" fmla="*/ 84 h 87"/>
                  <a:gd name="T82" fmla="*/ 26 w 68"/>
                  <a:gd name="T83" fmla="*/ 86 h 87"/>
                  <a:gd name="T84" fmla="*/ 23 w 68"/>
                  <a:gd name="T85" fmla="*/ 87 h 87"/>
                  <a:gd name="T86" fmla="*/ 19 w 68"/>
                  <a:gd name="T87" fmla="*/ 87 h 87"/>
                  <a:gd name="T88" fmla="*/ 16 w 68"/>
                  <a:gd name="T89" fmla="*/ 87 h 87"/>
                  <a:gd name="T90" fmla="*/ 13 w 68"/>
                  <a:gd name="T91" fmla="*/ 87 h 87"/>
                  <a:gd name="T92" fmla="*/ 11 w 68"/>
                  <a:gd name="T93" fmla="*/ 86 h 87"/>
                  <a:gd name="T94" fmla="*/ 9 w 68"/>
                  <a:gd name="T95" fmla="*/ 84 h 87"/>
                  <a:gd name="T96" fmla="*/ 7 w 68"/>
                  <a:gd name="T97" fmla="*/ 83 h 87"/>
                  <a:gd name="T98" fmla="*/ 5 w 68"/>
                  <a:gd name="T99" fmla="*/ 81 h 87"/>
                  <a:gd name="T100" fmla="*/ 3 w 68"/>
                  <a:gd name="T101" fmla="*/ 79 h 87"/>
                  <a:gd name="T102" fmla="*/ 2 w 68"/>
                  <a:gd name="T103" fmla="*/ 76 h 87"/>
                  <a:gd name="T104" fmla="*/ 1 w 68"/>
                  <a:gd name="T10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87">
                    <a:moveTo>
                      <a:pt x="1" y="73"/>
                    </a:moveTo>
                    <a:lnTo>
                      <a:pt x="1" y="70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5" y="42"/>
                    </a:lnTo>
                    <a:lnTo>
                      <a:pt x="7" y="39"/>
                    </a:lnTo>
                    <a:lnTo>
                      <a:pt x="9" y="35"/>
                    </a:lnTo>
                    <a:lnTo>
                      <a:pt x="14" y="26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3" y="8"/>
                    </a:lnTo>
                    <a:lnTo>
                      <a:pt x="36" y="6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5" y="1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2" y="5"/>
                    </a:lnTo>
                    <a:lnTo>
                      <a:pt x="63" y="7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7" y="14"/>
                    </a:lnTo>
                    <a:lnTo>
                      <a:pt x="68" y="21"/>
                    </a:lnTo>
                    <a:lnTo>
                      <a:pt x="68" y="25"/>
                    </a:lnTo>
                    <a:lnTo>
                      <a:pt x="68" y="28"/>
                    </a:lnTo>
                    <a:lnTo>
                      <a:pt x="67" y="33"/>
                    </a:lnTo>
                    <a:lnTo>
                      <a:pt x="66" y="37"/>
                    </a:lnTo>
                    <a:lnTo>
                      <a:pt x="63" y="45"/>
                    </a:lnTo>
                    <a:lnTo>
                      <a:pt x="60" y="53"/>
                    </a:lnTo>
                    <a:lnTo>
                      <a:pt x="55" y="62"/>
                    </a:lnTo>
                    <a:lnTo>
                      <a:pt x="49" y="69"/>
                    </a:lnTo>
                    <a:lnTo>
                      <a:pt x="42" y="75"/>
                    </a:lnTo>
                    <a:lnTo>
                      <a:pt x="38" y="78"/>
                    </a:lnTo>
                    <a:lnTo>
                      <a:pt x="35" y="80"/>
                    </a:lnTo>
                    <a:lnTo>
                      <a:pt x="29" y="84"/>
                    </a:lnTo>
                    <a:lnTo>
                      <a:pt x="26" y="86"/>
                    </a:lnTo>
                    <a:lnTo>
                      <a:pt x="23" y="87"/>
                    </a:lnTo>
                    <a:lnTo>
                      <a:pt x="19" y="87"/>
                    </a:lnTo>
                    <a:lnTo>
                      <a:pt x="16" y="87"/>
                    </a:lnTo>
                    <a:lnTo>
                      <a:pt x="13" y="87"/>
                    </a:lnTo>
                    <a:lnTo>
                      <a:pt x="11" y="86"/>
                    </a:lnTo>
                    <a:lnTo>
                      <a:pt x="9" y="84"/>
                    </a:lnTo>
                    <a:lnTo>
                      <a:pt x="7" y="83"/>
                    </a:lnTo>
                    <a:lnTo>
                      <a:pt x="5" y="81"/>
                    </a:lnTo>
                    <a:lnTo>
                      <a:pt x="3" y="79"/>
                    </a:lnTo>
                    <a:lnTo>
                      <a:pt x="2" y="76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27" name="Freeform 7"/>
              <p:cNvSpPr>
                <a:spLocks/>
              </p:cNvSpPr>
              <p:nvPr userDrawn="1"/>
            </p:nvSpPr>
            <p:spPr bwMode="auto">
              <a:xfrm>
                <a:off x="3148" y="154"/>
                <a:ext cx="70" cy="87"/>
              </a:xfrm>
              <a:custGeom>
                <a:avLst/>
                <a:gdLst>
                  <a:gd name="T0" fmla="*/ 1 w 70"/>
                  <a:gd name="T1" fmla="*/ 73 h 87"/>
                  <a:gd name="T2" fmla="*/ 0 w 70"/>
                  <a:gd name="T3" fmla="*/ 66 h 87"/>
                  <a:gd name="T4" fmla="*/ 0 w 70"/>
                  <a:gd name="T5" fmla="*/ 63 h 87"/>
                  <a:gd name="T6" fmla="*/ 1 w 70"/>
                  <a:gd name="T7" fmla="*/ 59 h 87"/>
                  <a:gd name="T8" fmla="*/ 2 w 70"/>
                  <a:gd name="T9" fmla="*/ 51 h 87"/>
                  <a:gd name="T10" fmla="*/ 5 w 70"/>
                  <a:gd name="T11" fmla="*/ 42 h 87"/>
                  <a:gd name="T12" fmla="*/ 9 w 70"/>
                  <a:gd name="T13" fmla="*/ 34 h 87"/>
                  <a:gd name="T14" fmla="*/ 14 w 70"/>
                  <a:gd name="T15" fmla="*/ 26 h 87"/>
                  <a:gd name="T16" fmla="*/ 16 w 70"/>
                  <a:gd name="T17" fmla="*/ 23 h 87"/>
                  <a:gd name="T18" fmla="*/ 19 w 70"/>
                  <a:gd name="T19" fmla="*/ 18 h 87"/>
                  <a:gd name="T20" fmla="*/ 27 w 70"/>
                  <a:gd name="T21" fmla="*/ 12 h 87"/>
                  <a:gd name="T22" fmla="*/ 33 w 70"/>
                  <a:gd name="T23" fmla="*/ 7 h 87"/>
                  <a:gd name="T24" fmla="*/ 40 w 70"/>
                  <a:gd name="T25" fmla="*/ 3 h 87"/>
                  <a:gd name="T26" fmla="*/ 47 w 70"/>
                  <a:gd name="T27" fmla="*/ 1 h 87"/>
                  <a:gd name="T28" fmla="*/ 53 w 70"/>
                  <a:gd name="T29" fmla="*/ 0 h 87"/>
                  <a:gd name="T30" fmla="*/ 56 w 70"/>
                  <a:gd name="T31" fmla="*/ 0 h 87"/>
                  <a:gd name="T32" fmla="*/ 59 w 70"/>
                  <a:gd name="T33" fmla="*/ 1 h 87"/>
                  <a:gd name="T34" fmla="*/ 61 w 70"/>
                  <a:gd name="T35" fmla="*/ 2 h 87"/>
                  <a:gd name="T36" fmla="*/ 63 w 70"/>
                  <a:gd name="T37" fmla="*/ 3 h 87"/>
                  <a:gd name="T38" fmla="*/ 65 w 70"/>
                  <a:gd name="T39" fmla="*/ 5 h 87"/>
                  <a:gd name="T40" fmla="*/ 67 w 70"/>
                  <a:gd name="T41" fmla="*/ 7 h 87"/>
                  <a:gd name="T42" fmla="*/ 68 w 70"/>
                  <a:gd name="T43" fmla="*/ 10 h 87"/>
                  <a:gd name="T44" fmla="*/ 69 w 70"/>
                  <a:gd name="T45" fmla="*/ 12 h 87"/>
                  <a:gd name="T46" fmla="*/ 70 w 70"/>
                  <a:gd name="T47" fmla="*/ 16 h 87"/>
                  <a:gd name="T48" fmla="*/ 70 w 70"/>
                  <a:gd name="T49" fmla="*/ 19 h 87"/>
                  <a:gd name="T50" fmla="*/ 70 w 70"/>
                  <a:gd name="T51" fmla="*/ 28 h 87"/>
                  <a:gd name="T52" fmla="*/ 68 w 70"/>
                  <a:gd name="T53" fmla="*/ 35 h 87"/>
                  <a:gd name="T54" fmla="*/ 66 w 70"/>
                  <a:gd name="T55" fmla="*/ 43 h 87"/>
                  <a:gd name="T56" fmla="*/ 64 w 70"/>
                  <a:gd name="T57" fmla="*/ 49 h 87"/>
                  <a:gd name="T58" fmla="*/ 62 w 70"/>
                  <a:gd name="T59" fmla="*/ 53 h 87"/>
                  <a:gd name="T60" fmla="*/ 57 w 70"/>
                  <a:gd name="T61" fmla="*/ 60 h 87"/>
                  <a:gd name="T62" fmla="*/ 51 w 70"/>
                  <a:gd name="T63" fmla="*/ 68 h 87"/>
                  <a:gd name="T64" fmla="*/ 43 w 70"/>
                  <a:gd name="T65" fmla="*/ 74 h 87"/>
                  <a:gd name="T66" fmla="*/ 37 w 70"/>
                  <a:gd name="T67" fmla="*/ 80 h 87"/>
                  <a:gd name="T68" fmla="*/ 30 w 70"/>
                  <a:gd name="T69" fmla="*/ 84 h 87"/>
                  <a:gd name="T70" fmla="*/ 27 w 70"/>
                  <a:gd name="T71" fmla="*/ 85 h 87"/>
                  <a:gd name="T72" fmla="*/ 24 w 70"/>
                  <a:gd name="T73" fmla="*/ 86 h 87"/>
                  <a:gd name="T74" fmla="*/ 20 w 70"/>
                  <a:gd name="T75" fmla="*/ 87 h 87"/>
                  <a:gd name="T76" fmla="*/ 17 w 70"/>
                  <a:gd name="T77" fmla="*/ 87 h 87"/>
                  <a:gd name="T78" fmla="*/ 14 w 70"/>
                  <a:gd name="T79" fmla="*/ 86 h 87"/>
                  <a:gd name="T80" fmla="*/ 11 w 70"/>
                  <a:gd name="T81" fmla="*/ 86 h 87"/>
                  <a:gd name="T82" fmla="*/ 9 w 70"/>
                  <a:gd name="T83" fmla="*/ 85 h 87"/>
                  <a:gd name="T84" fmla="*/ 7 w 70"/>
                  <a:gd name="T85" fmla="*/ 83 h 87"/>
                  <a:gd name="T86" fmla="*/ 5 w 70"/>
                  <a:gd name="T87" fmla="*/ 82 h 87"/>
                  <a:gd name="T88" fmla="*/ 4 w 70"/>
                  <a:gd name="T89" fmla="*/ 79 h 87"/>
                  <a:gd name="T90" fmla="*/ 2 w 70"/>
                  <a:gd name="T91" fmla="*/ 77 h 87"/>
                  <a:gd name="T92" fmla="*/ 1 w 70"/>
                  <a:gd name="T93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" h="87">
                    <a:moveTo>
                      <a:pt x="1" y="73"/>
                    </a:moveTo>
                    <a:lnTo>
                      <a:pt x="0" y="66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4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9" y="18"/>
                    </a:lnTo>
                    <a:lnTo>
                      <a:pt x="27" y="12"/>
                    </a:lnTo>
                    <a:lnTo>
                      <a:pt x="33" y="7"/>
                    </a:lnTo>
                    <a:lnTo>
                      <a:pt x="40" y="3"/>
                    </a:lnTo>
                    <a:lnTo>
                      <a:pt x="47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1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8" y="10"/>
                    </a:lnTo>
                    <a:lnTo>
                      <a:pt x="69" y="12"/>
                    </a:lnTo>
                    <a:lnTo>
                      <a:pt x="70" y="16"/>
                    </a:lnTo>
                    <a:lnTo>
                      <a:pt x="70" y="19"/>
                    </a:lnTo>
                    <a:lnTo>
                      <a:pt x="70" y="28"/>
                    </a:lnTo>
                    <a:lnTo>
                      <a:pt x="68" y="35"/>
                    </a:lnTo>
                    <a:lnTo>
                      <a:pt x="66" y="43"/>
                    </a:lnTo>
                    <a:lnTo>
                      <a:pt x="64" y="49"/>
                    </a:lnTo>
                    <a:lnTo>
                      <a:pt x="62" y="53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3" y="74"/>
                    </a:lnTo>
                    <a:lnTo>
                      <a:pt x="37" y="80"/>
                    </a:lnTo>
                    <a:lnTo>
                      <a:pt x="30" y="84"/>
                    </a:lnTo>
                    <a:lnTo>
                      <a:pt x="27" y="85"/>
                    </a:lnTo>
                    <a:lnTo>
                      <a:pt x="24" y="86"/>
                    </a:lnTo>
                    <a:lnTo>
                      <a:pt x="20" y="87"/>
                    </a:lnTo>
                    <a:lnTo>
                      <a:pt x="17" y="87"/>
                    </a:lnTo>
                    <a:lnTo>
                      <a:pt x="14" y="86"/>
                    </a:lnTo>
                    <a:lnTo>
                      <a:pt x="11" y="86"/>
                    </a:lnTo>
                    <a:lnTo>
                      <a:pt x="9" y="85"/>
                    </a:lnTo>
                    <a:lnTo>
                      <a:pt x="7" y="83"/>
                    </a:lnTo>
                    <a:lnTo>
                      <a:pt x="5" y="82"/>
                    </a:lnTo>
                    <a:lnTo>
                      <a:pt x="4" y="79"/>
                    </a:lnTo>
                    <a:lnTo>
                      <a:pt x="2" y="77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28" name="Freeform 8"/>
              <p:cNvSpPr>
                <a:spLocks/>
              </p:cNvSpPr>
              <p:nvPr userDrawn="1"/>
            </p:nvSpPr>
            <p:spPr bwMode="auto">
              <a:xfrm>
                <a:off x="3230" y="79"/>
                <a:ext cx="73" cy="88"/>
              </a:xfrm>
              <a:custGeom>
                <a:avLst/>
                <a:gdLst>
                  <a:gd name="T0" fmla="*/ 2 w 73"/>
                  <a:gd name="T1" fmla="*/ 76 h 88"/>
                  <a:gd name="T2" fmla="*/ 1 w 73"/>
                  <a:gd name="T3" fmla="*/ 72 h 88"/>
                  <a:gd name="T4" fmla="*/ 0 w 73"/>
                  <a:gd name="T5" fmla="*/ 68 h 88"/>
                  <a:gd name="T6" fmla="*/ 0 w 73"/>
                  <a:gd name="T7" fmla="*/ 64 h 88"/>
                  <a:gd name="T8" fmla="*/ 1 w 73"/>
                  <a:gd name="T9" fmla="*/ 61 h 88"/>
                  <a:gd name="T10" fmla="*/ 2 w 73"/>
                  <a:gd name="T11" fmla="*/ 53 h 88"/>
                  <a:gd name="T12" fmla="*/ 5 w 73"/>
                  <a:gd name="T13" fmla="*/ 45 h 88"/>
                  <a:gd name="T14" fmla="*/ 7 w 73"/>
                  <a:gd name="T15" fmla="*/ 40 h 88"/>
                  <a:gd name="T16" fmla="*/ 9 w 73"/>
                  <a:gd name="T17" fmla="*/ 36 h 88"/>
                  <a:gd name="T18" fmla="*/ 11 w 73"/>
                  <a:gd name="T19" fmla="*/ 32 h 88"/>
                  <a:gd name="T20" fmla="*/ 14 w 73"/>
                  <a:gd name="T21" fmla="*/ 28 h 88"/>
                  <a:gd name="T22" fmla="*/ 20 w 73"/>
                  <a:gd name="T23" fmla="*/ 21 h 88"/>
                  <a:gd name="T24" fmla="*/ 27 w 73"/>
                  <a:gd name="T25" fmla="*/ 13 h 88"/>
                  <a:gd name="T26" fmla="*/ 34 w 73"/>
                  <a:gd name="T27" fmla="*/ 7 h 88"/>
                  <a:gd name="T28" fmla="*/ 41 w 73"/>
                  <a:gd name="T29" fmla="*/ 3 h 88"/>
                  <a:gd name="T30" fmla="*/ 49 w 73"/>
                  <a:gd name="T31" fmla="*/ 1 h 88"/>
                  <a:gd name="T32" fmla="*/ 55 w 73"/>
                  <a:gd name="T33" fmla="*/ 0 h 88"/>
                  <a:gd name="T34" fmla="*/ 60 w 73"/>
                  <a:gd name="T35" fmla="*/ 1 h 88"/>
                  <a:gd name="T36" fmla="*/ 63 w 73"/>
                  <a:gd name="T37" fmla="*/ 2 h 88"/>
                  <a:gd name="T38" fmla="*/ 65 w 73"/>
                  <a:gd name="T39" fmla="*/ 3 h 88"/>
                  <a:gd name="T40" fmla="*/ 67 w 73"/>
                  <a:gd name="T41" fmla="*/ 5 h 88"/>
                  <a:gd name="T42" fmla="*/ 69 w 73"/>
                  <a:gd name="T43" fmla="*/ 7 h 88"/>
                  <a:gd name="T44" fmla="*/ 70 w 73"/>
                  <a:gd name="T45" fmla="*/ 10 h 88"/>
                  <a:gd name="T46" fmla="*/ 71 w 73"/>
                  <a:gd name="T47" fmla="*/ 12 h 88"/>
                  <a:gd name="T48" fmla="*/ 72 w 73"/>
                  <a:gd name="T49" fmla="*/ 17 h 88"/>
                  <a:gd name="T50" fmla="*/ 73 w 73"/>
                  <a:gd name="T51" fmla="*/ 20 h 88"/>
                  <a:gd name="T52" fmla="*/ 73 w 73"/>
                  <a:gd name="T53" fmla="*/ 24 h 88"/>
                  <a:gd name="T54" fmla="*/ 72 w 73"/>
                  <a:gd name="T55" fmla="*/ 28 h 88"/>
                  <a:gd name="T56" fmla="*/ 71 w 73"/>
                  <a:gd name="T57" fmla="*/ 36 h 88"/>
                  <a:gd name="T58" fmla="*/ 68 w 73"/>
                  <a:gd name="T59" fmla="*/ 45 h 88"/>
                  <a:gd name="T60" fmla="*/ 64 w 73"/>
                  <a:gd name="T61" fmla="*/ 53 h 88"/>
                  <a:gd name="T62" fmla="*/ 59 w 73"/>
                  <a:gd name="T63" fmla="*/ 61 h 88"/>
                  <a:gd name="T64" fmla="*/ 53 w 73"/>
                  <a:gd name="T65" fmla="*/ 68 h 88"/>
                  <a:gd name="T66" fmla="*/ 45 w 73"/>
                  <a:gd name="T67" fmla="*/ 76 h 88"/>
                  <a:gd name="T68" fmla="*/ 38 w 73"/>
                  <a:gd name="T69" fmla="*/ 81 h 88"/>
                  <a:gd name="T70" fmla="*/ 31 w 73"/>
                  <a:gd name="T71" fmla="*/ 85 h 88"/>
                  <a:gd name="T72" fmla="*/ 25 w 73"/>
                  <a:gd name="T73" fmla="*/ 88 h 88"/>
                  <a:gd name="T74" fmla="*/ 18 w 73"/>
                  <a:gd name="T75" fmla="*/ 88 h 88"/>
                  <a:gd name="T76" fmla="*/ 12 w 73"/>
                  <a:gd name="T77" fmla="*/ 87 h 88"/>
                  <a:gd name="T78" fmla="*/ 10 w 73"/>
                  <a:gd name="T79" fmla="*/ 86 h 88"/>
                  <a:gd name="T80" fmla="*/ 8 w 73"/>
                  <a:gd name="T81" fmla="*/ 85 h 88"/>
                  <a:gd name="T82" fmla="*/ 6 w 73"/>
                  <a:gd name="T83" fmla="*/ 83 h 88"/>
                  <a:gd name="T84" fmla="*/ 4 w 73"/>
                  <a:gd name="T85" fmla="*/ 81 h 88"/>
                  <a:gd name="T86" fmla="*/ 3 w 73"/>
                  <a:gd name="T87" fmla="*/ 79 h 88"/>
                  <a:gd name="T88" fmla="*/ 2 w 73"/>
                  <a:gd name="T89" fmla="*/ 7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88">
                    <a:moveTo>
                      <a:pt x="2" y="76"/>
                    </a:moveTo>
                    <a:lnTo>
                      <a:pt x="1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1" y="61"/>
                    </a:lnTo>
                    <a:lnTo>
                      <a:pt x="2" y="53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0" y="21"/>
                    </a:lnTo>
                    <a:lnTo>
                      <a:pt x="27" y="13"/>
                    </a:lnTo>
                    <a:lnTo>
                      <a:pt x="34" y="7"/>
                    </a:lnTo>
                    <a:lnTo>
                      <a:pt x="41" y="3"/>
                    </a:lnTo>
                    <a:lnTo>
                      <a:pt x="49" y="1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2" y="17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2" y="28"/>
                    </a:lnTo>
                    <a:lnTo>
                      <a:pt x="71" y="36"/>
                    </a:lnTo>
                    <a:lnTo>
                      <a:pt x="68" y="45"/>
                    </a:lnTo>
                    <a:lnTo>
                      <a:pt x="64" y="53"/>
                    </a:lnTo>
                    <a:lnTo>
                      <a:pt x="59" y="61"/>
                    </a:lnTo>
                    <a:lnTo>
                      <a:pt x="53" y="68"/>
                    </a:lnTo>
                    <a:lnTo>
                      <a:pt x="45" y="76"/>
                    </a:lnTo>
                    <a:lnTo>
                      <a:pt x="38" y="81"/>
                    </a:lnTo>
                    <a:lnTo>
                      <a:pt x="31" y="85"/>
                    </a:lnTo>
                    <a:lnTo>
                      <a:pt x="25" y="88"/>
                    </a:lnTo>
                    <a:lnTo>
                      <a:pt x="18" y="88"/>
                    </a:lnTo>
                    <a:lnTo>
                      <a:pt x="12" y="87"/>
                    </a:lnTo>
                    <a:lnTo>
                      <a:pt x="10" y="86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29" name="Freeform 9"/>
              <p:cNvSpPr>
                <a:spLocks/>
              </p:cNvSpPr>
              <p:nvPr userDrawn="1"/>
            </p:nvSpPr>
            <p:spPr bwMode="auto">
              <a:xfrm>
                <a:off x="3315" y="3"/>
                <a:ext cx="76" cy="89"/>
              </a:xfrm>
              <a:custGeom>
                <a:avLst/>
                <a:gdLst>
                  <a:gd name="T0" fmla="*/ 1 w 76"/>
                  <a:gd name="T1" fmla="*/ 76 h 89"/>
                  <a:gd name="T2" fmla="*/ 0 w 76"/>
                  <a:gd name="T3" fmla="*/ 73 h 89"/>
                  <a:gd name="T4" fmla="*/ 0 w 76"/>
                  <a:gd name="T5" fmla="*/ 70 h 89"/>
                  <a:gd name="T6" fmla="*/ 0 w 76"/>
                  <a:gd name="T7" fmla="*/ 66 h 89"/>
                  <a:gd name="T8" fmla="*/ 0 w 76"/>
                  <a:gd name="T9" fmla="*/ 61 h 89"/>
                  <a:gd name="T10" fmla="*/ 2 w 76"/>
                  <a:gd name="T11" fmla="*/ 53 h 89"/>
                  <a:gd name="T12" fmla="*/ 5 w 76"/>
                  <a:gd name="T13" fmla="*/ 45 h 89"/>
                  <a:gd name="T14" fmla="*/ 8 w 76"/>
                  <a:gd name="T15" fmla="*/ 36 h 89"/>
                  <a:gd name="T16" fmla="*/ 13 w 76"/>
                  <a:gd name="T17" fmla="*/ 28 h 89"/>
                  <a:gd name="T18" fmla="*/ 20 w 76"/>
                  <a:gd name="T19" fmla="*/ 21 h 89"/>
                  <a:gd name="T20" fmla="*/ 24 w 76"/>
                  <a:gd name="T21" fmla="*/ 17 h 89"/>
                  <a:gd name="T22" fmla="*/ 27 w 76"/>
                  <a:gd name="T23" fmla="*/ 14 h 89"/>
                  <a:gd name="T24" fmla="*/ 34 w 76"/>
                  <a:gd name="T25" fmla="*/ 7 h 89"/>
                  <a:gd name="T26" fmla="*/ 38 w 76"/>
                  <a:gd name="T27" fmla="*/ 5 h 89"/>
                  <a:gd name="T28" fmla="*/ 41 w 76"/>
                  <a:gd name="T29" fmla="*/ 3 h 89"/>
                  <a:gd name="T30" fmla="*/ 49 w 76"/>
                  <a:gd name="T31" fmla="*/ 1 h 89"/>
                  <a:gd name="T32" fmla="*/ 53 w 76"/>
                  <a:gd name="T33" fmla="*/ 0 h 89"/>
                  <a:gd name="T34" fmla="*/ 56 w 76"/>
                  <a:gd name="T35" fmla="*/ 0 h 89"/>
                  <a:gd name="T36" fmla="*/ 62 w 76"/>
                  <a:gd name="T37" fmla="*/ 0 h 89"/>
                  <a:gd name="T38" fmla="*/ 64 w 76"/>
                  <a:gd name="T39" fmla="*/ 1 h 89"/>
                  <a:gd name="T40" fmla="*/ 66 w 76"/>
                  <a:gd name="T41" fmla="*/ 2 h 89"/>
                  <a:gd name="T42" fmla="*/ 69 w 76"/>
                  <a:gd name="T43" fmla="*/ 4 h 89"/>
                  <a:gd name="T44" fmla="*/ 70 w 76"/>
                  <a:gd name="T45" fmla="*/ 6 h 89"/>
                  <a:gd name="T46" fmla="*/ 73 w 76"/>
                  <a:gd name="T47" fmla="*/ 9 h 89"/>
                  <a:gd name="T48" fmla="*/ 74 w 76"/>
                  <a:gd name="T49" fmla="*/ 12 h 89"/>
                  <a:gd name="T50" fmla="*/ 75 w 76"/>
                  <a:gd name="T51" fmla="*/ 14 h 89"/>
                  <a:gd name="T52" fmla="*/ 75 w 76"/>
                  <a:gd name="T53" fmla="*/ 16 h 89"/>
                  <a:gd name="T54" fmla="*/ 75 w 76"/>
                  <a:gd name="T55" fmla="*/ 19 h 89"/>
                  <a:gd name="T56" fmla="*/ 76 w 76"/>
                  <a:gd name="T57" fmla="*/ 23 h 89"/>
                  <a:gd name="T58" fmla="*/ 75 w 76"/>
                  <a:gd name="T59" fmla="*/ 27 h 89"/>
                  <a:gd name="T60" fmla="*/ 74 w 76"/>
                  <a:gd name="T61" fmla="*/ 35 h 89"/>
                  <a:gd name="T62" fmla="*/ 70 w 76"/>
                  <a:gd name="T63" fmla="*/ 44 h 89"/>
                  <a:gd name="T64" fmla="*/ 66 w 76"/>
                  <a:gd name="T65" fmla="*/ 52 h 89"/>
                  <a:gd name="T66" fmla="*/ 61 w 76"/>
                  <a:gd name="T67" fmla="*/ 60 h 89"/>
                  <a:gd name="T68" fmla="*/ 58 w 76"/>
                  <a:gd name="T69" fmla="*/ 65 h 89"/>
                  <a:gd name="T70" fmla="*/ 55 w 76"/>
                  <a:gd name="T71" fmla="*/ 69 h 89"/>
                  <a:gd name="T72" fmla="*/ 48 w 76"/>
                  <a:gd name="T73" fmla="*/ 76 h 89"/>
                  <a:gd name="T74" fmla="*/ 43 w 76"/>
                  <a:gd name="T75" fmla="*/ 79 h 89"/>
                  <a:gd name="T76" fmla="*/ 40 w 76"/>
                  <a:gd name="T77" fmla="*/ 81 h 89"/>
                  <a:gd name="T78" fmla="*/ 36 w 76"/>
                  <a:gd name="T79" fmla="*/ 84 h 89"/>
                  <a:gd name="T80" fmla="*/ 32 w 76"/>
                  <a:gd name="T81" fmla="*/ 85 h 89"/>
                  <a:gd name="T82" fmla="*/ 26 w 76"/>
                  <a:gd name="T83" fmla="*/ 88 h 89"/>
                  <a:gd name="T84" fmla="*/ 19 w 76"/>
                  <a:gd name="T85" fmla="*/ 89 h 89"/>
                  <a:gd name="T86" fmla="*/ 13 w 76"/>
                  <a:gd name="T87" fmla="*/ 88 h 89"/>
                  <a:gd name="T88" fmla="*/ 10 w 76"/>
                  <a:gd name="T89" fmla="*/ 87 h 89"/>
                  <a:gd name="T90" fmla="*/ 8 w 76"/>
                  <a:gd name="T91" fmla="*/ 86 h 89"/>
                  <a:gd name="T92" fmla="*/ 6 w 76"/>
                  <a:gd name="T93" fmla="*/ 84 h 89"/>
                  <a:gd name="T94" fmla="*/ 4 w 76"/>
                  <a:gd name="T95" fmla="*/ 82 h 89"/>
                  <a:gd name="T96" fmla="*/ 2 w 76"/>
                  <a:gd name="T97" fmla="*/ 79 h 89"/>
                  <a:gd name="T98" fmla="*/ 1 w 76"/>
                  <a:gd name="T99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6" h="89">
                    <a:moveTo>
                      <a:pt x="1" y="76"/>
                    </a:moveTo>
                    <a:lnTo>
                      <a:pt x="0" y="73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2" y="53"/>
                    </a:lnTo>
                    <a:lnTo>
                      <a:pt x="5" y="45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7" y="14"/>
                    </a:lnTo>
                    <a:lnTo>
                      <a:pt x="34" y="7"/>
                    </a:lnTo>
                    <a:lnTo>
                      <a:pt x="38" y="5"/>
                    </a:lnTo>
                    <a:lnTo>
                      <a:pt x="41" y="3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4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0" y="6"/>
                    </a:lnTo>
                    <a:lnTo>
                      <a:pt x="73" y="9"/>
                    </a:lnTo>
                    <a:lnTo>
                      <a:pt x="74" y="12"/>
                    </a:lnTo>
                    <a:lnTo>
                      <a:pt x="75" y="14"/>
                    </a:lnTo>
                    <a:lnTo>
                      <a:pt x="75" y="16"/>
                    </a:lnTo>
                    <a:lnTo>
                      <a:pt x="75" y="19"/>
                    </a:lnTo>
                    <a:lnTo>
                      <a:pt x="76" y="23"/>
                    </a:lnTo>
                    <a:lnTo>
                      <a:pt x="75" y="27"/>
                    </a:lnTo>
                    <a:lnTo>
                      <a:pt x="74" y="35"/>
                    </a:lnTo>
                    <a:lnTo>
                      <a:pt x="70" y="44"/>
                    </a:lnTo>
                    <a:lnTo>
                      <a:pt x="66" y="52"/>
                    </a:lnTo>
                    <a:lnTo>
                      <a:pt x="61" y="60"/>
                    </a:lnTo>
                    <a:lnTo>
                      <a:pt x="58" y="65"/>
                    </a:lnTo>
                    <a:lnTo>
                      <a:pt x="55" y="69"/>
                    </a:lnTo>
                    <a:lnTo>
                      <a:pt x="48" y="76"/>
                    </a:lnTo>
                    <a:lnTo>
                      <a:pt x="43" y="79"/>
                    </a:lnTo>
                    <a:lnTo>
                      <a:pt x="40" y="81"/>
                    </a:lnTo>
                    <a:lnTo>
                      <a:pt x="36" y="84"/>
                    </a:lnTo>
                    <a:lnTo>
                      <a:pt x="32" y="85"/>
                    </a:lnTo>
                    <a:lnTo>
                      <a:pt x="26" y="88"/>
                    </a:lnTo>
                    <a:lnTo>
                      <a:pt x="19" y="89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8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2" y="79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0" name="Freeform 10"/>
              <p:cNvSpPr>
                <a:spLocks/>
              </p:cNvSpPr>
              <p:nvPr userDrawn="1"/>
            </p:nvSpPr>
            <p:spPr bwMode="auto">
              <a:xfrm>
                <a:off x="3008" y="372"/>
                <a:ext cx="67" cy="87"/>
              </a:xfrm>
              <a:custGeom>
                <a:avLst/>
                <a:gdLst>
                  <a:gd name="T0" fmla="*/ 1 w 67"/>
                  <a:gd name="T1" fmla="*/ 71 h 87"/>
                  <a:gd name="T2" fmla="*/ 0 w 67"/>
                  <a:gd name="T3" fmla="*/ 64 h 87"/>
                  <a:gd name="T4" fmla="*/ 1 w 67"/>
                  <a:gd name="T5" fmla="*/ 57 h 87"/>
                  <a:gd name="T6" fmla="*/ 1 w 67"/>
                  <a:gd name="T7" fmla="*/ 53 h 87"/>
                  <a:gd name="T8" fmla="*/ 2 w 67"/>
                  <a:gd name="T9" fmla="*/ 49 h 87"/>
                  <a:gd name="T10" fmla="*/ 5 w 67"/>
                  <a:gd name="T11" fmla="*/ 40 h 87"/>
                  <a:gd name="T12" fmla="*/ 7 w 67"/>
                  <a:gd name="T13" fmla="*/ 36 h 87"/>
                  <a:gd name="T14" fmla="*/ 9 w 67"/>
                  <a:gd name="T15" fmla="*/ 32 h 87"/>
                  <a:gd name="T16" fmla="*/ 14 w 67"/>
                  <a:gd name="T17" fmla="*/ 25 h 87"/>
                  <a:gd name="T18" fmla="*/ 19 w 67"/>
                  <a:gd name="T19" fmla="*/ 17 h 87"/>
                  <a:gd name="T20" fmla="*/ 25 w 67"/>
                  <a:gd name="T21" fmla="*/ 11 h 87"/>
                  <a:gd name="T22" fmla="*/ 33 w 67"/>
                  <a:gd name="T23" fmla="*/ 6 h 87"/>
                  <a:gd name="T24" fmla="*/ 39 w 67"/>
                  <a:gd name="T25" fmla="*/ 2 h 87"/>
                  <a:gd name="T26" fmla="*/ 42 w 67"/>
                  <a:gd name="T27" fmla="*/ 1 h 87"/>
                  <a:gd name="T28" fmla="*/ 45 w 67"/>
                  <a:gd name="T29" fmla="*/ 0 h 87"/>
                  <a:gd name="T30" fmla="*/ 48 w 67"/>
                  <a:gd name="T31" fmla="*/ 0 h 87"/>
                  <a:gd name="T32" fmla="*/ 51 w 67"/>
                  <a:gd name="T33" fmla="*/ 0 h 87"/>
                  <a:gd name="T34" fmla="*/ 54 w 67"/>
                  <a:gd name="T35" fmla="*/ 1 h 87"/>
                  <a:gd name="T36" fmla="*/ 57 w 67"/>
                  <a:gd name="T37" fmla="*/ 1 h 87"/>
                  <a:gd name="T38" fmla="*/ 59 w 67"/>
                  <a:gd name="T39" fmla="*/ 3 h 87"/>
                  <a:gd name="T40" fmla="*/ 61 w 67"/>
                  <a:gd name="T41" fmla="*/ 4 h 87"/>
                  <a:gd name="T42" fmla="*/ 64 w 67"/>
                  <a:gd name="T43" fmla="*/ 8 h 87"/>
                  <a:gd name="T44" fmla="*/ 66 w 67"/>
                  <a:gd name="T45" fmla="*/ 11 h 87"/>
                  <a:gd name="T46" fmla="*/ 66 w 67"/>
                  <a:gd name="T47" fmla="*/ 14 h 87"/>
                  <a:gd name="T48" fmla="*/ 67 w 67"/>
                  <a:gd name="T49" fmla="*/ 17 h 87"/>
                  <a:gd name="T50" fmla="*/ 67 w 67"/>
                  <a:gd name="T51" fmla="*/ 22 h 87"/>
                  <a:gd name="T52" fmla="*/ 67 w 67"/>
                  <a:gd name="T53" fmla="*/ 26 h 87"/>
                  <a:gd name="T54" fmla="*/ 67 w 67"/>
                  <a:gd name="T55" fmla="*/ 30 h 87"/>
                  <a:gd name="T56" fmla="*/ 66 w 67"/>
                  <a:gd name="T57" fmla="*/ 33 h 87"/>
                  <a:gd name="T58" fmla="*/ 65 w 67"/>
                  <a:gd name="T59" fmla="*/ 37 h 87"/>
                  <a:gd name="T60" fmla="*/ 62 w 67"/>
                  <a:gd name="T61" fmla="*/ 47 h 87"/>
                  <a:gd name="T62" fmla="*/ 59 w 67"/>
                  <a:gd name="T63" fmla="*/ 54 h 87"/>
                  <a:gd name="T64" fmla="*/ 54 w 67"/>
                  <a:gd name="T65" fmla="*/ 62 h 87"/>
                  <a:gd name="T66" fmla="*/ 47 w 67"/>
                  <a:gd name="T67" fmla="*/ 69 h 87"/>
                  <a:gd name="T68" fmla="*/ 41 w 67"/>
                  <a:gd name="T69" fmla="*/ 76 h 87"/>
                  <a:gd name="T70" fmla="*/ 34 w 67"/>
                  <a:gd name="T71" fmla="*/ 81 h 87"/>
                  <a:gd name="T72" fmla="*/ 31 w 67"/>
                  <a:gd name="T73" fmla="*/ 83 h 87"/>
                  <a:gd name="T74" fmla="*/ 28 w 67"/>
                  <a:gd name="T75" fmla="*/ 85 h 87"/>
                  <a:gd name="T76" fmla="*/ 24 w 67"/>
                  <a:gd name="T77" fmla="*/ 86 h 87"/>
                  <a:gd name="T78" fmla="*/ 21 w 67"/>
                  <a:gd name="T79" fmla="*/ 86 h 87"/>
                  <a:gd name="T80" fmla="*/ 18 w 67"/>
                  <a:gd name="T81" fmla="*/ 87 h 87"/>
                  <a:gd name="T82" fmla="*/ 15 w 67"/>
                  <a:gd name="T83" fmla="*/ 87 h 87"/>
                  <a:gd name="T84" fmla="*/ 10 w 67"/>
                  <a:gd name="T85" fmla="*/ 85 h 87"/>
                  <a:gd name="T86" fmla="*/ 6 w 67"/>
                  <a:gd name="T87" fmla="*/ 82 h 87"/>
                  <a:gd name="T88" fmla="*/ 3 w 67"/>
                  <a:gd name="T89" fmla="*/ 78 h 87"/>
                  <a:gd name="T90" fmla="*/ 2 w 67"/>
                  <a:gd name="T91" fmla="*/ 75 h 87"/>
                  <a:gd name="T92" fmla="*/ 1 w 67"/>
                  <a:gd name="T93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87">
                    <a:moveTo>
                      <a:pt x="1" y="71"/>
                    </a:moveTo>
                    <a:lnTo>
                      <a:pt x="0" y="64"/>
                    </a:lnTo>
                    <a:lnTo>
                      <a:pt x="1" y="57"/>
                    </a:lnTo>
                    <a:lnTo>
                      <a:pt x="1" y="53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19" y="17"/>
                    </a:lnTo>
                    <a:lnTo>
                      <a:pt x="25" y="11"/>
                    </a:lnTo>
                    <a:lnTo>
                      <a:pt x="33" y="6"/>
                    </a:lnTo>
                    <a:lnTo>
                      <a:pt x="39" y="2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7" y="1"/>
                    </a:lnTo>
                    <a:lnTo>
                      <a:pt x="59" y="3"/>
                    </a:lnTo>
                    <a:lnTo>
                      <a:pt x="61" y="4"/>
                    </a:lnTo>
                    <a:lnTo>
                      <a:pt x="64" y="8"/>
                    </a:lnTo>
                    <a:lnTo>
                      <a:pt x="66" y="11"/>
                    </a:lnTo>
                    <a:lnTo>
                      <a:pt x="66" y="14"/>
                    </a:lnTo>
                    <a:lnTo>
                      <a:pt x="67" y="17"/>
                    </a:lnTo>
                    <a:lnTo>
                      <a:pt x="67" y="22"/>
                    </a:lnTo>
                    <a:lnTo>
                      <a:pt x="67" y="26"/>
                    </a:lnTo>
                    <a:lnTo>
                      <a:pt x="67" y="30"/>
                    </a:lnTo>
                    <a:lnTo>
                      <a:pt x="66" y="33"/>
                    </a:lnTo>
                    <a:lnTo>
                      <a:pt x="65" y="37"/>
                    </a:lnTo>
                    <a:lnTo>
                      <a:pt x="62" y="47"/>
                    </a:lnTo>
                    <a:lnTo>
                      <a:pt x="59" y="54"/>
                    </a:lnTo>
                    <a:lnTo>
                      <a:pt x="54" y="62"/>
                    </a:lnTo>
                    <a:lnTo>
                      <a:pt x="47" y="69"/>
                    </a:lnTo>
                    <a:lnTo>
                      <a:pt x="41" y="76"/>
                    </a:lnTo>
                    <a:lnTo>
                      <a:pt x="34" y="81"/>
                    </a:lnTo>
                    <a:lnTo>
                      <a:pt x="31" y="83"/>
                    </a:lnTo>
                    <a:lnTo>
                      <a:pt x="28" y="85"/>
                    </a:lnTo>
                    <a:lnTo>
                      <a:pt x="24" y="86"/>
                    </a:lnTo>
                    <a:lnTo>
                      <a:pt x="21" y="86"/>
                    </a:lnTo>
                    <a:lnTo>
                      <a:pt x="18" y="87"/>
                    </a:lnTo>
                    <a:lnTo>
                      <a:pt x="15" y="87"/>
                    </a:lnTo>
                    <a:lnTo>
                      <a:pt x="10" y="85"/>
                    </a:lnTo>
                    <a:lnTo>
                      <a:pt x="6" y="82"/>
                    </a:lnTo>
                    <a:lnTo>
                      <a:pt x="3" y="78"/>
                    </a:lnTo>
                    <a:lnTo>
                      <a:pt x="2" y="75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1" name="Freeform 11"/>
              <p:cNvSpPr>
                <a:spLocks/>
              </p:cNvSpPr>
              <p:nvPr userDrawn="1"/>
            </p:nvSpPr>
            <p:spPr bwMode="auto">
              <a:xfrm>
                <a:off x="3086" y="301"/>
                <a:ext cx="71" cy="88"/>
              </a:xfrm>
              <a:custGeom>
                <a:avLst/>
                <a:gdLst>
                  <a:gd name="T0" fmla="*/ 1 w 71"/>
                  <a:gd name="T1" fmla="*/ 74 h 88"/>
                  <a:gd name="T2" fmla="*/ 0 w 71"/>
                  <a:gd name="T3" fmla="*/ 67 h 88"/>
                  <a:gd name="T4" fmla="*/ 1 w 71"/>
                  <a:gd name="T5" fmla="*/ 62 h 88"/>
                  <a:gd name="T6" fmla="*/ 1 w 71"/>
                  <a:gd name="T7" fmla="*/ 59 h 88"/>
                  <a:gd name="T8" fmla="*/ 2 w 71"/>
                  <a:gd name="T9" fmla="*/ 55 h 88"/>
                  <a:gd name="T10" fmla="*/ 4 w 71"/>
                  <a:gd name="T11" fmla="*/ 51 h 88"/>
                  <a:gd name="T12" fmla="*/ 6 w 71"/>
                  <a:gd name="T13" fmla="*/ 43 h 88"/>
                  <a:gd name="T14" fmla="*/ 10 w 71"/>
                  <a:gd name="T15" fmla="*/ 34 h 88"/>
                  <a:gd name="T16" fmla="*/ 15 w 71"/>
                  <a:gd name="T17" fmla="*/ 26 h 88"/>
                  <a:gd name="T18" fmla="*/ 21 w 71"/>
                  <a:gd name="T19" fmla="*/ 19 h 88"/>
                  <a:gd name="T20" fmla="*/ 27 w 71"/>
                  <a:gd name="T21" fmla="*/ 13 h 88"/>
                  <a:gd name="T22" fmla="*/ 31 w 71"/>
                  <a:gd name="T23" fmla="*/ 10 h 88"/>
                  <a:gd name="T24" fmla="*/ 35 w 71"/>
                  <a:gd name="T25" fmla="*/ 6 h 88"/>
                  <a:gd name="T26" fmla="*/ 38 w 71"/>
                  <a:gd name="T27" fmla="*/ 4 h 88"/>
                  <a:gd name="T28" fmla="*/ 41 w 71"/>
                  <a:gd name="T29" fmla="*/ 3 h 88"/>
                  <a:gd name="T30" fmla="*/ 48 w 71"/>
                  <a:gd name="T31" fmla="*/ 1 h 88"/>
                  <a:gd name="T32" fmla="*/ 51 w 71"/>
                  <a:gd name="T33" fmla="*/ 0 h 88"/>
                  <a:gd name="T34" fmla="*/ 53 w 71"/>
                  <a:gd name="T35" fmla="*/ 0 h 88"/>
                  <a:gd name="T36" fmla="*/ 56 w 71"/>
                  <a:gd name="T37" fmla="*/ 1 h 88"/>
                  <a:gd name="T38" fmla="*/ 60 w 71"/>
                  <a:gd name="T39" fmla="*/ 2 h 88"/>
                  <a:gd name="T40" fmla="*/ 62 w 71"/>
                  <a:gd name="T41" fmla="*/ 3 h 88"/>
                  <a:gd name="T42" fmla="*/ 64 w 71"/>
                  <a:gd name="T43" fmla="*/ 4 h 88"/>
                  <a:gd name="T44" fmla="*/ 66 w 71"/>
                  <a:gd name="T45" fmla="*/ 6 h 88"/>
                  <a:gd name="T46" fmla="*/ 67 w 71"/>
                  <a:gd name="T47" fmla="*/ 8 h 88"/>
                  <a:gd name="T48" fmla="*/ 69 w 71"/>
                  <a:gd name="T49" fmla="*/ 12 h 88"/>
                  <a:gd name="T50" fmla="*/ 70 w 71"/>
                  <a:gd name="T51" fmla="*/ 15 h 88"/>
                  <a:gd name="T52" fmla="*/ 70 w 71"/>
                  <a:gd name="T53" fmla="*/ 18 h 88"/>
                  <a:gd name="T54" fmla="*/ 71 w 71"/>
                  <a:gd name="T55" fmla="*/ 22 h 88"/>
                  <a:gd name="T56" fmla="*/ 71 w 71"/>
                  <a:gd name="T57" fmla="*/ 26 h 88"/>
                  <a:gd name="T58" fmla="*/ 70 w 71"/>
                  <a:gd name="T59" fmla="*/ 30 h 88"/>
                  <a:gd name="T60" fmla="*/ 70 w 71"/>
                  <a:gd name="T61" fmla="*/ 34 h 88"/>
                  <a:gd name="T62" fmla="*/ 69 w 71"/>
                  <a:gd name="T63" fmla="*/ 39 h 88"/>
                  <a:gd name="T64" fmla="*/ 66 w 71"/>
                  <a:gd name="T65" fmla="*/ 47 h 88"/>
                  <a:gd name="T66" fmla="*/ 62 w 71"/>
                  <a:gd name="T67" fmla="*/ 55 h 88"/>
                  <a:gd name="T68" fmla="*/ 56 w 71"/>
                  <a:gd name="T69" fmla="*/ 64 h 88"/>
                  <a:gd name="T70" fmla="*/ 50 w 71"/>
                  <a:gd name="T71" fmla="*/ 71 h 88"/>
                  <a:gd name="T72" fmla="*/ 44 w 71"/>
                  <a:gd name="T73" fmla="*/ 77 h 88"/>
                  <a:gd name="T74" fmla="*/ 40 w 71"/>
                  <a:gd name="T75" fmla="*/ 80 h 88"/>
                  <a:gd name="T76" fmla="*/ 37 w 71"/>
                  <a:gd name="T77" fmla="*/ 82 h 88"/>
                  <a:gd name="T78" fmla="*/ 29 w 71"/>
                  <a:gd name="T79" fmla="*/ 86 h 88"/>
                  <a:gd name="T80" fmla="*/ 23 w 71"/>
                  <a:gd name="T81" fmla="*/ 88 h 88"/>
                  <a:gd name="T82" fmla="*/ 20 w 71"/>
                  <a:gd name="T83" fmla="*/ 88 h 88"/>
                  <a:gd name="T84" fmla="*/ 17 w 71"/>
                  <a:gd name="T85" fmla="*/ 88 h 88"/>
                  <a:gd name="T86" fmla="*/ 15 w 71"/>
                  <a:gd name="T87" fmla="*/ 87 h 88"/>
                  <a:gd name="T88" fmla="*/ 12 w 71"/>
                  <a:gd name="T89" fmla="*/ 87 h 88"/>
                  <a:gd name="T90" fmla="*/ 10 w 71"/>
                  <a:gd name="T91" fmla="*/ 85 h 88"/>
                  <a:gd name="T92" fmla="*/ 8 w 71"/>
                  <a:gd name="T93" fmla="*/ 84 h 88"/>
                  <a:gd name="T94" fmla="*/ 6 w 71"/>
                  <a:gd name="T95" fmla="*/ 82 h 88"/>
                  <a:gd name="T96" fmla="*/ 5 w 71"/>
                  <a:gd name="T97" fmla="*/ 80 h 88"/>
                  <a:gd name="T98" fmla="*/ 2 w 71"/>
                  <a:gd name="T99" fmla="*/ 77 h 88"/>
                  <a:gd name="T100" fmla="*/ 1 w 71"/>
                  <a:gd name="T101" fmla="*/ 7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8">
                    <a:moveTo>
                      <a:pt x="1" y="74"/>
                    </a:moveTo>
                    <a:lnTo>
                      <a:pt x="0" y="67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2" y="55"/>
                    </a:lnTo>
                    <a:lnTo>
                      <a:pt x="4" y="51"/>
                    </a:lnTo>
                    <a:lnTo>
                      <a:pt x="6" y="43"/>
                    </a:lnTo>
                    <a:lnTo>
                      <a:pt x="10" y="34"/>
                    </a:lnTo>
                    <a:lnTo>
                      <a:pt x="15" y="26"/>
                    </a:lnTo>
                    <a:lnTo>
                      <a:pt x="21" y="19"/>
                    </a:lnTo>
                    <a:lnTo>
                      <a:pt x="27" y="13"/>
                    </a:lnTo>
                    <a:lnTo>
                      <a:pt x="31" y="10"/>
                    </a:lnTo>
                    <a:lnTo>
                      <a:pt x="35" y="6"/>
                    </a:lnTo>
                    <a:lnTo>
                      <a:pt x="38" y="4"/>
                    </a:lnTo>
                    <a:lnTo>
                      <a:pt x="41" y="3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2" y="3"/>
                    </a:lnTo>
                    <a:lnTo>
                      <a:pt x="64" y="4"/>
                    </a:lnTo>
                    <a:lnTo>
                      <a:pt x="66" y="6"/>
                    </a:lnTo>
                    <a:lnTo>
                      <a:pt x="67" y="8"/>
                    </a:lnTo>
                    <a:lnTo>
                      <a:pt x="69" y="12"/>
                    </a:lnTo>
                    <a:lnTo>
                      <a:pt x="70" y="15"/>
                    </a:lnTo>
                    <a:lnTo>
                      <a:pt x="70" y="18"/>
                    </a:lnTo>
                    <a:lnTo>
                      <a:pt x="71" y="22"/>
                    </a:lnTo>
                    <a:lnTo>
                      <a:pt x="71" y="26"/>
                    </a:lnTo>
                    <a:lnTo>
                      <a:pt x="70" y="30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6" y="47"/>
                    </a:lnTo>
                    <a:lnTo>
                      <a:pt x="62" y="55"/>
                    </a:lnTo>
                    <a:lnTo>
                      <a:pt x="56" y="64"/>
                    </a:lnTo>
                    <a:lnTo>
                      <a:pt x="50" y="71"/>
                    </a:lnTo>
                    <a:lnTo>
                      <a:pt x="44" y="77"/>
                    </a:lnTo>
                    <a:lnTo>
                      <a:pt x="40" y="80"/>
                    </a:lnTo>
                    <a:lnTo>
                      <a:pt x="37" y="82"/>
                    </a:lnTo>
                    <a:lnTo>
                      <a:pt x="29" y="86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5" y="87"/>
                    </a:lnTo>
                    <a:lnTo>
                      <a:pt x="12" y="87"/>
                    </a:lnTo>
                    <a:lnTo>
                      <a:pt x="10" y="85"/>
                    </a:lnTo>
                    <a:lnTo>
                      <a:pt x="8" y="84"/>
                    </a:lnTo>
                    <a:lnTo>
                      <a:pt x="6" y="82"/>
                    </a:lnTo>
                    <a:lnTo>
                      <a:pt x="5" y="80"/>
                    </a:lnTo>
                    <a:lnTo>
                      <a:pt x="2" y="77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2" name="Freeform 12"/>
              <p:cNvSpPr>
                <a:spLocks/>
              </p:cNvSpPr>
              <p:nvPr userDrawn="1"/>
            </p:nvSpPr>
            <p:spPr bwMode="auto">
              <a:xfrm>
                <a:off x="3168" y="230"/>
                <a:ext cx="73" cy="88"/>
              </a:xfrm>
              <a:custGeom>
                <a:avLst/>
                <a:gdLst>
                  <a:gd name="T0" fmla="*/ 1 w 73"/>
                  <a:gd name="T1" fmla="*/ 74 h 88"/>
                  <a:gd name="T2" fmla="*/ 0 w 73"/>
                  <a:gd name="T3" fmla="*/ 70 h 88"/>
                  <a:gd name="T4" fmla="*/ 0 w 73"/>
                  <a:gd name="T5" fmla="*/ 67 h 88"/>
                  <a:gd name="T6" fmla="*/ 0 w 73"/>
                  <a:gd name="T7" fmla="*/ 59 h 88"/>
                  <a:gd name="T8" fmla="*/ 1 w 73"/>
                  <a:gd name="T9" fmla="*/ 55 h 88"/>
                  <a:gd name="T10" fmla="*/ 3 w 73"/>
                  <a:gd name="T11" fmla="*/ 50 h 88"/>
                  <a:gd name="T12" fmla="*/ 6 w 73"/>
                  <a:gd name="T13" fmla="*/ 42 h 88"/>
                  <a:gd name="T14" fmla="*/ 8 w 73"/>
                  <a:gd name="T15" fmla="*/ 38 h 88"/>
                  <a:gd name="T16" fmla="*/ 10 w 73"/>
                  <a:gd name="T17" fmla="*/ 34 h 88"/>
                  <a:gd name="T18" fmla="*/ 15 w 73"/>
                  <a:gd name="T19" fmla="*/ 25 h 88"/>
                  <a:gd name="T20" fmla="*/ 20 w 73"/>
                  <a:gd name="T21" fmla="*/ 18 h 88"/>
                  <a:gd name="T22" fmla="*/ 27 w 73"/>
                  <a:gd name="T23" fmla="*/ 11 h 88"/>
                  <a:gd name="T24" fmla="*/ 35 w 73"/>
                  <a:gd name="T25" fmla="*/ 6 h 88"/>
                  <a:gd name="T26" fmla="*/ 42 w 73"/>
                  <a:gd name="T27" fmla="*/ 2 h 88"/>
                  <a:gd name="T28" fmla="*/ 48 w 73"/>
                  <a:gd name="T29" fmla="*/ 0 h 88"/>
                  <a:gd name="T30" fmla="*/ 51 w 73"/>
                  <a:gd name="T31" fmla="*/ 0 h 88"/>
                  <a:gd name="T32" fmla="*/ 54 w 73"/>
                  <a:gd name="T33" fmla="*/ 0 h 88"/>
                  <a:gd name="T34" fmla="*/ 58 w 73"/>
                  <a:gd name="T35" fmla="*/ 0 h 88"/>
                  <a:gd name="T36" fmla="*/ 61 w 73"/>
                  <a:gd name="T37" fmla="*/ 1 h 88"/>
                  <a:gd name="T38" fmla="*/ 63 w 73"/>
                  <a:gd name="T39" fmla="*/ 2 h 88"/>
                  <a:gd name="T40" fmla="*/ 65 w 73"/>
                  <a:gd name="T41" fmla="*/ 3 h 88"/>
                  <a:gd name="T42" fmla="*/ 67 w 73"/>
                  <a:gd name="T43" fmla="*/ 5 h 88"/>
                  <a:gd name="T44" fmla="*/ 69 w 73"/>
                  <a:gd name="T45" fmla="*/ 7 h 88"/>
                  <a:gd name="T46" fmla="*/ 71 w 73"/>
                  <a:gd name="T47" fmla="*/ 13 h 88"/>
                  <a:gd name="T48" fmla="*/ 73 w 73"/>
                  <a:gd name="T49" fmla="*/ 20 h 88"/>
                  <a:gd name="T50" fmla="*/ 73 w 73"/>
                  <a:gd name="T51" fmla="*/ 24 h 88"/>
                  <a:gd name="T52" fmla="*/ 72 w 73"/>
                  <a:gd name="T53" fmla="*/ 29 h 88"/>
                  <a:gd name="T54" fmla="*/ 71 w 73"/>
                  <a:gd name="T55" fmla="*/ 37 h 88"/>
                  <a:gd name="T56" fmla="*/ 68 w 73"/>
                  <a:gd name="T57" fmla="*/ 45 h 88"/>
                  <a:gd name="T58" fmla="*/ 64 w 73"/>
                  <a:gd name="T59" fmla="*/ 54 h 88"/>
                  <a:gd name="T60" fmla="*/ 59 w 73"/>
                  <a:gd name="T61" fmla="*/ 62 h 88"/>
                  <a:gd name="T62" fmla="*/ 55 w 73"/>
                  <a:gd name="T63" fmla="*/ 66 h 88"/>
                  <a:gd name="T64" fmla="*/ 52 w 73"/>
                  <a:gd name="T65" fmla="*/ 69 h 88"/>
                  <a:gd name="T66" fmla="*/ 49 w 73"/>
                  <a:gd name="T67" fmla="*/ 73 h 88"/>
                  <a:gd name="T68" fmla="*/ 45 w 73"/>
                  <a:gd name="T69" fmla="*/ 76 h 88"/>
                  <a:gd name="T70" fmla="*/ 38 w 73"/>
                  <a:gd name="T71" fmla="*/ 82 h 88"/>
                  <a:gd name="T72" fmla="*/ 31 w 73"/>
                  <a:gd name="T73" fmla="*/ 86 h 88"/>
                  <a:gd name="T74" fmla="*/ 27 w 73"/>
                  <a:gd name="T75" fmla="*/ 87 h 88"/>
                  <a:gd name="T76" fmla="*/ 24 w 73"/>
                  <a:gd name="T77" fmla="*/ 88 h 88"/>
                  <a:gd name="T78" fmla="*/ 21 w 73"/>
                  <a:gd name="T79" fmla="*/ 88 h 88"/>
                  <a:gd name="T80" fmla="*/ 18 w 73"/>
                  <a:gd name="T81" fmla="*/ 88 h 88"/>
                  <a:gd name="T82" fmla="*/ 15 w 73"/>
                  <a:gd name="T83" fmla="*/ 88 h 88"/>
                  <a:gd name="T84" fmla="*/ 12 w 73"/>
                  <a:gd name="T85" fmla="*/ 87 h 88"/>
                  <a:gd name="T86" fmla="*/ 10 w 73"/>
                  <a:gd name="T87" fmla="*/ 86 h 88"/>
                  <a:gd name="T88" fmla="*/ 8 w 73"/>
                  <a:gd name="T89" fmla="*/ 85 h 88"/>
                  <a:gd name="T90" fmla="*/ 6 w 73"/>
                  <a:gd name="T91" fmla="*/ 83 h 88"/>
                  <a:gd name="T92" fmla="*/ 4 w 73"/>
                  <a:gd name="T93" fmla="*/ 79 h 88"/>
                  <a:gd name="T94" fmla="*/ 1 w 73"/>
                  <a:gd name="T95" fmla="*/ 7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88">
                    <a:moveTo>
                      <a:pt x="1" y="74"/>
                    </a:moveTo>
                    <a:lnTo>
                      <a:pt x="0" y="7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3" y="50"/>
                    </a:lnTo>
                    <a:lnTo>
                      <a:pt x="6" y="42"/>
                    </a:lnTo>
                    <a:lnTo>
                      <a:pt x="8" y="38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20" y="18"/>
                    </a:lnTo>
                    <a:lnTo>
                      <a:pt x="27" y="11"/>
                    </a:lnTo>
                    <a:lnTo>
                      <a:pt x="35" y="6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1" y="13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2" y="29"/>
                    </a:lnTo>
                    <a:lnTo>
                      <a:pt x="71" y="37"/>
                    </a:lnTo>
                    <a:lnTo>
                      <a:pt x="68" y="45"/>
                    </a:lnTo>
                    <a:lnTo>
                      <a:pt x="64" y="54"/>
                    </a:lnTo>
                    <a:lnTo>
                      <a:pt x="59" y="62"/>
                    </a:lnTo>
                    <a:lnTo>
                      <a:pt x="55" y="66"/>
                    </a:lnTo>
                    <a:lnTo>
                      <a:pt x="52" y="69"/>
                    </a:lnTo>
                    <a:lnTo>
                      <a:pt x="49" y="73"/>
                    </a:lnTo>
                    <a:lnTo>
                      <a:pt x="45" y="76"/>
                    </a:lnTo>
                    <a:lnTo>
                      <a:pt x="38" y="82"/>
                    </a:lnTo>
                    <a:lnTo>
                      <a:pt x="31" y="86"/>
                    </a:lnTo>
                    <a:lnTo>
                      <a:pt x="27" y="87"/>
                    </a:lnTo>
                    <a:lnTo>
                      <a:pt x="24" y="88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5" y="88"/>
                    </a:lnTo>
                    <a:lnTo>
                      <a:pt x="12" y="87"/>
                    </a:lnTo>
                    <a:lnTo>
                      <a:pt x="10" y="86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4" y="79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3" name="Freeform 13"/>
              <p:cNvSpPr>
                <a:spLocks/>
              </p:cNvSpPr>
              <p:nvPr userDrawn="1"/>
            </p:nvSpPr>
            <p:spPr bwMode="auto">
              <a:xfrm>
                <a:off x="3253" y="155"/>
                <a:ext cx="74" cy="90"/>
              </a:xfrm>
              <a:custGeom>
                <a:avLst/>
                <a:gdLst>
                  <a:gd name="T0" fmla="*/ 1 w 74"/>
                  <a:gd name="T1" fmla="*/ 76 h 90"/>
                  <a:gd name="T2" fmla="*/ 0 w 74"/>
                  <a:gd name="T3" fmla="*/ 72 h 90"/>
                  <a:gd name="T4" fmla="*/ 0 w 74"/>
                  <a:gd name="T5" fmla="*/ 68 h 90"/>
                  <a:gd name="T6" fmla="*/ 0 w 74"/>
                  <a:gd name="T7" fmla="*/ 65 h 90"/>
                  <a:gd name="T8" fmla="*/ 0 w 74"/>
                  <a:gd name="T9" fmla="*/ 61 h 90"/>
                  <a:gd name="T10" fmla="*/ 2 w 74"/>
                  <a:gd name="T11" fmla="*/ 53 h 90"/>
                  <a:gd name="T12" fmla="*/ 5 w 74"/>
                  <a:gd name="T13" fmla="*/ 43 h 90"/>
                  <a:gd name="T14" fmla="*/ 9 w 74"/>
                  <a:gd name="T15" fmla="*/ 35 h 90"/>
                  <a:gd name="T16" fmla="*/ 14 w 74"/>
                  <a:gd name="T17" fmla="*/ 27 h 90"/>
                  <a:gd name="T18" fmla="*/ 19 w 74"/>
                  <a:gd name="T19" fmla="*/ 19 h 90"/>
                  <a:gd name="T20" fmla="*/ 27 w 74"/>
                  <a:gd name="T21" fmla="*/ 12 h 90"/>
                  <a:gd name="T22" fmla="*/ 31 w 74"/>
                  <a:gd name="T23" fmla="*/ 9 h 90"/>
                  <a:gd name="T24" fmla="*/ 34 w 74"/>
                  <a:gd name="T25" fmla="*/ 7 h 90"/>
                  <a:gd name="T26" fmla="*/ 41 w 74"/>
                  <a:gd name="T27" fmla="*/ 3 h 90"/>
                  <a:gd name="T28" fmla="*/ 48 w 74"/>
                  <a:gd name="T29" fmla="*/ 1 h 90"/>
                  <a:gd name="T30" fmla="*/ 55 w 74"/>
                  <a:gd name="T31" fmla="*/ 0 h 90"/>
                  <a:gd name="T32" fmla="*/ 61 w 74"/>
                  <a:gd name="T33" fmla="*/ 1 h 90"/>
                  <a:gd name="T34" fmla="*/ 64 w 74"/>
                  <a:gd name="T35" fmla="*/ 2 h 90"/>
                  <a:gd name="T36" fmla="*/ 66 w 74"/>
                  <a:gd name="T37" fmla="*/ 3 h 90"/>
                  <a:gd name="T38" fmla="*/ 68 w 74"/>
                  <a:gd name="T39" fmla="*/ 5 h 90"/>
                  <a:gd name="T40" fmla="*/ 70 w 74"/>
                  <a:gd name="T41" fmla="*/ 7 h 90"/>
                  <a:gd name="T42" fmla="*/ 71 w 74"/>
                  <a:gd name="T43" fmla="*/ 10 h 90"/>
                  <a:gd name="T44" fmla="*/ 72 w 74"/>
                  <a:gd name="T45" fmla="*/ 13 h 90"/>
                  <a:gd name="T46" fmla="*/ 73 w 74"/>
                  <a:gd name="T47" fmla="*/ 16 h 90"/>
                  <a:gd name="T48" fmla="*/ 74 w 74"/>
                  <a:gd name="T49" fmla="*/ 21 h 90"/>
                  <a:gd name="T50" fmla="*/ 74 w 74"/>
                  <a:gd name="T51" fmla="*/ 25 h 90"/>
                  <a:gd name="T52" fmla="*/ 74 w 74"/>
                  <a:gd name="T53" fmla="*/ 28 h 90"/>
                  <a:gd name="T54" fmla="*/ 72 w 74"/>
                  <a:gd name="T55" fmla="*/ 37 h 90"/>
                  <a:gd name="T56" fmla="*/ 69 w 74"/>
                  <a:gd name="T57" fmla="*/ 45 h 90"/>
                  <a:gd name="T58" fmla="*/ 65 w 74"/>
                  <a:gd name="T59" fmla="*/ 54 h 90"/>
                  <a:gd name="T60" fmla="*/ 60 w 74"/>
                  <a:gd name="T61" fmla="*/ 62 h 90"/>
                  <a:gd name="T62" fmla="*/ 54 w 74"/>
                  <a:gd name="T63" fmla="*/ 70 h 90"/>
                  <a:gd name="T64" fmla="*/ 50 w 74"/>
                  <a:gd name="T65" fmla="*/ 73 h 90"/>
                  <a:gd name="T66" fmla="*/ 46 w 74"/>
                  <a:gd name="T67" fmla="*/ 78 h 90"/>
                  <a:gd name="T68" fmla="*/ 42 w 74"/>
                  <a:gd name="T69" fmla="*/ 81 h 90"/>
                  <a:gd name="T70" fmla="*/ 39 w 74"/>
                  <a:gd name="T71" fmla="*/ 83 h 90"/>
                  <a:gd name="T72" fmla="*/ 32 w 74"/>
                  <a:gd name="T73" fmla="*/ 87 h 90"/>
                  <a:gd name="T74" fmla="*/ 24 w 74"/>
                  <a:gd name="T75" fmla="*/ 89 h 90"/>
                  <a:gd name="T76" fmla="*/ 21 w 74"/>
                  <a:gd name="T77" fmla="*/ 90 h 90"/>
                  <a:gd name="T78" fmla="*/ 18 w 74"/>
                  <a:gd name="T79" fmla="*/ 90 h 90"/>
                  <a:gd name="T80" fmla="*/ 15 w 74"/>
                  <a:gd name="T81" fmla="*/ 89 h 90"/>
                  <a:gd name="T82" fmla="*/ 12 w 74"/>
                  <a:gd name="T83" fmla="*/ 89 h 90"/>
                  <a:gd name="T84" fmla="*/ 10 w 74"/>
                  <a:gd name="T85" fmla="*/ 88 h 90"/>
                  <a:gd name="T86" fmla="*/ 7 w 74"/>
                  <a:gd name="T87" fmla="*/ 86 h 90"/>
                  <a:gd name="T88" fmla="*/ 5 w 74"/>
                  <a:gd name="T89" fmla="*/ 84 h 90"/>
                  <a:gd name="T90" fmla="*/ 4 w 74"/>
                  <a:gd name="T91" fmla="*/ 82 h 90"/>
                  <a:gd name="T92" fmla="*/ 2 w 74"/>
                  <a:gd name="T93" fmla="*/ 79 h 90"/>
                  <a:gd name="T94" fmla="*/ 1 w 74"/>
                  <a:gd name="T95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" h="90">
                    <a:moveTo>
                      <a:pt x="1" y="76"/>
                    </a:move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9" y="35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2"/>
                    </a:lnTo>
                    <a:lnTo>
                      <a:pt x="31" y="9"/>
                    </a:lnTo>
                    <a:lnTo>
                      <a:pt x="34" y="7"/>
                    </a:lnTo>
                    <a:lnTo>
                      <a:pt x="41" y="3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1" y="10"/>
                    </a:lnTo>
                    <a:lnTo>
                      <a:pt x="72" y="13"/>
                    </a:lnTo>
                    <a:lnTo>
                      <a:pt x="73" y="16"/>
                    </a:lnTo>
                    <a:lnTo>
                      <a:pt x="74" y="21"/>
                    </a:lnTo>
                    <a:lnTo>
                      <a:pt x="74" y="25"/>
                    </a:lnTo>
                    <a:lnTo>
                      <a:pt x="74" y="28"/>
                    </a:lnTo>
                    <a:lnTo>
                      <a:pt x="72" y="37"/>
                    </a:lnTo>
                    <a:lnTo>
                      <a:pt x="69" y="45"/>
                    </a:lnTo>
                    <a:lnTo>
                      <a:pt x="65" y="54"/>
                    </a:lnTo>
                    <a:lnTo>
                      <a:pt x="60" y="62"/>
                    </a:lnTo>
                    <a:lnTo>
                      <a:pt x="54" y="70"/>
                    </a:lnTo>
                    <a:lnTo>
                      <a:pt x="50" y="73"/>
                    </a:lnTo>
                    <a:lnTo>
                      <a:pt x="46" y="78"/>
                    </a:lnTo>
                    <a:lnTo>
                      <a:pt x="42" y="81"/>
                    </a:lnTo>
                    <a:lnTo>
                      <a:pt x="39" y="83"/>
                    </a:lnTo>
                    <a:lnTo>
                      <a:pt x="32" y="87"/>
                    </a:lnTo>
                    <a:lnTo>
                      <a:pt x="24" y="89"/>
                    </a:lnTo>
                    <a:lnTo>
                      <a:pt x="21" y="90"/>
                    </a:lnTo>
                    <a:lnTo>
                      <a:pt x="18" y="90"/>
                    </a:lnTo>
                    <a:lnTo>
                      <a:pt x="15" y="89"/>
                    </a:lnTo>
                    <a:lnTo>
                      <a:pt x="12" y="89"/>
                    </a:lnTo>
                    <a:lnTo>
                      <a:pt x="10" y="88"/>
                    </a:lnTo>
                    <a:lnTo>
                      <a:pt x="7" y="86"/>
                    </a:lnTo>
                    <a:lnTo>
                      <a:pt x="5" y="84"/>
                    </a:lnTo>
                    <a:lnTo>
                      <a:pt x="4" y="82"/>
                    </a:lnTo>
                    <a:lnTo>
                      <a:pt x="2" y="79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4" name="Freeform 14"/>
              <p:cNvSpPr>
                <a:spLocks/>
              </p:cNvSpPr>
              <p:nvPr userDrawn="1"/>
            </p:nvSpPr>
            <p:spPr bwMode="auto">
              <a:xfrm>
                <a:off x="3339" y="78"/>
                <a:ext cx="78" cy="91"/>
              </a:xfrm>
              <a:custGeom>
                <a:avLst/>
                <a:gdLst>
                  <a:gd name="T0" fmla="*/ 2 w 78"/>
                  <a:gd name="T1" fmla="*/ 78 h 91"/>
                  <a:gd name="T2" fmla="*/ 1 w 78"/>
                  <a:gd name="T3" fmla="*/ 74 h 91"/>
                  <a:gd name="T4" fmla="*/ 0 w 78"/>
                  <a:gd name="T5" fmla="*/ 71 h 91"/>
                  <a:gd name="T6" fmla="*/ 0 w 78"/>
                  <a:gd name="T7" fmla="*/ 66 h 91"/>
                  <a:gd name="T8" fmla="*/ 1 w 78"/>
                  <a:gd name="T9" fmla="*/ 62 h 91"/>
                  <a:gd name="T10" fmla="*/ 2 w 78"/>
                  <a:gd name="T11" fmla="*/ 54 h 91"/>
                  <a:gd name="T12" fmla="*/ 5 w 78"/>
                  <a:gd name="T13" fmla="*/ 46 h 91"/>
                  <a:gd name="T14" fmla="*/ 9 w 78"/>
                  <a:gd name="T15" fmla="*/ 36 h 91"/>
                  <a:gd name="T16" fmla="*/ 14 w 78"/>
                  <a:gd name="T17" fmla="*/ 28 h 91"/>
                  <a:gd name="T18" fmla="*/ 20 w 78"/>
                  <a:gd name="T19" fmla="*/ 21 h 91"/>
                  <a:gd name="T20" fmla="*/ 24 w 78"/>
                  <a:gd name="T21" fmla="*/ 17 h 91"/>
                  <a:gd name="T22" fmla="*/ 28 w 78"/>
                  <a:gd name="T23" fmla="*/ 13 h 91"/>
                  <a:gd name="T24" fmla="*/ 35 w 78"/>
                  <a:gd name="T25" fmla="*/ 7 h 91"/>
                  <a:gd name="T26" fmla="*/ 43 w 78"/>
                  <a:gd name="T27" fmla="*/ 3 h 91"/>
                  <a:gd name="T28" fmla="*/ 46 w 78"/>
                  <a:gd name="T29" fmla="*/ 2 h 91"/>
                  <a:gd name="T30" fmla="*/ 51 w 78"/>
                  <a:gd name="T31" fmla="*/ 1 h 91"/>
                  <a:gd name="T32" fmla="*/ 57 w 78"/>
                  <a:gd name="T33" fmla="*/ 0 h 91"/>
                  <a:gd name="T34" fmla="*/ 63 w 78"/>
                  <a:gd name="T35" fmla="*/ 1 h 91"/>
                  <a:gd name="T36" fmla="*/ 66 w 78"/>
                  <a:gd name="T37" fmla="*/ 2 h 91"/>
                  <a:gd name="T38" fmla="*/ 68 w 78"/>
                  <a:gd name="T39" fmla="*/ 3 h 91"/>
                  <a:gd name="T40" fmla="*/ 70 w 78"/>
                  <a:gd name="T41" fmla="*/ 5 h 91"/>
                  <a:gd name="T42" fmla="*/ 72 w 78"/>
                  <a:gd name="T43" fmla="*/ 7 h 91"/>
                  <a:gd name="T44" fmla="*/ 74 w 78"/>
                  <a:gd name="T45" fmla="*/ 9 h 91"/>
                  <a:gd name="T46" fmla="*/ 76 w 78"/>
                  <a:gd name="T47" fmla="*/ 12 h 91"/>
                  <a:gd name="T48" fmla="*/ 77 w 78"/>
                  <a:gd name="T49" fmla="*/ 17 h 91"/>
                  <a:gd name="T50" fmla="*/ 78 w 78"/>
                  <a:gd name="T51" fmla="*/ 20 h 91"/>
                  <a:gd name="T52" fmla="*/ 77 w 78"/>
                  <a:gd name="T53" fmla="*/ 28 h 91"/>
                  <a:gd name="T54" fmla="*/ 76 w 78"/>
                  <a:gd name="T55" fmla="*/ 36 h 91"/>
                  <a:gd name="T56" fmla="*/ 72 w 78"/>
                  <a:gd name="T57" fmla="*/ 46 h 91"/>
                  <a:gd name="T58" fmla="*/ 68 w 78"/>
                  <a:gd name="T59" fmla="*/ 54 h 91"/>
                  <a:gd name="T60" fmla="*/ 63 w 78"/>
                  <a:gd name="T61" fmla="*/ 62 h 91"/>
                  <a:gd name="T62" fmla="*/ 57 w 78"/>
                  <a:gd name="T63" fmla="*/ 71 h 91"/>
                  <a:gd name="T64" fmla="*/ 50 w 78"/>
                  <a:gd name="T65" fmla="*/ 78 h 91"/>
                  <a:gd name="T66" fmla="*/ 45 w 78"/>
                  <a:gd name="T67" fmla="*/ 81 h 91"/>
                  <a:gd name="T68" fmla="*/ 41 w 78"/>
                  <a:gd name="T69" fmla="*/ 84 h 91"/>
                  <a:gd name="T70" fmla="*/ 34 w 78"/>
                  <a:gd name="T71" fmla="*/ 88 h 91"/>
                  <a:gd name="T72" fmla="*/ 27 w 78"/>
                  <a:gd name="T73" fmla="*/ 90 h 91"/>
                  <a:gd name="T74" fmla="*/ 19 w 78"/>
                  <a:gd name="T75" fmla="*/ 91 h 91"/>
                  <a:gd name="T76" fmla="*/ 16 w 78"/>
                  <a:gd name="T77" fmla="*/ 91 h 91"/>
                  <a:gd name="T78" fmla="*/ 13 w 78"/>
                  <a:gd name="T79" fmla="*/ 90 h 91"/>
                  <a:gd name="T80" fmla="*/ 11 w 78"/>
                  <a:gd name="T81" fmla="*/ 89 h 91"/>
                  <a:gd name="T82" fmla="*/ 8 w 78"/>
                  <a:gd name="T83" fmla="*/ 87 h 91"/>
                  <a:gd name="T84" fmla="*/ 6 w 78"/>
                  <a:gd name="T85" fmla="*/ 86 h 91"/>
                  <a:gd name="T86" fmla="*/ 4 w 78"/>
                  <a:gd name="T87" fmla="*/ 83 h 91"/>
                  <a:gd name="T88" fmla="*/ 3 w 78"/>
                  <a:gd name="T89" fmla="*/ 81 h 91"/>
                  <a:gd name="T90" fmla="*/ 2 w 78"/>
                  <a:gd name="T91" fmla="*/ 7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91">
                    <a:moveTo>
                      <a:pt x="2" y="78"/>
                    </a:moveTo>
                    <a:lnTo>
                      <a:pt x="1" y="74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2" y="54"/>
                    </a:lnTo>
                    <a:lnTo>
                      <a:pt x="5" y="46"/>
                    </a:lnTo>
                    <a:lnTo>
                      <a:pt x="9" y="36"/>
                    </a:lnTo>
                    <a:lnTo>
                      <a:pt x="14" y="28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46" y="2"/>
                    </a:lnTo>
                    <a:lnTo>
                      <a:pt x="51" y="1"/>
                    </a:lnTo>
                    <a:lnTo>
                      <a:pt x="57" y="0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68" y="3"/>
                    </a:lnTo>
                    <a:lnTo>
                      <a:pt x="70" y="5"/>
                    </a:lnTo>
                    <a:lnTo>
                      <a:pt x="72" y="7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7"/>
                    </a:lnTo>
                    <a:lnTo>
                      <a:pt x="78" y="20"/>
                    </a:lnTo>
                    <a:lnTo>
                      <a:pt x="77" y="28"/>
                    </a:lnTo>
                    <a:lnTo>
                      <a:pt x="76" y="36"/>
                    </a:lnTo>
                    <a:lnTo>
                      <a:pt x="72" y="46"/>
                    </a:lnTo>
                    <a:lnTo>
                      <a:pt x="68" y="54"/>
                    </a:lnTo>
                    <a:lnTo>
                      <a:pt x="63" y="62"/>
                    </a:lnTo>
                    <a:lnTo>
                      <a:pt x="57" y="71"/>
                    </a:lnTo>
                    <a:lnTo>
                      <a:pt x="50" y="78"/>
                    </a:lnTo>
                    <a:lnTo>
                      <a:pt x="45" y="81"/>
                    </a:lnTo>
                    <a:lnTo>
                      <a:pt x="41" y="84"/>
                    </a:lnTo>
                    <a:lnTo>
                      <a:pt x="34" y="88"/>
                    </a:lnTo>
                    <a:lnTo>
                      <a:pt x="27" y="90"/>
                    </a:lnTo>
                    <a:lnTo>
                      <a:pt x="19" y="91"/>
                    </a:lnTo>
                    <a:lnTo>
                      <a:pt x="16" y="91"/>
                    </a:lnTo>
                    <a:lnTo>
                      <a:pt x="13" y="90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6"/>
                    </a:lnTo>
                    <a:lnTo>
                      <a:pt x="4" y="83"/>
                    </a:lnTo>
                    <a:lnTo>
                      <a:pt x="3" y="81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5" name="Freeform 15"/>
              <p:cNvSpPr>
                <a:spLocks/>
              </p:cNvSpPr>
              <p:nvPr userDrawn="1"/>
            </p:nvSpPr>
            <p:spPr bwMode="auto">
              <a:xfrm>
                <a:off x="3025" y="451"/>
                <a:ext cx="70" cy="88"/>
              </a:xfrm>
              <a:custGeom>
                <a:avLst/>
                <a:gdLst>
                  <a:gd name="T0" fmla="*/ 1 w 70"/>
                  <a:gd name="T1" fmla="*/ 72 h 88"/>
                  <a:gd name="T2" fmla="*/ 0 w 70"/>
                  <a:gd name="T3" fmla="*/ 68 h 88"/>
                  <a:gd name="T4" fmla="*/ 0 w 70"/>
                  <a:gd name="T5" fmla="*/ 65 h 88"/>
                  <a:gd name="T6" fmla="*/ 1 w 70"/>
                  <a:gd name="T7" fmla="*/ 57 h 88"/>
                  <a:gd name="T8" fmla="*/ 2 w 70"/>
                  <a:gd name="T9" fmla="*/ 49 h 88"/>
                  <a:gd name="T10" fmla="*/ 5 w 70"/>
                  <a:gd name="T11" fmla="*/ 40 h 88"/>
                  <a:gd name="T12" fmla="*/ 10 w 70"/>
                  <a:gd name="T13" fmla="*/ 32 h 88"/>
                  <a:gd name="T14" fmla="*/ 15 w 70"/>
                  <a:gd name="T15" fmla="*/ 24 h 88"/>
                  <a:gd name="T16" fmla="*/ 20 w 70"/>
                  <a:gd name="T17" fmla="*/ 16 h 88"/>
                  <a:gd name="T18" fmla="*/ 27 w 70"/>
                  <a:gd name="T19" fmla="*/ 10 h 88"/>
                  <a:gd name="T20" fmla="*/ 33 w 70"/>
                  <a:gd name="T21" fmla="*/ 5 h 88"/>
                  <a:gd name="T22" fmla="*/ 38 w 70"/>
                  <a:gd name="T23" fmla="*/ 3 h 88"/>
                  <a:gd name="T24" fmla="*/ 41 w 70"/>
                  <a:gd name="T25" fmla="*/ 2 h 88"/>
                  <a:gd name="T26" fmla="*/ 44 w 70"/>
                  <a:gd name="T27" fmla="*/ 1 h 88"/>
                  <a:gd name="T28" fmla="*/ 47 w 70"/>
                  <a:gd name="T29" fmla="*/ 0 h 88"/>
                  <a:gd name="T30" fmla="*/ 50 w 70"/>
                  <a:gd name="T31" fmla="*/ 0 h 88"/>
                  <a:gd name="T32" fmla="*/ 53 w 70"/>
                  <a:gd name="T33" fmla="*/ 0 h 88"/>
                  <a:gd name="T34" fmla="*/ 58 w 70"/>
                  <a:gd name="T35" fmla="*/ 1 h 88"/>
                  <a:gd name="T36" fmla="*/ 60 w 70"/>
                  <a:gd name="T37" fmla="*/ 3 h 88"/>
                  <a:gd name="T38" fmla="*/ 62 w 70"/>
                  <a:gd name="T39" fmla="*/ 4 h 88"/>
                  <a:gd name="T40" fmla="*/ 65 w 70"/>
                  <a:gd name="T41" fmla="*/ 6 h 88"/>
                  <a:gd name="T42" fmla="*/ 67 w 70"/>
                  <a:gd name="T43" fmla="*/ 9 h 88"/>
                  <a:gd name="T44" fmla="*/ 68 w 70"/>
                  <a:gd name="T45" fmla="*/ 12 h 88"/>
                  <a:gd name="T46" fmla="*/ 69 w 70"/>
                  <a:gd name="T47" fmla="*/ 15 h 88"/>
                  <a:gd name="T48" fmla="*/ 70 w 70"/>
                  <a:gd name="T49" fmla="*/ 23 h 88"/>
                  <a:gd name="T50" fmla="*/ 70 w 70"/>
                  <a:gd name="T51" fmla="*/ 27 h 88"/>
                  <a:gd name="T52" fmla="*/ 69 w 70"/>
                  <a:gd name="T53" fmla="*/ 31 h 88"/>
                  <a:gd name="T54" fmla="*/ 69 w 70"/>
                  <a:gd name="T55" fmla="*/ 35 h 88"/>
                  <a:gd name="T56" fmla="*/ 68 w 70"/>
                  <a:gd name="T57" fmla="*/ 39 h 88"/>
                  <a:gd name="T58" fmla="*/ 65 w 70"/>
                  <a:gd name="T59" fmla="*/ 47 h 88"/>
                  <a:gd name="T60" fmla="*/ 60 w 70"/>
                  <a:gd name="T61" fmla="*/ 56 h 88"/>
                  <a:gd name="T62" fmla="*/ 55 w 70"/>
                  <a:gd name="T63" fmla="*/ 64 h 88"/>
                  <a:gd name="T64" fmla="*/ 49 w 70"/>
                  <a:gd name="T65" fmla="*/ 71 h 88"/>
                  <a:gd name="T66" fmla="*/ 43 w 70"/>
                  <a:gd name="T67" fmla="*/ 78 h 88"/>
                  <a:gd name="T68" fmla="*/ 35 w 70"/>
                  <a:gd name="T69" fmla="*/ 83 h 88"/>
                  <a:gd name="T70" fmla="*/ 29 w 70"/>
                  <a:gd name="T71" fmla="*/ 86 h 88"/>
                  <a:gd name="T72" fmla="*/ 22 w 70"/>
                  <a:gd name="T73" fmla="*/ 88 h 88"/>
                  <a:gd name="T74" fmla="*/ 17 w 70"/>
                  <a:gd name="T75" fmla="*/ 88 h 88"/>
                  <a:gd name="T76" fmla="*/ 14 w 70"/>
                  <a:gd name="T77" fmla="*/ 87 h 88"/>
                  <a:gd name="T78" fmla="*/ 12 w 70"/>
                  <a:gd name="T79" fmla="*/ 87 h 88"/>
                  <a:gd name="T80" fmla="*/ 8 w 70"/>
                  <a:gd name="T81" fmla="*/ 85 h 88"/>
                  <a:gd name="T82" fmla="*/ 6 w 70"/>
                  <a:gd name="T83" fmla="*/ 83 h 88"/>
                  <a:gd name="T84" fmla="*/ 5 w 70"/>
                  <a:gd name="T85" fmla="*/ 81 h 88"/>
                  <a:gd name="T86" fmla="*/ 3 w 70"/>
                  <a:gd name="T87" fmla="*/ 79 h 88"/>
                  <a:gd name="T88" fmla="*/ 2 w 70"/>
                  <a:gd name="T89" fmla="*/ 76 h 88"/>
                  <a:gd name="T90" fmla="*/ 1 w 70"/>
                  <a:gd name="T9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88">
                    <a:moveTo>
                      <a:pt x="1" y="72"/>
                    </a:moveTo>
                    <a:lnTo>
                      <a:pt x="0" y="68"/>
                    </a:lnTo>
                    <a:lnTo>
                      <a:pt x="0" y="65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10" y="32"/>
                    </a:lnTo>
                    <a:lnTo>
                      <a:pt x="15" y="24"/>
                    </a:lnTo>
                    <a:lnTo>
                      <a:pt x="20" y="16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2" y="4"/>
                    </a:lnTo>
                    <a:lnTo>
                      <a:pt x="65" y="6"/>
                    </a:lnTo>
                    <a:lnTo>
                      <a:pt x="67" y="9"/>
                    </a:lnTo>
                    <a:lnTo>
                      <a:pt x="68" y="12"/>
                    </a:lnTo>
                    <a:lnTo>
                      <a:pt x="69" y="15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9" y="31"/>
                    </a:lnTo>
                    <a:lnTo>
                      <a:pt x="69" y="35"/>
                    </a:lnTo>
                    <a:lnTo>
                      <a:pt x="68" y="39"/>
                    </a:lnTo>
                    <a:lnTo>
                      <a:pt x="65" y="47"/>
                    </a:lnTo>
                    <a:lnTo>
                      <a:pt x="60" y="56"/>
                    </a:lnTo>
                    <a:lnTo>
                      <a:pt x="55" y="64"/>
                    </a:lnTo>
                    <a:lnTo>
                      <a:pt x="49" y="71"/>
                    </a:lnTo>
                    <a:lnTo>
                      <a:pt x="43" y="78"/>
                    </a:lnTo>
                    <a:lnTo>
                      <a:pt x="35" y="83"/>
                    </a:lnTo>
                    <a:lnTo>
                      <a:pt x="29" y="86"/>
                    </a:lnTo>
                    <a:lnTo>
                      <a:pt x="22" y="88"/>
                    </a:lnTo>
                    <a:lnTo>
                      <a:pt x="17" y="88"/>
                    </a:lnTo>
                    <a:lnTo>
                      <a:pt x="14" y="87"/>
                    </a:lnTo>
                    <a:lnTo>
                      <a:pt x="12" y="8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1"/>
                    </a:lnTo>
                    <a:lnTo>
                      <a:pt x="3" y="79"/>
                    </a:lnTo>
                    <a:lnTo>
                      <a:pt x="2" y="7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6" name="Freeform 16"/>
              <p:cNvSpPr>
                <a:spLocks/>
              </p:cNvSpPr>
              <p:nvPr userDrawn="1"/>
            </p:nvSpPr>
            <p:spPr bwMode="auto">
              <a:xfrm>
                <a:off x="3106" y="380"/>
                <a:ext cx="72" cy="89"/>
              </a:xfrm>
              <a:custGeom>
                <a:avLst/>
                <a:gdLst>
                  <a:gd name="T0" fmla="*/ 1 w 72"/>
                  <a:gd name="T1" fmla="*/ 74 h 89"/>
                  <a:gd name="T2" fmla="*/ 0 w 72"/>
                  <a:gd name="T3" fmla="*/ 67 h 89"/>
                  <a:gd name="T4" fmla="*/ 0 w 72"/>
                  <a:gd name="T5" fmla="*/ 63 h 89"/>
                  <a:gd name="T6" fmla="*/ 1 w 72"/>
                  <a:gd name="T7" fmla="*/ 59 h 89"/>
                  <a:gd name="T8" fmla="*/ 1 w 72"/>
                  <a:gd name="T9" fmla="*/ 55 h 89"/>
                  <a:gd name="T10" fmla="*/ 2 w 72"/>
                  <a:gd name="T11" fmla="*/ 51 h 89"/>
                  <a:gd name="T12" fmla="*/ 5 w 72"/>
                  <a:gd name="T13" fmla="*/ 42 h 89"/>
                  <a:gd name="T14" fmla="*/ 9 w 72"/>
                  <a:gd name="T15" fmla="*/ 33 h 89"/>
                  <a:gd name="T16" fmla="*/ 15 w 72"/>
                  <a:gd name="T17" fmla="*/ 25 h 89"/>
                  <a:gd name="T18" fmla="*/ 21 w 72"/>
                  <a:gd name="T19" fmla="*/ 18 h 89"/>
                  <a:gd name="T20" fmla="*/ 24 w 72"/>
                  <a:gd name="T21" fmla="*/ 15 h 89"/>
                  <a:gd name="T22" fmla="*/ 27 w 72"/>
                  <a:gd name="T23" fmla="*/ 12 h 89"/>
                  <a:gd name="T24" fmla="*/ 31 w 72"/>
                  <a:gd name="T25" fmla="*/ 8 h 89"/>
                  <a:gd name="T26" fmla="*/ 34 w 72"/>
                  <a:gd name="T27" fmla="*/ 6 h 89"/>
                  <a:gd name="T28" fmla="*/ 38 w 72"/>
                  <a:gd name="T29" fmla="*/ 4 h 89"/>
                  <a:gd name="T30" fmla="*/ 42 w 72"/>
                  <a:gd name="T31" fmla="*/ 2 h 89"/>
                  <a:gd name="T32" fmla="*/ 45 w 72"/>
                  <a:gd name="T33" fmla="*/ 1 h 89"/>
                  <a:gd name="T34" fmla="*/ 48 w 72"/>
                  <a:gd name="T35" fmla="*/ 0 h 89"/>
                  <a:gd name="T36" fmla="*/ 51 w 72"/>
                  <a:gd name="T37" fmla="*/ 0 h 89"/>
                  <a:gd name="T38" fmla="*/ 54 w 72"/>
                  <a:gd name="T39" fmla="*/ 0 h 89"/>
                  <a:gd name="T40" fmla="*/ 57 w 72"/>
                  <a:gd name="T41" fmla="*/ 1 h 89"/>
                  <a:gd name="T42" fmla="*/ 59 w 72"/>
                  <a:gd name="T43" fmla="*/ 1 h 89"/>
                  <a:gd name="T44" fmla="*/ 65 w 72"/>
                  <a:gd name="T45" fmla="*/ 4 h 89"/>
                  <a:gd name="T46" fmla="*/ 67 w 72"/>
                  <a:gd name="T47" fmla="*/ 6 h 89"/>
                  <a:gd name="T48" fmla="*/ 69 w 72"/>
                  <a:gd name="T49" fmla="*/ 9 h 89"/>
                  <a:gd name="T50" fmla="*/ 71 w 72"/>
                  <a:gd name="T51" fmla="*/ 16 h 89"/>
                  <a:gd name="T52" fmla="*/ 72 w 72"/>
                  <a:gd name="T53" fmla="*/ 19 h 89"/>
                  <a:gd name="T54" fmla="*/ 72 w 72"/>
                  <a:gd name="T55" fmla="*/ 23 h 89"/>
                  <a:gd name="T56" fmla="*/ 72 w 72"/>
                  <a:gd name="T57" fmla="*/ 31 h 89"/>
                  <a:gd name="T58" fmla="*/ 71 w 72"/>
                  <a:gd name="T59" fmla="*/ 35 h 89"/>
                  <a:gd name="T60" fmla="*/ 70 w 72"/>
                  <a:gd name="T61" fmla="*/ 40 h 89"/>
                  <a:gd name="T62" fmla="*/ 67 w 72"/>
                  <a:gd name="T63" fmla="*/ 48 h 89"/>
                  <a:gd name="T64" fmla="*/ 62 w 72"/>
                  <a:gd name="T65" fmla="*/ 56 h 89"/>
                  <a:gd name="T66" fmla="*/ 57 w 72"/>
                  <a:gd name="T67" fmla="*/ 64 h 89"/>
                  <a:gd name="T68" fmla="*/ 51 w 72"/>
                  <a:gd name="T69" fmla="*/ 72 h 89"/>
                  <a:gd name="T70" fmla="*/ 48 w 72"/>
                  <a:gd name="T71" fmla="*/ 76 h 89"/>
                  <a:gd name="T72" fmla="*/ 45 w 72"/>
                  <a:gd name="T73" fmla="*/ 79 h 89"/>
                  <a:gd name="T74" fmla="*/ 41 w 72"/>
                  <a:gd name="T75" fmla="*/ 82 h 89"/>
                  <a:gd name="T76" fmla="*/ 38 w 72"/>
                  <a:gd name="T77" fmla="*/ 84 h 89"/>
                  <a:gd name="T78" fmla="*/ 33 w 72"/>
                  <a:gd name="T79" fmla="*/ 86 h 89"/>
                  <a:gd name="T80" fmla="*/ 30 w 72"/>
                  <a:gd name="T81" fmla="*/ 87 h 89"/>
                  <a:gd name="T82" fmla="*/ 27 w 72"/>
                  <a:gd name="T83" fmla="*/ 88 h 89"/>
                  <a:gd name="T84" fmla="*/ 23 w 72"/>
                  <a:gd name="T85" fmla="*/ 89 h 89"/>
                  <a:gd name="T86" fmla="*/ 20 w 72"/>
                  <a:gd name="T87" fmla="*/ 89 h 89"/>
                  <a:gd name="T88" fmla="*/ 18 w 72"/>
                  <a:gd name="T89" fmla="*/ 89 h 89"/>
                  <a:gd name="T90" fmla="*/ 15 w 72"/>
                  <a:gd name="T91" fmla="*/ 89 h 89"/>
                  <a:gd name="T92" fmla="*/ 12 w 72"/>
                  <a:gd name="T93" fmla="*/ 88 h 89"/>
                  <a:gd name="T94" fmla="*/ 9 w 72"/>
                  <a:gd name="T95" fmla="*/ 87 h 89"/>
                  <a:gd name="T96" fmla="*/ 7 w 72"/>
                  <a:gd name="T97" fmla="*/ 85 h 89"/>
                  <a:gd name="T98" fmla="*/ 5 w 72"/>
                  <a:gd name="T99" fmla="*/ 83 h 89"/>
                  <a:gd name="T100" fmla="*/ 3 w 72"/>
                  <a:gd name="T101" fmla="*/ 80 h 89"/>
                  <a:gd name="T102" fmla="*/ 2 w 72"/>
                  <a:gd name="T103" fmla="*/ 78 h 89"/>
                  <a:gd name="T104" fmla="*/ 1 w 72"/>
                  <a:gd name="T105" fmla="*/ 7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89">
                    <a:moveTo>
                      <a:pt x="1" y="74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5" y="25"/>
                    </a:lnTo>
                    <a:lnTo>
                      <a:pt x="21" y="18"/>
                    </a:lnTo>
                    <a:lnTo>
                      <a:pt x="24" y="15"/>
                    </a:lnTo>
                    <a:lnTo>
                      <a:pt x="27" y="12"/>
                    </a:lnTo>
                    <a:lnTo>
                      <a:pt x="31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59" y="1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9" y="9"/>
                    </a:lnTo>
                    <a:lnTo>
                      <a:pt x="71" y="16"/>
                    </a:lnTo>
                    <a:lnTo>
                      <a:pt x="72" y="19"/>
                    </a:lnTo>
                    <a:lnTo>
                      <a:pt x="72" y="23"/>
                    </a:lnTo>
                    <a:lnTo>
                      <a:pt x="72" y="31"/>
                    </a:lnTo>
                    <a:lnTo>
                      <a:pt x="71" y="35"/>
                    </a:lnTo>
                    <a:lnTo>
                      <a:pt x="70" y="40"/>
                    </a:lnTo>
                    <a:lnTo>
                      <a:pt x="67" y="48"/>
                    </a:lnTo>
                    <a:lnTo>
                      <a:pt x="62" y="56"/>
                    </a:lnTo>
                    <a:lnTo>
                      <a:pt x="57" y="64"/>
                    </a:lnTo>
                    <a:lnTo>
                      <a:pt x="51" y="72"/>
                    </a:lnTo>
                    <a:lnTo>
                      <a:pt x="48" y="76"/>
                    </a:lnTo>
                    <a:lnTo>
                      <a:pt x="45" y="79"/>
                    </a:lnTo>
                    <a:lnTo>
                      <a:pt x="41" y="82"/>
                    </a:lnTo>
                    <a:lnTo>
                      <a:pt x="38" y="84"/>
                    </a:lnTo>
                    <a:lnTo>
                      <a:pt x="33" y="86"/>
                    </a:lnTo>
                    <a:lnTo>
                      <a:pt x="30" y="87"/>
                    </a:lnTo>
                    <a:lnTo>
                      <a:pt x="27" y="88"/>
                    </a:lnTo>
                    <a:lnTo>
                      <a:pt x="23" y="89"/>
                    </a:lnTo>
                    <a:lnTo>
                      <a:pt x="20" y="89"/>
                    </a:lnTo>
                    <a:lnTo>
                      <a:pt x="18" y="89"/>
                    </a:lnTo>
                    <a:lnTo>
                      <a:pt x="15" y="89"/>
                    </a:lnTo>
                    <a:lnTo>
                      <a:pt x="12" y="88"/>
                    </a:lnTo>
                    <a:lnTo>
                      <a:pt x="9" y="87"/>
                    </a:lnTo>
                    <a:lnTo>
                      <a:pt x="7" y="85"/>
                    </a:lnTo>
                    <a:lnTo>
                      <a:pt x="5" y="83"/>
                    </a:lnTo>
                    <a:lnTo>
                      <a:pt x="3" y="80"/>
                    </a:lnTo>
                    <a:lnTo>
                      <a:pt x="2" y="78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7" name="Freeform 17"/>
              <p:cNvSpPr>
                <a:spLocks/>
              </p:cNvSpPr>
              <p:nvPr userDrawn="1"/>
            </p:nvSpPr>
            <p:spPr bwMode="auto">
              <a:xfrm>
                <a:off x="3189" y="307"/>
                <a:ext cx="75" cy="92"/>
              </a:xfrm>
              <a:custGeom>
                <a:avLst/>
                <a:gdLst>
                  <a:gd name="T0" fmla="*/ 2 w 75"/>
                  <a:gd name="T1" fmla="*/ 76 h 92"/>
                  <a:gd name="T2" fmla="*/ 1 w 75"/>
                  <a:gd name="T3" fmla="*/ 73 h 92"/>
                  <a:gd name="T4" fmla="*/ 0 w 75"/>
                  <a:gd name="T5" fmla="*/ 69 h 92"/>
                  <a:gd name="T6" fmla="*/ 1 w 75"/>
                  <a:gd name="T7" fmla="*/ 61 h 92"/>
                  <a:gd name="T8" fmla="*/ 1 w 75"/>
                  <a:gd name="T9" fmla="*/ 56 h 92"/>
                  <a:gd name="T10" fmla="*/ 2 w 75"/>
                  <a:gd name="T11" fmla="*/ 52 h 92"/>
                  <a:gd name="T12" fmla="*/ 5 w 75"/>
                  <a:gd name="T13" fmla="*/ 44 h 92"/>
                  <a:gd name="T14" fmla="*/ 10 w 75"/>
                  <a:gd name="T15" fmla="*/ 35 h 92"/>
                  <a:gd name="T16" fmla="*/ 15 w 75"/>
                  <a:gd name="T17" fmla="*/ 27 h 92"/>
                  <a:gd name="T18" fmla="*/ 21 w 75"/>
                  <a:gd name="T19" fmla="*/ 19 h 92"/>
                  <a:gd name="T20" fmla="*/ 24 w 75"/>
                  <a:gd name="T21" fmla="*/ 16 h 92"/>
                  <a:gd name="T22" fmla="*/ 28 w 75"/>
                  <a:gd name="T23" fmla="*/ 13 h 92"/>
                  <a:gd name="T24" fmla="*/ 36 w 75"/>
                  <a:gd name="T25" fmla="*/ 7 h 92"/>
                  <a:gd name="T26" fmla="*/ 43 w 75"/>
                  <a:gd name="T27" fmla="*/ 4 h 92"/>
                  <a:gd name="T28" fmla="*/ 46 w 75"/>
                  <a:gd name="T29" fmla="*/ 2 h 92"/>
                  <a:gd name="T30" fmla="*/ 50 w 75"/>
                  <a:gd name="T31" fmla="*/ 1 h 92"/>
                  <a:gd name="T32" fmla="*/ 53 w 75"/>
                  <a:gd name="T33" fmla="*/ 0 h 92"/>
                  <a:gd name="T34" fmla="*/ 56 w 75"/>
                  <a:gd name="T35" fmla="*/ 0 h 92"/>
                  <a:gd name="T36" fmla="*/ 59 w 75"/>
                  <a:gd name="T37" fmla="*/ 1 h 92"/>
                  <a:gd name="T38" fmla="*/ 61 w 75"/>
                  <a:gd name="T39" fmla="*/ 1 h 92"/>
                  <a:gd name="T40" fmla="*/ 65 w 75"/>
                  <a:gd name="T41" fmla="*/ 4 h 92"/>
                  <a:gd name="T42" fmla="*/ 67 w 75"/>
                  <a:gd name="T43" fmla="*/ 5 h 92"/>
                  <a:gd name="T44" fmla="*/ 69 w 75"/>
                  <a:gd name="T45" fmla="*/ 7 h 92"/>
                  <a:gd name="T46" fmla="*/ 71 w 75"/>
                  <a:gd name="T47" fmla="*/ 9 h 92"/>
                  <a:gd name="T48" fmla="*/ 72 w 75"/>
                  <a:gd name="T49" fmla="*/ 12 h 92"/>
                  <a:gd name="T50" fmla="*/ 73 w 75"/>
                  <a:gd name="T51" fmla="*/ 15 h 92"/>
                  <a:gd name="T52" fmla="*/ 74 w 75"/>
                  <a:gd name="T53" fmla="*/ 19 h 92"/>
                  <a:gd name="T54" fmla="*/ 75 w 75"/>
                  <a:gd name="T55" fmla="*/ 23 h 92"/>
                  <a:gd name="T56" fmla="*/ 75 w 75"/>
                  <a:gd name="T57" fmla="*/ 26 h 92"/>
                  <a:gd name="T58" fmla="*/ 74 w 75"/>
                  <a:gd name="T59" fmla="*/ 31 h 92"/>
                  <a:gd name="T60" fmla="*/ 74 w 75"/>
                  <a:gd name="T61" fmla="*/ 36 h 92"/>
                  <a:gd name="T62" fmla="*/ 73 w 75"/>
                  <a:gd name="T63" fmla="*/ 40 h 92"/>
                  <a:gd name="T64" fmla="*/ 70 w 75"/>
                  <a:gd name="T65" fmla="*/ 48 h 92"/>
                  <a:gd name="T66" fmla="*/ 66 w 75"/>
                  <a:gd name="T67" fmla="*/ 56 h 92"/>
                  <a:gd name="T68" fmla="*/ 60 w 75"/>
                  <a:gd name="T69" fmla="*/ 66 h 92"/>
                  <a:gd name="T70" fmla="*/ 54 w 75"/>
                  <a:gd name="T71" fmla="*/ 73 h 92"/>
                  <a:gd name="T72" fmla="*/ 47 w 75"/>
                  <a:gd name="T73" fmla="*/ 80 h 92"/>
                  <a:gd name="T74" fmla="*/ 40 w 75"/>
                  <a:gd name="T75" fmla="*/ 86 h 92"/>
                  <a:gd name="T76" fmla="*/ 36 w 75"/>
                  <a:gd name="T77" fmla="*/ 88 h 92"/>
                  <a:gd name="T78" fmla="*/ 32 w 75"/>
                  <a:gd name="T79" fmla="*/ 89 h 92"/>
                  <a:gd name="T80" fmla="*/ 28 w 75"/>
                  <a:gd name="T81" fmla="*/ 91 h 92"/>
                  <a:gd name="T82" fmla="*/ 25 w 75"/>
                  <a:gd name="T83" fmla="*/ 91 h 92"/>
                  <a:gd name="T84" fmla="*/ 22 w 75"/>
                  <a:gd name="T85" fmla="*/ 92 h 92"/>
                  <a:gd name="T86" fmla="*/ 19 w 75"/>
                  <a:gd name="T87" fmla="*/ 92 h 92"/>
                  <a:gd name="T88" fmla="*/ 16 w 75"/>
                  <a:gd name="T89" fmla="*/ 91 h 92"/>
                  <a:gd name="T90" fmla="*/ 13 w 75"/>
                  <a:gd name="T91" fmla="*/ 90 h 92"/>
                  <a:gd name="T92" fmla="*/ 9 w 75"/>
                  <a:gd name="T93" fmla="*/ 87 h 92"/>
                  <a:gd name="T94" fmla="*/ 6 w 75"/>
                  <a:gd name="T95" fmla="*/ 85 h 92"/>
                  <a:gd name="T96" fmla="*/ 4 w 75"/>
                  <a:gd name="T97" fmla="*/ 82 h 92"/>
                  <a:gd name="T98" fmla="*/ 2 w 75"/>
                  <a:gd name="T99" fmla="*/ 7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5" h="92">
                    <a:moveTo>
                      <a:pt x="2" y="76"/>
                    </a:moveTo>
                    <a:lnTo>
                      <a:pt x="1" y="73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5" y="44"/>
                    </a:lnTo>
                    <a:lnTo>
                      <a:pt x="10" y="35"/>
                    </a:lnTo>
                    <a:lnTo>
                      <a:pt x="15" y="27"/>
                    </a:lnTo>
                    <a:lnTo>
                      <a:pt x="21" y="19"/>
                    </a:lnTo>
                    <a:lnTo>
                      <a:pt x="24" y="16"/>
                    </a:lnTo>
                    <a:lnTo>
                      <a:pt x="28" y="13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1" y="1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1" y="9"/>
                    </a:lnTo>
                    <a:lnTo>
                      <a:pt x="72" y="12"/>
                    </a:lnTo>
                    <a:lnTo>
                      <a:pt x="73" y="15"/>
                    </a:lnTo>
                    <a:lnTo>
                      <a:pt x="74" y="19"/>
                    </a:lnTo>
                    <a:lnTo>
                      <a:pt x="75" y="23"/>
                    </a:lnTo>
                    <a:lnTo>
                      <a:pt x="75" y="26"/>
                    </a:lnTo>
                    <a:lnTo>
                      <a:pt x="74" y="31"/>
                    </a:lnTo>
                    <a:lnTo>
                      <a:pt x="74" y="36"/>
                    </a:lnTo>
                    <a:lnTo>
                      <a:pt x="73" y="40"/>
                    </a:lnTo>
                    <a:lnTo>
                      <a:pt x="70" y="48"/>
                    </a:lnTo>
                    <a:lnTo>
                      <a:pt x="66" y="56"/>
                    </a:lnTo>
                    <a:lnTo>
                      <a:pt x="60" y="66"/>
                    </a:lnTo>
                    <a:lnTo>
                      <a:pt x="54" y="73"/>
                    </a:lnTo>
                    <a:lnTo>
                      <a:pt x="47" y="80"/>
                    </a:lnTo>
                    <a:lnTo>
                      <a:pt x="40" y="86"/>
                    </a:lnTo>
                    <a:lnTo>
                      <a:pt x="36" y="88"/>
                    </a:lnTo>
                    <a:lnTo>
                      <a:pt x="32" y="89"/>
                    </a:lnTo>
                    <a:lnTo>
                      <a:pt x="28" y="91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6" y="91"/>
                    </a:lnTo>
                    <a:lnTo>
                      <a:pt x="13" y="90"/>
                    </a:lnTo>
                    <a:lnTo>
                      <a:pt x="9" y="87"/>
                    </a:lnTo>
                    <a:lnTo>
                      <a:pt x="6" y="85"/>
                    </a:lnTo>
                    <a:lnTo>
                      <a:pt x="4" y="82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8" name="Freeform 18"/>
              <p:cNvSpPr>
                <a:spLocks/>
              </p:cNvSpPr>
              <p:nvPr userDrawn="1"/>
            </p:nvSpPr>
            <p:spPr bwMode="auto">
              <a:xfrm>
                <a:off x="3275" y="233"/>
                <a:ext cx="77" cy="92"/>
              </a:xfrm>
              <a:custGeom>
                <a:avLst/>
                <a:gdLst>
                  <a:gd name="T0" fmla="*/ 1 w 77"/>
                  <a:gd name="T1" fmla="*/ 76 h 92"/>
                  <a:gd name="T2" fmla="*/ 1 w 77"/>
                  <a:gd name="T3" fmla="*/ 73 h 92"/>
                  <a:gd name="T4" fmla="*/ 0 w 77"/>
                  <a:gd name="T5" fmla="*/ 69 h 92"/>
                  <a:gd name="T6" fmla="*/ 0 w 77"/>
                  <a:gd name="T7" fmla="*/ 66 h 92"/>
                  <a:gd name="T8" fmla="*/ 0 w 77"/>
                  <a:gd name="T9" fmla="*/ 62 h 92"/>
                  <a:gd name="T10" fmla="*/ 2 w 77"/>
                  <a:gd name="T11" fmla="*/ 53 h 92"/>
                  <a:gd name="T12" fmla="*/ 6 w 77"/>
                  <a:gd name="T13" fmla="*/ 44 h 92"/>
                  <a:gd name="T14" fmla="*/ 10 w 77"/>
                  <a:gd name="T15" fmla="*/ 36 h 92"/>
                  <a:gd name="T16" fmla="*/ 15 w 77"/>
                  <a:gd name="T17" fmla="*/ 28 h 92"/>
                  <a:gd name="T18" fmla="*/ 21 w 77"/>
                  <a:gd name="T19" fmla="*/ 19 h 92"/>
                  <a:gd name="T20" fmla="*/ 28 w 77"/>
                  <a:gd name="T21" fmla="*/ 12 h 92"/>
                  <a:gd name="T22" fmla="*/ 36 w 77"/>
                  <a:gd name="T23" fmla="*/ 7 h 92"/>
                  <a:gd name="T24" fmla="*/ 44 w 77"/>
                  <a:gd name="T25" fmla="*/ 3 h 92"/>
                  <a:gd name="T26" fmla="*/ 50 w 77"/>
                  <a:gd name="T27" fmla="*/ 1 h 92"/>
                  <a:gd name="T28" fmla="*/ 54 w 77"/>
                  <a:gd name="T29" fmla="*/ 0 h 92"/>
                  <a:gd name="T30" fmla="*/ 57 w 77"/>
                  <a:gd name="T31" fmla="*/ 0 h 92"/>
                  <a:gd name="T32" fmla="*/ 61 w 77"/>
                  <a:gd name="T33" fmla="*/ 1 h 92"/>
                  <a:gd name="T34" fmla="*/ 64 w 77"/>
                  <a:gd name="T35" fmla="*/ 1 h 92"/>
                  <a:gd name="T36" fmla="*/ 66 w 77"/>
                  <a:gd name="T37" fmla="*/ 2 h 92"/>
                  <a:gd name="T38" fmla="*/ 69 w 77"/>
                  <a:gd name="T39" fmla="*/ 4 h 92"/>
                  <a:gd name="T40" fmla="*/ 71 w 77"/>
                  <a:gd name="T41" fmla="*/ 6 h 92"/>
                  <a:gd name="T42" fmla="*/ 73 w 77"/>
                  <a:gd name="T43" fmla="*/ 8 h 92"/>
                  <a:gd name="T44" fmla="*/ 74 w 77"/>
                  <a:gd name="T45" fmla="*/ 11 h 92"/>
                  <a:gd name="T46" fmla="*/ 75 w 77"/>
                  <a:gd name="T47" fmla="*/ 14 h 92"/>
                  <a:gd name="T48" fmla="*/ 76 w 77"/>
                  <a:gd name="T49" fmla="*/ 18 h 92"/>
                  <a:gd name="T50" fmla="*/ 77 w 77"/>
                  <a:gd name="T51" fmla="*/ 21 h 92"/>
                  <a:gd name="T52" fmla="*/ 77 w 77"/>
                  <a:gd name="T53" fmla="*/ 26 h 92"/>
                  <a:gd name="T54" fmla="*/ 77 w 77"/>
                  <a:gd name="T55" fmla="*/ 30 h 92"/>
                  <a:gd name="T56" fmla="*/ 75 w 77"/>
                  <a:gd name="T57" fmla="*/ 38 h 92"/>
                  <a:gd name="T58" fmla="*/ 72 w 77"/>
                  <a:gd name="T59" fmla="*/ 47 h 92"/>
                  <a:gd name="T60" fmla="*/ 68 w 77"/>
                  <a:gd name="T61" fmla="*/ 56 h 92"/>
                  <a:gd name="T62" fmla="*/ 63 w 77"/>
                  <a:gd name="T63" fmla="*/ 65 h 92"/>
                  <a:gd name="T64" fmla="*/ 60 w 77"/>
                  <a:gd name="T65" fmla="*/ 69 h 92"/>
                  <a:gd name="T66" fmla="*/ 56 w 77"/>
                  <a:gd name="T67" fmla="*/ 72 h 92"/>
                  <a:gd name="T68" fmla="*/ 52 w 77"/>
                  <a:gd name="T69" fmla="*/ 76 h 92"/>
                  <a:gd name="T70" fmla="*/ 49 w 77"/>
                  <a:gd name="T71" fmla="*/ 80 h 92"/>
                  <a:gd name="T72" fmla="*/ 41 w 77"/>
                  <a:gd name="T73" fmla="*/ 85 h 92"/>
                  <a:gd name="T74" fmla="*/ 34 w 77"/>
                  <a:gd name="T75" fmla="*/ 89 h 92"/>
                  <a:gd name="T76" fmla="*/ 29 w 77"/>
                  <a:gd name="T77" fmla="*/ 90 h 92"/>
                  <a:gd name="T78" fmla="*/ 26 w 77"/>
                  <a:gd name="T79" fmla="*/ 91 h 92"/>
                  <a:gd name="T80" fmla="*/ 23 w 77"/>
                  <a:gd name="T81" fmla="*/ 92 h 92"/>
                  <a:gd name="T82" fmla="*/ 20 w 77"/>
                  <a:gd name="T83" fmla="*/ 92 h 92"/>
                  <a:gd name="T84" fmla="*/ 17 w 77"/>
                  <a:gd name="T85" fmla="*/ 91 h 92"/>
                  <a:gd name="T86" fmla="*/ 14 w 77"/>
                  <a:gd name="T87" fmla="*/ 91 h 92"/>
                  <a:gd name="T88" fmla="*/ 11 w 77"/>
                  <a:gd name="T89" fmla="*/ 89 h 92"/>
                  <a:gd name="T90" fmla="*/ 9 w 77"/>
                  <a:gd name="T91" fmla="*/ 88 h 92"/>
                  <a:gd name="T92" fmla="*/ 7 w 77"/>
                  <a:gd name="T93" fmla="*/ 86 h 92"/>
                  <a:gd name="T94" fmla="*/ 5 w 77"/>
                  <a:gd name="T95" fmla="*/ 83 h 92"/>
                  <a:gd name="T96" fmla="*/ 1 w 77"/>
                  <a:gd name="T97" fmla="*/ 7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" h="92">
                    <a:moveTo>
                      <a:pt x="1" y="76"/>
                    </a:moveTo>
                    <a:lnTo>
                      <a:pt x="1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2" y="53"/>
                    </a:lnTo>
                    <a:lnTo>
                      <a:pt x="6" y="44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19"/>
                    </a:lnTo>
                    <a:lnTo>
                      <a:pt x="28" y="12"/>
                    </a:lnTo>
                    <a:lnTo>
                      <a:pt x="36" y="7"/>
                    </a:lnTo>
                    <a:lnTo>
                      <a:pt x="44" y="3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4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6" y="18"/>
                    </a:lnTo>
                    <a:lnTo>
                      <a:pt x="77" y="21"/>
                    </a:lnTo>
                    <a:lnTo>
                      <a:pt x="77" y="26"/>
                    </a:lnTo>
                    <a:lnTo>
                      <a:pt x="77" y="30"/>
                    </a:lnTo>
                    <a:lnTo>
                      <a:pt x="75" y="38"/>
                    </a:lnTo>
                    <a:lnTo>
                      <a:pt x="72" y="47"/>
                    </a:lnTo>
                    <a:lnTo>
                      <a:pt x="68" y="56"/>
                    </a:lnTo>
                    <a:lnTo>
                      <a:pt x="63" y="65"/>
                    </a:lnTo>
                    <a:lnTo>
                      <a:pt x="60" y="69"/>
                    </a:lnTo>
                    <a:lnTo>
                      <a:pt x="56" y="72"/>
                    </a:lnTo>
                    <a:lnTo>
                      <a:pt x="52" y="76"/>
                    </a:lnTo>
                    <a:lnTo>
                      <a:pt x="49" y="80"/>
                    </a:lnTo>
                    <a:lnTo>
                      <a:pt x="41" y="85"/>
                    </a:lnTo>
                    <a:lnTo>
                      <a:pt x="34" y="89"/>
                    </a:lnTo>
                    <a:lnTo>
                      <a:pt x="29" y="90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0" y="92"/>
                    </a:lnTo>
                    <a:lnTo>
                      <a:pt x="17" y="91"/>
                    </a:lnTo>
                    <a:lnTo>
                      <a:pt x="14" y="91"/>
                    </a:lnTo>
                    <a:lnTo>
                      <a:pt x="11" y="89"/>
                    </a:lnTo>
                    <a:lnTo>
                      <a:pt x="9" y="88"/>
                    </a:lnTo>
                    <a:lnTo>
                      <a:pt x="7" y="86"/>
                    </a:lnTo>
                    <a:lnTo>
                      <a:pt x="5" y="8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39" name="Freeform 19"/>
              <p:cNvSpPr>
                <a:spLocks/>
              </p:cNvSpPr>
              <p:nvPr userDrawn="1"/>
            </p:nvSpPr>
            <p:spPr bwMode="auto">
              <a:xfrm>
                <a:off x="3364" y="156"/>
                <a:ext cx="80" cy="93"/>
              </a:xfrm>
              <a:custGeom>
                <a:avLst/>
                <a:gdLst>
                  <a:gd name="T0" fmla="*/ 2 w 80"/>
                  <a:gd name="T1" fmla="*/ 79 h 93"/>
                  <a:gd name="T2" fmla="*/ 1 w 80"/>
                  <a:gd name="T3" fmla="*/ 75 h 93"/>
                  <a:gd name="T4" fmla="*/ 1 w 80"/>
                  <a:gd name="T5" fmla="*/ 71 h 93"/>
                  <a:gd name="T6" fmla="*/ 0 w 80"/>
                  <a:gd name="T7" fmla="*/ 67 h 93"/>
                  <a:gd name="T8" fmla="*/ 1 w 80"/>
                  <a:gd name="T9" fmla="*/ 63 h 93"/>
                  <a:gd name="T10" fmla="*/ 2 w 80"/>
                  <a:gd name="T11" fmla="*/ 55 h 93"/>
                  <a:gd name="T12" fmla="*/ 5 w 80"/>
                  <a:gd name="T13" fmla="*/ 45 h 93"/>
                  <a:gd name="T14" fmla="*/ 9 w 80"/>
                  <a:gd name="T15" fmla="*/ 37 h 93"/>
                  <a:gd name="T16" fmla="*/ 14 w 80"/>
                  <a:gd name="T17" fmla="*/ 28 h 93"/>
                  <a:gd name="T18" fmla="*/ 21 w 80"/>
                  <a:gd name="T19" fmla="*/ 21 h 93"/>
                  <a:gd name="T20" fmla="*/ 29 w 80"/>
                  <a:gd name="T21" fmla="*/ 13 h 93"/>
                  <a:gd name="T22" fmla="*/ 36 w 80"/>
                  <a:gd name="T23" fmla="*/ 7 h 93"/>
                  <a:gd name="T24" fmla="*/ 40 w 80"/>
                  <a:gd name="T25" fmla="*/ 5 h 93"/>
                  <a:gd name="T26" fmla="*/ 44 w 80"/>
                  <a:gd name="T27" fmla="*/ 3 h 93"/>
                  <a:gd name="T28" fmla="*/ 52 w 80"/>
                  <a:gd name="T29" fmla="*/ 1 h 93"/>
                  <a:gd name="T30" fmla="*/ 59 w 80"/>
                  <a:gd name="T31" fmla="*/ 0 h 93"/>
                  <a:gd name="T32" fmla="*/ 62 w 80"/>
                  <a:gd name="T33" fmla="*/ 0 h 93"/>
                  <a:gd name="T34" fmla="*/ 65 w 80"/>
                  <a:gd name="T35" fmla="*/ 1 h 93"/>
                  <a:gd name="T36" fmla="*/ 67 w 80"/>
                  <a:gd name="T37" fmla="*/ 2 h 93"/>
                  <a:gd name="T38" fmla="*/ 70 w 80"/>
                  <a:gd name="T39" fmla="*/ 3 h 93"/>
                  <a:gd name="T40" fmla="*/ 72 w 80"/>
                  <a:gd name="T41" fmla="*/ 5 h 93"/>
                  <a:gd name="T42" fmla="*/ 74 w 80"/>
                  <a:gd name="T43" fmla="*/ 8 h 93"/>
                  <a:gd name="T44" fmla="*/ 76 w 80"/>
                  <a:gd name="T45" fmla="*/ 10 h 93"/>
                  <a:gd name="T46" fmla="*/ 78 w 80"/>
                  <a:gd name="T47" fmla="*/ 13 h 93"/>
                  <a:gd name="T48" fmla="*/ 79 w 80"/>
                  <a:gd name="T49" fmla="*/ 17 h 93"/>
                  <a:gd name="T50" fmla="*/ 80 w 80"/>
                  <a:gd name="T51" fmla="*/ 22 h 93"/>
                  <a:gd name="T52" fmla="*/ 80 w 80"/>
                  <a:gd name="T53" fmla="*/ 30 h 93"/>
                  <a:gd name="T54" fmla="*/ 78 w 80"/>
                  <a:gd name="T55" fmla="*/ 38 h 93"/>
                  <a:gd name="T56" fmla="*/ 74 w 80"/>
                  <a:gd name="T57" fmla="*/ 48 h 93"/>
                  <a:gd name="T58" fmla="*/ 70 w 80"/>
                  <a:gd name="T59" fmla="*/ 56 h 93"/>
                  <a:gd name="T60" fmla="*/ 67 w 80"/>
                  <a:gd name="T61" fmla="*/ 60 h 93"/>
                  <a:gd name="T62" fmla="*/ 65 w 80"/>
                  <a:gd name="T63" fmla="*/ 65 h 93"/>
                  <a:gd name="T64" fmla="*/ 58 w 80"/>
                  <a:gd name="T65" fmla="*/ 72 h 93"/>
                  <a:gd name="T66" fmla="*/ 51 w 80"/>
                  <a:gd name="T67" fmla="*/ 80 h 93"/>
                  <a:gd name="T68" fmla="*/ 46 w 80"/>
                  <a:gd name="T69" fmla="*/ 83 h 93"/>
                  <a:gd name="T70" fmla="*/ 42 w 80"/>
                  <a:gd name="T71" fmla="*/ 86 h 93"/>
                  <a:gd name="T72" fmla="*/ 39 w 80"/>
                  <a:gd name="T73" fmla="*/ 88 h 93"/>
                  <a:gd name="T74" fmla="*/ 35 w 80"/>
                  <a:gd name="T75" fmla="*/ 90 h 93"/>
                  <a:gd name="T76" fmla="*/ 28 w 80"/>
                  <a:gd name="T77" fmla="*/ 92 h 93"/>
                  <a:gd name="T78" fmla="*/ 24 w 80"/>
                  <a:gd name="T79" fmla="*/ 93 h 93"/>
                  <a:gd name="T80" fmla="*/ 20 w 80"/>
                  <a:gd name="T81" fmla="*/ 93 h 93"/>
                  <a:gd name="T82" fmla="*/ 17 w 80"/>
                  <a:gd name="T83" fmla="*/ 92 h 93"/>
                  <a:gd name="T84" fmla="*/ 14 w 80"/>
                  <a:gd name="T85" fmla="*/ 92 h 93"/>
                  <a:gd name="T86" fmla="*/ 11 w 80"/>
                  <a:gd name="T87" fmla="*/ 91 h 93"/>
                  <a:gd name="T88" fmla="*/ 9 w 80"/>
                  <a:gd name="T89" fmla="*/ 89 h 93"/>
                  <a:gd name="T90" fmla="*/ 7 w 80"/>
                  <a:gd name="T91" fmla="*/ 87 h 93"/>
                  <a:gd name="T92" fmla="*/ 5 w 80"/>
                  <a:gd name="T93" fmla="*/ 85 h 93"/>
                  <a:gd name="T94" fmla="*/ 3 w 80"/>
                  <a:gd name="T95" fmla="*/ 82 h 93"/>
                  <a:gd name="T96" fmla="*/ 2 w 80"/>
                  <a:gd name="T97" fmla="*/ 7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93">
                    <a:moveTo>
                      <a:pt x="2" y="79"/>
                    </a:moveTo>
                    <a:lnTo>
                      <a:pt x="1" y="75"/>
                    </a:lnTo>
                    <a:lnTo>
                      <a:pt x="1" y="71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1" y="21"/>
                    </a:lnTo>
                    <a:lnTo>
                      <a:pt x="29" y="13"/>
                    </a:lnTo>
                    <a:lnTo>
                      <a:pt x="36" y="7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52" y="1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2" y="5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78" y="13"/>
                    </a:lnTo>
                    <a:lnTo>
                      <a:pt x="79" y="17"/>
                    </a:lnTo>
                    <a:lnTo>
                      <a:pt x="80" y="22"/>
                    </a:lnTo>
                    <a:lnTo>
                      <a:pt x="80" y="30"/>
                    </a:lnTo>
                    <a:lnTo>
                      <a:pt x="78" y="38"/>
                    </a:lnTo>
                    <a:lnTo>
                      <a:pt x="74" y="48"/>
                    </a:lnTo>
                    <a:lnTo>
                      <a:pt x="70" y="56"/>
                    </a:lnTo>
                    <a:lnTo>
                      <a:pt x="67" y="60"/>
                    </a:lnTo>
                    <a:lnTo>
                      <a:pt x="65" y="65"/>
                    </a:lnTo>
                    <a:lnTo>
                      <a:pt x="58" y="72"/>
                    </a:lnTo>
                    <a:lnTo>
                      <a:pt x="51" y="80"/>
                    </a:lnTo>
                    <a:lnTo>
                      <a:pt x="46" y="83"/>
                    </a:lnTo>
                    <a:lnTo>
                      <a:pt x="42" y="86"/>
                    </a:lnTo>
                    <a:lnTo>
                      <a:pt x="39" y="88"/>
                    </a:lnTo>
                    <a:lnTo>
                      <a:pt x="35" y="90"/>
                    </a:lnTo>
                    <a:lnTo>
                      <a:pt x="28" y="92"/>
                    </a:lnTo>
                    <a:lnTo>
                      <a:pt x="24" y="93"/>
                    </a:lnTo>
                    <a:lnTo>
                      <a:pt x="20" y="93"/>
                    </a:lnTo>
                    <a:lnTo>
                      <a:pt x="17" y="92"/>
                    </a:lnTo>
                    <a:lnTo>
                      <a:pt x="14" y="92"/>
                    </a:lnTo>
                    <a:lnTo>
                      <a:pt x="11" y="91"/>
                    </a:lnTo>
                    <a:lnTo>
                      <a:pt x="9" y="89"/>
                    </a:lnTo>
                    <a:lnTo>
                      <a:pt x="7" y="87"/>
                    </a:lnTo>
                    <a:lnTo>
                      <a:pt x="5" y="85"/>
                    </a:lnTo>
                    <a:lnTo>
                      <a:pt x="3" y="8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0" name="Freeform 20"/>
              <p:cNvSpPr>
                <a:spLocks/>
              </p:cNvSpPr>
              <p:nvPr userDrawn="1"/>
            </p:nvSpPr>
            <p:spPr bwMode="auto">
              <a:xfrm>
                <a:off x="3044" y="533"/>
                <a:ext cx="70" cy="89"/>
              </a:xfrm>
              <a:custGeom>
                <a:avLst/>
                <a:gdLst>
                  <a:gd name="T0" fmla="*/ 1 w 70"/>
                  <a:gd name="T1" fmla="*/ 72 h 89"/>
                  <a:gd name="T2" fmla="*/ 0 w 70"/>
                  <a:gd name="T3" fmla="*/ 69 h 89"/>
                  <a:gd name="T4" fmla="*/ 0 w 70"/>
                  <a:gd name="T5" fmla="*/ 65 h 89"/>
                  <a:gd name="T6" fmla="*/ 0 w 70"/>
                  <a:gd name="T7" fmla="*/ 61 h 89"/>
                  <a:gd name="T8" fmla="*/ 0 w 70"/>
                  <a:gd name="T9" fmla="*/ 57 h 89"/>
                  <a:gd name="T10" fmla="*/ 2 w 70"/>
                  <a:gd name="T11" fmla="*/ 49 h 89"/>
                  <a:gd name="T12" fmla="*/ 5 w 70"/>
                  <a:gd name="T13" fmla="*/ 40 h 89"/>
                  <a:gd name="T14" fmla="*/ 9 w 70"/>
                  <a:gd name="T15" fmla="*/ 32 h 89"/>
                  <a:gd name="T16" fmla="*/ 14 w 70"/>
                  <a:gd name="T17" fmla="*/ 24 h 89"/>
                  <a:gd name="T18" fmla="*/ 20 w 70"/>
                  <a:gd name="T19" fmla="*/ 16 h 89"/>
                  <a:gd name="T20" fmla="*/ 27 w 70"/>
                  <a:gd name="T21" fmla="*/ 9 h 89"/>
                  <a:gd name="T22" fmla="*/ 34 w 70"/>
                  <a:gd name="T23" fmla="*/ 5 h 89"/>
                  <a:gd name="T24" fmla="*/ 37 w 70"/>
                  <a:gd name="T25" fmla="*/ 3 h 89"/>
                  <a:gd name="T26" fmla="*/ 40 w 70"/>
                  <a:gd name="T27" fmla="*/ 1 h 89"/>
                  <a:gd name="T28" fmla="*/ 48 w 70"/>
                  <a:gd name="T29" fmla="*/ 0 h 89"/>
                  <a:gd name="T30" fmla="*/ 54 w 70"/>
                  <a:gd name="T31" fmla="*/ 0 h 89"/>
                  <a:gd name="T32" fmla="*/ 59 w 70"/>
                  <a:gd name="T33" fmla="*/ 1 h 89"/>
                  <a:gd name="T34" fmla="*/ 63 w 70"/>
                  <a:gd name="T35" fmla="*/ 4 h 89"/>
                  <a:gd name="T36" fmla="*/ 65 w 70"/>
                  <a:gd name="T37" fmla="*/ 6 h 89"/>
                  <a:gd name="T38" fmla="*/ 67 w 70"/>
                  <a:gd name="T39" fmla="*/ 9 h 89"/>
                  <a:gd name="T40" fmla="*/ 68 w 70"/>
                  <a:gd name="T41" fmla="*/ 12 h 89"/>
                  <a:gd name="T42" fmla="*/ 69 w 70"/>
                  <a:gd name="T43" fmla="*/ 15 h 89"/>
                  <a:gd name="T44" fmla="*/ 70 w 70"/>
                  <a:gd name="T45" fmla="*/ 19 h 89"/>
                  <a:gd name="T46" fmla="*/ 70 w 70"/>
                  <a:gd name="T47" fmla="*/ 24 h 89"/>
                  <a:gd name="T48" fmla="*/ 70 w 70"/>
                  <a:gd name="T49" fmla="*/ 27 h 89"/>
                  <a:gd name="T50" fmla="*/ 70 w 70"/>
                  <a:gd name="T51" fmla="*/ 32 h 89"/>
                  <a:gd name="T52" fmla="*/ 69 w 70"/>
                  <a:gd name="T53" fmla="*/ 36 h 89"/>
                  <a:gd name="T54" fmla="*/ 68 w 70"/>
                  <a:gd name="T55" fmla="*/ 40 h 89"/>
                  <a:gd name="T56" fmla="*/ 65 w 70"/>
                  <a:gd name="T57" fmla="*/ 49 h 89"/>
                  <a:gd name="T58" fmla="*/ 61 w 70"/>
                  <a:gd name="T59" fmla="*/ 58 h 89"/>
                  <a:gd name="T60" fmla="*/ 56 w 70"/>
                  <a:gd name="T61" fmla="*/ 65 h 89"/>
                  <a:gd name="T62" fmla="*/ 50 w 70"/>
                  <a:gd name="T63" fmla="*/ 73 h 89"/>
                  <a:gd name="T64" fmla="*/ 43 w 70"/>
                  <a:gd name="T65" fmla="*/ 80 h 89"/>
                  <a:gd name="T66" fmla="*/ 39 w 70"/>
                  <a:gd name="T67" fmla="*/ 83 h 89"/>
                  <a:gd name="T68" fmla="*/ 36 w 70"/>
                  <a:gd name="T69" fmla="*/ 85 h 89"/>
                  <a:gd name="T70" fmla="*/ 32 w 70"/>
                  <a:gd name="T71" fmla="*/ 87 h 89"/>
                  <a:gd name="T72" fmla="*/ 29 w 70"/>
                  <a:gd name="T73" fmla="*/ 88 h 89"/>
                  <a:gd name="T74" fmla="*/ 23 w 70"/>
                  <a:gd name="T75" fmla="*/ 89 h 89"/>
                  <a:gd name="T76" fmla="*/ 16 w 70"/>
                  <a:gd name="T77" fmla="*/ 89 h 89"/>
                  <a:gd name="T78" fmla="*/ 13 w 70"/>
                  <a:gd name="T79" fmla="*/ 89 h 89"/>
                  <a:gd name="T80" fmla="*/ 11 w 70"/>
                  <a:gd name="T81" fmla="*/ 88 h 89"/>
                  <a:gd name="T82" fmla="*/ 8 w 70"/>
                  <a:gd name="T83" fmla="*/ 86 h 89"/>
                  <a:gd name="T84" fmla="*/ 6 w 70"/>
                  <a:gd name="T85" fmla="*/ 84 h 89"/>
                  <a:gd name="T86" fmla="*/ 4 w 70"/>
                  <a:gd name="T87" fmla="*/ 82 h 89"/>
                  <a:gd name="T88" fmla="*/ 3 w 70"/>
                  <a:gd name="T89" fmla="*/ 80 h 89"/>
                  <a:gd name="T90" fmla="*/ 2 w 70"/>
                  <a:gd name="T91" fmla="*/ 77 h 89"/>
                  <a:gd name="T92" fmla="*/ 1 w 70"/>
                  <a:gd name="T93" fmla="*/ 7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" h="89">
                    <a:moveTo>
                      <a:pt x="1" y="72"/>
                    </a:move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9" y="32"/>
                    </a:lnTo>
                    <a:lnTo>
                      <a:pt x="14" y="24"/>
                    </a:lnTo>
                    <a:lnTo>
                      <a:pt x="20" y="16"/>
                    </a:lnTo>
                    <a:lnTo>
                      <a:pt x="27" y="9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1"/>
                    </a:lnTo>
                    <a:lnTo>
                      <a:pt x="63" y="4"/>
                    </a:lnTo>
                    <a:lnTo>
                      <a:pt x="65" y="6"/>
                    </a:lnTo>
                    <a:lnTo>
                      <a:pt x="67" y="9"/>
                    </a:lnTo>
                    <a:lnTo>
                      <a:pt x="68" y="12"/>
                    </a:lnTo>
                    <a:lnTo>
                      <a:pt x="69" y="15"/>
                    </a:lnTo>
                    <a:lnTo>
                      <a:pt x="70" y="19"/>
                    </a:lnTo>
                    <a:lnTo>
                      <a:pt x="70" y="24"/>
                    </a:lnTo>
                    <a:lnTo>
                      <a:pt x="70" y="27"/>
                    </a:lnTo>
                    <a:lnTo>
                      <a:pt x="70" y="32"/>
                    </a:lnTo>
                    <a:lnTo>
                      <a:pt x="69" y="36"/>
                    </a:lnTo>
                    <a:lnTo>
                      <a:pt x="68" y="40"/>
                    </a:lnTo>
                    <a:lnTo>
                      <a:pt x="65" y="49"/>
                    </a:lnTo>
                    <a:lnTo>
                      <a:pt x="61" y="58"/>
                    </a:lnTo>
                    <a:lnTo>
                      <a:pt x="56" y="65"/>
                    </a:lnTo>
                    <a:lnTo>
                      <a:pt x="50" y="73"/>
                    </a:lnTo>
                    <a:lnTo>
                      <a:pt x="43" y="80"/>
                    </a:lnTo>
                    <a:lnTo>
                      <a:pt x="39" y="83"/>
                    </a:lnTo>
                    <a:lnTo>
                      <a:pt x="36" y="85"/>
                    </a:lnTo>
                    <a:lnTo>
                      <a:pt x="32" y="87"/>
                    </a:lnTo>
                    <a:lnTo>
                      <a:pt x="29" y="88"/>
                    </a:lnTo>
                    <a:lnTo>
                      <a:pt x="23" y="89"/>
                    </a:lnTo>
                    <a:lnTo>
                      <a:pt x="16" y="89"/>
                    </a:lnTo>
                    <a:lnTo>
                      <a:pt x="13" y="89"/>
                    </a:lnTo>
                    <a:lnTo>
                      <a:pt x="11" y="88"/>
                    </a:lnTo>
                    <a:lnTo>
                      <a:pt x="8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3" y="80"/>
                    </a:lnTo>
                    <a:lnTo>
                      <a:pt x="2" y="77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1" name="Freeform 21"/>
              <p:cNvSpPr>
                <a:spLocks/>
              </p:cNvSpPr>
              <p:nvPr userDrawn="1"/>
            </p:nvSpPr>
            <p:spPr bwMode="auto">
              <a:xfrm>
                <a:off x="3127" y="462"/>
                <a:ext cx="73" cy="92"/>
              </a:xfrm>
              <a:custGeom>
                <a:avLst/>
                <a:gdLst>
                  <a:gd name="T0" fmla="*/ 1 w 73"/>
                  <a:gd name="T1" fmla="*/ 75 h 92"/>
                  <a:gd name="T2" fmla="*/ 0 w 73"/>
                  <a:gd name="T3" fmla="*/ 71 h 92"/>
                  <a:gd name="T4" fmla="*/ 0 w 73"/>
                  <a:gd name="T5" fmla="*/ 68 h 92"/>
                  <a:gd name="T6" fmla="*/ 0 w 73"/>
                  <a:gd name="T7" fmla="*/ 63 h 92"/>
                  <a:gd name="T8" fmla="*/ 0 w 73"/>
                  <a:gd name="T9" fmla="*/ 59 h 92"/>
                  <a:gd name="T10" fmla="*/ 1 w 73"/>
                  <a:gd name="T11" fmla="*/ 55 h 92"/>
                  <a:gd name="T12" fmla="*/ 2 w 73"/>
                  <a:gd name="T13" fmla="*/ 50 h 92"/>
                  <a:gd name="T14" fmla="*/ 5 w 73"/>
                  <a:gd name="T15" fmla="*/ 42 h 92"/>
                  <a:gd name="T16" fmla="*/ 9 w 73"/>
                  <a:gd name="T17" fmla="*/ 33 h 92"/>
                  <a:gd name="T18" fmla="*/ 14 w 73"/>
                  <a:gd name="T19" fmla="*/ 25 h 92"/>
                  <a:gd name="T20" fmla="*/ 20 w 73"/>
                  <a:gd name="T21" fmla="*/ 18 h 92"/>
                  <a:gd name="T22" fmla="*/ 24 w 73"/>
                  <a:gd name="T23" fmla="*/ 14 h 92"/>
                  <a:gd name="T24" fmla="*/ 27 w 73"/>
                  <a:gd name="T25" fmla="*/ 11 h 92"/>
                  <a:gd name="T26" fmla="*/ 31 w 73"/>
                  <a:gd name="T27" fmla="*/ 7 h 92"/>
                  <a:gd name="T28" fmla="*/ 34 w 73"/>
                  <a:gd name="T29" fmla="*/ 5 h 92"/>
                  <a:gd name="T30" fmla="*/ 38 w 73"/>
                  <a:gd name="T31" fmla="*/ 3 h 92"/>
                  <a:gd name="T32" fmla="*/ 41 w 73"/>
                  <a:gd name="T33" fmla="*/ 2 h 92"/>
                  <a:gd name="T34" fmla="*/ 49 w 73"/>
                  <a:gd name="T35" fmla="*/ 0 h 92"/>
                  <a:gd name="T36" fmla="*/ 52 w 73"/>
                  <a:gd name="T37" fmla="*/ 0 h 92"/>
                  <a:gd name="T38" fmla="*/ 55 w 73"/>
                  <a:gd name="T39" fmla="*/ 0 h 92"/>
                  <a:gd name="T40" fmla="*/ 57 w 73"/>
                  <a:gd name="T41" fmla="*/ 0 h 92"/>
                  <a:gd name="T42" fmla="*/ 60 w 73"/>
                  <a:gd name="T43" fmla="*/ 1 h 92"/>
                  <a:gd name="T44" fmla="*/ 63 w 73"/>
                  <a:gd name="T45" fmla="*/ 2 h 92"/>
                  <a:gd name="T46" fmla="*/ 65 w 73"/>
                  <a:gd name="T47" fmla="*/ 4 h 92"/>
                  <a:gd name="T48" fmla="*/ 67 w 73"/>
                  <a:gd name="T49" fmla="*/ 6 h 92"/>
                  <a:gd name="T50" fmla="*/ 68 w 73"/>
                  <a:gd name="T51" fmla="*/ 9 h 92"/>
                  <a:gd name="T52" fmla="*/ 72 w 73"/>
                  <a:gd name="T53" fmla="*/ 16 h 92"/>
                  <a:gd name="T54" fmla="*/ 73 w 73"/>
                  <a:gd name="T55" fmla="*/ 20 h 92"/>
                  <a:gd name="T56" fmla="*/ 73 w 73"/>
                  <a:gd name="T57" fmla="*/ 23 h 92"/>
                  <a:gd name="T58" fmla="*/ 73 w 73"/>
                  <a:gd name="T59" fmla="*/ 31 h 92"/>
                  <a:gd name="T60" fmla="*/ 72 w 73"/>
                  <a:gd name="T61" fmla="*/ 36 h 92"/>
                  <a:gd name="T62" fmla="*/ 71 w 73"/>
                  <a:gd name="T63" fmla="*/ 41 h 92"/>
                  <a:gd name="T64" fmla="*/ 67 w 73"/>
                  <a:gd name="T65" fmla="*/ 49 h 92"/>
                  <a:gd name="T66" fmla="*/ 63 w 73"/>
                  <a:gd name="T67" fmla="*/ 58 h 92"/>
                  <a:gd name="T68" fmla="*/ 58 w 73"/>
                  <a:gd name="T69" fmla="*/ 67 h 92"/>
                  <a:gd name="T70" fmla="*/ 55 w 73"/>
                  <a:gd name="T71" fmla="*/ 71 h 92"/>
                  <a:gd name="T72" fmla="*/ 52 w 73"/>
                  <a:gd name="T73" fmla="*/ 74 h 92"/>
                  <a:gd name="T74" fmla="*/ 45 w 73"/>
                  <a:gd name="T75" fmla="*/ 81 h 92"/>
                  <a:gd name="T76" fmla="*/ 41 w 73"/>
                  <a:gd name="T77" fmla="*/ 83 h 92"/>
                  <a:gd name="T78" fmla="*/ 37 w 73"/>
                  <a:gd name="T79" fmla="*/ 86 h 92"/>
                  <a:gd name="T80" fmla="*/ 34 w 73"/>
                  <a:gd name="T81" fmla="*/ 87 h 92"/>
                  <a:gd name="T82" fmla="*/ 30 w 73"/>
                  <a:gd name="T83" fmla="*/ 89 h 92"/>
                  <a:gd name="T84" fmla="*/ 24 w 73"/>
                  <a:gd name="T85" fmla="*/ 92 h 92"/>
                  <a:gd name="T86" fmla="*/ 17 w 73"/>
                  <a:gd name="T87" fmla="*/ 92 h 92"/>
                  <a:gd name="T88" fmla="*/ 14 w 73"/>
                  <a:gd name="T89" fmla="*/ 90 h 92"/>
                  <a:gd name="T90" fmla="*/ 11 w 73"/>
                  <a:gd name="T91" fmla="*/ 89 h 92"/>
                  <a:gd name="T92" fmla="*/ 9 w 73"/>
                  <a:gd name="T93" fmla="*/ 88 h 92"/>
                  <a:gd name="T94" fmla="*/ 6 w 73"/>
                  <a:gd name="T95" fmla="*/ 86 h 92"/>
                  <a:gd name="T96" fmla="*/ 3 w 73"/>
                  <a:gd name="T97" fmla="*/ 81 h 92"/>
                  <a:gd name="T98" fmla="*/ 2 w 73"/>
                  <a:gd name="T99" fmla="*/ 78 h 92"/>
                  <a:gd name="T100" fmla="*/ 1 w 73"/>
                  <a:gd name="T101" fmla="*/ 7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3" h="92">
                    <a:moveTo>
                      <a:pt x="1" y="75"/>
                    </a:moveTo>
                    <a:lnTo>
                      <a:pt x="0" y="71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4" y="25"/>
                    </a:lnTo>
                    <a:lnTo>
                      <a:pt x="20" y="18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1" y="7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8" y="9"/>
                    </a:lnTo>
                    <a:lnTo>
                      <a:pt x="72" y="16"/>
                    </a:lnTo>
                    <a:lnTo>
                      <a:pt x="73" y="20"/>
                    </a:lnTo>
                    <a:lnTo>
                      <a:pt x="73" y="23"/>
                    </a:lnTo>
                    <a:lnTo>
                      <a:pt x="73" y="31"/>
                    </a:lnTo>
                    <a:lnTo>
                      <a:pt x="72" y="36"/>
                    </a:lnTo>
                    <a:lnTo>
                      <a:pt x="71" y="41"/>
                    </a:lnTo>
                    <a:lnTo>
                      <a:pt x="67" y="49"/>
                    </a:lnTo>
                    <a:lnTo>
                      <a:pt x="63" y="58"/>
                    </a:lnTo>
                    <a:lnTo>
                      <a:pt x="58" y="67"/>
                    </a:lnTo>
                    <a:lnTo>
                      <a:pt x="55" y="71"/>
                    </a:lnTo>
                    <a:lnTo>
                      <a:pt x="52" y="74"/>
                    </a:lnTo>
                    <a:lnTo>
                      <a:pt x="45" y="81"/>
                    </a:lnTo>
                    <a:lnTo>
                      <a:pt x="41" y="83"/>
                    </a:lnTo>
                    <a:lnTo>
                      <a:pt x="37" y="86"/>
                    </a:lnTo>
                    <a:lnTo>
                      <a:pt x="34" y="87"/>
                    </a:lnTo>
                    <a:lnTo>
                      <a:pt x="30" y="89"/>
                    </a:lnTo>
                    <a:lnTo>
                      <a:pt x="24" y="92"/>
                    </a:lnTo>
                    <a:lnTo>
                      <a:pt x="17" y="92"/>
                    </a:lnTo>
                    <a:lnTo>
                      <a:pt x="14" y="90"/>
                    </a:lnTo>
                    <a:lnTo>
                      <a:pt x="11" y="89"/>
                    </a:lnTo>
                    <a:lnTo>
                      <a:pt x="9" y="88"/>
                    </a:lnTo>
                    <a:lnTo>
                      <a:pt x="6" y="86"/>
                    </a:lnTo>
                    <a:lnTo>
                      <a:pt x="3" y="81"/>
                    </a:lnTo>
                    <a:lnTo>
                      <a:pt x="2" y="78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2" name="Freeform 22"/>
              <p:cNvSpPr>
                <a:spLocks/>
              </p:cNvSpPr>
              <p:nvPr userDrawn="1"/>
            </p:nvSpPr>
            <p:spPr bwMode="auto">
              <a:xfrm>
                <a:off x="3212" y="389"/>
                <a:ext cx="76" cy="93"/>
              </a:xfrm>
              <a:custGeom>
                <a:avLst/>
                <a:gdLst>
                  <a:gd name="T0" fmla="*/ 1 w 76"/>
                  <a:gd name="T1" fmla="*/ 76 h 93"/>
                  <a:gd name="T2" fmla="*/ 0 w 76"/>
                  <a:gd name="T3" fmla="*/ 73 h 93"/>
                  <a:gd name="T4" fmla="*/ 0 w 76"/>
                  <a:gd name="T5" fmla="*/ 69 h 93"/>
                  <a:gd name="T6" fmla="*/ 0 w 76"/>
                  <a:gd name="T7" fmla="*/ 61 h 93"/>
                  <a:gd name="T8" fmla="*/ 1 w 76"/>
                  <a:gd name="T9" fmla="*/ 57 h 93"/>
                  <a:gd name="T10" fmla="*/ 2 w 76"/>
                  <a:gd name="T11" fmla="*/ 52 h 93"/>
                  <a:gd name="T12" fmla="*/ 5 w 76"/>
                  <a:gd name="T13" fmla="*/ 43 h 93"/>
                  <a:gd name="T14" fmla="*/ 9 w 76"/>
                  <a:gd name="T15" fmla="*/ 35 h 93"/>
                  <a:gd name="T16" fmla="*/ 15 w 76"/>
                  <a:gd name="T17" fmla="*/ 26 h 93"/>
                  <a:gd name="T18" fmla="*/ 21 w 76"/>
                  <a:gd name="T19" fmla="*/ 18 h 93"/>
                  <a:gd name="T20" fmla="*/ 28 w 76"/>
                  <a:gd name="T21" fmla="*/ 12 h 93"/>
                  <a:gd name="T22" fmla="*/ 35 w 76"/>
                  <a:gd name="T23" fmla="*/ 7 h 93"/>
                  <a:gd name="T24" fmla="*/ 38 w 76"/>
                  <a:gd name="T25" fmla="*/ 5 h 93"/>
                  <a:gd name="T26" fmla="*/ 43 w 76"/>
                  <a:gd name="T27" fmla="*/ 3 h 93"/>
                  <a:gd name="T28" fmla="*/ 46 w 76"/>
                  <a:gd name="T29" fmla="*/ 1 h 93"/>
                  <a:gd name="T30" fmla="*/ 50 w 76"/>
                  <a:gd name="T31" fmla="*/ 0 h 93"/>
                  <a:gd name="T32" fmla="*/ 53 w 76"/>
                  <a:gd name="T33" fmla="*/ 0 h 93"/>
                  <a:gd name="T34" fmla="*/ 56 w 76"/>
                  <a:gd name="T35" fmla="*/ 0 h 93"/>
                  <a:gd name="T36" fmla="*/ 59 w 76"/>
                  <a:gd name="T37" fmla="*/ 0 h 93"/>
                  <a:gd name="T38" fmla="*/ 62 w 76"/>
                  <a:gd name="T39" fmla="*/ 1 h 93"/>
                  <a:gd name="T40" fmla="*/ 64 w 76"/>
                  <a:gd name="T41" fmla="*/ 3 h 93"/>
                  <a:gd name="T42" fmla="*/ 68 w 76"/>
                  <a:gd name="T43" fmla="*/ 5 h 93"/>
                  <a:gd name="T44" fmla="*/ 70 w 76"/>
                  <a:gd name="T45" fmla="*/ 7 h 93"/>
                  <a:gd name="T46" fmla="*/ 72 w 76"/>
                  <a:gd name="T47" fmla="*/ 10 h 93"/>
                  <a:gd name="T48" fmla="*/ 73 w 76"/>
                  <a:gd name="T49" fmla="*/ 12 h 93"/>
                  <a:gd name="T50" fmla="*/ 74 w 76"/>
                  <a:gd name="T51" fmla="*/ 16 h 93"/>
                  <a:gd name="T52" fmla="*/ 75 w 76"/>
                  <a:gd name="T53" fmla="*/ 19 h 93"/>
                  <a:gd name="T54" fmla="*/ 76 w 76"/>
                  <a:gd name="T55" fmla="*/ 23 h 93"/>
                  <a:gd name="T56" fmla="*/ 76 w 76"/>
                  <a:gd name="T57" fmla="*/ 27 h 93"/>
                  <a:gd name="T58" fmla="*/ 75 w 76"/>
                  <a:gd name="T59" fmla="*/ 32 h 93"/>
                  <a:gd name="T60" fmla="*/ 75 w 76"/>
                  <a:gd name="T61" fmla="*/ 36 h 93"/>
                  <a:gd name="T62" fmla="*/ 74 w 76"/>
                  <a:gd name="T63" fmla="*/ 41 h 93"/>
                  <a:gd name="T64" fmla="*/ 71 w 76"/>
                  <a:gd name="T65" fmla="*/ 49 h 93"/>
                  <a:gd name="T66" fmla="*/ 67 w 76"/>
                  <a:gd name="T67" fmla="*/ 59 h 93"/>
                  <a:gd name="T68" fmla="*/ 60 w 76"/>
                  <a:gd name="T69" fmla="*/ 67 h 93"/>
                  <a:gd name="T70" fmla="*/ 57 w 76"/>
                  <a:gd name="T71" fmla="*/ 71 h 93"/>
                  <a:gd name="T72" fmla="*/ 54 w 76"/>
                  <a:gd name="T73" fmla="*/ 75 h 93"/>
                  <a:gd name="T74" fmla="*/ 47 w 76"/>
                  <a:gd name="T75" fmla="*/ 81 h 93"/>
                  <a:gd name="T76" fmla="*/ 40 w 76"/>
                  <a:gd name="T77" fmla="*/ 87 h 93"/>
                  <a:gd name="T78" fmla="*/ 32 w 76"/>
                  <a:gd name="T79" fmla="*/ 91 h 93"/>
                  <a:gd name="T80" fmla="*/ 28 w 76"/>
                  <a:gd name="T81" fmla="*/ 92 h 93"/>
                  <a:gd name="T82" fmla="*/ 25 w 76"/>
                  <a:gd name="T83" fmla="*/ 93 h 93"/>
                  <a:gd name="T84" fmla="*/ 22 w 76"/>
                  <a:gd name="T85" fmla="*/ 93 h 93"/>
                  <a:gd name="T86" fmla="*/ 19 w 76"/>
                  <a:gd name="T87" fmla="*/ 93 h 93"/>
                  <a:gd name="T88" fmla="*/ 16 w 76"/>
                  <a:gd name="T89" fmla="*/ 92 h 93"/>
                  <a:gd name="T90" fmla="*/ 13 w 76"/>
                  <a:gd name="T91" fmla="*/ 91 h 93"/>
                  <a:gd name="T92" fmla="*/ 9 w 76"/>
                  <a:gd name="T93" fmla="*/ 90 h 93"/>
                  <a:gd name="T94" fmla="*/ 7 w 76"/>
                  <a:gd name="T95" fmla="*/ 88 h 93"/>
                  <a:gd name="T96" fmla="*/ 6 w 76"/>
                  <a:gd name="T97" fmla="*/ 87 h 93"/>
                  <a:gd name="T98" fmla="*/ 5 w 76"/>
                  <a:gd name="T99" fmla="*/ 86 h 93"/>
                  <a:gd name="T100" fmla="*/ 3 w 76"/>
                  <a:gd name="T101" fmla="*/ 84 h 93"/>
                  <a:gd name="T102" fmla="*/ 2 w 76"/>
                  <a:gd name="T103" fmla="*/ 80 h 93"/>
                  <a:gd name="T104" fmla="*/ 1 w 76"/>
                  <a:gd name="T105" fmla="*/ 7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93">
                    <a:moveTo>
                      <a:pt x="1" y="76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5" y="43"/>
                    </a:lnTo>
                    <a:lnTo>
                      <a:pt x="9" y="35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28" y="12"/>
                    </a:lnTo>
                    <a:lnTo>
                      <a:pt x="35" y="7"/>
                    </a:lnTo>
                    <a:lnTo>
                      <a:pt x="38" y="5"/>
                    </a:lnTo>
                    <a:lnTo>
                      <a:pt x="43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2" y="1"/>
                    </a:lnTo>
                    <a:lnTo>
                      <a:pt x="64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2" y="10"/>
                    </a:lnTo>
                    <a:lnTo>
                      <a:pt x="73" y="12"/>
                    </a:lnTo>
                    <a:lnTo>
                      <a:pt x="74" y="16"/>
                    </a:lnTo>
                    <a:lnTo>
                      <a:pt x="75" y="19"/>
                    </a:lnTo>
                    <a:lnTo>
                      <a:pt x="76" y="23"/>
                    </a:lnTo>
                    <a:lnTo>
                      <a:pt x="76" y="27"/>
                    </a:lnTo>
                    <a:lnTo>
                      <a:pt x="75" y="32"/>
                    </a:lnTo>
                    <a:lnTo>
                      <a:pt x="75" y="36"/>
                    </a:lnTo>
                    <a:lnTo>
                      <a:pt x="74" y="41"/>
                    </a:lnTo>
                    <a:lnTo>
                      <a:pt x="71" y="49"/>
                    </a:lnTo>
                    <a:lnTo>
                      <a:pt x="67" y="59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4" y="75"/>
                    </a:lnTo>
                    <a:lnTo>
                      <a:pt x="47" y="81"/>
                    </a:lnTo>
                    <a:lnTo>
                      <a:pt x="40" y="87"/>
                    </a:lnTo>
                    <a:lnTo>
                      <a:pt x="32" y="91"/>
                    </a:lnTo>
                    <a:lnTo>
                      <a:pt x="28" y="92"/>
                    </a:lnTo>
                    <a:lnTo>
                      <a:pt x="25" y="93"/>
                    </a:lnTo>
                    <a:lnTo>
                      <a:pt x="22" y="93"/>
                    </a:lnTo>
                    <a:lnTo>
                      <a:pt x="19" y="93"/>
                    </a:lnTo>
                    <a:lnTo>
                      <a:pt x="16" y="92"/>
                    </a:lnTo>
                    <a:lnTo>
                      <a:pt x="13" y="91"/>
                    </a:lnTo>
                    <a:lnTo>
                      <a:pt x="9" y="90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5" y="86"/>
                    </a:lnTo>
                    <a:lnTo>
                      <a:pt x="3" y="84"/>
                    </a:lnTo>
                    <a:lnTo>
                      <a:pt x="2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3" name="Freeform 23"/>
              <p:cNvSpPr>
                <a:spLocks/>
              </p:cNvSpPr>
              <p:nvPr userDrawn="1"/>
            </p:nvSpPr>
            <p:spPr bwMode="auto">
              <a:xfrm>
                <a:off x="3299" y="314"/>
                <a:ext cx="79" cy="94"/>
              </a:xfrm>
              <a:custGeom>
                <a:avLst/>
                <a:gdLst>
                  <a:gd name="T0" fmla="*/ 2 w 79"/>
                  <a:gd name="T1" fmla="*/ 79 h 94"/>
                  <a:gd name="T2" fmla="*/ 1 w 79"/>
                  <a:gd name="T3" fmla="*/ 74 h 94"/>
                  <a:gd name="T4" fmla="*/ 0 w 79"/>
                  <a:gd name="T5" fmla="*/ 70 h 94"/>
                  <a:gd name="T6" fmla="*/ 0 w 79"/>
                  <a:gd name="T7" fmla="*/ 66 h 94"/>
                  <a:gd name="T8" fmla="*/ 1 w 79"/>
                  <a:gd name="T9" fmla="*/ 62 h 94"/>
                  <a:gd name="T10" fmla="*/ 1 w 79"/>
                  <a:gd name="T11" fmla="*/ 58 h 94"/>
                  <a:gd name="T12" fmla="*/ 2 w 79"/>
                  <a:gd name="T13" fmla="*/ 54 h 94"/>
                  <a:gd name="T14" fmla="*/ 5 w 79"/>
                  <a:gd name="T15" fmla="*/ 44 h 94"/>
                  <a:gd name="T16" fmla="*/ 10 w 79"/>
                  <a:gd name="T17" fmla="*/ 36 h 94"/>
                  <a:gd name="T18" fmla="*/ 15 w 79"/>
                  <a:gd name="T19" fmla="*/ 28 h 94"/>
                  <a:gd name="T20" fmla="*/ 18 w 79"/>
                  <a:gd name="T21" fmla="*/ 24 h 94"/>
                  <a:gd name="T22" fmla="*/ 22 w 79"/>
                  <a:gd name="T23" fmla="*/ 19 h 94"/>
                  <a:gd name="T24" fmla="*/ 25 w 79"/>
                  <a:gd name="T25" fmla="*/ 16 h 94"/>
                  <a:gd name="T26" fmla="*/ 29 w 79"/>
                  <a:gd name="T27" fmla="*/ 12 h 94"/>
                  <a:gd name="T28" fmla="*/ 37 w 79"/>
                  <a:gd name="T29" fmla="*/ 7 h 94"/>
                  <a:gd name="T30" fmla="*/ 45 w 79"/>
                  <a:gd name="T31" fmla="*/ 3 h 94"/>
                  <a:gd name="T32" fmla="*/ 48 w 79"/>
                  <a:gd name="T33" fmla="*/ 2 h 94"/>
                  <a:gd name="T34" fmla="*/ 52 w 79"/>
                  <a:gd name="T35" fmla="*/ 1 h 94"/>
                  <a:gd name="T36" fmla="*/ 55 w 79"/>
                  <a:gd name="T37" fmla="*/ 1 h 94"/>
                  <a:gd name="T38" fmla="*/ 58 w 79"/>
                  <a:gd name="T39" fmla="*/ 0 h 94"/>
                  <a:gd name="T40" fmla="*/ 62 w 79"/>
                  <a:gd name="T41" fmla="*/ 1 h 94"/>
                  <a:gd name="T42" fmla="*/ 65 w 79"/>
                  <a:gd name="T43" fmla="*/ 2 h 94"/>
                  <a:gd name="T44" fmla="*/ 70 w 79"/>
                  <a:gd name="T45" fmla="*/ 5 h 94"/>
                  <a:gd name="T46" fmla="*/ 73 w 79"/>
                  <a:gd name="T47" fmla="*/ 7 h 94"/>
                  <a:gd name="T48" fmla="*/ 74 w 79"/>
                  <a:gd name="T49" fmla="*/ 9 h 94"/>
                  <a:gd name="T50" fmla="*/ 76 w 79"/>
                  <a:gd name="T51" fmla="*/ 12 h 94"/>
                  <a:gd name="T52" fmla="*/ 77 w 79"/>
                  <a:gd name="T53" fmla="*/ 15 h 94"/>
                  <a:gd name="T54" fmla="*/ 78 w 79"/>
                  <a:gd name="T55" fmla="*/ 19 h 94"/>
                  <a:gd name="T56" fmla="*/ 79 w 79"/>
                  <a:gd name="T57" fmla="*/ 24 h 94"/>
                  <a:gd name="T58" fmla="*/ 79 w 79"/>
                  <a:gd name="T59" fmla="*/ 28 h 94"/>
                  <a:gd name="T60" fmla="*/ 79 w 79"/>
                  <a:gd name="T61" fmla="*/ 32 h 94"/>
                  <a:gd name="T62" fmla="*/ 77 w 79"/>
                  <a:gd name="T63" fmla="*/ 40 h 94"/>
                  <a:gd name="T64" fmla="*/ 74 w 79"/>
                  <a:gd name="T65" fmla="*/ 49 h 94"/>
                  <a:gd name="T66" fmla="*/ 70 w 79"/>
                  <a:gd name="T67" fmla="*/ 59 h 94"/>
                  <a:gd name="T68" fmla="*/ 67 w 79"/>
                  <a:gd name="T69" fmla="*/ 63 h 94"/>
                  <a:gd name="T70" fmla="*/ 65 w 79"/>
                  <a:gd name="T71" fmla="*/ 67 h 94"/>
                  <a:gd name="T72" fmla="*/ 57 w 79"/>
                  <a:gd name="T73" fmla="*/ 75 h 94"/>
                  <a:gd name="T74" fmla="*/ 54 w 79"/>
                  <a:gd name="T75" fmla="*/ 79 h 94"/>
                  <a:gd name="T76" fmla="*/ 50 w 79"/>
                  <a:gd name="T77" fmla="*/ 83 h 94"/>
                  <a:gd name="T78" fmla="*/ 42 w 79"/>
                  <a:gd name="T79" fmla="*/ 88 h 94"/>
                  <a:gd name="T80" fmla="*/ 35 w 79"/>
                  <a:gd name="T81" fmla="*/ 92 h 94"/>
                  <a:gd name="T82" fmla="*/ 27 w 79"/>
                  <a:gd name="T83" fmla="*/ 94 h 94"/>
                  <a:gd name="T84" fmla="*/ 24 w 79"/>
                  <a:gd name="T85" fmla="*/ 94 h 94"/>
                  <a:gd name="T86" fmla="*/ 20 w 79"/>
                  <a:gd name="T87" fmla="*/ 94 h 94"/>
                  <a:gd name="T88" fmla="*/ 14 w 79"/>
                  <a:gd name="T89" fmla="*/ 93 h 94"/>
                  <a:gd name="T90" fmla="*/ 12 w 79"/>
                  <a:gd name="T91" fmla="*/ 91 h 94"/>
                  <a:gd name="T92" fmla="*/ 9 w 79"/>
                  <a:gd name="T93" fmla="*/ 90 h 94"/>
                  <a:gd name="T94" fmla="*/ 6 w 79"/>
                  <a:gd name="T95" fmla="*/ 87 h 94"/>
                  <a:gd name="T96" fmla="*/ 4 w 79"/>
                  <a:gd name="T97" fmla="*/ 85 h 94"/>
                  <a:gd name="T98" fmla="*/ 3 w 79"/>
                  <a:gd name="T99" fmla="*/ 82 h 94"/>
                  <a:gd name="T100" fmla="*/ 2 w 79"/>
                  <a:gd name="T101" fmla="*/ 7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9" h="94">
                    <a:moveTo>
                      <a:pt x="2" y="79"/>
                    </a:moveTo>
                    <a:lnTo>
                      <a:pt x="1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1" y="58"/>
                    </a:lnTo>
                    <a:lnTo>
                      <a:pt x="2" y="54"/>
                    </a:lnTo>
                    <a:lnTo>
                      <a:pt x="5" y="44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18" y="24"/>
                    </a:lnTo>
                    <a:lnTo>
                      <a:pt x="22" y="19"/>
                    </a:lnTo>
                    <a:lnTo>
                      <a:pt x="25" y="16"/>
                    </a:lnTo>
                    <a:lnTo>
                      <a:pt x="29" y="12"/>
                    </a:lnTo>
                    <a:lnTo>
                      <a:pt x="37" y="7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52" y="1"/>
                    </a:lnTo>
                    <a:lnTo>
                      <a:pt x="55" y="1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2"/>
                    </a:lnTo>
                    <a:lnTo>
                      <a:pt x="70" y="5"/>
                    </a:lnTo>
                    <a:lnTo>
                      <a:pt x="73" y="7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5"/>
                    </a:lnTo>
                    <a:lnTo>
                      <a:pt x="78" y="19"/>
                    </a:lnTo>
                    <a:lnTo>
                      <a:pt x="79" y="24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77" y="40"/>
                    </a:lnTo>
                    <a:lnTo>
                      <a:pt x="74" y="49"/>
                    </a:lnTo>
                    <a:lnTo>
                      <a:pt x="70" y="59"/>
                    </a:lnTo>
                    <a:lnTo>
                      <a:pt x="67" y="63"/>
                    </a:lnTo>
                    <a:lnTo>
                      <a:pt x="65" y="67"/>
                    </a:lnTo>
                    <a:lnTo>
                      <a:pt x="57" y="75"/>
                    </a:lnTo>
                    <a:lnTo>
                      <a:pt x="54" y="79"/>
                    </a:lnTo>
                    <a:lnTo>
                      <a:pt x="50" y="83"/>
                    </a:lnTo>
                    <a:lnTo>
                      <a:pt x="42" y="88"/>
                    </a:lnTo>
                    <a:lnTo>
                      <a:pt x="35" y="92"/>
                    </a:lnTo>
                    <a:lnTo>
                      <a:pt x="27" y="94"/>
                    </a:lnTo>
                    <a:lnTo>
                      <a:pt x="24" y="94"/>
                    </a:lnTo>
                    <a:lnTo>
                      <a:pt x="20" y="94"/>
                    </a:lnTo>
                    <a:lnTo>
                      <a:pt x="14" y="93"/>
                    </a:lnTo>
                    <a:lnTo>
                      <a:pt x="12" y="91"/>
                    </a:lnTo>
                    <a:lnTo>
                      <a:pt x="9" y="90"/>
                    </a:lnTo>
                    <a:lnTo>
                      <a:pt x="6" y="87"/>
                    </a:lnTo>
                    <a:lnTo>
                      <a:pt x="4" y="85"/>
                    </a:lnTo>
                    <a:lnTo>
                      <a:pt x="3" y="8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4" name="Freeform 24"/>
              <p:cNvSpPr>
                <a:spLocks/>
              </p:cNvSpPr>
              <p:nvPr userDrawn="1"/>
            </p:nvSpPr>
            <p:spPr bwMode="auto">
              <a:xfrm>
                <a:off x="3391" y="237"/>
                <a:ext cx="81" cy="95"/>
              </a:xfrm>
              <a:custGeom>
                <a:avLst/>
                <a:gdLst>
                  <a:gd name="T0" fmla="*/ 1 w 81"/>
                  <a:gd name="T1" fmla="*/ 80 h 95"/>
                  <a:gd name="T2" fmla="*/ 0 w 81"/>
                  <a:gd name="T3" fmla="*/ 76 h 95"/>
                  <a:gd name="T4" fmla="*/ 0 w 81"/>
                  <a:gd name="T5" fmla="*/ 71 h 95"/>
                  <a:gd name="T6" fmla="*/ 0 w 81"/>
                  <a:gd name="T7" fmla="*/ 68 h 95"/>
                  <a:gd name="T8" fmla="*/ 0 w 81"/>
                  <a:gd name="T9" fmla="*/ 63 h 95"/>
                  <a:gd name="T10" fmla="*/ 1 w 81"/>
                  <a:gd name="T11" fmla="*/ 55 h 95"/>
                  <a:gd name="T12" fmla="*/ 4 w 81"/>
                  <a:gd name="T13" fmla="*/ 45 h 95"/>
                  <a:gd name="T14" fmla="*/ 9 w 81"/>
                  <a:gd name="T15" fmla="*/ 37 h 95"/>
                  <a:gd name="T16" fmla="*/ 11 w 81"/>
                  <a:gd name="T17" fmla="*/ 32 h 95"/>
                  <a:gd name="T18" fmla="*/ 14 w 81"/>
                  <a:gd name="T19" fmla="*/ 28 h 95"/>
                  <a:gd name="T20" fmla="*/ 20 w 81"/>
                  <a:gd name="T21" fmla="*/ 20 h 95"/>
                  <a:gd name="T22" fmla="*/ 28 w 81"/>
                  <a:gd name="T23" fmla="*/ 12 h 95"/>
                  <a:gd name="T24" fmla="*/ 32 w 81"/>
                  <a:gd name="T25" fmla="*/ 9 h 95"/>
                  <a:gd name="T26" fmla="*/ 36 w 81"/>
                  <a:gd name="T27" fmla="*/ 7 h 95"/>
                  <a:gd name="T28" fmla="*/ 44 w 81"/>
                  <a:gd name="T29" fmla="*/ 3 h 95"/>
                  <a:gd name="T30" fmla="*/ 52 w 81"/>
                  <a:gd name="T31" fmla="*/ 1 h 95"/>
                  <a:gd name="T32" fmla="*/ 56 w 81"/>
                  <a:gd name="T33" fmla="*/ 0 h 95"/>
                  <a:gd name="T34" fmla="*/ 59 w 81"/>
                  <a:gd name="T35" fmla="*/ 0 h 95"/>
                  <a:gd name="T36" fmla="*/ 62 w 81"/>
                  <a:gd name="T37" fmla="*/ 0 h 95"/>
                  <a:gd name="T38" fmla="*/ 65 w 81"/>
                  <a:gd name="T39" fmla="*/ 1 h 95"/>
                  <a:gd name="T40" fmla="*/ 68 w 81"/>
                  <a:gd name="T41" fmla="*/ 2 h 95"/>
                  <a:gd name="T42" fmla="*/ 71 w 81"/>
                  <a:gd name="T43" fmla="*/ 4 h 95"/>
                  <a:gd name="T44" fmla="*/ 73 w 81"/>
                  <a:gd name="T45" fmla="*/ 6 h 95"/>
                  <a:gd name="T46" fmla="*/ 75 w 81"/>
                  <a:gd name="T47" fmla="*/ 8 h 95"/>
                  <a:gd name="T48" fmla="*/ 78 w 81"/>
                  <a:gd name="T49" fmla="*/ 11 h 95"/>
                  <a:gd name="T50" fmla="*/ 79 w 81"/>
                  <a:gd name="T51" fmla="*/ 14 h 95"/>
                  <a:gd name="T52" fmla="*/ 80 w 81"/>
                  <a:gd name="T53" fmla="*/ 18 h 95"/>
                  <a:gd name="T54" fmla="*/ 81 w 81"/>
                  <a:gd name="T55" fmla="*/ 23 h 95"/>
                  <a:gd name="T56" fmla="*/ 81 w 81"/>
                  <a:gd name="T57" fmla="*/ 31 h 95"/>
                  <a:gd name="T58" fmla="*/ 79 w 81"/>
                  <a:gd name="T59" fmla="*/ 40 h 95"/>
                  <a:gd name="T60" fmla="*/ 78 w 81"/>
                  <a:gd name="T61" fmla="*/ 44 h 95"/>
                  <a:gd name="T62" fmla="*/ 75 w 81"/>
                  <a:gd name="T63" fmla="*/ 49 h 95"/>
                  <a:gd name="T64" fmla="*/ 73 w 81"/>
                  <a:gd name="T65" fmla="*/ 54 h 95"/>
                  <a:gd name="T66" fmla="*/ 71 w 81"/>
                  <a:gd name="T67" fmla="*/ 58 h 95"/>
                  <a:gd name="T68" fmla="*/ 68 w 81"/>
                  <a:gd name="T69" fmla="*/ 63 h 95"/>
                  <a:gd name="T70" fmla="*/ 65 w 81"/>
                  <a:gd name="T71" fmla="*/ 67 h 95"/>
                  <a:gd name="T72" fmla="*/ 59 w 81"/>
                  <a:gd name="T73" fmla="*/ 76 h 95"/>
                  <a:gd name="T74" fmla="*/ 55 w 81"/>
                  <a:gd name="T75" fmla="*/ 79 h 95"/>
                  <a:gd name="T76" fmla="*/ 52 w 81"/>
                  <a:gd name="T77" fmla="*/ 83 h 95"/>
                  <a:gd name="T78" fmla="*/ 47 w 81"/>
                  <a:gd name="T79" fmla="*/ 86 h 95"/>
                  <a:gd name="T80" fmla="*/ 43 w 81"/>
                  <a:gd name="T81" fmla="*/ 88 h 95"/>
                  <a:gd name="T82" fmla="*/ 35 w 81"/>
                  <a:gd name="T83" fmla="*/ 92 h 95"/>
                  <a:gd name="T84" fmla="*/ 28 w 81"/>
                  <a:gd name="T85" fmla="*/ 94 h 95"/>
                  <a:gd name="T86" fmla="*/ 24 w 81"/>
                  <a:gd name="T87" fmla="*/ 95 h 95"/>
                  <a:gd name="T88" fmla="*/ 20 w 81"/>
                  <a:gd name="T89" fmla="*/ 95 h 95"/>
                  <a:gd name="T90" fmla="*/ 17 w 81"/>
                  <a:gd name="T91" fmla="*/ 94 h 95"/>
                  <a:gd name="T92" fmla="*/ 14 w 81"/>
                  <a:gd name="T93" fmla="*/ 93 h 95"/>
                  <a:gd name="T94" fmla="*/ 11 w 81"/>
                  <a:gd name="T95" fmla="*/ 92 h 95"/>
                  <a:gd name="T96" fmla="*/ 8 w 81"/>
                  <a:gd name="T97" fmla="*/ 91 h 95"/>
                  <a:gd name="T98" fmla="*/ 6 w 81"/>
                  <a:gd name="T99" fmla="*/ 89 h 95"/>
                  <a:gd name="T100" fmla="*/ 4 w 81"/>
                  <a:gd name="T101" fmla="*/ 86 h 95"/>
                  <a:gd name="T102" fmla="*/ 2 w 81"/>
                  <a:gd name="T103" fmla="*/ 83 h 95"/>
                  <a:gd name="T104" fmla="*/ 1 w 81"/>
                  <a:gd name="T105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1" h="95">
                    <a:moveTo>
                      <a:pt x="1" y="80"/>
                    </a:moveTo>
                    <a:lnTo>
                      <a:pt x="0" y="76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4" y="45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2" y="9"/>
                    </a:lnTo>
                    <a:lnTo>
                      <a:pt x="36" y="7"/>
                    </a:lnTo>
                    <a:lnTo>
                      <a:pt x="44" y="3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79" y="14"/>
                    </a:lnTo>
                    <a:lnTo>
                      <a:pt x="80" y="18"/>
                    </a:lnTo>
                    <a:lnTo>
                      <a:pt x="81" y="23"/>
                    </a:lnTo>
                    <a:lnTo>
                      <a:pt x="81" y="31"/>
                    </a:lnTo>
                    <a:lnTo>
                      <a:pt x="79" y="40"/>
                    </a:lnTo>
                    <a:lnTo>
                      <a:pt x="78" y="44"/>
                    </a:lnTo>
                    <a:lnTo>
                      <a:pt x="75" y="49"/>
                    </a:lnTo>
                    <a:lnTo>
                      <a:pt x="73" y="54"/>
                    </a:lnTo>
                    <a:lnTo>
                      <a:pt x="71" y="58"/>
                    </a:lnTo>
                    <a:lnTo>
                      <a:pt x="68" y="63"/>
                    </a:lnTo>
                    <a:lnTo>
                      <a:pt x="65" y="67"/>
                    </a:lnTo>
                    <a:lnTo>
                      <a:pt x="59" y="76"/>
                    </a:lnTo>
                    <a:lnTo>
                      <a:pt x="55" y="79"/>
                    </a:lnTo>
                    <a:lnTo>
                      <a:pt x="52" y="83"/>
                    </a:lnTo>
                    <a:lnTo>
                      <a:pt x="47" y="86"/>
                    </a:lnTo>
                    <a:lnTo>
                      <a:pt x="43" y="88"/>
                    </a:lnTo>
                    <a:lnTo>
                      <a:pt x="35" y="92"/>
                    </a:lnTo>
                    <a:lnTo>
                      <a:pt x="28" y="94"/>
                    </a:lnTo>
                    <a:lnTo>
                      <a:pt x="24" y="95"/>
                    </a:lnTo>
                    <a:lnTo>
                      <a:pt x="20" y="95"/>
                    </a:lnTo>
                    <a:lnTo>
                      <a:pt x="17" y="94"/>
                    </a:lnTo>
                    <a:lnTo>
                      <a:pt x="14" y="93"/>
                    </a:lnTo>
                    <a:lnTo>
                      <a:pt x="11" y="92"/>
                    </a:lnTo>
                    <a:lnTo>
                      <a:pt x="8" y="91"/>
                    </a:lnTo>
                    <a:lnTo>
                      <a:pt x="6" y="89"/>
                    </a:lnTo>
                    <a:lnTo>
                      <a:pt x="4" y="86"/>
                    </a:lnTo>
                    <a:lnTo>
                      <a:pt x="2" y="83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5" name="Freeform 25"/>
              <p:cNvSpPr>
                <a:spLocks/>
              </p:cNvSpPr>
              <p:nvPr userDrawn="1"/>
            </p:nvSpPr>
            <p:spPr bwMode="auto">
              <a:xfrm>
                <a:off x="3063" y="617"/>
                <a:ext cx="72" cy="92"/>
              </a:xfrm>
              <a:custGeom>
                <a:avLst/>
                <a:gdLst>
                  <a:gd name="T0" fmla="*/ 1 w 72"/>
                  <a:gd name="T1" fmla="*/ 75 h 92"/>
                  <a:gd name="T2" fmla="*/ 0 w 72"/>
                  <a:gd name="T3" fmla="*/ 66 h 92"/>
                  <a:gd name="T4" fmla="*/ 0 w 72"/>
                  <a:gd name="T5" fmla="*/ 62 h 92"/>
                  <a:gd name="T6" fmla="*/ 1 w 72"/>
                  <a:gd name="T7" fmla="*/ 58 h 92"/>
                  <a:gd name="T8" fmla="*/ 2 w 72"/>
                  <a:gd name="T9" fmla="*/ 50 h 92"/>
                  <a:gd name="T10" fmla="*/ 5 w 72"/>
                  <a:gd name="T11" fmla="*/ 40 h 92"/>
                  <a:gd name="T12" fmla="*/ 9 w 72"/>
                  <a:gd name="T13" fmla="*/ 32 h 92"/>
                  <a:gd name="T14" fmla="*/ 14 w 72"/>
                  <a:gd name="T15" fmla="*/ 24 h 92"/>
                  <a:gd name="T16" fmla="*/ 20 w 72"/>
                  <a:gd name="T17" fmla="*/ 16 h 92"/>
                  <a:gd name="T18" fmla="*/ 28 w 72"/>
                  <a:gd name="T19" fmla="*/ 10 h 92"/>
                  <a:gd name="T20" fmla="*/ 31 w 72"/>
                  <a:gd name="T21" fmla="*/ 7 h 92"/>
                  <a:gd name="T22" fmla="*/ 35 w 72"/>
                  <a:gd name="T23" fmla="*/ 5 h 92"/>
                  <a:gd name="T24" fmla="*/ 38 w 72"/>
                  <a:gd name="T25" fmla="*/ 3 h 92"/>
                  <a:gd name="T26" fmla="*/ 42 w 72"/>
                  <a:gd name="T27" fmla="*/ 2 h 92"/>
                  <a:gd name="T28" fmla="*/ 48 w 72"/>
                  <a:gd name="T29" fmla="*/ 0 h 92"/>
                  <a:gd name="T30" fmla="*/ 55 w 72"/>
                  <a:gd name="T31" fmla="*/ 0 h 92"/>
                  <a:gd name="T32" fmla="*/ 58 w 72"/>
                  <a:gd name="T33" fmla="*/ 1 h 92"/>
                  <a:gd name="T34" fmla="*/ 60 w 72"/>
                  <a:gd name="T35" fmla="*/ 2 h 92"/>
                  <a:gd name="T36" fmla="*/ 63 w 72"/>
                  <a:gd name="T37" fmla="*/ 3 h 92"/>
                  <a:gd name="T38" fmla="*/ 65 w 72"/>
                  <a:gd name="T39" fmla="*/ 5 h 92"/>
                  <a:gd name="T40" fmla="*/ 67 w 72"/>
                  <a:gd name="T41" fmla="*/ 7 h 92"/>
                  <a:gd name="T42" fmla="*/ 69 w 72"/>
                  <a:gd name="T43" fmla="*/ 10 h 92"/>
                  <a:gd name="T44" fmla="*/ 71 w 72"/>
                  <a:gd name="T45" fmla="*/ 18 h 92"/>
                  <a:gd name="T46" fmla="*/ 72 w 72"/>
                  <a:gd name="T47" fmla="*/ 21 h 92"/>
                  <a:gd name="T48" fmla="*/ 72 w 72"/>
                  <a:gd name="T49" fmla="*/ 25 h 92"/>
                  <a:gd name="T50" fmla="*/ 72 w 72"/>
                  <a:gd name="T51" fmla="*/ 29 h 92"/>
                  <a:gd name="T52" fmla="*/ 72 w 72"/>
                  <a:gd name="T53" fmla="*/ 33 h 92"/>
                  <a:gd name="T54" fmla="*/ 71 w 72"/>
                  <a:gd name="T55" fmla="*/ 38 h 92"/>
                  <a:gd name="T56" fmla="*/ 70 w 72"/>
                  <a:gd name="T57" fmla="*/ 42 h 92"/>
                  <a:gd name="T58" fmla="*/ 68 w 72"/>
                  <a:gd name="T59" fmla="*/ 47 h 92"/>
                  <a:gd name="T60" fmla="*/ 67 w 72"/>
                  <a:gd name="T61" fmla="*/ 52 h 92"/>
                  <a:gd name="T62" fmla="*/ 63 w 72"/>
                  <a:gd name="T63" fmla="*/ 60 h 92"/>
                  <a:gd name="T64" fmla="*/ 58 w 72"/>
                  <a:gd name="T65" fmla="*/ 68 h 92"/>
                  <a:gd name="T66" fmla="*/ 55 w 72"/>
                  <a:gd name="T67" fmla="*/ 73 h 92"/>
                  <a:gd name="T68" fmla="*/ 51 w 72"/>
                  <a:gd name="T69" fmla="*/ 76 h 92"/>
                  <a:gd name="T70" fmla="*/ 47 w 72"/>
                  <a:gd name="T71" fmla="*/ 80 h 92"/>
                  <a:gd name="T72" fmla="*/ 44 w 72"/>
                  <a:gd name="T73" fmla="*/ 83 h 92"/>
                  <a:gd name="T74" fmla="*/ 41 w 72"/>
                  <a:gd name="T75" fmla="*/ 85 h 92"/>
                  <a:gd name="T76" fmla="*/ 37 w 72"/>
                  <a:gd name="T77" fmla="*/ 87 h 92"/>
                  <a:gd name="T78" fmla="*/ 30 w 72"/>
                  <a:gd name="T79" fmla="*/ 91 h 92"/>
                  <a:gd name="T80" fmla="*/ 23 w 72"/>
                  <a:gd name="T81" fmla="*/ 92 h 92"/>
                  <a:gd name="T82" fmla="*/ 20 w 72"/>
                  <a:gd name="T83" fmla="*/ 92 h 92"/>
                  <a:gd name="T84" fmla="*/ 17 w 72"/>
                  <a:gd name="T85" fmla="*/ 92 h 92"/>
                  <a:gd name="T86" fmla="*/ 14 w 72"/>
                  <a:gd name="T87" fmla="*/ 91 h 92"/>
                  <a:gd name="T88" fmla="*/ 11 w 72"/>
                  <a:gd name="T89" fmla="*/ 90 h 92"/>
                  <a:gd name="T90" fmla="*/ 9 w 72"/>
                  <a:gd name="T91" fmla="*/ 88 h 92"/>
                  <a:gd name="T92" fmla="*/ 7 w 72"/>
                  <a:gd name="T93" fmla="*/ 86 h 92"/>
                  <a:gd name="T94" fmla="*/ 5 w 72"/>
                  <a:gd name="T95" fmla="*/ 84 h 92"/>
                  <a:gd name="T96" fmla="*/ 3 w 72"/>
                  <a:gd name="T97" fmla="*/ 81 h 92"/>
                  <a:gd name="T98" fmla="*/ 2 w 72"/>
                  <a:gd name="T99" fmla="*/ 78 h 92"/>
                  <a:gd name="T100" fmla="*/ 1 w 72"/>
                  <a:gd name="T101" fmla="*/ 7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92">
                    <a:moveTo>
                      <a:pt x="1" y="75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9" y="32"/>
                    </a:lnTo>
                    <a:lnTo>
                      <a:pt x="14" y="24"/>
                    </a:lnTo>
                    <a:lnTo>
                      <a:pt x="20" y="16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1" y="18"/>
                    </a:lnTo>
                    <a:lnTo>
                      <a:pt x="72" y="21"/>
                    </a:lnTo>
                    <a:lnTo>
                      <a:pt x="72" y="25"/>
                    </a:lnTo>
                    <a:lnTo>
                      <a:pt x="72" y="29"/>
                    </a:lnTo>
                    <a:lnTo>
                      <a:pt x="72" y="33"/>
                    </a:lnTo>
                    <a:lnTo>
                      <a:pt x="71" y="38"/>
                    </a:lnTo>
                    <a:lnTo>
                      <a:pt x="70" y="42"/>
                    </a:lnTo>
                    <a:lnTo>
                      <a:pt x="68" y="47"/>
                    </a:lnTo>
                    <a:lnTo>
                      <a:pt x="67" y="52"/>
                    </a:lnTo>
                    <a:lnTo>
                      <a:pt x="63" y="60"/>
                    </a:lnTo>
                    <a:lnTo>
                      <a:pt x="58" y="68"/>
                    </a:lnTo>
                    <a:lnTo>
                      <a:pt x="55" y="73"/>
                    </a:lnTo>
                    <a:lnTo>
                      <a:pt x="51" y="76"/>
                    </a:lnTo>
                    <a:lnTo>
                      <a:pt x="47" y="80"/>
                    </a:lnTo>
                    <a:lnTo>
                      <a:pt x="44" y="83"/>
                    </a:lnTo>
                    <a:lnTo>
                      <a:pt x="41" y="85"/>
                    </a:lnTo>
                    <a:lnTo>
                      <a:pt x="37" y="87"/>
                    </a:lnTo>
                    <a:lnTo>
                      <a:pt x="30" y="91"/>
                    </a:lnTo>
                    <a:lnTo>
                      <a:pt x="23" y="92"/>
                    </a:lnTo>
                    <a:lnTo>
                      <a:pt x="20" y="92"/>
                    </a:lnTo>
                    <a:lnTo>
                      <a:pt x="17" y="92"/>
                    </a:lnTo>
                    <a:lnTo>
                      <a:pt x="14" y="91"/>
                    </a:lnTo>
                    <a:lnTo>
                      <a:pt x="11" y="90"/>
                    </a:lnTo>
                    <a:lnTo>
                      <a:pt x="9" y="88"/>
                    </a:lnTo>
                    <a:lnTo>
                      <a:pt x="7" y="86"/>
                    </a:lnTo>
                    <a:lnTo>
                      <a:pt x="5" y="84"/>
                    </a:lnTo>
                    <a:lnTo>
                      <a:pt x="3" y="81"/>
                    </a:lnTo>
                    <a:lnTo>
                      <a:pt x="2" y="78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6" name="Freeform 26"/>
              <p:cNvSpPr>
                <a:spLocks/>
              </p:cNvSpPr>
              <p:nvPr userDrawn="1"/>
            </p:nvSpPr>
            <p:spPr bwMode="auto">
              <a:xfrm>
                <a:off x="3148" y="546"/>
                <a:ext cx="74" cy="94"/>
              </a:xfrm>
              <a:custGeom>
                <a:avLst/>
                <a:gdLst>
                  <a:gd name="T0" fmla="*/ 1 w 74"/>
                  <a:gd name="T1" fmla="*/ 76 h 94"/>
                  <a:gd name="T2" fmla="*/ 0 w 74"/>
                  <a:gd name="T3" fmla="*/ 73 h 94"/>
                  <a:gd name="T4" fmla="*/ 0 w 74"/>
                  <a:gd name="T5" fmla="*/ 69 h 94"/>
                  <a:gd name="T6" fmla="*/ 0 w 74"/>
                  <a:gd name="T7" fmla="*/ 65 h 94"/>
                  <a:gd name="T8" fmla="*/ 0 w 74"/>
                  <a:gd name="T9" fmla="*/ 60 h 94"/>
                  <a:gd name="T10" fmla="*/ 1 w 74"/>
                  <a:gd name="T11" fmla="*/ 55 h 94"/>
                  <a:gd name="T12" fmla="*/ 2 w 74"/>
                  <a:gd name="T13" fmla="*/ 51 h 94"/>
                  <a:gd name="T14" fmla="*/ 5 w 74"/>
                  <a:gd name="T15" fmla="*/ 42 h 94"/>
                  <a:gd name="T16" fmla="*/ 9 w 74"/>
                  <a:gd name="T17" fmla="*/ 33 h 94"/>
                  <a:gd name="T18" fmla="*/ 14 w 74"/>
                  <a:gd name="T19" fmla="*/ 25 h 94"/>
                  <a:gd name="T20" fmla="*/ 17 w 74"/>
                  <a:gd name="T21" fmla="*/ 21 h 94"/>
                  <a:gd name="T22" fmla="*/ 20 w 74"/>
                  <a:gd name="T23" fmla="*/ 18 h 94"/>
                  <a:gd name="T24" fmla="*/ 28 w 74"/>
                  <a:gd name="T25" fmla="*/ 11 h 94"/>
                  <a:gd name="T26" fmla="*/ 31 w 74"/>
                  <a:gd name="T27" fmla="*/ 9 h 94"/>
                  <a:gd name="T28" fmla="*/ 35 w 74"/>
                  <a:gd name="T29" fmla="*/ 5 h 94"/>
                  <a:gd name="T30" fmla="*/ 38 w 74"/>
                  <a:gd name="T31" fmla="*/ 3 h 94"/>
                  <a:gd name="T32" fmla="*/ 42 w 74"/>
                  <a:gd name="T33" fmla="*/ 2 h 94"/>
                  <a:gd name="T34" fmla="*/ 45 w 74"/>
                  <a:gd name="T35" fmla="*/ 1 h 94"/>
                  <a:gd name="T36" fmla="*/ 50 w 74"/>
                  <a:gd name="T37" fmla="*/ 0 h 94"/>
                  <a:gd name="T38" fmla="*/ 56 w 74"/>
                  <a:gd name="T39" fmla="*/ 0 h 94"/>
                  <a:gd name="T40" fmla="*/ 59 w 74"/>
                  <a:gd name="T41" fmla="*/ 1 h 94"/>
                  <a:gd name="T42" fmla="*/ 62 w 74"/>
                  <a:gd name="T43" fmla="*/ 2 h 94"/>
                  <a:gd name="T44" fmla="*/ 64 w 74"/>
                  <a:gd name="T45" fmla="*/ 3 h 94"/>
                  <a:gd name="T46" fmla="*/ 66 w 74"/>
                  <a:gd name="T47" fmla="*/ 5 h 94"/>
                  <a:gd name="T48" fmla="*/ 68 w 74"/>
                  <a:gd name="T49" fmla="*/ 8 h 94"/>
                  <a:gd name="T50" fmla="*/ 70 w 74"/>
                  <a:gd name="T51" fmla="*/ 11 h 94"/>
                  <a:gd name="T52" fmla="*/ 72 w 74"/>
                  <a:gd name="T53" fmla="*/ 14 h 94"/>
                  <a:gd name="T54" fmla="*/ 73 w 74"/>
                  <a:gd name="T55" fmla="*/ 17 h 94"/>
                  <a:gd name="T56" fmla="*/ 73 w 74"/>
                  <a:gd name="T57" fmla="*/ 21 h 94"/>
                  <a:gd name="T58" fmla="*/ 74 w 74"/>
                  <a:gd name="T59" fmla="*/ 25 h 94"/>
                  <a:gd name="T60" fmla="*/ 74 w 74"/>
                  <a:gd name="T61" fmla="*/ 29 h 94"/>
                  <a:gd name="T62" fmla="*/ 73 w 74"/>
                  <a:gd name="T63" fmla="*/ 33 h 94"/>
                  <a:gd name="T64" fmla="*/ 73 w 74"/>
                  <a:gd name="T65" fmla="*/ 39 h 94"/>
                  <a:gd name="T66" fmla="*/ 72 w 74"/>
                  <a:gd name="T67" fmla="*/ 43 h 94"/>
                  <a:gd name="T68" fmla="*/ 69 w 74"/>
                  <a:gd name="T69" fmla="*/ 52 h 94"/>
                  <a:gd name="T70" fmla="*/ 65 w 74"/>
                  <a:gd name="T71" fmla="*/ 60 h 94"/>
                  <a:gd name="T72" fmla="*/ 60 w 74"/>
                  <a:gd name="T73" fmla="*/ 69 h 94"/>
                  <a:gd name="T74" fmla="*/ 53 w 74"/>
                  <a:gd name="T75" fmla="*/ 77 h 94"/>
                  <a:gd name="T76" fmla="*/ 45 w 74"/>
                  <a:gd name="T77" fmla="*/ 83 h 94"/>
                  <a:gd name="T78" fmla="*/ 38 w 74"/>
                  <a:gd name="T79" fmla="*/ 89 h 94"/>
                  <a:gd name="T80" fmla="*/ 31 w 74"/>
                  <a:gd name="T81" fmla="*/ 93 h 94"/>
                  <a:gd name="T82" fmla="*/ 24 w 74"/>
                  <a:gd name="T83" fmla="*/ 94 h 94"/>
                  <a:gd name="T84" fmla="*/ 20 w 74"/>
                  <a:gd name="T85" fmla="*/ 94 h 94"/>
                  <a:gd name="T86" fmla="*/ 17 w 74"/>
                  <a:gd name="T87" fmla="*/ 94 h 94"/>
                  <a:gd name="T88" fmla="*/ 14 w 74"/>
                  <a:gd name="T89" fmla="*/ 93 h 94"/>
                  <a:gd name="T90" fmla="*/ 12 w 74"/>
                  <a:gd name="T91" fmla="*/ 92 h 94"/>
                  <a:gd name="T92" fmla="*/ 9 w 74"/>
                  <a:gd name="T93" fmla="*/ 91 h 94"/>
                  <a:gd name="T94" fmla="*/ 7 w 74"/>
                  <a:gd name="T95" fmla="*/ 89 h 94"/>
                  <a:gd name="T96" fmla="*/ 5 w 74"/>
                  <a:gd name="T97" fmla="*/ 86 h 94"/>
                  <a:gd name="T98" fmla="*/ 3 w 74"/>
                  <a:gd name="T99" fmla="*/ 83 h 94"/>
                  <a:gd name="T100" fmla="*/ 1 w 74"/>
                  <a:gd name="T101" fmla="*/ 7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4" h="94">
                    <a:moveTo>
                      <a:pt x="1" y="76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4" y="25"/>
                    </a:lnTo>
                    <a:lnTo>
                      <a:pt x="17" y="21"/>
                    </a:lnTo>
                    <a:lnTo>
                      <a:pt x="20" y="18"/>
                    </a:lnTo>
                    <a:lnTo>
                      <a:pt x="28" y="11"/>
                    </a:lnTo>
                    <a:lnTo>
                      <a:pt x="31" y="9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4" y="3"/>
                    </a:lnTo>
                    <a:lnTo>
                      <a:pt x="66" y="5"/>
                    </a:lnTo>
                    <a:lnTo>
                      <a:pt x="68" y="8"/>
                    </a:lnTo>
                    <a:lnTo>
                      <a:pt x="70" y="11"/>
                    </a:lnTo>
                    <a:lnTo>
                      <a:pt x="72" y="14"/>
                    </a:lnTo>
                    <a:lnTo>
                      <a:pt x="73" y="17"/>
                    </a:lnTo>
                    <a:lnTo>
                      <a:pt x="73" y="21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3" y="33"/>
                    </a:lnTo>
                    <a:lnTo>
                      <a:pt x="73" y="39"/>
                    </a:lnTo>
                    <a:lnTo>
                      <a:pt x="72" y="43"/>
                    </a:lnTo>
                    <a:lnTo>
                      <a:pt x="69" y="52"/>
                    </a:lnTo>
                    <a:lnTo>
                      <a:pt x="65" y="60"/>
                    </a:lnTo>
                    <a:lnTo>
                      <a:pt x="60" y="69"/>
                    </a:lnTo>
                    <a:lnTo>
                      <a:pt x="53" y="77"/>
                    </a:lnTo>
                    <a:lnTo>
                      <a:pt x="45" y="83"/>
                    </a:lnTo>
                    <a:lnTo>
                      <a:pt x="38" y="89"/>
                    </a:lnTo>
                    <a:lnTo>
                      <a:pt x="31" y="93"/>
                    </a:lnTo>
                    <a:lnTo>
                      <a:pt x="24" y="94"/>
                    </a:lnTo>
                    <a:lnTo>
                      <a:pt x="20" y="94"/>
                    </a:lnTo>
                    <a:lnTo>
                      <a:pt x="17" y="94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9" y="91"/>
                    </a:lnTo>
                    <a:lnTo>
                      <a:pt x="7" y="89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7" name="Freeform 27"/>
              <p:cNvSpPr>
                <a:spLocks/>
              </p:cNvSpPr>
              <p:nvPr userDrawn="1"/>
            </p:nvSpPr>
            <p:spPr bwMode="auto">
              <a:xfrm>
                <a:off x="3235" y="474"/>
                <a:ext cx="77" cy="94"/>
              </a:xfrm>
              <a:custGeom>
                <a:avLst/>
                <a:gdLst>
                  <a:gd name="T0" fmla="*/ 1 w 77"/>
                  <a:gd name="T1" fmla="*/ 77 h 94"/>
                  <a:gd name="T2" fmla="*/ 0 w 77"/>
                  <a:gd name="T3" fmla="*/ 73 h 94"/>
                  <a:gd name="T4" fmla="*/ 0 w 77"/>
                  <a:gd name="T5" fmla="*/ 69 h 94"/>
                  <a:gd name="T6" fmla="*/ 0 w 77"/>
                  <a:gd name="T7" fmla="*/ 65 h 94"/>
                  <a:gd name="T8" fmla="*/ 0 w 77"/>
                  <a:gd name="T9" fmla="*/ 61 h 94"/>
                  <a:gd name="T10" fmla="*/ 1 w 77"/>
                  <a:gd name="T11" fmla="*/ 57 h 94"/>
                  <a:gd name="T12" fmla="*/ 2 w 77"/>
                  <a:gd name="T13" fmla="*/ 51 h 94"/>
                  <a:gd name="T14" fmla="*/ 5 w 77"/>
                  <a:gd name="T15" fmla="*/ 43 h 94"/>
                  <a:gd name="T16" fmla="*/ 9 w 77"/>
                  <a:gd name="T17" fmla="*/ 34 h 94"/>
                  <a:gd name="T18" fmla="*/ 14 w 77"/>
                  <a:gd name="T19" fmla="*/ 26 h 94"/>
                  <a:gd name="T20" fmla="*/ 18 w 77"/>
                  <a:gd name="T21" fmla="*/ 21 h 94"/>
                  <a:gd name="T22" fmla="*/ 21 w 77"/>
                  <a:gd name="T23" fmla="*/ 17 h 94"/>
                  <a:gd name="T24" fmla="*/ 28 w 77"/>
                  <a:gd name="T25" fmla="*/ 11 h 94"/>
                  <a:gd name="T26" fmla="*/ 36 w 77"/>
                  <a:gd name="T27" fmla="*/ 6 h 94"/>
                  <a:gd name="T28" fmla="*/ 39 w 77"/>
                  <a:gd name="T29" fmla="*/ 4 h 94"/>
                  <a:gd name="T30" fmla="*/ 44 w 77"/>
                  <a:gd name="T31" fmla="*/ 2 h 94"/>
                  <a:gd name="T32" fmla="*/ 47 w 77"/>
                  <a:gd name="T33" fmla="*/ 1 h 94"/>
                  <a:gd name="T34" fmla="*/ 51 w 77"/>
                  <a:gd name="T35" fmla="*/ 0 h 94"/>
                  <a:gd name="T36" fmla="*/ 54 w 77"/>
                  <a:gd name="T37" fmla="*/ 0 h 94"/>
                  <a:gd name="T38" fmla="*/ 57 w 77"/>
                  <a:gd name="T39" fmla="*/ 0 h 94"/>
                  <a:gd name="T40" fmla="*/ 63 w 77"/>
                  <a:gd name="T41" fmla="*/ 2 h 94"/>
                  <a:gd name="T42" fmla="*/ 66 w 77"/>
                  <a:gd name="T43" fmla="*/ 3 h 94"/>
                  <a:gd name="T44" fmla="*/ 68 w 77"/>
                  <a:gd name="T45" fmla="*/ 5 h 94"/>
                  <a:gd name="T46" fmla="*/ 70 w 77"/>
                  <a:gd name="T47" fmla="*/ 7 h 94"/>
                  <a:gd name="T48" fmla="*/ 73 w 77"/>
                  <a:gd name="T49" fmla="*/ 10 h 94"/>
                  <a:gd name="T50" fmla="*/ 75 w 77"/>
                  <a:gd name="T51" fmla="*/ 13 h 94"/>
                  <a:gd name="T52" fmla="*/ 76 w 77"/>
                  <a:gd name="T53" fmla="*/ 16 h 94"/>
                  <a:gd name="T54" fmla="*/ 77 w 77"/>
                  <a:gd name="T55" fmla="*/ 20 h 94"/>
                  <a:gd name="T56" fmla="*/ 77 w 77"/>
                  <a:gd name="T57" fmla="*/ 24 h 94"/>
                  <a:gd name="T58" fmla="*/ 77 w 77"/>
                  <a:gd name="T59" fmla="*/ 29 h 94"/>
                  <a:gd name="T60" fmla="*/ 77 w 77"/>
                  <a:gd name="T61" fmla="*/ 33 h 94"/>
                  <a:gd name="T62" fmla="*/ 76 w 77"/>
                  <a:gd name="T63" fmla="*/ 37 h 94"/>
                  <a:gd name="T64" fmla="*/ 75 w 77"/>
                  <a:gd name="T65" fmla="*/ 42 h 94"/>
                  <a:gd name="T66" fmla="*/ 74 w 77"/>
                  <a:gd name="T67" fmla="*/ 46 h 94"/>
                  <a:gd name="T68" fmla="*/ 72 w 77"/>
                  <a:gd name="T69" fmla="*/ 51 h 94"/>
                  <a:gd name="T70" fmla="*/ 67 w 77"/>
                  <a:gd name="T71" fmla="*/ 60 h 94"/>
                  <a:gd name="T72" fmla="*/ 62 w 77"/>
                  <a:gd name="T73" fmla="*/ 69 h 94"/>
                  <a:gd name="T74" fmla="*/ 59 w 77"/>
                  <a:gd name="T75" fmla="*/ 73 h 94"/>
                  <a:gd name="T76" fmla="*/ 56 w 77"/>
                  <a:gd name="T77" fmla="*/ 76 h 94"/>
                  <a:gd name="T78" fmla="*/ 52 w 77"/>
                  <a:gd name="T79" fmla="*/ 81 h 94"/>
                  <a:gd name="T80" fmla="*/ 49 w 77"/>
                  <a:gd name="T81" fmla="*/ 84 h 94"/>
                  <a:gd name="T82" fmla="*/ 40 w 77"/>
                  <a:gd name="T83" fmla="*/ 89 h 94"/>
                  <a:gd name="T84" fmla="*/ 33 w 77"/>
                  <a:gd name="T85" fmla="*/ 92 h 94"/>
                  <a:gd name="T86" fmla="*/ 29 w 77"/>
                  <a:gd name="T87" fmla="*/ 94 h 94"/>
                  <a:gd name="T88" fmla="*/ 26 w 77"/>
                  <a:gd name="T89" fmla="*/ 94 h 94"/>
                  <a:gd name="T90" fmla="*/ 19 w 77"/>
                  <a:gd name="T91" fmla="*/ 94 h 94"/>
                  <a:gd name="T92" fmla="*/ 15 w 77"/>
                  <a:gd name="T93" fmla="*/ 94 h 94"/>
                  <a:gd name="T94" fmla="*/ 12 w 77"/>
                  <a:gd name="T95" fmla="*/ 93 h 94"/>
                  <a:gd name="T96" fmla="*/ 10 w 77"/>
                  <a:gd name="T97" fmla="*/ 91 h 94"/>
                  <a:gd name="T98" fmla="*/ 7 w 77"/>
                  <a:gd name="T99" fmla="*/ 89 h 94"/>
                  <a:gd name="T100" fmla="*/ 5 w 77"/>
                  <a:gd name="T101" fmla="*/ 87 h 94"/>
                  <a:gd name="T102" fmla="*/ 4 w 77"/>
                  <a:gd name="T103" fmla="*/ 84 h 94"/>
                  <a:gd name="T104" fmla="*/ 2 w 77"/>
                  <a:gd name="T105" fmla="*/ 81 h 94"/>
                  <a:gd name="T106" fmla="*/ 1 w 77"/>
                  <a:gd name="T107" fmla="*/ 7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7" h="94">
                    <a:moveTo>
                      <a:pt x="1" y="77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5" y="43"/>
                    </a:lnTo>
                    <a:lnTo>
                      <a:pt x="9" y="34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1" y="17"/>
                    </a:lnTo>
                    <a:lnTo>
                      <a:pt x="28" y="11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3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7" y="20"/>
                    </a:lnTo>
                    <a:lnTo>
                      <a:pt x="77" y="24"/>
                    </a:lnTo>
                    <a:lnTo>
                      <a:pt x="77" y="29"/>
                    </a:lnTo>
                    <a:lnTo>
                      <a:pt x="77" y="33"/>
                    </a:lnTo>
                    <a:lnTo>
                      <a:pt x="76" y="37"/>
                    </a:lnTo>
                    <a:lnTo>
                      <a:pt x="75" y="42"/>
                    </a:lnTo>
                    <a:lnTo>
                      <a:pt x="74" y="46"/>
                    </a:lnTo>
                    <a:lnTo>
                      <a:pt x="72" y="51"/>
                    </a:lnTo>
                    <a:lnTo>
                      <a:pt x="67" y="60"/>
                    </a:lnTo>
                    <a:lnTo>
                      <a:pt x="62" y="69"/>
                    </a:lnTo>
                    <a:lnTo>
                      <a:pt x="59" y="73"/>
                    </a:lnTo>
                    <a:lnTo>
                      <a:pt x="56" y="76"/>
                    </a:lnTo>
                    <a:lnTo>
                      <a:pt x="52" y="81"/>
                    </a:lnTo>
                    <a:lnTo>
                      <a:pt x="49" y="84"/>
                    </a:lnTo>
                    <a:lnTo>
                      <a:pt x="40" y="89"/>
                    </a:lnTo>
                    <a:lnTo>
                      <a:pt x="33" y="92"/>
                    </a:lnTo>
                    <a:lnTo>
                      <a:pt x="29" y="94"/>
                    </a:lnTo>
                    <a:lnTo>
                      <a:pt x="26" y="94"/>
                    </a:lnTo>
                    <a:lnTo>
                      <a:pt x="19" y="94"/>
                    </a:lnTo>
                    <a:lnTo>
                      <a:pt x="15" y="94"/>
                    </a:lnTo>
                    <a:lnTo>
                      <a:pt x="12" y="93"/>
                    </a:lnTo>
                    <a:lnTo>
                      <a:pt x="10" y="91"/>
                    </a:lnTo>
                    <a:lnTo>
                      <a:pt x="7" y="89"/>
                    </a:lnTo>
                    <a:lnTo>
                      <a:pt x="5" y="87"/>
                    </a:lnTo>
                    <a:lnTo>
                      <a:pt x="4" y="84"/>
                    </a:lnTo>
                    <a:lnTo>
                      <a:pt x="2" y="81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8" name="Freeform 28"/>
              <p:cNvSpPr>
                <a:spLocks/>
              </p:cNvSpPr>
              <p:nvPr userDrawn="1"/>
            </p:nvSpPr>
            <p:spPr bwMode="auto">
              <a:xfrm>
                <a:off x="3324" y="399"/>
                <a:ext cx="81" cy="95"/>
              </a:xfrm>
              <a:custGeom>
                <a:avLst/>
                <a:gdLst>
                  <a:gd name="T0" fmla="*/ 2 w 81"/>
                  <a:gd name="T1" fmla="*/ 79 h 95"/>
                  <a:gd name="T2" fmla="*/ 1 w 81"/>
                  <a:gd name="T3" fmla="*/ 75 h 95"/>
                  <a:gd name="T4" fmla="*/ 0 w 81"/>
                  <a:gd name="T5" fmla="*/ 70 h 95"/>
                  <a:gd name="T6" fmla="*/ 0 w 81"/>
                  <a:gd name="T7" fmla="*/ 66 h 95"/>
                  <a:gd name="T8" fmla="*/ 1 w 81"/>
                  <a:gd name="T9" fmla="*/ 62 h 95"/>
                  <a:gd name="T10" fmla="*/ 1 w 81"/>
                  <a:gd name="T11" fmla="*/ 58 h 95"/>
                  <a:gd name="T12" fmla="*/ 2 w 81"/>
                  <a:gd name="T13" fmla="*/ 54 h 95"/>
                  <a:gd name="T14" fmla="*/ 4 w 81"/>
                  <a:gd name="T15" fmla="*/ 49 h 95"/>
                  <a:gd name="T16" fmla="*/ 5 w 81"/>
                  <a:gd name="T17" fmla="*/ 44 h 95"/>
                  <a:gd name="T18" fmla="*/ 10 w 81"/>
                  <a:gd name="T19" fmla="*/ 35 h 95"/>
                  <a:gd name="T20" fmla="*/ 13 w 81"/>
                  <a:gd name="T21" fmla="*/ 31 h 95"/>
                  <a:gd name="T22" fmla="*/ 16 w 81"/>
                  <a:gd name="T23" fmla="*/ 27 h 95"/>
                  <a:gd name="T24" fmla="*/ 22 w 81"/>
                  <a:gd name="T25" fmla="*/ 18 h 95"/>
                  <a:gd name="T26" fmla="*/ 25 w 81"/>
                  <a:gd name="T27" fmla="*/ 15 h 95"/>
                  <a:gd name="T28" fmla="*/ 29 w 81"/>
                  <a:gd name="T29" fmla="*/ 11 h 95"/>
                  <a:gd name="T30" fmla="*/ 38 w 81"/>
                  <a:gd name="T31" fmla="*/ 6 h 95"/>
                  <a:gd name="T32" fmla="*/ 45 w 81"/>
                  <a:gd name="T33" fmla="*/ 2 h 95"/>
                  <a:gd name="T34" fmla="*/ 49 w 81"/>
                  <a:gd name="T35" fmla="*/ 1 h 95"/>
                  <a:gd name="T36" fmla="*/ 53 w 81"/>
                  <a:gd name="T37" fmla="*/ 0 h 95"/>
                  <a:gd name="T38" fmla="*/ 56 w 81"/>
                  <a:gd name="T39" fmla="*/ 0 h 95"/>
                  <a:gd name="T40" fmla="*/ 60 w 81"/>
                  <a:gd name="T41" fmla="*/ 0 h 95"/>
                  <a:gd name="T42" fmla="*/ 64 w 81"/>
                  <a:gd name="T43" fmla="*/ 0 h 95"/>
                  <a:gd name="T44" fmla="*/ 67 w 81"/>
                  <a:gd name="T45" fmla="*/ 1 h 95"/>
                  <a:gd name="T46" fmla="*/ 69 w 81"/>
                  <a:gd name="T47" fmla="*/ 3 h 95"/>
                  <a:gd name="T48" fmla="*/ 72 w 81"/>
                  <a:gd name="T49" fmla="*/ 4 h 95"/>
                  <a:gd name="T50" fmla="*/ 74 w 81"/>
                  <a:gd name="T51" fmla="*/ 6 h 95"/>
                  <a:gd name="T52" fmla="*/ 76 w 81"/>
                  <a:gd name="T53" fmla="*/ 9 h 95"/>
                  <a:gd name="T54" fmla="*/ 78 w 81"/>
                  <a:gd name="T55" fmla="*/ 12 h 95"/>
                  <a:gd name="T56" fmla="*/ 79 w 81"/>
                  <a:gd name="T57" fmla="*/ 15 h 95"/>
                  <a:gd name="T58" fmla="*/ 80 w 81"/>
                  <a:gd name="T59" fmla="*/ 20 h 95"/>
                  <a:gd name="T60" fmla="*/ 81 w 81"/>
                  <a:gd name="T61" fmla="*/ 24 h 95"/>
                  <a:gd name="T62" fmla="*/ 81 w 81"/>
                  <a:gd name="T63" fmla="*/ 28 h 95"/>
                  <a:gd name="T64" fmla="*/ 80 w 81"/>
                  <a:gd name="T65" fmla="*/ 33 h 95"/>
                  <a:gd name="T66" fmla="*/ 79 w 81"/>
                  <a:gd name="T67" fmla="*/ 41 h 95"/>
                  <a:gd name="T68" fmla="*/ 76 w 81"/>
                  <a:gd name="T69" fmla="*/ 51 h 95"/>
                  <a:gd name="T70" fmla="*/ 72 w 81"/>
                  <a:gd name="T71" fmla="*/ 60 h 95"/>
                  <a:gd name="T72" fmla="*/ 69 w 81"/>
                  <a:gd name="T73" fmla="*/ 64 h 95"/>
                  <a:gd name="T74" fmla="*/ 66 w 81"/>
                  <a:gd name="T75" fmla="*/ 69 h 95"/>
                  <a:gd name="T76" fmla="*/ 59 w 81"/>
                  <a:gd name="T77" fmla="*/ 77 h 95"/>
                  <a:gd name="T78" fmla="*/ 55 w 81"/>
                  <a:gd name="T79" fmla="*/ 81 h 95"/>
                  <a:gd name="T80" fmla="*/ 51 w 81"/>
                  <a:gd name="T81" fmla="*/ 84 h 95"/>
                  <a:gd name="T82" fmla="*/ 48 w 81"/>
                  <a:gd name="T83" fmla="*/ 87 h 95"/>
                  <a:gd name="T84" fmla="*/ 44 w 81"/>
                  <a:gd name="T85" fmla="*/ 90 h 95"/>
                  <a:gd name="T86" fmla="*/ 40 w 81"/>
                  <a:gd name="T87" fmla="*/ 92 h 95"/>
                  <a:gd name="T88" fmla="*/ 35 w 81"/>
                  <a:gd name="T89" fmla="*/ 93 h 95"/>
                  <a:gd name="T90" fmla="*/ 31 w 81"/>
                  <a:gd name="T91" fmla="*/ 94 h 95"/>
                  <a:gd name="T92" fmla="*/ 28 w 81"/>
                  <a:gd name="T93" fmla="*/ 95 h 95"/>
                  <a:gd name="T94" fmla="*/ 24 w 81"/>
                  <a:gd name="T95" fmla="*/ 95 h 95"/>
                  <a:gd name="T96" fmla="*/ 21 w 81"/>
                  <a:gd name="T97" fmla="*/ 95 h 95"/>
                  <a:gd name="T98" fmla="*/ 18 w 81"/>
                  <a:gd name="T99" fmla="*/ 95 h 95"/>
                  <a:gd name="T100" fmla="*/ 15 w 81"/>
                  <a:gd name="T101" fmla="*/ 94 h 95"/>
                  <a:gd name="T102" fmla="*/ 12 w 81"/>
                  <a:gd name="T103" fmla="*/ 92 h 95"/>
                  <a:gd name="T104" fmla="*/ 10 w 81"/>
                  <a:gd name="T105" fmla="*/ 90 h 95"/>
                  <a:gd name="T106" fmla="*/ 6 w 81"/>
                  <a:gd name="T107" fmla="*/ 88 h 95"/>
                  <a:gd name="T108" fmla="*/ 5 w 81"/>
                  <a:gd name="T109" fmla="*/ 86 h 95"/>
                  <a:gd name="T110" fmla="*/ 3 w 81"/>
                  <a:gd name="T111" fmla="*/ 83 h 95"/>
                  <a:gd name="T112" fmla="*/ 2 w 81"/>
                  <a:gd name="T113" fmla="*/ 7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95">
                    <a:moveTo>
                      <a:pt x="2" y="79"/>
                    </a:moveTo>
                    <a:lnTo>
                      <a:pt x="1" y="75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1" y="58"/>
                    </a:lnTo>
                    <a:lnTo>
                      <a:pt x="2" y="54"/>
                    </a:lnTo>
                    <a:lnTo>
                      <a:pt x="4" y="49"/>
                    </a:lnTo>
                    <a:lnTo>
                      <a:pt x="5" y="44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22" y="18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8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9" y="15"/>
                    </a:lnTo>
                    <a:lnTo>
                      <a:pt x="80" y="20"/>
                    </a:lnTo>
                    <a:lnTo>
                      <a:pt x="81" y="24"/>
                    </a:lnTo>
                    <a:lnTo>
                      <a:pt x="81" y="28"/>
                    </a:lnTo>
                    <a:lnTo>
                      <a:pt x="80" y="33"/>
                    </a:lnTo>
                    <a:lnTo>
                      <a:pt x="79" y="41"/>
                    </a:lnTo>
                    <a:lnTo>
                      <a:pt x="76" y="51"/>
                    </a:lnTo>
                    <a:lnTo>
                      <a:pt x="72" y="60"/>
                    </a:lnTo>
                    <a:lnTo>
                      <a:pt x="69" y="64"/>
                    </a:lnTo>
                    <a:lnTo>
                      <a:pt x="66" y="69"/>
                    </a:lnTo>
                    <a:lnTo>
                      <a:pt x="59" y="77"/>
                    </a:lnTo>
                    <a:lnTo>
                      <a:pt x="55" y="81"/>
                    </a:lnTo>
                    <a:lnTo>
                      <a:pt x="51" y="84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0" y="92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28" y="95"/>
                    </a:lnTo>
                    <a:lnTo>
                      <a:pt x="24" y="95"/>
                    </a:lnTo>
                    <a:lnTo>
                      <a:pt x="21" y="95"/>
                    </a:lnTo>
                    <a:lnTo>
                      <a:pt x="18" y="95"/>
                    </a:lnTo>
                    <a:lnTo>
                      <a:pt x="15" y="94"/>
                    </a:lnTo>
                    <a:lnTo>
                      <a:pt x="12" y="92"/>
                    </a:lnTo>
                    <a:lnTo>
                      <a:pt x="10" y="90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49" name="Freeform 29"/>
              <p:cNvSpPr>
                <a:spLocks/>
              </p:cNvSpPr>
              <p:nvPr userDrawn="1"/>
            </p:nvSpPr>
            <p:spPr bwMode="auto">
              <a:xfrm>
                <a:off x="3418" y="321"/>
                <a:ext cx="83" cy="98"/>
              </a:xfrm>
              <a:custGeom>
                <a:avLst/>
                <a:gdLst>
                  <a:gd name="T0" fmla="*/ 1 w 83"/>
                  <a:gd name="T1" fmla="*/ 81 h 98"/>
                  <a:gd name="T2" fmla="*/ 0 w 83"/>
                  <a:gd name="T3" fmla="*/ 77 h 98"/>
                  <a:gd name="T4" fmla="*/ 0 w 83"/>
                  <a:gd name="T5" fmla="*/ 73 h 98"/>
                  <a:gd name="T6" fmla="*/ 0 w 83"/>
                  <a:gd name="T7" fmla="*/ 64 h 98"/>
                  <a:gd name="T8" fmla="*/ 2 w 83"/>
                  <a:gd name="T9" fmla="*/ 55 h 98"/>
                  <a:gd name="T10" fmla="*/ 5 w 83"/>
                  <a:gd name="T11" fmla="*/ 46 h 98"/>
                  <a:gd name="T12" fmla="*/ 9 w 83"/>
                  <a:gd name="T13" fmla="*/ 37 h 98"/>
                  <a:gd name="T14" fmla="*/ 11 w 83"/>
                  <a:gd name="T15" fmla="*/ 32 h 98"/>
                  <a:gd name="T16" fmla="*/ 14 w 83"/>
                  <a:gd name="T17" fmla="*/ 28 h 98"/>
                  <a:gd name="T18" fmla="*/ 21 w 83"/>
                  <a:gd name="T19" fmla="*/ 20 h 98"/>
                  <a:gd name="T20" fmla="*/ 25 w 83"/>
                  <a:gd name="T21" fmla="*/ 17 h 98"/>
                  <a:gd name="T22" fmla="*/ 29 w 83"/>
                  <a:gd name="T23" fmla="*/ 12 h 98"/>
                  <a:gd name="T24" fmla="*/ 37 w 83"/>
                  <a:gd name="T25" fmla="*/ 7 h 98"/>
                  <a:gd name="T26" fmla="*/ 45 w 83"/>
                  <a:gd name="T27" fmla="*/ 3 h 98"/>
                  <a:gd name="T28" fmla="*/ 53 w 83"/>
                  <a:gd name="T29" fmla="*/ 1 h 98"/>
                  <a:gd name="T30" fmla="*/ 57 w 83"/>
                  <a:gd name="T31" fmla="*/ 0 h 98"/>
                  <a:gd name="T32" fmla="*/ 61 w 83"/>
                  <a:gd name="T33" fmla="*/ 0 h 98"/>
                  <a:gd name="T34" fmla="*/ 64 w 83"/>
                  <a:gd name="T35" fmla="*/ 1 h 98"/>
                  <a:gd name="T36" fmla="*/ 67 w 83"/>
                  <a:gd name="T37" fmla="*/ 1 h 98"/>
                  <a:gd name="T38" fmla="*/ 70 w 83"/>
                  <a:gd name="T39" fmla="*/ 3 h 98"/>
                  <a:gd name="T40" fmla="*/ 73 w 83"/>
                  <a:gd name="T41" fmla="*/ 4 h 98"/>
                  <a:gd name="T42" fmla="*/ 75 w 83"/>
                  <a:gd name="T43" fmla="*/ 7 h 98"/>
                  <a:gd name="T44" fmla="*/ 78 w 83"/>
                  <a:gd name="T45" fmla="*/ 9 h 98"/>
                  <a:gd name="T46" fmla="*/ 80 w 83"/>
                  <a:gd name="T47" fmla="*/ 12 h 98"/>
                  <a:gd name="T48" fmla="*/ 81 w 83"/>
                  <a:gd name="T49" fmla="*/ 15 h 98"/>
                  <a:gd name="T50" fmla="*/ 82 w 83"/>
                  <a:gd name="T51" fmla="*/ 20 h 98"/>
                  <a:gd name="T52" fmla="*/ 83 w 83"/>
                  <a:gd name="T53" fmla="*/ 24 h 98"/>
                  <a:gd name="T54" fmla="*/ 83 w 83"/>
                  <a:gd name="T55" fmla="*/ 33 h 98"/>
                  <a:gd name="T56" fmla="*/ 81 w 83"/>
                  <a:gd name="T57" fmla="*/ 41 h 98"/>
                  <a:gd name="T58" fmla="*/ 78 w 83"/>
                  <a:gd name="T59" fmla="*/ 52 h 98"/>
                  <a:gd name="T60" fmla="*/ 73 w 83"/>
                  <a:gd name="T61" fmla="*/ 61 h 98"/>
                  <a:gd name="T62" fmla="*/ 67 w 83"/>
                  <a:gd name="T63" fmla="*/ 69 h 98"/>
                  <a:gd name="T64" fmla="*/ 64 w 83"/>
                  <a:gd name="T65" fmla="*/ 74 h 98"/>
                  <a:gd name="T66" fmla="*/ 61 w 83"/>
                  <a:gd name="T67" fmla="*/ 78 h 98"/>
                  <a:gd name="T68" fmla="*/ 53 w 83"/>
                  <a:gd name="T69" fmla="*/ 85 h 98"/>
                  <a:gd name="T70" fmla="*/ 48 w 83"/>
                  <a:gd name="T71" fmla="*/ 88 h 98"/>
                  <a:gd name="T72" fmla="*/ 44 w 83"/>
                  <a:gd name="T73" fmla="*/ 91 h 98"/>
                  <a:gd name="T74" fmla="*/ 36 w 83"/>
                  <a:gd name="T75" fmla="*/ 95 h 98"/>
                  <a:gd name="T76" fmla="*/ 32 w 83"/>
                  <a:gd name="T77" fmla="*/ 96 h 98"/>
                  <a:gd name="T78" fmla="*/ 29 w 83"/>
                  <a:gd name="T79" fmla="*/ 98 h 98"/>
                  <a:gd name="T80" fmla="*/ 25 w 83"/>
                  <a:gd name="T81" fmla="*/ 98 h 98"/>
                  <a:gd name="T82" fmla="*/ 21 w 83"/>
                  <a:gd name="T83" fmla="*/ 98 h 98"/>
                  <a:gd name="T84" fmla="*/ 17 w 83"/>
                  <a:gd name="T85" fmla="*/ 96 h 98"/>
                  <a:gd name="T86" fmla="*/ 14 w 83"/>
                  <a:gd name="T87" fmla="*/ 95 h 98"/>
                  <a:gd name="T88" fmla="*/ 11 w 83"/>
                  <a:gd name="T89" fmla="*/ 94 h 98"/>
                  <a:gd name="T90" fmla="*/ 9 w 83"/>
                  <a:gd name="T91" fmla="*/ 92 h 98"/>
                  <a:gd name="T92" fmla="*/ 6 w 83"/>
                  <a:gd name="T93" fmla="*/ 90 h 98"/>
                  <a:gd name="T94" fmla="*/ 4 w 83"/>
                  <a:gd name="T95" fmla="*/ 88 h 98"/>
                  <a:gd name="T96" fmla="*/ 3 w 83"/>
                  <a:gd name="T97" fmla="*/ 85 h 98"/>
                  <a:gd name="T98" fmla="*/ 1 w 83"/>
                  <a:gd name="T99" fmla="*/ 8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98">
                    <a:moveTo>
                      <a:pt x="1" y="81"/>
                    </a:moveTo>
                    <a:lnTo>
                      <a:pt x="0" y="77"/>
                    </a:lnTo>
                    <a:lnTo>
                      <a:pt x="0" y="73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5" y="46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1" y="20"/>
                    </a:lnTo>
                    <a:lnTo>
                      <a:pt x="25" y="17"/>
                    </a:lnTo>
                    <a:lnTo>
                      <a:pt x="29" y="12"/>
                    </a:lnTo>
                    <a:lnTo>
                      <a:pt x="37" y="7"/>
                    </a:lnTo>
                    <a:lnTo>
                      <a:pt x="45" y="3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3" y="4"/>
                    </a:lnTo>
                    <a:lnTo>
                      <a:pt x="75" y="7"/>
                    </a:lnTo>
                    <a:lnTo>
                      <a:pt x="78" y="9"/>
                    </a:lnTo>
                    <a:lnTo>
                      <a:pt x="80" y="12"/>
                    </a:lnTo>
                    <a:lnTo>
                      <a:pt x="81" y="15"/>
                    </a:lnTo>
                    <a:lnTo>
                      <a:pt x="82" y="20"/>
                    </a:lnTo>
                    <a:lnTo>
                      <a:pt x="83" y="24"/>
                    </a:lnTo>
                    <a:lnTo>
                      <a:pt x="83" y="33"/>
                    </a:lnTo>
                    <a:lnTo>
                      <a:pt x="81" y="41"/>
                    </a:lnTo>
                    <a:lnTo>
                      <a:pt x="78" y="52"/>
                    </a:lnTo>
                    <a:lnTo>
                      <a:pt x="73" y="61"/>
                    </a:lnTo>
                    <a:lnTo>
                      <a:pt x="67" y="69"/>
                    </a:lnTo>
                    <a:lnTo>
                      <a:pt x="64" y="74"/>
                    </a:lnTo>
                    <a:lnTo>
                      <a:pt x="61" y="78"/>
                    </a:lnTo>
                    <a:lnTo>
                      <a:pt x="53" y="85"/>
                    </a:lnTo>
                    <a:lnTo>
                      <a:pt x="48" y="88"/>
                    </a:lnTo>
                    <a:lnTo>
                      <a:pt x="44" y="91"/>
                    </a:lnTo>
                    <a:lnTo>
                      <a:pt x="36" y="95"/>
                    </a:lnTo>
                    <a:lnTo>
                      <a:pt x="32" y="96"/>
                    </a:lnTo>
                    <a:lnTo>
                      <a:pt x="29" y="98"/>
                    </a:lnTo>
                    <a:lnTo>
                      <a:pt x="25" y="98"/>
                    </a:lnTo>
                    <a:lnTo>
                      <a:pt x="21" y="98"/>
                    </a:lnTo>
                    <a:lnTo>
                      <a:pt x="17" y="96"/>
                    </a:lnTo>
                    <a:lnTo>
                      <a:pt x="14" y="95"/>
                    </a:lnTo>
                    <a:lnTo>
                      <a:pt x="11" y="94"/>
                    </a:lnTo>
                    <a:lnTo>
                      <a:pt x="9" y="92"/>
                    </a:lnTo>
                    <a:lnTo>
                      <a:pt x="6" y="90"/>
                    </a:lnTo>
                    <a:lnTo>
                      <a:pt x="4" y="88"/>
                    </a:lnTo>
                    <a:lnTo>
                      <a:pt x="3" y="85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0" name="Freeform 30"/>
              <p:cNvSpPr>
                <a:spLocks/>
              </p:cNvSpPr>
              <p:nvPr userDrawn="1"/>
            </p:nvSpPr>
            <p:spPr bwMode="auto">
              <a:xfrm>
                <a:off x="3082" y="704"/>
                <a:ext cx="75" cy="96"/>
              </a:xfrm>
              <a:custGeom>
                <a:avLst/>
                <a:gdLst>
                  <a:gd name="T0" fmla="*/ 1 w 75"/>
                  <a:gd name="T1" fmla="*/ 76 h 96"/>
                  <a:gd name="T2" fmla="*/ 0 w 75"/>
                  <a:gd name="T3" fmla="*/ 69 h 96"/>
                  <a:gd name="T4" fmla="*/ 0 w 75"/>
                  <a:gd name="T5" fmla="*/ 63 h 96"/>
                  <a:gd name="T6" fmla="*/ 1 w 75"/>
                  <a:gd name="T7" fmla="*/ 59 h 96"/>
                  <a:gd name="T8" fmla="*/ 3 w 75"/>
                  <a:gd name="T9" fmla="*/ 51 h 96"/>
                  <a:gd name="T10" fmla="*/ 6 w 75"/>
                  <a:gd name="T11" fmla="*/ 42 h 96"/>
                  <a:gd name="T12" fmla="*/ 11 w 75"/>
                  <a:gd name="T13" fmla="*/ 32 h 96"/>
                  <a:gd name="T14" fmla="*/ 16 w 75"/>
                  <a:gd name="T15" fmla="*/ 24 h 96"/>
                  <a:gd name="T16" fmla="*/ 19 w 75"/>
                  <a:gd name="T17" fmla="*/ 21 h 96"/>
                  <a:gd name="T18" fmla="*/ 22 w 75"/>
                  <a:gd name="T19" fmla="*/ 17 h 96"/>
                  <a:gd name="T20" fmla="*/ 25 w 75"/>
                  <a:gd name="T21" fmla="*/ 14 h 96"/>
                  <a:gd name="T22" fmla="*/ 28 w 75"/>
                  <a:gd name="T23" fmla="*/ 10 h 96"/>
                  <a:gd name="T24" fmla="*/ 32 w 75"/>
                  <a:gd name="T25" fmla="*/ 7 h 96"/>
                  <a:gd name="T26" fmla="*/ 36 w 75"/>
                  <a:gd name="T27" fmla="*/ 5 h 96"/>
                  <a:gd name="T28" fmla="*/ 43 w 75"/>
                  <a:gd name="T29" fmla="*/ 2 h 96"/>
                  <a:gd name="T30" fmla="*/ 50 w 75"/>
                  <a:gd name="T31" fmla="*/ 1 h 96"/>
                  <a:gd name="T32" fmla="*/ 53 w 75"/>
                  <a:gd name="T33" fmla="*/ 0 h 96"/>
                  <a:gd name="T34" fmla="*/ 56 w 75"/>
                  <a:gd name="T35" fmla="*/ 1 h 96"/>
                  <a:gd name="T36" fmla="*/ 59 w 75"/>
                  <a:gd name="T37" fmla="*/ 2 h 96"/>
                  <a:gd name="T38" fmla="*/ 63 w 75"/>
                  <a:gd name="T39" fmla="*/ 3 h 96"/>
                  <a:gd name="T40" fmla="*/ 65 w 75"/>
                  <a:gd name="T41" fmla="*/ 4 h 96"/>
                  <a:gd name="T42" fmla="*/ 67 w 75"/>
                  <a:gd name="T43" fmla="*/ 6 h 96"/>
                  <a:gd name="T44" fmla="*/ 69 w 75"/>
                  <a:gd name="T45" fmla="*/ 9 h 96"/>
                  <a:gd name="T46" fmla="*/ 71 w 75"/>
                  <a:gd name="T47" fmla="*/ 12 h 96"/>
                  <a:gd name="T48" fmla="*/ 74 w 75"/>
                  <a:gd name="T49" fmla="*/ 19 h 96"/>
                  <a:gd name="T50" fmla="*/ 74 w 75"/>
                  <a:gd name="T51" fmla="*/ 23 h 96"/>
                  <a:gd name="T52" fmla="*/ 75 w 75"/>
                  <a:gd name="T53" fmla="*/ 27 h 96"/>
                  <a:gd name="T54" fmla="*/ 75 w 75"/>
                  <a:gd name="T55" fmla="*/ 31 h 96"/>
                  <a:gd name="T56" fmla="*/ 74 w 75"/>
                  <a:gd name="T57" fmla="*/ 36 h 96"/>
                  <a:gd name="T58" fmla="*/ 74 w 75"/>
                  <a:gd name="T59" fmla="*/ 41 h 96"/>
                  <a:gd name="T60" fmla="*/ 73 w 75"/>
                  <a:gd name="T61" fmla="*/ 45 h 96"/>
                  <a:gd name="T62" fmla="*/ 71 w 75"/>
                  <a:gd name="T63" fmla="*/ 50 h 96"/>
                  <a:gd name="T64" fmla="*/ 70 w 75"/>
                  <a:gd name="T65" fmla="*/ 54 h 96"/>
                  <a:gd name="T66" fmla="*/ 68 w 75"/>
                  <a:gd name="T67" fmla="*/ 59 h 96"/>
                  <a:gd name="T68" fmla="*/ 65 w 75"/>
                  <a:gd name="T69" fmla="*/ 63 h 96"/>
                  <a:gd name="T70" fmla="*/ 63 w 75"/>
                  <a:gd name="T71" fmla="*/ 68 h 96"/>
                  <a:gd name="T72" fmla="*/ 59 w 75"/>
                  <a:gd name="T73" fmla="*/ 72 h 96"/>
                  <a:gd name="T74" fmla="*/ 53 w 75"/>
                  <a:gd name="T75" fmla="*/ 79 h 96"/>
                  <a:gd name="T76" fmla="*/ 50 w 75"/>
                  <a:gd name="T77" fmla="*/ 83 h 96"/>
                  <a:gd name="T78" fmla="*/ 46 w 75"/>
                  <a:gd name="T79" fmla="*/ 86 h 96"/>
                  <a:gd name="T80" fmla="*/ 43 w 75"/>
                  <a:gd name="T81" fmla="*/ 88 h 96"/>
                  <a:gd name="T82" fmla="*/ 39 w 75"/>
                  <a:gd name="T83" fmla="*/ 90 h 96"/>
                  <a:gd name="T84" fmla="*/ 31 w 75"/>
                  <a:gd name="T85" fmla="*/ 94 h 96"/>
                  <a:gd name="T86" fmla="*/ 28 w 75"/>
                  <a:gd name="T87" fmla="*/ 95 h 96"/>
                  <a:gd name="T88" fmla="*/ 24 w 75"/>
                  <a:gd name="T89" fmla="*/ 96 h 96"/>
                  <a:gd name="T90" fmla="*/ 21 w 75"/>
                  <a:gd name="T91" fmla="*/ 96 h 96"/>
                  <a:gd name="T92" fmla="*/ 18 w 75"/>
                  <a:gd name="T93" fmla="*/ 95 h 96"/>
                  <a:gd name="T94" fmla="*/ 15 w 75"/>
                  <a:gd name="T95" fmla="*/ 94 h 96"/>
                  <a:gd name="T96" fmla="*/ 13 w 75"/>
                  <a:gd name="T97" fmla="*/ 93 h 96"/>
                  <a:gd name="T98" fmla="*/ 10 w 75"/>
                  <a:gd name="T99" fmla="*/ 91 h 96"/>
                  <a:gd name="T100" fmla="*/ 8 w 75"/>
                  <a:gd name="T101" fmla="*/ 88 h 96"/>
                  <a:gd name="T102" fmla="*/ 4 w 75"/>
                  <a:gd name="T103" fmla="*/ 83 h 96"/>
                  <a:gd name="T104" fmla="*/ 2 w 75"/>
                  <a:gd name="T105" fmla="*/ 80 h 96"/>
                  <a:gd name="T106" fmla="*/ 1 w 75"/>
                  <a:gd name="T107" fmla="*/ 7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96">
                    <a:moveTo>
                      <a:pt x="1" y="76"/>
                    </a:moveTo>
                    <a:lnTo>
                      <a:pt x="0" y="69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8" y="10"/>
                    </a:lnTo>
                    <a:lnTo>
                      <a:pt x="32" y="7"/>
                    </a:lnTo>
                    <a:lnTo>
                      <a:pt x="36" y="5"/>
                    </a:lnTo>
                    <a:lnTo>
                      <a:pt x="43" y="2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9" y="9"/>
                    </a:lnTo>
                    <a:lnTo>
                      <a:pt x="71" y="12"/>
                    </a:lnTo>
                    <a:lnTo>
                      <a:pt x="74" y="19"/>
                    </a:lnTo>
                    <a:lnTo>
                      <a:pt x="74" y="23"/>
                    </a:lnTo>
                    <a:lnTo>
                      <a:pt x="75" y="27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4" y="41"/>
                    </a:lnTo>
                    <a:lnTo>
                      <a:pt x="73" y="45"/>
                    </a:lnTo>
                    <a:lnTo>
                      <a:pt x="71" y="50"/>
                    </a:lnTo>
                    <a:lnTo>
                      <a:pt x="70" y="54"/>
                    </a:lnTo>
                    <a:lnTo>
                      <a:pt x="68" y="59"/>
                    </a:lnTo>
                    <a:lnTo>
                      <a:pt x="65" y="63"/>
                    </a:lnTo>
                    <a:lnTo>
                      <a:pt x="63" y="68"/>
                    </a:lnTo>
                    <a:lnTo>
                      <a:pt x="59" y="72"/>
                    </a:lnTo>
                    <a:lnTo>
                      <a:pt x="53" y="79"/>
                    </a:lnTo>
                    <a:lnTo>
                      <a:pt x="50" y="83"/>
                    </a:lnTo>
                    <a:lnTo>
                      <a:pt x="46" y="86"/>
                    </a:lnTo>
                    <a:lnTo>
                      <a:pt x="43" y="88"/>
                    </a:lnTo>
                    <a:lnTo>
                      <a:pt x="39" y="90"/>
                    </a:lnTo>
                    <a:lnTo>
                      <a:pt x="31" y="94"/>
                    </a:lnTo>
                    <a:lnTo>
                      <a:pt x="28" y="95"/>
                    </a:lnTo>
                    <a:lnTo>
                      <a:pt x="24" y="96"/>
                    </a:lnTo>
                    <a:lnTo>
                      <a:pt x="21" y="96"/>
                    </a:lnTo>
                    <a:lnTo>
                      <a:pt x="18" y="95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0" y="91"/>
                    </a:lnTo>
                    <a:lnTo>
                      <a:pt x="8" y="88"/>
                    </a:lnTo>
                    <a:lnTo>
                      <a:pt x="4" y="83"/>
                    </a:lnTo>
                    <a:lnTo>
                      <a:pt x="2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1" name="Freeform 31"/>
              <p:cNvSpPr>
                <a:spLocks/>
              </p:cNvSpPr>
              <p:nvPr userDrawn="1"/>
            </p:nvSpPr>
            <p:spPr bwMode="auto">
              <a:xfrm>
                <a:off x="3169" y="635"/>
                <a:ext cx="77" cy="95"/>
              </a:xfrm>
              <a:custGeom>
                <a:avLst/>
                <a:gdLst>
                  <a:gd name="T0" fmla="*/ 2 w 77"/>
                  <a:gd name="T1" fmla="*/ 76 h 95"/>
                  <a:gd name="T2" fmla="*/ 0 w 77"/>
                  <a:gd name="T3" fmla="*/ 72 h 95"/>
                  <a:gd name="T4" fmla="*/ 0 w 77"/>
                  <a:gd name="T5" fmla="*/ 68 h 95"/>
                  <a:gd name="T6" fmla="*/ 0 w 77"/>
                  <a:gd name="T7" fmla="*/ 64 h 95"/>
                  <a:gd name="T8" fmla="*/ 0 w 77"/>
                  <a:gd name="T9" fmla="*/ 60 h 95"/>
                  <a:gd name="T10" fmla="*/ 2 w 77"/>
                  <a:gd name="T11" fmla="*/ 55 h 95"/>
                  <a:gd name="T12" fmla="*/ 3 w 77"/>
                  <a:gd name="T13" fmla="*/ 50 h 95"/>
                  <a:gd name="T14" fmla="*/ 4 w 77"/>
                  <a:gd name="T15" fmla="*/ 46 h 95"/>
                  <a:gd name="T16" fmla="*/ 6 w 77"/>
                  <a:gd name="T17" fmla="*/ 41 h 95"/>
                  <a:gd name="T18" fmla="*/ 8 w 77"/>
                  <a:gd name="T19" fmla="*/ 37 h 95"/>
                  <a:gd name="T20" fmla="*/ 10 w 77"/>
                  <a:gd name="T21" fmla="*/ 33 h 95"/>
                  <a:gd name="T22" fmla="*/ 15 w 77"/>
                  <a:gd name="T23" fmla="*/ 23 h 95"/>
                  <a:gd name="T24" fmla="*/ 21 w 77"/>
                  <a:gd name="T25" fmla="*/ 16 h 95"/>
                  <a:gd name="T26" fmla="*/ 29 w 77"/>
                  <a:gd name="T27" fmla="*/ 10 h 95"/>
                  <a:gd name="T28" fmla="*/ 36 w 77"/>
                  <a:gd name="T29" fmla="*/ 5 h 95"/>
                  <a:gd name="T30" fmla="*/ 40 w 77"/>
                  <a:gd name="T31" fmla="*/ 3 h 95"/>
                  <a:gd name="T32" fmla="*/ 44 w 77"/>
                  <a:gd name="T33" fmla="*/ 1 h 95"/>
                  <a:gd name="T34" fmla="*/ 51 w 77"/>
                  <a:gd name="T35" fmla="*/ 0 h 95"/>
                  <a:gd name="T36" fmla="*/ 54 w 77"/>
                  <a:gd name="T37" fmla="*/ 0 h 95"/>
                  <a:gd name="T38" fmla="*/ 58 w 77"/>
                  <a:gd name="T39" fmla="*/ 0 h 95"/>
                  <a:gd name="T40" fmla="*/ 61 w 77"/>
                  <a:gd name="T41" fmla="*/ 1 h 95"/>
                  <a:gd name="T42" fmla="*/ 64 w 77"/>
                  <a:gd name="T43" fmla="*/ 2 h 95"/>
                  <a:gd name="T44" fmla="*/ 66 w 77"/>
                  <a:gd name="T45" fmla="*/ 3 h 95"/>
                  <a:gd name="T46" fmla="*/ 69 w 77"/>
                  <a:gd name="T47" fmla="*/ 5 h 95"/>
                  <a:gd name="T48" fmla="*/ 73 w 77"/>
                  <a:gd name="T49" fmla="*/ 10 h 95"/>
                  <a:gd name="T50" fmla="*/ 75 w 77"/>
                  <a:gd name="T51" fmla="*/ 17 h 95"/>
                  <a:gd name="T52" fmla="*/ 76 w 77"/>
                  <a:gd name="T53" fmla="*/ 21 h 95"/>
                  <a:gd name="T54" fmla="*/ 76 w 77"/>
                  <a:gd name="T55" fmla="*/ 25 h 95"/>
                  <a:gd name="T56" fmla="*/ 77 w 77"/>
                  <a:gd name="T57" fmla="*/ 30 h 95"/>
                  <a:gd name="T58" fmla="*/ 76 w 77"/>
                  <a:gd name="T59" fmla="*/ 35 h 95"/>
                  <a:gd name="T60" fmla="*/ 75 w 77"/>
                  <a:gd name="T61" fmla="*/ 39 h 95"/>
                  <a:gd name="T62" fmla="*/ 74 w 77"/>
                  <a:gd name="T63" fmla="*/ 43 h 95"/>
                  <a:gd name="T64" fmla="*/ 71 w 77"/>
                  <a:gd name="T65" fmla="*/ 52 h 95"/>
                  <a:gd name="T66" fmla="*/ 69 w 77"/>
                  <a:gd name="T67" fmla="*/ 58 h 95"/>
                  <a:gd name="T68" fmla="*/ 67 w 77"/>
                  <a:gd name="T69" fmla="*/ 62 h 95"/>
                  <a:gd name="T70" fmla="*/ 62 w 77"/>
                  <a:gd name="T71" fmla="*/ 70 h 95"/>
                  <a:gd name="T72" fmla="*/ 59 w 77"/>
                  <a:gd name="T73" fmla="*/ 74 h 95"/>
                  <a:gd name="T74" fmla="*/ 56 w 77"/>
                  <a:gd name="T75" fmla="*/ 78 h 95"/>
                  <a:gd name="T76" fmla="*/ 48 w 77"/>
                  <a:gd name="T77" fmla="*/ 85 h 95"/>
                  <a:gd name="T78" fmla="*/ 40 w 77"/>
                  <a:gd name="T79" fmla="*/ 90 h 95"/>
                  <a:gd name="T80" fmla="*/ 33 w 77"/>
                  <a:gd name="T81" fmla="*/ 94 h 95"/>
                  <a:gd name="T82" fmla="*/ 25 w 77"/>
                  <a:gd name="T83" fmla="*/ 95 h 95"/>
                  <a:gd name="T84" fmla="*/ 22 w 77"/>
                  <a:gd name="T85" fmla="*/ 95 h 95"/>
                  <a:gd name="T86" fmla="*/ 19 w 77"/>
                  <a:gd name="T87" fmla="*/ 95 h 95"/>
                  <a:gd name="T88" fmla="*/ 16 w 77"/>
                  <a:gd name="T89" fmla="*/ 94 h 95"/>
                  <a:gd name="T90" fmla="*/ 13 w 77"/>
                  <a:gd name="T91" fmla="*/ 93 h 95"/>
                  <a:gd name="T92" fmla="*/ 10 w 77"/>
                  <a:gd name="T93" fmla="*/ 91 h 95"/>
                  <a:gd name="T94" fmla="*/ 8 w 77"/>
                  <a:gd name="T95" fmla="*/ 89 h 95"/>
                  <a:gd name="T96" fmla="*/ 6 w 77"/>
                  <a:gd name="T97" fmla="*/ 87 h 95"/>
                  <a:gd name="T98" fmla="*/ 4 w 77"/>
                  <a:gd name="T99" fmla="*/ 84 h 95"/>
                  <a:gd name="T100" fmla="*/ 3 w 77"/>
                  <a:gd name="T101" fmla="*/ 81 h 95"/>
                  <a:gd name="T102" fmla="*/ 2 w 77"/>
                  <a:gd name="T103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" h="95">
                    <a:moveTo>
                      <a:pt x="2" y="76"/>
                    </a:moveTo>
                    <a:lnTo>
                      <a:pt x="0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6"/>
                    </a:lnTo>
                    <a:lnTo>
                      <a:pt x="6" y="41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5" y="23"/>
                    </a:lnTo>
                    <a:lnTo>
                      <a:pt x="21" y="16"/>
                    </a:lnTo>
                    <a:lnTo>
                      <a:pt x="29" y="10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1"/>
                    </a:lnTo>
                    <a:lnTo>
                      <a:pt x="76" y="25"/>
                    </a:lnTo>
                    <a:lnTo>
                      <a:pt x="77" y="30"/>
                    </a:lnTo>
                    <a:lnTo>
                      <a:pt x="76" y="35"/>
                    </a:lnTo>
                    <a:lnTo>
                      <a:pt x="75" y="39"/>
                    </a:lnTo>
                    <a:lnTo>
                      <a:pt x="74" y="43"/>
                    </a:lnTo>
                    <a:lnTo>
                      <a:pt x="71" y="52"/>
                    </a:lnTo>
                    <a:lnTo>
                      <a:pt x="69" y="58"/>
                    </a:lnTo>
                    <a:lnTo>
                      <a:pt x="67" y="62"/>
                    </a:lnTo>
                    <a:lnTo>
                      <a:pt x="62" y="70"/>
                    </a:lnTo>
                    <a:lnTo>
                      <a:pt x="59" y="74"/>
                    </a:lnTo>
                    <a:lnTo>
                      <a:pt x="56" y="78"/>
                    </a:lnTo>
                    <a:lnTo>
                      <a:pt x="48" y="85"/>
                    </a:lnTo>
                    <a:lnTo>
                      <a:pt x="40" y="90"/>
                    </a:lnTo>
                    <a:lnTo>
                      <a:pt x="33" y="94"/>
                    </a:lnTo>
                    <a:lnTo>
                      <a:pt x="25" y="95"/>
                    </a:lnTo>
                    <a:lnTo>
                      <a:pt x="22" y="95"/>
                    </a:lnTo>
                    <a:lnTo>
                      <a:pt x="19" y="95"/>
                    </a:lnTo>
                    <a:lnTo>
                      <a:pt x="16" y="94"/>
                    </a:lnTo>
                    <a:lnTo>
                      <a:pt x="13" y="93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3" y="81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2" name="Freeform 32"/>
              <p:cNvSpPr>
                <a:spLocks/>
              </p:cNvSpPr>
              <p:nvPr userDrawn="1"/>
            </p:nvSpPr>
            <p:spPr bwMode="auto">
              <a:xfrm>
                <a:off x="3259" y="562"/>
                <a:ext cx="79" cy="96"/>
              </a:xfrm>
              <a:custGeom>
                <a:avLst/>
                <a:gdLst>
                  <a:gd name="T0" fmla="*/ 1 w 79"/>
                  <a:gd name="T1" fmla="*/ 78 h 96"/>
                  <a:gd name="T2" fmla="*/ 0 w 79"/>
                  <a:gd name="T3" fmla="*/ 75 h 96"/>
                  <a:gd name="T4" fmla="*/ 0 w 79"/>
                  <a:gd name="T5" fmla="*/ 70 h 96"/>
                  <a:gd name="T6" fmla="*/ 0 w 79"/>
                  <a:gd name="T7" fmla="*/ 65 h 96"/>
                  <a:gd name="T8" fmla="*/ 0 w 79"/>
                  <a:gd name="T9" fmla="*/ 61 h 96"/>
                  <a:gd name="T10" fmla="*/ 1 w 79"/>
                  <a:gd name="T11" fmla="*/ 57 h 96"/>
                  <a:gd name="T12" fmla="*/ 2 w 79"/>
                  <a:gd name="T13" fmla="*/ 52 h 96"/>
                  <a:gd name="T14" fmla="*/ 5 w 79"/>
                  <a:gd name="T15" fmla="*/ 42 h 96"/>
                  <a:gd name="T16" fmla="*/ 9 w 79"/>
                  <a:gd name="T17" fmla="*/ 34 h 96"/>
                  <a:gd name="T18" fmla="*/ 14 w 79"/>
                  <a:gd name="T19" fmla="*/ 25 h 96"/>
                  <a:gd name="T20" fmla="*/ 17 w 79"/>
                  <a:gd name="T21" fmla="*/ 21 h 96"/>
                  <a:gd name="T22" fmla="*/ 21 w 79"/>
                  <a:gd name="T23" fmla="*/ 17 h 96"/>
                  <a:gd name="T24" fmla="*/ 25 w 79"/>
                  <a:gd name="T25" fmla="*/ 13 h 96"/>
                  <a:gd name="T26" fmla="*/ 29 w 79"/>
                  <a:gd name="T27" fmla="*/ 10 h 96"/>
                  <a:gd name="T28" fmla="*/ 36 w 79"/>
                  <a:gd name="T29" fmla="*/ 5 h 96"/>
                  <a:gd name="T30" fmla="*/ 40 w 79"/>
                  <a:gd name="T31" fmla="*/ 3 h 96"/>
                  <a:gd name="T32" fmla="*/ 44 w 79"/>
                  <a:gd name="T33" fmla="*/ 1 h 96"/>
                  <a:gd name="T34" fmla="*/ 48 w 79"/>
                  <a:gd name="T35" fmla="*/ 0 h 96"/>
                  <a:gd name="T36" fmla="*/ 52 w 79"/>
                  <a:gd name="T37" fmla="*/ 0 h 96"/>
                  <a:gd name="T38" fmla="*/ 59 w 79"/>
                  <a:gd name="T39" fmla="*/ 0 h 96"/>
                  <a:gd name="T40" fmla="*/ 62 w 79"/>
                  <a:gd name="T41" fmla="*/ 0 h 96"/>
                  <a:gd name="T42" fmla="*/ 65 w 79"/>
                  <a:gd name="T43" fmla="*/ 2 h 96"/>
                  <a:gd name="T44" fmla="*/ 67 w 79"/>
                  <a:gd name="T45" fmla="*/ 3 h 96"/>
                  <a:gd name="T46" fmla="*/ 70 w 79"/>
                  <a:gd name="T47" fmla="*/ 5 h 96"/>
                  <a:gd name="T48" fmla="*/ 72 w 79"/>
                  <a:gd name="T49" fmla="*/ 7 h 96"/>
                  <a:gd name="T50" fmla="*/ 75 w 79"/>
                  <a:gd name="T51" fmla="*/ 10 h 96"/>
                  <a:gd name="T52" fmla="*/ 76 w 79"/>
                  <a:gd name="T53" fmla="*/ 13 h 96"/>
                  <a:gd name="T54" fmla="*/ 78 w 79"/>
                  <a:gd name="T55" fmla="*/ 17 h 96"/>
                  <a:gd name="T56" fmla="*/ 79 w 79"/>
                  <a:gd name="T57" fmla="*/ 22 h 96"/>
                  <a:gd name="T58" fmla="*/ 79 w 79"/>
                  <a:gd name="T59" fmla="*/ 26 h 96"/>
                  <a:gd name="T60" fmla="*/ 79 w 79"/>
                  <a:gd name="T61" fmla="*/ 30 h 96"/>
                  <a:gd name="T62" fmla="*/ 79 w 79"/>
                  <a:gd name="T63" fmla="*/ 34 h 96"/>
                  <a:gd name="T64" fmla="*/ 78 w 79"/>
                  <a:gd name="T65" fmla="*/ 39 h 96"/>
                  <a:gd name="T66" fmla="*/ 77 w 79"/>
                  <a:gd name="T67" fmla="*/ 43 h 96"/>
                  <a:gd name="T68" fmla="*/ 73 w 79"/>
                  <a:gd name="T69" fmla="*/ 53 h 96"/>
                  <a:gd name="T70" fmla="*/ 69 w 79"/>
                  <a:gd name="T71" fmla="*/ 62 h 96"/>
                  <a:gd name="T72" fmla="*/ 66 w 79"/>
                  <a:gd name="T73" fmla="*/ 66 h 96"/>
                  <a:gd name="T74" fmla="*/ 64 w 79"/>
                  <a:gd name="T75" fmla="*/ 71 h 96"/>
                  <a:gd name="T76" fmla="*/ 57 w 79"/>
                  <a:gd name="T77" fmla="*/ 79 h 96"/>
                  <a:gd name="T78" fmla="*/ 54 w 79"/>
                  <a:gd name="T79" fmla="*/ 83 h 96"/>
                  <a:gd name="T80" fmla="*/ 50 w 79"/>
                  <a:gd name="T81" fmla="*/ 86 h 96"/>
                  <a:gd name="T82" fmla="*/ 41 w 79"/>
                  <a:gd name="T83" fmla="*/ 91 h 96"/>
                  <a:gd name="T84" fmla="*/ 37 w 79"/>
                  <a:gd name="T85" fmla="*/ 93 h 96"/>
                  <a:gd name="T86" fmla="*/ 34 w 79"/>
                  <a:gd name="T87" fmla="*/ 94 h 96"/>
                  <a:gd name="T88" fmla="*/ 26 w 79"/>
                  <a:gd name="T89" fmla="*/ 96 h 96"/>
                  <a:gd name="T90" fmla="*/ 23 w 79"/>
                  <a:gd name="T91" fmla="*/ 96 h 96"/>
                  <a:gd name="T92" fmla="*/ 20 w 79"/>
                  <a:gd name="T93" fmla="*/ 96 h 96"/>
                  <a:gd name="T94" fmla="*/ 16 w 79"/>
                  <a:gd name="T95" fmla="*/ 95 h 96"/>
                  <a:gd name="T96" fmla="*/ 13 w 79"/>
                  <a:gd name="T97" fmla="*/ 94 h 96"/>
                  <a:gd name="T98" fmla="*/ 10 w 79"/>
                  <a:gd name="T99" fmla="*/ 92 h 96"/>
                  <a:gd name="T100" fmla="*/ 8 w 79"/>
                  <a:gd name="T101" fmla="*/ 90 h 96"/>
                  <a:gd name="T102" fmla="*/ 5 w 79"/>
                  <a:gd name="T103" fmla="*/ 88 h 96"/>
                  <a:gd name="T104" fmla="*/ 4 w 79"/>
                  <a:gd name="T105" fmla="*/ 85 h 96"/>
                  <a:gd name="T106" fmla="*/ 2 w 79"/>
                  <a:gd name="T107" fmla="*/ 82 h 96"/>
                  <a:gd name="T108" fmla="*/ 1 w 79"/>
                  <a:gd name="T109" fmla="*/ 7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96">
                    <a:moveTo>
                      <a:pt x="1" y="78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5" y="42"/>
                    </a:lnTo>
                    <a:lnTo>
                      <a:pt x="9" y="34"/>
                    </a:lnTo>
                    <a:lnTo>
                      <a:pt x="14" y="25"/>
                    </a:lnTo>
                    <a:lnTo>
                      <a:pt x="17" y="21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9" y="10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2"/>
                    </a:lnTo>
                    <a:lnTo>
                      <a:pt x="67" y="3"/>
                    </a:lnTo>
                    <a:lnTo>
                      <a:pt x="70" y="5"/>
                    </a:lnTo>
                    <a:lnTo>
                      <a:pt x="72" y="7"/>
                    </a:lnTo>
                    <a:lnTo>
                      <a:pt x="75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79" y="22"/>
                    </a:lnTo>
                    <a:lnTo>
                      <a:pt x="79" y="26"/>
                    </a:lnTo>
                    <a:lnTo>
                      <a:pt x="79" y="30"/>
                    </a:lnTo>
                    <a:lnTo>
                      <a:pt x="79" y="34"/>
                    </a:lnTo>
                    <a:lnTo>
                      <a:pt x="78" y="39"/>
                    </a:lnTo>
                    <a:lnTo>
                      <a:pt x="77" y="43"/>
                    </a:lnTo>
                    <a:lnTo>
                      <a:pt x="73" y="53"/>
                    </a:lnTo>
                    <a:lnTo>
                      <a:pt x="69" y="62"/>
                    </a:lnTo>
                    <a:lnTo>
                      <a:pt x="66" y="66"/>
                    </a:lnTo>
                    <a:lnTo>
                      <a:pt x="64" y="71"/>
                    </a:lnTo>
                    <a:lnTo>
                      <a:pt x="57" y="79"/>
                    </a:lnTo>
                    <a:lnTo>
                      <a:pt x="54" y="83"/>
                    </a:lnTo>
                    <a:lnTo>
                      <a:pt x="50" y="86"/>
                    </a:lnTo>
                    <a:lnTo>
                      <a:pt x="41" y="91"/>
                    </a:lnTo>
                    <a:lnTo>
                      <a:pt x="37" y="93"/>
                    </a:lnTo>
                    <a:lnTo>
                      <a:pt x="34" y="94"/>
                    </a:lnTo>
                    <a:lnTo>
                      <a:pt x="26" y="96"/>
                    </a:lnTo>
                    <a:lnTo>
                      <a:pt x="23" y="96"/>
                    </a:lnTo>
                    <a:lnTo>
                      <a:pt x="20" y="96"/>
                    </a:lnTo>
                    <a:lnTo>
                      <a:pt x="16" y="95"/>
                    </a:lnTo>
                    <a:lnTo>
                      <a:pt x="13" y="94"/>
                    </a:lnTo>
                    <a:lnTo>
                      <a:pt x="10" y="92"/>
                    </a:lnTo>
                    <a:lnTo>
                      <a:pt x="8" y="90"/>
                    </a:lnTo>
                    <a:lnTo>
                      <a:pt x="5" y="88"/>
                    </a:lnTo>
                    <a:lnTo>
                      <a:pt x="4" y="85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3" name="Freeform 33"/>
              <p:cNvSpPr>
                <a:spLocks/>
              </p:cNvSpPr>
              <p:nvPr userDrawn="1"/>
            </p:nvSpPr>
            <p:spPr bwMode="auto">
              <a:xfrm>
                <a:off x="3350" y="486"/>
                <a:ext cx="83" cy="99"/>
              </a:xfrm>
              <a:custGeom>
                <a:avLst/>
                <a:gdLst>
                  <a:gd name="T0" fmla="*/ 2 w 83"/>
                  <a:gd name="T1" fmla="*/ 81 h 99"/>
                  <a:gd name="T2" fmla="*/ 1 w 83"/>
                  <a:gd name="T3" fmla="*/ 77 h 99"/>
                  <a:gd name="T4" fmla="*/ 0 w 83"/>
                  <a:gd name="T5" fmla="*/ 73 h 99"/>
                  <a:gd name="T6" fmla="*/ 0 w 83"/>
                  <a:gd name="T7" fmla="*/ 69 h 99"/>
                  <a:gd name="T8" fmla="*/ 1 w 83"/>
                  <a:gd name="T9" fmla="*/ 63 h 99"/>
                  <a:gd name="T10" fmla="*/ 1 w 83"/>
                  <a:gd name="T11" fmla="*/ 59 h 99"/>
                  <a:gd name="T12" fmla="*/ 2 w 83"/>
                  <a:gd name="T13" fmla="*/ 54 h 99"/>
                  <a:gd name="T14" fmla="*/ 5 w 83"/>
                  <a:gd name="T15" fmla="*/ 45 h 99"/>
                  <a:gd name="T16" fmla="*/ 11 w 83"/>
                  <a:gd name="T17" fmla="*/ 36 h 99"/>
                  <a:gd name="T18" fmla="*/ 13 w 83"/>
                  <a:gd name="T19" fmla="*/ 31 h 99"/>
                  <a:gd name="T20" fmla="*/ 16 w 83"/>
                  <a:gd name="T21" fmla="*/ 27 h 99"/>
                  <a:gd name="T22" fmla="*/ 22 w 83"/>
                  <a:gd name="T23" fmla="*/ 19 h 99"/>
                  <a:gd name="T24" fmla="*/ 26 w 83"/>
                  <a:gd name="T25" fmla="*/ 16 h 99"/>
                  <a:gd name="T26" fmla="*/ 30 w 83"/>
                  <a:gd name="T27" fmla="*/ 11 h 99"/>
                  <a:gd name="T28" fmla="*/ 34 w 83"/>
                  <a:gd name="T29" fmla="*/ 9 h 99"/>
                  <a:gd name="T30" fmla="*/ 39 w 83"/>
                  <a:gd name="T31" fmla="*/ 6 h 99"/>
                  <a:gd name="T32" fmla="*/ 46 w 83"/>
                  <a:gd name="T33" fmla="*/ 2 h 99"/>
                  <a:gd name="T34" fmla="*/ 50 w 83"/>
                  <a:gd name="T35" fmla="*/ 1 h 99"/>
                  <a:gd name="T36" fmla="*/ 54 w 83"/>
                  <a:gd name="T37" fmla="*/ 1 h 99"/>
                  <a:gd name="T38" fmla="*/ 61 w 83"/>
                  <a:gd name="T39" fmla="*/ 0 h 99"/>
                  <a:gd name="T40" fmla="*/ 65 w 83"/>
                  <a:gd name="T41" fmla="*/ 1 h 99"/>
                  <a:gd name="T42" fmla="*/ 68 w 83"/>
                  <a:gd name="T43" fmla="*/ 2 h 99"/>
                  <a:gd name="T44" fmla="*/ 71 w 83"/>
                  <a:gd name="T45" fmla="*/ 3 h 99"/>
                  <a:gd name="T46" fmla="*/ 74 w 83"/>
                  <a:gd name="T47" fmla="*/ 5 h 99"/>
                  <a:gd name="T48" fmla="*/ 76 w 83"/>
                  <a:gd name="T49" fmla="*/ 8 h 99"/>
                  <a:gd name="T50" fmla="*/ 78 w 83"/>
                  <a:gd name="T51" fmla="*/ 10 h 99"/>
                  <a:gd name="T52" fmla="*/ 80 w 83"/>
                  <a:gd name="T53" fmla="*/ 14 h 99"/>
                  <a:gd name="T54" fmla="*/ 81 w 83"/>
                  <a:gd name="T55" fmla="*/ 18 h 99"/>
                  <a:gd name="T56" fmla="*/ 82 w 83"/>
                  <a:gd name="T57" fmla="*/ 22 h 99"/>
                  <a:gd name="T58" fmla="*/ 83 w 83"/>
                  <a:gd name="T59" fmla="*/ 26 h 99"/>
                  <a:gd name="T60" fmla="*/ 83 w 83"/>
                  <a:gd name="T61" fmla="*/ 35 h 99"/>
                  <a:gd name="T62" fmla="*/ 82 w 83"/>
                  <a:gd name="T63" fmla="*/ 39 h 99"/>
                  <a:gd name="T64" fmla="*/ 81 w 83"/>
                  <a:gd name="T65" fmla="*/ 45 h 99"/>
                  <a:gd name="T66" fmla="*/ 78 w 83"/>
                  <a:gd name="T67" fmla="*/ 54 h 99"/>
                  <a:gd name="T68" fmla="*/ 73 w 83"/>
                  <a:gd name="T69" fmla="*/ 63 h 99"/>
                  <a:gd name="T70" fmla="*/ 68 w 83"/>
                  <a:gd name="T71" fmla="*/ 72 h 99"/>
                  <a:gd name="T72" fmla="*/ 60 w 83"/>
                  <a:gd name="T73" fmla="*/ 80 h 99"/>
                  <a:gd name="T74" fmla="*/ 57 w 83"/>
                  <a:gd name="T75" fmla="*/ 84 h 99"/>
                  <a:gd name="T76" fmla="*/ 53 w 83"/>
                  <a:gd name="T77" fmla="*/ 87 h 99"/>
                  <a:gd name="T78" fmla="*/ 45 w 83"/>
                  <a:gd name="T79" fmla="*/ 93 h 99"/>
                  <a:gd name="T80" fmla="*/ 41 w 83"/>
                  <a:gd name="T81" fmla="*/ 96 h 99"/>
                  <a:gd name="T82" fmla="*/ 36 w 83"/>
                  <a:gd name="T83" fmla="*/ 97 h 99"/>
                  <a:gd name="T84" fmla="*/ 32 w 83"/>
                  <a:gd name="T85" fmla="*/ 98 h 99"/>
                  <a:gd name="T86" fmla="*/ 29 w 83"/>
                  <a:gd name="T87" fmla="*/ 99 h 99"/>
                  <a:gd name="T88" fmla="*/ 22 w 83"/>
                  <a:gd name="T89" fmla="*/ 99 h 99"/>
                  <a:gd name="T90" fmla="*/ 18 w 83"/>
                  <a:gd name="T91" fmla="*/ 98 h 99"/>
                  <a:gd name="T92" fmla="*/ 15 w 83"/>
                  <a:gd name="T93" fmla="*/ 97 h 99"/>
                  <a:gd name="T94" fmla="*/ 12 w 83"/>
                  <a:gd name="T95" fmla="*/ 96 h 99"/>
                  <a:gd name="T96" fmla="*/ 9 w 83"/>
                  <a:gd name="T97" fmla="*/ 93 h 99"/>
                  <a:gd name="T98" fmla="*/ 7 w 83"/>
                  <a:gd name="T99" fmla="*/ 90 h 99"/>
                  <a:gd name="T100" fmla="*/ 5 w 83"/>
                  <a:gd name="T101" fmla="*/ 87 h 99"/>
                  <a:gd name="T102" fmla="*/ 3 w 83"/>
                  <a:gd name="T103" fmla="*/ 84 h 99"/>
                  <a:gd name="T104" fmla="*/ 2 w 83"/>
                  <a:gd name="T105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9">
                    <a:moveTo>
                      <a:pt x="2" y="81"/>
                    </a:moveTo>
                    <a:lnTo>
                      <a:pt x="1" y="77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5" y="45"/>
                    </a:lnTo>
                    <a:lnTo>
                      <a:pt x="11" y="36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22" y="19"/>
                    </a:lnTo>
                    <a:lnTo>
                      <a:pt x="26" y="16"/>
                    </a:lnTo>
                    <a:lnTo>
                      <a:pt x="30" y="11"/>
                    </a:lnTo>
                    <a:lnTo>
                      <a:pt x="34" y="9"/>
                    </a:lnTo>
                    <a:lnTo>
                      <a:pt x="39" y="6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6" y="8"/>
                    </a:lnTo>
                    <a:lnTo>
                      <a:pt x="78" y="10"/>
                    </a:lnTo>
                    <a:lnTo>
                      <a:pt x="80" y="14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3" y="26"/>
                    </a:lnTo>
                    <a:lnTo>
                      <a:pt x="83" y="35"/>
                    </a:lnTo>
                    <a:lnTo>
                      <a:pt x="82" y="39"/>
                    </a:lnTo>
                    <a:lnTo>
                      <a:pt x="81" y="45"/>
                    </a:lnTo>
                    <a:lnTo>
                      <a:pt x="78" y="54"/>
                    </a:lnTo>
                    <a:lnTo>
                      <a:pt x="73" y="63"/>
                    </a:lnTo>
                    <a:lnTo>
                      <a:pt x="68" y="72"/>
                    </a:lnTo>
                    <a:lnTo>
                      <a:pt x="60" y="80"/>
                    </a:lnTo>
                    <a:lnTo>
                      <a:pt x="57" y="84"/>
                    </a:lnTo>
                    <a:lnTo>
                      <a:pt x="53" y="87"/>
                    </a:lnTo>
                    <a:lnTo>
                      <a:pt x="45" y="93"/>
                    </a:lnTo>
                    <a:lnTo>
                      <a:pt x="41" y="96"/>
                    </a:lnTo>
                    <a:lnTo>
                      <a:pt x="36" y="97"/>
                    </a:lnTo>
                    <a:lnTo>
                      <a:pt x="32" y="98"/>
                    </a:lnTo>
                    <a:lnTo>
                      <a:pt x="29" y="99"/>
                    </a:lnTo>
                    <a:lnTo>
                      <a:pt x="22" y="99"/>
                    </a:lnTo>
                    <a:lnTo>
                      <a:pt x="18" y="98"/>
                    </a:lnTo>
                    <a:lnTo>
                      <a:pt x="15" y="97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7" y="90"/>
                    </a:lnTo>
                    <a:lnTo>
                      <a:pt x="5" y="87"/>
                    </a:lnTo>
                    <a:lnTo>
                      <a:pt x="3" y="84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4" name="Freeform 34"/>
              <p:cNvSpPr>
                <a:spLocks/>
              </p:cNvSpPr>
              <p:nvPr userDrawn="1"/>
            </p:nvSpPr>
            <p:spPr bwMode="auto">
              <a:xfrm>
                <a:off x="3446" y="409"/>
                <a:ext cx="85" cy="100"/>
              </a:xfrm>
              <a:custGeom>
                <a:avLst/>
                <a:gdLst>
                  <a:gd name="T0" fmla="*/ 2 w 85"/>
                  <a:gd name="T1" fmla="*/ 82 h 100"/>
                  <a:gd name="T2" fmla="*/ 1 w 85"/>
                  <a:gd name="T3" fmla="*/ 78 h 100"/>
                  <a:gd name="T4" fmla="*/ 0 w 85"/>
                  <a:gd name="T5" fmla="*/ 74 h 100"/>
                  <a:gd name="T6" fmla="*/ 0 w 85"/>
                  <a:gd name="T7" fmla="*/ 65 h 100"/>
                  <a:gd name="T8" fmla="*/ 2 w 85"/>
                  <a:gd name="T9" fmla="*/ 55 h 100"/>
                  <a:gd name="T10" fmla="*/ 5 w 85"/>
                  <a:gd name="T11" fmla="*/ 46 h 100"/>
                  <a:gd name="T12" fmla="*/ 9 w 85"/>
                  <a:gd name="T13" fmla="*/ 37 h 100"/>
                  <a:gd name="T14" fmla="*/ 15 w 85"/>
                  <a:gd name="T15" fmla="*/ 27 h 100"/>
                  <a:gd name="T16" fmla="*/ 21 w 85"/>
                  <a:gd name="T17" fmla="*/ 19 h 100"/>
                  <a:gd name="T18" fmla="*/ 30 w 85"/>
                  <a:gd name="T19" fmla="*/ 12 h 100"/>
                  <a:gd name="T20" fmla="*/ 34 w 85"/>
                  <a:gd name="T21" fmla="*/ 8 h 100"/>
                  <a:gd name="T22" fmla="*/ 38 w 85"/>
                  <a:gd name="T23" fmla="*/ 6 h 100"/>
                  <a:gd name="T24" fmla="*/ 46 w 85"/>
                  <a:gd name="T25" fmla="*/ 2 h 100"/>
                  <a:gd name="T26" fmla="*/ 51 w 85"/>
                  <a:gd name="T27" fmla="*/ 1 h 100"/>
                  <a:gd name="T28" fmla="*/ 55 w 85"/>
                  <a:gd name="T29" fmla="*/ 0 h 100"/>
                  <a:gd name="T30" fmla="*/ 59 w 85"/>
                  <a:gd name="T31" fmla="*/ 0 h 100"/>
                  <a:gd name="T32" fmla="*/ 62 w 85"/>
                  <a:gd name="T33" fmla="*/ 0 h 100"/>
                  <a:gd name="T34" fmla="*/ 69 w 85"/>
                  <a:gd name="T35" fmla="*/ 1 h 100"/>
                  <a:gd name="T36" fmla="*/ 72 w 85"/>
                  <a:gd name="T37" fmla="*/ 3 h 100"/>
                  <a:gd name="T38" fmla="*/ 75 w 85"/>
                  <a:gd name="T39" fmla="*/ 4 h 100"/>
                  <a:gd name="T40" fmla="*/ 78 w 85"/>
                  <a:gd name="T41" fmla="*/ 7 h 100"/>
                  <a:gd name="T42" fmla="*/ 80 w 85"/>
                  <a:gd name="T43" fmla="*/ 10 h 100"/>
                  <a:gd name="T44" fmla="*/ 82 w 85"/>
                  <a:gd name="T45" fmla="*/ 13 h 100"/>
                  <a:gd name="T46" fmla="*/ 83 w 85"/>
                  <a:gd name="T47" fmla="*/ 17 h 100"/>
                  <a:gd name="T48" fmla="*/ 85 w 85"/>
                  <a:gd name="T49" fmla="*/ 21 h 100"/>
                  <a:gd name="T50" fmla="*/ 85 w 85"/>
                  <a:gd name="T51" fmla="*/ 25 h 100"/>
                  <a:gd name="T52" fmla="*/ 85 w 85"/>
                  <a:gd name="T53" fmla="*/ 34 h 100"/>
                  <a:gd name="T54" fmla="*/ 84 w 85"/>
                  <a:gd name="T55" fmla="*/ 44 h 100"/>
                  <a:gd name="T56" fmla="*/ 81 w 85"/>
                  <a:gd name="T57" fmla="*/ 53 h 100"/>
                  <a:gd name="T58" fmla="*/ 75 w 85"/>
                  <a:gd name="T59" fmla="*/ 62 h 100"/>
                  <a:gd name="T60" fmla="*/ 72 w 85"/>
                  <a:gd name="T61" fmla="*/ 68 h 100"/>
                  <a:gd name="T62" fmla="*/ 69 w 85"/>
                  <a:gd name="T63" fmla="*/ 72 h 100"/>
                  <a:gd name="T64" fmla="*/ 66 w 85"/>
                  <a:gd name="T65" fmla="*/ 76 h 100"/>
                  <a:gd name="T66" fmla="*/ 63 w 85"/>
                  <a:gd name="T67" fmla="*/ 80 h 100"/>
                  <a:gd name="T68" fmla="*/ 59 w 85"/>
                  <a:gd name="T69" fmla="*/ 84 h 100"/>
                  <a:gd name="T70" fmla="*/ 55 w 85"/>
                  <a:gd name="T71" fmla="*/ 87 h 100"/>
                  <a:gd name="T72" fmla="*/ 51 w 85"/>
                  <a:gd name="T73" fmla="*/ 91 h 100"/>
                  <a:gd name="T74" fmla="*/ 46 w 85"/>
                  <a:gd name="T75" fmla="*/ 94 h 100"/>
                  <a:gd name="T76" fmla="*/ 38 w 85"/>
                  <a:gd name="T77" fmla="*/ 97 h 100"/>
                  <a:gd name="T78" fmla="*/ 34 w 85"/>
                  <a:gd name="T79" fmla="*/ 99 h 100"/>
                  <a:gd name="T80" fmla="*/ 30 w 85"/>
                  <a:gd name="T81" fmla="*/ 99 h 100"/>
                  <a:gd name="T82" fmla="*/ 26 w 85"/>
                  <a:gd name="T83" fmla="*/ 100 h 100"/>
                  <a:gd name="T84" fmla="*/ 21 w 85"/>
                  <a:gd name="T85" fmla="*/ 99 h 100"/>
                  <a:gd name="T86" fmla="*/ 18 w 85"/>
                  <a:gd name="T87" fmla="*/ 99 h 100"/>
                  <a:gd name="T88" fmla="*/ 15 w 85"/>
                  <a:gd name="T89" fmla="*/ 98 h 100"/>
                  <a:gd name="T90" fmla="*/ 12 w 85"/>
                  <a:gd name="T91" fmla="*/ 96 h 100"/>
                  <a:gd name="T92" fmla="*/ 9 w 85"/>
                  <a:gd name="T93" fmla="*/ 94 h 100"/>
                  <a:gd name="T94" fmla="*/ 7 w 85"/>
                  <a:gd name="T95" fmla="*/ 92 h 100"/>
                  <a:gd name="T96" fmla="*/ 5 w 85"/>
                  <a:gd name="T97" fmla="*/ 88 h 100"/>
                  <a:gd name="T98" fmla="*/ 2 w 85"/>
                  <a:gd name="T99" fmla="*/ 8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" h="100">
                    <a:moveTo>
                      <a:pt x="2" y="82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5"/>
                    </a:lnTo>
                    <a:lnTo>
                      <a:pt x="2" y="55"/>
                    </a:lnTo>
                    <a:lnTo>
                      <a:pt x="5" y="46"/>
                    </a:lnTo>
                    <a:lnTo>
                      <a:pt x="9" y="37"/>
                    </a:lnTo>
                    <a:lnTo>
                      <a:pt x="15" y="27"/>
                    </a:lnTo>
                    <a:lnTo>
                      <a:pt x="21" y="19"/>
                    </a:lnTo>
                    <a:lnTo>
                      <a:pt x="30" y="12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9" y="1"/>
                    </a:lnTo>
                    <a:lnTo>
                      <a:pt x="72" y="3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5" y="21"/>
                    </a:lnTo>
                    <a:lnTo>
                      <a:pt x="85" y="25"/>
                    </a:lnTo>
                    <a:lnTo>
                      <a:pt x="85" y="34"/>
                    </a:lnTo>
                    <a:lnTo>
                      <a:pt x="84" y="44"/>
                    </a:lnTo>
                    <a:lnTo>
                      <a:pt x="81" y="53"/>
                    </a:lnTo>
                    <a:lnTo>
                      <a:pt x="75" y="62"/>
                    </a:lnTo>
                    <a:lnTo>
                      <a:pt x="72" y="68"/>
                    </a:lnTo>
                    <a:lnTo>
                      <a:pt x="69" y="72"/>
                    </a:lnTo>
                    <a:lnTo>
                      <a:pt x="66" y="76"/>
                    </a:lnTo>
                    <a:lnTo>
                      <a:pt x="63" y="80"/>
                    </a:lnTo>
                    <a:lnTo>
                      <a:pt x="59" y="84"/>
                    </a:lnTo>
                    <a:lnTo>
                      <a:pt x="55" y="87"/>
                    </a:lnTo>
                    <a:lnTo>
                      <a:pt x="51" y="91"/>
                    </a:lnTo>
                    <a:lnTo>
                      <a:pt x="46" y="94"/>
                    </a:lnTo>
                    <a:lnTo>
                      <a:pt x="38" y="97"/>
                    </a:lnTo>
                    <a:lnTo>
                      <a:pt x="34" y="99"/>
                    </a:lnTo>
                    <a:lnTo>
                      <a:pt x="30" y="99"/>
                    </a:lnTo>
                    <a:lnTo>
                      <a:pt x="26" y="100"/>
                    </a:lnTo>
                    <a:lnTo>
                      <a:pt x="21" y="99"/>
                    </a:lnTo>
                    <a:lnTo>
                      <a:pt x="18" y="99"/>
                    </a:lnTo>
                    <a:lnTo>
                      <a:pt x="15" y="98"/>
                    </a:lnTo>
                    <a:lnTo>
                      <a:pt x="12" y="96"/>
                    </a:lnTo>
                    <a:lnTo>
                      <a:pt x="9" y="94"/>
                    </a:lnTo>
                    <a:lnTo>
                      <a:pt x="7" y="92"/>
                    </a:lnTo>
                    <a:lnTo>
                      <a:pt x="5" y="88"/>
                    </a:ln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5" name="Freeform 35"/>
              <p:cNvSpPr>
                <a:spLocks/>
              </p:cNvSpPr>
              <p:nvPr userDrawn="1"/>
            </p:nvSpPr>
            <p:spPr bwMode="auto">
              <a:xfrm>
                <a:off x="3103" y="795"/>
                <a:ext cx="76" cy="98"/>
              </a:xfrm>
              <a:custGeom>
                <a:avLst/>
                <a:gdLst>
                  <a:gd name="T0" fmla="*/ 1 w 76"/>
                  <a:gd name="T1" fmla="*/ 77 h 98"/>
                  <a:gd name="T2" fmla="*/ 0 w 76"/>
                  <a:gd name="T3" fmla="*/ 73 h 98"/>
                  <a:gd name="T4" fmla="*/ 0 w 76"/>
                  <a:gd name="T5" fmla="*/ 69 h 98"/>
                  <a:gd name="T6" fmla="*/ 0 w 76"/>
                  <a:gd name="T7" fmla="*/ 65 h 98"/>
                  <a:gd name="T8" fmla="*/ 1 w 76"/>
                  <a:gd name="T9" fmla="*/ 61 h 98"/>
                  <a:gd name="T10" fmla="*/ 2 w 76"/>
                  <a:gd name="T11" fmla="*/ 51 h 98"/>
                  <a:gd name="T12" fmla="*/ 5 w 76"/>
                  <a:gd name="T13" fmla="*/ 42 h 98"/>
                  <a:gd name="T14" fmla="*/ 7 w 76"/>
                  <a:gd name="T15" fmla="*/ 37 h 98"/>
                  <a:gd name="T16" fmla="*/ 10 w 76"/>
                  <a:gd name="T17" fmla="*/ 33 h 98"/>
                  <a:gd name="T18" fmla="*/ 12 w 76"/>
                  <a:gd name="T19" fmla="*/ 29 h 98"/>
                  <a:gd name="T20" fmla="*/ 16 w 76"/>
                  <a:gd name="T21" fmla="*/ 24 h 98"/>
                  <a:gd name="T22" fmla="*/ 22 w 76"/>
                  <a:gd name="T23" fmla="*/ 17 h 98"/>
                  <a:gd name="T24" fmla="*/ 25 w 76"/>
                  <a:gd name="T25" fmla="*/ 13 h 98"/>
                  <a:gd name="T26" fmla="*/ 29 w 76"/>
                  <a:gd name="T27" fmla="*/ 10 h 98"/>
                  <a:gd name="T28" fmla="*/ 32 w 76"/>
                  <a:gd name="T29" fmla="*/ 8 h 98"/>
                  <a:gd name="T30" fmla="*/ 36 w 76"/>
                  <a:gd name="T31" fmla="*/ 6 h 98"/>
                  <a:gd name="T32" fmla="*/ 44 w 76"/>
                  <a:gd name="T33" fmla="*/ 3 h 98"/>
                  <a:gd name="T34" fmla="*/ 48 w 76"/>
                  <a:gd name="T35" fmla="*/ 2 h 98"/>
                  <a:gd name="T36" fmla="*/ 51 w 76"/>
                  <a:gd name="T37" fmla="*/ 0 h 98"/>
                  <a:gd name="T38" fmla="*/ 54 w 76"/>
                  <a:gd name="T39" fmla="*/ 0 h 98"/>
                  <a:gd name="T40" fmla="*/ 57 w 76"/>
                  <a:gd name="T41" fmla="*/ 2 h 98"/>
                  <a:gd name="T42" fmla="*/ 60 w 76"/>
                  <a:gd name="T43" fmla="*/ 3 h 98"/>
                  <a:gd name="T44" fmla="*/ 63 w 76"/>
                  <a:gd name="T45" fmla="*/ 4 h 98"/>
                  <a:gd name="T46" fmla="*/ 65 w 76"/>
                  <a:gd name="T47" fmla="*/ 6 h 98"/>
                  <a:gd name="T48" fmla="*/ 69 w 76"/>
                  <a:gd name="T49" fmla="*/ 8 h 98"/>
                  <a:gd name="T50" fmla="*/ 71 w 76"/>
                  <a:gd name="T51" fmla="*/ 10 h 98"/>
                  <a:gd name="T52" fmla="*/ 73 w 76"/>
                  <a:gd name="T53" fmla="*/ 13 h 98"/>
                  <a:gd name="T54" fmla="*/ 74 w 76"/>
                  <a:gd name="T55" fmla="*/ 16 h 98"/>
                  <a:gd name="T56" fmla="*/ 75 w 76"/>
                  <a:gd name="T57" fmla="*/ 20 h 98"/>
                  <a:gd name="T58" fmla="*/ 76 w 76"/>
                  <a:gd name="T59" fmla="*/ 24 h 98"/>
                  <a:gd name="T60" fmla="*/ 76 w 76"/>
                  <a:gd name="T61" fmla="*/ 29 h 98"/>
                  <a:gd name="T62" fmla="*/ 76 w 76"/>
                  <a:gd name="T63" fmla="*/ 34 h 98"/>
                  <a:gd name="T64" fmla="*/ 76 w 76"/>
                  <a:gd name="T65" fmla="*/ 38 h 98"/>
                  <a:gd name="T66" fmla="*/ 75 w 76"/>
                  <a:gd name="T67" fmla="*/ 43 h 98"/>
                  <a:gd name="T68" fmla="*/ 74 w 76"/>
                  <a:gd name="T69" fmla="*/ 47 h 98"/>
                  <a:gd name="T70" fmla="*/ 71 w 76"/>
                  <a:gd name="T71" fmla="*/ 57 h 98"/>
                  <a:gd name="T72" fmla="*/ 66 w 76"/>
                  <a:gd name="T73" fmla="*/ 66 h 98"/>
                  <a:gd name="T74" fmla="*/ 60 w 76"/>
                  <a:gd name="T75" fmla="*/ 74 h 98"/>
                  <a:gd name="T76" fmla="*/ 54 w 76"/>
                  <a:gd name="T77" fmla="*/ 83 h 98"/>
                  <a:gd name="T78" fmla="*/ 51 w 76"/>
                  <a:gd name="T79" fmla="*/ 86 h 98"/>
                  <a:gd name="T80" fmla="*/ 47 w 76"/>
                  <a:gd name="T81" fmla="*/ 89 h 98"/>
                  <a:gd name="T82" fmla="*/ 43 w 76"/>
                  <a:gd name="T83" fmla="*/ 92 h 98"/>
                  <a:gd name="T84" fmla="*/ 39 w 76"/>
                  <a:gd name="T85" fmla="*/ 94 h 98"/>
                  <a:gd name="T86" fmla="*/ 32 w 76"/>
                  <a:gd name="T87" fmla="*/ 97 h 98"/>
                  <a:gd name="T88" fmla="*/ 28 w 76"/>
                  <a:gd name="T89" fmla="*/ 97 h 98"/>
                  <a:gd name="T90" fmla="*/ 25 w 76"/>
                  <a:gd name="T91" fmla="*/ 98 h 98"/>
                  <a:gd name="T92" fmla="*/ 22 w 76"/>
                  <a:gd name="T93" fmla="*/ 98 h 98"/>
                  <a:gd name="T94" fmla="*/ 18 w 76"/>
                  <a:gd name="T95" fmla="*/ 97 h 98"/>
                  <a:gd name="T96" fmla="*/ 16 w 76"/>
                  <a:gd name="T97" fmla="*/ 96 h 98"/>
                  <a:gd name="T98" fmla="*/ 12 w 76"/>
                  <a:gd name="T99" fmla="*/ 95 h 98"/>
                  <a:gd name="T100" fmla="*/ 9 w 76"/>
                  <a:gd name="T101" fmla="*/ 93 h 98"/>
                  <a:gd name="T102" fmla="*/ 7 w 76"/>
                  <a:gd name="T103" fmla="*/ 91 h 98"/>
                  <a:gd name="T104" fmla="*/ 5 w 76"/>
                  <a:gd name="T105" fmla="*/ 88 h 98"/>
                  <a:gd name="T106" fmla="*/ 4 w 76"/>
                  <a:gd name="T107" fmla="*/ 85 h 98"/>
                  <a:gd name="T108" fmla="*/ 1 w 76"/>
                  <a:gd name="T109" fmla="*/ 7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98">
                    <a:moveTo>
                      <a:pt x="1" y="77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3"/>
                    </a:lnTo>
                    <a:lnTo>
                      <a:pt x="12" y="29"/>
                    </a:lnTo>
                    <a:lnTo>
                      <a:pt x="16" y="24"/>
                    </a:lnTo>
                    <a:lnTo>
                      <a:pt x="22" y="17"/>
                    </a:lnTo>
                    <a:lnTo>
                      <a:pt x="25" y="13"/>
                    </a:lnTo>
                    <a:lnTo>
                      <a:pt x="29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2"/>
                    </a:lnTo>
                    <a:lnTo>
                      <a:pt x="60" y="3"/>
                    </a:lnTo>
                    <a:lnTo>
                      <a:pt x="63" y="4"/>
                    </a:lnTo>
                    <a:lnTo>
                      <a:pt x="65" y="6"/>
                    </a:lnTo>
                    <a:lnTo>
                      <a:pt x="69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6" y="24"/>
                    </a:lnTo>
                    <a:lnTo>
                      <a:pt x="76" y="29"/>
                    </a:lnTo>
                    <a:lnTo>
                      <a:pt x="76" y="34"/>
                    </a:lnTo>
                    <a:lnTo>
                      <a:pt x="76" y="38"/>
                    </a:lnTo>
                    <a:lnTo>
                      <a:pt x="75" y="43"/>
                    </a:lnTo>
                    <a:lnTo>
                      <a:pt x="74" y="47"/>
                    </a:lnTo>
                    <a:lnTo>
                      <a:pt x="71" y="57"/>
                    </a:lnTo>
                    <a:lnTo>
                      <a:pt x="66" y="66"/>
                    </a:lnTo>
                    <a:lnTo>
                      <a:pt x="60" y="74"/>
                    </a:lnTo>
                    <a:lnTo>
                      <a:pt x="54" y="83"/>
                    </a:lnTo>
                    <a:lnTo>
                      <a:pt x="51" y="86"/>
                    </a:lnTo>
                    <a:lnTo>
                      <a:pt x="47" y="89"/>
                    </a:lnTo>
                    <a:lnTo>
                      <a:pt x="43" y="92"/>
                    </a:lnTo>
                    <a:lnTo>
                      <a:pt x="39" y="94"/>
                    </a:lnTo>
                    <a:lnTo>
                      <a:pt x="32" y="97"/>
                    </a:lnTo>
                    <a:lnTo>
                      <a:pt x="28" y="97"/>
                    </a:lnTo>
                    <a:lnTo>
                      <a:pt x="25" y="98"/>
                    </a:lnTo>
                    <a:lnTo>
                      <a:pt x="22" y="98"/>
                    </a:lnTo>
                    <a:lnTo>
                      <a:pt x="18" y="97"/>
                    </a:lnTo>
                    <a:lnTo>
                      <a:pt x="16" y="96"/>
                    </a:lnTo>
                    <a:lnTo>
                      <a:pt x="12" y="95"/>
                    </a:lnTo>
                    <a:lnTo>
                      <a:pt x="9" y="93"/>
                    </a:lnTo>
                    <a:lnTo>
                      <a:pt x="7" y="91"/>
                    </a:lnTo>
                    <a:lnTo>
                      <a:pt x="5" y="88"/>
                    </a:lnTo>
                    <a:lnTo>
                      <a:pt x="4" y="85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6" name="Freeform 36"/>
              <p:cNvSpPr>
                <a:spLocks/>
              </p:cNvSpPr>
              <p:nvPr userDrawn="1"/>
            </p:nvSpPr>
            <p:spPr bwMode="auto">
              <a:xfrm>
                <a:off x="3191" y="726"/>
                <a:ext cx="79" cy="98"/>
              </a:xfrm>
              <a:custGeom>
                <a:avLst/>
                <a:gdLst>
                  <a:gd name="T0" fmla="*/ 2 w 79"/>
                  <a:gd name="T1" fmla="*/ 78 h 98"/>
                  <a:gd name="T2" fmla="*/ 1 w 79"/>
                  <a:gd name="T3" fmla="*/ 74 h 98"/>
                  <a:gd name="T4" fmla="*/ 0 w 79"/>
                  <a:gd name="T5" fmla="*/ 69 h 98"/>
                  <a:gd name="T6" fmla="*/ 1 w 79"/>
                  <a:gd name="T7" fmla="*/ 60 h 98"/>
                  <a:gd name="T8" fmla="*/ 1 w 79"/>
                  <a:gd name="T9" fmla="*/ 56 h 98"/>
                  <a:gd name="T10" fmla="*/ 3 w 79"/>
                  <a:gd name="T11" fmla="*/ 51 h 98"/>
                  <a:gd name="T12" fmla="*/ 7 w 79"/>
                  <a:gd name="T13" fmla="*/ 41 h 98"/>
                  <a:gd name="T14" fmla="*/ 9 w 79"/>
                  <a:gd name="T15" fmla="*/ 37 h 98"/>
                  <a:gd name="T16" fmla="*/ 11 w 79"/>
                  <a:gd name="T17" fmla="*/ 32 h 98"/>
                  <a:gd name="T18" fmla="*/ 16 w 79"/>
                  <a:gd name="T19" fmla="*/ 24 h 98"/>
                  <a:gd name="T20" fmla="*/ 19 w 79"/>
                  <a:gd name="T21" fmla="*/ 20 h 98"/>
                  <a:gd name="T22" fmla="*/ 22 w 79"/>
                  <a:gd name="T23" fmla="*/ 17 h 98"/>
                  <a:gd name="T24" fmla="*/ 29 w 79"/>
                  <a:gd name="T25" fmla="*/ 9 h 98"/>
                  <a:gd name="T26" fmla="*/ 34 w 79"/>
                  <a:gd name="T27" fmla="*/ 6 h 98"/>
                  <a:gd name="T28" fmla="*/ 38 w 79"/>
                  <a:gd name="T29" fmla="*/ 4 h 98"/>
                  <a:gd name="T30" fmla="*/ 42 w 79"/>
                  <a:gd name="T31" fmla="*/ 2 h 98"/>
                  <a:gd name="T32" fmla="*/ 45 w 79"/>
                  <a:gd name="T33" fmla="*/ 1 h 98"/>
                  <a:gd name="T34" fmla="*/ 52 w 79"/>
                  <a:gd name="T35" fmla="*/ 0 h 98"/>
                  <a:gd name="T36" fmla="*/ 56 w 79"/>
                  <a:gd name="T37" fmla="*/ 0 h 98"/>
                  <a:gd name="T38" fmla="*/ 59 w 79"/>
                  <a:gd name="T39" fmla="*/ 0 h 98"/>
                  <a:gd name="T40" fmla="*/ 63 w 79"/>
                  <a:gd name="T41" fmla="*/ 1 h 98"/>
                  <a:gd name="T42" fmla="*/ 66 w 79"/>
                  <a:gd name="T43" fmla="*/ 2 h 98"/>
                  <a:gd name="T44" fmla="*/ 69 w 79"/>
                  <a:gd name="T45" fmla="*/ 4 h 98"/>
                  <a:gd name="T46" fmla="*/ 71 w 79"/>
                  <a:gd name="T47" fmla="*/ 6 h 98"/>
                  <a:gd name="T48" fmla="*/ 73 w 79"/>
                  <a:gd name="T49" fmla="*/ 8 h 98"/>
                  <a:gd name="T50" fmla="*/ 75 w 79"/>
                  <a:gd name="T51" fmla="*/ 11 h 98"/>
                  <a:gd name="T52" fmla="*/ 77 w 79"/>
                  <a:gd name="T53" fmla="*/ 14 h 98"/>
                  <a:gd name="T54" fmla="*/ 78 w 79"/>
                  <a:gd name="T55" fmla="*/ 19 h 98"/>
                  <a:gd name="T56" fmla="*/ 79 w 79"/>
                  <a:gd name="T57" fmla="*/ 23 h 98"/>
                  <a:gd name="T58" fmla="*/ 79 w 79"/>
                  <a:gd name="T59" fmla="*/ 27 h 98"/>
                  <a:gd name="T60" fmla="*/ 79 w 79"/>
                  <a:gd name="T61" fmla="*/ 32 h 98"/>
                  <a:gd name="T62" fmla="*/ 79 w 79"/>
                  <a:gd name="T63" fmla="*/ 36 h 98"/>
                  <a:gd name="T64" fmla="*/ 78 w 79"/>
                  <a:gd name="T65" fmla="*/ 41 h 98"/>
                  <a:gd name="T66" fmla="*/ 77 w 79"/>
                  <a:gd name="T67" fmla="*/ 46 h 98"/>
                  <a:gd name="T68" fmla="*/ 74 w 79"/>
                  <a:gd name="T69" fmla="*/ 55 h 98"/>
                  <a:gd name="T70" fmla="*/ 70 w 79"/>
                  <a:gd name="T71" fmla="*/ 64 h 98"/>
                  <a:gd name="T72" fmla="*/ 67 w 79"/>
                  <a:gd name="T73" fmla="*/ 69 h 98"/>
                  <a:gd name="T74" fmla="*/ 64 w 79"/>
                  <a:gd name="T75" fmla="*/ 74 h 98"/>
                  <a:gd name="T76" fmla="*/ 61 w 79"/>
                  <a:gd name="T77" fmla="*/ 78 h 98"/>
                  <a:gd name="T78" fmla="*/ 57 w 79"/>
                  <a:gd name="T79" fmla="*/ 81 h 98"/>
                  <a:gd name="T80" fmla="*/ 50 w 79"/>
                  <a:gd name="T81" fmla="*/ 88 h 98"/>
                  <a:gd name="T82" fmla="*/ 42 w 79"/>
                  <a:gd name="T83" fmla="*/ 93 h 98"/>
                  <a:gd name="T84" fmla="*/ 35 w 79"/>
                  <a:gd name="T85" fmla="*/ 96 h 98"/>
                  <a:gd name="T86" fmla="*/ 30 w 79"/>
                  <a:gd name="T87" fmla="*/ 98 h 98"/>
                  <a:gd name="T88" fmla="*/ 26 w 79"/>
                  <a:gd name="T89" fmla="*/ 98 h 98"/>
                  <a:gd name="T90" fmla="*/ 23 w 79"/>
                  <a:gd name="T91" fmla="*/ 98 h 98"/>
                  <a:gd name="T92" fmla="*/ 20 w 79"/>
                  <a:gd name="T93" fmla="*/ 98 h 98"/>
                  <a:gd name="T94" fmla="*/ 17 w 79"/>
                  <a:gd name="T95" fmla="*/ 96 h 98"/>
                  <a:gd name="T96" fmla="*/ 14 w 79"/>
                  <a:gd name="T97" fmla="*/ 94 h 98"/>
                  <a:gd name="T98" fmla="*/ 11 w 79"/>
                  <a:gd name="T99" fmla="*/ 93 h 98"/>
                  <a:gd name="T100" fmla="*/ 9 w 79"/>
                  <a:gd name="T101" fmla="*/ 91 h 98"/>
                  <a:gd name="T102" fmla="*/ 7 w 79"/>
                  <a:gd name="T103" fmla="*/ 88 h 98"/>
                  <a:gd name="T104" fmla="*/ 4 w 79"/>
                  <a:gd name="T105" fmla="*/ 85 h 98"/>
                  <a:gd name="T106" fmla="*/ 3 w 79"/>
                  <a:gd name="T107" fmla="*/ 82 h 98"/>
                  <a:gd name="T108" fmla="*/ 2 w 79"/>
                  <a:gd name="T109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98">
                    <a:moveTo>
                      <a:pt x="2" y="78"/>
                    </a:moveTo>
                    <a:lnTo>
                      <a:pt x="1" y="74"/>
                    </a:lnTo>
                    <a:lnTo>
                      <a:pt x="0" y="69"/>
                    </a:lnTo>
                    <a:lnTo>
                      <a:pt x="1" y="60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7" y="41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2" y="17"/>
                    </a:lnTo>
                    <a:lnTo>
                      <a:pt x="29" y="9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5" y="11"/>
                    </a:lnTo>
                    <a:lnTo>
                      <a:pt x="77" y="14"/>
                    </a:lnTo>
                    <a:lnTo>
                      <a:pt x="78" y="19"/>
                    </a:lnTo>
                    <a:lnTo>
                      <a:pt x="79" y="23"/>
                    </a:lnTo>
                    <a:lnTo>
                      <a:pt x="79" y="27"/>
                    </a:lnTo>
                    <a:lnTo>
                      <a:pt x="79" y="32"/>
                    </a:lnTo>
                    <a:lnTo>
                      <a:pt x="79" y="36"/>
                    </a:lnTo>
                    <a:lnTo>
                      <a:pt x="78" y="41"/>
                    </a:lnTo>
                    <a:lnTo>
                      <a:pt x="77" y="46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7" y="69"/>
                    </a:lnTo>
                    <a:lnTo>
                      <a:pt x="64" y="74"/>
                    </a:lnTo>
                    <a:lnTo>
                      <a:pt x="61" y="78"/>
                    </a:lnTo>
                    <a:lnTo>
                      <a:pt x="57" y="81"/>
                    </a:lnTo>
                    <a:lnTo>
                      <a:pt x="50" y="88"/>
                    </a:lnTo>
                    <a:lnTo>
                      <a:pt x="42" y="93"/>
                    </a:lnTo>
                    <a:lnTo>
                      <a:pt x="35" y="96"/>
                    </a:lnTo>
                    <a:lnTo>
                      <a:pt x="30" y="98"/>
                    </a:lnTo>
                    <a:lnTo>
                      <a:pt x="26" y="98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6"/>
                    </a:lnTo>
                    <a:lnTo>
                      <a:pt x="14" y="94"/>
                    </a:lnTo>
                    <a:lnTo>
                      <a:pt x="11" y="93"/>
                    </a:lnTo>
                    <a:lnTo>
                      <a:pt x="9" y="91"/>
                    </a:lnTo>
                    <a:lnTo>
                      <a:pt x="7" y="88"/>
                    </a:lnTo>
                    <a:lnTo>
                      <a:pt x="4" y="85"/>
                    </a:lnTo>
                    <a:lnTo>
                      <a:pt x="3" y="82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7" name="Freeform 37"/>
              <p:cNvSpPr>
                <a:spLocks/>
              </p:cNvSpPr>
              <p:nvPr userDrawn="1"/>
            </p:nvSpPr>
            <p:spPr bwMode="auto">
              <a:xfrm>
                <a:off x="3283" y="653"/>
                <a:ext cx="82" cy="99"/>
              </a:xfrm>
              <a:custGeom>
                <a:avLst/>
                <a:gdLst>
                  <a:gd name="T0" fmla="*/ 2 w 82"/>
                  <a:gd name="T1" fmla="*/ 80 h 99"/>
                  <a:gd name="T2" fmla="*/ 1 w 82"/>
                  <a:gd name="T3" fmla="*/ 76 h 99"/>
                  <a:gd name="T4" fmla="*/ 0 w 82"/>
                  <a:gd name="T5" fmla="*/ 71 h 99"/>
                  <a:gd name="T6" fmla="*/ 0 w 82"/>
                  <a:gd name="T7" fmla="*/ 67 h 99"/>
                  <a:gd name="T8" fmla="*/ 1 w 82"/>
                  <a:gd name="T9" fmla="*/ 63 h 99"/>
                  <a:gd name="T10" fmla="*/ 1 w 82"/>
                  <a:gd name="T11" fmla="*/ 57 h 99"/>
                  <a:gd name="T12" fmla="*/ 2 w 82"/>
                  <a:gd name="T13" fmla="*/ 53 h 99"/>
                  <a:gd name="T14" fmla="*/ 5 w 82"/>
                  <a:gd name="T15" fmla="*/ 43 h 99"/>
                  <a:gd name="T16" fmla="*/ 10 w 82"/>
                  <a:gd name="T17" fmla="*/ 34 h 99"/>
                  <a:gd name="T18" fmla="*/ 12 w 82"/>
                  <a:gd name="T19" fmla="*/ 29 h 99"/>
                  <a:gd name="T20" fmla="*/ 15 w 82"/>
                  <a:gd name="T21" fmla="*/ 25 h 99"/>
                  <a:gd name="T22" fmla="*/ 18 w 82"/>
                  <a:gd name="T23" fmla="*/ 21 h 99"/>
                  <a:gd name="T24" fmla="*/ 22 w 82"/>
                  <a:gd name="T25" fmla="*/ 17 h 99"/>
                  <a:gd name="T26" fmla="*/ 26 w 82"/>
                  <a:gd name="T27" fmla="*/ 14 h 99"/>
                  <a:gd name="T28" fmla="*/ 30 w 82"/>
                  <a:gd name="T29" fmla="*/ 11 h 99"/>
                  <a:gd name="T30" fmla="*/ 38 w 82"/>
                  <a:gd name="T31" fmla="*/ 5 h 99"/>
                  <a:gd name="T32" fmla="*/ 42 w 82"/>
                  <a:gd name="T33" fmla="*/ 3 h 99"/>
                  <a:gd name="T34" fmla="*/ 45 w 82"/>
                  <a:gd name="T35" fmla="*/ 1 h 99"/>
                  <a:gd name="T36" fmla="*/ 54 w 82"/>
                  <a:gd name="T37" fmla="*/ 0 h 99"/>
                  <a:gd name="T38" fmla="*/ 57 w 82"/>
                  <a:gd name="T39" fmla="*/ 0 h 99"/>
                  <a:gd name="T40" fmla="*/ 61 w 82"/>
                  <a:gd name="T41" fmla="*/ 0 h 99"/>
                  <a:gd name="T42" fmla="*/ 64 w 82"/>
                  <a:gd name="T43" fmla="*/ 1 h 99"/>
                  <a:gd name="T44" fmla="*/ 67 w 82"/>
                  <a:gd name="T45" fmla="*/ 2 h 99"/>
                  <a:gd name="T46" fmla="*/ 70 w 82"/>
                  <a:gd name="T47" fmla="*/ 3 h 99"/>
                  <a:gd name="T48" fmla="*/ 72 w 82"/>
                  <a:gd name="T49" fmla="*/ 5 h 99"/>
                  <a:gd name="T50" fmla="*/ 75 w 82"/>
                  <a:gd name="T51" fmla="*/ 9 h 99"/>
                  <a:gd name="T52" fmla="*/ 76 w 82"/>
                  <a:gd name="T53" fmla="*/ 12 h 99"/>
                  <a:gd name="T54" fmla="*/ 79 w 82"/>
                  <a:gd name="T55" fmla="*/ 15 h 99"/>
                  <a:gd name="T56" fmla="*/ 80 w 82"/>
                  <a:gd name="T57" fmla="*/ 19 h 99"/>
                  <a:gd name="T58" fmla="*/ 82 w 82"/>
                  <a:gd name="T59" fmla="*/ 27 h 99"/>
                  <a:gd name="T60" fmla="*/ 82 w 82"/>
                  <a:gd name="T61" fmla="*/ 31 h 99"/>
                  <a:gd name="T62" fmla="*/ 82 w 82"/>
                  <a:gd name="T63" fmla="*/ 37 h 99"/>
                  <a:gd name="T64" fmla="*/ 81 w 82"/>
                  <a:gd name="T65" fmla="*/ 42 h 99"/>
                  <a:gd name="T66" fmla="*/ 80 w 82"/>
                  <a:gd name="T67" fmla="*/ 46 h 99"/>
                  <a:gd name="T68" fmla="*/ 76 w 82"/>
                  <a:gd name="T69" fmla="*/ 55 h 99"/>
                  <a:gd name="T70" fmla="*/ 72 w 82"/>
                  <a:gd name="T71" fmla="*/ 66 h 99"/>
                  <a:gd name="T72" fmla="*/ 66 w 82"/>
                  <a:gd name="T73" fmla="*/ 74 h 99"/>
                  <a:gd name="T74" fmla="*/ 59 w 82"/>
                  <a:gd name="T75" fmla="*/ 82 h 99"/>
                  <a:gd name="T76" fmla="*/ 56 w 82"/>
                  <a:gd name="T77" fmla="*/ 85 h 99"/>
                  <a:gd name="T78" fmla="*/ 52 w 82"/>
                  <a:gd name="T79" fmla="*/ 90 h 99"/>
                  <a:gd name="T80" fmla="*/ 47 w 82"/>
                  <a:gd name="T81" fmla="*/ 92 h 99"/>
                  <a:gd name="T82" fmla="*/ 43 w 82"/>
                  <a:gd name="T83" fmla="*/ 95 h 99"/>
                  <a:gd name="T84" fmla="*/ 39 w 82"/>
                  <a:gd name="T85" fmla="*/ 97 h 99"/>
                  <a:gd name="T86" fmla="*/ 35 w 82"/>
                  <a:gd name="T87" fmla="*/ 98 h 99"/>
                  <a:gd name="T88" fmla="*/ 28 w 82"/>
                  <a:gd name="T89" fmla="*/ 99 h 99"/>
                  <a:gd name="T90" fmla="*/ 24 w 82"/>
                  <a:gd name="T91" fmla="*/ 99 h 99"/>
                  <a:gd name="T92" fmla="*/ 20 w 82"/>
                  <a:gd name="T93" fmla="*/ 99 h 99"/>
                  <a:gd name="T94" fmla="*/ 17 w 82"/>
                  <a:gd name="T95" fmla="*/ 98 h 99"/>
                  <a:gd name="T96" fmla="*/ 14 w 82"/>
                  <a:gd name="T97" fmla="*/ 97 h 99"/>
                  <a:gd name="T98" fmla="*/ 11 w 82"/>
                  <a:gd name="T99" fmla="*/ 95 h 99"/>
                  <a:gd name="T100" fmla="*/ 9 w 82"/>
                  <a:gd name="T101" fmla="*/ 93 h 99"/>
                  <a:gd name="T102" fmla="*/ 6 w 82"/>
                  <a:gd name="T103" fmla="*/ 91 h 99"/>
                  <a:gd name="T104" fmla="*/ 5 w 82"/>
                  <a:gd name="T105" fmla="*/ 87 h 99"/>
                  <a:gd name="T106" fmla="*/ 3 w 82"/>
                  <a:gd name="T107" fmla="*/ 83 h 99"/>
                  <a:gd name="T108" fmla="*/ 2 w 82"/>
                  <a:gd name="T109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2" h="99">
                    <a:moveTo>
                      <a:pt x="2" y="80"/>
                    </a:moveTo>
                    <a:lnTo>
                      <a:pt x="1" y="76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6" y="14"/>
                    </a:lnTo>
                    <a:lnTo>
                      <a:pt x="30" y="11"/>
                    </a:lnTo>
                    <a:lnTo>
                      <a:pt x="38" y="5"/>
                    </a:lnTo>
                    <a:lnTo>
                      <a:pt x="42" y="3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2" y="5"/>
                    </a:lnTo>
                    <a:lnTo>
                      <a:pt x="75" y="9"/>
                    </a:lnTo>
                    <a:lnTo>
                      <a:pt x="76" y="12"/>
                    </a:lnTo>
                    <a:lnTo>
                      <a:pt x="79" y="15"/>
                    </a:lnTo>
                    <a:lnTo>
                      <a:pt x="80" y="19"/>
                    </a:lnTo>
                    <a:lnTo>
                      <a:pt x="82" y="27"/>
                    </a:lnTo>
                    <a:lnTo>
                      <a:pt x="82" y="31"/>
                    </a:lnTo>
                    <a:lnTo>
                      <a:pt x="82" y="37"/>
                    </a:lnTo>
                    <a:lnTo>
                      <a:pt x="81" y="42"/>
                    </a:lnTo>
                    <a:lnTo>
                      <a:pt x="80" y="46"/>
                    </a:lnTo>
                    <a:lnTo>
                      <a:pt x="76" y="55"/>
                    </a:lnTo>
                    <a:lnTo>
                      <a:pt x="72" y="66"/>
                    </a:lnTo>
                    <a:lnTo>
                      <a:pt x="66" y="74"/>
                    </a:lnTo>
                    <a:lnTo>
                      <a:pt x="59" y="82"/>
                    </a:lnTo>
                    <a:lnTo>
                      <a:pt x="56" y="85"/>
                    </a:lnTo>
                    <a:lnTo>
                      <a:pt x="52" y="90"/>
                    </a:lnTo>
                    <a:lnTo>
                      <a:pt x="47" y="92"/>
                    </a:lnTo>
                    <a:lnTo>
                      <a:pt x="43" y="95"/>
                    </a:lnTo>
                    <a:lnTo>
                      <a:pt x="39" y="97"/>
                    </a:lnTo>
                    <a:lnTo>
                      <a:pt x="35" y="98"/>
                    </a:lnTo>
                    <a:lnTo>
                      <a:pt x="28" y="99"/>
                    </a:lnTo>
                    <a:lnTo>
                      <a:pt x="24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4" y="97"/>
                    </a:lnTo>
                    <a:lnTo>
                      <a:pt x="11" y="95"/>
                    </a:lnTo>
                    <a:lnTo>
                      <a:pt x="9" y="93"/>
                    </a:lnTo>
                    <a:lnTo>
                      <a:pt x="6" y="91"/>
                    </a:lnTo>
                    <a:lnTo>
                      <a:pt x="5" y="87"/>
                    </a:lnTo>
                    <a:lnTo>
                      <a:pt x="3" y="83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8" name="Freeform 38"/>
              <p:cNvSpPr>
                <a:spLocks/>
              </p:cNvSpPr>
              <p:nvPr userDrawn="1"/>
            </p:nvSpPr>
            <p:spPr bwMode="auto">
              <a:xfrm>
                <a:off x="3377" y="577"/>
                <a:ext cx="85" cy="101"/>
              </a:xfrm>
              <a:custGeom>
                <a:avLst/>
                <a:gdLst>
                  <a:gd name="T0" fmla="*/ 2 w 85"/>
                  <a:gd name="T1" fmla="*/ 82 h 101"/>
                  <a:gd name="T2" fmla="*/ 1 w 85"/>
                  <a:gd name="T3" fmla="*/ 78 h 101"/>
                  <a:gd name="T4" fmla="*/ 0 w 85"/>
                  <a:gd name="T5" fmla="*/ 74 h 101"/>
                  <a:gd name="T6" fmla="*/ 0 w 85"/>
                  <a:gd name="T7" fmla="*/ 69 h 101"/>
                  <a:gd name="T8" fmla="*/ 1 w 85"/>
                  <a:gd name="T9" fmla="*/ 65 h 101"/>
                  <a:gd name="T10" fmla="*/ 1 w 85"/>
                  <a:gd name="T11" fmla="*/ 60 h 101"/>
                  <a:gd name="T12" fmla="*/ 2 w 85"/>
                  <a:gd name="T13" fmla="*/ 55 h 101"/>
                  <a:gd name="T14" fmla="*/ 5 w 85"/>
                  <a:gd name="T15" fmla="*/ 45 h 101"/>
                  <a:gd name="T16" fmla="*/ 11 w 85"/>
                  <a:gd name="T17" fmla="*/ 36 h 101"/>
                  <a:gd name="T18" fmla="*/ 16 w 85"/>
                  <a:gd name="T19" fmla="*/ 27 h 101"/>
                  <a:gd name="T20" fmla="*/ 19 w 85"/>
                  <a:gd name="T21" fmla="*/ 23 h 101"/>
                  <a:gd name="T22" fmla="*/ 23 w 85"/>
                  <a:gd name="T23" fmla="*/ 19 h 101"/>
                  <a:gd name="T24" fmla="*/ 26 w 85"/>
                  <a:gd name="T25" fmla="*/ 15 h 101"/>
                  <a:gd name="T26" fmla="*/ 30 w 85"/>
                  <a:gd name="T27" fmla="*/ 12 h 101"/>
                  <a:gd name="T28" fmla="*/ 39 w 85"/>
                  <a:gd name="T29" fmla="*/ 7 h 101"/>
                  <a:gd name="T30" fmla="*/ 43 w 85"/>
                  <a:gd name="T31" fmla="*/ 5 h 101"/>
                  <a:gd name="T32" fmla="*/ 47 w 85"/>
                  <a:gd name="T33" fmla="*/ 2 h 101"/>
                  <a:gd name="T34" fmla="*/ 51 w 85"/>
                  <a:gd name="T35" fmla="*/ 1 h 101"/>
                  <a:gd name="T36" fmla="*/ 55 w 85"/>
                  <a:gd name="T37" fmla="*/ 0 h 101"/>
                  <a:gd name="T38" fmla="*/ 62 w 85"/>
                  <a:gd name="T39" fmla="*/ 0 h 101"/>
                  <a:gd name="T40" fmla="*/ 67 w 85"/>
                  <a:gd name="T41" fmla="*/ 1 h 101"/>
                  <a:gd name="T42" fmla="*/ 70 w 85"/>
                  <a:gd name="T43" fmla="*/ 2 h 101"/>
                  <a:gd name="T44" fmla="*/ 73 w 85"/>
                  <a:gd name="T45" fmla="*/ 5 h 101"/>
                  <a:gd name="T46" fmla="*/ 75 w 85"/>
                  <a:gd name="T47" fmla="*/ 7 h 101"/>
                  <a:gd name="T48" fmla="*/ 78 w 85"/>
                  <a:gd name="T49" fmla="*/ 9 h 101"/>
                  <a:gd name="T50" fmla="*/ 80 w 85"/>
                  <a:gd name="T51" fmla="*/ 12 h 101"/>
                  <a:gd name="T52" fmla="*/ 82 w 85"/>
                  <a:gd name="T53" fmla="*/ 15 h 101"/>
                  <a:gd name="T54" fmla="*/ 83 w 85"/>
                  <a:gd name="T55" fmla="*/ 19 h 101"/>
                  <a:gd name="T56" fmla="*/ 85 w 85"/>
                  <a:gd name="T57" fmla="*/ 27 h 101"/>
                  <a:gd name="T58" fmla="*/ 85 w 85"/>
                  <a:gd name="T59" fmla="*/ 37 h 101"/>
                  <a:gd name="T60" fmla="*/ 84 w 85"/>
                  <a:gd name="T61" fmla="*/ 42 h 101"/>
                  <a:gd name="T62" fmla="*/ 83 w 85"/>
                  <a:gd name="T63" fmla="*/ 47 h 101"/>
                  <a:gd name="T64" fmla="*/ 80 w 85"/>
                  <a:gd name="T65" fmla="*/ 56 h 101"/>
                  <a:gd name="T66" fmla="*/ 75 w 85"/>
                  <a:gd name="T67" fmla="*/ 66 h 101"/>
                  <a:gd name="T68" fmla="*/ 73 w 85"/>
                  <a:gd name="T69" fmla="*/ 71 h 101"/>
                  <a:gd name="T70" fmla="*/ 70 w 85"/>
                  <a:gd name="T71" fmla="*/ 75 h 101"/>
                  <a:gd name="T72" fmla="*/ 67 w 85"/>
                  <a:gd name="T73" fmla="*/ 79 h 101"/>
                  <a:gd name="T74" fmla="*/ 62 w 85"/>
                  <a:gd name="T75" fmla="*/ 83 h 101"/>
                  <a:gd name="T76" fmla="*/ 54 w 85"/>
                  <a:gd name="T77" fmla="*/ 91 h 101"/>
                  <a:gd name="T78" fmla="*/ 46 w 85"/>
                  <a:gd name="T79" fmla="*/ 96 h 101"/>
                  <a:gd name="T80" fmla="*/ 38 w 85"/>
                  <a:gd name="T81" fmla="*/ 100 h 101"/>
                  <a:gd name="T82" fmla="*/ 29 w 85"/>
                  <a:gd name="T83" fmla="*/ 101 h 101"/>
                  <a:gd name="T84" fmla="*/ 26 w 85"/>
                  <a:gd name="T85" fmla="*/ 101 h 101"/>
                  <a:gd name="T86" fmla="*/ 22 w 85"/>
                  <a:gd name="T87" fmla="*/ 101 h 101"/>
                  <a:gd name="T88" fmla="*/ 19 w 85"/>
                  <a:gd name="T89" fmla="*/ 100 h 101"/>
                  <a:gd name="T90" fmla="*/ 16 w 85"/>
                  <a:gd name="T91" fmla="*/ 99 h 101"/>
                  <a:gd name="T92" fmla="*/ 13 w 85"/>
                  <a:gd name="T93" fmla="*/ 97 h 101"/>
                  <a:gd name="T94" fmla="*/ 9 w 85"/>
                  <a:gd name="T95" fmla="*/ 95 h 101"/>
                  <a:gd name="T96" fmla="*/ 7 w 85"/>
                  <a:gd name="T97" fmla="*/ 93 h 101"/>
                  <a:gd name="T98" fmla="*/ 5 w 85"/>
                  <a:gd name="T99" fmla="*/ 90 h 101"/>
                  <a:gd name="T100" fmla="*/ 3 w 85"/>
                  <a:gd name="T101" fmla="*/ 87 h 101"/>
                  <a:gd name="T102" fmla="*/ 2 w 85"/>
                  <a:gd name="T10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" h="101">
                    <a:moveTo>
                      <a:pt x="2" y="82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1" y="60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11" y="36"/>
                    </a:lnTo>
                    <a:lnTo>
                      <a:pt x="16" y="27"/>
                    </a:lnTo>
                    <a:lnTo>
                      <a:pt x="19" y="23"/>
                    </a:lnTo>
                    <a:lnTo>
                      <a:pt x="23" y="19"/>
                    </a:lnTo>
                    <a:lnTo>
                      <a:pt x="26" y="15"/>
                    </a:lnTo>
                    <a:lnTo>
                      <a:pt x="30" y="12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62" y="0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78" y="9"/>
                    </a:lnTo>
                    <a:lnTo>
                      <a:pt x="80" y="12"/>
                    </a:lnTo>
                    <a:lnTo>
                      <a:pt x="82" y="15"/>
                    </a:lnTo>
                    <a:lnTo>
                      <a:pt x="83" y="19"/>
                    </a:lnTo>
                    <a:lnTo>
                      <a:pt x="85" y="27"/>
                    </a:lnTo>
                    <a:lnTo>
                      <a:pt x="85" y="37"/>
                    </a:lnTo>
                    <a:lnTo>
                      <a:pt x="84" y="42"/>
                    </a:lnTo>
                    <a:lnTo>
                      <a:pt x="83" y="47"/>
                    </a:lnTo>
                    <a:lnTo>
                      <a:pt x="80" y="56"/>
                    </a:lnTo>
                    <a:lnTo>
                      <a:pt x="75" y="66"/>
                    </a:lnTo>
                    <a:lnTo>
                      <a:pt x="73" y="71"/>
                    </a:lnTo>
                    <a:lnTo>
                      <a:pt x="70" y="75"/>
                    </a:lnTo>
                    <a:lnTo>
                      <a:pt x="67" y="79"/>
                    </a:lnTo>
                    <a:lnTo>
                      <a:pt x="62" y="83"/>
                    </a:lnTo>
                    <a:lnTo>
                      <a:pt x="54" y="91"/>
                    </a:lnTo>
                    <a:lnTo>
                      <a:pt x="46" y="96"/>
                    </a:lnTo>
                    <a:lnTo>
                      <a:pt x="38" y="100"/>
                    </a:lnTo>
                    <a:lnTo>
                      <a:pt x="29" y="101"/>
                    </a:lnTo>
                    <a:lnTo>
                      <a:pt x="26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9" y="95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3" y="87"/>
                    </a:ln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59" name="Freeform 39"/>
              <p:cNvSpPr>
                <a:spLocks/>
              </p:cNvSpPr>
              <p:nvPr userDrawn="1"/>
            </p:nvSpPr>
            <p:spPr bwMode="auto">
              <a:xfrm>
                <a:off x="3475" y="501"/>
                <a:ext cx="88" cy="101"/>
              </a:xfrm>
              <a:custGeom>
                <a:avLst/>
                <a:gdLst>
                  <a:gd name="T0" fmla="*/ 2 w 88"/>
                  <a:gd name="T1" fmla="*/ 83 h 101"/>
                  <a:gd name="T2" fmla="*/ 1 w 88"/>
                  <a:gd name="T3" fmla="*/ 78 h 101"/>
                  <a:gd name="T4" fmla="*/ 0 w 88"/>
                  <a:gd name="T5" fmla="*/ 74 h 101"/>
                  <a:gd name="T6" fmla="*/ 0 w 88"/>
                  <a:gd name="T7" fmla="*/ 65 h 101"/>
                  <a:gd name="T8" fmla="*/ 2 w 88"/>
                  <a:gd name="T9" fmla="*/ 55 h 101"/>
                  <a:gd name="T10" fmla="*/ 5 w 88"/>
                  <a:gd name="T11" fmla="*/ 45 h 101"/>
                  <a:gd name="T12" fmla="*/ 10 w 88"/>
                  <a:gd name="T13" fmla="*/ 36 h 101"/>
                  <a:gd name="T14" fmla="*/ 12 w 88"/>
                  <a:gd name="T15" fmla="*/ 31 h 101"/>
                  <a:gd name="T16" fmla="*/ 15 w 88"/>
                  <a:gd name="T17" fmla="*/ 27 h 101"/>
                  <a:gd name="T18" fmla="*/ 18 w 88"/>
                  <a:gd name="T19" fmla="*/ 22 h 101"/>
                  <a:gd name="T20" fmla="*/ 23 w 88"/>
                  <a:gd name="T21" fmla="*/ 18 h 101"/>
                  <a:gd name="T22" fmla="*/ 27 w 88"/>
                  <a:gd name="T23" fmla="*/ 14 h 101"/>
                  <a:gd name="T24" fmla="*/ 31 w 88"/>
                  <a:gd name="T25" fmla="*/ 11 h 101"/>
                  <a:gd name="T26" fmla="*/ 35 w 88"/>
                  <a:gd name="T27" fmla="*/ 8 h 101"/>
                  <a:gd name="T28" fmla="*/ 39 w 88"/>
                  <a:gd name="T29" fmla="*/ 5 h 101"/>
                  <a:gd name="T30" fmla="*/ 48 w 88"/>
                  <a:gd name="T31" fmla="*/ 2 h 101"/>
                  <a:gd name="T32" fmla="*/ 53 w 88"/>
                  <a:gd name="T33" fmla="*/ 0 h 101"/>
                  <a:gd name="T34" fmla="*/ 56 w 88"/>
                  <a:gd name="T35" fmla="*/ 0 h 101"/>
                  <a:gd name="T36" fmla="*/ 64 w 88"/>
                  <a:gd name="T37" fmla="*/ 0 h 101"/>
                  <a:gd name="T38" fmla="*/ 68 w 88"/>
                  <a:gd name="T39" fmla="*/ 0 h 101"/>
                  <a:gd name="T40" fmla="*/ 71 w 88"/>
                  <a:gd name="T41" fmla="*/ 1 h 101"/>
                  <a:gd name="T42" fmla="*/ 74 w 88"/>
                  <a:gd name="T43" fmla="*/ 3 h 101"/>
                  <a:gd name="T44" fmla="*/ 78 w 88"/>
                  <a:gd name="T45" fmla="*/ 5 h 101"/>
                  <a:gd name="T46" fmla="*/ 80 w 88"/>
                  <a:gd name="T47" fmla="*/ 7 h 101"/>
                  <a:gd name="T48" fmla="*/ 83 w 88"/>
                  <a:gd name="T49" fmla="*/ 10 h 101"/>
                  <a:gd name="T50" fmla="*/ 84 w 88"/>
                  <a:gd name="T51" fmla="*/ 13 h 101"/>
                  <a:gd name="T52" fmla="*/ 86 w 88"/>
                  <a:gd name="T53" fmla="*/ 17 h 101"/>
                  <a:gd name="T54" fmla="*/ 87 w 88"/>
                  <a:gd name="T55" fmla="*/ 21 h 101"/>
                  <a:gd name="T56" fmla="*/ 88 w 88"/>
                  <a:gd name="T57" fmla="*/ 26 h 101"/>
                  <a:gd name="T58" fmla="*/ 88 w 88"/>
                  <a:gd name="T59" fmla="*/ 35 h 101"/>
                  <a:gd name="T60" fmla="*/ 86 w 88"/>
                  <a:gd name="T61" fmla="*/ 45 h 101"/>
                  <a:gd name="T62" fmla="*/ 83 w 88"/>
                  <a:gd name="T63" fmla="*/ 55 h 101"/>
                  <a:gd name="T64" fmla="*/ 81 w 88"/>
                  <a:gd name="T65" fmla="*/ 60 h 101"/>
                  <a:gd name="T66" fmla="*/ 79 w 88"/>
                  <a:gd name="T67" fmla="*/ 65 h 101"/>
                  <a:gd name="T68" fmla="*/ 72 w 88"/>
                  <a:gd name="T69" fmla="*/ 73 h 101"/>
                  <a:gd name="T70" fmla="*/ 65 w 88"/>
                  <a:gd name="T71" fmla="*/ 83 h 101"/>
                  <a:gd name="T72" fmla="*/ 57 w 88"/>
                  <a:gd name="T73" fmla="*/ 90 h 101"/>
                  <a:gd name="T74" fmla="*/ 53 w 88"/>
                  <a:gd name="T75" fmla="*/ 93 h 101"/>
                  <a:gd name="T76" fmla="*/ 48 w 88"/>
                  <a:gd name="T77" fmla="*/ 95 h 101"/>
                  <a:gd name="T78" fmla="*/ 39 w 88"/>
                  <a:gd name="T79" fmla="*/ 99 h 101"/>
                  <a:gd name="T80" fmla="*/ 35 w 88"/>
                  <a:gd name="T81" fmla="*/ 100 h 101"/>
                  <a:gd name="T82" fmla="*/ 31 w 88"/>
                  <a:gd name="T83" fmla="*/ 101 h 101"/>
                  <a:gd name="T84" fmla="*/ 23 w 88"/>
                  <a:gd name="T85" fmla="*/ 101 h 101"/>
                  <a:gd name="T86" fmla="*/ 19 w 88"/>
                  <a:gd name="T87" fmla="*/ 100 h 101"/>
                  <a:gd name="T88" fmla="*/ 16 w 88"/>
                  <a:gd name="T89" fmla="*/ 99 h 101"/>
                  <a:gd name="T90" fmla="*/ 13 w 88"/>
                  <a:gd name="T91" fmla="*/ 97 h 101"/>
                  <a:gd name="T92" fmla="*/ 10 w 88"/>
                  <a:gd name="T93" fmla="*/ 95 h 101"/>
                  <a:gd name="T94" fmla="*/ 7 w 88"/>
                  <a:gd name="T95" fmla="*/ 93 h 101"/>
                  <a:gd name="T96" fmla="*/ 5 w 88"/>
                  <a:gd name="T97" fmla="*/ 90 h 101"/>
                  <a:gd name="T98" fmla="*/ 3 w 88"/>
                  <a:gd name="T99" fmla="*/ 86 h 101"/>
                  <a:gd name="T100" fmla="*/ 2 w 88"/>
                  <a:gd name="T101" fmla="*/ 8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01">
                    <a:moveTo>
                      <a:pt x="2" y="83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5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10" y="36"/>
                    </a:lnTo>
                    <a:lnTo>
                      <a:pt x="12" y="31"/>
                    </a:lnTo>
                    <a:lnTo>
                      <a:pt x="15" y="27"/>
                    </a:lnTo>
                    <a:lnTo>
                      <a:pt x="18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3" y="10"/>
                    </a:lnTo>
                    <a:lnTo>
                      <a:pt x="84" y="13"/>
                    </a:lnTo>
                    <a:lnTo>
                      <a:pt x="86" y="17"/>
                    </a:lnTo>
                    <a:lnTo>
                      <a:pt x="87" y="21"/>
                    </a:lnTo>
                    <a:lnTo>
                      <a:pt x="88" y="26"/>
                    </a:lnTo>
                    <a:lnTo>
                      <a:pt x="88" y="35"/>
                    </a:lnTo>
                    <a:lnTo>
                      <a:pt x="86" y="45"/>
                    </a:lnTo>
                    <a:lnTo>
                      <a:pt x="83" y="55"/>
                    </a:lnTo>
                    <a:lnTo>
                      <a:pt x="81" y="60"/>
                    </a:lnTo>
                    <a:lnTo>
                      <a:pt x="79" y="65"/>
                    </a:lnTo>
                    <a:lnTo>
                      <a:pt x="72" y="73"/>
                    </a:lnTo>
                    <a:lnTo>
                      <a:pt x="65" y="83"/>
                    </a:lnTo>
                    <a:lnTo>
                      <a:pt x="57" y="90"/>
                    </a:lnTo>
                    <a:lnTo>
                      <a:pt x="53" y="93"/>
                    </a:lnTo>
                    <a:lnTo>
                      <a:pt x="48" y="95"/>
                    </a:lnTo>
                    <a:lnTo>
                      <a:pt x="39" y="99"/>
                    </a:lnTo>
                    <a:lnTo>
                      <a:pt x="35" y="100"/>
                    </a:lnTo>
                    <a:lnTo>
                      <a:pt x="31" y="101"/>
                    </a:lnTo>
                    <a:lnTo>
                      <a:pt x="23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0" y="95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3" y="86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0" name="Freeform 40"/>
              <p:cNvSpPr>
                <a:spLocks/>
              </p:cNvSpPr>
              <p:nvPr userDrawn="1"/>
            </p:nvSpPr>
            <p:spPr bwMode="auto">
              <a:xfrm>
                <a:off x="2789" y="1150"/>
                <a:ext cx="68" cy="95"/>
              </a:xfrm>
              <a:custGeom>
                <a:avLst/>
                <a:gdLst>
                  <a:gd name="T0" fmla="*/ 0 w 68"/>
                  <a:gd name="T1" fmla="*/ 72 h 95"/>
                  <a:gd name="T2" fmla="*/ 0 w 68"/>
                  <a:gd name="T3" fmla="*/ 68 h 95"/>
                  <a:gd name="T4" fmla="*/ 0 w 68"/>
                  <a:gd name="T5" fmla="*/ 64 h 95"/>
                  <a:gd name="T6" fmla="*/ 0 w 68"/>
                  <a:gd name="T7" fmla="*/ 55 h 95"/>
                  <a:gd name="T8" fmla="*/ 2 w 68"/>
                  <a:gd name="T9" fmla="*/ 50 h 95"/>
                  <a:gd name="T10" fmla="*/ 3 w 68"/>
                  <a:gd name="T11" fmla="*/ 46 h 95"/>
                  <a:gd name="T12" fmla="*/ 6 w 68"/>
                  <a:gd name="T13" fmla="*/ 37 h 95"/>
                  <a:gd name="T14" fmla="*/ 10 w 68"/>
                  <a:gd name="T15" fmla="*/ 29 h 95"/>
                  <a:gd name="T16" fmla="*/ 15 w 68"/>
                  <a:gd name="T17" fmla="*/ 20 h 95"/>
                  <a:gd name="T18" fmla="*/ 18 w 68"/>
                  <a:gd name="T19" fmla="*/ 16 h 95"/>
                  <a:gd name="T20" fmla="*/ 21 w 68"/>
                  <a:gd name="T21" fmla="*/ 13 h 95"/>
                  <a:gd name="T22" fmla="*/ 27 w 68"/>
                  <a:gd name="T23" fmla="*/ 8 h 95"/>
                  <a:gd name="T24" fmla="*/ 35 w 68"/>
                  <a:gd name="T25" fmla="*/ 3 h 95"/>
                  <a:gd name="T26" fmla="*/ 41 w 68"/>
                  <a:gd name="T27" fmla="*/ 1 h 95"/>
                  <a:gd name="T28" fmla="*/ 44 w 68"/>
                  <a:gd name="T29" fmla="*/ 1 h 95"/>
                  <a:gd name="T30" fmla="*/ 47 w 68"/>
                  <a:gd name="T31" fmla="*/ 0 h 95"/>
                  <a:gd name="T32" fmla="*/ 50 w 68"/>
                  <a:gd name="T33" fmla="*/ 1 h 95"/>
                  <a:gd name="T34" fmla="*/ 53 w 68"/>
                  <a:gd name="T35" fmla="*/ 2 h 95"/>
                  <a:gd name="T36" fmla="*/ 56 w 68"/>
                  <a:gd name="T37" fmla="*/ 3 h 95"/>
                  <a:gd name="T38" fmla="*/ 58 w 68"/>
                  <a:gd name="T39" fmla="*/ 4 h 95"/>
                  <a:gd name="T40" fmla="*/ 60 w 68"/>
                  <a:gd name="T41" fmla="*/ 6 h 95"/>
                  <a:gd name="T42" fmla="*/ 62 w 68"/>
                  <a:gd name="T43" fmla="*/ 9 h 95"/>
                  <a:gd name="T44" fmla="*/ 64 w 68"/>
                  <a:gd name="T45" fmla="*/ 11 h 95"/>
                  <a:gd name="T46" fmla="*/ 65 w 68"/>
                  <a:gd name="T47" fmla="*/ 14 h 95"/>
                  <a:gd name="T48" fmla="*/ 67 w 68"/>
                  <a:gd name="T49" fmla="*/ 22 h 95"/>
                  <a:gd name="T50" fmla="*/ 68 w 68"/>
                  <a:gd name="T51" fmla="*/ 27 h 95"/>
                  <a:gd name="T52" fmla="*/ 68 w 68"/>
                  <a:gd name="T53" fmla="*/ 31 h 95"/>
                  <a:gd name="T54" fmla="*/ 67 w 68"/>
                  <a:gd name="T55" fmla="*/ 40 h 95"/>
                  <a:gd name="T56" fmla="*/ 66 w 68"/>
                  <a:gd name="T57" fmla="*/ 44 h 95"/>
                  <a:gd name="T58" fmla="*/ 65 w 68"/>
                  <a:gd name="T59" fmla="*/ 49 h 95"/>
                  <a:gd name="T60" fmla="*/ 64 w 68"/>
                  <a:gd name="T61" fmla="*/ 54 h 95"/>
                  <a:gd name="T62" fmla="*/ 62 w 68"/>
                  <a:gd name="T63" fmla="*/ 59 h 95"/>
                  <a:gd name="T64" fmla="*/ 58 w 68"/>
                  <a:gd name="T65" fmla="*/ 67 h 95"/>
                  <a:gd name="T66" fmla="*/ 52 w 68"/>
                  <a:gd name="T67" fmla="*/ 75 h 95"/>
                  <a:gd name="T68" fmla="*/ 50 w 68"/>
                  <a:gd name="T69" fmla="*/ 79 h 95"/>
                  <a:gd name="T70" fmla="*/ 47 w 68"/>
                  <a:gd name="T71" fmla="*/ 83 h 95"/>
                  <a:gd name="T72" fmla="*/ 40 w 68"/>
                  <a:gd name="T73" fmla="*/ 88 h 95"/>
                  <a:gd name="T74" fmla="*/ 37 w 68"/>
                  <a:gd name="T75" fmla="*/ 90 h 95"/>
                  <a:gd name="T76" fmla="*/ 34 w 68"/>
                  <a:gd name="T77" fmla="*/ 92 h 95"/>
                  <a:gd name="T78" fmla="*/ 26 w 68"/>
                  <a:gd name="T79" fmla="*/ 95 h 95"/>
                  <a:gd name="T80" fmla="*/ 23 w 68"/>
                  <a:gd name="T81" fmla="*/ 95 h 95"/>
                  <a:gd name="T82" fmla="*/ 20 w 68"/>
                  <a:gd name="T83" fmla="*/ 95 h 95"/>
                  <a:gd name="T84" fmla="*/ 17 w 68"/>
                  <a:gd name="T85" fmla="*/ 95 h 95"/>
                  <a:gd name="T86" fmla="*/ 15 w 68"/>
                  <a:gd name="T87" fmla="*/ 94 h 95"/>
                  <a:gd name="T88" fmla="*/ 10 w 68"/>
                  <a:gd name="T89" fmla="*/ 91 h 95"/>
                  <a:gd name="T90" fmla="*/ 8 w 68"/>
                  <a:gd name="T91" fmla="*/ 89 h 95"/>
                  <a:gd name="T92" fmla="*/ 6 w 68"/>
                  <a:gd name="T93" fmla="*/ 86 h 95"/>
                  <a:gd name="T94" fmla="*/ 4 w 68"/>
                  <a:gd name="T95" fmla="*/ 84 h 95"/>
                  <a:gd name="T96" fmla="*/ 3 w 68"/>
                  <a:gd name="T97" fmla="*/ 81 h 95"/>
                  <a:gd name="T98" fmla="*/ 2 w 68"/>
                  <a:gd name="T99" fmla="*/ 76 h 95"/>
                  <a:gd name="T100" fmla="*/ 0 w 68"/>
                  <a:gd name="T101" fmla="*/ 7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8" h="95">
                    <a:moveTo>
                      <a:pt x="0" y="72"/>
                    </a:moveTo>
                    <a:lnTo>
                      <a:pt x="0" y="68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37"/>
                    </a:lnTo>
                    <a:lnTo>
                      <a:pt x="10" y="29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7" y="8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4" y="1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3" y="2"/>
                    </a:lnTo>
                    <a:lnTo>
                      <a:pt x="56" y="3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5" y="14"/>
                    </a:lnTo>
                    <a:lnTo>
                      <a:pt x="67" y="22"/>
                    </a:lnTo>
                    <a:lnTo>
                      <a:pt x="68" y="27"/>
                    </a:lnTo>
                    <a:lnTo>
                      <a:pt x="68" y="31"/>
                    </a:lnTo>
                    <a:lnTo>
                      <a:pt x="67" y="40"/>
                    </a:lnTo>
                    <a:lnTo>
                      <a:pt x="66" y="44"/>
                    </a:lnTo>
                    <a:lnTo>
                      <a:pt x="65" y="49"/>
                    </a:lnTo>
                    <a:lnTo>
                      <a:pt x="64" y="54"/>
                    </a:lnTo>
                    <a:lnTo>
                      <a:pt x="62" y="59"/>
                    </a:lnTo>
                    <a:lnTo>
                      <a:pt x="58" y="67"/>
                    </a:lnTo>
                    <a:lnTo>
                      <a:pt x="52" y="75"/>
                    </a:lnTo>
                    <a:lnTo>
                      <a:pt x="50" y="79"/>
                    </a:lnTo>
                    <a:lnTo>
                      <a:pt x="47" y="83"/>
                    </a:lnTo>
                    <a:lnTo>
                      <a:pt x="40" y="88"/>
                    </a:lnTo>
                    <a:lnTo>
                      <a:pt x="37" y="90"/>
                    </a:lnTo>
                    <a:lnTo>
                      <a:pt x="34" y="92"/>
                    </a:lnTo>
                    <a:lnTo>
                      <a:pt x="26" y="95"/>
                    </a:lnTo>
                    <a:lnTo>
                      <a:pt x="23" y="95"/>
                    </a:lnTo>
                    <a:lnTo>
                      <a:pt x="20" y="95"/>
                    </a:lnTo>
                    <a:lnTo>
                      <a:pt x="17" y="95"/>
                    </a:lnTo>
                    <a:lnTo>
                      <a:pt x="15" y="94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3" y="81"/>
                    </a:lnTo>
                    <a:lnTo>
                      <a:pt x="2" y="76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1" name="Freeform 41"/>
              <p:cNvSpPr>
                <a:spLocks/>
              </p:cNvSpPr>
              <p:nvPr userDrawn="1"/>
            </p:nvSpPr>
            <p:spPr bwMode="auto">
              <a:xfrm>
                <a:off x="2869" y="1088"/>
                <a:ext cx="70" cy="96"/>
              </a:xfrm>
              <a:custGeom>
                <a:avLst/>
                <a:gdLst>
                  <a:gd name="T0" fmla="*/ 0 w 70"/>
                  <a:gd name="T1" fmla="*/ 74 h 96"/>
                  <a:gd name="T2" fmla="*/ 0 w 70"/>
                  <a:gd name="T3" fmla="*/ 66 h 96"/>
                  <a:gd name="T4" fmla="*/ 0 w 70"/>
                  <a:gd name="T5" fmla="*/ 56 h 96"/>
                  <a:gd name="T6" fmla="*/ 1 w 70"/>
                  <a:gd name="T7" fmla="*/ 51 h 96"/>
                  <a:gd name="T8" fmla="*/ 2 w 70"/>
                  <a:gd name="T9" fmla="*/ 47 h 96"/>
                  <a:gd name="T10" fmla="*/ 6 w 70"/>
                  <a:gd name="T11" fmla="*/ 38 h 96"/>
                  <a:gd name="T12" fmla="*/ 10 w 70"/>
                  <a:gd name="T13" fmla="*/ 29 h 96"/>
                  <a:gd name="T14" fmla="*/ 15 w 70"/>
                  <a:gd name="T15" fmla="*/ 21 h 96"/>
                  <a:gd name="T16" fmla="*/ 21 w 70"/>
                  <a:gd name="T17" fmla="*/ 14 h 96"/>
                  <a:gd name="T18" fmla="*/ 24 w 70"/>
                  <a:gd name="T19" fmla="*/ 11 h 96"/>
                  <a:gd name="T20" fmla="*/ 28 w 70"/>
                  <a:gd name="T21" fmla="*/ 8 h 96"/>
                  <a:gd name="T22" fmla="*/ 32 w 70"/>
                  <a:gd name="T23" fmla="*/ 6 h 96"/>
                  <a:gd name="T24" fmla="*/ 35 w 70"/>
                  <a:gd name="T25" fmla="*/ 3 h 96"/>
                  <a:gd name="T26" fmla="*/ 42 w 70"/>
                  <a:gd name="T27" fmla="*/ 1 h 96"/>
                  <a:gd name="T28" fmla="*/ 48 w 70"/>
                  <a:gd name="T29" fmla="*/ 0 h 96"/>
                  <a:gd name="T30" fmla="*/ 51 w 70"/>
                  <a:gd name="T31" fmla="*/ 0 h 96"/>
                  <a:gd name="T32" fmla="*/ 54 w 70"/>
                  <a:gd name="T33" fmla="*/ 1 h 96"/>
                  <a:gd name="T34" fmla="*/ 56 w 70"/>
                  <a:gd name="T35" fmla="*/ 2 h 96"/>
                  <a:gd name="T36" fmla="*/ 60 w 70"/>
                  <a:gd name="T37" fmla="*/ 4 h 96"/>
                  <a:gd name="T38" fmla="*/ 62 w 70"/>
                  <a:gd name="T39" fmla="*/ 6 h 96"/>
                  <a:gd name="T40" fmla="*/ 64 w 70"/>
                  <a:gd name="T41" fmla="*/ 9 h 96"/>
                  <a:gd name="T42" fmla="*/ 67 w 70"/>
                  <a:gd name="T43" fmla="*/ 15 h 96"/>
                  <a:gd name="T44" fmla="*/ 69 w 70"/>
                  <a:gd name="T45" fmla="*/ 18 h 96"/>
                  <a:gd name="T46" fmla="*/ 69 w 70"/>
                  <a:gd name="T47" fmla="*/ 22 h 96"/>
                  <a:gd name="T48" fmla="*/ 70 w 70"/>
                  <a:gd name="T49" fmla="*/ 26 h 96"/>
                  <a:gd name="T50" fmla="*/ 70 w 70"/>
                  <a:gd name="T51" fmla="*/ 30 h 96"/>
                  <a:gd name="T52" fmla="*/ 70 w 70"/>
                  <a:gd name="T53" fmla="*/ 40 h 96"/>
                  <a:gd name="T54" fmla="*/ 69 w 70"/>
                  <a:gd name="T55" fmla="*/ 45 h 96"/>
                  <a:gd name="T56" fmla="*/ 68 w 70"/>
                  <a:gd name="T57" fmla="*/ 49 h 96"/>
                  <a:gd name="T58" fmla="*/ 65 w 70"/>
                  <a:gd name="T59" fmla="*/ 58 h 96"/>
                  <a:gd name="T60" fmla="*/ 61 w 70"/>
                  <a:gd name="T61" fmla="*/ 68 h 96"/>
                  <a:gd name="T62" fmla="*/ 54 w 70"/>
                  <a:gd name="T63" fmla="*/ 75 h 96"/>
                  <a:gd name="T64" fmla="*/ 52 w 70"/>
                  <a:gd name="T65" fmla="*/ 79 h 96"/>
                  <a:gd name="T66" fmla="*/ 49 w 70"/>
                  <a:gd name="T67" fmla="*/ 82 h 96"/>
                  <a:gd name="T68" fmla="*/ 45 w 70"/>
                  <a:gd name="T69" fmla="*/ 87 h 96"/>
                  <a:gd name="T70" fmla="*/ 42 w 70"/>
                  <a:gd name="T71" fmla="*/ 89 h 96"/>
                  <a:gd name="T72" fmla="*/ 35 w 70"/>
                  <a:gd name="T73" fmla="*/ 94 h 96"/>
                  <a:gd name="T74" fmla="*/ 28 w 70"/>
                  <a:gd name="T75" fmla="*/ 96 h 96"/>
                  <a:gd name="T76" fmla="*/ 24 w 70"/>
                  <a:gd name="T77" fmla="*/ 96 h 96"/>
                  <a:gd name="T78" fmla="*/ 21 w 70"/>
                  <a:gd name="T79" fmla="*/ 96 h 96"/>
                  <a:gd name="T80" fmla="*/ 18 w 70"/>
                  <a:gd name="T81" fmla="*/ 96 h 96"/>
                  <a:gd name="T82" fmla="*/ 16 w 70"/>
                  <a:gd name="T83" fmla="*/ 95 h 96"/>
                  <a:gd name="T84" fmla="*/ 13 w 70"/>
                  <a:gd name="T85" fmla="*/ 94 h 96"/>
                  <a:gd name="T86" fmla="*/ 11 w 70"/>
                  <a:gd name="T87" fmla="*/ 93 h 96"/>
                  <a:gd name="T88" fmla="*/ 8 w 70"/>
                  <a:gd name="T89" fmla="*/ 91 h 96"/>
                  <a:gd name="T90" fmla="*/ 6 w 70"/>
                  <a:gd name="T91" fmla="*/ 88 h 96"/>
                  <a:gd name="T92" fmla="*/ 2 w 70"/>
                  <a:gd name="T93" fmla="*/ 81 h 96"/>
                  <a:gd name="T94" fmla="*/ 0 w 70"/>
                  <a:gd name="T95" fmla="*/ 7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0" h="96">
                    <a:moveTo>
                      <a:pt x="0" y="74"/>
                    </a:moveTo>
                    <a:lnTo>
                      <a:pt x="0" y="66"/>
                    </a:lnTo>
                    <a:lnTo>
                      <a:pt x="0" y="56"/>
                    </a:lnTo>
                    <a:lnTo>
                      <a:pt x="1" y="51"/>
                    </a:lnTo>
                    <a:lnTo>
                      <a:pt x="2" y="47"/>
                    </a:lnTo>
                    <a:lnTo>
                      <a:pt x="6" y="38"/>
                    </a:lnTo>
                    <a:lnTo>
                      <a:pt x="10" y="29"/>
                    </a:lnTo>
                    <a:lnTo>
                      <a:pt x="15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8" y="8"/>
                    </a:lnTo>
                    <a:lnTo>
                      <a:pt x="32" y="6"/>
                    </a:lnTo>
                    <a:lnTo>
                      <a:pt x="35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6" y="2"/>
                    </a:lnTo>
                    <a:lnTo>
                      <a:pt x="60" y="4"/>
                    </a:lnTo>
                    <a:lnTo>
                      <a:pt x="62" y="6"/>
                    </a:lnTo>
                    <a:lnTo>
                      <a:pt x="64" y="9"/>
                    </a:lnTo>
                    <a:lnTo>
                      <a:pt x="67" y="15"/>
                    </a:lnTo>
                    <a:lnTo>
                      <a:pt x="69" y="18"/>
                    </a:lnTo>
                    <a:lnTo>
                      <a:pt x="69" y="22"/>
                    </a:lnTo>
                    <a:lnTo>
                      <a:pt x="70" y="26"/>
                    </a:lnTo>
                    <a:lnTo>
                      <a:pt x="70" y="30"/>
                    </a:lnTo>
                    <a:lnTo>
                      <a:pt x="70" y="40"/>
                    </a:lnTo>
                    <a:lnTo>
                      <a:pt x="69" y="45"/>
                    </a:lnTo>
                    <a:lnTo>
                      <a:pt x="68" y="49"/>
                    </a:lnTo>
                    <a:lnTo>
                      <a:pt x="65" y="58"/>
                    </a:lnTo>
                    <a:lnTo>
                      <a:pt x="61" y="68"/>
                    </a:lnTo>
                    <a:lnTo>
                      <a:pt x="54" y="75"/>
                    </a:lnTo>
                    <a:lnTo>
                      <a:pt x="52" y="79"/>
                    </a:lnTo>
                    <a:lnTo>
                      <a:pt x="49" y="82"/>
                    </a:lnTo>
                    <a:lnTo>
                      <a:pt x="45" y="87"/>
                    </a:lnTo>
                    <a:lnTo>
                      <a:pt x="42" y="89"/>
                    </a:lnTo>
                    <a:lnTo>
                      <a:pt x="35" y="94"/>
                    </a:lnTo>
                    <a:lnTo>
                      <a:pt x="28" y="96"/>
                    </a:lnTo>
                    <a:lnTo>
                      <a:pt x="24" y="96"/>
                    </a:lnTo>
                    <a:lnTo>
                      <a:pt x="21" y="96"/>
                    </a:lnTo>
                    <a:lnTo>
                      <a:pt x="18" y="96"/>
                    </a:lnTo>
                    <a:lnTo>
                      <a:pt x="16" y="95"/>
                    </a:lnTo>
                    <a:lnTo>
                      <a:pt x="13" y="94"/>
                    </a:lnTo>
                    <a:lnTo>
                      <a:pt x="11" y="93"/>
                    </a:lnTo>
                    <a:lnTo>
                      <a:pt x="8" y="91"/>
                    </a:lnTo>
                    <a:lnTo>
                      <a:pt x="6" y="88"/>
                    </a:lnTo>
                    <a:lnTo>
                      <a:pt x="2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2" name="Freeform 42"/>
              <p:cNvSpPr>
                <a:spLocks/>
              </p:cNvSpPr>
              <p:nvPr userDrawn="1"/>
            </p:nvSpPr>
            <p:spPr bwMode="auto">
              <a:xfrm>
                <a:off x="2951" y="1024"/>
                <a:ext cx="73" cy="98"/>
              </a:xfrm>
              <a:custGeom>
                <a:avLst/>
                <a:gdLst>
                  <a:gd name="T0" fmla="*/ 1 w 73"/>
                  <a:gd name="T1" fmla="*/ 76 h 98"/>
                  <a:gd name="T2" fmla="*/ 0 w 73"/>
                  <a:gd name="T3" fmla="*/ 66 h 98"/>
                  <a:gd name="T4" fmla="*/ 1 w 73"/>
                  <a:gd name="T5" fmla="*/ 58 h 98"/>
                  <a:gd name="T6" fmla="*/ 3 w 73"/>
                  <a:gd name="T7" fmla="*/ 53 h 98"/>
                  <a:gd name="T8" fmla="*/ 4 w 73"/>
                  <a:gd name="T9" fmla="*/ 49 h 98"/>
                  <a:gd name="T10" fmla="*/ 5 w 73"/>
                  <a:gd name="T11" fmla="*/ 44 h 98"/>
                  <a:gd name="T12" fmla="*/ 7 w 73"/>
                  <a:gd name="T13" fmla="*/ 39 h 98"/>
                  <a:gd name="T14" fmla="*/ 11 w 73"/>
                  <a:gd name="T15" fmla="*/ 30 h 98"/>
                  <a:gd name="T16" fmla="*/ 16 w 73"/>
                  <a:gd name="T17" fmla="*/ 22 h 98"/>
                  <a:gd name="T18" fmla="*/ 19 w 73"/>
                  <a:gd name="T19" fmla="*/ 19 h 98"/>
                  <a:gd name="T20" fmla="*/ 22 w 73"/>
                  <a:gd name="T21" fmla="*/ 14 h 98"/>
                  <a:gd name="T22" fmla="*/ 25 w 73"/>
                  <a:gd name="T23" fmla="*/ 11 h 98"/>
                  <a:gd name="T24" fmla="*/ 28 w 73"/>
                  <a:gd name="T25" fmla="*/ 8 h 98"/>
                  <a:gd name="T26" fmla="*/ 36 w 73"/>
                  <a:gd name="T27" fmla="*/ 4 h 98"/>
                  <a:gd name="T28" fmla="*/ 40 w 73"/>
                  <a:gd name="T29" fmla="*/ 2 h 98"/>
                  <a:gd name="T30" fmla="*/ 43 w 73"/>
                  <a:gd name="T31" fmla="*/ 1 h 98"/>
                  <a:gd name="T32" fmla="*/ 50 w 73"/>
                  <a:gd name="T33" fmla="*/ 0 h 98"/>
                  <a:gd name="T34" fmla="*/ 53 w 73"/>
                  <a:gd name="T35" fmla="*/ 1 h 98"/>
                  <a:gd name="T36" fmla="*/ 57 w 73"/>
                  <a:gd name="T37" fmla="*/ 1 h 98"/>
                  <a:gd name="T38" fmla="*/ 59 w 73"/>
                  <a:gd name="T39" fmla="*/ 2 h 98"/>
                  <a:gd name="T40" fmla="*/ 62 w 73"/>
                  <a:gd name="T41" fmla="*/ 4 h 98"/>
                  <a:gd name="T42" fmla="*/ 64 w 73"/>
                  <a:gd name="T43" fmla="*/ 6 h 98"/>
                  <a:gd name="T44" fmla="*/ 66 w 73"/>
                  <a:gd name="T45" fmla="*/ 8 h 98"/>
                  <a:gd name="T46" fmla="*/ 68 w 73"/>
                  <a:gd name="T47" fmla="*/ 11 h 98"/>
                  <a:gd name="T48" fmla="*/ 70 w 73"/>
                  <a:gd name="T49" fmla="*/ 14 h 98"/>
                  <a:gd name="T50" fmla="*/ 71 w 73"/>
                  <a:gd name="T51" fmla="*/ 18 h 98"/>
                  <a:gd name="T52" fmla="*/ 72 w 73"/>
                  <a:gd name="T53" fmla="*/ 22 h 98"/>
                  <a:gd name="T54" fmla="*/ 73 w 73"/>
                  <a:gd name="T55" fmla="*/ 26 h 98"/>
                  <a:gd name="T56" fmla="*/ 73 w 73"/>
                  <a:gd name="T57" fmla="*/ 31 h 98"/>
                  <a:gd name="T58" fmla="*/ 72 w 73"/>
                  <a:gd name="T59" fmla="*/ 40 h 98"/>
                  <a:gd name="T60" fmla="*/ 71 w 73"/>
                  <a:gd name="T61" fmla="*/ 50 h 98"/>
                  <a:gd name="T62" fmla="*/ 68 w 73"/>
                  <a:gd name="T63" fmla="*/ 59 h 98"/>
                  <a:gd name="T64" fmla="*/ 63 w 73"/>
                  <a:gd name="T65" fmla="*/ 67 h 98"/>
                  <a:gd name="T66" fmla="*/ 61 w 73"/>
                  <a:gd name="T67" fmla="*/ 72 h 98"/>
                  <a:gd name="T68" fmla="*/ 58 w 73"/>
                  <a:gd name="T69" fmla="*/ 76 h 98"/>
                  <a:gd name="T70" fmla="*/ 51 w 73"/>
                  <a:gd name="T71" fmla="*/ 84 h 98"/>
                  <a:gd name="T72" fmla="*/ 44 w 73"/>
                  <a:gd name="T73" fmla="*/ 90 h 98"/>
                  <a:gd name="T74" fmla="*/ 41 w 73"/>
                  <a:gd name="T75" fmla="*/ 92 h 98"/>
                  <a:gd name="T76" fmla="*/ 37 w 73"/>
                  <a:gd name="T77" fmla="*/ 94 h 98"/>
                  <a:gd name="T78" fmla="*/ 34 w 73"/>
                  <a:gd name="T79" fmla="*/ 95 h 98"/>
                  <a:gd name="T80" fmla="*/ 30 w 73"/>
                  <a:gd name="T81" fmla="*/ 97 h 98"/>
                  <a:gd name="T82" fmla="*/ 23 w 73"/>
                  <a:gd name="T83" fmla="*/ 98 h 98"/>
                  <a:gd name="T84" fmla="*/ 20 w 73"/>
                  <a:gd name="T85" fmla="*/ 98 h 98"/>
                  <a:gd name="T86" fmla="*/ 17 w 73"/>
                  <a:gd name="T87" fmla="*/ 97 h 98"/>
                  <a:gd name="T88" fmla="*/ 14 w 73"/>
                  <a:gd name="T89" fmla="*/ 95 h 98"/>
                  <a:gd name="T90" fmla="*/ 12 w 73"/>
                  <a:gd name="T91" fmla="*/ 93 h 98"/>
                  <a:gd name="T92" fmla="*/ 7 w 73"/>
                  <a:gd name="T93" fmla="*/ 89 h 98"/>
                  <a:gd name="T94" fmla="*/ 6 w 73"/>
                  <a:gd name="T95" fmla="*/ 86 h 98"/>
                  <a:gd name="T96" fmla="*/ 4 w 73"/>
                  <a:gd name="T97" fmla="*/ 83 h 98"/>
                  <a:gd name="T98" fmla="*/ 3 w 73"/>
                  <a:gd name="T99" fmla="*/ 80 h 98"/>
                  <a:gd name="T100" fmla="*/ 1 w 73"/>
                  <a:gd name="T101" fmla="*/ 7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3" h="98">
                    <a:moveTo>
                      <a:pt x="1" y="76"/>
                    </a:moveTo>
                    <a:lnTo>
                      <a:pt x="0" y="66"/>
                    </a:lnTo>
                    <a:lnTo>
                      <a:pt x="1" y="58"/>
                    </a:lnTo>
                    <a:lnTo>
                      <a:pt x="3" y="53"/>
                    </a:lnTo>
                    <a:lnTo>
                      <a:pt x="4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1" y="30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28" y="8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3" y="1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2" y="4"/>
                    </a:lnTo>
                    <a:lnTo>
                      <a:pt x="64" y="6"/>
                    </a:lnTo>
                    <a:lnTo>
                      <a:pt x="66" y="8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8"/>
                    </a:lnTo>
                    <a:lnTo>
                      <a:pt x="72" y="22"/>
                    </a:lnTo>
                    <a:lnTo>
                      <a:pt x="73" y="26"/>
                    </a:lnTo>
                    <a:lnTo>
                      <a:pt x="73" y="31"/>
                    </a:lnTo>
                    <a:lnTo>
                      <a:pt x="72" y="40"/>
                    </a:lnTo>
                    <a:lnTo>
                      <a:pt x="71" y="50"/>
                    </a:lnTo>
                    <a:lnTo>
                      <a:pt x="68" y="59"/>
                    </a:lnTo>
                    <a:lnTo>
                      <a:pt x="63" y="67"/>
                    </a:lnTo>
                    <a:lnTo>
                      <a:pt x="61" y="72"/>
                    </a:lnTo>
                    <a:lnTo>
                      <a:pt x="58" y="76"/>
                    </a:lnTo>
                    <a:lnTo>
                      <a:pt x="51" y="84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7" y="94"/>
                    </a:lnTo>
                    <a:lnTo>
                      <a:pt x="34" y="95"/>
                    </a:lnTo>
                    <a:lnTo>
                      <a:pt x="30" y="97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7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7" y="89"/>
                    </a:lnTo>
                    <a:lnTo>
                      <a:pt x="6" y="86"/>
                    </a:lnTo>
                    <a:lnTo>
                      <a:pt x="4" y="83"/>
                    </a:lnTo>
                    <a:lnTo>
                      <a:pt x="3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3" name="Freeform 43"/>
              <p:cNvSpPr>
                <a:spLocks/>
              </p:cNvSpPr>
              <p:nvPr userDrawn="1"/>
            </p:nvSpPr>
            <p:spPr bwMode="auto">
              <a:xfrm>
                <a:off x="3037" y="959"/>
                <a:ext cx="74" cy="98"/>
              </a:xfrm>
              <a:custGeom>
                <a:avLst/>
                <a:gdLst>
                  <a:gd name="T0" fmla="*/ 1 w 74"/>
                  <a:gd name="T1" fmla="*/ 76 h 98"/>
                  <a:gd name="T2" fmla="*/ 0 w 74"/>
                  <a:gd name="T3" fmla="*/ 67 h 98"/>
                  <a:gd name="T4" fmla="*/ 1 w 74"/>
                  <a:gd name="T5" fmla="*/ 58 h 98"/>
                  <a:gd name="T6" fmla="*/ 2 w 74"/>
                  <a:gd name="T7" fmla="*/ 48 h 98"/>
                  <a:gd name="T8" fmla="*/ 6 w 74"/>
                  <a:gd name="T9" fmla="*/ 39 h 98"/>
                  <a:gd name="T10" fmla="*/ 10 w 74"/>
                  <a:gd name="T11" fmla="*/ 31 h 98"/>
                  <a:gd name="T12" fmla="*/ 12 w 74"/>
                  <a:gd name="T13" fmla="*/ 27 h 98"/>
                  <a:gd name="T14" fmla="*/ 15 w 74"/>
                  <a:gd name="T15" fmla="*/ 22 h 98"/>
                  <a:gd name="T16" fmla="*/ 21 w 74"/>
                  <a:gd name="T17" fmla="*/ 15 h 98"/>
                  <a:gd name="T18" fmla="*/ 29 w 74"/>
                  <a:gd name="T19" fmla="*/ 8 h 98"/>
                  <a:gd name="T20" fmla="*/ 32 w 74"/>
                  <a:gd name="T21" fmla="*/ 6 h 98"/>
                  <a:gd name="T22" fmla="*/ 36 w 74"/>
                  <a:gd name="T23" fmla="*/ 4 h 98"/>
                  <a:gd name="T24" fmla="*/ 40 w 74"/>
                  <a:gd name="T25" fmla="*/ 2 h 98"/>
                  <a:gd name="T26" fmla="*/ 43 w 74"/>
                  <a:gd name="T27" fmla="*/ 1 h 98"/>
                  <a:gd name="T28" fmla="*/ 46 w 74"/>
                  <a:gd name="T29" fmla="*/ 0 h 98"/>
                  <a:gd name="T30" fmla="*/ 50 w 74"/>
                  <a:gd name="T31" fmla="*/ 0 h 98"/>
                  <a:gd name="T32" fmla="*/ 57 w 74"/>
                  <a:gd name="T33" fmla="*/ 1 h 98"/>
                  <a:gd name="T34" fmla="*/ 60 w 74"/>
                  <a:gd name="T35" fmla="*/ 2 h 98"/>
                  <a:gd name="T36" fmla="*/ 63 w 74"/>
                  <a:gd name="T37" fmla="*/ 3 h 98"/>
                  <a:gd name="T38" fmla="*/ 65 w 74"/>
                  <a:gd name="T39" fmla="*/ 5 h 98"/>
                  <a:gd name="T40" fmla="*/ 67 w 74"/>
                  <a:gd name="T41" fmla="*/ 7 h 98"/>
                  <a:gd name="T42" fmla="*/ 69 w 74"/>
                  <a:gd name="T43" fmla="*/ 10 h 98"/>
                  <a:gd name="T44" fmla="*/ 71 w 74"/>
                  <a:gd name="T45" fmla="*/ 13 h 98"/>
                  <a:gd name="T46" fmla="*/ 73 w 74"/>
                  <a:gd name="T47" fmla="*/ 20 h 98"/>
                  <a:gd name="T48" fmla="*/ 74 w 74"/>
                  <a:gd name="T49" fmla="*/ 25 h 98"/>
                  <a:gd name="T50" fmla="*/ 74 w 74"/>
                  <a:gd name="T51" fmla="*/ 30 h 98"/>
                  <a:gd name="T52" fmla="*/ 74 w 74"/>
                  <a:gd name="T53" fmla="*/ 34 h 98"/>
                  <a:gd name="T54" fmla="*/ 74 w 74"/>
                  <a:gd name="T55" fmla="*/ 39 h 98"/>
                  <a:gd name="T56" fmla="*/ 72 w 74"/>
                  <a:gd name="T57" fmla="*/ 48 h 98"/>
                  <a:gd name="T58" fmla="*/ 69 w 74"/>
                  <a:gd name="T59" fmla="*/ 58 h 98"/>
                  <a:gd name="T60" fmla="*/ 65 w 74"/>
                  <a:gd name="T61" fmla="*/ 67 h 98"/>
                  <a:gd name="T62" fmla="*/ 60 w 74"/>
                  <a:gd name="T63" fmla="*/ 75 h 98"/>
                  <a:gd name="T64" fmla="*/ 53 w 74"/>
                  <a:gd name="T65" fmla="*/ 84 h 98"/>
                  <a:gd name="T66" fmla="*/ 45 w 74"/>
                  <a:gd name="T67" fmla="*/ 90 h 98"/>
                  <a:gd name="T68" fmla="*/ 38 w 74"/>
                  <a:gd name="T69" fmla="*/ 94 h 98"/>
                  <a:gd name="T70" fmla="*/ 31 w 74"/>
                  <a:gd name="T71" fmla="*/ 97 h 98"/>
                  <a:gd name="T72" fmla="*/ 23 w 74"/>
                  <a:gd name="T73" fmla="*/ 98 h 98"/>
                  <a:gd name="T74" fmla="*/ 20 w 74"/>
                  <a:gd name="T75" fmla="*/ 98 h 98"/>
                  <a:gd name="T76" fmla="*/ 17 w 74"/>
                  <a:gd name="T77" fmla="*/ 97 h 98"/>
                  <a:gd name="T78" fmla="*/ 14 w 74"/>
                  <a:gd name="T79" fmla="*/ 96 h 98"/>
                  <a:gd name="T80" fmla="*/ 11 w 74"/>
                  <a:gd name="T81" fmla="*/ 94 h 98"/>
                  <a:gd name="T82" fmla="*/ 9 w 74"/>
                  <a:gd name="T83" fmla="*/ 92 h 98"/>
                  <a:gd name="T84" fmla="*/ 7 w 74"/>
                  <a:gd name="T85" fmla="*/ 90 h 98"/>
                  <a:gd name="T86" fmla="*/ 3 w 74"/>
                  <a:gd name="T87" fmla="*/ 84 h 98"/>
                  <a:gd name="T88" fmla="*/ 2 w 74"/>
                  <a:gd name="T89" fmla="*/ 81 h 98"/>
                  <a:gd name="T90" fmla="*/ 1 w 74"/>
                  <a:gd name="T91" fmla="*/ 7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4" h="98">
                    <a:moveTo>
                      <a:pt x="1" y="76"/>
                    </a:moveTo>
                    <a:lnTo>
                      <a:pt x="0" y="67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6" y="39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5" y="22"/>
                    </a:lnTo>
                    <a:lnTo>
                      <a:pt x="21" y="15"/>
                    </a:lnTo>
                    <a:lnTo>
                      <a:pt x="29" y="8"/>
                    </a:lnTo>
                    <a:lnTo>
                      <a:pt x="32" y="6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1" y="13"/>
                    </a:lnTo>
                    <a:lnTo>
                      <a:pt x="73" y="20"/>
                    </a:lnTo>
                    <a:lnTo>
                      <a:pt x="74" y="25"/>
                    </a:lnTo>
                    <a:lnTo>
                      <a:pt x="74" y="30"/>
                    </a:lnTo>
                    <a:lnTo>
                      <a:pt x="74" y="34"/>
                    </a:lnTo>
                    <a:lnTo>
                      <a:pt x="74" y="39"/>
                    </a:lnTo>
                    <a:lnTo>
                      <a:pt x="72" y="48"/>
                    </a:lnTo>
                    <a:lnTo>
                      <a:pt x="69" y="58"/>
                    </a:lnTo>
                    <a:lnTo>
                      <a:pt x="65" y="67"/>
                    </a:lnTo>
                    <a:lnTo>
                      <a:pt x="60" y="75"/>
                    </a:lnTo>
                    <a:lnTo>
                      <a:pt x="53" y="84"/>
                    </a:lnTo>
                    <a:lnTo>
                      <a:pt x="45" y="90"/>
                    </a:lnTo>
                    <a:lnTo>
                      <a:pt x="38" y="94"/>
                    </a:lnTo>
                    <a:lnTo>
                      <a:pt x="31" y="97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7"/>
                    </a:lnTo>
                    <a:lnTo>
                      <a:pt x="14" y="96"/>
                    </a:lnTo>
                    <a:lnTo>
                      <a:pt x="11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4" name="Freeform 44"/>
              <p:cNvSpPr>
                <a:spLocks/>
              </p:cNvSpPr>
              <p:nvPr userDrawn="1"/>
            </p:nvSpPr>
            <p:spPr bwMode="auto">
              <a:xfrm>
                <a:off x="3125" y="891"/>
                <a:ext cx="78" cy="99"/>
              </a:xfrm>
              <a:custGeom>
                <a:avLst/>
                <a:gdLst>
                  <a:gd name="T0" fmla="*/ 1 w 78"/>
                  <a:gd name="T1" fmla="*/ 78 h 99"/>
                  <a:gd name="T2" fmla="*/ 0 w 78"/>
                  <a:gd name="T3" fmla="*/ 74 h 99"/>
                  <a:gd name="T4" fmla="*/ 0 w 78"/>
                  <a:gd name="T5" fmla="*/ 69 h 99"/>
                  <a:gd name="T6" fmla="*/ 0 w 78"/>
                  <a:gd name="T7" fmla="*/ 64 h 99"/>
                  <a:gd name="T8" fmla="*/ 0 w 78"/>
                  <a:gd name="T9" fmla="*/ 59 h 99"/>
                  <a:gd name="T10" fmla="*/ 2 w 78"/>
                  <a:gd name="T11" fmla="*/ 50 h 99"/>
                  <a:gd name="T12" fmla="*/ 5 w 78"/>
                  <a:gd name="T13" fmla="*/ 41 h 99"/>
                  <a:gd name="T14" fmla="*/ 9 w 78"/>
                  <a:gd name="T15" fmla="*/ 31 h 99"/>
                  <a:gd name="T16" fmla="*/ 15 w 78"/>
                  <a:gd name="T17" fmla="*/ 23 h 99"/>
                  <a:gd name="T18" fmla="*/ 22 w 78"/>
                  <a:gd name="T19" fmla="*/ 16 h 99"/>
                  <a:gd name="T20" fmla="*/ 25 w 78"/>
                  <a:gd name="T21" fmla="*/ 11 h 99"/>
                  <a:gd name="T22" fmla="*/ 29 w 78"/>
                  <a:gd name="T23" fmla="*/ 8 h 99"/>
                  <a:gd name="T24" fmla="*/ 33 w 78"/>
                  <a:gd name="T25" fmla="*/ 6 h 99"/>
                  <a:gd name="T26" fmla="*/ 36 w 78"/>
                  <a:gd name="T27" fmla="*/ 4 h 99"/>
                  <a:gd name="T28" fmla="*/ 44 w 78"/>
                  <a:gd name="T29" fmla="*/ 1 h 99"/>
                  <a:gd name="T30" fmla="*/ 48 w 78"/>
                  <a:gd name="T31" fmla="*/ 0 h 99"/>
                  <a:gd name="T32" fmla="*/ 52 w 78"/>
                  <a:gd name="T33" fmla="*/ 0 h 99"/>
                  <a:gd name="T34" fmla="*/ 58 w 78"/>
                  <a:gd name="T35" fmla="*/ 0 h 99"/>
                  <a:gd name="T36" fmla="*/ 61 w 78"/>
                  <a:gd name="T37" fmla="*/ 1 h 99"/>
                  <a:gd name="T38" fmla="*/ 63 w 78"/>
                  <a:gd name="T39" fmla="*/ 2 h 99"/>
                  <a:gd name="T40" fmla="*/ 64 w 78"/>
                  <a:gd name="T41" fmla="*/ 3 h 99"/>
                  <a:gd name="T42" fmla="*/ 67 w 78"/>
                  <a:gd name="T43" fmla="*/ 4 h 99"/>
                  <a:gd name="T44" fmla="*/ 69 w 78"/>
                  <a:gd name="T45" fmla="*/ 7 h 99"/>
                  <a:gd name="T46" fmla="*/ 74 w 78"/>
                  <a:gd name="T47" fmla="*/ 12 h 99"/>
                  <a:gd name="T48" fmla="*/ 76 w 78"/>
                  <a:gd name="T49" fmla="*/ 21 h 99"/>
                  <a:gd name="T50" fmla="*/ 77 w 78"/>
                  <a:gd name="T51" fmla="*/ 25 h 99"/>
                  <a:gd name="T52" fmla="*/ 78 w 78"/>
                  <a:gd name="T53" fmla="*/ 29 h 99"/>
                  <a:gd name="T54" fmla="*/ 78 w 78"/>
                  <a:gd name="T55" fmla="*/ 34 h 99"/>
                  <a:gd name="T56" fmla="*/ 77 w 78"/>
                  <a:gd name="T57" fmla="*/ 38 h 99"/>
                  <a:gd name="T58" fmla="*/ 76 w 78"/>
                  <a:gd name="T59" fmla="*/ 44 h 99"/>
                  <a:gd name="T60" fmla="*/ 75 w 78"/>
                  <a:gd name="T61" fmla="*/ 49 h 99"/>
                  <a:gd name="T62" fmla="*/ 71 w 78"/>
                  <a:gd name="T63" fmla="*/ 58 h 99"/>
                  <a:gd name="T64" fmla="*/ 67 w 78"/>
                  <a:gd name="T65" fmla="*/ 68 h 99"/>
                  <a:gd name="T66" fmla="*/ 64 w 78"/>
                  <a:gd name="T67" fmla="*/ 72 h 99"/>
                  <a:gd name="T68" fmla="*/ 62 w 78"/>
                  <a:gd name="T69" fmla="*/ 76 h 99"/>
                  <a:gd name="T70" fmla="*/ 59 w 78"/>
                  <a:gd name="T71" fmla="*/ 80 h 99"/>
                  <a:gd name="T72" fmla="*/ 55 w 78"/>
                  <a:gd name="T73" fmla="*/ 84 h 99"/>
                  <a:gd name="T74" fmla="*/ 52 w 78"/>
                  <a:gd name="T75" fmla="*/ 87 h 99"/>
                  <a:gd name="T76" fmla="*/ 48 w 78"/>
                  <a:gd name="T77" fmla="*/ 90 h 99"/>
                  <a:gd name="T78" fmla="*/ 43 w 78"/>
                  <a:gd name="T79" fmla="*/ 93 h 99"/>
                  <a:gd name="T80" fmla="*/ 39 w 78"/>
                  <a:gd name="T81" fmla="*/ 96 h 99"/>
                  <a:gd name="T82" fmla="*/ 36 w 78"/>
                  <a:gd name="T83" fmla="*/ 97 h 99"/>
                  <a:gd name="T84" fmla="*/ 32 w 78"/>
                  <a:gd name="T85" fmla="*/ 99 h 99"/>
                  <a:gd name="T86" fmla="*/ 29 w 78"/>
                  <a:gd name="T87" fmla="*/ 99 h 99"/>
                  <a:gd name="T88" fmla="*/ 25 w 78"/>
                  <a:gd name="T89" fmla="*/ 99 h 99"/>
                  <a:gd name="T90" fmla="*/ 19 w 78"/>
                  <a:gd name="T91" fmla="*/ 99 h 99"/>
                  <a:gd name="T92" fmla="*/ 15 w 78"/>
                  <a:gd name="T93" fmla="*/ 98 h 99"/>
                  <a:gd name="T94" fmla="*/ 12 w 78"/>
                  <a:gd name="T95" fmla="*/ 96 h 99"/>
                  <a:gd name="T96" fmla="*/ 9 w 78"/>
                  <a:gd name="T97" fmla="*/ 93 h 99"/>
                  <a:gd name="T98" fmla="*/ 7 w 78"/>
                  <a:gd name="T99" fmla="*/ 91 h 99"/>
                  <a:gd name="T100" fmla="*/ 5 w 78"/>
                  <a:gd name="T101" fmla="*/ 88 h 99"/>
                  <a:gd name="T102" fmla="*/ 3 w 78"/>
                  <a:gd name="T103" fmla="*/ 85 h 99"/>
                  <a:gd name="T104" fmla="*/ 2 w 78"/>
                  <a:gd name="T105" fmla="*/ 82 h 99"/>
                  <a:gd name="T106" fmla="*/ 1 w 78"/>
                  <a:gd name="T107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99">
                    <a:moveTo>
                      <a:pt x="1" y="78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2" y="50"/>
                    </a:lnTo>
                    <a:lnTo>
                      <a:pt x="5" y="41"/>
                    </a:lnTo>
                    <a:lnTo>
                      <a:pt x="9" y="31"/>
                    </a:lnTo>
                    <a:lnTo>
                      <a:pt x="15" y="23"/>
                    </a:lnTo>
                    <a:lnTo>
                      <a:pt x="22" y="16"/>
                    </a:lnTo>
                    <a:lnTo>
                      <a:pt x="25" y="11"/>
                    </a:lnTo>
                    <a:lnTo>
                      <a:pt x="29" y="8"/>
                    </a:lnTo>
                    <a:lnTo>
                      <a:pt x="33" y="6"/>
                    </a:lnTo>
                    <a:lnTo>
                      <a:pt x="36" y="4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4" y="3"/>
                    </a:lnTo>
                    <a:lnTo>
                      <a:pt x="67" y="4"/>
                    </a:lnTo>
                    <a:lnTo>
                      <a:pt x="69" y="7"/>
                    </a:lnTo>
                    <a:lnTo>
                      <a:pt x="74" y="12"/>
                    </a:lnTo>
                    <a:lnTo>
                      <a:pt x="76" y="21"/>
                    </a:lnTo>
                    <a:lnTo>
                      <a:pt x="77" y="25"/>
                    </a:lnTo>
                    <a:lnTo>
                      <a:pt x="78" y="29"/>
                    </a:lnTo>
                    <a:lnTo>
                      <a:pt x="78" y="34"/>
                    </a:lnTo>
                    <a:lnTo>
                      <a:pt x="77" y="38"/>
                    </a:lnTo>
                    <a:lnTo>
                      <a:pt x="76" y="44"/>
                    </a:lnTo>
                    <a:lnTo>
                      <a:pt x="75" y="49"/>
                    </a:lnTo>
                    <a:lnTo>
                      <a:pt x="71" y="58"/>
                    </a:lnTo>
                    <a:lnTo>
                      <a:pt x="67" y="68"/>
                    </a:lnTo>
                    <a:lnTo>
                      <a:pt x="64" y="72"/>
                    </a:lnTo>
                    <a:lnTo>
                      <a:pt x="62" y="76"/>
                    </a:lnTo>
                    <a:lnTo>
                      <a:pt x="59" y="80"/>
                    </a:lnTo>
                    <a:lnTo>
                      <a:pt x="55" y="84"/>
                    </a:lnTo>
                    <a:lnTo>
                      <a:pt x="52" y="87"/>
                    </a:lnTo>
                    <a:lnTo>
                      <a:pt x="48" y="90"/>
                    </a:lnTo>
                    <a:lnTo>
                      <a:pt x="43" y="93"/>
                    </a:lnTo>
                    <a:lnTo>
                      <a:pt x="39" y="96"/>
                    </a:lnTo>
                    <a:lnTo>
                      <a:pt x="36" y="97"/>
                    </a:lnTo>
                    <a:lnTo>
                      <a:pt x="32" y="99"/>
                    </a:lnTo>
                    <a:lnTo>
                      <a:pt x="29" y="99"/>
                    </a:lnTo>
                    <a:lnTo>
                      <a:pt x="25" y="99"/>
                    </a:lnTo>
                    <a:lnTo>
                      <a:pt x="19" y="99"/>
                    </a:lnTo>
                    <a:lnTo>
                      <a:pt x="15" y="98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7" y="91"/>
                    </a:lnTo>
                    <a:lnTo>
                      <a:pt x="5" y="88"/>
                    </a:lnTo>
                    <a:lnTo>
                      <a:pt x="3" y="85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5" name="Freeform 45"/>
              <p:cNvSpPr>
                <a:spLocks/>
              </p:cNvSpPr>
              <p:nvPr userDrawn="1"/>
            </p:nvSpPr>
            <p:spPr bwMode="auto">
              <a:xfrm>
                <a:off x="3215" y="820"/>
                <a:ext cx="81" cy="101"/>
              </a:xfrm>
              <a:custGeom>
                <a:avLst/>
                <a:gdLst>
                  <a:gd name="T0" fmla="*/ 1 w 81"/>
                  <a:gd name="T1" fmla="*/ 80 h 101"/>
                  <a:gd name="T2" fmla="*/ 0 w 81"/>
                  <a:gd name="T3" fmla="*/ 75 h 101"/>
                  <a:gd name="T4" fmla="*/ 0 w 81"/>
                  <a:gd name="T5" fmla="*/ 71 h 101"/>
                  <a:gd name="T6" fmla="*/ 0 w 81"/>
                  <a:gd name="T7" fmla="*/ 67 h 101"/>
                  <a:gd name="T8" fmla="*/ 0 w 81"/>
                  <a:gd name="T9" fmla="*/ 62 h 101"/>
                  <a:gd name="T10" fmla="*/ 1 w 81"/>
                  <a:gd name="T11" fmla="*/ 58 h 101"/>
                  <a:gd name="T12" fmla="*/ 2 w 81"/>
                  <a:gd name="T13" fmla="*/ 52 h 101"/>
                  <a:gd name="T14" fmla="*/ 5 w 81"/>
                  <a:gd name="T15" fmla="*/ 43 h 101"/>
                  <a:gd name="T16" fmla="*/ 11 w 81"/>
                  <a:gd name="T17" fmla="*/ 34 h 101"/>
                  <a:gd name="T18" fmla="*/ 13 w 81"/>
                  <a:gd name="T19" fmla="*/ 28 h 101"/>
                  <a:gd name="T20" fmla="*/ 16 w 81"/>
                  <a:gd name="T21" fmla="*/ 24 h 101"/>
                  <a:gd name="T22" fmla="*/ 19 w 81"/>
                  <a:gd name="T23" fmla="*/ 20 h 101"/>
                  <a:gd name="T24" fmla="*/ 22 w 81"/>
                  <a:gd name="T25" fmla="*/ 17 h 101"/>
                  <a:gd name="T26" fmla="*/ 30 w 81"/>
                  <a:gd name="T27" fmla="*/ 10 h 101"/>
                  <a:gd name="T28" fmla="*/ 33 w 81"/>
                  <a:gd name="T29" fmla="*/ 8 h 101"/>
                  <a:gd name="T30" fmla="*/ 38 w 81"/>
                  <a:gd name="T31" fmla="*/ 5 h 101"/>
                  <a:gd name="T32" fmla="*/ 46 w 81"/>
                  <a:gd name="T33" fmla="*/ 1 h 101"/>
                  <a:gd name="T34" fmla="*/ 50 w 81"/>
                  <a:gd name="T35" fmla="*/ 0 h 101"/>
                  <a:gd name="T36" fmla="*/ 53 w 81"/>
                  <a:gd name="T37" fmla="*/ 0 h 101"/>
                  <a:gd name="T38" fmla="*/ 57 w 81"/>
                  <a:gd name="T39" fmla="*/ 0 h 101"/>
                  <a:gd name="T40" fmla="*/ 60 w 81"/>
                  <a:gd name="T41" fmla="*/ 1 h 101"/>
                  <a:gd name="T42" fmla="*/ 64 w 81"/>
                  <a:gd name="T43" fmla="*/ 1 h 101"/>
                  <a:gd name="T44" fmla="*/ 67 w 81"/>
                  <a:gd name="T45" fmla="*/ 4 h 101"/>
                  <a:gd name="T46" fmla="*/ 70 w 81"/>
                  <a:gd name="T47" fmla="*/ 6 h 101"/>
                  <a:gd name="T48" fmla="*/ 72 w 81"/>
                  <a:gd name="T49" fmla="*/ 8 h 101"/>
                  <a:gd name="T50" fmla="*/ 75 w 81"/>
                  <a:gd name="T51" fmla="*/ 10 h 101"/>
                  <a:gd name="T52" fmla="*/ 76 w 81"/>
                  <a:gd name="T53" fmla="*/ 13 h 101"/>
                  <a:gd name="T54" fmla="*/ 78 w 81"/>
                  <a:gd name="T55" fmla="*/ 17 h 101"/>
                  <a:gd name="T56" fmla="*/ 79 w 81"/>
                  <a:gd name="T57" fmla="*/ 21 h 101"/>
                  <a:gd name="T58" fmla="*/ 80 w 81"/>
                  <a:gd name="T59" fmla="*/ 25 h 101"/>
                  <a:gd name="T60" fmla="*/ 81 w 81"/>
                  <a:gd name="T61" fmla="*/ 29 h 101"/>
                  <a:gd name="T62" fmla="*/ 81 w 81"/>
                  <a:gd name="T63" fmla="*/ 35 h 101"/>
                  <a:gd name="T64" fmla="*/ 80 w 81"/>
                  <a:gd name="T65" fmla="*/ 39 h 101"/>
                  <a:gd name="T66" fmla="*/ 80 w 81"/>
                  <a:gd name="T67" fmla="*/ 44 h 101"/>
                  <a:gd name="T68" fmla="*/ 79 w 81"/>
                  <a:gd name="T69" fmla="*/ 49 h 101"/>
                  <a:gd name="T70" fmla="*/ 75 w 81"/>
                  <a:gd name="T71" fmla="*/ 59 h 101"/>
                  <a:gd name="T72" fmla="*/ 71 w 81"/>
                  <a:gd name="T73" fmla="*/ 68 h 101"/>
                  <a:gd name="T74" fmla="*/ 66 w 81"/>
                  <a:gd name="T75" fmla="*/ 77 h 101"/>
                  <a:gd name="T76" fmla="*/ 58 w 81"/>
                  <a:gd name="T77" fmla="*/ 86 h 101"/>
                  <a:gd name="T78" fmla="*/ 54 w 81"/>
                  <a:gd name="T79" fmla="*/ 89 h 101"/>
                  <a:gd name="T80" fmla="*/ 51 w 81"/>
                  <a:gd name="T81" fmla="*/ 92 h 101"/>
                  <a:gd name="T82" fmla="*/ 47 w 81"/>
                  <a:gd name="T83" fmla="*/ 95 h 101"/>
                  <a:gd name="T84" fmla="*/ 43 w 81"/>
                  <a:gd name="T85" fmla="*/ 97 h 101"/>
                  <a:gd name="T86" fmla="*/ 34 w 81"/>
                  <a:gd name="T87" fmla="*/ 100 h 101"/>
                  <a:gd name="T88" fmla="*/ 30 w 81"/>
                  <a:gd name="T89" fmla="*/ 101 h 101"/>
                  <a:gd name="T90" fmla="*/ 27 w 81"/>
                  <a:gd name="T91" fmla="*/ 101 h 101"/>
                  <a:gd name="T92" fmla="*/ 20 w 81"/>
                  <a:gd name="T93" fmla="*/ 100 h 101"/>
                  <a:gd name="T94" fmla="*/ 17 w 81"/>
                  <a:gd name="T95" fmla="*/ 99 h 101"/>
                  <a:gd name="T96" fmla="*/ 14 w 81"/>
                  <a:gd name="T97" fmla="*/ 98 h 101"/>
                  <a:gd name="T98" fmla="*/ 11 w 81"/>
                  <a:gd name="T99" fmla="*/ 96 h 101"/>
                  <a:gd name="T100" fmla="*/ 8 w 81"/>
                  <a:gd name="T101" fmla="*/ 94 h 101"/>
                  <a:gd name="T102" fmla="*/ 6 w 81"/>
                  <a:gd name="T103" fmla="*/ 91 h 101"/>
                  <a:gd name="T104" fmla="*/ 4 w 81"/>
                  <a:gd name="T105" fmla="*/ 88 h 101"/>
                  <a:gd name="T106" fmla="*/ 2 w 81"/>
                  <a:gd name="T107" fmla="*/ 83 h 101"/>
                  <a:gd name="T108" fmla="*/ 1 w 81"/>
                  <a:gd name="T109" fmla="*/ 8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1" h="101">
                    <a:moveTo>
                      <a:pt x="1" y="80"/>
                    </a:moveTo>
                    <a:lnTo>
                      <a:pt x="0" y="75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2" y="52"/>
                    </a:lnTo>
                    <a:lnTo>
                      <a:pt x="5" y="43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2" y="17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8" y="5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4" y="1"/>
                    </a:lnTo>
                    <a:lnTo>
                      <a:pt x="67" y="4"/>
                    </a:lnTo>
                    <a:lnTo>
                      <a:pt x="70" y="6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79" y="21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1" y="35"/>
                    </a:lnTo>
                    <a:lnTo>
                      <a:pt x="80" y="39"/>
                    </a:lnTo>
                    <a:lnTo>
                      <a:pt x="80" y="44"/>
                    </a:lnTo>
                    <a:lnTo>
                      <a:pt x="79" y="49"/>
                    </a:lnTo>
                    <a:lnTo>
                      <a:pt x="75" y="59"/>
                    </a:lnTo>
                    <a:lnTo>
                      <a:pt x="71" y="68"/>
                    </a:lnTo>
                    <a:lnTo>
                      <a:pt x="66" y="77"/>
                    </a:lnTo>
                    <a:lnTo>
                      <a:pt x="58" y="86"/>
                    </a:lnTo>
                    <a:lnTo>
                      <a:pt x="54" y="89"/>
                    </a:lnTo>
                    <a:lnTo>
                      <a:pt x="51" y="92"/>
                    </a:lnTo>
                    <a:lnTo>
                      <a:pt x="47" y="95"/>
                    </a:lnTo>
                    <a:lnTo>
                      <a:pt x="43" y="97"/>
                    </a:lnTo>
                    <a:lnTo>
                      <a:pt x="34" y="100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0" y="100"/>
                    </a:lnTo>
                    <a:lnTo>
                      <a:pt x="17" y="99"/>
                    </a:lnTo>
                    <a:lnTo>
                      <a:pt x="14" y="98"/>
                    </a:lnTo>
                    <a:lnTo>
                      <a:pt x="11" y="96"/>
                    </a:lnTo>
                    <a:lnTo>
                      <a:pt x="8" y="94"/>
                    </a:lnTo>
                    <a:lnTo>
                      <a:pt x="6" y="91"/>
                    </a:lnTo>
                    <a:lnTo>
                      <a:pt x="4" y="88"/>
                    </a:lnTo>
                    <a:lnTo>
                      <a:pt x="2" y="83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6" name="Freeform 46"/>
              <p:cNvSpPr>
                <a:spLocks/>
              </p:cNvSpPr>
              <p:nvPr userDrawn="1"/>
            </p:nvSpPr>
            <p:spPr bwMode="auto">
              <a:xfrm>
                <a:off x="3309" y="748"/>
                <a:ext cx="84" cy="101"/>
              </a:xfrm>
              <a:custGeom>
                <a:avLst/>
                <a:gdLst>
                  <a:gd name="T0" fmla="*/ 2 w 84"/>
                  <a:gd name="T1" fmla="*/ 81 h 101"/>
                  <a:gd name="T2" fmla="*/ 1 w 84"/>
                  <a:gd name="T3" fmla="*/ 77 h 101"/>
                  <a:gd name="T4" fmla="*/ 0 w 84"/>
                  <a:gd name="T5" fmla="*/ 72 h 101"/>
                  <a:gd name="T6" fmla="*/ 0 w 84"/>
                  <a:gd name="T7" fmla="*/ 67 h 101"/>
                  <a:gd name="T8" fmla="*/ 0 w 84"/>
                  <a:gd name="T9" fmla="*/ 63 h 101"/>
                  <a:gd name="T10" fmla="*/ 1 w 84"/>
                  <a:gd name="T11" fmla="*/ 58 h 101"/>
                  <a:gd name="T12" fmla="*/ 2 w 84"/>
                  <a:gd name="T13" fmla="*/ 53 h 101"/>
                  <a:gd name="T14" fmla="*/ 5 w 84"/>
                  <a:gd name="T15" fmla="*/ 43 h 101"/>
                  <a:gd name="T16" fmla="*/ 10 w 84"/>
                  <a:gd name="T17" fmla="*/ 34 h 101"/>
                  <a:gd name="T18" fmla="*/ 15 w 84"/>
                  <a:gd name="T19" fmla="*/ 25 h 101"/>
                  <a:gd name="T20" fmla="*/ 22 w 84"/>
                  <a:gd name="T21" fmla="*/ 17 h 101"/>
                  <a:gd name="T22" fmla="*/ 26 w 84"/>
                  <a:gd name="T23" fmla="*/ 13 h 101"/>
                  <a:gd name="T24" fmla="*/ 30 w 84"/>
                  <a:gd name="T25" fmla="*/ 10 h 101"/>
                  <a:gd name="T26" fmla="*/ 38 w 84"/>
                  <a:gd name="T27" fmla="*/ 5 h 101"/>
                  <a:gd name="T28" fmla="*/ 42 w 84"/>
                  <a:gd name="T29" fmla="*/ 3 h 101"/>
                  <a:gd name="T30" fmla="*/ 46 w 84"/>
                  <a:gd name="T31" fmla="*/ 2 h 101"/>
                  <a:gd name="T32" fmla="*/ 55 w 84"/>
                  <a:gd name="T33" fmla="*/ 0 h 101"/>
                  <a:gd name="T34" fmla="*/ 58 w 84"/>
                  <a:gd name="T35" fmla="*/ 0 h 101"/>
                  <a:gd name="T36" fmla="*/ 62 w 84"/>
                  <a:gd name="T37" fmla="*/ 1 h 101"/>
                  <a:gd name="T38" fmla="*/ 65 w 84"/>
                  <a:gd name="T39" fmla="*/ 1 h 101"/>
                  <a:gd name="T40" fmla="*/ 68 w 84"/>
                  <a:gd name="T41" fmla="*/ 3 h 101"/>
                  <a:gd name="T42" fmla="*/ 71 w 84"/>
                  <a:gd name="T43" fmla="*/ 4 h 101"/>
                  <a:gd name="T44" fmla="*/ 74 w 84"/>
                  <a:gd name="T45" fmla="*/ 7 h 101"/>
                  <a:gd name="T46" fmla="*/ 76 w 84"/>
                  <a:gd name="T47" fmla="*/ 9 h 101"/>
                  <a:gd name="T48" fmla="*/ 79 w 84"/>
                  <a:gd name="T49" fmla="*/ 12 h 101"/>
                  <a:gd name="T50" fmla="*/ 81 w 84"/>
                  <a:gd name="T51" fmla="*/ 16 h 101"/>
                  <a:gd name="T52" fmla="*/ 82 w 84"/>
                  <a:gd name="T53" fmla="*/ 20 h 101"/>
                  <a:gd name="T54" fmla="*/ 83 w 84"/>
                  <a:gd name="T55" fmla="*/ 25 h 101"/>
                  <a:gd name="T56" fmla="*/ 84 w 84"/>
                  <a:gd name="T57" fmla="*/ 29 h 101"/>
                  <a:gd name="T58" fmla="*/ 84 w 84"/>
                  <a:gd name="T59" fmla="*/ 34 h 101"/>
                  <a:gd name="T60" fmla="*/ 84 w 84"/>
                  <a:gd name="T61" fmla="*/ 38 h 101"/>
                  <a:gd name="T62" fmla="*/ 83 w 84"/>
                  <a:gd name="T63" fmla="*/ 43 h 101"/>
                  <a:gd name="T64" fmla="*/ 82 w 84"/>
                  <a:gd name="T65" fmla="*/ 49 h 101"/>
                  <a:gd name="T66" fmla="*/ 80 w 84"/>
                  <a:gd name="T67" fmla="*/ 54 h 101"/>
                  <a:gd name="T68" fmla="*/ 79 w 84"/>
                  <a:gd name="T69" fmla="*/ 58 h 101"/>
                  <a:gd name="T70" fmla="*/ 76 w 84"/>
                  <a:gd name="T71" fmla="*/ 63 h 101"/>
                  <a:gd name="T72" fmla="*/ 73 w 84"/>
                  <a:gd name="T73" fmla="*/ 68 h 101"/>
                  <a:gd name="T74" fmla="*/ 71 w 84"/>
                  <a:gd name="T75" fmla="*/ 72 h 101"/>
                  <a:gd name="T76" fmla="*/ 68 w 84"/>
                  <a:gd name="T77" fmla="*/ 77 h 101"/>
                  <a:gd name="T78" fmla="*/ 64 w 84"/>
                  <a:gd name="T79" fmla="*/ 81 h 101"/>
                  <a:gd name="T80" fmla="*/ 61 w 84"/>
                  <a:gd name="T81" fmla="*/ 85 h 101"/>
                  <a:gd name="T82" fmla="*/ 57 w 84"/>
                  <a:gd name="T83" fmla="*/ 89 h 101"/>
                  <a:gd name="T84" fmla="*/ 53 w 84"/>
                  <a:gd name="T85" fmla="*/ 92 h 101"/>
                  <a:gd name="T86" fmla="*/ 44 w 84"/>
                  <a:gd name="T87" fmla="*/ 97 h 101"/>
                  <a:gd name="T88" fmla="*/ 40 w 84"/>
                  <a:gd name="T89" fmla="*/ 99 h 101"/>
                  <a:gd name="T90" fmla="*/ 36 w 84"/>
                  <a:gd name="T91" fmla="*/ 100 h 101"/>
                  <a:gd name="T92" fmla="*/ 32 w 84"/>
                  <a:gd name="T93" fmla="*/ 101 h 101"/>
                  <a:gd name="T94" fmla="*/ 29 w 84"/>
                  <a:gd name="T95" fmla="*/ 101 h 101"/>
                  <a:gd name="T96" fmla="*/ 25 w 84"/>
                  <a:gd name="T97" fmla="*/ 101 h 101"/>
                  <a:gd name="T98" fmla="*/ 20 w 84"/>
                  <a:gd name="T99" fmla="*/ 101 h 101"/>
                  <a:gd name="T100" fmla="*/ 17 w 84"/>
                  <a:gd name="T101" fmla="*/ 100 h 101"/>
                  <a:gd name="T102" fmla="*/ 14 w 84"/>
                  <a:gd name="T103" fmla="*/ 99 h 101"/>
                  <a:gd name="T104" fmla="*/ 11 w 84"/>
                  <a:gd name="T105" fmla="*/ 97 h 101"/>
                  <a:gd name="T106" fmla="*/ 9 w 84"/>
                  <a:gd name="T107" fmla="*/ 94 h 101"/>
                  <a:gd name="T108" fmla="*/ 6 w 84"/>
                  <a:gd name="T109" fmla="*/ 92 h 101"/>
                  <a:gd name="T110" fmla="*/ 4 w 84"/>
                  <a:gd name="T111" fmla="*/ 89 h 101"/>
                  <a:gd name="T112" fmla="*/ 3 w 84"/>
                  <a:gd name="T113" fmla="*/ 85 h 101"/>
                  <a:gd name="T114" fmla="*/ 2 w 84"/>
                  <a:gd name="T115" fmla="*/ 8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4" h="101">
                    <a:moveTo>
                      <a:pt x="2" y="81"/>
                    </a:moveTo>
                    <a:lnTo>
                      <a:pt x="1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22" y="17"/>
                    </a:lnTo>
                    <a:lnTo>
                      <a:pt x="26" y="13"/>
                    </a:lnTo>
                    <a:lnTo>
                      <a:pt x="30" y="10"/>
                    </a:lnTo>
                    <a:lnTo>
                      <a:pt x="38" y="5"/>
                    </a:lnTo>
                    <a:lnTo>
                      <a:pt x="42" y="3"/>
                    </a:lnTo>
                    <a:lnTo>
                      <a:pt x="46" y="2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1" y="4"/>
                    </a:lnTo>
                    <a:lnTo>
                      <a:pt x="74" y="7"/>
                    </a:lnTo>
                    <a:lnTo>
                      <a:pt x="76" y="9"/>
                    </a:lnTo>
                    <a:lnTo>
                      <a:pt x="79" y="12"/>
                    </a:lnTo>
                    <a:lnTo>
                      <a:pt x="81" y="16"/>
                    </a:lnTo>
                    <a:lnTo>
                      <a:pt x="82" y="20"/>
                    </a:lnTo>
                    <a:lnTo>
                      <a:pt x="83" y="25"/>
                    </a:lnTo>
                    <a:lnTo>
                      <a:pt x="84" y="29"/>
                    </a:lnTo>
                    <a:lnTo>
                      <a:pt x="84" y="34"/>
                    </a:lnTo>
                    <a:lnTo>
                      <a:pt x="84" y="38"/>
                    </a:lnTo>
                    <a:lnTo>
                      <a:pt x="83" y="43"/>
                    </a:lnTo>
                    <a:lnTo>
                      <a:pt x="82" y="49"/>
                    </a:lnTo>
                    <a:lnTo>
                      <a:pt x="80" y="54"/>
                    </a:lnTo>
                    <a:lnTo>
                      <a:pt x="79" y="58"/>
                    </a:lnTo>
                    <a:lnTo>
                      <a:pt x="76" y="63"/>
                    </a:lnTo>
                    <a:lnTo>
                      <a:pt x="73" y="68"/>
                    </a:lnTo>
                    <a:lnTo>
                      <a:pt x="71" y="72"/>
                    </a:lnTo>
                    <a:lnTo>
                      <a:pt x="68" y="77"/>
                    </a:lnTo>
                    <a:lnTo>
                      <a:pt x="64" y="81"/>
                    </a:lnTo>
                    <a:lnTo>
                      <a:pt x="61" y="85"/>
                    </a:lnTo>
                    <a:lnTo>
                      <a:pt x="57" y="89"/>
                    </a:lnTo>
                    <a:lnTo>
                      <a:pt x="53" y="92"/>
                    </a:lnTo>
                    <a:lnTo>
                      <a:pt x="44" y="97"/>
                    </a:lnTo>
                    <a:lnTo>
                      <a:pt x="40" y="99"/>
                    </a:lnTo>
                    <a:lnTo>
                      <a:pt x="36" y="100"/>
                    </a:lnTo>
                    <a:lnTo>
                      <a:pt x="32" y="101"/>
                    </a:lnTo>
                    <a:lnTo>
                      <a:pt x="29" y="101"/>
                    </a:lnTo>
                    <a:lnTo>
                      <a:pt x="25" y="101"/>
                    </a:lnTo>
                    <a:lnTo>
                      <a:pt x="20" y="101"/>
                    </a:lnTo>
                    <a:lnTo>
                      <a:pt x="17" y="100"/>
                    </a:lnTo>
                    <a:lnTo>
                      <a:pt x="14" y="99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6" y="92"/>
                    </a:lnTo>
                    <a:lnTo>
                      <a:pt x="4" y="89"/>
                    </a:lnTo>
                    <a:lnTo>
                      <a:pt x="3" y="85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7" name="Freeform 47"/>
              <p:cNvSpPr>
                <a:spLocks/>
              </p:cNvSpPr>
              <p:nvPr userDrawn="1"/>
            </p:nvSpPr>
            <p:spPr bwMode="auto">
              <a:xfrm>
                <a:off x="3405" y="673"/>
                <a:ext cx="87" cy="103"/>
              </a:xfrm>
              <a:custGeom>
                <a:avLst/>
                <a:gdLst>
                  <a:gd name="T0" fmla="*/ 2 w 87"/>
                  <a:gd name="T1" fmla="*/ 83 h 103"/>
                  <a:gd name="T2" fmla="*/ 1 w 87"/>
                  <a:gd name="T3" fmla="*/ 78 h 103"/>
                  <a:gd name="T4" fmla="*/ 0 w 87"/>
                  <a:gd name="T5" fmla="*/ 74 h 103"/>
                  <a:gd name="T6" fmla="*/ 0 w 87"/>
                  <a:gd name="T7" fmla="*/ 70 h 103"/>
                  <a:gd name="T8" fmla="*/ 1 w 87"/>
                  <a:gd name="T9" fmla="*/ 64 h 103"/>
                  <a:gd name="T10" fmla="*/ 1 w 87"/>
                  <a:gd name="T11" fmla="*/ 59 h 103"/>
                  <a:gd name="T12" fmla="*/ 2 w 87"/>
                  <a:gd name="T13" fmla="*/ 55 h 103"/>
                  <a:gd name="T14" fmla="*/ 5 w 87"/>
                  <a:gd name="T15" fmla="*/ 45 h 103"/>
                  <a:gd name="T16" fmla="*/ 7 w 87"/>
                  <a:gd name="T17" fmla="*/ 39 h 103"/>
                  <a:gd name="T18" fmla="*/ 11 w 87"/>
                  <a:gd name="T19" fmla="*/ 35 h 103"/>
                  <a:gd name="T20" fmla="*/ 14 w 87"/>
                  <a:gd name="T21" fmla="*/ 30 h 103"/>
                  <a:gd name="T22" fmla="*/ 17 w 87"/>
                  <a:gd name="T23" fmla="*/ 26 h 103"/>
                  <a:gd name="T24" fmla="*/ 20 w 87"/>
                  <a:gd name="T25" fmla="*/ 22 h 103"/>
                  <a:gd name="T26" fmla="*/ 23 w 87"/>
                  <a:gd name="T27" fmla="*/ 18 h 103"/>
                  <a:gd name="T28" fmla="*/ 31 w 87"/>
                  <a:gd name="T29" fmla="*/ 10 h 103"/>
                  <a:gd name="T30" fmla="*/ 35 w 87"/>
                  <a:gd name="T31" fmla="*/ 7 h 103"/>
                  <a:gd name="T32" fmla="*/ 40 w 87"/>
                  <a:gd name="T33" fmla="*/ 5 h 103"/>
                  <a:gd name="T34" fmla="*/ 44 w 87"/>
                  <a:gd name="T35" fmla="*/ 3 h 103"/>
                  <a:gd name="T36" fmla="*/ 48 w 87"/>
                  <a:gd name="T37" fmla="*/ 2 h 103"/>
                  <a:gd name="T38" fmla="*/ 56 w 87"/>
                  <a:gd name="T39" fmla="*/ 0 h 103"/>
                  <a:gd name="T40" fmla="*/ 60 w 87"/>
                  <a:gd name="T41" fmla="*/ 0 h 103"/>
                  <a:gd name="T42" fmla="*/ 65 w 87"/>
                  <a:gd name="T43" fmla="*/ 0 h 103"/>
                  <a:gd name="T44" fmla="*/ 68 w 87"/>
                  <a:gd name="T45" fmla="*/ 1 h 103"/>
                  <a:gd name="T46" fmla="*/ 72 w 87"/>
                  <a:gd name="T47" fmla="*/ 2 h 103"/>
                  <a:gd name="T48" fmla="*/ 75 w 87"/>
                  <a:gd name="T49" fmla="*/ 4 h 103"/>
                  <a:gd name="T50" fmla="*/ 76 w 87"/>
                  <a:gd name="T51" fmla="*/ 5 h 103"/>
                  <a:gd name="T52" fmla="*/ 77 w 87"/>
                  <a:gd name="T53" fmla="*/ 6 h 103"/>
                  <a:gd name="T54" fmla="*/ 80 w 87"/>
                  <a:gd name="T55" fmla="*/ 9 h 103"/>
                  <a:gd name="T56" fmla="*/ 82 w 87"/>
                  <a:gd name="T57" fmla="*/ 12 h 103"/>
                  <a:gd name="T58" fmla="*/ 84 w 87"/>
                  <a:gd name="T59" fmla="*/ 16 h 103"/>
                  <a:gd name="T60" fmla="*/ 85 w 87"/>
                  <a:gd name="T61" fmla="*/ 20 h 103"/>
                  <a:gd name="T62" fmla="*/ 86 w 87"/>
                  <a:gd name="T63" fmla="*/ 24 h 103"/>
                  <a:gd name="T64" fmla="*/ 87 w 87"/>
                  <a:gd name="T65" fmla="*/ 29 h 103"/>
                  <a:gd name="T66" fmla="*/ 87 w 87"/>
                  <a:gd name="T67" fmla="*/ 38 h 103"/>
                  <a:gd name="T68" fmla="*/ 86 w 87"/>
                  <a:gd name="T69" fmla="*/ 44 h 103"/>
                  <a:gd name="T70" fmla="*/ 85 w 87"/>
                  <a:gd name="T71" fmla="*/ 48 h 103"/>
                  <a:gd name="T72" fmla="*/ 84 w 87"/>
                  <a:gd name="T73" fmla="*/ 53 h 103"/>
                  <a:gd name="T74" fmla="*/ 82 w 87"/>
                  <a:gd name="T75" fmla="*/ 58 h 103"/>
                  <a:gd name="T76" fmla="*/ 78 w 87"/>
                  <a:gd name="T77" fmla="*/ 67 h 103"/>
                  <a:gd name="T78" fmla="*/ 72 w 87"/>
                  <a:gd name="T79" fmla="*/ 77 h 103"/>
                  <a:gd name="T80" fmla="*/ 65 w 87"/>
                  <a:gd name="T81" fmla="*/ 85 h 103"/>
                  <a:gd name="T82" fmla="*/ 56 w 87"/>
                  <a:gd name="T83" fmla="*/ 92 h 103"/>
                  <a:gd name="T84" fmla="*/ 52 w 87"/>
                  <a:gd name="T85" fmla="*/ 95 h 103"/>
                  <a:gd name="T86" fmla="*/ 48 w 87"/>
                  <a:gd name="T87" fmla="*/ 99 h 103"/>
                  <a:gd name="T88" fmla="*/ 43 w 87"/>
                  <a:gd name="T89" fmla="*/ 101 h 103"/>
                  <a:gd name="T90" fmla="*/ 39 w 87"/>
                  <a:gd name="T91" fmla="*/ 102 h 103"/>
                  <a:gd name="T92" fmla="*/ 30 w 87"/>
                  <a:gd name="T93" fmla="*/ 103 h 103"/>
                  <a:gd name="T94" fmla="*/ 27 w 87"/>
                  <a:gd name="T95" fmla="*/ 103 h 103"/>
                  <a:gd name="T96" fmla="*/ 23 w 87"/>
                  <a:gd name="T97" fmla="*/ 103 h 103"/>
                  <a:gd name="T98" fmla="*/ 16 w 87"/>
                  <a:gd name="T99" fmla="*/ 101 h 103"/>
                  <a:gd name="T100" fmla="*/ 13 w 87"/>
                  <a:gd name="T101" fmla="*/ 99 h 103"/>
                  <a:gd name="T102" fmla="*/ 11 w 87"/>
                  <a:gd name="T103" fmla="*/ 97 h 103"/>
                  <a:gd name="T104" fmla="*/ 7 w 87"/>
                  <a:gd name="T105" fmla="*/ 93 h 103"/>
                  <a:gd name="T106" fmla="*/ 5 w 87"/>
                  <a:gd name="T107" fmla="*/ 90 h 103"/>
                  <a:gd name="T108" fmla="*/ 2 w 87"/>
                  <a:gd name="T109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103">
                    <a:moveTo>
                      <a:pt x="2" y="83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1" y="64"/>
                    </a:lnTo>
                    <a:lnTo>
                      <a:pt x="1" y="59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7" y="39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7" y="26"/>
                    </a:lnTo>
                    <a:lnTo>
                      <a:pt x="20" y="22"/>
                    </a:lnTo>
                    <a:lnTo>
                      <a:pt x="23" y="18"/>
                    </a:lnTo>
                    <a:lnTo>
                      <a:pt x="31" y="10"/>
                    </a:lnTo>
                    <a:lnTo>
                      <a:pt x="35" y="7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2" y="2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7" y="6"/>
                    </a:lnTo>
                    <a:lnTo>
                      <a:pt x="80" y="9"/>
                    </a:lnTo>
                    <a:lnTo>
                      <a:pt x="82" y="12"/>
                    </a:lnTo>
                    <a:lnTo>
                      <a:pt x="84" y="16"/>
                    </a:lnTo>
                    <a:lnTo>
                      <a:pt x="85" y="20"/>
                    </a:lnTo>
                    <a:lnTo>
                      <a:pt x="86" y="24"/>
                    </a:lnTo>
                    <a:lnTo>
                      <a:pt x="87" y="29"/>
                    </a:lnTo>
                    <a:lnTo>
                      <a:pt x="87" y="38"/>
                    </a:lnTo>
                    <a:lnTo>
                      <a:pt x="86" y="44"/>
                    </a:lnTo>
                    <a:lnTo>
                      <a:pt x="85" y="48"/>
                    </a:lnTo>
                    <a:lnTo>
                      <a:pt x="84" y="53"/>
                    </a:lnTo>
                    <a:lnTo>
                      <a:pt x="82" y="58"/>
                    </a:lnTo>
                    <a:lnTo>
                      <a:pt x="78" y="67"/>
                    </a:lnTo>
                    <a:lnTo>
                      <a:pt x="72" y="77"/>
                    </a:lnTo>
                    <a:lnTo>
                      <a:pt x="65" y="85"/>
                    </a:lnTo>
                    <a:lnTo>
                      <a:pt x="56" y="92"/>
                    </a:lnTo>
                    <a:lnTo>
                      <a:pt x="52" y="95"/>
                    </a:lnTo>
                    <a:lnTo>
                      <a:pt x="48" y="99"/>
                    </a:lnTo>
                    <a:lnTo>
                      <a:pt x="43" y="101"/>
                    </a:lnTo>
                    <a:lnTo>
                      <a:pt x="39" y="102"/>
                    </a:lnTo>
                    <a:lnTo>
                      <a:pt x="30" y="103"/>
                    </a:lnTo>
                    <a:lnTo>
                      <a:pt x="27" y="103"/>
                    </a:lnTo>
                    <a:lnTo>
                      <a:pt x="23" y="103"/>
                    </a:lnTo>
                    <a:lnTo>
                      <a:pt x="16" y="101"/>
                    </a:lnTo>
                    <a:lnTo>
                      <a:pt x="13" y="99"/>
                    </a:lnTo>
                    <a:lnTo>
                      <a:pt x="11" y="97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8" name="Freeform 48"/>
              <p:cNvSpPr>
                <a:spLocks/>
              </p:cNvSpPr>
              <p:nvPr userDrawn="1"/>
            </p:nvSpPr>
            <p:spPr bwMode="auto">
              <a:xfrm>
                <a:off x="3506" y="595"/>
                <a:ext cx="90" cy="105"/>
              </a:xfrm>
              <a:custGeom>
                <a:avLst/>
                <a:gdLst>
                  <a:gd name="T0" fmla="*/ 2 w 90"/>
                  <a:gd name="T1" fmla="*/ 85 h 105"/>
                  <a:gd name="T2" fmla="*/ 1 w 90"/>
                  <a:gd name="T3" fmla="*/ 80 h 105"/>
                  <a:gd name="T4" fmla="*/ 0 w 90"/>
                  <a:gd name="T5" fmla="*/ 76 h 105"/>
                  <a:gd name="T6" fmla="*/ 0 w 90"/>
                  <a:gd name="T7" fmla="*/ 67 h 105"/>
                  <a:gd name="T8" fmla="*/ 1 w 90"/>
                  <a:gd name="T9" fmla="*/ 61 h 105"/>
                  <a:gd name="T10" fmla="*/ 2 w 90"/>
                  <a:gd name="T11" fmla="*/ 56 h 105"/>
                  <a:gd name="T12" fmla="*/ 3 w 90"/>
                  <a:gd name="T13" fmla="*/ 52 h 105"/>
                  <a:gd name="T14" fmla="*/ 5 w 90"/>
                  <a:gd name="T15" fmla="*/ 47 h 105"/>
                  <a:gd name="T16" fmla="*/ 9 w 90"/>
                  <a:gd name="T17" fmla="*/ 36 h 105"/>
                  <a:gd name="T18" fmla="*/ 15 w 90"/>
                  <a:gd name="T19" fmla="*/ 27 h 105"/>
                  <a:gd name="T20" fmla="*/ 23 w 90"/>
                  <a:gd name="T21" fmla="*/ 19 h 105"/>
                  <a:gd name="T22" fmla="*/ 27 w 90"/>
                  <a:gd name="T23" fmla="*/ 16 h 105"/>
                  <a:gd name="T24" fmla="*/ 31 w 90"/>
                  <a:gd name="T25" fmla="*/ 11 h 105"/>
                  <a:gd name="T26" fmla="*/ 35 w 90"/>
                  <a:gd name="T27" fmla="*/ 8 h 105"/>
                  <a:gd name="T28" fmla="*/ 40 w 90"/>
                  <a:gd name="T29" fmla="*/ 6 h 105"/>
                  <a:gd name="T30" fmla="*/ 49 w 90"/>
                  <a:gd name="T31" fmla="*/ 2 h 105"/>
                  <a:gd name="T32" fmla="*/ 53 w 90"/>
                  <a:gd name="T33" fmla="*/ 1 h 105"/>
                  <a:gd name="T34" fmla="*/ 57 w 90"/>
                  <a:gd name="T35" fmla="*/ 0 h 105"/>
                  <a:gd name="T36" fmla="*/ 65 w 90"/>
                  <a:gd name="T37" fmla="*/ 0 h 105"/>
                  <a:gd name="T38" fmla="*/ 69 w 90"/>
                  <a:gd name="T39" fmla="*/ 1 h 105"/>
                  <a:gd name="T40" fmla="*/ 73 w 90"/>
                  <a:gd name="T41" fmla="*/ 2 h 105"/>
                  <a:gd name="T42" fmla="*/ 76 w 90"/>
                  <a:gd name="T43" fmla="*/ 4 h 105"/>
                  <a:gd name="T44" fmla="*/ 79 w 90"/>
                  <a:gd name="T45" fmla="*/ 6 h 105"/>
                  <a:gd name="T46" fmla="*/ 82 w 90"/>
                  <a:gd name="T47" fmla="*/ 9 h 105"/>
                  <a:gd name="T48" fmla="*/ 84 w 90"/>
                  <a:gd name="T49" fmla="*/ 13 h 105"/>
                  <a:gd name="T50" fmla="*/ 86 w 90"/>
                  <a:gd name="T51" fmla="*/ 16 h 105"/>
                  <a:gd name="T52" fmla="*/ 88 w 90"/>
                  <a:gd name="T53" fmla="*/ 20 h 105"/>
                  <a:gd name="T54" fmla="*/ 89 w 90"/>
                  <a:gd name="T55" fmla="*/ 24 h 105"/>
                  <a:gd name="T56" fmla="*/ 90 w 90"/>
                  <a:gd name="T57" fmla="*/ 28 h 105"/>
                  <a:gd name="T58" fmla="*/ 90 w 90"/>
                  <a:gd name="T59" fmla="*/ 38 h 105"/>
                  <a:gd name="T60" fmla="*/ 88 w 90"/>
                  <a:gd name="T61" fmla="*/ 48 h 105"/>
                  <a:gd name="T62" fmla="*/ 87 w 90"/>
                  <a:gd name="T63" fmla="*/ 53 h 105"/>
                  <a:gd name="T64" fmla="*/ 85 w 90"/>
                  <a:gd name="T65" fmla="*/ 58 h 105"/>
                  <a:gd name="T66" fmla="*/ 83 w 90"/>
                  <a:gd name="T67" fmla="*/ 63 h 105"/>
                  <a:gd name="T68" fmla="*/ 80 w 90"/>
                  <a:gd name="T69" fmla="*/ 69 h 105"/>
                  <a:gd name="T70" fmla="*/ 78 w 90"/>
                  <a:gd name="T71" fmla="*/ 73 h 105"/>
                  <a:gd name="T72" fmla="*/ 74 w 90"/>
                  <a:gd name="T73" fmla="*/ 78 h 105"/>
                  <a:gd name="T74" fmla="*/ 70 w 90"/>
                  <a:gd name="T75" fmla="*/ 82 h 105"/>
                  <a:gd name="T76" fmla="*/ 66 w 90"/>
                  <a:gd name="T77" fmla="*/ 86 h 105"/>
                  <a:gd name="T78" fmla="*/ 62 w 90"/>
                  <a:gd name="T79" fmla="*/ 90 h 105"/>
                  <a:gd name="T80" fmla="*/ 58 w 90"/>
                  <a:gd name="T81" fmla="*/ 94 h 105"/>
                  <a:gd name="T82" fmla="*/ 54 w 90"/>
                  <a:gd name="T83" fmla="*/ 97 h 105"/>
                  <a:gd name="T84" fmla="*/ 49 w 90"/>
                  <a:gd name="T85" fmla="*/ 100 h 105"/>
                  <a:gd name="T86" fmla="*/ 45 w 90"/>
                  <a:gd name="T87" fmla="*/ 102 h 105"/>
                  <a:gd name="T88" fmla="*/ 40 w 90"/>
                  <a:gd name="T89" fmla="*/ 103 h 105"/>
                  <a:gd name="T90" fmla="*/ 36 w 90"/>
                  <a:gd name="T91" fmla="*/ 104 h 105"/>
                  <a:gd name="T92" fmla="*/ 32 w 90"/>
                  <a:gd name="T93" fmla="*/ 105 h 105"/>
                  <a:gd name="T94" fmla="*/ 28 w 90"/>
                  <a:gd name="T95" fmla="*/ 105 h 105"/>
                  <a:gd name="T96" fmla="*/ 24 w 90"/>
                  <a:gd name="T97" fmla="*/ 105 h 105"/>
                  <a:gd name="T98" fmla="*/ 20 w 90"/>
                  <a:gd name="T99" fmla="*/ 104 h 105"/>
                  <a:gd name="T100" fmla="*/ 17 w 90"/>
                  <a:gd name="T101" fmla="*/ 103 h 105"/>
                  <a:gd name="T102" fmla="*/ 13 w 90"/>
                  <a:gd name="T103" fmla="*/ 101 h 105"/>
                  <a:gd name="T104" fmla="*/ 10 w 90"/>
                  <a:gd name="T105" fmla="*/ 99 h 105"/>
                  <a:gd name="T106" fmla="*/ 7 w 90"/>
                  <a:gd name="T107" fmla="*/ 96 h 105"/>
                  <a:gd name="T108" fmla="*/ 5 w 90"/>
                  <a:gd name="T109" fmla="*/ 92 h 105"/>
                  <a:gd name="T110" fmla="*/ 3 w 90"/>
                  <a:gd name="T111" fmla="*/ 89 h 105"/>
                  <a:gd name="T112" fmla="*/ 2 w 90"/>
                  <a:gd name="T11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105">
                    <a:moveTo>
                      <a:pt x="2" y="85"/>
                    </a:moveTo>
                    <a:lnTo>
                      <a:pt x="1" y="8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2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36"/>
                    </a:lnTo>
                    <a:lnTo>
                      <a:pt x="15" y="27"/>
                    </a:lnTo>
                    <a:lnTo>
                      <a:pt x="23" y="19"/>
                    </a:lnTo>
                    <a:lnTo>
                      <a:pt x="27" y="16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40" y="6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5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4" y="13"/>
                    </a:lnTo>
                    <a:lnTo>
                      <a:pt x="86" y="16"/>
                    </a:lnTo>
                    <a:lnTo>
                      <a:pt x="88" y="20"/>
                    </a:lnTo>
                    <a:lnTo>
                      <a:pt x="89" y="24"/>
                    </a:lnTo>
                    <a:lnTo>
                      <a:pt x="90" y="28"/>
                    </a:lnTo>
                    <a:lnTo>
                      <a:pt x="90" y="38"/>
                    </a:lnTo>
                    <a:lnTo>
                      <a:pt x="88" y="48"/>
                    </a:lnTo>
                    <a:lnTo>
                      <a:pt x="87" y="53"/>
                    </a:lnTo>
                    <a:lnTo>
                      <a:pt x="85" y="58"/>
                    </a:lnTo>
                    <a:lnTo>
                      <a:pt x="83" y="63"/>
                    </a:lnTo>
                    <a:lnTo>
                      <a:pt x="80" y="69"/>
                    </a:lnTo>
                    <a:lnTo>
                      <a:pt x="78" y="73"/>
                    </a:lnTo>
                    <a:lnTo>
                      <a:pt x="74" y="78"/>
                    </a:lnTo>
                    <a:lnTo>
                      <a:pt x="70" y="82"/>
                    </a:lnTo>
                    <a:lnTo>
                      <a:pt x="66" y="86"/>
                    </a:lnTo>
                    <a:lnTo>
                      <a:pt x="62" y="90"/>
                    </a:lnTo>
                    <a:lnTo>
                      <a:pt x="58" y="94"/>
                    </a:lnTo>
                    <a:lnTo>
                      <a:pt x="54" y="97"/>
                    </a:lnTo>
                    <a:lnTo>
                      <a:pt x="49" y="100"/>
                    </a:lnTo>
                    <a:lnTo>
                      <a:pt x="45" y="102"/>
                    </a:lnTo>
                    <a:lnTo>
                      <a:pt x="40" y="103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8" y="105"/>
                    </a:lnTo>
                    <a:lnTo>
                      <a:pt x="24" y="105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3" y="101"/>
                    </a:lnTo>
                    <a:lnTo>
                      <a:pt x="10" y="99"/>
                    </a:lnTo>
                    <a:lnTo>
                      <a:pt x="7" y="96"/>
                    </a:lnTo>
                    <a:lnTo>
                      <a:pt x="5" y="92"/>
                    </a:lnTo>
                    <a:lnTo>
                      <a:pt x="3" y="89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69" name="Freeform 49"/>
              <p:cNvSpPr>
                <a:spLocks/>
              </p:cNvSpPr>
              <p:nvPr userDrawn="1"/>
            </p:nvSpPr>
            <p:spPr bwMode="auto">
              <a:xfrm>
                <a:off x="3610" y="515"/>
                <a:ext cx="93" cy="106"/>
              </a:xfrm>
              <a:custGeom>
                <a:avLst/>
                <a:gdLst>
                  <a:gd name="T0" fmla="*/ 2 w 93"/>
                  <a:gd name="T1" fmla="*/ 86 h 106"/>
                  <a:gd name="T2" fmla="*/ 0 w 93"/>
                  <a:gd name="T3" fmla="*/ 82 h 106"/>
                  <a:gd name="T4" fmla="*/ 0 w 93"/>
                  <a:gd name="T5" fmla="*/ 77 h 106"/>
                  <a:gd name="T6" fmla="*/ 0 w 93"/>
                  <a:gd name="T7" fmla="*/ 68 h 106"/>
                  <a:gd name="T8" fmla="*/ 0 w 93"/>
                  <a:gd name="T9" fmla="*/ 62 h 106"/>
                  <a:gd name="T10" fmla="*/ 1 w 93"/>
                  <a:gd name="T11" fmla="*/ 58 h 106"/>
                  <a:gd name="T12" fmla="*/ 3 w 93"/>
                  <a:gd name="T13" fmla="*/ 53 h 106"/>
                  <a:gd name="T14" fmla="*/ 4 w 93"/>
                  <a:gd name="T15" fmla="*/ 48 h 106"/>
                  <a:gd name="T16" fmla="*/ 6 w 93"/>
                  <a:gd name="T17" fmla="*/ 43 h 106"/>
                  <a:gd name="T18" fmla="*/ 9 w 93"/>
                  <a:gd name="T19" fmla="*/ 37 h 106"/>
                  <a:gd name="T20" fmla="*/ 12 w 93"/>
                  <a:gd name="T21" fmla="*/ 33 h 106"/>
                  <a:gd name="T22" fmla="*/ 15 w 93"/>
                  <a:gd name="T23" fmla="*/ 28 h 106"/>
                  <a:gd name="T24" fmla="*/ 18 w 93"/>
                  <a:gd name="T25" fmla="*/ 24 h 106"/>
                  <a:gd name="T26" fmla="*/ 23 w 93"/>
                  <a:gd name="T27" fmla="*/ 20 h 106"/>
                  <a:gd name="T28" fmla="*/ 27 w 93"/>
                  <a:gd name="T29" fmla="*/ 16 h 106"/>
                  <a:gd name="T30" fmla="*/ 31 w 93"/>
                  <a:gd name="T31" fmla="*/ 13 h 106"/>
                  <a:gd name="T32" fmla="*/ 36 w 93"/>
                  <a:gd name="T33" fmla="*/ 8 h 106"/>
                  <a:gd name="T34" fmla="*/ 40 w 93"/>
                  <a:gd name="T35" fmla="*/ 6 h 106"/>
                  <a:gd name="T36" fmla="*/ 45 w 93"/>
                  <a:gd name="T37" fmla="*/ 4 h 106"/>
                  <a:gd name="T38" fmla="*/ 50 w 93"/>
                  <a:gd name="T39" fmla="*/ 2 h 106"/>
                  <a:gd name="T40" fmla="*/ 54 w 93"/>
                  <a:gd name="T41" fmla="*/ 1 h 106"/>
                  <a:gd name="T42" fmla="*/ 59 w 93"/>
                  <a:gd name="T43" fmla="*/ 0 h 106"/>
                  <a:gd name="T44" fmla="*/ 67 w 93"/>
                  <a:gd name="T45" fmla="*/ 0 h 106"/>
                  <a:gd name="T46" fmla="*/ 71 w 93"/>
                  <a:gd name="T47" fmla="*/ 1 h 106"/>
                  <a:gd name="T48" fmla="*/ 74 w 93"/>
                  <a:gd name="T49" fmla="*/ 2 h 106"/>
                  <a:gd name="T50" fmla="*/ 79 w 93"/>
                  <a:gd name="T51" fmla="*/ 3 h 106"/>
                  <a:gd name="T52" fmla="*/ 82 w 93"/>
                  <a:gd name="T53" fmla="*/ 5 h 106"/>
                  <a:gd name="T54" fmla="*/ 84 w 93"/>
                  <a:gd name="T55" fmla="*/ 8 h 106"/>
                  <a:gd name="T56" fmla="*/ 87 w 93"/>
                  <a:gd name="T57" fmla="*/ 12 h 106"/>
                  <a:gd name="T58" fmla="*/ 89 w 93"/>
                  <a:gd name="T59" fmla="*/ 15 h 106"/>
                  <a:gd name="T60" fmla="*/ 91 w 93"/>
                  <a:gd name="T61" fmla="*/ 19 h 106"/>
                  <a:gd name="T62" fmla="*/ 92 w 93"/>
                  <a:gd name="T63" fmla="*/ 23 h 106"/>
                  <a:gd name="T64" fmla="*/ 93 w 93"/>
                  <a:gd name="T65" fmla="*/ 28 h 106"/>
                  <a:gd name="T66" fmla="*/ 93 w 93"/>
                  <a:gd name="T67" fmla="*/ 32 h 106"/>
                  <a:gd name="T68" fmla="*/ 93 w 93"/>
                  <a:gd name="T69" fmla="*/ 37 h 106"/>
                  <a:gd name="T70" fmla="*/ 91 w 93"/>
                  <a:gd name="T71" fmla="*/ 48 h 106"/>
                  <a:gd name="T72" fmla="*/ 90 w 93"/>
                  <a:gd name="T73" fmla="*/ 53 h 106"/>
                  <a:gd name="T74" fmla="*/ 88 w 93"/>
                  <a:gd name="T75" fmla="*/ 58 h 106"/>
                  <a:gd name="T76" fmla="*/ 86 w 93"/>
                  <a:gd name="T77" fmla="*/ 63 h 106"/>
                  <a:gd name="T78" fmla="*/ 84 w 93"/>
                  <a:gd name="T79" fmla="*/ 69 h 106"/>
                  <a:gd name="T80" fmla="*/ 81 w 93"/>
                  <a:gd name="T81" fmla="*/ 73 h 106"/>
                  <a:gd name="T82" fmla="*/ 78 w 93"/>
                  <a:gd name="T83" fmla="*/ 78 h 106"/>
                  <a:gd name="T84" fmla="*/ 69 w 93"/>
                  <a:gd name="T85" fmla="*/ 86 h 106"/>
                  <a:gd name="T86" fmla="*/ 65 w 93"/>
                  <a:gd name="T87" fmla="*/ 90 h 106"/>
                  <a:gd name="T88" fmla="*/ 61 w 93"/>
                  <a:gd name="T89" fmla="*/ 95 h 106"/>
                  <a:gd name="T90" fmla="*/ 56 w 93"/>
                  <a:gd name="T91" fmla="*/ 98 h 106"/>
                  <a:gd name="T92" fmla="*/ 52 w 93"/>
                  <a:gd name="T93" fmla="*/ 100 h 106"/>
                  <a:gd name="T94" fmla="*/ 42 w 93"/>
                  <a:gd name="T95" fmla="*/ 104 h 106"/>
                  <a:gd name="T96" fmla="*/ 37 w 93"/>
                  <a:gd name="T97" fmla="*/ 105 h 106"/>
                  <a:gd name="T98" fmla="*/ 33 w 93"/>
                  <a:gd name="T99" fmla="*/ 106 h 106"/>
                  <a:gd name="T100" fmla="*/ 25 w 93"/>
                  <a:gd name="T101" fmla="*/ 106 h 106"/>
                  <a:gd name="T102" fmla="*/ 20 w 93"/>
                  <a:gd name="T103" fmla="*/ 105 h 106"/>
                  <a:gd name="T104" fmla="*/ 17 w 93"/>
                  <a:gd name="T105" fmla="*/ 104 h 106"/>
                  <a:gd name="T106" fmla="*/ 13 w 93"/>
                  <a:gd name="T107" fmla="*/ 102 h 106"/>
                  <a:gd name="T108" fmla="*/ 10 w 93"/>
                  <a:gd name="T109" fmla="*/ 100 h 106"/>
                  <a:gd name="T110" fmla="*/ 8 w 93"/>
                  <a:gd name="T111" fmla="*/ 97 h 106"/>
                  <a:gd name="T112" fmla="*/ 5 w 93"/>
                  <a:gd name="T113" fmla="*/ 94 h 106"/>
                  <a:gd name="T114" fmla="*/ 3 w 93"/>
                  <a:gd name="T115" fmla="*/ 90 h 106"/>
                  <a:gd name="T116" fmla="*/ 2 w 93"/>
                  <a:gd name="T117" fmla="*/ 8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106">
                    <a:moveTo>
                      <a:pt x="2" y="86"/>
                    </a:moveTo>
                    <a:lnTo>
                      <a:pt x="0" y="82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3" y="53"/>
                    </a:lnTo>
                    <a:lnTo>
                      <a:pt x="4" y="48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3"/>
                    </a:lnTo>
                    <a:lnTo>
                      <a:pt x="15" y="28"/>
                    </a:lnTo>
                    <a:lnTo>
                      <a:pt x="18" y="24"/>
                    </a:lnTo>
                    <a:lnTo>
                      <a:pt x="23" y="20"/>
                    </a:lnTo>
                    <a:lnTo>
                      <a:pt x="27" y="16"/>
                    </a:lnTo>
                    <a:lnTo>
                      <a:pt x="31" y="13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0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71" y="1"/>
                    </a:lnTo>
                    <a:lnTo>
                      <a:pt x="74" y="2"/>
                    </a:lnTo>
                    <a:lnTo>
                      <a:pt x="79" y="3"/>
                    </a:lnTo>
                    <a:lnTo>
                      <a:pt x="82" y="5"/>
                    </a:lnTo>
                    <a:lnTo>
                      <a:pt x="84" y="8"/>
                    </a:lnTo>
                    <a:lnTo>
                      <a:pt x="87" y="12"/>
                    </a:lnTo>
                    <a:lnTo>
                      <a:pt x="89" y="15"/>
                    </a:lnTo>
                    <a:lnTo>
                      <a:pt x="91" y="19"/>
                    </a:lnTo>
                    <a:lnTo>
                      <a:pt x="92" y="23"/>
                    </a:lnTo>
                    <a:lnTo>
                      <a:pt x="93" y="28"/>
                    </a:lnTo>
                    <a:lnTo>
                      <a:pt x="93" y="32"/>
                    </a:lnTo>
                    <a:lnTo>
                      <a:pt x="93" y="37"/>
                    </a:lnTo>
                    <a:lnTo>
                      <a:pt x="91" y="48"/>
                    </a:lnTo>
                    <a:lnTo>
                      <a:pt x="90" y="53"/>
                    </a:lnTo>
                    <a:lnTo>
                      <a:pt x="88" y="58"/>
                    </a:lnTo>
                    <a:lnTo>
                      <a:pt x="86" y="63"/>
                    </a:lnTo>
                    <a:lnTo>
                      <a:pt x="84" y="69"/>
                    </a:lnTo>
                    <a:lnTo>
                      <a:pt x="81" y="73"/>
                    </a:lnTo>
                    <a:lnTo>
                      <a:pt x="78" y="78"/>
                    </a:lnTo>
                    <a:lnTo>
                      <a:pt x="69" y="86"/>
                    </a:lnTo>
                    <a:lnTo>
                      <a:pt x="65" y="90"/>
                    </a:lnTo>
                    <a:lnTo>
                      <a:pt x="61" y="95"/>
                    </a:lnTo>
                    <a:lnTo>
                      <a:pt x="56" y="98"/>
                    </a:lnTo>
                    <a:lnTo>
                      <a:pt x="52" y="100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3" y="106"/>
                    </a:lnTo>
                    <a:lnTo>
                      <a:pt x="25" y="106"/>
                    </a:lnTo>
                    <a:lnTo>
                      <a:pt x="20" y="105"/>
                    </a:lnTo>
                    <a:lnTo>
                      <a:pt x="17" y="104"/>
                    </a:lnTo>
                    <a:lnTo>
                      <a:pt x="13" y="102"/>
                    </a:lnTo>
                    <a:lnTo>
                      <a:pt x="10" y="100"/>
                    </a:lnTo>
                    <a:lnTo>
                      <a:pt x="8" y="97"/>
                    </a:lnTo>
                    <a:lnTo>
                      <a:pt x="5" y="94"/>
                    </a:lnTo>
                    <a:lnTo>
                      <a:pt x="3" y="90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0" name="Freeform 50"/>
              <p:cNvSpPr>
                <a:spLocks/>
              </p:cNvSpPr>
              <p:nvPr userDrawn="1"/>
            </p:nvSpPr>
            <p:spPr bwMode="auto">
              <a:xfrm>
                <a:off x="3717" y="432"/>
                <a:ext cx="97" cy="107"/>
              </a:xfrm>
              <a:custGeom>
                <a:avLst/>
                <a:gdLst>
                  <a:gd name="T0" fmla="*/ 2 w 97"/>
                  <a:gd name="T1" fmla="*/ 88 h 107"/>
                  <a:gd name="T2" fmla="*/ 1 w 97"/>
                  <a:gd name="T3" fmla="*/ 84 h 107"/>
                  <a:gd name="T4" fmla="*/ 0 w 97"/>
                  <a:gd name="T5" fmla="*/ 79 h 107"/>
                  <a:gd name="T6" fmla="*/ 0 w 97"/>
                  <a:gd name="T7" fmla="*/ 75 h 107"/>
                  <a:gd name="T8" fmla="*/ 0 w 97"/>
                  <a:gd name="T9" fmla="*/ 70 h 107"/>
                  <a:gd name="T10" fmla="*/ 1 w 97"/>
                  <a:gd name="T11" fmla="*/ 59 h 107"/>
                  <a:gd name="T12" fmla="*/ 3 w 97"/>
                  <a:gd name="T13" fmla="*/ 54 h 107"/>
                  <a:gd name="T14" fmla="*/ 5 w 97"/>
                  <a:gd name="T15" fmla="*/ 49 h 107"/>
                  <a:gd name="T16" fmla="*/ 7 w 97"/>
                  <a:gd name="T17" fmla="*/ 44 h 107"/>
                  <a:gd name="T18" fmla="*/ 9 w 97"/>
                  <a:gd name="T19" fmla="*/ 39 h 107"/>
                  <a:gd name="T20" fmla="*/ 12 w 97"/>
                  <a:gd name="T21" fmla="*/ 34 h 107"/>
                  <a:gd name="T22" fmla="*/ 15 w 97"/>
                  <a:gd name="T23" fmla="*/ 29 h 107"/>
                  <a:gd name="T24" fmla="*/ 24 w 97"/>
                  <a:gd name="T25" fmla="*/ 21 h 107"/>
                  <a:gd name="T26" fmla="*/ 28 w 97"/>
                  <a:gd name="T27" fmla="*/ 17 h 107"/>
                  <a:gd name="T28" fmla="*/ 32 w 97"/>
                  <a:gd name="T29" fmla="*/ 12 h 107"/>
                  <a:gd name="T30" fmla="*/ 41 w 97"/>
                  <a:gd name="T31" fmla="*/ 6 h 107"/>
                  <a:gd name="T32" fmla="*/ 46 w 97"/>
                  <a:gd name="T33" fmla="*/ 4 h 107"/>
                  <a:gd name="T34" fmla="*/ 52 w 97"/>
                  <a:gd name="T35" fmla="*/ 2 h 107"/>
                  <a:gd name="T36" fmla="*/ 61 w 97"/>
                  <a:gd name="T37" fmla="*/ 0 h 107"/>
                  <a:gd name="T38" fmla="*/ 65 w 97"/>
                  <a:gd name="T39" fmla="*/ 0 h 107"/>
                  <a:gd name="T40" fmla="*/ 69 w 97"/>
                  <a:gd name="T41" fmla="*/ 0 h 107"/>
                  <a:gd name="T42" fmla="*/ 73 w 97"/>
                  <a:gd name="T43" fmla="*/ 0 h 107"/>
                  <a:gd name="T44" fmla="*/ 78 w 97"/>
                  <a:gd name="T45" fmla="*/ 1 h 107"/>
                  <a:gd name="T46" fmla="*/ 81 w 97"/>
                  <a:gd name="T47" fmla="*/ 3 h 107"/>
                  <a:gd name="T48" fmla="*/ 85 w 97"/>
                  <a:gd name="T49" fmla="*/ 5 h 107"/>
                  <a:gd name="T50" fmla="*/ 88 w 97"/>
                  <a:gd name="T51" fmla="*/ 7 h 107"/>
                  <a:gd name="T52" fmla="*/ 90 w 97"/>
                  <a:gd name="T53" fmla="*/ 10 h 107"/>
                  <a:gd name="T54" fmla="*/ 93 w 97"/>
                  <a:gd name="T55" fmla="*/ 15 h 107"/>
                  <a:gd name="T56" fmla="*/ 94 w 97"/>
                  <a:gd name="T57" fmla="*/ 18 h 107"/>
                  <a:gd name="T58" fmla="*/ 96 w 97"/>
                  <a:gd name="T59" fmla="*/ 23 h 107"/>
                  <a:gd name="T60" fmla="*/ 97 w 97"/>
                  <a:gd name="T61" fmla="*/ 27 h 107"/>
                  <a:gd name="T62" fmla="*/ 97 w 97"/>
                  <a:gd name="T63" fmla="*/ 32 h 107"/>
                  <a:gd name="T64" fmla="*/ 97 w 97"/>
                  <a:gd name="T65" fmla="*/ 37 h 107"/>
                  <a:gd name="T66" fmla="*/ 96 w 97"/>
                  <a:gd name="T67" fmla="*/ 47 h 107"/>
                  <a:gd name="T68" fmla="*/ 94 w 97"/>
                  <a:gd name="T69" fmla="*/ 52 h 107"/>
                  <a:gd name="T70" fmla="*/ 92 w 97"/>
                  <a:gd name="T71" fmla="*/ 57 h 107"/>
                  <a:gd name="T72" fmla="*/ 88 w 97"/>
                  <a:gd name="T73" fmla="*/ 68 h 107"/>
                  <a:gd name="T74" fmla="*/ 85 w 97"/>
                  <a:gd name="T75" fmla="*/ 73 h 107"/>
                  <a:gd name="T76" fmla="*/ 81 w 97"/>
                  <a:gd name="T77" fmla="*/ 78 h 107"/>
                  <a:gd name="T78" fmla="*/ 78 w 97"/>
                  <a:gd name="T79" fmla="*/ 82 h 107"/>
                  <a:gd name="T80" fmla="*/ 73 w 97"/>
                  <a:gd name="T81" fmla="*/ 87 h 107"/>
                  <a:gd name="T82" fmla="*/ 64 w 97"/>
                  <a:gd name="T83" fmla="*/ 95 h 107"/>
                  <a:gd name="T84" fmla="*/ 55 w 97"/>
                  <a:gd name="T85" fmla="*/ 101 h 107"/>
                  <a:gd name="T86" fmla="*/ 49 w 97"/>
                  <a:gd name="T87" fmla="*/ 103 h 107"/>
                  <a:gd name="T88" fmla="*/ 44 w 97"/>
                  <a:gd name="T89" fmla="*/ 105 h 107"/>
                  <a:gd name="T90" fmla="*/ 40 w 97"/>
                  <a:gd name="T91" fmla="*/ 106 h 107"/>
                  <a:gd name="T92" fmla="*/ 35 w 97"/>
                  <a:gd name="T93" fmla="*/ 107 h 107"/>
                  <a:gd name="T94" fmla="*/ 27 w 97"/>
                  <a:gd name="T95" fmla="*/ 107 h 107"/>
                  <a:gd name="T96" fmla="*/ 23 w 97"/>
                  <a:gd name="T97" fmla="*/ 106 h 107"/>
                  <a:gd name="T98" fmla="*/ 18 w 97"/>
                  <a:gd name="T99" fmla="*/ 105 h 107"/>
                  <a:gd name="T100" fmla="*/ 15 w 97"/>
                  <a:gd name="T101" fmla="*/ 104 h 107"/>
                  <a:gd name="T102" fmla="*/ 12 w 97"/>
                  <a:gd name="T103" fmla="*/ 102 h 107"/>
                  <a:gd name="T104" fmla="*/ 9 w 97"/>
                  <a:gd name="T105" fmla="*/ 99 h 107"/>
                  <a:gd name="T106" fmla="*/ 6 w 97"/>
                  <a:gd name="T107" fmla="*/ 96 h 107"/>
                  <a:gd name="T108" fmla="*/ 4 w 97"/>
                  <a:gd name="T109" fmla="*/ 92 h 107"/>
                  <a:gd name="T110" fmla="*/ 2 w 97"/>
                  <a:gd name="T111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" h="107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59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7" y="44"/>
                    </a:lnTo>
                    <a:lnTo>
                      <a:pt x="9" y="39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24" y="21"/>
                    </a:lnTo>
                    <a:lnTo>
                      <a:pt x="28" y="17"/>
                    </a:lnTo>
                    <a:lnTo>
                      <a:pt x="32" y="12"/>
                    </a:lnTo>
                    <a:lnTo>
                      <a:pt x="41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8" y="1"/>
                    </a:lnTo>
                    <a:lnTo>
                      <a:pt x="81" y="3"/>
                    </a:lnTo>
                    <a:lnTo>
                      <a:pt x="85" y="5"/>
                    </a:lnTo>
                    <a:lnTo>
                      <a:pt x="88" y="7"/>
                    </a:lnTo>
                    <a:lnTo>
                      <a:pt x="90" y="10"/>
                    </a:lnTo>
                    <a:lnTo>
                      <a:pt x="93" y="15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27"/>
                    </a:lnTo>
                    <a:lnTo>
                      <a:pt x="97" y="32"/>
                    </a:lnTo>
                    <a:lnTo>
                      <a:pt x="97" y="37"/>
                    </a:lnTo>
                    <a:lnTo>
                      <a:pt x="96" y="47"/>
                    </a:lnTo>
                    <a:lnTo>
                      <a:pt x="94" y="52"/>
                    </a:lnTo>
                    <a:lnTo>
                      <a:pt x="92" y="57"/>
                    </a:lnTo>
                    <a:lnTo>
                      <a:pt x="88" y="68"/>
                    </a:lnTo>
                    <a:lnTo>
                      <a:pt x="85" y="73"/>
                    </a:lnTo>
                    <a:lnTo>
                      <a:pt x="81" y="78"/>
                    </a:lnTo>
                    <a:lnTo>
                      <a:pt x="78" y="82"/>
                    </a:lnTo>
                    <a:lnTo>
                      <a:pt x="73" y="87"/>
                    </a:lnTo>
                    <a:lnTo>
                      <a:pt x="64" y="95"/>
                    </a:lnTo>
                    <a:lnTo>
                      <a:pt x="55" y="101"/>
                    </a:lnTo>
                    <a:lnTo>
                      <a:pt x="49" y="103"/>
                    </a:lnTo>
                    <a:lnTo>
                      <a:pt x="44" y="105"/>
                    </a:lnTo>
                    <a:lnTo>
                      <a:pt x="40" y="106"/>
                    </a:lnTo>
                    <a:lnTo>
                      <a:pt x="35" y="107"/>
                    </a:lnTo>
                    <a:lnTo>
                      <a:pt x="27" y="107"/>
                    </a:lnTo>
                    <a:lnTo>
                      <a:pt x="23" y="106"/>
                    </a:lnTo>
                    <a:lnTo>
                      <a:pt x="18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1" name="Freeform 51"/>
              <p:cNvSpPr>
                <a:spLocks/>
              </p:cNvSpPr>
              <p:nvPr userDrawn="1"/>
            </p:nvSpPr>
            <p:spPr bwMode="auto">
              <a:xfrm>
                <a:off x="3828" y="345"/>
                <a:ext cx="102" cy="110"/>
              </a:xfrm>
              <a:custGeom>
                <a:avLst/>
                <a:gdLst>
                  <a:gd name="T0" fmla="*/ 3 w 102"/>
                  <a:gd name="T1" fmla="*/ 91 h 110"/>
                  <a:gd name="T2" fmla="*/ 1 w 102"/>
                  <a:gd name="T3" fmla="*/ 86 h 110"/>
                  <a:gd name="T4" fmla="*/ 0 w 102"/>
                  <a:gd name="T5" fmla="*/ 82 h 110"/>
                  <a:gd name="T6" fmla="*/ 0 w 102"/>
                  <a:gd name="T7" fmla="*/ 77 h 110"/>
                  <a:gd name="T8" fmla="*/ 0 w 102"/>
                  <a:gd name="T9" fmla="*/ 72 h 110"/>
                  <a:gd name="T10" fmla="*/ 1 w 102"/>
                  <a:gd name="T11" fmla="*/ 62 h 110"/>
                  <a:gd name="T12" fmla="*/ 3 w 102"/>
                  <a:gd name="T13" fmla="*/ 57 h 110"/>
                  <a:gd name="T14" fmla="*/ 4 w 102"/>
                  <a:gd name="T15" fmla="*/ 52 h 110"/>
                  <a:gd name="T16" fmla="*/ 9 w 102"/>
                  <a:gd name="T17" fmla="*/ 41 h 110"/>
                  <a:gd name="T18" fmla="*/ 12 w 102"/>
                  <a:gd name="T19" fmla="*/ 36 h 110"/>
                  <a:gd name="T20" fmla="*/ 15 w 102"/>
                  <a:gd name="T21" fmla="*/ 31 h 110"/>
                  <a:gd name="T22" fmla="*/ 19 w 102"/>
                  <a:gd name="T23" fmla="*/ 27 h 110"/>
                  <a:gd name="T24" fmla="*/ 24 w 102"/>
                  <a:gd name="T25" fmla="*/ 23 h 110"/>
                  <a:gd name="T26" fmla="*/ 28 w 102"/>
                  <a:gd name="T27" fmla="*/ 18 h 110"/>
                  <a:gd name="T28" fmla="*/ 33 w 102"/>
                  <a:gd name="T29" fmla="*/ 14 h 110"/>
                  <a:gd name="T30" fmla="*/ 38 w 102"/>
                  <a:gd name="T31" fmla="*/ 11 h 110"/>
                  <a:gd name="T32" fmla="*/ 42 w 102"/>
                  <a:gd name="T33" fmla="*/ 8 h 110"/>
                  <a:gd name="T34" fmla="*/ 48 w 102"/>
                  <a:gd name="T35" fmla="*/ 5 h 110"/>
                  <a:gd name="T36" fmla="*/ 53 w 102"/>
                  <a:gd name="T37" fmla="*/ 3 h 110"/>
                  <a:gd name="T38" fmla="*/ 58 w 102"/>
                  <a:gd name="T39" fmla="*/ 2 h 110"/>
                  <a:gd name="T40" fmla="*/ 62 w 102"/>
                  <a:gd name="T41" fmla="*/ 1 h 110"/>
                  <a:gd name="T42" fmla="*/ 67 w 102"/>
                  <a:gd name="T43" fmla="*/ 0 h 110"/>
                  <a:gd name="T44" fmla="*/ 71 w 102"/>
                  <a:gd name="T45" fmla="*/ 0 h 110"/>
                  <a:gd name="T46" fmla="*/ 81 w 102"/>
                  <a:gd name="T47" fmla="*/ 2 h 110"/>
                  <a:gd name="T48" fmla="*/ 84 w 102"/>
                  <a:gd name="T49" fmla="*/ 3 h 110"/>
                  <a:gd name="T50" fmla="*/ 88 w 102"/>
                  <a:gd name="T51" fmla="*/ 5 h 110"/>
                  <a:gd name="T52" fmla="*/ 91 w 102"/>
                  <a:gd name="T53" fmla="*/ 8 h 110"/>
                  <a:gd name="T54" fmla="*/ 92 w 102"/>
                  <a:gd name="T55" fmla="*/ 9 h 110"/>
                  <a:gd name="T56" fmla="*/ 94 w 102"/>
                  <a:gd name="T57" fmla="*/ 11 h 110"/>
                  <a:gd name="T58" fmla="*/ 96 w 102"/>
                  <a:gd name="T59" fmla="*/ 14 h 110"/>
                  <a:gd name="T60" fmla="*/ 98 w 102"/>
                  <a:gd name="T61" fmla="*/ 18 h 110"/>
                  <a:gd name="T62" fmla="*/ 100 w 102"/>
                  <a:gd name="T63" fmla="*/ 23 h 110"/>
                  <a:gd name="T64" fmla="*/ 102 w 102"/>
                  <a:gd name="T65" fmla="*/ 28 h 110"/>
                  <a:gd name="T66" fmla="*/ 102 w 102"/>
                  <a:gd name="T67" fmla="*/ 32 h 110"/>
                  <a:gd name="T68" fmla="*/ 102 w 102"/>
                  <a:gd name="T69" fmla="*/ 37 h 110"/>
                  <a:gd name="T70" fmla="*/ 102 w 102"/>
                  <a:gd name="T71" fmla="*/ 42 h 110"/>
                  <a:gd name="T72" fmla="*/ 100 w 102"/>
                  <a:gd name="T73" fmla="*/ 48 h 110"/>
                  <a:gd name="T74" fmla="*/ 98 w 102"/>
                  <a:gd name="T75" fmla="*/ 53 h 110"/>
                  <a:gd name="T76" fmla="*/ 96 w 102"/>
                  <a:gd name="T77" fmla="*/ 58 h 110"/>
                  <a:gd name="T78" fmla="*/ 94 w 102"/>
                  <a:gd name="T79" fmla="*/ 63 h 110"/>
                  <a:gd name="T80" fmla="*/ 92 w 102"/>
                  <a:gd name="T81" fmla="*/ 68 h 110"/>
                  <a:gd name="T82" fmla="*/ 85 w 102"/>
                  <a:gd name="T83" fmla="*/ 79 h 110"/>
                  <a:gd name="T84" fmla="*/ 77 w 102"/>
                  <a:gd name="T85" fmla="*/ 88 h 110"/>
                  <a:gd name="T86" fmla="*/ 67 w 102"/>
                  <a:gd name="T87" fmla="*/ 96 h 110"/>
                  <a:gd name="T88" fmla="*/ 62 w 102"/>
                  <a:gd name="T89" fmla="*/ 99 h 110"/>
                  <a:gd name="T90" fmla="*/ 58 w 102"/>
                  <a:gd name="T91" fmla="*/ 103 h 110"/>
                  <a:gd name="T92" fmla="*/ 53 w 102"/>
                  <a:gd name="T93" fmla="*/ 105 h 110"/>
                  <a:gd name="T94" fmla="*/ 48 w 102"/>
                  <a:gd name="T95" fmla="*/ 107 h 110"/>
                  <a:gd name="T96" fmla="*/ 37 w 102"/>
                  <a:gd name="T97" fmla="*/ 109 h 110"/>
                  <a:gd name="T98" fmla="*/ 33 w 102"/>
                  <a:gd name="T99" fmla="*/ 110 h 110"/>
                  <a:gd name="T100" fmla="*/ 29 w 102"/>
                  <a:gd name="T101" fmla="*/ 110 h 110"/>
                  <a:gd name="T102" fmla="*/ 24 w 102"/>
                  <a:gd name="T103" fmla="*/ 109 h 110"/>
                  <a:gd name="T104" fmla="*/ 21 w 102"/>
                  <a:gd name="T105" fmla="*/ 108 h 110"/>
                  <a:gd name="T106" fmla="*/ 16 w 102"/>
                  <a:gd name="T107" fmla="*/ 106 h 110"/>
                  <a:gd name="T108" fmla="*/ 12 w 102"/>
                  <a:gd name="T109" fmla="*/ 104 h 110"/>
                  <a:gd name="T110" fmla="*/ 9 w 102"/>
                  <a:gd name="T111" fmla="*/ 102 h 110"/>
                  <a:gd name="T112" fmla="*/ 7 w 102"/>
                  <a:gd name="T113" fmla="*/ 98 h 110"/>
                  <a:gd name="T114" fmla="*/ 4 w 102"/>
                  <a:gd name="T115" fmla="*/ 95 h 110"/>
                  <a:gd name="T116" fmla="*/ 3 w 102"/>
                  <a:gd name="T117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10">
                    <a:moveTo>
                      <a:pt x="3" y="91"/>
                    </a:moveTo>
                    <a:lnTo>
                      <a:pt x="1" y="86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4" y="52"/>
                    </a:lnTo>
                    <a:lnTo>
                      <a:pt x="9" y="41"/>
                    </a:lnTo>
                    <a:lnTo>
                      <a:pt x="12" y="36"/>
                    </a:lnTo>
                    <a:lnTo>
                      <a:pt x="15" y="31"/>
                    </a:lnTo>
                    <a:lnTo>
                      <a:pt x="19" y="27"/>
                    </a:lnTo>
                    <a:lnTo>
                      <a:pt x="24" y="23"/>
                    </a:lnTo>
                    <a:lnTo>
                      <a:pt x="28" y="18"/>
                    </a:lnTo>
                    <a:lnTo>
                      <a:pt x="33" y="14"/>
                    </a:lnTo>
                    <a:lnTo>
                      <a:pt x="38" y="11"/>
                    </a:lnTo>
                    <a:lnTo>
                      <a:pt x="42" y="8"/>
                    </a:lnTo>
                    <a:lnTo>
                      <a:pt x="48" y="5"/>
                    </a:lnTo>
                    <a:lnTo>
                      <a:pt x="53" y="3"/>
                    </a:lnTo>
                    <a:lnTo>
                      <a:pt x="58" y="2"/>
                    </a:lnTo>
                    <a:lnTo>
                      <a:pt x="62" y="1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81" y="2"/>
                    </a:lnTo>
                    <a:lnTo>
                      <a:pt x="84" y="3"/>
                    </a:lnTo>
                    <a:lnTo>
                      <a:pt x="88" y="5"/>
                    </a:lnTo>
                    <a:lnTo>
                      <a:pt x="91" y="8"/>
                    </a:lnTo>
                    <a:lnTo>
                      <a:pt x="92" y="9"/>
                    </a:lnTo>
                    <a:lnTo>
                      <a:pt x="94" y="11"/>
                    </a:lnTo>
                    <a:lnTo>
                      <a:pt x="96" y="14"/>
                    </a:lnTo>
                    <a:lnTo>
                      <a:pt x="98" y="18"/>
                    </a:lnTo>
                    <a:lnTo>
                      <a:pt x="100" y="23"/>
                    </a:lnTo>
                    <a:lnTo>
                      <a:pt x="102" y="28"/>
                    </a:lnTo>
                    <a:lnTo>
                      <a:pt x="102" y="32"/>
                    </a:lnTo>
                    <a:lnTo>
                      <a:pt x="102" y="37"/>
                    </a:lnTo>
                    <a:lnTo>
                      <a:pt x="102" y="42"/>
                    </a:lnTo>
                    <a:lnTo>
                      <a:pt x="100" y="48"/>
                    </a:lnTo>
                    <a:lnTo>
                      <a:pt x="98" y="53"/>
                    </a:lnTo>
                    <a:lnTo>
                      <a:pt x="96" y="58"/>
                    </a:lnTo>
                    <a:lnTo>
                      <a:pt x="94" y="63"/>
                    </a:lnTo>
                    <a:lnTo>
                      <a:pt x="92" y="68"/>
                    </a:lnTo>
                    <a:lnTo>
                      <a:pt x="85" y="79"/>
                    </a:lnTo>
                    <a:lnTo>
                      <a:pt x="77" y="88"/>
                    </a:lnTo>
                    <a:lnTo>
                      <a:pt x="67" y="96"/>
                    </a:lnTo>
                    <a:lnTo>
                      <a:pt x="62" y="99"/>
                    </a:lnTo>
                    <a:lnTo>
                      <a:pt x="58" y="103"/>
                    </a:lnTo>
                    <a:lnTo>
                      <a:pt x="53" y="105"/>
                    </a:lnTo>
                    <a:lnTo>
                      <a:pt x="48" y="107"/>
                    </a:lnTo>
                    <a:lnTo>
                      <a:pt x="37" y="109"/>
                    </a:lnTo>
                    <a:lnTo>
                      <a:pt x="33" y="110"/>
                    </a:lnTo>
                    <a:lnTo>
                      <a:pt x="29" y="110"/>
                    </a:lnTo>
                    <a:lnTo>
                      <a:pt x="24" y="109"/>
                    </a:lnTo>
                    <a:lnTo>
                      <a:pt x="21" y="108"/>
                    </a:lnTo>
                    <a:lnTo>
                      <a:pt x="16" y="106"/>
                    </a:lnTo>
                    <a:lnTo>
                      <a:pt x="12" y="104"/>
                    </a:lnTo>
                    <a:lnTo>
                      <a:pt x="9" y="102"/>
                    </a:lnTo>
                    <a:lnTo>
                      <a:pt x="7" y="98"/>
                    </a:lnTo>
                    <a:lnTo>
                      <a:pt x="4" y="95"/>
                    </a:lnTo>
                    <a:lnTo>
                      <a:pt x="3" y="9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2" name="Freeform 52"/>
              <p:cNvSpPr>
                <a:spLocks/>
              </p:cNvSpPr>
              <p:nvPr userDrawn="1"/>
            </p:nvSpPr>
            <p:spPr bwMode="auto">
              <a:xfrm>
                <a:off x="3943" y="255"/>
                <a:ext cx="106" cy="112"/>
              </a:xfrm>
              <a:custGeom>
                <a:avLst/>
                <a:gdLst>
                  <a:gd name="T0" fmla="*/ 3 w 106"/>
                  <a:gd name="T1" fmla="*/ 94 h 112"/>
                  <a:gd name="T2" fmla="*/ 1 w 106"/>
                  <a:gd name="T3" fmla="*/ 89 h 112"/>
                  <a:gd name="T4" fmla="*/ 0 w 106"/>
                  <a:gd name="T5" fmla="*/ 85 h 112"/>
                  <a:gd name="T6" fmla="*/ 0 w 106"/>
                  <a:gd name="T7" fmla="*/ 79 h 112"/>
                  <a:gd name="T8" fmla="*/ 0 w 106"/>
                  <a:gd name="T9" fmla="*/ 75 h 112"/>
                  <a:gd name="T10" fmla="*/ 0 w 106"/>
                  <a:gd name="T11" fmla="*/ 70 h 112"/>
                  <a:gd name="T12" fmla="*/ 1 w 106"/>
                  <a:gd name="T13" fmla="*/ 65 h 112"/>
                  <a:gd name="T14" fmla="*/ 2 w 106"/>
                  <a:gd name="T15" fmla="*/ 60 h 112"/>
                  <a:gd name="T16" fmla="*/ 4 w 106"/>
                  <a:gd name="T17" fmla="*/ 53 h 112"/>
                  <a:gd name="T18" fmla="*/ 6 w 106"/>
                  <a:gd name="T19" fmla="*/ 48 h 112"/>
                  <a:gd name="T20" fmla="*/ 9 w 106"/>
                  <a:gd name="T21" fmla="*/ 43 h 112"/>
                  <a:gd name="T22" fmla="*/ 16 w 106"/>
                  <a:gd name="T23" fmla="*/ 34 h 112"/>
                  <a:gd name="T24" fmla="*/ 20 w 106"/>
                  <a:gd name="T25" fmla="*/ 29 h 112"/>
                  <a:gd name="T26" fmla="*/ 24 w 106"/>
                  <a:gd name="T27" fmla="*/ 24 h 112"/>
                  <a:gd name="T28" fmla="*/ 29 w 106"/>
                  <a:gd name="T29" fmla="*/ 19 h 112"/>
                  <a:gd name="T30" fmla="*/ 33 w 106"/>
                  <a:gd name="T31" fmla="*/ 16 h 112"/>
                  <a:gd name="T32" fmla="*/ 38 w 106"/>
                  <a:gd name="T33" fmla="*/ 12 h 112"/>
                  <a:gd name="T34" fmla="*/ 44 w 106"/>
                  <a:gd name="T35" fmla="*/ 9 h 112"/>
                  <a:gd name="T36" fmla="*/ 49 w 106"/>
                  <a:gd name="T37" fmla="*/ 7 h 112"/>
                  <a:gd name="T38" fmla="*/ 54 w 106"/>
                  <a:gd name="T39" fmla="*/ 4 h 112"/>
                  <a:gd name="T40" fmla="*/ 59 w 106"/>
                  <a:gd name="T41" fmla="*/ 3 h 112"/>
                  <a:gd name="T42" fmla="*/ 64 w 106"/>
                  <a:gd name="T43" fmla="*/ 2 h 112"/>
                  <a:gd name="T44" fmla="*/ 75 w 106"/>
                  <a:gd name="T45" fmla="*/ 0 h 112"/>
                  <a:gd name="T46" fmla="*/ 79 w 106"/>
                  <a:gd name="T47" fmla="*/ 2 h 112"/>
                  <a:gd name="T48" fmla="*/ 83 w 106"/>
                  <a:gd name="T49" fmla="*/ 3 h 112"/>
                  <a:gd name="T50" fmla="*/ 87 w 106"/>
                  <a:gd name="T51" fmla="*/ 4 h 112"/>
                  <a:gd name="T52" fmla="*/ 91 w 106"/>
                  <a:gd name="T53" fmla="*/ 6 h 112"/>
                  <a:gd name="T54" fmla="*/ 94 w 106"/>
                  <a:gd name="T55" fmla="*/ 8 h 112"/>
                  <a:gd name="T56" fmla="*/ 98 w 106"/>
                  <a:gd name="T57" fmla="*/ 11 h 112"/>
                  <a:gd name="T58" fmla="*/ 101 w 106"/>
                  <a:gd name="T59" fmla="*/ 14 h 112"/>
                  <a:gd name="T60" fmla="*/ 103 w 106"/>
                  <a:gd name="T61" fmla="*/ 18 h 112"/>
                  <a:gd name="T62" fmla="*/ 104 w 106"/>
                  <a:gd name="T63" fmla="*/ 22 h 112"/>
                  <a:gd name="T64" fmla="*/ 106 w 106"/>
                  <a:gd name="T65" fmla="*/ 27 h 112"/>
                  <a:gd name="T66" fmla="*/ 106 w 106"/>
                  <a:gd name="T67" fmla="*/ 33 h 112"/>
                  <a:gd name="T68" fmla="*/ 106 w 106"/>
                  <a:gd name="T69" fmla="*/ 37 h 112"/>
                  <a:gd name="T70" fmla="*/ 106 w 106"/>
                  <a:gd name="T71" fmla="*/ 42 h 112"/>
                  <a:gd name="T72" fmla="*/ 105 w 106"/>
                  <a:gd name="T73" fmla="*/ 48 h 112"/>
                  <a:gd name="T74" fmla="*/ 104 w 106"/>
                  <a:gd name="T75" fmla="*/ 53 h 112"/>
                  <a:gd name="T76" fmla="*/ 102 w 106"/>
                  <a:gd name="T77" fmla="*/ 59 h 112"/>
                  <a:gd name="T78" fmla="*/ 99 w 106"/>
                  <a:gd name="T79" fmla="*/ 64 h 112"/>
                  <a:gd name="T80" fmla="*/ 97 w 106"/>
                  <a:gd name="T81" fmla="*/ 69 h 112"/>
                  <a:gd name="T82" fmla="*/ 93 w 106"/>
                  <a:gd name="T83" fmla="*/ 74 h 112"/>
                  <a:gd name="T84" fmla="*/ 89 w 106"/>
                  <a:gd name="T85" fmla="*/ 79 h 112"/>
                  <a:gd name="T86" fmla="*/ 81 w 106"/>
                  <a:gd name="T87" fmla="*/ 89 h 112"/>
                  <a:gd name="T88" fmla="*/ 77 w 106"/>
                  <a:gd name="T89" fmla="*/ 93 h 112"/>
                  <a:gd name="T90" fmla="*/ 72 w 106"/>
                  <a:gd name="T91" fmla="*/ 97 h 112"/>
                  <a:gd name="T92" fmla="*/ 66 w 106"/>
                  <a:gd name="T93" fmla="*/ 101 h 112"/>
                  <a:gd name="T94" fmla="*/ 61 w 106"/>
                  <a:gd name="T95" fmla="*/ 104 h 112"/>
                  <a:gd name="T96" fmla="*/ 50 w 106"/>
                  <a:gd name="T97" fmla="*/ 108 h 112"/>
                  <a:gd name="T98" fmla="*/ 46 w 106"/>
                  <a:gd name="T99" fmla="*/ 111 h 112"/>
                  <a:gd name="T100" fmla="*/ 40 w 106"/>
                  <a:gd name="T101" fmla="*/ 112 h 112"/>
                  <a:gd name="T102" fmla="*/ 35 w 106"/>
                  <a:gd name="T103" fmla="*/ 112 h 112"/>
                  <a:gd name="T104" fmla="*/ 30 w 106"/>
                  <a:gd name="T105" fmla="*/ 112 h 112"/>
                  <a:gd name="T106" fmla="*/ 26 w 106"/>
                  <a:gd name="T107" fmla="*/ 112 h 112"/>
                  <a:gd name="T108" fmla="*/ 22 w 106"/>
                  <a:gd name="T109" fmla="*/ 111 h 112"/>
                  <a:gd name="T110" fmla="*/ 18 w 106"/>
                  <a:gd name="T111" fmla="*/ 108 h 112"/>
                  <a:gd name="T112" fmla="*/ 14 w 106"/>
                  <a:gd name="T113" fmla="*/ 106 h 112"/>
                  <a:gd name="T114" fmla="*/ 10 w 106"/>
                  <a:gd name="T115" fmla="*/ 104 h 112"/>
                  <a:gd name="T116" fmla="*/ 9 w 106"/>
                  <a:gd name="T117" fmla="*/ 102 h 112"/>
                  <a:gd name="T118" fmla="*/ 7 w 106"/>
                  <a:gd name="T119" fmla="*/ 101 h 112"/>
                  <a:gd name="T120" fmla="*/ 5 w 106"/>
                  <a:gd name="T121" fmla="*/ 97 h 112"/>
                  <a:gd name="T122" fmla="*/ 3 w 106"/>
                  <a:gd name="T123" fmla="*/ 9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112">
                    <a:moveTo>
                      <a:pt x="3" y="94"/>
                    </a:moveTo>
                    <a:lnTo>
                      <a:pt x="1" y="89"/>
                    </a:lnTo>
                    <a:lnTo>
                      <a:pt x="0" y="85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8"/>
                    </a:lnTo>
                    <a:lnTo>
                      <a:pt x="9" y="43"/>
                    </a:lnTo>
                    <a:lnTo>
                      <a:pt x="16" y="34"/>
                    </a:lnTo>
                    <a:lnTo>
                      <a:pt x="20" y="29"/>
                    </a:lnTo>
                    <a:lnTo>
                      <a:pt x="24" y="24"/>
                    </a:lnTo>
                    <a:lnTo>
                      <a:pt x="29" y="19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9" y="7"/>
                    </a:lnTo>
                    <a:lnTo>
                      <a:pt x="54" y="4"/>
                    </a:lnTo>
                    <a:lnTo>
                      <a:pt x="59" y="3"/>
                    </a:lnTo>
                    <a:lnTo>
                      <a:pt x="64" y="2"/>
                    </a:lnTo>
                    <a:lnTo>
                      <a:pt x="75" y="0"/>
                    </a:lnTo>
                    <a:lnTo>
                      <a:pt x="79" y="2"/>
                    </a:lnTo>
                    <a:lnTo>
                      <a:pt x="83" y="3"/>
                    </a:lnTo>
                    <a:lnTo>
                      <a:pt x="87" y="4"/>
                    </a:lnTo>
                    <a:lnTo>
                      <a:pt x="91" y="6"/>
                    </a:lnTo>
                    <a:lnTo>
                      <a:pt x="94" y="8"/>
                    </a:lnTo>
                    <a:lnTo>
                      <a:pt x="98" y="11"/>
                    </a:lnTo>
                    <a:lnTo>
                      <a:pt x="101" y="14"/>
                    </a:lnTo>
                    <a:lnTo>
                      <a:pt x="103" y="18"/>
                    </a:lnTo>
                    <a:lnTo>
                      <a:pt x="104" y="22"/>
                    </a:lnTo>
                    <a:lnTo>
                      <a:pt x="106" y="27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42"/>
                    </a:lnTo>
                    <a:lnTo>
                      <a:pt x="105" y="48"/>
                    </a:lnTo>
                    <a:lnTo>
                      <a:pt x="104" y="53"/>
                    </a:lnTo>
                    <a:lnTo>
                      <a:pt x="102" y="59"/>
                    </a:lnTo>
                    <a:lnTo>
                      <a:pt x="99" y="64"/>
                    </a:lnTo>
                    <a:lnTo>
                      <a:pt x="97" y="69"/>
                    </a:lnTo>
                    <a:lnTo>
                      <a:pt x="93" y="74"/>
                    </a:lnTo>
                    <a:lnTo>
                      <a:pt x="89" y="79"/>
                    </a:lnTo>
                    <a:lnTo>
                      <a:pt x="81" y="89"/>
                    </a:lnTo>
                    <a:lnTo>
                      <a:pt x="77" y="93"/>
                    </a:lnTo>
                    <a:lnTo>
                      <a:pt x="72" y="97"/>
                    </a:lnTo>
                    <a:lnTo>
                      <a:pt x="66" y="101"/>
                    </a:lnTo>
                    <a:lnTo>
                      <a:pt x="61" y="104"/>
                    </a:lnTo>
                    <a:lnTo>
                      <a:pt x="50" y="108"/>
                    </a:lnTo>
                    <a:lnTo>
                      <a:pt x="46" y="111"/>
                    </a:lnTo>
                    <a:lnTo>
                      <a:pt x="40" y="112"/>
                    </a:lnTo>
                    <a:lnTo>
                      <a:pt x="35" y="112"/>
                    </a:lnTo>
                    <a:lnTo>
                      <a:pt x="30" y="112"/>
                    </a:lnTo>
                    <a:lnTo>
                      <a:pt x="26" y="112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4" y="106"/>
                    </a:lnTo>
                    <a:lnTo>
                      <a:pt x="10" y="104"/>
                    </a:lnTo>
                    <a:lnTo>
                      <a:pt x="9" y="102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3" name="Freeform 53"/>
              <p:cNvSpPr>
                <a:spLocks/>
              </p:cNvSpPr>
              <p:nvPr userDrawn="1"/>
            </p:nvSpPr>
            <p:spPr bwMode="auto">
              <a:xfrm>
                <a:off x="2885" y="1186"/>
                <a:ext cx="72" cy="99"/>
              </a:xfrm>
              <a:custGeom>
                <a:avLst/>
                <a:gdLst>
                  <a:gd name="T0" fmla="*/ 1 w 72"/>
                  <a:gd name="T1" fmla="*/ 75 h 99"/>
                  <a:gd name="T2" fmla="*/ 0 w 72"/>
                  <a:gd name="T3" fmla="*/ 65 h 99"/>
                  <a:gd name="T4" fmla="*/ 1 w 72"/>
                  <a:gd name="T5" fmla="*/ 56 h 99"/>
                  <a:gd name="T6" fmla="*/ 2 w 72"/>
                  <a:gd name="T7" fmla="*/ 52 h 99"/>
                  <a:gd name="T8" fmla="*/ 3 w 72"/>
                  <a:gd name="T9" fmla="*/ 47 h 99"/>
                  <a:gd name="T10" fmla="*/ 6 w 72"/>
                  <a:gd name="T11" fmla="*/ 37 h 99"/>
                  <a:gd name="T12" fmla="*/ 10 w 72"/>
                  <a:gd name="T13" fmla="*/ 29 h 99"/>
                  <a:gd name="T14" fmla="*/ 16 w 72"/>
                  <a:gd name="T15" fmla="*/ 21 h 99"/>
                  <a:gd name="T16" fmla="*/ 22 w 72"/>
                  <a:gd name="T17" fmla="*/ 13 h 99"/>
                  <a:gd name="T18" fmla="*/ 25 w 72"/>
                  <a:gd name="T19" fmla="*/ 10 h 99"/>
                  <a:gd name="T20" fmla="*/ 29 w 72"/>
                  <a:gd name="T21" fmla="*/ 7 h 99"/>
                  <a:gd name="T22" fmla="*/ 32 w 72"/>
                  <a:gd name="T23" fmla="*/ 5 h 99"/>
                  <a:gd name="T24" fmla="*/ 36 w 72"/>
                  <a:gd name="T25" fmla="*/ 3 h 99"/>
                  <a:gd name="T26" fmla="*/ 39 w 72"/>
                  <a:gd name="T27" fmla="*/ 2 h 99"/>
                  <a:gd name="T28" fmla="*/ 43 w 72"/>
                  <a:gd name="T29" fmla="*/ 1 h 99"/>
                  <a:gd name="T30" fmla="*/ 47 w 72"/>
                  <a:gd name="T31" fmla="*/ 0 h 99"/>
                  <a:gd name="T32" fmla="*/ 50 w 72"/>
                  <a:gd name="T33" fmla="*/ 0 h 99"/>
                  <a:gd name="T34" fmla="*/ 53 w 72"/>
                  <a:gd name="T35" fmla="*/ 0 h 99"/>
                  <a:gd name="T36" fmla="*/ 56 w 72"/>
                  <a:gd name="T37" fmla="*/ 1 h 99"/>
                  <a:gd name="T38" fmla="*/ 61 w 72"/>
                  <a:gd name="T39" fmla="*/ 4 h 99"/>
                  <a:gd name="T40" fmla="*/ 63 w 72"/>
                  <a:gd name="T41" fmla="*/ 6 h 99"/>
                  <a:gd name="T42" fmla="*/ 65 w 72"/>
                  <a:gd name="T43" fmla="*/ 9 h 99"/>
                  <a:gd name="T44" fmla="*/ 67 w 72"/>
                  <a:gd name="T45" fmla="*/ 12 h 99"/>
                  <a:gd name="T46" fmla="*/ 70 w 72"/>
                  <a:gd name="T47" fmla="*/ 16 h 99"/>
                  <a:gd name="T48" fmla="*/ 71 w 72"/>
                  <a:gd name="T49" fmla="*/ 19 h 99"/>
                  <a:gd name="T50" fmla="*/ 72 w 72"/>
                  <a:gd name="T51" fmla="*/ 23 h 99"/>
                  <a:gd name="T52" fmla="*/ 72 w 72"/>
                  <a:gd name="T53" fmla="*/ 28 h 99"/>
                  <a:gd name="T54" fmla="*/ 72 w 72"/>
                  <a:gd name="T55" fmla="*/ 32 h 99"/>
                  <a:gd name="T56" fmla="*/ 72 w 72"/>
                  <a:gd name="T57" fmla="*/ 41 h 99"/>
                  <a:gd name="T58" fmla="*/ 71 w 72"/>
                  <a:gd name="T59" fmla="*/ 47 h 99"/>
                  <a:gd name="T60" fmla="*/ 70 w 72"/>
                  <a:gd name="T61" fmla="*/ 51 h 99"/>
                  <a:gd name="T62" fmla="*/ 66 w 72"/>
                  <a:gd name="T63" fmla="*/ 61 h 99"/>
                  <a:gd name="T64" fmla="*/ 64 w 72"/>
                  <a:gd name="T65" fmla="*/ 65 h 99"/>
                  <a:gd name="T66" fmla="*/ 62 w 72"/>
                  <a:gd name="T67" fmla="*/ 70 h 99"/>
                  <a:gd name="T68" fmla="*/ 59 w 72"/>
                  <a:gd name="T69" fmla="*/ 74 h 99"/>
                  <a:gd name="T70" fmla="*/ 56 w 72"/>
                  <a:gd name="T71" fmla="*/ 78 h 99"/>
                  <a:gd name="T72" fmla="*/ 54 w 72"/>
                  <a:gd name="T73" fmla="*/ 82 h 99"/>
                  <a:gd name="T74" fmla="*/ 50 w 72"/>
                  <a:gd name="T75" fmla="*/ 85 h 99"/>
                  <a:gd name="T76" fmla="*/ 47 w 72"/>
                  <a:gd name="T77" fmla="*/ 88 h 99"/>
                  <a:gd name="T78" fmla="*/ 44 w 72"/>
                  <a:gd name="T79" fmla="*/ 91 h 99"/>
                  <a:gd name="T80" fmla="*/ 39 w 72"/>
                  <a:gd name="T81" fmla="*/ 94 h 99"/>
                  <a:gd name="T82" fmla="*/ 36 w 72"/>
                  <a:gd name="T83" fmla="*/ 95 h 99"/>
                  <a:gd name="T84" fmla="*/ 29 w 72"/>
                  <a:gd name="T85" fmla="*/ 99 h 99"/>
                  <a:gd name="T86" fmla="*/ 26 w 72"/>
                  <a:gd name="T87" fmla="*/ 99 h 99"/>
                  <a:gd name="T88" fmla="*/ 23 w 72"/>
                  <a:gd name="T89" fmla="*/ 99 h 99"/>
                  <a:gd name="T90" fmla="*/ 20 w 72"/>
                  <a:gd name="T91" fmla="*/ 99 h 99"/>
                  <a:gd name="T92" fmla="*/ 17 w 72"/>
                  <a:gd name="T93" fmla="*/ 98 h 99"/>
                  <a:gd name="T94" fmla="*/ 11 w 72"/>
                  <a:gd name="T95" fmla="*/ 94 h 99"/>
                  <a:gd name="T96" fmla="*/ 8 w 72"/>
                  <a:gd name="T97" fmla="*/ 91 h 99"/>
                  <a:gd name="T98" fmla="*/ 6 w 72"/>
                  <a:gd name="T99" fmla="*/ 89 h 99"/>
                  <a:gd name="T100" fmla="*/ 5 w 72"/>
                  <a:gd name="T101" fmla="*/ 86 h 99"/>
                  <a:gd name="T102" fmla="*/ 3 w 72"/>
                  <a:gd name="T103" fmla="*/ 83 h 99"/>
                  <a:gd name="T104" fmla="*/ 2 w 72"/>
                  <a:gd name="T105" fmla="*/ 79 h 99"/>
                  <a:gd name="T106" fmla="*/ 1 w 72"/>
                  <a:gd name="T107" fmla="*/ 77 h 99"/>
                  <a:gd name="T108" fmla="*/ 1 w 72"/>
                  <a:gd name="T109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99">
                    <a:moveTo>
                      <a:pt x="1" y="75"/>
                    </a:moveTo>
                    <a:lnTo>
                      <a:pt x="0" y="65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3" y="47"/>
                    </a:lnTo>
                    <a:lnTo>
                      <a:pt x="6" y="37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2" y="13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5"/>
                    </a:lnTo>
                    <a:lnTo>
                      <a:pt x="36" y="3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1" y="4"/>
                    </a:lnTo>
                    <a:lnTo>
                      <a:pt x="63" y="6"/>
                    </a:lnTo>
                    <a:lnTo>
                      <a:pt x="65" y="9"/>
                    </a:lnTo>
                    <a:lnTo>
                      <a:pt x="67" y="12"/>
                    </a:lnTo>
                    <a:lnTo>
                      <a:pt x="70" y="16"/>
                    </a:lnTo>
                    <a:lnTo>
                      <a:pt x="71" y="19"/>
                    </a:lnTo>
                    <a:lnTo>
                      <a:pt x="72" y="23"/>
                    </a:lnTo>
                    <a:lnTo>
                      <a:pt x="72" y="28"/>
                    </a:lnTo>
                    <a:lnTo>
                      <a:pt x="72" y="32"/>
                    </a:lnTo>
                    <a:lnTo>
                      <a:pt x="72" y="41"/>
                    </a:lnTo>
                    <a:lnTo>
                      <a:pt x="71" y="47"/>
                    </a:lnTo>
                    <a:lnTo>
                      <a:pt x="70" y="51"/>
                    </a:lnTo>
                    <a:lnTo>
                      <a:pt x="66" y="61"/>
                    </a:lnTo>
                    <a:lnTo>
                      <a:pt x="64" y="65"/>
                    </a:lnTo>
                    <a:lnTo>
                      <a:pt x="62" y="70"/>
                    </a:lnTo>
                    <a:lnTo>
                      <a:pt x="59" y="74"/>
                    </a:lnTo>
                    <a:lnTo>
                      <a:pt x="56" y="78"/>
                    </a:lnTo>
                    <a:lnTo>
                      <a:pt x="54" y="82"/>
                    </a:lnTo>
                    <a:lnTo>
                      <a:pt x="50" y="85"/>
                    </a:lnTo>
                    <a:lnTo>
                      <a:pt x="47" y="88"/>
                    </a:lnTo>
                    <a:lnTo>
                      <a:pt x="44" y="91"/>
                    </a:lnTo>
                    <a:lnTo>
                      <a:pt x="39" y="94"/>
                    </a:lnTo>
                    <a:lnTo>
                      <a:pt x="36" y="95"/>
                    </a:lnTo>
                    <a:lnTo>
                      <a:pt x="29" y="99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1" y="94"/>
                    </a:lnTo>
                    <a:lnTo>
                      <a:pt x="8" y="91"/>
                    </a:lnTo>
                    <a:lnTo>
                      <a:pt x="6" y="89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2" y="79"/>
                    </a:lnTo>
                    <a:lnTo>
                      <a:pt x="1" y="77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4" name="Freeform 54"/>
              <p:cNvSpPr>
                <a:spLocks/>
              </p:cNvSpPr>
              <p:nvPr userDrawn="1"/>
            </p:nvSpPr>
            <p:spPr bwMode="auto">
              <a:xfrm>
                <a:off x="2970" y="1123"/>
                <a:ext cx="74" cy="99"/>
              </a:xfrm>
              <a:custGeom>
                <a:avLst/>
                <a:gdLst>
                  <a:gd name="T0" fmla="*/ 0 w 74"/>
                  <a:gd name="T1" fmla="*/ 75 h 99"/>
                  <a:gd name="T2" fmla="*/ 0 w 74"/>
                  <a:gd name="T3" fmla="*/ 71 h 99"/>
                  <a:gd name="T4" fmla="*/ 0 w 74"/>
                  <a:gd name="T5" fmla="*/ 67 h 99"/>
                  <a:gd name="T6" fmla="*/ 0 w 74"/>
                  <a:gd name="T7" fmla="*/ 58 h 99"/>
                  <a:gd name="T8" fmla="*/ 1 w 74"/>
                  <a:gd name="T9" fmla="*/ 53 h 99"/>
                  <a:gd name="T10" fmla="*/ 2 w 74"/>
                  <a:gd name="T11" fmla="*/ 47 h 99"/>
                  <a:gd name="T12" fmla="*/ 5 w 74"/>
                  <a:gd name="T13" fmla="*/ 38 h 99"/>
                  <a:gd name="T14" fmla="*/ 7 w 74"/>
                  <a:gd name="T15" fmla="*/ 34 h 99"/>
                  <a:gd name="T16" fmla="*/ 9 w 74"/>
                  <a:gd name="T17" fmla="*/ 30 h 99"/>
                  <a:gd name="T18" fmla="*/ 13 w 74"/>
                  <a:gd name="T19" fmla="*/ 26 h 99"/>
                  <a:gd name="T20" fmla="*/ 16 w 74"/>
                  <a:gd name="T21" fmla="*/ 21 h 99"/>
                  <a:gd name="T22" fmla="*/ 22 w 74"/>
                  <a:gd name="T23" fmla="*/ 13 h 99"/>
                  <a:gd name="T24" fmla="*/ 28 w 74"/>
                  <a:gd name="T25" fmla="*/ 7 h 99"/>
                  <a:gd name="T26" fmla="*/ 36 w 74"/>
                  <a:gd name="T27" fmla="*/ 3 h 99"/>
                  <a:gd name="T28" fmla="*/ 40 w 74"/>
                  <a:gd name="T29" fmla="*/ 2 h 99"/>
                  <a:gd name="T30" fmla="*/ 44 w 74"/>
                  <a:gd name="T31" fmla="*/ 1 h 99"/>
                  <a:gd name="T32" fmla="*/ 50 w 74"/>
                  <a:gd name="T33" fmla="*/ 0 h 99"/>
                  <a:gd name="T34" fmla="*/ 53 w 74"/>
                  <a:gd name="T35" fmla="*/ 0 h 99"/>
                  <a:gd name="T36" fmla="*/ 56 w 74"/>
                  <a:gd name="T37" fmla="*/ 1 h 99"/>
                  <a:gd name="T38" fmla="*/ 59 w 74"/>
                  <a:gd name="T39" fmla="*/ 2 h 99"/>
                  <a:gd name="T40" fmla="*/ 62 w 74"/>
                  <a:gd name="T41" fmla="*/ 4 h 99"/>
                  <a:gd name="T42" fmla="*/ 65 w 74"/>
                  <a:gd name="T43" fmla="*/ 6 h 99"/>
                  <a:gd name="T44" fmla="*/ 67 w 74"/>
                  <a:gd name="T45" fmla="*/ 8 h 99"/>
                  <a:gd name="T46" fmla="*/ 71 w 74"/>
                  <a:gd name="T47" fmla="*/ 14 h 99"/>
                  <a:gd name="T48" fmla="*/ 72 w 74"/>
                  <a:gd name="T49" fmla="*/ 18 h 99"/>
                  <a:gd name="T50" fmla="*/ 73 w 74"/>
                  <a:gd name="T51" fmla="*/ 22 h 99"/>
                  <a:gd name="T52" fmla="*/ 74 w 74"/>
                  <a:gd name="T53" fmla="*/ 32 h 99"/>
                  <a:gd name="T54" fmla="*/ 74 w 74"/>
                  <a:gd name="T55" fmla="*/ 41 h 99"/>
                  <a:gd name="T56" fmla="*/ 73 w 74"/>
                  <a:gd name="T57" fmla="*/ 46 h 99"/>
                  <a:gd name="T58" fmla="*/ 72 w 74"/>
                  <a:gd name="T59" fmla="*/ 50 h 99"/>
                  <a:gd name="T60" fmla="*/ 70 w 74"/>
                  <a:gd name="T61" fmla="*/ 56 h 99"/>
                  <a:gd name="T62" fmla="*/ 69 w 74"/>
                  <a:gd name="T63" fmla="*/ 61 h 99"/>
                  <a:gd name="T64" fmla="*/ 63 w 74"/>
                  <a:gd name="T65" fmla="*/ 69 h 99"/>
                  <a:gd name="T66" fmla="*/ 58 w 74"/>
                  <a:gd name="T67" fmla="*/ 79 h 99"/>
                  <a:gd name="T68" fmla="*/ 52 w 74"/>
                  <a:gd name="T69" fmla="*/ 86 h 99"/>
                  <a:gd name="T70" fmla="*/ 49 w 74"/>
                  <a:gd name="T71" fmla="*/ 89 h 99"/>
                  <a:gd name="T72" fmla="*/ 45 w 74"/>
                  <a:gd name="T73" fmla="*/ 92 h 99"/>
                  <a:gd name="T74" fmla="*/ 41 w 74"/>
                  <a:gd name="T75" fmla="*/ 94 h 99"/>
                  <a:gd name="T76" fmla="*/ 38 w 74"/>
                  <a:gd name="T77" fmla="*/ 96 h 99"/>
                  <a:gd name="T78" fmla="*/ 33 w 74"/>
                  <a:gd name="T79" fmla="*/ 97 h 99"/>
                  <a:gd name="T80" fmla="*/ 30 w 74"/>
                  <a:gd name="T81" fmla="*/ 98 h 99"/>
                  <a:gd name="T82" fmla="*/ 26 w 74"/>
                  <a:gd name="T83" fmla="*/ 99 h 99"/>
                  <a:gd name="T84" fmla="*/ 23 w 74"/>
                  <a:gd name="T85" fmla="*/ 99 h 99"/>
                  <a:gd name="T86" fmla="*/ 20 w 74"/>
                  <a:gd name="T87" fmla="*/ 99 h 99"/>
                  <a:gd name="T88" fmla="*/ 17 w 74"/>
                  <a:gd name="T89" fmla="*/ 98 h 99"/>
                  <a:gd name="T90" fmla="*/ 14 w 74"/>
                  <a:gd name="T91" fmla="*/ 96 h 99"/>
                  <a:gd name="T92" fmla="*/ 12 w 74"/>
                  <a:gd name="T93" fmla="*/ 95 h 99"/>
                  <a:gd name="T94" fmla="*/ 8 w 74"/>
                  <a:gd name="T95" fmla="*/ 93 h 99"/>
                  <a:gd name="T96" fmla="*/ 6 w 74"/>
                  <a:gd name="T97" fmla="*/ 90 h 99"/>
                  <a:gd name="T98" fmla="*/ 4 w 74"/>
                  <a:gd name="T99" fmla="*/ 87 h 99"/>
                  <a:gd name="T100" fmla="*/ 3 w 74"/>
                  <a:gd name="T101" fmla="*/ 84 h 99"/>
                  <a:gd name="T102" fmla="*/ 1 w 74"/>
                  <a:gd name="T103" fmla="*/ 80 h 99"/>
                  <a:gd name="T104" fmla="*/ 0 w 74"/>
                  <a:gd name="T105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" h="99">
                    <a:moveTo>
                      <a:pt x="0" y="75"/>
                    </a:moveTo>
                    <a:lnTo>
                      <a:pt x="0" y="71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1" y="53"/>
                    </a:lnTo>
                    <a:lnTo>
                      <a:pt x="2" y="47"/>
                    </a:lnTo>
                    <a:lnTo>
                      <a:pt x="5" y="38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3" y="26"/>
                    </a:lnTo>
                    <a:lnTo>
                      <a:pt x="16" y="21"/>
                    </a:lnTo>
                    <a:lnTo>
                      <a:pt x="22" y="13"/>
                    </a:lnTo>
                    <a:lnTo>
                      <a:pt x="28" y="7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2" y="4"/>
                    </a:lnTo>
                    <a:lnTo>
                      <a:pt x="65" y="6"/>
                    </a:lnTo>
                    <a:lnTo>
                      <a:pt x="67" y="8"/>
                    </a:lnTo>
                    <a:lnTo>
                      <a:pt x="71" y="14"/>
                    </a:lnTo>
                    <a:lnTo>
                      <a:pt x="72" y="18"/>
                    </a:lnTo>
                    <a:lnTo>
                      <a:pt x="73" y="22"/>
                    </a:lnTo>
                    <a:lnTo>
                      <a:pt x="74" y="32"/>
                    </a:lnTo>
                    <a:lnTo>
                      <a:pt x="74" y="41"/>
                    </a:lnTo>
                    <a:lnTo>
                      <a:pt x="73" y="46"/>
                    </a:lnTo>
                    <a:lnTo>
                      <a:pt x="72" y="50"/>
                    </a:lnTo>
                    <a:lnTo>
                      <a:pt x="70" y="56"/>
                    </a:lnTo>
                    <a:lnTo>
                      <a:pt x="69" y="61"/>
                    </a:lnTo>
                    <a:lnTo>
                      <a:pt x="63" y="69"/>
                    </a:lnTo>
                    <a:lnTo>
                      <a:pt x="58" y="79"/>
                    </a:lnTo>
                    <a:lnTo>
                      <a:pt x="52" y="86"/>
                    </a:lnTo>
                    <a:lnTo>
                      <a:pt x="49" y="89"/>
                    </a:lnTo>
                    <a:lnTo>
                      <a:pt x="45" y="92"/>
                    </a:lnTo>
                    <a:lnTo>
                      <a:pt x="41" y="94"/>
                    </a:lnTo>
                    <a:lnTo>
                      <a:pt x="38" y="96"/>
                    </a:lnTo>
                    <a:lnTo>
                      <a:pt x="33" y="97"/>
                    </a:lnTo>
                    <a:lnTo>
                      <a:pt x="30" y="98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4" y="96"/>
                    </a:lnTo>
                    <a:lnTo>
                      <a:pt x="12" y="95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7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5" name="Freeform 55"/>
              <p:cNvSpPr>
                <a:spLocks/>
              </p:cNvSpPr>
              <p:nvPr userDrawn="1"/>
            </p:nvSpPr>
            <p:spPr bwMode="auto">
              <a:xfrm>
                <a:off x="3056" y="1057"/>
                <a:ext cx="78" cy="101"/>
              </a:xfrm>
              <a:custGeom>
                <a:avLst/>
                <a:gdLst>
                  <a:gd name="T0" fmla="*/ 1 w 78"/>
                  <a:gd name="T1" fmla="*/ 78 h 101"/>
                  <a:gd name="T2" fmla="*/ 0 w 78"/>
                  <a:gd name="T3" fmla="*/ 69 h 101"/>
                  <a:gd name="T4" fmla="*/ 1 w 78"/>
                  <a:gd name="T5" fmla="*/ 64 h 101"/>
                  <a:gd name="T6" fmla="*/ 1 w 78"/>
                  <a:gd name="T7" fmla="*/ 59 h 101"/>
                  <a:gd name="T8" fmla="*/ 3 w 78"/>
                  <a:gd name="T9" fmla="*/ 49 h 101"/>
                  <a:gd name="T10" fmla="*/ 7 w 78"/>
                  <a:gd name="T11" fmla="*/ 40 h 101"/>
                  <a:gd name="T12" fmla="*/ 11 w 78"/>
                  <a:gd name="T13" fmla="*/ 30 h 101"/>
                  <a:gd name="T14" fmla="*/ 17 w 78"/>
                  <a:gd name="T15" fmla="*/ 22 h 101"/>
                  <a:gd name="T16" fmla="*/ 23 w 78"/>
                  <a:gd name="T17" fmla="*/ 15 h 101"/>
                  <a:gd name="T18" fmla="*/ 30 w 78"/>
                  <a:gd name="T19" fmla="*/ 8 h 101"/>
                  <a:gd name="T20" fmla="*/ 38 w 78"/>
                  <a:gd name="T21" fmla="*/ 3 h 101"/>
                  <a:gd name="T22" fmla="*/ 45 w 78"/>
                  <a:gd name="T23" fmla="*/ 1 h 101"/>
                  <a:gd name="T24" fmla="*/ 52 w 78"/>
                  <a:gd name="T25" fmla="*/ 0 h 101"/>
                  <a:gd name="T26" fmla="*/ 56 w 78"/>
                  <a:gd name="T27" fmla="*/ 0 h 101"/>
                  <a:gd name="T28" fmla="*/ 59 w 78"/>
                  <a:gd name="T29" fmla="*/ 1 h 101"/>
                  <a:gd name="T30" fmla="*/ 63 w 78"/>
                  <a:gd name="T31" fmla="*/ 2 h 101"/>
                  <a:gd name="T32" fmla="*/ 65 w 78"/>
                  <a:gd name="T33" fmla="*/ 3 h 101"/>
                  <a:gd name="T34" fmla="*/ 68 w 78"/>
                  <a:gd name="T35" fmla="*/ 5 h 101"/>
                  <a:gd name="T36" fmla="*/ 70 w 78"/>
                  <a:gd name="T37" fmla="*/ 8 h 101"/>
                  <a:gd name="T38" fmla="*/ 72 w 78"/>
                  <a:gd name="T39" fmla="*/ 12 h 101"/>
                  <a:gd name="T40" fmla="*/ 74 w 78"/>
                  <a:gd name="T41" fmla="*/ 15 h 101"/>
                  <a:gd name="T42" fmla="*/ 75 w 78"/>
                  <a:gd name="T43" fmla="*/ 19 h 101"/>
                  <a:gd name="T44" fmla="*/ 77 w 78"/>
                  <a:gd name="T45" fmla="*/ 23 h 101"/>
                  <a:gd name="T46" fmla="*/ 77 w 78"/>
                  <a:gd name="T47" fmla="*/ 27 h 101"/>
                  <a:gd name="T48" fmla="*/ 78 w 78"/>
                  <a:gd name="T49" fmla="*/ 31 h 101"/>
                  <a:gd name="T50" fmla="*/ 78 w 78"/>
                  <a:gd name="T51" fmla="*/ 37 h 101"/>
                  <a:gd name="T52" fmla="*/ 77 w 78"/>
                  <a:gd name="T53" fmla="*/ 42 h 101"/>
                  <a:gd name="T54" fmla="*/ 75 w 78"/>
                  <a:gd name="T55" fmla="*/ 51 h 101"/>
                  <a:gd name="T56" fmla="*/ 74 w 78"/>
                  <a:gd name="T57" fmla="*/ 56 h 101"/>
                  <a:gd name="T58" fmla="*/ 72 w 78"/>
                  <a:gd name="T59" fmla="*/ 60 h 101"/>
                  <a:gd name="T60" fmla="*/ 68 w 78"/>
                  <a:gd name="T61" fmla="*/ 70 h 101"/>
                  <a:gd name="T62" fmla="*/ 65 w 78"/>
                  <a:gd name="T63" fmla="*/ 75 h 101"/>
                  <a:gd name="T64" fmla="*/ 62 w 78"/>
                  <a:gd name="T65" fmla="*/ 79 h 101"/>
                  <a:gd name="T66" fmla="*/ 55 w 78"/>
                  <a:gd name="T67" fmla="*/ 86 h 101"/>
                  <a:gd name="T68" fmla="*/ 48 w 78"/>
                  <a:gd name="T69" fmla="*/ 93 h 101"/>
                  <a:gd name="T70" fmla="*/ 40 w 78"/>
                  <a:gd name="T71" fmla="*/ 98 h 101"/>
                  <a:gd name="T72" fmla="*/ 37 w 78"/>
                  <a:gd name="T73" fmla="*/ 99 h 101"/>
                  <a:gd name="T74" fmla="*/ 32 w 78"/>
                  <a:gd name="T75" fmla="*/ 100 h 101"/>
                  <a:gd name="T76" fmla="*/ 25 w 78"/>
                  <a:gd name="T77" fmla="*/ 101 h 101"/>
                  <a:gd name="T78" fmla="*/ 22 w 78"/>
                  <a:gd name="T79" fmla="*/ 101 h 101"/>
                  <a:gd name="T80" fmla="*/ 19 w 78"/>
                  <a:gd name="T81" fmla="*/ 100 h 101"/>
                  <a:gd name="T82" fmla="*/ 16 w 78"/>
                  <a:gd name="T83" fmla="*/ 99 h 101"/>
                  <a:gd name="T84" fmla="*/ 13 w 78"/>
                  <a:gd name="T85" fmla="*/ 97 h 101"/>
                  <a:gd name="T86" fmla="*/ 11 w 78"/>
                  <a:gd name="T87" fmla="*/ 95 h 101"/>
                  <a:gd name="T88" fmla="*/ 8 w 78"/>
                  <a:gd name="T89" fmla="*/ 92 h 101"/>
                  <a:gd name="T90" fmla="*/ 7 w 78"/>
                  <a:gd name="T91" fmla="*/ 89 h 101"/>
                  <a:gd name="T92" fmla="*/ 4 w 78"/>
                  <a:gd name="T93" fmla="*/ 85 h 101"/>
                  <a:gd name="T94" fmla="*/ 1 w 78"/>
                  <a:gd name="T95" fmla="*/ 7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" h="101">
                    <a:moveTo>
                      <a:pt x="1" y="78"/>
                    </a:moveTo>
                    <a:lnTo>
                      <a:pt x="0" y="69"/>
                    </a:lnTo>
                    <a:lnTo>
                      <a:pt x="1" y="64"/>
                    </a:lnTo>
                    <a:lnTo>
                      <a:pt x="1" y="59"/>
                    </a:lnTo>
                    <a:lnTo>
                      <a:pt x="3" y="49"/>
                    </a:lnTo>
                    <a:lnTo>
                      <a:pt x="7" y="40"/>
                    </a:lnTo>
                    <a:lnTo>
                      <a:pt x="11" y="30"/>
                    </a:lnTo>
                    <a:lnTo>
                      <a:pt x="17" y="22"/>
                    </a:lnTo>
                    <a:lnTo>
                      <a:pt x="23" y="15"/>
                    </a:lnTo>
                    <a:lnTo>
                      <a:pt x="30" y="8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8" y="5"/>
                    </a:lnTo>
                    <a:lnTo>
                      <a:pt x="70" y="8"/>
                    </a:lnTo>
                    <a:lnTo>
                      <a:pt x="72" y="12"/>
                    </a:lnTo>
                    <a:lnTo>
                      <a:pt x="74" y="15"/>
                    </a:lnTo>
                    <a:lnTo>
                      <a:pt x="75" y="19"/>
                    </a:lnTo>
                    <a:lnTo>
                      <a:pt x="77" y="23"/>
                    </a:lnTo>
                    <a:lnTo>
                      <a:pt x="77" y="27"/>
                    </a:lnTo>
                    <a:lnTo>
                      <a:pt x="78" y="31"/>
                    </a:lnTo>
                    <a:lnTo>
                      <a:pt x="78" y="37"/>
                    </a:lnTo>
                    <a:lnTo>
                      <a:pt x="77" y="42"/>
                    </a:lnTo>
                    <a:lnTo>
                      <a:pt x="75" y="51"/>
                    </a:lnTo>
                    <a:lnTo>
                      <a:pt x="74" y="56"/>
                    </a:lnTo>
                    <a:lnTo>
                      <a:pt x="72" y="60"/>
                    </a:lnTo>
                    <a:lnTo>
                      <a:pt x="68" y="70"/>
                    </a:lnTo>
                    <a:lnTo>
                      <a:pt x="65" y="75"/>
                    </a:lnTo>
                    <a:lnTo>
                      <a:pt x="62" y="79"/>
                    </a:lnTo>
                    <a:lnTo>
                      <a:pt x="55" y="86"/>
                    </a:lnTo>
                    <a:lnTo>
                      <a:pt x="48" y="93"/>
                    </a:lnTo>
                    <a:lnTo>
                      <a:pt x="40" y="98"/>
                    </a:lnTo>
                    <a:lnTo>
                      <a:pt x="37" y="99"/>
                    </a:lnTo>
                    <a:lnTo>
                      <a:pt x="32" y="100"/>
                    </a:lnTo>
                    <a:lnTo>
                      <a:pt x="25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1" y="95"/>
                    </a:lnTo>
                    <a:lnTo>
                      <a:pt x="8" y="92"/>
                    </a:lnTo>
                    <a:lnTo>
                      <a:pt x="7" y="89"/>
                    </a:lnTo>
                    <a:lnTo>
                      <a:pt x="4" y="85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6" name="Freeform 56"/>
              <p:cNvSpPr>
                <a:spLocks/>
              </p:cNvSpPr>
              <p:nvPr userDrawn="1"/>
            </p:nvSpPr>
            <p:spPr bwMode="auto">
              <a:xfrm>
                <a:off x="3147" y="990"/>
                <a:ext cx="80" cy="101"/>
              </a:xfrm>
              <a:custGeom>
                <a:avLst/>
                <a:gdLst>
                  <a:gd name="T0" fmla="*/ 1 w 80"/>
                  <a:gd name="T1" fmla="*/ 79 h 101"/>
                  <a:gd name="T2" fmla="*/ 0 w 80"/>
                  <a:gd name="T3" fmla="*/ 74 h 101"/>
                  <a:gd name="T4" fmla="*/ 0 w 80"/>
                  <a:gd name="T5" fmla="*/ 69 h 101"/>
                  <a:gd name="T6" fmla="*/ 0 w 80"/>
                  <a:gd name="T7" fmla="*/ 65 h 101"/>
                  <a:gd name="T8" fmla="*/ 1 w 80"/>
                  <a:gd name="T9" fmla="*/ 60 h 101"/>
                  <a:gd name="T10" fmla="*/ 2 w 80"/>
                  <a:gd name="T11" fmla="*/ 50 h 101"/>
                  <a:gd name="T12" fmla="*/ 4 w 80"/>
                  <a:gd name="T13" fmla="*/ 45 h 101"/>
                  <a:gd name="T14" fmla="*/ 5 w 80"/>
                  <a:gd name="T15" fmla="*/ 40 h 101"/>
                  <a:gd name="T16" fmla="*/ 10 w 80"/>
                  <a:gd name="T17" fmla="*/ 31 h 101"/>
                  <a:gd name="T18" fmla="*/ 12 w 80"/>
                  <a:gd name="T19" fmla="*/ 27 h 101"/>
                  <a:gd name="T20" fmla="*/ 15 w 80"/>
                  <a:gd name="T21" fmla="*/ 23 h 101"/>
                  <a:gd name="T22" fmla="*/ 18 w 80"/>
                  <a:gd name="T23" fmla="*/ 18 h 101"/>
                  <a:gd name="T24" fmla="*/ 22 w 80"/>
                  <a:gd name="T25" fmla="*/ 14 h 101"/>
                  <a:gd name="T26" fmla="*/ 26 w 80"/>
                  <a:gd name="T27" fmla="*/ 11 h 101"/>
                  <a:gd name="T28" fmla="*/ 30 w 80"/>
                  <a:gd name="T29" fmla="*/ 8 h 101"/>
                  <a:gd name="T30" fmla="*/ 34 w 80"/>
                  <a:gd name="T31" fmla="*/ 5 h 101"/>
                  <a:gd name="T32" fmla="*/ 37 w 80"/>
                  <a:gd name="T33" fmla="*/ 3 h 101"/>
                  <a:gd name="T34" fmla="*/ 41 w 80"/>
                  <a:gd name="T35" fmla="*/ 2 h 101"/>
                  <a:gd name="T36" fmla="*/ 45 w 80"/>
                  <a:gd name="T37" fmla="*/ 1 h 101"/>
                  <a:gd name="T38" fmla="*/ 49 w 80"/>
                  <a:gd name="T39" fmla="*/ 0 h 101"/>
                  <a:gd name="T40" fmla="*/ 53 w 80"/>
                  <a:gd name="T41" fmla="*/ 0 h 101"/>
                  <a:gd name="T42" fmla="*/ 60 w 80"/>
                  <a:gd name="T43" fmla="*/ 0 h 101"/>
                  <a:gd name="T44" fmla="*/ 63 w 80"/>
                  <a:gd name="T45" fmla="*/ 2 h 101"/>
                  <a:gd name="T46" fmla="*/ 66 w 80"/>
                  <a:gd name="T47" fmla="*/ 3 h 101"/>
                  <a:gd name="T48" fmla="*/ 68 w 80"/>
                  <a:gd name="T49" fmla="*/ 5 h 101"/>
                  <a:gd name="T50" fmla="*/ 71 w 80"/>
                  <a:gd name="T51" fmla="*/ 7 h 101"/>
                  <a:gd name="T52" fmla="*/ 73 w 80"/>
                  <a:gd name="T53" fmla="*/ 10 h 101"/>
                  <a:gd name="T54" fmla="*/ 75 w 80"/>
                  <a:gd name="T55" fmla="*/ 13 h 101"/>
                  <a:gd name="T56" fmla="*/ 76 w 80"/>
                  <a:gd name="T57" fmla="*/ 17 h 101"/>
                  <a:gd name="T58" fmla="*/ 79 w 80"/>
                  <a:gd name="T59" fmla="*/ 21 h 101"/>
                  <a:gd name="T60" fmla="*/ 79 w 80"/>
                  <a:gd name="T61" fmla="*/ 26 h 101"/>
                  <a:gd name="T62" fmla="*/ 80 w 80"/>
                  <a:gd name="T63" fmla="*/ 31 h 101"/>
                  <a:gd name="T64" fmla="*/ 80 w 80"/>
                  <a:gd name="T65" fmla="*/ 36 h 101"/>
                  <a:gd name="T66" fmla="*/ 80 w 80"/>
                  <a:gd name="T67" fmla="*/ 40 h 101"/>
                  <a:gd name="T68" fmla="*/ 79 w 80"/>
                  <a:gd name="T69" fmla="*/ 45 h 101"/>
                  <a:gd name="T70" fmla="*/ 78 w 80"/>
                  <a:gd name="T71" fmla="*/ 51 h 101"/>
                  <a:gd name="T72" fmla="*/ 75 w 80"/>
                  <a:gd name="T73" fmla="*/ 56 h 101"/>
                  <a:gd name="T74" fmla="*/ 74 w 80"/>
                  <a:gd name="T75" fmla="*/ 60 h 101"/>
                  <a:gd name="T76" fmla="*/ 69 w 80"/>
                  <a:gd name="T77" fmla="*/ 69 h 101"/>
                  <a:gd name="T78" fmla="*/ 64 w 80"/>
                  <a:gd name="T79" fmla="*/ 79 h 101"/>
                  <a:gd name="T80" fmla="*/ 61 w 80"/>
                  <a:gd name="T81" fmla="*/ 83 h 101"/>
                  <a:gd name="T82" fmla="*/ 57 w 80"/>
                  <a:gd name="T83" fmla="*/ 87 h 101"/>
                  <a:gd name="T84" fmla="*/ 54 w 80"/>
                  <a:gd name="T85" fmla="*/ 90 h 101"/>
                  <a:gd name="T86" fmla="*/ 49 w 80"/>
                  <a:gd name="T87" fmla="*/ 93 h 101"/>
                  <a:gd name="T88" fmla="*/ 45 w 80"/>
                  <a:gd name="T89" fmla="*/ 95 h 101"/>
                  <a:gd name="T90" fmla="*/ 41 w 80"/>
                  <a:gd name="T91" fmla="*/ 98 h 101"/>
                  <a:gd name="T92" fmla="*/ 37 w 80"/>
                  <a:gd name="T93" fmla="*/ 99 h 101"/>
                  <a:gd name="T94" fmla="*/ 33 w 80"/>
                  <a:gd name="T95" fmla="*/ 100 h 101"/>
                  <a:gd name="T96" fmla="*/ 26 w 80"/>
                  <a:gd name="T97" fmla="*/ 101 h 101"/>
                  <a:gd name="T98" fmla="*/ 22 w 80"/>
                  <a:gd name="T99" fmla="*/ 101 h 101"/>
                  <a:gd name="T100" fmla="*/ 19 w 80"/>
                  <a:gd name="T101" fmla="*/ 100 h 101"/>
                  <a:gd name="T102" fmla="*/ 16 w 80"/>
                  <a:gd name="T103" fmla="*/ 99 h 101"/>
                  <a:gd name="T104" fmla="*/ 13 w 80"/>
                  <a:gd name="T105" fmla="*/ 97 h 101"/>
                  <a:gd name="T106" fmla="*/ 10 w 80"/>
                  <a:gd name="T107" fmla="*/ 95 h 101"/>
                  <a:gd name="T108" fmla="*/ 9 w 80"/>
                  <a:gd name="T109" fmla="*/ 94 h 101"/>
                  <a:gd name="T110" fmla="*/ 8 w 80"/>
                  <a:gd name="T111" fmla="*/ 93 h 101"/>
                  <a:gd name="T112" fmla="*/ 6 w 80"/>
                  <a:gd name="T113" fmla="*/ 90 h 101"/>
                  <a:gd name="T114" fmla="*/ 4 w 80"/>
                  <a:gd name="T115" fmla="*/ 87 h 101"/>
                  <a:gd name="T116" fmla="*/ 2 w 80"/>
                  <a:gd name="T117" fmla="*/ 83 h 101"/>
                  <a:gd name="T118" fmla="*/ 1 w 80"/>
                  <a:gd name="T119" fmla="*/ 7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0" h="101">
                    <a:moveTo>
                      <a:pt x="1" y="79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0"/>
                    </a:lnTo>
                    <a:lnTo>
                      <a:pt x="4" y="45"/>
                    </a:lnTo>
                    <a:lnTo>
                      <a:pt x="5" y="40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6" y="11"/>
                    </a:lnTo>
                    <a:lnTo>
                      <a:pt x="30" y="8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1" y="7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6" y="17"/>
                    </a:lnTo>
                    <a:lnTo>
                      <a:pt x="79" y="21"/>
                    </a:lnTo>
                    <a:lnTo>
                      <a:pt x="79" y="26"/>
                    </a:lnTo>
                    <a:lnTo>
                      <a:pt x="80" y="31"/>
                    </a:lnTo>
                    <a:lnTo>
                      <a:pt x="80" y="36"/>
                    </a:lnTo>
                    <a:lnTo>
                      <a:pt x="80" y="40"/>
                    </a:lnTo>
                    <a:lnTo>
                      <a:pt x="79" y="45"/>
                    </a:lnTo>
                    <a:lnTo>
                      <a:pt x="78" y="51"/>
                    </a:lnTo>
                    <a:lnTo>
                      <a:pt x="75" y="56"/>
                    </a:lnTo>
                    <a:lnTo>
                      <a:pt x="74" y="60"/>
                    </a:lnTo>
                    <a:lnTo>
                      <a:pt x="69" y="69"/>
                    </a:lnTo>
                    <a:lnTo>
                      <a:pt x="64" y="79"/>
                    </a:lnTo>
                    <a:lnTo>
                      <a:pt x="61" y="83"/>
                    </a:lnTo>
                    <a:lnTo>
                      <a:pt x="57" y="87"/>
                    </a:lnTo>
                    <a:lnTo>
                      <a:pt x="54" y="90"/>
                    </a:lnTo>
                    <a:lnTo>
                      <a:pt x="49" y="93"/>
                    </a:lnTo>
                    <a:lnTo>
                      <a:pt x="45" y="95"/>
                    </a:lnTo>
                    <a:lnTo>
                      <a:pt x="41" y="98"/>
                    </a:lnTo>
                    <a:lnTo>
                      <a:pt x="37" y="99"/>
                    </a:lnTo>
                    <a:lnTo>
                      <a:pt x="33" y="100"/>
                    </a:lnTo>
                    <a:lnTo>
                      <a:pt x="26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0" y="95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7"/>
                    </a:lnTo>
                    <a:lnTo>
                      <a:pt x="2" y="83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7" name="Freeform 57"/>
              <p:cNvSpPr>
                <a:spLocks/>
              </p:cNvSpPr>
              <p:nvPr userDrawn="1"/>
            </p:nvSpPr>
            <p:spPr bwMode="auto">
              <a:xfrm>
                <a:off x="3240" y="919"/>
                <a:ext cx="82" cy="104"/>
              </a:xfrm>
              <a:custGeom>
                <a:avLst/>
                <a:gdLst>
                  <a:gd name="T0" fmla="*/ 1 w 82"/>
                  <a:gd name="T1" fmla="*/ 81 h 104"/>
                  <a:gd name="T2" fmla="*/ 0 w 82"/>
                  <a:gd name="T3" fmla="*/ 77 h 104"/>
                  <a:gd name="T4" fmla="*/ 0 w 82"/>
                  <a:gd name="T5" fmla="*/ 72 h 104"/>
                  <a:gd name="T6" fmla="*/ 0 w 82"/>
                  <a:gd name="T7" fmla="*/ 68 h 104"/>
                  <a:gd name="T8" fmla="*/ 0 w 82"/>
                  <a:gd name="T9" fmla="*/ 62 h 104"/>
                  <a:gd name="T10" fmla="*/ 1 w 82"/>
                  <a:gd name="T11" fmla="*/ 57 h 104"/>
                  <a:gd name="T12" fmla="*/ 2 w 82"/>
                  <a:gd name="T13" fmla="*/ 52 h 104"/>
                  <a:gd name="T14" fmla="*/ 3 w 82"/>
                  <a:gd name="T15" fmla="*/ 48 h 104"/>
                  <a:gd name="T16" fmla="*/ 5 w 82"/>
                  <a:gd name="T17" fmla="*/ 43 h 104"/>
                  <a:gd name="T18" fmla="*/ 7 w 82"/>
                  <a:gd name="T19" fmla="*/ 37 h 104"/>
                  <a:gd name="T20" fmla="*/ 9 w 82"/>
                  <a:gd name="T21" fmla="*/ 33 h 104"/>
                  <a:gd name="T22" fmla="*/ 16 w 82"/>
                  <a:gd name="T23" fmla="*/ 24 h 104"/>
                  <a:gd name="T24" fmla="*/ 22 w 82"/>
                  <a:gd name="T25" fmla="*/ 17 h 104"/>
                  <a:gd name="T26" fmla="*/ 26 w 82"/>
                  <a:gd name="T27" fmla="*/ 13 h 104"/>
                  <a:gd name="T28" fmla="*/ 30 w 82"/>
                  <a:gd name="T29" fmla="*/ 9 h 104"/>
                  <a:gd name="T30" fmla="*/ 39 w 82"/>
                  <a:gd name="T31" fmla="*/ 4 h 104"/>
                  <a:gd name="T32" fmla="*/ 46 w 82"/>
                  <a:gd name="T33" fmla="*/ 1 h 104"/>
                  <a:gd name="T34" fmla="*/ 50 w 82"/>
                  <a:gd name="T35" fmla="*/ 0 h 104"/>
                  <a:gd name="T36" fmla="*/ 54 w 82"/>
                  <a:gd name="T37" fmla="*/ 0 h 104"/>
                  <a:gd name="T38" fmla="*/ 61 w 82"/>
                  <a:gd name="T39" fmla="*/ 1 h 104"/>
                  <a:gd name="T40" fmla="*/ 64 w 82"/>
                  <a:gd name="T41" fmla="*/ 2 h 104"/>
                  <a:gd name="T42" fmla="*/ 68 w 82"/>
                  <a:gd name="T43" fmla="*/ 3 h 104"/>
                  <a:gd name="T44" fmla="*/ 71 w 82"/>
                  <a:gd name="T45" fmla="*/ 5 h 104"/>
                  <a:gd name="T46" fmla="*/ 74 w 82"/>
                  <a:gd name="T47" fmla="*/ 8 h 104"/>
                  <a:gd name="T48" fmla="*/ 76 w 82"/>
                  <a:gd name="T49" fmla="*/ 11 h 104"/>
                  <a:gd name="T50" fmla="*/ 78 w 82"/>
                  <a:gd name="T51" fmla="*/ 15 h 104"/>
                  <a:gd name="T52" fmla="*/ 79 w 82"/>
                  <a:gd name="T53" fmla="*/ 18 h 104"/>
                  <a:gd name="T54" fmla="*/ 81 w 82"/>
                  <a:gd name="T55" fmla="*/ 22 h 104"/>
                  <a:gd name="T56" fmla="*/ 82 w 82"/>
                  <a:gd name="T57" fmla="*/ 27 h 104"/>
                  <a:gd name="T58" fmla="*/ 82 w 82"/>
                  <a:gd name="T59" fmla="*/ 31 h 104"/>
                  <a:gd name="T60" fmla="*/ 82 w 82"/>
                  <a:gd name="T61" fmla="*/ 36 h 104"/>
                  <a:gd name="T62" fmla="*/ 82 w 82"/>
                  <a:gd name="T63" fmla="*/ 42 h 104"/>
                  <a:gd name="T64" fmla="*/ 81 w 82"/>
                  <a:gd name="T65" fmla="*/ 47 h 104"/>
                  <a:gd name="T66" fmla="*/ 80 w 82"/>
                  <a:gd name="T67" fmla="*/ 51 h 104"/>
                  <a:gd name="T68" fmla="*/ 79 w 82"/>
                  <a:gd name="T69" fmla="*/ 56 h 104"/>
                  <a:gd name="T70" fmla="*/ 77 w 82"/>
                  <a:gd name="T71" fmla="*/ 61 h 104"/>
                  <a:gd name="T72" fmla="*/ 75 w 82"/>
                  <a:gd name="T73" fmla="*/ 67 h 104"/>
                  <a:gd name="T74" fmla="*/ 73 w 82"/>
                  <a:gd name="T75" fmla="*/ 71 h 104"/>
                  <a:gd name="T76" fmla="*/ 70 w 82"/>
                  <a:gd name="T77" fmla="*/ 76 h 104"/>
                  <a:gd name="T78" fmla="*/ 67 w 82"/>
                  <a:gd name="T79" fmla="*/ 80 h 104"/>
                  <a:gd name="T80" fmla="*/ 63 w 82"/>
                  <a:gd name="T81" fmla="*/ 84 h 104"/>
                  <a:gd name="T82" fmla="*/ 59 w 82"/>
                  <a:gd name="T83" fmla="*/ 88 h 104"/>
                  <a:gd name="T84" fmla="*/ 55 w 82"/>
                  <a:gd name="T85" fmla="*/ 91 h 104"/>
                  <a:gd name="T86" fmla="*/ 54 w 82"/>
                  <a:gd name="T87" fmla="*/ 94 h 104"/>
                  <a:gd name="T88" fmla="*/ 52 w 82"/>
                  <a:gd name="T89" fmla="*/ 95 h 104"/>
                  <a:gd name="T90" fmla="*/ 48 w 82"/>
                  <a:gd name="T91" fmla="*/ 98 h 104"/>
                  <a:gd name="T92" fmla="*/ 44 w 82"/>
                  <a:gd name="T93" fmla="*/ 100 h 104"/>
                  <a:gd name="T94" fmla="*/ 40 w 82"/>
                  <a:gd name="T95" fmla="*/ 102 h 104"/>
                  <a:gd name="T96" fmla="*/ 35 w 82"/>
                  <a:gd name="T97" fmla="*/ 103 h 104"/>
                  <a:gd name="T98" fmla="*/ 31 w 82"/>
                  <a:gd name="T99" fmla="*/ 104 h 104"/>
                  <a:gd name="T100" fmla="*/ 27 w 82"/>
                  <a:gd name="T101" fmla="*/ 104 h 104"/>
                  <a:gd name="T102" fmla="*/ 24 w 82"/>
                  <a:gd name="T103" fmla="*/ 104 h 104"/>
                  <a:gd name="T104" fmla="*/ 20 w 82"/>
                  <a:gd name="T105" fmla="*/ 103 h 104"/>
                  <a:gd name="T106" fmla="*/ 17 w 82"/>
                  <a:gd name="T107" fmla="*/ 102 h 104"/>
                  <a:gd name="T108" fmla="*/ 14 w 82"/>
                  <a:gd name="T109" fmla="*/ 100 h 104"/>
                  <a:gd name="T110" fmla="*/ 10 w 82"/>
                  <a:gd name="T111" fmla="*/ 98 h 104"/>
                  <a:gd name="T112" fmla="*/ 8 w 82"/>
                  <a:gd name="T113" fmla="*/ 96 h 104"/>
                  <a:gd name="T114" fmla="*/ 6 w 82"/>
                  <a:gd name="T115" fmla="*/ 92 h 104"/>
                  <a:gd name="T116" fmla="*/ 4 w 82"/>
                  <a:gd name="T117" fmla="*/ 89 h 104"/>
                  <a:gd name="T118" fmla="*/ 2 w 82"/>
                  <a:gd name="T119" fmla="*/ 85 h 104"/>
                  <a:gd name="T120" fmla="*/ 1 w 82"/>
                  <a:gd name="T121" fmla="*/ 8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104">
                    <a:moveTo>
                      <a:pt x="1" y="81"/>
                    </a:moveTo>
                    <a:lnTo>
                      <a:pt x="0" y="77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8"/>
                    </a:lnTo>
                    <a:lnTo>
                      <a:pt x="5" y="43"/>
                    </a:lnTo>
                    <a:lnTo>
                      <a:pt x="7" y="37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2" y="17"/>
                    </a:lnTo>
                    <a:lnTo>
                      <a:pt x="26" y="13"/>
                    </a:lnTo>
                    <a:lnTo>
                      <a:pt x="30" y="9"/>
                    </a:lnTo>
                    <a:lnTo>
                      <a:pt x="39" y="4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4" y="8"/>
                    </a:lnTo>
                    <a:lnTo>
                      <a:pt x="76" y="11"/>
                    </a:lnTo>
                    <a:lnTo>
                      <a:pt x="78" y="15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7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2" y="42"/>
                    </a:lnTo>
                    <a:lnTo>
                      <a:pt x="81" y="47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7" y="61"/>
                    </a:lnTo>
                    <a:lnTo>
                      <a:pt x="75" y="67"/>
                    </a:lnTo>
                    <a:lnTo>
                      <a:pt x="73" y="71"/>
                    </a:lnTo>
                    <a:lnTo>
                      <a:pt x="70" y="76"/>
                    </a:lnTo>
                    <a:lnTo>
                      <a:pt x="67" y="80"/>
                    </a:lnTo>
                    <a:lnTo>
                      <a:pt x="63" y="84"/>
                    </a:lnTo>
                    <a:lnTo>
                      <a:pt x="59" y="88"/>
                    </a:lnTo>
                    <a:lnTo>
                      <a:pt x="55" y="91"/>
                    </a:lnTo>
                    <a:lnTo>
                      <a:pt x="54" y="94"/>
                    </a:lnTo>
                    <a:lnTo>
                      <a:pt x="52" y="95"/>
                    </a:lnTo>
                    <a:lnTo>
                      <a:pt x="48" y="98"/>
                    </a:lnTo>
                    <a:lnTo>
                      <a:pt x="44" y="100"/>
                    </a:lnTo>
                    <a:lnTo>
                      <a:pt x="40" y="102"/>
                    </a:lnTo>
                    <a:lnTo>
                      <a:pt x="35" y="103"/>
                    </a:lnTo>
                    <a:lnTo>
                      <a:pt x="31" y="104"/>
                    </a:lnTo>
                    <a:lnTo>
                      <a:pt x="27" y="104"/>
                    </a:lnTo>
                    <a:lnTo>
                      <a:pt x="24" y="104"/>
                    </a:lnTo>
                    <a:lnTo>
                      <a:pt x="20" y="103"/>
                    </a:lnTo>
                    <a:lnTo>
                      <a:pt x="17" y="102"/>
                    </a:lnTo>
                    <a:lnTo>
                      <a:pt x="14" y="100"/>
                    </a:lnTo>
                    <a:lnTo>
                      <a:pt x="10" y="98"/>
                    </a:lnTo>
                    <a:lnTo>
                      <a:pt x="8" y="96"/>
                    </a:lnTo>
                    <a:lnTo>
                      <a:pt x="6" y="92"/>
                    </a:lnTo>
                    <a:lnTo>
                      <a:pt x="4" y="89"/>
                    </a:lnTo>
                    <a:lnTo>
                      <a:pt x="2" y="85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8" name="Freeform 58"/>
              <p:cNvSpPr>
                <a:spLocks/>
              </p:cNvSpPr>
              <p:nvPr userDrawn="1"/>
            </p:nvSpPr>
            <p:spPr bwMode="auto">
              <a:xfrm>
                <a:off x="3336" y="846"/>
                <a:ext cx="86" cy="105"/>
              </a:xfrm>
              <a:custGeom>
                <a:avLst/>
                <a:gdLst>
                  <a:gd name="T0" fmla="*/ 1 w 86"/>
                  <a:gd name="T1" fmla="*/ 83 h 105"/>
                  <a:gd name="T2" fmla="*/ 1 w 86"/>
                  <a:gd name="T3" fmla="*/ 79 h 105"/>
                  <a:gd name="T4" fmla="*/ 0 w 86"/>
                  <a:gd name="T5" fmla="*/ 74 h 105"/>
                  <a:gd name="T6" fmla="*/ 0 w 86"/>
                  <a:gd name="T7" fmla="*/ 69 h 105"/>
                  <a:gd name="T8" fmla="*/ 0 w 86"/>
                  <a:gd name="T9" fmla="*/ 65 h 105"/>
                  <a:gd name="T10" fmla="*/ 1 w 86"/>
                  <a:gd name="T11" fmla="*/ 60 h 105"/>
                  <a:gd name="T12" fmla="*/ 2 w 86"/>
                  <a:gd name="T13" fmla="*/ 54 h 105"/>
                  <a:gd name="T14" fmla="*/ 3 w 86"/>
                  <a:gd name="T15" fmla="*/ 49 h 105"/>
                  <a:gd name="T16" fmla="*/ 5 w 86"/>
                  <a:gd name="T17" fmla="*/ 45 h 105"/>
                  <a:gd name="T18" fmla="*/ 7 w 86"/>
                  <a:gd name="T19" fmla="*/ 40 h 105"/>
                  <a:gd name="T20" fmla="*/ 10 w 86"/>
                  <a:gd name="T21" fmla="*/ 35 h 105"/>
                  <a:gd name="T22" fmla="*/ 12 w 86"/>
                  <a:gd name="T23" fmla="*/ 30 h 105"/>
                  <a:gd name="T24" fmla="*/ 15 w 86"/>
                  <a:gd name="T25" fmla="*/ 26 h 105"/>
                  <a:gd name="T26" fmla="*/ 18 w 86"/>
                  <a:gd name="T27" fmla="*/ 22 h 105"/>
                  <a:gd name="T28" fmla="*/ 22 w 86"/>
                  <a:gd name="T29" fmla="*/ 18 h 105"/>
                  <a:gd name="T30" fmla="*/ 27 w 86"/>
                  <a:gd name="T31" fmla="*/ 14 h 105"/>
                  <a:gd name="T32" fmla="*/ 31 w 86"/>
                  <a:gd name="T33" fmla="*/ 11 h 105"/>
                  <a:gd name="T34" fmla="*/ 35 w 86"/>
                  <a:gd name="T35" fmla="*/ 8 h 105"/>
                  <a:gd name="T36" fmla="*/ 39 w 86"/>
                  <a:gd name="T37" fmla="*/ 6 h 105"/>
                  <a:gd name="T38" fmla="*/ 43 w 86"/>
                  <a:gd name="T39" fmla="*/ 3 h 105"/>
                  <a:gd name="T40" fmla="*/ 47 w 86"/>
                  <a:gd name="T41" fmla="*/ 2 h 105"/>
                  <a:gd name="T42" fmla="*/ 52 w 86"/>
                  <a:gd name="T43" fmla="*/ 1 h 105"/>
                  <a:gd name="T44" fmla="*/ 56 w 86"/>
                  <a:gd name="T45" fmla="*/ 0 h 105"/>
                  <a:gd name="T46" fmla="*/ 60 w 86"/>
                  <a:gd name="T47" fmla="*/ 1 h 105"/>
                  <a:gd name="T48" fmla="*/ 63 w 86"/>
                  <a:gd name="T49" fmla="*/ 1 h 105"/>
                  <a:gd name="T50" fmla="*/ 67 w 86"/>
                  <a:gd name="T51" fmla="*/ 2 h 105"/>
                  <a:gd name="T52" fmla="*/ 70 w 86"/>
                  <a:gd name="T53" fmla="*/ 5 h 105"/>
                  <a:gd name="T54" fmla="*/ 73 w 86"/>
                  <a:gd name="T55" fmla="*/ 6 h 105"/>
                  <a:gd name="T56" fmla="*/ 75 w 86"/>
                  <a:gd name="T57" fmla="*/ 9 h 105"/>
                  <a:gd name="T58" fmla="*/ 79 w 86"/>
                  <a:gd name="T59" fmla="*/ 11 h 105"/>
                  <a:gd name="T60" fmla="*/ 81 w 86"/>
                  <a:gd name="T61" fmla="*/ 15 h 105"/>
                  <a:gd name="T62" fmla="*/ 83 w 86"/>
                  <a:gd name="T63" fmla="*/ 18 h 105"/>
                  <a:gd name="T64" fmla="*/ 84 w 86"/>
                  <a:gd name="T65" fmla="*/ 22 h 105"/>
                  <a:gd name="T66" fmla="*/ 85 w 86"/>
                  <a:gd name="T67" fmla="*/ 27 h 105"/>
                  <a:gd name="T68" fmla="*/ 86 w 86"/>
                  <a:gd name="T69" fmla="*/ 32 h 105"/>
                  <a:gd name="T70" fmla="*/ 86 w 86"/>
                  <a:gd name="T71" fmla="*/ 37 h 105"/>
                  <a:gd name="T72" fmla="*/ 86 w 86"/>
                  <a:gd name="T73" fmla="*/ 42 h 105"/>
                  <a:gd name="T74" fmla="*/ 85 w 86"/>
                  <a:gd name="T75" fmla="*/ 47 h 105"/>
                  <a:gd name="T76" fmla="*/ 84 w 86"/>
                  <a:gd name="T77" fmla="*/ 52 h 105"/>
                  <a:gd name="T78" fmla="*/ 82 w 86"/>
                  <a:gd name="T79" fmla="*/ 56 h 105"/>
                  <a:gd name="T80" fmla="*/ 81 w 86"/>
                  <a:gd name="T81" fmla="*/ 62 h 105"/>
                  <a:gd name="T82" fmla="*/ 79 w 86"/>
                  <a:gd name="T83" fmla="*/ 67 h 105"/>
                  <a:gd name="T84" fmla="*/ 75 w 86"/>
                  <a:gd name="T85" fmla="*/ 72 h 105"/>
                  <a:gd name="T86" fmla="*/ 69 w 86"/>
                  <a:gd name="T87" fmla="*/ 81 h 105"/>
                  <a:gd name="T88" fmla="*/ 66 w 86"/>
                  <a:gd name="T89" fmla="*/ 86 h 105"/>
                  <a:gd name="T90" fmla="*/ 62 w 86"/>
                  <a:gd name="T91" fmla="*/ 89 h 105"/>
                  <a:gd name="T92" fmla="*/ 59 w 86"/>
                  <a:gd name="T93" fmla="*/ 93 h 105"/>
                  <a:gd name="T94" fmla="*/ 55 w 86"/>
                  <a:gd name="T95" fmla="*/ 96 h 105"/>
                  <a:gd name="T96" fmla="*/ 49 w 86"/>
                  <a:gd name="T97" fmla="*/ 99 h 105"/>
                  <a:gd name="T98" fmla="*/ 45 w 86"/>
                  <a:gd name="T99" fmla="*/ 101 h 105"/>
                  <a:gd name="T100" fmla="*/ 37 w 86"/>
                  <a:gd name="T101" fmla="*/ 104 h 105"/>
                  <a:gd name="T102" fmla="*/ 33 w 86"/>
                  <a:gd name="T103" fmla="*/ 105 h 105"/>
                  <a:gd name="T104" fmla="*/ 29 w 86"/>
                  <a:gd name="T105" fmla="*/ 105 h 105"/>
                  <a:gd name="T106" fmla="*/ 21 w 86"/>
                  <a:gd name="T107" fmla="*/ 105 h 105"/>
                  <a:gd name="T108" fmla="*/ 18 w 86"/>
                  <a:gd name="T109" fmla="*/ 104 h 105"/>
                  <a:gd name="T110" fmla="*/ 14 w 86"/>
                  <a:gd name="T111" fmla="*/ 102 h 105"/>
                  <a:gd name="T112" fmla="*/ 12 w 86"/>
                  <a:gd name="T113" fmla="*/ 100 h 105"/>
                  <a:gd name="T114" fmla="*/ 9 w 86"/>
                  <a:gd name="T115" fmla="*/ 98 h 105"/>
                  <a:gd name="T116" fmla="*/ 7 w 86"/>
                  <a:gd name="T117" fmla="*/ 95 h 105"/>
                  <a:gd name="T118" fmla="*/ 4 w 86"/>
                  <a:gd name="T119" fmla="*/ 92 h 105"/>
                  <a:gd name="T120" fmla="*/ 3 w 86"/>
                  <a:gd name="T121" fmla="*/ 88 h 105"/>
                  <a:gd name="T122" fmla="*/ 1 w 86"/>
                  <a:gd name="T12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05">
                    <a:moveTo>
                      <a:pt x="1" y="83"/>
                    </a:moveTo>
                    <a:lnTo>
                      <a:pt x="1" y="79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10" y="35"/>
                    </a:lnTo>
                    <a:lnTo>
                      <a:pt x="12" y="30"/>
                    </a:lnTo>
                    <a:lnTo>
                      <a:pt x="15" y="26"/>
                    </a:lnTo>
                    <a:lnTo>
                      <a:pt x="18" y="22"/>
                    </a:lnTo>
                    <a:lnTo>
                      <a:pt x="22" y="18"/>
                    </a:lnTo>
                    <a:lnTo>
                      <a:pt x="27" y="14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39" y="6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5"/>
                    </a:lnTo>
                    <a:lnTo>
                      <a:pt x="73" y="6"/>
                    </a:lnTo>
                    <a:lnTo>
                      <a:pt x="75" y="9"/>
                    </a:lnTo>
                    <a:lnTo>
                      <a:pt x="79" y="11"/>
                    </a:lnTo>
                    <a:lnTo>
                      <a:pt x="81" y="15"/>
                    </a:lnTo>
                    <a:lnTo>
                      <a:pt x="83" y="18"/>
                    </a:lnTo>
                    <a:lnTo>
                      <a:pt x="84" y="22"/>
                    </a:lnTo>
                    <a:lnTo>
                      <a:pt x="85" y="27"/>
                    </a:lnTo>
                    <a:lnTo>
                      <a:pt x="86" y="32"/>
                    </a:lnTo>
                    <a:lnTo>
                      <a:pt x="86" y="37"/>
                    </a:lnTo>
                    <a:lnTo>
                      <a:pt x="86" y="42"/>
                    </a:lnTo>
                    <a:lnTo>
                      <a:pt x="85" y="47"/>
                    </a:lnTo>
                    <a:lnTo>
                      <a:pt x="84" y="52"/>
                    </a:lnTo>
                    <a:lnTo>
                      <a:pt x="82" y="56"/>
                    </a:lnTo>
                    <a:lnTo>
                      <a:pt x="81" y="62"/>
                    </a:lnTo>
                    <a:lnTo>
                      <a:pt x="79" y="67"/>
                    </a:lnTo>
                    <a:lnTo>
                      <a:pt x="75" y="72"/>
                    </a:lnTo>
                    <a:lnTo>
                      <a:pt x="69" y="81"/>
                    </a:lnTo>
                    <a:lnTo>
                      <a:pt x="66" y="86"/>
                    </a:lnTo>
                    <a:lnTo>
                      <a:pt x="62" y="89"/>
                    </a:lnTo>
                    <a:lnTo>
                      <a:pt x="59" y="93"/>
                    </a:lnTo>
                    <a:lnTo>
                      <a:pt x="55" y="96"/>
                    </a:lnTo>
                    <a:lnTo>
                      <a:pt x="49" y="99"/>
                    </a:lnTo>
                    <a:lnTo>
                      <a:pt x="45" y="101"/>
                    </a:lnTo>
                    <a:lnTo>
                      <a:pt x="37" y="104"/>
                    </a:lnTo>
                    <a:lnTo>
                      <a:pt x="33" y="105"/>
                    </a:lnTo>
                    <a:lnTo>
                      <a:pt x="29" y="105"/>
                    </a:lnTo>
                    <a:lnTo>
                      <a:pt x="21" y="105"/>
                    </a:lnTo>
                    <a:lnTo>
                      <a:pt x="18" y="104"/>
                    </a:lnTo>
                    <a:lnTo>
                      <a:pt x="14" y="102"/>
                    </a:lnTo>
                    <a:lnTo>
                      <a:pt x="12" y="100"/>
                    </a:lnTo>
                    <a:lnTo>
                      <a:pt x="9" y="98"/>
                    </a:lnTo>
                    <a:lnTo>
                      <a:pt x="7" y="95"/>
                    </a:lnTo>
                    <a:lnTo>
                      <a:pt x="4" y="92"/>
                    </a:lnTo>
                    <a:lnTo>
                      <a:pt x="3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79" name="Freeform 59"/>
              <p:cNvSpPr>
                <a:spLocks/>
              </p:cNvSpPr>
              <p:nvPr userDrawn="1"/>
            </p:nvSpPr>
            <p:spPr bwMode="auto">
              <a:xfrm>
                <a:off x="3435" y="772"/>
                <a:ext cx="90" cy="107"/>
              </a:xfrm>
              <a:custGeom>
                <a:avLst/>
                <a:gdLst>
                  <a:gd name="T0" fmla="*/ 1 w 90"/>
                  <a:gd name="T1" fmla="*/ 84 h 107"/>
                  <a:gd name="T2" fmla="*/ 0 w 90"/>
                  <a:gd name="T3" fmla="*/ 80 h 107"/>
                  <a:gd name="T4" fmla="*/ 0 w 90"/>
                  <a:gd name="T5" fmla="*/ 75 h 107"/>
                  <a:gd name="T6" fmla="*/ 0 w 90"/>
                  <a:gd name="T7" fmla="*/ 65 h 107"/>
                  <a:gd name="T8" fmla="*/ 0 w 90"/>
                  <a:gd name="T9" fmla="*/ 60 h 107"/>
                  <a:gd name="T10" fmla="*/ 2 w 90"/>
                  <a:gd name="T11" fmla="*/ 55 h 107"/>
                  <a:gd name="T12" fmla="*/ 3 w 90"/>
                  <a:gd name="T13" fmla="*/ 50 h 107"/>
                  <a:gd name="T14" fmla="*/ 5 w 90"/>
                  <a:gd name="T15" fmla="*/ 45 h 107"/>
                  <a:gd name="T16" fmla="*/ 10 w 90"/>
                  <a:gd name="T17" fmla="*/ 35 h 107"/>
                  <a:gd name="T18" fmla="*/ 16 w 90"/>
                  <a:gd name="T19" fmla="*/ 26 h 107"/>
                  <a:gd name="T20" fmla="*/ 19 w 90"/>
                  <a:gd name="T21" fmla="*/ 21 h 107"/>
                  <a:gd name="T22" fmla="*/ 23 w 90"/>
                  <a:gd name="T23" fmla="*/ 17 h 107"/>
                  <a:gd name="T24" fmla="*/ 31 w 90"/>
                  <a:gd name="T25" fmla="*/ 10 h 107"/>
                  <a:gd name="T26" fmla="*/ 40 w 90"/>
                  <a:gd name="T27" fmla="*/ 5 h 107"/>
                  <a:gd name="T28" fmla="*/ 45 w 90"/>
                  <a:gd name="T29" fmla="*/ 3 h 107"/>
                  <a:gd name="T30" fmla="*/ 49 w 90"/>
                  <a:gd name="T31" fmla="*/ 2 h 107"/>
                  <a:gd name="T32" fmla="*/ 57 w 90"/>
                  <a:gd name="T33" fmla="*/ 0 h 107"/>
                  <a:gd name="T34" fmla="*/ 62 w 90"/>
                  <a:gd name="T35" fmla="*/ 0 h 107"/>
                  <a:gd name="T36" fmla="*/ 66 w 90"/>
                  <a:gd name="T37" fmla="*/ 1 h 107"/>
                  <a:gd name="T38" fmla="*/ 69 w 90"/>
                  <a:gd name="T39" fmla="*/ 2 h 107"/>
                  <a:gd name="T40" fmla="*/ 73 w 90"/>
                  <a:gd name="T41" fmla="*/ 3 h 107"/>
                  <a:gd name="T42" fmla="*/ 76 w 90"/>
                  <a:gd name="T43" fmla="*/ 5 h 107"/>
                  <a:gd name="T44" fmla="*/ 78 w 90"/>
                  <a:gd name="T45" fmla="*/ 7 h 107"/>
                  <a:gd name="T46" fmla="*/ 81 w 90"/>
                  <a:gd name="T47" fmla="*/ 10 h 107"/>
                  <a:gd name="T48" fmla="*/ 83 w 90"/>
                  <a:gd name="T49" fmla="*/ 13 h 107"/>
                  <a:gd name="T50" fmla="*/ 85 w 90"/>
                  <a:gd name="T51" fmla="*/ 17 h 107"/>
                  <a:gd name="T52" fmla="*/ 88 w 90"/>
                  <a:gd name="T53" fmla="*/ 21 h 107"/>
                  <a:gd name="T54" fmla="*/ 89 w 90"/>
                  <a:gd name="T55" fmla="*/ 26 h 107"/>
                  <a:gd name="T56" fmla="*/ 90 w 90"/>
                  <a:gd name="T57" fmla="*/ 31 h 107"/>
                  <a:gd name="T58" fmla="*/ 90 w 90"/>
                  <a:gd name="T59" fmla="*/ 40 h 107"/>
                  <a:gd name="T60" fmla="*/ 89 w 90"/>
                  <a:gd name="T61" fmla="*/ 45 h 107"/>
                  <a:gd name="T62" fmla="*/ 88 w 90"/>
                  <a:gd name="T63" fmla="*/ 50 h 107"/>
                  <a:gd name="T64" fmla="*/ 85 w 90"/>
                  <a:gd name="T65" fmla="*/ 56 h 107"/>
                  <a:gd name="T66" fmla="*/ 84 w 90"/>
                  <a:gd name="T67" fmla="*/ 61 h 107"/>
                  <a:gd name="T68" fmla="*/ 82 w 90"/>
                  <a:gd name="T69" fmla="*/ 66 h 107"/>
                  <a:gd name="T70" fmla="*/ 79 w 90"/>
                  <a:gd name="T71" fmla="*/ 71 h 107"/>
                  <a:gd name="T72" fmla="*/ 76 w 90"/>
                  <a:gd name="T73" fmla="*/ 75 h 107"/>
                  <a:gd name="T74" fmla="*/ 73 w 90"/>
                  <a:gd name="T75" fmla="*/ 81 h 107"/>
                  <a:gd name="T76" fmla="*/ 66 w 90"/>
                  <a:gd name="T77" fmla="*/ 89 h 107"/>
                  <a:gd name="T78" fmla="*/ 62 w 90"/>
                  <a:gd name="T79" fmla="*/ 93 h 107"/>
                  <a:gd name="T80" fmla="*/ 57 w 90"/>
                  <a:gd name="T81" fmla="*/ 96 h 107"/>
                  <a:gd name="T82" fmla="*/ 48 w 90"/>
                  <a:gd name="T83" fmla="*/ 101 h 107"/>
                  <a:gd name="T84" fmla="*/ 44 w 90"/>
                  <a:gd name="T85" fmla="*/ 103 h 107"/>
                  <a:gd name="T86" fmla="*/ 40 w 90"/>
                  <a:gd name="T87" fmla="*/ 104 h 107"/>
                  <a:gd name="T88" fmla="*/ 36 w 90"/>
                  <a:gd name="T89" fmla="*/ 106 h 107"/>
                  <a:gd name="T90" fmla="*/ 31 w 90"/>
                  <a:gd name="T91" fmla="*/ 107 h 107"/>
                  <a:gd name="T92" fmla="*/ 27 w 90"/>
                  <a:gd name="T93" fmla="*/ 107 h 107"/>
                  <a:gd name="T94" fmla="*/ 23 w 90"/>
                  <a:gd name="T95" fmla="*/ 106 h 107"/>
                  <a:gd name="T96" fmla="*/ 19 w 90"/>
                  <a:gd name="T97" fmla="*/ 104 h 107"/>
                  <a:gd name="T98" fmla="*/ 16 w 90"/>
                  <a:gd name="T99" fmla="*/ 102 h 107"/>
                  <a:gd name="T100" fmla="*/ 13 w 90"/>
                  <a:gd name="T101" fmla="*/ 101 h 107"/>
                  <a:gd name="T102" fmla="*/ 10 w 90"/>
                  <a:gd name="T103" fmla="*/ 98 h 107"/>
                  <a:gd name="T104" fmla="*/ 8 w 90"/>
                  <a:gd name="T105" fmla="*/ 95 h 107"/>
                  <a:gd name="T106" fmla="*/ 5 w 90"/>
                  <a:gd name="T107" fmla="*/ 92 h 107"/>
                  <a:gd name="T108" fmla="*/ 3 w 90"/>
                  <a:gd name="T109" fmla="*/ 88 h 107"/>
                  <a:gd name="T110" fmla="*/ 1 w 90"/>
                  <a:gd name="T1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07">
                    <a:moveTo>
                      <a:pt x="1" y="84"/>
                    </a:moveTo>
                    <a:lnTo>
                      <a:pt x="0" y="80"/>
                    </a:lnTo>
                    <a:lnTo>
                      <a:pt x="0" y="75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10" y="35"/>
                    </a:lnTo>
                    <a:lnTo>
                      <a:pt x="16" y="26"/>
                    </a:lnTo>
                    <a:lnTo>
                      <a:pt x="19" y="21"/>
                    </a:lnTo>
                    <a:lnTo>
                      <a:pt x="23" y="17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69" y="2"/>
                    </a:lnTo>
                    <a:lnTo>
                      <a:pt x="73" y="3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1" y="10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8" y="21"/>
                    </a:lnTo>
                    <a:lnTo>
                      <a:pt x="89" y="26"/>
                    </a:lnTo>
                    <a:lnTo>
                      <a:pt x="90" y="31"/>
                    </a:lnTo>
                    <a:lnTo>
                      <a:pt x="90" y="40"/>
                    </a:lnTo>
                    <a:lnTo>
                      <a:pt x="89" y="45"/>
                    </a:lnTo>
                    <a:lnTo>
                      <a:pt x="88" y="50"/>
                    </a:lnTo>
                    <a:lnTo>
                      <a:pt x="85" y="56"/>
                    </a:lnTo>
                    <a:lnTo>
                      <a:pt x="84" y="61"/>
                    </a:lnTo>
                    <a:lnTo>
                      <a:pt x="82" y="66"/>
                    </a:lnTo>
                    <a:lnTo>
                      <a:pt x="79" y="71"/>
                    </a:lnTo>
                    <a:lnTo>
                      <a:pt x="76" y="75"/>
                    </a:lnTo>
                    <a:lnTo>
                      <a:pt x="73" y="81"/>
                    </a:lnTo>
                    <a:lnTo>
                      <a:pt x="66" y="89"/>
                    </a:lnTo>
                    <a:lnTo>
                      <a:pt x="62" y="93"/>
                    </a:lnTo>
                    <a:lnTo>
                      <a:pt x="57" y="96"/>
                    </a:lnTo>
                    <a:lnTo>
                      <a:pt x="48" y="101"/>
                    </a:lnTo>
                    <a:lnTo>
                      <a:pt x="44" y="103"/>
                    </a:lnTo>
                    <a:lnTo>
                      <a:pt x="40" y="104"/>
                    </a:lnTo>
                    <a:lnTo>
                      <a:pt x="36" y="106"/>
                    </a:lnTo>
                    <a:lnTo>
                      <a:pt x="31" y="107"/>
                    </a:lnTo>
                    <a:lnTo>
                      <a:pt x="27" y="107"/>
                    </a:lnTo>
                    <a:lnTo>
                      <a:pt x="23" y="106"/>
                    </a:lnTo>
                    <a:lnTo>
                      <a:pt x="19" y="104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0" y="98"/>
                    </a:lnTo>
                    <a:lnTo>
                      <a:pt x="8" y="95"/>
                    </a:lnTo>
                    <a:lnTo>
                      <a:pt x="5" y="92"/>
                    </a:lnTo>
                    <a:lnTo>
                      <a:pt x="3" y="88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0" name="Freeform 60"/>
              <p:cNvSpPr>
                <a:spLocks/>
              </p:cNvSpPr>
              <p:nvPr userDrawn="1"/>
            </p:nvSpPr>
            <p:spPr bwMode="auto">
              <a:xfrm>
                <a:off x="3538" y="695"/>
                <a:ext cx="92" cy="107"/>
              </a:xfrm>
              <a:custGeom>
                <a:avLst/>
                <a:gdLst>
                  <a:gd name="T0" fmla="*/ 2 w 92"/>
                  <a:gd name="T1" fmla="*/ 85 h 107"/>
                  <a:gd name="T2" fmla="*/ 0 w 92"/>
                  <a:gd name="T3" fmla="*/ 81 h 107"/>
                  <a:gd name="T4" fmla="*/ 0 w 92"/>
                  <a:gd name="T5" fmla="*/ 77 h 107"/>
                  <a:gd name="T6" fmla="*/ 0 w 92"/>
                  <a:gd name="T7" fmla="*/ 66 h 107"/>
                  <a:gd name="T8" fmla="*/ 0 w 92"/>
                  <a:gd name="T9" fmla="*/ 61 h 107"/>
                  <a:gd name="T10" fmla="*/ 1 w 92"/>
                  <a:gd name="T11" fmla="*/ 56 h 107"/>
                  <a:gd name="T12" fmla="*/ 3 w 92"/>
                  <a:gd name="T13" fmla="*/ 51 h 107"/>
                  <a:gd name="T14" fmla="*/ 5 w 92"/>
                  <a:gd name="T15" fmla="*/ 45 h 107"/>
                  <a:gd name="T16" fmla="*/ 7 w 92"/>
                  <a:gd name="T17" fmla="*/ 41 h 107"/>
                  <a:gd name="T18" fmla="*/ 9 w 92"/>
                  <a:gd name="T19" fmla="*/ 36 h 107"/>
                  <a:gd name="T20" fmla="*/ 13 w 92"/>
                  <a:gd name="T21" fmla="*/ 31 h 107"/>
                  <a:gd name="T22" fmla="*/ 16 w 92"/>
                  <a:gd name="T23" fmla="*/ 27 h 107"/>
                  <a:gd name="T24" fmla="*/ 19 w 92"/>
                  <a:gd name="T25" fmla="*/ 23 h 107"/>
                  <a:gd name="T26" fmla="*/ 23 w 92"/>
                  <a:gd name="T27" fmla="*/ 18 h 107"/>
                  <a:gd name="T28" fmla="*/ 27 w 92"/>
                  <a:gd name="T29" fmla="*/ 14 h 107"/>
                  <a:gd name="T30" fmla="*/ 31 w 92"/>
                  <a:gd name="T31" fmla="*/ 10 h 107"/>
                  <a:gd name="T32" fmla="*/ 36 w 92"/>
                  <a:gd name="T33" fmla="*/ 7 h 107"/>
                  <a:gd name="T34" fmla="*/ 41 w 92"/>
                  <a:gd name="T35" fmla="*/ 5 h 107"/>
                  <a:gd name="T36" fmla="*/ 46 w 92"/>
                  <a:gd name="T37" fmla="*/ 3 h 107"/>
                  <a:gd name="T38" fmla="*/ 50 w 92"/>
                  <a:gd name="T39" fmla="*/ 1 h 107"/>
                  <a:gd name="T40" fmla="*/ 54 w 92"/>
                  <a:gd name="T41" fmla="*/ 0 h 107"/>
                  <a:gd name="T42" fmla="*/ 59 w 92"/>
                  <a:gd name="T43" fmla="*/ 0 h 107"/>
                  <a:gd name="T44" fmla="*/ 63 w 92"/>
                  <a:gd name="T45" fmla="*/ 0 h 107"/>
                  <a:gd name="T46" fmla="*/ 68 w 92"/>
                  <a:gd name="T47" fmla="*/ 0 h 107"/>
                  <a:gd name="T48" fmla="*/ 71 w 92"/>
                  <a:gd name="T49" fmla="*/ 1 h 107"/>
                  <a:gd name="T50" fmla="*/ 75 w 92"/>
                  <a:gd name="T51" fmla="*/ 2 h 107"/>
                  <a:gd name="T52" fmla="*/ 78 w 92"/>
                  <a:gd name="T53" fmla="*/ 4 h 107"/>
                  <a:gd name="T54" fmla="*/ 81 w 92"/>
                  <a:gd name="T55" fmla="*/ 6 h 107"/>
                  <a:gd name="T56" fmla="*/ 84 w 92"/>
                  <a:gd name="T57" fmla="*/ 9 h 107"/>
                  <a:gd name="T58" fmla="*/ 86 w 92"/>
                  <a:gd name="T59" fmla="*/ 12 h 107"/>
                  <a:gd name="T60" fmla="*/ 88 w 92"/>
                  <a:gd name="T61" fmla="*/ 16 h 107"/>
                  <a:gd name="T62" fmla="*/ 90 w 92"/>
                  <a:gd name="T63" fmla="*/ 21 h 107"/>
                  <a:gd name="T64" fmla="*/ 91 w 92"/>
                  <a:gd name="T65" fmla="*/ 25 h 107"/>
                  <a:gd name="T66" fmla="*/ 92 w 92"/>
                  <a:gd name="T67" fmla="*/ 30 h 107"/>
                  <a:gd name="T68" fmla="*/ 92 w 92"/>
                  <a:gd name="T69" fmla="*/ 35 h 107"/>
                  <a:gd name="T70" fmla="*/ 92 w 92"/>
                  <a:gd name="T71" fmla="*/ 39 h 107"/>
                  <a:gd name="T72" fmla="*/ 90 w 92"/>
                  <a:gd name="T73" fmla="*/ 50 h 107"/>
                  <a:gd name="T74" fmla="*/ 89 w 92"/>
                  <a:gd name="T75" fmla="*/ 55 h 107"/>
                  <a:gd name="T76" fmla="*/ 87 w 92"/>
                  <a:gd name="T77" fmla="*/ 60 h 107"/>
                  <a:gd name="T78" fmla="*/ 85 w 92"/>
                  <a:gd name="T79" fmla="*/ 65 h 107"/>
                  <a:gd name="T80" fmla="*/ 82 w 92"/>
                  <a:gd name="T81" fmla="*/ 70 h 107"/>
                  <a:gd name="T82" fmla="*/ 80 w 92"/>
                  <a:gd name="T83" fmla="*/ 76 h 107"/>
                  <a:gd name="T84" fmla="*/ 76 w 92"/>
                  <a:gd name="T85" fmla="*/ 80 h 107"/>
                  <a:gd name="T86" fmla="*/ 73 w 92"/>
                  <a:gd name="T87" fmla="*/ 85 h 107"/>
                  <a:gd name="T88" fmla="*/ 69 w 92"/>
                  <a:gd name="T89" fmla="*/ 89 h 107"/>
                  <a:gd name="T90" fmla="*/ 60 w 92"/>
                  <a:gd name="T91" fmla="*/ 96 h 107"/>
                  <a:gd name="T92" fmla="*/ 55 w 92"/>
                  <a:gd name="T93" fmla="*/ 99 h 107"/>
                  <a:gd name="T94" fmla="*/ 51 w 92"/>
                  <a:gd name="T95" fmla="*/ 102 h 107"/>
                  <a:gd name="T96" fmla="*/ 42 w 92"/>
                  <a:gd name="T97" fmla="*/ 106 h 107"/>
                  <a:gd name="T98" fmla="*/ 32 w 92"/>
                  <a:gd name="T99" fmla="*/ 107 h 107"/>
                  <a:gd name="T100" fmla="*/ 28 w 92"/>
                  <a:gd name="T101" fmla="*/ 107 h 107"/>
                  <a:gd name="T102" fmla="*/ 24 w 92"/>
                  <a:gd name="T103" fmla="*/ 107 h 107"/>
                  <a:gd name="T104" fmla="*/ 21 w 92"/>
                  <a:gd name="T105" fmla="*/ 106 h 107"/>
                  <a:gd name="T106" fmla="*/ 17 w 92"/>
                  <a:gd name="T107" fmla="*/ 104 h 107"/>
                  <a:gd name="T108" fmla="*/ 14 w 92"/>
                  <a:gd name="T109" fmla="*/ 103 h 107"/>
                  <a:gd name="T110" fmla="*/ 10 w 92"/>
                  <a:gd name="T111" fmla="*/ 99 h 107"/>
                  <a:gd name="T112" fmla="*/ 7 w 92"/>
                  <a:gd name="T113" fmla="*/ 96 h 107"/>
                  <a:gd name="T114" fmla="*/ 5 w 92"/>
                  <a:gd name="T115" fmla="*/ 93 h 107"/>
                  <a:gd name="T116" fmla="*/ 3 w 92"/>
                  <a:gd name="T117" fmla="*/ 90 h 107"/>
                  <a:gd name="T118" fmla="*/ 2 w 92"/>
                  <a:gd name="T119" fmla="*/ 8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07">
                    <a:moveTo>
                      <a:pt x="2" y="85"/>
                    </a:moveTo>
                    <a:lnTo>
                      <a:pt x="0" y="81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9" y="36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19" y="23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31" y="10"/>
                    </a:lnTo>
                    <a:lnTo>
                      <a:pt x="36" y="7"/>
                    </a:lnTo>
                    <a:lnTo>
                      <a:pt x="41" y="5"/>
                    </a:lnTo>
                    <a:lnTo>
                      <a:pt x="46" y="3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5" y="2"/>
                    </a:lnTo>
                    <a:lnTo>
                      <a:pt x="78" y="4"/>
                    </a:lnTo>
                    <a:lnTo>
                      <a:pt x="81" y="6"/>
                    </a:lnTo>
                    <a:lnTo>
                      <a:pt x="84" y="9"/>
                    </a:lnTo>
                    <a:lnTo>
                      <a:pt x="86" y="12"/>
                    </a:lnTo>
                    <a:lnTo>
                      <a:pt x="88" y="16"/>
                    </a:lnTo>
                    <a:lnTo>
                      <a:pt x="90" y="21"/>
                    </a:lnTo>
                    <a:lnTo>
                      <a:pt x="91" y="25"/>
                    </a:lnTo>
                    <a:lnTo>
                      <a:pt x="92" y="30"/>
                    </a:lnTo>
                    <a:lnTo>
                      <a:pt x="92" y="35"/>
                    </a:lnTo>
                    <a:lnTo>
                      <a:pt x="92" y="39"/>
                    </a:lnTo>
                    <a:lnTo>
                      <a:pt x="90" y="50"/>
                    </a:lnTo>
                    <a:lnTo>
                      <a:pt x="89" y="55"/>
                    </a:lnTo>
                    <a:lnTo>
                      <a:pt x="87" y="60"/>
                    </a:lnTo>
                    <a:lnTo>
                      <a:pt x="85" y="65"/>
                    </a:lnTo>
                    <a:lnTo>
                      <a:pt x="82" y="70"/>
                    </a:lnTo>
                    <a:lnTo>
                      <a:pt x="80" y="76"/>
                    </a:lnTo>
                    <a:lnTo>
                      <a:pt x="76" y="80"/>
                    </a:lnTo>
                    <a:lnTo>
                      <a:pt x="73" y="85"/>
                    </a:lnTo>
                    <a:lnTo>
                      <a:pt x="69" y="89"/>
                    </a:lnTo>
                    <a:lnTo>
                      <a:pt x="60" y="96"/>
                    </a:lnTo>
                    <a:lnTo>
                      <a:pt x="55" y="99"/>
                    </a:lnTo>
                    <a:lnTo>
                      <a:pt x="51" y="102"/>
                    </a:lnTo>
                    <a:lnTo>
                      <a:pt x="42" y="106"/>
                    </a:lnTo>
                    <a:lnTo>
                      <a:pt x="32" y="107"/>
                    </a:lnTo>
                    <a:lnTo>
                      <a:pt x="28" y="107"/>
                    </a:lnTo>
                    <a:lnTo>
                      <a:pt x="24" y="107"/>
                    </a:lnTo>
                    <a:lnTo>
                      <a:pt x="21" y="106"/>
                    </a:lnTo>
                    <a:lnTo>
                      <a:pt x="17" y="104"/>
                    </a:lnTo>
                    <a:lnTo>
                      <a:pt x="14" y="103"/>
                    </a:lnTo>
                    <a:lnTo>
                      <a:pt x="10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3" y="90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1" name="Freeform 61"/>
              <p:cNvSpPr>
                <a:spLocks/>
              </p:cNvSpPr>
              <p:nvPr userDrawn="1"/>
            </p:nvSpPr>
            <p:spPr bwMode="auto">
              <a:xfrm>
                <a:off x="3644" y="614"/>
                <a:ext cx="97" cy="109"/>
              </a:xfrm>
              <a:custGeom>
                <a:avLst/>
                <a:gdLst>
                  <a:gd name="T0" fmla="*/ 2 w 97"/>
                  <a:gd name="T1" fmla="*/ 88 h 109"/>
                  <a:gd name="T2" fmla="*/ 1 w 97"/>
                  <a:gd name="T3" fmla="*/ 84 h 109"/>
                  <a:gd name="T4" fmla="*/ 0 w 97"/>
                  <a:gd name="T5" fmla="*/ 79 h 109"/>
                  <a:gd name="T6" fmla="*/ 0 w 97"/>
                  <a:gd name="T7" fmla="*/ 73 h 109"/>
                  <a:gd name="T8" fmla="*/ 0 w 97"/>
                  <a:gd name="T9" fmla="*/ 68 h 109"/>
                  <a:gd name="T10" fmla="*/ 2 w 97"/>
                  <a:gd name="T11" fmla="*/ 59 h 109"/>
                  <a:gd name="T12" fmla="*/ 3 w 97"/>
                  <a:gd name="T13" fmla="*/ 54 h 109"/>
                  <a:gd name="T14" fmla="*/ 5 w 97"/>
                  <a:gd name="T15" fmla="*/ 49 h 109"/>
                  <a:gd name="T16" fmla="*/ 7 w 97"/>
                  <a:gd name="T17" fmla="*/ 43 h 109"/>
                  <a:gd name="T18" fmla="*/ 10 w 97"/>
                  <a:gd name="T19" fmla="*/ 38 h 109"/>
                  <a:gd name="T20" fmla="*/ 12 w 97"/>
                  <a:gd name="T21" fmla="*/ 33 h 109"/>
                  <a:gd name="T22" fmla="*/ 17 w 97"/>
                  <a:gd name="T23" fmla="*/ 29 h 109"/>
                  <a:gd name="T24" fmla="*/ 24 w 97"/>
                  <a:gd name="T25" fmla="*/ 19 h 109"/>
                  <a:gd name="T26" fmla="*/ 28 w 97"/>
                  <a:gd name="T27" fmla="*/ 15 h 109"/>
                  <a:gd name="T28" fmla="*/ 30 w 97"/>
                  <a:gd name="T29" fmla="*/ 14 h 109"/>
                  <a:gd name="T30" fmla="*/ 32 w 97"/>
                  <a:gd name="T31" fmla="*/ 12 h 109"/>
                  <a:gd name="T32" fmla="*/ 37 w 97"/>
                  <a:gd name="T33" fmla="*/ 9 h 109"/>
                  <a:gd name="T34" fmla="*/ 43 w 97"/>
                  <a:gd name="T35" fmla="*/ 6 h 109"/>
                  <a:gd name="T36" fmla="*/ 47 w 97"/>
                  <a:gd name="T37" fmla="*/ 4 h 109"/>
                  <a:gd name="T38" fmla="*/ 52 w 97"/>
                  <a:gd name="T39" fmla="*/ 2 h 109"/>
                  <a:gd name="T40" fmla="*/ 56 w 97"/>
                  <a:gd name="T41" fmla="*/ 1 h 109"/>
                  <a:gd name="T42" fmla="*/ 61 w 97"/>
                  <a:gd name="T43" fmla="*/ 0 h 109"/>
                  <a:gd name="T44" fmla="*/ 65 w 97"/>
                  <a:gd name="T45" fmla="*/ 0 h 109"/>
                  <a:gd name="T46" fmla="*/ 70 w 97"/>
                  <a:gd name="T47" fmla="*/ 1 h 109"/>
                  <a:gd name="T48" fmla="*/ 74 w 97"/>
                  <a:gd name="T49" fmla="*/ 1 h 109"/>
                  <a:gd name="T50" fmla="*/ 78 w 97"/>
                  <a:gd name="T51" fmla="*/ 3 h 109"/>
                  <a:gd name="T52" fmla="*/ 81 w 97"/>
                  <a:gd name="T53" fmla="*/ 4 h 109"/>
                  <a:gd name="T54" fmla="*/ 84 w 97"/>
                  <a:gd name="T55" fmla="*/ 7 h 109"/>
                  <a:gd name="T56" fmla="*/ 87 w 97"/>
                  <a:gd name="T57" fmla="*/ 9 h 109"/>
                  <a:gd name="T58" fmla="*/ 90 w 97"/>
                  <a:gd name="T59" fmla="*/ 12 h 109"/>
                  <a:gd name="T60" fmla="*/ 92 w 97"/>
                  <a:gd name="T61" fmla="*/ 16 h 109"/>
                  <a:gd name="T62" fmla="*/ 94 w 97"/>
                  <a:gd name="T63" fmla="*/ 21 h 109"/>
                  <a:gd name="T64" fmla="*/ 96 w 97"/>
                  <a:gd name="T65" fmla="*/ 25 h 109"/>
                  <a:gd name="T66" fmla="*/ 97 w 97"/>
                  <a:gd name="T67" fmla="*/ 30 h 109"/>
                  <a:gd name="T68" fmla="*/ 97 w 97"/>
                  <a:gd name="T69" fmla="*/ 35 h 109"/>
                  <a:gd name="T70" fmla="*/ 97 w 97"/>
                  <a:gd name="T71" fmla="*/ 40 h 109"/>
                  <a:gd name="T72" fmla="*/ 96 w 97"/>
                  <a:gd name="T73" fmla="*/ 51 h 109"/>
                  <a:gd name="T74" fmla="*/ 94 w 97"/>
                  <a:gd name="T75" fmla="*/ 53 h 109"/>
                  <a:gd name="T76" fmla="*/ 93 w 97"/>
                  <a:gd name="T77" fmla="*/ 56 h 109"/>
                  <a:gd name="T78" fmla="*/ 91 w 97"/>
                  <a:gd name="T79" fmla="*/ 61 h 109"/>
                  <a:gd name="T80" fmla="*/ 87 w 97"/>
                  <a:gd name="T81" fmla="*/ 71 h 109"/>
                  <a:gd name="T82" fmla="*/ 84 w 97"/>
                  <a:gd name="T83" fmla="*/ 77 h 109"/>
                  <a:gd name="T84" fmla="*/ 80 w 97"/>
                  <a:gd name="T85" fmla="*/ 81 h 109"/>
                  <a:gd name="T86" fmla="*/ 77 w 97"/>
                  <a:gd name="T87" fmla="*/ 86 h 109"/>
                  <a:gd name="T88" fmla="*/ 73 w 97"/>
                  <a:gd name="T89" fmla="*/ 90 h 109"/>
                  <a:gd name="T90" fmla="*/ 69 w 97"/>
                  <a:gd name="T91" fmla="*/ 94 h 109"/>
                  <a:gd name="T92" fmla="*/ 63 w 97"/>
                  <a:gd name="T93" fmla="*/ 97 h 109"/>
                  <a:gd name="T94" fmla="*/ 61 w 97"/>
                  <a:gd name="T95" fmla="*/ 99 h 109"/>
                  <a:gd name="T96" fmla="*/ 59 w 97"/>
                  <a:gd name="T97" fmla="*/ 100 h 109"/>
                  <a:gd name="T98" fmla="*/ 54 w 97"/>
                  <a:gd name="T99" fmla="*/ 104 h 109"/>
                  <a:gd name="T100" fmla="*/ 45 w 97"/>
                  <a:gd name="T101" fmla="*/ 108 h 109"/>
                  <a:gd name="T102" fmla="*/ 39 w 97"/>
                  <a:gd name="T103" fmla="*/ 109 h 109"/>
                  <a:gd name="T104" fmla="*/ 35 w 97"/>
                  <a:gd name="T105" fmla="*/ 109 h 109"/>
                  <a:gd name="T106" fmla="*/ 31 w 97"/>
                  <a:gd name="T107" fmla="*/ 109 h 109"/>
                  <a:gd name="T108" fmla="*/ 26 w 97"/>
                  <a:gd name="T109" fmla="*/ 109 h 109"/>
                  <a:gd name="T110" fmla="*/ 23 w 97"/>
                  <a:gd name="T111" fmla="*/ 108 h 109"/>
                  <a:gd name="T112" fmla="*/ 19 w 97"/>
                  <a:gd name="T113" fmla="*/ 107 h 109"/>
                  <a:gd name="T114" fmla="*/ 16 w 97"/>
                  <a:gd name="T115" fmla="*/ 105 h 109"/>
                  <a:gd name="T116" fmla="*/ 11 w 97"/>
                  <a:gd name="T117" fmla="*/ 103 h 109"/>
                  <a:gd name="T118" fmla="*/ 9 w 97"/>
                  <a:gd name="T119" fmla="*/ 99 h 109"/>
                  <a:gd name="T120" fmla="*/ 6 w 97"/>
                  <a:gd name="T121" fmla="*/ 96 h 109"/>
                  <a:gd name="T122" fmla="*/ 4 w 97"/>
                  <a:gd name="T123" fmla="*/ 92 h 109"/>
                  <a:gd name="T124" fmla="*/ 2 w 97"/>
                  <a:gd name="T125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109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2" y="59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7" y="43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7" y="29"/>
                    </a:lnTo>
                    <a:lnTo>
                      <a:pt x="24" y="19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1" y="4"/>
                    </a:lnTo>
                    <a:lnTo>
                      <a:pt x="84" y="7"/>
                    </a:lnTo>
                    <a:lnTo>
                      <a:pt x="87" y="9"/>
                    </a:lnTo>
                    <a:lnTo>
                      <a:pt x="90" y="12"/>
                    </a:lnTo>
                    <a:lnTo>
                      <a:pt x="92" y="16"/>
                    </a:lnTo>
                    <a:lnTo>
                      <a:pt x="94" y="21"/>
                    </a:lnTo>
                    <a:lnTo>
                      <a:pt x="96" y="25"/>
                    </a:lnTo>
                    <a:lnTo>
                      <a:pt x="97" y="30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6" y="51"/>
                    </a:lnTo>
                    <a:lnTo>
                      <a:pt x="94" y="53"/>
                    </a:lnTo>
                    <a:lnTo>
                      <a:pt x="93" y="56"/>
                    </a:lnTo>
                    <a:lnTo>
                      <a:pt x="91" y="61"/>
                    </a:lnTo>
                    <a:lnTo>
                      <a:pt x="87" y="71"/>
                    </a:lnTo>
                    <a:lnTo>
                      <a:pt x="84" y="77"/>
                    </a:lnTo>
                    <a:lnTo>
                      <a:pt x="80" y="81"/>
                    </a:lnTo>
                    <a:lnTo>
                      <a:pt x="77" y="86"/>
                    </a:lnTo>
                    <a:lnTo>
                      <a:pt x="73" y="90"/>
                    </a:lnTo>
                    <a:lnTo>
                      <a:pt x="69" y="94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100"/>
                    </a:lnTo>
                    <a:lnTo>
                      <a:pt x="54" y="104"/>
                    </a:lnTo>
                    <a:lnTo>
                      <a:pt x="45" y="108"/>
                    </a:lnTo>
                    <a:lnTo>
                      <a:pt x="39" y="109"/>
                    </a:lnTo>
                    <a:lnTo>
                      <a:pt x="35" y="109"/>
                    </a:lnTo>
                    <a:lnTo>
                      <a:pt x="31" y="109"/>
                    </a:lnTo>
                    <a:lnTo>
                      <a:pt x="26" y="109"/>
                    </a:lnTo>
                    <a:lnTo>
                      <a:pt x="23" y="108"/>
                    </a:lnTo>
                    <a:lnTo>
                      <a:pt x="19" y="107"/>
                    </a:lnTo>
                    <a:lnTo>
                      <a:pt x="16" y="105"/>
                    </a:lnTo>
                    <a:lnTo>
                      <a:pt x="11" y="103"/>
                    </a:lnTo>
                    <a:lnTo>
                      <a:pt x="9" y="99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2" name="Freeform 62"/>
              <p:cNvSpPr>
                <a:spLocks/>
              </p:cNvSpPr>
              <p:nvPr userDrawn="1"/>
            </p:nvSpPr>
            <p:spPr bwMode="auto">
              <a:xfrm>
                <a:off x="3754" y="531"/>
                <a:ext cx="101" cy="111"/>
              </a:xfrm>
              <a:custGeom>
                <a:avLst/>
                <a:gdLst>
                  <a:gd name="T0" fmla="*/ 3 w 101"/>
                  <a:gd name="T1" fmla="*/ 90 h 111"/>
                  <a:gd name="T2" fmla="*/ 1 w 101"/>
                  <a:gd name="T3" fmla="*/ 85 h 111"/>
                  <a:gd name="T4" fmla="*/ 1 w 101"/>
                  <a:gd name="T5" fmla="*/ 81 h 111"/>
                  <a:gd name="T6" fmla="*/ 0 w 101"/>
                  <a:gd name="T7" fmla="*/ 75 h 111"/>
                  <a:gd name="T8" fmla="*/ 0 w 101"/>
                  <a:gd name="T9" fmla="*/ 70 h 111"/>
                  <a:gd name="T10" fmla="*/ 2 w 101"/>
                  <a:gd name="T11" fmla="*/ 60 h 111"/>
                  <a:gd name="T12" fmla="*/ 2 w 101"/>
                  <a:gd name="T13" fmla="*/ 58 h 111"/>
                  <a:gd name="T14" fmla="*/ 3 w 101"/>
                  <a:gd name="T15" fmla="*/ 55 h 111"/>
                  <a:gd name="T16" fmla="*/ 5 w 101"/>
                  <a:gd name="T17" fmla="*/ 50 h 111"/>
                  <a:gd name="T18" fmla="*/ 10 w 101"/>
                  <a:gd name="T19" fmla="*/ 39 h 111"/>
                  <a:gd name="T20" fmla="*/ 14 w 101"/>
                  <a:gd name="T21" fmla="*/ 34 h 111"/>
                  <a:gd name="T22" fmla="*/ 17 w 101"/>
                  <a:gd name="T23" fmla="*/ 30 h 111"/>
                  <a:gd name="T24" fmla="*/ 21 w 101"/>
                  <a:gd name="T25" fmla="*/ 25 h 111"/>
                  <a:gd name="T26" fmla="*/ 25 w 101"/>
                  <a:gd name="T27" fmla="*/ 20 h 111"/>
                  <a:gd name="T28" fmla="*/ 29 w 101"/>
                  <a:gd name="T29" fmla="*/ 16 h 111"/>
                  <a:gd name="T30" fmla="*/ 33 w 101"/>
                  <a:gd name="T31" fmla="*/ 12 h 111"/>
                  <a:gd name="T32" fmla="*/ 44 w 101"/>
                  <a:gd name="T33" fmla="*/ 6 h 111"/>
                  <a:gd name="T34" fmla="*/ 49 w 101"/>
                  <a:gd name="T35" fmla="*/ 4 h 111"/>
                  <a:gd name="T36" fmla="*/ 53 w 101"/>
                  <a:gd name="T37" fmla="*/ 2 h 111"/>
                  <a:gd name="T38" fmla="*/ 58 w 101"/>
                  <a:gd name="T39" fmla="*/ 1 h 111"/>
                  <a:gd name="T40" fmla="*/ 63 w 101"/>
                  <a:gd name="T41" fmla="*/ 0 h 111"/>
                  <a:gd name="T42" fmla="*/ 72 w 101"/>
                  <a:gd name="T43" fmla="*/ 0 h 111"/>
                  <a:gd name="T44" fmla="*/ 77 w 101"/>
                  <a:gd name="T45" fmla="*/ 1 h 111"/>
                  <a:gd name="T46" fmla="*/ 80 w 101"/>
                  <a:gd name="T47" fmla="*/ 2 h 111"/>
                  <a:gd name="T48" fmla="*/ 84 w 101"/>
                  <a:gd name="T49" fmla="*/ 4 h 111"/>
                  <a:gd name="T50" fmla="*/ 87 w 101"/>
                  <a:gd name="T51" fmla="*/ 6 h 111"/>
                  <a:gd name="T52" fmla="*/ 91 w 101"/>
                  <a:gd name="T53" fmla="*/ 9 h 111"/>
                  <a:gd name="T54" fmla="*/ 93 w 101"/>
                  <a:gd name="T55" fmla="*/ 12 h 111"/>
                  <a:gd name="T56" fmla="*/ 97 w 101"/>
                  <a:gd name="T57" fmla="*/ 15 h 111"/>
                  <a:gd name="T58" fmla="*/ 99 w 101"/>
                  <a:gd name="T59" fmla="*/ 19 h 111"/>
                  <a:gd name="T60" fmla="*/ 100 w 101"/>
                  <a:gd name="T61" fmla="*/ 25 h 111"/>
                  <a:gd name="T62" fmla="*/ 101 w 101"/>
                  <a:gd name="T63" fmla="*/ 29 h 111"/>
                  <a:gd name="T64" fmla="*/ 101 w 101"/>
                  <a:gd name="T65" fmla="*/ 34 h 111"/>
                  <a:gd name="T66" fmla="*/ 101 w 101"/>
                  <a:gd name="T67" fmla="*/ 39 h 111"/>
                  <a:gd name="T68" fmla="*/ 100 w 101"/>
                  <a:gd name="T69" fmla="*/ 50 h 111"/>
                  <a:gd name="T70" fmla="*/ 99 w 101"/>
                  <a:gd name="T71" fmla="*/ 56 h 111"/>
                  <a:gd name="T72" fmla="*/ 97 w 101"/>
                  <a:gd name="T73" fmla="*/ 61 h 111"/>
                  <a:gd name="T74" fmla="*/ 93 w 101"/>
                  <a:gd name="T75" fmla="*/ 66 h 111"/>
                  <a:gd name="T76" fmla="*/ 91 w 101"/>
                  <a:gd name="T77" fmla="*/ 71 h 111"/>
                  <a:gd name="T78" fmla="*/ 88 w 101"/>
                  <a:gd name="T79" fmla="*/ 77 h 111"/>
                  <a:gd name="T80" fmla="*/ 84 w 101"/>
                  <a:gd name="T81" fmla="*/ 81 h 111"/>
                  <a:gd name="T82" fmla="*/ 81 w 101"/>
                  <a:gd name="T83" fmla="*/ 86 h 111"/>
                  <a:gd name="T84" fmla="*/ 77 w 101"/>
                  <a:gd name="T85" fmla="*/ 90 h 111"/>
                  <a:gd name="T86" fmla="*/ 72 w 101"/>
                  <a:gd name="T87" fmla="*/ 94 h 111"/>
                  <a:gd name="T88" fmla="*/ 68 w 101"/>
                  <a:gd name="T89" fmla="*/ 98 h 111"/>
                  <a:gd name="T90" fmla="*/ 57 w 101"/>
                  <a:gd name="T91" fmla="*/ 105 h 111"/>
                  <a:gd name="T92" fmla="*/ 52 w 101"/>
                  <a:gd name="T93" fmla="*/ 107 h 111"/>
                  <a:gd name="T94" fmla="*/ 47 w 101"/>
                  <a:gd name="T95" fmla="*/ 109 h 111"/>
                  <a:gd name="T96" fmla="*/ 43 w 101"/>
                  <a:gd name="T97" fmla="*/ 110 h 111"/>
                  <a:gd name="T98" fmla="*/ 37 w 101"/>
                  <a:gd name="T99" fmla="*/ 111 h 111"/>
                  <a:gd name="T100" fmla="*/ 33 w 101"/>
                  <a:gd name="T101" fmla="*/ 111 h 111"/>
                  <a:gd name="T102" fmla="*/ 28 w 101"/>
                  <a:gd name="T103" fmla="*/ 110 h 111"/>
                  <a:gd name="T104" fmla="*/ 24 w 101"/>
                  <a:gd name="T105" fmla="*/ 110 h 111"/>
                  <a:gd name="T106" fmla="*/ 20 w 101"/>
                  <a:gd name="T107" fmla="*/ 108 h 111"/>
                  <a:gd name="T108" fmla="*/ 17 w 101"/>
                  <a:gd name="T109" fmla="*/ 107 h 111"/>
                  <a:gd name="T110" fmla="*/ 12 w 101"/>
                  <a:gd name="T111" fmla="*/ 104 h 111"/>
                  <a:gd name="T112" fmla="*/ 9 w 101"/>
                  <a:gd name="T113" fmla="*/ 101 h 111"/>
                  <a:gd name="T114" fmla="*/ 7 w 101"/>
                  <a:gd name="T115" fmla="*/ 97 h 111"/>
                  <a:gd name="T116" fmla="*/ 5 w 101"/>
                  <a:gd name="T117" fmla="*/ 94 h 111"/>
                  <a:gd name="T118" fmla="*/ 3 w 101"/>
                  <a:gd name="T119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1" h="111">
                    <a:moveTo>
                      <a:pt x="3" y="90"/>
                    </a:moveTo>
                    <a:lnTo>
                      <a:pt x="1" y="85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3" y="55"/>
                    </a:lnTo>
                    <a:lnTo>
                      <a:pt x="5" y="50"/>
                    </a:lnTo>
                    <a:lnTo>
                      <a:pt x="10" y="39"/>
                    </a:lnTo>
                    <a:lnTo>
                      <a:pt x="14" y="34"/>
                    </a:lnTo>
                    <a:lnTo>
                      <a:pt x="17" y="30"/>
                    </a:lnTo>
                    <a:lnTo>
                      <a:pt x="21" y="25"/>
                    </a:lnTo>
                    <a:lnTo>
                      <a:pt x="25" y="20"/>
                    </a:lnTo>
                    <a:lnTo>
                      <a:pt x="29" y="16"/>
                    </a:lnTo>
                    <a:lnTo>
                      <a:pt x="33" y="12"/>
                    </a:lnTo>
                    <a:lnTo>
                      <a:pt x="44" y="6"/>
                    </a:lnTo>
                    <a:lnTo>
                      <a:pt x="49" y="4"/>
                    </a:lnTo>
                    <a:lnTo>
                      <a:pt x="53" y="2"/>
                    </a:lnTo>
                    <a:lnTo>
                      <a:pt x="58" y="1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0" y="2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1" y="9"/>
                    </a:lnTo>
                    <a:lnTo>
                      <a:pt x="93" y="12"/>
                    </a:lnTo>
                    <a:lnTo>
                      <a:pt x="97" y="15"/>
                    </a:lnTo>
                    <a:lnTo>
                      <a:pt x="99" y="19"/>
                    </a:lnTo>
                    <a:lnTo>
                      <a:pt x="100" y="25"/>
                    </a:lnTo>
                    <a:lnTo>
                      <a:pt x="101" y="29"/>
                    </a:lnTo>
                    <a:lnTo>
                      <a:pt x="101" y="34"/>
                    </a:lnTo>
                    <a:lnTo>
                      <a:pt x="101" y="39"/>
                    </a:lnTo>
                    <a:lnTo>
                      <a:pt x="100" y="50"/>
                    </a:lnTo>
                    <a:lnTo>
                      <a:pt x="99" y="56"/>
                    </a:lnTo>
                    <a:lnTo>
                      <a:pt x="97" y="61"/>
                    </a:lnTo>
                    <a:lnTo>
                      <a:pt x="93" y="66"/>
                    </a:lnTo>
                    <a:lnTo>
                      <a:pt x="91" y="71"/>
                    </a:lnTo>
                    <a:lnTo>
                      <a:pt x="88" y="77"/>
                    </a:lnTo>
                    <a:lnTo>
                      <a:pt x="84" y="81"/>
                    </a:lnTo>
                    <a:lnTo>
                      <a:pt x="81" y="86"/>
                    </a:lnTo>
                    <a:lnTo>
                      <a:pt x="77" y="90"/>
                    </a:lnTo>
                    <a:lnTo>
                      <a:pt x="72" y="94"/>
                    </a:lnTo>
                    <a:lnTo>
                      <a:pt x="68" y="98"/>
                    </a:lnTo>
                    <a:lnTo>
                      <a:pt x="57" y="105"/>
                    </a:lnTo>
                    <a:lnTo>
                      <a:pt x="52" y="107"/>
                    </a:lnTo>
                    <a:lnTo>
                      <a:pt x="47" y="109"/>
                    </a:lnTo>
                    <a:lnTo>
                      <a:pt x="43" y="110"/>
                    </a:lnTo>
                    <a:lnTo>
                      <a:pt x="37" y="111"/>
                    </a:lnTo>
                    <a:lnTo>
                      <a:pt x="33" y="111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2" y="104"/>
                    </a:lnTo>
                    <a:lnTo>
                      <a:pt x="9" y="101"/>
                    </a:lnTo>
                    <a:lnTo>
                      <a:pt x="7" y="97"/>
                    </a:lnTo>
                    <a:lnTo>
                      <a:pt x="5" y="94"/>
                    </a:lnTo>
                    <a:lnTo>
                      <a:pt x="3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3" name="Freeform 63"/>
              <p:cNvSpPr>
                <a:spLocks/>
              </p:cNvSpPr>
              <p:nvPr userDrawn="1"/>
            </p:nvSpPr>
            <p:spPr bwMode="auto">
              <a:xfrm>
                <a:off x="3868" y="444"/>
                <a:ext cx="106" cy="113"/>
              </a:xfrm>
              <a:custGeom>
                <a:avLst/>
                <a:gdLst>
                  <a:gd name="T0" fmla="*/ 3 w 106"/>
                  <a:gd name="T1" fmla="*/ 93 h 113"/>
                  <a:gd name="T2" fmla="*/ 2 w 106"/>
                  <a:gd name="T3" fmla="*/ 88 h 113"/>
                  <a:gd name="T4" fmla="*/ 1 w 106"/>
                  <a:gd name="T5" fmla="*/ 84 h 113"/>
                  <a:gd name="T6" fmla="*/ 0 w 106"/>
                  <a:gd name="T7" fmla="*/ 78 h 113"/>
                  <a:gd name="T8" fmla="*/ 0 w 106"/>
                  <a:gd name="T9" fmla="*/ 73 h 113"/>
                  <a:gd name="T10" fmla="*/ 2 w 106"/>
                  <a:gd name="T11" fmla="*/ 63 h 113"/>
                  <a:gd name="T12" fmla="*/ 3 w 106"/>
                  <a:gd name="T13" fmla="*/ 58 h 113"/>
                  <a:gd name="T14" fmla="*/ 5 w 106"/>
                  <a:gd name="T15" fmla="*/ 51 h 113"/>
                  <a:gd name="T16" fmla="*/ 8 w 106"/>
                  <a:gd name="T17" fmla="*/ 46 h 113"/>
                  <a:gd name="T18" fmla="*/ 11 w 106"/>
                  <a:gd name="T19" fmla="*/ 41 h 113"/>
                  <a:gd name="T20" fmla="*/ 17 w 106"/>
                  <a:gd name="T21" fmla="*/ 32 h 113"/>
                  <a:gd name="T22" fmla="*/ 25 w 106"/>
                  <a:gd name="T23" fmla="*/ 22 h 113"/>
                  <a:gd name="T24" fmla="*/ 29 w 106"/>
                  <a:gd name="T25" fmla="*/ 18 h 113"/>
                  <a:gd name="T26" fmla="*/ 35 w 106"/>
                  <a:gd name="T27" fmla="*/ 14 h 113"/>
                  <a:gd name="T28" fmla="*/ 40 w 106"/>
                  <a:gd name="T29" fmla="*/ 11 h 113"/>
                  <a:gd name="T30" fmla="*/ 45 w 106"/>
                  <a:gd name="T31" fmla="*/ 8 h 113"/>
                  <a:gd name="T32" fmla="*/ 50 w 106"/>
                  <a:gd name="T33" fmla="*/ 5 h 113"/>
                  <a:gd name="T34" fmla="*/ 55 w 106"/>
                  <a:gd name="T35" fmla="*/ 3 h 113"/>
                  <a:gd name="T36" fmla="*/ 66 w 106"/>
                  <a:gd name="T37" fmla="*/ 0 h 113"/>
                  <a:gd name="T38" fmla="*/ 70 w 106"/>
                  <a:gd name="T39" fmla="*/ 0 h 113"/>
                  <a:gd name="T40" fmla="*/ 75 w 106"/>
                  <a:gd name="T41" fmla="*/ 0 h 113"/>
                  <a:gd name="T42" fmla="*/ 79 w 106"/>
                  <a:gd name="T43" fmla="*/ 2 h 113"/>
                  <a:gd name="T44" fmla="*/ 83 w 106"/>
                  <a:gd name="T45" fmla="*/ 3 h 113"/>
                  <a:gd name="T46" fmla="*/ 87 w 106"/>
                  <a:gd name="T47" fmla="*/ 4 h 113"/>
                  <a:gd name="T48" fmla="*/ 92 w 106"/>
                  <a:gd name="T49" fmla="*/ 6 h 113"/>
                  <a:gd name="T50" fmla="*/ 95 w 106"/>
                  <a:gd name="T51" fmla="*/ 9 h 113"/>
                  <a:gd name="T52" fmla="*/ 98 w 106"/>
                  <a:gd name="T53" fmla="*/ 12 h 113"/>
                  <a:gd name="T54" fmla="*/ 100 w 106"/>
                  <a:gd name="T55" fmla="*/ 16 h 113"/>
                  <a:gd name="T56" fmla="*/ 102 w 106"/>
                  <a:gd name="T57" fmla="*/ 20 h 113"/>
                  <a:gd name="T58" fmla="*/ 104 w 106"/>
                  <a:gd name="T59" fmla="*/ 24 h 113"/>
                  <a:gd name="T60" fmla="*/ 105 w 106"/>
                  <a:gd name="T61" fmla="*/ 30 h 113"/>
                  <a:gd name="T62" fmla="*/ 106 w 106"/>
                  <a:gd name="T63" fmla="*/ 35 h 113"/>
                  <a:gd name="T64" fmla="*/ 106 w 106"/>
                  <a:gd name="T65" fmla="*/ 40 h 113"/>
                  <a:gd name="T66" fmla="*/ 105 w 106"/>
                  <a:gd name="T67" fmla="*/ 45 h 113"/>
                  <a:gd name="T68" fmla="*/ 104 w 106"/>
                  <a:gd name="T69" fmla="*/ 50 h 113"/>
                  <a:gd name="T70" fmla="*/ 103 w 106"/>
                  <a:gd name="T71" fmla="*/ 56 h 113"/>
                  <a:gd name="T72" fmla="*/ 101 w 106"/>
                  <a:gd name="T73" fmla="*/ 61 h 113"/>
                  <a:gd name="T74" fmla="*/ 99 w 106"/>
                  <a:gd name="T75" fmla="*/ 67 h 113"/>
                  <a:gd name="T76" fmla="*/ 96 w 106"/>
                  <a:gd name="T77" fmla="*/ 72 h 113"/>
                  <a:gd name="T78" fmla="*/ 93 w 106"/>
                  <a:gd name="T79" fmla="*/ 77 h 113"/>
                  <a:gd name="T80" fmla="*/ 90 w 106"/>
                  <a:gd name="T81" fmla="*/ 83 h 113"/>
                  <a:gd name="T82" fmla="*/ 85 w 106"/>
                  <a:gd name="T83" fmla="*/ 87 h 113"/>
                  <a:gd name="T84" fmla="*/ 80 w 106"/>
                  <a:gd name="T85" fmla="*/ 92 h 113"/>
                  <a:gd name="T86" fmla="*/ 76 w 106"/>
                  <a:gd name="T87" fmla="*/ 96 h 113"/>
                  <a:gd name="T88" fmla="*/ 71 w 106"/>
                  <a:gd name="T89" fmla="*/ 100 h 113"/>
                  <a:gd name="T90" fmla="*/ 66 w 106"/>
                  <a:gd name="T91" fmla="*/ 103 h 113"/>
                  <a:gd name="T92" fmla="*/ 60 w 106"/>
                  <a:gd name="T93" fmla="*/ 106 h 113"/>
                  <a:gd name="T94" fmla="*/ 55 w 106"/>
                  <a:gd name="T95" fmla="*/ 108 h 113"/>
                  <a:gd name="T96" fmla="*/ 50 w 106"/>
                  <a:gd name="T97" fmla="*/ 111 h 113"/>
                  <a:gd name="T98" fmla="*/ 45 w 106"/>
                  <a:gd name="T99" fmla="*/ 112 h 113"/>
                  <a:gd name="T100" fmla="*/ 40 w 106"/>
                  <a:gd name="T101" fmla="*/ 113 h 113"/>
                  <a:gd name="T102" fmla="*/ 30 w 106"/>
                  <a:gd name="T103" fmla="*/ 113 h 113"/>
                  <a:gd name="T104" fmla="*/ 26 w 106"/>
                  <a:gd name="T105" fmla="*/ 112 h 113"/>
                  <a:gd name="T106" fmla="*/ 22 w 106"/>
                  <a:gd name="T107" fmla="*/ 111 h 113"/>
                  <a:gd name="T108" fmla="*/ 18 w 106"/>
                  <a:gd name="T109" fmla="*/ 108 h 113"/>
                  <a:gd name="T110" fmla="*/ 15 w 106"/>
                  <a:gd name="T111" fmla="*/ 106 h 113"/>
                  <a:gd name="T112" fmla="*/ 11 w 106"/>
                  <a:gd name="T113" fmla="*/ 103 h 113"/>
                  <a:gd name="T114" fmla="*/ 9 w 106"/>
                  <a:gd name="T115" fmla="*/ 100 h 113"/>
                  <a:gd name="T116" fmla="*/ 5 w 106"/>
                  <a:gd name="T117" fmla="*/ 97 h 113"/>
                  <a:gd name="T118" fmla="*/ 3 w 106"/>
                  <a:gd name="T11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" h="113">
                    <a:moveTo>
                      <a:pt x="3" y="93"/>
                    </a:moveTo>
                    <a:lnTo>
                      <a:pt x="2" y="88"/>
                    </a:lnTo>
                    <a:lnTo>
                      <a:pt x="1" y="84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2" y="63"/>
                    </a:lnTo>
                    <a:lnTo>
                      <a:pt x="3" y="58"/>
                    </a:lnTo>
                    <a:lnTo>
                      <a:pt x="5" y="51"/>
                    </a:lnTo>
                    <a:lnTo>
                      <a:pt x="8" y="46"/>
                    </a:lnTo>
                    <a:lnTo>
                      <a:pt x="11" y="41"/>
                    </a:lnTo>
                    <a:lnTo>
                      <a:pt x="17" y="32"/>
                    </a:lnTo>
                    <a:lnTo>
                      <a:pt x="25" y="22"/>
                    </a:lnTo>
                    <a:lnTo>
                      <a:pt x="29" y="18"/>
                    </a:lnTo>
                    <a:lnTo>
                      <a:pt x="35" y="14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50" y="5"/>
                    </a:lnTo>
                    <a:lnTo>
                      <a:pt x="55" y="3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9" y="2"/>
                    </a:lnTo>
                    <a:lnTo>
                      <a:pt x="83" y="3"/>
                    </a:lnTo>
                    <a:lnTo>
                      <a:pt x="87" y="4"/>
                    </a:lnTo>
                    <a:lnTo>
                      <a:pt x="92" y="6"/>
                    </a:lnTo>
                    <a:lnTo>
                      <a:pt x="95" y="9"/>
                    </a:lnTo>
                    <a:lnTo>
                      <a:pt x="98" y="12"/>
                    </a:lnTo>
                    <a:lnTo>
                      <a:pt x="100" y="16"/>
                    </a:lnTo>
                    <a:lnTo>
                      <a:pt x="102" y="20"/>
                    </a:lnTo>
                    <a:lnTo>
                      <a:pt x="104" y="24"/>
                    </a:lnTo>
                    <a:lnTo>
                      <a:pt x="105" y="30"/>
                    </a:lnTo>
                    <a:lnTo>
                      <a:pt x="106" y="35"/>
                    </a:lnTo>
                    <a:lnTo>
                      <a:pt x="106" y="40"/>
                    </a:lnTo>
                    <a:lnTo>
                      <a:pt x="105" y="45"/>
                    </a:lnTo>
                    <a:lnTo>
                      <a:pt x="104" y="50"/>
                    </a:lnTo>
                    <a:lnTo>
                      <a:pt x="103" y="56"/>
                    </a:lnTo>
                    <a:lnTo>
                      <a:pt x="101" y="61"/>
                    </a:lnTo>
                    <a:lnTo>
                      <a:pt x="99" y="67"/>
                    </a:lnTo>
                    <a:lnTo>
                      <a:pt x="96" y="72"/>
                    </a:lnTo>
                    <a:lnTo>
                      <a:pt x="93" y="77"/>
                    </a:lnTo>
                    <a:lnTo>
                      <a:pt x="90" y="83"/>
                    </a:lnTo>
                    <a:lnTo>
                      <a:pt x="85" y="87"/>
                    </a:lnTo>
                    <a:lnTo>
                      <a:pt x="80" y="92"/>
                    </a:lnTo>
                    <a:lnTo>
                      <a:pt x="76" y="96"/>
                    </a:lnTo>
                    <a:lnTo>
                      <a:pt x="71" y="100"/>
                    </a:lnTo>
                    <a:lnTo>
                      <a:pt x="66" y="103"/>
                    </a:lnTo>
                    <a:lnTo>
                      <a:pt x="60" y="106"/>
                    </a:lnTo>
                    <a:lnTo>
                      <a:pt x="55" y="108"/>
                    </a:lnTo>
                    <a:lnTo>
                      <a:pt x="50" y="111"/>
                    </a:lnTo>
                    <a:lnTo>
                      <a:pt x="45" y="112"/>
                    </a:lnTo>
                    <a:lnTo>
                      <a:pt x="40" y="113"/>
                    </a:lnTo>
                    <a:lnTo>
                      <a:pt x="30" y="113"/>
                    </a:lnTo>
                    <a:lnTo>
                      <a:pt x="26" y="112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5" y="106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5" y="97"/>
                    </a:lnTo>
                    <a:lnTo>
                      <a:pt x="3" y="9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4" name="Freeform 64"/>
              <p:cNvSpPr>
                <a:spLocks/>
              </p:cNvSpPr>
              <p:nvPr userDrawn="1"/>
            </p:nvSpPr>
            <p:spPr bwMode="auto">
              <a:xfrm>
                <a:off x="2989" y="1224"/>
                <a:ext cx="76" cy="103"/>
              </a:xfrm>
              <a:custGeom>
                <a:avLst/>
                <a:gdLst>
                  <a:gd name="T0" fmla="*/ 1 w 76"/>
                  <a:gd name="T1" fmla="*/ 78 h 103"/>
                  <a:gd name="T2" fmla="*/ 0 w 76"/>
                  <a:gd name="T3" fmla="*/ 69 h 103"/>
                  <a:gd name="T4" fmla="*/ 0 w 76"/>
                  <a:gd name="T5" fmla="*/ 59 h 103"/>
                  <a:gd name="T6" fmla="*/ 1 w 76"/>
                  <a:gd name="T7" fmla="*/ 54 h 103"/>
                  <a:gd name="T8" fmla="*/ 2 w 76"/>
                  <a:gd name="T9" fmla="*/ 49 h 103"/>
                  <a:gd name="T10" fmla="*/ 4 w 76"/>
                  <a:gd name="T11" fmla="*/ 44 h 103"/>
                  <a:gd name="T12" fmla="*/ 5 w 76"/>
                  <a:gd name="T13" fmla="*/ 40 h 103"/>
                  <a:gd name="T14" fmla="*/ 10 w 76"/>
                  <a:gd name="T15" fmla="*/ 30 h 103"/>
                  <a:gd name="T16" fmla="*/ 15 w 76"/>
                  <a:gd name="T17" fmla="*/ 22 h 103"/>
                  <a:gd name="T18" fmla="*/ 22 w 76"/>
                  <a:gd name="T19" fmla="*/ 14 h 103"/>
                  <a:gd name="T20" fmla="*/ 26 w 76"/>
                  <a:gd name="T21" fmla="*/ 11 h 103"/>
                  <a:gd name="T22" fmla="*/ 29 w 76"/>
                  <a:gd name="T23" fmla="*/ 8 h 103"/>
                  <a:gd name="T24" fmla="*/ 36 w 76"/>
                  <a:gd name="T25" fmla="*/ 3 h 103"/>
                  <a:gd name="T26" fmla="*/ 40 w 76"/>
                  <a:gd name="T27" fmla="*/ 2 h 103"/>
                  <a:gd name="T28" fmla="*/ 44 w 76"/>
                  <a:gd name="T29" fmla="*/ 1 h 103"/>
                  <a:gd name="T30" fmla="*/ 48 w 76"/>
                  <a:gd name="T31" fmla="*/ 0 h 103"/>
                  <a:gd name="T32" fmla="*/ 51 w 76"/>
                  <a:gd name="T33" fmla="*/ 0 h 103"/>
                  <a:gd name="T34" fmla="*/ 55 w 76"/>
                  <a:gd name="T35" fmla="*/ 1 h 103"/>
                  <a:gd name="T36" fmla="*/ 58 w 76"/>
                  <a:gd name="T37" fmla="*/ 1 h 103"/>
                  <a:gd name="T38" fmla="*/ 61 w 76"/>
                  <a:gd name="T39" fmla="*/ 3 h 103"/>
                  <a:gd name="T40" fmla="*/ 63 w 76"/>
                  <a:gd name="T41" fmla="*/ 6 h 103"/>
                  <a:gd name="T42" fmla="*/ 66 w 76"/>
                  <a:gd name="T43" fmla="*/ 8 h 103"/>
                  <a:gd name="T44" fmla="*/ 68 w 76"/>
                  <a:gd name="T45" fmla="*/ 10 h 103"/>
                  <a:gd name="T46" fmla="*/ 70 w 76"/>
                  <a:gd name="T47" fmla="*/ 13 h 103"/>
                  <a:gd name="T48" fmla="*/ 73 w 76"/>
                  <a:gd name="T49" fmla="*/ 17 h 103"/>
                  <a:gd name="T50" fmla="*/ 75 w 76"/>
                  <a:gd name="T51" fmla="*/ 25 h 103"/>
                  <a:gd name="T52" fmla="*/ 76 w 76"/>
                  <a:gd name="T53" fmla="*/ 29 h 103"/>
                  <a:gd name="T54" fmla="*/ 76 w 76"/>
                  <a:gd name="T55" fmla="*/ 35 h 103"/>
                  <a:gd name="T56" fmla="*/ 76 w 76"/>
                  <a:gd name="T57" fmla="*/ 39 h 103"/>
                  <a:gd name="T58" fmla="*/ 76 w 76"/>
                  <a:gd name="T59" fmla="*/ 44 h 103"/>
                  <a:gd name="T60" fmla="*/ 75 w 76"/>
                  <a:gd name="T61" fmla="*/ 49 h 103"/>
                  <a:gd name="T62" fmla="*/ 74 w 76"/>
                  <a:gd name="T63" fmla="*/ 54 h 103"/>
                  <a:gd name="T64" fmla="*/ 71 w 76"/>
                  <a:gd name="T65" fmla="*/ 60 h 103"/>
                  <a:gd name="T66" fmla="*/ 69 w 76"/>
                  <a:gd name="T67" fmla="*/ 64 h 103"/>
                  <a:gd name="T68" fmla="*/ 65 w 76"/>
                  <a:gd name="T69" fmla="*/ 73 h 103"/>
                  <a:gd name="T70" fmla="*/ 60 w 76"/>
                  <a:gd name="T71" fmla="*/ 82 h 103"/>
                  <a:gd name="T72" fmla="*/ 53 w 76"/>
                  <a:gd name="T73" fmla="*/ 90 h 103"/>
                  <a:gd name="T74" fmla="*/ 50 w 76"/>
                  <a:gd name="T75" fmla="*/ 93 h 103"/>
                  <a:gd name="T76" fmla="*/ 46 w 76"/>
                  <a:gd name="T77" fmla="*/ 96 h 103"/>
                  <a:gd name="T78" fmla="*/ 42 w 76"/>
                  <a:gd name="T79" fmla="*/ 98 h 103"/>
                  <a:gd name="T80" fmla="*/ 38 w 76"/>
                  <a:gd name="T81" fmla="*/ 100 h 103"/>
                  <a:gd name="T82" fmla="*/ 31 w 76"/>
                  <a:gd name="T83" fmla="*/ 102 h 103"/>
                  <a:gd name="T84" fmla="*/ 27 w 76"/>
                  <a:gd name="T85" fmla="*/ 103 h 103"/>
                  <a:gd name="T86" fmla="*/ 24 w 76"/>
                  <a:gd name="T87" fmla="*/ 103 h 103"/>
                  <a:gd name="T88" fmla="*/ 21 w 76"/>
                  <a:gd name="T89" fmla="*/ 102 h 103"/>
                  <a:gd name="T90" fmla="*/ 17 w 76"/>
                  <a:gd name="T91" fmla="*/ 101 h 103"/>
                  <a:gd name="T92" fmla="*/ 15 w 76"/>
                  <a:gd name="T93" fmla="*/ 101 h 103"/>
                  <a:gd name="T94" fmla="*/ 14 w 76"/>
                  <a:gd name="T95" fmla="*/ 100 h 103"/>
                  <a:gd name="T96" fmla="*/ 11 w 76"/>
                  <a:gd name="T97" fmla="*/ 98 h 103"/>
                  <a:gd name="T98" fmla="*/ 9 w 76"/>
                  <a:gd name="T99" fmla="*/ 96 h 103"/>
                  <a:gd name="T100" fmla="*/ 6 w 76"/>
                  <a:gd name="T101" fmla="*/ 93 h 103"/>
                  <a:gd name="T102" fmla="*/ 5 w 76"/>
                  <a:gd name="T103" fmla="*/ 90 h 103"/>
                  <a:gd name="T104" fmla="*/ 3 w 76"/>
                  <a:gd name="T105" fmla="*/ 87 h 103"/>
                  <a:gd name="T106" fmla="*/ 2 w 76"/>
                  <a:gd name="T107" fmla="*/ 82 h 103"/>
                  <a:gd name="T108" fmla="*/ 1 w 76"/>
                  <a:gd name="T109" fmla="*/ 7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103">
                    <a:moveTo>
                      <a:pt x="1" y="78"/>
                    </a:moveTo>
                    <a:lnTo>
                      <a:pt x="0" y="69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49"/>
                    </a:lnTo>
                    <a:lnTo>
                      <a:pt x="4" y="44"/>
                    </a:lnTo>
                    <a:lnTo>
                      <a:pt x="5" y="40"/>
                    </a:lnTo>
                    <a:lnTo>
                      <a:pt x="10" y="30"/>
                    </a:lnTo>
                    <a:lnTo>
                      <a:pt x="15" y="22"/>
                    </a:lnTo>
                    <a:lnTo>
                      <a:pt x="22" y="14"/>
                    </a:lnTo>
                    <a:lnTo>
                      <a:pt x="26" y="11"/>
                    </a:lnTo>
                    <a:lnTo>
                      <a:pt x="29" y="8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8" y="1"/>
                    </a:lnTo>
                    <a:lnTo>
                      <a:pt x="61" y="3"/>
                    </a:lnTo>
                    <a:lnTo>
                      <a:pt x="63" y="6"/>
                    </a:lnTo>
                    <a:lnTo>
                      <a:pt x="66" y="8"/>
                    </a:lnTo>
                    <a:lnTo>
                      <a:pt x="68" y="10"/>
                    </a:lnTo>
                    <a:lnTo>
                      <a:pt x="70" y="13"/>
                    </a:lnTo>
                    <a:lnTo>
                      <a:pt x="73" y="17"/>
                    </a:lnTo>
                    <a:lnTo>
                      <a:pt x="75" y="25"/>
                    </a:lnTo>
                    <a:lnTo>
                      <a:pt x="76" y="29"/>
                    </a:lnTo>
                    <a:lnTo>
                      <a:pt x="76" y="35"/>
                    </a:lnTo>
                    <a:lnTo>
                      <a:pt x="76" y="39"/>
                    </a:lnTo>
                    <a:lnTo>
                      <a:pt x="76" y="44"/>
                    </a:lnTo>
                    <a:lnTo>
                      <a:pt x="75" y="49"/>
                    </a:lnTo>
                    <a:lnTo>
                      <a:pt x="74" y="54"/>
                    </a:lnTo>
                    <a:lnTo>
                      <a:pt x="71" y="60"/>
                    </a:lnTo>
                    <a:lnTo>
                      <a:pt x="69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3" y="90"/>
                    </a:lnTo>
                    <a:lnTo>
                      <a:pt x="50" y="93"/>
                    </a:lnTo>
                    <a:lnTo>
                      <a:pt x="46" y="96"/>
                    </a:lnTo>
                    <a:lnTo>
                      <a:pt x="42" y="98"/>
                    </a:lnTo>
                    <a:lnTo>
                      <a:pt x="38" y="100"/>
                    </a:lnTo>
                    <a:lnTo>
                      <a:pt x="31" y="102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1" y="102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4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6" y="93"/>
                    </a:lnTo>
                    <a:lnTo>
                      <a:pt x="5" y="90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5" name="Freeform 65"/>
              <p:cNvSpPr>
                <a:spLocks/>
              </p:cNvSpPr>
              <p:nvPr userDrawn="1"/>
            </p:nvSpPr>
            <p:spPr bwMode="auto">
              <a:xfrm>
                <a:off x="3078" y="1159"/>
                <a:ext cx="79" cy="104"/>
              </a:xfrm>
              <a:custGeom>
                <a:avLst/>
                <a:gdLst>
                  <a:gd name="T0" fmla="*/ 1 w 79"/>
                  <a:gd name="T1" fmla="*/ 79 h 104"/>
                  <a:gd name="T2" fmla="*/ 0 w 79"/>
                  <a:gd name="T3" fmla="*/ 75 h 104"/>
                  <a:gd name="T4" fmla="*/ 0 w 79"/>
                  <a:gd name="T5" fmla="*/ 70 h 104"/>
                  <a:gd name="T6" fmla="*/ 0 w 79"/>
                  <a:gd name="T7" fmla="*/ 65 h 104"/>
                  <a:gd name="T8" fmla="*/ 0 w 79"/>
                  <a:gd name="T9" fmla="*/ 60 h 104"/>
                  <a:gd name="T10" fmla="*/ 1 w 79"/>
                  <a:gd name="T11" fmla="*/ 55 h 104"/>
                  <a:gd name="T12" fmla="*/ 2 w 79"/>
                  <a:gd name="T13" fmla="*/ 50 h 104"/>
                  <a:gd name="T14" fmla="*/ 3 w 79"/>
                  <a:gd name="T15" fmla="*/ 46 h 104"/>
                  <a:gd name="T16" fmla="*/ 5 w 79"/>
                  <a:gd name="T17" fmla="*/ 40 h 104"/>
                  <a:gd name="T18" fmla="*/ 10 w 79"/>
                  <a:gd name="T19" fmla="*/ 31 h 104"/>
                  <a:gd name="T20" fmla="*/ 16 w 79"/>
                  <a:gd name="T21" fmla="*/ 23 h 104"/>
                  <a:gd name="T22" fmla="*/ 19 w 79"/>
                  <a:gd name="T23" fmla="*/ 19 h 104"/>
                  <a:gd name="T24" fmla="*/ 22 w 79"/>
                  <a:gd name="T25" fmla="*/ 14 h 104"/>
                  <a:gd name="T26" fmla="*/ 29 w 79"/>
                  <a:gd name="T27" fmla="*/ 8 h 104"/>
                  <a:gd name="T28" fmla="*/ 37 w 79"/>
                  <a:gd name="T29" fmla="*/ 4 h 104"/>
                  <a:gd name="T30" fmla="*/ 42 w 79"/>
                  <a:gd name="T31" fmla="*/ 2 h 104"/>
                  <a:gd name="T32" fmla="*/ 45 w 79"/>
                  <a:gd name="T33" fmla="*/ 1 h 104"/>
                  <a:gd name="T34" fmla="*/ 53 w 79"/>
                  <a:gd name="T35" fmla="*/ 0 h 104"/>
                  <a:gd name="T36" fmla="*/ 56 w 79"/>
                  <a:gd name="T37" fmla="*/ 1 h 104"/>
                  <a:gd name="T38" fmla="*/ 59 w 79"/>
                  <a:gd name="T39" fmla="*/ 2 h 104"/>
                  <a:gd name="T40" fmla="*/ 62 w 79"/>
                  <a:gd name="T41" fmla="*/ 3 h 104"/>
                  <a:gd name="T42" fmla="*/ 66 w 79"/>
                  <a:gd name="T43" fmla="*/ 5 h 104"/>
                  <a:gd name="T44" fmla="*/ 69 w 79"/>
                  <a:gd name="T45" fmla="*/ 7 h 104"/>
                  <a:gd name="T46" fmla="*/ 71 w 79"/>
                  <a:gd name="T47" fmla="*/ 9 h 104"/>
                  <a:gd name="T48" fmla="*/ 73 w 79"/>
                  <a:gd name="T49" fmla="*/ 12 h 104"/>
                  <a:gd name="T50" fmla="*/ 75 w 79"/>
                  <a:gd name="T51" fmla="*/ 17 h 104"/>
                  <a:gd name="T52" fmla="*/ 76 w 79"/>
                  <a:gd name="T53" fmla="*/ 20 h 104"/>
                  <a:gd name="T54" fmla="*/ 77 w 79"/>
                  <a:gd name="T55" fmla="*/ 25 h 104"/>
                  <a:gd name="T56" fmla="*/ 78 w 79"/>
                  <a:gd name="T57" fmla="*/ 29 h 104"/>
                  <a:gd name="T58" fmla="*/ 79 w 79"/>
                  <a:gd name="T59" fmla="*/ 34 h 104"/>
                  <a:gd name="T60" fmla="*/ 79 w 79"/>
                  <a:gd name="T61" fmla="*/ 39 h 104"/>
                  <a:gd name="T62" fmla="*/ 78 w 79"/>
                  <a:gd name="T63" fmla="*/ 44 h 104"/>
                  <a:gd name="T64" fmla="*/ 76 w 79"/>
                  <a:gd name="T65" fmla="*/ 54 h 104"/>
                  <a:gd name="T66" fmla="*/ 75 w 79"/>
                  <a:gd name="T67" fmla="*/ 59 h 104"/>
                  <a:gd name="T68" fmla="*/ 73 w 79"/>
                  <a:gd name="T69" fmla="*/ 64 h 104"/>
                  <a:gd name="T70" fmla="*/ 71 w 79"/>
                  <a:gd name="T71" fmla="*/ 68 h 104"/>
                  <a:gd name="T72" fmla="*/ 69 w 79"/>
                  <a:gd name="T73" fmla="*/ 74 h 104"/>
                  <a:gd name="T74" fmla="*/ 62 w 79"/>
                  <a:gd name="T75" fmla="*/ 82 h 104"/>
                  <a:gd name="T76" fmla="*/ 61 w 79"/>
                  <a:gd name="T77" fmla="*/ 84 h 104"/>
                  <a:gd name="T78" fmla="*/ 59 w 79"/>
                  <a:gd name="T79" fmla="*/ 86 h 104"/>
                  <a:gd name="T80" fmla="*/ 56 w 79"/>
                  <a:gd name="T81" fmla="*/ 90 h 104"/>
                  <a:gd name="T82" fmla="*/ 48 w 79"/>
                  <a:gd name="T83" fmla="*/ 97 h 104"/>
                  <a:gd name="T84" fmla="*/ 41 w 79"/>
                  <a:gd name="T85" fmla="*/ 101 h 104"/>
                  <a:gd name="T86" fmla="*/ 36 w 79"/>
                  <a:gd name="T87" fmla="*/ 103 h 104"/>
                  <a:gd name="T88" fmla="*/ 32 w 79"/>
                  <a:gd name="T89" fmla="*/ 104 h 104"/>
                  <a:gd name="T90" fmla="*/ 29 w 79"/>
                  <a:gd name="T91" fmla="*/ 104 h 104"/>
                  <a:gd name="T92" fmla="*/ 25 w 79"/>
                  <a:gd name="T93" fmla="*/ 104 h 104"/>
                  <a:gd name="T94" fmla="*/ 22 w 79"/>
                  <a:gd name="T95" fmla="*/ 104 h 104"/>
                  <a:gd name="T96" fmla="*/ 19 w 79"/>
                  <a:gd name="T97" fmla="*/ 103 h 104"/>
                  <a:gd name="T98" fmla="*/ 16 w 79"/>
                  <a:gd name="T99" fmla="*/ 101 h 104"/>
                  <a:gd name="T100" fmla="*/ 13 w 79"/>
                  <a:gd name="T101" fmla="*/ 100 h 104"/>
                  <a:gd name="T102" fmla="*/ 9 w 79"/>
                  <a:gd name="T103" fmla="*/ 97 h 104"/>
                  <a:gd name="T104" fmla="*/ 7 w 79"/>
                  <a:gd name="T105" fmla="*/ 94 h 104"/>
                  <a:gd name="T106" fmla="*/ 5 w 79"/>
                  <a:gd name="T107" fmla="*/ 91 h 104"/>
                  <a:gd name="T108" fmla="*/ 3 w 79"/>
                  <a:gd name="T109" fmla="*/ 87 h 104"/>
                  <a:gd name="T110" fmla="*/ 2 w 79"/>
                  <a:gd name="T111" fmla="*/ 83 h 104"/>
                  <a:gd name="T112" fmla="*/ 1 w 79"/>
                  <a:gd name="T113" fmla="*/ 7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04">
                    <a:moveTo>
                      <a:pt x="1" y="79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10" y="31"/>
                    </a:lnTo>
                    <a:lnTo>
                      <a:pt x="16" y="23"/>
                    </a:lnTo>
                    <a:lnTo>
                      <a:pt x="19" y="19"/>
                    </a:lnTo>
                    <a:lnTo>
                      <a:pt x="22" y="14"/>
                    </a:lnTo>
                    <a:lnTo>
                      <a:pt x="29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5"/>
                    </a:lnTo>
                    <a:lnTo>
                      <a:pt x="69" y="7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5" y="17"/>
                    </a:lnTo>
                    <a:lnTo>
                      <a:pt x="76" y="20"/>
                    </a:lnTo>
                    <a:lnTo>
                      <a:pt x="77" y="25"/>
                    </a:lnTo>
                    <a:lnTo>
                      <a:pt x="78" y="29"/>
                    </a:lnTo>
                    <a:lnTo>
                      <a:pt x="79" y="34"/>
                    </a:lnTo>
                    <a:lnTo>
                      <a:pt x="79" y="39"/>
                    </a:lnTo>
                    <a:lnTo>
                      <a:pt x="78" y="44"/>
                    </a:lnTo>
                    <a:lnTo>
                      <a:pt x="76" y="54"/>
                    </a:lnTo>
                    <a:lnTo>
                      <a:pt x="75" y="59"/>
                    </a:lnTo>
                    <a:lnTo>
                      <a:pt x="73" y="64"/>
                    </a:lnTo>
                    <a:lnTo>
                      <a:pt x="71" y="68"/>
                    </a:lnTo>
                    <a:lnTo>
                      <a:pt x="69" y="74"/>
                    </a:lnTo>
                    <a:lnTo>
                      <a:pt x="62" y="82"/>
                    </a:lnTo>
                    <a:lnTo>
                      <a:pt x="61" y="84"/>
                    </a:lnTo>
                    <a:lnTo>
                      <a:pt x="59" y="86"/>
                    </a:lnTo>
                    <a:lnTo>
                      <a:pt x="56" y="90"/>
                    </a:lnTo>
                    <a:lnTo>
                      <a:pt x="48" y="97"/>
                    </a:lnTo>
                    <a:lnTo>
                      <a:pt x="41" y="101"/>
                    </a:lnTo>
                    <a:lnTo>
                      <a:pt x="36" y="103"/>
                    </a:lnTo>
                    <a:lnTo>
                      <a:pt x="32" y="104"/>
                    </a:lnTo>
                    <a:lnTo>
                      <a:pt x="29" y="104"/>
                    </a:lnTo>
                    <a:lnTo>
                      <a:pt x="25" y="104"/>
                    </a:lnTo>
                    <a:lnTo>
                      <a:pt x="22" y="104"/>
                    </a:lnTo>
                    <a:lnTo>
                      <a:pt x="19" y="103"/>
                    </a:lnTo>
                    <a:lnTo>
                      <a:pt x="16" y="101"/>
                    </a:lnTo>
                    <a:lnTo>
                      <a:pt x="13" y="100"/>
                    </a:lnTo>
                    <a:lnTo>
                      <a:pt x="9" y="97"/>
                    </a:lnTo>
                    <a:lnTo>
                      <a:pt x="7" y="94"/>
                    </a:lnTo>
                    <a:lnTo>
                      <a:pt x="5" y="91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6" name="Freeform 66"/>
              <p:cNvSpPr>
                <a:spLocks/>
              </p:cNvSpPr>
              <p:nvPr userDrawn="1"/>
            </p:nvSpPr>
            <p:spPr bwMode="auto">
              <a:xfrm>
                <a:off x="3169" y="1091"/>
                <a:ext cx="83" cy="106"/>
              </a:xfrm>
              <a:custGeom>
                <a:avLst/>
                <a:gdLst>
                  <a:gd name="T0" fmla="*/ 2 w 83"/>
                  <a:gd name="T1" fmla="*/ 81 h 106"/>
                  <a:gd name="T2" fmla="*/ 2 w 83"/>
                  <a:gd name="T3" fmla="*/ 76 h 106"/>
                  <a:gd name="T4" fmla="*/ 0 w 83"/>
                  <a:gd name="T5" fmla="*/ 72 h 106"/>
                  <a:gd name="T6" fmla="*/ 0 w 83"/>
                  <a:gd name="T7" fmla="*/ 67 h 106"/>
                  <a:gd name="T8" fmla="*/ 2 w 83"/>
                  <a:gd name="T9" fmla="*/ 62 h 106"/>
                  <a:gd name="T10" fmla="*/ 4 w 83"/>
                  <a:gd name="T11" fmla="*/ 52 h 106"/>
                  <a:gd name="T12" fmla="*/ 5 w 83"/>
                  <a:gd name="T13" fmla="*/ 47 h 106"/>
                  <a:gd name="T14" fmla="*/ 7 w 83"/>
                  <a:gd name="T15" fmla="*/ 42 h 106"/>
                  <a:gd name="T16" fmla="*/ 9 w 83"/>
                  <a:gd name="T17" fmla="*/ 37 h 106"/>
                  <a:gd name="T18" fmla="*/ 11 w 83"/>
                  <a:gd name="T19" fmla="*/ 33 h 106"/>
                  <a:gd name="T20" fmla="*/ 17 w 83"/>
                  <a:gd name="T21" fmla="*/ 23 h 106"/>
                  <a:gd name="T22" fmla="*/ 20 w 83"/>
                  <a:gd name="T23" fmla="*/ 20 h 106"/>
                  <a:gd name="T24" fmla="*/ 23 w 83"/>
                  <a:gd name="T25" fmla="*/ 16 h 106"/>
                  <a:gd name="T26" fmla="*/ 27 w 83"/>
                  <a:gd name="T27" fmla="*/ 13 h 106"/>
                  <a:gd name="T28" fmla="*/ 32 w 83"/>
                  <a:gd name="T29" fmla="*/ 10 h 106"/>
                  <a:gd name="T30" fmla="*/ 36 w 83"/>
                  <a:gd name="T31" fmla="*/ 7 h 106"/>
                  <a:gd name="T32" fmla="*/ 39 w 83"/>
                  <a:gd name="T33" fmla="*/ 5 h 106"/>
                  <a:gd name="T34" fmla="*/ 41 w 83"/>
                  <a:gd name="T35" fmla="*/ 4 h 106"/>
                  <a:gd name="T36" fmla="*/ 43 w 83"/>
                  <a:gd name="T37" fmla="*/ 3 h 106"/>
                  <a:gd name="T38" fmla="*/ 47 w 83"/>
                  <a:gd name="T39" fmla="*/ 1 h 106"/>
                  <a:gd name="T40" fmla="*/ 56 w 83"/>
                  <a:gd name="T41" fmla="*/ 0 h 106"/>
                  <a:gd name="T42" fmla="*/ 59 w 83"/>
                  <a:gd name="T43" fmla="*/ 1 h 106"/>
                  <a:gd name="T44" fmla="*/ 62 w 83"/>
                  <a:gd name="T45" fmla="*/ 3 h 106"/>
                  <a:gd name="T46" fmla="*/ 66 w 83"/>
                  <a:gd name="T47" fmla="*/ 4 h 106"/>
                  <a:gd name="T48" fmla="*/ 69 w 83"/>
                  <a:gd name="T49" fmla="*/ 5 h 106"/>
                  <a:gd name="T50" fmla="*/ 71 w 83"/>
                  <a:gd name="T51" fmla="*/ 8 h 106"/>
                  <a:gd name="T52" fmla="*/ 74 w 83"/>
                  <a:gd name="T53" fmla="*/ 10 h 106"/>
                  <a:gd name="T54" fmla="*/ 78 w 83"/>
                  <a:gd name="T55" fmla="*/ 16 h 106"/>
                  <a:gd name="T56" fmla="*/ 80 w 83"/>
                  <a:gd name="T57" fmla="*/ 20 h 106"/>
                  <a:gd name="T58" fmla="*/ 81 w 83"/>
                  <a:gd name="T59" fmla="*/ 24 h 106"/>
                  <a:gd name="T60" fmla="*/ 83 w 83"/>
                  <a:gd name="T61" fmla="*/ 30 h 106"/>
                  <a:gd name="T62" fmla="*/ 83 w 83"/>
                  <a:gd name="T63" fmla="*/ 35 h 106"/>
                  <a:gd name="T64" fmla="*/ 83 w 83"/>
                  <a:gd name="T65" fmla="*/ 39 h 106"/>
                  <a:gd name="T66" fmla="*/ 83 w 83"/>
                  <a:gd name="T67" fmla="*/ 44 h 106"/>
                  <a:gd name="T68" fmla="*/ 81 w 83"/>
                  <a:gd name="T69" fmla="*/ 49 h 106"/>
                  <a:gd name="T70" fmla="*/ 80 w 83"/>
                  <a:gd name="T71" fmla="*/ 54 h 106"/>
                  <a:gd name="T72" fmla="*/ 79 w 83"/>
                  <a:gd name="T73" fmla="*/ 60 h 106"/>
                  <a:gd name="T74" fmla="*/ 77 w 83"/>
                  <a:gd name="T75" fmla="*/ 65 h 106"/>
                  <a:gd name="T76" fmla="*/ 75 w 83"/>
                  <a:gd name="T77" fmla="*/ 70 h 106"/>
                  <a:gd name="T78" fmla="*/ 72 w 83"/>
                  <a:gd name="T79" fmla="*/ 74 h 106"/>
                  <a:gd name="T80" fmla="*/ 70 w 83"/>
                  <a:gd name="T81" fmla="*/ 79 h 106"/>
                  <a:gd name="T82" fmla="*/ 67 w 83"/>
                  <a:gd name="T83" fmla="*/ 84 h 106"/>
                  <a:gd name="T84" fmla="*/ 63 w 83"/>
                  <a:gd name="T85" fmla="*/ 88 h 106"/>
                  <a:gd name="T86" fmla="*/ 60 w 83"/>
                  <a:gd name="T87" fmla="*/ 91 h 106"/>
                  <a:gd name="T88" fmla="*/ 51 w 83"/>
                  <a:gd name="T89" fmla="*/ 98 h 106"/>
                  <a:gd name="T90" fmla="*/ 47 w 83"/>
                  <a:gd name="T91" fmla="*/ 100 h 106"/>
                  <a:gd name="T92" fmla="*/ 43 w 83"/>
                  <a:gd name="T93" fmla="*/ 102 h 106"/>
                  <a:gd name="T94" fmla="*/ 40 w 83"/>
                  <a:gd name="T95" fmla="*/ 104 h 106"/>
                  <a:gd name="T96" fmla="*/ 36 w 83"/>
                  <a:gd name="T97" fmla="*/ 105 h 106"/>
                  <a:gd name="T98" fmla="*/ 32 w 83"/>
                  <a:gd name="T99" fmla="*/ 106 h 106"/>
                  <a:gd name="T100" fmla="*/ 27 w 83"/>
                  <a:gd name="T101" fmla="*/ 106 h 106"/>
                  <a:gd name="T102" fmla="*/ 24 w 83"/>
                  <a:gd name="T103" fmla="*/ 105 h 106"/>
                  <a:gd name="T104" fmla="*/ 20 w 83"/>
                  <a:gd name="T105" fmla="*/ 104 h 106"/>
                  <a:gd name="T106" fmla="*/ 17 w 83"/>
                  <a:gd name="T107" fmla="*/ 103 h 106"/>
                  <a:gd name="T108" fmla="*/ 14 w 83"/>
                  <a:gd name="T109" fmla="*/ 101 h 106"/>
                  <a:gd name="T110" fmla="*/ 12 w 83"/>
                  <a:gd name="T111" fmla="*/ 99 h 106"/>
                  <a:gd name="T112" fmla="*/ 9 w 83"/>
                  <a:gd name="T113" fmla="*/ 96 h 106"/>
                  <a:gd name="T114" fmla="*/ 7 w 83"/>
                  <a:gd name="T115" fmla="*/ 93 h 106"/>
                  <a:gd name="T116" fmla="*/ 5 w 83"/>
                  <a:gd name="T117" fmla="*/ 90 h 106"/>
                  <a:gd name="T118" fmla="*/ 4 w 83"/>
                  <a:gd name="T119" fmla="*/ 86 h 106"/>
                  <a:gd name="T120" fmla="*/ 2 w 83"/>
                  <a:gd name="T121" fmla="*/ 8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" h="106">
                    <a:moveTo>
                      <a:pt x="2" y="81"/>
                    </a:moveTo>
                    <a:lnTo>
                      <a:pt x="2" y="76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2" y="62"/>
                    </a:lnTo>
                    <a:lnTo>
                      <a:pt x="4" y="52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9" y="37"/>
                    </a:lnTo>
                    <a:lnTo>
                      <a:pt x="11" y="33"/>
                    </a:lnTo>
                    <a:lnTo>
                      <a:pt x="17" y="23"/>
                    </a:lnTo>
                    <a:lnTo>
                      <a:pt x="20" y="20"/>
                    </a:lnTo>
                    <a:lnTo>
                      <a:pt x="23" y="16"/>
                    </a:lnTo>
                    <a:lnTo>
                      <a:pt x="27" y="13"/>
                    </a:lnTo>
                    <a:lnTo>
                      <a:pt x="32" y="10"/>
                    </a:lnTo>
                    <a:lnTo>
                      <a:pt x="36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69" y="5"/>
                    </a:lnTo>
                    <a:lnTo>
                      <a:pt x="71" y="8"/>
                    </a:lnTo>
                    <a:lnTo>
                      <a:pt x="74" y="10"/>
                    </a:lnTo>
                    <a:lnTo>
                      <a:pt x="78" y="16"/>
                    </a:lnTo>
                    <a:lnTo>
                      <a:pt x="80" y="20"/>
                    </a:lnTo>
                    <a:lnTo>
                      <a:pt x="81" y="24"/>
                    </a:lnTo>
                    <a:lnTo>
                      <a:pt x="83" y="30"/>
                    </a:lnTo>
                    <a:lnTo>
                      <a:pt x="83" y="35"/>
                    </a:lnTo>
                    <a:lnTo>
                      <a:pt x="83" y="39"/>
                    </a:lnTo>
                    <a:lnTo>
                      <a:pt x="83" y="44"/>
                    </a:lnTo>
                    <a:lnTo>
                      <a:pt x="81" y="49"/>
                    </a:lnTo>
                    <a:lnTo>
                      <a:pt x="80" y="54"/>
                    </a:lnTo>
                    <a:lnTo>
                      <a:pt x="79" y="60"/>
                    </a:lnTo>
                    <a:lnTo>
                      <a:pt x="77" y="65"/>
                    </a:lnTo>
                    <a:lnTo>
                      <a:pt x="75" y="70"/>
                    </a:lnTo>
                    <a:lnTo>
                      <a:pt x="72" y="74"/>
                    </a:lnTo>
                    <a:lnTo>
                      <a:pt x="70" y="79"/>
                    </a:lnTo>
                    <a:lnTo>
                      <a:pt x="67" y="84"/>
                    </a:lnTo>
                    <a:lnTo>
                      <a:pt x="63" y="88"/>
                    </a:lnTo>
                    <a:lnTo>
                      <a:pt x="60" y="91"/>
                    </a:lnTo>
                    <a:lnTo>
                      <a:pt x="51" y="98"/>
                    </a:lnTo>
                    <a:lnTo>
                      <a:pt x="47" y="100"/>
                    </a:lnTo>
                    <a:lnTo>
                      <a:pt x="43" y="102"/>
                    </a:lnTo>
                    <a:lnTo>
                      <a:pt x="40" y="104"/>
                    </a:lnTo>
                    <a:lnTo>
                      <a:pt x="36" y="105"/>
                    </a:lnTo>
                    <a:lnTo>
                      <a:pt x="32" y="106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4" y="101"/>
                    </a:lnTo>
                    <a:lnTo>
                      <a:pt x="12" y="99"/>
                    </a:lnTo>
                    <a:lnTo>
                      <a:pt x="9" y="96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4" y="86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7" name="Freeform 67"/>
              <p:cNvSpPr>
                <a:spLocks/>
              </p:cNvSpPr>
              <p:nvPr userDrawn="1"/>
            </p:nvSpPr>
            <p:spPr bwMode="auto">
              <a:xfrm>
                <a:off x="3265" y="1022"/>
                <a:ext cx="85" cy="107"/>
              </a:xfrm>
              <a:custGeom>
                <a:avLst/>
                <a:gdLst>
                  <a:gd name="T0" fmla="*/ 1 w 85"/>
                  <a:gd name="T1" fmla="*/ 78 h 107"/>
                  <a:gd name="T2" fmla="*/ 0 w 85"/>
                  <a:gd name="T3" fmla="*/ 67 h 107"/>
                  <a:gd name="T4" fmla="*/ 1 w 85"/>
                  <a:gd name="T5" fmla="*/ 58 h 107"/>
                  <a:gd name="T6" fmla="*/ 4 w 85"/>
                  <a:gd name="T7" fmla="*/ 48 h 107"/>
                  <a:gd name="T8" fmla="*/ 7 w 85"/>
                  <a:gd name="T9" fmla="*/ 37 h 107"/>
                  <a:gd name="T10" fmla="*/ 14 w 85"/>
                  <a:gd name="T11" fmla="*/ 28 h 107"/>
                  <a:gd name="T12" fmla="*/ 20 w 85"/>
                  <a:gd name="T13" fmla="*/ 20 h 107"/>
                  <a:gd name="T14" fmla="*/ 27 w 85"/>
                  <a:gd name="T15" fmla="*/ 12 h 107"/>
                  <a:gd name="T16" fmla="*/ 35 w 85"/>
                  <a:gd name="T17" fmla="*/ 6 h 107"/>
                  <a:gd name="T18" fmla="*/ 44 w 85"/>
                  <a:gd name="T19" fmla="*/ 2 h 107"/>
                  <a:gd name="T20" fmla="*/ 52 w 85"/>
                  <a:gd name="T21" fmla="*/ 1 h 107"/>
                  <a:gd name="T22" fmla="*/ 59 w 85"/>
                  <a:gd name="T23" fmla="*/ 1 h 107"/>
                  <a:gd name="T24" fmla="*/ 66 w 85"/>
                  <a:gd name="T25" fmla="*/ 2 h 107"/>
                  <a:gd name="T26" fmla="*/ 73 w 85"/>
                  <a:gd name="T27" fmla="*/ 6 h 107"/>
                  <a:gd name="T28" fmla="*/ 78 w 85"/>
                  <a:gd name="T29" fmla="*/ 12 h 107"/>
                  <a:gd name="T30" fmla="*/ 82 w 85"/>
                  <a:gd name="T31" fmla="*/ 20 h 107"/>
                  <a:gd name="T32" fmla="*/ 84 w 85"/>
                  <a:gd name="T33" fmla="*/ 29 h 107"/>
                  <a:gd name="T34" fmla="*/ 85 w 85"/>
                  <a:gd name="T35" fmla="*/ 38 h 107"/>
                  <a:gd name="T36" fmla="*/ 84 w 85"/>
                  <a:gd name="T37" fmla="*/ 49 h 107"/>
                  <a:gd name="T38" fmla="*/ 81 w 85"/>
                  <a:gd name="T39" fmla="*/ 59 h 107"/>
                  <a:gd name="T40" fmla="*/ 77 w 85"/>
                  <a:gd name="T41" fmla="*/ 69 h 107"/>
                  <a:gd name="T42" fmla="*/ 69 w 85"/>
                  <a:gd name="T43" fmla="*/ 83 h 107"/>
                  <a:gd name="T44" fmla="*/ 61 w 85"/>
                  <a:gd name="T45" fmla="*/ 91 h 107"/>
                  <a:gd name="T46" fmla="*/ 54 w 85"/>
                  <a:gd name="T47" fmla="*/ 99 h 107"/>
                  <a:gd name="T48" fmla="*/ 45 w 85"/>
                  <a:gd name="T49" fmla="*/ 103 h 107"/>
                  <a:gd name="T50" fmla="*/ 36 w 85"/>
                  <a:gd name="T51" fmla="*/ 106 h 107"/>
                  <a:gd name="T52" fmla="*/ 25 w 85"/>
                  <a:gd name="T53" fmla="*/ 106 h 107"/>
                  <a:gd name="T54" fmla="*/ 18 w 85"/>
                  <a:gd name="T55" fmla="*/ 104 h 107"/>
                  <a:gd name="T56" fmla="*/ 14 w 85"/>
                  <a:gd name="T57" fmla="*/ 102 h 107"/>
                  <a:gd name="T58" fmla="*/ 9 w 85"/>
                  <a:gd name="T59" fmla="*/ 97 h 107"/>
                  <a:gd name="T60" fmla="*/ 4 w 85"/>
                  <a:gd name="T61" fmla="*/ 90 h 107"/>
                  <a:gd name="T62" fmla="*/ 1 w 85"/>
                  <a:gd name="T63" fmla="*/ 8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107">
                    <a:moveTo>
                      <a:pt x="1" y="82"/>
                    </a:moveTo>
                    <a:lnTo>
                      <a:pt x="1" y="78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4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3"/>
                    </a:lnTo>
                    <a:lnTo>
                      <a:pt x="14" y="28"/>
                    </a:lnTo>
                    <a:lnTo>
                      <a:pt x="16" y="24"/>
                    </a:lnTo>
                    <a:lnTo>
                      <a:pt x="20" y="20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80" y="15"/>
                    </a:lnTo>
                    <a:lnTo>
                      <a:pt x="82" y="20"/>
                    </a:lnTo>
                    <a:lnTo>
                      <a:pt x="83" y="24"/>
                    </a:lnTo>
                    <a:lnTo>
                      <a:pt x="84" y="29"/>
                    </a:lnTo>
                    <a:lnTo>
                      <a:pt x="85" y="33"/>
                    </a:lnTo>
                    <a:lnTo>
                      <a:pt x="85" y="38"/>
                    </a:lnTo>
                    <a:lnTo>
                      <a:pt x="85" y="43"/>
                    </a:lnTo>
                    <a:lnTo>
                      <a:pt x="84" y="49"/>
                    </a:lnTo>
                    <a:lnTo>
                      <a:pt x="83" y="54"/>
                    </a:lnTo>
                    <a:lnTo>
                      <a:pt x="81" y="59"/>
                    </a:lnTo>
                    <a:lnTo>
                      <a:pt x="80" y="64"/>
                    </a:lnTo>
                    <a:lnTo>
                      <a:pt x="77" y="69"/>
                    </a:lnTo>
                    <a:lnTo>
                      <a:pt x="75" y="74"/>
                    </a:lnTo>
                    <a:lnTo>
                      <a:pt x="69" y="83"/>
                    </a:lnTo>
                    <a:lnTo>
                      <a:pt x="65" y="87"/>
                    </a:lnTo>
                    <a:lnTo>
                      <a:pt x="61" y="91"/>
                    </a:lnTo>
                    <a:lnTo>
                      <a:pt x="58" y="94"/>
                    </a:lnTo>
                    <a:lnTo>
                      <a:pt x="54" y="99"/>
                    </a:lnTo>
                    <a:lnTo>
                      <a:pt x="49" y="101"/>
                    </a:lnTo>
                    <a:lnTo>
                      <a:pt x="45" y="103"/>
                    </a:lnTo>
                    <a:lnTo>
                      <a:pt x="40" y="105"/>
                    </a:lnTo>
                    <a:lnTo>
                      <a:pt x="36" y="106"/>
                    </a:lnTo>
                    <a:lnTo>
                      <a:pt x="29" y="107"/>
                    </a:lnTo>
                    <a:lnTo>
                      <a:pt x="25" y="106"/>
                    </a:lnTo>
                    <a:lnTo>
                      <a:pt x="21" y="106"/>
                    </a:lnTo>
                    <a:lnTo>
                      <a:pt x="18" y="104"/>
                    </a:lnTo>
                    <a:lnTo>
                      <a:pt x="15" y="103"/>
                    </a:lnTo>
                    <a:lnTo>
                      <a:pt x="14" y="102"/>
                    </a:lnTo>
                    <a:lnTo>
                      <a:pt x="11" y="100"/>
                    </a:lnTo>
                    <a:lnTo>
                      <a:pt x="9" y="97"/>
                    </a:lnTo>
                    <a:lnTo>
                      <a:pt x="6" y="94"/>
                    </a:lnTo>
                    <a:lnTo>
                      <a:pt x="4" y="90"/>
                    </a:lnTo>
                    <a:lnTo>
                      <a:pt x="3" y="87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8" name="Freeform 68"/>
              <p:cNvSpPr>
                <a:spLocks/>
              </p:cNvSpPr>
              <p:nvPr userDrawn="1"/>
            </p:nvSpPr>
            <p:spPr bwMode="auto">
              <a:xfrm>
                <a:off x="3364" y="950"/>
                <a:ext cx="88" cy="108"/>
              </a:xfrm>
              <a:custGeom>
                <a:avLst/>
                <a:gdLst>
                  <a:gd name="T0" fmla="*/ 1 w 88"/>
                  <a:gd name="T1" fmla="*/ 84 h 108"/>
                  <a:gd name="T2" fmla="*/ 0 w 88"/>
                  <a:gd name="T3" fmla="*/ 79 h 108"/>
                  <a:gd name="T4" fmla="*/ 0 w 88"/>
                  <a:gd name="T5" fmla="*/ 74 h 108"/>
                  <a:gd name="T6" fmla="*/ 0 w 88"/>
                  <a:gd name="T7" fmla="*/ 70 h 108"/>
                  <a:gd name="T8" fmla="*/ 0 w 88"/>
                  <a:gd name="T9" fmla="*/ 65 h 108"/>
                  <a:gd name="T10" fmla="*/ 1 w 88"/>
                  <a:gd name="T11" fmla="*/ 59 h 108"/>
                  <a:gd name="T12" fmla="*/ 2 w 88"/>
                  <a:gd name="T13" fmla="*/ 54 h 108"/>
                  <a:gd name="T14" fmla="*/ 3 w 88"/>
                  <a:gd name="T15" fmla="*/ 49 h 108"/>
                  <a:gd name="T16" fmla="*/ 5 w 88"/>
                  <a:gd name="T17" fmla="*/ 44 h 108"/>
                  <a:gd name="T18" fmla="*/ 7 w 88"/>
                  <a:gd name="T19" fmla="*/ 39 h 108"/>
                  <a:gd name="T20" fmla="*/ 10 w 88"/>
                  <a:gd name="T21" fmla="*/ 34 h 108"/>
                  <a:gd name="T22" fmla="*/ 15 w 88"/>
                  <a:gd name="T23" fmla="*/ 25 h 108"/>
                  <a:gd name="T24" fmla="*/ 19 w 88"/>
                  <a:gd name="T25" fmla="*/ 21 h 108"/>
                  <a:gd name="T26" fmla="*/ 22 w 88"/>
                  <a:gd name="T27" fmla="*/ 17 h 108"/>
                  <a:gd name="T28" fmla="*/ 27 w 88"/>
                  <a:gd name="T29" fmla="*/ 13 h 108"/>
                  <a:gd name="T30" fmla="*/ 31 w 88"/>
                  <a:gd name="T31" fmla="*/ 10 h 108"/>
                  <a:gd name="T32" fmla="*/ 35 w 88"/>
                  <a:gd name="T33" fmla="*/ 6 h 108"/>
                  <a:gd name="T34" fmla="*/ 40 w 88"/>
                  <a:gd name="T35" fmla="*/ 4 h 108"/>
                  <a:gd name="T36" fmla="*/ 48 w 88"/>
                  <a:gd name="T37" fmla="*/ 1 h 108"/>
                  <a:gd name="T38" fmla="*/ 53 w 88"/>
                  <a:gd name="T39" fmla="*/ 0 h 108"/>
                  <a:gd name="T40" fmla="*/ 57 w 88"/>
                  <a:gd name="T41" fmla="*/ 0 h 108"/>
                  <a:gd name="T42" fmla="*/ 61 w 88"/>
                  <a:gd name="T43" fmla="*/ 0 h 108"/>
                  <a:gd name="T44" fmla="*/ 65 w 88"/>
                  <a:gd name="T45" fmla="*/ 1 h 108"/>
                  <a:gd name="T46" fmla="*/ 68 w 88"/>
                  <a:gd name="T47" fmla="*/ 2 h 108"/>
                  <a:gd name="T48" fmla="*/ 71 w 88"/>
                  <a:gd name="T49" fmla="*/ 3 h 108"/>
                  <a:gd name="T50" fmla="*/ 74 w 88"/>
                  <a:gd name="T51" fmla="*/ 5 h 108"/>
                  <a:gd name="T52" fmla="*/ 78 w 88"/>
                  <a:gd name="T53" fmla="*/ 9 h 108"/>
                  <a:gd name="T54" fmla="*/ 81 w 88"/>
                  <a:gd name="T55" fmla="*/ 12 h 108"/>
                  <a:gd name="T56" fmla="*/ 83 w 88"/>
                  <a:gd name="T57" fmla="*/ 15 h 108"/>
                  <a:gd name="T58" fmla="*/ 85 w 88"/>
                  <a:gd name="T59" fmla="*/ 19 h 108"/>
                  <a:gd name="T60" fmla="*/ 86 w 88"/>
                  <a:gd name="T61" fmla="*/ 23 h 108"/>
                  <a:gd name="T62" fmla="*/ 87 w 88"/>
                  <a:gd name="T63" fmla="*/ 28 h 108"/>
                  <a:gd name="T64" fmla="*/ 88 w 88"/>
                  <a:gd name="T65" fmla="*/ 33 h 108"/>
                  <a:gd name="T66" fmla="*/ 88 w 88"/>
                  <a:gd name="T67" fmla="*/ 43 h 108"/>
                  <a:gd name="T68" fmla="*/ 87 w 88"/>
                  <a:gd name="T69" fmla="*/ 48 h 108"/>
                  <a:gd name="T70" fmla="*/ 86 w 88"/>
                  <a:gd name="T71" fmla="*/ 53 h 108"/>
                  <a:gd name="T72" fmla="*/ 85 w 88"/>
                  <a:gd name="T73" fmla="*/ 58 h 108"/>
                  <a:gd name="T74" fmla="*/ 83 w 88"/>
                  <a:gd name="T75" fmla="*/ 64 h 108"/>
                  <a:gd name="T76" fmla="*/ 81 w 88"/>
                  <a:gd name="T77" fmla="*/ 69 h 108"/>
                  <a:gd name="T78" fmla="*/ 78 w 88"/>
                  <a:gd name="T79" fmla="*/ 74 h 108"/>
                  <a:gd name="T80" fmla="*/ 74 w 88"/>
                  <a:gd name="T81" fmla="*/ 79 h 108"/>
                  <a:gd name="T82" fmla="*/ 71 w 88"/>
                  <a:gd name="T83" fmla="*/ 83 h 108"/>
                  <a:gd name="T84" fmla="*/ 64 w 88"/>
                  <a:gd name="T85" fmla="*/ 92 h 108"/>
                  <a:gd name="T86" fmla="*/ 60 w 88"/>
                  <a:gd name="T87" fmla="*/ 96 h 108"/>
                  <a:gd name="T88" fmla="*/ 56 w 88"/>
                  <a:gd name="T89" fmla="*/ 99 h 108"/>
                  <a:gd name="T90" fmla="*/ 52 w 88"/>
                  <a:gd name="T91" fmla="*/ 102 h 108"/>
                  <a:gd name="T92" fmla="*/ 47 w 88"/>
                  <a:gd name="T93" fmla="*/ 104 h 108"/>
                  <a:gd name="T94" fmla="*/ 38 w 88"/>
                  <a:gd name="T95" fmla="*/ 107 h 108"/>
                  <a:gd name="T96" fmla="*/ 34 w 88"/>
                  <a:gd name="T97" fmla="*/ 107 h 108"/>
                  <a:gd name="T98" fmla="*/ 30 w 88"/>
                  <a:gd name="T99" fmla="*/ 108 h 108"/>
                  <a:gd name="T100" fmla="*/ 26 w 88"/>
                  <a:gd name="T101" fmla="*/ 107 h 108"/>
                  <a:gd name="T102" fmla="*/ 22 w 88"/>
                  <a:gd name="T103" fmla="*/ 107 h 108"/>
                  <a:gd name="T104" fmla="*/ 18 w 88"/>
                  <a:gd name="T105" fmla="*/ 105 h 108"/>
                  <a:gd name="T106" fmla="*/ 15 w 88"/>
                  <a:gd name="T107" fmla="*/ 104 h 108"/>
                  <a:gd name="T108" fmla="*/ 12 w 88"/>
                  <a:gd name="T109" fmla="*/ 102 h 108"/>
                  <a:gd name="T110" fmla="*/ 9 w 88"/>
                  <a:gd name="T111" fmla="*/ 99 h 108"/>
                  <a:gd name="T112" fmla="*/ 7 w 88"/>
                  <a:gd name="T113" fmla="*/ 96 h 108"/>
                  <a:gd name="T114" fmla="*/ 5 w 88"/>
                  <a:gd name="T115" fmla="*/ 93 h 108"/>
                  <a:gd name="T116" fmla="*/ 1 w 88"/>
                  <a:gd name="T117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108">
                    <a:moveTo>
                      <a:pt x="1" y="84"/>
                    </a:moveTo>
                    <a:lnTo>
                      <a:pt x="0" y="79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7" y="13"/>
                    </a:lnTo>
                    <a:lnTo>
                      <a:pt x="31" y="10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8" y="9"/>
                    </a:lnTo>
                    <a:lnTo>
                      <a:pt x="81" y="12"/>
                    </a:lnTo>
                    <a:lnTo>
                      <a:pt x="83" y="15"/>
                    </a:lnTo>
                    <a:lnTo>
                      <a:pt x="85" y="19"/>
                    </a:lnTo>
                    <a:lnTo>
                      <a:pt x="86" y="23"/>
                    </a:lnTo>
                    <a:lnTo>
                      <a:pt x="87" y="28"/>
                    </a:lnTo>
                    <a:lnTo>
                      <a:pt x="88" y="33"/>
                    </a:lnTo>
                    <a:lnTo>
                      <a:pt x="88" y="43"/>
                    </a:lnTo>
                    <a:lnTo>
                      <a:pt x="87" y="48"/>
                    </a:lnTo>
                    <a:lnTo>
                      <a:pt x="86" y="53"/>
                    </a:lnTo>
                    <a:lnTo>
                      <a:pt x="85" y="58"/>
                    </a:lnTo>
                    <a:lnTo>
                      <a:pt x="83" y="64"/>
                    </a:lnTo>
                    <a:lnTo>
                      <a:pt x="81" y="69"/>
                    </a:lnTo>
                    <a:lnTo>
                      <a:pt x="78" y="74"/>
                    </a:lnTo>
                    <a:lnTo>
                      <a:pt x="74" y="79"/>
                    </a:lnTo>
                    <a:lnTo>
                      <a:pt x="71" y="83"/>
                    </a:lnTo>
                    <a:lnTo>
                      <a:pt x="64" y="92"/>
                    </a:lnTo>
                    <a:lnTo>
                      <a:pt x="60" y="96"/>
                    </a:lnTo>
                    <a:lnTo>
                      <a:pt x="56" y="99"/>
                    </a:lnTo>
                    <a:lnTo>
                      <a:pt x="52" y="102"/>
                    </a:lnTo>
                    <a:lnTo>
                      <a:pt x="47" y="104"/>
                    </a:lnTo>
                    <a:lnTo>
                      <a:pt x="38" y="107"/>
                    </a:lnTo>
                    <a:lnTo>
                      <a:pt x="34" y="107"/>
                    </a:lnTo>
                    <a:lnTo>
                      <a:pt x="30" y="108"/>
                    </a:lnTo>
                    <a:lnTo>
                      <a:pt x="26" y="107"/>
                    </a:lnTo>
                    <a:lnTo>
                      <a:pt x="22" y="107"/>
                    </a:lnTo>
                    <a:lnTo>
                      <a:pt x="18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89" name="Freeform 69"/>
              <p:cNvSpPr>
                <a:spLocks/>
              </p:cNvSpPr>
              <p:nvPr userDrawn="1"/>
            </p:nvSpPr>
            <p:spPr bwMode="auto">
              <a:xfrm>
                <a:off x="3465" y="875"/>
                <a:ext cx="92" cy="109"/>
              </a:xfrm>
              <a:custGeom>
                <a:avLst/>
                <a:gdLst>
                  <a:gd name="T0" fmla="*/ 2 w 92"/>
                  <a:gd name="T1" fmla="*/ 86 h 109"/>
                  <a:gd name="T2" fmla="*/ 1 w 92"/>
                  <a:gd name="T3" fmla="*/ 81 h 109"/>
                  <a:gd name="T4" fmla="*/ 0 w 92"/>
                  <a:gd name="T5" fmla="*/ 76 h 109"/>
                  <a:gd name="T6" fmla="*/ 0 w 92"/>
                  <a:gd name="T7" fmla="*/ 66 h 109"/>
                  <a:gd name="T8" fmla="*/ 1 w 92"/>
                  <a:gd name="T9" fmla="*/ 61 h 109"/>
                  <a:gd name="T10" fmla="*/ 2 w 92"/>
                  <a:gd name="T11" fmla="*/ 55 h 109"/>
                  <a:gd name="T12" fmla="*/ 4 w 92"/>
                  <a:gd name="T13" fmla="*/ 50 h 109"/>
                  <a:gd name="T14" fmla="*/ 6 w 92"/>
                  <a:gd name="T15" fmla="*/ 45 h 109"/>
                  <a:gd name="T16" fmla="*/ 8 w 92"/>
                  <a:gd name="T17" fmla="*/ 41 h 109"/>
                  <a:gd name="T18" fmla="*/ 11 w 92"/>
                  <a:gd name="T19" fmla="*/ 36 h 109"/>
                  <a:gd name="T20" fmla="*/ 14 w 92"/>
                  <a:gd name="T21" fmla="*/ 31 h 109"/>
                  <a:gd name="T22" fmla="*/ 17 w 92"/>
                  <a:gd name="T23" fmla="*/ 26 h 109"/>
                  <a:gd name="T24" fmla="*/ 24 w 92"/>
                  <a:gd name="T25" fmla="*/ 18 h 109"/>
                  <a:gd name="T26" fmla="*/ 28 w 92"/>
                  <a:gd name="T27" fmla="*/ 14 h 109"/>
                  <a:gd name="T28" fmla="*/ 33 w 92"/>
                  <a:gd name="T29" fmla="*/ 11 h 109"/>
                  <a:gd name="T30" fmla="*/ 42 w 92"/>
                  <a:gd name="T31" fmla="*/ 5 h 109"/>
                  <a:gd name="T32" fmla="*/ 46 w 92"/>
                  <a:gd name="T33" fmla="*/ 4 h 109"/>
                  <a:gd name="T34" fmla="*/ 50 w 92"/>
                  <a:gd name="T35" fmla="*/ 1 h 109"/>
                  <a:gd name="T36" fmla="*/ 55 w 92"/>
                  <a:gd name="T37" fmla="*/ 0 h 109"/>
                  <a:gd name="T38" fmla="*/ 60 w 92"/>
                  <a:gd name="T39" fmla="*/ 0 h 109"/>
                  <a:gd name="T40" fmla="*/ 68 w 92"/>
                  <a:gd name="T41" fmla="*/ 1 h 109"/>
                  <a:gd name="T42" fmla="*/ 71 w 92"/>
                  <a:gd name="T43" fmla="*/ 3 h 109"/>
                  <a:gd name="T44" fmla="*/ 75 w 92"/>
                  <a:gd name="T45" fmla="*/ 4 h 109"/>
                  <a:gd name="T46" fmla="*/ 78 w 92"/>
                  <a:gd name="T47" fmla="*/ 6 h 109"/>
                  <a:gd name="T48" fmla="*/ 81 w 92"/>
                  <a:gd name="T49" fmla="*/ 9 h 109"/>
                  <a:gd name="T50" fmla="*/ 84 w 92"/>
                  <a:gd name="T51" fmla="*/ 12 h 109"/>
                  <a:gd name="T52" fmla="*/ 87 w 92"/>
                  <a:gd name="T53" fmla="*/ 15 h 109"/>
                  <a:gd name="T54" fmla="*/ 89 w 92"/>
                  <a:gd name="T55" fmla="*/ 19 h 109"/>
                  <a:gd name="T56" fmla="*/ 91 w 92"/>
                  <a:gd name="T57" fmla="*/ 23 h 109"/>
                  <a:gd name="T58" fmla="*/ 92 w 92"/>
                  <a:gd name="T59" fmla="*/ 28 h 109"/>
                  <a:gd name="T60" fmla="*/ 92 w 92"/>
                  <a:gd name="T61" fmla="*/ 33 h 109"/>
                  <a:gd name="T62" fmla="*/ 92 w 92"/>
                  <a:gd name="T63" fmla="*/ 43 h 109"/>
                  <a:gd name="T64" fmla="*/ 92 w 92"/>
                  <a:gd name="T65" fmla="*/ 46 h 109"/>
                  <a:gd name="T66" fmla="*/ 92 w 92"/>
                  <a:gd name="T67" fmla="*/ 48 h 109"/>
                  <a:gd name="T68" fmla="*/ 91 w 92"/>
                  <a:gd name="T69" fmla="*/ 53 h 109"/>
                  <a:gd name="T70" fmla="*/ 89 w 92"/>
                  <a:gd name="T71" fmla="*/ 59 h 109"/>
                  <a:gd name="T72" fmla="*/ 88 w 92"/>
                  <a:gd name="T73" fmla="*/ 65 h 109"/>
                  <a:gd name="T74" fmla="*/ 84 w 92"/>
                  <a:gd name="T75" fmla="*/ 70 h 109"/>
                  <a:gd name="T76" fmla="*/ 82 w 92"/>
                  <a:gd name="T77" fmla="*/ 74 h 109"/>
                  <a:gd name="T78" fmla="*/ 79 w 92"/>
                  <a:gd name="T79" fmla="*/ 79 h 109"/>
                  <a:gd name="T80" fmla="*/ 76 w 92"/>
                  <a:gd name="T81" fmla="*/ 85 h 109"/>
                  <a:gd name="T82" fmla="*/ 72 w 92"/>
                  <a:gd name="T83" fmla="*/ 89 h 109"/>
                  <a:gd name="T84" fmla="*/ 68 w 92"/>
                  <a:gd name="T85" fmla="*/ 93 h 109"/>
                  <a:gd name="T86" fmla="*/ 64 w 92"/>
                  <a:gd name="T87" fmla="*/ 96 h 109"/>
                  <a:gd name="T88" fmla="*/ 60 w 92"/>
                  <a:gd name="T89" fmla="*/ 100 h 109"/>
                  <a:gd name="T90" fmla="*/ 50 w 92"/>
                  <a:gd name="T91" fmla="*/ 105 h 109"/>
                  <a:gd name="T92" fmla="*/ 46 w 92"/>
                  <a:gd name="T93" fmla="*/ 107 h 109"/>
                  <a:gd name="T94" fmla="*/ 41 w 92"/>
                  <a:gd name="T95" fmla="*/ 108 h 109"/>
                  <a:gd name="T96" fmla="*/ 37 w 92"/>
                  <a:gd name="T97" fmla="*/ 109 h 109"/>
                  <a:gd name="T98" fmla="*/ 33 w 92"/>
                  <a:gd name="T99" fmla="*/ 109 h 109"/>
                  <a:gd name="T100" fmla="*/ 28 w 92"/>
                  <a:gd name="T101" fmla="*/ 109 h 109"/>
                  <a:gd name="T102" fmla="*/ 24 w 92"/>
                  <a:gd name="T103" fmla="*/ 108 h 109"/>
                  <a:gd name="T104" fmla="*/ 21 w 92"/>
                  <a:gd name="T105" fmla="*/ 107 h 109"/>
                  <a:gd name="T106" fmla="*/ 17 w 92"/>
                  <a:gd name="T107" fmla="*/ 105 h 109"/>
                  <a:gd name="T108" fmla="*/ 14 w 92"/>
                  <a:gd name="T109" fmla="*/ 103 h 109"/>
                  <a:gd name="T110" fmla="*/ 11 w 92"/>
                  <a:gd name="T111" fmla="*/ 101 h 109"/>
                  <a:gd name="T112" fmla="*/ 9 w 92"/>
                  <a:gd name="T113" fmla="*/ 98 h 109"/>
                  <a:gd name="T114" fmla="*/ 6 w 92"/>
                  <a:gd name="T115" fmla="*/ 94 h 109"/>
                  <a:gd name="T116" fmla="*/ 4 w 92"/>
                  <a:gd name="T117" fmla="*/ 91 h 109"/>
                  <a:gd name="T118" fmla="*/ 2 w 92"/>
                  <a:gd name="T119" fmla="*/ 8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09">
                    <a:moveTo>
                      <a:pt x="2" y="86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4" y="50"/>
                    </a:lnTo>
                    <a:lnTo>
                      <a:pt x="6" y="45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31"/>
                    </a:lnTo>
                    <a:lnTo>
                      <a:pt x="17" y="26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1"/>
                    </a:lnTo>
                    <a:lnTo>
                      <a:pt x="42" y="5"/>
                    </a:lnTo>
                    <a:lnTo>
                      <a:pt x="46" y="4"/>
                    </a:lnTo>
                    <a:lnTo>
                      <a:pt x="50" y="1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8" y="1"/>
                    </a:lnTo>
                    <a:lnTo>
                      <a:pt x="71" y="3"/>
                    </a:lnTo>
                    <a:lnTo>
                      <a:pt x="75" y="4"/>
                    </a:lnTo>
                    <a:lnTo>
                      <a:pt x="78" y="6"/>
                    </a:lnTo>
                    <a:lnTo>
                      <a:pt x="81" y="9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89" y="19"/>
                    </a:lnTo>
                    <a:lnTo>
                      <a:pt x="91" y="23"/>
                    </a:lnTo>
                    <a:lnTo>
                      <a:pt x="92" y="28"/>
                    </a:lnTo>
                    <a:lnTo>
                      <a:pt x="92" y="33"/>
                    </a:lnTo>
                    <a:lnTo>
                      <a:pt x="92" y="43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1" y="53"/>
                    </a:lnTo>
                    <a:lnTo>
                      <a:pt x="89" y="59"/>
                    </a:lnTo>
                    <a:lnTo>
                      <a:pt x="88" y="65"/>
                    </a:lnTo>
                    <a:lnTo>
                      <a:pt x="84" y="70"/>
                    </a:lnTo>
                    <a:lnTo>
                      <a:pt x="82" y="74"/>
                    </a:lnTo>
                    <a:lnTo>
                      <a:pt x="79" y="79"/>
                    </a:lnTo>
                    <a:lnTo>
                      <a:pt x="76" y="85"/>
                    </a:lnTo>
                    <a:lnTo>
                      <a:pt x="72" y="89"/>
                    </a:lnTo>
                    <a:lnTo>
                      <a:pt x="68" y="93"/>
                    </a:lnTo>
                    <a:lnTo>
                      <a:pt x="64" y="96"/>
                    </a:lnTo>
                    <a:lnTo>
                      <a:pt x="60" y="100"/>
                    </a:lnTo>
                    <a:lnTo>
                      <a:pt x="50" y="105"/>
                    </a:lnTo>
                    <a:lnTo>
                      <a:pt x="46" y="107"/>
                    </a:lnTo>
                    <a:lnTo>
                      <a:pt x="41" y="108"/>
                    </a:lnTo>
                    <a:lnTo>
                      <a:pt x="37" y="109"/>
                    </a:lnTo>
                    <a:lnTo>
                      <a:pt x="33" y="109"/>
                    </a:lnTo>
                    <a:lnTo>
                      <a:pt x="28" y="109"/>
                    </a:lnTo>
                    <a:lnTo>
                      <a:pt x="24" y="108"/>
                    </a:lnTo>
                    <a:lnTo>
                      <a:pt x="21" y="107"/>
                    </a:lnTo>
                    <a:lnTo>
                      <a:pt x="17" y="105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9" y="98"/>
                    </a:lnTo>
                    <a:lnTo>
                      <a:pt x="6" y="94"/>
                    </a:lnTo>
                    <a:lnTo>
                      <a:pt x="4" y="91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0" name="Freeform 70"/>
              <p:cNvSpPr>
                <a:spLocks/>
              </p:cNvSpPr>
              <p:nvPr userDrawn="1"/>
            </p:nvSpPr>
            <p:spPr bwMode="auto">
              <a:xfrm>
                <a:off x="3571" y="798"/>
                <a:ext cx="96" cy="111"/>
              </a:xfrm>
              <a:custGeom>
                <a:avLst/>
                <a:gdLst>
                  <a:gd name="T0" fmla="*/ 2 w 96"/>
                  <a:gd name="T1" fmla="*/ 88 h 111"/>
                  <a:gd name="T2" fmla="*/ 1 w 96"/>
                  <a:gd name="T3" fmla="*/ 83 h 111"/>
                  <a:gd name="T4" fmla="*/ 0 w 96"/>
                  <a:gd name="T5" fmla="*/ 77 h 111"/>
                  <a:gd name="T6" fmla="*/ 0 w 96"/>
                  <a:gd name="T7" fmla="*/ 68 h 111"/>
                  <a:gd name="T8" fmla="*/ 0 w 96"/>
                  <a:gd name="T9" fmla="*/ 63 h 111"/>
                  <a:gd name="T10" fmla="*/ 1 w 96"/>
                  <a:gd name="T11" fmla="*/ 57 h 111"/>
                  <a:gd name="T12" fmla="*/ 3 w 96"/>
                  <a:gd name="T13" fmla="*/ 51 h 111"/>
                  <a:gd name="T14" fmla="*/ 5 w 96"/>
                  <a:gd name="T15" fmla="*/ 46 h 111"/>
                  <a:gd name="T16" fmla="*/ 8 w 96"/>
                  <a:gd name="T17" fmla="*/ 41 h 111"/>
                  <a:gd name="T18" fmla="*/ 10 w 96"/>
                  <a:gd name="T19" fmla="*/ 37 h 111"/>
                  <a:gd name="T20" fmla="*/ 13 w 96"/>
                  <a:gd name="T21" fmla="*/ 32 h 111"/>
                  <a:gd name="T22" fmla="*/ 16 w 96"/>
                  <a:gd name="T23" fmla="*/ 27 h 111"/>
                  <a:gd name="T24" fmla="*/ 20 w 96"/>
                  <a:gd name="T25" fmla="*/ 22 h 111"/>
                  <a:gd name="T26" fmla="*/ 24 w 96"/>
                  <a:gd name="T27" fmla="*/ 18 h 111"/>
                  <a:gd name="T28" fmla="*/ 32 w 96"/>
                  <a:gd name="T29" fmla="*/ 11 h 111"/>
                  <a:gd name="T30" fmla="*/ 38 w 96"/>
                  <a:gd name="T31" fmla="*/ 8 h 111"/>
                  <a:gd name="T32" fmla="*/ 42 w 96"/>
                  <a:gd name="T33" fmla="*/ 5 h 111"/>
                  <a:gd name="T34" fmla="*/ 47 w 96"/>
                  <a:gd name="T35" fmla="*/ 3 h 111"/>
                  <a:gd name="T36" fmla="*/ 51 w 96"/>
                  <a:gd name="T37" fmla="*/ 2 h 111"/>
                  <a:gd name="T38" fmla="*/ 61 w 96"/>
                  <a:gd name="T39" fmla="*/ 0 h 111"/>
                  <a:gd name="T40" fmla="*/ 65 w 96"/>
                  <a:gd name="T41" fmla="*/ 1 h 111"/>
                  <a:gd name="T42" fmla="*/ 69 w 96"/>
                  <a:gd name="T43" fmla="*/ 1 h 111"/>
                  <a:gd name="T44" fmla="*/ 73 w 96"/>
                  <a:gd name="T45" fmla="*/ 2 h 111"/>
                  <a:gd name="T46" fmla="*/ 77 w 96"/>
                  <a:gd name="T47" fmla="*/ 3 h 111"/>
                  <a:gd name="T48" fmla="*/ 80 w 96"/>
                  <a:gd name="T49" fmla="*/ 5 h 111"/>
                  <a:gd name="T50" fmla="*/ 82 w 96"/>
                  <a:gd name="T51" fmla="*/ 7 h 111"/>
                  <a:gd name="T52" fmla="*/ 83 w 96"/>
                  <a:gd name="T53" fmla="*/ 8 h 111"/>
                  <a:gd name="T54" fmla="*/ 86 w 96"/>
                  <a:gd name="T55" fmla="*/ 11 h 111"/>
                  <a:gd name="T56" fmla="*/ 90 w 96"/>
                  <a:gd name="T57" fmla="*/ 14 h 111"/>
                  <a:gd name="T58" fmla="*/ 92 w 96"/>
                  <a:gd name="T59" fmla="*/ 18 h 111"/>
                  <a:gd name="T60" fmla="*/ 94 w 96"/>
                  <a:gd name="T61" fmla="*/ 22 h 111"/>
                  <a:gd name="T62" fmla="*/ 95 w 96"/>
                  <a:gd name="T63" fmla="*/ 28 h 111"/>
                  <a:gd name="T64" fmla="*/ 96 w 96"/>
                  <a:gd name="T65" fmla="*/ 32 h 111"/>
                  <a:gd name="T66" fmla="*/ 96 w 96"/>
                  <a:gd name="T67" fmla="*/ 37 h 111"/>
                  <a:gd name="T68" fmla="*/ 96 w 96"/>
                  <a:gd name="T69" fmla="*/ 42 h 111"/>
                  <a:gd name="T70" fmla="*/ 94 w 96"/>
                  <a:gd name="T71" fmla="*/ 54 h 111"/>
                  <a:gd name="T72" fmla="*/ 93 w 96"/>
                  <a:gd name="T73" fmla="*/ 59 h 111"/>
                  <a:gd name="T74" fmla="*/ 91 w 96"/>
                  <a:gd name="T75" fmla="*/ 64 h 111"/>
                  <a:gd name="T76" fmla="*/ 89 w 96"/>
                  <a:gd name="T77" fmla="*/ 69 h 111"/>
                  <a:gd name="T78" fmla="*/ 85 w 96"/>
                  <a:gd name="T79" fmla="*/ 74 h 111"/>
                  <a:gd name="T80" fmla="*/ 82 w 96"/>
                  <a:gd name="T81" fmla="*/ 80 h 111"/>
                  <a:gd name="T82" fmla="*/ 79 w 96"/>
                  <a:gd name="T83" fmla="*/ 84 h 111"/>
                  <a:gd name="T84" fmla="*/ 75 w 96"/>
                  <a:gd name="T85" fmla="*/ 89 h 111"/>
                  <a:gd name="T86" fmla="*/ 71 w 96"/>
                  <a:gd name="T87" fmla="*/ 93 h 111"/>
                  <a:gd name="T88" fmla="*/ 67 w 96"/>
                  <a:gd name="T89" fmla="*/ 97 h 111"/>
                  <a:gd name="T90" fmla="*/ 63 w 96"/>
                  <a:gd name="T91" fmla="*/ 100 h 111"/>
                  <a:gd name="T92" fmla="*/ 57 w 96"/>
                  <a:gd name="T93" fmla="*/ 103 h 111"/>
                  <a:gd name="T94" fmla="*/ 53 w 96"/>
                  <a:gd name="T95" fmla="*/ 105 h 111"/>
                  <a:gd name="T96" fmla="*/ 48 w 96"/>
                  <a:gd name="T97" fmla="*/ 108 h 111"/>
                  <a:gd name="T98" fmla="*/ 43 w 96"/>
                  <a:gd name="T99" fmla="*/ 110 h 111"/>
                  <a:gd name="T100" fmla="*/ 39 w 96"/>
                  <a:gd name="T101" fmla="*/ 111 h 111"/>
                  <a:gd name="T102" fmla="*/ 35 w 96"/>
                  <a:gd name="T103" fmla="*/ 111 h 111"/>
                  <a:gd name="T104" fmla="*/ 25 w 96"/>
                  <a:gd name="T105" fmla="*/ 110 h 111"/>
                  <a:gd name="T106" fmla="*/ 22 w 96"/>
                  <a:gd name="T107" fmla="*/ 109 h 111"/>
                  <a:gd name="T108" fmla="*/ 18 w 96"/>
                  <a:gd name="T109" fmla="*/ 108 h 111"/>
                  <a:gd name="T110" fmla="*/ 15 w 96"/>
                  <a:gd name="T111" fmla="*/ 105 h 111"/>
                  <a:gd name="T112" fmla="*/ 12 w 96"/>
                  <a:gd name="T113" fmla="*/ 102 h 111"/>
                  <a:gd name="T114" fmla="*/ 9 w 96"/>
                  <a:gd name="T115" fmla="*/ 99 h 111"/>
                  <a:gd name="T116" fmla="*/ 5 w 96"/>
                  <a:gd name="T117" fmla="*/ 96 h 111"/>
                  <a:gd name="T118" fmla="*/ 3 w 96"/>
                  <a:gd name="T119" fmla="*/ 92 h 111"/>
                  <a:gd name="T120" fmla="*/ 2 w 96"/>
                  <a:gd name="T121" fmla="*/ 8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" h="111">
                    <a:moveTo>
                      <a:pt x="2" y="88"/>
                    </a:moveTo>
                    <a:lnTo>
                      <a:pt x="1" y="83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3" y="51"/>
                    </a:lnTo>
                    <a:lnTo>
                      <a:pt x="5" y="46"/>
                    </a:lnTo>
                    <a:lnTo>
                      <a:pt x="8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0" y="22"/>
                    </a:lnTo>
                    <a:lnTo>
                      <a:pt x="24" y="18"/>
                    </a:lnTo>
                    <a:lnTo>
                      <a:pt x="32" y="11"/>
                    </a:lnTo>
                    <a:lnTo>
                      <a:pt x="38" y="8"/>
                    </a:lnTo>
                    <a:lnTo>
                      <a:pt x="42" y="5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7"/>
                    </a:lnTo>
                    <a:lnTo>
                      <a:pt x="83" y="8"/>
                    </a:lnTo>
                    <a:lnTo>
                      <a:pt x="86" y="11"/>
                    </a:lnTo>
                    <a:lnTo>
                      <a:pt x="90" y="14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5" y="28"/>
                    </a:lnTo>
                    <a:lnTo>
                      <a:pt x="96" y="32"/>
                    </a:lnTo>
                    <a:lnTo>
                      <a:pt x="96" y="37"/>
                    </a:lnTo>
                    <a:lnTo>
                      <a:pt x="96" y="42"/>
                    </a:lnTo>
                    <a:lnTo>
                      <a:pt x="94" y="54"/>
                    </a:lnTo>
                    <a:lnTo>
                      <a:pt x="93" y="59"/>
                    </a:lnTo>
                    <a:lnTo>
                      <a:pt x="91" y="64"/>
                    </a:lnTo>
                    <a:lnTo>
                      <a:pt x="89" y="69"/>
                    </a:lnTo>
                    <a:lnTo>
                      <a:pt x="85" y="74"/>
                    </a:lnTo>
                    <a:lnTo>
                      <a:pt x="82" y="80"/>
                    </a:lnTo>
                    <a:lnTo>
                      <a:pt x="79" y="84"/>
                    </a:lnTo>
                    <a:lnTo>
                      <a:pt x="75" y="89"/>
                    </a:lnTo>
                    <a:lnTo>
                      <a:pt x="71" y="93"/>
                    </a:lnTo>
                    <a:lnTo>
                      <a:pt x="67" y="97"/>
                    </a:lnTo>
                    <a:lnTo>
                      <a:pt x="63" y="100"/>
                    </a:lnTo>
                    <a:lnTo>
                      <a:pt x="57" y="103"/>
                    </a:lnTo>
                    <a:lnTo>
                      <a:pt x="53" y="105"/>
                    </a:lnTo>
                    <a:lnTo>
                      <a:pt x="48" y="108"/>
                    </a:lnTo>
                    <a:lnTo>
                      <a:pt x="43" y="110"/>
                    </a:lnTo>
                    <a:lnTo>
                      <a:pt x="39" y="111"/>
                    </a:lnTo>
                    <a:lnTo>
                      <a:pt x="35" y="111"/>
                    </a:lnTo>
                    <a:lnTo>
                      <a:pt x="25" y="110"/>
                    </a:lnTo>
                    <a:lnTo>
                      <a:pt x="22" y="109"/>
                    </a:lnTo>
                    <a:lnTo>
                      <a:pt x="18" y="108"/>
                    </a:lnTo>
                    <a:lnTo>
                      <a:pt x="15" y="105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5" y="96"/>
                    </a:lnTo>
                    <a:lnTo>
                      <a:pt x="3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1" name="Freeform 71"/>
              <p:cNvSpPr>
                <a:spLocks/>
              </p:cNvSpPr>
              <p:nvPr userDrawn="1"/>
            </p:nvSpPr>
            <p:spPr bwMode="auto">
              <a:xfrm>
                <a:off x="3680" y="718"/>
                <a:ext cx="100" cy="112"/>
              </a:xfrm>
              <a:custGeom>
                <a:avLst/>
                <a:gdLst>
                  <a:gd name="T0" fmla="*/ 2 w 100"/>
                  <a:gd name="T1" fmla="*/ 89 h 112"/>
                  <a:gd name="T2" fmla="*/ 1 w 100"/>
                  <a:gd name="T3" fmla="*/ 85 h 112"/>
                  <a:gd name="T4" fmla="*/ 0 w 100"/>
                  <a:gd name="T5" fmla="*/ 80 h 112"/>
                  <a:gd name="T6" fmla="*/ 0 w 100"/>
                  <a:gd name="T7" fmla="*/ 74 h 112"/>
                  <a:gd name="T8" fmla="*/ 0 w 100"/>
                  <a:gd name="T9" fmla="*/ 69 h 112"/>
                  <a:gd name="T10" fmla="*/ 2 w 100"/>
                  <a:gd name="T11" fmla="*/ 59 h 112"/>
                  <a:gd name="T12" fmla="*/ 3 w 100"/>
                  <a:gd name="T13" fmla="*/ 54 h 112"/>
                  <a:gd name="T14" fmla="*/ 6 w 100"/>
                  <a:gd name="T15" fmla="*/ 48 h 112"/>
                  <a:gd name="T16" fmla="*/ 8 w 100"/>
                  <a:gd name="T17" fmla="*/ 43 h 112"/>
                  <a:gd name="T18" fmla="*/ 11 w 100"/>
                  <a:gd name="T19" fmla="*/ 38 h 112"/>
                  <a:gd name="T20" fmla="*/ 14 w 100"/>
                  <a:gd name="T21" fmla="*/ 33 h 112"/>
                  <a:gd name="T22" fmla="*/ 17 w 100"/>
                  <a:gd name="T23" fmla="*/ 28 h 112"/>
                  <a:gd name="T24" fmla="*/ 21 w 100"/>
                  <a:gd name="T25" fmla="*/ 23 h 112"/>
                  <a:gd name="T26" fmla="*/ 25 w 100"/>
                  <a:gd name="T27" fmla="*/ 19 h 112"/>
                  <a:gd name="T28" fmla="*/ 29 w 100"/>
                  <a:gd name="T29" fmla="*/ 15 h 112"/>
                  <a:gd name="T30" fmla="*/ 34 w 100"/>
                  <a:gd name="T31" fmla="*/ 11 h 112"/>
                  <a:gd name="T32" fmla="*/ 39 w 100"/>
                  <a:gd name="T33" fmla="*/ 8 h 112"/>
                  <a:gd name="T34" fmla="*/ 44 w 100"/>
                  <a:gd name="T35" fmla="*/ 6 h 112"/>
                  <a:gd name="T36" fmla="*/ 53 w 100"/>
                  <a:gd name="T37" fmla="*/ 2 h 112"/>
                  <a:gd name="T38" fmla="*/ 58 w 100"/>
                  <a:gd name="T39" fmla="*/ 1 h 112"/>
                  <a:gd name="T40" fmla="*/ 63 w 100"/>
                  <a:gd name="T41" fmla="*/ 0 h 112"/>
                  <a:gd name="T42" fmla="*/ 68 w 100"/>
                  <a:gd name="T43" fmla="*/ 0 h 112"/>
                  <a:gd name="T44" fmla="*/ 72 w 100"/>
                  <a:gd name="T45" fmla="*/ 1 h 112"/>
                  <a:gd name="T46" fmla="*/ 76 w 100"/>
                  <a:gd name="T47" fmla="*/ 2 h 112"/>
                  <a:gd name="T48" fmla="*/ 80 w 100"/>
                  <a:gd name="T49" fmla="*/ 3 h 112"/>
                  <a:gd name="T50" fmla="*/ 83 w 100"/>
                  <a:gd name="T51" fmla="*/ 5 h 112"/>
                  <a:gd name="T52" fmla="*/ 88 w 100"/>
                  <a:gd name="T53" fmla="*/ 7 h 112"/>
                  <a:gd name="T54" fmla="*/ 91 w 100"/>
                  <a:gd name="T55" fmla="*/ 10 h 112"/>
                  <a:gd name="T56" fmla="*/ 93 w 100"/>
                  <a:gd name="T57" fmla="*/ 13 h 112"/>
                  <a:gd name="T58" fmla="*/ 96 w 100"/>
                  <a:gd name="T59" fmla="*/ 17 h 112"/>
                  <a:gd name="T60" fmla="*/ 97 w 100"/>
                  <a:gd name="T61" fmla="*/ 21 h 112"/>
                  <a:gd name="T62" fmla="*/ 99 w 100"/>
                  <a:gd name="T63" fmla="*/ 27 h 112"/>
                  <a:gd name="T64" fmla="*/ 100 w 100"/>
                  <a:gd name="T65" fmla="*/ 32 h 112"/>
                  <a:gd name="T66" fmla="*/ 100 w 100"/>
                  <a:gd name="T67" fmla="*/ 37 h 112"/>
                  <a:gd name="T68" fmla="*/ 100 w 100"/>
                  <a:gd name="T69" fmla="*/ 42 h 112"/>
                  <a:gd name="T70" fmla="*/ 99 w 100"/>
                  <a:gd name="T71" fmla="*/ 53 h 112"/>
                  <a:gd name="T72" fmla="*/ 97 w 100"/>
                  <a:gd name="T73" fmla="*/ 59 h 112"/>
                  <a:gd name="T74" fmla="*/ 95 w 100"/>
                  <a:gd name="T75" fmla="*/ 64 h 112"/>
                  <a:gd name="T76" fmla="*/ 93 w 100"/>
                  <a:gd name="T77" fmla="*/ 69 h 112"/>
                  <a:gd name="T78" fmla="*/ 90 w 100"/>
                  <a:gd name="T79" fmla="*/ 74 h 112"/>
                  <a:gd name="T80" fmla="*/ 86 w 100"/>
                  <a:gd name="T81" fmla="*/ 80 h 112"/>
                  <a:gd name="T82" fmla="*/ 83 w 100"/>
                  <a:gd name="T83" fmla="*/ 84 h 112"/>
                  <a:gd name="T84" fmla="*/ 79 w 100"/>
                  <a:gd name="T85" fmla="*/ 89 h 112"/>
                  <a:gd name="T86" fmla="*/ 75 w 100"/>
                  <a:gd name="T87" fmla="*/ 93 h 112"/>
                  <a:gd name="T88" fmla="*/ 71 w 100"/>
                  <a:gd name="T89" fmla="*/ 97 h 112"/>
                  <a:gd name="T90" fmla="*/ 66 w 100"/>
                  <a:gd name="T91" fmla="*/ 101 h 112"/>
                  <a:gd name="T92" fmla="*/ 61 w 100"/>
                  <a:gd name="T93" fmla="*/ 104 h 112"/>
                  <a:gd name="T94" fmla="*/ 56 w 100"/>
                  <a:gd name="T95" fmla="*/ 107 h 112"/>
                  <a:gd name="T96" fmla="*/ 51 w 100"/>
                  <a:gd name="T97" fmla="*/ 109 h 112"/>
                  <a:gd name="T98" fmla="*/ 46 w 100"/>
                  <a:gd name="T99" fmla="*/ 111 h 112"/>
                  <a:gd name="T100" fmla="*/ 37 w 100"/>
                  <a:gd name="T101" fmla="*/ 112 h 112"/>
                  <a:gd name="T102" fmla="*/ 33 w 100"/>
                  <a:gd name="T103" fmla="*/ 112 h 112"/>
                  <a:gd name="T104" fmla="*/ 27 w 100"/>
                  <a:gd name="T105" fmla="*/ 112 h 112"/>
                  <a:gd name="T106" fmla="*/ 23 w 100"/>
                  <a:gd name="T107" fmla="*/ 111 h 112"/>
                  <a:gd name="T108" fmla="*/ 20 w 100"/>
                  <a:gd name="T109" fmla="*/ 109 h 112"/>
                  <a:gd name="T110" fmla="*/ 16 w 100"/>
                  <a:gd name="T111" fmla="*/ 107 h 112"/>
                  <a:gd name="T112" fmla="*/ 13 w 100"/>
                  <a:gd name="T113" fmla="*/ 104 h 112"/>
                  <a:gd name="T114" fmla="*/ 10 w 100"/>
                  <a:gd name="T115" fmla="*/ 101 h 112"/>
                  <a:gd name="T116" fmla="*/ 7 w 100"/>
                  <a:gd name="T117" fmla="*/ 97 h 112"/>
                  <a:gd name="T118" fmla="*/ 4 w 100"/>
                  <a:gd name="T119" fmla="*/ 94 h 112"/>
                  <a:gd name="T120" fmla="*/ 2 w 100"/>
                  <a:gd name="T121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0" h="112">
                    <a:moveTo>
                      <a:pt x="2" y="89"/>
                    </a:moveTo>
                    <a:lnTo>
                      <a:pt x="1" y="85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2" y="59"/>
                    </a:lnTo>
                    <a:lnTo>
                      <a:pt x="3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1" y="38"/>
                    </a:lnTo>
                    <a:lnTo>
                      <a:pt x="14" y="33"/>
                    </a:lnTo>
                    <a:lnTo>
                      <a:pt x="17" y="28"/>
                    </a:lnTo>
                    <a:lnTo>
                      <a:pt x="21" y="23"/>
                    </a:lnTo>
                    <a:lnTo>
                      <a:pt x="25" y="19"/>
                    </a:lnTo>
                    <a:lnTo>
                      <a:pt x="29" y="15"/>
                    </a:lnTo>
                    <a:lnTo>
                      <a:pt x="34" y="11"/>
                    </a:lnTo>
                    <a:lnTo>
                      <a:pt x="39" y="8"/>
                    </a:lnTo>
                    <a:lnTo>
                      <a:pt x="44" y="6"/>
                    </a:lnTo>
                    <a:lnTo>
                      <a:pt x="53" y="2"/>
                    </a:lnTo>
                    <a:lnTo>
                      <a:pt x="58" y="1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6" y="2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8" y="7"/>
                    </a:lnTo>
                    <a:lnTo>
                      <a:pt x="91" y="10"/>
                    </a:lnTo>
                    <a:lnTo>
                      <a:pt x="93" y="13"/>
                    </a:lnTo>
                    <a:lnTo>
                      <a:pt x="96" y="17"/>
                    </a:lnTo>
                    <a:lnTo>
                      <a:pt x="97" y="21"/>
                    </a:lnTo>
                    <a:lnTo>
                      <a:pt x="99" y="27"/>
                    </a:lnTo>
                    <a:lnTo>
                      <a:pt x="100" y="32"/>
                    </a:lnTo>
                    <a:lnTo>
                      <a:pt x="100" y="37"/>
                    </a:lnTo>
                    <a:lnTo>
                      <a:pt x="100" y="42"/>
                    </a:lnTo>
                    <a:lnTo>
                      <a:pt x="99" y="53"/>
                    </a:lnTo>
                    <a:lnTo>
                      <a:pt x="97" y="59"/>
                    </a:lnTo>
                    <a:lnTo>
                      <a:pt x="95" y="64"/>
                    </a:lnTo>
                    <a:lnTo>
                      <a:pt x="93" y="69"/>
                    </a:lnTo>
                    <a:lnTo>
                      <a:pt x="90" y="74"/>
                    </a:lnTo>
                    <a:lnTo>
                      <a:pt x="86" y="80"/>
                    </a:lnTo>
                    <a:lnTo>
                      <a:pt x="83" y="84"/>
                    </a:lnTo>
                    <a:lnTo>
                      <a:pt x="79" y="89"/>
                    </a:lnTo>
                    <a:lnTo>
                      <a:pt x="75" y="93"/>
                    </a:lnTo>
                    <a:lnTo>
                      <a:pt x="71" y="97"/>
                    </a:lnTo>
                    <a:lnTo>
                      <a:pt x="66" y="101"/>
                    </a:lnTo>
                    <a:lnTo>
                      <a:pt x="61" y="104"/>
                    </a:lnTo>
                    <a:lnTo>
                      <a:pt x="56" y="107"/>
                    </a:lnTo>
                    <a:lnTo>
                      <a:pt x="51" y="109"/>
                    </a:lnTo>
                    <a:lnTo>
                      <a:pt x="46" y="111"/>
                    </a:lnTo>
                    <a:lnTo>
                      <a:pt x="37" y="112"/>
                    </a:lnTo>
                    <a:lnTo>
                      <a:pt x="33" y="112"/>
                    </a:lnTo>
                    <a:lnTo>
                      <a:pt x="27" y="112"/>
                    </a:lnTo>
                    <a:lnTo>
                      <a:pt x="23" y="111"/>
                    </a:lnTo>
                    <a:lnTo>
                      <a:pt x="20" y="109"/>
                    </a:lnTo>
                    <a:lnTo>
                      <a:pt x="16" y="107"/>
                    </a:lnTo>
                    <a:lnTo>
                      <a:pt x="13" y="104"/>
                    </a:lnTo>
                    <a:lnTo>
                      <a:pt x="10" y="101"/>
                    </a:lnTo>
                    <a:lnTo>
                      <a:pt x="7" y="97"/>
                    </a:lnTo>
                    <a:lnTo>
                      <a:pt x="4" y="94"/>
                    </a:lnTo>
                    <a:lnTo>
                      <a:pt x="2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2" name="Freeform 72"/>
              <p:cNvSpPr>
                <a:spLocks/>
              </p:cNvSpPr>
              <p:nvPr userDrawn="1"/>
            </p:nvSpPr>
            <p:spPr bwMode="auto">
              <a:xfrm>
                <a:off x="3793" y="635"/>
                <a:ext cx="105" cy="114"/>
              </a:xfrm>
              <a:custGeom>
                <a:avLst/>
                <a:gdLst>
                  <a:gd name="T0" fmla="*/ 4 w 105"/>
                  <a:gd name="T1" fmla="*/ 91 h 114"/>
                  <a:gd name="T2" fmla="*/ 3 w 105"/>
                  <a:gd name="T3" fmla="*/ 87 h 114"/>
                  <a:gd name="T4" fmla="*/ 2 w 105"/>
                  <a:gd name="T5" fmla="*/ 82 h 114"/>
                  <a:gd name="T6" fmla="*/ 0 w 105"/>
                  <a:gd name="T7" fmla="*/ 76 h 114"/>
                  <a:gd name="T8" fmla="*/ 0 w 105"/>
                  <a:gd name="T9" fmla="*/ 71 h 114"/>
                  <a:gd name="T10" fmla="*/ 3 w 105"/>
                  <a:gd name="T11" fmla="*/ 60 h 114"/>
                  <a:gd name="T12" fmla="*/ 4 w 105"/>
                  <a:gd name="T13" fmla="*/ 55 h 114"/>
                  <a:gd name="T14" fmla="*/ 6 w 105"/>
                  <a:gd name="T15" fmla="*/ 49 h 114"/>
                  <a:gd name="T16" fmla="*/ 8 w 105"/>
                  <a:gd name="T17" fmla="*/ 44 h 114"/>
                  <a:gd name="T18" fmla="*/ 11 w 105"/>
                  <a:gd name="T19" fmla="*/ 39 h 114"/>
                  <a:gd name="T20" fmla="*/ 14 w 105"/>
                  <a:gd name="T21" fmla="*/ 34 h 114"/>
                  <a:gd name="T22" fmla="*/ 17 w 105"/>
                  <a:gd name="T23" fmla="*/ 29 h 114"/>
                  <a:gd name="T24" fmla="*/ 21 w 105"/>
                  <a:gd name="T25" fmla="*/ 24 h 114"/>
                  <a:gd name="T26" fmla="*/ 25 w 105"/>
                  <a:gd name="T27" fmla="*/ 19 h 114"/>
                  <a:gd name="T28" fmla="*/ 31 w 105"/>
                  <a:gd name="T29" fmla="*/ 15 h 114"/>
                  <a:gd name="T30" fmla="*/ 35 w 105"/>
                  <a:gd name="T31" fmla="*/ 12 h 114"/>
                  <a:gd name="T32" fmla="*/ 45 w 105"/>
                  <a:gd name="T33" fmla="*/ 6 h 114"/>
                  <a:gd name="T34" fmla="*/ 50 w 105"/>
                  <a:gd name="T35" fmla="*/ 4 h 114"/>
                  <a:gd name="T36" fmla="*/ 56 w 105"/>
                  <a:gd name="T37" fmla="*/ 2 h 114"/>
                  <a:gd name="T38" fmla="*/ 61 w 105"/>
                  <a:gd name="T39" fmla="*/ 1 h 114"/>
                  <a:gd name="T40" fmla="*/ 65 w 105"/>
                  <a:gd name="T41" fmla="*/ 0 h 114"/>
                  <a:gd name="T42" fmla="*/ 70 w 105"/>
                  <a:gd name="T43" fmla="*/ 0 h 114"/>
                  <a:gd name="T44" fmla="*/ 74 w 105"/>
                  <a:gd name="T45" fmla="*/ 0 h 114"/>
                  <a:gd name="T46" fmla="*/ 79 w 105"/>
                  <a:gd name="T47" fmla="*/ 1 h 114"/>
                  <a:gd name="T48" fmla="*/ 84 w 105"/>
                  <a:gd name="T49" fmla="*/ 3 h 114"/>
                  <a:gd name="T50" fmla="*/ 88 w 105"/>
                  <a:gd name="T51" fmla="*/ 4 h 114"/>
                  <a:gd name="T52" fmla="*/ 91 w 105"/>
                  <a:gd name="T53" fmla="*/ 7 h 114"/>
                  <a:gd name="T54" fmla="*/ 94 w 105"/>
                  <a:gd name="T55" fmla="*/ 9 h 114"/>
                  <a:gd name="T56" fmla="*/ 97 w 105"/>
                  <a:gd name="T57" fmla="*/ 13 h 114"/>
                  <a:gd name="T58" fmla="*/ 99 w 105"/>
                  <a:gd name="T59" fmla="*/ 16 h 114"/>
                  <a:gd name="T60" fmla="*/ 101 w 105"/>
                  <a:gd name="T61" fmla="*/ 21 h 114"/>
                  <a:gd name="T62" fmla="*/ 103 w 105"/>
                  <a:gd name="T63" fmla="*/ 25 h 114"/>
                  <a:gd name="T64" fmla="*/ 104 w 105"/>
                  <a:gd name="T65" fmla="*/ 31 h 114"/>
                  <a:gd name="T66" fmla="*/ 105 w 105"/>
                  <a:gd name="T67" fmla="*/ 36 h 114"/>
                  <a:gd name="T68" fmla="*/ 105 w 105"/>
                  <a:gd name="T69" fmla="*/ 41 h 114"/>
                  <a:gd name="T70" fmla="*/ 103 w 105"/>
                  <a:gd name="T71" fmla="*/ 52 h 114"/>
                  <a:gd name="T72" fmla="*/ 102 w 105"/>
                  <a:gd name="T73" fmla="*/ 58 h 114"/>
                  <a:gd name="T74" fmla="*/ 100 w 105"/>
                  <a:gd name="T75" fmla="*/ 64 h 114"/>
                  <a:gd name="T76" fmla="*/ 98 w 105"/>
                  <a:gd name="T77" fmla="*/ 69 h 114"/>
                  <a:gd name="T78" fmla="*/ 95 w 105"/>
                  <a:gd name="T79" fmla="*/ 74 h 114"/>
                  <a:gd name="T80" fmla="*/ 92 w 105"/>
                  <a:gd name="T81" fmla="*/ 79 h 114"/>
                  <a:gd name="T82" fmla="*/ 88 w 105"/>
                  <a:gd name="T83" fmla="*/ 85 h 114"/>
                  <a:gd name="T84" fmla="*/ 84 w 105"/>
                  <a:gd name="T85" fmla="*/ 89 h 114"/>
                  <a:gd name="T86" fmla="*/ 79 w 105"/>
                  <a:gd name="T87" fmla="*/ 94 h 114"/>
                  <a:gd name="T88" fmla="*/ 75 w 105"/>
                  <a:gd name="T89" fmla="*/ 98 h 114"/>
                  <a:gd name="T90" fmla="*/ 70 w 105"/>
                  <a:gd name="T91" fmla="*/ 101 h 114"/>
                  <a:gd name="T92" fmla="*/ 65 w 105"/>
                  <a:gd name="T93" fmla="*/ 105 h 114"/>
                  <a:gd name="T94" fmla="*/ 60 w 105"/>
                  <a:gd name="T95" fmla="*/ 108 h 114"/>
                  <a:gd name="T96" fmla="*/ 54 w 105"/>
                  <a:gd name="T97" fmla="*/ 110 h 114"/>
                  <a:gd name="T98" fmla="*/ 49 w 105"/>
                  <a:gd name="T99" fmla="*/ 112 h 114"/>
                  <a:gd name="T100" fmla="*/ 44 w 105"/>
                  <a:gd name="T101" fmla="*/ 113 h 114"/>
                  <a:gd name="T102" fmla="*/ 40 w 105"/>
                  <a:gd name="T103" fmla="*/ 114 h 114"/>
                  <a:gd name="T104" fmla="*/ 35 w 105"/>
                  <a:gd name="T105" fmla="*/ 114 h 114"/>
                  <a:gd name="T106" fmla="*/ 30 w 105"/>
                  <a:gd name="T107" fmla="*/ 113 h 114"/>
                  <a:gd name="T108" fmla="*/ 25 w 105"/>
                  <a:gd name="T109" fmla="*/ 112 h 114"/>
                  <a:gd name="T110" fmla="*/ 21 w 105"/>
                  <a:gd name="T111" fmla="*/ 111 h 114"/>
                  <a:gd name="T112" fmla="*/ 18 w 105"/>
                  <a:gd name="T113" fmla="*/ 109 h 114"/>
                  <a:gd name="T114" fmla="*/ 14 w 105"/>
                  <a:gd name="T115" fmla="*/ 105 h 114"/>
                  <a:gd name="T116" fmla="*/ 13 w 105"/>
                  <a:gd name="T117" fmla="*/ 104 h 114"/>
                  <a:gd name="T118" fmla="*/ 11 w 105"/>
                  <a:gd name="T119" fmla="*/ 103 h 114"/>
                  <a:gd name="T120" fmla="*/ 8 w 105"/>
                  <a:gd name="T121" fmla="*/ 99 h 114"/>
                  <a:gd name="T122" fmla="*/ 6 w 105"/>
                  <a:gd name="T123" fmla="*/ 95 h 114"/>
                  <a:gd name="T124" fmla="*/ 4 w 105"/>
                  <a:gd name="T125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114">
                    <a:moveTo>
                      <a:pt x="4" y="91"/>
                    </a:moveTo>
                    <a:lnTo>
                      <a:pt x="3" y="87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3" y="60"/>
                    </a:lnTo>
                    <a:lnTo>
                      <a:pt x="4" y="55"/>
                    </a:lnTo>
                    <a:lnTo>
                      <a:pt x="6" y="49"/>
                    </a:lnTo>
                    <a:lnTo>
                      <a:pt x="8" y="44"/>
                    </a:lnTo>
                    <a:lnTo>
                      <a:pt x="11" y="39"/>
                    </a:lnTo>
                    <a:lnTo>
                      <a:pt x="14" y="34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5" y="19"/>
                    </a:lnTo>
                    <a:lnTo>
                      <a:pt x="31" y="15"/>
                    </a:lnTo>
                    <a:lnTo>
                      <a:pt x="35" y="12"/>
                    </a:lnTo>
                    <a:lnTo>
                      <a:pt x="45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9" y="1"/>
                    </a:lnTo>
                    <a:lnTo>
                      <a:pt x="84" y="3"/>
                    </a:lnTo>
                    <a:lnTo>
                      <a:pt x="88" y="4"/>
                    </a:lnTo>
                    <a:lnTo>
                      <a:pt x="91" y="7"/>
                    </a:lnTo>
                    <a:lnTo>
                      <a:pt x="94" y="9"/>
                    </a:lnTo>
                    <a:lnTo>
                      <a:pt x="97" y="13"/>
                    </a:lnTo>
                    <a:lnTo>
                      <a:pt x="99" y="16"/>
                    </a:lnTo>
                    <a:lnTo>
                      <a:pt x="101" y="21"/>
                    </a:lnTo>
                    <a:lnTo>
                      <a:pt x="103" y="25"/>
                    </a:lnTo>
                    <a:lnTo>
                      <a:pt x="104" y="31"/>
                    </a:lnTo>
                    <a:lnTo>
                      <a:pt x="105" y="36"/>
                    </a:lnTo>
                    <a:lnTo>
                      <a:pt x="105" y="41"/>
                    </a:lnTo>
                    <a:lnTo>
                      <a:pt x="103" y="52"/>
                    </a:lnTo>
                    <a:lnTo>
                      <a:pt x="102" y="58"/>
                    </a:lnTo>
                    <a:lnTo>
                      <a:pt x="100" y="64"/>
                    </a:lnTo>
                    <a:lnTo>
                      <a:pt x="98" y="69"/>
                    </a:lnTo>
                    <a:lnTo>
                      <a:pt x="95" y="74"/>
                    </a:lnTo>
                    <a:lnTo>
                      <a:pt x="92" y="79"/>
                    </a:lnTo>
                    <a:lnTo>
                      <a:pt x="88" y="85"/>
                    </a:lnTo>
                    <a:lnTo>
                      <a:pt x="84" y="89"/>
                    </a:lnTo>
                    <a:lnTo>
                      <a:pt x="79" y="94"/>
                    </a:lnTo>
                    <a:lnTo>
                      <a:pt x="75" y="98"/>
                    </a:lnTo>
                    <a:lnTo>
                      <a:pt x="70" y="101"/>
                    </a:lnTo>
                    <a:lnTo>
                      <a:pt x="65" y="105"/>
                    </a:lnTo>
                    <a:lnTo>
                      <a:pt x="60" y="108"/>
                    </a:lnTo>
                    <a:lnTo>
                      <a:pt x="54" y="110"/>
                    </a:lnTo>
                    <a:lnTo>
                      <a:pt x="49" y="112"/>
                    </a:lnTo>
                    <a:lnTo>
                      <a:pt x="44" y="113"/>
                    </a:lnTo>
                    <a:lnTo>
                      <a:pt x="40" y="114"/>
                    </a:lnTo>
                    <a:lnTo>
                      <a:pt x="35" y="114"/>
                    </a:lnTo>
                    <a:lnTo>
                      <a:pt x="30" y="113"/>
                    </a:lnTo>
                    <a:lnTo>
                      <a:pt x="25" y="112"/>
                    </a:lnTo>
                    <a:lnTo>
                      <a:pt x="21" y="111"/>
                    </a:lnTo>
                    <a:lnTo>
                      <a:pt x="18" y="109"/>
                    </a:lnTo>
                    <a:lnTo>
                      <a:pt x="14" y="105"/>
                    </a:lnTo>
                    <a:lnTo>
                      <a:pt x="13" y="104"/>
                    </a:lnTo>
                    <a:lnTo>
                      <a:pt x="11" y="103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4" y="9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3" name="Freeform 73"/>
              <p:cNvSpPr>
                <a:spLocks/>
              </p:cNvSpPr>
              <p:nvPr userDrawn="1"/>
            </p:nvSpPr>
            <p:spPr bwMode="auto">
              <a:xfrm>
                <a:off x="3100" y="1266"/>
                <a:ext cx="81" cy="107"/>
              </a:xfrm>
              <a:custGeom>
                <a:avLst/>
                <a:gdLst>
                  <a:gd name="T0" fmla="*/ 1 w 81"/>
                  <a:gd name="T1" fmla="*/ 80 h 107"/>
                  <a:gd name="T2" fmla="*/ 0 w 81"/>
                  <a:gd name="T3" fmla="*/ 75 h 107"/>
                  <a:gd name="T4" fmla="*/ 0 w 81"/>
                  <a:gd name="T5" fmla="*/ 71 h 107"/>
                  <a:gd name="T6" fmla="*/ 0 w 81"/>
                  <a:gd name="T7" fmla="*/ 65 h 107"/>
                  <a:gd name="T8" fmla="*/ 0 w 81"/>
                  <a:gd name="T9" fmla="*/ 60 h 107"/>
                  <a:gd name="T10" fmla="*/ 1 w 81"/>
                  <a:gd name="T11" fmla="*/ 55 h 107"/>
                  <a:gd name="T12" fmla="*/ 2 w 81"/>
                  <a:gd name="T13" fmla="*/ 50 h 107"/>
                  <a:gd name="T14" fmla="*/ 4 w 81"/>
                  <a:gd name="T15" fmla="*/ 45 h 107"/>
                  <a:gd name="T16" fmla="*/ 5 w 81"/>
                  <a:gd name="T17" fmla="*/ 39 h 107"/>
                  <a:gd name="T18" fmla="*/ 7 w 81"/>
                  <a:gd name="T19" fmla="*/ 35 h 107"/>
                  <a:gd name="T20" fmla="*/ 10 w 81"/>
                  <a:gd name="T21" fmla="*/ 30 h 107"/>
                  <a:gd name="T22" fmla="*/ 15 w 81"/>
                  <a:gd name="T23" fmla="*/ 22 h 107"/>
                  <a:gd name="T24" fmla="*/ 19 w 81"/>
                  <a:gd name="T25" fmla="*/ 18 h 107"/>
                  <a:gd name="T26" fmla="*/ 23 w 81"/>
                  <a:gd name="T27" fmla="*/ 13 h 107"/>
                  <a:gd name="T28" fmla="*/ 30 w 81"/>
                  <a:gd name="T29" fmla="*/ 7 h 107"/>
                  <a:gd name="T30" fmla="*/ 38 w 81"/>
                  <a:gd name="T31" fmla="*/ 3 h 107"/>
                  <a:gd name="T32" fmla="*/ 42 w 81"/>
                  <a:gd name="T33" fmla="*/ 1 h 107"/>
                  <a:gd name="T34" fmla="*/ 46 w 81"/>
                  <a:gd name="T35" fmla="*/ 0 h 107"/>
                  <a:gd name="T36" fmla="*/ 50 w 81"/>
                  <a:gd name="T37" fmla="*/ 0 h 107"/>
                  <a:gd name="T38" fmla="*/ 54 w 81"/>
                  <a:gd name="T39" fmla="*/ 0 h 107"/>
                  <a:gd name="T40" fmla="*/ 60 w 81"/>
                  <a:gd name="T41" fmla="*/ 1 h 107"/>
                  <a:gd name="T42" fmla="*/ 64 w 81"/>
                  <a:gd name="T43" fmla="*/ 3 h 107"/>
                  <a:gd name="T44" fmla="*/ 67 w 81"/>
                  <a:gd name="T45" fmla="*/ 5 h 107"/>
                  <a:gd name="T46" fmla="*/ 73 w 81"/>
                  <a:gd name="T47" fmla="*/ 10 h 107"/>
                  <a:gd name="T48" fmla="*/ 75 w 81"/>
                  <a:gd name="T49" fmla="*/ 13 h 107"/>
                  <a:gd name="T50" fmla="*/ 77 w 81"/>
                  <a:gd name="T51" fmla="*/ 17 h 107"/>
                  <a:gd name="T52" fmla="*/ 78 w 81"/>
                  <a:gd name="T53" fmla="*/ 21 h 107"/>
                  <a:gd name="T54" fmla="*/ 79 w 81"/>
                  <a:gd name="T55" fmla="*/ 26 h 107"/>
                  <a:gd name="T56" fmla="*/ 80 w 81"/>
                  <a:gd name="T57" fmla="*/ 30 h 107"/>
                  <a:gd name="T58" fmla="*/ 81 w 81"/>
                  <a:gd name="T59" fmla="*/ 35 h 107"/>
                  <a:gd name="T60" fmla="*/ 81 w 81"/>
                  <a:gd name="T61" fmla="*/ 40 h 107"/>
                  <a:gd name="T62" fmla="*/ 80 w 81"/>
                  <a:gd name="T63" fmla="*/ 46 h 107"/>
                  <a:gd name="T64" fmla="*/ 79 w 81"/>
                  <a:gd name="T65" fmla="*/ 51 h 107"/>
                  <a:gd name="T66" fmla="*/ 78 w 81"/>
                  <a:gd name="T67" fmla="*/ 56 h 107"/>
                  <a:gd name="T68" fmla="*/ 77 w 81"/>
                  <a:gd name="T69" fmla="*/ 61 h 107"/>
                  <a:gd name="T70" fmla="*/ 75 w 81"/>
                  <a:gd name="T71" fmla="*/ 66 h 107"/>
                  <a:gd name="T72" fmla="*/ 73 w 81"/>
                  <a:gd name="T73" fmla="*/ 72 h 107"/>
                  <a:gd name="T74" fmla="*/ 71 w 81"/>
                  <a:gd name="T75" fmla="*/ 76 h 107"/>
                  <a:gd name="T76" fmla="*/ 67 w 81"/>
                  <a:gd name="T77" fmla="*/ 81 h 107"/>
                  <a:gd name="T78" fmla="*/ 64 w 81"/>
                  <a:gd name="T79" fmla="*/ 85 h 107"/>
                  <a:gd name="T80" fmla="*/ 61 w 81"/>
                  <a:gd name="T81" fmla="*/ 89 h 107"/>
                  <a:gd name="T82" fmla="*/ 57 w 81"/>
                  <a:gd name="T83" fmla="*/ 93 h 107"/>
                  <a:gd name="T84" fmla="*/ 54 w 81"/>
                  <a:gd name="T85" fmla="*/ 96 h 107"/>
                  <a:gd name="T86" fmla="*/ 50 w 81"/>
                  <a:gd name="T87" fmla="*/ 100 h 107"/>
                  <a:gd name="T88" fmla="*/ 46 w 81"/>
                  <a:gd name="T89" fmla="*/ 102 h 107"/>
                  <a:gd name="T90" fmla="*/ 41 w 81"/>
                  <a:gd name="T91" fmla="*/ 104 h 107"/>
                  <a:gd name="T92" fmla="*/ 33 w 81"/>
                  <a:gd name="T93" fmla="*/ 106 h 107"/>
                  <a:gd name="T94" fmla="*/ 29 w 81"/>
                  <a:gd name="T95" fmla="*/ 107 h 107"/>
                  <a:gd name="T96" fmla="*/ 26 w 81"/>
                  <a:gd name="T97" fmla="*/ 107 h 107"/>
                  <a:gd name="T98" fmla="*/ 19 w 81"/>
                  <a:gd name="T99" fmla="*/ 105 h 107"/>
                  <a:gd name="T100" fmla="*/ 15 w 81"/>
                  <a:gd name="T101" fmla="*/ 104 h 107"/>
                  <a:gd name="T102" fmla="*/ 12 w 81"/>
                  <a:gd name="T103" fmla="*/ 102 h 107"/>
                  <a:gd name="T104" fmla="*/ 10 w 81"/>
                  <a:gd name="T105" fmla="*/ 99 h 107"/>
                  <a:gd name="T106" fmla="*/ 7 w 81"/>
                  <a:gd name="T107" fmla="*/ 95 h 107"/>
                  <a:gd name="T108" fmla="*/ 3 w 81"/>
                  <a:gd name="T109" fmla="*/ 89 h 107"/>
                  <a:gd name="T110" fmla="*/ 2 w 81"/>
                  <a:gd name="T111" fmla="*/ 85 h 107"/>
                  <a:gd name="T112" fmla="*/ 1 w 81"/>
                  <a:gd name="T113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107">
                    <a:moveTo>
                      <a:pt x="1" y="80"/>
                    </a:moveTo>
                    <a:lnTo>
                      <a:pt x="0" y="75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4" y="45"/>
                    </a:lnTo>
                    <a:lnTo>
                      <a:pt x="5" y="39"/>
                    </a:lnTo>
                    <a:lnTo>
                      <a:pt x="7" y="35"/>
                    </a:lnTo>
                    <a:lnTo>
                      <a:pt x="10" y="30"/>
                    </a:lnTo>
                    <a:lnTo>
                      <a:pt x="15" y="22"/>
                    </a:lnTo>
                    <a:lnTo>
                      <a:pt x="19" y="18"/>
                    </a:lnTo>
                    <a:lnTo>
                      <a:pt x="23" y="13"/>
                    </a:lnTo>
                    <a:lnTo>
                      <a:pt x="30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60" y="1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7" y="17"/>
                    </a:lnTo>
                    <a:lnTo>
                      <a:pt x="78" y="21"/>
                    </a:lnTo>
                    <a:lnTo>
                      <a:pt x="79" y="26"/>
                    </a:lnTo>
                    <a:lnTo>
                      <a:pt x="80" y="30"/>
                    </a:lnTo>
                    <a:lnTo>
                      <a:pt x="81" y="35"/>
                    </a:lnTo>
                    <a:lnTo>
                      <a:pt x="81" y="40"/>
                    </a:lnTo>
                    <a:lnTo>
                      <a:pt x="80" y="46"/>
                    </a:lnTo>
                    <a:lnTo>
                      <a:pt x="79" y="51"/>
                    </a:lnTo>
                    <a:lnTo>
                      <a:pt x="78" y="56"/>
                    </a:lnTo>
                    <a:lnTo>
                      <a:pt x="77" y="61"/>
                    </a:lnTo>
                    <a:lnTo>
                      <a:pt x="75" y="66"/>
                    </a:lnTo>
                    <a:lnTo>
                      <a:pt x="73" y="72"/>
                    </a:lnTo>
                    <a:lnTo>
                      <a:pt x="71" y="76"/>
                    </a:lnTo>
                    <a:lnTo>
                      <a:pt x="67" y="81"/>
                    </a:lnTo>
                    <a:lnTo>
                      <a:pt x="64" y="85"/>
                    </a:lnTo>
                    <a:lnTo>
                      <a:pt x="61" y="89"/>
                    </a:lnTo>
                    <a:lnTo>
                      <a:pt x="57" y="93"/>
                    </a:lnTo>
                    <a:lnTo>
                      <a:pt x="54" y="96"/>
                    </a:lnTo>
                    <a:lnTo>
                      <a:pt x="50" y="100"/>
                    </a:lnTo>
                    <a:lnTo>
                      <a:pt x="46" y="102"/>
                    </a:lnTo>
                    <a:lnTo>
                      <a:pt x="41" y="104"/>
                    </a:lnTo>
                    <a:lnTo>
                      <a:pt x="33" y="106"/>
                    </a:lnTo>
                    <a:lnTo>
                      <a:pt x="29" y="107"/>
                    </a:lnTo>
                    <a:lnTo>
                      <a:pt x="26" y="107"/>
                    </a:lnTo>
                    <a:lnTo>
                      <a:pt x="19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10" y="99"/>
                    </a:lnTo>
                    <a:lnTo>
                      <a:pt x="7" y="95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4" name="Freeform 74"/>
              <p:cNvSpPr>
                <a:spLocks/>
              </p:cNvSpPr>
              <p:nvPr userDrawn="1"/>
            </p:nvSpPr>
            <p:spPr bwMode="auto">
              <a:xfrm>
                <a:off x="3194" y="1198"/>
                <a:ext cx="83" cy="108"/>
              </a:xfrm>
              <a:custGeom>
                <a:avLst/>
                <a:gdLst>
                  <a:gd name="T0" fmla="*/ 1 w 83"/>
                  <a:gd name="T1" fmla="*/ 82 h 108"/>
                  <a:gd name="T2" fmla="*/ 0 w 83"/>
                  <a:gd name="T3" fmla="*/ 78 h 108"/>
                  <a:gd name="T4" fmla="*/ 0 w 83"/>
                  <a:gd name="T5" fmla="*/ 73 h 108"/>
                  <a:gd name="T6" fmla="*/ 0 w 83"/>
                  <a:gd name="T7" fmla="*/ 68 h 108"/>
                  <a:gd name="T8" fmla="*/ 0 w 83"/>
                  <a:gd name="T9" fmla="*/ 63 h 108"/>
                  <a:gd name="T10" fmla="*/ 2 w 83"/>
                  <a:gd name="T11" fmla="*/ 52 h 108"/>
                  <a:gd name="T12" fmla="*/ 4 w 83"/>
                  <a:gd name="T13" fmla="*/ 47 h 108"/>
                  <a:gd name="T14" fmla="*/ 6 w 83"/>
                  <a:gd name="T15" fmla="*/ 42 h 108"/>
                  <a:gd name="T16" fmla="*/ 8 w 83"/>
                  <a:gd name="T17" fmla="*/ 37 h 108"/>
                  <a:gd name="T18" fmla="*/ 11 w 83"/>
                  <a:gd name="T19" fmla="*/ 33 h 108"/>
                  <a:gd name="T20" fmla="*/ 13 w 83"/>
                  <a:gd name="T21" fmla="*/ 27 h 108"/>
                  <a:gd name="T22" fmla="*/ 16 w 83"/>
                  <a:gd name="T23" fmla="*/ 23 h 108"/>
                  <a:gd name="T24" fmla="*/ 19 w 83"/>
                  <a:gd name="T25" fmla="*/ 19 h 108"/>
                  <a:gd name="T26" fmla="*/ 23 w 83"/>
                  <a:gd name="T27" fmla="*/ 16 h 108"/>
                  <a:gd name="T28" fmla="*/ 31 w 83"/>
                  <a:gd name="T29" fmla="*/ 9 h 108"/>
                  <a:gd name="T30" fmla="*/ 35 w 83"/>
                  <a:gd name="T31" fmla="*/ 7 h 108"/>
                  <a:gd name="T32" fmla="*/ 39 w 83"/>
                  <a:gd name="T33" fmla="*/ 5 h 108"/>
                  <a:gd name="T34" fmla="*/ 43 w 83"/>
                  <a:gd name="T35" fmla="*/ 2 h 108"/>
                  <a:gd name="T36" fmla="*/ 47 w 83"/>
                  <a:gd name="T37" fmla="*/ 1 h 108"/>
                  <a:gd name="T38" fmla="*/ 51 w 83"/>
                  <a:gd name="T39" fmla="*/ 1 h 108"/>
                  <a:gd name="T40" fmla="*/ 55 w 83"/>
                  <a:gd name="T41" fmla="*/ 0 h 108"/>
                  <a:gd name="T42" fmla="*/ 60 w 83"/>
                  <a:gd name="T43" fmla="*/ 1 h 108"/>
                  <a:gd name="T44" fmla="*/ 63 w 83"/>
                  <a:gd name="T45" fmla="*/ 2 h 108"/>
                  <a:gd name="T46" fmla="*/ 66 w 83"/>
                  <a:gd name="T47" fmla="*/ 4 h 108"/>
                  <a:gd name="T48" fmla="*/ 69 w 83"/>
                  <a:gd name="T49" fmla="*/ 6 h 108"/>
                  <a:gd name="T50" fmla="*/ 72 w 83"/>
                  <a:gd name="T51" fmla="*/ 8 h 108"/>
                  <a:gd name="T52" fmla="*/ 75 w 83"/>
                  <a:gd name="T53" fmla="*/ 11 h 108"/>
                  <a:gd name="T54" fmla="*/ 77 w 83"/>
                  <a:gd name="T55" fmla="*/ 14 h 108"/>
                  <a:gd name="T56" fmla="*/ 79 w 83"/>
                  <a:gd name="T57" fmla="*/ 18 h 108"/>
                  <a:gd name="T58" fmla="*/ 81 w 83"/>
                  <a:gd name="T59" fmla="*/ 22 h 108"/>
                  <a:gd name="T60" fmla="*/ 82 w 83"/>
                  <a:gd name="T61" fmla="*/ 26 h 108"/>
                  <a:gd name="T62" fmla="*/ 83 w 83"/>
                  <a:gd name="T63" fmla="*/ 32 h 108"/>
                  <a:gd name="T64" fmla="*/ 83 w 83"/>
                  <a:gd name="T65" fmla="*/ 37 h 108"/>
                  <a:gd name="T66" fmla="*/ 83 w 83"/>
                  <a:gd name="T67" fmla="*/ 42 h 108"/>
                  <a:gd name="T68" fmla="*/ 83 w 83"/>
                  <a:gd name="T69" fmla="*/ 47 h 108"/>
                  <a:gd name="T70" fmla="*/ 82 w 83"/>
                  <a:gd name="T71" fmla="*/ 52 h 108"/>
                  <a:gd name="T72" fmla="*/ 81 w 83"/>
                  <a:gd name="T73" fmla="*/ 58 h 108"/>
                  <a:gd name="T74" fmla="*/ 80 w 83"/>
                  <a:gd name="T75" fmla="*/ 63 h 108"/>
                  <a:gd name="T76" fmla="*/ 78 w 83"/>
                  <a:gd name="T77" fmla="*/ 68 h 108"/>
                  <a:gd name="T78" fmla="*/ 76 w 83"/>
                  <a:gd name="T79" fmla="*/ 73 h 108"/>
                  <a:gd name="T80" fmla="*/ 73 w 83"/>
                  <a:gd name="T81" fmla="*/ 77 h 108"/>
                  <a:gd name="T82" fmla="*/ 68 w 83"/>
                  <a:gd name="T83" fmla="*/ 87 h 108"/>
                  <a:gd name="T84" fmla="*/ 64 w 83"/>
                  <a:gd name="T85" fmla="*/ 91 h 108"/>
                  <a:gd name="T86" fmla="*/ 61 w 83"/>
                  <a:gd name="T87" fmla="*/ 95 h 108"/>
                  <a:gd name="T88" fmla="*/ 52 w 83"/>
                  <a:gd name="T89" fmla="*/ 101 h 108"/>
                  <a:gd name="T90" fmla="*/ 44 w 83"/>
                  <a:gd name="T91" fmla="*/ 106 h 108"/>
                  <a:gd name="T92" fmla="*/ 40 w 83"/>
                  <a:gd name="T93" fmla="*/ 107 h 108"/>
                  <a:gd name="T94" fmla="*/ 36 w 83"/>
                  <a:gd name="T95" fmla="*/ 108 h 108"/>
                  <a:gd name="T96" fmla="*/ 32 w 83"/>
                  <a:gd name="T97" fmla="*/ 108 h 108"/>
                  <a:gd name="T98" fmla="*/ 27 w 83"/>
                  <a:gd name="T99" fmla="*/ 108 h 108"/>
                  <a:gd name="T100" fmla="*/ 24 w 83"/>
                  <a:gd name="T101" fmla="*/ 108 h 108"/>
                  <a:gd name="T102" fmla="*/ 20 w 83"/>
                  <a:gd name="T103" fmla="*/ 107 h 108"/>
                  <a:gd name="T104" fmla="*/ 17 w 83"/>
                  <a:gd name="T105" fmla="*/ 105 h 108"/>
                  <a:gd name="T106" fmla="*/ 14 w 83"/>
                  <a:gd name="T107" fmla="*/ 104 h 108"/>
                  <a:gd name="T108" fmla="*/ 11 w 83"/>
                  <a:gd name="T109" fmla="*/ 101 h 108"/>
                  <a:gd name="T110" fmla="*/ 9 w 83"/>
                  <a:gd name="T111" fmla="*/ 98 h 108"/>
                  <a:gd name="T112" fmla="*/ 5 w 83"/>
                  <a:gd name="T113" fmla="*/ 92 h 108"/>
                  <a:gd name="T114" fmla="*/ 2 w 83"/>
                  <a:gd name="T115" fmla="*/ 88 h 108"/>
                  <a:gd name="T116" fmla="*/ 1 w 83"/>
                  <a:gd name="T117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108">
                    <a:moveTo>
                      <a:pt x="1" y="82"/>
                    </a:moveTo>
                    <a:lnTo>
                      <a:pt x="0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2" y="52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8" y="37"/>
                    </a:lnTo>
                    <a:lnTo>
                      <a:pt x="11" y="33"/>
                    </a:lnTo>
                    <a:lnTo>
                      <a:pt x="13" y="27"/>
                    </a:lnTo>
                    <a:lnTo>
                      <a:pt x="16" y="23"/>
                    </a:lnTo>
                    <a:lnTo>
                      <a:pt x="19" y="19"/>
                    </a:lnTo>
                    <a:lnTo>
                      <a:pt x="23" y="16"/>
                    </a:lnTo>
                    <a:lnTo>
                      <a:pt x="31" y="9"/>
                    </a:lnTo>
                    <a:lnTo>
                      <a:pt x="35" y="7"/>
                    </a:lnTo>
                    <a:lnTo>
                      <a:pt x="39" y="5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6" y="4"/>
                    </a:lnTo>
                    <a:lnTo>
                      <a:pt x="69" y="6"/>
                    </a:lnTo>
                    <a:lnTo>
                      <a:pt x="72" y="8"/>
                    </a:lnTo>
                    <a:lnTo>
                      <a:pt x="75" y="11"/>
                    </a:lnTo>
                    <a:lnTo>
                      <a:pt x="77" y="14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6"/>
                    </a:lnTo>
                    <a:lnTo>
                      <a:pt x="83" y="32"/>
                    </a:lnTo>
                    <a:lnTo>
                      <a:pt x="83" y="37"/>
                    </a:lnTo>
                    <a:lnTo>
                      <a:pt x="83" y="42"/>
                    </a:lnTo>
                    <a:lnTo>
                      <a:pt x="83" y="47"/>
                    </a:lnTo>
                    <a:lnTo>
                      <a:pt x="82" y="52"/>
                    </a:lnTo>
                    <a:lnTo>
                      <a:pt x="81" y="58"/>
                    </a:lnTo>
                    <a:lnTo>
                      <a:pt x="80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73" y="77"/>
                    </a:lnTo>
                    <a:lnTo>
                      <a:pt x="68" y="87"/>
                    </a:lnTo>
                    <a:lnTo>
                      <a:pt x="64" y="91"/>
                    </a:lnTo>
                    <a:lnTo>
                      <a:pt x="61" y="95"/>
                    </a:lnTo>
                    <a:lnTo>
                      <a:pt x="52" y="101"/>
                    </a:lnTo>
                    <a:lnTo>
                      <a:pt x="44" y="106"/>
                    </a:lnTo>
                    <a:lnTo>
                      <a:pt x="40" y="107"/>
                    </a:lnTo>
                    <a:lnTo>
                      <a:pt x="36" y="108"/>
                    </a:lnTo>
                    <a:lnTo>
                      <a:pt x="32" y="108"/>
                    </a:lnTo>
                    <a:lnTo>
                      <a:pt x="27" y="108"/>
                    </a:lnTo>
                    <a:lnTo>
                      <a:pt x="24" y="108"/>
                    </a:lnTo>
                    <a:lnTo>
                      <a:pt x="20" y="107"/>
                    </a:lnTo>
                    <a:lnTo>
                      <a:pt x="17" y="105"/>
                    </a:lnTo>
                    <a:lnTo>
                      <a:pt x="14" y="104"/>
                    </a:lnTo>
                    <a:lnTo>
                      <a:pt x="11" y="101"/>
                    </a:lnTo>
                    <a:lnTo>
                      <a:pt x="9" y="98"/>
                    </a:lnTo>
                    <a:lnTo>
                      <a:pt x="5" y="92"/>
                    </a:lnTo>
                    <a:lnTo>
                      <a:pt x="2" y="88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5" name="Freeform 75"/>
              <p:cNvSpPr>
                <a:spLocks/>
              </p:cNvSpPr>
              <p:nvPr userDrawn="1"/>
            </p:nvSpPr>
            <p:spPr bwMode="auto">
              <a:xfrm>
                <a:off x="3292" y="1130"/>
                <a:ext cx="87" cy="109"/>
              </a:xfrm>
              <a:custGeom>
                <a:avLst/>
                <a:gdLst>
                  <a:gd name="T0" fmla="*/ 1 w 87"/>
                  <a:gd name="T1" fmla="*/ 83 h 109"/>
                  <a:gd name="T2" fmla="*/ 0 w 87"/>
                  <a:gd name="T3" fmla="*/ 78 h 109"/>
                  <a:gd name="T4" fmla="*/ 0 w 87"/>
                  <a:gd name="T5" fmla="*/ 74 h 109"/>
                  <a:gd name="T6" fmla="*/ 0 w 87"/>
                  <a:gd name="T7" fmla="*/ 68 h 109"/>
                  <a:gd name="T8" fmla="*/ 0 w 87"/>
                  <a:gd name="T9" fmla="*/ 63 h 109"/>
                  <a:gd name="T10" fmla="*/ 1 w 87"/>
                  <a:gd name="T11" fmla="*/ 58 h 109"/>
                  <a:gd name="T12" fmla="*/ 2 w 87"/>
                  <a:gd name="T13" fmla="*/ 53 h 109"/>
                  <a:gd name="T14" fmla="*/ 3 w 87"/>
                  <a:gd name="T15" fmla="*/ 48 h 109"/>
                  <a:gd name="T16" fmla="*/ 5 w 87"/>
                  <a:gd name="T17" fmla="*/ 42 h 109"/>
                  <a:gd name="T18" fmla="*/ 7 w 87"/>
                  <a:gd name="T19" fmla="*/ 37 h 109"/>
                  <a:gd name="T20" fmla="*/ 10 w 87"/>
                  <a:gd name="T21" fmla="*/ 32 h 109"/>
                  <a:gd name="T22" fmla="*/ 16 w 87"/>
                  <a:gd name="T23" fmla="*/ 23 h 109"/>
                  <a:gd name="T24" fmla="*/ 20 w 87"/>
                  <a:gd name="T25" fmla="*/ 19 h 109"/>
                  <a:gd name="T26" fmla="*/ 23 w 87"/>
                  <a:gd name="T27" fmla="*/ 15 h 109"/>
                  <a:gd name="T28" fmla="*/ 27 w 87"/>
                  <a:gd name="T29" fmla="*/ 11 h 109"/>
                  <a:gd name="T30" fmla="*/ 31 w 87"/>
                  <a:gd name="T31" fmla="*/ 8 h 109"/>
                  <a:gd name="T32" fmla="*/ 35 w 87"/>
                  <a:gd name="T33" fmla="*/ 5 h 109"/>
                  <a:gd name="T34" fmla="*/ 39 w 87"/>
                  <a:gd name="T35" fmla="*/ 3 h 109"/>
                  <a:gd name="T36" fmla="*/ 45 w 87"/>
                  <a:gd name="T37" fmla="*/ 2 h 109"/>
                  <a:gd name="T38" fmla="*/ 49 w 87"/>
                  <a:gd name="T39" fmla="*/ 0 h 109"/>
                  <a:gd name="T40" fmla="*/ 57 w 87"/>
                  <a:gd name="T41" fmla="*/ 0 h 109"/>
                  <a:gd name="T42" fmla="*/ 60 w 87"/>
                  <a:gd name="T43" fmla="*/ 0 h 109"/>
                  <a:gd name="T44" fmla="*/ 64 w 87"/>
                  <a:gd name="T45" fmla="*/ 1 h 109"/>
                  <a:gd name="T46" fmla="*/ 72 w 87"/>
                  <a:gd name="T47" fmla="*/ 4 h 109"/>
                  <a:gd name="T48" fmla="*/ 75 w 87"/>
                  <a:gd name="T49" fmla="*/ 6 h 109"/>
                  <a:gd name="T50" fmla="*/ 77 w 87"/>
                  <a:gd name="T51" fmla="*/ 9 h 109"/>
                  <a:gd name="T52" fmla="*/ 80 w 87"/>
                  <a:gd name="T53" fmla="*/ 12 h 109"/>
                  <a:gd name="T54" fmla="*/ 82 w 87"/>
                  <a:gd name="T55" fmla="*/ 16 h 109"/>
                  <a:gd name="T56" fmla="*/ 84 w 87"/>
                  <a:gd name="T57" fmla="*/ 21 h 109"/>
                  <a:gd name="T58" fmla="*/ 85 w 87"/>
                  <a:gd name="T59" fmla="*/ 25 h 109"/>
                  <a:gd name="T60" fmla="*/ 86 w 87"/>
                  <a:gd name="T61" fmla="*/ 30 h 109"/>
                  <a:gd name="T62" fmla="*/ 87 w 87"/>
                  <a:gd name="T63" fmla="*/ 35 h 109"/>
                  <a:gd name="T64" fmla="*/ 87 w 87"/>
                  <a:gd name="T65" fmla="*/ 40 h 109"/>
                  <a:gd name="T66" fmla="*/ 86 w 87"/>
                  <a:gd name="T67" fmla="*/ 46 h 109"/>
                  <a:gd name="T68" fmla="*/ 86 w 87"/>
                  <a:gd name="T69" fmla="*/ 51 h 109"/>
                  <a:gd name="T70" fmla="*/ 85 w 87"/>
                  <a:gd name="T71" fmla="*/ 56 h 109"/>
                  <a:gd name="T72" fmla="*/ 83 w 87"/>
                  <a:gd name="T73" fmla="*/ 61 h 109"/>
                  <a:gd name="T74" fmla="*/ 81 w 87"/>
                  <a:gd name="T75" fmla="*/ 66 h 109"/>
                  <a:gd name="T76" fmla="*/ 79 w 87"/>
                  <a:gd name="T77" fmla="*/ 72 h 109"/>
                  <a:gd name="T78" fmla="*/ 77 w 87"/>
                  <a:gd name="T79" fmla="*/ 77 h 109"/>
                  <a:gd name="T80" fmla="*/ 71 w 87"/>
                  <a:gd name="T81" fmla="*/ 86 h 109"/>
                  <a:gd name="T82" fmla="*/ 63 w 87"/>
                  <a:gd name="T83" fmla="*/ 94 h 109"/>
                  <a:gd name="T84" fmla="*/ 59 w 87"/>
                  <a:gd name="T85" fmla="*/ 97 h 109"/>
                  <a:gd name="T86" fmla="*/ 55 w 87"/>
                  <a:gd name="T87" fmla="*/ 101 h 109"/>
                  <a:gd name="T88" fmla="*/ 50 w 87"/>
                  <a:gd name="T89" fmla="*/ 104 h 109"/>
                  <a:gd name="T90" fmla="*/ 46 w 87"/>
                  <a:gd name="T91" fmla="*/ 106 h 109"/>
                  <a:gd name="T92" fmla="*/ 42 w 87"/>
                  <a:gd name="T93" fmla="*/ 107 h 109"/>
                  <a:gd name="T94" fmla="*/ 37 w 87"/>
                  <a:gd name="T95" fmla="*/ 109 h 109"/>
                  <a:gd name="T96" fmla="*/ 33 w 87"/>
                  <a:gd name="T97" fmla="*/ 109 h 109"/>
                  <a:gd name="T98" fmla="*/ 29 w 87"/>
                  <a:gd name="T99" fmla="*/ 109 h 109"/>
                  <a:gd name="T100" fmla="*/ 25 w 87"/>
                  <a:gd name="T101" fmla="*/ 109 h 109"/>
                  <a:gd name="T102" fmla="*/ 22 w 87"/>
                  <a:gd name="T103" fmla="*/ 108 h 109"/>
                  <a:gd name="T104" fmla="*/ 18 w 87"/>
                  <a:gd name="T105" fmla="*/ 106 h 109"/>
                  <a:gd name="T106" fmla="*/ 15 w 87"/>
                  <a:gd name="T107" fmla="*/ 104 h 109"/>
                  <a:gd name="T108" fmla="*/ 11 w 87"/>
                  <a:gd name="T109" fmla="*/ 102 h 109"/>
                  <a:gd name="T110" fmla="*/ 8 w 87"/>
                  <a:gd name="T111" fmla="*/ 99 h 109"/>
                  <a:gd name="T112" fmla="*/ 7 w 87"/>
                  <a:gd name="T113" fmla="*/ 97 h 109"/>
                  <a:gd name="T114" fmla="*/ 6 w 87"/>
                  <a:gd name="T115" fmla="*/ 95 h 109"/>
                  <a:gd name="T116" fmla="*/ 4 w 87"/>
                  <a:gd name="T117" fmla="*/ 92 h 109"/>
                  <a:gd name="T118" fmla="*/ 2 w 87"/>
                  <a:gd name="T119" fmla="*/ 87 h 109"/>
                  <a:gd name="T120" fmla="*/ 1 w 87"/>
                  <a:gd name="T121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09">
                    <a:moveTo>
                      <a:pt x="1" y="83"/>
                    </a:moveTo>
                    <a:lnTo>
                      <a:pt x="0" y="78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2"/>
                    </a:lnTo>
                    <a:lnTo>
                      <a:pt x="16" y="23"/>
                    </a:lnTo>
                    <a:lnTo>
                      <a:pt x="20" y="19"/>
                    </a:lnTo>
                    <a:lnTo>
                      <a:pt x="23" y="15"/>
                    </a:lnTo>
                    <a:lnTo>
                      <a:pt x="27" y="11"/>
                    </a:lnTo>
                    <a:lnTo>
                      <a:pt x="31" y="8"/>
                    </a:lnTo>
                    <a:lnTo>
                      <a:pt x="35" y="5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7" y="9"/>
                    </a:lnTo>
                    <a:lnTo>
                      <a:pt x="80" y="12"/>
                    </a:lnTo>
                    <a:lnTo>
                      <a:pt x="82" y="16"/>
                    </a:lnTo>
                    <a:lnTo>
                      <a:pt x="84" y="21"/>
                    </a:lnTo>
                    <a:lnTo>
                      <a:pt x="85" y="25"/>
                    </a:lnTo>
                    <a:lnTo>
                      <a:pt x="86" y="30"/>
                    </a:lnTo>
                    <a:lnTo>
                      <a:pt x="87" y="35"/>
                    </a:lnTo>
                    <a:lnTo>
                      <a:pt x="87" y="40"/>
                    </a:lnTo>
                    <a:lnTo>
                      <a:pt x="86" y="46"/>
                    </a:lnTo>
                    <a:lnTo>
                      <a:pt x="86" y="51"/>
                    </a:lnTo>
                    <a:lnTo>
                      <a:pt x="85" y="56"/>
                    </a:lnTo>
                    <a:lnTo>
                      <a:pt x="83" y="61"/>
                    </a:lnTo>
                    <a:lnTo>
                      <a:pt x="81" y="66"/>
                    </a:lnTo>
                    <a:lnTo>
                      <a:pt x="79" y="72"/>
                    </a:lnTo>
                    <a:lnTo>
                      <a:pt x="77" y="77"/>
                    </a:lnTo>
                    <a:lnTo>
                      <a:pt x="71" y="86"/>
                    </a:lnTo>
                    <a:lnTo>
                      <a:pt x="63" y="94"/>
                    </a:lnTo>
                    <a:lnTo>
                      <a:pt x="59" y="97"/>
                    </a:lnTo>
                    <a:lnTo>
                      <a:pt x="55" y="101"/>
                    </a:lnTo>
                    <a:lnTo>
                      <a:pt x="50" y="104"/>
                    </a:lnTo>
                    <a:lnTo>
                      <a:pt x="46" y="106"/>
                    </a:lnTo>
                    <a:lnTo>
                      <a:pt x="42" y="107"/>
                    </a:lnTo>
                    <a:lnTo>
                      <a:pt x="37" y="109"/>
                    </a:lnTo>
                    <a:lnTo>
                      <a:pt x="33" y="109"/>
                    </a:lnTo>
                    <a:lnTo>
                      <a:pt x="29" y="109"/>
                    </a:lnTo>
                    <a:lnTo>
                      <a:pt x="25" y="109"/>
                    </a:lnTo>
                    <a:lnTo>
                      <a:pt x="22" y="108"/>
                    </a:lnTo>
                    <a:lnTo>
                      <a:pt x="18" y="106"/>
                    </a:lnTo>
                    <a:lnTo>
                      <a:pt x="15" y="104"/>
                    </a:lnTo>
                    <a:lnTo>
                      <a:pt x="11" y="102"/>
                    </a:lnTo>
                    <a:lnTo>
                      <a:pt x="8" y="99"/>
                    </a:lnTo>
                    <a:lnTo>
                      <a:pt x="7" y="97"/>
                    </a:lnTo>
                    <a:lnTo>
                      <a:pt x="6" y="95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6" name="Freeform 76"/>
              <p:cNvSpPr>
                <a:spLocks/>
              </p:cNvSpPr>
              <p:nvPr userDrawn="1"/>
            </p:nvSpPr>
            <p:spPr bwMode="auto">
              <a:xfrm>
                <a:off x="3393" y="1058"/>
                <a:ext cx="90" cy="110"/>
              </a:xfrm>
              <a:custGeom>
                <a:avLst/>
                <a:gdLst>
                  <a:gd name="T0" fmla="*/ 2 w 90"/>
                  <a:gd name="T1" fmla="*/ 85 h 110"/>
                  <a:gd name="T2" fmla="*/ 1 w 90"/>
                  <a:gd name="T3" fmla="*/ 80 h 110"/>
                  <a:gd name="T4" fmla="*/ 0 w 90"/>
                  <a:gd name="T5" fmla="*/ 75 h 110"/>
                  <a:gd name="T6" fmla="*/ 0 w 90"/>
                  <a:gd name="T7" fmla="*/ 70 h 110"/>
                  <a:gd name="T8" fmla="*/ 0 w 90"/>
                  <a:gd name="T9" fmla="*/ 65 h 110"/>
                  <a:gd name="T10" fmla="*/ 1 w 90"/>
                  <a:gd name="T11" fmla="*/ 59 h 110"/>
                  <a:gd name="T12" fmla="*/ 2 w 90"/>
                  <a:gd name="T13" fmla="*/ 54 h 110"/>
                  <a:gd name="T14" fmla="*/ 3 w 90"/>
                  <a:gd name="T15" fmla="*/ 49 h 110"/>
                  <a:gd name="T16" fmla="*/ 5 w 90"/>
                  <a:gd name="T17" fmla="*/ 44 h 110"/>
                  <a:gd name="T18" fmla="*/ 7 w 90"/>
                  <a:gd name="T19" fmla="*/ 39 h 110"/>
                  <a:gd name="T20" fmla="*/ 10 w 90"/>
                  <a:gd name="T21" fmla="*/ 33 h 110"/>
                  <a:gd name="T22" fmla="*/ 13 w 90"/>
                  <a:gd name="T23" fmla="*/ 29 h 110"/>
                  <a:gd name="T24" fmla="*/ 16 w 90"/>
                  <a:gd name="T25" fmla="*/ 24 h 110"/>
                  <a:gd name="T26" fmla="*/ 24 w 90"/>
                  <a:gd name="T27" fmla="*/ 16 h 110"/>
                  <a:gd name="T28" fmla="*/ 28 w 90"/>
                  <a:gd name="T29" fmla="*/ 13 h 110"/>
                  <a:gd name="T30" fmla="*/ 32 w 90"/>
                  <a:gd name="T31" fmla="*/ 9 h 110"/>
                  <a:gd name="T32" fmla="*/ 36 w 90"/>
                  <a:gd name="T33" fmla="*/ 6 h 110"/>
                  <a:gd name="T34" fmla="*/ 41 w 90"/>
                  <a:gd name="T35" fmla="*/ 3 h 110"/>
                  <a:gd name="T36" fmla="*/ 50 w 90"/>
                  <a:gd name="T37" fmla="*/ 0 h 110"/>
                  <a:gd name="T38" fmla="*/ 54 w 90"/>
                  <a:gd name="T39" fmla="*/ 0 h 110"/>
                  <a:gd name="T40" fmla="*/ 58 w 90"/>
                  <a:gd name="T41" fmla="*/ 0 h 110"/>
                  <a:gd name="T42" fmla="*/ 62 w 90"/>
                  <a:gd name="T43" fmla="*/ 0 h 110"/>
                  <a:gd name="T44" fmla="*/ 66 w 90"/>
                  <a:gd name="T45" fmla="*/ 1 h 110"/>
                  <a:gd name="T46" fmla="*/ 70 w 90"/>
                  <a:gd name="T47" fmla="*/ 2 h 110"/>
                  <a:gd name="T48" fmla="*/ 73 w 90"/>
                  <a:gd name="T49" fmla="*/ 4 h 110"/>
                  <a:gd name="T50" fmla="*/ 77 w 90"/>
                  <a:gd name="T51" fmla="*/ 6 h 110"/>
                  <a:gd name="T52" fmla="*/ 80 w 90"/>
                  <a:gd name="T53" fmla="*/ 10 h 110"/>
                  <a:gd name="T54" fmla="*/ 83 w 90"/>
                  <a:gd name="T55" fmla="*/ 13 h 110"/>
                  <a:gd name="T56" fmla="*/ 85 w 90"/>
                  <a:gd name="T57" fmla="*/ 16 h 110"/>
                  <a:gd name="T58" fmla="*/ 87 w 90"/>
                  <a:gd name="T59" fmla="*/ 20 h 110"/>
                  <a:gd name="T60" fmla="*/ 89 w 90"/>
                  <a:gd name="T61" fmla="*/ 25 h 110"/>
                  <a:gd name="T62" fmla="*/ 90 w 90"/>
                  <a:gd name="T63" fmla="*/ 29 h 110"/>
                  <a:gd name="T64" fmla="*/ 90 w 90"/>
                  <a:gd name="T65" fmla="*/ 34 h 110"/>
                  <a:gd name="T66" fmla="*/ 90 w 90"/>
                  <a:gd name="T67" fmla="*/ 45 h 110"/>
                  <a:gd name="T68" fmla="*/ 90 w 90"/>
                  <a:gd name="T69" fmla="*/ 51 h 110"/>
                  <a:gd name="T70" fmla="*/ 89 w 90"/>
                  <a:gd name="T71" fmla="*/ 56 h 110"/>
                  <a:gd name="T72" fmla="*/ 87 w 90"/>
                  <a:gd name="T73" fmla="*/ 61 h 110"/>
                  <a:gd name="T74" fmla="*/ 85 w 90"/>
                  <a:gd name="T75" fmla="*/ 67 h 110"/>
                  <a:gd name="T76" fmla="*/ 83 w 90"/>
                  <a:gd name="T77" fmla="*/ 72 h 110"/>
                  <a:gd name="T78" fmla="*/ 81 w 90"/>
                  <a:gd name="T79" fmla="*/ 77 h 110"/>
                  <a:gd name="T80" fmla="*/ 78 w 90"/>
                  <a:gd name="T81" fmla="*/ 82 h 110"/>
                  <a:gd name="T82" fmla="*/ 73 w 90"/>
                  <a:gd name="T83" fmla="*/ 86 h 110"/>
                  <a:gd name="T84" fmla="*/ 70 w 90"/>
                  <a:gd name="T85" fmla="*/ 91 h 110"/>
                  <a:gd name="T86" fmla="*/ 66 w 90"/>
                  <a:gd name="T87" fmla="*/ 95 h 110"/>
                  <a:gd name="T88" fmla="*/ 62 w 90"/>
                  <a:gd name="T89" fmla="*/ 99 h 110"/>
                  <a:gd name="T90" fmla="*/ 58 w 90"/>
                  <a:gd name="T91" fmla="*/ 102 h 110"/>
                  <a:gd name="T92" fmla="*/ 49 w 90"/>
                  <a:gd name="T93" fmla="*/ 107 h 110"/>
                  <a:gd name="T94" fmla="*/ 44 w 90"/>
                  <a:gd name="T95" fmla="*/ 109 h 110"/>
                  <a:gd name="T96" fmla="*/ 39 w 90"/>
                  <a:gd name="T97" fmla="*/ 110 h 110"/>
                  <a:gd name="T98" fmla="*/ 31 w 90"/>
                  <a:gd name="T99" fmla="*/ 110 h 110"/>
                  <a:gd name="T100" fmla="*/ 27 w 90"/>
                  <a:gd name="T101" fmla="*/ 110 h 110"/>
                  <a:gd name="T102" fmla="*/ 23 w 90"/>
                  <a:gd name="T103" fmla="*/ 109 h 110"/>
                  <a:gd name="T104" fmla="*/ 19 w 90"/>
                  <a:gd name="T105" fmla="*/ 108 h 110"/>
                  <a:gd name="T106" fmla="*/ 16 w 90"/>
                  <a:gd name="T107" fmla="*/ 106 h 110"/>
                  <a:gd name="T108" fmla="*/ 12 w 90"/>
                  <a:gd name="T109" fmla="*/ 104 h 110"/>
                  <a:gd name="T110" fmla="*/ 10 w 90"/>
                  <a:gd name="T111" fmla="*/ 101 h 110"/>
                  <a:gd name="T112" fmla="*/ 7 w 90"/>
                  <a:gd name="T113" fmla="*/ 98 h 110"/>
                  <a:gd name="T114" fmla="*/ 5 w 90"/>
                  <a:gd name="T115" fmla="*/ 94 h 110"/>
                  <a:gd name="T116" fmla="*/ 3 w 90"/>
                  <a:gd name="T117" fmla="*/ 90 h 110"/>
                  <a:gd name="T118" fmla="*/ 2 w 90"/>
                  <a:gd name="T119" fmla="*/ 8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" h="110">
                    <a:moveTo>
                      <a:pt x="2" y="85"/>
                    </a:moveTo>
                    <a:lnTo>
                      <a:pt x="1" y="80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3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24" y="16"/>
                    </a:lnTo>
                    <a:lnTo>
                      <a:pt x="28" y="13"/>
                    </a:lnTo>
                    <a:lnTo>
                      <a:pt x="32" y="9"/>
                    </a:lnTo>
                    <a:lnTo>
                      <a:pt x="36" y="6"/>
                    </a:lnTo>
                    <a:lnTo>
                      <a:pt x="41" y="3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3" y="4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3" y="13"/>
                    </a:lnTo>
                    <a:lnTo>
                      <a:pt x="85" y="16"/>
                    </a:lnTo>
                    <a:lnTo>
                      <a:pt x="87" y="20"/>
                    </a:lnTo>
                    <a:lnTo>
                      <a:pt x="89" y="25"/>
                    </a:lnTo>
                    <a:lnTo>
                      <a:pt x="90" y="29"/>
                    </a:lnTo>
                    <a:lnTo>
                      <a:pt x="90" y="34"/>
                    </a:lnTo>
                    <a:lnTo>
                      <a:pt x="90" y="45"/>
                    </a:lnTo>
                    <a:lnTo>
                      <a:pt x="90" y="51"/>
                    </a:lnTo>
                    <a:lnTo>
                      <a:pt x="89" y="56"/>
                    </a:lnTo>
                    <a:lnTo>
                      <a:pt x="87" y="61"/>
                    </a:lnTo>
                    <a:lnTo>
                      <a:pt x="85" y="67"/>
                    </a:lnTo>
                    <a:lnTo>
                      <a:pt x="83" y="72"/>
                    </a:lnTo>
                    <a:lnTo>
                      <a:pt x="81" y="77"/>
                    </a:lnTo>
                    <a:lnTo>
                      <a:pt x="78" y="82"/>
                    </a:lnTo>
                    <a:lnTo>
                      <a:pt x="73" y="86"/>
                    </a:lnTo>
                    <a:lnTo>
                      <a:pt x="70" y="91"/>
                    </a:lnTo>
                    <a:lnTo>
                      <a:pt x="66" y="95"/>
                    </a:lnTo>
                    <a:lnTo>
                      <a:pt x="62" y="99"/>
                    </a:lnTo>
                    <a:lnTo>
                      <a:pt x="58" y="102"/>
                    </a:lnTo>
                    <a:lnTo>
                      <a:pt x="49" y="107"/>
                    </a:lnTo>
                    <a:lnTo>
                      <a:pt x="44" y="109"/>
                    </a:lnTo>
                    <a:lnTo>
                      <a:pt x="39" y="110"/>
                    </a:lnTo>
                    <a:lnTo>
                      <a:pt x="31" y="110"/>
                    </a:lnTo>
                    <a:lnTo>
                      <a:pt x="27" y="110"/>
                    </a:lnTo>
                    <a:lnTo>
                      <a:pt x="23" y="109"/>
                    </a:lnTo>
                    <a:lnTo>
                      <a:pt x="19" y="108"/>
                    </a:lnTo>
                    <a:lnTo>
                      <a:pt x="16" y="106"/>
                    </a:lnTo>
                    <a:lnTo>
                      <a:pt x="12" y="104"/>
                    </a:lnTo>
                    <a:lnTo>
                      <a:pt x="10" y="101"/>
                    </a:lnTo>
                    <a:lnTo>
                      <a:pt x="7" y="98"/>
                    </a:lnTo>
                    <a:lnTo>
                      <a:pt x="5" y="94"/>
                    </a:lnTo>
                    <a:lnTo>
                      <a:pt x="3" y="90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7" name="Freeform 77"/>
              <p:cNvSpPr>
                <a:spLocks/>
              </p:cNvSpPr>
              <p:nvPr userDrawn="1"/>
            </p:nvSpPr>
            <p:spPr bwMode="auto">
              <a:xfrm>
                <a:off x="3498" y="983"/>
                <a:ext cx="94" cy="113"/>
              </a:xfrm>
              <a:custGeom>
                <a:avLst/>
                <a:gdLst>
                  <a:gd name="T0" fmla="*/ 2 w 94"/>
                  <a:gd name="T1" fmla="*/ 88 h 113"/>
                  <a:gd name="T2" fmla="*/ 1 w 94"/>
                  <a:gd name="T3" fmla="*/ 82 h 113"/>
                  <a:gd name="T4" fmla="*/ 0 w 94"/>
                  <a:gd name="T5" fmla="*/ 77 h 113"/>
                  <a:gd name="T6" fmla="*/ 0 w 94"/>
                  <a:gd name="T7" fmla="*/ 67 h 113"/>
                  <a:gd name="T8" fmla="*/ 1 w 94"/>
                  <a:gd name="T9" fmla="*/ 62 h 113"/>
                  <a:gd name="T10" fmla="*/ 2 w 94"/>
                  <a:gd name="T11" fmla="*/ 57 h 113"/>
                  <a:gd name="T12" fmla="*/ 3 w 94"/>
                  <a:gd name="T13" fmla="*/ 51 h 113"/>
                  <a:gd name="T14" fmla="*/ 5 w 94"/>
                  <a:gd name="T15" fmla="*/ 46 h 113"/>
                  <a:gd name="T16" fmla="*/ 7 w 94"/>
                  <a:gd name="T17" fmla="*/ 41 h 113"/>
                  <a:gd name="T18" fmla="*/ 10 w 94"/>
                  <a:gd name="T19" fmla="*/ 36 h 113"/>
                  <a:gd name="T20" fmla="*/ 13 w 94"/>
                  <a:gd name="T21" fmla="*/ 31 h 113"/>
                  <a:gd name="T22" fmla="*/ 16 w 94"/>
                  <a:gd name="T23" fmla="*/ 25 h 113"/>
                  <a:gd name="T24" fmla="*/ 19 w 94"/>
                  <a:gd name="T25" fmla="*/ 21 h 113"/>
                  <a:gd name="T26" fmla="*/ 23 w 94"/>
                  <a:gd name="T27" fmla="*/ 17 h 113"/>
                  <a:gd name="T28" fmla="*/ 28 w 94"/>
                  <a:gd name="T29" fmla="*/ 14 h 113"/>
                  <a:gd name="T30" fmla="*/ 32 w 94"/>
                  <a:gd name="T31" fmla="*/ 10 h 113"/>
                  <a:gd name="T32" fmla="*/ 41 w 94"/>
                  <a:gd name="T33" fmla="*/ 5 h 113"/>
                  <a:gd name="T34" fmla="*/ 46 w 94"/>
                  <a:gd name="T35" fmla="*/ 3 h 113"/>
                  <a:gd name="T36" fmla="*/ 50 w 94"/>
                  <a:gd name="T37" fmla="*/ 1 h 113"/>
                  <a:gd name="T38" fmla="*/ 56 w 94"/>
                  <a:gd name="T39" fmla="*/ 0 h 113"/>
                  <a:gd name="T40" fmla="*/ 60 w 94"/>
                  <a:gd name="T41" fmla="*/ 0 h 113"/>
                  <a:gd name="T42" fmla="*/ 64 w 94"/>
                  <a:gd name="T43" fmla="*/ 0 h 113"/>
                  <a:gd name="T44" fmla="*/ 68 w 94"/>
                  <a:gd name="T45" fmla="*/ 1 h 113"/>
                  <a:gd name="T46" fmla="*/ 72 w 94"/>
                  <a:gd name="T47" fmla="*/ 3 h 113"/>
                  <a:gd name="T48" fmla="*/ 75 w 94"/>
                  <a:gd name="T49" fmla="*/ 5 h 113"/>
                  <a:gd name="T50" fmla="*/ 80 w 94"/>
                  <a:gd name="T51" fmla="*/ 7 h 113"/>
                  <a:gd name="T52" fmla="*/ 83 w 94"/>
                  <a:gd name="T53" fmla="*/ 10 h 113"/>
                  <a:gd name="T54" fmla="*/ 86 w 94"/>
                  <a:gd name="T55" fmla="*/ 13 h 113"/>
                  <a:gd name="T56" fmla="*/ 88 w 94"/>
                  <a:gd name="T57" fmla="*/ 16 h 113"/>
                  <a:gd name="T58" fmla="*/ 90 w 94"/>
                  <a:gd name="T59" fmla="*/ 20 h 113"/>
                  <a:gd name="T60" fmla="*/ 92 w 94"/>
                  <a:gd name="T61" fmla="*/ 25 h 113"/>
                  <a:gd name="T62" fmla="*/ 93 w 94"/>
                  <a:gd name="T63" fmla="*/ 30 h 113"/>
                  <a:gd name="T64" fmla="*/ 94 w 94"/>
                  <a:gd name="T65" fmla="*/ 35 h 113"/>
                  <a:gd name="T66" fmla="*/ 94 w 94"/>
                  <a:gd name="T67" fmla="*/ 46 h 113"/>
                  <a:gd name="T68" fmla="*/ 93 w 94"/>
                  <a:gd name="T69" fmla="*/ 51 h 113"/>
                  <a:gd name="T70" fmla="*/ 92 w 94"/>
                  <a:gd name="T71" fmla="*/ 57 h 113"/>
                  <a:gd name="T72" fmla="*/ 91 w 94"/>
                  <a:gd name="T73" fmla="*/ 62 h 113"/>
                  <a:gd name="T74" fmla="*/ 89 w 94"/>
                  <a:gd name="T75" fmla="*/ 68 h 113"/>
                  <a:gd name="T76" fmla="*/ 87 w 94"/>
                  <a:gd name="T77" fmla="*/ 73 h 113"/>
                  <a:gd name="T78" fmla="*/ 84 w 94"/>
                  <a:gd name="T79" fmla="*/ 78 h 113"/>
                  <a:gd name="T80" fmla="*/ 81 w 94"/>
                  <a:gd name="T81" fmla="*/ 82 h 113"/>
                  <a:gd name="T82" fmla="*/ 77 w 94"/>
                  <a:gd name="T83" fmla="*/ 88 h 113"/>
                  <a:gd name="T84" fmla="*/ 73 w 94"/>
                  <a:gd name="T85" fmla="*/ 92 h 113"/>
                  <a:gd name="T86" fmla="*/ 69 w 94"/>
                  <a:gd name="T87" fmla="*/ 96 h 113"/>
                  <a:gd name="T88" fmla="*/ 65 w 94"/>
                  <a:gd name="T89" fmla="*/ 100 h 113"/>
                  <a:gd name="T90" fmla="*/ 61 w 94"/>
                  <a:gd name="T91" fmla="*/ 103 h 113"/>
                  <a:gd name="T92" fmla="*/ 56 w 94"/>
                  <a:gd name="T93" fmla="*/ 106 h 113"/>
                  <a:gd name="T94" fmla="*/ 51 w 94"/>
                  <a:gd name="T95" fmla="*/ 108 h 113"/>
                  <a:gd name="T96" fmla="*/ 42 w 94"/>
                  <a:gd name="T97" fmla="*/ 112 h 113"/>
                  <a:gd name="T98" fmla="*/ 37 w 94"/>
                  <a:gd name="T99" fmla="*/ 113 h 113"/>
                  <a:gd name="T100" fmla="*/ 33 w 94"/>
                  <a:gd name="T101" fmla="*/ 113 h 113"/>
                  <a:gd name="T102" fmla="*/ 29 w 94"/>
                  <a:gd name="T103" fmla="*/ 113 h 113"/>
                  <a:gd name="T104" fmla="*/ 25 w 94"/>
                  <a:gd name="T105" fmla="*/ 112 h 113"/>
                  <a:gd name="T106" fmla="*/ 20 w 94"/>
                  <a:gd name="T107" fmla="*/ 111 h 113"/>
                  <a:gd name="T108" fmla="*/ 17 w 94"/>
                  <a:gd name="T109" fmla="*/ 108 h 113"/>
                  <a:gd name="T110" fmla="*/ 13 w 94"/>
                  <a:gd name="T111" fmla="*/ 106 h 113"/>
                  <a:gd name="T112" fmla="*/ 10 w 94"/>
                  <a:gd name="T113" fmla="*/ 103 h 113"/>
                  <a:gd name="T114" fmla="*/ 8 w 94"/>
                  <a:gd name="T115" fmla="*/ 100 h 113"/>
                  <a:gd name="T116" fmla="*/ 5 w 94"/>
                  <a:gd name="T117" fmla="*/ 96 h 113"/>
                  <a:gd name="T118" fmla="*/ 3 w 94"/>
                  <a:gd name="T119" fmla="*/ 92 h 113"/>
                  <a:gd name="T120" fmla="*/ 2 w 94"/>
                  <a:gd name="T121" fmla="*/ 8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3">
                    <a:moveTo>
                      <a:pt x="2" y="88"/>
                    </a:moveTo>
                    <a:lnTo>
                      <a:pt x="1" y="82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5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3" y="31"/>
                    </a:lnTo>
                    <a:lnTo>
                      <a:pt x="16" y="25"/>
                    </a:lnTo>
                    <a:lnTo>
                      <a:pt x="19" y="21"/>
                    </a:lnTo>
                    <a:lnTo>
                      <a:pt x="23" y="17"/>
                    </a:lnTo>
                    <a:lnTo>
                      <a:pt x="28" y="14"/>
                    </a:lnTo>
                    <a:lnTo>
                      <a:pt x="32" y="10"/>
                    </a:lnTo>
                    <a:lnTo>
                      <a:pt x="41" y="5"/>
                    </a:lnTo>
                    <a:lnTo>
                      <a:pt x="46" y="3"/>
                    </a:lnTo>
                    <a:lnTo>
                      <a:pt x="50" y="1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2" y="3"/>
                    </a:lnTo>
                    <a:lnTo>
                      <a:pt x="75" y="5"/>
                    </a:lnTo>
                    <a:lnTo>
                      <a:pt x="80" y="7"/>
                    </a:lnTo>
                    <a:lnTo>
                      <a:pt x="83" y="10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0" y="20"/>
                    </a:lnTo>
                    <a:lnTo>
                      <a:pt x="92" y="25"/>
                    </a:lnTo>
                    <a:lnTo>
                      <a:pt x="93" y="30"/>
                    </a:lnTo>
                    <a:lnTo>
                      <a:pt x="94" y="35"/>
                    </a:lnTo>
                    <a:lnTo>
                      <a:pt x="94" y="46"/>
                    </a:lnTo>
                    <a:lnTo>
                      <a:pt x="93" y="51"/>
                    </a:lnTo>
                    <a:lnTo>
                      <a:pt x="92" y="57"/>
                    </a:lnTo>
                    <a:lnTo>
                      <a:pt x="91" y="62"/>
                    </a:lnTo>
                    <a:lnTo>
                      <a:pt x="89" y="68"/>
                    </a:lnTo>
                    <a:lnTo>
                      <a:pt x="87" y="73"/>
                    </a:lnTo>
                    <a:lnTo>
                      <a:pt x="84" y="78"/>
                    </a:lnTo>
                    <a:lnTo>
                      <a:pt x="81" y="82"/>
                    </a:lnTo>
                    <a:lnTo>
                      <a:pt x="77" y="88"/>
                    </a:lnTo>
                    <a:lnTo>
                      <a:pt x="73" y="92"/>
                    </a:lnTo>
                    <a:lnTo>
                      <a:pt x="69" y="96"/>
                    </a:lnTo>
                    <a:lnTo>
                      <a:pt x="65" y="100"/>
                    </a:lnTo>
                    <a:lnTo>
                      <a:pt x="61" y="103"/>
                    </a:lnTo>
                    <a:lnTo>
                      <a:pt x="56" y="106"/>
                    </a:lnTo>
                    <a:lnTo>
                      <a:pt x="51" y="108"/>
                    </a:lnTo>
                    <a:lnTo>
                      <a:pt x="42" y="112"/>
                    </a:lnTo>
                    <a:lnTo>
                      <a:pt x="37" y="113"/>
                    </a:lnTo>
                    <a:lnTo>
                      <a:pt x="33" y="113"/>
                    </a:lnTo>
                    <a:lnTo>
                      <a:pt x="29" y="113"/>
                    </a:lnTo>
                    <a:lnTo>
                      <a:pt x="25" y="112"/>
                    </a:lnTo>
                    <a:lnTo>
                      <a:pt x="20" y="111"/>
                    </a:lnTo>
                    <a:lnTo>
                      <a:pt x="17" y="108"/>
                    </a:lnTo>
                    <a:lnTo>
                      <a:pt x="13" y="106"/>
                    </a:lnTo>
                    <a:lnTo>
                      <a:pt x="10" y="103"/>
                    </a:lnTo>
                    <a:lnTo>
                      <a:pt x="8" y="100"/>
                    </a:lnTo>
                    <a:lnTo>
                      <a:pt x="5" y="96"/>
                    </a:lnTo>
                    <a:lnTo>
                      <a:pt x="3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8" name="Freeform 78"/>
              <p:cNvSpPr>
                <a:spLocks/>
              </p:cNvSpPr>
              <p:nvPr userDrawn="1"/>
            </p:nvSpPr>
            <p:spPr bwMode="auto">
              <a:xfrm>
                <a:off x="3606" y="907"/>
                <a:ext cx="98" cy="113"/>
              </a:xfrm>
              <a:custGeom>
                <a:avLst/>
                <a:gdLst>
                  <a:gd name="T0" fmla="*/ 2 w 98"/>
                  <a:gd name="T1" fmla="*/ 88 h 113"/>
                  <a:gd name="T2" fmla="*/ 1 w 98"/>
                  <a:gd name="T3" fmla="*/ 84 h 113"/>
                  <a:gd name="T4" fmla="*/ 0 w 98"/>
                  <a:gd name="T5" fmla="*/ 79 h 113"/>
                  <a:gd name="T6" fmla="*/ 0 w 98"/>
                  <a:gd name="T7" fmla="*/ 67 h 113"/>
                  <a:gd name="T8" fmla="*/ 1 w 98"/>
                  <a:gd name="T9" fmla="*/ 62 h 113"/>
                  <a:gd name="T10" fmla="*/ 2 w 98"/>
                  <a:gd name="T11" fmla="*/ 57 h 113"/>
                  <a:gd name="T12" fmla="*/ 4 w 98"/>
                  <a:gd name="T13" fmla="*/ 52 h 113"/>
                  <a:gd name="T14" fmla="*/ 5 w 98"/>
                  <a:gd name="T15" fmla="*/ 46 h 113"/>
                  <a:gd name="T16" fmla="*/ 8 w 98"/>
                  <a:gd name="T17" fmla="*/ 41 h 113"/>
                  <a:gd name="T18" fmla="*/ 10 w 98"/>
                  <a:gd name="T19" fmla="*/ 36 h 113"/>
                  <a:gd name="T20" fmla="*/ 13 w 98"/>
                  <a:gd name="T21" fmla="*/ 31 h 113"/>
                  <a:gd name="T22" fmla="*/ 16 w 98"/>
                  <a:gd name="T23" fmla="*/ 26 h 113"/>
                  <a:gd name="T24" fmla="*/ 20 w 98"/>
                  <a:gd name="T25" fmla="*/ 21 h 113"/>
                  <a:gd name="T26" fmla="*/ 24 w 98"/>
                  <a:gd name="T27" fmla="*/ 17 h 113"/>
                  <a:gd name="T28" fmla="*/ 29 w 98"/>
                  <a:gd name="T29" fmla="*/ 13 h 113"/>
                  <a:gd name="T30" fmla="*/ 34 w 98"/>
                  <a:gd name="T31" fmla="*/ 10 h 113"/>
                  <a:gd name="T32" fmla="*/ 38 w 98"/>
                  <a:gd name="T33" fmla="*/ 7 h 113"/>
                  <a:gd name="T34" fmla="*/ 43 w 98"/>
                  <a:gd name="T35" fmla="*/ 4 h 113"/>
                  <a:gd name="T36" fmla="*/ 48 w 98"/>
                  <a:gd name="T37" fmla="*/ 2 h 113"/>
                  <a:gd name="T38" fmla="*/ 53 w 98"/>
                  <a:gd name="T39" fmla="*/ 1 h 113"/>
                  <a:gd name="T40" fmla="*/ 58 w 98"/>
                  <a:gd name="T41" fmla="*/ 0 h 113"/>
                  <a:gd name="T42" fmla="*/ 62 w 98"/>
                  <a:gd name="T43" fmla="*/ 0 h 113"/>
                  <a:gd name="T44" fmla="*/ 71 w 98"/>
                  <a:gd name="T45" fmla="*/ 1 h 113"/>
                  <a:gd name="T46" fmla="*/ 75 w 98"/>
                  <a:gd name="T47" fmla="*/ 2 h 113"/>
                  <a:gd name="T48" fmla="*/ 80 w 98"/>
                  <a:gd name="T49" fmla="*/ 3 h 113"/>
                  <a:gd name="T50" fmla="*/ 83 w 98"/>
                  <a:gd name="T51" fmla="*/ 5 h 113"/>
                  <a:gd name="T52" fmla="*/ 86 w 98"/>
                  <a:gd name="T53" fmla="*/ 8 h 113"/>
                  <a:gd name="T54" fmla="*/ 89 w 98"/>
                  <a:gd name="T55" fmla="*/ 11 h 113"/>
                  <a:gd name="T56" fmla="*/ 92 w 98"/>
                  <a:gd name="T57" fmla="*/ 15 h 113"/>
                  <a:gd name="T58" fmla="*/ 94 w 98"/>
                  <a:gd name="T59" fmla="*/ 18 h 113"/>
                  <a:gd name="T60" fmla="*/ 96 w 98"/>
                  <a:gd name="T61" fmla="*/ 23 h 113"/>
                  <a:gd name="T62" fmla="*/ 98 w 98"/>
                  <a:gd name="T63" fmla="*/ 34 h 113"/>
                  <a:gd name="T64" fmla="*/ 98 w 98"/>
                  <a:gd name="T65" fmla="*/ 39 h 113"/>
                  <a:gd name="T66" fmla="*/ 98 w 98"/>
                  <a:gd name="T67" fmla="*/ 44 h 113"/>
                  <a:gd name="T68" fmla="*/ 97 w 98"/>
                  <a:gd name="T69" fmla="*/ 56 h 113"/>
                  <a:gd name="T70" fmla="*/ 95 w 98"/>
                  <a:gd name="T71" fmla="*/ 61 h 113"/>
                  <a:gd name="T72" fmla="*/ 93 w 98"/>
                  <a:gd name="T73" fmla="*/ 66 h 113"/>
                  <a:gd name="T74" fmla="*/ 91 w 98"/>
                  <a:gd name="T75" fmla="*/ 71 h 113"/>
                  <a:gd name="T76" fmla="*/ 88 w 98"/>
                  <a:gd name="T77" fmla="*/ 77 h 113"/>
                  <a:gd name="T78" fmla="*/ 85 w 98"/>
                  <a:gd name="T79" fmla="*/ 82 h 113"/>
                  <a:gd name="T80" fmla="*/ 82 w 98"/>
                  <a:gd name="T81" fmla="*/ 87 h 113"/>
                  <a:gd name="T82" fmla="*/ 77 w 98"/>
                  <a:gd name="T83" fmla="*/ 92 h 113"/>
                  <a:gd name="T84" fmla="*/ 73 w 98"/>
                  <a:gd name="T85" fmla="*/ 96 h 113"/>
                  <a:gd name="T86" fmla="*/ 69 w 98"/>
                  <a:gd name="T87" fmla="*/ 99 h 113"/>
                  <a:gd name="T88" fmla="*/ 64 w 98"/>
                  <a:gd name="T89" fmla="*/ 103 h 113"/>
                  <a:gd name="T90" fmla="*/ 60 w 98"/>
                  <a:gd name="T91" fmla="*/ 107 h 113"/>
                  <a:gd name="T92" fmla="*/ 55 w 98"/>
                  <a:gd name="T93" fmla="*/ 109 h 113"/>
                  <a:gd name="T94" fmla="*/ 49 w 98"/>
                  <a:gd name="T95" fmla="*/ 111 h 113"/>
                  <a:gd name="T96" fmla="*/ 44 w 98"/>
                  <a:gd name="T97" fmla="*/ 112 h 113"/>
                  <a:gd name="T98" fmla="*/ 40 w 98"/>
                  <a:gd name="T99" fmla="*/ 113 h 113"/>
                  <a:gd name="T100" fmla="*/ 35 w 98"/>
                  <a:gd name="T101" fmla="*/ 113 h 113"/>
                  <a:gd name="T102" fmla="*/ 31 w 98"/>
                  <a:gd name="T103" fmla="*/ 113 h 113"/>
                  <a:gd name="T104" fmla="*/ 27 w 98"/>
                  <a:gd name="T105" fmla="*/ 112 h 113"/>
                  <a:gd name="T106" fmla="*/ 22 w 98"/>
                  <a:gd name="T107" fmla="*/ 111 h 113"/>
                  <a:gd name="T108" fmla="*/ 18 w 98"/>
                  <a:gd name="T109" fmla="*/ 109 h 113"/>
                  <a:gd name="T110" fmla="*/ 15 w 98"/>
                  <a:gd name="T111" fmla="*/ 107 h 113"/>
                  <a:gd name="T112" fmla="*/ 12 w 98"/>
                  <a:gd name="T113" fmla="*/ 104 h 113"/>
                  <a:gd name="T114" fmla="*/ 9 w 98"/>
                  <a:gd name="T115" fmla="*/ 100 h 113"/>
                  <a:gd name="T116" fmla="*/ 6 w 98"/>
                  <a:gd name="T117" fmla="*/ 97 h 113"/>
                  <a:gd name="T118" fmla="*/ 4 w 98"/>
                  <a:gd name="T119" fmla="*/ 93 h 113"/>
                  <a:gd name="T120" fmla="*/ 2 w 98"/>
                  <a:gd name="T121" fmla="*/ 8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" h="113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5" y="46"/>
                    </a:lnTo>
                    <a:lnTo>
                      <a:pt x="8" y="41"/>
                    </a:lnTo>
                    <a:lnTo>
                      <a:pt x="10" y="36"/>
                    </a:lnTo>
                    <a:lnTo>
                      <a:pt x="13" y="31"/>
                    </a:lnTo>
                    <a:lnTo>
                      <a:pt x="16" y="26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9" y="13"/>
                    </a:lnTo>
                    <a:lnTo>
                      <a:pt x="34" y="10"/>
                    </a:lnTo>
                    <a:lnTo>
                      <a:pt x="38" y="7"/>
                    </a:lnTo>
                    <a:lnTo>
                      <a:pt x="43" y="4"/>
                    </a:lnTo>
                    <a:lnTo>
                      <a:pt x="48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71" y="1"/>
                    </a:lnTo>
                    <a:lnTo>
                      <a:pt x="75" y="2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6" y="8"/>
                    </a:lnTo>
                    <a:lnTo>
                      <a:pt x="89" y="11"/>
                    </a:lnTo>
                    <a:lnTo>
                      <a:pt x="92" y="15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8" y="34"/>
                    </a:lnTo>
                    <a:lnTo>
                      <a:pt x="98" y="39"/>
                    </a:lnTo>
                    <a:lnTo>
                      <a:pt x="98" y="44"/>
                    </a:lnTo>
                    <a:lnTo>
                      <a:pt x="97" y="56"/>
                    </a:lnTo>
                    <a:lnTo>
                      <a:pt x="95" y="61"/>
                    </a:lnTo>
                    <a:lnTo>
                      <a:pt x="93" y="66"/>
                    </a:lnTo>
                    <a:lnTo>
                      <a:pt x="91" y="71"/>
                    </a:lnTo>
                    <a:lnTo>
                      <a:pt x="88" y="77"/>
                    </a:lnTo>
                    <a:lnTo>
                      <a:pt x="85" y="82"/>
                    </a:lnTo>
                    <a:lnTo>
                      <a:pt x="82" y="87"/>
                    </a:lnTo>
                    <a:lnTo>
                      <a:pt x="77" y="92"/>
                    </a:lnTo>
                    <a:lnTo>
                      <a:pt x="73" y="96"/>
                    </a:lnTo>
                    <a:lnTo>
                      <a:pt x="69" y="99"/>
                    </a:lnTo>
                    <a:lnTo>
                      <a:pt x="64" y="103"/>
                    </a:lnTo>
                    <a:lnTo>
                      <a:pt x="60" y="107"/>
                    </a:lnTo>
                    <a:lnTo>
                      <a:pt x="55" y="109"/>
                    </a:lnTo>
                    <a:lnTo>
                      <a:pt x="49" y="111"/>
                    </a:lnTo>
                    <a:lnTo>
                      <a:pt x="44" y="112"/>
                    </a:lnTo>
                    <a:lnTo>
                      <a:pt x="40" y="113"/>
                    </a:lnTo>
                    <a:lnTo>
                      <a:pt x="35" y="113"/>
                    </a:lnTo>
                    <a:lnTo>
                      <a:pt x="31" y="113"/>
                    </a:lnTo>
                    <a:lnTo>
                      <a:pt x="27" y="112"/>
                    </a:lnTo>
                    <a:lnTo>
                      <a:pt x="22" y="111"/>
                    </a:lnTo>
                    <a:lnTo>
                      <a:pt x="18" y="109"/>
                    </a:lnTo>
                    <a:lnTo>
                      <a:pt x="15" y="107"/>
                    </a:lnTo>
                    <a:lnTo>
                      <a:pt x="12" y="104"/>
                    </a:lnTo>
                    <a:lnTo>
                      <a:pt x="9" y="100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199" name="Freeform 79"/>
              <p:cNvSpPr>
                <a:spLocks/>
              </p:cNvSpPr>
              <p:nvPr userDrawn="1"/>
            </p:nvSpPr>
            <p:spPr bwMode="auto">
              <a:xfrm>
                <a:off x="3719" y="827"/>
                <a:ext cx="103" cy="115"/>
              </a:xfrm>
              <a:custGeom>
                <a:avLst/>
                <a:gdLst>
                  <a:gd name="T0" fmla="*/ 2 w 103"/>
                  <a:gd name="T1" fmla="*/ 90 h 115"/>
                  <a:gd name="T2" fmla="*/ 1 w 103"/>
                  <a:gd name="T3" fmla="*/ 85 h 115"/>
                  <a:gd name="T4" fmla="*/ 0 w 103"/>
                  <a:gd name="T5" fmla="*/ 81 h 115"/>
                  <a:gd name="T6" fmla="*/ 0 w 103"/>
                  <a:gd name="T7" fmla="*/ 74 h 115"/>
                  <a:gd name="T8" fmla="*/ 0 w 103"/>
                  <a:gd name="T9" fmla="*/ 69 h 115"/>
                  <a:gd name="T10" fmla="*/ 1 w 103"/>
                  <a:gd name="T11" fmla="*/ 59 h 115"/>
                  <a:gd name="T12" fmla="*/ 3 w 103"/>
                  <a:gd name="T13" fmla="*/ 53 h 115"/>
                  <a:gd name="T14" fmla="*/ 5 w 103"/>
                  <a:gd name="T15" fmla="*/ 47 h 115"/>
                  <a:gd name="T16" fmla="*/ 7 w 103"/>
                  <a:gd name="T17" fmla="*/ 42 h 115"/>
                  <a:gd name="T18" fmla="*/ 10 w 103"/>
                  <a:gd name="T19" fmla="*/ 37 h 115"/>
                  <a:gd name="T20" fmla="*/ 13 w 103"/>
                  <a:gd name="T21" fmla="*/ 32 h 115"/>
                  <a:gd name="T22" fmla="*/ 16 w 103"/>
                  <a:gd name="T23" fmla="*/ 27 h 115"/>
                  <a:gd name="T24" fmla="*/ 21 w 103"/>
                  <a:gd name="T25" fmla="*/ 22 h 115"/>
                  <a:gd name="T26" fmla="*/ 25 w 103"/>
                  <a:gd name="T27" fmla="*/ 18 h 115"/>
                  <a:gd name="T28" fmla="*/ 29 w 103"/>
                  <a:gd name="T29" fmla="*/ 14 h 115"/>
                  <a:gd name="T30" fmla="*/ 34 w 103"/>
                  <a:gd name="T31" fmla="*/ 10 h 115"/>
                  <a:gd name="T32" fmla="*/ 38 w 103"/>
                  <a:gd name="T33" fmla="*/ 7 h 115"/>
                  <a:gd name="T34" fmla="*/ 43 w 103"/>
                  <a:gd name="T35" fmla="*/ 5 h 115"/>
                  <a:gd name="T36" fmla="*/ 49 w 103"/>
                  <a:gd name="T37" fmla="*/ 3 h 115"/>
                  <a:gd name="T38" fmla="*/ 54 w 103"/>
                  <a:gd name="T39" fmla="*/ 1 h 115"/>
                  <a:gd name="T40" fmla="*/ 63 w 103"/>
                  <a:gd name="T41" fmla="*/ 0 h 115"/>
                  <a:gd name="T42" fmla="*/ 68 w 103"/>
                  <a:gd name="T43" fmla="*/ 0 h 115"/>
                  <a:gd name="T44" fmla="*/ 72 w 103"/>
                  <a:gd name="T45" fmla="*/ 0 h 115"/>
                  <a:gd name="T46" fmla="*/ 78 w 103"/>
                  <a:gd name="T47" fmla="*/ 1 h 115"/>
                  <a:gd name="T48" fmla="*/ 82 w 103"/>
                  <a:gd name="T49" fmla="*/ 3 h 115"/>
                  <a:gd name="T50" fmla="*/ 85 w 103"/>
                  <a:gd name="T51" fmla="*/ 5 h 115"/>
                  <a:gd name="T52" fmla="*/ 89 w 103"/>
                  <a:gd name="T53" fmla="*/ 8 h 115"/>
                  <a:gd name="T54" fmla="*/ 92 w 103"/>
                  <a:gd name="T55" fmla="*/ 11 h 115"/>
                  <a:gd name="T56" fmla="*/ 95 w 103"/>
                  <a:gd name="T57" fmla="*/ 14 h 115"/>
                  <a:gd name="T58" fmla="*/ 96 w 103"/>
                  <a:gd name="T59" fmla="*/ 16 h 115"/>
                  <a:gd name="T60" fmla="*/ 97 w 103"/>
                  <a:gd name="T61" fmla="*/ 18 h 115"/>
                  <a:gd name="T62" fmla="*/ 99 w 103"/>
                  <a:gd name="T63" fmla="*/ 22 h 115"/>
                  <a:gd name="T64" fmla="*/ 100 w 103"/>
                  <a:gd name="T65" fmla="*/ 28 h 115"/>
                  <a:gd name="T66" fmla="*/ 101 w 103"/>
                  <a:gd name="T67" fmla="*/ 33 h 115"/>
                  <a:gd name="T68" fmla="*/ 103 w 103"/>
                  <a:gd name="T69" fmla="*/ 38 h 115"/>
                  <a:gd name="T70" fmla="*/ 103 w 103"/>
                  <a:gd name="T71" fmla="*/ 44 h 115"/>
                  <a:gd name="T72" fmla="*/ 100 w 103"/>
                  <a:gd name="T73" fmla="*/ 56 h 115"/>
                  <a:gd name="T74" fmla="*/ 99 w 103"/>
                  <a:gd name="T75" fmla="*/ 61 h 115"/>
                  <a:gd name="T76" fmla="*/ 97 w 103"/>
                  <a:gd name="T77" fmla="*/ 66 h 115"/>
                  <a:gd name="T78" fmla="*/ 95 w 103"/>
                  <a:gd name="T79" fmla="*/ 72 h 115"/>
                  <a:gd name="T80" fmla="*/ 92 w 103"/>
                  <a:gd name="T81" fmla="*/ 78 h 115"/>
                  <a:gd name="T82" fmla="*/ 89 w 103"/>
                  <a:gd name="T83" fmla="*/ 83 h 115"/>
                  <a:gd name="T84" fmla="*/ 85 w 103"/>
                  <a:gd name="T85" fmla="*/ 87 h 115"/>
                  <a:gd name="T86" fmla="*/ 82 w 103"/>
                  <a:gd name="T87" fmla="*/ 92 h 115"/>
                  <a:gd name="T88" fmla="*/ 77 w 103"/>
                  <a:gd name="T89" fmla="*/ 96 h 115"/>
                  <a:gd name="T90" fmla="*/ 72 w 103"/>
                  <a:gd name="T91" fmla="*/ 100 h 115"/>
                  <a:gd name="T92" fmla="*/ 67 w 103"/>
                  <a:gd name="T93" fmla="*/ 105 h 115"/>
                  <a:gd name="T94" fmla="*/ 62 w 103"/>
                  <a:gd name="T95" fmla="*/ 108 h 115"/>
                  <a:gd name="T96" fmla="*/ 57 w 103"/>
                  <a:gd name="T97" fmla="*/ 110 h 115"/>
                  <a:gd name="T98" fmla="*/ 52 w 103"/>
                  <a:gd name="T99" fmla="*/ 112 h 115"/>
                  <a:gd name="T100" fmla="*/ 46 w 103"/>
                  <a:gd name="T101" fmla="*/ 114 h 115"/>
                  <a:gd name="T102" fmla="*/ 42 w 103"/>
                  <a:gd name="T103" fmla="*/ 115 h 115"/>
                  <a:gd name="T104" fmla="*/ 37 w 103"/>
                  <a:gd name="T105" fmla="*/ 115 h 115"/>
                  <a:gd name="T106" fmla="*/ 28 w 103"/>
                  <a:gd name="T107" fmla="*/ 114 h 115"/>
                  <a:gd name="T108" fmla="*/ 24 w 103"/>
                  <a:gd name="T109" fmla="*/ 113 h 115"/>
                  <a:gd name="T110" fmla="*/ 19 w 103"/>
                  <a:gd name="T111" fmla="*/ 111 h 115"/>
                  <a:gd name="T112" fmla="*/ 15 w 103"/>
                  <a:gd name="T113" fmla="*/ 109 h 115"/>
                  <a:gd name="T114" fmla="*/ 12 w 103"/>
                  <a:gd name="T115" fmla="*/ 106 h 115"/>
                  <a:gd name="T116" fmla="*/ 9 w 103"/>
                  <a:gd name="T117" fmla="*/ 102 h 115"/>
                  <a:gd name="T118" fmla="*/ 6 w 103"/>
                  <a:gd name="T119" fmla="*/ 99 h 115"/>
                  <a:gd name="T120" fmla="*/ 4 w 103"/>
                  <a:gd name="T121" fmla="*/ 95 h 115"/>
                  <a:gd name="T122" fmla="*/ 2 w 103"/>
                  <a:gd name="T12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3" h="115">
                    <a:moveTo>
                      <a:pt x="2" y="90"/>
                    </a:moveTo>
                    <a:lnTo>
                      <a:pt x="1" y="85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8"/>
                    </a:lnTo>
                    <a:lnTo>
                      <a:pt x="29" y="14"/>
                    </a:lnTo>
                    <a:lnTo>
                      <a:pt x="34" y="10"/>
                    </a:lnTo>
                    <a:lnTo>
                      <a:pt x="38" y="7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5" y="5"/>
                    </a:lnTo>
                    <a:lnTo>
                      <a:pt x="89" y="8"/>
                    </a:lnTo>
                    <a:lnTo>
                      <a:pt x="92" y="11"/>
                    </a:lnTo>
                    <a:lnTo>
                      <a:pt x="95" y="14"/>
                    </a:lnTo>
                    <a:lnTo>
                      <a:pt x="96" y="16"/>
                    </a:lnTo>
                    <a:lnTo>
                      <a:pt x="97" y="18"/>
                    </a:lnTo>
                    <a:lnTo>
                      <a:pt x="99" y="22"/>
                    </a:lnTo>
                    <a:lnTo>
                      <a:pt x="100" y="28"/>
                    </a:lnTo>
                    <a:lnTo>
                      <a:pt x="101" y="33"/>
                    </a:lnTo>
                    <a:lnTo>
                      <a:pt x="103" y="38"/>
                    </a:lnTo>
                    <a:lnTo>
                      <a:pt x="103" y="44"/>
                    </a:lnTo>
                    <a:lnTo>
                      <a:pt x="100" y="56"/>
                    </a:lnTo>
                    <a:lnTo>
                      <a:pt x="99" y="61"/>
                    </a:lnTo>
                    <a:lnTo>
                      <a:pt x="97" y="66"/>
                    </a:lnTo>
                    <a:lnTo>
                      <a:pt x="95" y="72"/>
                    </a:lnTo>
                    <a:lnTo>
                      <a:pt x="92" y="78"/>
                    </a:lnTo>
                    <a:lnTo>
                      <a:pt x="89" y="83"/>
                    </a:lnTo>
                    <a:lnTo>
                      <a:pt x="85" y="87"/>
                    </a:lnTo>
                    <a:lnTo>
                      <a:pt x="82" y="92"/>
                    </a:lnTo>
                    <a:lnTo>
                      <a:pt x="77" y="96"/>
                    </a:lnTo>
                    <a:lnTo>
                      <a:pt x="72" y="100"/>
                    </a:lnTo>
                    <a:lnTo>
                      <a:pt x="67" y="105"/>
                    </a:lnTo>
                    <a:lnTo>
                      <a:pt x="62" y="108"/>
                    </a:lnTo>
                    <a:lnTo>
                      <a:pt x="57" y="110"/>
                    </a:lnTo>
                    <a:lnTo>
                      <a:pt x="52" y="112"/>
                    </a:lnTo>
                    <a:lnTo>
                      <a:pt x="46" y="114"/>
                    </a:lnTo>
                    <a:lnTo>
                      <a:pt x="42" y="115"/>
                    </a:lnTo>
                    <a:lnTo>
                      <a:pt x="37" y="115"/>
                    </a:lnTo>
                    <a:lnTo>
                      <a:pt x="28" y="114"/>
                    </a:lnTo>
                    <a:lnTo>
                      <a:pt x="24" y="113"/>
                    </a:lnTo>
                    <a:lnTo>
                      <a:pt x="19" y="111"/>
                    </a:lnTo>
                    <a:lnTo>
                      <a:pt x="15" y="109"/>
                    </a:lnTo>
                    <a:lnTo>
                      <a:pt x="12" y="106"/>
                    </a:lnTo>
                    <a:lnTo>
                      <a:pt x="9" y="102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0" name="Freeform 80"/>
              <p:cNvSpPr>
                <a:spLocks/>
              </p:cNvSpPr>
              <p:nvPr userDrawn="1"/>
            </p:nvSpPr>
            <p:spPr bwMode="auto">
              <a:xfrm>
                <a:off x="3219" y="1311"/>
                <a:ext cx="86" cy="111"/>
              </a:xfrm>
              <a:custGeom>
                <a:avLst/>
                <a:gdLst>
                  <a:gd name="T0" fmla="*/ 1 w 86"/>
                  <a:gd name="T1" fmla="*/ 83 h 111"/>
                  <a:gd name="T2" fmla="*/ 0 w 86"/>
                  <a:gd name="T3" fmla="*/ 77 h 111"/>
                  <a:gd name="T4" fmla="*/ 0 w 86"/>
                  <a:gd name="T5" fmla="*/ 72 h 111"/>
                  <a:gd name="T6" fmla="*/ 0 w 86"/>
                  <a:gd name="T7" fmla="*/ 67 h 111"/>
                  <a:gd name="T8" fmla="*/ 0 w 86"/>
                  <a:gd name="T9" fmla="*/ 62 h 111"/>
                  <a:gd name="T10" fmla="*/ 1 w 86"/>
                  <a:gd name="T11" fmla="*/ 57 h 111"/>
                  <a:gd name="T12" fmla="*/ 2 w 86"/>
                  <a:gd name="T13" fmla="*/ 51 h 111"/>
                  <a:gd name="T14" fmla="*/ 4 w 86"/>
                  <a:gd name="T15" fmla="*/ 46 h 111"/>
                  <a:gd name="T16" fmla="*/ 6 w 86"/>
                  <a:gd name="T17" fmla="*/ 41 h 111"/>
                  <a:gd name="T18" fmla="*/ 8 w 86"/>
                  <a:gd name="T19" fmla="*/ 36 h 111"/>
                  <a:gd name="T20" fmla="*/ 11 w 86"/>
                  <a:gd name="T21" fmla="*/ 31 h 111"/>
                  <a:gd name="T22" fmla="*/ 17 w 86"/>
                  <a:gd name="T23" fmla="*/ 21 h 111"/>
                  <a:gd name="T24" fmla="*/ 20 w 86"/>
                  <a:gd name="T25" fmla="*/ 17 h 111"/>
                  <a:gd name="T26" fmla="*/ 23 w 86"/>
                  <a:gd name="T27" fmla="*/ 14 h 111"/>
                  <a:gd name="T28" fmla="*/ 27 w 86"/>
                  <a:gd name="T29" fmla="*/ 10 h 111"/>
                  <a:gd name="T30" fmla="*/ 31 w 86"/>
                  <a:gd name="T31" fmla="*/ 7 h 111"/>
                  <a:gd name="T32" fmla="*/ 41 w 86"/>
                  <a:gd name="T33" fmla="*/ 3 h 111"/>
                  <a:gd name="T34" fmla="*/ 45 w 86"/>
                  <a:gd name="T35" fmla="*/ 1 h 111"/>
                  <a:gd name="T36" fmla="*/ 49 w 86"/>
                  <a:gd name="T37" fmla="*/ 0 h 111"/>
                  <a:gd name="T38" fmla="*/ 53 w 86"/>
                  <a:gd name="T39" fmla="*/ 0 h 111"/>
                  <a:gd name="T40" fmla="*/ 57 w 86"/>
                  <a:gd name="T41" fmla="*/ 0 h 111"/>
                  <a:gd name="T42" fmla="*/ 61 w 86"/>
                  <a:gd name="T43" fmla="*/ 1 h 111"/>
                  <a:gd name="T44" fmla="*/ 65 w 86"/>
                  <a:gd name="T45" fmla="*/ 2 h 111"/>
                  <a:gd name="T46" fmla="*/ 68 w 86"/>
                  <a:gd name="T47" fmla="*/ 3 h 111"/>
                  <a:gd name="T48" fmla="*/ 71 w 86"/>
                  <a:gd name="T49" fmla="*/ 5 h 111"/>
                  <a:gd name="T50" fmla="*/ 74 w 86"/>
                  <a:gd name="T51" fmla="*/ 8 h 111"/>
                  <a:gd name="T52" fmla="*/ 77 w 86"/>
                  <a:gd name="T53" fmla="*/ 10 h 111"/>
                  <a:gd name="T54" fmla="*/ 79 w 86"/>
                  <a:gd name="T55" fmla="*/ 14 h 111"/>
                  <a:gd name="T56" fmla="*/ 81 w 86"/>
                  <a:gd name="T57" fmla="*/ 17 h 111"/>
                  <a:gd name="T58" fmla="*/ 83 w 86"/>
                  <a:gd name="T59" fmla="*/ 22 h 111"/>
                  <a:gd name="T60" fmla="*/ 84 w 86"/>
                  <a:gd name="T61" fmla="*/ 27 h 111"/>
                  <a:gd name="T62" fmla="*/ 85 w 86"/>
                  <a:gd name="T63" fmla="*/ 32 h 111"/>
                  <a:gd name="T64" fmla="*/ 86 w 86"/>
                  <a:gd name="T65" fmla="*/ 37 h 111"/>
                  <a:gd name="T66" fmla="*/ 86 w 86"/>
                  <a:gd name="T67" fmla="*/ 42 h 111"/>
                  <a:gd name="T68" fmla="*/ 86 w 86"/>
                  <a:gd name="T69" fmla="*/ 48 h 111"/>
                  <a:gd name="T70" fmla="*/ 85 w 86"/>
                  <a:gd name="T71" fmla="*/ 54 h 111"/>
                  <a:gd name="T72" fmla="*/ 84 w 86"/>
                  <a:gd name="T73" fmla="*/ 59 h 111"/>
                  <a:gd name="T74" fmla="*/ 82 w 86"/>
                  <a:gd name="T75" fmla="*/ 64 h 111"/>
                  <a:gd name="T76" fmla="*/ 80 w 86"/>
                  <a:gd name="T77" fmla="*/ 69 h 111"/>
                  <a:gd name="T78" fmla="*/ 78 w 86"/>
                  <a:gd name="T79" fmla="*/ 74 h 111"/>
                  <a:gd name="T80" fmla="*/ 76 w 86"/>
                  <a:gd name="T81" fmla="*/ 80 h 111"/>
                  <a:gd name="T82" fmla="*/ 70 w 86"/>
                  <a:gd name="T83" fmla="*/ 89 h 111"/>
                  <a:gd name="T84" fmla="*/ 66 w 86"/>
                  <a:gd name="T85" fmla="*/ 93 h 111"/>
                  <a:gd name="T86" fmla="*/ 63 w 86"/>
                  <a:gd name="T87" fmla="*/ 97 h 111"/>
                  <a:gd name="T88" fmla="*/ 58 w 86"/>
                  <a:gd name="T89" fmla="*/ 100 h 111"/>
                  <a:gd name="T90" fmla="*/ 54 w 86"/>
                  <a:gd name="T91" fmla="*/ 103 h 111"/>
                  <a:gd name="T92" fmla="*/ 45 w 86"/>
                  <a:gd name="T93" fmla="*/ 108 h 111"/>
                  <a:gd name="T94" fmla="*/ 37 w 86"/>
                  <a:gd name="T95" fmla="*/ 111 h 111"/>
                  <a:gd name="T96" fmla="*/ 33 w 86"/>
                  <a:gd name="T97" fmla="*/ 111 h 111"/>
                  <a:gd name="T98" fmla="*/ 28 w 86"/>
                  <a:gd name="T99" fmla="*/ 111 h 111"/>
                  <a:gd name="T100" fmla="*/ 25 w 86"/>
                  <a:gd name="T101" fmla="*/ 110 h 111"/>
                  <a:gd name="T102" fmla="*/ 21 w 86"/>
                  <a:gd name="T103" fmla="*/ 109 h 111"/>
                  <a:gd name="T104" fmla="*/ 18 w 86"/>
                  <a:gd name="T105" fmla="*/ 108 h 111"/>
                  <a:gd name="T106" fmla="*/ 15 w 86"/>
                  <a:gd name="T107" fmla="*/ 104 h 111"/>
                  <a:gd name="T108" fmla="*/ 12 w 86"/>
                  <a:gd name="T109" fmla="*/ 102 h 111"/>
                  <a:gd name="T110" fmla="*/ 9 w 86"/>
                  <a:gd name="T111" fmla="*/ 99 h 111"/>
                  <a:gd name="T112" fmla="*/ 7 w 86"/>
                  <a:gd name="T113" fmla="*/ 96 h 111"/>
                  <a:gd name="T114" fmla="*/ 4 w 86"/>
                  <a:gd name="T115" fmla="*/ 92 h 111"/>
                  <a:gd name="T116" fmla="*/ 2 w 86"/>
                  <a:gd name="T117" fmla="*/ 88 h 111"/>
                  <a:gd name="T118" fmla="*/ 1 w 86"/>
                  <a:gd name="T119" fmla="*/ 8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" h="111">
                    <a:moveTo>
                      <a:pt x="1" y="83"/>
                    </a:moveTo>
                    <a:lnTo>
                      <a:pt x="0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4" y="46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1"/>
                    </a:lnTo>
                    <a:lnTo>
                      <a:pt x="17" y="21"/>
                    </a:lnTo>
                    <a:lnTo>
                      <a:pt x="20" y="17"/>
                    </a:lnTo>
                    <a:lnTo>
                      <a:pt x="23" y="14"/>
                    </a:lnTo>
                    <a:lnTo>
                      <a:pt x="27" y="10"/>
                    </a:lnTo>
                    <a:lnTo>
                      <a:pt x="31" y="7"/>
                    </a:lnTo>
                    <a:lnTo>
                      <a:pt x="41" y="3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5" y="2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4" y="8"/>
                    </a:lnTo>
                    <a:lnTo>
                      <a:pt x="77" y="10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2"/>
                    </a:lnTo>
                    <a:lnTo>
                      <a:pt x="84" y="27"/>
                    </a:lnTo>
                    <a:lnTo>
                      <a:pt x="85" y="32"/>
                    </a:lnTo>
                    <a:lnTo>
                      <a:pt x="86" y="37"/>
                    </a:lnTo>
                    <a:lnTo>
                      <a:pt x="86" y="42"/>
                    </a:lnTo>
                    <a:lnTo>
                      <a:pt x="86" y="48"/>
                    </a:lnTo>
                    <a:lnTo>
                      <a:pt x="85" y="54"/>
                    </a:lnTo>
                    <a:lnTo>
                      <a:pt x="84" y="59"/>
                    </a:lnTo>
                    <a:lnTo>
                      <a:pt x="82" y="64"/>
                    </a:lnTo>
                    <a:lnTo>
                      <a:pt x="80" y="69"/>
                    </a:lnTo>
                    <a:lnTo>
                      <a:pt x="78" y="74"/>
                    </a:lnTo>
                    <a:lnTo>
                      <a:pt x="76" y="80"/>
                    </a:lnTo>
                    <a:lnTo>
                      <a:pt x="70" y="89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8" y="100"/>
                    </a:lnTo>
                    <a:lnTo>
                      <a:pt x="54" y="103"/>
                    </a:lnTo>
                    <a:lnTo>
                      <a:pt x="45" y="108"/>
                    </a:lnTo>
                    <a:lnTo>
                      <a:pt x="37" y="111"/>
                    </a:lnTo>
                    <a:lnTo>
                      <a:pt x="33" y="111"/>
                    </a:lnTo>
                    <a:lnTo>
                      <a:pt x="28" y="111"/>
                    </a:lnTo>
                    <a:lnTo>
                      <a:pt x="25" y="110"/>
                    </a:lnTo>
                    <a:lnTo>
                      <a:pt x="21" y="109"/>
                    </a:lnTo>
                    <a:lnTo>
                      <a:pt x="18" y="108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1" name="Freeform 81"/>
              <p:cNvSpPr>
                <a:spLocks/>
              </p:cNvSpPr>
              <p:nvPr userDrawn="1"/>
            </p:nvSpPr>
            <p:spPr bwMode="auto">
              <a:xfrm>
                <a:off x="3319" y="1242"/>
                <a:ext cx="90" cy="112"/>
              </a:xfrm>
              <a:custGeom>
                <a:avLst/>
                <a:gdLst>
                  <a:gd name="T0" fmla="*/ 2 w 90"/>
                  <a:gd name="T1" fmla="*/ 84 h 112"/>
                  <a:gd name="T2" fmla="*/ 1 w 90"/>
                  <a:gd name="T3" fmla="*/ 79 h 112"/>
                  <a:gd name="T4" fmla="*/ 0 w 90"/>
                  <a:gd name="T5" fmla="*/ 74 h 112"/>
                  <a:gd name="T6" fmla="*/ 0 w 90"/>
                  <a:gd name="T7" fmla="*/ 69 h 112"/>
                  <a:gd name="T8" fmla="*/ 1 w 90"/>
                  <a:gd name="T9" fmla="*/ 63 h 112"/>
                  <a:gd name="T10" fmla="*/ 1 w 90"/>
                  <a:gd name="T11" fmla="*/ 58 h 112"/>
                  <a:gd name="T12" fmla="*/ 2 w 90"/>
                  <a:gd name="T13" fmla="*/ 53 h 112"/>
                  <a:gd name="T14" fmla="*/ 4 w 90"/>
                  <a:gd name="T15" fmla="*/ 48 h 112"/>
                  <a:gd name="T16" fmla="*/ 6 w 90"/>
                  <a:gd name="T17" fmla="*/ 43 h 112"/>
                  <a:gd name="T18" fmla="*/ 8 w 90"/>
                  <a:gd name="T19" fmla="*/ 37 h 112"/>
                  <a:gd name="T20" fmla="*/ 10 w 90"/>
                  <a:gd name="T21" fmla="*/ 32 h 112"/>
                  <a:gd name="T22" fmla="*/ 13 w 90"/>
                  <a:gd name="T23" fmla="*/ 27 h 112"/>
                  <a:gd name="T24" fmla="*/ 17 w 90"/>
                  <a:gd name="T25" fmla="*/ 23 h 112"/>
                  <a:gd name="T26" fmla="*/ 24 w 90"/>
                  <a:gd name="T27" fmla="*/ 15 h 112"/>
                  <a:gd name="T28" fmla="*/ 28 w 90"/>
                  <a:gd name="T29" fmla="*/ 11 h 112"/>
                  <a:gd name="T30" fmla="*/ 32 w 90"/>
                  <a:gd name="T31" fmla="*/ 7 h 112"/>
                  <a:gd name="T32" fmla="*/ 37 w 90"/>
                  <a:gd name="T33" fmla="*/ 5 h 112"/>
                  <a:gd name="T34" fmla="*/ 42 w 90"/>
                  <a:gd name="T35" fmla="*/ 3 h 112"/>
                  <a:gd name="T36" fmla="*/ 46 w 90"/>
                  <a:gd name="T37" fmla="*/ 1 h 112"/>
                  <a:gd name="T38" fmla="*/ 50 w 90"/>
                  <a:gd name="T39" fmla="*/ 0 h 112"/>
                  <a:gd name="T40" fmla="*/ 55 w 90"/>
                  <a:gd name="T41" fmla="*/ 0 h 112"/>
                  <a:gd name="T42" fmla="*/ 59 w 90"/>
                  <a:gd name="T43" fmla="*/ 0 h 112"/>
                  <a:gd name="T44" fmla="*/ 62 w 90"/>
                  <a:gd name="T45" fmla="*/ 0 h 112"/>
                  <a:gd name="T46" fmla="*/ 66 w 90"/>
                  <a:gd name="T47" fmla="*/ 1 h 112"/>
                  <a:gd name="T48" fmla="*/ 71 w 90"/>
                  <a:gd name="T49" fmla="*/ 3 h 112"/>
                  <a:gd name="T50" fmla="*/ 74 w 90"/>
                  <a:gd name="T51" fmla="*/ 5 h 112"/>
                  <a:gd name="T52" fmla="*/ 77 w 90"/>
                  <a:gd name="T53" fmla="*/ 7 h 112"/>
                  <a:gd name="T54" fmla="*/ 80 w 90"/>
                  <a:gd name="T55" fmla="*/ 10 h 112"/>
                  <a:gd name="T56" fmla="*/ 83 w 90"/>
                  <a:gd name="T57" fmla="*/ 14 h 112"/>
                  <a:gd name="T58" fmla="*/ 85 w 90"/>
                  <a:gd name="T59" fmla="*/ 18 h 112"/>
                  <a:gd name="T60" fmla="*/ 87 w 90"/>
                  <a:gd name="T61" fmla="*/ 22 h 112"/>
                  <a:gd name="T62" fmla="*/ 88 w 90"/>
                  <a:gd name="T63" fmla="*/ 27 h 112"/>
                  <a:gd name="T64" fmla="*/ 89 w 90"/>
                  <a:gd name="T65" fmla="*/ 32 h 112"/>
                  <a:gd name="T66" fmla="*/ 90 w 90"/>
                  <a:gd name="T67" fmla="*/ 37 h 112"/>
                  <a:gd name="T68" fmla="*/ 90 w 90"/>
                  <a:gd name="T69" fmla="*/ 43 h 112"/>
                  <a:gd name="T70" fmla="*/ 90 w 90"/>
                  <a:gd name="T71" fmla="*/ 48 h 112"/>
                  <a:gd name="T72" fmla="*/ 89 w 90"/>
                  <a:gd name="T73" fmla="*/ 53 h 112"/>
                  <a:gd name="T74" fmla="*/ 88 w 90"/>
                  <a:gd name="T75" fmla="*/ 59 h 112"/>
                  <a:gd name="T76" fmla="*/ 86 w 90"/>
                  <a:gd name="T77" fmla="*/ 64 h 112"/>
                  <a:gd name="T78" fmla="*/ 84 w 90"/>
                  <a:gd name="T79" fmla="*/ 70 h 112"/>
                  <a:gd name="T80" fmla="*/ 82 w 90"/>
                  <a:gd name="T81" fmla="*/ 75 h 112"/>
                  <a:gd name="T82" fmla="*/ 80 w 90"/>
                  <a:gd name="T83" fmla="*/ 80 h 112"/>
                  <a:gd name="T84" fmla="*/ 77 w 90"/>
                  <a:gd name="T85" fmla="*/ 85 h 112"/>
                  <a:gd name="T86" fmla="*/ 74 w 90"/>
                  <a:gd name="T87" fmla="*/ 89 h 112"/>
                  <a:gd name="T88" fmla="*/ 65 w 90"/>
                  <a:gd name="T89" fmla="*/ 98 h 112"/>
                  <a:gd name="T90" fmla="*/ 61 w 90"/>
                  <a:gd name="T91" fmla="*/ 102 h 112"/>
                  <a:gd name="T92" fmla="*/ 57 w 90"/>
                  <a:gd name="T93" fmla="*/ 105 h 112"/>
                  <a:gd name="T94" fmla="*/ 53 w 90"/>
                  <a:gd name="T95" fmla="*/ 107 h 112"/>
                  <a:gd name="T96" fmla="*/ 48 w 90"/>
                  <a:gd name="T97" fmla="*/ 109 h 112"/>
                  <a:gd name="T98" fmla="*/ 44 w 90"/>
                  <a:gd name="T99" fmla="*/ 111 h 112"/>
                  <a:gd name="T100" fmla="*/ 39 w 90"/>
                  <a:gd name="T101" fmla="*/ 112 h 112"/>
                  <a:gd name="T102" fmla="*/ 35 w 90"/>
                  <a:gd name="T103" fmla="*/ 112 h 112"/>
                  <a:gd name="T104" fmla="*/ 31 w 90"/>
                  <a:gd name="T105" fmla="*/ 112 h 112"/>
                  <a:gd name="T106" fmla="*/ 27 w 90"/>
                  <a:gd name="T107" fmla="*/ 111 h 112"/>
                  <a:gd name="T108" fmla="*/ 23 w 90"/>
                  <a:gd name="T109" fmla="*/ 110 h 112"/>
                  <a:gd name="T110" fmla="*/ 20 w 90"/>
                  <a:gd name="T111" fmla="*/ 109 h 112"/>
                  <a:gd name="T112" fmla="*/ 16 w 90"/>
                  <a:gd name="T113" fmla="*/ 107 h 112"/>
                  <a:gd name="T114" fmla="*/ 12 w 90"/>
                  <a:gd name="T115" fmla="*/ 104 h 112"/>
                  <a:gd name="T116" fmla="*/ 10 w 90"/>
                  <a:gd name="T117" fmla="*/ 101 h 112"/>
                  <a:gd name="T118" fmla="*/ 7 w 90"/>
                  <a:gd name="T119" fmla="*/ 98 h 112"/>
                  <a:gd name="T120" fmla="*/ 5 w 90"/>
                  <a:gd name="T121" fmla="*/ 93 h 112"/>
                  <a:gd name="T122" fmla="*/ 2 w 90"/>
                  <a:gd name="T123" fmla="*/ 8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112">
                    <a:moveTo>
                      <a:pt x="2" y="84"/>
                    </a:moveTo>
                    <a:lnTo>
                      <a:pt x="1" y="79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4" y="48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0" y="32"/>
                    </a:lnTo>
                    <a:lnTo>
                      <a:pt x="13" y="27"/>
                    </a:lnTo>
                    <a:lnTo>
                      <a:pt x="17" y="23"/>
                    </a:lnTo>
                    <a:lnTo>
                      <a:pt x="24" y="15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7" y="5"/>
                    </a:lnTo>
                    <a:lnTo>
                      <a:pt x="42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7" y="7"/>
                    </a:lnTo>
                    <a:lnTo>
                      <a:pt x="80" y="10"/>
                    </a:lnTo>
                    <a:lnTo>
                      <a:pt x="83" y="14"/>
                    </a:lnTo>
                    <a:lnTo>
                      <a:pt x="85" y="18"/>
                    </a:lnTo>
                    <a:lnTo>
                      <a:pt x="87" y="22"/>
                    </a:lnTo>
                    <a:lnTo>
                      <a:pt x="88" y="27"/>
                    </a:lnTo>
                    <a:lnTo>
                      <a:pt x="89" y="32"/>
                    </a:lnTo>
                    <a:lnTo>
                      <a:pt x="90" y="37"/>
                    </a:lnTo>
                    <a:lnTo>
                      <a:pt x="90" y="43"/>
                    </a:lnTo>
                    <a:lnTo>
                      <a:pt x="90" y="48"/>
                    </a:lnTo>
                    <a:lnTo>
                      <a:pt x="89" y="53"/>
                    </a:lnTo>
                    <a:lnTo>
                      <a:pt x="88" y="59"/>
                    </a:lnTo>
                    <a:lnTo>
                      <a:pt x="86" y="64"/>
                    </a:lnTo>
                    <a:lnTo>
                      <a:pt x="84" y="70"/>
                    </a:lnTo>
                    <a:lnTo>
                      <a:pt x="82" y="75"/>
                    </a:lnTo>
                    <a:lnTo>
                      <a:pt x="80" y="80"/>
                    </a:lnTo>
                    <a:lnTo>
                      <a:pt x="77" y="85"/>
                    </a:lnTo>
                    <a:lnTo>
                      <a:pt x="74" y="89"/>
                    </a:lnTo>
                    <a:lnTo>
                      <a:pt x="65" y="98"/>
                    </a:lnTo>
                    <a:lnTo>
                      <a:pt x="61" y="102"/>
                    </a:lnTo>
                    <a:lnTo>
                      <a:pt x="57" y="105"/>
                    </a:lnTo>
                    <a:lnTo>
                      <a:pt x="53" y="107"/>
                    </a:lnTo>
                    <a:lnTo>
                      <a:pt x="48" y="109"/>
                    </a:lnTo>
                    <a:lnTo>
                      <a:pt x="44" y="111"/>
                    </a:lnTo>
                    <a:lnTo>
                      <a:pt x="39" y="112"/>
                    </a:lnTo>
                    <a:lnTo>
                      <a:pt x="35" y="112"/>
                    </a:lnTo>
                    <a:lnTo>
                      <a:pt x="31" y="112"/>
                    </a:lnTo>
                    <a:lnTo>
                      <a:pt x="27" y="111"/>
                    </a:lnTo>
                    <a:lnTo>
                      <a:pt x="23" y="110"/>
                    </a:lnTo>
                    <a:lnTo>
                      <a:pt x="20" y="109"/>
                    </a:lnTo>
                    <a:lnTo>
                      <a:pt x="16" y="107"/>
                    </a:lnTo>
                    <a:lnTo>
                      <a:pt x="12" y="104"/>
                    </a:lnTo>
                    <a:lnTo>
                      <a:pt x="10" y="101"/>
                    </a:lnTo>
                    <a:lnTo>
                      <a:pt x="7" y="98"/>
                    </a:lnTo>
                    <a:lnTo>
                      <a:pt x="5" y="9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2" name="Freeform 82"/>
              <p:cNvSpPr>
                <a:spLocks/>
              </p:cNvSpPr>
              <p:nvPr userDrawn="1"/>
            </p:nvSpPr>
            <p:spPr bwMode="auto">
              <a:xfrm>
                <a:off x="3423" y="1170"/>
                <a:ext cx="93" cy="115"/>
              </a:xfrm>
              <a:custGeom>
                <a:avLst/>
                <a:gdLst>
                  <a:gd name="T0" fmla="*/ 2 w 93"/>
                  <a:gd name="T1" fmla="*/ 87 h 115"/>
                  <a:gd name="T2" fmla="*/ 1 w 93"/>
                  <a:gd name="T3" fmla="*/ 81 h 115"/>
                  <a:gd name="T4" fmla="*/ 0 w 93"/>
                  <a:gd name="T5" fmla="*/ 76 h 115"/>
                  <a:gd name="T6" fmla="*/ 0 w 93"/>
                  <a:gd name="T7" fmla="*/ 71 h 115"/>
                  <a:gd name="T8" fmla="*/ 0 w 93"/>
                  <a:gd name="T9" fmla="*/ 66 h 115"/>
                  <a:gd name="T10" fmla="*/ 1 w 93"/>
                  <a:gd name="T11" fmla="*/ 61 h 115"/>
                  <a:gd name="T12" fmla="*/ 2 w 93"/>
                  <a:gd name="T13" fmla="*/ 55 h 115"/>
                  <a:gd name="T14" fmla="*/ 4 w 93"/>
                  <a:gd name="T15" fmla="*/ 49 h 115"/>
                  <a:gd name="T16" fmla="*/ 6 w 93"/>
                  <a:gd name="T17" fmla="*/ 44 h 115"/>
                  <a:gd name="T18" fmla="*/ 8 w 93"/>
                  <a:gd name="T19" fmla="*/ 39 h 115"/>
                  <a:gd name="T20" fmla="*/ 10 w 93"/>
                  <a:gd name="T21" fmla="*/ 34 h 115"/>
                  <a:gd name="T22" fmla="*/ 13 w 93"/>
                  <a:gd name="T23" fmla="*/ 29 h 115"/>
                  <a:gd name="T24" fmla="*/ 16 w 93"/>
                  <a:gd name="T25" fmla="*/ 24 h 115"/>
                  <a:gd name="T26" fmla="*/ 21 w 93"/>
                  <a:gd name="T27" fmla="*/ 20 h 115"/>
                  <a:gd name="T28" fmla="*/ 25 w 93"/>
                  <a:gd name="T29" fmla="*/ 16 h 115"/>
                  <a:gd name="T30" fmla="*/ 29 w 93"/>
                  <a:gd name="T31" fmla="*/ 13 h 115"/>
                  <a:gd name="T32" fmla="*/ 33 w 93"/>
                  <a:gd name="T33" fmla="*/ 9 h 115"/>
                  <a:gd name="T34" fmla="*/ 37 w 93"/>
                  <a:gd name="T35" fmla="*/ 7 h 115"/>
                  <a:gd name="T36" fmla="*/ 42 w 93"/>
                  <a:gd name="T37" fmla="*/ 3 h 115"/>
                  <a:gd name="T38" fmla="*/ 47 w 93"/>
                  <a:gd name="T39" fmla="*/ 2 h 115"/>
                  <a:gd name="T40" fmla="*/ 52 w 93"/>
                  <a:gd name="T41" fmla="*/ 1 h 115"/>
                  <a:gd name="T42" fmla="*/ 60 w 93"/>
                  <a:gd name="T43" fmla="*/ 0 h 115"/>
                  <a:gd name="T44" fmla="*/ 64 w 93"/>
                  <a:gd name="T45" fmla="*/ 0 h 115"/>
                  <a:gd name="T46" fmla="*/ 68 w 93"/>
                  <a:gd name="T47" fmla="*/ 1 h 115"/>
                  <a:gd name="T48" fmla="*/ 73 w 93"/>
                  <a:gd name="T49" fmla="*/ 3 h 115"/>
                  <a:gd name="T50" fmla="*/ 76 w 93"/>
                  <a:gd name="T51" fmla="*/ 6 h 115"/>
                  <a:gd name="T52" fmla="*/ 80 w 93"/>
                  <a:gd name="T53" fmla="*/ 8 h 115"/>
                  <a:gd name="T54" fmla="*/ 83 w 93"/>
                  <a:gd name="T55" fmla="*/ 11 h 115"/>
                  <a:gd name="T56" fmla="*/ 85 w 93"/>
                  <a:gd name="T57" fmla="*/ 14 h 115"/>
                  <a:gd name="T58" fmla="*/ 88 w 93"/>
                  <a:gd name="T59" fmla="*/ 18 h 115"/>
                  <a:gd name="T60" fmla="*/ 90 w 93"/>
                  <a:gd name="T61" fmla="*/ 22 h 115"/>
                  <a:gd name="T62" fmla="*/ 91 w 93"/>
                  <a:gd name="T63" fmla="*/ 27 h 115"/>
                  <a:gd name="T64" fmla="*/ 93 w 93"/>
                  <a:gd name="T65" fmla="*/ 33 h 115"/>
                  <a:gd name="T66" fmla="*/ 93 w 93"/>
                  <a:gd name="T67" fmla="*/ 38 h 115"/>
                  <a:gd name="T68" fmla="*/ 93 w 93"/>
                  <a:gd name="T69" fmla="*/ 48 h 115"/>
                  <a:gd name="T70" fmla="*/ 93 w 93"/>
                  <a:gd name="T71" fmla="*/ 54 h 115"/>
                  <a:gd name="T72" fmla="*/ 91 w 93"/>
                  <a:gd name="T73" fmla="*/ 60 h 115"/>
                  <a:gd name="T74" fmla="*/ 90 w 93"/>
                  <a:gd name="T75" fmla="*/ 65 h 115"/>
                  <a:gd name="T76" fmla="*/ 88 w 93"/>
                  <a:gd name="T77" fmla="*/ 71 h 115"/>
                  <a:gd name="T78" fmla="*/ 86 w 93"/>
                  <a:gd name="T79" fmla="*/ 76 h 115"/>
                  <a:gd name="T80" fmla="*/ 83 w 93"/>
                  <a:gd name="T81" fmla="*/ 81 h 115"/>
                  <a:gd name="T82" fmla="*/ 80 w 93"/>
                  <a:gd name="T83" fmla="*/ 86 h 115"/>
                  <a:gd name="T84" fmla="*/ 77 w 93"/>
                  <a:gd name="T85" fmla="*/ 91 h 115"/>
                  <a:gd name="T86" fmla="*/ 73 w 93"/>
                  <a:gd name="T87" fmla="*/ 95 h 115"/>
                  <a:gd name="T88" fmla="*/ 69 w 93"/>
                  <a:gd name="T89" fmla="*/ 99 h 115"/>
                  <a:gd name="T90" fmla="*/ 64 w 93"/>
                  <a:gd name="T91" fmla="*/ 103 h 115"/>
                  <a:gd name="T92" fmla="*/ 60 w 93"/>
                  <a:gd name="T93" fmla="*/ 106 h 115"/>
                  <a:gd name="T94" fmla="*/ 55 w 93"/>
                  <a:gd name="T95" fmla="*/ 109 h 115"/>
                  <a:gd name="T96" fmla="*/ 51 w 93"/>
                  <a:gd name="T97" fmla="*/ 111 h 115"/>
                  <a:gd name="T98" fmla="*/ 47 w 93"/>
                  <a:gd name="T99" fmla="*/ 113 h 115"/>
                  <a:gd name="T100" fmla="*/ 41 w 93"/>
                  <a:gd name="T101" fmla="*/ 114 h 115"/>
                  <a:gd name="T102" fmla="*/ 37 w 93"/>
                  <a:gd name="T103" fmla="*/ 115 h 115"/>
                  <a:gd name="T104" fmla="*/ 33 w 93"/>
                  <a:gd name="T105" fmla="*/ 115 h 115"/>
                  <a:gd name="T106" fmla="*/ 28 w 93"/>
                  <a:gd name="T107" fmla="*/ 114 h 115"/>
                  <a:gd name="T108" fmla="*/ 25 w 93"/>
                  <a:gd name="T109" fmla="*/ 113 h 115"/>
                  <a:gd name="T110" fmla="*/ 21 w 93"/>
                  <a:gd name="T111" fmla="*/ 111 h 115"/>
                  <a:gd name="T112" fmla="*/ 16 w 93"/>
                  <a:gd name="T113" fmla="*/ 109 h 115"/>
                  <a:gd name="T114" fmla="*/ 13 w 93"/>
                  <a:gd name="T115" fmla="*/ 106 h 115"/>
                  <a:gd name="T116" fmla="*/ 10 w 93"/>
                  <a:gd name="T117" fmla="*/ 103 h 115"/>
                  <a:gd name="T118" fmla="*/ 8 w 93"/>
                  <a:gd name="T119" fmla="*/ 100 h 115"/>
                  <a:gd name="T120" fmla="*/ 5 w 93"/>
                  <a:gd name="T121" fmla="*/ 96 h 115"/>
                  <a:gd name="T122" fmla="*/ 4 w 93"/>
                  <a:gd name="T123" fmla="*/ 92 h 115"/>
                  <a:gd name="T124" fmla="*/ 2 w 93"/>
                  <a:gd name="T125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115">
                    <a:moveTo>
                      <a:pt x="2" y="87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4" y="49"/>
                    </a:lnTo>
                    <a:lnTo>
                      <a:pt x="6" y="44"/>
                    </a:lnTo>
                    <a:lnTo>
                      <a:pt x="8" y="39"/>
                    </a:lnTo>
                    <a:lnTo>
                      <a:pt x="10" y="34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3"/>
                    </a:lnTo>
                    <a:lnTo>
                      <a:pt x="33" y="9"/>
                    </a:lnTo>
                    <a:lnTo>
                      <a:pt x="37" y="7"/>
                    </a:lnTo>
                    <a:lnTo>
                      <a:pt x="42" y="3"/>
                    </a:lnTo>
                    <a:lnTo>
                      <a:pt x="47" y="2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3" y="3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3" y="11"/>
                    </a:lnTo>
                    <a:lnTo>
                      <a:pt x="85" y="14"/>
                    </a:lnTo>
                    <a:lnTo>
                      <a:pt x="88" y="18"/>
                    </a:lnTo>
                    <a:lnTo>
                      <a:pt x="90" y="22"/>
                    </a:lnTo>
                    <a:lnTo>
                      <a:pt x="91" y="27"/>
                    </a:lnTo>
                    <a:lnTo>
                      <a:pt x="93" y="33"/>
                    </a:lnTo>
                    <a:lnTo>
                      <a:pt x="93" y="38"/>
                    </a:lnTo>
                    <a:lnTo>
                      <a:pt x="93" y="48"/>
                    </a:lnTo>
                    <a:lnTo>
                      <a:pt x="93" y="54"/>
                    </a:lnTo>
                    <a:lnTo>
                      <a:pt x="91" y="60"/>
                    </a:lnTo>
                    <a:lnTo>
                      <a:pt x="90" y="65"/>
                    </a:lnTo>
                    <a:lnTo>
                      <a:pt x="88" y="71"/>
                    </a:lnTo>
                    <a:lnTo>
                      <a:pt x="86" y="76"/>
                    </a:lnTo>
                    <a:lnTo>
                      <a:pt x="83" y="81"/>
                    </a:lnTo>
                    <a:lnTo>
                      <a:pt x="80" y="86"/>
                    </a:lnTo>
                    <a:lnTo>
                      <a:pt x="77" y="91"/>
                    </a:lnTo>
                    <a:lnTo>
                      <a:pt x="73" y="95"/>
                    </a:lnTo>
                    <a:lnTo>
                      <a:pt x="69" y="99"/>
                    </a:lnTo>
                    <a:lnTo>
                      <a:pt x="64" y="103"/>
                    </a:lnTo>
                    <a:lnTo>
                      <a:pt x="60" y="106"/>
                    </a:lnTo>
                    <a:lnTo>
                      <a:pt x="55" y="109"/>
                    </a:lnTo>
                    <a:lnTo>
                      <a:pt x="51" y="111"/>
                    </a:lnTo>
                    <a:lnTo>
                      <a:pt x="47" y="113"/>
                    </a:lnTo>
                    <a:lnTo>
                      <a:pt x="41" y="114"/>
                    </a:lnTo>
                    <a:lnTo>
                      <a:pt x="37" y="115"/>
                    </a:lnTo>
                    <a:lnTo>
                      <a:pt x="33" y="115"/>
                    </a:lnTo>
                    <a:lnTo>
                      <a:pt x="28" y="114"/>
                    </a:lnTo>
                    <a:lnTo>
                      <a:pt x="25" y="113"/>
                    </a:lnTo>
                    <a:lnTo>
                      <a:pt x="21" y="111"/>
                    </a:lnTo>
                    <a:lnTo>
                      <a:pt x="16" y="109"/>
                    </a:lnTo>
                    <a:lnTo>
                      <a:pt x="13" y="106"/>
                    </a:lnTo>
                    <a:lnTo>
                      <a:pt x="10" y="103"/>
                    </a:lnTo>
                    <a:lnTo>
                      <a:pt x="8" y="100"/>
                    </a:lnTo>
                    <a:lnTo>
                      <a:pt x="5" y="96"/>
                    </a:lnTo>
                    <a:lnTo>
                      <a:pt x="4" y="92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3" name="Freeform 83"/>
              <p:cNvSpPr>
                <a:spLocks/>
              </p:cNvSpPr>
              <p:nvPr userDrawn="1"/>
            </p:nvSpPr>
            <p:spPr bwMode="auto">
              <a:xfrm>
                <a:off x="3531" y="1097"/>
                <a:ext cx="97" cy="115"/>
              </a:xfrm>
              <a:custGeom>
                <a:avLst/>
                <a:gdLst>
                  <a:gd name="T0" fmla="*/ 2 w 97"/>
                  <a:gd name="T1" fmla="*/ 88 h 115"/>
                  <a:gd name="T2" fmla="*/ 1 w 97"/>
                  <a:gd name="T3" fmla="*/ 83 h 115"/>
                  <a:gd name="T4" fmla="*/ 0 w 97"/>
                  <a:gd name="T5" fmla="*/ 78 h 115"/>
                  <a:gd name="T6" fmla="*/ 0 w 97"/>
                  <a:gd name="T7" fmla="*/ 66 h 115"/>
                  <a:gd name="T8" fmla="*/ 1 w 97"/>
                  <a:gd name="T9" fmla="*/ 61 h 115"/>
                  <a:gd name="T10" fmla="*/ 2 w 97"/>
                  <a:gd name="T11" fmla="*/ 56 h 115"/>
                  <a:gd name="T12" fmla="*/ 3 w 97"/>
                  <a:gd name="T13" fmla="*/ 51 h 115"/>
                  <a:gd name="T14" fmla="*/ 5 w 97"/>
                  <a:gd name="T15" fmla="*/ 44 h 115"/>
                  <a:gd name="T16" fmla="*/ 7 w 97"/>
                  <a:gd name="T17" fmla="*/ 39 h 115"/>
                  <a:gd name="T18" fmla="*/ 10 w 97"/>
                  <a:gd name="T19" fmla="*/ 34 h 115"/>
                  <a:gd name="T20" fmla="*/ 13 w 97"/>
                  <a:gd name="T21" fmla="*/ 29 h 115"/>
                  <a:gd name="T22" fmla="*/ 16 w 97"/>
                  <a:gd name="T23" fmla="*/ 25 h 115"/>
                  <a:gd name="T24" fmla="*/ 21 w 97"/>
                  <a:gd name="T25" fmla="*/ 20 h 115"/>
                  <a:gd name="T26" fmla="*/ 25 w 97"/>
                  <a:gd name="T27" fmla="*/ 16 h 115"/>
                  <a:gd name="T28" fmla="*/ 29 w 97"/>
                  <a:gd name="T29" fmla="*/ 12 h 115"/>
                  <a:gd name="T30" fmla="*/ 33 w 97"/>
                  <a:gd name="T31" fmla="*/ 9 h 115"/>
                  <a:gd name="T32" fmla="*/ 42 w 97"/>
                  <a:gd name="T33" fmla="*/ 4 h 115"/>
                  <a:gd name="T34" fmla="*/ 53 w 97"/>
                  <a:gd name="T35" fmla="*/ 1 h 115"/>
                  <a:gd name="T36" fmla="*/ 57 w 97"/>
                  <a:gd name="T37" fmla="*/ 0 h 115"/>
                  <a:gd name="T38" fmla="*/ 62 w 97"/>
                  <a:gd name="T39" fmla="*/ 0 h 115"/>
                  <a:gd name="T40" fmla="*/ 66 w 97"/>
                  <a:gd name="T41" fmla="*/ 0 h 115"/>
                  <a:gd name="T42" fmla="*/ 70 w 97"/>
                  <a:gd name="T43" fmla="*/ 1 h 115"/>
                  <a:gd name="T44" fmla="*/ 75 w 97"/>
                  <a:gd name="T45" fmla="*/ 2 h 115"/>
                  <a:gd name="T46" fmla="*/ 79 w 97"/>
                  <a:gd name="T47" fmla="*/ 4 h 115"/>
                  <a:gd name="T48" fmla="*/ 82 w 97"/>
                  <a:gd name="T49" fmla="*/ 6 h 115"/>
                  <a:gd name="T50" fmla="*/ 85 w 97"/>
                  <a:gd name="T51" fmla="*/ 9 h 115"/>
                  <a:gd name="T52" fmla="*/ 88 w 97"/>
                  <a:gd name="T53" fmla="*/ 13 h 115"/>
                  <a:gd name="T54" fmla="*/ 91 w 97"/>
                  <a:gd name="T55" fmla="*/ 16 h 115"/>
                  <a:gd name="T56" fmla="*/ 94 w 97"/>
                  <a:gd name="T57" fmla="*/ 26 h 115"/>
                  <a:gd name="T58" fmla="*/ 96 w 97"/>
                  <a:gd name="T59" fmla="*/ 31 h 115"/>
                  <a:gd name="T60" fmla="*/ 97 w 97"/>
                  <a:gd name="T61" fmla="*/ 36 h 115"/>
                  <a:gd name="T62" fmla="*/ 97 w 97"/>
                  <a:gd name="T63" fmla="*/ 42 h 115"/>
                  <a:gd name="T64" fmla="*/ 97 w 97"/>
                  <a:gd name="T65" fmla="*/ 47 h 115"/>
                  <a:gd name="T66" fmla="*/ 96 w 97"/>
                  <a:gd name="T67" fmla="*/ 53 h 115"/>
                  <a:gd name="T68" fmla="*/ 95 w 97"/>
                  <a:gd name="T69" fmla="*/ 59 h 115"/>
                  <a:gd name="T70" fmla="*/ 94 w 97"/>
                  <a:gd name="T71" fmla="*/ 64 h 115"/>
                  <a:gd name="T72" fmla="*/ 92 w 97"/>
                  <a:gd name="T73" fmla="*/ 69 h 115"/>
                  <a:gd name="T74" fmla="*/ 89 w 97"/>
                  <a:gd name="T75" fmla="*/ 75 h 115"/>
                  <a:gd name="T76" fmla="*/ 87 w 97"/>
                  <a:gd name="T77" fmla="*/ 81 h 115"/>
                  <a:gd name="T78" fmla="*/ 80 w 97"/>
                  <a:gd name="T79" fmla="*/ 90 h 115"/>
                  <a:gd name="T80" fmla="*/ 77 w 97"/>
                  <a:gd name="T81" fmla="*/ 95 h 115"/>
                  <a:gd name="T82" fmla="*/ 72 w 97"/>
                  <a:gd name="T83" fmla="*/ 99 h 115"/>
                  <a:gd name="T84" fmla="*/ 67 w 97"/>
                  <a:gd name="T85" fmla="*/ 102 h 115"/>
                  <a:gd name="T86" fmla="*/ 63 w 97"/>
                  <a:gd name="T87" fmla="*/ 107 h 115"/>
                  <a:gd name="T88" fmla="*/ 58 w 97"/>
                  <a:gd name="T89" fmla="*/ 109 h 115"/>
                  <a:gd name="T90" fmla="*/ 53 w 97"/>
                  <a:gd name="T91" fmla="*/ 112 h 115"/>
                  <a:gd name="T92" fmla="*/ 49 w 97"/>
                  <a:gd name="T93" fmla="*/ 113 h 115"/>
                  <a:gd name="T94" fmla="*/ 43 w 97"/>
                  <a:gd name="T95" fmla="*/ 115 h 115"/>
                  <a:gd name="T96" fmla="*/ 34 w 97"/>
                  <a:gd name="T97" fmla="*/ 115 h 115"/>
                  <a:gd name="T98" fmla="*/ 30 w 97"/>
                  <a:gd name="T99" fmla="*/ 115 h 115"/>
                  <a:gd name="T100" fmla="*/ 26 w 97"/>
                  <a:gd name="T101" fmla="*/ 114 h 115"/>
                  <a:gd name="T102" fmla="*/ 22 w 97"/>
                  <a:gd name="T103" fmla="*/ 112 h 115"/>
                  <a:gd name="T104" fmla="*/ 17 w 97"/>
                  <a:gd name="T105" fmla="*/ 110 h 115"/>
                  <a:gd name="T106" fmla="*/ 14 w 97"/>
                  <a:gd name="T107" fmla="*/ 108 h 115"/>
                  <a:gd name="T108" fmla="*/ 11 w 97"/>
                  <a:gd name="T109" fmla="*/ 105 h 115"/>
                  <a:gd name="T110" fmla="*/ 8 w 97"/>
                  <a:gd name="T111" fmla="*/ 101 h 115"/>
                  <a:gd name="T112" fmla="*/ 6 w 97"/>
                  <a:gd name="T113" fmla="*/ 97 h 115"/>
                  <a:gd name="T114" fmla="*/ 4 w 97"/>
                  <a:gd name="T115" fmla="*/ 93 h 115"/>
                  <a:gd name="T116" fmla="*/ 2 w 97"/>
                  <a:gd name="T117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7" h="115">
                    <a:moveTo>
                      <a:pt x="2" y="88"/>
                    </a:moveTo>
                    <a:lnTo>
                      <a:pt x="1" y="83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6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3" y="29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2"/>
                    </a:lnTo>
                    <a:lnTo>
                      <a:pt x="33" y="9"/>
                    </a:lnTo>
                    <a:lnTo>
                      <a:pt x="42" y="4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9" y="4"/>
                    </a:lnTo>
                    <a:lnTo>
                      <a:pt x="82" y="6"/>
                    </a:lnTo>
                    <a:lnTo>
                      <a:pt x="85" y="9"/>
                    </a:lnTo>
                    <a:lnTo>
                      <a:pt x="88" y="13"/>
                    </a:lnTo>
                    <a:lnTo>
                      <a:pt x="91" y="16"/>
                    </a:lnTo>
                    <a:lnTo>
                      <a:pt x="94" y="26"/>
                    </a:lnTo>
                    <a:lnTo>
                      <a:pt x="96" y="31"/>
                    </a:lnTo>
                    <a:lnTo>
                      <a:pt x="97" y="36"/>
                    </a:lnTo>
                    <a:lnTo>
                      <a:pt x="97" y="42"/>
                    </a:lnTo>
                    <a:lnTo>
                      <a:pt x="97" y="47"/>
                    </a:lnTo>
                    <a:lnTo>
                      <a:pt x="96" y="53"/>
                    </a:lnTo>
                    <a:lnTo>
                      <a:pt x="95" y="59"/>
                    </a:lnTo>
                    <a:lnTo>
                      <a:pt x="94" y="64"/>
                    </a:lnTo>
                    <a:lnTo>
                      <a:pt x="92" y="69"/>
                    </a:lnTo>
                    <a:lnTo>
                      <a:pt x="89" y="75"/>
                    </a:lnTo>
                    <a:lnTo>
                      <a:pt x="87" y="81"/>
                    </a:lnTo>
                    <a:lnTo>
                      <a:pt x="80" y="90"/>
                    </a:lnTo>
                    <a:lnTo>
                      <a:pt x="77" y="95"/>
                    </a:lnTo>
                    <a:lnTo>
                      <a:pt x="72" y="99"/>
                    </a:lnTo>
                    <a:lnTo>
                      <a:pt x="67" y="102"/>
                    </a:lnTo>
                    <a:lnTo>
                      <a:pt x="63" y="107"/>
                    </a:lnTo>
                    <a:lnTo>
                      <a:pt x="58" y="109"/>
                    </a:lnTo>
                    <a:lnTo>
                      <a:pt x="53" y="112"/>
                    </a:lnTo>
                    <a:lnTo>
                      <a:pt x="49" y="113"/>
                    </a:lnTo>
                    <a:lnTo>
                      <a:pt x="43" y="115"/>
                    </a:lnTo>
                    <a:lnTo>
                      <a:pt x="34" y="115"/>
                    </a:lnTo>
                    <a:lnTo>
                      <a:pt x="30" y="115"/>
                    </a:lnTo>
                    <a:lnTo>
                      <a:pt x="26" y="114"/>
                    </a:lnTo>
                    <a:lnTo>
                      <a:pt x="22" y="112"/>
                    </a:lnTo>
                    <a:lnTo>
                      <a:pt x="17" y="110"/>
                    </a:lnTo>
                    <a:lnTo>
                      <a:pt x="14" y="108"/>
                    </a:lnTo>
                    <a:lnTo>
                      <a:pt x="11" y="105"/>
                    </a:lnTo>
                    <a:lnTo>
                      <a:pt x="8" y="101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4" name="Freeform 84"/>
              <p:cNvSpPr>
                <a:spLocks/>
              </p:cNvSpPr>
              <p:nvPr userDrawn="1"/>
            </p:nvSpPr>
            <p:spPr bwMode="auto">
              <a:xfrm>
                <a:off x="3642" y="1020"/>
                <a:ext cx="102" cy="117"/>
              </a:xfrm>
              <a:custGeom>
                <a:avLst/>
                <a:gdLst>
                  <a:gd name="T0" fmla="*/ 3 w 102"/>
                  <a:gd name="T1" fmla="*/ 90 h 117"/>
                  <a:gd name="T2" fmla="*/ 1 w 102"/>
                  <a:gd name="T3" fmla="*/ 85 h 117"/>
                  <a:gd name="T4" fmla="*/ 1 w 102"/>
                  <a:gd name="T5" fmla="*/ 80 h 117"/>
                  <a:gd name="T6" fmla="*/ 0 w 102"/>
                  <a:gd name="T7" fmla="*/ 75 h 117"/>
                  <a:gd name="T8" fmla="*/ 0 w 102"/>
                  <a:gd name="T9" fmla="*/ 68 h 117"/>
                  <a:gd name="T10" fmla="*/ 1 w 102"/>
                  <a:gd name="T11" fmla="*/ 63 h 117"/>
                  <a:gd name="T12" fmla="*/ 2 w 102"/>
                  <a:gd name="T13" fmla="*/ 57 h 117"/>
                  <a:gd name="T14" fmla="*/ 4 w 102"/>
                  <a:gd name="T15" fmla="*/ 52 h 117"/>
                  <a:gd name="T16" fmla="*/ 6 w 102"/>
                  <a:gd name="T17" fmla="*/ 47 h 117"/>
                  <a:gd name="T18" fmla="*/ 8 w 102"/>
                  <a:gd name="T19" fmla="*/ 41 h 117"/>
                  <a:gd name="T20" fmla="*/ 10 w 102"/>
                  <a:gd name="T21" fmla="*/ 36 h 117"/>
                  <a:gd name="T22" fmla="*/ 18 w 102"/>
                  <a:gd name="T23" fmla="*/ 26 h 117"/>
                  <a:gd name="T24" fmla="*/ 22 w 102"/>
                  <a:gd name="T25" fmla="*/ 22 h 117"/>
                  <a:gd name="T26" fmla="*/ 26 w 102"/>
                  <a:gd name="T27" fmla="*/ 17 h 117"/>
                  <a:gd name="T28" fmla="*/ 30 w 102"/>
                  <a:gd name="T29" fmla="*/ 13 h 117"/>
                  <a:gd name="T30" fmla="*/ 34 w 102"/>
                  <a:gd name="T31" fmla="*/ 9 h 117"/>
                  <a:gd name="T32" fmla="*/ 39 w 102"/>
                  <a:gd name="T33" fmla="*/ 6 h 117"/>
                  <a:gd name="T34" fmla="*/ 45 w 102"/>
                  <a:gd name="T35" fmla="*/ 4 h 117"/>
                  <a:gd name="T36" fmla="*/ 50 w 102"/>
                  <a:gd name="T37" fmla="*/ 2 h 117"/>
                  <a:gd name="T38" fmla="*/ 55 w 102"/>
                  <a:gd name="T39" fmla="*/ 1 h 117"/>
                  <a:gd name="T40" fmla="*/ 59 w 102"/>
                  <a:gd name="T41" fmla="*/ 0 h 117"/>
                  <a:gd name="T42" fmla="*/ 64 w 102"/>
                  <a:gd name="T43" fmla="*/ 0 h 117"/>
                  <a:gd name="T44" fmla="*/ 68 w 102"/>
                  <a:gd name="T45" fmla="*/ 0 h 117"/>
                  <a:gd name="T46" fmla="*/ 74 w 102"/>
                  <a:gd name="T47" fmla="*/ 1 h 117"/>
                  <a:gd name="T48" fmla="*/ 78 w 102"/>
                  <a:gd name="T49" fmla="*/ 2 h 117"/>
                  <a:gd name="T50" fmla="*/ 82 w 102"/>
                  <a:gd name="T51" fmla="*/ 4 h 117"/>
                  <a:gd name="T52" fmla="*/ 85 w 102"/>
                  <a:gd name="T53" fmla="*/ 6 h 117"/>
                  <a:gd name="T54" fmla="*/ 89 w 102"/>
                  <a:gd name="T55" fmla="*/ 9 h 117"/>
                  <a:gd name="T56" fmla="*/ 92 w 102"/>
                  <a:gd name="T57" fmla="*/ 12 h 117"/>
                  <a:gd name="T58" fmla="*/ 95 w 102"/>
                  <a:gd name="T59" fmla="*/ 16 h 117"/>
                  <a:gd name="T60" fmla="*/ 98 w 102"/>
                  <a:gd name="T61" fmla="*/ 21 h 117"/>
                  <a:gd name="T62" fmla="*/ 100 w 102"/>
                  <a:gd name="T63" fmla="*/ 26 h 117"/>
                  <a:gd name="T64" fmla="*/ 101 w 102"/>
                  <a:gd name="T65" fmla="*/ 31 h 117"/>
                  <a:gd name="T66" fmla="*/ 102 w 102"/>
                  <a:gd name="T67" fmla="*/ 36 h 117"/>
                  <a:gd name="T68" fmla="*/ 102 w 102"/>
                  <a:gd name="T69" fmla="*/ 41 h 117"/>
                  <a:gd name="T70" fmla="*/ 102 w 102"/>
                  <a:gd name="T71" fmla="*/ 48 h 117"/>
                  <a:gd name="T72" fmla="*/ 101 w 102"/>
                  <a:gd name="T73" fmla="*/ 59 h 117"/>
                  <a:gd name="T74" fmla="*/ 99 w 102"/>
                  <a:gd name="T75" fmla="*/ 64 h 117"/>
                  <a:gd name="T76" fmla="*/ 96 w 102"/>
                  <a:gd name="T77" fmla="*/ 70 h 117"/>
                  <a:gd name="T78" fmla="*/ 94 w 102"/>
                  <a:gd name="T79" fmla="*/ 76 h 117"/>
                  <a:gd name="T80" fmla="*/ 91 w 102"/>
                  <a:gd name="T81" fmla="*/ 81 h 117"/>
                  <a:gd name="T82" fmla="*/ 85 w 102"/>
                  <a:gd name="T83" fmla="*/ 91 h 117"/>
                  <a:gd name="T84" fmla="*/ 81 w 102"/>
                  <a:gd name="T85" fmla="*/ 95 h 117"/>
                  <a:gd name="T86" fmla="*/ 77 w 102"/>
                  <a:gd name="T87" fmla="*/ 99 h 117"/>
                  <a:gd name="T88" fmla="*/ 72 w 102"/>
                  <a:gd name="T89" fmla="*/ 104 h 117"/>
                  <a:gd name="T90" fmla="*/ 67 w 102"/>
                  <a:gd name="T91" fmla="*/ 108 h 117"/>
                  <a:gd name="T92" fmla="*/ 62 w 102"/>
                  <a:gd name="T93" fmla="*/ 111 h 117"/>
                  <a:gd name="T94" fmla="*/ 57 w 102"/>
                  <a:gd name="T95" fmla="*/ 113 h 117"/>
                  <a:gd name="T96" fmla="*/ 47 w 102"/>
                  <a:gd name="T97" fmla="*/ 116 h 117"/>
                  <a:gd name="T98" fmla="*/ 41 w 102"/>
                  <a:gd name="T99" fmla="*/ 117 h 117"/>
                  <a:gd name="T100" fmla="*/ 37 w 102"/>
                  <a:gd name="T101" fmla="*/ 117 h 117"/>
                  <a:gd name="T102" fmla="*/ 32 w 102"/>
                  <a:gd name="T103" fmla="*/ 116 h 117"/>
                  <a:gd name="T104" fmla="*/ 28 w 102"/>
                  <a:gd name="T105" fmla="*/ 116 h 117"/>
                  <a:gd name="T106" fmla="*/ 24 w 102"/>
                  <a:gd name="T107" fmla="*/ 114 h 117"/>
                  <a:gd name="T108" fmla="*/ 20 w 102"/>
                  <a:gd name="T109" fmla="*/ 112 h 117"/>
                  <a:gd name="T110" fmla="*/ 17 w 102"/>
                  <a:gd name="T111" fmla="*/ 110 h 117"/>
                  <a:gd name="T112" fmla="*/ 12 w 102"/>
                  <a:gd name="T113" fmla="*/ 107 h 117"/>
                  <a:gd name="T114" fmla="*/ 9 w 102"/>
                  <a:gd name="T115" fmla="*/ 104 h 117"/>
                  <a:gd name="T116" fmla="*/ 7 w 102"/>
                  <a:gd name="T117" fmla="*/ 99 h 117"/>
                  <a:gd name="T118" fmla="*/ 5 w 102"/>
                  <a:gd name="T119" fmla="*/ 95 h 117"/>
                  <a:gd name="T120" fmla="*/ 3 w 102"/>
                  <a:gd name="T121" fmla="*/ 9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17">
                    <a:moveTo>
                      <a:pt x="3" y="90"/>
                    </a:moveTo>
                    <a:lnTo>
                      <a:pt x="1" y="85"/>
                    </a:lnTo>
                    <a:lnTo>
                      <a:pt x="1" y="80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1" y="63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6" y="47"/>
                    </a:lnTo>
                    <a:lnTo>
                      <a:pt x="8" y="41"/>
                    </a:lnTo>
                    <a:lnTo>
                      <a:pt x="10" y="36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6" y="17"/>
                    </a:lnTo>
                    <a:lnTo>
                      <a:pt x="30" y="13"/>
                    </a:lnTo>
                    <a:lnTo>
                      <a:pt x="34" y="9"/>
                    </a:lnTo>
                    <a:lnTo>
                      <a:pt x="39" y="6"/>
                    </a:lnTo>
                    <a:lnTo>
                      <a:pt x="45" y="4"/>
                    </a:lnTo>
                    <a:lnTo>
                      <a:pt x="50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5" y="6"/>
                    </a:lnTo>
                    <a:lnTo>
                      <a:pt x="89" y="9"/>
                    </a:lnTo>
                    <a:lnTo>
                      <a:pt x="92" y="12"/>
                    </a:lnTo>
                    <a:lnTo>
                      <a:pt x="95" y="16"/>
                    </a:lnTo>
                    <a:lnTo>
                      <a:pt x="98" y="21"/>
                    </a:lnTo>
                    <a:lnTo>
                      <a:pt x="100" y="26"/>
                    </a:lnTo>
                    <a:lnTo>
                      <a:pt x="101" y="31"/>
                    </a:lnTo>
                    <a:lnTo>
                      <a:pt x="102" y="36"/>
                    </a:lnTo>
                    <a:lnTo>
                      <a:pt x="102" y="41"/>
                    </a:lnTo>
                    <a:lnTo>
                      <a:pt x="102" y="48"/>
                    </a:lnTo>
                    <a:lnTo>
                      <a:pt x="101" y="59"/>
                    </a:lnTo>
                    <a:lnTo>
                      <a:pt x="99" y="64"/>
                    </a:lnTo>
                    <a:lnTo>
                      <a:pt x="96" y="70"/>
                    </a:lnTo>
                    <a:lnTo>
                      <a:pt x="94" y="76"/>
                    </a:lnTo>
                    <a:lnTo>
                      <a:pt x="91" y="81"/>
                    </a:lnTo>
                    <a:lnTo>
                      <a:pt x="85" y="91"/>
                    </a:lnTo>
                    <a:lnTo>
                      <a:pt x="81" y="95"/>
                    </a:lnTo>
                    <a:lnTo>
                      <a:pt x="77" y="99"/>
                    </a:lnTo>
                    <a:lnTo>
                      <a:pt x="72" y="104"/>
                    </a:lnTo>
                    <a:lnTo>
                      <a:pt x="67" y="108"/>
                    </a:lnTo>
                    <a:lnTo>
                      <a:pt x="62" y="111"/>
                    </a:lnTo>
                    <a:lnTo>
                      <a:pt x="57" y="113"/>
                    </a:lnTo>
                    <a:lnTo>
                      <a:pt x="47" y="116"/>
                    </a:lnTo>
                    <a:lnTo>
                      <a:pt x="41" y="117"/>
                    </a:lnTo>
                    <a:lnTo>
                      <a:pt x="37" y="117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4" y="114"/>
                    </a:lnTo>
                    <a:lnTo>
                      <a:pt x="20" y="112"/>
                    </a:lnTo>
                    <a:lnTo>
                      <a:pt x="17" y="110"/>
                    </a:lnTo>
                    <a:lnTo>
                      <a:pt x="12" y="107"/>
                    </a:lnTo>
                    <a:lnTo>
                      <a:pt x="9" y="104"/>
                    </a:lnTo>
                    <a:lnTo>
                      <a:pt x="7" y="99"/>
                    </a:lnTo>
                    <a:lnTo>
                      <a:pt x="5" y="95"/>
                    </a:lnTo>
                    <a:lnTo>
                      <a:pt x="3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5" name="Freeform 85"/>
              <p:cNvSpPr>
                <a:spLocks/>
              </p:cNvSpPr>
              <p:nvPr userDrawn="1"/>
            </p:nvSpPr>
            <p:spPr bwMode="auto">
              <a:xfrm>
                <a:off x="3348" y="1358"/>
                <a:ext cx="92" cy="117"/>
              </a:xfrm>
              <a:custGeom>
                <a:avLst/>
                <a:gdLst>
                  <a:gd name="T0" fmla="*/ 2 w 92"/>
                  <a:gd name="T1" fmla="*/ 87 h 117"/>
                  <a:gd name="T2" fmla="*/ 1 w 92"/>
                  <a:gd name="T3" fmla="*/ 81 h 117"/>
                  <a:gd name="T4" fmla="*/ 0 w 92"/>
                  <a:gd name="T5" fmla="*/ 76 h 117"/>
                  <a:gd name="T6" fmla="*/ 0 w 92"/>
                  <a:gd name="T7" fmla="*/ 71 h 117"/>
                  <a:gd name="T8" fmla="*/ 0 w 92"/>
                  <a:gd name="T9" fmla="*/ 65 h 117"/>
                  <a:gd name="T10" fmla="*/ 1 w 92"/>
                  <a:gd name="T11" fmla="*/ 60 h 117"/>
                  <a:gd name="T12" fmla="*/ 2 w 92"/>
                  <a:gd name="T13" fmla="*/ 54 h 117"/>
                  <a:gd name="T14" fmla="*/ 6 w 92"/>
                  <a:gd name="T15" fmla="*/ 43 h 117"/>
                  <a:gd name="T16" fmla="*/ 8 w 92"/>
                  <a:gd name="T17" fmla="*/ 38 h 117"/>
                  <a:gd name="T18" fmla="*/ 10 w 92"/>
                  <a:gd name="T19" fmla="*/ 33 h 117"/>
                  <a:gd name="T20" fmla="*/ 14 w 92"/>
                  <a:gd name="T21" fmla="*/ 28 h 117"/>
                  <a:gd name="T22" fmla="*/ 17 w 92"/>
                  <a:gd name="T23" fmla="*/ 23 h 117"/>
                  <a:gd name="T24" fmla="*/ 25 w 92"/>
                  <a:gd name="T25" fmla="*/ 15 h 117"/>
                  <a:gd name="T26" fmla="*/ 29 w 92"/>
                  <a:gd name="T27" fmla="*/ 12 h 117"/>
                  <a:gd name="T28" fmla="*/ 33 w 92"/>
                  <a:gd name="T29" fmla="*/ 9 h 117"/>
                  <a:gd name="T30" fmla="*/ 37 w 92"/>
                  <a:gd name="T31" fmla="*/ 6 h 117"/>
                  <a:gd name="T32" fmla="*/ 43 w 92"/>
                  <a:gd name="T33" fmla="*/ 3 h 117"/>
                  <a:gd name="T34" fmla="*/ 47 w 92"/>
                  <a:gd name="T35" fmla="*/ 2 h 117"/>
                  <a:gd name="T36" fmla="*/ 51 w 92"/>
                  <a:gd name="T37" fmla="*/ 1 h 117"/>
                  <a:gd name="T38" fmla="*/ 56 w 92"/>
                  <a:gd name="T39" fmla="*/ 0 h 117"/>
                  <a:gd name="T40" fmla="*/ 60 w 92"/>
                  <a:gd name="T41" fmla="*/ 0 h 117"/>
                  <a:gd name="T42" fmla="*/ 64 w 92"/>
                  <a:gd name="T43" fmla="*/ 1 h 117"/>
                  <a:gd name="T44" fmla="*/ 69 w 92"/>
                  <a:gd name="T45" fmla="*/ 2 h 117"/>
                  <a:gd name="T46" fmla="*/ 72 w 92"/>
                  <a:gd name="T47" fmla="*/ 4 h 117"/>
                  <a:gd name="T48" fmla="*/ 76 w 92"/>
                  <a:gd name="T49" fmla="*/ 7 h 117"/>
                  <a:gd name="T50" fmla="*/ 79 w 92"/>
                  <a:gd name="T51" fmla="*/ 10 h 117"/>
                  <a:gd name="T52" fmla="*/ 82 w 92"/>
                  <a:gd name="T53" fmla="*/ 13 h 117"/>
                  <a:gd name="T54" fmla="*/ 87 w 92"/>
                  <a:gd name="T55" fmla="*/ 20 h 117"/>
                  <a:gd name="T56" fmla="*/ 89 w 92"/>
                  <a:gd name="T57" fmla="*/ 24 h 117"/>
                  <a:gd name="T58" fmla="*/ 90 w 92"/>
                  <a:gd name="T59" fmla="*/ 29 h 117"/>
                  <a:gd name="T60" fmla="*/ 91 w 92"/>
                  <a:gd name="T61" fmla="*/ 35 h 117"/>
                  <a:gd name="T62" fmla="*/ 92 w 92"/>
                  <a:gd name="T63" fmla="*/ 41 h 117"/>
                  <a:gd name="T64" fmla="*/ 92 w 92"/>
                  <a:gd name="T65" fmla="*/ 52 h 117"/>
                  <a:gd name="T66" fmla="*/ 91 w 92"/>
                  <a:gd name="T67" fmla="*/ 57 h 117"/>
                  <a:gd name="T68" fmla="*/ 90 w 92"/>
                  <a:gd name="T69" fmla="*/ 64 h 117"/>
                  <a:gd name="T70" fmla="*/ 89 w 92"/>
                  <a:gd name="T71" fmla="*/ 69 h 117"/>
                  <a:gd name="T72" fmla="*/ 87 w 92"/>
                  <a:gd name="T73" fmla="*/ 74 h 117"/>
                  <a:gd name="T74" fmla="*/ 82 w 92"/>
                  <a:gd name="T75" fmla="*/ 84 h 117"/>
                  <a:gd name="T76" fmla="*/ 79 w 92"/>
                  <a:gd name="T77" fmla="*/ 90 h 117"/>
                  <a:gd name="T78" fmla="*/ 76 w 92"/>
                  <a:gd name="T79" fmla="*/ 95 h 117"/>
                  <a:gd name="T80" fmla="*/ 72 w 92"/>
                  <a:gd name="T81" fmla="*/ 99 h 117"/>
                  <a:gd name="T82" fmla="*/ 68 w 92"/>
                  <a:gd name="T83" fmla="*/ 103 h 117"/>
                  <a:gd name="T84" fmla="*/ 63 w 92"/>
                  <a:gd name="T85" fmla="*/ 106 h 117"/>
                  <a:gd name="T86" fmla="*/ 59 w 92"/>
                  <a:gd name="T87" fmla="*/ 109 h 117"/>
                  <a:gd name="T88" fmla="*/ 54 w 92"/>
                  <a:gd name="T89" fmla="*/ 112 h 117"/>
                  <a:gd name="T90" fmla="*/ 50 w 92"/>
                  <a:gd name="T91" fmla="*/ 115 h 117"/>
                  <a:gd name="T92" fmla="*/ 41 w 92"/>
                  <a:gd name="T93" fmla="*/ 117 h 117"/>
                  <a:gd name="T94" fmla="*/ 36 w 92"/>
                  <a:gd name="T95" fmla="*/ 117 h 117"/>
                  <a:gd name="T96" fmla="*/ 32 w 92"/>
                  <a:gd name="T97" fmla="*/ 117 h 117"/>
                  <a:gd name="T98" fmla="*/ 28 w 92"/>
                  <a:gd name="T99" fmla="*/ 116 h 117"/>
                  <a:gd name="T100" fmla="*/ 24 w 92"/>
                  <a:gd name="T101" fmla="*/ 115 h 117"/>
                  <a:gd name="T102" fmla="*/ 20 w 92"/>
                  <a:gd name="T103" fmla="*/ 112 h 117"/>
                  <a:gd name="T104" fmla="*/ 17 w 92"/>
                  <a:gd name="T105" fmla="*/ 110 h 117"/>
                  <a:gd name="T106" fmla="*/ 14 w 92"/>
                  <a:gd name="T107" fmla="*/ 107 h 117"/>
                  <a:gd name="T108" fmla="*/ 10 w 92"/>
                  <a:gd name="T109" fmla="*/ 104 h 117"/>
                  <a:gd name="T110" fmla="*/ 7 w 92"/>
                  <a:gd name="T111" fmla="*/ 101 h 117"/>
                  <a:gd name="T112" fmla="*/ 5 w 92"/>
                  <a:gd name="T113" fmla="*/ 97 h 117"/>
                  <a:gd name="T114" fmla="*/ 3 w 92"/>
                  <a:gd name="T115" fmla="*/ 92 h 117"/>
                  <a:gd name="T116" fmla="*/ 2 w 92"/>
                  <a:gd name="T1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2" h="117">
                    <a:moveTo>
                      <a:pt x="2" y="87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6" y="43"/>
                    </a:lnTo>
                    <a:lnTo>
                      <a:pt x="8" y="38"/>
                    </a:lnTo>
                    <a:lnTo>
                      <a:pt x="10" y="33"/>
                    </a:lnTo>
                    <a:lnTo>
                      <a:pt x="14" y="28"/>
                    </a:lnTo>
                    <a:lnTo>
                      <a:pt x="17" y="23"/>
                    </a:lnTo>
                    <a:lnTo>
                      <a:pt x="25" y="15"/>
                    </a:lnTo>
                    <a:lnTo>
                      <a:pt x="29" y="12"/>
                    </a:lnTo>
                    <a:lnTo>
                      <a:pt x="33" y="9"/>
                    </a:lnTo>
                    <a:lnTo>
                      <a:pt x="37" y="6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9" y="2"/>
                    </a:lnTo>
                    <a:lnTo>
                      <a:pt x="72" y="4"/>
                    </a:lnTo>
                    <a:lnTo>
                      <a:pt x="76" y="7"/>
                    </a:lnTo>
                    <a:lnTo>
                      <a:pt x="79" y="10"/>
                    </a:lnTo>
                    <a:lnTo>
                      <a:pt x="82" y="13"/>
                    </a:lnTo>
                    <a:lnTo>
                      <a:pt x="87" y="20"/>
                    </a:lnTo>
                    <a:lnTo>
                      <a:pt x="89" y="24"/>
                    </a:lnTo>
                    <a:lnTo>
                      <a:pt x="90" y="29"/>
                    </a:lnTo>
                    <a:lnTo>
                      <a:pt x="91" y="35"/>
                    </a:lnTo>
                    <a:lnTo>
                      <a:pt x="92" y="41"/>
                    </a:lnTo>
                    <a:lnTo>
                      <a:pt x="92" y="52"/>
                    </a:lnTo>
                    <a:lnTo>
                      <a:pt x="91" y="57"/>
                    </a:lnTo>
                    <a:lnTo>
                      <a:pt x="90" y="64"/>
                    </a:lnTo>
                    <a:lnTo>
                      <a:pt x="89" y="69"/>
                    </a:lnTo>
                    <a:lnTo>
                      <a:pt x="87" y="74"/>
                    </a:lnTo>
                    <a:lnTo>
                      <a:pt x="82" y="84"/>
                    </a:lnTo>
                    <a:lnTo>
                      <a:pt x="79" y="90"/>
                    </a:lnTo>
                    <a:lnTo>
                      <a:pt x="76" y="95"/>
                    </a:lnTo>
                    <a:lnTo>
                      <a:pt x="72" y="99"/>
                    </a:lnTo>
                    <a:lnTo>
                      <a:pt x="68" y="103"/>
                    </a:lnTo>
                    <a:lnTo>
                      <a:pt x="63" y="106"/>
                    </a:lnTo>
                    <a:lnTo>
                      <a:pt x="59" y="109"/>
                    </a:lnTo>
                    <a:lnTo>
                      <a:pt x="54" y="112"/>
                    </a:lnTo>
                    <a:lnTo>
                      <a:pt x="50" y="115"/>
                    </a:lnTo>
                    <a:lnTo>
                      <a:pt x="41" y="117"/>
                    </a:lnTo>
                    <a:lnTo>
                      <a:pt x="36" y="117"/>
                    </a:lnTo>
                    <a:lnTo>
                      <a:pt x="32" y="117"/>
                    </a:lnTo>
                    <a:lnTo>
                      <a:pt x="28" y="116"/>
                    </a:lnTo>
                    <a:lnTo>
                      <a:pt x="24" y="115"/>
                    </a:lnTo>
                    <a:lnTo>
                      <a:pt x="20" y="112"/>
                    </a:lnTo>
                    <a:lnTo>
                      <a:pt x="17" y="110"/>
                    </a:lnTo>
                    <a:lnTo>
                      <a:pt x="14" y="107"/>
                    </a:lnTo>
                    <a:lnTo>
                      <a:pt x="10" y="104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2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6" name="Freeform 86"/>
              <p:cNvSpPr>
                <a:spLocks/>
              </p:cNvSpPr>
              <p:nvPr userDrawn="1"/>
            </p:nvSpPr>
            <p:spPr bwMode="auto">
              <a:xfrm>
                <a:off x="3455" y="1288"/>
                <a:ext cx="97" cy="118"/>
              </a:xfrm>
              <a:custGeom>
                <a:avLst/>
                <a:gdLst>
                  <a:gd name="T0" fmla="*/ 2 w 97"/>
                  <a:gd name="T1" fmla="*/ 88 h 118"/>
                  <a:gd name="T2" fmla="*/ 1 w 97"/>
                  <a:gd name="T3" fmla="*/ 83 h 118"/>
                  <a:gd name="T4" fmla="*/ 0 w 97"/>
                  <a:gd name="T5" fmla="*/ 78 h 118"/>
                  <a:gd name="T6" fmla="*/ 0 w 97"/>
                  <a:gd name="T7" fmla="*/ 66 h 118"/>
                  <a:gd name="T8" fmla="*/ 1 w 97"/>
                  <a:gd name="T9" fmla="*/ 61 h 118"/>
                  <a:gd name="T10" fmla="*/ 2 w 97"/>
                  <a:gd name="T11" fmla="*/ 55 h 118"/>
                  <a:gd name="T12" fmla="*/ 3 w 97"/>
                  <a:gd name="T13" fmla="*/ 50 h 118"/>
                  <a:gd name="T14" fmla="*/ 5 w 97"/>
                  <a:gd name="T15" fmla="*/ 43 h 118"/>
                  <a:gd name="T16" fmla="*/ 10 w 97"/>
                  <a:gd name="T17" fmla="*/ 33 h 118"/>
                  <a:gd name="T18" fmla="*/ 14 w 97"/>
                  <a:gd name="T19" fmla="*/ 29 h 118"/>
                  <a:gd name="T20" fmla="*/ 17 w 97"/>
                  <a:gd name="T21" fmla="*/ 24 h 118"/>
                  <a:gd name="T22" fmla="*/ 21 w 97"/>
                  <a:gd name="T23" fmla="*/ 19 h 118"/>
                  <a:gd name="T24" fmla="*/ 25 w 97"/>
                  <a:gd name="T25" fmla="*/ 15 h 118"/>
                  <a:gd name="T26" fmla="*/ 29 w 97"/>
                  <a:gd name="T27" fmla="*/ 11 h 118"/>
                  <a:gd name="T28" fmla="*/ 33 w 97"/>
                  <a:gd name="T29" fmla="*/ 8 h 118"/>
                  <a:gd name="T30" fmla="*/ 38 w 97"/>
                  <a:gd name="T31" fmla="*/ 5 h 118"/>
                  <a:gd name="T32" fmla="*/ 43 w 97"/>
                  <a:gd name="T33" fmla="*/ 3 h 118"/>
                  <a:gd name="T34" fmla="*/ 48 w 97"/>
                  <a:gd name="T35" fmla="*/ 2 h 118"/>
                  <a:gd name="T36" fmla="*/ 53 w 97"/>
                  <a:gd name="T37" fmla="*/ 1 h 118"/>
                  <a:gd name="T38" fmla="*/ 57 w 97"/>
                  <a:gd name="T39" fmla="*/ 0 h 118"/>
                  <a:gd name="T40" fmla="*/ 61 w 97"/>
                  <a:gd name="T41" fmla="*/ 0 h 118"/>
                  <a:gd name="T42" fmla="*/ 66 w 97"/>
                  <a:gd name="T43" fmla="*/ 1 h 118"/>
                  <a:gd name="T44" fmla="*/ 71 w 97"/>
                  <a:gd name="T45" fmla="*/ 2 h 118"/>
                  <a:gd name="T46" fmla="*/ 75 w 97"/>
                  <a:gd name="T47" fmla="*/ 3 h 118"/>
                  <a:gd name="T48" fmla="*/ 78 w 97"/>
                  <a:gd name="T49" fmla="*/ 6 h 118"/>
                  <a:gd name="T50" fmla="*/ 82 w 97"/>
                  <a:gd name="T51" fmla="*/ 8 h 118"/>
                  <a:gd name="T52" fmla="*/ 85 w 97"/>
                  <a:gd name="T53" fmla="*/ 11 h 118"/>
                  <a:gd name="T54" fmla="*/ 87 w 97"/>
                  <a:gd name="T55" fmla="*/ 15 h 118"/>
                  <a:gd name="T56" fmla="*/ 90 w 97"/>
                  <a:gd name="T57" fmla="*/ 19 h 118"/>
                  <a:gd name="T58" fmla="*/ 92 w 97"/>
                  <a:gd name="T59" fmla="*/ 24 h 118"/>
                  <a:gd name="T60" fmla="*/ 94 w 97"/>
                  <a:gd name="T61" fmla="*/ 29 h 118"/>
                  <a:gd name="T62" fmla="*/ 96 w 97"/>
                  <a:gd name="T63" fmla="*/ 34 h 118"/>
                  <a:gd name="T64" fmla="*/ 97 w 97"/>
                  <a:gd name="T65" fmla="*/ 39 h 118"/>
                  <a:gd name="T66" fmla="*/ 97 w 97"/>
                  <a:gd name="T67" fmla="*/ 51 h 118"/>
                  <a:gd name="T68" fmla="*/ 96 w 97"/>
                  <a:gd name="T69" fmla="*/ 57 h 118"/>
                  <a:gd name="T70" fmla="*/ 94 w 97"/>
                  <a:gd name="T71" fmla="*/ 62 h 118"/>
                  <a:gd name="T72" fmla="*/ 92 w 97"/>
                  <a:gd name="T73" fmla="*/ 68 h 118"/>
                  <a:gd name="T74" fmla="*/ 90 w 97"/>
                  <a:gd name="T75" fmla="*/ 73 h 118"/>
                  <a:gd name="T76" fmla="*/ 88 w 97"/>
                  <a:gd name="T77" fmla="*/ 80 h 118"/>
                  <a:gd name="T78" fmla="*/ 85 w 97"/>
                  <a:gd name="T79" fmla="*/ 85 h 118"/>
                  <a:gd name="T80" fmla="*/ 79 w 97"/>
                  <a:gd name="T81" fmla="*/ 94 h 118"/>
                  <a:gd name="T82" fmla="*/ 75 w 97"/>
                  <a:gd name="T83" fmla="*/ 98 h 118"/>
                  <a:gd name="T84" fmla="*/ 71 w 97"/>
                  <a:gd name="T85" fmla="*/ 103 h 118"/>
                  <a:gd name="T86" fmla="*/ 66 w 97"/>
                  <a:gd name="T87" fmla="*/ 107 h 118"/>
                  <a:gd name="T88" fmla="*/ 62 w 97"/>
                  <a:gd name="T89" fmla="*/ 110 h 118"/>
                  <a:gd name="T90" fmla="*/ 57 w 97"/>
                  <a:gd name="T91" fmla="*/ 113 h 118"/>
                  <a:gd name="T92" fmla="*/ 52 w 97"/>
                  <a:gd name="T93" fmla="*/ 115 h 118"/>
                  <a:gd name="T94" fmla="*/ 48 w 97"/>
                  <a:gd name="T95" fmla="*/ 116 h 118"/>
                  <a:gd name="T96" fmla="*/ 43 w 97"/>
                  <a:gd name="T97" fmla="*/ 117 h 118"/>
                  <a:gd name="T98" fmla="*/ 38 w 97"/>
                  <a:gd name="T99" fmla="*/ 118 h 118"/>
                  <a:gd name="T100" fmla="*/ 33 w 97"/>
                  <a:gd name="T101" fmla="*/ 118 h 118"/>
                  <a:gd name="T102" fmla="*/ 29 w 97"/>
                  <a:gd name="T103" fmla="*/ 117 h 118"/>
                  <a:gd name="T104" fmla="*/ 25 w 97"/>
                  <a:gd name="T105" fmla="*/ 116 h 118"/>
                  <a:gd name="T106" fmla="*/ 18 w 97"/>
                  <a:gd name="T107" fmla="*/ 112 h 118"/>
                  <a:gd name="T108" fmla="*/ 14 w 97"/>
                  <a:gd name="T109" fmla="*/ 109 h 118"/>
                  <a:gd name="T110" fmla="*/ 10 w 97"/>
                  <a:gd name="T111" fmla="*/ 106 h 118"/>
                  <a:gd name="T112" fmla="*/ 8 w 97"/>
                  <a:gd name="T113" fmla="*/ 101 h 118"/>
                  <a:gd name="T114" fmla="*/ 6 w 97"/>
                  <a:gd name="T115" fmla="*/ 99 h 118"/>
                  <a:gd name="T116" fmla="*/ 5 w 97"/>
                  <a:gd name="T117" fmla="*/ 97 h 118"/>
                  <a:gd name="T118" fmla="*/ 3 w 97"/>
                  <a:gd name="T119" fmla="*/ 93 h 118"/>
                  <a:gd name="T120" fmla="*/ 2 w 97"/>
                  <a:gd name="T121" fmla="*/ 8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" h="118">
                    <a:moveTo>
                      <a:pt x="2" y="88"/>
                    </a:moveTo>
                    <a:lnTo>
                      <a:pt x="1" y="83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5" y="43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3" y="8"/>
                    </a:lnTo>
                    <a:lnTo>
                      <a:pt x="38" y="5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2" y="8"/>
                    </a:lnTo>
                    <a:lnTo>
                      <a:pt x="85" y="11"/>
                    </a:lnTo>
                    <a:lnTo>
                      <a:pt x="87" y="15"/>
                    </a:lnTo>
                    <a:lnTo>
                      <a:pt x="90" y="19"/>
                    </a:lnTo>
                    <a:lnTo>
                      <a:pt x="92" y="24"/>
                    </a:lnTo>
                    <a:lnTo>
                      <a:pt x="94" y="29"/>
                    </a:lnTo>
                    <a:lnTo>
                      <a:pt x="96" y="34"/>
                    </a:lnTo>
                    <a:lnTo>
                      <a:pt x="97" y="39"/>
                    </a:lnTo>
                    <a:lnTo>
                      <a:pt x="97" y="51"/>
                    </a:lnTo>
                    <a:lnTo>
                      <a:pt x="96" y="57"/>
                    </a:lnTo>
                    <a:lnTo>
                      <a:pt x="94" y="62"/>
                    </a:lnTo>
                    <a:lnTo>
                      <a:pt x="92" y="68"/>
                    </a:lnTo>
                    <a:lnTo>
                      <a:pt x="90" y="73"/>
                    </a:lnTo>
                    <a:lnTo>
                      <a:pt x="88" y="80"/>
                    </a:lnTo>
                    <a:lnTo>
                      <a:pt x="85" y="85"/>
                    </a:lnTo>
                    <a:lnTo>
                      <a:pt x="79" y="94"/>
                    </a:lnTo>
                    <a:lnTo>
                      <a:pt x="75" y="98"/>
                    </a:lnTo>
                    <a:lnTo>
                      <a:pt x="71" y="103"/>
                    </a:lnTo>
                    <a:lnTo>
                      <a:pt x="66" y="107"/>
                    </a:lnTo>
                    <a:lnTo>
                      <a:pt x="62" y="110"/>
                    </a:lnTo>
                    <a:lnTo>
                      <a:pt x="57" y="113"/>
                    </a:lnTo>
                    <a:lnTo>
                      <a:pt x="52" y="115"/>
                    </a:lnTo>
                    <a:lnTo>
                      <a:pt x="48" y="116"/>
                    </a:lnTo>
                    <a:lnTo>
                      <a:pt x="43" y="117"/>
                    </a:lnTo>
                    <a:lnTo>
                      <a:pt x="38" y="118"/>
                    </a:lnTo>
                    <a:lnTo>
                      <a:pt x="33" y="118"/>
                    </a:lnTo>
                    <a:lnTo>
                      <a:pt x="29" y="117"/>
                    </a:lnTo>
                    <a:lnTo>
                      <a:pt x="25" y="116"/>
                    </a:lnTo>
                    <a:lnTo>
                      <a:pt x="18" y="112"/>
                    </a:lnTo>
                    <a:lnTo>
                      <a:pt x="14" y="109"/>
                    </a:lnTo>
                    <a:lnTo>
                      <a:pt x="10" y="106"/>
                    </a:lnTo>
                    <a:lnTo>
                      <a:pt x="8" y="101"/>
                    </a:lnTo>
                    <a:lnTo>
                      <a:pt x="6" y="99"/>
                    </a:lnTo>
                    <a:lnTo>
                      <a:pt x="5" y="97"/>
                    </a:lnTo>
                    <a:lnTo>
                      <a:pt x="3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7" name="Freeform 87"/>
              <p:cNvSpPr>
                <a:spLocks/>
              </p:cNvSpPr>
              <p:nvPr userDrawn="1"/>
            </p:nvSpPr>
            <p:spPr bwMode="auto">
              <a:xfrm>
                <a:off x="3566" y="1215"/>
                <a:ext cx="100" cy="118"/>
              </a:xfrm>
              <a:custGeom>
                <a:avLst/>
                <a:gdLst>
                  <a:gd name="T0" fmla="*/ 2 w 100"/>
                  <a:gd name="T1" fmla="*/ 89 h 118"/>
                  <a:gd name="T2" fmla="*/ 0 w 100"/>
                  <a:gd name="T3" fmla="*/ 84 h 118"/>
                  <a:gd name="T4" fmla="*/ 0 w 100"/>
                  <a:gd name="T5" fmla="*/ 79 h 118"/>
                  <a:gd name="T6" fmla="*/ 0 w 100"/>
                  <a:gd name="T7" fmla="*/ 68 h 118"/>
                  <a:gd name="T8" fmla="*/ 0 w 100"/>
                  <a:gd name="T9" fmla="*/ 61 h 118"/>
                  <a:gd name="T10" fmla="*/ 1 w 100"/>
                  <a:gd name="T11" fmla="*/ 56 h 118"/>
                  <a:gd name="T12" fmla="*/ 3 w 100"/>
                  <a:gd name="T13" fmla="*/ 50 h 118"/>
                  <a:gd name="T14" fmla="*/ 5 w 100"/>
                  <a:gd name="T15" fmla="*/ 45 h 118"/>
                  <a:gd name="T16" fmla="*/ 7 w 100"/>
                  <a:gd name="T17" fmla="*/ 39 h 118"/>
                  <a:gd name="T18" fmla="*/ 10 w 100"/>
                  <a:gd name="T19" fmla="*/ 34 h 118"/>
                  <a:gd name="T20" fmla="*/ 17 w 100"/>
                  <a:gd name="T21" fmla="*/ 24 h 118"/>
                  <a:gd name="T22" fmla="*/ 21 w 100"/>
                  <a:gd name="T23" fmla="*/ 20 h 118"/>
                  <a:gd name="T24" fmla="*/ 25 w 100"/>
                  <a:gd name="T25" fmla="*/ 16 h 118"/>
                  <a:gd name="T26" fmla="*/ 29 w 100"/>
                  <a:gd name="T27" fmla="*/ 11 h 118"/>
                  <a:gd name="T28" fmla="*/ 34 w 100"/>
                  <a:gd name="T29" fmla="*/ 8 h 118"/>
                  <a:gd name="T30" fmla="*/ 39 w 100"/>
                  <a:gd name="T31" fmla="*/ 5 h 118"/>
                  <a:gd name="T32" fmla="*/ 44 w 100"/>
                  <a:gd name="T33" fmla="*/ 3 h 118"/>
                  <a:gd name="T34" fmla="*/ 49 w 100"/>
                  <a:gd name="T35" fmla="*/ 1 h 118"/>
                  <a:gd name="T36" fmla="*/ 54 w 100"/>
                  <a:gd name="T37" fmla="*/ 0 h 118"/>
                  <a:gd name="T38" fmla="*/ 58 w 100"/>
                  <a:gd name="T39" fmla="*/ 0 h 118"/>
                  <a:gd name="T40" fmla="*/ 63 w 100"/>
                  <a:gd name="T41" fmla="*/ 0 h 118"/>
                  <a:gd name="T42" fmla="*/ 68 w 100"/>
                  <a:gd name="T43" fmla="*/ 0 h 118"/>
                  <a:gd name="T44" fmla="*/ 73 w 100"/>
                  <a:gd name="T45" fmla="*/ 1 h 118"/>
                  <a:gd name="T46" fmla="*/ 77 w 100"/>
                  <a:gd name="T47" fmla="*/ 3 h 118"/>
                  <a:gd name="T48" fmla="*/ 80 w 100"/>
                  <a:gd name="T49" fmla="*/ 5 h 118"/>
                  <a:gd name="T50" fmla="*/ 84 w 100"/>
                  <a:gd name="T51" fmla="*/ 7 h 118"/>
                  <a:gd name="T52" fmla="*/ 87 w 100"/>
                  <a:gd name="T53" fmla="*/ 10 h 118"/>
                  <a:gd name="T54" fmla="*/ 90 w 100"/>
                  <a:gd name="T55" fmla="*/ 15 h 118"/>
                  <a:gd name="T56" fmla="*/ 94 w 100"/>
                  <a:gd name="T57" fmla="*/ 19 h 118"/>
                  <a:gd name="T58" fmla="*/ 96 w 100"/>
                  <a:gd name="T59" fmla="*/ 23 h 118"/>
                  <a:gd name="T60" fmla="*/ 98 w 100"/>
                  <a:gd name="T61" fmla="*/ 28 h 118"/>
                  <a:gd name="T62" fmla="*/ 100 w 100"/>
                  <a:gd name="T63" fmla="*/ 38 h 118"/>
                  <a:gd name="T64" fmla="*/ 100 w 100"/>
                  <a:gd name="T65" fmla="*/ 45 h 118"/>
                  <a:gd name="T66" fmla="*/ 100 w 100"/>
                  <a:gd name="T67" fmla="*/ 50 h 118"/>
                  <a:gd name="T68" fmla="*/ 100 w 100"/>
                  <a:gd name="T69" fmla="*/ 56 h 118"/>
                  <a:gd name="T70" fmla="*/ 99 w 100"/>
                  <a:gd name="T71" fmla="*/ 62 h 118"/>
                  <a:gd name="T72" fmla="*/ 97 w 100"/>
                  <a:gd name="T73" fmla="*/ 68 h 118"/>
                  <a:gd name="T74" fmla="*/ 95 w 100"/>
                  <a:gd name="T75" fmla="*/ 74 h 118"/>
                  <a:gd name="T76" fmla="*/ 93 w 100"/>
                  <a:gd name="T77" fmla="*/ 79 h 118"/>
                  <a:gd name="T78" fmla="*/ 89 w 100"/>
                  <a:gd name="T79" fmla="*/ 84 h 118"/>
                  <a:gd name="T80" fmla="*/ 83 w 100"/>
                  <a:gd name="T81" fmla="*/ 95 h 118"/>
                  <a:gd name="T82" fmla="*/ 79 w 100"/>
                  <a:gd name="T83" fmla="*/ 99 h 118"/>
                  <a:gd name="T84" fmla="*/ 75 w 100"/>
                  <a:gd name="T85" fmla="*/ 103 h 118"/>
                  <a:gd name="T86" fmla="*/ 70 w 100"/>
                  <a:gd name="T87" fmla="*/ 107 h 118"/>
                  <a:gd name="T88" fmla="*/ 64 w 100"/>
                  <a:gd name="T89" fmla="*/ 110 h 118"/>
                  <a:gd name="T90" fmla="*/ 60 w 100"/>
                  <a:gd name="T91" fmla="*/ 113 h 118"/>
                  <a:gd name="T92" fmla="*/ 55 w 100"/>
                  <a:gd name="T93" fmla="*/ 115 h 118"/>
                  <a:gd name="T94" fmla="*/ 50 w 100"/>
                  <a:gd name="T95" fmla="*/ 117 h 118"/>
                  <a:gd name="T96" fmla="*/ 45 w 100"/>
                  <a:gd name="T97" fmla="*/ 118 h 118"/>
                  <a:gd name="T98" fmla="*/ 41 w 100"/>
                  <a:gd name="T99" fmla="*/ 118 h 118"/>
                  <a:gd name="T100" fmla="*/ 35 w 100"/>
                  <a:gd name="T101" fmla="*/ 118 h 118"/>
                  <a:gd name="T102" fmla="*/ 31 w 100"/>
                  <a:gd name="T103" fmla="*/ 118 h 118"/>
                  <a:gd name="T104" fmla="*/ 26 w 100"/>
                  <a:gd name="T105" fmla="*/ 117 h 118"/>
                  <a:gd name="T106" fmla="*/ 22 w 100"/>
                  <a:gd name="T107" fmla="*/ 115 h 118"/>
                  <a:gd name="T108" fmla="*/ 19 w 100"/>
                  <a:gd name="T109" fmla="*/ 113 h 118"/>
                  <a:gd name="T110" fmla="*/ 15 w 100"/>
                  <a:gd name="T111" fmla="*/ 110 h 118"/>
                  <a:gd name="T112" fmla="*/ 12 w 100"/>
                  <a:gd name="T113" fmla="*/ 107 h 118"/>
                  <a:gd name="T114" fmla="*/ 8 w 100"/>
                  <a:gd name="T115" fmla="*/ 104 h 118"/>
                  <a:gd name="T116" fmla="*/ 6 w 100"/>
                  <a:gd name="T117" fmla="*/ 100 h 118"/>
                  <a:gd name="T118" fmla="*/ 3 w 100"/>
                  <a:gd name="T119" fmla="*/ 95 h 118"/>
                  <a:gd name="T120" fmla="*/ 2 w 100"/>
                  <a:gd name="T121" fmla="*/ 8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0" h="118">
                    <a:moveTo>
                      <a:pt x="2" y="89"/>
                    </a:moveTo>
                    <a:lnTo>
                      <a:pt x="0" y="84"/>
                    </a:lnTo>
                    <a:lnTo>
                      <a:pt x="0" y="79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7" y="24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1"/>
                    </a:lnTo>
                    <a:lnTo>
                      <a:pt x="34" y="8"/>
                    </a:lnTo>
                    <a:lnTo>
                      <a:pt x="39" y="5"/>
                    </a:lnTo>
                    <a:lnTo>
                      <a:pt x="44" y="3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4" y="7"/>
                    </a:lnTo>
                    <a:lnTo>
                      <a:pt x="87" y="10"/>
                    </a:lnTo>
                    <a:lnTo>
                      <a:pt x="90" y="15"/>
                    </a:lnTo>
                    <a:lnTo>
                      <a:pt x="94" y="19"/>
                    </a:lnTo>
                    <a:lnTo>
                      <a:pt x="96" y="23"/>
                    </a:lnTo>
                    <a:lnTo>
                      <a:pt x="98" y="28"/>
                    </a:lnTo>
                    <a:lnTo>
                      <a:pt x="100" y="38"/>
                    </a:lnTo>
                    <a:lnTo>
                      <a:pt x="100" y="45"/>
                    </a:lnTo>
                    <a:lnTo>
                      <a:pt x="100" y="50"/>
                    </a:lnTo>
                    <a:lnTo>
                      <a:pt x="100" y="56"/>
                    </a:lnTo>
                    <a:lnTo>
                      <a:pt x="99" y="62"/>
                    </a:lnTo>
                    <a:lnTo>
                      <a:pt x="97" y="68"/>
                    </a:lnTo>
                    <a:lnTo>
                      <a:pt x="95" y="74"/>
                    </a:lnTo>
                    <a:lnTo>
                      <a:pt x="93" y="79"/>
                    </a:lnTo>
                    <a:lnTo>
                      <a:pt x="89" y="84"/>
                    </a:lnTo>
                    <a:lnTo>
                      <a:pt x="83" y="95"/>
                    </a:lnTo>
                    <a:lnTo>
                      <a:pt x="79" y="99"/>
                    </a:lnTo>
                    <a:lnTo>
                      <a:pt x="75" y="103"/>
                    </a:lnTo>
                    <a:lnTo>
                      <a:pt x="70" y="107"/>
                    </a:lnTo>
                    <a:lnTo>
                      <a:pt x="64" y="110"/>
                    </a:lnTo>
                    <a:lnTo>
                      <a:pt x="60" y="113"/>
                    </a:lnTo>
                    <a:lnTo>
                      <a:pt x="55" y="115"/>
                    </a:lnTo>
                    <a:lnTo>
                      <a:pt x="50" y="117"/>
                    </a:lnTo>
                    <a:lnTo>
                      <a:pt x="45" y="118"/>
                    </a:lnTo>
                    <a:lnTo>
                      <a:pt x="41" y="118"/>
                    </a:lnTo>
                    <a:lnTo>
                      <a:pt x="35" y="118"/>
                    </a:lnTo>
                    <a:lnTo>
                      <a:pt x="31" y="118"/>
                    </a:lnTo>
                    <a:lnTo>
                      <a:pt x="26" y="117"/>
                    </a:lnTo>
                    <a:lnTo>
                      <a:pt x="22" y="115"/>
                    </a:lnTo>
                    <a:lnTo>
                      <a:pt x="19" y="113"/>
                    </a:lnTo>
                    <a:lnTo>
                      <a:pt x="15" y="110"/>
                    </a:lnTo>
                    <a:lnTo>
                      <a:pt x="12" y="107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3" y="95"/>
                    </a:lnTo>
                    <a:lnTo>
                      <a:pt x="2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8" name="Freeform 88"/>
              <p:cNvSpPr>
                <a:spLocks/>
              </p:cNvSpPr>
              <p:nvPr userDrawn="1"/>
            </p:nvSpPr>
            <p:spPr bwMode="auto">
              <a:xfrm>
                <a:off x="3488" y="1411"/>
                <a:ext cx="99" cy="122"/>
              </a:xfrm>
              <a:custGeom>
                <a:avLst/>
                <a:gdLst>
                  <a:gd name="T0" fmla="*/ 2 w 99"/>
                  <a:gd name="T1" fmla="*/ 90 h 122"/>
                  <a:gd name="T2" fmla="*/ 1 w 99"/>
                  <a:gd name="T3" fmla="*/ 84 h 122"/>
                  <a:gd name="T4" fmla="*/ 0 w 99"/>
                  <a:gd name="T5" fmla="*/ 78 h 122"/>
                  <a:gd name="T6" fmla="*/ 0 w 99"/>
                  <a:gd name="T7" fmla="*/ 67 h 122"/>
                  <a:gd name="T8" fmla="*/ 1 w 99"/>
                  <a:gd name="T9" fmla="*/ 62 h 122"/>
                  <a:gd name="T10" fmla="*/ 2 w 99"/>
                  <a:gd name="T11" fmla="*/ 55 h 122"/>
                  <a:gd name="T12" fmla="*/ 3 w 99"/>
                  <a:gd name="T13" fmla="*/ 49 h 122"/>
                  <a:gd name="T14" fmla="*/ 5 w 99"/>
                  <a:gd name="T15" fmla="*/ 44 h 122"/>
                  <a:gd name="T16" fmla="*/ 9 w 99"/>
                  <a:gd name="T17" fmla="*/ 39 h 122"/>
                  <a:gd name="T18" fmla="*/ 11 w 99"/>
                  <a:gd name="T19" fmla="*/ 34 h 122"/>
                  <a:gd name="T20" fmla="*/ 18 w 99"/>
                  <a:gd name="T21" fmla="*/ 23 h 122"/>
                  <a:gd name="T22" fmla="*/ 21 w 99"/>
                  <a:gd name="T23" fmla="*/ 19 h 122"/>
                  <a:gd name="T24" fmla="*/ 25 w 99"/>
                  <a:gd name="T25" fmla="*/ 15 h 122"/>
                  <a:gd name="T26" fmla="*/ 30 w 99"/>
                  <a:gd name="T27" fmla="*/ 11 h 122"/>
                  <a:gd name="T28" fmla="*/ 35 w 99"/>
                  <a:gd name="T29" fmla="*/ 8 h 122"/>
                  <a:gd name="T30" fmla="*/ 40 w 99"/>
                  <a:gd name="T31" fmla="*/ 5 h 122"/>
                  <a:gd name="T32" fmla="*/ 45 w 99"/>
                  <a:gd name="T33" fmla="*/ 2 h 122"/>
                  <a:gd name="T34" fmla="*/ 49 w 99"/>
                  <a:gd name="T35" fmla="*/ 1 h 122"/>
                  <a:gd name="T36" fmla="*/ 54 w 99"/>
                  <a:gd name="T37" fmla="*/ 0 h 122"/>
                  <a:gd name="T38" fmla="*/ 59 w 99"/>
                  <a:gd name="T39" fmla="*/ 0 h 122"/>
                  <a:gd name="T40" fmla="*/ 64 w 99"/>
                  <a:gd name="T41" fmla="*/ 0 h 122"/>
                  <a:gd name="T42" fmla="*/ 68 w 99"/>
                  <a:gd name="T43" fmla="*/ 1 h 122"/>
                  <a:gd name="T44" fmla="*/ 73 w 99"/>
                  <a:gd name="T45" fmla="*/ 2 h 122"/>
                  <a:gd name="T46" fmla="*/ 77 w 99"/>
                  <a:gd name="T47" fmla="*/ 4 h 122"/>
                  <a:gd name="T48" fmla="*/ 80 w 99"/>
                  <a:gd name="T49" fmla="*/ 7 h 122"/>
                  <a:gd name="T50" fmla="*/ 84 w 99"/>
                  <a:gd name="T51" fmla="*/ 10 h 122"/>
                  <a:gd name="T52" fmla="*/ 87 w 99"/>
                  <a:gd name="T53" fmla="*/ 13 h 122"/>
                  <a:gd name="T54" fmla="*/ 91 w 99"/>
                  <a:gd name="T55" fmla="*/ 17 h 122"/>
                  <a:gd name="T56" fmla="*/ 93 w 99"/>
                  <a:gd name="T57" fmla="*/ 21 h 122"/>
                  <a:gd name="T58" fmla="*/ 96 w 99"/>
                  <a:gd name="T59" fmla="*/ 25 h 122"/>
                  <a:gd name="T60" fmla="*/ 97 w 99"/>
                  <a:gd name="T61" fmla="*/ 30 h 122"/>
                  <a:gd name="T62" fmla="*/ 99 w 99"/>
                  <a:gd name="T63" fmla="*/ 37 h 122"/>
                  <a:gd name="T64" fmla="*/ 99 w 99"/>
                  <a:gd name="T65" fmla="*/ 43 h 122"/>
                  <a:gd name="T66" fmla="*/ 99 w 99"/>
                  <a:gd name="T67" fmla="*/ 54 h 122"/>
                  <a:gd name="T68" fmla="*/ 99 w 99"/>
                  <a:gd name="T69" fmla="*/ 61 h 122"/>
                  <a:gd name="T70" fmla="*/ 98 w 99"/>
                  <a:gd name="T71" fmla="*/ 66 h 122"/>
                  <a:gd name="T72" fmla="*/ 96 w 99"/>
                  <a:gd name="T73" fmla="*/ 72 h 122"/>
                  <a:gd name="T74" fmla="*/ 94 w 99"/>
                  <a:gd name="T75" fmla="*/ 78 h 122"/>
                  <a:gd name="T76" fmla="*/ 88 w 99"/>
                  <a:gd name="T77" fmla="*/ 89 h 122"/>
                  <a:gd name="T78" fmla="*/ 82 w 99"/>
                  <a:gd name="T79" fmla="*/ 99 h 122"/>
                  <a:gd name="T80" fmla="*/ 78 w 99"/>
                  <a:gd name="T81" fmla="*/ 103 h 122"/>
                  <a:gd name="T82" fmla="*/ 74 w 99"/>
                  <a:gd name="T83" fmla="*/ 107 h 122"/>
                  <a:gd name="T84" fmla="*/ 69 w 99"/>
                  <a:gd name="T85" fmla="*/ 111 h 122"/>
                  <a:gd name="T86" fmla="*/ 65 w 99"/>
                  <a:gd name="T87" fmla="*/ 115 h 122"/>
                  <a:gd name="T88" fmla="*/ 59 w 99"/>
                  <a:gd name="T89" fmla="*/ 117 h 122"/>
                  <a:gd name="T90" fmla="*/ 54 w 99"/>
                  <a:gd name="T91" fmla="*/ 119 h 122"/>
                  <a:gd name="T92" fmla="*/ 49 w 99"/>
                  <a:gd name="T93" fmla="*/ 121 h 122"/>
                  <a:gd name="T94" fmla="*/ 45 w 99"/>
                  <a:gd name="T95" fmla="*/ 122 h 122"/>
                  <a:gd name="T96" fmla="*/ 36 w 99"/>
                  <a:gd name="T97" fmla="*/ 122 h 122"/>
                  <a:gd name="T98" fmla="*/ 30 w 99"/>
                  <a:gd name="T99" fmla="*/ 121 h 122"/>
                  <a:gd name="T100" fmla="*/ 26 w 99"/>
                  <a:gd name="T101" fmla="*/ 119 h 122"/>
                  <a:gd name="T102" fmla="*/ 22 w 99"/>
                  <a:gd name="T103" fmla="*/ 118 h 122"/>
                  <a:gd name="T104" fmla="*/ 18 w 99"/>
                  <a:gd name="T105" fmla="*/ 115 h 122"/>
                  <a:gd name="T106" fmla="*/ 15 w 99"/>
                  <a:gd name="T107" fmla="*/ 111 h 122"/>
                  <a:gd name="T108" fmla="*/ 12 w 99"/>
                  <a:gd name="T109" fmla="*/ 108 h 122"/>
                  <a:gd name="T110" fmla="*/ 9 w 99"/>
                  <a:gd name="T111" fmla="*/ 104 h 122"/>
                  <a:gd name="T112" fmla="*/ 6 w 99"/>
                  <a:gd name="T113" fmla="*/ 100 h 122"/>
                  <a:gd name="T114" fmla="*/ 4 w 99"/>
                  <a:gd name="T115" fmla="*/ 95 h 122"/>
                  <a:gd name="T116" fmla="*/ 2 w 99"/>
                  <a:gd name="T117" fmla="*/ 9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2">
                    <a:moveTo>
                      <a:pt x="2" y="90"/>
                    </a:moveTo>
                    <a:lnTo>
                      <a:pt x="1" y="84"/>
                    </a:lnTo>
                    <a:lnTo>
                      <a:pt x="0" y="78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8" y="23"/>
                    </a:lnTo>
                    <a:lnTo>
                      <a:pt x="21" y="19"/>
                    </a:lnTo>
                    <a:lnTo>
                      <a:pt x="25" y="15"/>
                    </a:lnTo>
                    <a:lnTo>
                      <a:pt x="30" y="11"/>
                    </a:lnTo>
                    <a:lnTo>
                      <a:pt x="35" y="8"/>
                    </a:lnTo>
                    <a:lnTo>
                      <a:pt x="40" y="5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3" y="2"/>
                    </a:lnTo>
                    <a:lnTo>
                      <a:pt x="77" y="4"/>
                    </a:lnTo>
                    <a:lnTo>
                      <a:pt x="80" y="7"/>
                    </a:lnTo>
                    <a:lnTo>
                      <a:pt x="84" y="10"/>
                    </a:lnTo>
                    <a:lnTo>
                      <a:pt x="87" y="13"/>
                    </a:lnTo>
                    <a:lnTo>
                      <a:pt x="91" y="17"/>
                    </a:lnTo>
                    <a:lnTo>
                      <a:pt x="93" y="21"/>
                    </a:lnTo>
                    <a:lnTo>
                      <a:pt x="96" y="25"/>
                    </a:lnTo>
                    <a:lnTo>
                      <a:pt x="97" y="30"/>
                    </a:lnTo>
                    <a:lnTo>
                      <a:pt x="99" y="37"/>
                    </a:lnTo>
                    <a:lnTo>
                      <a:pt x="99" y="43"/>
                    </a:lnTo>
                    <a:lnTo>
                      <a:pt x="99" y="54"/>
                    </a:lnTo>
                    <a:lnTo>
                      <a:pt x="99" y="61"/>
                    </a:lnTo>
                    <a:lnTo>
                      <a:pt x="98" y="66"/>
                    </a:lnTo>
                    <a:lnTo>
                      <a:pt x="96" y="72"/>
                    </a:lnTo>
                    <a:lnTo>
                      <a:pt x="94" y="78"/>
                    </a:lnTo>
                    <a:lnTo>
                      <a:pt x="88" y="89"/>
                    </a:lnTo>
                    <a:lnTo>
                      <a:pt x="82" y="99"/>
                    </a:lnTo>
                    <a:lnTo>
                      <a:pt x="78" y="103"/>
                    </a:lnTo>
                    <a:lnTo>
                      <a:pt x="74" y="107"/>
                    </a:lnTo>
                    <a:lnTo>
                      <a:pt x="69" y="111"/>
                    </a:lnTo>
                    <a:lnTo>
                      <a:pt x="65" y="115"/>
                    </a:lnTo>
                    <a:lnTo>
                      <a:pt x="59" y="117"/>
                    </a:lnTo>
                    <a:lnTo>
                      <a:pt x="54" y="119"/>
                    </a:lnTo>
                    <a:lnTo>
                      <a:pt x="49" y="121"/>
                    </a:lnTo>
                    <a:lnTo>
                      <a:pt x="45" y="122"/>
                    </a:lnTo>
                    <a:lnTo>
                      <a:pt x="36" y="122"/>
                    </a:lnTo>
                    <a:lnTo>
                      <a:pt x="30" y="121"/>
                    </a:lnTo>
                    <a:lnTo>
                      <a:pt x="26" y="119"/>
                    </a:lnTo>
                    <a:lnTo>
                      <a:pt x="22" y="118"/>
                    </a:lnTo>
                    <a:lnTo>
                      <a:pt x="18" y="115"/>
                    </a:lnTo>
                    <a:lnTo>
                      <a:pt x="15" y="111"/>
                    </a:lnTo>
                    <a:lnTo>
                      <a:pt x="12" y="108"/>
                    </a:lnTo>
                    <a:lnTo>
                      <a:pt x="9" y="104"/>
                    </a:lnTo>
                    <a:lnTo>
                      <a:pt x="6" y="100"/>
                    </a:lnTo>
                    <a:lnTo>
                      <a:pt x="4" y="9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09" name="Freeform 89"/>
              <p:cNvSpPr>
                <a:spLocks/>
              </p:cNvSpPr>
              <p:nvPr userDrawn="1"/>
            </p:nvSpPr>
            <p:spPr bwMode="auto">
              <a:xfrm>
                <a:off x="2660" y="1465"/>
                <a:ext cx="65" cy="98"/>
              </a:xfrm>
              <a:custGeom>
                <a:avLst/>
                <a:gdLst>
                  <a:gd name="T0" fmla="*/ 0 w 65"/>
                  <a:gd name="T1" fmla="*/ 72 h 98"/>
                  <a:gd name="T2" fmla="*/ 0 w 65"/>
                  <a:gd name="T3" fmla="*/ 68 h 98"/>
                  <a:gd name="T4" fmla="*/ 0 w 65"/>
                  <a:gd name="T5" fmla="*/ 64 h 98"/>
                  <a:gd name="T6" fmla="*/ 0 w 65"/>
                  <a:gd name="T7" fmla="*/ 58 h 98"/>
                  <a:gd name="T8" fmla="*/ 0 w 65"/>
                  <a:gd name="T9" fmla="*/ 54 h 98"/>
                  <a:gd name="T10" fmla="*/ 2 w 65"/>
                  <a:gd name="T11" fmla="*/ 44 h 98"/>
                  <a:gd name="T12" fmla="*/ 6 w 65"/>
                  <a:gd name="T13" fmla="*/ 36 h 98"/>
                  <a:gd name="T14" fmla="*/ 10 w 65"/>
                  <a:gd name="T15" fmla="*/ 26 h 98"/>
                  <a:gd name="T16" fmla="*/ 14 w 65"/>
                  <a:gd name="T17" fmla="*/ 19 h 98"/>
                  <a:gd name="T18" fmla="*/ 17 w 65"/>
                  <a:gd name="T19" fmla="*/ 15 h 98"/>
                  <a:gd name="T20" fmla="*/ 20 w 65"/>
                  <a:gd name="T21" fmla="*/ 12 h 98"/>
                  <a:gd name="T22" fmla="*/ 24 w 65"/>
                  <a:gd name="T23" fmla="*/ 9 h 98"/>
                  <a:gd name="T24" fmla="*/ 27 w 65"/>
                  <a:gd name="T25" fmla="*/ 7 h 98"/>
                  <a:gd name="T26" fmla="*/ 34 w 65"/>
                  <a:gd name="T27" fmla="*/ 2 h 98"/>
                  <a:gd name="T28" fmla="*/ 37 w 65"/>
                  <a:gd name="T29" fmla="*/ 1 h 98"/>
                  <a:gd name="T30" fmla="*/ 40 w 65"/>
                  <a:gd name="T31" fmla="*/ 0 h 98"/>
                  <a:gd name="T32" fmla="*/ 46 w 65"/>
                  <a:gd name="T33" fmla="*/ 0 h 98"/>
                  <a:gd name="T34" fmla="*/ 48 w 65"/>
                  <a:gd name="T35" fmla="*/ 1 h 98"/>
                  <a:gd name="T36" fmla="*/ 52 w 65"/>
                  <a:gd name="T37" fmla="*/ 2 h 98"/>
                  <a:gd name="T38" fmla="*/ 54 w 65"/>
                  <a:gd name="T39" fmla="*/ 3 h 98"/>
                  <a:gd name="T40" fmla="*/ 56 w 65"/>
                  <a:gd name="T41" fmla="*/ 5 h 98"/>
                  <a:gd name="T42" fmla="*/ 58 w 65"/>
                  <a:gd name="T43" fmla="*/ 8 h 98"/>
                  <a:gd name="T44" fmla="*/ 60 w 65"/>
                  <a:gd name="T45" fmla="*/ 11 h 98"/>
                  <a:gd name="T46" fmla="*/ 62 w 65"/>
                  <a:gd name="T47" fmla="*/ 14 h 98"/>
                  <a:gd name="T48" fmla="*/ 63 w 65"/>
                  <a:gd name="T49" fmla="*/ 17 h 98"/>
                  <a:gd name="T50" fmla="*/ 65 w 65"/>
                  <a:gd name="T51" fmla="*/ 25 h 98"/>
                  <a:gd name="T52" fmla="*/ 65 w 65"/>
                  <a:gd name="T53" fmla="*/ 35 h 98"/>
                  <a:gd name="T54" fmla="*/ 64 w 65"/>
                  <a:gd name="T55" fmla="*/ 44 h 98"/>
                  <a:gd name="T56" fmla="*/ 62 w 65"/>
                  <a:gd name="T57" fmla="*/ 54 h 98"/>
                  <a:gd name="T58" fmla="*/ 59 w 65"/>
                  <a:gd name="T59" fmla="*/ 64 h 98"/>
                  <a:gd name="T60" fmla="*/ 55 w 65"/>
                  <a:gd name="T61" fmla="*/ 72 h 98"/>
                  <a:gd name="T62" fmla="*/ 50 w 65"/>
                  <a:gd name="T63" fmla="*/ 80 h 98"/>
                  <a:gd name="T64" fmla="*/ 47 w 65"/>
                  <a:gd name="T65" fmla="*/ 83 h 98"/>
                  <a:gd name="T66" fmla="*/ 44 w 65"/>
                  <a:gd name="T67" fmla="*/ 86 h 98"/>
                  <a:gd name="T68" fmla="*/ 37 w 65"/>
                  <a:gd name="T69" fmla="*/ 93 h 98"/>
                  <a:gd name="T70" fmla="*/ 31 w 65"/>
                  <a:gd name="T71" fmla="*/ 96 h 98"/>
                  <a:gd name="T72" fmla="*/ 28 w 65"/>
                  <a:gd name="T73" fmla="*/ 98 h 98"/>
                  <a:gd name="T74" fmla="*/ 25 w 65"/>
                  <a:gd name="T75" fmla="*/ 98 h 98"/>
                  <a:gd name="T76" fmla="*/ 18 w 65"/>
                  <a:gd name="T77" fmla="*/ 98 h 98"/>
                  <a:gd name="T78" fmla="*/ 15 w 65"/>
                  <a:gd name="T79" fmla="*/ 97 h 98"/>
                  <a:gd name="T80" fmla="*/ 12 w 65"/>
                  <a:gd name="T81" fmla="*/ 96 h 98"/>
                  <a:gd name="T82" fmla="*/ 10 w 65"/>
                  <a:gd name="T83" fmla="*/ 95 h 98"/>
                  <a:gd name="T84" fmla="*/ 8 w 65"/>
                  <a:gd name="T85" fmla="*/ 93 h 98"/>
                  <a:gd name="T86" fmla="*/ 6 w 65"/>
                  <a:gd name="T87" fmla="*/ 90 h 98"/>
                  <a:gd name="T88" fmla="*/ 4 w 65"/>
                  <a:gd name="T89" fmla="*/ 88 h 98"/>
                  <a:gd name="T90" fmla="*/ 3 w 65"/>
                  <a:gd name="T91" fmla="*/ 84 h 98"/>
                  <a:gd name="T92" fmla="*/ 1 w 65"/>
                  <a:gd name="T93" fmla="*/ 80 h 98"/>
                  <a:gd name="T94" fmla="*/ 1 w 65"/>
                  <a:gd name="T95" fmla="*/ 76 h 98"/>
                  <a:gd name="T96" fmla="*/ 0 w 65"/>
                  <a:gd name="T97" fmla="*/ 7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98">
                    <a:moveTo>
                      <a:pt x="0" y="72"/>
                    </a:moveTo>
                    <a:lnTo>
                      <a:pt x="0" y="68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44"/>
                    </a:lnTo>
                    <a:lnTo>
                      <a:pt x="6" y="36"/>
                    </a:lnTo>
                    <a:lnTo>
                      <a:pt x="10" y="26"/>
                    </a:lnTo>
                    <a:lnTo>
                      <a:pt x="14" y="19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8" y="1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6" y="5"/>
                    </a:lnTo>
                    <a:lnTo>
                      <a:pt x="58" y="8"/>
                    </a:lnTo>
                    <a:lnTo>
                      <a:pt x="60" y="11"/>
                    </a:lnTo>
                    <a:lnTo>
                      <a:pt x="62" y="14"/>
                    </a:lnTo>
                    <a:lnTo>
                      <a:pt x="63" y="17"/>
                    </a:lnTo>
                    <a:lnTo>
                      <a:pt x="65" y="25"/>
                    </a:lnTo>
                    <a:lnTo>
                      <a:pt x="65" y="35"/>
                    </a:lnTo>
                    <a:lnTo>
                      <a:pt x="64" y="44"/>
                    </a:lnTo>
                    <a:lnTo>
                      <a:pt x="62" y="54"/>
                    </a:lnTo>
                    <a:lnTo>
                      <a:pt x="59" y="64"/>
                    </a:lnTo>
                    <a:lnTo>
                      <a:pt x="55" y="72"/>
                    </a:lnTo>
                    <a:lnTo>
                      <a:pt x="50" y="80"/>
                    </a:lnTo>
                    <a:lnTo>
                      <a:pt x="47" y="83"/>
                    </a:lnTo>
                    <a:lnTo>
                      <a:pt x="44" y="86"/>
                    </a:lnTo>
                    <a:lnTo>
                      <a:pt x="37" y="93"/>
                    </a:lnTo>
                    <a:lnTo>
                      <a:pt x="31" y="96"/>
                    </a:lnTo>
                    <a:lnTo>
                      <a:pt x="28" y="98"/>
                    </a:lnTo>
                    <a:lnTo>
                      <a:pt x="25" y="98"/>
                    </a:lnTo>
                    <a:lnTo>
                      <a:pt x="18" y="98"/>
                    </a:lnTo>
                    <a:lnTo>
                      <a:pt x="15" y="97"/>
                    </a:lnTo>
                    <a:lnTo>
                      <a:pt x="12" y="96"/>
                    </a:lnTo>
                    <a:lnTo>
                      <a:pt x="10" y="95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8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0" name="Freeform 90"/>
              <p:cNvSpPr>
                <a:spLocks/>
              </p:cNvSpPr>
              <p:nvPr userDrawn="1"/>
            </p:nvSpPr>
            <p:spPr bwMode="auto">
              <a:xfrm>
                <a:off x="2671" y="1569"/>
                <a:ext cx="68" cy="101"/>
              </a:xfrm>
              <a:custGeom>
                <a:avLst/>
                <a:gdLst>
                  <a:gd name="T0" fmla="*/ 1 w 68"/>
                  <a:gd name="T1" fmla="*/ 74 h 101"/>
                  <a:gd name="T2" fmla="*/ 0 w 68"/>
                  <a:gd name="T3" fmla="*/ 69 h 101"/>
                  <a:gd name="T4" fmla="*/ 0 w 68"/>
                  <a:gd name="T5" fmla="*/ 65 h 101"/>
                  <a:gd name="T6" fmla="*/ 1 w 68"/>
                  <a:gd name="T7" fmla="*/ 59 h 101"/>
                  <a:gd name="T8" fmla="*/ 1 w 68"/>
                  <a:gd name="T9" fmla="*/ 54 h 101"/>
                  <a:gd name="T10" fmla="*/ 3 w 68"/>
                  <a:gd name="T11" fmla="*/ 45 h 101"/>
                  <a:gd name="T12" fmla="*/ 5 w 68"/>
                  <a:gd name="T13" fmla="*/ 40 h 101"/>
                  <a:gd name="T14" fmla="*/ 6 w 68"/>
                  <a:gd name="T15" fmla="*/ 35 h 101"/>
                  <a:gd name="T16" fmla="*/ 10 w 68"/>
                  <a:gd name="T17" fmla="*/ 26 h 101"/>
                  <a:gd name="T18" fmla="*/ 16 w 68"/>
                  <a:gd name="T19" fmla="*/ 19 h 101"/>
                  <a:gd name="T20" fmla="*/ 19 w 68"/>
                  <a:gd name="T21" fmla="*/ 15 h 101"/>
                  <a:gd name="T22" fmla="*/ 22 w 68"/>
                  <a:gd name="T23" fmla="*/ 12 h 101"/>
                  <a:gd name="T24" fmla="*/ 25 w 68"/>
                  <a:gd name="T25" fmla="*/ 8 h 101"/>
                  <a:gd name="T26" fmla="*/ 28 w 68"/>
                  <a:gd name="T27" fmla="*/ 6 h 101"/>
                  <a:gd name="T28" fmla="*/ 35 w 68"/>
                  <a:gd name="T29" fmla="*/ 2 h 101"/>
                  <a:gd name="T30" fmla="*/ 39 w 68"/>
                  <a:gd name="T31" fmla="*/ 1 h 101"/>
                  <a:gd name="T32" fmla="*/ 42 w 68"/>
                  <a:gd name="T33" fmla="*/ 0 h 101"/>
                  <a:gd name="T34" fmla="*/ 48 w 68"/>
                  <a:gd name="T35" fmla="*/ 0 h 101"/>
                  <a:gd name="T36" fmla="*/ 51 w 68"/>
                  <a:gd name="T37" fmla="*/ 1 h 101"/>
                  <a:gd name="T38" fmla="*/ 54 w 68"/>
                  <a:gd name="T39" fmla="*/ 2 h 101"/>
                  <a:gd name="T40" fmla="*/ 56 w 68"/>
                  <a:gd name="T41" fmla="*/ 4 h 101"/>
                  <a:gd name="T42" fmla="*/ 58 w 68"/>
                  <a:gd name="T43" fmla="*/ 6 h 101"/>
                  <a:gd name="T44" fmla="*/ 60 w 68"/>
                  <a:gd name="T45" fmla="*/ 8 h 101"/>
                  <a:gd name="T46" fmla="*/ 62 w 68"/>
                  <a:gd name="T47" fmla="*/ 12 h 101"/>
                  <a:gd name="T48" fmla="*/ 64 w 68"/>
                  <a:gd name="T49" fmla="*/ 15 h 101"/>
                  <a:gd name="T50" fmla="*/ 66 w 68"/>
                  <a:gd name="T51" fmla="*/ 19 h 101"/>
                  <a:gd name="T52" fmla="*/ 67 w 68"/>
                  <a:gd name="T53" fmla="*/ 23 h 101"/>
                  <a:gd name="T54" fmla="*/ 68 w 68"/>
                  <a:gd name="T55" fmla="*/ 27 h 101"/>
                  <a:gd name="T56" fmla="*/ 68 w 68"/>
                  <a:gd name="T57" fmla="*/ 32 h 101"/>
                  <a:gd name="T58" fmla="*/ 68 w 68"/>
                  <a:gd name="T59" fmla="*/ 36 h 101"/>
                  <a:gd name="T60" fmla="*/ 68 w 68"/>
                  <a:gd name="T61" fmla="*/ 47 h 101"/>
                  <a:gd name="T62" fmla="*/ 64 w 68"/>
                  <a:gd name="T63" fmla="*/ 56 h 101"/>
                  <a:gd name="T64" fmla="*/ 61 w 68"/>
                  <a:gd name="T65" fmla="*/ 66 h 101"/>
                  <a:gd name="T66" fmla="*/ 57 w 68"/>
                  <a:gd name="T67" fmla="*/ 75 h 101"/>
                  <a:gd name="T68" fmla="*/ 52 w 68"/>
                  <a:gd name="T69" fmla="*/ 83 h 101"/>
                  <a:gd name="T70" fmla="*/ 49 w 68"/>
                  <a:gd name="T71" fmla="*/ 86 h 101"/>
                  <a:gd name="T72" fmla="*/ 46 w 68"/>
                  <a:gd name="T73" fmla="*/ 90 h 101"/>
                  <a:gd name="T74" fmla="*/ 43 w 68"/>
                  <a:gd name="T75" fmla="*/ 93 h 101"/>
                  <a:gd name="T76" fmla="*/ 40 w 68"/>
                  <a:gd name="T77" fmla="*/ 96 h 101"/>
                  <a:gd name="T78" fmla="*/ 36 w 68"/>
                  <a:gd name="T79" fmla="*/ 98 h 101"/>
                  <a:gd name="T80" fmla="*/ 32 w 68"/>
                  <a:gd name="T81" fmla="*/ 99 h 101"/>
                  <a:gd name="T82" fmla="*/ 29 w 68"/>
                  <a:gd name="T83" fmla="*/ 101 h 101"/>
                  <a:gd name="T84" fmla="*/ 26 w 68"/>
                  <a:gd name="T85" fmla="*/ 101 h 101"/>
                  <a:gd name="T86" fmla="*/ 23 w 68"/>
                  <a:gd name="T87" fmla="*/ 101 h 101"/>
                  <a:gd name="T88" fmla="*/ 20 w 68"/>
                  <a:gd name="T89" fmla="*/ 101 h 101"/>
                  <a:gd name="T90" fmla="*/ 17 w 68"/>
                  <a:gd name="T91" fmla="*/ 100 h 101"/>
                  <a:gd name="T92" fmla="*/ 15 w 68"/>
                  <a:gd name="T93" fmla="*/ 99 h 101"/>
                  <a:gd name="T94" fmla="*/ 12 w 68"/>
                  <a:gd name="T95" fmla="*/ 97 h 101"/>
                  <a:gd name="T96" fmla="*/ 9 w 68"/>
                  <a:gd name="T97" fmla="*/ 95 h 101"/>
                  <a:gd name="T98" fmla="*/ 7 w 68"/>
                  <a:gd name="T99" fmla="*/ 93 h 101"/>
                  <a:gd name="T100" fmla="*/ 5 w 68"/>
                  <a:gd name="T101" fmla="*/ 89 h 101"/>
                  <a:gd name="T102" fmla="*/ 2 w 68"/>
                  <a:gd name="T103" fmla="*/ 82 h 101"/>
                  <a:gd name="T104" fmla="*/ 1 w 68"/>
                  <a:gd name="T105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01">
                    <a:moveTo>
                      <a:pt x="1" y="74"/>
                    </a:moveTo>
                    <a:lnTo>
                      <a:pt x="0" y="69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1" y="54"/>
                    </a:lnTo>
                    <a:lnTo>
                      <a:pt x="3" y="45"/>
                    </a:lnTo>
                    <a:lnTo>
                      <a:pt x="5" y="40"/>
                    </a:lnTo>
                    <a:lnTo>
                      <a:pt x="6" y="35"/>
                    </a:lnTo>
                    <a:lnTo>
                      <a:pt x="10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2"/>
                    </a:lnTo>
                    <a:lnTo>
                      <a:pt x="25" y="8"/>
                    </a:lnTo>
                    <a:lnTo>
                      <a:pt x="28" y="6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4" y="2"/>
                    </a:lnTo>
                    <a:lnTo>
                      <a:pt x="56" y="4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12"/>
                    </a:lnTo>
                    <a:lnTo>
                      <a:pt x="64" y="15"/>
                    </a:lnTo>
                    <a:lnTo>
                      <a:pt x="66" y="19"/>
                    </a:lnTo>
                    <a:lnTo>
                      <a:pt x="67" y="23"/>
                    </a:lnTo>
                    <a:lnTo>
                      <a:pt x="68" y="27"/>
                    </a:lnTo>
                    <a:lnTo>
                      <a:pt x="68" y="32"/>
                    </a:lnTo>
                    <a:lnTo>
                      <a:pt x="68" y="36"/>
                    </a:lnTo>
                    <a:lnTo>
                      <a:pt x="68" y="47"/>
                    </a:lnTo>
                    <a:lnTo>
                      <a:pt x="64" y="56"/>
                    </a:lnTo>
                    <a:lnTo>
                      <a:pt x="61" y="66"/>
                    </a:lnTo>
                    <a:lnTo>
                      <a:pt x="57" y="75"/>
                    </a:lnTo>
                    <a:lnTo>
                      <a:pt x="52" y="83"/>
                    </a:lnTo>
                    <a:lnTo>
                      <a:pt x="49" y="86"/>
                    </a:lnTo>
                    <a:lnTo>
                      <a:pt x="46" y="90"/>
                    </a:lnTo>
                    <a:lnTo>
                      <a:pt x="43" y="93"/>
                    </a:lnTo>
                    <a:lnTo>
                      <a:pt x="40" y="96"/>
                    </a:lnTo>
                    <a:lnTo>
                      <a:pt x="36" y="98"/>
                    </a:lnTo>
                    <a:lnTo>
                      <a:pt x="32" y="99"/>
                    </a:lnTo>
                    <a:lnTo>
                      <a:pt x="29" y="101"/>
                    </a:lnTo>
                    <a:lnTo>
                      <a:pt x="26" y="101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7" y="100"/>
                    </a:lnTo>
                    <a:lnTo>
                      <a:pt x="15" y="99"/>
                    </a:lnTo>
                    <a:lnTo>
                      <a:pt x="12" y="97"/>
                    </a:lnTo>
                    <a:lnTo>
                      <a:pt x="9" y="95"/>
                    </a:lnTo>
                    <a:lnTo>
                      <a:pt x="7" y="93"/>
                    </a:lnTo>
                    <a:lnTo>
                      <a:pt x="5" y="89"/>
                    </a:lnTo>
                    <a:lnTo>
                      <a:pt x="2" y="82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1" name="Freeform 91"/>
              <p:cNvSpPr>
                <a:spLocks/>
              </p:cNvSpPr>
              <p:nvPr userDrawn="1"/>
            </p:nvSpPr>
            <p:spPr bwMode="auto">
              <a:xfrm>
                <a:off x="2752" y="1513"/>
                <a:ext cx="70" cy="102"/>
              </a:xfrm>
              <a:custGeom>
                <a:avLst/>
                <a:gdLst>
                  <a:gd name="T0" fmla="*/ 0 w 70"/>
                  <a:gd name="T1" fmla="*/ 74 h 102"/>
                  <a:gd name="T2" fmla="*/ 0 w 70"/>
                  <a:gd name="T3" fmla="*/ 70 h 102"/>
                  <a:gd name="T4" fmla="*/ 0 w 70"/>
                  <a:gd name="T5" fmla="*/ 64 h 102"/>
                  <a:gd name="T6" fmla="*/ 0 w 70"/>
                  <a:gd name="T7" fmla="*/ 55 h 102"/>
                  <a:gd name="T8" fmla="*/ 2 w 70"/>
                  <a:gd name="T9" fmla="*/ 45 h 102"/>
                  <a:gd name="T10" fmla="*/ 4 w 70"/>
                  <a:gd name="T11" fmla="*/ 41 h 102"/>
                  <a:gd name="T12" fmla="*/ 6 w 70"/>
                  <a:gd name="T13" fmla="*/ 35 h 102"/>
                  <a:gd name="T14" fmla="*/ 8 w 70"/>
                  <a:gd name="T15" fmla="*/ 31 h 102"/>
                  <a:gd name="T16" fmla="*/ 10 w 70"/>
                  <a:gd name="T17" fmla="*/ 26 h 102"/>
                  <a:gd name="T18" fmla="*/ 16 w 70"/>
                  <a:gd name="T19" fmla="*/ 19 h 102"/>
                  <a:gd name="T20" fmla="*/ 19 w 70"/>
                  <a:gd name="T21" fmla="*/ 15 h 102"/>
                  <a:gd name="T22" fmla="*/ 22 w 70"/>
                  <a:gd name="T23" fmla="*/ 11 h 102"/>
                  <a:gd name="T24" fmla="*/ 25 w 70"/>
                  <a:gd name="T25" fmla="*/ 8 h 102"/>
                  <a:gd name="T26" fmla="*/ 28 w 70"/>
                  <a:gd name="T27" fmla="*/ 5 h 102"/>
                  <a:gd name="T28" fmla="*/ 35 w 70"/>
                  <a:gd name="T29" fmla="*/ 1 h 102"/>
                  <a:gd name="T30" fmla="*/ 39 w 70"/>
                  <a:gd name="T31" fmla="*/ 0 h 102"/>
                  <a:gd name="T32" fmla="*/ 42 w 70"/>
                  <a:gd name="T33" fmla="*/ 0 h 102"/>
                  <a:gd name="T34" fmla="*/ 49 w 70"/>
                  <a:gd name="T35" fmla="*/ 0 h 102"/>
                  <a:gd name="T36" fmla="*/ 52 w 70"/>
                  <a:gd name="T37" fmla="*/ 0 h 102"/>
                  <a:gd name="T38" fmla="*/ 54 w 70"/>
                  <a:gd name="T39" fmla="*/ 1 h 102"/>
                  <a:gd name="T40" fmla="*/ 57 w 70"/>
                  <a:gd name="T41" fmla="*/ 3 h 102"/>
                  <a:gd name="T42" fmla="*/ 59 w 70"/>
                  <a:gd name="T43" fmla="*/ 5 h 102"/>
                  <a:gd name="T44" fmla="*/ 61 w 70"/>
                  <a:gd name="T45" fmla="*/ 7 h 102"/>
                  <a:gd name="T46" fmla="*/ 63 w 70"/>
                  <a:gd name="T47" fmla="*/ 10 h 102"/>
                  <a:gd name="T48" fmla="*/ 66 w 70"/>
                  <a:gd name="T49" fmla="*/ 14 h 102"/>
                  <a:gd name="T50" fmla="*/ 67 w 70"/>
                  <a:gd name="T51" fmla="*/ 18 h 102"/>
                  <a:gd name="T52" fmla="*/ 69 w 70"/>
                  <a:gd name="T53" fmla="*/ 26 h 102"/>
                  <a:gd name="T54" fmla="*/ 70 w 70"/>
                  <a:gd name="T55" fmla="*/ 31 h 102"/>
                  <a:gd name="T56" fmla="*/ 70 w 70"/>
                  <a:gd name="T57" fmla="*/ 35 h 102"/>
                  <a:gd name="T58" fmla="*/ 69 w 70"/>
                  <a:gd name="T59" fmla="*/ 46 h 102"/>
                  <a:gd name="T60" fmla="*/ 67 w 70"/>
                  <a:gd name="T61" fmla="*/ 56 h 102"/>
                  <a:gd name="T62" fmla="*/ 63 w 70"/>
                  <a:gd name="T63" fmla="*/ 65 h 102"/>
                  <a:gd name="T64" fmla="*/ 59 w 70"/>
                  <a:gd name="T65" fmla="*/ 75 h 102"/>
                  <a:gd name="T66" fmla="*/ 56 w 70"/>
                  <a:gd name="T67" fmla="*/ 79 h 102"/>
                  <a:gd name="T68" fmla="*/ 54 w 70"/>
                  <a:gd name="T69" fmla="*/ 83 h 102"/>
                  <a:gd name="T70" fmla="*/ 51 w 70"/>
                  <a:gd name="T71" fmla="*/ 86 h 102"/>
                  <a:gd name="T72" fmla="*/ 48 w 70"/>
                  <a:gd name="T73" fmla="*/ 89 h 102"/>
                  <a:gd name="T74" fmla="*/ 44 w 70"/>
                  <a:gd name="T75" fmla="*/ 92 h 102"/>
                  <a:gd name="T76" fmla="*/ 41 w 70"/>
                  <a:gd name="T77" fmla="*/ 96 h 102"/>
                  <a:gd name="T78" fmla="*/ 33 w 70"/>
                  <a:gd name="T79" fmla="*/ 100 h 102"/>
                  <a:gd name="T80" fmla="*/ 30 w 70"/>
                  <a:gd name="T81" fmla="*/ 101 h 102"/>
                  <a:gd name="T82" fmla="*/ 27 w 70"/>
                  <a:gd name="T83" fmla="*/ 101 h 102"/>
                  <a:gd name="T84" fmla="*/ 23 w 70"/>
                  <a:gd name="T85" fmla="*/ 102 h 102"/>
                  <a:gd name="T86" fmla="*/ 20 w 70"/>
                  <a:gd name="T87" fmla="*/ 101 h 102"/>
                  <a:gd name="T88" fmla="*/ 18 w 70"/>
                  <a:gd name="T89" fmla="*/ 100 h 102"/>
                  <a:gd name="T90" fmla="*/ 15 w 70"/>
                  <a:gd name="T91" fmla="*/ 99 h 102"/>
                  <a:gd name="T92" fmla="*/ 12 w 70"/>
                  <a:gd name="T93" fmla="*/ 98 h 102"/>
                  <a:gd name="T94" fmla="*/ 9 w 70"/>
                  <a:gd name="T95" fmla="*/ 96 h 102"/>
                  <a:gd name="T96" fmla="*/ 7 w 70"/>
                  <a:gd name="T97" fmla="*/ 92 h 102"/>
                  <a:gd name="T98" fmla="*/ 5 w 70"/>
                  <a:gd name="T99" fmla="*/ 89 h 102"/>
                  <a:gd name="T100" fmla="*/ 3 w 70"/>
                  <a:gd name="T101" fmla="*/ 86 h 102"/>
                  <a:gd name="T102" fmla="*/ 2 w 70"/>
                  <a:gd name="T103" fmla="*/ 82 h 102"/>
                  <a:gd name="T104" fmla="*/ 1 w 70"/>
                  <a:gd name="T105" fmla="*/ 78 h 102"/>
                  <a:gd name="T106" fmla="*/ 0 w 70"/>
                  <a:gd name="T107" fmla="*/ 7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" h="102">
                    <a:moveTo>
                      <a:pt x="0" y="74"/>
                    </a:moveTo>
                    <a:lnTo>
                      <a:pt x="0" y="70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2" y="45"/>
                    </a:lnTo>
                    <a:lnTo>
                      <a:pt x="4" y="41"/>
                    </a:lnTo>
                    <a:lnTo>
                      <a:pt x="6" y="35"/>
                    </a:lnTo>
                    <a:lnTo>
                      <a:pt x="8" y="31"/>
                    </a:lnTo>
                    <a:lnTo>
                      <a:pt x="10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4" y="1"/>
                    </a:lnTo>
                    <a:lnTo>
                      <a:pt x="57" y="3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3" y="10"/>
                    </a:lnTo>
                    <a:lnTo>
                      <a:pt x="66" y="14"/>
                    </a:lnTo>
                    <a:lnTo>
                      <a:pt x="67" y="18"/>
                    </a:lnTo>
                    <a:lnTo>
                      <a:pt x="69" y="26"/>
                    </a:lnTo>
                    <a:lnTo>
                      <a:pt x="70" y="31"/>
                    </a:lnTo>
                    <a:lnTo>
                      <a:pt x="70" y="35"/>
                    </a:lnTo>
                    <a:lnTo>
                      <a:pt x="69" y="46"/>
                    </a:lnTo>
                    <a:lnTo>
                      <a:pt x="67" y="56"/>
                    </a:lnTo>
                    <a:lnTo>
                      <a:pt x="63" y="65"/>
                    </a:lnTo>
                    <a:lnTo>
                      <a:pt x="59" y="75"/>
                    </a:lnTo>
                    <a:lnTo>
                      <a:pt x="56" y="79"/>
                    </a:lnTo>
                    <a:lnTo>
                      <a:pt x="54" y="83"/>
                    </a:lnTo>
                    <a:lnTo>
                      <a:pt x="51" y="86"/>
                    </a:lnTo>
                    <a:lnTo>
                      <a:pt x="48" y="89"/>
                    </a:lnTo>
                    <a:lnTo>
                      <a:pt x="44" y="92"/>
                    </a:lnTo>
                    <a:lnTo>
                      <a:pt x="41" y="96"/>
                    </a:lnTo>
                    <a:lnTo>
                      <a:pt x="33" y="100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3" y="102"/>
                    </a:lnTo>
                    <a:lnTo>
                      <a:pt x="20" y="101"/>
                    </a:lnTo>
                    <a:lnTo>
                      <a:pt x="18" y="100"/>
                    </a:lnTo>
                    <a:lnTo>
                      <a:pt x="15" y="99"/>
                    </a:lnTo>
                    <a:lnTo>
                      <a:pt x="12" y="98"/>
                    </a:lnTo>
                    <a:lnTo>
                      <a:pt x="9" y="96"/>
                    </a:lnTo>
                    <a:lnTo>
                      <a:pt x="7" y="92"/>
                    </a:lnTo>
                    <a:lnTo>
                      <a:pt x="5" y="89"/>
                    </a:lnTo>
                    <a:lnTo>
                      <a:pt x="3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2" name="Freeform 92"/>
              <p:cNvSpPr>
                <a:spLocks/>
              </p:cNvSpPr>
              <p:nvPr userDrawn="1"/>
            </p:nvSpPr>
            <p:spPr bwMode="auto">
              <a:xfrm>
                <a:off x="2684" y="1677"/>
                <a:ext cx="69" cy="104"/>
              </a:xfrm>
              <a:custGeom>
                <a:avLst/>
                <a:gdLst>
                  <a:gd name="T0" fmla="*/ 1 w 69"/>
                  <a:gd name="T1" fmla="*/ 75 h 104"/>
                  <a:gd name="T2" fmla="*/ 0 w 69"/>
                  <a:gd name="T3" fmla="*/ 65 h 104"/>
                  <a:gd name="T4" fmla="*/ 1 w 69"/>
                  <a:gd name="T5" fmla="*/ 60 h 104"/>
                  <a:gd name="T6" fmla="*/ 1 w 69"/>
                  <a:gd name="T7" fmla="*/ 55 h 104"/>
                  <a:gd name="T8" fmla="*/ 3 w 69"/>
                  <a:gd name="T9" fmla="*/ 45 h 104"/>
                  <a:gd name="T10" fmla="*/ 7 w 69"/>
                  <a:gd name="T11" fmla="*/ 35 h 104"/>
                  <a:gd name="T12" fmla="*/ 9 w 69"/>
                  <a:gd name="T13" fmla="*/ 31 h 104"/>
                  <a:gd name="T14" fmla="*/ 11 w 69"/>
                  <a:gd name="T15" fmla="*/ 26 h 104"/>
                  <a:gd name="T16" fmla="*/ 16 w 69"/>
                  <a:gd name="T17" fmla="*/ 19 h 104"/>
                  <a:gd name="T18" fmla="*/ 19 w 69"/>
                  <a:gd name="T19" fmla="*/ 15 h 104"/>
                  <a:gd name="T20" fmla="*/ 22 w 69"/>
                  <a:gd name="T21" fmla="*/ 12 h 104"/>
                  <a:gd name="T22" fmla="*/ 26 w 69"/>
                  <a:gd name="T23" fmla="*/ 8 h 104"/>
                  <a:gd name="T24" fmla="*/ 29 w 69"/>
                  <a:gd name="T25" fmla="*/ 6 h 104"/>
                  <a:gd name="T26" fmla="*/ 32 w 69"/>
                  <a:gd name="T27" fmla="*/ 3 h 104"/>
                  <a:gd name="T28" fmla="*/ 36 w 69"/>
                  <a:gd name="T29" fmla="*/ 2 h 104"/>
                  <a:gd name="T30" fmla="*/ 39 w 69"/>
                  <a:gd name="T31" fmla="*/ 1 h 104"/>
                  <a:gd name="T32" fmla="*/ 42 w 69"/>
                  <a:gd name="T33" fmla="*/ 0 h 104"/>
                  <a:gd name="T34" fmla="*/ 45 w 69"/>
                  <a:gd name="T35" fmla="*/ 0 h 104"/>
                  <a:gd name="T36" fmla="*/ 48 w 69"/>
                  <a:gd name="T37" fmla="*/ 1 h 104"/>
                  <a:gd name="T38" fmla="*/ 51 w 69"/>
                  <a:gd name="T39" fmla="*/ 2 h 104"/>
                  <a:gd name="T40" fmla="*/ 55 w 69"/>
                  <a:gd name="T41" fmla="*/ 3 h 104"/>
                  <a:gd name="T42" fmla="*/ 57 w 69"/>
                  <a:gd name="T43" fmla="*/ 5 h 104"/>
                  <a:gd name="T44" fmla="*/ 60 w 69"/>
                  <a:gd name="T45" fmla="*/ 7 h 104"/>
                  <a:gd name="T46" fmla="*/ 62 w 69"/>
                  <a:gd name="T47" fmla="*/ 9 h 104"/>
                  <a:gd name="T48" fmla="*/ 64 w 69"/>
                  <a:gd name="T49" fmla="*/ 13 h 104"/>
                  <a:gd name="T50" fmla="*/ 65 w 69"/>
                  <a:gd name="T51" fmla="*/ 17 h 104"/>
                  <a:gd name="T52" fmla="*/ 67 w 69"/>
                  <a:gd name="T53" fmla="*/ 20 h 104"/>
                  <a:gd name="T54" fmla="*/ 68 w 69"/>
                  <a:gd name="T55" fmla="*/ 24 h 104"/>
                  <a:gd name="T56" fmla="*/ 69 w 69"/>
                  <a:gd name="T57" fmla="*/ 29 h 104"/>
                  <a:gd name="T58" fmla="*/ 69 w 69"/>
                  <a:gd name="T59" fmla="*/ 34 h 104"/>
                  <a:gd name="T60" fmla="*/ 69 w 69"/>
                  <a:gd name="T61" fmla="*/ 39 h 104"/>
                  <a:gd name="T62" fmla="*/ 68 w 69"/>
                  <a:gd name="T63" fmla="*/ 49 h 104"/>
                  <a:gd name="T64" fmla="*/ 66 w 69"/>
                  <a:gd name="T65" fmla="*/ 59 h 104"/>
                  <a:gd name="T66" fmla="*/ 63 w 69"/>
                  <a:gd name="T67" fmla="*/ 69 h 104"/>
                  <a:gd name="T68" fmla="*/ 59 w 69"/>
                  <a:gd name="T69" fmla="*/ 78 h 104"/>
                  <a:gd name="T70" fmla="*/ 56 w 69"/>
                  <a:gd name="T71" fmla="*/ 82 h 104"/>
                  <a:gd name="T72" fmla="*/ 53 w 69"/>
                  <a:gd name="T73" fmla="*/ 86 h 104"/>
                  <a:gd name="T74" fmla="*/ 50 w 69"/>
                  <a:gd name="T75" fmla="*/ 90 h 104"/>
                  <a:gd name="T76" fmla="*/ 47 w 69"/>
                  <a:gd name="T77" fmla="*/ 94 h 104"/>
                  <a:gd name="T78" fmla="*/ 43 w 69"/>
                  <a:gd name="T79" fmla="*/ 97 h 104"/>
                  <a:gd name="T80" fmla="*/ 40 w 69"/>
                  <a:gd name="T81" fmla="*/ 99 h 104"/>
                  <a:gd name="T82" fmla="*/ 37 w 69"/>
                  <a:gd name="T83" fmla="*/ 101 h 104"/>
                  <a:gd name="T84" fmla="*/ 33 w 69"/>
                  <a:gd name="T85" fmla="*/ 103 h 104"/>
                  <a:gd name="T86" fmla="*/ 27 w 69"/>
                  <a:gd name="T87" fmla="*/ 104 h 104"/>
                  <a:gd name="T88" fmla="*/ 23 w 69"/>
                  <a:gd name="T89" fmla="*/ 104 h 104"/>
                  <a:gd name="T90" fmla="*/ 20 w 69"/>
                  <a:gd name="T91" fmla="*/ 104 h 104"/>
                  <a:gd name="T92" fmla="*/ 17 w 69"/>
                  <a:gd name="T93" fmla="*/ 103 h 104"/>
                  <a:gd name="T94" fmla="*/ 14 w 69"/>
                  <a:gd name="T95" fmla="*/ 101 h 104"/>
                  <a:gd name="T96" fmla="*/ 12 w 69"/>
                  <a:gd name="T97" fmla="*/ 99 h 104"/>
                  <a:gd name="T98" fmla="*/ 9 w 69"/>
                  <a:gd name="T99" fmla="*/ 97 h 104"/>
                  <a:gd name="T100" fmla="*/ 7 w 69"/>
                  <a:gd name="T101" fmla="*/ 95 h 104"/>
                  <a:gd name="T102" fmla="*/ 5 w 69"/>
                  <a:gd name="T103" fmla="*/ 92 h 104"/>
                  <a:gd name="T104" fmla="*/ 4 w 69"/>
                  <a:gd name="T105" fmla="*/ 87 h 104"/>
                  <a:gd name="T106" fmla="*/ 2 w 69"/>
                  <a:gd name="T107" fmla="*/ 83 h 104"/>
                  <a:gd name="T108" fmla="*/ 1 w 69"/>
                  <a:gd name="T109" fmla="*/ 7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104">
                    <a:moveTo>
                      <a:pt x="1" y="75"/>
                    </a:moveTo>
                    <a:lnTo>
                      <a:pt x="0" y="65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3" y="45"/>
                    </a:lnTo>
                    <a:lnTo>
                      <a:pt x="7" y="35"/>
                    </a:lnTo>
                    <a:lnTo>
                      <a:pt x="9" y="31"/>
                    </a:lnTo>
                    <a:lnTo>
                      <a:pt x="11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2"/>
                    </a:lnTo>
                    <a:lnTo>
                      <a:pt x="26" y="8"/>
                    </a:lnTo>
                    <a:lnTo>
                      <a:pt x="29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7" y="5"/>
                    </a:lnTo>
                    <a:lnTo>
                      <a:pt x="60" y="7"/>
                    </a:lnTo>
                    <a:lnTo>
                      <a:pt x="62" y="9"/>
                    </a:lnTo>
                    <a:lnTo>
                      <a:pt x="64" y="13"/>
                    </a:lnTo>
                    <a:lnTo>
                      <a:pt x="65" y="17"/>
                    </a:lnTo>
                    <a:lnTo>
                      <a:pt x="67" y="20"/>
                    </a:lnTo>
                    <a:lnTo>
                      <a:pt x="68" y="24"/>
                    </a:lnTo>
                    <a:lnTo>
                      <a:pt x="69" y="29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9"/>
                    </a:lnTo>
                    <a:lnTo>
                      <a:pt x="66" y="59"/>
                    </a:lnTo>
                    <a:lnTo>
                      <a:pt x="63" y="69"/>
                    </a:lnTo>
                    <a:lnTo>
                      <a:pt x="59" y="78"/>
                    </a:lnTo>
                    <a:lnTo>
                      <a:pt x="56" y="82"/>
                    </a:lnTo>
                    <a:lnTo>
                      <a:pt x="53" y="86"/>
                    </a:lnTo>
                    <a:lnTo>
                      <a:pt x="50" y="90"/>
                    </a:lnTo>
                    <a:lnTo>
                      <a:pt x="47" y="94"/>
                    </a:lnTo>
                    <a:lnTo>
                      <a:pt x="43" y="97"/>
                    </a:lnTo>
                    <a:lnTo>
                      <a:pt x="40" y="99"/>
                    </a:lnTo>
                    <a:lnTo>
                      <a:pt x="37" y="101"/>
                    </a:lnTo>
                    <a:lnTo>
                      <a:pt x="33" y="103"/>
                    </a:lnTo>
                    <a:lnTo>
                      <a:pt x="27" y="104"/>
                    </a:lnTo>
                    <a:lnTo>
                      <a:pt x="23" y="104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4" y="101"/>
                    </a:lnTo>
                    <a:lnTo>
                      <a:pt x="12" y="99"/>
                    </a:lnTo>
                    <a:lnTo>
                      <a:pt x="9" y="97"/>
                    </a:lnTo>
                    <a:lnTo>
                      <a:pt x="7" y="95"/>
                    </a:lnTo>
                    <a:lnTo>
                      <a:pt x="5" y="92"/>
                    </a:lnTo>
                    <a:lnTo>
                      <a:pt x="4" y="87"/>
                    </a:lnTo>
                    <a:lnTo>
                      <a:pt x="2" y="8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3" name="Freeform 93"/>
              <p:cNvSpPr>
                <a:spLocks/>
              </p:cNvSpPr>
              <p:nvPr userDrawn="1"/>
            </p:nvSpPr>
            <p:spPr bwMode="auto">
              <a:xfrm>
                <a:off x="2766" y="1621"/>
                <a:ext cx="71" cy="105"/>
              </a:xfrm>
              <a:custGeom>
                <a:avLst/>
                <a:gdLst>
                  <a:gd name="T0" fmla="*/ 1 w 71"/>
                  <a:gd name="T1" fmla="*/ 76 h 105"/>
                  <a:gd name="T2" fmla="*/ 0 w 71"/>
                  <a:gd name="T3" fmla="*/ 71 h 105"/>
                  <a:gd name="T4" fmla="*/ 0 w 71"/>
                  <a:gd name="T5" fmla="*/ 65 h 105"/>
                  <a:gd name="T6" fmla="*/ 1 w 71"/>
                  <a:gd name="T7" fmla="*/ 56 h 105"/>
                  <a:gd name="T8" fmla="*/ 3 w 71"/>
                  <a:gd name="T9" fmla="*/ 46 h 105"/>
                  <a:gd name="T10" fmla="*/ 7 w 71"/>
                  <a:gd name="T11" fmla="*/ 36 h 105"/>
                  <a:gd name="T12" fmla="*/ 11 w 71"/>
                  <a:gd name="T13" fmla="*/ 27 h 105"/>
                  <a:gd name="T14" fmla="*/ 13 w 71"/>
                  <a:gd name="T15" fmla="*/ 23 h 105"/>
                  <a:gd name="T16" fmla="*/ 16 w 71"/>
                  <a:gd name="T17" fmla="*/ 19 h 105"/>
                  <a:gd name="T18" fmla="*/ 19 w 71"/>
                  <a:gd name="T19" fmla="*/ 15 h 105"/>
                  <a:gd name="T20" fmla="*/ 22 w 71"/>
                  <a:gd name="T21" fmla="*/ 11 h 105"/>
                  <a:gd name="T22" fmla="*/ 26 w 71"/>
                  <a:gd name="T23" fmla="*/ 8 h 105"/>
                  <a:gd name="T24" fmla="*/ 29 w 71"/>
                  <a:gd name="T25" fmla="*/ 6 h 105"/>
                  <a:gd name="T26" fmla="*/ 36 w 71"/>
                  <a:gd name="T27" fmla="*/ 2 h 105"/>
                  <a:gd name="T28" fmla="*/ 40 w 71"/>
                  <a:gd name="T29" fmla="*/ 1 h 105"/>
                  <a:gd name="T30" fmla="*/ 43 w 71"/>
                  <a:gd name="T31" fmla="*/ 0 h 105"/>
                  <a:gd name="T32" fmla="*/ 46 w 71"/>
                  <a:gd name="T33" fmla="*/ 0 h 105"/>
                  <a:gd name="T34" fmla="*/ 49 w 71"/>
                  <a:gd name="T35" fmla="*/ 0 h 105"/>
                  <a:gd name="T36" fmla="*/ 53 w 71"/>
                  <a:gd name="T37" fmla="*/ 1 h 105"/>
                  <a:gd name="T38" fmla="*/ 56 w 71"/>
                  <a:gd name="T39" fmla="*/ 3 h 105"/>
                  <a:gd name="T40" fmla="*/ 59 w 71"/>
                  <a:gd name="T41" fmla="*/ 4 h 105"/>
                  <a:gd name="T42" fmla="*/ 61 w 71"/>
                  <a:gd name="T43" fmla="*/ 6 h 105"/>
                  <a:gd name="T44" fmla="*/ 66 w 71"/>
                  <a:gd name="T45" fmla="*/ 13 h 105"/>
                  <a:gd name="T46" fmla="*/ 67 w 71"/>
                  <a:gd name="T47" fmla="*/ 16 h 105"/>
                  <a:gd name="T48" fmla="*/ 69 w 71"/>
                  <a:gd name="T49" fmla="*/ 20 h 105"/>
                  <a:gd name="T50" fmla="*/ 70 w 71"/>
                  <a:gd name="T51" fmla="*/ 24 h 105"/>
                  <a:gd name="T52" fmla="*/ 71 w 71"/>
                  <a:gd name="T53" fmla="*/ 29 h 105"/>
                  <a:gd name="T54" fmla="*/ 71 w 71"/>
                  <a:gd name="T55" fmla="*/ 33 h 105"/>
                  <a:gd name="T56" fmla="*/ 71 w 71"/>
                  <a:gd name="T57" fmla="*/ 38 h 105"/>
                  <a:gd name="T58" fmla="*/ 71 w 71"/>
                  <a:gd name="T59" fmla="*/ 49 h 105"/>
                  <a:gd name="T60" fmla="*/ 69 w 71"/>
                  <a:gd name="T61" fmla="*/ 59 h 105"/>
                  <a:gd name="T62" fmla="*/ 65 w 71"/>
                  <a:gd name="T63" fmla="*/ 69 h 105"/>
                  <a:gd name="T64" fmla="*/ 61 w 71"/>
                  <a:gd name="T65" fmla="*/ 78 h 105"/>
                  <a:gd name="T66" fmla="*/ 59 w 71"/>
                  <a:gd name="T67" fmla="*/ 83 h 105"/>
                  <a:gd name="T68" fmla="*/ 56 w 71"/>
                  <a:gd name="T69" fmla="*/ 86 h 105"/>
                  <a:gd name="T70" fmla="*/ 49 w 71"/>
                  <a:gd name="T71" fmla="*/ 94 h 105"/>
                  <a:gd name="T72" fmla="*/ 42 w 71"/>
                  <a:gd name="T73" fmla="*/ 100 h 105"/>
                  <a:gd name="T74" fmla="*/ 38 w 71"/>
                  <a:gd name="T75" fmla="*/ 102 h 105"/>
                  <a:gd name="T76" fmla="*/ 35 w 71"/>
                  <a:gd name="T77" fmla="*/ 103 h 105"/>
                  <a:gd name="T78" fmla="*/ 28 w 71"/>
                  <a:gd name="T79" fmla="*/ 105 h 105"/>
                  <a:gd name="T80" fmla="*/ 25 w 71"/>
                  <a:gd name="T81" fmla="*/ 105 h 105"/>
                  <a:gd name="T82" fmla="*/ 21 w 71"/>
                  <a:gd name="T83" fmla="*/ 105 h 105"/>
                  <a:gd name="T84" fmla="*/ 18 w 71"/>
                  <a:gd name="T85" fmla="*/ 104 h 105"/>
                  <a:gd name="T86" fmla="*/ 15 w 71"/>
                  <a:gd name="T87" fmla="*/ 102 h 105"/>
                  <a:gd name="T88" fmla="*/ 12 w 71"/>
                  <a:gd name="T89" fmla="*/ 101 h 105"/>
                  <a:gd name="T90" fmla="*/ 10 w 71"/>
                  <a:gd name="T91" fmla="*/ 98 h 105"/>
                  <a:gd name="T92" fmla="*/ 8 w 71"/>
                  <a:gd name="T93" fmla="*/ 96 h 105"/>
                  <a:gd name="T94" fmla="*/ 6 w 71"/>
                  <a:gd name="T95" fmla="*/ 92 h 105"/>
                  <a:gd name="T96" fmla="*/ 4 w 71"/>
                  <a:gd name="T97" fmla="*/ 88 h 105"/>
                  <a:gd name="T98" fmla="*/ 3 w 71"/>
                  <a:gd name="T99" fmla="*/ 85 h 105"/>
                  <a:gd name="T100" fmla="*/ 1 w 71"/>
                  <a:gd name="T101" fmla="*/ 7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105">
                    <a:moveTo>
                      <a:pt x="1" y="76"/>
                    </a:moveTo>
                    <a:lnTo>
                      <a:pt x="0" y="71"/>
                    </a:lnTo>
                    <a:lnTo>
                      <a:pt x="0" y="65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7" y="36"/>
                    </a:lnTo>
                    <a:lnTo>
                      <a:pt x="11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1"/>
                    </a:lnTo>
                    <a:lnTo>
                      <a:pt x="26" y="8"/>
                    </a:lnTo>
                    <a:lnTo>
                      <a:pt x="29" y="6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59" y="4"/>
                    </a:lnTo>
                    <a:lnTo>
                      <a:pt x="61" y="6"/>
                    </a:lnTo>
                    <a:lnTo>
                      <a:pt x="66" y="13"/>
                    </a:lnTo>
                    <a:lnTo>
                      <a:pt x="67" y="16"/>
                    </a:lnTo>
                    <a:lnTo>
                      <a:pt x="69" y="20"/>
                    </a:lnTo>
                    <a:lnTo>
                      <a:pt x="70" y="24"/>
                    </a:lnTo>
                    <a:lnTo>
                      <a:pt x="71" y="29"/>
                    </a:lnTo>
                    <a:lnTo>
                      <a:pt x="71" y="33"/>
                    </a:lnTo>
                    <a:lnTo>
                      <a:pt x="71" y="38"/>
                    </a:lnTo>
                    <a:lnTo>
                      <a:pt x="71" y="49"/>
                    </a:lnTo>
                    <a:lnTo>
                      <a:pt x="69" y="59"/>
                    </a:lnTo>
                    <a:lnTo>
                      <a:pt x="65" y="69"/>
                    </a:lnTo>
                    <a:lnTo>
                      <a:pt x="61" y="78"/>
                    </a:lnTo>
                    <a:lnTo>
                      <a:pt x="59" y="83"/>
                    </a:lnTo>
                    <a:lnTo>
                      <a:pt x="56" y="86"/>
                    </a:lnTo>
                    <a:lnTo>
                      <a:pt x="49" y="94"/>
                    </a:lnTo>
                    <a:lnTo>
                      <a:pt x="42" y="100"/>
                    </a:lnTo>
                    <a:lnTo>
                      <a:pt x="38" y="102"/>
                    </a:lnTo>
                    <a:lnTo>
                      <a:pt x="35" y="103"/>
                    </a:lnTo>
                    <a:lnTo>
                      <a:pt x="28" y="105"/>
                    </a:lnTo>
                    <a:lnTo>
                      <a:pt x="25" y="105"/>
                    </a:lnTo>
                    <a:lnTo>
                      <a:pt x="21" y="105"/>
                    </a:lnTo>
                    <a:lnTo>
                      <a:pt x="18" y="104"/>
                    </a:lnTo>
                    <a:lnTo>
                      <a:pt x="15" y="102"/>
                    </a:lnTo>
                    <a:lnTo>
                      <a:pt x="12" y="101"/>
                    </a:lnTo>
                    <a:lnTo>
                      <a:pt x="10" y="98"/>
                    </a:lnTo>
                    <a:lnTo>
                      <a:pt x="8" y="96"/>
                    </a:lnTo>
                    <a:lnTo>
                      <a:pt x="6" y="92"/>
                    </a:lnTo>
                    <a:lnTo>
                      <a:pt x="4" y="88"/>
                    </a:lnTo>
                    <a:lnTo>
                      <a:pt x="3" y="85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4" name="Freeform 94"/>
              <p:cNvSpPr>
                <a:spLocks/>
              </p:cNvSpPr>
              <p:nvPr userDrawn="1"/>
            </p:nvSpPr>
            <p:spPr bwMode="auto">
              <a:xfrm>
                <a:off x="2851" y="1563"/>
                <a:ext cx="74" cy="106"/>
              </a:xfrm>
              <a:custGeom>
                <a:avLst/>
                <a:gdLst>
                  <a:gd name="T0" fmla="*/ 1 w 74"/>
                  <a:gd name="T1" fmla="*/ 77 h 106"/>
                  <a:gd name="T2" fmla="*/ 0 w 74"/>
                  <a:gd name="T3" fmla="*/ 73 h 106"/>
                  <a:gd name="T4" fmla="*/ 0 w 74"/>
                  <a:gd name="T5" fmla="*/ 67 h 106"/>
                  <a:gd name="T6" fmla="*/ 1 w 74"/>
                  <a:gd name="T7" fmla="*/ 57 h 106"/>
                  <a:gd name="T8" fmla="*/ 3 w 74"/>
                  <a:gd name="T9" fmla="*/ 47 h 106"/>
                  <a:gd name="T10" fmla="*/ 6 w 74"/>
                  <a:gd name="T11" fmla="*/ 37 h 106"/>
                  <a:gd name="T12" fmla="*/ 10 w 74"/>
                  <a:gd name="T13" fmla="*/ 28 h 106"/>
                  <a:gd name="T14" fmla="*/ 13 w 74"/>
                  <a:gd name="T15" fmla="*/ 24 h 106"/>
                  <a:gd name="T16" fmla="*/ 16 w 74"/>
                  <a:gd name="T17" fmla="*/ 20 h 106"/>
                  <a:gd name="T18" fmla="*/ 23 w 74"/>
                  <a:gd name="T19" fmla="*/ 12 h 106"/>
                  <a:gd name="T20" fmla="*/ 30 w 74"/>
                  <a:gd name="T21" fmla="*/ 6 h 106"/>
                  <a:gd name="T22" fmla="*/ 33 w 74"/>
                  <a:gd name="T23" fmla="*/ 4 h 106"/>
                  <a:gd name="T24" fmla="*/ 37 w 74"/>
                  <a:gd name="T25" fmla="*/ 2 h 106"/>
                  <a:gd name="T26" fmla="*/ 40 w 74"/>
                  <a:gd name="T27" fmla="*/ 1 h 106"/>
                  <a:gd name="T28" fmla="*/ 44 w 74"/>
                  <a:gd name="T29" fmla="*/ 0 h 106"/>
                  <a:gd name="T30" fmla="*/ 51 w 74"/>
                  <a:gd name="T31" fmla="*/ 1 h 106"/>
                  <a:gd name="T32" fmla="*/ 54 w 74"/>
                  <a:gd name="T33" fmla="*/ 1 h 106"/>
                  <a:gd name="T34" fmla="*/ 57 w 74"/>
                  <a:gd name="T35" fmla="*/ 2 h 106"/>
                  <a:gd name="T36" fmla="*/ 60 w 74"/>
                  <a:gd name="T37" fmla="*/ 4 h 106"/>
                  <a:gd name="T38" fmla="*/ 63 w 74"/>
                  <a:gd name="T39" fmla="*/ 6 h 106"/>
                  <a:gd name="T40" fmla="*/ 65 w 74"/>
                  <a:gd name="T41" fmla="*/ 9 h 106"/>
                  <a:gd name="T42" fmla="*/ 67 w 74"/>
                  <a:gd name="T43" fmla="*/ 12 h 106"/>
                  <a:gd name="T44" fmla="*/ 71 w 74"/>
                  <a:gd name="T45" fmla="*/ 20 h 106"/>
                  <a:gd name="T46" fmla="*/ 72 w 74"/>
                  <a:gd name="T47" fmla="*/ 24 h 106"/>
                  <a:gd name="T48" fmla="*/ 73 w 74"/>
                  <a:gd name="T49" fmla="*/ 28 h 106"/>
                  <a:gd name="T50" fmla="*/ 74 w 74"/>
                  <a:gd name="T51" fmla="*/ 38 h 106"/>
                  <a:gd name="T52" fmla="*/ 73 w 74"/>
                  <a:gd name="T53" fmla="*/ 49 h 106"/>
                  <a:gd name="T54" fmla="*/ 71 w 74"/>
                  <a:gd name="T55" fmla="*/ 59 h 106"/>
                  <a:gd name="T56" fmla="*/ 68 w 74"/>
                  <a:gd name="T57" fmla="*/ 69 h 106"/>
                  <a:gd name="T58" fmla="*/ 63 w 74"/>
                  <a:gd name="T59" fmla="*/ 79 h 106"/>
                  <a:gd name="T60" fmla="*/ 58 w 74"/>
                  <a:gd name="T61" fmla="*/ 87 h 106"/>
                  <a:gd name="T62" fmla="*/ 55 w 74"/>
                  <a:gd name="T63" fmla="*/ 91 h 106"/>
                  <a:gd name="T64" fmla="*/ 52 w 74"/>
                  <a:gd name="T65" fmla="*/ 94 h 106"/>
                  <a:gd name="T66" fmla="*/ 47 w 74"/>
                  <a:gd name="T67" fmla="*/ 98 h 106"/>
                  <a:gd name="T68" fmla="*/ 44 w 74"/>
                  <a:gd name="T69" fmla="*/ 101 h 106"/>
                  <a:gd name="T70" fmla="*/ 36 w 74"/>
                  <a:gd name="T71" fmla="*/ 105 h 106"/>
                  <a:gd name="T72" fmla="*/ 33 w 74"/>
                  <a:gd name="T73" fmla="*/ 106 h 106"/>
                  <a:gd name="T74" fmla="*/ 29 w 74"/>
                  <a:gd name="T75" fmla="*/ 106 h 106"/>
                  <a:gd name="T76" fmla="*/ 26 w 74"/>
                  <a:gd name="T77" fmla="*/ 106 h 106"/>
                  <a:gd name="T78" fmla="*/ 23 w 74"/>
                  <a:gd name="T79" fmla="*/ 106 h 106"/>
                  <a:gd name="T80" fmla="*/ 19 w 74"/>
                  <a:gd name="T81" fmla="*/ 105 h 106"/>
                  <a:gd name="T82" fmla="*/ 16 w 74"/>
                  <a:gd name="T83" fmla="*/ 104 h 106"/>
                  <a:gd name="T84" fmla="*/ 13 w 74"/>
                  <a:gd name="T85" fmla="*/ 102 h 106"/>
                  <a:gd name="T86" fmla="*/ 10 w 74"/>
                  <a:gd name="T87" fmla="*/ 100 h 106"/>
                  <a:gd name="T88" fmla="*/ 6 w 74"/>
                  <a:gd name="T89" fmla="*/ 93 h 106"/>
                  <a:gd name="T90" fmla="*/ 4 w 74"/>
                  <a:gd name="T91" fmla="*/ 90 h 106"/>
                  <a:gd name="T92" fmla="*/ 3 w 74"/>
                  <a:gd name="T93" fmla="*/ 86 h 106"/>
                  <a:gd name="T94" fmla="*/ 2 w 74"/>
                  <a:gd name="T95" fmla="*/ 82 h 106"/>
                  <a:gd name="T96" fmla="*/ 1 w 74"/>
                  <a:gd name="T97" fmla="*/ 7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106">
                    <a:moveTo>
                      <a:pt x="1" y="77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6" y="37"/>
                    </a:lnTo>
                    <a:lnTo>
                      <a:pt x="10" y="28"/>
                    </a:lnTo>
                    <a:lnTo>
                      <a:pt x="13" y="24"/>
                    </a:lnTo>
                    <a:lnTo>
                      <a:pt x="16" y="20"/>
                    </a:lnTo>
                    <a:lnTo>
                      <a:pt x="23" y="12"/>
                    </a:lnTo>
                    <a:lnTo>
                      <a:pt x="30" y="6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3" y="6"/>
                    </a:lnTo>
                    <a:lnTo>
                      <a:pt x="65" y="9"/>
                    </a:lnTo>
                    <a:lnTo>
                      <a:pt x="67" y="12"/>
                    </a:lnTo>
                    <a:lnTo>
                      <a:pt x="71" y="20"/>
                    </a:lnTo>
                    <a:lnTo>
                      <a:pt x="72" y="24"/>
                    </a:lnTo>
                    <a:lnTo>
                      <a:pt x="73" y="28"/>
                    </a:lnTo>
                    <a:lnTo>
                      <a:pt x="74" y="38"/>
                    </a:lnTo>
                    <a:lnTo>
                      <a:pt x="73" y="49"/>
                    </a:lnTo>
                    <a:lnTo>
                      <a:pt x="71" y="59"/>
                    </a:lnTo>
                    <a:lnTo>
                      <a:pt x="68" y="69"/>
                    </a:lnTo>
                    <a:lnTo>
                      <a:pt x="63" y="79"/>
                    </a:lnTo>
                    <a:lnTo>
                      <a:pt x="58" y="87"/>
                    </a:lnTo>
                    <a:lnTo>
                      <a:pt x="55" y="91"/>
                    </a:lnTo>
                    <a:lnTo>
                      <a:pt x="52" y="94"/>
                    </a:lnTo>
                    <a:lnTo>
                      <a:pt x="47" y="98"/>
                    </a:lnTo>
                    <a:lnTo>
                      <a:pt x="44" y="101"/>
                    </a:lnTo>
                    <a:lnTo>
                      <a:pt x="36" y="105"/>
                    </a:lnTo>
                    <a:lnTo>
                      <a:pt x="33" y="106"/>
                    </a:lnTo>
                    <a:lnTo>
                      <a:pt x="29" y="106"/>
                    </a:lnTo>
                    <a:lnTo>
                      <a:pt x="26" y="106"/>
                    </a:lnTo>
                    <a:lnTo>
                      <a:pt x="23" y="106"/>
                    </a:lnTo>
                    <a:lnTo>
                      <a:pt x="19" y="105"/>
                    </a:lnTo>
                    <a:lnTo>
                      <a:pt x="16" y="104"/>
                    </a:lnTo>
                    <a:lnTo>
                      <a:pt x="13" y="102"/>
                    </a:lnTo>
                    <a:lnTo>
                      <a:pt x="10" y="100"/>
                    </a:lnTo>
                    <a:lnTo>
                      <a:pt x="6" y="93"/>
                    </a:lnTo>
                    <a:lnTo>
                      <a:pt x="4" y="90"/>
                    </a:lnTo>
                    <a:lnTo>
                      <a:pt x="3" y="86"/>
                    </a:lnTo>
                    <a:lnTo>
                      <a:pt x="2" y="82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5" name="Freeform 95"/>
              <p:cNvSpPr>
                <a:spLocks/>
              </p:cNvSpPr>
              <p:nvPr userDrawn="1"/>
            </p:nvSpPr>
            <p:spPr bwMode="auto">
              <a:xfrm>
                <a:off x="2697" y="1790"/>
                <a:ext cx="71" cy="106"/>
              </a:xfrm>
              <a:custGeom>
                <a:avLst/>
                <a:gdLst>
                  <a:gd name="T0" fmla="*/ 0 w 71"/>
                  <a:gd name="T1" fmla="*/ 75 h 106"/>
                  <a:gd name="T2" fmla="*/ 0 w 71"/>
                  <a:gd name="T3" fmla="*/ 65 h 106"/>
                  <a:gd name="T4" fmla="*/ 0 w 71"/>
                  <a:gd name="T5" fmla="*/ 60 h 106"/>
                  <a:gd name="T6" fmla="*/ 1 w 71"/>
                  <a:gd name="T7" fmla="*/ 54 h 106"/>
                  <a:gd name="T8" fmla="*/ 3 w 71"/>
                  <a:gd name="T9" fmla="*/ 45 h 106"/>
                  <a:gd name="T10" fmla="*/ 6 w 71"/>
                  <a:gd name="T11" fmla="*/ 35 h 106"/>
                  <a:gd name="T12" fmla="*/ 11 w 71"/>
                  <a:gd name="T13" fmla="*/ 25 h 106"/>
                  <a:gd name="T14" fmla="*/ 14 w 71"/>
                  <a:gd name="T15" fmla="*/ 21 h 106"/>
                  <a:gd name="T16" fmla="*/ 17 w 71"/>
                  <a:gd name="T17" fmla="*/ 17 h 106"/>
                  <a:gd name="T18" fmla="*/ 20 w 71"/>
                  <a:gd name="T19" fmla="*/ 14 h 106"/>
                  <a:gd name="T20" fmla="*/ 23 w 71"/>
                  <a:gd name="T21" fmla="*/ 11 h 106"/>
                  <a:gd name="T22" fmla="*/ 26 w 71"/>
                  <a:gd name="T23" fmla="*/ 8 h 106"/>
                  <a:gd name="T24" fmla="*/ 29 w 71"/>
                  <a:gd name="T25" fmla="*/ 4 h 106"/>
                  <a:gd name="T26" fmla="*/ 33 w 71"/>
                  <a:gd name="T27" fmla="*/ 2 h 106"/>
                  <a:gd name="T28" fmla="*/ 36 w 71"/>
                  <a:gd name="T29" fmla="*/ 1 h 106"/>
                  <a:gd name="T30" fmla="*/ 44 w 71"/>
                  <a:gd name="T31" fmla="*/ 0 h 106"/>
                  <a:gd name="T32" fmla="*/ 47 w 71"/>
                  <a:gd name="T33" fmla="*/ 0 h 106"/>
                  <a:gd name="T34" fmla="*/ 50 w 71"/>
                  <a:gd name="T35" fmla="*/ 0 h 106"/>
                  <a:gd name="T36" fmla="*/ 53 w 71"/>
                  <a:gd name="T37" fmla="*/ 1 h 106"/>
                  <a:gd name="T38" fmla="*/ 56 w 71"/>
                  <a:gd name="T39" fmla="*/ 2 h 106"/>
                  <a:gd name="T40" fmla="*/ 58 w 71"/>
                  <a:gd name="T41" fmla="*/ 4 h 106"/>
                  <a:gd name="T42" fmla="*/ 61 w 71"/>
                  <a:gd name="T43" fmla="*/ 8 h 106"/>
                  <a:gd name="T44" fmla="*/ 63 w 71"/>
                  <a:gd name="T45" fmla="*/ 10 h 106"/>
                  <a:gd name="T46" fmla="*/ 65 w 71"/>
                  <a:gd name="T47" fmla="*/ 13 h 106"/>
                  <a:gd name="T48" fmla="*/ 67 w 71"/>
                  <a:gd name="T49" fmla="*/ 17 h 106"/>
                  <a:gd name="T50" fmla="*/ 69 w 71"/>
                  <a:gd name="T51" fmla="*/ 21 h 106"/>
                  <a:gd name="T52" fmla="*/ 71 w 71"/>
                  <a:gd name="T53" fmla="*/ 30 h 106"/>
                  <a:gd name="T54" fmla="*/ 71 w 71"/>
                  <a:gd name="T55" fmla="*/ 36 h 106"/>
                  <a:gd name="T56" fmla="*/ 71 w 71"/>
                  <a:gd name="T57" fmla="*/ 41 h 106"/>
                  <a:gd name="T58" fmla="*/ 70 w 71"/>
                  <a:gd name="T59" fmla="*/ 51 h 106"/>
                  <a:gd name="T60" fmla="*/ 68 w 71"/>
                  <a:gd name="T61" fmla="*/ 62 h 106"/>
                  <a:gd name="T62" fmla="*/ 64 w 71"/>
                  <a:gd name="T63" fmla="*/ 71 h 106"/>
                  <a:gd name="T64" fmla="*/ 60 w 71"/>
                  <a:gd name="T65" fmla="*/ 80 h 106"/>
                  <a:gd name="T66" fmla="*/ 57 w 71"/>
                  <a:gd name="T67" fmla="*/ 85 h 106"/>
                  <a:gd name="T68" fmla="*/ 54 w 71"/>
                  <a:gd name="T69" fmla="*/ 90 h 106"/>
                  <a:gd name="T70" fmla="*/ 48 w 71"/>
                  <a:gd name="T71" fmla="*/ 96 h 106"/>
                  <a:gd name="T72" fmla="*/ 42 w 71"/>
                  <a:gd name="T73" fmla="*/ 102 h 106"/>
                  <a:gd name="T74" fmla="*/ 37 w 71"/>
                  <a:gd name="T75" fmla="*/ 104 h 106"/>
                  <a:gd name="T76" fmla="*/ 34 w 71"/>
                  <a:gd name="T77" fmla="*/ 105 h 106"/>
                  <a:gd name="T78" fmla="*/ 30 w 71"/>
                  <a:gd name="T79" fmla="*/ 106 h 106"/>
                  <a:gd name="T80" fmla="*/ 27 w 71"/>
                  <a:gd name="T81" fmla="*/ 106 h 106"/>
                  <a:gd name="T82" fmla="*/ 21 w 71"/>
                  <a:gd name="T83" fmla="*/ 106 h 106"/>
                  <a:gd name="T84" fmla="*/ 18 w 71"/>
                  <a:gd name="T85" fmla="*/ 105 h 106"/>
                  <a:gd name="T86" fmla="*/ 15 w 71"/>
                  <a:gd name="T87" fmla="*/ 103 h 106"/>
                  <a:gd name="T88" fmla="*/ 13 w 71"/>
                  <a:gd name="T89" fmla="*/ 101 h 106"/>
                  <a:gd name="T90" fmla="*/ 9 w 71"/>
                  <a:gd name="T91" fmla="*/ 99 h 106"/>
                  <a:gd name="T92" fmla="*/ 5 w 71"/>
                  <a:gd name="T93" fmla="*/ 93 h 106"/>
                  <a:gd name="T94" fmla="*/ 4 w 71"/>
                  <a:gd name="T95" fmla="*/ 89 h 106"/>
                  <a:gd name="T96" fmla="*/ 2 w 71"/>
                  <a:gd name="T97" fmla="*/ 84 h 106"/>
                  <a:gd name="T98" fmla="*/ 1 w 71"/>
                  <a:gd name="T99" fmla="*/ 80 h 106"/>
                  <a:gd name="T100" fmla="*/ 0 w 71"/>
                  <a:gd name="T101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106">
                    <a:moveTo>
                      <a:pt x="0" y="75"/>
                    </a:moveTo>
                    <a:lnTo>
                      <a:pt x="0" y="65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5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6" y="8"/>
                    </a:lnTo>
                    <a:lnTo>
                      <a:pt x="29" y="4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6" y="2"/>
                    </a:lnTo>
                    <a:lnTo>
                      <a:pt x="58" y="4"/>
                    </a:lnTo>
                    <a:lnTo>
                      <a:pt x="61" y="8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67" y="17"/>
                    </a:lnTo>
                    <a:lnTo>
                      <a:pt x="69" y="21"/>
                    </a:lnTo>
                    <a:lnTo>
                      <a:pt x="71" y="30"/>
                    </a:lnTo>
                    <a:lnTo>
                      <a:pt x="71" y="36"/>
                    </a:lnTo>
                    <a:lnTo>
                      <a:pt x="71" y="41"/>
                    </a:lnTo>
                    <a:lnTo>
                      <a:pt x="70" y="51"/>
                    </a:lnTo>
                    <a:lnTo>
                      <a:pt x="68" y="62"/>
                    </a:lnTo>
                    <a:lnTo>
                      <a:pt x="64" y="71"/>
                    </a:lnTo>
                    <a:lnTo>
                      <a:pt x="60" y="80"/>
                    </a:lnTo>
                    <a:lnTo>
                      <a:pt x="57" y="85"/>
                    </a:lnTo>
                    <a:lnTo>
                      <a:pt x="54" y="90"/>
                    </a:lnTo>
                    <a:lnTo>
                      <a:pt x="48" y="96"/>
                    </a:lnTo>
                    <a:lnTo>
                      <a:pt x="42" y="102"/>
                    </a:lnTo>
                    <a:lnTo>
                      <a:pt x="37" y="104"/>
                    </a:lnTo>
                    <a:lnTo>
                      <a:pt x="34" y="105"/>
                    </a:lnTo>
                    <a:lnTo>
                      <a:pt x="30" y="106"/>
                    </a:lnTo>
                    <a:lnTo>
                      <a:pt x="27" y="106"/>
                    </a:lnTo>
                    <a:lnTo>
                      <a:pt x="21" y="106"/>
                    </a:lnTo>
                    <a:lnTo>
                      <a:pt x="18" y="105"/>
                    </a:lnTo>
                    <a:lnTo>
                      <a:pt x="15" y="103"/>
                    </a:lnTo>
                    <a:lnTo>
                      <a:pt x="13" y="101"/>
                    </a:lnTo>
                    <a:lnTo>
                      <a:pt x="9" y="99"/>
                    </a:lnTo>
                    <a:lnTo>
                      <a:pt x="5" y="93"/>
                    </a:lnTo>
                    <a:lnTo>
                      <a:pt x="4" y="89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6" name="Freeform 96"/>
              <p:cNvSpPr>
                <a:spLocks/>
              </p:cNvSpPr>
              <p:nvPr userDrawn="1"/>
            </p:nvSpPr>
            <p:spPr bwMode="auto">
              <a:xfrm>
                <a:off x="2781" y="1734"/>
                <a:ext cx="74" cy="108"/>
              </a:xfrm>
              <a:custGeom>
                <a:avLst/>
                <a:gdLst>
                  <a:gd name="T0" fmla="*/ 0 w 74"/>
                  <a:gd name="T1" fmla="*/ 77 h 108"/>
                  <a:gd name="T2" fmla="*/ 0 w 74"/>
                  <a:gd name="T3" fmla="*/ 72 h 108"/>
                  <a:gd name="T4" fmla="*/ 0 w 74"/>
                  <a:gd name="T5" fmla="*/ 67 h 108"/>
                  <a:gd name="T6" fmla="*/ 1 w 74"/>
                  <a:gd name="T7" fmla="*/ 56 h 108"/>
                  <a:gd name="T8" fmla="*/ 3 w 74"/>
                  <a:gd name="T9" fmla="*/ 46 h 108"/>
                  <a:gd name="T10" fmla="*/ 6 w 74"/>
                  <a:gd name="T11" fmla="*/ 37 h 108"/>
                  <a:gd name="T12" fmla="*/ 11 w 74"/>
                  <a:gd name="T13" fmla="*/ 27 h 108"/>
                  <a:gd name="T14" fmla="*/ 14 w 74"/>
                  <a:gd name="T15" fmla="*/ 23 h 108"/>
                  <a:gd name="T16" fmla="*/ 17 w 74"/>
                  <a:gd name="T17" fmla="*/ 19 h 108"/>
                  <a:gd name="T18" fmla="*/ 23 w 74"/>
                  <a:gd name="T19" fmla="*/ 12 h 108"/>
                  <a:gd name="T20" fmla="*/ 29 w 74"/>
                  <a:gd name="T21" fmla="*/ 5 h 108"/>
                  <a:gd name="T22" fmla="*/ 33 w 74"/>
                  <a:gd name="T23" fmla="*/ 3 h 108"/>
                  <a:gd name="T24" fmla="*/ 38 w 74"/>
                  <a:gd name="T25" fmla="*/ 2 h 108"/>
                  <a:gd name="T26" fmla="*/ 44 w 74"/>
                  <a:gd name="T27" fmla="*/ 0 h 108"/>
                  <a:gd name="T28" fmla="*/ 48 w 74"/>
                  <a:gd name="T29" fmla="*/ 0 h 108"/>
                  <a:gd name="T30" fmla="*/ 51 w 74"/>
                  <a:gd name="T31" fmla="*/ 1 h 108"/>
                  <a:gd name="T32" fmla="*/ 57 w 74"/>
                  <a:gd name="T33" fmla="*/ 3 h 108"/>
                  <a:gd name="T34" fmla="*/ 60 w 74"/>
                  <a:gd name="T35" fmla="*/ 5 h 108"/>
                  <a:gd name="T36" fmla="*/ 62 w 74"/>
                  <a:gd name="T37" fmla="*/ 8 h 108"/>
                  <a:gd name="T38" fmla="*/ 65 w 74"/>
                  <a:gd name="T39" fmla="*/ 11 h 108"/>
                  <a:gd name="T40" fmla="*/ 68 w 74"/>
                  <a:gd name="T41" fmla="*/ 14 h 108"/>
                  <a:gd name="T42" fmla="*/ 69 w 74"/>
                  <a:gd name="T43" fmla="*/ 17 h 108"/>
                  <a:gd name="T44" fmla="*/ 71 w 74"/>
                  <a:gd name="T45" fmla="*/ 21 h 108"/>
                  <a:gd name="T46" fmla="*/ 72 w 74"/>
                  <a:gd name="T47" fmla="*/ 26 h 108"/>
                  <a:gd name="T48" fmla="*/ 72 w 74"/>
                  <a:gd name="T49" fmla="*/ 28 h 108"/>
                  <a:gd name="T50" fmla="*/ 73 w 74"/>
                  <a:gd name="T51" fmla="*/ 30 h 108"/>
                  <a:gd name="T52" fmla="*/ 73 w 74"/>
                  <a:gd name="T53" fmla="*/ 36 h 108"/>
                  <a:gd name="T54" fmla="*/ 74 w 74"/>
                  <a:gd name="T55" fmla="*/ 41 h 108"/>
                  <a:gd name="T56" fmla="*/ 73 w 74"/>
                  <a:gd name="T57" fmla="*/ 51 h 108"/>
                  <a:gd name="T58" fmla="*/ 71 w 74"/>
                  <a:gd name="T59" fmla="*/ 63 h 108"/>
                  <a:gd name="T60" fmla="*/ 67 w 74"/>
                  <a:gd name="T61" fmla="*/ 72 h 108"/>
                  <a:gd name="T62" fmla="*/ 65 w 74"/>
                  <a:gd name="T63" fmla="*/ 77 h 108"/>
                  <a:gd name="T64" fmla="*/ 62 w 74"/>
                  <a:gd name="T65" fmla="*/ 81 h 108"/>
                  <a:gd name="T66" fmla="*/ 57 w 74"/>
                  <a:gd name="T67" fmla="*/ 91 h 108"/>
                  <a:gd name="T68" fmla="*/ 54 w 74"/>
                  <a:gd name="T69" fmla="*/ 94 h 108"/>
                  <a:gd name="T70" fmla="*/ 50 w 74"/>
                  <a:gd name="T71" fmla="*/ 98 h 108"/>
                  <a:gd name="T72" fmla="*/ 47 w 74"/>
                  <a:gd name="T73" fmla="*/ 101 h 108"/>
                  <a:gd name="T74" fmla="*/ 43 w 74"/>
                  <a:gd name="T75" fmla="*/ 103 h 108"/>
                  <a:gd name="T76" fmla="*/ 40 w 74"/>
                  <a:gd name="T77" fmla="*/ 105 h 108"/>
                  <a:gd name="T78" fmla="*/ 35 w 74"/>
                  <a:gd name="T79" fmla="*/ 107 h 108"/>
                  <a:gd name="T80" fmla="*/ 28 w 74"/>
                  <a:gd name="T81" fmla="*/ 108 h 108"/>
                  <a:gd name="T82" fmla="*/ 25 w 74"/>
                  <a:gd name="T83" fmla="*/ 108 h 108"/>
                  <a:gd name="T84" fmla="*/ 22 w 74"/>
                  <a:gd name="T85" fmla="*/ 107 h 108"/>
                  <a:gd name="T86" fmla="*/ 19 w 74"/>
                  <a:gd name="T87" fmla="*/ 106 h 108"/>
                  <a:gd name="T88" fmla="*/ 16 w 74"/>
                  <a:gd name="T89" fmla="*/ 105 h 108"/>
                  <a:gd name="T90" fmla="*/ 11 w 74"/>
                  <a:gd name="T91" fmla="*/ 101 h 108"/>
                  <a:gd name="T92" fmla="*/ 8 w 74"/>
                  <a:gd name="T93" fmla="*/ 98 h 108"/>
                  <a:gd name="T94" fmla="*/ 6 w 74"/>
                  <a:gd name="T95" fmla="*/ 95 h 108"/>
                  <a:gd name="T96" fmla="*/ 2 w 74"/>
                  <a:gd name="T97" fmla="*/ 86 h 108"/>
                  <a:gd name="T98" fmla="*/ 0 w 74"/>
                  <a:gd name="T99" fmla="*/ 7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108">
                    <a:moveTo>
                      <a:pt x="0" y="77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6" y="37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23" y="12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8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7" y="3"/>
                    </a:lnTo>
                    <a:lnTo>
                      <a:pt x="60" y="5"/>
                    </a:lnTo>
                    <a:lnTo>
                      <a:pt x="62" y="8"/>
                    </a:lnTo>
                    <a:lnTo>
                      <a:pt x="65" y="11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71" y="21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3" y="30"/>
                    </a:lnTo>
                    <a:lnTo>
                      <a:pt x="73" y="36"/>
                    </a:lnTo>
                    <a:lnTo>
                      <a:pt x="74" y="41"/>
                    </a:lnTo>
                    <a:lnTo>
                      <a:pt x="73" y="51"/>
                    </a:lnTo>
                    <a:lnTo>
                      <a:pt x="71" y="63"/>
                    </a:lnTo>
                    <a:lnTo>
                      <a:pt x="67" y="72"/>
                    </a:lnTo>
                    <a:lnTo>
                      <a:pt x="65" y="77"/>
                    </a:lnTo>
                    <a:lnTo>
                      <a:pt x="62" y="81"/>
                    </a:lnTo>
                    <a:lnTo>
                      <a:pt x="57" y="91"/>
                    </a:lnTo>
                    <a:lnTo>
                      <a:pt x="54" y="94"/>
                    </a:lnTo>
                    <a:lnTo>
                      <a:pt x="50" y="98"/>
                    </a:lnTo>
                    <a:lnTo>
                      <a:pt x="47" y="101"/>
                    </a:lnTo>
                    <a:lnTo>
                      <a:pt x="43" y="103"/>
                    </a:lnTo>
                    <a:lnTo>
                      <a:pt x="40" y="105"/>
                    </a:lnTo>
                    <a:lnTo>
                      <a:pt x="35" y="107"/>
                    </a:lnTo>
                    <a:lnTo>
                      <a:pt x="28" y="108"/>
                    </a:lnTo>
                    <a:lnTo>
                      <a:pt x="25" y="108"/>
                    </a:lnTo>
                    <a:lnTo>
                      <a:pt x="22" y="107"/>
                    </a:lnTo>
                    <a:lnTo>
                      <a:pt x="19" y="106"/>
                    </a:lnTo>
                    <a:lnTo>
                      <a:pt x="16" y="105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6" y="95"/>
                    </a:lnTo>
                    <a:lnTo>
                      <a:pt x="2" y="86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7" name="Freeform 97"/>
              <p:cNvSpPr>
                <a:spLocks/>
              </p:cNvSpPr>
              <p:nvPr userDrawn="1"/>
            </p:nvSpPr>
            <p:spPr bwMode="auto">
              <a:xfrm>
                <a:off x="2867" y="1677"/>
                <a:ext cx="77" cy="109"/>
              </a:xfrm>
              <a:custGeom>
                <a:avLst/>
                <a:gdLst>
                  <a:gd name="T0" fmla="*/ 1 w 77"/>
                  <a:gd name="T1" fmla="*/ 78 h 109"/>
                  <a:gd name="T2" fmla="*/ 0 w 77"/>
                  <a:gd name="T3" fmla="*/ 73 h 109"/>
                  <a:gd name="T4" fmla="*/ 0 w 77"/>
                  <a:gd name="T5" fmla="*/ 68 h 109"/>
                  <a:gd name="T6" fmla="*/ 1 w 77"/>
                  <a:gd name="T7" fmla="*/ 57 h 109"/>
                  <a:gd name="T8" fmla="*/ 3 w 77"/>
                  <a:gd name="T9" fmla="*/ 47 h 109"/>
                  <a:gd name="T10" fmla="*/ 7 w 77"/>
                  <a:gd name="T11" fmla="*/ 36 h 109"/>
                  <a:gd name="T12" fmla="*/ 10 w 77"/>
                  <a:gd name="T13" fmla="*/ 32 h 109"/>
                  <a:gd name="T14" fmla="*/ 12 w 77"/>
                  <a:gd name="T15" fmla="*/ 27 h 109"/>
                  <a:gd name="T16" fmla="*/ 17 w 77"/>
                  <a:gd name="T17" fmla="*/ 19 h 109"/>
                  <a:gd name="T18" fmla="*/ 20 w 77"/>
                  <a:gd name="T19" fmla="*/ 15 h 109"/>
                  <a:gd name="T20" fmla="*/ 23 w 77"/>
                  <a:gd name="T21" fmla="*/ 12 h 109"/>
                  <a:gd name="T22" fmla="*/ 27 w 77"/>
                  <a:gd name="T23" fmla="*/ 8 h 109"/>
                  <a:gd name="T24" fmla="*/ 30 w 77"/>
                  <a:gd name="T25" fmla="*/ 5 h 109"/>
                  <a:gd name="T26" fmla="*/ 39 w 77"/>
                  <a:gd name="T27" fmla="*/ 2 h 109"/>
                  <a:gd name="T28" fmla="*/ 42 w 77"/>
                  <a:gd name="T29" fmla="*/ 0 h 109"/>
                  <a:gd name="T30" fmla="*/ 46 w 77"/>
                  <a:gd name="T31" fmla="*/ 0 h 109"/>
                  <a:gd name="T32" fmla="*/ 49 w 77"/>
                  <a:gd name="T33" fmla="*/ 0 h 109"/>
                  <a:gd name="T34" fmla="*/ 53 w 77"/>
                  <a:gd name="T35" fmla="*/ 0 h 109"/>
                  <a:gd name="T36" fmla="*/ 56 w 77"/>
                  <a:gd name="T37" fmla="*/ 1 h 109"/>
                  <a:gd name="T38" fmla="*/ 60 w 77"/>
                  <a:gd name="T39" fmla="*/ 2 h 109"/>
                  <a:gd name="T40" fmla="*/ 63 w 77"/>
                  <a:gd name="T41" fmla="*/ 4 h 109"/>
                  <a:gd name="T42" fmla="*/ 65 w 77"/>
                  <a:gd name="T43" fmla="*/ 7 h 109"/>
                  <a:gd name="T44" fmla="*/ 68 w 77"/>
                  <a:gd name="T45" fmla="*/ 9 h 109"/>
                  <a:gd name="T46" fmla="*/ 70 w 77"/>
                  <a:gd name="T47" fmla="*/ 13 h 109"/>
                  <a:gd name="T48" fmla="*/ 74 w 77"/>
                  <a:gd name="T49" fmla="*/ 21 h 109"/>
                  <a:gd name="T50" fmla="*/ 75 w 77"/>
                  <a:gd name="T51" fmla="*/ 25 h 109"/>
                  <a:gd name="T52" fmla="*/ 76 w 77"/>
                  <a:gd name="T53" fmla="*/ 30 h 109"/>
                  <a:gd name="T54" fmla="*/ 77 w 77"/>
                  <a:gd name="T55" fmla="*/ 41 h 109"/>
                  <a:gd name="T56" fmla="*/ 76 w 77"/>
                  <a:gd name="T57" fmla="*/ 51 h 109"/>
                  <a:gd name="T58" fmla="*/ 74 w 77"/>
                  <a:gd name="T59" fmla="*/ 62 h 109"/>
                  <a:gd name="T60" fmla="*/ 71 w 77"/>
                  <a:gd name="T61" fmla="*/ 72 h 109"/>
                  <a:gd name="T62" fmla="*/ 69 w 77"/>
                  <a:gd name="T63" fmla="*/ 77 h 109"/>
                  <a:gd name="T64" fmla="*/ 66 w 77"/>
                  <a:gd name="T65" fmla="*/ 82 h 109"/>
                  <a:gd name="T66" fmla="*/ 61 w 77"/>
                  <a:gd name="T67" fmla="*/ 90 h 109"/>
                  <a:gd name="T68" fmla="*/ 53 w 77"/>
                  <a:gd name="T69" fmla="*/ 98 h 109"/>
                  <a:gd name="T70" fmla="*/ 50 w 77"/>
                  <a:gd name="T71" fmla="*/ 101 h 109"/>
                  <a:gd name="T72" fmla="*/ 46 w 77"/>
                  <a:gd name="T73" fmla="*/ 104 h 109"/>
                  <a:gd name="T74" fmla="*/ 39 w 77"/>
                  <a:gd name="T75" fmla="*/ 107 h 109"/>
                  <a:gd name="T76" fmla="*/ 30 w 77"/>
                  <a:gd name="T77" fmla="*/ 109 h 109"/>
                  <a:gd name="T78" fmla="*/ 27 w 77"/>
                  <a:gd name="T79" fmla="*/ 109 h 109"/>
                  <a:gd name="T80" fmla="*/ 24 w 77"/>
                  <a:gd name="T81" fmla="*/ 108 h 109"/>
                  <a:gd name="T82" fmla="*/ 21 w 77"/>
                  <a:gd name="T83" fmla="*/ 107 h 109"/>
                  <a:gd name="T84" fmla="*/ 18 w 77"/>
                  <a:gd name="T85" fmla="*/ 106 h 109"/>
                  <a:gd name="T86" fmla="*/ 15 w 77"/>
                  <a:gd name="T87" fmla="*/ 104 h 109"/>
                  <a:gd name="T88" fmla="*/ 12 w 77"/>
                  <a:gd name="T89" fmla="*/ 102 h 109"/>
                  <a:gd name="T90" fmla="*/ 10 w 77"/>
                  <a:gd name="T91" fmla="*/ 99 h 109"/>
                  <a:gd name="T92" fmla="*/ 8 w 77"/>
                  <a:gd name="T93" fmla="*/ 96 h 109"/>
                  <a:gd name="T94" fmla="*/ 3 w 77"/>
                  <a:gd name="T95" fmla="*/ 87 h 109"/>
                  <a:gd name="T96" fmla="*/ 2 w 77"/>
                  <a:gd name="T97" fmla="*/ 83 h 109"/>
                  <a:gd name="T98" fmla="*/ 1 w 77"/>
                  <a:gd name="T99" fmla="*/ 7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7" h="109">
                    <a:moveTo>
                      <a:pt x="1" y="78"/>
                    </a:moveTo>
                    <a:lnTo>
                      <a:pt x="0" y="73"/>
                    </a:lnTo>
                    <a:lnTo>
                      <a:pt x="0" y="68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7" y="36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3" y="12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9" y="2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5" y="7"/>
                    </a:lnTo>
                    <a:lnTo>
                      <a:pt x="68" y="9"/>
                    </a:lnTo>
                    <a:lnTo>
                      <a:pt x="70" y="13"/>
                    </a:lnTo>
                    <a:lnTo>
                      <a:pt x="74" y="21"/>
                    </a:lnTo>
                    <a:lnTo>
                      <a:pt x="75" y="25"/>
                    </a:lnTo>
                    <a:lnTo>
                      <a:pt x="76" y="30"/>
                    </a:lnTo>
                    <a:lnTo>
                      <a:pt x="77" y="41"/>
                    </a:lnTo>
                    <a:lnTo>
                      <a:pt x="76" y="51"/>
                    </a:lnTo>
                    <a:lnTo>
                      <a:pt x="74" y="62"/>
                    </a:lnTo>
                    <a:lnTo>
                      <a:pt x="71" y="72"/>
                    </a:lnTo>
                    <a:lnTo>
                      <a:pt x="69" y="77"/>
                    </a:lnTo>
                    <a:lnTo>
                      <a:pt x="66" y="82"/>
                    </a:lnTo>
                    <a:lnTo>
                      <a:pt x="61" y="90"/>
                    </a:lnTo>
                    <a:lnTo>
                      <a:pt x="53" y="98"/>
                    </a:lnTo>
                    <a:lnTo>
                      <a:pt x="50" y="101"/>
                    </a:lnTo>
                    <a:lnTo>
                      <a:pt x="46" y="104"/>
                    </a:lnTo>
                    <a:lnTo>
                      <a:pt x="39" y="107"/>
                    </a:lnTo>
                    <a:lnTo>
                      <a:pt x="30" y="109"/>
                    </a:lnTo>
                    <a:lnTo>
                      <a:pt x="27" y="109"/>
                    </a:lnTo>
                    <a:lnTo>
                      <a:pt x="24" y="108"/>
                    </a:lnTo>
                    <a:lnTo>
                      <a:pt x="21" y="107"/>
                    </a:lnTo>
                    <a:lnTo>
                      <a:pt x="18" y="106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10" y="99"/>
                    </a:lnTo>
                    <a:lnTo>
                      <a:pt x="8" y="96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8" name="Freeform 98"/>
              <p:cNvSpPr>
                <a:spLocks/>
              </p:cNvSpPr>
              <p:nvPr userDrawn="1"/>
            </p:nvSpPr>
            <p:spPr bwMode="auto">
              <a:xfrm>
                <a:off x="2958" y="1618"/>
                <a:ext cx="79" cy="110"/>
              </a:xfrm>
              <a:custGeom>
                <a:avLst/>
                <a:gdLst>
                  <a:gd name="T0" fmla="*/ 0 w 79"/>
                  <a:gd name="T1" fmla="*/ 79 h 110"/>
                  <a:gd name="T2" fmla="*/ 0 w 79"/>
                  <a:gd name="T3" fmla="*/ 75 h 110"/>
                  <a:gd name="T4" fmla="*/ 0 w 79"/>
                  <a:gd name="T5" fmla="*/ 68 h 110"/>
                  <a:gd name="T6" fmla="*/ 0 w 79"/>
                  <a:gd name="T7" fmla="*/ 58 h 110"/>
                  <a:gd name="T8" fmla="*/ 2 w 79"/>
                  <a:gd name="T9" fmla="*/ 48 h 110"/>
                  <a:gd name="T10" fmla="*/ 6 w 79"/>
                  <a:gd name="T11" fmla="*/ 37 h 110"/>
                  <a:gd name="T12" fmla="*/ 8 w 79"/>
                  <a:gd name="T13" fmla="*/ 32 h 110"/>
                  <a:gd name="T14" fmla="*/ 10 w 79"/>
                  <a:gd name="T15" fmla="*/ 28 h 110"/>
                  <a:gd name="T16" fmla="*/ 16 w 79"/>
                  <a:gd name="T17" fmla="*/ 20 h 110"/>
                  <a:gd name="T18" fmla="*/ 23 w 79"/>
                  <a:gd name="T19" fmla="*/ 11 h 110"/>
                  <a:gd name="T20" fmla="*/ 27 w 79"/>
                  <a:gd name="T21" fmla="*/ 8 h 110"/>
                  <a:gd name="T22" fmla="*/ 30 w 79"/>
                  <a:gd name="T23" fmla="*/ 6 h 110"/>
                  <a:gd name="T24" fmla="*/ 34 w 79"/>
                  <a:gd name="T25" fmla="*/ 3 h 110"/>
                  <a:gd name="T26" fmla="*/ 38 w 79"/>
                  <a:gd name="T27" fmla="*/ 2 h 110"/>
                  <a:gd name="T28" fmla="*/ 42 w 79"/>
                  <a:gd name="T29" fmla="*/ 0 h 110"/>
                  <a:gd name="T30" fmla="*/ 45 w 79"/>
                  <a:gd name="T31" fmla="*/ 0 h 110"/>
                  <a:gd name="T32" fmla="*/ 50 w 79"/>
                  <a:gd name="T33" fmla="*/ 0 h 110"/>
                  <a:gd name="T34" fmla="*/ 53 w 79"/>
                  <a:gd name="T35" fmla="*/ 0 h 110"/>
                  <a:gd name="T36" fmla="*/ 57 w 79"/>
                  <a:gd name="T37" fmla="*/ 1 h 110"/>
                  <a:gd name="T38" fmla="*/ 60 w 79"/>
                  <a:gd name="T39" fmla="*/ 2 h 110"/>
                  <a:gd name="T40" fmla="*/ 63 w 79"/>
                  <a:gd name="T41" fmla="*/ 4 h 110"/>
                  <a:gd name="T42" fmla="*/ 66 w 79"/>
                  <a:gd name="T43" fmla="*/ 6 h 110"/>
                  <a:gd name="T44" fmla="*/ 68 w 79"/>
                  <a:gd name="T45" fmla="*/ 9 h 110"/>
                  <a:gd name="T46" fmla="*/ 71 w 79"/>
                  <a:gd name="T47" fmla="*/ 12 h 110"/>
                  <a:gd name="T48" fmla="*/ 73 w 79"/>
                  <a:gd name="T49" fmla="*/ 17 h 110"/>
                  <a:gd name="T50" fmla="*/ 74 w 79"/>
                  <a:gd name="T51" fmla="*/ 21 h 110"/>
                  <a:gd name="T52" fmla="*/ 77 w 79"/>
                  <a:gd name="T53" fmla="*/ 25 h 110"/>
                  <a:gd name="T54" fmla="*/ 78 w 79"/>
                  <a:gd name="T55" fmla="*/ 30 h 110"/>
                  <a:gd name="T56" fmla="*/ 78 w 79"/>
                  <a:gd name="T57" fmla="*/ 35 h 110"/>
                  <a:gd name="T58" fmla="*/ 79 w 79"/>
                  <a:gd name="T59" fmla="*/ 40 h 110"/>
                  <a:gd name="T60" fmla="*/ 78 w 79"/>
                  <a:gd name="T61" fmla="*/ 51 h 110"/>
                  <a:gd name="T62" fmla="*/ 77 w 79"/>
                  <a:gd name="T63" fmla="*/ 56 h 110"/>
                  <a:gd name="T64" fmla="*/ 75 w 79"/>
                  <a:gd name="T65" fmla="*/ 62 h 110"/>
                  <a:gd name="T66" fmla="*/ 72 w 79"/>
                  <a:gd name="T67" fmla="*/ 73 h 110"/>
                  <a:gd name="T68" fmla="*/ 70 w 79"/>
                  <a:gd name="T69" fmla="*/ 77 h 110"/>
                  <a:gd name="T70" fmla="*/ 67 w 79"/>
                  <a:gd name="T71" fmla="*/ 82 h 110"/>
                  <a:gd name="T72" fmla="*/ 62 w 79"/>
                  <a:gd name="T73" fmla="*/ 91 h 110"/>
                  <a:gd name="T74" fmla="*/ 58 w 79"/>
                  <a:gd name="T75" fmla="*/ 94 h 110"/>
                  <a:gd name="T76" fmla="*/ 55 w 79"/>
                  <a:gd name="T77" fmla="*/ 99 h 110"/>
                  <a:gd name="T78" fmla="*/ 51 w 79"/>
                  <a:gd name="T79" fmla="*/ 102 h 110"/>
                  <a:gd name="T80" fmla="*/ 47 w 79"/>
                  <a:gd name="T81" fmla="*/ 105 h 110"/>
                  <a:gd name="T82" fmla="*/ 43 w 79"/>
                  <a:gd name="T83" fmla="*/ 107 h 110"/>
                  <a:gd name="T84" fmla="*/ 39 w 79"/>
                  <a:gd name="T85" fmla="*/ 108 h 110"/>
                  <a:gd name="T86" fmla="*/ 35 w 79"/>
                  <a:gd name="T87" fmla="*/ 110 h 110"/>
                  <a:gd name="T88" fmla="*/ 31 w 79"/>
                  <a:gd name="T89" fmla="*/ 110 h 110"/>
                  <a:gd name="T90" fmla="*/ 28 w 79"/>
                  <a:gd name="T91" fmla="*/ 110 h 110"/>
                  <a:gd name="T92" fmla="*/ 24 w 79"/>
                  <a:gd name="T93" fmla="*/ 110 h 110"/>
                  <a:gd name="T94" fmla="*/ 20 w 79"/>
                  <a:gd name="T95" fmla="*/ 109 h 110"/>
                  <a:gd name="T96" fmla="*/ 17 w 79"/>
                  <a:gd name="T97" fmla="*/ 107 h 110"/>
                  <a:gd name="T98" fmla="*/ 14 w 79"/>
                  <a:gd name="T99" fmla="*/ 105 h 110"/>
                  <a:gd name="T100" fmla="*/ 11 w 79"/>
                  <a:gd name="T101" fmla="*/ 103 h 110"/>
                  <a:gd name="T102" fmla="*/ 9 w 79"/>
                  <a:gd name="T103" fmla="*/ 100 h 110"/>
                  <a:gd name="T104" fmla="*/ 6 w 79"/>
                  <a:gd name="T105" fmla="*/ 97 h 110"/>
                  <a:gd name="T106" fmla="*/ 4 w 79"/>
                  <a:gd name="T107" fmla="*/ 93 h 110"/>
                  <a:gd name="T108" fmla="*/ 3 w 79"/>
                  <a:gd name="T109" fmla="*/ 89 h 110"/>
                  <a:gd name="T110" fmla="*/ 1 w 79"/>
                  <a:gd name="T111" fmla="*/ 84 h 110"/>
                  <a:gd name="T112" fmla="*/ 0 w 79"/>
                  <a:gd name="T113" fmla="*/ 7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10">
                    <a:moveTo>
                      <a:pt x="0" y="79"/>
                    </a:moveTo>
                    <a:lnTo>
                      <a:pt x="0" y="75"/>
                    </a:lnTo>
                    <a:lnTo>
                      <a:pt x="0" y="68"/>
                    </a:lnTo>
                    <a:lnTo>
                      <a:pt x="0" y="58"/>
                    </a:lnTo>
                    <a:lnTo>
                      <a:pt x="2" y="48"/>
                    </a:lnTo>
                    <a:lnTo>
                      <a:pt x="6" y="37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16" y="20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6"/>
                    </a:lnTo>
                    <a:lnTo>
                      <a:pt x="34" y="3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6" y="6"/>
                    </a:lnTo>
                    <a:lnTo>
                      <a:pt x="68" y="9"/>
                    </a:lnTo>
                    <a:lnTo>
                      <a:pt x="71" y="12"/>
                    </a:lnTo>
                    <a:lnTo>
                      <a:pt x="73" y="17"/>
                    </a:lnTo>
                    <a:lnTo>
                      <a:pt x="74" y="21"/>
                    </a:lnTo>
                    <a:lnTo>
                      <a:pt x="77" y="25"/>
                    </a:lnTo>
                    <a:lnTo>
                      <a:pt x="78" y="30"/>
                    </a:lnTo>
                    <a:lnTo>
                      <a:pt x="78" y="35"/>
                    </a:lnTo>
                    <a:lnTo>
                      <a:pt x="79" y="40"/>
                    </a:lnTo>
                    <a:lnTo>
                      <a:pt x="78" y="51"/>
                    </a:lnTo>
                    <a:lnTo>
                      <a:pt x="77" y="56"/>
                    </a:lnTo>
                    <a:lnTo>
                      <a:pt x="75" y="62"/>
                    </a:lnTo>
                    <a:lnTo>
                      <a:pt x="72" y="73"/>
                    </a:lnTo>
                    <a:lnTo>
                      <a:pt x="70" y="77"/>
                    </a:lnTo>
                    <a:lnTo>
                      <a:pt x="67" y="82"/>
                    </a:lnTo>
                    <a:lnTo>
                      <a:pt x="62" y="91"/>
                    </a:lnTo>
                    <a:lnTo>
                      <a:pt x="58" y="94"/>
                    </a:lnTo>
                    <a:lnTo>
                      <a:pt x="55" y="99"/>
                    </a:lnTo>
                    <a:lnTo>
                      <a:pt x="51" y="102"/>
                    </a:lnTo>
                    <a:lnTo>
                      <a:pt x="47" y="105"/>
                    </a:lnTo>
                    <a:lnTo>
                      <a:pt x="43" y="107"/>
                    </a:lnTo>
                    <a:lnTo>
                      <a:pt x="39" y="108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9"/>
                    </a:lnTo>
                    <a:lnTo>
                      <a:pt x="17" y="107"/>
                    </a:lnTo>
                    <a:lnTo>
                      <a:pt x="14" y="105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19" name="Freeform 99"/>
              <p:cNvSpPr>
                <a:spLocks/>
              </p:cNvSpPr>
              <p:nvPr userDrawn="1"/>
            </p:nvSpPr>
            <p:spPr bwMode="auto">
              <a:xfrm>
                <a:off x="2180" y="2244"/>
                <a:ext cx="57" cy="102"/>
              </a:xfrm>
              <a:custGeom>
                <a:avLst/>
                <a:gdLst>
                  <a:gd name="T0" fmla="*/ 0 w 57"/>
                  <a:gd name="T1" fmla="*/ 69 h 102"/>
                  <a:gd name="T2" fmla="*/ 0 w 57"/>
                  <a:gd name="T3" fmla="*/ 58 h 102"/>
                  <a:gd name="T4" fmla="*/ 2 w 57"/>
                  <a:gd name="T5" fmla="*/ 49 h 102"/>
                  <a:gd name="T6" fmla="*/ 3 w 57"/>
                  <a:gd name="T7" fmla="*/ 44 h 102"/>
                  <a:gd name="T8" fmla="*/ 4 w 57"/>
                  <a:gd name="T9" fmla="*/ 39 h 102"/>
                  <a:gd name="T10" fmla="*/ 7 w 57"/>
                  <a:gd name="T11" fmla="*/ 30 h 102"/>
                  <a:gd name="T12" fmla="*/ 11 w 57"/>
                  <a:gd name="T13" fmla="*/ 22 h 102"/>
                  <a:gd name="T14" fmla="*/ 17 w 57"/>
                  <a:gd name="T15" fmla="*/ 14 h 102"/>
                  <a:gd name="T16" fmla="*/ 19 w 57"/>
                  <a:gd name="T17" fmla="*/ 11 h 102"/>
                  <a:gd name="T18" fmla="*/ 22 w 57"/>
                  <a:gd name="T19" fmla="*/ 8 h 102"/>
                  <a:gd name="T20" fmla="*/ 24 w 57"/>
                  <a:gd name="T21" fmla="*/ 5 h 102"/>
                  <a:gd name="T22" fmla="*/ 27 w 57"/>
                  <a:gd name="T23" fmla="*/ 3 h 102"/>
                  <a:gd name="T24" fmla="*/ 30 w 57"/>
                  <a:gd name="T25" fmla="*/ 2 h 102"/>
                  <a:gd name="T26" fmla="*/ 33 w 57"/>
                  <a:gd name="T27" fmla="*/ 1 h 102"/>
                  <a:gd name="T28" fmla="*/ 36 w 57"/>
                  <a:gd name="T29" fmla="*/ 0 h 102"/>
                  <a:gd name="T30" fmla="*/ 38 w 57"/>
                  <a:gd name="T31" fmla="*/ 0 h 102"/>
                  <a:gd name="T32" fmla="*/ 42 w 57"/>
                  <a:gd name="T33" fmla="*/ 0 h 102"/>
                  <a:gd name="T34" fmla="*/ 44 w 57"/>
                  <a:gd name="T35" fmla="*/ 1 h 102"/>
                  <a:gd name="T36" fmla="*/ 46 w 57"/>
                  <a:gd name="T37" fmla="*/ 3 h 102"/>
                  <a:gd name="T38" fmla="*/ 48 w 57"/>
                  <a:gd name="T39" fmla="*/ 4 h 102"/>
                  <a:gd name="T40" fmla="*/ 50 w 57"/>
                  <a:gd name="T41" fmla="*/ 6 h 102"/>
                  <a:gd name="T42" fmla="*/ 52 w 57"/>
                  <a:gd name="T43" fmla="*/ 9 h 102"/>
                  <a:gd name="T44" fmla="*/ 53 w 57"/>
                  <a:gd name="T45" fmla="*/ 13 h 102"/>
                  <a:gd name="T46" fmla="*/ 55 w 57"/>
                  <a:gd name="T47" fmla="*/ 16 h 102"/>
                  <a:gd name="T48" fmla="*/ 57 w 57"/>
                  <a:gd name="T49" fmla="*/ 24 h 102"/>
                  <a:gd name="T50" fmla="*/ 57 w 57"/>
                  <a:gd name="T51" fmla="*/ 33 h 102"/>
                  <a:gd name="T52" fmla="*/ 57 w 57"/>
                  <a:gd name="T53" fmla="*/ 43 h 102"/>
                  <a:gd name="T54" fmla="*/ 56 w 57"/>
                  <a:gd name="T55" fmla="*/ 53 h 102"/>
                  <a:gd name="T56" fmla="*/ 54 w 57"/>
                  <a:gd name="T57" fmla="*/ 62 h 102"/>
                  <a:gd name="T58" fmla="*/ 50 w 57"/>
                  <a:gd name="T59" fmla="*/ 72 h 102"/>
                  <a:gd name="T60" fmla="*/ 46 w 57"/>
                  <a:gd name="T61" fmla="*/ 81 h 102"/>
                  <a:gd name="T62" fmla="*/ 42 w 57"/>
                  <a:gd name="T63" fmla="*/ 88 h 102"/>
                  <a:gd name="T64" fmla="*/ 38 w 57"/>
                  <a:gd name="T65" fmla="*/ 92 h 102"/>
                  <a:gd name="T66" fmla="*/ 36 w 57"/>
                  <a:gd name="T67" fmla="*/ 95 h 102"/>
                  <a:gd name="T68" fmla="*/ 30 w 57"/>
                  <a:gd name="T69" fmla="*/ 99 h 102"/>
                  <a:gd name="T70" fmla="*/ 27 w 57"/>
                  <a:gd name="T71" fmla="*/ 101 h 102"/>
                  <a:gd name="T72" fmla="*/ 24 w 57"/>
                  <a:gd name="T73" fmla="*/ 102 h 102"/>
                  <a:gd name="T74" fmla="*/ 22 w 57"/>
                  <a:gd name="T75" fmla="*/ 102 h 102"/>
                  <a:gd name="T76" fmla="*/ 19 w 57"/>
                  <a:gd name="T77" fmla="*/ 102 h 102"/>
                  <a:gd name="T78" fmla="*/ 17 w 57"/>
                  <a:gd name="T79" fmla="*/ 102 h 102"/>
                  <a:gd name="T80" fmla="*/ 13 w 57"/>
                  <a:gd name="T81" fmla="*/ 101 h 102"/>
                  <a:gd name="T82" fmla="*/ 11 w 57"/>
                  <a:gd name="T83" fmla="*/ 99 h 102"/>
                  <a:gd name="T84" fmla="*/ 9 w 57"/>
                  <a:gd name="T85" fmla="*/ 97 h 102"/>
                  <a:gd name="T86" fmla="*/ 6 w 57"/>
                  <a:gd name="T87" fmla="*/ 93 h 102"/>
                  <a:gd name="T88" fmla="*/ 3 w 57"/>
                  <a:gd name="T89" fmla="*/ 85 h 102"/>
                  <a:gd name="T90" fmla="*/ 2 w 57"/>
                  <a:gd name="T91" fmla="*/ 82 h 102"/>
                  <a:gd name="T92" fmla="*/ 1 w 57"/>
                  <a:gd name="T93" fmla="*/ 78 h 102"/>
                  <a:gd name="T94" fmla="*/ 0 w 57"/>
                  <a:gd name="T95" fmla="*/ 73 h 102"/>
                  <a:gd name="T96" fmla="*/ 0 w 57"/>
                  <a:gd name="T97" fmla="*/ 6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" h="102">
                    <a:moveTo>
                      <a:pt x="0" y="69"/>
                    </a:moveTo>
                    <a:lnTo>
                      <a:pt x="0" y="58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4"/>
                    </a:lnTo>
                    <a:lnTo>
                      <a:pt x="19" y="11"/>
                    </a:lnTo>
                    <a:lnTo>
                      <a:pt x="22" y="8"/>
                    </a:lnTo>
                    <a:lnTo>
                      <a:pt x="24" y="5"/>
                    </a:lnTo>
                    <a:lnTo>
                      <a:pt x="27" y="3"/>
                    </a:lnTo>
                    <a:lnTo>
                      <a:pt x="30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4" y="1"/>
                    </a:lnTo>
                    <a:lnTo>
                      <a:pt x="46" y="3"/>
                    </a:lnTo>
                    <a:lnTo>
                      <a:pt x="48" y="4"/>
                    </a:lnTo>
                    <a:lnTo>
                      <a:pt x="50" y="6"/>
                    </a:lnTo>
                    <a:lnTo>
                      <a:pt x="52" y="9"/>
                    </a:lnTo>
                    <a:lnTo>
                      <a:pt x="53" y="13"/>
                    </a:lnTo>
                    <a:lnTo>
                      <a:pt x="55" y="16"/>
                    </a:lnTo>
                    <a:lnTo>
                      <a:pt x="57" y="24"/>
                    </a:lnTo>
                    <a:lnTo>
                      <a:pt x="57" y="33"/>
                    </a:lnTo>
                    <a:lnTo>
                      <a:pt x="57" y="43"/>
                    </a:lnTo>
                    <a:lnTo>
                      <a:pt x="56" y="53"/>
                    </a:lnTo>
                    <a:lnTo>
                      <a:pt x="54" y="62"/>
                    </a:lnTo>
                    <a:lnTo>
                      <a:pt x="50" y="72"/>
                    </a:lnTo>
                    <a:lnTo>
                      <a:pt x="46" y="81"/>
                    </a:lnTo>
                    <a:lnTo>
                      <a:pt x="42" y="88"/>
                    </a:lnTo>
                    <a:lnTo>
                      <a:pt x="38" y="92"/>
                    </a:lnTo>
                    <a:lnTo>
                      <a:pt x="36" y="95"/>
                    </a:lnTo>
                    <a:lnTo>
                      <a:pt x="30" y="99"/>
                    </a:lnTo>
                    <a:lnTo>
                      <a:pt x="27" y="101"/>
                    </a:lnTo>
                    <a:lnTo>
                      <a:pt x="24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3" y="101"/>
                    </a:lnTo>
                    <a:lnTo>
                      <a:pt x="11" y="99"/>
                    </a:lnTo>
                    <a:lnTo>
                      <a:pt x="9" y="97"/>
                    </a:lnTo>
                    <a:lnTo>
                      <a:pt x="6" y="93"/>
                    </a:lnTo>
                    <a:lnTo>
                      <a:pt x="3" y="85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0" name="Freeform 100"/>
              <p:cNvSpPr>
                <a:spLocks/>
              </p:cNvSpPr>
              <p:nvPr userDrawn="1"/>
            </p:nvSpPr>
            <p:spPr bwMode="auto">
              <a:xfrm>
                <a:off x="2250" y="2201"/>
                <a:ext cx="59" cy="102"/>
              </a:xfrm>
              <a:custGeom>
                <a:avLst/>
                <a:gdLst>
                  <a:gd name="T0" fmla="*/ 0 w 59"/>
                  <a:gd name="T1" fmla="*/ 69 h 102"/>
                  <a:gd name="T2" fmla="*/ 0 w 59"/>
                  <a:gd name="T3" fmla="*/ 59 h 102"/>
                  <a:gd name="T4" fmla="*/ 1 w 59"/>
                  <a:gd name="T5" fmla="*/ 48 h 102"/>
                  <a:gd name="T6" fmla="*/ 4 w 59"/>
                  <a:gd name="T7" fmla="*/ 39 h 102"/>
                  <a:gd name="T8" fmla="*/ 7 w 59"/>
                  <a:gd name="T9" fmla="*/ 30 h 102"/>
                  <a:gd name="T10" fmla="*/ 11 w 59"/>
                  <a:gd name="T11" fmla="*/ 21 h 102"/>
                  <a:gd name="T12" fmla="*/ 15 w 59"/>
                  <a:gd name="T13" fmla="*/ 14 h 102"/>
                  <a:gd name="T14" fmla="*/ 18 w 59"/>
                  <a:gd name="T15" fmla="*/ 10 h 102"/>
                  <a:gd name="T16" fmla="*/ 20 w 59"/>
                  <a:gd name="T17" fmla="*/ 8 h 102"/>
                  <a:gd name="T18" fmla="*/ 23 w 59"/>
                  <a:gd name="T19" fmla="*/ 5 h 102"/>
                  <a:gd name="T20" fmla="*/ 27 w 59"/>
                  <a:gd name="T21" fmla="*/ 3 h 102"/>
                  <a:gd name="T22" fmla="*/ 33 w 59"/>
                  <a:gd name="T23" fmla="*/ 0 h 102"/>
                  <a:gd name="T24" fmla="*/ 38 w 59"/>
                  <a:gd name="T25" fmla="*/ 0 h 102"/>
                  <a:gd name="T26" fmla="*/ 41 w 59"/>
                  <a:gd name="T27" fmla="*/ 0 h 102"/>
                  <a:gd name="T28" fmla="*/ 43 w 59"/>
                  <a:gd name="T29" fmla="*/ 1 h 102"/>
                  <a:gd name="T30" fmla="*/ 48 w 59"/>
                  <a:gd name="T31" fmla="*/ 4 h 102"/>
                  <a:gd name="T32" fmla="*/ 50 w 59"/>
                  <a:gd name="T33" fmla="*/ 6 h 102"/>
                  <a:gd name="T34" fmla="*/ 53 w 59"/>
                  <a:gd name="T35" fmla="*/ 9 h 102"/>
                  <a:gd name="T36" fmla="*/ 54 w 59"/>
                  <a:gd name="T37" fmla="*/ 11 h 102"/>
                  <a:gd name="T38" fmla="*/ 56 w 59"/>
                  <a:gd name="T39" fmla="*/ 15 h 102"/>
                  <a:gd name="T40" fmla="*/ 58 w 59"/>
                  <a:gd name="T41" fmla="*/ 22 h 102"/>
                  <a:gd name="T42" fmla="*/ 59 w 59"/>
                  <a:gd name="T43" fmla="*/ 32 h 102"/>
                  <a:gd name="T44" fmla="*/ 59 w 59"/>
                  <a:gd name="T45" fmla="*/ 37 h 102"/>
                  <a:gd name="T46" fmla="*/ 58 w 59"/>
                  <a:gd name="T47" fmla="*/ 42 h 102"/>
                  <a:gd name="T48" fmla="*/ 57 w 59"/>
                  <a:gd name="T49" fmla="*/ 52 h 102"/>
                  <a:gd name="T50" fmla="*/ 55 w 59"/>
                  <a:gd name="T51" fmla="*/ 62 h 102"/>
                  <a:gd name="T52" fmla="*/ 51 w 59"/>
                  <a:gd name="T53" fmla="*/ 72 h 102"/>
                  <a:gd name="T54" fmla="*/ 47 w 59"/>
                  <a:gd name="T55" fmla="*/ 81 h 102"/>
                  <a:gd name="T56" fmla="*/ 42 w 59"/>
                  <a:gd name="T57" fmla="*/ 88 h 102"/>
                  <a:gd name="T58" fmla="*/ 37 w 59"/>
                  <a:gd name="T59" fmla="*/ 94 h 102"/>
                  <a:gd name="T60" fmla="*/ 34 w 59"/>
                  <a:gd name="T61" fmla="*/ 97 h 102"/>
                  <a:gd name="T62" fmla="*/ 31 w 59"/>
                  <a:gd name="T63" fmla="*/ 99 h 102"/>
                  <a:gd name="T64" fmla="*/ 28 w 59"/>
                  <a:gd name="T65" fmla="*/ 100 h 102"/>
                  <a:gd name="T66" fmla="*/ 24 w 59"/>
                  <a:gd name="T67" fmla="*/ 101 h 102"/>
                  <a:gd name="T68" fmla="*/ 21 w 59"/>
                  <a:gd name="T69" fmla="*/ 102 h 102"/>
                  <a:gd name="T70" fmla="*/ 19 w 59"/>
                  <a:gd name="T71" fmla="*/ 102 h 102"/>
                  <a:gd name="T72" fmla="*/ 16 w 59"/>
                  <a:gd name="T73" fmla="*/ 101 h 102"/>
                  <a:gd name="T74" fmla="*/ 14 w 59"/>
                  <a:gd name="T75" fmla="*/ 101 h 102"/>
                  <a:gd name="T76" fmla="*/ 9 w 59"/>
                  <a:gd name="T77" fmla="*/ 97 h 102"/>
                  <a:gd name="T78" fmla="*/ 5 w 59"/>
                  <a:gd name="T79" fmla="*/ 93 h 102"/>
                  <a:gd name="T80" fmla="*/ 3 w 59"/>
                  <a:gd name="T81" fmla="*/ 86 h 102"/>
                  <a:gd name="T82" fmla="*/ 1 w 59"/>
                  <a:gd name="T83" fmla="*/ 78 h 102"/>
                  <a:gd name="T84" fmla="*/ 0 w 59"/>
                  <a:gd name="T85" fmla="*/ 6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102">
                    <a:moveTo>
                      <a:pt x="0" y="69"/>
                    </a:moveTo>
                    <a:lnTo>
                      <a:pt x="0" y="59"/>
                    </a:lnTo>
                    <a:lnTo>
                      <a:pt x="1" y="48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1"/>
                    </a:lnTo>
                    <a:lnTo>
                      <a:pt x="15" y="14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3"/>
                    </a:lnTo>
                    <a:lnTo>
                      <a:pt x="33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8" y="4"/>
                    </a:lnTo>
                    <a:lnTo>
                      <a:pt x="50" y="6"/>
                    </a:lnTo>
                    <a:lnTo>
                      <a:pt x="53" y="9"/>
                    </a:lnTo>
                    <a:lnTo>
                      <a:pt x="54" y="11"/>
                    </a:lnTo>
                    <a:lnTo>
                      <a:pt x="56" y="15"/>
                    </a:lnTo>
                    <a:lnTo>
                      <a:pt x="58" y="22"/>
                    </a:lnTo>
                    <a:lnTo>
                      <a:pt x="59" y="32"/>
                    </a:lnTo>
                    <a:lnTo>
                      <a:pt x="59" y="37"/>
                    </a:lnTo>
                    <a:lnTo>
                      <a:pt x="58" y="42"/>
                    </a:lnTo>
                    <a:lnTo>
                      <a:pt x="57" y="52"/>
                    </a:lnTo>
                    <a:lnTo>
                      <a:pt x="55" y="62"/>
                    </a:lnTo>
                    <a:lnTo>
                      <a:pt x="51" y="72"/>
                    </a:lnTo>
                    <a:lnTo>
                      <a:pt x="47" y="81"/>
                    </a:lnTo>
                    <a:lnTo>
                      <a:pt x="42" y="88"/>
                    </a:lnTo>
                    <a:lnTo>
                      <a:pt x="37" y="94"/>
                    </a:lnTo>
                    <a:lnTo>
                      <a:pt x="34" y="97"/>
                    </a:lnTo>
                    <a:lnTo>
                      <a:pt x="31" y="99"/>
                    </a:lnTo>
                    <a:lnTo>
                      <a:pt x="28" y="100"/>
                    </a:lnTo>
                    <a:lnTo>
                      <a:pt x="24" y="101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6" y="101"/>
                    </a:lnTo>
                    <a:lnTo>
                      <a:pt x="14" y="101"/>
                    </a:lnTo>
                    <a:lnTo>
                      <a:pt x="9" y="97"/>
                    </a:lnTo>
                    <a:lnTo>
                      <a:pt x="5" y="93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1" name="Freeform 101"/>
              <p:cNvSpPr>
                <a:spLocks/>
              </p:cNvSpPr>
              <p:nvPr userDrawn="1"/>
            </p:nvSpPr>
            <p:spPr bwMode="auto">
              <a:xfrm>
                <a:off x="2320" y="2155"/>
                <a:ext cx="61" cy="104"/>
              </a:xfrm>
              <a:custGeom>
                <a:avLst/>
                <a:gdLst>
                  <a:gd name="T0" fmla="*/ 0 w 61"/>
                  <a:gd name="T1" fmla="*/ 70 h 104"/>
                  <a:gd name="T2" fmla="*/ 0 w 61"/>
                  <a:gd name="T3" fmla="*/ 65 h 104"/>
                  <a:gd name="T4" fmla="*/ 0 w 61"/>
                  <a:gd name="T5" fmla="*/ 60 h 104"/>
                  <a:gd name="T6" fmla="*/ 2 w 61"/>
                  <a:gd name="T7" fmla="*/ 51 h 104"/>
                  <a:gd name="T8" fmla="*/ 3 w 61"/>
                  <a:gd name="T9" fmla="*/ 46 h 104"/>
                  <a:gd name="T10" fmla="*/ 4 w 61"/>
                  <a:gd name="T11" fmla="*/ 40 h 104"/>
                  <a:gd name="T12" fmla="*/ 7 w 61"/>
                  <a:gd name="T13" fmla="*/ 31 h 104"/>
                  <a:gd name="T14" fmla="*/ 12 w 61"/>
                  <a:gd name="T15" fmla="*/ 23 h 104"/>
                  <a:gd name="T16" fmla="*/ 17 w 61"/>
                  <a:gd name="T17" fmla="*/ 15 h 104"/>
                  <a:gd name="T18" fmla="*/ 22 w 61"/>
                  <a:gd name="T19" fmla="*/ 8 h 104"/>
                  <a:gd name="T20" fmla="*/ 25 w 61"/>
                  <a:gd name="T21" fmla="*/ 6 h 104"/>
                  <a:gd name="T22" fmla="*/ 28 w 61"/>
                  <a:gd name="T23" fmla="*/ 4 h 104"/>
                  <a:gd name="T24" fmla="*/ 31 w 61"/>
                  <a:gd name="T25" fmla="*/ 2 h 104"/>
                  <a:gd name="T26" fmla="*/ 34 w 61"/>
                  <a:gd name="T27" fmla="*/ 1 h 104"/>
                  <a:gd name="T28" fmla="*/ 40 w 61"/>
                  <a:gd name="T29" fmla="*/ 0 h 104"/>
                  <a:gd name="T30" fmla="*/ 43 w 61"/>
                  <a:gd name="T31" fmla="*/ 1 h 104"/>
                  <a:gd name="T32" fmla="*/ 46 w 61"/>
                  <a:gd name="T33" fmla="*/ 1 h 104"/>
                  <a:gd name="T34" fmla="*/ 48 w 61"/>
                  <a:gd name="T35" fmla="*/ 3 h 104"/>
                  <a:gd name="T36" fmla="*/ 50 w 61"/>
                  <a:gd name="T37" fmla="*/ 4 h 104"/>
                  <a:gd name="T38" fmla="*/ 52 w 61"/>
                  <a:gd name="T39" fmla="*/ 6 h 104"/>
                  <a:gd name="T40" fmla="*/ 54 w 61"/>
                  <a:gd name="T41" fmla="*/ 9 h 104"/>
                  <a:gd name="T42" fmla="*/ 56 w 61"/>
                  <a:gd name="T43" fmla="*/ 12 h 104"/>
                  <a:gd name="T44" fmla="*/ 58 w 61"/>
                  <a:gd name="T45" fmla="*/ 15 h 104"/>
                  <a:gd name="T46" fmla="*/ 59 w 61"/>
                  <a:gd name="T47" fmla="*/ 20 h 104"/>
                  <a:gd name="T48" fmla="*/ 60 w 61"/>
                  <a:gd name="T49" fmla="*/ 24 h 104"/>
                  <a:gd name="T50" fmla="*/ 61 w 61"/>
                  <a:gd name="T51" fmla="*/ 33 h 104"/>
                  <a:gd name="T52" fmla="*/ 61 w 61"/>
                  <a:gd name="T53" fmla="*/ 43 h 104"/>
                  <a:gd name="T54" fmla="*/ 60 w 61"/>
                  <a:gd name="T55" fmla="*/ 54 h 104"/>
                  <a:gd name="T56" fmla="*/ 57 w 61"/>
                  <a:gd name="T57" fmla="*/ 63 h 104"/>
                  <a:gd name="T58" fmla="*/ 54 w 61"/>
                  <a:gd name="T59" fmla="*/ 73 h 104"/>
                  <a:gd name="T60" fmla="*/ 50 w 61"/>
                  <a:gd name="T61" fmla="*/ 82 h 104"/>
                  <a:gd name="T62" fmla="*/ 45 w 61"/>
                  <a:gd name="T63" fmla="*/ 89 h 104"/>
                  <a:gd name="T64" fmla="*/ 40 w 61"/>
                  <a:gd name="T65" fmla="*/ 96 h 104"/>
                  <a:gd name="T66" fmla="*/ 33 w 61"/>
                  <a:gd name="T67" fmla="*/ 101 h 104"/>
                  <a:gd name="T68" fmla="*/ 30 w 61"/>
                  <a:gd name="T69" fmla="*/ 103 h 104"/>
                  <a:gd name="T70" fmla="*/ 27 w 61"/>
                  <a:gd name="T71" fmla="*/ 104 h 104"/>
                  <a:gd name="T72" fmla="*/ 21 w 61"/>
                  <a:gd name="T73" fmla="*/ 104 h 104"/>
                  <a:gd name="T74" fmla="*/ 19 w 61"/>
                  <a:gd name="T75" fmla="*/ 104 h 104"/>
                  <a:gd name="T76" fmla="*/ 16 w 61"/>
                  <a:gd name="T77" fmla="*/ 103 h 104"/>
                  <a:gd name="T78" fmla="*/ 14 w 61"/>
                  <a:gd name="T79" fmla="*/ 102 h 104"/>
                  <a:gd name="T80" fmla="*/ 11 w 61"/>
                  <a:gd name="T81" fmla="*/ 100 h 104"/>
                  <a:gd name="T82" fmla="*/ 8 w 61"/>
                  <a:gd name="T83" fmla="*/ 97 h 104"/>
                  <a:gd name="T84" fmla="*/ 6 w 61"/>
                  <a:gd name="T85" fmla="*/ 94 h 104"/>
                  <a:gd name="T86" fmla="*/ 5 w 61"/>
                  <a:gd name="T87" fmla="*/ 91 h 104"/>
                  <a:gd name="T88" fmla="*/ 3 w 61"/>
                  <a:gd name="T89" fmla="*/ 88 h 104"/>
                  <a:gd name="T90" fmla="*/ 2 w 61"/>
                  <a:gd name="T91" fmla="*/ 84 h 104"/>
                  <a:gd name="T92" fmla="*/ 1 w 61"/>
                  <a:gd name="T93" fmla="*/ 80 h 104"/>
                  <a:gd name="T94" fmla="*/ 1 w 61"/>
                  <a:gd name="T95" fmla="*/ 76 h 104"/>
                  <a:gd name="T96" fmla="*/ 0 w 61"/>
                  <a:gd name="T97" fmla="*/ 7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1" h="104">
                    <a:moveTo>
                      <a:pt x="0" y="70"/>
                    </a:moveTo>
                    <a:lnTo>
                      <a:pt x="0" y="65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4" y="40"/>
                    </a:lnTo>
                    <a:lnTo>
                      <a:pt x="7" y="31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2" y="8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8" y="3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58" y="15"/>
                    </a:lnTo>
                    <a:lnTo>
                      <a:pt x="59" y="20"/>
                    </a:lnTo>
                    <a:lnTo>
                      <a:pt x="60" y="24"/>
                    </a:lnTo>
                    <a:lnTo>
                      <a:pt x="61" y="33"/>
                    </a:lnTo>
                    <a:lnTo>
                      <a:pt x="61" y="43"/>
                    </a:lnTo>
                    <a:lnTo>
                      <a:pt x="60" y="54"/>
                    </a:lnTo>
                    <a:lnTo>
                      <a:pt x="57" y="63"/>
                    </a:lnTo>
                    <a:lnTo>
                      <a:pt x="54" y="73"/>
                    </a:lnTo>
                    <a:lnTo>
                      <a:pt x="50" y="82"/>
                    </a:lnTo>
                    <a:lnTo>
                      <a:pt x="45" y="89"/>
                    </a:lnTo>
                    <a:lnTo>
                      <a:pt x="40" y="96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27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6" y="103"/>
                    </a:lnTo>
                    <a:lnTo>
                      <a:pt x="14" y="102"/>
                    </a:lnTo>
                    <a:lnTo>
                      <a:pt x="11" y="100"/>
                    </a:lnTo>
                    <a:lnTo>
                      <a:pt x="8" y="97"/>
                    </a:lnTo>
                    <a:lnTo>
                      <a:pt x="6" y="94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2" name="Freeform 102"/>
              <p:cNvSpPr>
                <a:spLocks/>
              </p:cNvSpPr>
              <p:nvPr userDrawn="1"/>
            </p:nvSpPr>
            <p:spPr bwMode="auto">
              <a:xfrm>
                <a:off x="2394" y="2108"/>
                <a:ext cx="62" cy="106"/>
              </a:xfrm>
              <a:custGeom>
                <a:avLst/>
                <a:gdLst>
                  <a:gd name="T0" fmla="*/ 0 w 62"/>
                  <a:gd name="T1" fmla="*/ 72 h 106"/>
                  <a:gd name="T2" fmla="*/ 0 w 62"/>
                  <a:gd name="T3" fmla="*/ 62 h 106"/>
                  <a:gd name="T4" fmla="*/ 0 w 62"/>
                  <a:gd name="T5" fmla="*/ 57 h 106"/>
                  <a:gd name="T6" fmla="*/ 1 w 62"/>
                  <a:gd name="T7" fmla="*/ 52 h 106"/>
                  <a:gd name="T8" fmla="*/ 3 w 62"/>
                  <a:gd name="T9" fmla="*/ 42 h 106"/>
                  <a:gd name="T10" fmla="*/ 7 w 62"/>
                  <a:gd name="T11" fmla="*/ 32 h 106"/>
                  <a:gd name="T12" fmla="*/ 11 w 62"/>
                  <a:gd name="T13" fmla="*/ 24 h 106"/>
                  <a:gd name="T14" fmla="*/ 15 w 62"/>
                  <a:gd name="T15" fmla="*/ 16 h 106"/>
                  <a:gd name="T16" fmla="*/ 19 w 62"/>
                  <a:gd name="T17" fmla="*/ 13 h 106"/>
                  <a:gd name="T18" fmla="*/ 22 w 62"/>
                  <a:gd name="T19" fmla="*/ 9 h 106"/>
                  <a:gd name="T20" fmla="*/ 28 w 62"/>
                  <a:gd name="T21" fmla="*/ 4 h 106"/>
                  <a:gd name="T22" fmla="*/ 34 w 62"/>
                  <a:gd name="T23" fmla="*/ 1 h 106"/>
                  <a:gd name="T24" fmla="*/ 37 w 62"/>
                  <a:gd name="T25" fmla="*/ 1 h 106"/>
                  <a:gd name="T26" fmla="*/ 40 w 62"/>
                  <a:gd name="T27" fmla="*/ 0 h 106"/>
                  <a:gd name="T28" fmla="*/ 43 w 62"/>
                  <a:gd name="T29" fmla="*/ 1 h 106"/>
                  <a:gd name="T30" fmla="*/ 46 w 62"/>
                  <a:gd name="T31" fmla="*/ 1 h 106"/>
                  <a:gd name="T32" fmla="*/ 51 w 62"/>
                  <a:gd name="T33" fmla="*/ 4 h 106"/>
                  <a:gd name="T34" fmla="*/ 53 w 62"/>
                  <a:gd name="T35" fmla="*/ 6 h 106"/>
                  <a:gd name="T36" fmla="*/ 55 w 62"/>
                  <a:gd name="T37" fmla="*/ 9 h 106"/>
                  <a:gd name="T38" fmla="*/ 57 w 62"/>
                  <a:gd name="T39" fmla="*/ 13 h 106"/>
                  <a:gd name="T40" fmla="*/ 59 w 62"/>
                  <a:gd name="T41" fmla="*/ 16 h 106"/>
                  <a:gd name="T42" fmla="*/ 61 w 62"/>
                  <a:gd name="T43" fmla="*/ 24 h 106"/>
                  <a:gd name="T44" fmla="*/ 62 w 62"/>
                  <a:gd name="T45" fmla="*/ 33 h 106"/>
                  <a:gd name="T46" fmla="*/ 62 w 62"/>
                  <a:gd name="T47" fmla="*/ 44 h 106"/>
                  <a:gd name="T48" fmla="*/ 62 w 62"/>
                  <a:gd name="T49" fmla="*/ 49 h 106"/>
                  <a:gd name="T50" fmla="*/ 61 w 62"/>
                  <a:gd name="T51" fmla="*/ 54 h 106"/>
                  <a:gd name="T52" fmla="*/ 59 w 62"/>
                  <a:gd name="T53" fmla="*/ 64 h 106"/>
                  <a:gd name="T54" fmla="*/ 56 w 62"/>
                  <a:gd name="T55" fmla="*/ 74 h 106"/>
                  <a:gd name="T56" fmla="*/ 54 w 62"/>
                  <a:gd name="T57" fmla="*/ 78 h 106"/>
                  <a:gd name="T58" fmla="*/ 52 w 62"/>
                  <a:gd name="T59" fmla="*/ 83 h 106"/>
                  <a:gd name="T60" fmla="*/ 47 w 62"/>
                  <a:gd name="T61" fmla="*/ 90 h 106"/>
                  <a:gd name="T62" fmla="*/ 43 w 62"/>
                  <a:gd name="T63" fmla="*/ 94 h 106"/>
                  <a:gd name="T64" fmla="*/ 40 w 62"/>
                  <a:gd name="T65" fmla="*/ 97 h 106"/>
                  <a:gd name="T66" fmla="*/ 34 w 62"/>
                  <a:gd name="T67" fmla="*/ 102 h 106"/>
                  <a:gd name="T68" fmla="*/ 31 w 62"/>
                  <a:gd name="T69" fmla="*/ 104 h 106"/>
                  <a:gd name="T70" fmla="*/ 28 w 62"/>
                  <a:gd name="T71" fmla="*/ 105 h 106"/>
                  <a:gd name="T72" fmla="*/ 22 w 62"/>
                  <a:gd name="T73" fmla="*/ 106 h 106"/>
                  <a:gd name="T74" fmla="*/ 19 w 62"/>
                  <a:gd name="T75" fmla="*/ 105 h 106"/>
                  <a:gd name="T76" fmla="*/ 16 w 62"/>
                  <a:gd name="T77" fmla="*/ 104 h 106"/>
                  <a:gd name="T78" fmla="*/ 13 w 62"/>
                  <a:gd name="T79" fmla="*/ 103 h 106"/>
                  <a:gd name="T80" fmla="*/ 11 w 62"/>
                  <a:gd name="T81" fmla="*/ 101 h 106"/>
                  <a:gd name="T82" fmla="*/ 9 w 62"/>
                  <a:gd name="T83" fmla="*/ 99 h 106"/>
                  <a:gd name="T84" fmla="*/ 7 w 62"/>
                  <a:gd name="T85" fmla="*/ 97 h 106"/>
                  <a:gd name="T86" fmla="*/ 5 w 62"/>
                  <a:gd name="T87" fmla="*/ 94 h 106"/>
                  <a:gd name="T88" fmla="*/ 3 w 62"/>
                  <a:gd name="T89" fmla="*/ 89 h 106"/>
                  <a:gd name="T90" fmla="*/ 2 w 62"/>
                  <a:gd name="T91" fmla="*/ 86 h 106"/>
                  <a:gd name="T92" fmla="*/ 1 w 62"/>
                  <a:gd name="T93" fmla="*/ 82 h 106"/>
                  <a:gd name="T94" fmla="*/ 0 w 62"/>
                  <a:gd name="T95" fmla="*/ 7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" h="106">
                    <a:moveTo>
                      <a:pt x="0" y="72"/>
                    </a:moveTo>
                    <a:lnTo>
                      <a:pt x="0" y="62"/>
                    </a:lnTo>
                    <a:lnTo>
                      <a:pt x="0" y="57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5" y="16"/>
                    </a:lnTo>
                    <a:lnTo>
                      <a:pt x="19" y="13"/>
                    </a:lnTo>
                    <a:lnTo>
                      <a:pt x="22" y="9"/>
                    </a:lnTo>
                    <a:lnTo>
                      <a:pt x="28" y="4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5" y="9"/>
                    </a:lnTo>
                    <a:lnTo>
                      <a:pt x="57" y="13"/>
                    </a:lnTo>
                    <a:lnTo>
                      <a:pt x="59" y="16"/>
                    </a:lnTo>
                    <a:lnTo>
                      <a:pt x="61" y="24"/>
                    </a:lnTo>
                    <a:lnTo>
                      <a:pt x="62" y="33"/>
                    </a:lnTo>
                    <a:lnTo>
                      <a:pt x="62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9" y="64"/>
                    </a:lnTo>
                    <a:lnTo>
                      <a:pt x="56" y="74"/>
                    </a:lnTo>
                    <a:lnTo>
                      <a:pt x="54" y="78"/>
                    </a:lnTo>
                    <a:lnTo>
                      <a:pt x="52" y="83"/>
                    </a:lnTo>
                    <a:lnTo>
                      <a:pt x="47" y="90"/>
                    </a:lnTo>
                    <a:lnTo>
                      <a:pt x="43" y="94"/>
                    </a:lnTo>
                    <a:lnTo>
                      <a:pt x="40" y="97"/>
                    </a:lnTo>
                    <a:lnTo>
                      <a:pt x="34" y="102"/>
                    </a:lnTo>
                    <a:lnTo>
                      <a:pt x="31" y="104"/>
                    </a:lnTo>
                    <a:lnTo>
                      <a:pt x="28" y="105"/>
                    </a:lnTo>
                    <a:lnTo>
                      <a:pt x="22" y="106"/>
                    </a:lnTo>
                    <a:lnTo>
                      <a:pt x="19" y="105"/>
                    </a:lnTo>
                    <a:lnTo>
                      <a:pt x="16" y="104"/>
                    </a:lnTo>
                    <a:lnTo>
                      <a:pt x="13" y="103"/>
                    </a:lnTo>
                    <a:lnTo>
                      <a:pt x="11" y="101"/>
                    </a:lnTo>
                    <a:lnTo>
                      <a:pt x="9" y="99"/>
                    </a:lnTo>
                    <a:lnTo>
                      <a:pt x="7" y="97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2" y="86"/>
                    </a:lnTo>
                    <a:lnTo>
                      <a:pt x="1" y="8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3" name="Freeform 103"/>
              <p:cNvSpPr>
                <a:spLocks/>
              </p:cNvSpPr>
              <p:nvPr userDrawn="1"/>
            </p:nvSpPr>
            <p:spPr bwMode="auto">
              <a:xfrm>
                <a:off x="2470" y="2060"/>
                <a:ext cx="64" cy="107"/>
              </a:xfrm>
              <a:custGeom>
                <a:avLst/>
                <a:gdLst>
                  <a:gd name="T0" fmla="*/ 0 w 64"/>
                  <a:gd name="T1" fmla="*/ 73 h 107"/>
                  <a:gd name="T2" fmla="*/ 0 w 64"/>
                  <a:gd name="T3" fmla="*/ 63 h 107"/>
                  <a:gd name="T4" fmla="*/ 0 w 64"/>
                  <a:gd name="T5" fmla="*/ 57 h 107"/>
                  <a:gd name="T6" fmla="*/ 1 w 64"/>
                  <a:gd name="T7" fmla="*/ 52 h 107"/>
                  <a:gd name="T8" fmla="*/ 3 w 64"/>
                  <a:gd name="T9" fmla="*/ 43 h 107"/>
                  <a:gd name="T10" fmla="*/ 6 w 64"/>
                  <a:gd name="T11" fmla="*/ 33 h 107"/>
                  <a:gd name="T12" fmla="*/ 8 w 64"/>
                  <a:gd name="T13" fmla="*/ 28 h 107"/>
                  <a:gd name="T14" fmla="*/ 10 w 64"/>
                  <a:gd name="T15" fmla="*/ 24 h 107"/>
                  <a:gd name="T16" fmla="*/ 15 w 64"/>
                  <a:gd name="T17" fmla="*/ 16 h 107"/>
                  <a:gd name="T18" fmla="*/ 18 w 64"/>
                  <a:gd name="T19" fmla="*/ 13 h 107"/>
                  <a:gd name="T20" fmla="*/ 21 w 64"/>
                  <a:gd name="T21" fmla="*/ 10 h 107"/>
                  <a:gd name="T22" fmla="*/ 25 w 64"/>
                  <a:gd name="T23" fmla="*/ 7 h 107"/>
                  <a:gd name="T24" fmla="*/ 28 w 64"/>
                  <a:gd name="T25" fmla="*/ 4 h 107"/>
                  <a:gd name="T26" fmla="*/ 34 w 64"/>
                  <a:gd name="T27" fmla="*/ 1 h 107"/>
                  <a:gd name="T28" fmla="*/ 37 w 64"/>
                  <a:gd name="T29" fmla="*/ 0 h 107"/>
                  <a:gd name="T30" fmla="*/ 40 w 64"/>
                  <a:gd name="T31" fmla="*/ 0 h 107"/>
                  <a:gd name="T32" fmla="*/ 43 w 64"/>
                  <a:gd name="T33" fmla="*/ 0 h 107"/>
                  <a:gd name="T34" fmla="*/ 46 w 64"/>
                  <a:gd name="T35" fmla="*/ 1 h 107"/>
                  <a:gd name="T36" fmla="*/ 50 w 64"/>
                  <a:gd name="T37" fmla="*/ 2 h 107"/>
                  <a:gd name="T38" fmla="*/ 52 w 64"/>
                  <a:gd name="T39" fmla="*/ 4 h 107"/>
                  <a:gd name="T40" fmla="*/ 57 w 64"/>
                  <a:gd name="T41" fmla="*/ 10 h 107"/>
                  <a:gd name="T42" fmla="*/ 60 w 64"/>
                  <a:gd name="T43" fmla="*/ 16 h 107"/>
                  <a:gd name="T44" fmla="*/ 62 w 64"/>
                  <a:gd name="T45" fmla="*/ 19 h 107"/>
                  <a:gd name="T46" fmla="*/ 63 w 64"/>
                  <a:gd name="T47" fmla="*/ 23 h 107"/>
                  <a:gd name="T48" fmla="*/ 63 w 64"/>
                  <a:gd name="T49" fmla="*/ 26 h 107"/>
                  <a:gd name="T50" fmla="*/ 64 w 64"/>
                  <a:gd name="T51" fmla="*/ 28 h 107"/>
                  <a:gd name="T52" fmla="*/ 64 w 64"/>
                  <a:gd name="T53" fmla="*/ 34 h 107"/>
                  <a:gd name="T54" fmla="*/ 64 w 64"/>
                  <a:gd name="T55" fmla="*/ 44 h 107"/>
                  <a:gd name="T56" fmla="*/ 63 w 64"/>
                  <a:gd name="T57" fmla="*/ 54 h 107"/>
                  <a:gd name="T58" fmla="*/ 61 w 64"/>
                  <a:gd name="T59" fmla="*/ 65 h 107"/>
                  <a:gd name="T60" fmla="*/ 58 w 64"/>
                  <a:gd name="T61" fmla="*/ 74 h 107"/>
                  <a:gd name="T62" fmla="*/ 54 w 64"/>
                  <a:gd name="T63" fmla="*/ 83 h 107"/>
                  <a:gd name="T64" fmla="*/ 48 w 64"/>
                  <a:gd name="T65" fmla="*/ 92 h 107"/>
                  <a:gd name="T66" fmla="*/ 42 w 64"/>
                  <a:gd name="T67" fmla="*/ 98 h 107"/>
                  <a:gd name="T68" fmla="*/ 39 w 64"/>
                  <a:gd name="T69" fmla="*/ 101 h 107"/>
                  <a:gd name="T70" fmla="*/ 35 w 64"/>
                  <a:gd name="T71" fmla="*/ 103 h 107"/>
                  <a:gd name="T72" fmla="*/ 29 w 64"/>
                  <a:gd name="T73" fmla="*/ 106 h 107"/>
                  <a:gd name="T74" fmla="*/ 23 w 64"/>
                  <a:gd name="T75" fmla="*/ 107 h 107"/>
                  <a:gd name="T76" fmla="*/ 19 w 64"/>
                  <a:gd name="T77" fmla="*/ 106 h 107"/>
                  <a:gd name="T78" fmla="*/ 16 w 64"/>
                  <a:gd name="T79" fmla="*/ 105 h 107"/>
                  <a:gd name="T80" fmla="*/ 14 w 64"/>
                  <a:gd name="T81" fmla="*/ 104 h 107"/>
                  <a:gd name="T82" fmla="*/ 11 w 64"/>
                  <a:gd name="T83" fmla="*/ 102 h 107"/>
                  <a:gd name="T84" fmla="*/ 9 w 64"/>
                  <a:gd name="T85" fmla="*/ 100 h 107"/>
                  <a:gd name="T86" fmla="*/ 7 w 64"/>
                  <a:gd name="T87" fmla="*/ 98 h 107"/>
                  <a:gd name="T88" fmla="*/ 3 w 64"/>
                  <a:gd name="T89" fmla="*/ 91 h 107"/>
                  <a:gd name="T90" fmla="*/ 1 w 64"/>
                  <a:gd name="T91" fmla="*/ 82 h 107"/>
                  <a:gd name="T92" fmla="*/ 0 w 64"/>
                  <a:gd name="T93" fmla="*/ 78 h 107"/>
                  <a:gd name="T94" fmla="*/ 0 w 64"/>
                  <a:gd name="T95" fmla="*/ 7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" h="107">
                    <a:moveTo>
                      <a:pt x="0" y="73"/>
                    </a:moveTo>
                    <a:lnTo>
                      <a:pt x="0" y="63"/>
                    </a:lnTo>
                    <a:lnTo>
                      <a:pt x="0" y="57"/>
                    </a:lnTo>
                    <a:lnTo>
                      <a:pt x="1" y="52"/>
                    </a:lnTo>
                    <a:lnTo>
                      <a:pt x="3" y="43"/>
                    </a:lnTo>
                    <a:lnTo>
                      <a:pt x="6" y="33"/>
                    </a:lnTo>
                    <a:lnTo>
                      <a:pt x="8" y="28"/>
                    </a:lnTo>
                    <a:lnTo>
                      <a:pt x="10" y="24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5" y="7"/>
                    </a:lnTo>
                    <a:lnTo>
                      <a:pt x="28" y="4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7" y="10"/>
                    </a:lnTo>
                    <a:lnTo>
                      <a:pt x="60" y="16"/>
                    </a:lnTo>
                    <a:lnTo>
                      <a:pt x="62" y="19"/>
                    </a:lnTo>
                    <a:lnTo>
                      <a:pt x="63" y="23"/>
                    </a:lnTo>
                    <a:lnTo>
                      <a:pt x="63" y="26"/>
                    </a:lnTo>
                    <a:lnTo>
                      <a:pt x="64" y="28"/>
                    </a:lnTo>
                    <a:lnTo>
                      <a:pt x="64" y="34"/>
                    </a:lnTo>
                    <a:lnTo>
                      <a:pt x="64" y="44"/>
                    </a:lnTo>
                    <a:lnTo>
                      <a:pt x="63" y="54"/>
                    </a:lnTo>
                    <a:lnTo>
                      <a:pt x="61" y="65"/>
                    </a:lnTo>
                    <a:lnTo>
                      <a:pt x="58" y="74"/>
                    </a:lnTo>
                    <a:lnTo>
                      <a:pt x="54" y="83"/>
                    </a:lnTo>
                    <a:lnTo>
                      <a:pt x="48" y="92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3"/>
                    </a:lnTo>
                    <a:lnTo>
                      <a:pt x="29" y="106"/>
                    </a:lnTo>
                    <a:lnTo>
                      <a:pt x="23" y="107"/>
                    </a:lnTo>
                    <a:lnTo>
                      <a:pt x="19" y="106"/>
                    </a:lnTo>
                    <a:lnTo>
                      <a:pt x="16" y="105"/>
                    </a:lnTo>
                    <a:lnTo>
                      <a:pt x="14" y="104"/>
                    </a:lnTo>
                    <a:lnTo>
                      <a:pt x="11" y="102"/>
                    </a:lnTo>
                    <a:lnTo>
                      <a:pt x="9" y="100"/>
                    </a:lnTo>
                    <a:lnTo>
                      <a:pt x="7" y="98"/>
                    </a:lnTo>
                    <a:lnTo>
                      <a:pt x="3" y="91"/>
                    </a:lnTo>
                    <a:lnTo>
                      <a:pt x="1" y="82"/>
                    </a:lnTo>
                    <a:lnTo>
                      <a:pt x="0" y="7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4" name="Freeform 104"/>
              <p:cNvSpPr>
                <a:spLocks/>
              </p:cNvSpPr>
              <p:nvPr userDrawn="1"/>
            </p:nvSpPr>
            <p:spPr bwMode="auto">
              <a:xfrm>
                <a:off x="2548" y="2010"/>
                <a:ext cx="67" cy="108"/>
              </a:xfrm>
              <a:custGeom>
                <a:avLst/>
                <a:gdLst>
                  <a:gd name="T0" fmla="*/ 0 w 67"/>
                  <a:gd name="T1" fmla="*/ 75 h 108"/>
                  <a:gd name="T2" fmla="*/ 0 w 67"/>
                  <a:gd name="T3" fmla="*/ 65 h 108"/>
                  <a:gd name="T4" fmla="*/ 1 w 67"/>
                  <a:gd name="T5" fmla="*/ 54 h 108"/>
                  <a:gd name="T6" fmla="*/ 2 w 67"/>
                  <a:gd name="T7" fmla="*/ 49 h 108"/>
                  <a:gd name="T8" fmla="*/ 3 w 67"/>
                  <a:gd name="T9" fmla="*/ 44 h 108"/>
                  <a:gd name="T10" fmla="*/ 6 w 67"/>
                  <a:gd name="T11" fmla="*/ 34 h 108"/>
                  <a:gd name="T12" fmla="*/ 10 w 67"/>
                  <a:gd name="T13" fmla="*/ 25 h 108"/>
                  <a:gd name="T14" fmla="*/ 15 w 67"/>
                  <a:gd name="T15" fmla="*/ 17 h 108"/>
                  <a:gd name="T16" fmla="*/ 18 w 67"/>
                  <a:gd name="T17" fmla="*/ 14 h 108"/>
                  <a:gd name="T18" fmla="*/ 21 w 67"/>
                  <a:gd name="T19" fmla="*/ 10 h 108"/>
                  <a:gd name="T20" fmla="*/ 24 w 67"/>
                  <a:gd name="T21" fmla="*/ 8 h 108"/>
                  <a:gd name="T22" fmla="*/ 28 w 67"/>
                  <a:gd name="T23" fmla="*/ 5 h 108"/>
                  <a:gd name="T24" fmla="*/ 32 w 67"/>
                  <a:gd name="T25" fmla="*/ 4 h 108"/>
                  <a:gd name="T26" fmla="*/ 35 w 67"/>
                  <a:gd name="T27" fmla="*/ 2 h 108"/>
                  <a:gd name="T28" fmla="*/ 38 w 67"/>
                  <a:gd name="T29" fmla="*/ 2 h 108"/>
                  <a:gd name="T30" fmla="*/ 41 w 67"/>
                  <a:gd name="T31" fmla="*/ 0 h 108"/>
                  <a:gd name="T32" fmla="*/ 44 w 67"/>
                  <a:gd name="T33" fmla="*/ 2 h 108"/>
                  <a:gd name="T34" fmla="*/ 47 w 67"/>
                  <a:gd name="T35" fmla="*/ 2 h 108"/>
                  <a:gd name="T36" fmla="*/ 50 w 67"/>
                  <a:gd name="T37" fmla="*/ 3 h 108"/>
                  <a:gd name="T38" fmla="*/ 54 w 67"/>
                  <a:gd name="T39" fmla="*/ 5 h 108"/>
                  <a:gd name="T40" fmla="*/ 56 w 67"/>
                  <a:gd name="T41" fmla="*/ 7 h 108"/>
                  <a:gd name="T42" fmla="*/ 58 w 67"/>
                  <a:gd name="T43" fmla="*/ 10 h 108"/>
                  <a:gd name="T44" fmla="*/ 60 w 67"/>
                  <a:gd name="T45" fmla="*/ 12 h 108"/>
                  <a:gd name="T46" fmla="*/ 62 w 67"/>
                  <a:gd name="T47" fmla="*/ 16 h 108"/>
                  <a:gd name="T48" fmla="*/ 65 w 67"/>
                  <a:gd name="T49" fmla="*/ 24 h 108"/>
                  <a:gd name="T50" fmla="*/ 66 w 67"/>
                  <a:gd name="T51" fmla="*/ 29 h 108"/>
                  <a:gd name="T52" fmla="*/ 66 w 67"/>
                  <a:gd name="T53" fmla="*/ 34 h 108"/>
                  <a:gd name="T54" fmla="*/ 67 w 67"/>
                  <a:gd name="T55" fmla="*/ 39 h 108"/>
                  <a:gd name="T56" fmla="*/ 67 w 67"/>
                  <a:gd name="T57" fmla="*/ 44 h 108"/>
                  <a:gd name="T58" fmla="*/ 66 w 67"/>
                  <a:gd name="T59" fmla="*/ 54 h 108"/>
                  <a:gd name="T60" fmla="*/ 65 w 67"/>
                  <a:gd name="T61" fmla="*/ 60 h 108"/>
                  <a:gd name="T62" fmla="*/ 63 w 67"/>
                  <a:gd name="T63" fmla="*/ 65 h 108"/>
                  <a:gd name="T64" fmla="*/ 60 w 67"/>
                  <a:gd name="T65" fmla="*/ 75 h 108"/>
                  <a:gd name="T66" fmla="*/ 56 w 67"/>
                  <a:gd name="T67" fmla="*/ 85 h 108"/>
                  <a:gd name="T68" fmla="*/ 50 w 67"/>
                  <a:gd name="T69" fmla="*/ 92 h 108"/>
                  <a:gd name="T70" fmla="*/ 47 w 67"/>
                  <a:gd name="T71" fmla="*/ 96 h 108"/>
                  <a:gd name="T72" fmla="*/ 44 w 67"/>
                  <a:gd name="T73" fmla="*/ 99 h 108"/>
                  <a:gd name="T74" fmla="*/ 41 w 67"/>
                  <a:gd name="T75" fmla="*/ 102 h 108"/>
                  <a:gd name="T76" fmla="*/ 37 w 67"/>
                  <a:gd name="T77" fmla="*/ 104 h 108"/>
                  <a:gd name="T78" fmla="*/ 31 w 67"/>
                  <a:gd name="T79" fmla="*/ 107 h 108"/>
                  <a:gd name="T80" fmla="*/ 28 w 67"/>
                  <a:gd name="T81" fmla="*/ 108 h 108"/>
                  <a:gd name="T82" fmla="*/ 23 w 67"/>
                  <a:gd name="T83" fmla="*/ 108 h 108"/>
                  <a:gd name="T84" fmla="*/ 20 w 67"/>
                  <a:gd name="T85" fmla="*/ 108 h 108"/>
                  <a:gd name="T86" fmla="*/ 18 w 67"/>
                  <a:gd name="T87" fmla="*/ 107 h 108"/>
                  <a:gd name="T88" fmla="*/ 15 w 67"/>
                  <a:gd name="T89" fmla="*/ 106 h 108"/>
                  <a:gd name="T90" fmla="*/ 12 w 67"/>
                  <a:gd name="T91" fmla="*/ 104 h 108"/>
                  <a:gd name="T92" fmla="*/ 10 w 67"/>
                  <a:gd name="T93" fmla="*/ 102 h 108"/>
                  <a:gd name="T94" fmla="*/ 8 w 67"/>
                  <a:gd name="T95" fmla="*/ 99 h 108"/>
                  <a:gd name="T96" fmla="*/ 6 w 67"/>
                  <a:gd name="T97" fmla="*/ 96 h 108"/>
                  <a:gd name="T98" fmla="*/ 4 w 67"/>
                  <a:gd name="T99" fmla="*/ 93 h 108"/>
                  <a:gd name="T100" fmla="*/ 1 w 67"/>
                  <a:gd name="T101" fmla="*/ 85 h 108"/>
                  <a:gd name="T102" fmla="*/ 0 w 67"/>
                  <a:gd name="T103" fmla="*/ 79 h 108"/>
                  <a:gd name="T104" fmla="*/ 0 w 67"/>
                  <a:gd name="T105" fmla="*/ 7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" h="108">
                    <a:moveTo>
                      <a:pt x="0" y="75"/>
                    </a:moveTo>
                    <a:lnTo>
                      <a:pt x="0" y="65"/>
                    </a:lnTo>
                    <a:lnTo>
                      <a:pt x="1" y="54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0" y="12"/>
                    </a:lnTo>
                    <a:lnTo>
                      <a:pt x="62" y="16"/>
                    </a:lnTo>
                    <a:lnTo>
                      <a:pt x="65" y="24"/>
                    </a:lnTo>
                    <a:lnTo>
                      <a:pt x="66" y="29"/>
                    </a:lnTo>
                    <a:lnTo>
                      <a:pt x="66" y="34"/>
                    </a:lnTo>
                    <a:lnTo>
                      <a:pt x="67" y="39"/>
                    </a:lnTo>
                    <a:lnTo>
                      <a:pt x="67" y="44"/>
                    </a:lnTo>
                    <a:lnTo>
                      <a:pt x="66" y="54"/>
                    </a:lnTo>
                    <a:lnTo>
                      <a:pt x="65" y="60"/>
                    </a:lnTo>
                    <a:lnTo>
                      <a:pt x="63" y="65"/>
                    </a:lnTo>
                    <a:lnTo>
                      <a:pt x="60" y="75"/>
                    </a:lnTo>
                    <a:lnTo>
                      <a:pt x="56" y="85"/>
                    </a:lnTo>
                    <a:lnTo>
                      <a:pt x="50" y="92"/>
                    </a:lnTo>
                    <a:lnTo>
                      <a:pt x="47" y="96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7" y="104"/>
                    </a:lnTo>
                    <a:lnTo>
                      <a:pt x="31" y="107"/>
                    </a:lnTo>
                    <a:lnTo>
                      <a:pt x="28" y="108"/>
                    </a:lnTo>
                    <a:lnTo>
                      <a:pt x="23" y="108"/>
                    </a:lnTo>
                    <a:lnTo>
                      <a:pt x="20" y="108"/>
                    </a:lnTo>
                    <a:lnTo>
                      <a:pt x="18" y="107"/>
                    </a:lnTo>
                    <a:lnTo>
                      <a:pt x="15" y="106"/>
                    </a:lnTo>
                    <a:lnTo>
                      <a:pt x="12" y="104"/>
                    </a:lnTo>
                    <a:lnTo>
                      <a:pt x="10" y="102"/>
                    </a:lnTo>
                    <a:lnTo>
                      <a:pt x="8" y="99"/>
                    </a:lnTo>
                    <a:lnTo>
                      <a:pt x="6" y="96"/>
                    </a:lnTo>
                    <a:lnTo>
                      <a:pt x="4" y="93"/>
                    </a:lnTo>
                    <a:lnTo>
                      <a:pt x="1" y="85"/>
                    </a:lnTo>
                    <a:lnTo>
                      <a:pt x="0" y="79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5" name="Freeform 105"/>
              <p:cNvSpPr>
                <a:spLocks/>
              </p:cNvSpPr>
              <p:nvPr userDrawn="1"/>
            </p:nvSpPr>
            <p:spPr bwMode="auto">
              <a:xfrm>
                <a:off x="2628" y="1960"/>
                <a:ext cx="69" cy="109"/>
              </a:xfrm>
              <a:custGeom>
                <a:avLst/>
                <a:gdLst>
                  <a:gd name="T0" fmla="*/ 0 w 69"/>
                  <a:gd name="T1" fmla="*/ 75 h 109"/>
                  <a:gd name="T2" fmla="*/ 0 w 69"/>
                  <a:gd name="T3" fmla="*/ 70 h 109"/>
                  <a:gd name="T4" fmla="*/ 0 w 69"/>
                  <a:gd name="T5" fmla="*/ 65 h 109"/>
                  <a:gd name="T6" fmla="*/ 0 w 69"/>
                  <a:gd name="T7" fmla="*/ 60 h 109"/>
                  <a:gd name="T8" fmla="*/ 1 w 69"/>
                  <a:gd name="T9" fmla="*/ 54 h 109"/>
                  <a:gd name="T10" fmla="*/ 3 w 69"/>
                  <a:gd name="T11" fmla="*/ 43 h 109"/>
                  <a:gd name="T12" fmla="*/ 7 w 69"/>
                  <a:gd name="T13" fmla="*/ 34 h 109"/>
                  <a:gd name="T14" fmla="*/ 11 w 69"/>
                  <a:gd name="T15" fmla="*/ 25 h 109"/>
                  <a:gd name="T16" fmla="*/ 13 w 69"/>
                  <a:gd name="T17" fmla="*/ 20 h 109"/>
                  <a:gd name="T18" fmla="*/ 16 w 69"/>
                  <a:gd name="T19" fmla="*/ 16 h 109"/>
                  <a:gd name="T20" fmla="*/ 19 w 69"/>
                  <a:gd name="T21" fmla="*/ 13 h 109"/>
                  <a:gd name="T22" fmla="*/ 22 w 69"/>
                  <a:gd name="T23" fmla="*/ 10 h 109"/>
                  <a:gd name="T24" fmla="*/ 25 w 69"/>
                  <a:gd name="T25" fmla="*/ 7 h 109"/>
                  <a:gd name="T26" fmla="*/ 29 w 69"/>
                  <a:gd name="T27" fmla="*/ 4 h 109"/>
                  <a:gd name="T28" fmla="*/ 33 w 69"/>
                  <a:gd name="T29" fmla="*/ 2 h 109"/>
                  <a:gd name="T30" fmla="*/ 36 w 69"/>
                  <a:gd name="T31" fmla="*/ 1 h 109"/>
                  <a:gd name="T32" fmla="*/ 40 w 69"/>
                  <a:gd name="T33" fmla="*/ 0 h 109"/>
                  <a:gd name="T34" fmla="*/ 43 w 69"/>
                  <a:gd name="T35" fmla="*/ 0 h 109"/>
                  <a:gd name="T36" fmla="*/ 49 w 69"/>
                  <a:gd name="T37" fmla="*/ 1 h 109"/>
                  <a:gd name="T38" fmla="*/ 52 w 69"/>
                  <a:gd name="T39" fmla="*/ 2 h 109"/>
                  <a:gd name="T40" fmla="*/ 55 w 69"/>
                  <a:gd name="T41" fmla="*/ 4 h 109"/>
                  <a:gd name="T42" fmla="*/ 58 w 69"/>
                  <a:gd name="T43" fmla="*/ 6 h 109"/>
                  <a:gd name="T44" fmla="*/ 60 w 69"/>
                  <a:gd name="T45" fmla="*/ 8 h 109"/>
                  <a:gd name="T46" fmla="*/ 62 w 69"/>
                  <a:gd name="T47" fmla="*/ 11 h 109"/>
                  <a:gd name="T48" fmla="*/ 64 w 69"/>
                  <a:gd name="T49" fmla="*/ 14 h 109"/>
                  <a:gd name="T50" fmla="*/ 66 w 69"/>
                  <a:gd name="T51" fmla="*/ 18 h 109"/>
                  <a:gd name="T52" fmla="*/ 67 w 69"/>
                  <a:gd name="T53" fmla="*/ 22 h 109"/>
                  <a:gd name="T54" fmla="*/ 68 w 69"/>
                  <a:gd name="T55" fmla="*/ 28 h 109"/>
                  <a:gd name="T56" fmla="*/ 69 w 69"/>
                  <a:gd name="T57" fmla="*/ 32 h 109"/>
                  <a:gd name="T58" fmla="*/ 69 w 69"/>
                  <a:gd name="T59" fmla="*/ 37 h 109"/>
                  <a:gd name="T60" fmla="*/ 69 w 69"/>
                  <a:gd name="T61" fmla="*/ 43 h 109"/>
                  <a:gd name="T62" fmla="*/ 69 w 69"/>
                  <a:gd name="T63" fmla="*/ 48 h 109"/>
                  <a:gd name="T64" fmla="*/ 69 w 69"/>
                  <a:gd name="T65" fmla="*/ 54 h 109"/>
                  <a:gd name="T66" fmla="*/ 66 w 69"/>
                  <a:gd name="T67" fmla="*/ 64 h 109"/>
                  <a:gd name="T68" fmla="*/ 63 w 69"/>
                  <a:gd name="T69" fmla="*/ 74 h 109"/>
                  <a:gd name="T70" fmla="*/ 59 w 69"/>
                  <a:gd name="T71" fmla="*/ 84 h 109"/>
                  <a:gd name="T72" fmla="*/ 56 w 69"/>
                  <a:gd name="T73" fmla="*/ 88 h 109"/>
                  <a:gd name="T74" fmla="*/ 52 w 69"/>
                  <a:gd name="T75" fmla="*/ 92 h 109"/>
                  <a:gd name="T76" fmla="*/ 46 w 69"/>
                  <a:gd name="T77" fmla="*/ 99 h 109"/>
                  <a:gd name="T78" fmla="*/ 43 w 69"/>
                  <a:gd name="T79" fmla="*/ 101 h 109"/>
                  <a:gd name="T80" fmla="*/ 40 w 69"/>
                  <a:gd name="T81" fmla="*/ 104 h 109"/>
                  <a:gd name="T82" fmla="*/ 36 w 69"/>
                  <a:gd name="T83" fmla="*/ 107 h 109"/>
                  <a:gd name="T84" fmla="*/ 33 w 69"/>
                  <a:gd name="T85" fmla="*/ 108 h 109"/>
                  <a:gd name="T86" fmla="*/ 30 w 69"/>
                  <a:gd name="T87" fmla="*/ 109 h 109"/>
                  <a:gd name="T88" fmla="*/ 25 w 69"/>
                  <a:gd name="T89" fmla="*/ 109 h 109"/>
                  <a:gd name="T90" fmla="*/ 22 w 69"/>
                  <a:gd name="T91" fmla="*/ 109 h 109"/>
                  <a:gd name="T92" fmla="*/ 19 w 69"/>
                  <a:gd name="T93" fmla="*/ 108 h 109"/>
                  <a:gd name="T94" fmla="*/ 16 w 69"/>
                  <a:gd name="T95" fmla="*/ 107 h 109"/>
                  <a:gd name="T96" fmla="*/ 14 w 69"/>
                  <a:gd name="T97" fmla="*/ 104 h 109"/>
                  <a:gd name="T98" fmla="*/ 11 w 69"/>
                  <a:gd name="T99" fmla="*/ 102 h 109"/>
                  <a:gd name="T100" fmla="*/ 9 w 69"/>
                  <a:gd name="T101" fmla="*/ 99 h 109"/>
                  <a:gd name="T102" fmla="*/ 7 w 69"/>
                  <a:gd name="T103" fmla="*/ 96 h 109"/>
                  <a:gd name="T104" fmla="*/ 5 w 69"/>
                  <a:gd name="T105" fmla="*/ 93 h 109"/>
                  <a:gd name="T106" fmla="*/ 3 w 69"/>
                  <a:gd name="T107" fmla="*/ 89 h 109"/>
                  <a:gd name="T108" fmla="*/ 2 w 69"/>
                  <a:gd name="T109" fmla="*/ 85 h 109"/>
                  <a:gd name="T110" fmla="*/ 0 w 69"/>
                  <a:gd name="T111" fmla="*/ 7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09">
                    <a:moveTo>
                      <a:pt x="0" y="75"/>
                    </a:moveTo>
                    <a:lnTo>
                      <a:pt x="0" y="70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3"/>
                    </a:lnTo>
                    <a:lnTo>
                      <a:pt x="7" y="34"/>
                    </a:lnTo>
                    <a:lnTo>
                      <a:pt x="11" y="25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4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11"/>
                    </a:lnTo>
                    <a:lnTo>
                      <a:pt x="64" y="14"/>
                    </a:lnTo>
                    <a:lnTo>
                      <a:pt x="66" y="18"/>
                    </a:lnTo>
                    <a:lnTo>
                      <a:pt x="67" y="22"/>
                    </a:lnTo>
                    <a:lnTo>
                      <a:pt x="68" y="28"/>
                    </a:lnTo>
                    <a:lnTo>
                      <a:pt x="69" y="32"/>
                    </a:lnTo>
                    <a:lnTo>
                      <a:pt x="69" y="37"/>
                    </a:lnTo>
                    <a:lnTo>
                      <a:pt x="69" y="43"/>
                    </a:lnTo>
                    <a:lnTo>
                      <a:pt x="69" y="48"/>
                    </a:lnTo>
                    <a:lnTo>
                      <a:pt x="69" y="54"/>
                    </a:lnTo>
                    <a:lnTo>
                      <a:pt x="66" y="64"/>
                    </a:lnTo>
                    <a:lnTo>
                      <a:pt x="63" y="74"/>
                    </a:lnTo>
                    <a:lnTo>
                      <a:pt x="59" y="84"/>
                    </a:lnTo>
                    <a:lnTo>
                      <a:pt x="56" y="88"/>
                    </a:lnTo>
                    <a:lnTo>
                      <a:pt x="52" y="92"/>
                    </a:lnTo>
                    <a:lnTo>
                      <a:pt x="46" y="99"/>
                    </a:lnTo>
                    <a:lnTo>
                      <a:pt x="43" y="101"/>
                    </a:lnTo>
                    <a:lnTo>
                      <a:pt x="40" y="104"/>
                    </a:lnTo>
                    <a:lnTo>
                      <a:pt x="36" y="107"/>
                    </a:lnTo>
                    <a:lnTo>
                      <a:pt x="33" y="108"/>
                    </a:lnTo>
                    <a:lnTo>
                      <a:pt x="30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4"/>
                    </a:lnTo>
                    <a:lnTo>
                      <a:pt x="11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6" name="Freeform 106"/>
              <p:cNvSpPr>
                <a:spLocks/>
              </p:cNvSpPr>
              <p:nvPr userDrawn="1"/>
            </p:nvSpPr>
            <p:spPr bwMode="auto">
              <a:xfrm>
                <a:off x="2711" y="1907"/>
                <a:ext cx="72" cy="110"/>
              </a:xfrm>
              <a:custGeom>
                <a:avLst/>
                <a:gdLst>
                  <a:gd name="T0" fmla="*/ 1 w 72"/>
                  <a:gd name="T1" fmla="*/ 76 h 110"/>
                  <a:gd name="T2" fmla="*/ 0 w 72"/>
                  <a:gd name="T3" fmla="*/ 71 h 110"/>
                  <a:gd name="T4" fmla="*/ 0 w 72"/>
                  <a:gd name="T5" fmla="*/ 66 h 110"/>
                  <a:gd name="T6" fmla="*/ 0 w 72"/>
                  <a:gd name="T7" fmla="*/ 61 h 110"/>
                  <a:gd name="T8" fmla="*/ 1 w 72"/>
                  <a:gd name="T9" fmla="*/ 56 h 110"/>
                  <a:gd name="T10" fmla="*/ 2 w 72"/>
                  <a:gd name="T11" fmla="*/ 49 h 110"/>
                  <a:gd name="T12" fmla="*/ 3 w 72"/>
                  <a:gd name="T13" fmla="*/ 44 h 110"/>
                  <a:gd name="T14" fmla="*/ 7 w 72"/>
                  <a:gd name="T15" fmla="*/ 35 h 110"/>
                  <a:gd name="T16" fmla="*/ 11 w 72"/>
                  <a:gd name="T17" fmla="*/ 26 h 110"/>
                  <a:gd name="T18" fmla="*/ 13 w 72"/>
                  <a:gd name="T19" fmla="*/ 21 h 110"/>
                  <a:gd name="T20" fmla="*/ 16 w 72"/>
                  <a:gd name="T21" fmla="*/ 17 h 110"/>
                  <a:gd name="T22" fmla="*/ 22 w 72"/>
                  <a:gd name="T23" fmla="*/ 10 h 110"/>
                  <a:gd name="T24" fmla="*/ 30 w 72"/>
                  <a:gd name="T25" fmla="*/ 5 h 110"/>
                  <a:gd name="T26" fmla="*/ 33 w 72"/>
                  <a:gd name="T27" fmla="*/ 3 h 110"/>
                  <a:gd name="T28" fmla="*/ 37 w 72"/>
                  <a:gd name="T29" fmla="*/ 1 h 110"/>
                  <a:gd name="T30" fmla="*/ 40 w 72"/>
                  <a:gd name="T31" fmla="*/ 0 h 110"/>
                  <a:gd name="T32" fmla="*/ 44 w 72"/>
                  <a:gd name="T33" fmla="*/ 0 h 110"/>
                  <a:gd name="T34" fmla="*/ 50 w 72"/>
                  <a:gd name="T35" fmla="*/ 1 h 110"/>
                  <a:gd name="T36" fmla="*/ 54 w 72"/>
                  <a:gd name="T37" fmla="*/ 2 h 110"/>
                  <a:gd name="T38" fmla="*/ 57 w 72"/>
                  <a:gd name="T39" fmla="*/ 4 h 110"/>
                  <a:gd name="T40" fmla="*/ 60 w 72"/>
                  <a:gd name="T41" fmla="*/ 6 h 110"/>
                  <a:gd name="T42" fmla="*/ 62 w 72"/>
                  <a:gd name="T43" fmla="*/ 8 h 110"/>
                  <a:gd name="T44" fmla="*/ 64 w 72"/>
                  <a:gd name="T45" fmla="*/ 11 h 110"/>
                  <a:gd name="T46" fmla="*/ 66 w 72"/>
                  <a:gd name="T47" fmla="*/ 14 h 110"/>
                  <a:gd name="T48" fmla="*/ 68 w 72"/>
                  <a:gd name="T49" fmla="*/ 18 h 110"/>
                  <a:gd name="T50" fmla="*/ 69 w 72"/>
                  <a:gd name="T51" fmla="*/ 22 h 110"/>
                  <a:gd name="T52" fmla="*/ 71 w 72"/>
                  <a:gd name="T53" fmla="*/ 32 h 110"/>
                  <a:gd name="T54" fmla="*/ 72 w 72"/>
                  <a:gd name="T55" fmla="*/ 37 h 110"/>
                  <a:gd name="T56" fmla="*/ 72 w 72"/>
                  <a:gd name="T57" fmla="*/ 43 h 110"/>
                  <a:gd name="T58" fmla="*/ 71 w 72"/>
                  <a:gd name="T59" fmla="*/ 54 h 110"/>
                  <a:gd name="T60" fmla="*/ 70 w 72"/>
                  <a:gd name="T61" fmla="*/ 59 h 110"/>
                  <a:gd name="T62" fmla="*/ 69 w 72"/>
                  <a:gd name="T63" fmla="*/ 64 h 110"/>
                  <a:gd name="T64" fmla="*/ 66 w 72"/>
                  <a:gd name="T65" fmla="*/ 74 h 110"/>
                  <a:gd name="T66" fmla="*/ 64 w 72"/>
                  <a:gd name="T67" fmla="*/ 80 h 110"/>
                  <a:gd name="T68" fmla="*/ 61 w 72"/>
                  <a:gd name="T69" fmla="*/ 84 h 110"/>
                  <a:gd name="T70" fmla="*/ 56 w 72"/>
                  <a:gd name="T71" fmla="*/ 93 h 110"/>
                  <a:gd name="T72" fmla="*/ 53 w 72"/>
                  <a:gd name="T73" fmla="*/ 96 h 110"/>
                  <a:gd name="T74" fmla="*/ 49 w 72"/>
                  <a:gd name="T75" fmla="*/ 99 h 110"/>
                  <a:gd name="T76" fmla="*/ 45 w 72"/>
                  <a:gd name="T77" fmla="*/ 102 h 110"/>
                  <a:gd name="T78" fmla="*/ 42 w 72"/>
                  <a:gd name="T79" fmla="*/ 106 h 110"/>
                  <a:gd name="T80" fmla="*/ 38 w 72"/>
                  <a:gd name="T81" fmla="*/ 108 h 110"/>
                  <a:gd name="T82" fmla="*/ 35 w 72"/>
                  <a:gd name="T83" fmla="*/ 109 h 110"/>
                  <a:gd name="T84" fmla="*/ 31 w 72"/>
                  <a:gd name="T85" fmla="*/ 110 h 110"/>
                  <a:gd name="T86" fmla="*/ 28 w 72"/>
                  <a:gd name="T87" fmla="*/ 110 h 110"/>
                  <a:gd name="T88" fmla="*/ 24 w 72"/>
                  <a:gd name="T89" fmla="*/ 110 h 110"/>
                  <a:gd name="T90" fmla="*/ 20 w 72"/>
                  <a:gd name="T91" fmla="*/ 109 h 110"/>
                  <a:gd name="T92" fmla="*/ 17 w 72"/>
                  <a:gd name="T93" fmla="*/ 108 h 110"/>
                  <a:gd name="T94" fmla="*/ 15 w 72"/>
                  <a:gd name="T95" fmla="*/ 106 h 110"/>
                  <a:gd name="T96" fmla="*/ 12 w 72"/>
                  <a:gd name="T97" fmla="*/ 103 h 110"/>
                  <a:gd name="T98" fmla="*/ 10 w 72"/>
                  <a:gd name="T99" fmla="*/ 101 h 110"/>
                  <a:gd name="T100" fmla="*/ 6 w 72"/>
                  <a:gd name="T101" fmla="*/ 94 h 110"/>
                  <a:gd name="T102" fmla="*/ 4 w 72"/>
                  <a:gd name="T103" fmla="*/ 91 h 110"/>
                  <a:gd name="T104" fmla="*/ 2 w 72"/>
                  <a:gd name="T105" fmla="*/ 86 h 110"/>
                  <a:gd name="T106" fmla="*/ 1 w 72"/>
                  <a:gd name="T107" fmla="*/ 82 h 110"/>
                  <a:gd name="T108" fmla="*/ 1 w 72"/>
                  <a:gd name="T109" fmla="*/ 7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110">
                    <a:moveTo>
                      <a:pt x="1" y="76"/>
                    </a:moveTo>
                    <a:lnTo>
                      <a:pt x="0" y="71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7" y="35"/>
                    </a:lnTo>
                    <a:lnTo>
                      <a:pt x="11" y="26"/>
                    </a:lnTo>
                    <a:lnTo>
                      <a:pt x="13" y="21"/>
                    </a:lnTo>
                    <a:lnTo>
                      <a:pt x="16" y="17"/>
                    </a:lnTo>
                    <a:lnTo>
                      <a:pt x="22" y="1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0" y="1"/>
                    </a:lnTo>
                    <a:lnTo>
                      <a:pt x="54" y="2"/>
                    </a:lnTo>
                    <a:lnTo>
                      <a:pt x="57" y="4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4" y="11"/>
                    </a:lnTo>
                    <a:lnTo>
                      <a:pt x="66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32"/>
                    </a:lnTo>
                    <a:lnTo>
                      <a:pt x="72" y="37"/>
                    </a:lnTo>
                    <a:lnTo>
                      <a:pt x="72" y="43"/>
                    </a:lnTo>
                    <a:lnTo>
                      <a:pt x="71" y="54"/>
                    </a:lnTo>
                    <a:lnTo>
                      <a:pt x="70" y="59"/>
                    </a:lnTo>
                    <a:lnTo>
                      <a:pt x="69" y="64"/>
                    </a:lnTo>
                    <a:lnTo>
                      <a:pt x="66" y="74"/>
                    </a:lnTo>
                    <a:lnTo>
                      <a:pt x="64" y="80"/>
                    </a:lnTo>
                    <a:lnTo>
                      <a:pt x="61" y="84"/>
                    </a:lnTo>
                    <a:lnTo>
                      <a:pt x="56" y="93"/>
                    </a:lnTo>
                    <a:lnTo>
                      <a:pt x="53" y="96"/>
                    </a:lnTo>
                    <a:lnTo>
                      <a:pt x="49" y="99"/>
                    </a:lnTo>
                    <a:lnTo>
                      <a:pt x="45" y="102"/>
                    </a:lnTo>
                    <a:lnTo>
                      <a:pt x="42" y="106"/>
                    </a:lnTo>
                    <a:lnTo>
                      <a:pt x="38" y="108"/>
                    </a:lnTo>
                    <a:lnTo>
                      <a:pt x="35" y="109"/>
                    </a:lnTo>
                    <a:lnTo>
                      <a:pt x="31" y="110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9"/>
                    </a:lnTo>
                    <a:lnTo>
                      <a:pt x="17" y="108"/>
                    </a:lnTo>
                    <a:lnTo>
                      <a:pt x="15" y="106"/>
                    </a:lnTo>
                    <a:lnTo>
                      <a:pt x="12" y="103"/>
                    </a:lnTo>
                    <a:lnTo>
                      <a:pt x="10" y="101"/>
                    </a:lnTo>
                    <a:lnTo>
                      <a:pt x="6" y="94"/>
                    </a:lnTo>
                    <a:lnTo>
                      <a:pt x="4" y="91"/>
                    </a:lnTo>
                    <a:lnTo>
                      <a:pt x="2" y="86"/>
                    </a:lnTo>
                    <a:lnTo>
                      <a:pt x="1" y="82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7" name="Freeform 107"/>
              <p:cNvSpPr>
                <a:spLocks/>
              </p:cNvSpPr>
              <p:nvPr userDrawn="1"/>
            </p:nvSpPr>
            <p:spPr bwMode="auto">
              <a:xfrm>
                <a:off x="2797" y="1852"/>
                <a:ext cx="74" cy="112"/>
              </a:xfrm>
              <a:custGeom>
                <a:avLst/>
                <a:gdLst>
                  <a:gd name="T0" fmla="*/ 0 w 74"/>
                  <a:gd name="T1" fmla="*/ 79 h 112"/>
                  <a:gd name="T2" fmla="*/ 0 w 74"/>
                  <a:gd name="T3" fmla="*/ 73 h 112"/>
                  <a:gd name="T4" fmla="*/ 0 w 74"/>
                  <a:gd name="T5" fmla="*/ 67 h 112"/>
                  <a:gd name="T6" fmla="*/ 0 w 74"/>
                  <a:gd name="T7" fmla="*/ 62 h 112"/>
                  <a:gd name="T8" fmla="*/ 1 w 74"/>
                  <a:gd name="T9" fmla="*/ 57 h 112"/>
                  <a:gd name="T10" fmla="*/ 2 w 74"/>
                  <a:gd name="T11" fmla="*/ 52 h 112"/>
                  <a:gd name="T12" fmla="*/ 3 w 74"/>
                  <a:gd name="T13" fmla="*/ 46 h 112"/>
                  <a:gd name="T14" fmla="*/ 6 w 74"/>
                  <a:gd name="T15" fmla="*/ 36 h 112"/>
                  <a:gd name="T16" fmla="*/ 8 w 74"/>
                  <a:gd name="T17" fmla="*/ 31 h 112"/>
                  <a:gd name="T18" fmla="*/ 11 w 74"/>
                  <a:gd name="T19" fmla="*/ 27 h 112"/>
                  <a:gd name="T20" fmla="*/ 16 w 74"/>
                  <a:gd name="T21" fmla="*/ 18 h 112"/>
                  <a:gd name="T22" fmla="*/ 23 w 74"/>
                  <a:gd name="T23" fmla="*/ 11 h 112"/>
                  <a:gd name="T24" fmla="*/ 27 w 74"/>
                  <a:gd name="T25" fmla="*/ 8 h 112"/>
                  <a:gd name="T26" fmla="*/ 30 w 74"/>
                  <a:gd name="T27" fmla="*/ 5 h 112"/>
                  <a:gd name="T28" fmla="*/ 34 w 74"/>
                  <a:gd name="T29" fmla="*/ 3 h 112"/>
                  <a:gd name="T30" fmla="*/ 37 w 74"/>
                  <a:gd name="T31" fmla="*/ 2 h 112"/>
                  <a:gd name="T32" fmla="*/ 41 w 74"/>
                  <a:gd name="T33" fmla="*/ 1 h 112"/>
                  <a:gd name="T34" fmla="*/ 44 w 74"/>
                  <a:gd name="T35" fmla="*/ 0 h 112"/>
                  <a:gd name="T36" fmla="*/ 49 w 74"/>
                  <a:gd name="T37" fmla="*/ 1 h 112"/>
                  <a:gd name="T38" fmla="*/ 52 w 74"/>
                  <a:gd name="T39" fmla="*/ 1 h 112"/>
                  <a:gd name="T40" fmla="*/ 55 w 74"/>
                  <a:gd name="T41" fmla="*/ 2 h 112"/>
                  <a:gd name="T42" fmla="*/ 58 w 74"/>
                  <a:gd name="T43" fmla="*/ 4 h 112"/>
                  <a:gd name="T44" fmla="*/ 61 w 74"/>
                  <a:gd name="T45" fmla="*/ 6 h 112"/>
                  <a:gd name="T46" fmla="*/ 64 w 74"/>
                  <a:gd name="T47" fmla="*/ 8 h 112"/>
                  <a:gd name="T48" fmla="*/ 66 w 74"/>
                  <a:gd name="T49" fmla="*/ 11 h 112"/>
                  <a:gd name="T50" fmla="*/ 68 w 74"/>
                  <a:gd name="T51" fmla="*/ 14 h 112"/>
                  <a:gd name="T52" fmla="*/ 71 w 74"/>
                  <a:gd name="T53" fmla="*/ 22 h 112"/>
                  <a:gd name="T54" fmla="*/ 73 w 74"/>
                  <a:gd name="T55" fmla="*/ 28 h 112"/>
                  <a:gd name="T56" fmla="*/ 74 w 74"/>
                  <a:gd name="T57" fmla="*/ 33 h 112"/>
                  <a:gd name="T58" fmla="*/ 74 w 74"/>
                  <a:gd name="T59" fmla="*/ 43 h 112"/>
                  <a:gd name="T60" fmla="*/ 74 w 74"/>
                  <a:gd name="T61" fmla="*/ 55 h 112"/>
                  <a:gd name="T62" fmla="*/ 71 w 74"/>
                  <a:gd name="T63" fmla="*/ 65 h 112"/>
                  <a:gd name="T64" fmla="*/ 68 w 74"/>
                  <a:gd name="T65" fmla="*/ 75 h 112"/>
                  <a:gd name="T66" fmla="*/ 66 w 74"/>
                  <a:gd name="T67" fmla="*/ 81 h 112"/>
                  <a:gd name="T68" fmla="*/ 64 w 74"/>
                  <a:gd name="T69" fmla="*/ 85 h 112"/>
                  <a:gd name="T70" fmla="*/ 58 w 74"/>
                  <a:gd name="T71" fmla="*/ 94 h 112"/>
                  <a:gd name="T72" fmla="*/ 55 w 74"/>
                  <a:gd name="T73" fmla="*/ 97 h 112"/>
                  <a:gd name="T74" fmla="*/ 52 w 74"/>
                  <a:gd name="T75" fmla="*/ 101 h 112"/>
                  <a:gd name="T76" fmla="*/ 48 w 74"/>
                  <a:gd name="T77" fmla="*/ 104 h 112"/>
                  <a:gd name="T78" fmla="*/ 44 w 74"/>
                  <a:gd name="T79" fmla="*/ 107 h 112"/>
                  <a:gd name="T80" fmla="*/ 40 w 74"/>
                  <a:gd name="T81" fmla="*/ 109 h 112"/>
                  <a:gd name="T82" fmla="*/ 36 w 74"/>
                  <a:gd name="T83" fmla="*/ 110 h 112"/>
                  <a:gd name="T84" fmla="*/ 33 w 74"/>
                  <a:gd name="T85" fmla="*/ 111 h 112"/>
                  <a:gd name="T86" fmla="*/ 29 w 74"/>
                  <a:gd name="T87" fmla="*/ 112 h 112"/>
                  <a:gd name="T88" fmla="*/ 22 w 74"/>
                  <a:gd name="T89" fmla="*/ 111 h 112"/>
                  <a:gd name="T90" fmla="*/ 18 w 74"/>
                  <a:gd name="T91" fmla="*/ 110 h 112"/>
                  <a:gd name="T92" fmla="*/ 15 w 74"/>
                  <a:gd name="T93" fmla="*/ 108 h 112"/>
                  <a:gd name="T94" fmla="*/ 13 w 74"/>
                  <a:gd name="T95" fmla="*/ 106 h 112"/>
                  <a:gd name="T96" fmla="*/ 10 w 74"/>
                  <a:gd name="T97" fmla="*/ 102 h 112"/>
                  <a:gd name="T98" fmla="*/ 6 w 74"/>
                  <a:gd name="T99" fmla="*/ 96 h 112"/>
                  <a:gd name="T100" fmla="*/ 4 w 74"/>
                  <a:gd name="T101" fmla="*/ 92 h 112"/>
                  <a:gd name="T102" fmla="*/ 2 w 74"/>
                  <a:gd name="T103" fmla="*/ 88 h 112"/>
                  <a:gd name="T104" fmla="*/ 1 w 74"/>
                  <a:gd name="T105" fmla="*/ 84 h 112"/>
                  <a:gd name="T106" fmla="*/ 0 w 74"/>
                  <a:gd name="T107" fmla="*/ 7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" h="112">
                    <a:moveTo>
                      <a:pt x="0" y="79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6"/>
                    </a:lnTo>
                    <a:lnTo>
                      <a:pt x="6" y="36"/>
                    </a:lnTo>
                    <a:lnTo>
                      <a:pt x="8" y="31"/>
                    </a:lnTo>
                    <a:lnTo>
                      <a:pt x="11" y="27"/>
                    </a:lnTo>
                    <a:lnTo>
                      <a:pt x="16" y="18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4" y="0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4" y="8"/>
                    </a:lnTo>
                    <a:lnTo>
                      <a:pt x="66" y="11"/>
                    </a:lnTo>
                    <a:lnTo>
                      <a:pt x="68" y="14"/>
                    </a:lnTo>
                    <a:lnTo>
                      <a:pt x="71" y="22"/>
                    </a:lnTo>
                    <a:lnTo>
                      <a:pt x="73" y="28"/>
                    </a:lnTo>
                    <a:lnTo>
                      <a:pt x="74" y="33"/>
                    </a:lnTo>
                    <a:lnTo>
                      <a:pt x="74" y="43"/>
                    </a:lnTo>
                    <a:lnTo>
                      <a:pt x="74" y="55"/>
                    </a:lnTo>
                    <a:lnTo>
                      <a:pt x="71" y="65"/>
                    </a:lnTo>
                    <a:lnTo>
                      <a:pt x="68" y="75"/>
                    </a:lnTo>
                    <a:lnTo>
                      <a:pt x="66" y="81"/>
                    </a:lnTo>
                    <a:lnTo>
                      <a:pt x="64" y="85"/>
                    </a:lnTo>
                    <a:lnTo>
                      <a:pt x="58" y="94"/>
                    </a:lnTo>
                    <a:lnTo>
                      <a:pt x="55" y="97"/>
                    </a:lnTo>
                    <a:lnTo>
                      <a:pt x="52" y="101"/>
                    </a:lnTo>
                    <a:lnTo>
                      <a:pt x="48" y="104"/>
                    </a:lnTo>
                    <a:lnTo>
                      <a:pt x="44" y="107"/>
                    </a:lnTo>
                    <a:lnTo>
                      <a:pt x="40" y="109"/>
                    </a:lnTo>
                    <a:lnTo>
                      <a:pt x="36" y="110"/>
                    </a:lnTo>
                    <a:lnTo>
                      <a:pt x="33" y="111"/>
                    </a:lnTo>
                    <a:lnTo>
                      <a:pt x="29" y="112"/>
                    </a:lnTo>
                    <a:lnTo>
                      <a:pt x="22" y="111"/>
                    </a:lnTo>
                    <a:lnTo>
                      <a:pt x="18" y="110"/>
                    </a:lnTo>
                    <a:lnTo>
                      <a:pt x="15" y="108"/>
                    </a:lnTo>
                    <a:lnTo>
                      <a:pt x="13" y="106"/>
                    </a:lnTo>
                    <a:lnTo>
                      <a:pt x="10" y="102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1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8" name="Freeform 108"/>
              <p:cNvSpPr>
                <a:spLocks/>
              </p:cNvSpPr>
              <p:nvPr userDrawn="1"/>
            </p:nvSpPr>
            <p:spPr bwMode="auto">
              <a:xfrm>
                <a:off x="2885" y="1796"/>
                <a:ext cx="79" cy="113"/>
              </a:xfrm>
              <a:custGeom>
                <a:avLst/>
                <a:gdLst>
                  <a:gd name="T0" fmla="*/ 1 w 79"/>
                  <a:gd name="T1" fmla="*/ 79 h 113"/>
                  <a:gd name="T2" fmla="*/ 1 w 79"/>
                  <a:gd name="T3" fmla="*/ 73 h 113"/>
                  <a:gd name="T4" fmla="*/ 0 w 79"/>
                  <a:gd name="T5" fmla="*/ 68 h 113"/>
                  <a:gd name="T6" fmla="*/ 1 w 79"/>
                  <a:gd name="T7" fmla="*/ 58 h 113"/>
                  <a:gd name="T8" fmla="*/ 3 w 79"/>
                  <a:gd name="T9" fmla="*/ 46 h 113"/>
                  <a:gd name="T10" fmla="*/ 7 w 79"/>
                  <a:gd name="T11" fmla="*/ 36 h 113"/>
                  <a:gd name="T12" fmla="*/ 9 w 79"/>
                  <a:gd name="T13" fmla="*/ 32 h 113"/>
                  <a:gd name="T14" fmla="*/ 11 w 79"/>
                  <a:gd name="T15" fmla="*/ 27 h 113"/>
                  <a:gd name="T16" fmla="*/ 18 w 79"/>
                  <a:gd name="T17" fmla="*/ 18 h 113"/>
                  <a:gd name="T18" fmla="*/ 21 w 79"/>
                  <a:gd name="T19" fmla="*/ 14 h 113"/>
                  <a:gd name="T20" fmla="*/ 24 w 79"/>
                  <a:gd name="T21" fmla="*/ 11 h 113"/>
                  <a:gd name="T22" fmla="*/ 27 w 79"/>
                  <a:gd name="T23" fmla="*/ 8 h 113"/>
                  <a:gd name="T24" fmla="*/ 31 w 79"/>
                  <a:gd name="T25" fmla="*/ 5 h 113"/>
                  <a:gd name="T26" fmla="*/ 39 w 79"/>
                  <a:gd name="T27" fmla="*/ 1 h 113"/>
                  <a:gd name="T28" fmla="*/ 47 w 79"/>
                  <a:gd name="T29" fmla="*/ 0 h 113"/>
                  <a:gd name="T30" fmla="*/ 50 w 79"/>
                  <a:gd name="T31" fmla="*/ 0 h 113"/>
                  <a:gd name="T32" fmla="*/ 54 w 79"/>
                  <a:gd name="T33" fmla="*/ 1 h 113"/>
                  <a:gd name="T34" fmla="*/ 57 w 79"/>
                  <a:gd name="T35" fmla="*/ 2 h 113"/>
                  <a:gd name="T36" fmla="*/ 60 w 79"/>
                  <a:gd name="T37" fmla="*/ 3 h 113"/>
                  <a:gd name="T38" fmla="*/ 63 w 79"/>
                  <a:gd name="T39" fmla="*/ 5 h 113"/>
                  <a:gd name="T40" fmla="*/ 66 w 79"/>
                  <a:gd name="T41" fmla="*/ 8 h 113"/>
                  <a:gd name="T42" fmla="*/ 69 w 79"/>
                  <a:gd name="T43" fmla="*/ 10 h 113"/>
                  <a:gd name="T44" fmla="*/ 72 w 79"/>
                  <a:gd name="T45" fmla="*/ 14 h 113"/>
                  <a:gd name="T46" fmla="*/ 74 w 79"/>
                  <a:gd name="T47" fmla="*/ 17 h 113"/>
                  <a:gd name="T48" fmla="*/ 75 w 79"/>
                  <a:gd name="T49" fmla="*/ 22 h 113"/>
                  <a:gd name="T50" fmla="*/ 77 w 79"/>
                  <a:gd name="T51" fmla="*/ 27 h 113"/>
                  <a:gd name="T52" fmla="*/ 78 w 79"/>
                  <a:gd name="T53" fmla="*/ 32 h 113"/>
                  <a:gd name="T54" fmla="*/ 79 w 79"/>
                  <a:gd name="T55" fmla="*/ 42 h 113"/>
                  <a:gd name="T56" fmla="*/ 78 w 79"/>
                  <a:gd name="T57" fmla="*/ 54 h 113"/>
                  <a:gd name="T58" fmla="*/ 76 w 79"/>
                  <a:gd name="T59" fmla="*/ 65 h 113"/>
                  <a:gd name="T60" fmla="*/ 74 w 79"/>
                  <a:gd name="T61" fmla="*/ 70 h 113"/>
                  <a:gd name="T62" fmla="*/ 72 w 79"/>
                  <a:gd name="T63" fmla="*/ 75 h 113"/>
                  <a:gd name="T64" fmla="*/ 70 w 79"/>
                  <a:gd name="T65" fmla="*/ 81 h 113"/>
                  <a:gd name="T66" fmla="*/ 67 w 79"/>
                  <a:gd name="T67" fmla="*/ 85 h 113"/>
                  <a:gd name="T68" fmla="*/ 61 w 79"/>
                  <a:gd name="T69" fmla="*/ 94 h 113"/>
                  <a:gd name="T70" fmla="*/ 58 w 79"/>
                  <a:gd name="T71" fmla="*/ 98 h 113"/>
                  <a:gd name="T72" fmla="*/ 55 w 79"/>
                  <a:gd name="T73" fmla="*/ 101 h 113"/>
                  <a:gd name="T74" fmla="*/ 51 w 79"/>
                  <a:gd name="T75" fmla="*/ 104 h 113"/>
                  <a:gd name="T76" fmla="*/ 47 w 79"/>
                  <a:gd name="T77" fmla="*/ 108 h 113"/>
                  <a:gd name="T78" fmla="*/ 43 w 79"/>
                  <a:gd name="T79" fmla="*/ 110 h 113"/>
                  <a:gd name="T80" fmla="*/ 39 w 79"/>
                  <a:gd name="T81" fmla="*/ 111 h 113"/>
                  <a:gd name="T82" fmla="*/ 35 w 79"/>
                  <a:gd name="T83" fmla="*/ 112 h 113"/>
                  <a:gd name="T84" fmla="*/ 31 w 79"/>
                  <a:gd name="T85" fmla="*/ 113 h 113"/>
                  <a:gd name="T86" fmla="*/ 24 w 79"/>
                  <a:gd name="T87" fmla="*/ 112 h 113"/>
                  <a:gd name="T88" fmla="*/ 21 w 79"/>
                  <a:gd name="T89" fmla="*/ 111 h 113"/>
                  <a:gd name="T90" fmla="*/ 18 w 79"/>
                  <a:gd name="T91" fmla="*/ 109 h 113"/>
                  <a:gd name="T92" fmla="*/ 15 w 79"/>
                  <a:gd name="T93" fmla="*/ 106 h 113"/>
                  <a:gd name="T94" fmla="*/ 11 w 79"/>
                  <a:gd name="T95" fmla="*/ 103 h 113"/>
                  <a:gd name="T96" fmla="*/ 9 w 79"/>
                  <a:gd name="T97" fmla="*/ 100 h 113"/>
                  <a:gd name="T98" fmla="*/ 7 w 79"/>
                  <a:gd name="T99" fmla="*/ 97 h 113"/>
                  <a:gd name="T100" fmla="*/ 5 w 79"/>
                  <a:gd name="T101" fmla="*/ 93 h 113"/>
                  <a:gd name="T102" fmla="*/ 3 w 79"/>
                  <a:gd name="T103" fmla="*/ 89 h 113"/>
                  <a:gd name="T104" fmla="*/ 2 w 79"/>
                  <a:gd name="T105" fmla="*/ 85 h 113"/>
                  <a:gd name="T106" fmla="*/ 1 w 79"/>
                  <a:gd name="T107" fmla="*/ 7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113">
                    <a:moveTo>
                      <a:pt x="1" y="79"/>
                    </a:moveTo>
                    <a:lnTo>
                      <a:pt x="1" y="73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6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7" y="8"/>
                    </a:lnTo>
                    <a:lnTo>
                      <a:pt x="31" y="5"/>
                    </a:lnTo>
                    <a:lnTo>
                      <a:pt x="39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6" y="8"/>
                    </a:lnTo>
                    <a:lnTo>
                      <a:pt x="69" y="10"/>
                    </a:lnTo>
                    <a:lnTo>
                      <a:pt x="72" y="14"/>
                    </a:lnTo>
                    <a:lnTo>
                      <a:pt x="74" y="17"/>
                    </a:lnTo>
                    <a:lnTo>
                      <a:pt x="75" y="22"/>
                    </a:lnTo>
                    <a:lnTo>
                      <a:pt x="77" y="27"/>
                    </a:lnTo>
                    <a:lnTo>
                      <a:pt x="78" y="32"/>
                    </a:lnTo>
                    <a:lnTo>
                      <a:pt x="79" y="42"/>
                    </a:lnTo>
                    <a:lnTo>
                      <a:pt x="78" y="54"/>
                    </a:lnTo>
                    <a:lnTo>
                      <a:pt x="76" y="65"/>
                    </a:lnTo>
                    <a:lnTo>
                      <a:pt x="74" y="70"/>
                    </a:lnTo>
                    <a:lnTo>
                      <a:pt x="72" y="75"/>
                    </a:lnTo>
                    <a:lnTo>
                      <a:pt x="70" y="81"/>
                    </a:lnTo>
                    <a:lnTo>
                      <a:pt x="67" y="85"/>
                    </a:lnTo>
                    <a:lnTo>
                      <a:pt x="61" y="94"/>
                    </a:lnTo>
                    <a:lnTo>
                      <a:pt x="58" y="98"/>
                    </a:lnTo>
                    <a:lnTo>
                      <a:pt x="55" y="101"/>
                    </a:lnTo>
                    <a:lnTo>
                      <a:pt x="51" y="104"/>
                    </a:lnTo>
                    <a:lnTo>
                      <a:pt x="47" y="108"/>
                    </a:lnTo>
                    <a:lnTo>
                      <a:pt x="43" y="110"/>
                    </a:lnTo>
                    <a:lnTo>
                      <a:pt x="39" y="111"/>
                    </a:lnTo>
                    <a:lnTo>
                      <a:pt x="35" y="112"/>
                    </a:lnTo>
                    <a:lnTo>
                      <a:pt x="31" y="113"/>
                    </a:lnTo>
                    <a:lnTo>
                      <a:pt x="24" y="112"/>
                    </a:lnTo>
                    <a:lnTo>
                      <a:pt x="21" y="111"/>
                    </a:lnTo>
                    <a:lnTo>
                      <a:pt x="18" y="109"/>
                    </a:lnTo>
                    <a:lnTo>
                      <a:pt x="15" y="106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7" y="97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29" name="Freeform 109"/>
              <p:cNvSpPr>
                <a:spLocks/>
              </p:cNvSpPr>
              <p:nvPr userDrawn="1"/>
            </p:nvSpPr>
            <p:spPr bwMode="auto">
              <a:xfrm>
                <a:off x="2977" y="1737"/>
                <a:ext cx="81" cy="114"/>
              </a:xfrm>
              <a:custGeom>
                <a:avLst/>
                <a:gdLst>
                  <a:gd name="T0" fmla="*/ 1 w 81"/>
                  <a:gd name="T1" fmla="*/ 81 h 114"/>
                  <a:gd name="T2" fmla="*/ 0 w 81"/>
                  <a:gd name="T3" fmla="*/ 70 h 114"/>
                  <a:gd name="T4" fmla="*/ 0 w 81"/>
                  <a:gd name="T5" fmla="*/ 60 h 114"/>
                  <a:gd name="T6" fmla="*/ 4 w 81"/>
                  <a:gd name="T7" fmla="*/ 48 h 114"/>
                  <a:gd name="T8" fmla="*/ 7 w 81"/>
                  <a:gd name="T9" fmla="*/ 38 h 114"/>
                  <a:gd name="T10" fmla="*/ 9 w 81"/>
                  <a:gd name="T11" fmla="*/ 33 h 114"/>
                  <a:gd name="T12" fmla="*/ 11 w 81"/>
                  <a:gd name="T13" fmla="*/ 28 h 114"/>
                  <a:gd name="T14" fmla="*/ 17 w 81"/>
                  <a:gd name="T15" fmla="*/ 19 h 114"/>
                  <a:gd name="T16" fmla="*/ 20 w 81"/>
                  <a:gd name="T17" fmla="*/ 15 h 114"/>
                  <a:gd name="T18" fmla="*/ 24 w 81"/>
                  <a:gd name="T19" fmla="*/ 12 h 114"/>
                  <a:gd name="T20" fmla="*/ 27 w 81"/>
                  <a:gd name="T21" fmla="*/ 9 h 114"/>
                  <a:gd name="T22" fmla="*/ 32 w 81"/>
                  <a:gd name="T23" fmla="*/ 6 h 114"/>
                  <a:gd name="T24" fmla="*/ 36 w 81"/>
                  <a:gd name="T25" fmla="*/ 3 h 114"/>
                  <a:gd name="T26" fmla="*/ 40 w 81"/>
                  <a:gd name="T27" fmla="*/ 1 h 114"/>
                  <a:gd name="T28" fmla="*/ 44 w 81"/>
                  <a:gd name="T29" fmla="*/ 0 h 114"/>
                  <a:gd name="T30" fmla="*/ 47 w 81"/>
                  <a:gd name="T31" fmla="*/ 0 h 114"/>
                  <a:gd name="T32" fmla="*/ 51 w 81"/>
                  <a:gd name="T33" fmla="*/ 0 h 114"/>
                  <a:gd name="T34" fmla="*/ 55 w 81"/>
                  <a:gd name="T35" fmla="*/ 0 h 114"/>
                  <a:gd name="T36" fmla="*/ 59 w 81"/>
                  <a:gd name="T37" fmla="*/ 1 h 114"/>
                  <a:gd name="T38" fmla="*/ 62 w 81"/>
                  <a:gd name="T39" fmla="*/ 3 h 114"/>
                  <a:gd name="T40" fmla="*/ 68 w 81"/>
                  <a:gd name="T41" fmla="*/ 8 h 114"/>
                  <a:gd name="T42" fmla="*/ 71 w 81"/>
                  <a:gd name="T43" fmla="*/ 11 h 114"/>
                  <a:gd name="T44" fmla="*/ 73 w 81"/>
                  <a:gd name="T45" fmla="*/ 14 h 114"/>
                  <a:gd name="T46" fmla="*/ 76 w 81"/>
                  <a:gd name="T47" fmla="*/ 18 h 114"/>
                  <a:gd name="T48" fmla="*/ 77 w 81"/>
                  <a:gd name="T49" fmla="*/ 22 h 114"/>
                  <a:gd name="T50" fmla="*/ 79 w 81"/>
                  <a:gd name="T51" fmla="*/ 27 h 114"/>
                  <a:gd name="T52" fmla="*/ 80 w 81"/>
                  <a:gd name="T53" fmla="*/ 33 h 114"/>
                  <a:gd name="T54" fmla="*/ 81 w 81"/>
                  <a:gd name="T55" fmla="*/ 38 h 114"/>
                  <a:gd name="T56" fmla="*/ 81 w 81"/>
                  <a:gd name="T57" fmla="*/ 43 h 114"/>
                  <a:gd name="T58" fmla="*/ 80 w 81"/>
                  <a:gd name="T59" fmla="*/ 54 h 114"/>
                  <a:gd name="T60" fmla="*/ 78 w 81"/>
                  <a:gd name="T61" fmla="*/ 66 h 114"/>
                  <a:gd name="T62" fmla="*/ 77 w 81"/>
                  <a:gd name="T63" fmla="*/ 71 h 114"/>
                  <a:gd name="T64" fmla="*/ 75 w 81"/>
                  <a:gd name="T65" fmla="*/ 76 h 114"/>
                  <a:gd name="T66" fmla="*/ 73 w 81"/>
                  <a:gd name="T67" fmla="*/ 81 h 114"/>
                  <a:gd name="T68" fmla="*/ 70 w 81"/>
                  <a:gd name="T69" fmla="*/ 87 h 114"/>
                  <a:gd name="T70" fmla="*/ 64 w 81"/>
                  <a:gd name="T71" fmla="*/ 95 h 114"/>
                  <a:gd name="T72" fmla="*/ 61 w 81"/>
                  <a:gd name="T73" fmla="*/ 99 h 114"/>
                  <a:gd name="T74" fmla="*/ 58 w 81"/>
                  <a:gd name="T75" fmla="*/ 103 h 114"/>
                  <a:gd name="T76" fmla="*/ 53 w 81"/>
                  <a:gd name="T77" fmla="*/ 106 h 114"/>
                  <a:gd name="T78" fmla="*/ 49 w 81"/>
                  <a:gd name="T79" fmla="*/ 108 h 114"/>
                  <a:gd name="T80" fmla="*/ 41 w 81"/>
                  <a:gd name="T81" fmla="*/ 113 h 114"/>
                  <a:gd name="T82" fmla="*/ 34 w 81"/>
                  <a:gd name="T83" fmla="*/ 114 h 114"/>
                  <a:gd name="T84" fmla="*/ 29 w 81"/>
                  <a:gd name="T85" fmla="*/ 114 h 114"/>
                  <a:gd name="T86" fmla="*/ 25 w 81"/>
                  <a:gd name="T87" fmla="*/ 114 h 114"/>
                  <a:gd name="T88" fmla="*/ 22 w 81"/>
                  <a:gd name="T89" fmla="*/ 113 h 114"/>
                  <a:gd name="T90" fmla="*/ 19 w 81"/>
                  <a:gd name="T91" fmla="*/ 110 h 114"/>
                  <a:gd name="T92" fmla="*/ 13 w 81"/>
                  <a:gd name="T93" fmla="*/ 106 h 114"/>
                  <a:gd name="T94" fmla="*/ 8 w 81"/>
                  <a:gd name="T95" fmla="*/ 99 h 114"/>
                  <a:gd name="T96" fmla="*/ 6 w 81"/>
                  <a:gd name="T97" fmla="*/ 95 h 114"/>
                  <a:gd name="T98" fmla="*/ 4 w 81"/>
                  <a:gd name="T99" fmla="*/ 91 h 114"/>
                  <a:gd name="T100" fmla="*/ 1 w 81"/>
                  <a:gd name="T10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114">
                    <a:moveTo>
                      <a:pt x="1" y="81"/>
                    </a:moveTo>
                    <a:lnTo>
                      <a:pt x="0" y="70"/>
                    </a:lnTo>
                    <a:lnTo>
                      <a:pt x="0" y="60"/>
                    </a:lnTo>
                    <a:lnTo>
                      <a:pt x="4" y="48"/>
                    </a:lnTo>
                    <a:lnTo>
                      <a:pt x="7" y="38"/>
                    </a:lnTo>
                    <a:lnTo>
                      <a:pt x="9" y="33"/>
                    </a:lnTo>
                    <a:lnTo>
                      <a:pt x="11" y="28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4" y="12"/>
                    </a:lnTo>
                    <a:lnTo>
                      <a:pt x="27" y="9"/>
                    </a:lnTo>
                    <a:lnTo>
                      <a:pt x="32" y="6"/>
                    </a:lnTo>
                    <a:lnTo>
                      <a:pt x="36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8" y="8"/>
                    </a:lnTo>
                    <a:lnTo>
                      <a:pt x="71" y="11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7" y="22"/>
                    </a:lnTo>
                    <a:lnTo>
                      <a:pt x="79" y="27"/>
                    </a:lnTo>
                    <a:lnTo>
                      <a:pt x="80" y="33"/>
                    </a:lnTo>
                    <a:lnTo>
                      <a:pt x="81" y="38"/>
                    </a:lnTo>
                    <a:lnTo>
                      <a:pt x="81" y="43"/>
                    </a:lnTo>
                    <a:lnTo>
                      <a:pt x="80" y="54"/>
                    </a:lnTo>
                    <a:lnTo>
                      <a:pt x="78" y="66"/>
                    </a:lnTo>
                    <a:lnTo>
                      <a:pt x="77" y="71"/>
                    </a:lnTo>
                    <a:lnTo>
                      <a:pt x="75" y="76"/>
                    </a:lnTo>
                    <a:lnTo>
                      <a:pt x="73" y="81"/>
                    </a:lnTo>
                    <a:lnTo>
                      <a:pt x="70" y="87"/>
                    </a:lnTo>
                    <a:lnTo>
                      <a:pt x="64" y="95"/>
                    </a:lnTo>
                    <a:lnTo>
                      <a:pt x="61" y="99"/>
                    </a:lnTo>
                    <a:lnTo>
                      <a:pt x="58" y="103"/>
                    </a:lnTo>
                    <a:lnTo>
                      <a:pt x="53" y="106"/>
                    </a:lnTo>
                    <a:lnTo>
                      <a:pt x="49" y="108"/>
                    </a:lnTo>
                    <a:lnTo>
                      <a:pt x="41" y="113"/>
                    </a:lnTo>
                    <a:lnTo>
                      <a:pt x="34" y="114"/>
                    </a:lnTo>
                    <a:lnTo>
                      <a:pt x="29" y="114"/>
                    </a:lnTo>
                    <a:lnTo>
                      <a:pt x="25" y="114"/>
                    </a:lnTo>
                    <a:lnTo>
                      <a:pt x="22" y="113"/>
                    </a:lnTo>
                    <a:lnTo>
                      <a:pt x="19" y="110"/>
                    </a:lnTo>
                    <a:lnTo>
                      <a:pt x="13" y="106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4" y="91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0" name="Freeform 110"/>
              <p:cNvSpPr>
                <a:spLocks/>
              </p:cNvSpPr>
              <p:nvPr userDrawn="1"/>
            </p:nvSpPr>
            <p:spPr bwMode="auto">
              <a:xfrm>
                <a:off x="3072" y="1676"/>
                <a:ext cx="85" cy="115"/>
              </a:xfrm>
              <a:custGeom>
                <a:avLst/>
                <a:gdLst>
                  <a:gd name="T0" fmla="*/ 1 w 85"/>
                  <a:gd name="T1" fmla="*/ 83 h 115"/>
                  <a:gd name="T2" fmla="*/ 1 w 85"/>
                  <a:gd name="T3" fmla="*/ 78 h 115"/>
                  <a:gd name="T4" fmla="*/ 0 w 85"/>
                  <a:gd name="T5" fmla="*/ 72 h 115"/>
                  <a:gd name="T6" fmla="*/ 0 w 85"/>
                  <a:gd name="T7" fmla="*/ 67 h 115"/>
                  <a:gd name="T8" fmla="*/ 1 w 85"/>
                  <a:gd name="T9" fmla="*/ 61 h 115"/>
                  <a:gd name="T10" fmla="*/ 2 w 85"/>
                  <a:gd name="T11" fmla="*/ 55 h 115"/>
                  <a:gd name="T12" fmla="*/ 3 w 85"/>
                  <a:gd name="T13" fmla="*/ 50 h 115"/>
                  <a:gd name="T14" fmla="*/ 4 w 85"/>
                  <a:gd name="T15" fmla="*/ 45 h 115"/>
                  <a:gd name="T16" fmla="*/ 6 w 85"/>
                  <a:gd name="T17" fmla="*/ 40 h 115"/>
                  <a:gd name="T18" fmla="*/ 8 w 85"/>
                  <a:gd name="T19" fmla="*/ 34 h 115"/>
                  <a:gd name="T20" fmla="*/ 11 w 85"/>
                  <a:gd name="T21" fmla="*/ 29 h 115"/>
                  <a:gd name="T22" fmla="*/ 18 w 85"/>
                  <a:gd name="T23" fmla="*/ 20 h 115"/>
                  <a:gd name="T24" fmla="*/ 21 w 85"/>
                  <a:gd name="T25" fmla="*/ 17 h 115"/>
                  <a:gd name="T26" fmla="*/ 24 w 85"/>
                  <a:gd name="T27" fmla="*/ 13 h 115"/>
                  <a:gd name="T28" fmla="*/ 28 w 85"/>
                  <a:gd name="T29" fmla="*/ 9 h 115"/>
                  <a:gd name="T30" fmla="*/ 32 w 85"/>
                  <a:gd name="T31" fmla="*/ 6 h 115"/>
                  <a:gd name="T32" fmla="*/ 36 w 85"/>
                  <a:gd name="T33" fmla="*/ 4 h 115"/>
                  <a:gd name="T34" fmla="*/ 40 w 85"/>
                  <a:gd name="T35" fmla="*/ 2 h 115"/>
                  <a:gd name="T36" fmla="*/ 45 w 85"/>
                  <a:gd name="T37" fmla="*/ 1 h 115"/>
                  <a:gd name="T38" fmla="*/ 49 w 85"/>
                  <a:gd name="T39" fmla="*/ 0 h 115"/>
                  <a:gd name="T40" fmla="*/ 53 w 85"/>
                  <a:gd name="T41" fmla="*/ 0 h 115"/>
                  <a:gd name="T42" fmla="*/ 57 w 85"/>
                  <a:gd name="T43" fmla="*/ 1 h 115"/>
                  <a:gd name="T44" fmla="*/ 60 w 85"/>
                  <a:gd name="T45" fmla="*/ 2 h 115"/>
                  <a:gd name="T46" fmla="*/ 64 w 85"/>
                  <a:gd name="T47" fmla="*/ 3 h 115"/>
                  <a:gd name="T48" fmla="*/ 67 w 85"/>
                  <a:gd name="T49" fmla="*/ 5 h 115"/>
                  <a:gd name="T50" fmla="*/ 70 w 85"/>
                  <a:gd name="T51" fmla="*/ 7 h 115"/>
                  <a:gd name="T52" fmla="*/ 74 w 85"/>
                  <a:gd name="T53" fmla="*/ 10 h 115"/>
                  <a:gd name="T54" fmla="*/ 76 w 85"/>
                  <a:gd name="T55" fmla="*/ 15 h 115"/>
                  <a:gd name="T56" fmla="*/ 79 w 85"/>
                  <a:gd name="T57" fmla="*/ 18 h 115"/>
                  <a:gd name="T58" fmla="*/ 81 w 85"/>
                  <a:gd name="T59" fmla="*/ 22 h 115"/>
                  <a:gd name="T60" fmla="*/ 82 w 85"/>
                  <a:gd name="T61" fmla="*/ 27 h 115"/>
                  <a:gd name="T62" fmla="*/ 83 w 85"/>
                  <a:gd name="T63" fmla="*/ 32 h 115"/>
                  <a:gd name="T64" fmla="*/ 84 w 85"/>
                  <a:gd name="T65" fmla="*/ 37 h 115"/>
                  <a:gd name="T66" fmla="*/ 85 w 85"/>
                  <a:gd name="T67" fmla="*/ 44 h 115"/>
                  <a:gd name="T68" fmla="*/ 84 w 85"/>
                  <a:gd name="T69" fmla="*/ 49 h 115"/>
                  <a:gd name="T70" fmla="*/ 84 w 85"/>
                  <a:gd name="T71" fmla="*/ 55 h 115"/>
                  <a:gd name="T72" fmla="*/ 83 w 85"/>
                  <a:gd name="T73" fmla="*/ 60 h 115"/>
                  <a:gd name="T74" fmla="*/ 82 w 85"/>
                  <a:gd name="T75" fmla="*/ 66 h 115"/>
                  <a:gd name="T76" fmla="*/ 81 w 85"/>
                  <a:gd name="T77" fmla="*/ 72 h 115"/>
                  <a:gd name="T78" fmla="*/ 79 w 85"/>
                  <a:gd name="T79" fmla="*/ 77 h 115"/>
                  <a:gd name="T80" fmla="*/ 76 w 85"/>
                  <a:gd name="T81" fmla="*/ 82 h 115"/>
                  <a:gd name="T82" fmla="*/ 74 w 85"/>
                  <a:gd name="T83" fmla="*/ 87 h 115"/>
                  <a:gd name="T84" fmla="*/ 70 w 85"/>
                  <a:gd name="T85" fmla="*/ 91 h 115"/>
                  <a:gd name="T86" fmla="*/ 67 w 85"/>
                  <a:gd name="T87" fmla="*/ 97 h 115"/>
                  <a:gd name="T88" fmla="*/ 64 w 85"/>
                  <a:gd name="T89" fmla="*/ 101 h 115"/>
                  <a:gd name="T90" fmla="*/ 60 w 85"/>
                  <a:gd name="T91" fmla="*/ 104 h 115"/>
                  <a:gd name="T92" fmla="*/ 56 w 85"/>
                  <a:gd name="T93" fmla="*/ 107 h 115"/>
                  <a:gd name="T94" fmla="*/ 52 w 85"/>
                  <a:gd name="T95" fmla="*/ 110 h 115"/>
                  <a:gd name="T96" fmla="*/ 48 w 85"/>
                  <a:gd name="T97" fmla="*/ 112 h 115"/>
                  <a:gd name="T98" fmla="*/ 43 w 85"/>
                  <a:gd name="T99" fmla="*/ 114 h 115"/>
                  <a:gd name="T100" fmla="*/ 39 w 85"/>
                  <a:gd name="T101" fmla="*/ 115 h 115"/>
                  <a:gd name="T102" fmla="*/ 35 w 85"/>
                  <a:gd name="T103" fmla="*/ 115 h 115"/>
                  <a:gd name="T104" fmla="*/ 31 w 85"/>
                  <a:gd name="T105" fmla="*/ 115 h 115"/>
                  <a:gd name="T106" fmla="*/ 27 w 85"/>
                  <a:gd name="T107" fmla="*/ 115 h 115"/>
                  <a:gd name="T108" fmla="*/ 24 w 85"/>
                  <a:gd name="T109" fmla="*/ 114 h 115"/>
                  <a:gd name="T110" fmla="*/ 20 w 85"/>
                  <a:gd name="T111" fmla="*/ 112 h 115"/>
                  <a:gd name="T112" fmla="*/ 16 w 85"/>
                  <a:gd name="T113" fmla="*/ 110 h 115"/>
                  <a:gd name="T114" fmla="*/ 13 w 85"/>
                  <a:gd name="T115" fmla="*/ 108 h 115"/>
                  <a:gd name="T116" fmla="*/ 11 w 85"/>
                  <a:gd name="T117" fmla="*/ 105 h 115"/>
                  <a:gd name="T118" fmla="*/ 8 w 85"/>
                  <a:gd name="T119" fmla="*/ 102 h 115"/>
                  <a:gd name="T120" fmla="*/ 6 w 85"/>
                  <a:gd name="T121" fmla="*/ 98 h 115"/>
                  <a:gd name="T122" fmla="*/ 4 w 85"/>
                  <a:gd name="T123" fmla="*/ 94 h 115"/>
                  <a:gd name="T124" fmla="*/ 1 w 85"/>
                  <a:gd name="T125" fmla="*/ 8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5" h="115">
                    <a:moveTo>
                      <a:pt x="1" y="83"/>
                    </a:moveTo>
                    <a:lnTo>
                      <a:pt x="1" y="78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5"/>
                    </a:lnTo>
                    <a:lnTo>
                      <a:pt x="6" y="40"/>
                    </a:lnTo>
                    <a:lnTo>
                      <a:pt x="8" y="34"/>
                    </a:lnTo>
                    <a:lnTo>
                      <a:pt x="11" y="29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4" y="13"/>
                    </a:lnTo>
                    <a:lnTo>
                      <a:pt x="28" y="9"/>
                    </a:lnTo>
                    <a:lnTo>
                      <a:pt x="32" y="6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0" y="7"/>
                    </a:lnTo>
                    <a:lnTo>
                      <a:pt x="74" y="10"/>
                    </a:lnTo>
                    <a:lnTo>
                      <a:pt x="76" y="15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7"/>
                    </a:lnTo>
                    <a:lnTo>
                      <a:pt x="83" y="32"/>
                    </a:lnTo>
                    <a:lnTo>
                      <a:pt x="84" y="37"/>
                    </a:lnTo>
                    <a:lnTo>
                      <a:pt x="85" y="44"/>
                    </a:lnTo>
                    <a:lnTo>
                      <a:pt x="84" y="49"/>
                    </a:lnTo>
                    <a:lnTo>
                      <a:pt x="84" y="55"/>
                    </a:lnTo>
                    <a:lnTo>
                      <a:pt x="83" y="60"/>
                    </a:lnTo>
                    <a:lnTo>
                      <a:pt x="82" y="66"/>
                    </a:lnTo>
                    <a:lnTo>
                      <a:pt x="81" y="72"/>
                    </a:lnTo>
                    <a:lnTo>
                      <a:pt x="79" y="77"/>
                    </a:lnTo>
                    <a:lnTo>
                      <a:pt x="76" y="82"/>
                    </a:lnTo>
                    <a:lnTo>
                      <a:pt x="74" y="87"/>
                    </a:lnTo>
                    <a:lnTo>
                      <a:pt x="70" y="91"/>
                    </a:lnTo>
                    <a:lnTo>
                      <a:pt x="67" y="97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6" y="107"/>
                    </a:lnTo>
                    <a:lnTo>
                      <a:pt x="52" y="110"/>
                    </a:lnTo>
                    <a:lnTo>
                      <a:pt x="48" y="112"/>
                    </a:lnTo>
                    <a:lnTo>
                      <a:pt x="43" y="114"/>
                    </a:lnTo>
                    <a:lnTo>
                      <a:pt x="39" y="115"/>
                    </a:lnTo>
                    <a:lnTo>
                      <a:pt x="35" y="115"/>
                    </a:lnTo>
                    <a:lnTo>
                      <a:pt x="31" y="115"/>
                    </a:lnTo>
                    <a:lnTo>
                      <a:pt x="27" y="115"/>
                    </a:lnTo>
                    <a:lnTo>
                      <a:pt x="24" y="114"/>
                    </a:lnTo>
                    <a:lnTo>
                      <a:pt x="20" y="112"/>
                    </a:lnTo>
                    <a:lnTo>
                      <a:pt x="16" y="110"/>
                    </a:lnTo>
                    <a:lnTo>
                      <a:pt x="13" y="108"/>
                    </a:lnTo>
                    <a:lnTo>
                      <a:pt x="11" y="105"/>
                    </a:lnTo>
                    <a:lnTo>
                      <a:pt x="8" y="102"/>
                    </a:lnTo>
                    <a:lnTo>
                      <a:pt x="6" y="98"/>
                    </a:lnTo>
                    <a:lnTo>
                      <a:pt x="4" y="94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1" name="Freeform 111"/>
              <p:cNvSpPr>
                <a:spLocks/>
              </p:cNvSpPr>
              <p:nvPr userDrawn="1"/>
            </p:nvSpPr>
            <p:spPr bwMode="auto">
              <a:xfrm>
                <a:off x="2183" y="2359"/>
                <a:ext cx="58" cy="105"/>
              </a:xfrm>
              <a:custGeom>
                <a:avLst/>
                <a:gdLst>
                  <a:gd name="T0" fmla="*/ 0 w 58"/>
                  <a:gd name="T1" fmla="*/ 70 h 105"/>
                  <a:gd name="T2" fmla="*/ 0 w 58"/>
                  <a:gd name="T3" fmla="*/ 60 h 105"/>
                  <a:gd name="T4" fmla="*/ 2 w 58"/>
                  <a:gd name="T5" fmla="*/ 49 h 105"/>
                  <a:gd name="T6" fmla="*/ 4 w 58"/>
                  <a:gd name="T7" fmla="*/ 39 h 105"/>
                  <a:gd name="T8" fmla="*/ 7 w 58"/>
                  <a:gd name="T9" fmla="*/ 29 h 105"/>
                  <a:gd name="T10" fmla="*/ 12 w 58"/>
                  <a:gd name="T11" fmla="*/ 21 h 105"/>
                  <a:gd name="T12" fmla="*/ 17 w 58"/>
                  <a:gd name="T13" fmla="*/ 14 h 105"/>
                  <a:gd name="T14" fmla="*/ 19 w 58"/>
                  <a:gd name="T15" fmla="*/ 11 h 105"/>
                  <a:gd name="T16" fmla="*/ 22 w 58"/>
                  <a:gd name="T17" fmla="*/ 8 h 105"/>
                  <a:gd name="T18" fmla="*/ 25 w 58"/>
                  <a:gd name="T19" fmla="*/ 6 h 105"/>
                  <a:gd name="T20" fmla="*/ 28 w 58"/>
                  <a:gd name="T21" fmla="*/ 4 h 105"/>
                  <a:gd name="T22" fmla="*/ 30 w 58"/>
                  <a:gd name="T23" fmla="*/ 1 h 105"/>
                  <a:gd name="T24" fmla="*/ 33 w 58"/>
                  <a:gd name="T25" fmla="*/ 0 h 105"/>
                  <a:gd name="T26" fmla="*/ 36 w 58"/>
                  <a:gd name="T27" fmla="*/ 0 h 105"/>
                  <a:gd name="T28" fmla="*/ 40 w 58"/>
                  <a:gd name="T29" fmla="*/ 0 h 105"/>
                  <a:gd name="T30" fmla="*/ 45 w 58"/>
                  <a:gd name="T31" fmla="*/ 1 h 105"/>
                  <a:gd name="T32" fmla="*/ 47 w 58"/>
                  <a:gd name="T33" fmla="*/ 4 h 105"/>
                  <a:gd name="T34" fmla="*/ 49 w 58"/>
                  <a:gd name="T35" fmla="*/ 6 h 105"/>
                  <a:gd name="T36" fmla="*/ 53 w 58"/>
                  <a:gd name="T37" fmla="*/ 11 h 105"/>
                  <a:gd name="T38" fmla="*/ 55 w 58"/>
                  <a:gd name="T39" fmla="*/ 17 h 105"/>
                  <a:gd name="T40" fmla="*/ 57 w 58"/>
                  <a:gd name="T41" fmla="*/ 25 h 105"/>
                  <a:gd name="T42" fmla="*/ 58 w 58"/>
                  <a:gd name="T43" fmla="*/ 35 h 105"/>
                  <a:gd name="T44" fmla="*/ 58 w 58"/>
                  <a:gd name="T45" fmla="*/ 45 h 105"/>
                  <a:gd name="T46" fmla="*/ 57 w 58"/>
                  <a:gd name="T47" fmla="*/ 55 h 105"/>
                  <a:gd name="T48" fmla="*/ 54 w 58"/>
                  <a:gd name="T49" fmla="*/ 66 h 105"/>
                  <a:gd name="T50" fmla="*/ 51 w 58"/>
                  <a:gd name="T51" fmla="*/ 75 h 105"/>
                  <a:gd name="T52" fmla="*/ 47 w 58"/>
                  <a:gd name="T53" fmla="*/ 85 h 105"/>
                  <a:gd name="T54" fmla="*/ 42 w 58"/>
                  <a:gd name="T55" fmla="*/ 92 h 105"/>
                  <a:gd name="T56" fmla="*/ 36 w 58"/>
                  <a:gd name="T57" fmla="*/ 98 h 105"/>
                  <a:gd name="T58" fmla="*/ 33 w 58"/>
                  <a:gd name="T59" fmla="*/ 100 h 105"/>
                  <a:gd name="T60" fmla="*/ 30 w 58"/>
                  <a:gd name="T61" fmla="*/ 102 h 105"/>
                  <a:gd name="T62" fmla="*/ 28 w 58"/>
                  <a:gd name="T63" fmla="*/ 104 h 105"/>
                  <a:gd name="T64" fmla="*/ 25 w 58"/>
                  <a:gd name="T65" fmla="*/ 104 h 105"/>
                  <a:gd name="T66" fmla="*/ 22 w 58"/>
                  <a:gd name="T67" fmla="*/ 105 h 105"/>
                  <a:gd name="T68" fmla="*/ 19 w 58"/>
                  <a:gd name="T69" fmla="*/ 105 h 105"/>
                  <a:gd name="T70" fmla="*/ 17 w 58"/>
                  <a:gd name="T71" fmla="*/ 104 h 105"/>
                  <a:gd name="T72" fmla="*/ 14 w 58"/>
                  <a:gd name="T73" fmla="*/ 103 h 105"/>
                  <a:gd name="T74" fmla="*/ 12 w 58"/>
                  <a:gd name="T75" fmla="*/ 102 h 105"/>
                  <a:gd name="T76" fmla="*/ 9 w 58"/>
                  <a:gd name="T77" fmla="*/ 100 h 105"/>
                  <a:gd name="T78" fmla="*/ 7 w 58"/>
                  <a:gd name="T79" fmla="*/ 97 h 105"/>
                  <a:gd name="T80" fmla="*/ 5 w 58"/>
                  <a:gd name="T81" fmla="*/ 95 h 105"/>
                  <a:gd name="T82" fmla="*/ 3 w 58"/>
                  <a:gd name="T83" fmla="*/ 88 h 105"/>
                  <a:gd name="T84" fmla="*/ 2 w 58"/>
                  <a:gd name="T85" fmla="*/ 83 h 105"/>
                  <a:gd name="T86" fmla="*/ 1 w 58"/>
                  <a:gd name="T87" fmla="*/ 79 h 105"/>
                  <a:gd name="T88" fmla="*/ 0 w 58"/>
                  <a:gd name="T89" fmla="*/ 75 h 105"/>
                  <a:gd name="T90" fmla="*/ 0 w 58"/>
                  <a:gd name="T91" fmla="*/ 7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" h="105">
                    <a:moveTo>
                      <a:pt x="0" y="70"/>
                    </a:moveTo>
                    <a:lnTo>
                      <a:pt x="0" y="60"/>
                    </a:lnTo>
                    <a:lnTo>
                      <a:pt x="2" y="49"/>
                    </a:lnTo>
                    <a:lnTo>
                      <a:pt x="4" y="39"/>
                    </a:lnTo>
                    <a:lnTo>
                      <a:pt x="7" y="29"/>
                    </a:lnTo>
                    <a:lnTo>
                      <a:pt x="12" y="21"/>
                    </a:lnTo>
                    <a:lnTo>
                      <a:pt x="17" y="14"/>
                    </a:lnTo>
                    <a:lnTo>
                      <a:pt x="19" y="11"/>
                    </a:lnTo>
                    <a:lnTo>
                      <a:pt x="22" y="8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47" y="4"/>
                    </a:lnTo>
                    <a:lnTo>
                      <a:pt x="49" y="6"/>
                    </a:lnTo>
                    <a:lnTo>
                      <a:pt x="53" y="11"/>
                    </a:lnTo>
                    <a:lnTo>
                      <a:pt x="55" y="17"/>
                    </a:lnTo>
                    <a:lnTo>
                      <a:pt x="57" y="25"/>
                    </a:lnTo>
                    <a:lnTo>
                      <a:pt x="58" y="35"/>
                    </a:lnTo>
                    <a:lnTo>
                      <a:pt x="58" y="45"/>
                    </a:lnTo>
                    <a:lnTo>
                      <a:pt x="57" y="55"/>
                    </a:lnTo>
                    <a:lnTo>
                      <a:pt x="54" y="66"/>
                    </a:lnTo>
                    <a:lnTo>
                      <a:pt x="51" y="75"/>
                    </a:lnTo>
                    <a:lnTo>
                      <a:pt x="47" y="85"/>
                    </a:lnTo>
                    <a:lnTo>
                      <a:pt x="42" y="92"/>
                    </a:lnTo>
                    <a:lnTo>
                      <a:pt x="36" y="98"/>
                    </a:lnTo>
                    <a:lnTo>
                      <a:pt x="33" y="100"/>
                    </a:lnTo>
                    <a:lnTo>
                      <a:pt x="30" y="102"/>
                    </a:lnTo>
                    <a:lnTo>
                      <a:pt x="28" y="104"/>
                    </a:lnTo>
                    <a:lnTo>
                      <a:pt x="25" y="104"/>
                    </a:lnTo>
                    <a:lnTo>
                      <a:pt x="22" y="105"/>
                    </a:lnTo>
                    <a:lnTo>
                      <a:pt x="19" y="105"/>
                    </a:lnTo>
                    <a:lnTo>
                      <a:pt x="17" y="104"/>
                    </a:lnTo>
                    <a:lnTo>
                      <a:pt x="14" y="103"/>
                    </a:lnTo>
                    <a:lnTo>
                      <a:pt x="12" y="102"/>
                    </a:lnTo>
                    <a:lnTo>
                      <a:pt x="9" y="100"/>
                    </a:lnTo>
                    <a:lnTo>
                      <a:pt x="7" y="97"/>
                    </a:lnTo>
                    <a:lnTo>
                      <a:pt x="5" y="95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1" y="79"/>
                    </a:lnTo>
                    <a:lnTo>
                      <a:pt x="0" y="7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2" name="Freeform 112"/>
              <p:cNvSpPr>
                <a:spLocks/>
              </p:cNvSpPr>
              <p:nvPr userDrawn="1"/>
            </p:nvSpPr>
            <p:spPr bwMode="auto">
              <a:xfrm>
                <a:off x="2254" y="2317"/>
                <a:ext cx="60" cy="106"/>
              </a:xfrm>
              <a:custGeom>
                <a:avLst/>
                <a:gdLst>
                  <a:gd name="T0" fmla="*/ 0 w 60"/>
                  <a:gd name="T1" fmla="*/ 69 h 106"/>
                  <a:gd name="T2" fmla="*/ 0 w 60"/>
                  <a:gd name="T3" fmla="*/ 60 h 106"/>
                  <a:gd name="T4" fmla="*/ 1 w 60"/>
                  <a:gd name="T5" fmla="*/ 50 h 106"/>
                  <a:gd name="T6" fmla="*/ 4 w 60"/>
                  <a:gd name="T7" fmla="*/ 39 h 106"/>
                  <a:gd name="T8" fmla="*/ 7 w 60"/>
                  <a:gd name="T9" fmla="*/ 30 h 106"/>
                  <a:gd name="T10" fmla="*/ 11 w 60"/>
                  <a:gd name="T11" fmla="*/ 21 h 106"/>
                  <a:gd name="T12" fmla="*/ 16 w 60"/>
                  <a:gd name="T13" fmla="*/ 13 h 106"/>
                  <a:gd name="T14" fmla="*/ 22 w 60"/>
                  <a:gd name="T15" fmla="*/ 7 h 106"/>
                  <a:gd name="T16" fmla="*/ 25 w 60"/>
                  <a:gd name="T17" fmla="*/ 5 h 106"/>
                  <a:gd name="T18" fmla="*/ 28 w 60"/>
                  <a:gd name="T19" fmla="*/ 3 h 106"/>
                  <a:gd name="T20" fmla="*/ 31 w 60"/>
                  <a:gd name="T21" fmla="*/ 1 h 106"/>
                  <a:gd name="T22" fmla="*/ 34 w 60"/>
                  <a:gd name="T23" fmla="*/ 0 h 106"/>
                  <a:gd name="T24" fmla="*/ 36 w 60"/>
                  <a:gd name="T25" fmla="*/ 0 h 106"/>
                  <a:gd name="T26" fmla="*/ 39 w 60"/>
                  <a:gd name="T27" fmla="*/ 0 h 106"/>
                  <a:gd name="T28" fmla="*/ 44 w 60"/>
                  <a:gd name="T29" fmla="*/ 1 h 106"/>
                  <a:gd name="T30" fmla="*/ 47 w 60"/>
                  <a:gd name="T31" fmla="*/ 2 h 106"/>
                  <a:gd name="T32" fmla="*/ 50 w 60"/>
                  <a:gd name="T33" fmla="*/ 4 h 106"/>
                  <a:gd name="T34" fmla="*/ 52 w 60"/>
                  <a:gd name="T35" fmla="*/ 6 h 106"/>
                  <a:gd name="T36" fmla="*/ 54 w 60"/>
                  <a:gd name="T37" fmla="*/ 9 h 106"/>
                  <a:gd name="T38" fmla="*/ 55 w 60"/>
                  <a:gd name="T39" fmla="*/ 12 h 106"/>
                  <a:gd name="T40" fmla="*/ 57 w 60"/>
                  <a:gd name="T41" fmla="*/ 16 h 106"/>
                  <a:gd name="T42" fmla="*/ 59 w 60"/>
                  <a:gd name="T43" fmla="*/ 25 h 106"/>
                  <a:gd name="T44" fmla="*/ 60 w 60"/>
                  <a:gd name="T45" fmla="*/ 29 h 106"/>
                  <a:gd name="T46" fmla="*/ 60 w 60"/>
                  <a:gd name="T47" fmla="*/ 34 h 106"/>
                  <a:gd name="T48" fmla="*/ 60 w 60"/>
                  <a:gd name="T49" fmla="*/ 39 h 106"/>
                  <a:gd name="T50" fmla="*/ 60 w 60"/>
                  <a:gd name="T51" fmla="*/ 44 h 106"/>
                  <a:gd name="T52" fmla="*/ 58 w 60"/>
                  <a:gd name="T53" fmla="*/ 55 h 106"/>
                  <a:gd name="T54" fmla="*/ 56 w 60"/>
                  <a:gd name="T55" fmla="*/ 65 h 106"/>
                  <a:gd name="T56" fmla="*/ 53 w 60"/>
                  <a:gd name="T57" fmla="*/ 75 h 106"/>
                  <a:gd name="T58" fmla="*/ 49 w 60"/>
                  <a:gd name="T59" fmla="*/ 84 h 106"/>
                  <a:gd name="T60" fmla="*/ 43 w 60"/>
                  <a:gd name="T61" fmla="*/ 91 h 106"/>
                  <a:gd name="T62" fmla="*/ 40 w 60"/>
                  <a:gd name="T63" fmla="*/ 94 h 106"/>
                  <a:gd name="T64" fmla="*/ 38 w 60"/>
                  <a:gd name="T65" fmla="*/ 97 h 106"/>
                  <a:gd name="T66" fmla="*/ 35 w 60"/>
                  <a:gd name="T67" fmla="*/ 101 h 106"/>
                  <a:gd name="T68" fmla="*/ 32 w 60"/>
                  <a:gd name="T69" fmla="*/ 103 h 106"/>
                  <a:gd name="T70" fmla="*/ 29 w 60"/>
                  <a:gd name="T71" fmla="*/ 104 h 106"/>
                  <a:gd name="T72" fmla="*/ 26 w 60"/>
                  <a:gd name="T73" fmla="*/ 105 h 106"/>
                  <a:gd name="T74" fmla="*/ 23 w 60"/>
                  <a:gd name="T75" fmla="*/ 106 h 106"/>
                  <a:gd name="T76" fmla="*/ 19 w 60"/>
                  <a:gd name="T77" fmla="*/ 106 h 106"/>
                  <a:gd name="T78" fmla="*/ 17 w 60"/>
                  <a:gd name="T79" fmla="*/ 105 h 106"/>
                  <a:gd name="T80" fmla="*/ 14 w 60"/>
                  <a:gd name="T81" fmla="*/ 104 h 106"/>
                  <a:gd name="T82" fmla="*/ 12 w 60"/>
                  <a:gd name="T83" fmla="*/ 103 h 106"/>
                  <a:gd name="T84" fmla="*/ 10 w 60"/>
                  <a:gd name="T85" fmla="*/ 101 h 106"/>
                  <a:gd name="T86" fmla="*/ 8 w 60"/>
                  <a:gd name="T87" fmla="*/ 97 h 106"/>
                  <a:gd name="T88" fmla="*/ 6 w 60"/>
                  <a:gd name="T89" fmla="*/ 95 h 106"/>
                  <a:gd name="T90" fmla="*/ 4 w 60"/>
                  <a:gd name="T91" fmla="*/ 91 h 106"/>
                  <a:gd name="T92" fmla="*/ 3 w 60"/>
                  <a:gd name="T93" fmla="*/ 88 h 106"/>
                  <a:gd name="T94" fmla="*/ 1 w 60"/>
                  <a:gd name="T95" fmla="*/ 80 h 106"/>
                  <a:gd name="T96" fmla="*/ 0 w 60"/>
                  <a:gd name="T97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106">
                    <a:moveTo>
                      <a:pt x="0" y="69"/>
                    </a:moveTo>
                    <a:lnTo>
                      <a:pt x="0" y="60"/>
                    </a:lnTo>
                    <a:lnTo>
                      <a:pt x="1" y="50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1"/>
                    </a:lnTo>
                    <a:lnTo>
                      <a:pt x="16" y="13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1" y="1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4" y="9"/>
                    </a:lnTo>
                    <a:lnTo>
                      <a:pt x="55" y="12"/>
                    </a:lnTo>
                    <a:lnTo>
                      <a:pt x="57" y="16"/>
                    </a:lnTo>
                    <a:lnTo>
                      <a:pt x="59" y="25"/>
                    </a:lnTo>
                    <a:lnTo>
                      <a:pt x="60" y="29"/>
                    </a:lnTo>
                    <a:lnTo>
                      <a:pt x="60" y="34"/>
                    </a:lnTo>
                    <a:lnTo>
                      <a:pt x="60" y="39"/>
                    </a:lnTo>
                    <a:lnTo>
                      <a:pt x="60" y="44"/>
                    </a:lnTo>
                    <a:lnTo>
                      <a:pt x="58" y="55"/>
                    </a:lnTo>
                    <a:lnTo>
                      <a:pt x="56" y="65"/>
                    </a:lnTo>
                    <a:lnTo>
                      <a:pt x="53" y="75"/>
                    </a:lnTo>
                    <a:lnTo>
                      <a:pt x="49" y="84"/>
                    </a:lnTo>
                    <a:lnTo>
                      <a:pt x="43" y="91"/>
                    </a:lnTo>
                    <a:lnTo>
                      <a:pt x="40" y="94"/>
                    </a:lnTo>
                    <a:lnTo>
                      <a:pt x="38" y="97"/>
                    </a:lnTo>
                    <a:lnTo>
                      <a:pt x="35" y="101"/>
                    </a:lnTo>
                    <a:lnTo>
                      <a:pt x="32" y="103"/>
                    </a:lnTo>
                    <a:lnTo>
                      <a:pt x="29" y="104"/>
                    </a:lnTo>
                    <a:lnTo>
                      <a:pt x="26" y="105"/>
                    </a:lnTo>
                    <a:lnTo>
                      <a:pt x="23" y="106"/>
                    </a:lnTo>
                    <a:lnTo>
                      <a:pt x="19" y="106"/>
                    </a:lnTo>
                    <a:lnTo>
                      <a:pt x="17" y="105"/>
                    </a:lnTo>
                    <a:lnTo>
                      <a:pt x="14" y="104"/>
                    </a:lnTo>
                    <a:lnTo>
                      <a:pt x="12" y="103"/>
                    </a:lnTo>
                    <a:lnTo>
                      <a:pt x="10" y="101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1"/>
                    </a:lnTo>
                    <a:lnTo>
                      <a:pt x="3" y="88"/>
                    </a:lnTo>
                    <a:lnTo>
                      <a:pt x="1" y="8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3" name="Freeform 113"/>
              <p:cNvSpPr>
                <a:spLocks/>
              </p:cNvSpPr>
              <p:nvPr userDrawn="1"/>
            </p:nvSpPr>
            <p:spPr bwMode="auto">
              <a:xfrm>
                <a:off x="2326" y="2272"/>
                <a:ext cx="63" cy="107"/>
              </a:xfrm>
              <a:custGeom>
                <a:avLst/>
                <a:gdLst>
                  <a:gd name="T0" fmla="*/ 0 w 63"/>
                  <a:gd name="T1" fmla="*/ 72 h 107"/>
                  <a:gd name="T2" fmla="*/ 0 w 63"/>
                  <a:gd name="T3" fmla="*/ 67 h 107"/>
                  <a:gd name="T4" fmla="*/ 0 w 63"/>
                  <a:gd name="T5" fmla="*/ 61 h 107"/>
                  <a:gd name="T6" fmla="*/ 1 w 63"/>
                  <a:gd name="T7" fmla="*/ 51 h 107"/>
                  <a:gd name="T8" fmla="*/ 4 w 63"/>
                  <a:gd name="T9" fmla="*/ 41 h 107"/>
                  <a:gd name="T10" fmla="*/ 8 w 63"/>
                  <a:gd name="T11" fmla="*/ 31 h 107"/>
                  <a:gd name="T12" fmla="*/ 12 w 63"/>
                  <a:gd name="T13" fmla="*/ 22 h 107"/>
                  <a:gd name="T14" fmla="*/ 17 w 63"/>
                  <a:gd name="T15" fmla="*/ 15 h 107"/>
                  <a:gd name="T16" fmla="*/ 22 w 63"/>
                  <a:gd name="T17" fmla="*/ 8 h 107"/>
                  <a:gd name="T18" fmla="*/ 25 w 63"/>
                  <a:gd name="T19" fmla="*/ 5 h 107"/>
                  <a:gd name="T20" fmla="*/ 28 w 63"/>
                  <a:gd name="T21" fmla="*/ 3 h 107"/>
                  <a:gd name="T22" fmla="*/ 32 w 63"/>
                  <a:gd name="T23" fmla="*/ 2 h 107"/>
                  <a:gd name="T24" fmla="*/ 35 w 63"/>
                  <a:gd name="T25" fmla="*/ 1 h 107"/>
                  <a:gd name="T26" fmla="*/ 38 w 63"/>
                  <a:gd name="T27" fmla="*/ 0 h 107"/>
                  <a:gd name="T28" fmla="*/ 41 w 63"/>
                  <a:gd name="T29" fmla="*/ 0 h 107"/>
                  <a:gd name="T30" fmla="*/ 43 w 63"/>
                  <a:gd name="T31" fmla="*/ 0 h 107"/>
                  <a:gd name="T32" fmla="*/ 46 w 63"/>
                  <a:gd name="T33" fmla="*/ 1 h 107"/>
                  <a:gd name="T34" fmla="*/ 49 w 63"/>
                  <a:gd name="T35" fmla="*/ 3 h 107"/>
                  <a:gd name="T36" fmla="*/ 51 w 63"/>
                  <a:gd name="T37" fmla="*/ 4 h 107"/>
                  <a:gd name="T38" fmla="*/ 53 w 63"/>
                  <a:gd name="T39" fmla="*/ 7 h 107"/>
                  <a:gd name="T40" fmla="*/ 55 w 63"/>
                  <a:gd name="T41" fmla="*/ 10 h 107"/>
                  <a:gd name="T42" fmla="*/ 59 w 63"/>
                  <a:gd name="T43" fmla="*/ 17 h 107"/>
                  <a:gd name="T44" fmla="*/ 60 w 63"/>
                  <a:gd name="T45" fmla="*/ 21 h 107"/>
                  <a:gd name="T46" fmla="*/ 61 w 63"/>
                  <a:gd name="T47" fmla="*/ 25 h 107"/>
                  <a:gd name="T48" fmla="*/ 63 w 63"/>
                  <a:gd name="T49" fmla="*/ 34 h 107"/>
                  <a:gd name="T50" fmla="*/ 63 w 63"/>
                  <a:gd name="T51" fmla="*/ 46 h 107"/>
                  <a:gd name="T52" fmla="*/ 61 w 63"/>
                  <a:gd name="T53" fmla="*/ 56 h 107"/>
                  <a:gd name="T54" fmla="*/ 60 w 63"/>
                  <a:gd name="T55" fmla="*/ 61 h 107"/>
                  <a:gd name="T56" fmla="*/ 59 w 63"/>
                  <a:gd name="T57" fmla="*/ 67 h 107"/>
                  <a:gd name="T58" fmla="*/ 55 w 63"/>
                  <a:gd name="T59" fmla="*/ 76 h 107"/>
                  <a:gd name="T60" fmla="*/ 51 w 63"/>
                  <a:gd name="T61" fmla="*/ 85 h 107"/>
                  <a:gd name="T62" fmla="*/ 46 w 63"/>
                  <a:gd name="T63" fmla="*/ 93 h 107"/>
                  <a:gd name="T64" fmla="*/ 43 w 63"/>
                  <a:gd name="T65" fmla="*/ 97 h 107"/>
                  <a:gd name="T66" fmla="*/ 40 w 63"/>
                  <a:gd name="T67" fmla="*/ 100 h 107"/>
                  <a:gd name="T68" fmla="*/ 34 w 63"/>
                  <a:gd name="T69" fmla="*/ 104 h 107"/>
                  <a:gd name="T70" fmla="*/ 31 w 63"/>
                  <a:gd name="T71" fmla="*/ 106 h 107"/>
                  <a:gd name="T72" fmla="*/ 27 w 63"/>
                  <a:gd name="T73" fmla="*/ 107 h 107"/>
                  <a:gd name="T74" fmla="*/ 24 w 63"/>
                  <a:gd name="T75" fmla="*/ 107 h 107"/>
                  <a:gd name="T76" fmla="*/ 21 w 63"/>
                  <a:gd name="T77" fmla="*/ 107 h 107"/>
                  <a:gd name="T78" fmla="*/ 18 w 63"/>
                  <a:gd name="T79" fmla="*/ 107 h 107"/>
                  <a:gd name="T80" fmla="*/ 16 w 63"/>
                  <a:gd name="T81" fmla="*/ 106 h 107"/>
                  <a:gd name="T82" fmla="*/ 13 w 63"/>
                  <a:gd name="T83" fmla="*/ 104 h 107"/>
                  <a:gd name="T84" fmla="*/ 11 w 63"/>
                  <a:gd name="T85" fmla="*/ 102 h 107"/>
                  <a:gd name="T86" fmla="*/ 7 w 63"/>
                  <a:gd name="T87" fmla="*/ 97 h 107"/>
                  <a:gd name="T88" fmla="*/ 4 w 63"/>
                  <a:gd name="T89" fmla="*/ 89 h 107"/>
                  <a:gd name="T90" fmla="*/ 2 w 63"/>
                  <a:gd name="T91" fmla="*/ 86 h 107"/>
                  <a:gd name="T92" fmla="*/ 1 w 63"/>
                  <a:gd name="T93" fmla="*/ 81 h 107"/>
                  <a:gd name="T94" fmla="*/ 0 w 63"/>
                  <a:gd name="T95" fmla="*/ 77 h 107"/>
                  <a:gd name="T96" fmla="*/ 0 w 63"/>
                  <a:gd name="T97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" h="107">
                    <a:moveTo>
                      <a:pt x="0" y="72"/>
                    </a:moveTo>
                    <a:lnTo>
                      <a:pt x="0" y="67"/>
                    </a:lnTo>
                    <a:lnTo>
                      <a:pt x="0" y="61"/>
                    </a:lnTo>
                    <a:lnTo>
                      <a:pt x="1" y="51"/>
                    </a:lnTo>
                    <a:lnTo>
                      <a:pt x="4" y="41"/>
                    </a:lnTo>
                    <a:lnTo>
                      <a:pt x="8" y="31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7"/>
                    </a:lnTo>
                    <a:lnTo>
                      <a:pt x="55" y="10"/>
                    </a:lnTo>
                    <a:lnTo>
                      <a:pt x="59" y="17"/>
                    </a:lnTo>
                    <a:lnTo>
                      <a:pt x="60" y="21"/>
                    </a:lnTo>
                    <a:lnTo>
                      <a:pt x="61" y="25"/>
                    </a:lnTo>
                    <a:lnTo>
                      <a:pt x="63" y="34"/>
                    </a:lnTo>
                    <a:lnTo>
                      <a:pt x="63" y="46"/>
                    </a:lnTo>
                    <a:lnTo>
                      <a:pt x="61" y="56"/>
                    </a:lnTo>
                    <a:lnTo>
                      <a:pt x="60" y="61"/>
                    </a:lnTo>
                    <a:lnTo>
                      <a:pt x="59" y="67"/>
                    </a:lnTo>
                    <a:lnTo>
                      <a:pt x="55" y="76"/>
                    </a:lnTo>
                    <a:lnTo>
                      <a:pt x="51" y="85"/>
                    </a:lnTo>
                    <a:lnTo>
                      <a:pt x="46" y="93"/>
                    </a:lnTo>
                    <a:lnTo>
                      <a:pt x="43" y="97"/>
                    </a:lnTo>
                    <a:lnTo>
                      <a:pt x="40" y="100"/>
                    </a:lnTo>
                    <a:lnTo>
                      <a:pt x="34" y="104"/>
                    </a:lnTo>
                    <a:lnTo>
                      <a:pt x="31" y="106"/>
                    </a:lnTo>
                    <a:lnTo>
                      <a:pt x="27" y="107"/>
                    </a:lnTo>
                    <a:lnTo>
                      <a:pt x="24" y="107"/>
                    </a:lnTo>
                    <a:lnTo>
                      <a:pt x="21" y="107"/>
                    </a:lnTo>
                    <a:lnTo>
                      <a:pt x="18" y="107"/>
                    </a:lnTo>
                    <a:lnTo>
                      <a:pt x="16" y="106"/>
                    </a:lnTo>
                    <a:lnTo>
                      <a:pt x="13" y="104"/>
                    </a:lnTo>
                    <a:lnTo>
                      <a:pt x="11" y="102"/>
                    </a:lnTo>
                    <a:lnTo>
                      <a:pt x="7" y="97"/>
                    </a:lnTo>
                    <a:lnTo>
                      <a:pt x="4" y="89"/>
                    </a:lnTo>
                    <a:lnTo>
                      <a:pt x="2" y="86"/>
                    </a:lnTo>
                    <a:lnTo>
                      <a:pt x="1" y="81"/>
                    </a:lnTo>
                    <a:lnTo>
                      <a:pt x="0" y="77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4" name="Freeform 114"/>
              <p:cNvSpPr>
                <a:spLocks/>
              </p:cNvSpPr>
              <p:nvPr userDrawn="1"/>
            </p:nvSpPr>
            <p:spPr bwMode="auto">
              <a:xfrm>
                <a:off x="2401" y="2226"/>
                <a:ext cx="65" cy="108"/>
              </a:xfrm>
              <a:custGeom>
                <a:avLst/>
                <a:gdLst>
                  <a:gd name="T0" fmla="*/ 0 w 65"/>
                  <a:gd name="T1" fmla="*/ 73 h 108"/>
                  <a:gd name="T2" fmla="*/ 0 w 65"/>
                  <a:gd name="T3" fmla="*/ 63 h 108"/>
                  <a:gd name="T4" fmla="*/ 1 w 65"/>
                  <a:gd name="T5" fmla="*/ 52 h 108"/>
                  <a:gd name="T6" fmla="*/ 3 w 65"/>
                  <a:gd name="T7" fmla="*/ 42 h 108"/>
                  <a:gd name="T8" fmla="*/ 7 w 65"/>
                  <a:gd name="T9" fmla="*/ 33 h 108"/>
                  <a:gd name="T10" fmla="*/ 12 w 65"/>
                  <a:gd name="T11" fmla="*/ 23 h 108"/>
                  <a:gd name="T12" fmla="*/ 17 w 65"/>
                  <a:gd name="T13" fmla="*/ 15 h 108"/>
                  <a:gd name="T14" fmla="*/ 19 w 65"/>
                  <a:gd name="T15" fmla="*/ 12 h 108"/>
                  <a:gd name="T16" fmla="*/ 22 w 65"/>
                  <a:gd name="T17" fmla="*/ 9 h 108"/>
                  <a:gd name="T18" fmla="*/ 28 w 65"/>
                  <a:gd name="T19" fmla="*/ 4 h 108"/>
                  <a:gd name="T20" fmla="*/ 31 w 65"/>
                  <a:gd name="T21" fmla="*/ 3 h 108"/>
                  <a:gd name="T22" fmla="*/ 35 w 65"/>
                  <a:gd name="T23" fmla="*/ 2 h 108"/>
                  <a:gd name="T24" fmla="*/ 42 w 65"/>
                  <a:gd name="T25" fmla="*/ 0 h 108"/>
                  <a:gd name="T26" fmla="*/ 44 w 65"/>
                  <a:gd name="T27" fmla="*/ 0 h 108"/>
                  <a:gd name="T28" fmla="*/ 47 w 65"/>
                  <a:gd name="T29" fmla="*/ 2 h 108"/>
                  <a:gd name="T30" fmla="*/ 50 w 65"/>
                  <a:gd name="T31" fmla="*/ 4 h 108"/>
                  <a:gd name="T32" fmla="*/ 52 w 65"/>
                  <a:gd name="T33" fmla="*/ 5 h 108"/>
                  <a:gd name="T34" fmla="*/ 54 w 65"/>
                  <a:gd name="T35" fmla="*/ 8 h 108"/>
                  <a:gd name="T36" fmla="*/ 56 w 65"/>
                  <a:gd name="T37" fmla="*/ 10 h 108"/>
                  <a:gd name="T38" fmla="*/ 58 w 65"/>
                  <a:gd name="T39" fmla="*/ 13 h 108"/>
                  <a:gd name="T40" fmla="*/ 60 w 65"/>
                  <a:gd name="T41" fmla="*/ 17 h 108"/>
                  <a:gd name="T42" fmla="*/ 62 w 65"/>
                  <a:gd name="T43" fmla="*/ 25 h 108"/>
                  <a:gd name="T44" fmla="*/ 63 w 65"/>
                  <a:gd name="T45" fmla="*/ 30 h 108"/>
                  <a:gd name="T46" fmla="*/ 65 w 65"/>
                  <a:gd name="T47" fmla="*/ 35 h 108"/>
                  <a:gd name="T48" fmla="*/ 65 w 65"/>
                  <a:gd name="T49" fmla="*/ 46 h 108"/>
                  <a:gd name="T50" fmla="*/ 63 w 65"/>
                  <a:gd name="T51" fmla="*/ 51 h 108"/>
                  <a:gd name="T52" fmla="*/ 63 w 65"/>
                  <a:gd name="T53" fmla="*/ 57 h 108"/>
                  <a:gd name="T54" fmla="*/ 61 w 65"/>
                  <a:gd name="T55" fmla="*/ 62 h 108"/>
                  <a:gd name="T56" fmla="*/ 60 w 65"/>
                  <a:gd name="T57" fmla="*/ 67 h 108"/>
                  <a:gd name="T58" fmla="*/ 57 w 65"/>
                  <a:gd name="T59" fmla="*/ 77 h 108"/>
                  <a:gd name="T60" fmla="*/ 53 w 65"/>
                  <a:gd name="T61" fmla="*/ 86 h 108"/>
                  <a:gd name="T62" fmla="*/ 48 w 65"/>
                  <a:gd name="T63" fmla="*/ 94 h 108"/>
                  <a:gd name="T64" fmla="*/ 45 w 65"/>
                  <a:gd name="T65" fmla="*/ 97 h 108"/>
                  <a:gd name="T66" fmla="*/ 42 w 65"/>
                  <a:gd name="T67" fmla="*/ 100 h 108"/>
                  <a:gd name="T68" fmla="*/ 39 w 65"/>
                  <a:gd name="T69" fmla="*/ 103 h 108"/>
                  <a:gd name="T70" fmla="*/ 35 w 65"/>
                  <a:gd name="T71" fmla="*/ 105 h 108"/>
                  <a:gd name="T72" fmla="*/ 32 w 65"/>
                  <a:gd name="T73" fmla="*/ 107 h 108"/>
                  <a:gd name="T74" fmla="*/ 28 w 65"/>
                  <a:gd name="T75" fmla="*/ 108 h 108"/>
                  <a:gd name="T76" fmla="*/ 25 w 65"/>
                  <a:gd name="T77" fmla="*/ 108 h 108"/>
                  <a:gd name="T78" fmla="*/ 22 w 65"/>
                  <a:gd name="T79" fmla="*/ 108 h 108"/>
                  <a:gd name="T80" fmla="*/ 20 w 65"/>
                  <a:gd name="T81" fmla="*/ 108 h 108"/>
                  <a:gd name="T82" fmla="*/ 17 w 65"/>
                  <a:gd name="T83" fmla="*/ 107 h 108"/>
                  <a:gd name="T84" fmla="*/ 14 w 65"/>
                  <a:gd name="T85" fmla="*/ 105 h 108"/>
                  <a:gd name="T86" fmla="*/ 12 w 65"/>
                  <a:gd name="T87" fmla="*/ 104 h 108"/>
                  <a:gd name="T88" fmla="*/ 9 w 65"/>
                  <a:gd name="T89" fmla="*/ 101 h 108"/>
                  <a:gd name="T90" fmla="*/ 7 w 65"/>
                  <a:gd name="T91" fmla="*/ 98 h 108"/>
                  <a:gd name="T92" fmla="*/ 5 w 65"/>
                  <a:gd name="T93" fmla="*/ 95 h 108"/>
                  <a:gd name="T94" fmla="*/ 3 w 65"/>
                  <a:gd name="T95" fmla="*/ 92 h 108"/>
                  <a:gd name="T96" fmla="*/ 2 w 65"/>
                  <a:gd name="T97" fmla="*/ 88 h 108"/>
                  <a:gd name="T98" fmla="*/ 1 w 65"/>
                  <a:gd name="T99" fmla="*/ 84 h 108"/>
                  <a:gd name="T100" fmla="*/ 0 w 65"/>
                  <a:gd name="T101" fmla="*/ 7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108">
                    <a:moveTo>
                      <a:pt x="0" y="73"/>
                    </a:moveTo>
                    <a:lnTo>
                      <a:pt x="0" y="63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7" y="2"/>
                    </a:lnTo>
                    <a:lnTo>
                      <a:pt x="50" y="4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3"/>
                    </a:lnTo>
                    <a:lnTo>
                      <a:pt x="60" y="17"/>
                    </a:lnTo>
                    <a:lnTo>
                      <a:pt x="62" y="25"/>
                    </a:lnTo>
                    <a:lnTo>
                      <a:pt x="63" y="30"/>
                    </a:lnTo>
                    <a:lnTo>
                      <a:pt x="65" y="35"/>
                    </a:lnTo>
                    <a:lnTo>
                      <a:pt x="65" y="46"/>
                    </a:lnTo>
                    <a:lnTo>
                      <a:pt x="63" y="51"/>
                    </a:lnTo>
                    <a:lnTo>
                      <a:pt x="63" y="57"/>
                    </a:lnTo>
                    <a:lnTo>
                      <a:pt x="61" y="62"/>
                    </a:lnTo>
                    <a:lnTo>
                      <a:pt x="60" y="67"/>
                    </a:lnTo>
                    <a:lnTo>
                      <a:pt x="57" y="77"/>
                    </a:lnTo>
                    <a:lnTo>
                      <a:pt x="53" y="86"/>
                    </a:lnTo>
                    <a:lnTo>
                      <a:pt x="48" y="94"/>
                    </a:lnTo>
                    <a:lnTo>
                      <a:pt x="45" y="97"/>
                    </a:lnTo>
                    <a:lnTo>
                      <a:pt x="42" y="100"/>
                    </a:lnTo>
                    <a:lnTo>
                      <a:pt x="39" y="103"/>
                    </a:lnTo>
                    <a:lnTo>
                      <a:pt x="35" y="105"/>
                    </a:lnTo>
                    <a:lnTo>
                      <a:pt x="32" y="107"/>
                    </a:lnTo>
                    <a:lnTo>
                      <a:pt x="28" y="108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4" y="105"/>
                    </a:lnTo>
                    <a:lnTo>
                      <a:pt x="12" y="104"/>
                    </a:lnTo>
                    <a:lnTo>
                      <a:pt x="9" y="101"/>
                    </a:lnTo>
                    <a:lnTo>
                      <a:pt x="7" y="98"/>
                    </a:lnTo>
                    <a:lnTo>
                      <a:pt x="5" y="95"/>
                    </a:lnTo>
                    <a:lnTo>
                      <a:pt x="3" y="92"/>
                    </a:lnTo>
                    <a:lnTo>
                      <a:pt x="2" y="88"/>
                    </a:lnTo>
                    <a:lnTo>
                      <a:pt x="1" y="8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5" name="Freeform 115"/>
              <p:cNvSpPr>
                <a:spLocks/>
              </p:cNvSpPr>
              <p:nvPr userDrawn="1"/>
            </p:nvSpPr>
            <p:spPr bwMode="auto">
              <a:xfrm>
                <a:off x="2478" y="2180"/>
                <a:ext cx="66" cy="109"/>
              </a:xfrm>
              <a:custGeom>
                <a:avLst/>
                <a:gdLst>
                  <a:gd name="T0" fmla="*/ 0 w 66"/>
                  <a:gd name="T1" fmla="*/ 73 h 109"/>
                  <a:gd name="T2" fmla="*/ 0 w 66"/>
                  <a:gd name="T3" fmla="*/ 63 h 109"/>
                  <a:gd name="T4" fmla="*/ 1 w 66"/>
                  <a:gd name="T5" fmla="*/ 58 h 109"/>
                  <a:gd name="T6" fmla="*/ 1 w 66"/>
                  <a:gd name="T7" fmla="*/ 52 h 109"/>
                  <a:gd name="T8" fmla="*/ 2 w 66"/>
                  <a:gd name="T9" fmla="*/ 46 h 109"/>
                  <a:gd name="T10" fmla="*/ 4 w 66"/>
                  <a:gd name="T11" fmla="*/ 41 h 109"/>
                  <a:gd name="T12" fmla="*/ 7 w 66"/>
                  <a:gd name="T13" fmla="*/ 32 h 109"/>
                  <a:gd name="T14" fmla="*/ 11 w 66"/>
                  <a:gd name="T15" fmla="*/ 23 h 109"/>
                  <a:gd name="T16" fmla="*/ 17 w 66"/>
                  <a:gd name="T17" fmla="*/ 14 h 109"/>
                  <a:gd name="T18" fmla="*/ 23 w 66"/>
                  <a:gd name="T19" fmla="*/ 8 h 109"/>
                  <a:gd name="T20" fmla="*/ 26 w 66"/>
                  <a:gd name="T21" fmla="*/ 5 h 109"/>
                  <a:gd name="T22" fmla="*/ 29 w 66"/>
                  <a:gd name="T23" fmla="*/ 3 h 109"/>
                  <a:gd name="T24" fmla="*/ 36 w 66"/>
                  <a:gd name="T25" fmla="*/ 0 h 109"/>
                  <a:gd name="T26" fmla="*/ 43 w 66"/>
                  <a:gd name="T27" fmla="*/ 0 h 109"/>
                  <a:gd name="T28" fmla="*/ 46 w 66"/>
                  <a:gd name="T29" fmla="*/ 0 h 109"/>
                  <a:gd name="T30" fmla="*/ 49 w 66"/>
                  <a:gd name="T31" fmla="*/ 1 h 109"/>
                  <a:gd name="T32" fmla="*/ 51 w 66"/>
                  <a:gd name="T33" fmla="*/ 2 h 109"/>
                  <a:gd name="T34" fmla="*/ 54 w 66"/>
                  <a:gd name="T35" fmla="*/ 4 h 109"/>
                  <a:gd name="T36" fmla="*/ 56 w 66"/>
                  <a:gd name="T37" fmla="*/ 6 h 109"/>
                  <a:gd name="T38" fmla="*/ 58 w 66"/>
                  <a:gd name="T39" fmla="*/ 9 h 109"/>
                  <a:gd name="T40" fmla="*/ 62 w 66"/>
                  <a:gd name="T41" fmla="*/ 15 h 109"/>
                  <a:gd name="T42" fmla="*/ 65 w 66"/>
                  <a:gd name="T43" fmla="*/ 24 h 109"/>
                  <a:gd name="T44" fmla="*/ 65 w 66"/>
                  <a:gd name="T45" fmla="*/ 29 h 109"/>
                  <a:gd name="T46" fmla="*/ 66 w 66"/>
                  <a:gd name="T47" fmla="*/ 34 h 109"/>
                  <a:gd name="T48" fmla="*/ 66 w 66"/>
                  <a:gd name="T49" fmla="*/ 44 h 109"/>
                  <a:gd name="T50" fmla="*/ 65 w 66"/>
                  <a:gd name="T51" fmla="*/ 56 h 109"/>
                  <a:gd name="T52" fmla="*/ 64 w 66"/>
                  <a:gd name="T53" fmla="*/ 61 h 109"/>
                  <a:gd name="T54" fmla="*/ 63 w 66"/>
                  <a:gd name="T55" fmla="*/ 66 h 109"/>
                  <a:gd name="T56" fmla="*/ 59 w 66"/>
                  <a:gd name="T57" fmla="*/ 77 h 109"/>
                  <a:gd name="T58" fmla="*/ 55 w 66"/>
                  <a:gd name="T59" fmla="*/ 86 h 109"/>
                  <a:gd name="T60" fmla="*/ 50 w 66"/>
                  <a:gd name="T61" fmla="*/ 94 h 109"/>
                  <a:gd name="T62" fmla="*/ 47 w 66"/>
                  <a:gd name="T63" fmla="*/ 97 h 109"/>
                  <a:gd name="T64" fmla="*/ 44 w 66"/>
                  <a:gd name="T65" fmla="*/ 100 h 109"/>
                  <a:gd name="T66" fmla="*/ 40 w 66"/>
                  <a:gd name="T67" fmla="*/ 104 h 109"/>
                  <a:gd name="T68" fmla="*/ 37 w 66"/>
                  <a:gd name="T69" fmla="*/ 106 h 109"/>
                  <a:gd name="T70" fmla="*/ 34 w 66"/>
                  <a:gd name="T71" fmla="*/ 107 h 109"/>
                  <a:gd name="T72" fmla="*/ 30 w 66"/>
                  <a:gd name="T73" fmla="*/ 109 h 109"/>
                  <a:gd name="T74" fmla="*/ 27 w 66"/>
                  <a:gd name="T75" fmla="*/ 109 h 109"/>
                  <a:gd name="T76" fmla="*/ 24 w 66"/>
                  <a:gd name="T77" fmla="*/ 109 h 109"/>
                  <a:gd name="T78" fmla="*/ 21 w 66"/>
                  <a:gd name="T79" fmla="*/ 109 h 109"/>
                  <a:gd name="T80" fmla="*/ 18 w 66"/>
                  <a:gd name="T81" fmla="*/ 108 h 109"/>
                  <a:gd name="T82" fmla="*/ 12 w 66"/>
                  <a:gd name="T83" fmla="*/ 104 h 109"/>
                  <a:gd name="T84" fmla="*/ 8 w 66"/>
                  <a:gd name="T85" fmla="*/ 98 h 109"/>
                  <a:gd name="T86" fmla="*/ 4 w 66"/>
                  <a:gd name="T87" fmla="*/ 92 h 109"/>
                  <a:gd name="T88" fmla="*/ 3 w 66"/>
                  <a:gd name="T89" fmla="*/ 88 h 109"/>
                  <a:gd name="T90" fmla="*/ 2 w 66"/>
                  <a:gd name="T91" fmla="*/ 84 h 109"/>
                  <a:gd name="T92" fmla="*/ 1 w 66"/>
                  <a:gd name="T93" fmla="*/ 79 h 109"/>
                  <a:gd name="T94" fmla="*/ 0 w 66"/>
                  <a:gd name="T95" fmla="*/ 7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109">
                    <a:moveTo>
                      <a:pt x="0" y="73"/>
                    </a:moveTo>
                    <a:lnTo>
                      <a:pt x="0" y="63"/>
                    </a:lnTo>
                    <a:lnTo>
                      <a:pt x="1" y="58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4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1" y="2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2" y="15"/>
                    </a:lnTo>
                    <a:lnTo>
                      <a:pt x="65" y="24"/>
                    </a:lnTo>
                    <a:lnTo>
                      <a:pt x="65" y="29"/>
                    </a:lnTo>
                    <a:lnTo>
                      <a:pt x="66" y="34"/>
                    </a:lnTo>
                    <a:lnTo>
                      <a:pt x="66" y="44"/>
                    </a:lnTo>
                    <a:lnTo>
                      <a:pt x="65" y="56"/>
                    </a:lnTo>
                    <a:lnTo>
                      <a:pt x="64" y="61"/>
                    </a:lnTo>
                    <a:lnTo>
                      <a:pt x="63" y="66"/>
                    </a:lnTo>
                    <a:lnTo>
                      <a:pt x="59" y="77"/>
                    </a:lnTo>
                    <a:lnTo>
                      <a:pt x="55" y="86"/>
                    </a:lnTo>
                    <a:lnTo>
                      <a:pt x="50" y="94"/>
                    </a:lnTo>
                    <a:lnTo>
                      <a:pt x="47" y="97"/>
                    </a:lnTo>
                    <a:lnTo>
                      <a:pt x="44" y="100"/>
                    </a:lnTo>
                    <a:lnTo>
                      <a:pt x="40" y="104"/>
                    </a:lnTo>
                    <a:lnTo>
                      <a:pt x="37" y="106"/>
                    </a:lnTo>
                    <a:lnTo>
                      <a:pt x="34" y="107"/>
                    </a:lnTo>
                    <a:lnTo>
                      <a:pt x="30" y="109"/>
                    </a:lnTo>
                    <a:lnTo>
                      <a:pt x="27" y="109"/>
                    </a:lnTo>
                    <a:lnTo>
                      <a:pt x="24" y="109"/>
                    </a:lnTo>
                    <a:lnTo>
                      <a:pt x="21" y="109"/>
                    </a:lnTo>
                    <a:lnTo>
                      <a:pt x="18" y="108"/>
                    </a:lnTo>
                    <a:lnTo>
                      <a:pt x="12" y="104"/>
                    </a:lnTo>
                    <a:lnTo>
                      <a:pt x="8" y="98"/>
                    </a:lnTo>
                    <a:lnTo>
                      <a:pt x="4" y="92"/>
                    </a:lnTo>
                    <a:lnTo>
                      <a:pt x="3" y="88"/>
                    </a:lnTo>
                    <a:lnTo>
                      <a:pt x="2" y="84"/>
                    </a:lnTo>
                    <a:lnTo>
                      <a:pt x="1" y="79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6" name="Freeform 116"/>
              <p:cNvSpPr>
                <a:spLocks/>
              </p:cNvSpPr>
              <p:nvPr userDrawn="1"/>
            </p:nvSpPr>
            <p:spPr bwMode="auto">
              <a:xfrm>
                <a:off x="2558" y="2131"/>
                <a:ext cx="68" cy="111"/>
              </a:xfrm>
              <a:custGeom>
                <a:avLst/>
                <a:gdLst>
                  <a:gd name="T0" fmla="*/ 0 w 68"/>
                  <a:gd name="T1" fmla="*/ 75 h 111"/>
                  <a:gd name="T2" fmla="*/ 0 w 68"/>
                  <a:gd name="T3" fmla="*/ 64 h 111"/>
                  <a:gd name="T4" fmla="*/ 1 w 68"/>
                  <a:gd name="T5" fmla="*/ 54 h 111"/>
                  <a:gd name="T6" fmla="*/ 3 w 68"/>
                  <a:gd name="T7" fmla="*/ 43 h 111"/>
                  <a:gd name="T8" fmla="*/ 6 w 68"/>
                  <a:gd name="T9" fmla="*/ 33 h 111"/>
                  <a:gd name="T10" fmla="*/ 11 w 68"/>
                  <a:gd name="T11" fmla="*/ 24 h 111"/>
                  <a:gd name="T12" fmla="*/ 17 w 68"/>
                  <a:gd name="T13" fmla="*/ 16 h 111"/>
                  <a:gd name="T14" fmla="*/ 20 w 68"/>
                  <a:gd name="T15" fmla="*/ 12 h 111"/>
                  <a:gd name="T16" fmla="*/ 23 w 68"/>
                  <a:gd name="T17" fmla="*/ 8 h 111"/>
                  <a:gd name="T18" fmla="*/ 26 w 68"/>
                  <a:gd name="T19" fmla="*/ 6 h 111"/>
                  <a:gd name="T20" fmla="*/ 29 w 68"/>
                  <a:gd name="T21" fmla="*/ 4 h 111"/>
                  <a:gd name="T22" fmla="*/ 36 w 68"/>
                  <a:gd name="T23" fmla="*/ 1 h 111"/>
                  <a:gd name="T24" fmla="*/ 39 w 68"/>
                  <a:gd name="T25" fmla="*/ 0 h 111"/>
                  <a:gd name="T26" fmla="*/ 43 w 68"/>
                  <a:gd name="T27" fmla="*/ 0 h 111"/>
                  <a:gd name="T28" fmla="*/ 46 w 68"/>
                  <a:gd name="T29" fmla="*/ 0 h 111"/>
                  <a:gd name="T30" fmla="*/ 49 w 68"/>
                  <a:gd name="T31" fmla="*/ 1 h 111"/>
                  <a:gd name="T32" fmla="*/ 52 w 68"/>
                  <a:gd name="T33" fmla="*/ 2 h 111"/>
                  <a:gd name="T34" fmla="*/ 55 w 68"/>
                  <a:gd name="T35" fmla="*/ 4 h 111"/>
                  <a:gd name="T36" fmla="*/ 57 w 68"/>
                  <a:gd name="T37" fmla="*/ 6 h 111"/>
                  <a:gd name="T38" fmla="*/ 60 w 68"/>
                  <a:gd name="T39" fmla="*/ 9 h 111"/>
                  <a:gd name="T40" fmla="*/ 62 w 68"/>
                  <a:gd name="T41" fmla="*/ 12 h 111"/>
                  <a:gd name="T42" fmla="*/ 63 w 68"/>
                  <a:gd name="T43" fmla="*/ 16 h 111"/>
                  <a:gd name="T44" fmla="*/ 65 w 68"/>
                  <a:gd name="T45" fmla="*/ 20 h 111"/>
                  <a:gd name="T46" fmla="*/ 66 w 68"/>
                  <a:gd name="T47" fmla="*/ 25 h 111"/>
                  <a:gd name="T48" fmla="*/ 68 w 68"/>
                  <a:gd name="T49" fmla="*/ 34 h 111"/>
                  <a:gd name="T50" fmla="*/ 68 w 68"/>
                  <a:gd name="T51" fmla="*/ 39 h 111"/>
                  <a:gd name="T52" fmla="*/ 68 w 68"/>
                  <a:gd name="T53" fmla="*/ 46 h 111"/>
                  <a:gd name="T54" fmla="*/ 67 w 68"/>
                  <a:gd name="T55" fmla="*/ 56 h 111"/>
                  <a:gd name="T56" fmla="*/ 66 w 68"/>
                  <a:gd name="T57" fmla="*/ 61 h 111"/>
                  <a:gd name="T58" fmla="*/ 65 w 68"/>
                  <a:gd name="T59" fmla="*/ 67 h 111"/>
                  <a:gd name="T60" fmla="*/ 62 w 68"/>
                  <a:gd name="T61" fmla="*/ 77 h 111"/>
                  <a:gd name="T62" fmla="*/ 57 w 68"/>
                  <a:gd name="T63" fmla="*/ 86 h 111"/>
                  <a:gd name="T64" fmla="*/ 55 w 68"/>
                  <a:gd name="T65" fmla="*/ 91 h 111"/>
                  <a:gd name="T66" fmla="*/ 52 w 68"/>
                  <a:gd name="T67" fmla="*/ 94 h 111"/>
                  <a:gd name="T68" fmla="*/ 49 w 68"/>
                  <a:gd name="T69" fmla="*/ 99 h 111"/>
                  <a:gd name="T70" fmla="*/ 46 w 68"/>
                  <a:gd name="T71" fmla="*/ 102 h 111"/>
                  <a:gd name="T72" fmla="*/ 43 w 68"/>
                  <a:gd name="T73" fmla="*/ 105 h 111"/>
                  <a:gd name="T74" fmla="*/ 38 w 68"/>
                  <a:gd name="T75" fmla="*/ 107 h 111"/>
                  <a:gd name="T76" fmla="*/ 35 w 68"/>
                  <a:gd name="T77" fmla="*/ 109 h 111"/>
                  <a:gd name="T78" fmla="*/ 32 w 68"/>
                  <a:gd name="T79" fmla="*/ 110 h 111"/>
                  <a:gd name="T80" fmla="*/ 25 w 68"/>
                  <a:gd name="T81" fmla="*/ 111 h 111"/>
                  <a:gd name="T82" fmla="*/ 22 w 68"/>
                  <a:gd name="T83" fmla="*/ 110 h 111"/>
                  <a:gd name="T84" fmla="*/ 19 w 68"/>
                  <a:gd name="T85" fmla="*/ 109 h 111"/>
                  <a:gd name="T86" fmla="*/ 18 w 68"/>
                  <a:gd name="T87" fmla="*/ 109 h 111"/>
                  <a:gd name="T88" fmla="*/ 16 w 68"/>
                  <a:gd name="T89" fmla="*/ 108 h 111"/>
                  <a:gd name="T90" fmla="*/ 13 w 68"/>
                  <a:gd name="T91" fmla="*/ 106 h 111"/>
                  <a:gd name="T92" fmla="*/ 10 w 68"/>
                  <a:gd name="T93" fmla="*/ 104 h 111"/>
                  <a:gd name="T94" fmla="*/ 8 w 68"/>
                  <a:gd name="T95" fmla="*/ 101 h 111"/>
                  <a:gd name="T96" fmla="*/ 6 w 68"/>
                  <a:gd name="T97" fmla="*/ 98 h 111"/>
                  <a:gd name="T98" fmla="*/ 4 w 68"/>
                  <a:gd name="T99" fmla="*/ 93 h 111"/>
                  <a:gd name="T100" fmla="*/ 2 w 68"/>
                  <a:gd name="T101" fmla="*/ 85 h 111"/>
                  <a:gd name="T102" fmla="*/ 1 w 68"/>
                  <a:gd name="T103" fmla="*/ 80 h 111"/>
                  <a:gd name="T104" fmla="*/ 0 w 68"/>
                  <a:gd name="T105" fmla="*/ 7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11">
                    <a:moveTo>
                      <a:pt x="0" y="75"/>
                    </a:moveTo>
                    <a:lnTo>
                      <a:pt x="0" y="64"/>
                    </a:lnTo>
                    <a:lnTo>
                      <a:pt x="1" y="54"/>
                    </a:lnTo>
                    <a:lnTo>
                      <a:pt x="3" y="43"/>
                    </a:lnTo>
                    <a:lnTo>
                      <a:pt x="6" y="33"/>
                    </a:lnTo>
                    <a:lnTo>
                      <a:pt x="11" y="24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8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4"/>
                    </a:lnTo>
                    <a:lnTo>
                      <a:pt x="57" y="6"/>
                    </a:lnTo>
                    <a:lnTo>
                      <a:pt x="60" y="9"/>
                    </a:lnTo>
                    <a:lnTo>
                      <a:pt x="62" y="12"/>
                    </a:lnTo>
                    <a:lnTo>
                      <a:pt x="63" y="16"/>
                    </a:lnTo>
                    <a:lnTo>
                      <a:pt x="65" y="20"/>
                    </a:lnTo>
                    <a:lnTo>
                      <a:pt x="66" y="25"/>
                    </a:lnTo>
                    <a:lnTo>
                      <a:pt x="68" y="34"/>
                    </a:lnTo>
                    <a:lnTo>
                      <a:pt x="68" y="39"/>
                    </a:lnTo>
                    <a:lnTo>
                      <a:pt x="68" y="46"/>
                    </a:lnTo>
                    <a:lnTo>
                      <a:pt x="67" y="56"/>
                    </a:lnTo>
                    <a:lnTo>
                      <a:pt x="66" y="61"/>
                    </a:lnTo>
                    <a:lnTo>
                      <a:pt x="65" y="67"/>
                    </a:lnTo>
                    <a:lnTo>
                      <a:pt x="62" y="77"/>
                    </a:lnTo>
                    <a:lnTo>
                      <a:pt x="57" y="86"/>
                    </a:lnTo>
                    <a:lnTo>
                      <a:pt x="55" y="91"/>
                    </a:lnTo>
                    <a:lnTo>
                      <a:pt x="52" y="94"/>
                    </a:lnTo>
                    <a:lnTo>
                      <a:pt x="49" y="99"/>
                    </a:lnTo>
                    <a:lnTo>
                      <a:pt x="46" y="102"/>
                    </a:lnTo>
                    <a:lnTo>
                      <a:pt x="43" y="105"/>
                    </a:lnTo>
                    <a:lnTo>
                      <a:pt x="38" y="107"/>
                    </a:lnTo>
                    <a:lnTo>
                      <a:pt x="35" y="109"/>
                    </a:lnTo>
                    <a:lnTo>
                      <a:pt x="32" y="110"/>
                    </a:lnTo>
                    <a:lnTo>
                      <a:pt x="25" y="111"/>
                    </a:lnTo>
                    <a:lnTo>
                      <a:pt x="22" y="110"/>
                    </a:lnTo>
                    <a:lnTo>
                      <a:pt x="19" y="109"/>
                    </a:lnTo>
                    <a:lnTo>
                      <a:pt x="18" y="109"/>
                    </a:lnTo>
                    <a:lnTo>
                      <a:pt x="16" y="108"/>
                    </a:lnTo>
                    <a:lnTo>
                      <a:pt x="13" y="106"/>
                    </a:lnTo>
                    <a:lnTo>
                      <a:pt x="10" y="104"/>
                    </a:lnTo>
                    <a:lnTo>
                      <a:pt x="8" y="101"/>
                    </a:lnTo>
                    <a:lnTo>
                      <a:pt x="6" y="98"/>
                    </a:lnTo>
                    <a:lnTo>
                      <a:pt x="4" y="93"/>
                    </a:lnTo>
                    <a:lnTo>
                      <a:pt x="2" y="85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7" name="Freeform 117"/>
              <p:cNvSpPr>
                <a:spLocks/>
              </p:cNvSpPr>
              <p:nvPr userDrawn="1"/>
            </p:nvSpPr>
            <p:spPr bwMode="auto">
              <a:xfrm>
                <a:off x="2640" y="2080"/>
                <a:ext cx="72" cy="112"/>
              </a:xfrm>
              <a:custGeom>
                <a:avLst/>
                <a:gdLst>
                  <a:gd name="T0" fmla="*/ 0 w 72"/>
                  <a:gd name="T1" fmla="*/ 77 h 112"/>
                  <a:gd name="T2" fmla="*/ 0 w 72"/>
                  <a:gd name="T3" fmla="*/ 72 h 112"/>
                  <a:gd name="T4" fmla="*/ 0 w 72"/>
                  <a:gd name="T5" fmla="*/ 67 h 112"/>
                  <a:gd name="T6" fmla="*/ 0 w 72"/>
                  <a:gd name="T7" fmla="*/ 60 h 112"/>
                  <a:gd name="T8" fmla="*/ 1 w 72"/>
                  <a:gd name="T9" fmla="*/ 55 h 112"/>
                  <a:gd name="T10" fmla="*/ 2 w 72"/>
                  <a:gd name="T11" fmla="*/ 50 h 112"/>
                  <a:gd name="T12" fmla="*/ 3 w 72"/>
                  <a:gd name="T13" fmla="*/ 45 h 112"/>
                  <a:gd name="T14" fmla="*/ 7 w 72"/>
                  <a:gd name="T15" fmla="*/ 34 h 112"/>
                  <a:gd name="T16" fmla="*/ 11 w 72"/>
                  <a:gd name="T17" fmla="*/ 25 h 112"/>
                  <a:gd name="T18" fmla="*/ 13 w 72"/>
                  <a:gd name="T19" fmla="*/ 21 h 112"/>
                  <a:gd name="T20" fmla="*/ 17 w 72"/>
                  <a:gd name="T21" fmla="*/ 17 h 112"/>
                  <a:gd name="T22" fmla="*/ 23 w 72"/>
                  <a:gd name="T23" fmla="*/ 9 h 112"/>
                  <a:gd name="T24" fmla="*/ 26 w 72"/>
                  <a:gd name="T25" fmla="*/ 7 h 112"/>
                  <a:gd name="T26" fmla="*/ 30 w 72"/>
                  <a:gd name="T27" fmla="*/ 4 h 112"/>
                  <a:gd name="T28" fmla="*/ 33 w 72"/>
                  <a:gd name="T29" fmla="*/ 3 h 112"/>
                  <a:gd name="T30" fmla="*/ 37 w 72"/>
                  <a:gd name="T31" fmla="*/ 1 h 112"/>
                  <a:gd name="T32" fmla="*/ 40 w 72"/>
                  <a:gd name="T33" fmla="*/ 0 h 112"/>
                  <a:gd name="T34" fmla="*/ 44 w 72"/>
                  <a:gd name="T35" fmla="*/ 0 h 112"/>
                  <a:gd name="T36" fmla="*/ 48 w 72"/>
                  <a:gd name="T37" fmla="*/ 1 h 112"/>
                  <a:gd name="T38" fmla="*/ 51 w 72"/>
                  <a:gd name="T39" fmla="*/ 1 h 112"/>
                  <a:gd name="T40" fmla="*/ 54 w 72"/>
                  <a:gd name="T41" fmla="*/ 3 h 112"/>
                  <a:gd name="T42" fmla="*/ 56 w 72"/>
                  <a:gd name="T43" fmla="*/ 4 h 112"/>
                  <a:gd name="T44" fmla="*/ 59 w 72"/>
                  <a:gd name="T45" fmla="*/ 7 h 112"/>
                  <a:gd name="T46" fmla="*/ 61 w 72"/>
                  <a:gd name="T47" fmla="*/ 9 h 112"/>
                  <a:gd name="T48" fmla="*/ 64 w 72"/>
                  <a:gd name="T49" fmla="*/ 13 h 112"/>
                  <a:gd name="T50" fmla="*/ 66 w 72"/>
                  <a:gd name="T51" fmla="*/ 17 h 112"/>
                  <a:gd name="T52" fmla="*/ 67 w 72"/>
                  <a:gd name="T53" fmla="*/ 21 h 112"/>
                  <a:gd name="T54" fmla="*/ 70 w 72"/>
                  <a:gd name="T55" fmla="*/ 25 h 112"/>
                  <a:gd name="T56" fmla="*/ 71 w 72"/>
                  <a:gd name="T57" fmla="*/ 30 h 112"/>
                  <a:gd name="T58" fmla="*/ 71 w 72"/>
                  <a:gd name="T59" fmla="*/ 35 h 112"/>
                  <a:gd name="T60" fmla="*/ 72 w 72"/>
                  <a:gd name="T61" fmla="*/ 41 h 112"/>
                  <a:gd name="T62" fmla="*/ 72 w 72"/>
                  <a:gd name="T63" fmla="*/ 46 h 112"/>
                  <a:gd name="T64" fmla="*/ 72 w 72"/>
                  <a:gd name="T65" fmla="*/ 52 h 112"/>
                  <a:gd name="T66" fmla="*/ 71 w 72"/>
                  <a:gd name="T67" fmla="*/ 57 h 112"/>
                  <a:gd name="T68" fmla="*/ 68 w 72"/>
                  <a:gd name="T69" fmla="*/ 68 h 112"/>
                  <a:gd name="T70" fmla="*/ 66 w 72"/>
                  <a:gd name="T71" fmla="*/ 74 h 112"/>
                  <a:gd name="T72" fmla="*/ 64 w 72"/>
                  <a:gd name="T73" fmla="*/ 78 h 112"/>
                  <a:gd name="T74" fmla="*/ 62 w 72"/>
                  <a:gd name="T75" fmla="*/ 83 h 112"/>
                  <a:gd name="T76" fmla="*/ 60 w 72"/>
                  <a:gd name="T77" fmla="*/ 88 h 112"/>
                  <a:gd name="T78" fmla="*/ 55 w 72"/>
                  <a:gd name="T79" fmla="*/ 97 h 112"/>
                  <a:gd name="T80" fmla="*/ 52 w 72"/>
                  <a:gd name="T81" fmla="*/ 100 h 112"/>
                  <a:gd name="T82" fmla="*/ 48 w 72"/>
                  <a:gd name="T83" fmla="*/ 104 h 112"/>
                  <a:gd name="T84" fmla="*/ 45 w 72"/>
                  <a:gd name="T85" fmla="*/ 106 h 112"/>
                  <a:gd name="T86" fmla="*/ 41 w 72"/>
                  <a:gd name="T87" fmla="*/ 109 h 112"/>
                  <a:gd name="T88" fmla="*/ 37 w 72"/>
                  <a:gd name="T89" fmla="*/ 110 h 112"/>
                  <a:gd name="T90" fmla="*/ 34 w 72"/>
                  <a:gd name="T91" fmla="*/ 112 h 112"/>
                  <a:gd name="T92" fmla="*/ 30 w 72"/>
                  <a:gd name="T93" fmla="*/ 112 h 112"/>
                  <a:gd name="T94" fmla="*/ 27 w 72"/>
                  <a:gd name="T95" fmla="*/ 112 h 112"/>
                  <a:gd name="T96" fmla="*/ 24 w 72"/>
                  <a:gd name="T97" fmla="*/ 112 h 112"/>
                  <a:gd name="T98" fmla="*/ 21 w 72"/>
                  <a:gd name="T99" fmla="*/ 111 h 112"/>
                  <a:gd name="T100" fmla="*/ 18 w 72"/>
                  <a:gd name="T101" fmla="*/ 110 h 112"/>
                  <a:gd name="T102" fmla="*/ 14 w 72"/>
                  <a:gd name="T103" fmla="*/ 108 h 112"/>
                  <a:gd name="T104" fmla="*/ 11 w 72"/>
                  <a:gd name="T105" fmla="*/ 106 h 112"/>
                  <a:gd name="T106" fmla="*/ 9 w 72"/>
                  <a:gd name="T107" fmla="*/ 103 h 112"/>
                  <a:gd name="T108" fmla="*/ 5 w 72"/>
                  <a:gd name="T109" fmla="*/ 96 h 112"/>
                  <a:gd name="T110" fmla="*/ 3 w 72"/>
                  <a:gd name="T111" fmla="*/ 91 h 112"/>
                  <a:gd name="T112" fmla="*/ 2 w 72"/>
                  <a:gd name="T113" fmla="*/ 87 h 112"/>
                  <a:gd name="T114" fmla="*/ 0 w 72"/>
                  <a:gd name="T115" fmla="*/ 7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12">
                    <a:moveTo>
                      <a:pt x="0" y="77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1" y="25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0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1"/>
                    </a:lnTo>
                    <a:lnTo>
                      <a:pt x="51" y="1"/>
                    </a:lnTo>
                    <a:lnTo>
                      <a:pt x="54" y="3"/>
                    </a:lnTo>
                    <a:lnTo>
                      <a:pt x="56" y="4"/>
                    </a:lnTo>
                    <a:lnTo>
                      <a:pt x="59" y="7"/>
                    </a:lnTo>
                    <a:lnTo>
                      <a:pt x="61" y="9"/>
                    </a:lnTo>
                    <a:lnTo>
                      <a:pt x="64" y="13"/>
                    </a:lnTo>
                    <a:lnTo>
                      <a:pt x="66" y="17"/>
                    </a:lnTo>
                    <a:lnTo>
                      <a:pt x="67" y="21"/>
                    </a:lnTo>
                    <a:lnTo>
                      <a:pt x="70" y="25"/>
                    </a:lnTo>
                    <a:lnTo>
                      <a:pt x="71" y="30"/>
                    </a:lnTo>
                    <a:lnTo>
                      <a:pt x="71" y="35"/>
                    </a:lnTo>
                    <a:lnTo>
                      <a:pt x="72" y="41"/>
                    </a:lnTo>
                    <a:lnTo>
                      <a:pt x="72" y="46"/>
                    </a:lnTo>
                    <a:lnTo>
                      <a:pt x="72" y="52"/>
                    </a:lnTo>
                    <a:lnTo>
                      <a:pt x="71" y="57"/>
                    </a:lnTo>
                    <a:lnTo>
                      <a:pt x="68" y="68"/>
                    </a:lnTo>
                    <a:lnTo>
                      <a:pt x="66" y="74"/>
                    </a:lnTo>
                    <a:lnTo>
                      <a:pt x="64" y="78"/>
                    </a:lnTo>
                    <a:lnTo>
                      <a:pt x="62" y="83"/>
                    </a:lnTo>
                    <a:lnTo>
                      <a:pt x="60" y="88"/>
                    </a:lnTo>
                    <a:lnTo>
                      <a:pt x="55" y="97"/>
                    </a:lnTo>
                    <a:lnTo>
                      <a:pt x="52" y="100"/>
                    </a:lnTo>
                    <a:lnTo>
                      <a:pt x="48" y="104"/>
                    </a:lnTo>
                    <a:lnTo>
                      <a:pt x="45" y="106"/>
                    </a:lnTo>
                    <a:lnTo>
                      <a:pt x="41" y="109"/>
                    </a:lnTo>
                    <a:lnTo>
                      <a:pt x="37" y="110"/>
                    </a:lnTo>
                    <a:lnTo>
                      <a:pt x="34" y="112"/>
                    </a:lnTo>
                    <a:lnTo>
                      <a:pt x="30" y="112"/>
                    </a:lnTo>
                    <a:lnTo>
                      <a:pt x="27" y="112"/>
                    </a:lnTo>
                    <a:lnTo>
                      <a:pt x="24" y="112"/>
                    </a:lnTo>
                    <a:lnTo>
                      <a:pt x="21" y="111"/>
                    </a:lnTo>
                    <a:lnTo>
                      <a:pt x="18" y="110"/>
                    </a:lnTo>
                    <a:lnTo>
                      <a:pt x="14" y="108"/>
                    </a:lnTo>
                    <a:lnTo>
                      <a:pt x="11" y="106"/>
                    </a:lnTo>
                    <a:lnTo>
                      <a:pt x="9" y="103"/>
                    </a:lnTo>
                    <a:lnTo>
                      <a:pt x="5" y="96"/>
                    </a:lnTo>
                    <a:lnTo>
                      <a:pt x="3" y="91"/>
                    </a:lnTo>
                    <a:lnTo>
                      <a:pt x="2" y="8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8" name="Freeform 118"/>
              <p:cNvSpPr>
                <a:spLocks/>
              </p:cNvSpPr>
              <p:nvPr userDrawn="1"/>
            </p:nvSpPr>
            <p:spPr bwMode="auto">
              <a:xfrm>
                <a:off x="2725" y="2028"/>
                <a:ext cx="74" cy="114"/>
              </a:xfrm>
              <a:custGeom>
                <a:avLst/>
                <a:gdLst>
                  <a:gd name="T0" fmla="*/ 0 w 74"/>
                  <a:gd name="T1" fmla="*/ 78 h 114"/>
                  <a:gd name="T2" fmla="*/ 0 w 74"/>
                  <a:gd name="T3" fmla="*/ 73 h 114"/>
                  <a:gd name="T4" fmla="*/ 0 w 74"/>
                  <a:gd name="T5" fmla="*/ 68 h 114"/>
                  <a:gd name="T6" fmla="*/ 0 w 74"/>
                  <a:gd name="T7" fmla="*/ 62 h 114"/>
                  <a:gd name="T8" fmla="*/ 1 w 74"/>
                  <a:gd name="T9" fmla="*/ 56 h 114"/>
                  <a:gd name="T10" fmla="*/ 3 w 74"/>
                  <a:gd name="T11" fmla="*/ 46 h 114"/>
                  <a:gd name="T12" fmla="*/ 6 w 74"/>
                  <a:gd name="T13" fmla="*/ 35 h 114"/>
                  <a:gd name="T14" fmla="*/ 8 w 74"/>
                  <a:gd name="T15" fmla="*/ 30 h 114"/>
                  <a:gd name="T16" fmla="*/ 12 w 74"/>
                  <a:gd name="T17" fmla="*/ 26 h 114"/>
                  <a:gd name="T18" fmla="*/ 17 w 74"/>
                  <a:gd name="T19" fmla="*/ 18 h 114"/>
                  <a:gd name="T20" fmla="*/ 20 w 74"/>
                  <a:gd name="T21" fmla="*/ 14 h 114"/>
                  <a:gd name="T22" fmla="*/ 23 w 74"/>
                  <a:gd name="T23" fmla="*/ 11 h 114"/>
                  <a:gd name="T24" fmla="*/ 27 w 74"/>
                  <a:gd name="T25" fmla="*/ 7 h 114"/>
                  <a:gd name="T26" fmla="*/ 30 w 74"/>
                  <a:gd name="T27" fmla="*/ 5 h 114"/>
                  <a:gd name="T28" fmla="*/ 34 w 74"/>
                  <a:gd name="T29" fmla="*/ 3 h 114"/>
                  <a:gd name="T30" fmla="*/ 37 w 74"/>
                  <a:gd name="T31" fmla="*/ 1 h 114"/>
                  <a:gd name="T32" fmla="*/ 42 w 74"/>
                  <a:gd name="T33" fmla="*/ 1 h 114"/>
                  <a:gd name="T34" fmla="*/ 45 w 74"/>
                  <a:gd name="T35" fmla="*/ 0 h 114"/>
                  <a:gd name="T36" fmla="*/ 49 w 74"/>
                  <a:gd name="T37" fmla="*/ 0 h 114"/>
                  <a:gd name="T38" fmla="*/ 52 w 74"/>
                  <a:gd name="T39" fmla="*/ 1 h 114"/>
                  <a:gd name="T40" fmla="*/ 58 w 74"/>
                  <a:gd name="T41" fmla="*/ 4 h 114"/>
                  <a:gd name="T42" fmla="*/ 61 w 74"/>
                  <a:gd name="T43" fmla="*/ 6 h 114"/>
                  <a:gd name="T44" fmla="*/ 63 w 74"/>
                  <a:gd name="T45" fmla="*/ 9 h 114"/>
                  <a:gd name="T46" fmla="*/ 66 w 74"/>
                  <a:gd name="T47" fmla="*/ 13 h 114"/>
                  <a:gd name="T48" fmla="*/ 68 w 74"/>
                  <a:gd name="T49" fmla="*/ 17 h 114"/>
                  <a:gd name="T50" fmla="*/ 70 w 74"/>
                  <a:gd name="T51" fmla="*/ 21 h 114"/>
                  <a:gd name="T52" fmla="*/ 72 w 74"/>
                  <a:gd name="T53" fmla="*/ 25 h 114"/>
                  <a:gd name="T54" fmla="*/ 73 w 74"/>
                  <a:gd name="T55" fmla="*/ 30 h 114"/>
                  <a:gd name="T56" fmla="*/ 74 w 74"/>
                  <a:gd name="T57" fmla="*/ 35 h 114"/>
                  <a:gd name="T58" fmla="*/ 74 w 74"/>
                  <a:gd name="T59" fmla="*/ 41 h 114"/>
                  <a:gd name="T60" fmla="*/ 74 w 74"/>
                  <a:gd name="T61" fmla="*/ 46 h 114"/>
                  <a:gd name="T62" fmla="*/ 74 w 74"/>
                  <a:gd name="T63" fmla="*/ 57 h 114"/>
                  <a:gd name="T64" fmla="*/ 73 w 74"/>
                  <a:gd name="T65" fmla="*/ 62 h 114"/>
                  <a:gd name="T66" fmla="*/ 71 w 74"/>
                  <a:gd name="T67" fmla="*/ 69 h 114"/>
                  <a:gd name="T68" fmla="*/ 70 w 74"/>
                  <a:gd name="T69" fmla="*/ 74 h 114"/>
                  <a:gd name="T70" fmla="*/ 68 w 74"/>
                  <a:gd name="T71" fmla="*/ 79 h 114"/>
                  <a:gd name="T72" fmla="*/ 66 w 74"/>
                  <a:gd name="T73" fmla="*/ 84 h 114"/>
                  <a:gd name="T74" fmla="*/ 62 w 74"/>
                  <a:gd name="T75" fmla="*/ 88 h 114"/>
                  <a:gd name="T76" fmla="*/ 57 w 74"/>
                  <a:gd name="T77" fmla="*/ 98 h 114"/>
                  <a:gd name="T78" fmla="*/ 51 w 74"/>
                  <a:gd name="T79" fmla="*/ 104 h 114"/>
                  <a:gd name="T80" fmla="*/ 47 w 74"/>
                  <a:gd name="T81" fmla="*/ 107 h 114"/>
                  <a:gd name="T82" fmla="*/ 44 w 74"/>
                  <a:gd name="T83" fmla="*/ 110 h 114"/>
                  <a:gd name="T84" fmla="*/ 40 w 74"/>
                  <a:gd name="T85" fmla="*/ 112 h 114"/>
                  <a:gd name="T86" fmla="*/ 35 w 74"/>
                  <a:gd name="T87" fmla="*/ 113 h 114"/>
                  <a:gd name="T88" fmla="*/ 32 w 74"/>
                  <a:gd name="T89" fmla="*/ 114 h 114"/>
                  <a:gd name="T90" fmla="*/ 28 w 74"/>
                  <a:gd name="T91" fmla="*/ 114 h 114"/>
                  <a:gd name="T92" fmla="*/ 25 w 74"/>
                  <a:gd name="T93" fmla="*/ 113 h 114"/>
                  <a:gd name="T94" fmla="*/ 22 w 74"/>
                  <a:gd name="T95" fmla="*/ 113 h 114"/>
                  <a:gd name="T96" fmla="*/ 19 w 74"/>
                  <a:gd name="T97" fmla="*/ 111 h 114"/>
                  <a:gd name="T98" fmla="*/ 16 w 74"/>
                  <a:gd name="T99" fmla="*/ 109 h 114"/>
                  <a:gd name="T100" fmla="*/ 13 w 74"/>
                  <a:gd name="T101" fmla="*/ 107 h 114"/>
                  <a:gd name="T102" fmla="*/ 10 w 74"/>
                  <a:gd name="T103" fmla="*/ 104 h 114"/>
                  <a:gd name="T104" fmla="*/ 5 w 74"/>
                  <a:gd name="T105" fmla="*/ 98 h 114"/>
                  <a:gd name="T106" fmla="*/ 2 w 74"/>
                  <a:gd name="T107" fmla="*/ 88 h 114"/>
                  <a:gd name="T108" fmla="*/ 0 w 74"/>
                  <a:gd name="T10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114">
                    <a:moveTo>
                      <a:pt x="0" y="78"/>
                    </a:moveTo>
                    <a:lnTo>
                      <a:pt x="0" y="73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6" y="35"/>
                    </a:lnTo>
                    <a:lnTo>
                      <a:pt x="8" y="30"/>
                    </a:lnTo>
                    <a:lnTo>
                      <a:pt x="12" y="26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7" y="7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7" y="1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3" y="9"/>
                    </a:lnTo>
                    <a:lnTo>
                      <a:pt x="66" y="13"/>
                    </a:lnTo>
                    <a:lnTo>
                      <a:pt x="68" y="17"/>
                    </a:lnTo>
                    <a:lnTo>
                      <a:pt x="70" y="21"/>
                    </a:lnTo>
                    <a:lnTo>
                      <a:pt x="72" y="25"/>
                    </a:lnTo>
                    <a:lnTo>
                      <a:pt x="73" y="30"/>
                    </a:lnTo>
                    <a:lnTo>
                      <a:pt x="74" y="35"/>
                    </a:lnTo>
                    <a:lnTo>
                      <a:pt x="74" y="41"/>
                    </a:lnTo>
                    <a:lnTo>
                      <a:pt x="74" y="46"/>
                    </a:lnTo>
                    <a:lnTo>
                      <a:pt x="74" y="57"/>
                    </a:lnTo>
                    <a:lnTo>
                      <a:pt x="73" y="62"/>
                    </a:lnTo>
                    <a:lnTo>
                      <a:pt x="71" y="69"/>
                    </a:lnTo>
                    <a:lnTo>
                      <a:pt x="70" y="74"/>
                    </a:lnTo>
                    <a:lnTo>
                      <a:pt x="68" y="79"/>
                    </a:lnTo>
                    <a:lnTo>
                      <a:pt x="66" y="84"/>
                    </a:lnTo>
                    <a:lnTo>
                      <a:pt x="62" y="88"/>
                    </a:lnTo>
                    <a:lnTo>
                      <a:pt x="57" y="98"/>
                    </a:lnTo>
                    <a:lnTo>
                      <a:pt x="51" y="104"/>
                    </a:lnTo>
                    <a:lnTo>
                      <a:pt x="47" y="107"/>
                    </a:lnTo>
                    <a:lnTo>
                      <a:pt x="44" y="110"/>
                    </a:lnTo>
                    <a:lnTo>
                      <a:pt x="40" y="112"/>
                    </a:lnTo>
                    <a:lnTo>
                      <a:pt x="35" y="113"/>
                    </a:lnTo>
                    <a:lnTo>
                      <a:pt x="32" y="114"/>
                    </a:lnTo>
                    <a:lnTo>
                      <a:pt x="28" y="114"/>
                    </a:lnTo>
                    <a:lnTo>
                      <a:pt x="25" y="113"/>
                    </a:lnTo>
                    <a:lnTo>
                      <a:pt x="22" y="113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0" y="104"/>
                    </a:lnTo>
                    <a:lnTo>
                      <a:pt x="5" y="98"/>
                    </a:lnTo>
                    <a:lnTo>
                      <a:pt x="2" y="8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39" name="Freeform 119"/>
              <p:cNvSpPr>
                <a:spLocks/>
              </p:cNvSpPr>
              <p:nvPr userDrawn="1"/>
            </p:nvSpPr>
            <p:spPr bwMode="auto">
              <a:xfrm>
                <a:off x="2813" y="1974"/>
                <a:ext cx="77" cy="115"/>
              </a:xfrm>
              <a:custGeom>
                <a:avLst/>
                <a:gdLst>
                  <a:gd name="T0" fmla="*/ 0 w 77"/>
                  <a:gd name="T1" fmla="*/ 80 h 115"/>
                  <a:gd name="T2" fmla="*/ 0 w 77"/>
                  <a:gd name="T3" fmla="*/ 75 h 115"/>
                  <a:gd name="T4" fmla="*/ 0 w 77"/>
                  <a:gd name="T5" fmla="*/ 69 h 115"/>
                  <a:gd name="T6" fmla="*/ 0 w 77"/>
                  <a:gd name="T7" fmla="*/ 58 h 115"/>
                  <a:gd name="T8" fmla="*/ 3 w 77"/>
                  <a:gd name="T9" fmla="*/ 47 h 115"/>
                  <a:gd name="T10" fmla="*/ 5 w 77"/>
                  <a:gd name="T11" fmla="*/ 42 h 115"/>
                  <a:gd name="T12" fmla="*/ 7 w 77"/>
                  <a:gd name="T13" fmla="*/ 36 h 115"/>
                  <a:gd name="T14" fmla="*/ 9 w 77"/>
                  <a:gd name="T15" fmla="*/ 31 h 115"/>
                  <a:gd name="T16" fmla="*/ 11 w 77"/>
                  <a:gd name="T17" fmla="*/ 27 h 115"/>
                  <a:gd name="T18" fmla="*/ 17 w 77"/>
                  <a:gd name="T19" fmla="*/ 18 h 115"/>
                  <a:gd name="T20" fmla="*/ 20 w 77"/>
                  <a:gd name="T21" fmla="*/ 15 h 115"/>
                  <a:gd name="T22" fmla="*/ 23 w 77"/>
                  <a:gd name="T23" fmla="*/ 11 h 115"/>
                  <a:gd name="T24" fmla="*/ 27 w 77"/>
                  <a:gd name="T25" fmla="*/ 8 h 115"/>
                  <a:gd name="T26" fmla="*/ 30 w 77"/>
                  <a:gd name="T27" fmla="*/ 5 h 115"/>
                  <a:gd name="T28" fmla="*/ 35 w 77"/>
                  <a:gd name="T29" fmla="*/ 3 h 115"/>
                  <a:gd name="T30" fmla="*/ 39 w 77"/>
                  <a:gd name="T31" fmla="*/ 2 h 115"/>
                  <a:gd name="T32" fmla="*/ 42 w 77"/>
                  <a:gd name="T33" fmla="*/ 1 h 115"/>
                  <a:gd name="T34" fmla="*/ 46 w 77"/>
                  <a:gd name="T35" fmla="*/ 0 h 115"/>
                  <a:gd name="T36" fmla="*/ 50 w 77"/>
                  <a:gd name="T37" fmla="*/ 1 h 115"/>
                  <a:gd name="T38" fmla="*/ 53 w 77"/>
                  <a:gd name="T39" fmla="*/ 1 h 115"/>
                  <a:gd name="T40" fmla="*/ 56 w 77"/>
                  <a:gd name="T41" fmla="*/ 3 h 115"/>
                  <a:gd name="T42" fmla="*/ 60 w 77"/>
                  <a:gd name="T43" fmla="*/ 4 h 115"/>
                  <a:gd name="T44" fmla="*/ 62 w 77"/>
                  <a:gd name="T45" fmla="*/ 5 h 115"/>
                  <a:gd name="T46" fmla="*/ 63 w 77"/>
                  <a:gd name="T47" fmla="*/ 7 h 115"/>
                  <a:gd name="T48" fmla="*/ 66 w 77"/>
                  <a:gd name="T49" fmla="*/ 9 h 115"/>
                  <a:gd name="T50" fmla="*/ 68 w 77"/>
                  <a:gd name="T51" fmla="*/ 13 h 115"/>
                  <a:gd name="T52" fmla="*/ 70 w 77"/>
                  <a:gd name="T53" fmla="*/ 17 h 115"/>
                  <a:gd name="T54" fmla="*/ 74 w 77"/>
                  <a:gd name="T55" fmla="*/ 25 h 115"/>
                  <a:gd name="T56" fmla="*/ 75 w 77"/>
                  <a:gd name="T57" fmla="*/ 30 h 115"/>
                  <a:gd name="T58" fmla="*/ 76 w 77"/>
                  <a:gd name="T59" fmla="*/ 35 h 115"/>
                  <a:gd name="T60" fmla="*/ 77 w 77"/>
                  <a:gd name="T61" fmla="*/ 47 h 115"/>
                  <a:gd name="T62" fmla="*/ 76 w 77"/>
                  <a:gd name="T63" fmla="*/ 58 h 115"/>
                  <a:gd name="T64" fmla="*/ 75 w 77"/>
                  <a:gd name="T65" fmla="*/ 63 h 115"/>
                  <a:gd name="T66" fmla="*/ 74 w 77"/>
                  <a:gd name="T67" fmla="*/ 69 h 115"/>
                  <a:gd name="T68" fmla="*/ 72 w 77"/>
                  <a:gd name="T69" fmla="*/ 75 h 115"/>
                  <a:gd name="T70" fmla="*/ 70 w 77"/>
                  <a:gd name="T71" fmla="*/ 80 h 115"/>
                  <a:gd name="T72" fmla="*/ 68 w 77"/>
                  <a:gd name="T73" fmla="*/ 84 h 115"/>
                  <a:gd name="T74" fmla="*/ 66 w 77"/>
                  <a:gd name="T75" fmla="*/ 89 h 115"/>
                  <a:gd name="T76" fmla="*/ 60 w 77"/>
                  <a:gd name="T77" fmla="*/ 99 h 115"/>
                  <a:gd name="T78" fmla="*/ 56 w 77"/>
                  <a:gd name="T79" fmla="*/ 102 h 115"/>
                  <a:gd name="T80" fmla="*/ 53 w 77"/>
                  <a:gd name="T81" fmla="*/ 106 h 115"/>
                  <a:gd name="T82" fmla="*/ 49 w 77"/>
                  <a:gd name="T83" fmla="*/ 109 h 115"/>
                  <a:gd name="T84" fmla="*/ 45 w 77"/>
                  <a:gd name="T85" fmla="*/ 111 h 115"/>
                  <a:gd name="T86" fmla="*/ 42 w 77"/>
                  <a:gd name="T87" fmla="*/ 113 h 115"/>
                  <a:gd name="T88" fmla="*/ 38 w 77"/>
                  <a:gd name="T89" fmla="*/ 114 h 115"/>
                  <a:gd name="T90" fmla="*/ 34 w 77"/>
                  <a:gd name="T91" fmla="*/ 115 h 115"/>
                  <a:gd name="T92" fmla="*/ 30 w 77"/>
                  <a:gd name="T93" fmla="*/ 115 h 115"/>
                  <a:gd name="T94" fmla="*/ 26 w 77"/>
                  <a:gd name="T95" fmla="*/ 115 h 115"/>
                  <a:gd name="T96" fmla="*/ 23 w 77"/>
                  <a:gd name="T97" fmla="*/ 114 h 115"/>
                  <a:gd name="T98" fmla="*/ 20 w 77"/>
                  <a:gd name="T99" fmla="*/ 113 h 115"/>
                  <a:gd name="T100" fmla="*/ 17 w 77"/>
                  <a:gd name="T101" fmla="*/ 111 h 115"/>
                  <a:gd name="T102" fmla="*/ 14 w 77"/>
                  <a:gd name="T103" fmla="*/ 109 h 115"/>
                  <a:gd name="T104" fmla="*/ 11 w 77"/>
                  <a:gd name="T105" fmla="*/ 106 h 115"/>
                  <a:gd name="T106" fmla="*/ 9 w 77"/>
                  <a:gd name="T107" fmla="*/ 103 h 115"/>
                  <a:gd name="T108" fmla="*/ 7 w 77"/>
                  <a:gd name="T109" fmla="*/ 99 h 115"/>
                  <a:gd name="T110" fmla="*/ 2 w 77"/>
                  <a:gd name="T111" fmla="*/ 90 h 115"/>
                  <a:gd name="T112" fmla="*/ 1 w 77"/>
                  <a:gd name="T113" fmla="*/ 85 h 115"/>
                  <a:gd name="T114" fmla="*/ 0 w 77"/>
                  <a:gd name="T115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115">
                    <a:moveTo>
                      <a:pt x="0" y="80"/>
                    </a:moveTo>
                    <a:lnTo>
                      <a:pt x="0" y="75"/>
                    </a:lnTo>
                    <a:lnTo>
                      <a:pt x="0" y="69"/>
                    </a:lnTo>
                    <a:lnTo>
                      <a:pt x="0" y="58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7" y="36"/>
                    </a:lnTo>
                    <a:lnTo>
                      <a:pt x="9" y="31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20" y="15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4"/>
                    </a:lnTo>
                    <a:lnTo>
                      <a:pt x="62" y="5"/>
                    </a:lnTo>
                    <a:lnTo>
                      <a:pt x="63" y="7"/>
                    </a:lnTo>
                    <a:lnTo>
                      <a:pt x="66" y="9"/>
                    </a:lnTo>
                    <a:lnTo>
                      <a:pt x="68" y="13"/>
                    </a:lnTo>
                    <a:lnTo>
                      <a:pt x="70" y="17"/>
                    </a:lnTo>
                    <a:lnTo>
                      <a:pt x="74" y="25"/>
                    </a:lnTo>
                    <a:lnTo>
                      <a:pt x="75" y="30"/>
                    </a:lnTo>
                    <a:lnTo>
                      <a:pt x="76" y="35"/>
                    </a:lnTo>
                    <a:lnTo>
                      <a:pt x="77" y="47"/>
                    </a:lnTo>
                    <a:lnTo>
                      <a:pt x="76" y="58"/>
                    </a:lnTo>
                    <a:lnTo>
                      <a:pt x="75" y="63"/>
                    </a:lnTo>
                    <a:lnTo>
                      <a:pt x="74" y="69"/>
                    </a:lnTo>
                    <a:lnTo>
                      <a:pt x="72" y="75"/>
                    </a:lnTo>
                    <a:lnTo>
                      <a:pt x="70" y="80"/>
                    </a:lnTo>
                    <a:lnTo>
                      <a:pt x="68" y="84"/>
                    </a:lnTo>
                    <a:lnTo>
                      <a:pt x="66" y="89"/>
                    </a:lnTo>
                    <a:lnTo>
                      <a:pt x="60" y="99"/>
                    </a:lnTo>
                    <a:lnTo>
                      <a:pt x="56" y="102"/>
                    </a:lnTo>
                    <a:lnTo>
                      <a:pt x="53" y="106"/>
                    </a:lnTo>
                    <a:lnTo>
                      <a:pt x="49" y="109"/>
                    </a:lnTo>
                    <a:lnTo>
                      <a:pt x="45" y="111"/>
                    </a:lnTo>
                    <a:lnTo>
                      <a:pt x="42" y="113"/>
                    </a:lnTo>
                    <a:lnTo>
                      <a:pt x="38" y="114"/>
                    </a:lnTo>
                    <a:lnTo>
                      <a:pt x="34" y="115"/>
                    </a:lnTo>
                    <a:lnTo>
                      <a:pt x="30" y="115"/>
                    </a:lnTo>
                    <a:lnTo>
                      <a:pt x="26" y="115"/>
                    </a:lnTo>
                    <a:lnTo>
                      <a:pt x="23" y="114"/>
                    </a:lnTo>
                    <a:lnTo>
                      <a:pt x="20" y="113"/>
                    </a:lnTo>
                    <a:lnTo>
                      <a:pt x="17" y="111"/>
                    </a:lnTo>
                    <a:lnTo>
                      <a:pt x="14" y="109"/>
                    </a:lnTo>
                    <a:lnTo>
                      <a:pt x="11" y="106"/>
                    </a:lnTo>
                    <a:lnTo>
                      <a:pt x="9" y="103"/>
                    </a:lnTo>
                    <a:lnTo>
                      <a:pt x="7" y="99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0" name="Freeform 120"/>
              <p:cNvSpPr>
                <a:spLocks/>
              </p:cNvSpPr>
              <p:nvPr userDrawn="1"/>
            </p:nvSpPr>
            <p:spPr bwMode="auto">
              <a:xfrm>
                <a:off x="2904" y="1919"/>
                <a:ext cx="80" cy="116"/>
              </a:xfrm>
              <a:custGeom>
                <a:avLst/>
                <a:gdLst>
                  <a:gd name="T0" fmla="*/ 1 w 80"/>
                  <a:gd name="T1" fmla="*/ 81 h 116"/>
                  <a:gd name="T2" fmla="*/ 0 w 80"/>
                  <a:gd name="T3" fmla="*/ 76 h 116"/>
                  <a:gd name="T4" fmla="*/ 0 w 80"/>
                  <a:gd name="T5" fmla="*/ 70 h 116"/>
                  <a:gd name="T6" fmla="*/ 1 w 80"/>
                  <a:gd name="T7" fmla="*/ 58 h 116"/>
                  <a:gd name="T8" fmla="*/ 3 w 80"/>
                  <a:gd name="T9" fmla="*/ 48 h 116"/>
                  <a:gd name="T10" fmla="*/ 5 w 80"/>
                  <a:gd name="T11" fmla="*/ 43 h 116"/>
                  <a:gd name="T12" fmla="*/ 6 w 80"/>
                  <a:gd name="T13" fmla="*/ 36 h 116"/>
                  <a:gd name="T14" fmla="*/ 9 w 80"/>
                  <a:gd name="T15" fmla="*/ 32 h 116"/>
                  <a:gd name="T16" fmla="*/ 11 w 80"/>
                  <a:gd name="T17" fmla="*/ 27 h 116"/>
                  <a:gd name="T18" fmla="*/ 17 w 80"/>
                  <a:gd name="T19" fmla="*/ 18 h 116"/>
                  <a:gd name="T20" fmla="*/ 24 w 80"/>
                  <a:gd name="T21" fmla="*/ 10 h 116"/>
                  <a:gd name="T22" fmla="*/ 28 w 80"/>
                  <a:gd name="T23" fmla="*/ 7 h 116"/>
                  <a:gd name="T24" fmla="*/ 31 w 80"/>
                  <a:gd name="T25" fmla="*/ 5 h 116"/>
                  <a:gd name="T26" fmla="*/ 35 w 80"/>
                  <a:gd name="T27" fmla="*/ 3 h 116"/>
                  <a:gd name="T28" fmla="*/ 39 w 80"/>
                  <a:gd name="T29" fmla="*/ 1 h 116"/>
                  <a:gd name="T30" fmla="*/ 43 w 80"/>
                  <a:gd name="T31" fmla="*/ 0 h 116"/>
                  <a:gd name="T32" fmla="*/ 47 w 80"/>
                  <a:gd name="T33" fmla="*/ 0 h 116"/>
                  <a:gd name="T34" fmla="*/ 55 w 80"/>
                  <a:gd name="T35" fmla="*/ 1 h 116"/>
                  <a:gd name="T36" fmla="*/ 58 w 80"/>
                  <a:gd name="T37" fmla="*/ 2 h 116"/>
                  <a:gd name="T38" fmla="*/ 61 w 80"/>
                  <a:gd name="T39" fmla="*/ 4 h 116"/>
                  <a:gd name="T40" fmla="*/ 64 w 80"/>
                  <a:gd name="T41" fmla="*/ 6 h 116"/>
                  <a:gd name="T42" fmla="*/ 67 w 80"/>
                  <a:gd name="T43" fmla="*/ 8 h 116"/>
                  <a:gd name="T44" fmla="*/ 70 w 80"/>
                  <a:gd name="T45" fmla="*/ 12 h 116"/>
                  <a:gd name="T46" fmla="*/ 72 w 80"/>
                  <a:gd name="T47" fmla="*/ 16 h 116"/>
                  <a:gd name="T48" fmla="*/ 74 w 80"/>
                  <a:gd name="T49" fmla="*/ 20 h 116"/>
                  <a:gd name="T50" fmla="*/ 77 w 80"/>
                  <a:gd name="T51" fmla="*/ 24 h 116"/>
                  <a:gd name="T52" fmla="*/ 79 w 80"/>
                  <a:gd name="T53" fmla="*/ 34 h 116"/>
                  <a:gd name="T54" fmla="*/ 80 w 80"/>
                  <a:gd name="T55" fmla="*/ 41 h 116"/>
                  <a:gd name="T56" fmla="*/ 80 w 80"/>
                  <a:gd name="T57" fmla="*/ 46 h 116"/>
                  <a:gd name="T58" fmla="*/ 80 w 80"/>
                  <a:gd name="T59" fmla="*/ 52 h 116"/>
                  <a:gd name="T60" fmla="*/ 80 w 80"/>
                  <a:gd name="T61" fmla="*/ 57 h 116"/>
                  <a:gd name="T62" fmla="*/ 77 w 80"/>
                  <a:gd name="T63" fmla="*/ 69 h 116"/>
                  <a:gd name="T64" fmla="*/ 75 w 80"/>
                  <a:gd name="T65" fmla="*/ 74 h 116"/>
                  <a:gd name="T66" fmla="*/ 73 w 80"/>
                  <a:gd name="T67" fmla="*/ 79 h 116"/>
                  <a:gd name="T68" fmla="*/ 71 w 80"/>
                  <a:gd name="T69" fmla="*/ 84 h 116"/>
                  <a:gd name="T70" fmla="*/ 68 w 80"/>
                  <a:gd name="T71" fmla="*/ 89 h 116"/>
                  <a:gd name="T72" fmla="*/ 63 w 80"/>
                  <a:gd name="T73" fmla="*/ 99 h 116"/>
                  <a:gd name="T74" fmla="*/ 59 w 80"/>
                  <a:gd name="T75" fmla="*/ 103 h 116"/>
                  <a:gd name="T76" fmla="*/ 56 w 80"/>
                  <a:gd name="T77" fmla="*/ 106 h 116"/>
                  <a:gd name="T78" fmla="*/ 52 w 80"/>
                  <a:gd name="T79" fmla="*/ 109 h 116"/>
                  <a:gd name="T80" fmla="*/ 47 w 80"/>
                  <a:gd name="T81" fmla="*/ 112 h 116"/>
                  <a:gd name="T82" fmla="*/ 43 w 80"/>
                  <a:gd name="T83" fmla="*/ 114 h 116"/>
                  <a:gd name="T84" fmla="*/ 40 w 80"/>
                  <a:gd name="T85" fmla="*/ 115 h 116"/>
                  <a:gd name="T86" fmla="*/ 36 w 80"/>
                  <a:gd name="T87" fmla="*/ 116 h 116"/>
                  <a:gd name="T88" fmla="*/ 32 w 80"/>
                  <a:gd name="T89" fmla="*/ 116 h 116"/>
                  <a:gd name="T90" fmla="*/ 28 w 80"/>
                  <a:gd name="T91" fmla="*/ 116 h 116"/>
                  <a:gd name="T92" fmla="*/ 25 w 80"/>
                  <a:gd name="T93" fmla="*/ 115 h 116"/>
                  <a:gd name="T94" fmla="*/ 21 w 80"/>
                  <a:gd name="T95" fmla="*/ 114 h 116"/>
                  <a:gd name="T96" fmla="*/ 17 w 80"/>
                  <a:gd name="T97" fmla="*/ 112 h 116"/>
                  <a:gd name="T98" fmla="*/ 14 w 80"/>
                  <a:gd name="T99" fmla="*/ 110 h 116"/>
                  <a:gd name="T100" fmla="*/ 12 w 80"/>
                  <a:gd name="T101" fmla="*/ 107 h 116"/>
                  <a:gd name="T102" fmla="*/ 9 w 80"/>
                  <a:gd name="T103" fmla="*/ 104 h 116"/>
                  <a:gd name="T104" fmla="*/ 7 w 80"/>
                  <a:gd name="T105" fmla="*/ 100 h 116"/>
                  <a:gd name="T106" fmla="*/ 5 w 80"/>
                  <a:gd name="T107" fmla="*/ 96 h 116"/>
                  <a:gd name="T108" fmla="*/ 3 w 80"/>
                  <a:gd name="T109" fmla="*/ 91 h 116"/>
                  <a:gd name="T110" fmla="*/ 2 w 80"/>
                  <a:gd name="T111" fmla="*/ 86 h 116"/>
                  <a:gd name="T112" fmla="*/ 1 w 80"/>
                  <a:gd name="T113" fmla="*/ 8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" h="116">
                    <a:moveTo>
                      <a:pt x="1" y="81"/>
                    </a:moveTo>
                    <a:lnTo>
                      <a:pt x="0" y="76"/>
                    </a:lnTo>
                    <a:lnTo>
                      <a:pt x="0" y="70"/>
                    </a:lnTo>
                    <a:lnTo>
                      <a:pt x="1" y="58"/>
                    </a:lnTo>
                    <a:lnTo>
                      <a:pt x="3" y="48"/>
                    </a:lnTo>
                    <a:lnTo>
                      <a:pt x="5" y="43"/>
                    </a:lnTo>
                    <a:lnTo>
                      <a:pt x="6" y="36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1" y="5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5" y="1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7" y="8"/>
                    </a:lnTo>
                    <a:lnTo>
                      <a:pt x="70" y="12"/>
                    </a:lnTo>
                    <a:lnTo>
                      <a:pt x="72" y="16"/>
                    </a:lnTo>
                    <a:lnTo>
                      <a:pt x="74" y="20"/>
                    </a:lnTo>
                    <a:lnTo>
                      <a:pt x="77" y="24"/>
                    </a:lnTo>
                    <a:lnTo>
                      <a:pt x="79" y="34"/>
                    </a:lnTo>
                    <a:lnTo>
                      <a:pt x="80" y="41"/>
                    </a:lnTo>
                    <a:lnTo>
                      <a:pt x="80" y="46"/>
                    </a:lnTo>
                    <a:lnTo>
                      <a:pt x="80" y="52"/>
                    </a:lnTo>
                    <a:lnTo>
                      <a:pt x="80" y="57"/>
                    </a:lnTo>
                    <a:lnTo>
                      <a:pt x="77" y="69"/>
                    </a:lnTo>
                    <a:lnTo>
                      <a:pt x="75" y="74"/>
                    </a:lnTo>
                    <a:lnTo>
                      <a:pt x="73" y="79"/>
                    </a:lnTo>
                    <a:lnTo>
                      <a:pt x="71" y="84"/>
                    </a:lnTo>
                    <a:lnTo>
                      <a:pt x="68" y="89"/>
                    </a:lnTo>
                    <a:lnTo>
                      <a:pt x="63" y="99"/>
                    </a:lnTo>
                    <a:lnTo>
                      <a:pt x="59" y="103"/>
                    </a:lnTo>
                    <a:lnTo>
                      <a:pt x="56" y="106"/>
                    </a:lnTo>
                    <a:lnTo>
                      <a:pt x="52" y="109"/>
                    </a:lnTo>
                    <a:lnTo>
                      <a:pt x="47" y="112"/>
                    </a:lnTo>
                    <a:lnTo>
                      <a:pt x="43" y="114"/>
                    </a:lnTo>
                    <a:lnTo>
                      <a:pt x="40" y="115"/>
                    </a:lnTo>
                    <a:lnTo>
                      <a:pt x="36" y="116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5" y="115"/>
                    </a:lnTo>
                    <a:lnTo>
                      <a:pt x="21" y="114"/>
                    </a:lnTo>
                    <a:lnTo>
                      <a:pt x="17" y="112"/>
                    </a:lnTo>
                    <a:lnTo>
                      <a:pt x="14" y="110"/>
                    </a:lnTo>
                    <a:lnTo>
                      <a:pt x="12" y="107"/>
                    </a:lnTo>
                    <a:lnTo>
                      <a:pt x="9" y="104"/>
                    </a:lnTo>
                    <a:lnTo>
                      <a:pt x="7" y="100"/>
                    </a:lnTo>
                    <a:lnTo>
                      <a:pt x="5" y="96"/>
                    </a:lnTo>
                    <a:lnTo>
                      <a:pt x="3" y="91"/>
                    </a:lnTo>
                    <a:lnTo>
                      <a:pt x="2" y="86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1" name="Freeform 121"/>
              <p:cNvSpPr>
                <a:spLocks/>
              </p:cNvSpPr>
              <p:nvPr userDrawn="1"/>
            </p:nvSpPr>
            <p:spPr bwMode="auto">
              <a:xfrm>
                <a:off x="2998" y="1862"/>
                <a:ext cx="83" cy="117"/>
              </a:xfrm>
              <a:custGeom>
                <a:avLst/>
                <a:gdLst>
                  <a:gd name="T0" fmla="*/ 1 w 83"/>
                  <a:gd name="T1" fmla="*/ 82 h 117"/>
                  <a:gd name="T2" fmla="*/ 0 w 83"/>
                  <a:gd name="T3" fmla="*/ 77 h 117"/>
                  <a:gd name="T4" fmla="*/ 0 w 83"/>
                  <a:gd name="T5" fmla="*/ 71 h 117"/>
                  <a:gd name="T6" fmla="*/ 0 w 83"/>
                  <a:gd name="T7" fmla="*/ 59 h 117"/>
                  <a:gd name="T8" fmla="*/ 3 w 83"/>
                  <a:gd name="T9" fmla="*/ 48 h 117"/>
                  <a:gd name="T10" fmla="*/ 4 w 83"/>
                  <a:gd name="T11" fmla="*/ 43 h 117"/>
                  <a:gd name="T12" fmla="*/ 6 w 83"/>
                  <a:gd name="T13" fmla="*/ 37 h 117"/>
                  <a:gd name="T14" fmla="*/ 8 w 83"/>
                  <a:gd name="T15" fmla="*/ 32 h 117"/>
                  <a:gd name="T16" fmla="*/ 12 w 83"/>
                  <a:gd name="T17" fmla="*/ 27 h 117"/>
                  <a:gd name="T18" fmla="*/ 17 w 83"/>
                  <a:gd name="T19" fmla="*/ 19 h 117"/>
                  <a:gd name="T20" fmla="*/ 21 w 83"/>
                  <a:gd name="T21" fmla="*/ 15 h 117"/>
                  <a:gd name="T22" fmla="*/ 24 w 83"/>
                  <a:gd name="T23" fmla="*/ 10 h 117"/>
                  <a:gd name="T24" fmla="*/ 32 w 83"/>
                  <a:gd name="T25" fmla="*/ 5 h 117"/>
                  <a:gd name="T26" fmla="*/ 41 w 83"/>
                  <a:gd name="T27" fmla="*/ 1 h 117"/>
                  <a:gd name="T28" fmla="*/ 49 w 83"/>
                  <a:gd name="T29" fmla="*/ 0 h 117"/>
                  <a:gd name="T30" fmla="*/ 56 w 83"/>
                  <a:gd name="T31" fmla="*/ 0 h 117"/>
                  <a:gd name="T32" fmla="*/ 60 w 83"/>
                  <a:gd name="T33" fmla="*/ 1 h 117"/>
                  <a:gd name="T34" fmla="*/ 64 w 83"/>
                  <a:gd name="T35" fmla="*/ 3 h 117"/>
                  <a:gd name="T36" fmla="*/ 67 w 83"/>
                  <a:gd name="T37" fmla="*/ 5 h 117"/>
                  <a:gd name="T38" fmla="*/ 70 w 83"/>
                  <a:gd name="T39" fmla="*/ 8 h 117"/>
                  <a:gd name="T40" fmla="*/ 73 w 83"/>
                  <a:gd name="T41" fmla="*/ 11 h 117"/>
                  <a:gd name="T42" fmla="*/ 75 w 83"/>
                  <a:gd name="T43" fmla="*/ 15 h 117"/>
                  <a:gd name="T44" fmla="*/ 77 w 83"/>
                  <a:gd name="T45" fmla="*/ 19 h 117"/>
                  <a:gd name="T46" fmla="*/ 79 w 83"/>
                  <a:gd name="T47" fmla="*/ 24 h 117"/>
                  <a:gd name="T48" fmla="*/ 81 w 83"/>
                  <a:gd name="T49" fmla="*/ 28 h 117"/>
                  <a:gd name="T50" fmla="*/ 82 w 83"/>
                  <a:gd name="T51" fmla="*/ 34 h 117"/>
                  <a:gd name="T52" fmla="*/ 83 w 83"/>
                  <a:gd name="T53" fmla="*/ 39 h 117"/>
                  <a:gd name="T54" fmla="*/ 83 w 83"/>
                  <a:gd name="T55" fmla="*/ 46 h 117"/>
                  <a:gd name="T56" fmla="*/ 83 w 83"/>
                  <a:gd name="T57" fmla="*/ 51 h 117"/>
                  <a:gd name="T58" fmla="*/ 82 w 83"/>
                  <a:gd name="T59" fmla="*/ 57 h 117"/>
                  <a:gd name="T60" fmla="*/ 80 w 83"/>
                  <a:gd name="T61" fmla="*/ 69 h 117"/>
                  <a:gd name="T62" fmla="*/ 79 w 83"/>
                  <a:gd name="T63" fmla="*/ 74 h 117"/>
                  <a:gd name="T64" fmla="*/ 77 w 83"/>
                  <a:gd name="T65" fmla="*/ 79 h 117"/>
                  <a:gd name="T66" fmla="*/ 72 w 83"/>
                  <a:gd name="T67" fmla="*/ 89 h 117"/>
                  <a:gd name="T68" fmla="*/ 69 w 83"/>
                  <a:gd name="T69" fmla="*/ 94 h 117"/>
                  <a:gd name="T70" fmla="*/ 66 w 83"/>
                  <a:gd name="T71" fmla="*/ 99 h 117"/>
                  <a:gd name="T72" fmla="*/ 62 w 83"/>
                  <a:gd name="T73" fmla="*/ 103 h 117"/>
                  <a:gd name="T74" fmla="*/ 58 w 83"/>
                  <a:gd name="T75" fmla="*/ 107 h 117"/>
                  <a:gd name="T76" fmla="*/ 55 w 83"/>
                  <a:gd name="T77" fmla="*/ 110 h 117"/>
                  <a:gd name="T78" fmla="*/ 51 w 83"/>
                  <a:gd name="T79" fmla="*/ 112 h 117"/>
                  <a:gd name="T80" fmla="*/ 46 w 83"/>
                  <a:gd name="T81" fmla="*/ 114 h 117"/>
                  <a:gd name="T82" fmla="*/ 42 w 83"/>
                  <a:gd name="T83" fmla="*/ 116 h 117"/>
                  <a:gd name="T84" fmla="*/ 38 w 83"/>
                  <a:gd name="T85" fmla="*/ 117 h 117"/>
                  <a:gd name="T86" fmla="*/ 34 w 83"/>
                  <a:gd name="T87" fmla="*/ 117 h 117"/>
                  <a:gd name="T88" fmla="*/ 30 w 83"/>
                  <a:gd name="T89" fmla="*/ 117 h 117"/>
                  <a:gd name="T90" fmla="*/ 26 w 83"/>
                  <a:gd name="T91" fmla="*/ 116 h 117"/>
                  <a:gd name="T92" fmla="*/ 23 w 83"/>
                  <a:gd name="T93" fmla="*/ 115 h 117"/>
                  <a:gd name="T94" fmla="*/ 19 w 83"/>
                  <a:gd name="T95" fmla="*/ 113 h 117"/>
                  <a:gd name="T96" fmla="*/ 16 w 83"/>
                  <a:gd name="T97" fmla="*/ 111 h 117"/>
                  <a:gd name="T98" fmla="*/ 13 w 83"/>
                  <a:gd name="T99" fmla="*/ 108 h 117"/>
                  <a:gd name="T100" fmla="*/ 11 w 83"/>
                  <a:gd name="T101" fmla="*/ 105 h 117"/>
                  <a:gd name="T102" fmla="*/ 7 w 83"/>
                  <a:gd name="T103" fmla="*/ 101 h 117"/>
                  <a:gd name="T104" fmla="*/ 5 w 83"/>
                  <a:gd name="T105" fmla="*/ 97 h 117"/>
                  <a:gd name="T106" fmla="*/ 3 w 83"/>
                  <a:gd name="T107" fmla="*/ 92 h 117"/>
                  <a:gd name="T108" fmla="*/ 2 w 83"/>
                  <a:gd name="T109" fmla="*/ 87 h 117"/>
                  <a:gd name="T110" fmla="*/ 1 w 83"/>
                  <a:gd name="T111" fmla="*/ 8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3" h="117">
                    <a:moveTo>
                      <a:pt x="1" y="82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3" y="48"/>
                    </a:lnTo>
                    <a:lnTo>
                      <a:pt x="4" y="43"/>
                    </a:lnTo>
                    <a:lnTo>
                      <a:pt x="6" y="37"/>
                    </a:lnTo>
                    <a:lnTo>
                      <a:pt x="8" y="32"/>
                    </a:lnTo>
                    <a:lnTo>
                      <a:pt x="12" y="27"/>
                    </a:lnTo>
                    <a:lnTo>
                      <a:pt x="17" y="19"/>
                    </a:lnTo>
                    <a:lnTo>
                      <a:pt x="21" y="15"/>
                    </a:lnTo>
                    <a:lnTo>
                      <a:pt x="24" y="10"/>
                    </a:lnTo>
                    <a:lnTo>
                      <a:pt x="32" y="5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0" y="1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0" y="8"/>
                    </a:lnTo>
                    <a:lnTo>
                      <a:pt x="73" y="11"/>
                    </a:lnTo>
                    <a:lnTo>
                      <a:pt x="75" y="15"/>
                    </a:lnTo>
                    <a:lnTo>
                      <a:pt x="77" y="19"/>
                    </a:lnTo>
                    <a:lnTo>
                      <a:pt x="79" y="24"/>
                    </a:lnTo>
                    <a:lnTo>
                      <a:pt x="81" y="28"/>
                    </a:lnTo>
                    <a:lnTo>
                      <a:pt x="82" y="34"/>
                    </a:lnTo>
                    <a:lnTo>
                      <a:pt x="83" y="39"/>
                    </a:lnTo>
                    <a:lnTo>
                      <a:pt x="83" y="46"/>
                    </a:lnTo>
                    <a:lnTo>
                      <a:pt x="83" y="51"/>
                    </a:lnTo>
                    <a:lnTo>
                      <a:pt x="82" y="57"/>
                    </a:lnTo>
                    <a:lnTo>
                      <a:pt x="80" y="69"/>
                    </a:lnTo>
                    <a:lnTo>
                      <a:pt x="79" y="74"/>
                    </a:lnTo>
                    <a:lnTo>
                      <a:pt x="77" y="79"/>
                    </a:lnTo>
                    <a:lnTo>
                      <a:pt x="72" y="89"/>
                    </a:lnTo>
                    <a:lnTo>
                      <a:pt x="69" y="94"/>
                    </a:lnTo>
                    <a:lnTo>
                      <a:pt x="66" y="99"/>
                    </a:lnTo>
                    <a:lnTo>
                      <a:pt x="62" y="103"/>
                    </a:lnTo>
                    <a:lnTo>
                      <a:pt x="58" y="107"/>
                    </a:lnTo>
                    <a:lnTo>
                      <a:pt x="55" y="110"/>
                    </a:lnTo>
                    <a:lnTo>
                      <a:pt x="51" y="112"/>
                    </a:lnTo>
                    <a:lnTo>
                      <a:pt x="46" y="114"/>
                    </a:lnTo>
                    <a:lnTo>
                      <a:pt x="42" y="116"/>
                    </a:lnTo>
                    <a:lnTo>
                      <a:pt x="38" y="117"/>
                    </a:lnTo>
                    <a:lnTo>
                      <a:pt x="34" y="117"/>
                    </a:lnTo>
                    <a:lnTo>
                      <a:pt x="30" y="117"/>
                    </a:lnTo>
                    <a:lnTo>
                      <a:pt x="26" y="116"/>
                    </a:lnTo>
                    <a:lnTo>
                      <a:pt x="23" y="115"/>
                    </a:lnTo>
                    <a:lnTo>
                      <a:pt x="19" y="113"/>
                    </a:lnTo>
                    <a:lnTo>
                      <a:pt x="16" y="111"/>
                    </a:lnTo>
                    <a:lnTo>
                      <a:pt x="13" y="108"/>
                    </a:lnTo>
                    <a:lnTo>
                      <a:pt x="11" y="105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2"/>
                    </a:lnTo>
                    <a:lnTo>
                      <a:pt x="2" y="87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2" name="Freeform 122"/>
              <p:cNvSpPr>
                <a:spLocks/>
              </p:cNvSpPr>
              <p:nvPr userDrawn="1"/>
            </p:nvSpPr>
            <p:spPr bwMode="auto">
              <a:xfrm>
                <a:off x="3096" y="1802"/>
                <a:ext cx="86" cy="119"/>
              </a:xfrm>
              <a:custGeom>
                <a:avLst/>
                <a:gdLst>
                  <a:gd name="T0" fmla="*/ 1 w 86"/>
                  <a:gd name="T1" fmla="*/ 84 h 119"/>
                  <a:gd name="T2" fmla="*/ 0 w 86"/>
                  <a:gd name="T3" fmla="*/ 79 h 119"/>
                  <a:gd name="T4" fmla="*/ 0 w 86"/>
                  <a:gd name="T5" fmla="*/ 72 h 119"/>
                  <a:gd name="T6" fmla="*/ 0 w 86"/>
                  <a:gd name="T7" fmla="*/ 67 h 119"/>
                  <a:gd name="T8" fmla="*/ 0 w 86"/>
                  <a:gd name="T9" fmla="*/ 61 h 119"/>
                  <a:gd name="T10" fmla="*/ 2 w 86"/>
                  <a:gd name="T11" fmla="*/ 50 h 119"/>
                  <a:gd name="T12" fmla="*/ 4 w 86"/>
                  <a:gd name="T13" fmla="*/ 44 h 119"/>
                  <a:gd name="T14" fmla="*/ 6 w 86"/>
                  <a:gd name="T15" fmla="*/ 39 h 119"/>
                  <a:gd name="T16" fmla="*/ 8 w 86"/>
                  <a:gd name="T17" fmla="*/ 34 h 119"/>
                  <a:gd name="T18" fmla="*/ 10 w 86"/>
                  <a:gd name="T19" fmla="*/ 29 h 119"/>
                  <a:gd name="T20" fmla="*/ 13 w 86"/>
                  <a:gd name="T21" fmla="*/ 24 h 119"/>
                  <a:gd name="T22" fmla="*/ 16 w 86"/>
                  <a:gd name="T23" fmla="*/ 19 h 119"/>
                  <a:gd name="T24" fmla="*/ 21 w 86"/>
                  <a:gd name="T25" fmla="*/ 15 h 119"/>
                  <a:gd name="T26" fmla="*/ 24 w 86"/>
                  <a:gd name="T27" fmla="*/ 11 h 119"/>
                  <a:gd name="T28" fmla="*/ 28 w 86"/>
                  <a:gd name="T29" fmla="*/ 8 h 119"/>
                  <a:gd name="T30" fmla="*/ 32 w 86"/>
                  <a:gd name="T31" fmla="*/ 5 h 119"/>
                  <a:gd name="T32" fmla="*/ 36 w 86"/>
                  <a:gd name="T33" fmla="*/ 3 h 119"/>
                  <a:gd name="T34" fmla="*/ 40 w 86"/>
                  <a:gd name="T35" fmla="*/ 2 h 119"/>
                  <a:gd name="T36" fmla="*/ 45 w 86"/>
                  <a:gd name="T37" fmla="*/ 1 h 119"/>
                  <a:gd name="T38" fmla="*/ 50 w 86"/>
                  <a:gd name="T39" fmla="*/ 0 h 119"/>
                  <a:gd name="T40" fmla="*/ 54 w 86"/>
                  <a:gd name="T41" fmla="*/ 0 h 119"/>
                  <a:gd name="T42" fmla="*/ 57 w 86"/>
                  <a:gd name="T43" fmla="*/ 1 h 119"/>
                  <a:gd name="T44" fmla="*/ 61 w 86"/>
                  <a:gd name="T45" fmla="*/ 2 h 119"/>
                  <a:gd name="T46" fmla="*/ 65 w 86"/>
                  <a:gd name="T47" fmla="*/ 3 h 119"/>
                  <a:gd name="T48" fmla="*/ 68 w 86"/>
                  <a:gd name="T49" fmla="*/ 6 h 119"/>
                  <a:gd name="T50" fmla="*/ 71 w 86"/>
                  <a:gd name="T51" fmla="*/ 8 h 119"/>
                  <a:gd name="T52" fmla="*/ 75 w 86"/>
                  <a:gd name="T53" fmla="*/ 11 h 119"/>
                  <a:gd name="T54" fmla="*/ 78 w 86"/>
                  <a:gd name="T55" fmla="*/ 15 h 119"/>
                  <a:gd name="T56" fmla="*/ 80 w 86"/>
                  <a:gd name="T57" fmla="*/ 19 h 119"/>
                  <a:gd name="T58" fmla="*/ 82 w 86"/>
                  <a:gd name="T59" fmla="*/ 24 h 119"/>
                  <a:gd name="T60" fmla="*/ 84 w 86"/>
                  <a:gd name="T61" fmla="*/ 29 h 119"/>
                  <a:gd name="T62" fmla="*/ 85 w 86"/>
                  <a:gd name="T63" fmla="*/ 34 h 119"/>
                  <a:gd name="T64" fmla="*/ 86 w 86"/>
                  <a:gd name="T65" fmla="*/ 40 h 119"/>
                  <a:gd name="T66" fmla="*/ 86 w 86"/>
                  <a:gd name="T67" fmla="*/ 45 h 119"/>
                  <a:gd name="T68" fmla="*/ 86 w 86"/>
                  <a:gd name="T69" fmla="*/ 52 h 119"/>
                  <a:gd name="T70" fmla="*/ 86 w 86"/>
                  <a:gd name="T71" fmla="*/ 57 h 119"/>
                  <a:gd name="T72" fmla="*/ 85 w 86"/>
                  <a:gd name="T73" fmla="*/ 63 h 119"/>
                  <a:gd name="T74" fmla="*/ 84 w 86"/>
                  <a:gd name="T75" fmla="*/ 69 h 119"/>
                  <a:gd name="T76" fmla="*/ 82 w 86"/>
                  <a:gd name="T77" fmla="*/ 75 h 119"/>
                  <a:gd name="T78" fmla="*/ 80 w 86"/>
                  <a:gd name="T79" fmla="*/ 80 h 119"/>
                  <a:gd name="T80" fmla="*/ 75 w 86"/>
                  <a:gd name="T81" fmla="*/ 90 h 119"/>
                  <a:gd name="T82" fmla="*/ 71 w 86"/>
                  <a:gd name="T83" fmla="*/ 95 h 119"/>
                  <a:gd name="T84" fmla="*/ 68 w 86"/>
                  <a:gd name="T85" fmla="*/ 99 h 119"/>
                  <a:gd name="T86" fmla="*/ 65 w 86"/>
                  <a:gd name="T87" fmla="*/ 104 h 119"/>
                  <a:gd name="T88" fmla="*/ 61 w 86"/>
                  <a:gd name="T89" fmla="*/ 108 h 119"/>
                  <a:gd name="T90" fmla="*/ 57 w 86"/>
                  <a:gd name="T91" fmla="*/ 111 h 119"/>
                  <a:gd name="T92" fmla="*/ 53 w 86"/>
                  <a:gd name="T93" fmla="*/ 114 h 119"/>
                  <a:gd name="T94" fmla="*/ 49 w 86"/>
                  <a:gd name="T95" fmla="*/ 116 h 119"/>
                  <a:gd name="T96" fmla="*/ 44 w 86"/>
                  <a:gd name="T97" fmla="*/ 118 h 119"/>
                  <a:gd name="T98" fmla="*/ 35 w 86"/>
                  <a:gd name="T99" fmla="*/ 119 h 119"/>
                  <a:gd name="T100" fmla="*/ 28 w 86"/>
                  <a:gd name="T101" fmla="*/ 118 h 119"/>
                  <a:gd name="T102" fmla="*/ 24 w 86"/>
                  <a:gd name="T103" fmla="*/ 117 h 119"/>
                  <a:gd name="T104" fmla="*/ 19 w 86"/>
                  <a:gd name="T105" fmla="*/ 115 h 119"/>
                  <a:gd name="T106" fmla="*/ 16 w 86"/>
                  <a:gd name="T107" fmla="*/ 113 h 119"/>
                  <a:gd name="T108" fmla="*/ 13 w 86"/>
                  <a:gd name="T109" fmla="*/ 110 h 119"/>
                  <a:gd name="T110" fmla="*/ 10 w 86"/>
                  <a:gd name="T111" fmla="*/ 107 h 119"/>
                  <a:gd name="T112" fmla="*/ 8 w 86"/>
                  <a:gd name="T113" fmla="*/ 104 h 119"/>
                  <a:gd name="T114" fmla="*/ 5 w 86"/>
                  <a:gd name="T115" fmla="*/ 99 h 119"/>
                  <a:gd name="T116" fmla="*/ 4 w 86"/>
                  <a:gd name="T117" fmla="*/ 94 h 119"/>
                  <a:gd name="T118" fmla="*/ 2 w 86"/>
                  <a:gd name="T119" fmla="*/ 89 h 119"/>
                  <a:gd name="T120" fmla="*/ 1 w 86"/>
                  <a:gd name="T121" fmla="*/ 8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" h="119">
                    <a:moveTo>
                      <a:pt x="1" y="84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2" y="50"/>
                    </a:lnTo>
                    <a:lnTo>
                      <a:pt x="4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6" y="19"/>
                    </a:lnTo>
                    <a:lnTo>
                      <a:pt x="21" y="15"/>
                    </a:lnTo>
                    <a:lnTo>
                      <a:pt x="24" y="11"/>
                    </a:lnTo>
                    <a:lnTo>
                      <a:pt x="28" y="8"/>
                    </a:lnTo>
                    <a:lnTo>
                      <a:pt x="32" y="5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5" y="1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3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5" y="11"/>
                    </a:lnTo>
                    <a:lnTo>
                      <a:pt x="78" y="15"/>
                    </a:lnTo>
                    <a:lnTo>
                      <a:pt x="80" y="19"/>
                    </a:lnTo>
                    <a:lnTo>
                      <a:pt x="82" y="24"/>
                    </a:lnTo>
                    <a:lnTo>
                      <a:pt x="84" y="29"/>
                    </a:lnTo>
                    <a:lnTo>
                      <a:pt x="85" y="34"/>
                    </a:lnTo>
                    <a:lnTo>
                      <a:pt x="86" y="40"/>
                    </a:lnTo>
                    <a:lnTo>
                      <a:pt x="86" y="45"/>
                    </a:lnTo>
                    <a:lnTo>
                      <a:pt x="86" y="52"/>
                    </a:lnTo>
                    <a:lnTo>
                      <a:pt x="86" y="57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2" y="75"/>
                    </a:lnTo>
                    <a:lnTo>
                      <a:pt x="80" y="80"/>
                    </a:lnTo>
                    <a:lnTo>
                      <a:pt x="75" y="90"/>
                    </a:lnTo>
                    <a:lnTo>
                      <a:pt x="71" y="95"/>
                    </a:lnTo>
                    <a:lnTo>
                      <a:pt x="68" y="99"/>
                    </a:lnTo>
                    <a:lnTo>
                      <a:pt x="65" y="104"/>
                    </a:lnTo>
                    <a:lnTo>
                      <a:pt x="61" y="108"/>
                    </a:lnTo>
                    <a:lnTo>
                      <a:pt x="57" y="111"/>
                    </a:lnTo>
                    <a:lnTo>
                      <a:pt x="53" y="114"/>
                    </a:lnTo>
                    <a:lnTo>
                      <a:pt x="49" y="116"/>
                    </a:lnTo>
                    <a:lnTo>
                      <a:pt x="44" y="118"/>
                    </a:lnTo>
                    <a:lnTo>
                      <a:pt x="35" y="119"/>
                    </a:lnTo>
                    <a:lnTo>
                      <a:pt x="28" y="118"/>
                    </a:lnTo>
                    <a:lnTo>
                      <a:pt x="24" y="117"/>
                    </a:lnTo>
                    <a:lnTo>
                      <a:pt x="19" y="115"/>
                    </a:lnTo>
                    <a:lnTo>
                      <a:pt x="16" y="113"/>
                    </a:lnTo>
                    <a:lnTo>
                      <a:pt x="13" y="110"/>
                    </a:lnTo>
                    <a:lnTo>
                      <a:pt x="10" y="107"/>
                    </a:lnTo>
                    <a:lnTo>
                      <a:pt x="8" y="104"/>
                    </a:lnTo>
                    <a:lnTo>
                      <a:pt x="5" y="99"/>
                    </a:lnTo>
                    <a:lnTo>
                      <a:pt x="4" y="94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3" name="Freeform 123"/>
              <p:cNvSpPr>
                <a:spLocks/>
              </p:cNvSpPr>
              <p:nvPr userDrawn="1"/>
            </p:nvSpPr>
            <p:spPr bwMode="auto">
              <a:xfrm>
                <a:off x="3196" y="1740"/>
                <a:ext cx="91" cy="121"/>
              </a:xfrm>
              <a:custGeom>
                <a:avLst/>
                <a:gdLst>
                  <a:gd name="T0" fmla="*/ 2 w 91"/>
                  <a:gd name="T1" fmla="*/ 83 h 121"/>
                  <a:gd name="T2" fmla="*/ 0 w 91"/>
                  <a:gd name="T3" fmla="*/ 74 h 121"/>
                  <a:gd name="T4" fmla="*/ 0 w 91"/>
                  <a:gd name="T5" fmla="*/ 63 h 121"/>
                  <a:gd name="T6" fmla="*/ 3 w 91"/>
                  <a:gd name="T7" fmla="*/ 51 h 121"/>
                  <a:gd name="T8" fmla="*/ 7 w 91"/>
                  <a:gd name="T9" fmla="*/ 40 h 121"/>
                  <a:gd name="T10" fmla="*/ 15 w 91"/>
                  <a:gd name="T11" fmla="*/ 24 h 121"/>
                  <a:gd name="T12" fmla="*/ 21 w 91"/>
                  <a:gd name="T13" fmla="*/ 16 h 121"/>
                  <a:gd name="T14" fmla="*/ 30 w 91"/>
                  <a:gd name="T15" fmla="*/ 9 h 121"/>
                  <a:gd name="T16" fmla="*/ 38 w 91"/>
                  <a:gd name="T17" fmla="*/ 4 h 121"/>
                  <a:gd name="T18" fmla="*/ 47 w 91"/>
                  <a:gd name="T19" fmla="*/ 0 h 121"/>
                  <a:gd name="T20" fmla="*/ 56 w 91"/>
                  <a:gd name="T21" fmla="*/ 0 h 121"/>
                  <a:gd name="T22" fmla="*/ 64 w 91"/>
                  <a:gd name="T23" fmla="*/ 2 h 121"/>
                  <a:gd name="T24" fmla="*/ 71 w 91"/>
                  <a:gd name="T25" fmla="*/ 6 h 121"/>
                  <a:gd name="T26" fmla="*/ 78 w 91"/>
                  <a:gd name="T27" fmla="*/ 11 h 121"/>
                  <a:gd name="T28" fmla="*/ 84 w 91"/>
                  <a:gd name="T29" fmla="*/ 19 h 121"/>
                  <a:gd name="T30" fmla="*/ 88 w 91"/>
                  <a:gd name="T31" fmla="*/ 29 h 121"/>
                  <a:gd name="T32" fmla="*/ 91 w 91"/>
                  <a:gd name="T33" fmla="*/ 45 h 121"/>
                  <a:gd name="T34" fmla="*/ 91 w 91"/>
                  <a:gd name="T35" fmla="*/ 58 h 121"/>
                  <a:gd name="T36" fmla="*/ 89 w 91"/>
                  <a:gd name="T37" fmla="*/ 69 h 121"/>
                  <a:gd name="T38" fmla="*/ 85 w 91"/>
                  <a:gd name="T39" fmla="*/ 80 h 121"/>
                  <a:gd name="T40" fmla="*/ 79 w 91"/>
                  <a:gd name="T41" fmla="*/ 91 h 121"/>
                  <a:gd name="T42" fmla="*/ 73 w 91"/>
                  <a:gd name="T43" fmla="*/ 101 h 121"/>
                  <a:gd name="T44" fmla="*/ 66 w 91"/>
                  <a:gd name="T45" fmla="*/ 108 h 121"/>
                  <a:gd name="T46" fmla="*/ 57 w 91"/>
                  <a:gd name="T47" fmla="*/ 116 h 121"/>
                  <a:gd name="T48" fmla="*/ 48 w 91"/>
                  <a:gd name="T49" fmla="*/ 119 h 121"/>
                  <a:gd name="T50" fmla="*/ 39 w 91"/>
                  <a:gd name="T51" fmla="*/ 121 h 121"/>
                  <a:gd name="T52" fmla="*/ 31 w 91"/>
                  <a:gd name="T53" fmla="*/ 120 h 121"/>
                  <a:gd name="T54" fmla="*/ 22 w 91"/>
                  <a:gd name="T55" fmla="*/ 117 h 121"/>
                  <a:gd name="T56" fmla="*/ 16 w 91"/>
                  <a:gd name="T57" fmla="*/ 113 h 121"/>
                  <a:gd name="T58" fmla="*/ 10 w 91"/>
                  <a:gd name="T59" fmla="*/ 105 h 121"/>
                  <a:gd name="T60" fmla="*/ 5 w 91"/>
                  <a:gd name="T61" fmla="*/ 96 h 121"/>
                  <a:gd name="T62" fmla="*/ 2 w 91"/>
                  <a:gd name="T63" fmla="*/ 8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121">
                    <a:moveTo>
                      <a:pt x="2" y="86"/>
                    </a:moveTo>
                    <a:lnTo>
                      <a:pt x="2" y="83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12" y="30"/>
                    </a:lnTo>
                    <a:lnTo>
                      <a:pt x="15" y="24"/>
                    </a:lnTo>
                    <a:lnTo>
                      <a:pt x="18" y="20"/>
                    </a:lnTo>
                    <a:lnTo>
                      <a:pt x="21" y="16"/>
                    </a:lnTo>
                    <a:lnTo>
                      <a:pt x="25" y="12"/>
                    </a:lnTo>
                    <a:lnTo>
                      <a:pt x="30" y="9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8" y="4"/>
                    </a:lnTo>
                    <a:lnTo>
                      <a:pt x="71" y="6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81" y="15"/>
                    </a:lnTo>
                    <a:lnTo>
                      <a:pt x="84" y="19"/>
                    </a:lnTo>
                    <a:lnTo>
                      <a:pt x="86" y="23"/>
                    </a:lnTo>
                    <a:lnTo>
                      <a:pt x="88" y="29"/>
                    </a:lnTo>
                    <a:lnTo>
                      <a:pt x="89" y="34"/>
                    </a:lnTo>
                    <a:lnTo>
                      <a:pt x="91" y="45"/>
                    </a:lnTo>
                    <a:lnTo>
                      <a:pt x="91" y="51"/>
                    </a:lnTo>
                    <a:lnTo>
                      <a:pt x="91" y="58"/>
                    </a:lnTo>
                    <a:lnTo>
                      <a:pt x="90" y="64"/>
                    </a:lnTo>
                    <a:lnTo>
                      <a:pt x="89" y="69"/>
                    </a:lnTo>
                    <a:lnTo>
                      <a:pt x="87" y="75"/>
                    </a:lnTo>
                    <a:lnTo>
                      <a:pt x="85" y="80"/>
                    </a:lnTo>
                    <a:lnTo>
                      <a:pt x="83" y="86"/>
                    </a:lnTo>
                    <a:lnTo>
                      <a:pt x="79" y="91"/>
                    </a:lnTo>
                    <a:lnTo>
                      <a:pt x="76" y="96"/>
                    </a:lnTo>
                    <a:lnTo>
                      <a:pt x="73" y="101"/>
                    </a:lnTo>
                    <a:lnTo>
                      <a:pt x="69" y="105"/>
                    </a:lnTo>
                    <a:lnTo>
                      <a:pt x="66" y="108"/>
                    </a:lnTo>
                    <a:lnTo>
                      <a:pt x="62" y="113"/>
                    </a:lnTo>
                    <a:lnTo>
                      <a:pt x="57" y="116"/>
                    </a:lnTo>
                    <a:lnTo>
                      <a:pt x="52" y="118"/>
                    </a:lnTo>
                    <a:lnTo>
                      <a:pt x="48" y="119"/>
                    </a:lnTo>
                    <a:lnTo>
                      <a:pt x="43" y="120"/>
                    </a:lnTo>
                    <a:lnTo>
                      <a:pt x="39" y="121"/>
                    </a:lnTo>
                    <a:lnTo>
                      <a:pt x="35" y="121"/>
                    </a:lnTo>
                    <a:lnTo>
                      <a:pt x="31" y="120"/>
                    </a:lnTo>
                    <a:lnTo>
                      <a:pt x="26" y="119"/>
                    </a:lnTo>
                    <a:lnTo>
                      <a:pt x="22" y="117"/>
                    </a:lnTo>
                    <a:lnTo>
                      <a:pt x="19" y="115"/>
                    </a:lnTo>
                    <a:lnTo>
                      <a:pt x="16" y="113"/>
                    </a:lnTo>
                    <a:lnTo>
                      <a:pt x="13" y="108"/>
                    </a:lnTo>
                    <a:lnTo>
                      <a:pt x="10" y="105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4" y="91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4" name="Freeform 124"/>
              <p:cNvSpPr>
                <a:spLocks/>
              </p:cNvSpPr>
              <p:nvPr userDrawn="1"/>
            </p:nvSpPr>
            <p:spPr bwMode="auto">
              <a:xfrm>
                <a:off x="2186" y="2479"/>
                <a:ext cx="59" cy="108"/>
              </a:xfrm>
              <a:custGeom>
                <a:avLst/>
                <a:gdLst>
                  <a:gd name="T0" fmla="*/ 0 w 59"/>
                  <a:gd name="T1" fmla="*/ 70 h 108"/>
                  <a:gd name="T2" fmla="*/ 0 w 59"/>
                  <a:gd name="T3" fmla="*/ 60 h 108"/>
                  <a:gd name="T4" fmla="*/ 2 w 59"/>
                  <a:gd name="T5" fmla="*/ 49 h 108"/>
                  <a:gd name="T6" fmla="*/ 4 w 59"/>
                  <a:gd name="T7" fmla="*/ 39 h 108"/>
                  <a:gd name="T8" fmla="*/ 7 w 59"/>
                  <a:gd name="T9" fmla="*/ 29 h 108"/>
                  <a:gd name="T10" fmla="*/ 12 w 59"/>
                  <a:gd name="T11" fmla="*/ 21 h 108"/>
                  <a:gd name="T12" fmla="*/ 17 w 59"/>
                  <a:gd name="T13" fmla="*/ 13 h 108"/>
                  <a:gd name="T14" fmla="*/ 22 w 59"/>
                  <a:gd name="T15" fmla="*/ 7 h 108"/>
                  <a:gd name="T16" fmla="*/ 25 w 59"/>
                  <a:gd name="T17" fmla="*/ 4 h 108"/>
                  <a:gd name="T18" fmla="*/ 28 w 59"/>
                  <a:gd name="T19" fmla="*/ 3 h 108"/>
                  <a:gd name="T20" fmla="*/ 31 w 59"/>
                  <a:gd name="T21" fmla="*/ 1 h 108"/>
                  <a:gd name="T22" fmla="*/ 34 w 59"/>
                  <a:gd name="T23" fmla="*/ 0 h 108"/>
                  <a:gd name="T24" fmla="*/ 38 w 59"/>
                  <a:gd name="T25" fmla="*/ 0 h 108"/>
                  <a:gd name="T26" fmla="*/ 40 w 59"/>
                  <a:gd name="T27" fmla="*/ 0 h 108"/>
                  <a:gd name="T28" fmla="*/ 43 w 59"/>
                  <a:gd name="T29" fmla="*/ 1 h 108"/>
                  <a:gd name="T30" fmla="*/ 45 w 59"/>
                  <a:gd name="T31" fmla="*/ 2 h 108"/>
                  <a:gd name="T32" fmla="*/ 50 w 59"/>
                  <a:gd name="T33" fmla="*/ 5 h 108"/>
                  <a:gd name="T34" fmla="*/ 52 w 59"/>
                  <a:gd name="T35" fmla="*/ 8 h 108"/>
                  <a:gd name="T36" fmla="*/ 54 w 59"/>
                  <a:gd name="T37" fmla="*/ 10 h 108"/>
                  <a:gd name="T38" fmla="*/ 56 w 59"/>
                  <a:gd name="T39" fmla="*/ 17 h 108"/>
                  <a:gd name="T40" fmla="*/ 58 w 59"/>
                  <a:gd name="T41" fmla="*/ 27 h 108"/>
                  <a:gd name="T42" fmla="*/ 59 w 59"/>
                  <a:gd name="T43" fmla="*/ 36 h 108"/>
                  <a:gd name="T44" fmla="*/ 59 w 59"/>
                  <a:gd name="T45" fmla="*/ 48 h 108"/>
                  <a:gd name="T46" fmla="*/ 59 w 59"/>
                  <a:gd name="T47" fmla="*/ 53 h 108"/>
                  <a:gd name="T48" fmla="*/ 58 w 59"/>
                  <a:gd name="T49" fmla="*/ 58 h 108"/>
                  <a:gd name="T50" fmla="*/ 55 w 59"/>
                  <a:gd name="T51" fmla="*/ 68 h 108"/>
                  <a:gd name="T52" fmla="*/ 52 w 59"/>
                  <a:gd name="T53" fmla="*/ 78 h 108"/>
                  <a:gd name="T54" fmla="*/ 48 w 59"/>
                  <a:gd name="T55" fmla="*/ 87 h 108"/>
                  <a:gd name="T56" fmla="*/ 43 w 59"/>
                  <a:gd name="T57" fmla="*/ 94 h 108"/>
                  <a:gd name="T58" fmla="*/ 38 w 59"/>
                  <a:gd name="T59" fmla="*/ 101 h 108"/>
                  <a:gd name="T60" fmla="*/ 34 w 59"/>
                  <a:gd name="T61" fmla="*/ 104 h 108"/>
                  <a:gd name="T62" fmla="*/ 31 w 59"/>
                  <a:gd name="T63" fmla="*/ 105 h 108"/>
                  <a:gd name="T64" fmla="*/ 25 w 59"/>
                  <a:gd name="T65" fmla="*/ 108 h 108"/>
                  <a:gd name="T66" fmla="*/ 22 w 59"/>
                  <a:gd name="T67" fmla="*/ 108 h 108"/>
                  <a:gd name="T68" fmla="*/ 20 w 59"/>
                  <a:gd name="T69" fmla="*/ 108 h 108"/>
                  <a:gd name="T70" fmla="*/ 17 w 59"/>
                  <a:gd name="T71" fmla="*/ 107 h 108"/>
                  <a:gd name="T72" fmla="*/ 15 w 59"/>
                  <a:gd name="T73" fmla="*/ 106 h 108"/>
                  <a:gd name="T74" fmla="*/ 10 w 59"/>
                  <a:gd name="T75" fmla="*/ 102 h 108"/>
                  <a:gd name="T76" fmla="*/ 6 w 59"/>
                  <a:gd name="T77" fmla="*/ 96 h 108"/>
                  <a:gd name="T78" fmla="*/ 3 w 59"/>
                  <a:gd name="T79" fmla="*/ 89 h 108"/>
                  <a:gd name="T80" fmla="*/ 1 w 59"/>
                  <a:gd name="T81" fmla="*/ 80 h 108"/>
                  <a:gd name="T82" fmla="*/ 0 w 59"/>
                  <a:gd name="T83" fmla="*/ 76 h 108"/>
                  <a:gd name="T84" fmla="*/ 0 w 59"/>
                  <a:gd name="T85" fmla="*/ 7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108">
                    <a:moveTo>
                      <a:pt x="0" y="70"/>
                    </a:moveTo>
                    <a:lnTo>
                      <a:pt x="0" y="60"/>
                    </a:lnTo>
                    <a:lnTo>
                      <a:pt x="2" y="49"/>
                    </a:lnTo>
                    <a:lnTo>
                      <a:pt x="4" y="39"/>
                    </a:lnTo>
                    <a:lnTo>
                      <a:pt x="7" y="29"/>
                    </a:lnTo>
                    <a:lnTo>
                      <a:pt x="12" y="21"/>
                    </a:lnTo>
                    <a:lnTo>
                      <a:pt x="17" y="13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1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7"/>
                    </a:lnTo>
                    <a:lnTo>
                      <a:pt x="58" y="27"/>
                    </a:lnTo>
                    <a:lnTo>
                      <a:pt x="59" y="36"/>
                    </a:lnTo>
                    <a:lnTo>
                      <a:pt x="59" y="48"/>
                    </a:lnTo>
                    <a:lnTo>
                      <a:pt x="59" y="53"/>
                    </a:lnTo>
                    <a:lnTo>
                      <a:pt x="58" y="58"/>
                    </a:lnTo>
                    <a:lnTo>
                      <a:pt x="55" y="68"/>
                    </a:lnTo>
                    <a:lnTo>
                      <a:pt x="52" y="78"/>
                    </a:lnTo>
                    <a:lnTo>
                      <a:pt x="48" y="87"/>
                    </a:lnTo>
                    <a:lnTo>
                      <a:pt x="43" y="94"/>
                    </a:lnTo>
                    <a:lnTo>
                      <a:pt x="38" y="101"/>
                    </a:lnTo>
                    <a:lnTo>
                      <a:pt x="34" y="104"/>
                    </a:lnTo>
                    <a:lnTo>
                      <a:pt x="31" y="105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5" y="106"/>
                    </a:lnTo>
                    <a:lnTo>
                      <a:pt x="10" y="102"/>
                    </a:lnTo>
                    <a:lnTo>
                      <a:pt x="6" y="96"/>
                    </a:lnTo>
                    <a:lnTo>
                      <a:pt x="3" y="89"/>
                    </a:lnTo>
                    <a:lnTo>
                      <a:pt x="1" y="80"/>
                    </a:lnTo>
                    <a:lnTo>
                      <a:pt x="0" y="76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5" name="Freeform 125"/>
              <p:cNvSpPr>
                <a:spLocks/>
              </p:cNvSpPr>
              <p:nvPr userDrawn="1"/>
            </p:nvSpPr>
            <p:spPr bwMode="auto">
              <a:xfrm>
                <a:off x="2258" y="2436"/>
                <a:ext cx="61" cy="110"/>
              </a:xfrm>
              <a:custGeom>
                <a:avLst/>
                <a:gdLst>
                  <a:gd name="T0" fmla="*/ 0 w 61"/>
                  <a:gd name="T1" fmla="*/ 73 h 110"/>
                  <a:gd name="T2" fmla="*/ 0 w 61"/>
                  <a:gd name="T3" fmla="*/ 67 h 110"/>
                  <a:gd name="T4" fmla="*/ 0 w 61"/>
                  <a:gd name="T5" fmla="*/ 62 h 110"/>
                  <a:gd name="T6" fmla="*/ 2 w 61"/>
                  <a:gd name="T7" fmla="*/ 51 h 110"/>
                  <a:gd name="T8" fmla="*/ 4 w 61"/>
                  <a:gd name="T9" fmla="*/ 41 h 110"/>
                  <a:gd name="T10" fmla="*/ 7 w 61"/>
                  <a:gd name="T11" fmla="*/ 31 h 110"/>
                  <a:gd name="T12" fmla="*/ 11 w 61"/>
                  <a:gd name="T13" fmla="*/ 22 h 110"/>
                  <a:gd name="T14" fmla="*/ 16 w 61"/>
                  <a:gd name="T15" fmla="*/ 15 h 110"/>
                  <a:gd name="T16" fmla="*/ 20 w 61"/>
                  <a:gd name="T17" fmla="*/ 12 h 110"/>
                  <a:gd name="T18" fmla="*/ 23 w 61"/>
                  <a:gd name="T19" fmla="*/ 9 h 110"/>
                  <a:gd name="T20" fmla="*/ 28 w 61"/>
                  <a:gd name="T21" fmla="*/ 3 h 110"/>
                  <a:gd name="T22" fmla="*/ 32 w 61"/>
                  <a:gd name="T23" fmla="*/ 2 h 110"/>
                  <a:gd name="T24" fmla="*/ 34 w 61"/>
                  <a:gd name="T25" fmla="*/ 1 h 110"/>
                  <a:gd name="T26" fmla="*/ 37 w 61"/>
                  <a:gd name="T27" fmla="*/ 0 h 110"/>
                  <a:gd name="T28" fmla="*/ 40 w 61"/>
                  <a:gd name="T29" fmla="*/ 1 h 110"/>
                  <a:gd name="T30" fmla="*/ 43 w 61"/>
                  <a:gd name="T31" fmla="*/ 1 h 110"/>
                  <a:gd name="T32" fmla="*/ 46 w 61"/>
                  <a:gd name="T33" fmla="*/ 2 h 110"/>
                  <a:gd name="T34" fmla="*/ 49 w 61"/>
                  <a:gd name="T35" fmla="*/ 4 h 110"/>
                  <a:gd name="T36" fmla="*/ 51 w 61"/>
                  <a:gd name="T37" fmla="*/ 6 h 110"/>
                  <a:gd name="T38" fmla="*/ 53 w 61"/>
                  <a:gd name="T39" fmla="*/ 9 h 110"/>
                  <a:gd name="T40" fmla="*/ 55 w 61"/>
                  <a:gd name="T41" fmla="*/ 12 h 110"/>
                  <a:gd name="T42" fmla="*/ 58 w 61"/>
                  <a:gd name="T43" fmla="*/ 19 h 110"/>
                  <a:gd name="T44" fmla="*/ 59 w 61"/>
                  <a:gd name="T45" fmla="*/ 23 h 110"/>
                  <a:gd name="T46" fmla="*/ 60 w 61"/>
                  <a:gd name="T47" fmla="*/ 27 h 110"/>
                  <a:gd name="T48" fmla="*/ 61 w 61"/>
                  <a:gd name="T49" fmla="*/ 32 h 110"/>
                  <a:gd name="T50" fmla="*/ 61 w 61"/>
                  <a:gd name="T51" fmla="*/ 38 h 110"/>
                  <a:gd name="T52" fmla="*/ 61 w 61"/>
                  <a:gd name="T53" fmla="*/ 43 h 110"/>
                  <a:gd name="T54" fmla="*/ 61 w 61"/>
                  <a:gd name="T55" fmla="*/ 48 h 110"/>
                  <a:gd name="T56" fmla="*/ 60 w 61"/>
                  <a:gd name="T57" fmla="*/ 59 h 110"/>
                  <a:gd name="T58" fmla="*/ 59 w 61"/>
                  <a:gd name="T59" fmla="*/ 65 h 110"/>
                  <a:gd name="T60" fmla="*/ 58 w 61"/>
                  <a:gd name="T61" fmla="*/ 70 h 110"/>
                  <a:gd name="T62" fmla="*/ 54 w 61"/>
                  <a:gd name="T63" fmla="*/ 80 h 110"/>
                  <a:gd name="T64" fmla="*/ 50 w 61"/>
                  <a:gd name="T65" fmla="*/ 89 h 110"/>
                  <a:gd name="T66" fmla="*/ 45 w 61"/>
                  <a:gd name="T67" fmla="*/ 97 h 110"/>
                  <a:gd name="T68" fmla="*/ 41 w 61"/>
                  <a:gd name="T69" fmla="*/ 100 h 110"/>
                  <a:gd name="T70" fmla="*/ 39 w 61"/>
                  <a:gd name="T71" fmla="*/ 103 h 110"/>
                  <a:gd name="T72" fmla="*/ 33 w 61"/>
                  <a:gd name="T73" fmla="*/ 107 h 110"/>
                  <a:gd name="T74" fmla="*/ 30 w 61"/>
                  <a:gd name="T75" fmla="*/ 109 h 110"/>
                  <a:gd name="T76" fmla="*/ 27 w 61"/>
                  <a:gd name="T77" fmla="*/ 110 h 110"/>
                  <a:gd name="T78" fmla="*/ 24 w 61"/>
                  <a:gd name="T79" fmla="*/ 110 h 110"/>
                  <a:gd name="T80" fmla="*/ 21 w 61"/>
                  <a:gd name="T81" fmla="*/ 110 h 110"/>
                  <a:gd name="T82" fmla="*/ 18 w 61"/>
                  <a:gd name="T83" fmla="*/ 109 h 110"/>
                  <a:gd name="T84" fmla="*/ 15 w 61"/>
                  <a:gd name="T85" fmla="*/ 108 h 110"/>
                  <a:gd name="T86" fmla="*/ 12 w 61"/>
                  <a:gd name="T87" fmla="*/ 106 h 110"/>
                  <a:gd name="T88" fmla="*/ 10 w 61"/>
                  <a:gd name="T89" fmla="*/ 104 h 110"/>
                  <a:gd name="T90" fmla="*/ 8 w 61"/>
                  <a:gd name="T91" fmla="*/ 102 h 110"/>
                  <a:gd name="T92" fmla="*/ 6 w 61"/>
                  <a:gd name="T93" fmla="*/ 99 h 110"/>
                  <a:gd name="T94" fmla="*/ 5 w 61"/>
                  <a:gd name="T95" fmla="*/ 95 h 110"/>
                  <a:gd name="T96" fmla="*/ 3 w 61"/>
                  <a:gd name="T97" fmla="*/ 92 h 110"/>
                  <a:gd name="T98" fmla="*/ 1 w 61"/>
                  <a:gd name="T99" fmla="*/ 82 h 110"/>
                  <a:gd name="T100" fmla="*/ 0 w 61"/>
                  <a:gd name="T101" fmla="*/ 7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110">
                    <a:moveTo>
                      <a:pt x="0" y="73"/>
                    </a:moveTo>
                    <a:lnTo>
                      <a:pt x="0" y="67"/>
                    </a:lnTo>
                    <a:lnTo>
                      <a:pt x="0" y="62"/>
                    </a:lnTo>
                    <a:lnTo>
                      <a:pt x="2" y="51"/>
                    </a:lnTo>
                    <a:lnTo>
                      <a:pt x="4" y="41"/>
                    </a:lnTo>
                    <a:lnTo>
                      <a:pt x="7" y="31"/>
                    </a:lnTo>
                    <a:lnTo>
                      <a:pt x="11" y="22"/>
                    </a:lnTo>
                    <a:lnTo>
                      <a:pt x="16" y="15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3" y="1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1" y="6"/>
                    </a:lnTo>
                    <a:lnTo>
                      <a:pt x="53" y="9"/>
                    </a:lnTo>
                    <a:lnTo>
                      <a:pt x="55" y="12"/>
                    </a:lnTo>
                    <a:lnTo>
                      <a:pt x="58" y="19"/>
                    </a:lnTo>
                    <a:lnTo>
                      <a:pt x="59" y="23"/>
                    </a:lnTo>
                    <a:lnTo>
                      <a:pt x="60" y="27"/>
                    </a:lnTo>
                    <a:lnTo>
                      <a:pt x="61" y="32"/>
                    </a:lnTo>
                    <a:lnTo>
                      <a:pt x="61" y="38"/>
                    </a:lnTo>
                    <a:lnTo>
                      <a:pt x="61" y="43"/>
                    </a:lnTo>
                    <a:lnTo>
                      <a:pt x="61" y="48"/>
                    </a:lnTo>
                    <a:lnTo>
                      <a:pt x="60" y="59"/>
                    </a:lnTo>
                    <a:lnTo>
                      <a:pt x="59" y="65"/>
                    </a:lnTo>
                    <a:lnTo>
                      <a:pt x="58" y="70"/>
                    </a:lnTo>
                    <a:lnTo>
                      <a:pt x="54" y="80"/>
                    </a:lnTo>
                    <a:lnTo>
                      <a:pt x="50" y="89"/>
                    </a:lnTo>
                    <a:lnTo>
                      <a:pt x="45" y="97"/>
                    </a:lnTo>
                    <a:lnTo>
                      <a:pt x="41" y="100"/>
                    </a:lnTo>
                    <a:lnTo>
                      <a:pt x="39" y="103"/>
                    </a:lnTo>
                    <a:lnTo>
                      <a:pt x="33" y="107"/>
                    </a:lnTo>
                    <a:lnTo>
                      <a:pt x="30" y="109"/>
                    </a:lnTo>
                    <a:lnTo>
                      <a:pt x="27" y="110"/>
                    </a:lnTo>
                    <a:lnTo>
                      <a:pt x="24" y="110"/>
                    </a:lnTo>
                    <a:lnTo>
                      <a:pt x="21" y="110"/>
                    </a:lnTo>
                    <a:lnTo>
                      <a:pt x="18" y="109"/>
                    </a:lnTo>
                    <a:lnTo>
                      <a:pt x="15" y="108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6" y="99"/>
                    </a:lnTo>
                    <a:lnTo>
                      <a:pt x="5" y="95"/>
                    </a:lnTo>
                    <a:lnTo>
                      <a:pt x="3" y="92"/>
                    </a:lnTo>
                    <a:lnTo>
                      <a:pt x="1" y="82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6" name="Freeform 126"/>
              <p:cNvSpPr>
                <a:spLocks/>
              </p:cNvSpPr>
              <p:nvPr userDrawn="1"/>
            </p:nvSpPr>
            <p:spPr bwMode="auto">
              <a:xfrm>
                <a:off x="2332" y="2394"/>
                <a:ext cx="64" cy="110"/>
              </a:xfrm>
              <a:custGeom>
                <a:avLst/>
                <a:gdLst>
                  <a:gd name="T0" fmla="*/ 0 w 64"/>
                  <a:gd name="T1" fmla="*/ 72 h 110"/>
                  <a:gd name="T2" fmla="*/ 1 w 64"/>
                  <a:gd name="T3" fmla="*/ 62 h 110"/>
                  <a:gd name="T4" fmla="*/ 2 w 64"/>
                  <a:gd name="T5" fmla="*/ 51 h 110"/>
                  <a:gd name="T6" fmla="*/ 3 w 64"/>
                  <a:gd name="T7" fmla="*/ 45 h 110"/>
                  <a:gd name="T8" fmla="*/ 4 w 64"/>
                  <a:gd name="T9" fmla="*/ 40 h 110"/>
                  <a:gd name="T10" fmla="*/ 8 w 64"/>
                  <a:gd name="T11" fmla="*/ 31 h 110"/>
                  <a:gd name="T12" fmla="*/ 12 w 64"/>
                  <a:gd name="T13" fmla="*/ 21 h 110"/>
                  <a:gd name="T14" fmla="*/ 17 w 64"/>
                  <a:gd name="T15" fmla="*/ 14 h 110"/>
                  <a:gd name="T16" fmla="*/ 22 w 64"/>
                  <a:gd name="T17" fmla="*/ 7 h 110"/>
                  <a:gd name="T18" fmla="*/ 29 w 64"/>
                  <a:gd name="T19" fmla="*/ 3 h 110"/>
                  <a:gd name="T20" fmla="*/ 32 w 64"/>
                  <a:gd name="T21" fmla="*/ 1 h 110"/>
                  <a:gd name="T22" fmla="*/ 35 w 64"/>
                  <a:gd name="T23" fmla="*/ 0 h 110"/>
                  <a:gd name="T24" fmla="*/ 38 w 64"/>
                  <a:gd name="T25" fmla="*/ 0 h 110"/>
                  <a:gd name="T26" fmla="*/ 41 w 64"/>
                  <a:gd name="T27" fmla="*/ 0 h 110"/>
                  <a:gd name="T28" fmla="*/ 44 w 64"/>
                  <a:gd name="T29" fmla="*/ 1 h 110"/>
                  <a:gd name="T30" fmla="*/ 47 w 64"/>
                  <a:gd name="T31" fmla="*/ 2 h 110"/>
                  <a:gd name="T32" fmla="*/ 49 w 64"/>
                  <a:gd name="T33" fmla="*/ 3 h 110"/>
                  <a:gd name="T34" fmla="*/ 53 w 64"/>
                  <a:gd name="T35" fmla="*/ 5 h 110"/>
                  <a:gd name="T36" fmla="*/ 55 w 64"/>
                  <a:gd name="T37" fmla="*/ 7 h 110"/>
                  <a:gd name="T38" fmla="*/ 57 w 64"/>
                  <a:gd name="T39" fmla="*/ 10 h 110"/>
                  <a:gd name="T40" fmla="*/ 58 w 64"/>
                  <a:gd name="T41" fmla="*/ 14 h 110"/>
                  <a:gd name="T42" fmla="*/ 60 w 64"/>
                  <a:gd name="T43" fmla="*/ 17 h 110"/>
                  <a:gd name="T44" fmla="*/ 61 w 64"/>
                  <a:gd name="T45" fmla="*/ 21 h 110"/>
                  <a:gd name="T46" fmla="*/ 62 w 64"/>
                  <a:gd name="T47" fmla="*/ 27 h 110"/>
                  <a:gd name="T48" fmla="*/ 64 w 64"/>
                  <a:gd name="T49" fmla="*/ 36 h 110"/>
                  <a:gd name="T50" fmla="*/ 64 w 64"/>
                  <a:gd name="T51" fmla="*/ 47 h 110"/>
                  <a:gd name="T52" fmla="*/ 62 w 64"/>
                  <a:gd name="T53" fmla="*/ 59 h 110"/>
                  <a:gd name="T54" fmla="*/ 60 w 64"/>
                  <a:gd name="T55" fmla="*/ 69 h 110"/>
                  <a:gd name="T56" fmla="*/ 57 w 64"/>
                  <a:gd name="T57" fmla="*/ 79 h 110"/>
                  <a:gd name="T58" fmla="*/ 52 w 64"/>
                  <a:gd name="T59" fmla="*/ 88 h 110"/>
                  <a:gd name="T60" fmla="*/ 46 w 64"/>
                  <a:gd name="T61" fmla="*/ 96 h 110"/>
                  <a:gd name="T62" fmla="*/ 44 w 64"/>
                  <a:gd name="T63" fmla="*/ 99 h 110"/>
                  <a:gd name="T64" fmla="*/ 41 w 64"/>
                  <a:gd name="T65" fmla="*/ 102 h 110"/>
                  <a:gd name="T66" fmla="*/ 38 w 64"/>
                  <a:gd name="T67" fmla="*/ 106 h 110"/>
                  <a:gd name="T68" fmla="*/ 35 w 64"/>
                  <a:gd name="T69" fmla="*/ 108 h 110"/>
                  <a:gd name="T70" fmla="*/ 31 w 64"/>
                  <a:gd name="T71" fmla="*/ 109 h 110"/>
                  <a:gd name="T72" fmla="*/ 28 w 64"/>
                  <a:gd name="T73" fmla="*/ 110 h 110"/>
                  <a:gd name="T74" fmla="*/ 25 w 64"/>
                  <a:gd name="T75" fmla="*/ 110 h 110"/>
                  <a:gd name="T76" fmla="*/ 21 w 64"/>
                  <a:gd name="T77" fmla="*/ 110 h 110"/>
                  <a:gd name="T78" fmla="*/ 19 w 64"/>
                  <a:gd name="T79" fmla="*/ 110 h 110"/>
                  <a:gd name="T80" fmla="*/ 16 w 64"/>
                  <a:gd name="T81" fmla="*/ 109 h 110"/>
                  <a:gd name="T82" fmla="*/ 13 w 64"/>
                  <a:gd name="T83" fmla="*/ 107 h 110"/>
                  <a:gd name="T84" fmla="*/ 11 w 64"/>
                  <a:gd name="T85" fmla="*/ 105 h 110"/>
                  <a:gd name="T86" fmla="*/ 9 w 64"/>
                  <a:gd name="T87" fmla="*/ 101 h 110"/>
                  <a:gd name="T88" fmla="*/ 7 w 64"/>
                  <a:gd name="T89" fmla="*/ 98 h 110"/>
                  <a:gd name="T90" fmla="*/ 5 w 64"/>
                  <a:gd name="T91" fmla="*/ 95 h 110"/>
                  <a:gd name="T92" fmla="*/ 4 w 64"/>
                  <a:gd name="T93" fmla="*/ 91 h 110"/>
                  <a:gd name="T94" fmla="*/ 3 w 64"/>
                  <a:gd name="T95" fmla="*/ 87 h 110"/>
                  <a:gd name="T96" fmla="*/ 2 w 64"/>
                  <a:gd name="T97" fmla="*/ 83 h 110"/>
                  <a:gd name="T98" fmla="*/ 1 w 64"/>
                  <a:gd name="T99" fmla="*/ 78 h 110"/>
                  <a:gd name="T100" fmla="*/ 0 w 64"/>
                  <a:gd name="T101" fmla="*/ 7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110">
                    <a:moveTo>
                      <a:pt x="0" y="72"/>
                    </a:moveTo>
                    <a:lnTo>
                      <a:pt x="1" y="62"/>
                    </a:lnTo>
                    <a:lnTo>
                      <a:pt x="2" y="51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31"/>
                    </a:lnTo>
                    <a:lnTo>
                      <a:pt x="12" y="21"/>
                    </a:lnTo>
                    <a:lnTo>
                      <a:pt x="17" y="14"/>
                    </a:lnTo>
                    <a:lnTo>
                      <a:pt x="22" y="7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7" y="10"/>
                    </a:lnTo>
                    <a:lnTo>
                      <a:pt x="58" y="14"/>
                    </a:lnTo>
                    <a:lnTo>
                      <a:pt x="60" y="17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6"/>
                    </a:lnTo>
                    <a:lnTo>
                      <a:pt x="64" y="47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7" y="79"/>
                    </a:lnTo>
                    <a:lnTo>
                      <a:pt x="52" y="88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8" y="106"/>
                    </a:lnTo>
                    <a:lnTo>
                      <a:pt x="35" y="108"/>
                    </a:lnTo>
                    <a:lnTo>
                      <a:pt x="31" y="109"/>
                    </a:lnTo>
                    <a:lnTo>
                      <a:pt x="28" y="110"/>
                    </a:lnTo>
                    <a:lnTo>
                      <a:pt x="25" y="110"/>
                    </a:lnTo>
                    <a:lnTo>
                      <a:pt x="21" y="110"/>
                    </a:lnTo>
                    <a:lnTo>
                      <a:pt x="19" y="110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1" y="105"/>
                    </a:lnTo>
                    <a:lnTo>
                      <a:pt x="9" y="101"/>
                    </a:lnTo>
                    <a:lnTo>
                      <a:pt x="7" y="98"/>
                    </a:lnTo>
                    <a:lnTo>
                      <a:pt x="5" y="95"/>
                    </a:lnTo>
                    <a:lnTo>
                      <a:pt x="4" y="91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7" name="Freeform 127"/>
              <p:cNvSpPr>
                <a:spLocks/>
              </p:cNvSpPr>
              <p:nvPr userDrawn="1"/>
            </p:nvSpPr>
            <p:spPr bwMode="auto">
              <a:xfrm>
                <a:off x="2408" y="2349"/>
                <a:ext cx="66" cy="112"/>
              </a:xfrm>
              <a:custGeom>
                <a:avLst/>
                <a:gdLst>
                  <a:gd name="T0" fmla="*/ 0 w 66"/>
                  <a:gd name="T1" fmla="*/ 74 h 112"/>
                  <a:gd name="T2" fmla="*/ 0 w 66"/>
                  <a:gd name="T3" fmla="*/ 63 h 112"/>
                  <a:gd name="T4" fmla="*/ 1 w 66"/>
                  <a:gd name="T5" fmla="*/ 52 h 112"/>
                  <a:gd name="T6" fmla="*/ 5 w 66"/>
                  <a:gd name="T7" fmla="*/ 42 h 112"/>
                  <a:gd name="T8" fmla="*/ 8 w 66"/>
                  <a:gd name="T9" fmla="*/ 32 h 112"/>
                  <a:gd name="T10" fmla="*/ 12 w 66"/>
                  <a:gd name="T11" fmla="*/ 23 h 112"/>
                  <a:gd name="T12" fmla="*/ 17 w 66"/>
                  <a:gd name="T13" fmla="*/ 15 h 112"/>
                  <a:gd name="T14" fmla="*/ 20 w 66"/>
                  <a:gd name="T15" fmla="*/ 11 h 112"/>
                  <a:gd name="T16" fmla="*/ 23 w 66"/>
                  <a:gd name="T17" fmla="*/ 8 h 112"/>
                  <a:gd name="T18" fmla="*/ 26 w 66"/>
                  <a:gd name="T19" fmla="*/ 5 h 112"/>
                  <a:gd name="T20" fmla="*/ 29 w 66"/>
                  <a:gd name="T21" fmla="*/ 3 h 112"/>
                  <a:gd name="T22" fmla="*/ 33 w 66"/>
                  <a:gd name="T23" fmla="*/ 2 h 112"/>
                  <a:gd name="T24" fmla="*/ 36 w 66"/>
                  <a:gd name="T25" fmla="*/ 0 h 112"/>
                  <a:gd name="T26" fmla="*/ 40 w 66"/>
                  <a:gd name="T27" fmla="*/ 0 h 112"/>
                  <a:gd name="T28" fmla="*/ 43 w 66"/>
                  <a:gd name="T29" fmla="*/ 0 h 112"/>
                  <a:gd name="T30" fmla="*/ 45 w 66"/>
                  <a:gd name="T31" fmla="*/ 1 h 112"/>
                  <a:gd name="T32" fmla="*/ 48 w 66"/>
                  <a:gd name="T33" fmla="*/ 2 h 112"/>
                  <a:gd name="T34" fmla="*/ 51 w 66"/>
                  <a:gd name="T35" fmla="*/ 3 h 112"/>
                  <a:gd name="T36" fmla="*/ 53 w 66"/>
                  <a:gd name="T37" fmla="*/ 5 h 112"/>
                  <a:gd name="T38" fmla="*/ 59 w 66"/>
                  <a:gd name="T39" fmla="*/ 10 h 112"/>
                  <a:gd name="T40" fmla="*/ 61 w 66"/>
                  <a:gd name="T41" fmla="*/ 15 h 112"/>
                  <a:gd name="T42" fmla="*/ 62 w 66"/>
                  <a:gd name="T43" fmla="*/ 18 h 112"/>
                  <a:gd name="T44" fmla="*/ 65 w 66"/>
                  <a:gd name="T45" fmla="*/ 27 h 112"/>
                  <a:gd name="T46" fmla="*/ 66 w 66"/>
                  <a:gd name="T47" fmla="*/ 31 h 112"/>
                  <a:gd name="T48" fmla="*/ 66 w 66"/>
                  <a:gd name="T49" fmla="*/ 36 h 112"/>
                  <a:gd name="T50" fmla="*/ 66 w 66"/>
                  <a:gd name="T51" fmla="*/ 48 h 112"/>
                  <a:gd name="T52" fmla="*/ 66 w 66"/>
                  <a:gd name="T53" fmla="*/ 54 h 112"/>
                  <a:gd name="T54" fmla="*/ 65 w 66"/>
                  <a:gd name="T55" fmla="*/ 59 h 112"/>
                  <a:gd name="T56" fmla="*/ 63 w 66"/>
                  <a:gd name="T57" fmla="*/ 70 h 112"/>
                  <a:gd name="T58" fmla="*/ 61 w 66"/>
                  <a:gd name="T59" fmla="*/ 75 h 112"/>
                  <a:gd name="T60" fmla="*/ 59 w 66"/>
                  <a:gd name="T61" fmla="*/ 80 h 112"/>
                  <a:gd name="T62" fmla="*/ 54 w 66"/>
                  <a:gd name="T63" fmla="*/ 89 h 112"/>
                  <a:gd name="T64" fmla="*/ 49 w 66"/>
                  <a:gd name="T65" fmla="*/ 98 h 112"/>
                  <a:gd name="T66" fmla="*/ 46 w 66"/>
                  <a:gd name="T67" fmla="*/ 101 h 112"/>
                  <a:gd name="T68" fmla="*/ 43 w 66"/>
                  <a:gd name="T69" fmla="*/ 104 h 112"/>
                  <a:gd name="T70" fmla="*/ 40 w 66"/>
                  <a:gd name="T71" fmla="*/ 107 h 112"/>
                  <a:gd name="T72" fmla="*/ 37 w 66"/>
                  <a:gd name="T73" fmla="*/ 109 h 112"/>
                  <a:gd name="T74" fmla="*/ 33 w 66"/>
                  <a:gd name="T75" fmla="*/ 110 h 112"/>
                  <a:gd name="T76" fmla="*/ 29 w 66"/>
                  <a:gd name="T77" fmla="*/ 111 h 112"/>
                  <a:gd name="T78" fmla="*/ 26 w 66"/>
                  <a:gd name="T79" fmla="*/ 112 h 112"/>
                  <a:gd name="T80" fmla="*/ 23 w 66"/>
                  <a:gd name="T81" fmla="*/ 112 h 112"/>
                  <a:gd name="T82" fmla="*/ 20 w 66"/>
                  <a:gd name="T83" fmla="*/ 111 h 112"/>
                  <a:gd name="T84" fmla="*/ 18 w 66"/>
                  <a:gd name="T85" fmla="*/ 110 h 112"/>
                  <a:gd name="T86" fmla="*/ 15 w 66"/>
                  <a:gd name="T87" fmla="*/ 108 h 112"/>
                  <a:gd name="T88" fmla="*/ 12 w 66"/>
                  <a:gd name="T89" fmla="*/ 106 h 112"/>
                  <a:gd name="T90" fmla="*/ 10 w 66"/>
                  <a:gd name="T91" fmla="*/ 104 h 112"/>
                  <a:gd name="T92" fmla="*/ 8 w 66"/>
                  <a:gd name="T93" fmla="*/ 101 h 112"/>
                  <a:gd name="T94" fmla="*/ 5 w 66"/>
                  <a:gd name="T95" fmla="*/ 93 h 112"/>
                  <a:gd name="T96" fmla="*/ 1 w 66"/>
                  <a:gd name="T97" fmla="*/ 84 h 112"/>
                  <a:gd name="T98" fmla="*/ 0 w 66"/>
                  <a:gd name="T99" fmla="*/ 7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" h="112">
                    <a:moveTo>
                      <a:pt x="0" y="74"/>
                    </a:moveTo>
                    <a:lnTo>
                      <a:pt x="0" y="63"/>
                    </a:lnTo>
                    <a:lnTo>
                      <a:pt x="1" y="52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0" y="11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8" y="2"/>
                    </a:lnTo>
                    <a:lnTo>
                      <a:pt x="51" y="3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1" y="15"/>
                    </a:lnTo>
                    <a:lnTo>
                      <a:pt x="62" y="18"/>
                    </a:lnTo>
                    <a:lnTo>
                      <a:pt x="65" y="27"/>
                    </a:lnTo>
                    <a:lnTo>
                      <a:pt x="66" y="31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5" y="59"/>
                    </a:lnTo>
                    <a:lnTo>
                      <a:pt x="63" y="70"/>
                    </a:lnTo>
                    <a:lnTo>
                      <a:pt x="61" y="75"/>
                    </a:lnTo>
                    <a:lnTo>
                      <a:pt x="59" y="80"/>
                    </a:lnTo>
                    <a:lnTo>
                      <a:pt x="54" y="89"/>
                    </a:lnTo>
                    <a:lnTo>
                      <a:pt x="49" y="98"/>
                    </a:lnTo>
                    <a:lnTo>
                      <a:pt x="46" y="101"/>
                    </a:lnTo>
                    <a:lnTo>
                      <a:pt x="43" y="104"/>
                    </a:lnTo>
                    <a:lnTo>
                      <a:pt x="40" y="107"/>
                    </a:lnTo>
                    <a:lnTo>
                      <a:pt x="37" y="109"/>
                    </a:lnTo>
                    <a:lnTo>
                      <a:pt x="33" y="110"/>
                    </a:lnTo>
                    <a:lnTo>
                      <a:pt x="29" y="111"/>
                    </a:lnTo>
                    <a:lnTo>
                      <a:pt x="26" y="112"/>
                    </a:lnTo>
                    <a:lnTo>
                      <a:pt x="23" y="112"/>
                    </a:lnTo>
                    <a:lnTo>
                      <a:pt x="20" y="111"/>
                    </a:lnTo>
                    <a:lnTo>
                      <a:pt x="18" y="110"/>
                    </a:lnTo>
                    <a:lnTo>
                      <a:pt x="15" y="108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8" y="101"/>
                    </a:lnTo>
                    <a:lnTo>
                      <a:pt x="5" y="93"/>
                    </a:lnTo>
                    <a:lnTo>
                      <a:pt x="1" y="8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8" name="Freeform 128"/>
              <p:cNvSpPr>
                <a:spLocks/>
              </p:cNvSpPr>
              <p:nvPr userDrawn="1"/>
            </p:nvSpPr>
            <p:spPr bwMode="auto">
              <a:xfrm>
                <a:off x="2487" y="2303"/>
                <a:ext cx="68" cy="114"/>
              </a:xfrm>
              <a:custGeom>
                <a:avLst/>
                <a:gdLst>
                  <a:gd name="T0" fmla="*/ 0 w 68"/>
                  <a:gd name="T1" fmla="*/ 75 h 114"/>
                  <a:gd name="T2" fmla="*/ 0 w 68"/>
                  <a:gd name="T3" fmla="*/ 65 h 114"/>
                  <a:gd name="T4" fmla="*/ 0 w 68"/>
                  <a:gd name="T5" fmla="*/ 58 h 114"/>
                  <a:gd name="T6" fmla="*/ 1 w 68"/>
                  <a:gd name="T7" fmla="*/ 53 h 114"/>
                  <a:gd name="T8" fmla="*/ 2 w 68"/>
                  <a:gd name="T9" fmla="*/ 48 h 114"/>
                  <a:gd name="T10" fmla="*/ 3 w 68"/>
                  <a:gd name="T11" fmla="*/ 43 h 114"/>
                  <a:gd name="T12" fmla="*/ 8 w 68"/>
                  <a:gd name="T13" fmla="*/ 33 h 114"/>
                  <a:gd name="T14" fmla="*/ 12 w 68"/>
                  <a:gd name="T15" fmla="*/ 23 h 114"/>
                  <a:gd name="T16" fmla="*/ 17 w 68"/>
                  <a:gd name="T17" fmla="*/ 15 h 114"/>
                  <a:gd name="T18" fmla="*/ 20 w 68"/>
                  <a:gd name="T19" fmla="*/ 12 h 114"/>
                  <a:gd name="T20" fmla="*/ 23 w 68"/>
                  <a:gd name="T21" fmla="*/ 9 h 114"/>
                  <a:gd name="T22" fmla="*/ 26 w 68"/>
                  <a:gd name="T23" fmla="*/ 6 h 114"/>
                  <a:gd name="T24" fmla="*/ 29 w 68"/>
                  <a:gd name="T25" fmla="*/ 3 h 114"/>
                  <a:gd name="T26" fmla="*/ 34 w 68"/>
                  <a:gd name="T27" fmla="*/ 1 h 114"/>
                  <a:gd name="T28" fmla="*/ 37 w 68"/>
                  <a:gd name="T29" fmla="*/ 0 h 114"/>
                  <a:gd name="T30" fmla="*/ 40 w 68"/>
                  <a:gd name="T31" fmla="*/ 0 h 114"/>
                  <a:gd name="T32" fmla="*/ 43 w 68"/>
                  <a:gd name="T33" fmla="*/ 0 h 114"/>
                  <a:gd name="T34" fmla="*/ 49 w 68"/>
                  <a:gd name="T35" fmla="*/ 1 h 114"/>
                  <a:gd name="T36" fmla="*/ 52 w 68"/>
                  <a:gd name="T37" fmla="*/ 3 h 114"/>
                  <a:gd name="T38" fmla="*/ 55 w 68"/>
                  <a:gd name="T39" fmla="*/ 6 h 114"/>
                  <a:gd name="T40" fmla="*/ 57 w 68"/>
                  <a:gd name="T41" fmla="*/ 8 h 114"/>
                  <a:gd name="T42" fmla="*/ 60 w 68"/>
                  <a:gd name="T43" fmla="*/ 11 h 114"/>
                  <a:gd name="T44" fmla="*/ 62 w 68"/>
                  <a:gd name="T45" fmla="*/ 14 h 114"/>
                  <a:gd name="T46" fmla="*/ 64 w 68"/>
                  <a:gd name="T47" fmla="*/ 18 h 114"/>
                  <a:gd name="T48" fmla="*/ 67 w 68"/>
                  <a:gd name="T49" fmla="*/ 26 h 114"/>
                  <a:gd name="T50" fmla="*/ 68 w 68"/>
                  <a:gd name="T51" fmla="*/ 31 h 114"/>
                  <a:gd name="T52" fmla="*/ 68 w 68"/>
                  <a:gd name="T53" fmla="*/ 37 h 114"/>
                  <a:gd name="T54" fmla="*/ 68 w 68"/>
                  <a:gd name="T55" fmla="*/ 48 h 114"/>
                  <a:gd name="T56" fmla="*/ 67 w 68"/>
                  <a:gd name="T57" fmla="*/ 60 h 114"/>
                  <a:gd name="T58" fmla="*/ 65 w 68"/>
                  <a:gd name="T59" fmla="*/ 70 h 114"/>
                  <a:gd name="T60" fmla="*/ 63 w 68"/>
                  <a:gd name="T61" fmla="*/ 75 h 114"/>
                  <a:gd name="T62" fmla="*/ 62 w 68"/>
                  <a:gd name="T63" fmla="*/ 80 h 114"/>
                  <a:gd name="T64" fmla="*/ 56 w 68"/>
                  <a:gd name="T65" fmla="*/ 90 h 114"/>
                  <a:gd name="T66" fmla="*/ 54 w 68"/>
                  <a:gd name="T67" fmla="*/ 94 h 114"/>
                  <a:gd name="T68" fmla="*/ 51 w 68"/>
                  <a:gd name="T69" fmla="*/ 98 h 114"/>
                  <a:gd name="T70" fmla="*/ 48 w 68"/>
                  <a:gd name="T71" fmla="*/ 102 h 114"/>
                  <a:gd name="T72" fmla="*/ 45 w 68"/>
                  <a:gd name="T73" fmla="*/ 105 h 114"/>
                  <a:gd name="T74" fmla="*/ 42 w 68"/>
                  <a:gd name="T75" fmla="*/ 107 h 114"/>
                  <a:gd name="T76" fmla="*/ 39 w 68"/>
                  <a:gd name="T77" fmla="*/ 110 h 114"/>
                  <a:gd name="T78" fmla="*/ 35 w 68"/>
                  <a:gd name="T79" fmla="*/ 111 h 114"/>
                  <a:gd name="T80" fmla="*/ 31 w 68"/>
                  <a:gd name="T81" fmla="*/ 112 h 114"/>
                  <a:gd name="T82" fmla="*/ 28 w 68"/>
                  <a:gd name="T83" fmla="*/ 114 h 114"/>
                  <a:gd name="T84" fmla="*/ 24 w 68"/>
                  <a:gd name="T85" fmla="*/ 114 h 114"/>
                  <a:gd name="T86" fmla="*/ 21 w 68"/>
                  <a:gd name="T87" fmla="*/ 112 h 114"/>
                  <a:gd name="T88" fmla="*/ 19 w 68"/>
                  <a:gd name="T89" fmla="*/ 111 h 114"/>
                  <a:gd name="T90" fmla="*/ 16 w 68"/>
                  <a:gd name="T91" fmla="*/ 109 h 114"/>
                  <a:gd name="T92" fmla="*/ 13 w 68"/>
                  <a:gd name="T93" fmla="*/ 107 h 114"/>
                  <a:gd name="T94" fmla="*/ 11 w 68"/>
                  <a:gd name="T95" fmla="*/ 105 h 114"/>
                  <a:gd name="T96" fmla="*/ 9 w 68"/>
                  <a:gd name="T97" fmla="*/ 102 h 114"/>
                  <a:gd name="T98" fmla="*/ 4 w 68"/>
                  <a:gd name="T99" fmla="*/ 95 h 114"/>
                  <a:gd name="T100" fmla="*/ 3 w 68"/>
                  <a:gd name="T101" fmla="*/ 91 h 114"/>
                  <a:gd name="T102" fmla="*/ 1 w 68"/>
                  <a:gd name="T103" fmla="*/ 85 h 114"/>
                  <a:gd name="T104" fmla="*/ 1 w 68"/>
                  <a:gd name="T105" fmla="*/ 80 h 114"/>
                  <a:gd name="T106" fmla="*/ 0 w 68"/>
                  <a:gd name="T107" fmla="*/ 7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114">
                    <a:moveTo>
                      <a:pt x="0" y="75"/>
                    </a:moveTo>
                    <a:lnTo>
                      <a:pt x="0" y="65"/>
                    </a:lnTo>
                    <a:lnTo>
                      <a:pt x="0" y="58"/>
                    </a:lnTo>
                    <a:lnTo>
                      <a:pt x="1" y="53"/>
                    </a:lnTo>
                    <a:lnTo>
                      <a:pt x="2" y="48"/>
                    </a:lnTo>
                    <a:lnTo>
                      <a:pt x="3" y="43"/>
                    </a:lnTo>
                    <a:lnTo>
                      <a:pt x="8" y="33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2" y="3"/>
                    </a:lnTo>
                    <a:lnTo>
                      <a:pt x="55" y="6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2" y="14"/>
                    </a:lnTo>
                    <a:lnTo>
                      <a:pt x="64" y="18"/>
                    </a:lnTo>
                    <a:lnTo>
                      <a:pt x="67" y="26"/>
                    </a:lnTo>
                    <a:lnTo>
                      <a:pt x="68" y="31"/>
                    </a:lnTo>
                    <a:lnTo>
                      <a:pt x="68" y="37"/>
                    </a:lnTo>
                    <a:lnTo>
                      <a:pt x="68" y="48"/>
                    </a:lnTo>
                    <a:lnTo>
                      <a:pt x="67" y="60"/>
                    </a:lnTo>
                    <a:lnTo>
                      <a:pt x="65" y="70"/>
                    </a:lnTo>
                    <a:lnTo>
                      <a:pt x="63" y="75"/>
                    </a:lnTo>
                    <a:lnTo>
                      <a:pt x="62" y="80"/>
                    </a:lnTo>
                    <a:lnTo>
                      <a:pt x="56" y="90"/>
                    </a:lnTo>
                    <a:lnTo>
                      <a:pt x="54" y="94"/>
                    </a:lnTo>
                    <a:lnTo>
                      <a:pt x="51" y="98"/>
                    </a:lnTo>
                    <a:lnTo>
                      <a:pt x="48" y="102"/>
                    </a:lnTo>
                    <a:lnTo>
                      <a:pt x="45" y="105"/>
                    </a:lnTo>
                    <a:lnTo>
                      <a:pt x="42" y="107"/>
                    </a:lnTo>
                    <a:lnTo>
                      <a:pt x="39" y="110"/>
                    </a:lnTo>
                    <a:lnTo>
                      <a:pt x="35" y="111"/>
                    </a:lnTo>
                    <a:lnTo>
                      <a:pt x="31" y="112"/>
                    </a:lnTo>
                    <a:lnTo>
                      <a:pt x="28" y="114"/>
                    </a:lnTo>
                    <a:lnTo>
                      <a:pt x="24" y="114"/>
                    </a:lnTo>
                    <a:lnTo>
                      <a:pt x="21" y="112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1" y="105"/>
                    </a:lnTo>
                    <a:lnTo>
                      <a:pt x="9" y="102"/>
                    </a:lnTo>
                    <a:lnTo>
                      <a:pt x="4" y="95"/>
                    </a:lnTo>
                    <a:lnTo>
                      <a:pt x="3" y="91"/>
                    </a:lnTo>
                    <a:lnTo>
                      <a:pt x="1" y="85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49" name="Freeform 129"/>
              <p:cNvSpPr>
                <a:spLocks/>
              </p:cNvSpPr>
              <p:nvPr userDrawn="1"/>
            </p:nvSpPr>
            <p:spPr bwMode="auto">
              <a:xfrm>
                <a:off x="2568" y="2256"/>
                <a:ext cx="71" cy="114"/>
              </a:xfrm>
              <a:custGeom>
                <a:avLst/>
                <a:gdLst>
                  <a:gd name="T0" fmla="*/ 1 w 71"/>
                  <a:gd name="T1" fmla="*/ 76 h 114"/>
                  <a:gd name="T2" fmla="*/ 0 w 71"/>
                  <a:gd name="T3" fmla="*/ 70 h 114"/>
                  <a:gd name="T4" fmla="*/ 0 w 71"/>
                  <a:gd name="T5" fmla="*/ 65 h 114"/>
                  <a:gd name="T6" fmla="*/ 1 w 71"/>
                  <a:gd name="T7" fmla="*/ 54 h 114"/>
                  <a:gd name="T8" fmla="*/ 4 w 71"/>
                  <a:gd name="T9" fmla="*/ 43 h 114"/>
                  <a:gd name="T10" fmla="*/ 6 w 71"/>
                  <a:gd name="T11" fmla="*/ 38 h 114"/>
                  <a:gd name="T12" fmla="*/ 8 w 71"/>
                  <a:gd name="T13" fmla="*/ 33 h 114"/>
                  <a:gd name="T14" fmla="*/ 12 w 71"/>
                  <a:gd name="T15" fmla="*/ 23 h 114"/>
                  <a:gd name="T16" fmla="*/ 15 w 71"/>
                  <a:gd name="T17" fmla="*/ 19 h 114"/>
                  <a:gd name="T18" fmla="*/ 18 w 71"/>
                  <a:gd name="T19" fmla="*/ 15 h 114"/>
                  <a:gd name="T20" fmla="*/ 21 w 71"/>
                  <a:gd name="T21" fmla="*/ 11 h 114"/>
                  <a:gd name="T22" fmla="*/ 24 w 71"/>
                  <a:gd name="T23" fmla="*/ 8 h 114"/>
                  <a:gd name="T24" fmla="*/ 27 w 71"/>
                  <a:gd name="T25" fmla="*/ 6 h 114"/>
                  <a:gd name="T26" fmla="*/ 30 w 71"/>
                  <a:gd name="T27" fmla="*/ 3 h 114"/>
                  <a:gd name="T28" fmla="*/ 35 w 71"/>
                  <a:gd name="T29" fmla="*/ 2 h 114"/>
                  <a:gd name="T30" fmla="*/ 38 w 71"/>
                  <a:gd name="T31" fmla="*/ 0 h 114"/>
                  <a:gd name="T32" fmla="*/ 45 w 71"/>
                  <a:gd name="T33" fmla="*/ 0 h 114"/>
                  <a:gd name="T34" fmla="*/ 48 w 71"/>
                  <a:gd name="T35" fmla="*/ 0 h 114"/>
                  <a:gd name="T36" fmla="*/ 51 w 71"/>
                  <a:gd name="T37" fmla="*/ 1 h 114"/>
                  <a:gd name="T38" fmla="*/ 54 w 71"/>
                  <a:gd name="T39" fmla="*/ 3 h 114"/>
                  <a:gd name="T40" fmla="*/ 57 w 71"/>
                  <a:gd name="T41" fmla="*/ 5 h 114"/>
                  <a:gd name="T42" fmla="*/ 60 w 71"/>
                  <a:gd name="T43" fmla="*/ 7 h 114"/>
                  <a:gd name="T44" fmla="*/ 62 w 71"/>
                  <a:gd name="T45" fmla="*/ 10 h 114"/>
                  <a:gd name="T46" fmla="*/ 64 w 71"/>
                  <a:gd name="T47" fmla="*/ 13 h 114"/>
                  <a:gd name="T48" fmla="*/ 66 w 71"/>
                  <a:gd name="T49" fmla="*/ 17 h 114"/>
                  <a:gd name="T50" fmla="*/ 68 w 71"/>
                  <a:gd name="T51" fmla="*/ 21 h 114"/>
                  <a:gd name="T52" fmla="*/ 69 w 71"/>
                  <a:gd name="T53" fmla="*/ 26 h 114"/>
                  <a:gd name="T54" fmla="*/ 71 w 71"/>
                  <a:gd name="T55" fmla="*/ 36 h 114"/>
                  <a:gd name="T56" fmla="*/ 71 w 71"/>
                  <a:gd name="T57" fmla="*/ 42 h 114"/>
                  <a:gd name="T58" fmla="*/ 71 w 71"/>
                  <a:gd name="T59" fmla="*/ 47 h 114"/>
                  <a:gd name="T60" fmla="*/ 71 w 71"/>
                  <a:gd name="T61" fmla="*/ 54 h 114"/>
                  <a:gd name="T62" fmla="*/ 70 w 71"/>
                  <a:gd name="T63" fmla="*/ 59 h 114"/>
                  <a:gd name="T64" fmla="*/ 68 w 71"/>
                  <a:gd name="T65" fmla="*/ 70 h 114"/>
                  <a:gd name="T66" fmla="*/ 66 w 71"/>
                  <a:gd name="T67" fmla="*/ 75 h 114"/>
                  <a:gd name="T68" fmla="*/ 65 w 71"/>
                  <a:gd name="T69" fmla="*/ 81 h 114"/>
                  <a:gd name="T70" fmla="*/ 62 w 71"/>
                  <a:gd name="T71" fmla="*/ 86 h 114"/>
                  <a:gd name="T72" fmla="*/ 60 w 71"/>
                  <a:gd name="T73" fmla="*/ 90 h 114"/>
                  <a:gd name="T74" fmla="*/ 54 w 71"/>
                  <a:gd name="T75" fmla="*/ 98 h 114"/>
                  <a:gd name="T76" fmla="*/ 51 w 71"/>
                  <a:gd name="T77" fmla="*/ 102 h 114"/>
                  <a:gd name="T78" fmla="*/ 49 w 71"/>
                  <a:gd name="T79" fmla="*/ 103 h 114"/>
                  <a:gd name="T80" fmla="*/ 48 w 71"/>
                  <a:gd name="T81" fmla="*/ 105 h 114"/>
                  <a:gd name="T82" fmla="*/ 41 w 71"/>
                  <a:gd name="T83" fmla="*/ 111 h 114"/>
                  <a:gd name="T84" fmla="*/ 37 w 71"/>
                  <a:gd name="T85" fmla="*/ 113 h 114"/>
                  <a:gd name="T86" fmla="*/ 34 w 71"/>
                  <a:gd name="T87" fmla="*/ 114 h 114"/>
                  <a:gd name="T88" fmla="*/ 30 w 71"/>
                  <a:gd name="T89" fmla="*/ 114 h 114"/>
                  <a:gd name="T90" fmla="*/ 26 w 71"/>
                  <a:gd name="T91" fmla="*/ 114 h 114"/>
                  <a:gd name="T92" fmla="*/ 23 w 71"/>
                  <a:gd name="T93" fmla="*/ 114 h 114"/>
                  <a:gd name="T94" fmla="*/ 20 w 71"/>
                  <a:gd name="T95" fmla="*/ 112 h 114"/>
                  <a:gd name="T96" fmla="*/ 17 w 71"/>
                  <a:gd name="T97" fmla="*/ 111 h 114"/>
                  <a:gd name="T98" fmla="*/ 15 w 71"/>
                  <a:gd name="T99" fmla="*/ 109 h 114"/>
                  <a:gd name="T100" fmla="*/ 12 w 71"/>
                  <a:gd name="T101" fmla="*/ 105 h 114"/>
                  <a:gd name="T102" fmla="*/ 10 w 71"/>
                  <a:gd name="T103" fmla="*/ 102 h 114"/>
                  <a:gd name="T104" fmla="*/ 8 w 71"/>
                  <a:gd name="T105" fmla="*/ 99 h 114"/>
                  <a:gd name="T106" fmla="*/ 6 w 71"/>
                  <a:gd name="T107" fmla="*/ 95 h 114"/>
                  <a:gd name="T108" fmla="*/ 2 w 71"/>
                  <a:gd name="T109" fmla="*/ 87 h 114"/>
                  <a:gd name="T110" fmla="*/ 1 w 71"/>
                  <a:gd name="T111" fmla="*/ 82 h 114"/>
                  <a:gd name="T112" fmla="*/ 1 w 71"/>
                  <a:gd name="T113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14">
                    <a:moveTo>
                      <a:pt x="1" y="76"/>
                    </a:moveTo>
                    <a:lnTo>
                      <a:pt x="0" y="70"/>
                    </a:lnTo>
                    <a:lnTo>
                      <a:pt x="0" y="65"/>
                    </a:lnTo>
                    <a:lnTo>
                      <a:pt x="1" y="54"/>
                    </a:lnTo>
                    <a:lnTo>
                      <a:pt x="4" y="43"/>
                    </a:lnTo>
                    <a:lnTo>
                      <a:pt x="6" y="38"/>
                    </a:lnTo>
                    <a:lnTo>
                      <a:pt x="8" y="33"/>
                    </a:lnTo>
                    <a:lnTo>
                      <a:pt x="12" y="23"/>
                    </a:lnTo>
                    <a:lnTo>
                      <a:pt x="15" y="19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6"/>
                    </a:lnTo>
                    <a:lnTo>
                      <a:pt x="30" y="3"/>
                    </a:lnTo>
                    <a:lnTo>
                      <a:pt x="35" y="2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4" y="3"/>
                    </a:lnTo>
                    <a:lnTo>
                      <a:pt x="57" y="5"/>
                    </a:lnTo>
                    <a:lnTo>
                      <a:pt x="60" y="7"/>
                    </a:lnTo>
                    <a:lnTo>
                      <a:pt x="62" y="10"/>
                    </a:lnTo>
                    <a:lnTo>
                      <a:pt x="64" y="13"/>
                    </a:lnTo>
                    <a:lnTo>
                      <a:pt x="66" y="17"/>
                    </a:lnTo>
                    <a:lnTo>
                      <a:pt x="68" y="21"/>
                    </a:lnTo>
                    <a:lnTo>
                      <a:pt x="69" y="26"/>
                    </a:lnTo>
                    <a:lnTo>
                      <a:pt x="71" y="36"/>
                    </a:lnTo>
                    <a:lnTo>
                      <a:pt x="71" y="42"/>
                    </a:lnTo>
                    <a:lnTo>
                      <a:pt x="71" y="47"/>
                    </a:lnTo>
                    <a:lnTo>
                      <a:pt x="71" y="54"/>
                    </a:lnTo>
                    <a:lnTo>
                      <a:pt x="70" y="59"/>
                    </a:lnTo>
                    <a:lnTo>
                      <a:pt x="68" y="70"/>
                    </a:lnTo>
                    <a:lnTo>
                      <a:pt x="66" y="75"/>
                    </a:lnTo>
                    <a:lnTo>
                      <a:pt x="65" y="81"/>
                    </a:lnTo>
                    <a:lnTo>
                      <a:pt x="62" y="86"/>
                    </a:lnTo>
                    <a:lnTo>
                      <a:pt x="60" y="90"/>
                    </a:lnTo>
                    <a:lnTo>
                      <a:pt x="54" y="98"/>
                    </a:lnTo>
                    <a:lnTo>
                      <a:pt x="51" y="102"/>
                    </a:lnTo>
                    <a:lnTo>
                      <a:pt x="49" y="103"/>
                    </a:lnTo>
                    <a:lnTo>
                      <a:pt x="48" y="105"/>
                    </a:lnTo>
                    <a:lnTo>
                      <a:pt x="41" y="111"/>
                    </a:lnTo>
                    <a:lnTo>
                      <a:pt x="37" y="113"/>
                    </a:lnTo>
                    <a:lnTo>
                      <a:pt x="34" y="114"/>
                    </a:lnTo>
                    <a:lnTo>
                      <a:pt x="30" y="114"/>
                    </a:lnTo>
                    <a:lnTo>
                      <a:pt x="26" y="114"/>
                    </a:lnTo>
                    <a:lnTo>
                      <a:pt x="23" y="114"/>
                    </a:lnTo>
                    <a:lnTo>
                      <a:pt x="20" y="112"/>
                    </a:lnTo>
                    <a:lnTo>
                      <a:pt x="17" y="111"/>
                    </a:lnTo>
                    <a:lnTo>
                      <a:pt x="15" y="109"/>
                    </a:lnTo>
                    <a:lnTo>
                      <a:pt x="12" y="105"/>
                    </a:lnTo>
                    <a:lnTo>
                      <a:pt x="10" y="102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2" y="87"/>
                    </a:lnTo>
                    <a:lnTo>
                      <a:pt x="1" y="82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0" name="Freeform 130"/>
              <p:cNvSpPr>
                <a:spLocks/>
              </p:cNvSpPr>
              <p:nvPr userDrawn="1"/>
            </p:nvSpPr>
            <p:spPr bwMode="auto">
              <a:xfrm>
                <a:off x="2652" y="2206"/>
                <a:ext cx="74" cy="116"/>
              </a:xfrm>
              <a:custGeom>
                <a:avLst/>
                <a:gdLst>
                  <a:gd name="T0" fmla="*/ 1 w 74"/>
                  <a:gd name="T1" fmla="*/ 79 h 116"/>
                  <a:gd name="T2" fmla="*/ 0 w 74"/>
                  <a:gd name="T3" fmla="*/ 72 h 116"/>
                  <a:gd name="T4" fmla="*/ 0 w 74"/>
                  <a:gd name="T5" fmla="*/ 67 h 116"/>
                  <a:gd name="T6" fmla="*/ 1 w 74"/>
                  <a:gd name="T7" fmla="*/ 61 h 116"/>
                  <a:gd name="T8" fmla="*/ 1 w 74"/>
                  <a:gd name="T9" fmla="*/ 56 h 116"/>
                  <a:gd name="T10" fmla="*/ 2 w 74"/>
                  <a:gd name="T11" fmla="*/ 51 h 116"/>
                  <a:gd name="T12" fmla="*/ 5 w 74"/>
                  <a:gd name="T13" fmla="*/ 44 h 116"/>
                  <a:gd name="T14" fmla="*/ 6 w 74"/>
                  <a:gd name="T15" fmla="*/ 39 h 116"/>
                  <a:gd name="T16" fmla="*/ 8 w 74"/>
                  <a:gd name="T17" fmla="*/ 34 h 116"/>
                  <a:gd name="T18" fmla="*/ 10 w 74"/>
                  <a:gd name="T19" fmla="*/ 30 h 116"/>
                  <a:gd name="T20" fmla="*/ 12 w 74"/>
                  <a:gd name="T21" fmla="*/ 25 h 116"/>
                  <a:gd name="T22" fmla="*/ 18 w 74"/>
                  <a:gd name="T23" fmla="*/ 16 h 116"/>
                  <a:gd name="T24" fmla="*/ 21 w 74"/>
                  <a:gd name="T25" fmla="*/ 12 h 116"/>
                  <a:gd name="T26" fmla="*/ 24 w 74"/>
                  <a:gd name="T27" fmla="*/ 9 h 116"/>
                  <a:gd name="T28" fmla="*/ 27 w 74"/>
                  <a:gd name="T29" fmla="*/ 6 h 116"/>
                  <a:gd name="T30" fmla="*/ 32 w 74"/>
                  <a:gd name="T31" fmla="*/ 4 h 116"/>
                  <a:gd name="T32" fmla="*/ 35 w 74"/>
                  <a:gd name="T33" fmla="*/ 2 h 116"/>
                  <a:gd name="T34" fmla="*/ 39 w 74"/>
                  <a:gd name="T35" fmla="*/ 1 h 116"/>
                  <a:gd name="T36" fmla="*/ 46 w 74"/>
                  <a:gd name="T37" fmla="*/ 0 h 116"/>
                  <a:gd name="T38" fmla="*/ 49 w 74"/>
                  <a:gd name="T39" fmla="*/ 1 h 116"/>
                  <a:gd name="T40" fmla="*/ 52 w 74"/>
                  <a:gd name="T41" fmla="*/ 2 h 116"/>
                  <a:gd name="T42" fmla="*/ 55 w 74"/>
                  <a:gd name="T43" fmla="*/ 3 h 116"/>
                  <a:gd name="T44" fmla="*/ 59 w 74"/>
                  <a:gd name="T45" fmla="*/ 5 h 116"/>
                  <a:gd name="T46" fmla="*/ 62 w 74"/>
                  <a:gd name="T47" fmla="*/ 7 h 116"/>
                  <a:gd name="T48" fmla="*/ 64 w 74"/>
                  <a:gd name="T49" fmla="*/ 10 h 116"/>
                  <a:gd name="T50" fmla="*/ 66 w 74"/>
                  <a:gd name="T51" fmla="*/ 14 h 116"/>
                  <a:gd name="T52" fmla="*/ 68 w 74"/>
                  <a:gd name="T53" fmla="*/ 17 h 116"/>
                  <a:gd name="T54" fmla="*/ 72 w 74"/>
                  <a:gd name="T55" fmla="*/ 27 h 116"/>
                  <a:gd name="T56" fmla="*/ 73 w 74"/>
                  <a:gd name="T57" fmla="*/ 37 h 116"/>
                  <a:gd name="T58" fmla="*/ 74 w 74"/>
                  <a:gd name="T59" fmla="*/ 42 h 116"/>
                  <a:gd name="T60" fmla="*/ 74 w 74"/>
                  <a:gd name="T61" fmla="*/ 49 h 116"/>
                  <a:gd name="T62" fmla="*/ 74 w 74"/>
                  <a:gd name="T63" fmla="*/ 55 h 116"/>
                  <a:gd name="T64" fmla="*/ 73 w 74"/>
                  <a:gd name="T65" fmla="*/ 60 h 116"/>
                  <a:gd name="T66" fmla="*/ 72 w 74"/>
                  <a:gd name="T67" fmla="*/ 66 h 116"/>
                  <a:gd name="T68" fmla="*/ 71 w 74"/>
                  <a:gd name="T69" fmla="*/ 71 h 116"/>
                  <a:gd name="T70" fmla="*/ 69 w 74"/>
                  <a:gd name="T71" fmla="*/ 77 h 116"/>
                  <a:gd name="T72" fmla="*/ 67 w 74"/>
                  <a:gd name="T73" fmla="*/ 82 h 116"/>
                  <a:gd name="T74" fmla="*/ 65 w 74"/>
                  <a:gd name="T75" fmla="*/ 87 h 116"/>
                  <a:gd name="T76" fmla="*/ 63 w 74"/>
                  <a:gd name="T77" fmla="*/ 92 h 116"/>
                  <a:gd name="T78" fmla="*/ 56 w 74"/>
                  <a:gd name="T79" fmla="*/ 100 h 116"/>
                  <a:gd name="T80" fmla="*/ 53 w 74"/>
                  <a:gd name="T81" fmla="*/ 104 h 116"/>
                  <a:gd name="T82" fmla="*/ 50 w 74"/>
                  <a:gd name="T83" fmla="*/ 108 h 116"/>
                  <a:gd name="T84" fmla="*/ 47 w 74"/>
                  <a:gd name="T85" fmla="*/ 110 h 116"/>
                  <a:gd name="T86" fmla="*/ 43 w 74"/>
                  <a:gd name="T87" fmla="*/ 113 h 116"/>
                  <a:gd name="T88" fmla="*/ 39 w 74"/>
                  <a:gd name="T89" fmla="*/ 114 h 116"/>
                  <a:gd name="T90" fmla="*/ 36 w 74"/>
                  <a:gd name="T91" fmla="*/ 116 h 116"/>
                  <a:gd name="T92" fmla="*/ 32 w 74"/>
                  <a:gd name="T93" fmla="*/ 116 h 116"/>
                  <a:gd name="T94" fmla="*/ 28 w 74"/>
                  <a:gd name="T95" fmla="*/ 116 h 116"/>
                  <a:gd name="T96" fmla="*/ 25 w 74"/>
                  <a:gd name="T97" fmla="*/ 116 h 116"/>
                  <a:gd name="T98" fmla="*/ 21 w 74"/>
                  <a:gd name="T99" fmla="*/ 115 h 116"/>
                  <a:gd name="T100" fmla="*/ 18 w 74"/>
                  <a:gd name="T101" fmla="*/ 113 h 116"/>
                  <a:gd name="T102" fmla="*/ 16 w 74"/>
                  <a:gd name="T103" fmla="*/ 111 h 116"/>
                  <a:gd name="T104" fmla="*/ 13 w 74"/>
                  <a:gd name="T105" fmla="*/ 109 h 116"/>
                  <a:gd name="T106" fmla="*/ 11 w 74"/>
                  <a:gd name="T107" fmla="*/ 106 h 116"/>
                  <a:gd name="T108" fmla="*/ 8 w 74"/>
                  <a:gd name="T109" fmla="*/ 101 h 116"/>
                  <a:gd name="T110" fmla="*/ 6 w 74"/>
                  <a:gd name="T111" fmla="*/ 97 h 116"/>
                  <a:gd name="T112" fmla="*/ 5 w 74"/>
                  <a:gd name="T113" fmla="*/ 93 h 116"/>
                  <a:gd name="T114" fmla="*/ 2 w 74"/>
                  <a:gd name="T115" fmla="*/ 89 h 116"/>
                  <a:gd name="T116" fmla="*/ 1 w 74"/>
                  <a:gd name="T117" fmla="*/ 84 h 116"/>
                  <a:gd name="T118" fmla="*/ 1 w 74"/>
                  <a:gd name="T119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" h="116">
                    <a:moveTo>
                      <a:pt x="1" y="79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2" y="51"/>
                    </a:lnTo>
                    <a:lnTo>
                      <a:pt x="5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2" y="25"/>
                    </a:lnTo>
                    <a:lnTo>
                      <a:pt x="18" y="16"/>
                    </a:lnTo>
                    <a:lnTo>
                      <a:pt x="21" y="12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59" y="5"/>
                    </a:lnTo>
                    <a:lnTo>
                      <a:pt x="62" y="7"/>
                    </a:lnTo>
                    <a:lnTo>
                      <a:pt x="64" y="10"/>
                    </a:lnTo>
                    <a:lnTo>
                      <a:pt x="66" y="14"/>
                    </a:lnTo>
                    <a:lnTo>
                      <a:pt x="68" y="17"/>
                    </a:lnTo>
                    <a:lnTo>
                      <a:pt x="72" y="27"/>
                    </a:lnTo>
                    <a:lnTo>
                      <a:pt x="73" y="37"/>
                    </a:lnTo>
                    <a:lnTo>
                      <a:pt x="74" y="42"/>
                    </a:lnTo>
                    <a:lnTo>
                      <a:pt x="74" y="49"/>
                    </a:lnTo>
                    <a:lnTo>
                      <a:pt x="74" y="55"/>
                    </a:lnTo>
                    <a:lnTo>
                      <a:pt x="73" y="60"/>
                    </a:lnTo>
                    <a:lnTo>
                      <a:pt x="72" y="66"/>
                    </a:lnTo>
                    <a:lnTo>
                      <a:pt x="71" y="71"/>
                    </a:lnTo>
                    <a:lnTo>
                      <a:pt x="69" y="77"/>
                    </a:lnTo>
                    <a:lnTo>
                      <a:pt x="67" y="82"/>
                    </a:lnTo>
                    <a:lnTo>
                      <a:pt x="65" y="87"/>
                    </a:lnTo>
                    <a:lnTo>
                      <a:pt x="63" y="92"/>
                    </a:lnTo>
                    <a:lnTo>
                      <a:pt x="56" y="100"/>
                    </a:lnTo>
                    <a:lnTo>
                      <a:pt x="53" y="104"/>
                    </a:lnTo>
                    <a:lnTo>
                      <a:pt x="50" y="108"/>
                    </a:lnTo>
                    <a:lnTo>
                      <a:pt x="47" y="110"/>
                    </a:lnTo>
                    <a:lnTo>
                      <a:pt x="43" y="113"/>
                    </a:lnTo>
                    <a:lnTo>
                      <a:pt x="39" y="114"/>
                    </a:lnTo>
                    <a:lnTo>
                      <a:pt x="36" y="116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5" y="116"/>
                    </a:lnTo>
                    <a:lnTo>
                      <a:pt x="21" y="115"/>
                    </a:lnTo>
                    <a:lnTo>
                      <a:pt x="18" y="113"/>
                    </a:lnTo>
                    <a:lnTo>
                      <a:pt x="16" y="111"/>
                    </a:lnTo>
                    <a:lnTo>
                      <a:pt x="13" y="109"/>
                    </a:lnTo>
                    <a:lnTo>
                      <a:pt x="11" y="106"/>
                    </a:lnTo>
                    <a:lnTo>
                      <a:pt x="8" y="101"/>
                    </a:lnTo>
                    <a:lnTo>
                      <a:pt x="6" y="97"/>
                    </a:lnTo>
                    <a:lnTo>
                      <a:pt x="5" y="93"/>
                    </a:lnTo>
                    <a:lnTo>
                      <a:pt x="2" y="89"/>
                    </a:lnTo>
                    <a:lnTo>
                      <a:pt x="1" y="84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1" name="Freeform 131"/>
              <p:cNvSpPr>
                <a:spLocks/>
              </p:cNvSpPr>
              <p:nvPr userDrawn="1"/>
            </p:nvSpPr>
            <p:spPr bwMode="auto">
              <a:xfrm>
                <a:off x="2740" y="2155"/>
                <a:ext cx="75" cy="117"/>
              </a:xfrm>
              <a:custGeom>
                <a:avLst/>
                <a:gdLst>
                  <a:gd name="T0" fmla="*/ 1 w 75"/>
                  <a:gd name="T1" fmla="*/ 80 h 117"/>
                  <a:gd name="T2" fmla="*/ 0 w 75"/>
                  <a:gd name="T3" fmla="*/ 74 h 117"/>
                  <a:gd name="T4" fmla="*/ 0 w 75"/>
                  <a:gd name="T5" fmla="*/ 68 h 117"/>
                  <a:gd name="T6" fmla="*/ 0 w 75"/>
                  <a:gd name="T7" fmla="*/ 63 h 117"/>
                  <a:gd name="T8" fmla="*/ 1 w 75"/>
                  <a:gd name="T9" fmla="*/ 57 h 117"/>
                  <a:gd name="T10" fmla="*/ 2 w 75"/>
                  <a:gd name="T11" fmla="*/ 52 h 117"/>
                  <a:gd name="T12" fmla="*/ 3 w 75"/>
                  <a:gd name="T13" fmla="*/ 46 h 117"/>
                  <a:gd name="T14" fmla="*/ 5 w 75"/>
                  <a:gd name="T15" fmla="*/ 40 h 117"/>
                  <a:gd name="T16" fmla="*/ 7 w 75"/>
                  <a:gd name="T17" fmla="*/ 35 h 117"/>
                  <a:gd name="T18" fmla="*/ 9 w 75"/>
                  <a:gd name="T19" fmla="*/ 30 h 117"/>
                  <a:gd name="T20" fmla="*/ 11 w 75"/>
                  <a:gd name="T21" fmla="*/ 26 h 117"/>
                  <a:gd name="T22" fmla="*/ 17 w 75"/>
                  <a:gd name="T23" fmla="*/ 16 h 117"/>
                  <a:gd name="T24" fmla="*/ 24 w 75"/>
                  <a:gd name="T25" fmla="*/ 10 h 117"/>
                  <a:gd name="T26" fmla="*/ 27 w 75"/>
                  <a:gd name="T27" fmla="*/ 7 h 117"/>
                  <a:gd name="T28" fmla="*/ 31 w 75"/>
                  <a:gd name="T29" fmla="*/ 4 h 117"/>
                  <a:gd name="T30" fmla="*/ 35 w 75"/>
                  <a:gd name="T31" fmla="*/ 2 h 117"/>
                  <a:gd name="T32" fmla="*/ 38 w 75"/>
                  <a:gd name="T33" fmla="*/ 1 h 117"/>
                  <a:gd name="T34" fmla="*/ 42 w 75"/>
                  <a:gd name="T35" fmla="*/ 1 h 117"/>
                  <a:gd name="T36" fmla="*/ 46 w 75"/>
                  <a:gd name="T37" fmla="*/ 0 h 117"/>
                  <a:gd name="T38" fmla="*/ 49 w 75"/>
                  <a:gd name="T39" fmla="*/ 1 h 117"/>
                  <a:gd name="T40" fmla="*/ 53 w 75"/>
                  <a:gd name="T41" fmla="*/ 2 h 117"/>
                  <a:gd name="T42" fmla="*/ 56 w 75"/>
                  <a:gd name="T43" fmla="*/ 3 h 117"/>
                  <a:gd name="T44" fmla="*/ 59 w 75"/>
                  <a:gd name="T45" fmla="*/ 5 h 117"/>
                  <a:gd name="T46" fmla="*/ 62 w 75"/>
                  <a:gd name="T47" fmla="*/ 7 h 117"/>
                  <a:gd name="T48" fmla="*/ 65 w 75"/>
                  <a:gd name="T49" fmla="*/ 10 h 117"/>
                  <a:gd name="T50" fmla="*/ 67 w 75"/>
                  <a:gd name="T51" fmla="*/ 13 h 117"/>
                  <a:gd name="T52" fmla="*/ 69 w 75"/>
                  <a:gd name="T53" fmla="*/ 17 h 117"/>
                  <a:gd name="T54" fmla="*/ 71 w 75"/>
                  <a:gd name="T55" fmla="*/ 22 h 117"/>
                  <a:gd name="T56" fmla="*/ 73 w 75"/>
                  <a:gd name="T57" fmla="*/ 27 h 117"/>
                  <a:gd name="T58" fmla="*/ 74 w 75"/>
                  <a:gd name="T59" fmla="*/ 32 h 117"/>
                  <a:gd name="T60" fmla="*/ 75 w 75"/>
                  <a:gd name="T61" fmla="*/ 37 h 117"/>
                  <a:gd name="T62" fmla="*/ 75 w 75"/>
                  <a:gd name="T63" fmla="*/ 49 h 117"/>
                  <a:gd name="T64" fmla="*/ 75 w 75"/>
                  <a:gd name="T65" fmla="*/ 60 h 117"/>
                  <a:gd name="T66" fmla="*/ 74 w 75"/>
                  <a:gd name="T67" fmla="*/ 66 h 117"/>
                  <a:gd name="T68" fmla="*/ 72 w 75"/>
                  <a:gd name="T69" fmla="*/ 71 h 117"/>
                  <a:gd name="T70" fmla="*/ 71 w 75"/>
                  <a:gd name="T71" fmla="*/ 78 h 117"/>
                  <a:gd name="T72" fmla="*/ 69 w 75"/>
                  <a:gd name="T73" fmla="*/ 83 h 117"/>
                  <a:gd name="T74" fmla="*/ 64 w 75"/>
                  <a:gd name="T75" fmla="*/ 92 h 117"/>
                  <a:gd name="T76" fmla="*/ 59 w 75"/>
                  <a:gd name="T77" fmla="*/ 102 h 117"/>
                  <a:gd name="T78" fmla="*/ 56 w 75"/>
                  <a:gd name="T79" fmla="*/ 105 h 117"/>
                  <a:gd name="T80" fmla="*/ 52 w 75"/>
                  <a:gd name="T81" fmla="*/ 109 h 117"/>
                  <a:gd name="T82" fmla="*/ 48 w 75"/>
                  <a:gd name="T83" fmla="*/ 111 h 117"/>
                  <a:gd name="T84" fmla="*/ 44 w 75"/>
                  <a:gd name="T85" fmla="*/ 114 h 117"/>
                  <a:gd name="T86" fmla="*/ 40 w 75"/>
                  <a:gd name="T87" fmla="*/ 116 h 117"/>
                  <a:gd name="T88" fmla="*/ 37 w 75"/>
                  <a:gd name="T89" fmla="*/ 117 h 117"/>
                  <a:gd name="T90" fmla="*/ 29 w 75"/>
                  <a:gd name="T91" fmla="*/ 117 h 117"/>
                  <a:gd name="T92" fmla="*/ 22 w 75"/>
                  <a:gd name="T93" fmla="*/ 116 h 117"/>
                  <a:gd name="T94" fmla="*/ 19 w 75"/>
                  <a:gd name="T95" fmla="*/ 114 h 117"/>
                  <a:gd name="T96" fmla="*/ 16 w 75"/>
                  <a:gd name="T97" fmla="*/ 112 h 117"/>
                  <a:gd name="T98" fmla="*/ 13 w 75"/>
                  <a:gd name="T99" fmla="*/ 110 h 117"/>
                  <a:gd name="T100" fmla="*/ 10 w 75"/>
                  <a:gd name="T101" fmla="*/ 107 h 117"/>
                  <a:gd name="T102" fmla="*/ 8 w 75"/>
                  <a:gd name="T103" fmla="*/ 104 h 117"/>
                  <a:gd name="T104" fmla="*/ 6 w 75"/>
                  <a:gd name="T105" fmla="*/ 100 h 117"/>
                  <a:gd name="T106" fmla="*/ 3 w 75"/>
                  <a:gd name="T107" fmla="*/ 90 h 117"/>
                  <a:gd name="T108" fmla="*/ 1 w 75"/>
                  <a:gd name="T109" fmla="*/ 85 h 117"/>
                  <a:gd name="T110" fmla="*/ 1 w 75"/>
                  <a:gd name="T111" fmla="*/ 8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" h="117">
                    <a:moveTo>
                      <a:pt x="1" y="80"/>
                    </a:moveTo>
                    <a:lnTo>
                      <a:pt x="0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30"/>
                    </a:lnTo>
                    <a:lnTo>
                      <a:pt x="11" y="26"/>
                    </a:lnTo>
                    <a:lnTo>
                      <a:pt x="17" y="16"/>
                    </a:lnTo>
                    <a:lnTo>
                      <a:pt x="24" y="10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3" y="2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62" y="7"/>
                    </a:lnTo>
                    <a:lnTo>
                      <a:pt x="65" y="10"/>
                    </a:lnTo>
                    <a:lnTo>
                      <a:pt x="67" y="13"/>
                    </a:lnTo>
                    <a:lnTo>
                      <a:pt x="69" y="17"/>
                    </a:lnTo>
                    <a:lnTo>
                      <a:pt x="71" y="22"/>
                    </a:lnTo>
                    <a:lnTo>
                      <a:pt x="73" y="27"/>
                    </a:lnTo>
                    <a:lnTo>
                      <a:pt x="74" y="32"/>
                    </a:lnTo>
                    <a:lnTo>
                      <a:pt x="75" y="37"/>
                    </a:lnTo>
                    <a:lnTo>
                      <a:pt x="75" y="49"/>
                    </a:lnTo>
                    <a:lnTo>
                      <a:pt x="75" y="60"/>
                    </a:lnTo>
                    <a:lnTo>
                      <a:pt x="74" y="66"/>
                    </a:lnTo>
                    <a:lnTo>
                      <a:pt x="72" y="71"/>
                    </a:lnTo>
                    <a:lnTo>
                      <a:pt x="71" y="78"/>
                    </a:lnTo>
                    <a:lnTo>
                      <a:pt x="69" y="83"/>
                    </a:lnTo>
                    <a:lnTo>
                      <a:pt x="64" y="92"/>
                    </a:lnTo>
                    <a:lnTo>
                      <a:pt x="59" y="102"/>
                    </a:lnTo>
                    <a:lnTo>
                      <a:pt x="56" y="105"/>
                    </a:lnTo>
                    <a:lnTo>
                      <a:pt x="52" y="109"/>
                    </a:lnTo>
                    <a:lnTo>
                      <a:pt x="48" y="111"/>
                    </a:lnTo>
                    <a:lnTo>
                      <a:pt x="44" y="114"/>
                    </a:lnTo>
                    <a:lnTo>
                      <a:pt x="40" y="116"/>
                    </a:lnTo>
                    <a:lnTo>
                      <a:pt x="37" y="117"/>
                    </a:lnTo>
                    <a:lnTo>
                      <a:pt x="29" y="117"/>
                    </a:lnTo>
                    <a:lnTo>
                      <a:pt x="22" y="116"/>
                    </a:lnTo>
                    <a:lnTo>
                      <a:pt x="19" y="114"/>
                    </a:lnTo>
                    <a:lnTo>
                      <a:pt x="16" y="112"/>
                    </a:lnTo>
                    <a:lnTo>
                      <a:pt x="13" y="110"/>
                    </a:lnTo>
                    <a:lnTo>
                      <a:pt x="10" y="107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3" y="90"/>
                    </a:lnTo>
                    <a:lnTo>
                      <a:pt x="1" y="85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2" name="Freeform 132"/>
              <p:cNvSpPr>
                <a:spLocks/>
              </p:cNvSpPr>
              <p:nvPr userDrawn="1"/>
            </p:nvSpPr>
            <p:spPr bwMode="auto">
              <a:xfrm>
                <a:off x="2830" y="2103"/>
                <a:ext cx="79" cy="118"/>
              </a:xfrm>
              <a:custGeom>
                <a:avLst/>
                <a:gdLst>
                  <a:gd name="T0" fmla="*/ 0 w 79"/>
                  <a:gd name="T1" fmla="*/ 81 h 118"/>
                  <a:gd name="T2" fmla="*/ 0 w 79"/>
                  <a:gd name="T3" fmla="*/ 69 h 118"/>
                  <a:gd name="T4" fmla="*/ 0 w 79"/>
                  <a:gd name="T5" fmla="*/ 63 h 118"/>
                  <a:gd name="T6" fmla="*/ 1 w 79"/>
                  <a:gd name="T7" fmla="*/ 57 h 118"/>
                  <a:gd name="T8" fmla="*/ 3 w 79"/>
                  <a:gd name="T9" fmla="*/ 47 h 118"/>
                  <a:gd name="T10" fmla="*/ 4 w 79"/>
                  <a:gd name="T11" fmla="*/ 40 h 118"/>
                  <a:gd name="T12" fmla="*/ 6 w 79"/>
                  <a:gd name="T13" fmla="*/ 35 h 118"/>
                  <a:gd name="T14" fmla="*/ 11 w 79"/>
                  <a:gd name="T15" fmla="*/ 26 h 118"/>
                  <a:gd name="T16" fmla="*/ 18 w 79"/>
                  <a:gd name="T17" fmla="*/ 17 h 118"/>
                  <a:gd name="T18" fmla="*/ 21 w 79"/>
                  <a:gd name="T19" fmla="*/ 13 h 118"/>
                  <a:gd name="T20" fmla="*/ 24 w 79"/>
                  <a:gd name="T21" fmla="*/ 9 h 118"/>
                  <a:gd name="T22" fmla="*/ 28 w 79"/>
                  <a:gd name="T23" fmla="*/ 6 h 118"/>
                  <a:gd name="T24" fmla="*/ 31 w 79"/>
                  <a:gd name="T25" fmla="*/ 4 h 118"/>
                  <a:gd name="T26" fmla="*/ 35 w 79"/>
                  <a:gd name="T27" fmla="*/ 2 h 118"/>
                  <a:gd name="T28" fmla="*/ 39 w 79"/>
                  <a:gd name="T29" fmla="*/ 1 h 118"/>
                  <a:gd name="T30" fmla="*/ 44 w 79"/>
                  <a:gd name="T31" fmla="*/ 0 h 118"/>
                  <a:gd name="T32" fmla="*/ 47 w 79"/>
                  <a:gd name="T33" fmla="*/ 0 h 118"/>
                  <a:gd name="T34" fmla="*/ 51 w 79"/>
                  <a:gd name="T35" fmla="*/ 0 h 118"/>
                  <a:gd name="T36" fmla="*/ 54 w 79"/>
                  <a:gd name="T37" fmla="*/ 1 h 118"/>
                  <a:gd name="T38" fmla="*/ 58 w 79"/>
                  <a:gd name="T39" fmla="*/ 2 h 118"/>
                  <a:gd name="T40" fmla="*/ 61 w 79"/>
                  <a:gd name="T41" fmla="*/ 4 h 118"/>
                  <a:gd name="T42" fmla="*/ 64 w 79"/>
                  <a:gd name="T43" fmla="*/ 6 h 118"/>
                  <a:gd name="T44" fmla="*/ 67 w 79"/>
                  <a:gd name="T45" fmla="*/ 9 h 118"/>
                  <a:gd name="T46" fmla="*/ 70 w 79"/>
                  <a:gd name="T47" fmla="*/ 13 h 118"/>
                  <a:gd name="T48" fmla="*/ 72 w 79"/>
                  <a:gd name="T49" fmla="*/ 17 h 118"/>
                  <a:gd name="T50" fmla="*/ 74 w 79"/>
                  <a:gd name="T51" fmla="*/ 21 h 118"/>
                  <a:gd name="T52" fmla="*/ 76 w 79"/>
                  <a:gd name="T53" fmla="*/ 26 h 118"/>
                  <a:gd name="T54" fmla="*/ 77 w 79"/>
                  <a:gd name="T55" fmla="*/ 31 h 118"/>
                  <a:gd name="T56" fmla="*/ 78 w 79"/>
                  <a:gd name="T57" fmla="*/ 36 h 118"/>
                  <a:gd name="T58" fmla="*/ 79 w 79"/>
                  <a:gd name="T59" fmla="*/ 48 h 118"/>
                  <a:gd name="T60" fmla="*/ 78 w 79"/>
                  <a:gd name="T61" fmla="*/ 60 h 118"/>
                  <a:gd name="T62" fmla="*/ 77 w 79"/>
                  <a:gd name="T63" fmla="*/ 65 h 118"/>
                  <a:gd name="T64" fmla="*/ 76 w 79"/>
                  <a:gd name="T65" fmla="*/ 72 h 118"/>
                  <a:gd name="T66" fmla="*/ 73 w 79"/>
                  <a:gd name="T67" fmla="*/ 83 h 118"/>
                  <a:gd name="T68" fmla="*/ 70 w 79"/>
                  <a:gd name="T69" fmla="*/ 87 h 118"/>
                  <a:gd name="T70" fmla="*/ 67 w 79"/>
                  <a:gd name="T71" fmla="*/ 92 h 118"/>
                  <a:gd name="T72" fmla="*/ 61 w 79"/>
                  <a:gd name="T73" fmla="*/ 102 h 118"/>
                  <a:gd name="T74" fmla="*/ 58 w 79"/>
                  <a:gd name="T75" fmla="*/ 106 h 118"/>
                  <a:gd name="T76" fmla="*/ 54 w 79"/>
                  <a:gd name="T77" fmla="*/ 109 h 118"/>
                  <a:gd name="T78" fmla="*/ 51 w 79"/>
                  <a:gd name="T79" fmla="*/ 112 h 118"/>
                  <a:gd name="T80" fmla="*/ 47 w 79"/>
                  <a:gd name="T81" fmla="*/ 114 h 118"/>
                  <a:gd name="T82" fmla="*/ 43 w 79"/>
                  <a:gd name="T83" fmla="*/ 116 h 118"/>
                  <a:gd name="T84" fmla="*/ 38 w 79"/>
                  <a:gd name="T85" fmla="*/ 117 h 118"/>
                  <a:gd name="T86" fmla="*/ 35 w 79"/>
                  <a:gd name="T87" fmla="*/ 118 h 118"/>
                  <a:gd name="T88" fmla="*/ 31 w 79"/>
                  <a:gd name="T89" fmla="*/ 118 h 118"/>
                  <a:gd name="T90" fmla="*/ 27 w 79"/>
                  <a:gd name="T91" fmla="*/ 118 h 118"/>
                  <a:gd name="T92" fmla="*/ 24 w 79"/>
                  <a:gd name="T93" fmla="*/ 117 h 118"/>
                  <a:gd name="T94" fmla="*/ 21 w 79"/>
                  <a:gd name="T95" fmla="*/ 115 h 118"/>
                  <a:gd name="T96" fmla="*/ 17 w 79"/>
                  <a:gd name="T97" fmla="*/ 113 h 118"/>
                  <a:gd name="T98" fmla="*/ 13 w 79"/>
                  <a:gd name="T99" fmla="*/ 111 h 118"/>
                  <a:gd name="T100" fmla="*/ 11 w 79"/>
                  <a:gd name="T101" fmla="*/ 108 h 118"/>
                  <a:gd name="T102" fmla="*/ 8 w 79"/>
                  <a:gd name="T103" fmla="*/ 105 h 118"/>
                  <a:gd name="T104" fmla="*/ 6 w 79"/>
                  <a:gd name="T105" fmla="*/ 101 h 118"/>
                  <a:gd name="T106" fmla="*/ 3 w 79"/>
                  <a:gd name="T107" fmla="*/ 91 h 118"/>
                  <a:gd name="T108" fmla="*/ 1 w 79"/>
                  <a:gd name="T109" fmla="*/ 86 h 118"/>
                  <a:gd name="T110" fmla="*/ 0 w 79"/>
                  <a:gd name="T111" fmla="*/ 8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" h="118">
                    <a:moveTo>
                      <a:pt x="0" y="81"/>
                    </a:moveTo>
                    <a:lnTo>
                      <a:pt x="0" y="69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4" y="40"/>
                    </a:lnTo>
                    <a:lnTo>
                      <a:pt x="6" y="35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7" y="9"/>
                    </a:lnTo>
                    <a:lnTo>
                      <a:pt x="70" y="13"/>
                    </a:lnTo>
                    <a:lnTo>
                      <a:pt x="72" y="17"/>
                    </a:lnTo>
                    <a:lnTo>
                      <a:pt x="74" y="21"/>
                    </a:lnTo>
                    <a:lnTo>
                      <a:pt x="76" y="26"/>
                    </a:lnTo>
                    <a:lnTo>
                      <a:pt x="77" y="31"/>
                    </a:lnTo>
                    <a:lnTo>
                      <a:pt x="78" y="36"/>
                    </a:lnTo>
                    <a:lnTo>
                      <a:pt x="79" y="48"/>
                    </a:lnTo>
                    <a:lnTo>
                      <a:pt x="78" y="60"/>
                    </a:lnTo>
                    <a:lnTo>
                      <a:pt x="77" y="65"/>
                    </a:lnTo>
                    <a:lnTo>
                      <a:pt x="76" y="72"/>
                    </a:lnTo>
                    <a:lnTo>
                      <a:pt x="73" y="83"/>
                    </a:lnTo>
                    <a:lnTo>
                      <a:pt x="70" y="87"/>
                    </a:lnTo>
                    <a:lnTo>
                      <a:pt x="67" y="92"/>
                    </a:lnTo>
                    <a:lnTo>
                      <a:pt x="61" y="102"/>
                    </a:lnTo>
                    <a:lnTo>
                      <a:pt x="58" y="106"/>
                    </a:lnTo>
                    <a:lnTo>
                      <a:pt x="54" y="109"/>
                    </a:lnTo>
                    <a:lnTo>
                      <a:pt x="51" y="112"/>
                    </a:lnTo>
                    <a:lnTo>
                      <a:pt x="47" y="114"/>
                    </a:lnTo>
                    <a:lnTo>
                      <a:pt x="43" y="116"/>
                    </a:lnTo>
                    <a:lnTo>
                      <a:pt x="38" y="117"/>
                    </a:lnTo>
                    <a:lnTo>
                      <a:pt x="35" y="118"/>
                    </a:lnTo>
                    <a:lnTo>
                      <a:pt x="31" y="118"/>
                    </a:lnTo>
                    <a:lnTo>
                      <a:pt x="27" y="118"/>
                    </a:lnTo>
                    <a:lnTo>
                      <a:pt x="24" y="117"/>
                    </a:lnTo>
                    <a:lnTo>
                      <a:pt x="21" y="115"/>
                    </a:lnTo>
                    <a:lnTo>
                      <a:pt x="17" y="113"/>
                    </a:lnTo>
                    <a:lnTo>
                      <a:pt x="13" y="111"/>
                    </a:lnTo>
                    <a:lnTo>
                      <a:pt x="11" y="108"/>
                    </a:lnTo>
                    <a:lnTo>
                      <a:pt x="8" y="105"/>
                    </a:lnTo>
                    <a:lnTo>
                      <a:pt x="6" y="101"/>
                    </a:lnTo>
                    <a:lnTo>
                      <a:pt x="3" y="91"/>
                    </a:lnTo>
                    <a:lnTo>
                      <a:pt x="1" y="86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3" name="Freeform 133"/>
              <p:cNvSpPr>
                <a:spLocks/>
              </p:cNvSpPr>
              <p:nvPr userDrawn="1"/>
            </p:nvSpPr>
            <p:spPr bwMode="auto">
              <a:xfrm>
                <a:off x="2923" y="2048"/>
                <a:ext cx="82" cy="120"/>
              </a:xfrm>
              <a:custGeom>
                <a:avLst/>
                <a:gdLst>
                  <a:gd name="T0" fmla="*/ 0 w 82"/>
                  <a:gd name="T1" fmla="*/ 83 h 120"/>
                  <a:gd name="T2" fmla="*/ 0 w 82"/>
                  <a:gd name="T3" fmla="*/ 70 h 120"/>
                  <a:gd name="T4" fmla="*/ 0 w 82"/>
                  <a:gd name="T5" fmla="*/ 59 h 120"/>
                  <a:gd name="T6" fmla="*/ 1 w 82"/>
                  <a:gd name="T7" fmla="*/ 54 h 120"/>
                  <a:gd name="T8" fmla="*/ 4 w 82"/>
                  <a:gd name="T9" fmla="*/ 48 h 120"/>
                  <a:gd name="T10" fmla="*/ 5 w 82"/>
                  <a:gd name="T11" fmla="*/ 42 h 120"/>
                  <a:gd name="T12" fmla="*/ 7 w 82"/>
                  <a:gd name="T13" fmla="*/ 37 h 120"/>
                  <a:gd name="T14" fmla="*/ 9 w 82"/>
                  <a:gd name="T15" fmla="*/ 32 h 120"/>
                  <a:gd name="T16" fmla="*/ 12 w 82"/>
                  <a:gd name="T17" fmla="*/ 27 h 120"/>
                  <a:gd name="T18" fmla="*/ 17 w 82"/>
                  <a:gd name="T19" fmla="*/ 18 h 120"/>
                  <a:gd name="T20" fmla="*/ 21 w 82"/>
                  <a:gd name="T21" fmla="*/ 14 h 120"/>
                  <a:gd name="T22" fmla="*/ 24 w 82"/>
                  <a:gd name="T23" fmla="*/ 10 h 120"/>
                  <a:gd name="T24" fmla="*/ 28 w 82"/>
                  <a:gd name="T25" fmla="*/ 7 h 120"/>
                  <a:gd name="T26" fmla="*/ 33 w 82"/>
                  <a:gd name="T27" fmla="*/ 5 h 120"/>
                  <a:gd name="T28" fmla="*/ 37 w 82"/>
                  <a:gd name="T29" fmla="*/ 3 h 120"/>
                  <a:gd name="T30" fmla="*/ 41 w 82"/>
                  <a:gd name="T31" fmla="*/ 1 h 120"/>
                  <a:gd name="T32" fmla="*/ 44 w 82"/>
                  <a:gd name="T33" fmla="*/ 0 h 120"/>
                  <a:gd name="T34" fmla="*/ 48 w 82"/>
                  <a:gd name="T35" fmla="*/ 0 h 120"/>
                  <a:gd name="T36" fmla="*/ 52 w 82"/>
                  <a:gd name="T37" fmla="*/ 0 h 120"/>
                  <a:gd name="T38" fmla="*/ 56 w 82"/>
                  <a:gd name="T39" fmla="*/ 1 h 120"/>
                  <a:gd name="T40" fmla="*/ 60 w 82"/>
                  <a:gd name="T41" fmla="*/ 3 h 120"/>
                  <a:gd name="T42" fmla="*/ 63 w 82"/>
                  <a:gd name="T43" fmla="*/ 4 h 120"/>
                  <a:gd name="T44" fmla="*/ 67 w 82"/>
                  <a:gd name="T45" fmla="*/ 7 h 120"/>
                  <a:gd name="T46" fmla="*/ 69 w 82"/>
                  <a:gd name="T47" fmla="*/ 10 h 120"/>
                  <a:gd name="T48" fmla="*/ 74 w 82"/>
                  <a:gd name="T49" fmla="*/ 18 h 120"/>
                  <a:gd name="T50" fmla="*/ 78 w 82"/>
                  <a:gd name="T51" fmla="*/ 26 h 120"/>
                  <a:gd name="T52" fmla="*/ 80 w 82"/>
                  <a:gd name="T53" fmla="*/ 31 h 120"/>
                  <a:gd name="T54" fmla="*/ 81 w 82"/>
                  <a:gd name="T55" fmla="*/ 37 h 120"/>
                  <a:gd name="T56" fmla="*/ 82 w 82"/>
                  <a:gd name="T57" fmla="*/ 42 h 120"/>
                  <a:gd name="T58" fmla="*/ 82 w 82"/>
                  <a:gd name="T59" fmla="*/ 49 h 120"/>
                  <a:gd name="T60" fmla="*/ 81 w 82"/>
                  <a:gd name="T61" fmla="*/ 61 h 120"/>
                  <a:gd name="T62" fmla="*/ 79 w 82"/>
                  <a:gd name="T63" fmla="*/ 73 h 120"/>
                  <a:gd name="T64" fmla="*/ 76 w 82"/>
                  <a:gd name="T65" fmla="*/ 84 h 120"/>
                  <a:gd name="T66" fmla="*/ 71 w 82"/>
                  <a:gd name="T67" fmla="*/ 93 h 120"/>
                  <a:gd name="T68" fmla="*/ 68 w 82"/>
                  <a:gd name="T69" fmla="*/ 99 h 120"/>
                  <a:gd name="T70" fmla="*/ 65 w 82"/>
                  <a:gd name="T71" fmla="*/ 103 h 120"/>
                  <a:gd name="T72" fmla="*/ 62 w 82"/>
                  <a:gd name="T73" fmla="*/ 107 h 120"/>
                  <a:gd name="T74" fmla="*/ 58 w 82"/>
                  <a:gd name="T75" fmla="*/ 110 h 120"/>
                  <a:gd name="T76" fmla="*/ 53 w 82"/>
                  <a:gd name="T77" fmla="*/ 113 h 120"/>
                  <a:gd name="T78" fmla="*/ 49 w 82"/>
                  <a:gd name="T79" fmla="*/ 116 h 120"/>
                  <a:gd name="T80" fmla="*/ 45 w 82"/>
                  <a:gd name="T81" fmla="*/ 118 h 120"/>
                  <a:gd name="T82" fmla="*/ 41 w 82"/>
                  <a:gd name="T83" fmla="*/ 119 h 120"/>
                  <a:gd name="T84" fmla="*/ 37 w 82"/>
                  <a:gd name="T85" fmla="*/ 120 h 120"/>
                  <a:gd name="T86" fmla="*/ 33 w 82"/>
                  <a:gd name="T87" fmla="*/ 120 h 120"/>
                  <a:gd name="T88" fmla="*/ 29 w 82"/>
                  <a:gd name="T89" fmla="*/ 120 h 120"/>
                  <a:gd name="T90" fmla="*/ 25 w 82"/>
                  <a:gd name="T91" fmla="*/ 119 h 120"/>
                  <a:gd name="T92" fmla="*/ 22 w 82"/>
                  <a:gd name="T93" fmla="*/ 117 h 120"/>
                  <a:gd name="T94" fmla="*/ 18 w 82"/>
                  <a:gd name="T95" fmla="*/ 115 h 120"/>
                  <a:gd name="T96" fmla="*/ 12 w 82"/>
                  <a:gd name="T97" fmla="*/ 110 h 120"/>
                  <a:gd name="T98" fmla="*/ 10 w 82"/>
                  <a:gd name="T99" fmla="*/ 107 h 120"/>
                  <a:gd name="T100" fmla="*/ 8 w 82"/>
                  <a:gd name="T101" fmla="*/ 103 h 120"/>
                  <a:gd name="T102" fmla="*/ 6 w 82"/>
                  <a:gd name="T103" fmla="*/ 99 h 120"/>
                  <a:gd name="T104" fmla="*/ 4 w 82"/>
                  <a:gd name="T105" fmla="*/ 93 h 120"/>
                  <a:gd name="T106" fmla="*/ 0 w 82"/>
                  <a:gd name="T107" fmla="*/ 8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20">
                    <a:moveTo>
                      <a:pt x="0" y="83"/>
                    </a:moveTo>
                    <a:lnTo>
                      <a:pt x="0" y="70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4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7" y="3"/>
                    </a:lnTo>
                    <a:lnTo>
                      <a:pt x="41" y="1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3" y="4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4" y="18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1" y="37"/>
                    </a:lnTo>
                    <a:lnTo>
                      <a:pt x="82" y="42"/>
                    </a:lnTo>
                    <a:lnTo>
                      <a:pt x="82" y="49"/>
                    </a:lnTo>
                    <a:lnTo>
                      <a:pt x="81" y="61"/>
                    </a:lnTo>
                    <a:lnTo>
                      <a:pt x="79" y="73"/>
                    </a:lnTo>
                    <a:lnTo>
                      <a:pt x="76" y="84"/>
                    </a:lnTo>
                    <a:lnTo>
                      <a:pt x="71" y="93"/>
                    </a:lnTo>
                    <a:lnTo>
                      <a:pt x="68" y="99"/>
                    </a:lnTo>
                    <a:lnTo>
                      <a:pt x="65" y="103"/>
                    </a:lnTo>
                    <a:lnTo>
                      <a:pt x="62" y="107"/>
                    </a:lnTo>
                    <a:lnTo>
                      <a:pt x="58" y="110"/>
                    </a:lnTo>
                    <a:lnTo>
                      <a:pt x="53" y="113"/>
                    </a:lnTo>
                    <a:lnTo>
                      <a:pt x="49" y="116"/>
                    </a:lnTo>
                    <a:lnTo>
                      <a:pt x="45" y="118"/>
                    </a:lnTo>
                    <a:lnTo>
                      <a:pt x="41" y="119"/>
                    </a:lnTo>
                    <a:lnTo>
                      <a:pt x="37" y="120"/>
                    </a:lnTo>
                    <a:lnTo>
                      <a:pt x="33" y="120"/>
                    </a:lnTo>
                    <a:lnTo>
                      <a:pt x="29" y="120"/>
                    </a:lnTo>
                    <a:lnTo>
                      <a:pt x="25" y="119"/>
                    </a:lnTo>
                    <a:lnTo>
                      <a:pt x="22" y="117"/>
                    </a:lnTo>
                    <a:lnTo>
                      <a:pt x="18" y="115"/>
                    </a:lnTo>
                    <a:lnTo>
                      <a:pt x="12" y="110"/>
                    </a:lnTo>
                    <a:lnTo>
                      <a:pt x="10" y="107"/>
                    </a:lnTo>
                    <a:lnTo>
                      <a:pt x="8" y="103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4" name="Freeform 134"/>
              <p:cNvSpPr>
                <a:spLocks/>
              </p:cNvSpPr>
              <p:nvPr userDrawn="1"/>
            </p:nvSpPr>
            <p:spPr bwMode="auto">
              <a:xfrm>
                <a:off x="3020" y="1992"/>
                <a:ext cx="85" cy="121"/>
              </a:xfrm>
              <a:custGeom>
                <a:avLst/>
                <a:gdLst>
                  <a:gd name="T0" fmla="*/ 1 w 85"/>
                  <a:gd name="T1" fmla="*/ 84 h 121"/>
                  <a:gd name="T2" fmla="*/ 0 w 85"/>
                  <a:gd name="T3" fmla="*/ 78 h 121"/>
                  <a:gd name="T4" fmla="*/ 0 w 85"/>
                  <a:gd name="T5" fmla="*/ 71 h 121"/>
                  <a:gd name="T6" fmla="*/ 0 w 85"/>
                  <a:gd name="T7" fmla="*/ 60 h 121"/>
                  <a:gd name="T8" fmla="*/ 2 w 85"/>
                  <a:gd name="T9" fmla="*/ 49 h 121"/>
                  <a:gd name="T10" fmla="*/ 4 w 85"/>
                  <a:gd name="T11" fmla="*/ 42 h 121"/>
                  <a:gd name="T12" fmla="*/ 6 w 85"/>
                  <a:gd name="T13" fmla="*/ 37 h 121"/>
                  <a:gd name="T14" fmla="*/ 11 w 85"/>
                  <a:gd name="T15" fmla="*/ 27 h 121"/>
                  <a:gd name="T16" fmla="*/ 13 w 85"/>
                  <a:gd name="T17" fmla="*/ 23 h 121"/>
                  <a:gd name="T18" fmla="*/ 18 w 85"/>
                  <a:gd name="T19" fmla="*/ 18 h 121"/>
                  <a:gd name="T20" fmla="*/ 21 w 85"/>
                  <a:gd name="T21" fmla="*/ 14 h 121"/>
                  <a:gd name="T22" fmla="*/ 24 w 85"/>
                  <a:gd name="T23" fmla="*/ 10 h 121"/>
                  <a:gd name="T24" fmla="*/ 28 w 85"/>
                  <a:gd name="T25" fmla="*/ 7 h 121"/>
                  <a:gd name="T26" fmla="*/ 32 w 85"/>
                  <a:gd name="T27" fmla="*/ 4 h 121"/>
                  <a:gd name="T28" fmla="*/ 36 w 85"/>
                  <a:gd name="T29" fmla="*/ 2 h 121"/>
                  <a:gd name="T30" fmla="*/ 40 w 85"/>
                  <a:gd name="T31" fmla="*/ 1 h 121"/>
                  <a:gd name="T32" fmla="*/ 45 w 85"/>
                  <a:gd name="T33" fmla="*/ 0 h 121"/>
                  <a:gd name="T34" fmla="*/ 49 w 85"/>
                  <a:gd name="T35" fmla="*/ 0 h 121"/>
                  <a:gd name="T36" fmla="*/ 53 w 85"/>
                  <a:gd name="T37" fmla="*/ 0 h 121"/>
                  <a:gd name="T38" fmla="*/ 57 w 85"/>
                  <a:gd name="T39" fmla="*/ 1 h 121"/>
                  <a:gd name="T40" fmla="*/ 61 w 85"/>
                  <a:gd name="T41" fmla="*/ 2 h 121"/>
                  <a:gd name="T42" fmla="*/ 64 w 85"/>
                  <a:gd name="T43" fmla="*/ 4 h 121"/>
                  <a:gd name="T44" fmla="*/ 68 w 85"/>
                  <a:gd name="T45" fmla="*/ 6 h 121"/>
                  <a:gd name="T46" fmla="*/ 72 w 85"/>
                  <a:gd name="T47" fmla="*/ 9 h 121"/>
                  <a:gd name="T48" fmla="*/ 74 w 85"/>
                  <a:gd name="T49" fmla="*/ 12 h 121"/>
                  <a:gd name="T50" fmla="*/ 77 w 85"/>
                  <a:gd name="T51" fmla="*/ 16 h 121"/>
                  <a:gd name="T52" fmla="*/ 79 w 85"/>
                  <a:gd name="T53" fmla="*/ 21 h 121"/>
                  <a:gd name="T54" fmla="*/ 81 w 85"/>
                  <a:gd name="T55" fmla="*/ 26 h 121"/>
                  <a:gd name="T56" fmla="*/ 83 w 85"/>
                  <a:gd name="T57" fmla="*/ 31 h 121"/>
                  <a:gd name="T58" fmla="*/ 84 w 85"/>
                  <a:gd name="T59" fmla="*/ 36 h 121"/>
                  <a:gd name="T60" fmla="*/ 85 w 85"/>
                  <a:gd name="T61" fmla="*/ 42 h 121"/>
                  <a:gd name="T62" fmla="*/ 85 w 85"/>
                  <a:gd name="T63" fmla="*/ 49 h 121"/>
                  <a:gd name="T64" fmla="*/ 85 w 85"/>
                  <a:gd name="T65" fmla="*/ 54 h 121"/>
                  <a:gd name="T66" fmla="*/ 84 w 85"/>
                  <a:gd name="T67" fmla="*/ 60 h 121"/>
                  <a:gd name="T68" fmla="*/ 82 w 85"/>
                  <a:gd name="T69" fmla="*/ 72 h 121"/>
                  <a:gd name="T70" fmla="*/ 79 w 85"/>
                  <a:gd name="T71" fmla="*/ 84 h 121"/>
                  <a:gd name="T72" fmla="*/ 77 w 85"/>
                  <a:gd name="T73" fmla="*/ 89 h 121"/>
                  <a:gd name="T74" fmla="*/ 74 w 85"/>
                  <a:gd name="T75" fmla="*/ 94 h 121"/>
                  <a:gd name="T76" fmla="*/ 71 w 85"/>
                  <a:gd name="T77" fmla="*/ 98 h 121"/>
                  <a:gd name="T78" fmla="*/ 67 w 85"/>
                  <a:gd name="T79" fmla="*/ 104 h 121"/>
                  <a:gd name="T80" fmla="*/ 64 w 85"/>
                  <a:gd name="T81" fmla="*/ 108 h 121"/>
                  <a:gd name="T82" fmla="*/ 60 w 85"/>
                  <a:gd name="T83" fmla="*/ 111 h 121"/>
                  <a:gd name="T84" fmla="*/ 58 w 85"/>
                  <a:gd name="T85" fmla="*/ 113 h 121"/>
                  <a:gd name="T86" fmla="*/ 56 w 85"/>
                  <a:gd name="T87" fmla="*/ 114 h 121"/>
                  <a:gd name="T88" fmla="*/ 52 w 85"/>
                  <a:gd name="T89" fmla="*/ 117 h 121"/>
                  <a:gd name="T90" fmla="*/ 48 w 85"/>
                  <a:gd name="T91" fmla="*/ 119 h 121"/>
                  <a:gd name="T92" fmla="*/ 44 w 85"/>
                  <a:gd name="T93" fmla="*/ 120 h 121"/>
                  <a:gd name="T94" fmla="*/ 38 w 85"/>
                  <a:gd name="T95" fmla="*/ 121 h 121"/>
                  <a:gd name="T96" fmla="*/ 34 w 85"/>
                  <a:gd name="T97" fmla="*/ 121 h 121"/>
                  <a:gd name="T98" fmla="*/ 31 w 85"/>
                  <a:gd name="T99" fmla="*/ 121 h 121"/>
                  <a:gd name="T100" fmla="*/ 27 w 85"/>
                  <a:gd name="T101" fmla="*/ 120 h 121"/>
                  <a:gd name="T102" fmla="*/ 25 w 85"/>
                  <a:gd name="T103" fmla="*/ 119 h 121"/>
                  <a:gd name="T104" fmla="*/ 23 w 85"/>
                  <a:gd name="T105" fmla="*/ 119 h 121"/>
                  <a:gd name="T106" fmla="*/ 20 w 85"/>
                  <a:gd name="T107" fmla="*/ 117 h 121"/>
                  <a:gd name="T108" fmla="*/ 17 w 85"/>
                  <a:gd name="T109" fmla="*/ 114 h 121"/>
                  <a:gd name="T110" fmla="*/ 12 w 85"/>
                  <a:gd name="T111" fmla="*/ 111 h 121"/>
                  <a:gd name="T112" fmla="*/ 10 w 85"/>
                  <a:gd name="T113" fmla="*/ 108 h 121"/>
                  <a:gd name="T114" fmla="*/ 7 w 85"/>
                  <a:gd name="T115" fmla="*/ 104 h 121"/>
                  <a:gd name="T116" fmla="*/ 5 w 85"/>
                  <a:gd name="T117" fmla="*/ 99 h 121"/>
                  <a:gd name="T118" fmla="*/ 3 w 85"/>
                  <a:gd name="T119" fmla="*/ 94 h 121"/>
                  <a:gd name="T120" fmla="*/ 2 w 85"/>
                  <a:gd name="T121" fmla="*/ 89 h 121"/>
                  <a:gd name="T122" fmla="*/ 1 w 85"/>
                  <a:gd name="T123" fmla="*/ 8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" h="121">
                    <a:moveTo>
                      <a:pt x="1" y="84"/>
                    </a:moveTo>
                    <a:lnTo>
                      <a:pt x="0" y="78"/>
                    </a:lnTo>
                    <a:lnTo>
                      <a:pt x="0" y="71"/>
                    </a:lnTo>
                    <a:lnTo>
                      <a:pt x="0" y="60"/>
                    </a:lnTo>
                    <a:lnTo>
                      <a:pt x="2" y="49"/>
                    </a:lnTo>
                    <a:lnTo>
                      <a:pt x="4" y="42"/>
                    </a:lnTo>
                    <a:lnTo>
                      <a:pt x="6" y="37"/>
                    </a:lnTo>
                    <a:lnTo>
                      <a:pt x="11" y="27"/>
                    </a:lnTo>
                    <a:lnTo>
                      <a:pt x="13" y="23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2" y="9"/>
                    </a:lnTo>
                    <a:lnTo>
                      <a:pt x="74" y="12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6"/>
                    </a:lnTo>
                    <a:lnTo>
                      <a:pt x="83" y="31"/>
                    </a:lnTo>
                    <a:lnTo>
                      <a:pt x="84" y="36"/>
                    </a:lnTo>
                    <a:lnTo>
                      <a:pt x="85" y="42"/>
                    </a:lnTo>
                    <a:lnTo>
                      <a:pt x="85" y="49"/>
                    </a:lnTo>
                    <a:lnTo>
                      <a:pt x="85" y="54"/>
                    </a:lnTo>
                    <a:lnTo>
                      <a:pt x="84" y="60"/>
                    </a:lnTo>
                    <a:lnTo>
                      <a:pt x="82" y="72"/>
                    </a:lnTo>
                    <a:lnTo>
                      <a:pt x="79" y="84"/>
                    </a:lnTo>
                    <a:lnTo>
                      <a:pt x="77" y="89"/>
                    </a:lnTo>
                    <a:lnTo>
                      <a:pt x="74" y="94"/>
                    </a:lnTo>
                    <a:lnTo>
                      <a:pt x="71" y="98"/>
                    </a:lnTo>
                    <a:lnTo>
                      <a:pt x="67" y="104"/>
                    </a:lnTo>
                    <a:lnTo>
                      <a:pt x="64" y="108"/>
                    </a:lnTo>
                    <a:lnTo>
                      <a:pt x="60" y="111"/>
                    </a:lnTo>
                    <a:lnTo>
                      <a:pt x="58" y="113"/>
                    </a:lnTo>
                    <a:lnTo>
                      <a:pt x="56" y="114"/>
                    </a:lnTo>
                    <a:lnTo>
                      <a:pt x="52" y="117"/>
                    </a:lnTo>
                    <a:lnTo>
                      <a:pt x="48" y="119"/>
                    </a:lnTo>
                    <a:lnTo>
                      <a:pt x="44" y="120"/>
                    </a:lnTo>
                    <a:lnTo>
                      <a:pt x="38" y="121"/>
                    </a:lnTo>
                    <a:lnTo>
                      <a:pt x="34" y="121"/>
                    </a:lnTo>
                    <a:lnTo>
                      <a:pt x="31" y="121"/>
                    </a:lnTo>
                    <a:lnTo>
                      <a:pt x="27" y="120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0" y="117"/>
                    </a:lnTo>
                    <a:lnTo>
                      <a:pt x="17" y="114"/>
                    </a:lnTo>
                    <a:lnTo>
                      <a:pt x="12" y="111"/>
                    </a:lnTo>
                    <a:lnTo>
                      <a:pt x="10" y="108"/>
                    </a:lnTo>
                    <a:lnTo>
                      <a:pt x="7" y="104"/>
                    </a:lnTo>
                    <a:lnTo>
                      <a:pt x="5" y="99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5" name="Freeform 135"/>
              <p:cNvSpPr>
                <a:spLocks/>
              </p:cNvSpPr>
              <p:nvPr userDrawn="1"/>
            </p:nvSpPr>
            <p:spPr bwMode="auto">
              <a:xfrm>
                <a:off x="3120" y="1933"/>
                <a:ext cx="89" cy="123"/>
              </a:xfrm>
              <a:custGeom>
                <a:avLst/>
                <a:gdLst>
                  <a:gd name="T0" fmla="*/ 1 w 89"/>
                  <a:gd name="T1" fmla="*/ 86 h 123"/>
                  <a:gd name="T2" fmla="*/ 0 w 89"/>
                  <a:gd name="T3" fmla="*/ 80 h 123"/>
                  <a:gd name="T4" fmla="*/ 0 w 89"/>
                  <a:gd name="T5" fmla="*/ 74 h 123"/>
                  <a:gd name="T6" fmla="*/ 0 w 89"/>
                  <a:gd name="T7" fmla="*/ 68 h 123"/>
                  <a:gd name="T8" fmla="*/ 1 w 89"/>
                  <a:gd name="T9" fmla="*/ 62 h 123"/>
                  <a:gd name="T10" fmla="*/ 3 w 89"/>
                  <a:gd name="T11" fmla="*/ 50 h 123"/>
                  <a:gd name="T12" fmla="*/ 4 w 89"/>
                  <a:gd name="T13" fmla="*/ 44 h 123"/>
                  <a:gd name="T14" fmla="*/ 6 w 89"/>
                  <a:gd name="T15" fmla="*/ 39 h 123"/>
                  <a:gd name="T16" fmla="*/ 8 w 89"/>
                  <a:gd name="T17" fmla="*/ 34 h 123"/>
                  <a:gd name="T18" fmla="*/ 11 w 89"/>
                  <a:gd name="T19" fmla="*/ 29 h 123"/>
                  <a:gd name="T20" fmla="*/ 14 w 89"/>
                  <a:gd name="T21" fmla="*/ 23 h 123"/>
                  <a:gd name="T22" fmla="*/ 17 w 89"/>
                  <a:gd name="T23" fmla="*/ 19 h 123"/>
                  <a:gd name="T24" fmla="*/ 20 w 89"/>
                  <a:gd name="T25" fmla="*/ 15 h 123"/>
                  <a:gd name="T26" fmla="*/ 25 w 89"/>
                  <a:gd name="T27" fmla="*/ 11 h 123"/>
                  <a:gd name="T28" fmla="*/ 29 w 89"/>
                  <a:gd name="T29" fmla="*/ 8 h 123"/>
                  <a:gd name="T30" fmla="*/ 33 w 89"/>
                  <a:gd name="T31" fmla="*/ 5 h 123"/>
                  <a:gd name="T32" fmla="*/ 37 w 89"/>
                  <a:gd name="T33" fmla="*/ 3 h 123"/>
                  <a:gd name="T34" fmla="*/ 42 w 89"/>
                  <a:gd name="T35" fmla="*/ 2 h 123"/>
                  <a:gd name="T36" fmla="*/ 46 w 89"/>
                  <a:gd name="T37" fmla="*/ 1 h 123"/>
                  <a:gd name="T38" fmla="*/ 51 w 89"/>
                  <a:gd name="T39" fmla="*/ 0 h 123"/>
                  <a:gd name="T40" fmla="*/ 55 w 89"/>
                  <a:gd name="T41" fmla="*/ 0 h 123"/>
                  <a:gd name="T42" fmla="*/ 59 w 89"/>
                  <a:gd name="T43" fmla="*/ 1 h 123"/>
                  <a:gd name="T44" fmla="*/ 67 w 89"/>
                  <a:gd name="T45" fmla="*/ 4 h 123"/>
                  <a:gd name="T46" fmla="*/ 70 w 89"/>
                  <a:gd name="T47" fmla="*/ 7 h 123"/>
                  <a:gd name="T48" fmla="*/ 73 w 89"/>
                  <a:gd name="T49" fmla="*/ 9 h 123"/>
                  <a:gd name="T50" fmla="*/ 76 w 89"/>
                  <a:gd name="T51" fmla="*/ 13 h 123"/>
                  <a:gd name="T52" fmla="*/ 80 w 89"/>
                  <a:gd name="T53" fmla="*/ 16 h 123"/>
                  <a:gd name="T54" fmla="*/ 82 w 89"/>
                  <a:gd name="T55" fmla="*/ 21 h 123"/>
                  <a:gd name="T56" fmla="*/ 84 w 89"/>
                  <a:gd name="T57" fmla="*/ 26 h 123"/>
                  <a:gd name="T58" fmla="*/ 86 w 89"/>
                  <a:gd name="T59" fmla="*/ 31 h 123"/>
                  <a:gd name="T60" fmla="*/ 87 w 89"/>
                  <a:gd name="T61" fmla="*/ 37 h 123"/>
                  <a:gd name="T62" fmla="*/ 88 w 89"/>
                  <a:gd name="T63" fmla="*/ 42 h 123"/>
                  <a:gd name="T64" fmla="*/ 89 w 89"/>
                  <a:gd name="T65" fmla="*/ 48 h 123"/>
                  <a:gd name="T66" fmla="*/ 89 w 89"/>
                  <a:gd name="T67" fmla="*/ 55 h 123"/>
                  <a:gd name="T68" fmla="*/ 88 w 89"/>
                  <a:gd name="T69" fmla="*/ 61 h 123"/>
                  <a:gd name="T70" fmla="*/ 88 w 89"/>
                  <a:gd name="T71" fmla="*/ 67 h 123"/>
                  <a:gd name="T72" fmla="*/ 86 w 89"/>
                  <a:gd name="T73" fmla="*/ 73 h 123"/>
                  <a:gd name="T74" fmla="*/ 83 w 89"/>
                  <a:gd name="T75" fmla="*/ 85 h 123"/>
                  <a:gd name="T76" fmla="*/ 81 w 89"/>
                  <a:gd name="T77" fmla="*/ 90 h 123"/>
                  <a:gd name="T78" fmla="*/ 78 w 89"/>
                  <a:gd name="T79" fmla="*/ 95 h 123"/>
                  <a:gd name="T80" fmla="*/ 74 w 89"/>
                  <a:gd name="T81" fmla="*/ 100 h 123"/>
                  <a:gd name="T82" fmla="*/ 71 w 89"/>
                  <a:gd name="T83" fmla="*/ 104 h 123"/>
                  <a:gd name="T84" fmla="*/ 67 w 89"/>
                  <a:gd name="T85" fmla="*/ 109 h 123"/>
                  <a:gd name="T86" fmla="*/ 63 w 89"/>
                  <a:gd name="T87" fmla="*/ 113 h 123"/>
                  <a:gd name="T88" fmla="*/ 59 w 89"/>
                  <a:gd name="T89" fmla="*/ 116 h 123"/>
                  <a:gd name="T90" fmla="*/ 55 w 89"/>
                  <a:gd name="T91" fmla="*/ 119 h 123"/>
                  <a:gd name="T92" fmla="*/ 51 w 89"/>
                  <a:gd name="T93" fmla="*/ 121 h 123"/>
                  <a:gd name="T94" fmla="*/ 45 w 89"/>
                  <a:gd name="T95" fmla="*/ 122 h 123"/>
                  <a:gd name="T96" fmla="*/ 41 w 89"/>
                  <a:gd name="T97" fmla="*/ 123 h 123"/>
                  <a:gd name="T98" fmla="*/ 37 w 89"/>
                  <a:gd name="T99" fmla="*/ 123 h 123"/>
                  <a:gd name="T100" fmla="*/ 33 w 89"/>
                  <a:gd name="T101" fmla="*/ 123 h 123"/>
                  <a:gd name="T102" fmla="*/ 29 w 89"/>
                  <a:gd name="T103" fmla="*/ 122 h 123"/>
                  <a:gd name="T104" fmla="*/ 25 w 89"/>
                  <a:gd name="T105" fmla="*/ 121 h 123"/>
                  <a:gd name="T106" fmla="*/ 21 w 89"/>
                  <a:gd name="T107" fmla="*/ 119 h 123"/>
                  <a:gd name="T108" fmla="*/ 17 w 89"/>
                  <a:gd name="T109" fmla="*/ 116 h 123"/>
                  <a:gd name="T110" fmla="*/ 14 w 89"/>
                  <a:gd name="T111" fmla="*/ 114 h 123"/>
                  <a:gd name="T112" fmla="*/ 11 w 89"/>
                  <a:gd name="T113" fmla="*/ 110 h 123"/>
                  <a:gd name="T114" fmla="*/ 8 w 89"/>
                  <a:gd name="T115" fmla="*/ 106 h 123"/>
                  <a:gd name="T116" fmla="*/ 6 w 89"/>
                  <a:gd name="T117" fmla="*/ 101 h 123"/>
                  <a:gd name="T118" fmla="*/ 4 w 89"/>
                  <a:gd name="T119" fmla="*/ 96 h 123"/>
                  <a:gd name="T120" fmla="*/ 2 w 89"/>
                  <a:gd name="T121" fmla="*/ 91 h 123"/>
                  <a:gd name="T122" fmla="*/ 1 w 89"/>
                  <a:gd name="T123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23">
                    <a:moveTo>
                      <a:pt x="1" y="86"/>
                    </a:moveTo>
                    <a:lnTo>
                      <a:pt x="0" y="80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1" y="62"/>
                    </a:lnTo>
                    <a:lnTo>
                      <a:pt x="3" y="50"/>
                    </a:lnTo>
                    <a:lnTo>
                      <a:pt x="4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1" y="29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5" y="11"/>
                    </a:lnTo>
                    <a:lnTo>
                      <a:pt x="29" y="8"/>
                    </a:lnTo>
                    <a:lnTo>
                      <a:pt x="33" y="5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7" y="4"/>
                    </a:lnTo>
                    <a:lnTo>
                      <a:pt x="70" y="7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80" y="16"/>
                    </a:lnTo>
                    <a:lnTo>
                      <a:pt x="82" y="21"/>
                    </a:lnTo>
                    <a:lnTo>
                      <a:pt x="84" y="26"/>
                    </a:lnTo>
                    <a:lnTo>
                      <a:pt x="86" y="31"/>
                    </a:lnTo>
                    <a:lnTo>
                      <a:pt x="87" y="37"/>
                    </a:lnTo>
                    <a:lnTo>
                      <a:pt x="88" y="42"/>
                    </a:lnTo>
                    <a:lnTo>
                      <a:pt x="89" y="48"/>
                    </a:lnTo>
                    <a:lnTo>
                      <a:pt x="89" y="55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6" y="73"/>
                    </a:lnTo>
                    <a:lnTo>
                      <a:pt x="83" y="85"/>
                    </a:lnTo>
                    <a:lnTo>
                      <a:pt x="81" y="90"/>
                    </a:lnTo>
                    <a:lnTo>
                      <a:pt x="78" y="95"/>
                    </a:lnTo>
                    <a:lnTo>
                      <a:pt x="74" y="100"/>
                    </a:lnTo>
                    <a:lnTo>
                      <a:pt x="71" y="104"/>
                    </a:lnTo>
                    <a:lnTo>
                      <a:pt x="67" y="109"/>
                    </a:lnTo>
                    <a:lnTo>
                      <a:pt x="63" y="113"/>
                    </a:lnTo>
                    <a:lnTo>
                      <a:pt x="59" y="116"/>
                    </a:lnTo>
                    <a:lnTo>
                      <a:pt x="55" y="119"/>
                    </a:lnTo>
                    <a:lnTo>
                      <a:pt x="51" y="121"/>
                    </a:lnTo>
                    <a:lnTo>
                      <a:pt x="45" y="122"/>
                    </a:lnTo>
                    <a:lnTo>
                      <a:pt x="41" y="123"/>
                    </a:lnTo>
                    <a:lnTo>
                      <a:pt x="37" y="123"/>
                    </a:lnTo>
                    <a:lnTo>
                      <a:pt x="33" y="123"/>
                    </a:lnTo>
                    <a:lnTo>
                      <a:pt x="29" y="122"/>
                    </a:lnTo>
                    <a:lnTo>
                      <a:pt x="25" y="121"/>
                    </a:lnTo>
                    <a:lnTo>
                      <a:pt x="21" y="119"/>
                    </a:lnTo>
                    <a:lnTo>
                      <a:pt x="17" y="116"/>
                    </a:lnTo>
                    <a:lnTo>
                      <a:pt x="14" y="114"/>
                    </a:lnTo>
                    <a:lnTo>
                      <a:pt x="11" y="110"/>
                    </a:lnTo>
                    <a:lnTo>
                      <a:pt x="8" y="106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2" y="9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6" name="Freeform 136"/>
              <p:cNvSpPr>
                <a:spLocks/>
              </p:cNvSpPr>
              <p:nvPr userDrawn="1"/>
            </p:nvSpPr>
            <p:spPr bwMode="auto">
              <a:xfrm>
                <a:off x="3223" y="1872"/>
                <a:ext cx="94" cy="125"/>
              </a:xfrm>
              <a:custGeom>
                <a:avLst/>
                <a:gdLst>
                  <a:gd name="T0" fmla="*/ 2 w 94"/>
                  <a:gd name="T1" fmla="*/ 88 h 125"/>
                  <a:gd name="T2" fmla="*/ 2 w 94"/>
                  <a:gd name="T3" fmla="*/ 81 h 125"/>
                  <a:gd name="T4" fmla="*/ 0 w 94"/>
                  <a:gd name="T5" fmla="*/ 76 h 125"/>
                  <a:gd name="T6" fmla="*/ 0 w 94"/>
                  <a:gd name="T7" fmla="*/ 70 h 125"/>
                  <a:gd name="T8" fmla="*/ 0 w 94"/>
                  <a:gd name="T9" fmla="*/ 64 h 125"/>
                  <a:gd name="T10" fmla="*/ 2 w 94"/>
                  <a:gd name="T11" fmla="*/ 57 h 125"/>
                  <a:gd name="T12" fmla="*/ 4 w 94"/>
                  <a:gd name="T13" fmla="*/ 51 h 125"/>
                  <a:gd name="T14" fmla="*/ 5 w 94"/>
                  <a:gd name="T15" fmla="*/ 46 h 125"/>
                  <a:gd name="T16" fmla="*/ 7 w 94"/>
                  <a:gd name="T17" fmla="*/ 40 h 125"/>
                  <a:gd name="T18" fmla="*/ 9 w 94"/>
                  <a:gd name="T19" fmla="*/ 35 h 125"/>
                  <a:gd name="T20" fmla="*/ 12 w 94"/>
                  <a:gd name="T21" fmla="*/ 29 h 125"/>
                  <a:gd name="T22" fmla="*/ 15 w 94"/>
                  <a:gd name="T23" fmla="*/ 24 h 125"/>
                  <a:gd name="T24" fmla="*/ 18 w 94"/>
                  <a:gd name="T25" fmla="*/ 20 h 125"/>
                  <a:gd name="T26" fmla="*/ 22 w 94"/>
                  <a:gd name="T27" fmla="*/ 16 h 125"/>
                  <a:gd name="T28" fmla="*/ 25 w 94"/>
                  <a:gd name="T29" fmla="*/ 12 h 125"/>
                  <a:gd name="T30" fmla="*/ 31 w 94"/>
                  <a:gd name="T31" fmla="*/ 9 h 125"/>
                  <a:gd name="T32" fmla="*/ 35 w 94"/>
                  <a:gd name="T33" fmla="*/ 6 h 125"/>
                  <a:gd name="T34" fmla="*/ 39 w 94"/>
                  <a:gd name="T35" fmla="*/ 3 h 125"/>
                  <a:gd name="T36" fmla="*/ 44 w 94"/>
                  <a:gd name="T37" fmla="*/ 1 h 125"/>
                  <a:gd name="T38" fmla="*/ 48 w 94"/>
                  <a:gd name="T39" fmla="*/ 0 h 125"/>
                  <a:gd name="T40" fmla="*/ 52 w 94"/>
                  <a:gd name="T41" fmla="*/ 0 h 125"/>
                  <a:gd name="T42" fmla="*/ 62 w 94"/>
                  <a:gd name="T43" fmla="*/ 1 h 125"/>
                  <a:gd name="T44" fmla="*/ 66 w 94"/>
                  <a:gd name="T45" fmla="*/ 2 h 125"/>
                  <a:gd name="T46" fmla="*/ 70 w 94"/>
                  <a:gd name="T47" fmla="*/ 3 h 125"/>
                  <a:gd name="T48" fmla="*/ 73 w 94"/>
                  <a:gd name="T49" fmla="*/ 7 h 125"/>
                  <a:gd name="T50" fmla="*/ 77 w 94"/>
                  <a:gd name="T51" fmla="*/ 10 h 125"/>
                  <a:gd name="T52" fmla="*/ 80 w 94"/>
                  <a:gd name="T53" fmla="*/ 13 h 125"/>
                  <a:gd name="T54" fmla="*/ 84 w 94"/>
                  <a:gd name="T55" fmla="*/ 17 h 125"/>
                  <a:gd name="T56" fmla="*/ 86 w 94"/>
                  <a:gd name="T57" fmla="*/ 21 h 125"/>
                  <a:gd name="T58" fmla="*/ 89 w 94"/>
                  <a:gd name="T59" fmla="*/ 25 h 125"/>
                  <a:gd name="T60" fmla="*/ 90 w 94"/>
                  <a:gd name="T61" fmla="*/ 30 h 125"/>
                  <a:gd name="T62" fmla="*/ 92 w 94"/>
                  <a:gd name="T63" fmla="*/ 37 h 125"/>
                  <a:gd name="T64" fmla="*/ 93 w 94"/>
                  <a:gd name="T65" fmla="*/ 43 h 125"/>
                  <a:gd name="T66" fmla="*/ 93 w 94"/>
                  <a:gd name="T67" fmla="*/ 49 h 125"/>
                  <a:gd name="T68" fmla="*/ 94 w 94"/>
                  <a:gd name="T69" fmla="*/ 55 h 125"/>
                  <a:gd name="T70" fmla="*/ 93 w 94"/>
                  <a:gd name="T71" fmla="*/ 62 h 125"/>
                  <a:gd name="T72" fmla="*/ 92 w 94"/>
                  <a:gd name="T73" fmla="*/ 67 h 125"/>
                  <a:gd name="T74" fmla="*/ 91 w 94"/>
                  <a:gd name="T75" fmla="*/ 73 h 125"/>
                  <a:gd name="T76" fmla="*/ 88 w 94"/>
                  <a:gd name="T77" fmla="*/ 86 h 125"/>
                  <a:gd name="T78" fmla="*/ 85 w 94"/>
                  <a:gd name="T79" fmla="*/ 91 h 125"/>
                  <a:gd name="T80" fmla="*/ 82 w 94"/>
                  <a:gd name="T81" fmla="*/ 96 h 125"/>
                  <a:gd name="T82" fmla="*/ 79 w 94"/>
                  <a:gd name="T83" fmla="*/ 101 h 125"/>
                  <a:gd name="T84" fmla="*/ 75 w 94"/>
                  <a:gd name="T85" fmla="*/ 105 h 125"/>
                  <a:gd name="T86" fmla="*/ 72 w 94"/>
                  <a:gd name="T87" fmla="*/ 110 h 125"/>
                  <a:gd name="T88" fmla="*/ 68 w 94"/>
                  <a:gd name="T89" fmla="*/ 114 h 125"/>
                  <a:gd name="T90" fmla="*/ 64 w 94"/>
                  <a:gd name="T91" fmla="*/ 118 h 125"/>
                  <a:gd name="T92" fmla="*/ 59 w 94"/>
                  <a:gd name="T93" fmla="*/ 120 h 125"/>
                  <a:gd name="T94" fmla="*/ 54 w 94"/>
                  <a:gd name="T95" fmla="*/ 122 h 125"/>
                  <a:gd name="T96" fmla="*/ 49 w 94"/>
                  <a:gd name="T97" fmla="*/ 124 h 125"/>
                  <a:gd name="T98" fmla="*/ 45 w 94"/>
                  <a:gd name="T99" fmla="*/ 125 h 125"/>
                  <a:gd name="T100" fmla="*/ 40 w 94"/>
                  <a:gd name="T101" fmla="*/ 125 h 125"/>
                  <a:gd name="T102" fmla="*/ 36 w 94"/>
                  <a:gd name="T103" fmla="*/ 125 h 125"/>
                  <a:gd name="T104" fmla="*/ 32 w 94"/>
                  <a:gd name="T105" fmla="*/ 124 h 125"/>
                  <a:gd name="T106" fmla="*/ 27 w 94"/>
                  <a:gd name="T107" fmla="*/ 123 h 125"/>
                  <a:gd name="T108" fmla="*/ 23 w 94"/>
                  <a:gd name="T109" fmla="*/ 121 h 125"/>
                  <a:gd name="T110" fmla="*/ 19 w 94"/>
                  <a:gd name="T111" fmla="*/ 119 h 125"/>
                  <a:gd name="T112" fmla="*/ 16 w 94"/>
                  <a:gd name="T113" fmla="*/ 116 h 125"/>
                  <a:gd name="T114" fmla="*/ 13 w 94"/>
                  <a:gd name="T115" fmla="*/ 111 h 125"/>
                  <a:gd name="T116" fmla="*/ 10 w 94"/>
                  <a:gd name="T117" fmla="*/ 108 h 125"/>
                  <a:gd name="T118" fmla="*/ 6 w 94"/>
                  <a:gd name="T119" fmla="*/ 99 h 125"/>
                  <a:gd name="T120" fmla="*/ 2 w 94"/>
                  <a:gd name="T121" fmla="*/ 8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25">
                    <a:moveTo>
                      <a:pt x="2" y="88"/>
                    </a:moveTo>
                    <a:lnTo>
                      <a:pt x="2" y="81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5" y="46"/>
                    </a:lnTo>
                    <a:lnTo>
                      <a:pt x="7" y="40"/>
                    </a:lnTo>
                    <a:lnTo>
                      <a:pt x="9" y="35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5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39" y="3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3" y="7"/>
                    </a:lnTo>
                    <a:lnTo>
                      <a:pt x="77" y="10"/>
                    </a:lnTo>
                    <a:lnTo>
                      <a:pt x="80" y="13"/>
                    </a:lnTo>
                    <a:lnTo>
                      <a:pt x="84" y="17"/>
                    </a:lnTo>
                    <a:lnTo>
                      <a:pt x="86" y="21"/>
                    </a:lnTo>
                    <a:lnTo>
                      <a:pt x="89" y="25"/>
                    </a:lnTo>
                    <a:lnTo>
                      <a:pt x="90" y="30"/>
                    </a:lnTo>
                    <a:lnTo>
                      <a:pt x="92" y="37"/>
                    </a:lnTo>
                    <a:lnTo>
                      <a:pt x="93" y="43"/>
                    </a:lnTo>
                    <a:lnTo>
                      <a:pt x="93" y="49"/>
                    </a:lnTo>
                    <a:lnTo>
                      <a:pt x="94" y="55"/>
                    </a:lnTo>
                    <a:lnTo>
                      <a:pt x="93" y="62"/>
                    </a:lnTo>
                    <a:lnTo>
                      <a:pt x="92" y="67"/>
                    </a:lnTo>
                    <a:lnTo>
                      <a:pt x="91" y="73"/>
                    </a:lnTo>
                    <a:lnTo>
                      <a:pt x="88" y="86"/>
                    </a:lnTo>
                    <a:lnTo>
                      <a:pt x="85" y="91"/>
                    </a:lnTo>
                    <a:lnTo>
                      <a:pt x="82" y="96"/>
                    </a:lnTo>
                    <a:lnTo>
                      <a:pt x="79" y="101"/>
                    </a:lnTo>
                    <a:lnTo>
                      <a:pt x="75" y="105"/>
                    </a:lnTo>
                    <a:lnTo>
                      <a:pt x="72" y="110"/>
                    </a:lnTo>
                    <a:lnTo>
                      <a:pt x="68" y="114"/>
                    </a:lnTo>
                    <a:lnTo>
                      <a:pt x="64" y="118"/>
                    </a:lnTo>
                    <a:lnTo>
                      <a:pt x="59" y="120"/>
                    </a:lnTo>
                    <a:lnTo>
                      <a:pt x="54" y="122"/>
                    </a:lnTo>
                    <a:lnTo>
                      <a:pt x="49" y="124"/>
                    </a:lnTo>
                    <a:lnTo>
                      <a:pt x="45" y="125"/>
                    </a:lnTo>
                    <a:lnTo>
                      <a:pt x="40" y="125"/>
                    </a:lnTo>
                    <a:lnTo>
                      <a:pt x="36" y="125"/>
                    </a:lnTo>
                    <a:lnTo>
                      <a:pt x="32" y="124"/>
                    </a:lnTo>
                    <a:lnTo>
                      <a:pt x="27" y="123"/>
                    </a:lnTo>
                    <a:lnTo>
                      <a:pt x="23" y="121"/>
                    </a:lnTo>
                    <a:lnTo>
                      <a:pt x="19" y="119"/>
                    </a:lnTo>
                    <a:lnTo>
                      <a:pt x="16" y="116"/>
                    </a:lnTo>
                    <a:lnTo>
                      <a:pt x="13" y="111"/>
                    </a:lnTo>
                    <a:lnTo>
                      <a:pt x="10" y="108"/>
                    </a:lnTo>
                    <a:lnTo>
                      <a:pt x="6" y="99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7" name="Freeform 137"/>
              <p:cNvSpPr>
                <a:spLocks/>
              </p:cNvSpPr>
              <p:nvPr userDrawn="1"/>
            </p:nvSpPr>
            <p:spPr bwMode="auto">
              <a:xfrm>
                <a:off x="3331" y="1809"/>
                <a:ext cx="97" cy="127"/>
              </a:xfrm>
              <a:custGeom>
                <a:avLst/>
                <a:gdLst>
                  <a:gd name="T0" fmla="*/ 3 w 97"/>
                  <a:gd name="T1" fmla="*/ 89 h 127"/>
                  <a:gd name="T2" fmla="*/ 0 w 97"/>
                  <a:gd name="T3" fmla="*/ 77 h 127"/>
                  <a:gd name="T4" fmla="*/ 0 w 97"/>
                  <a:gd name="T5" fmla="*/ 71 h 127"/>
                  <a:gd name="T6" fmla="*/ 0 w 97"/>
                  <a:gd name="T7" fmla="*/ 65 h 127"/>
                  <a:gd name="T8" fmla="*/ 1 w 97"/>
                  <a:gd name="T9" fmla="*/ 59 h 127"/>
                  <a:gd name="T10" fmla="*/ 3 w 97"/>
                  <a:gd name="T11" fmla="*/ 53 h 127"/>
                  <a:gd name="T12" fmla="*/ 5 w 97"/>
                  <a:gd name="T13" fmla="*/ 47 h 127"/>
                  <a:gd name="T14" fmla="*/ 7 w 97"/>
                  <a:gd name="T15" fmla="*/ 42 h 127"/>
                  <a:gd name="T16" fmla="*/ 9 w 97"/>
                  <a:gd name="T17" fmla="*/ 35 h 127"/>
                  <a:gd name="T18" fmla="*/ 12 w 97"/>
                  <a:gd name="T19" fmla="*/ 30 h 127"/>
                  <a:gd name="T20" fmla="*/ 15 w 97"/>
                  <a:gd name="T21" fmla="*/ 25 h 127"/>
                  <a:gd name="T22" fmla="*/ 18 w 97"/>
                  <a:gd name="T23" fmla="*/ 21 h 127"/>
                  <a:gd name="T24" fmla="*/ 22 w 97"/>
                  <a:gd name="T25" fmla="*/ 17 h 127"/>
                  <a:gd name="T26" fmla="*/ 26 w 97"/>
                  <a:gd name="T27" fmla="*/ 12 h 127"/>
                  <a:gd name="T28" fmla="*/ 31 w 97"/>
                  <a:gd name="T29" fmla="*/ 9 h 127"/>
                  <a:gd name="T30" fmla="*/ 35 w 97"/>
                  <a:gd name="T31" fmla="*/ 6 h 127"/>
                  <a:gd name="T32" fmla="*/ 40 w 97"/>
                  <a:gd name="T33" fmla="*/ 3 h 127"/>
                  <a:gd name="T34" fmla="*/ 45 w 97"/>
                  <a:gd name="T35" fmla="*/ 2 h 127"/>
                  <a:gd name="T36" fmla="*/ 49 w 97"/>
                  <a:gd name="T37" fmla="*/ 0 h 127"/>
                  <a:gd name="T38" fmla="*/ 54 w 97"/>
                  <a:gd name="T39" fmla="*/ 0 h 127"/>
                  <a:gd name="T40" fmla="*/ 59 w 97"/>
                  <a:gd name="T41" fmla="*/ 0 h 127"/>
                  <a:gd name="T42" fmla="*/ 63 w 97"/>
                  <a:gd name="T43" fmla="*/ 1 h 127"/>
                  <a:gd name="T44" fmla="*/ 68 w 97"/>
                  <a:gd name="T45" fmla="*/ 2 h 127"/>
                  <a:gd name="T46" fmla="*/ 72 w 97"/>
                  <a:gd name="T47" fmla="*/ 3 h 127"/>
                  <a:gd name="T48" fmla="*/ 76 w 97"/>
                  <a:gd name="T49" fmla="*/ 6 h 127"/>
                  <a:gd name="T50" fmla="*/ 79 w 97"/>
                  <a:gd name="T51" fmla="*/ 8 h 127"/>
                  <a:gd name="T52" fmla="*/ 84 w 97"/>
                  <a:gd name="T53" fmla="*/ 12 h 127"/>
                  <a:gd name="T54" fmla="*/ 87 w 97"/>
                  <a:gd name="T55" fmla="*/ 16 h 127"/>
                  <a:gd name="T56" fmla="*/ 89 w 97"/>
                  <a:gd name="T57" fmla="*/ 21 h 127"/>
                  <a:gd name="T58" fmla="*/ 92 w 97"/>
                  <a:gd name="T59" fmla="*/ 25 h 127"/>
                  <a:gd name="T60" fmla="*/ 94 w 97"/>
                  <a:gd name="T61" fmla="*/ 30 h 127"/>
                  <a:gd name="T62" fmla="*/ 95 w 97"/>
                  <a:gd name="T63" fmla="*/ 33 h 127"/>
                  <a:gd name="T64" fmla="*/ 95 w 97"/>
                  <a:gd name="T65" fmla="*/ 36 h 127"/>
                  <a:gd name="T66" fmla="*/ 96 w 97"/>
                  <a:gd name="T67" fmla="*/ 43 h 127"/>
                  <a:gd name="T68" fmla="*/ 97 w 97"/>
                  <a:gd name="T69" fmla="*/ 49 h 127"/>
                  <a:gd name="T70" fmla="*/ 97 w 97"/>
                  <a:gd name="T71" fmla="*/ 55 h 127"/>
                  <a:gd name="T72" fmla="*/ 97 w 97"/>
                  <a:gd name="T73" fmla="*/ 61 h 127"/>
                  <a:gd name="T74" fmla="*/ 96 w 97"/>
                  <a:gd name="T75" fmla="*/ 68 h 127"/>
                  <a:gd name="T76" fmla="*/ 95 w 97"/>
                  <a:gd name="T77" fmla="*/ 74 h 127"/>
                  <a:gd name="T78" fmla="*/ 91 w 97"/>
                  <a:gd name="T79" fmla="*/ 85 h 127"/>
                  <a:gd name="T80" fmla="*/ 86 w 97"/>
                  <a:gd name="T81" fmla="*/ 97 h 127"/>
                  <a:gd name="T82" fmla="*/ 82 w 97"/>
                  <a:gd name="T83" fmla="*/ 102 h 127"/>
                  <a:gd name="T84" fmla="*/ 79 w 97"/>
                  <a:gd name="T85" fmla="*/ 106 h 127"/>
                  <a:gd name="T86" fmla="*/ 75 w 97"/>
                  <a:gd name="T87" fmla="*/ 111 h 127"/>
                  <a:gd name="T88" fmla="*/ 71 w 97"/>
                  <a:gd name="T89" fmla="*/ 115 h 127"/>
                  <a:gd name="T90" fmla="*/ 67 w 97"/>
                  <a:gd name="T91" fmla="*/ 118 h 127"/>
                  <a:gd name="T92" fmla="*/ 62 w 97"/>
                  <a:gd name="T93" fmla="*/ 122 h 127"/>
                  <a:gd name="T94" fmla="*/ 57 w 97"/>
                  <a:gd name="T95" fmla="*/ 124 h 127"/>
                  <a:gd name="T96" fmla="*/ 52 w 97"/>
                  <a:gd name="T97" fmla="*/ 126 h 127"/>
                  <a:gd name="T98" fmla="*/ 47 w 97"/>
                  <a:gd name="T99" fmla="*/ 127 h 127"/>
                  <a:gd name="T100" fmla="*/ 43 w 97"/>
                  <a:gd name="T101" fmla="*/ 127 h 127"/>
                  <a:gd name="T102" fmla="*/ 38 w 97"/>
                  <a:gd name="T103" fmla="*/ 127 h 127"/>
                  <a:gd name="T104" fmla="*/ 34 w 97"/>
                  <a:gd name="T105" fmla="*/ 126 h 127"/>
                  <a:gd name="T106" fmla="*/ 30 w 97"/>
                  <a:gd name="T107" fmla="*/ 125 h 127"/>
                  <a:gd name="T108" fmla="*/ 24 w 97"/>
                  <a:gd name="T109" fmla="*/ 123 h 127"/>
                  <a:gd name="T110" fmla="*/ 21 w 97"/>
                  <a:gd name="T111" fmla="*/ 120 h 127"/>
                  <a:gd name="T112" fmla="*/ 17 w 97"/>
                  <a:gd name="T113" fmla="*/ 117 h 127"/>
                  <a:gd name="T114" fmla="*/ 14 w 97"/>
                  <a:gd name="T115" fmla="*/ 114 h 127"/>
                  <a:gd name="T116" fmla="*/ 11 w 97"/>
                  <a:gd name="T117" fmla="*/ 110 h 127"/>
                  <a:gd name="T118" fmla="*/ 8 w 97"/>
                  <a:gd name="T119" fmla="*/ 105 h 127"/>
                  <a:gd name="T120" fmla="*/ 6 w 97"/>
                  <a:gd name="T121" fmla="*/ 101 h 127"/>
                  <a:gd name="T122" fmla="*/ 4 w 97"/>
                  <a:gd name="T123" fmla="*/ 96 h 127"/>
                  <a:gd name="T124" fmla="*/ 3 w 97"/>
                  <a:gd name="T12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127">
                    <a:moveTo>
                      <a:pt x="3" y="89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9" y="35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6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40" y="3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8" y="2"/>
                    </a:lnTo>
                    <a:lnTo>
                      <a:pt x="72" y="3"/>
                    </a:lnTo>
                    <a:lnTo>
                      <a:pt x="76" y="6"/>
                    </a:lnTo>
                    <a:lnTo>
                      <a:pt x="79" y="8"/>
                    </a:lnTo>
                    <a:lnTo>
                      <a:pt x="84" y="12"/>
                    </a:lnTo>
                    <a:lnTo>
                      <a:pt x="87" y="16"/>
                    </a:lnTo>
                    <a:lnTo>
                      <a:pt x="89" y="21"/>
                    </a:lnTo>
                    <a:lnTo>
                      <a:pt x="92" y="25"/>
                    </a:lnTo>
                    <a:lnTo>
                      <a:pt x="94" y="30"/>
                    </a:lnTo>
                    <a:lnTo>
                      <a:pt x="95" y="33"/>
                    </a:lnTo>
                    <a:lnTo>
                      <a:pt x="95" y="36"/>
                    </a:lnTo>
                    <a:lnTo>
                      <a:pt x="96" y="43"/>
                    </a:lnTo>
                    <a:lnTo>
                      <a:pt x="97" y="49"/>
                    </a:lnTo>
                    <a:lnTo>
                      <a:pt x="97" y="55"/>
                    </a:lnTo>
                    <a:lnTo>
                      <a:pt x="97" y="61"/>
                    </a:lnTo>
                    <a:lnTo>
                      <a:pt x="96" y="68"/>
                    </a:lnTo>
                    <a:lnTo>
                      <a:pt x="95" y="74"/>
                    </a:lnTo>
                    <a:lnTo>
                      <a:pt x="91" y="85"/>
                    </a:lnTo>
                    <a:lnTo>
                      <a:pt x="86" y="97"/>
                    </a:lnTo>
                    <a:lnTo>
                      <a:pt x="82" y="102"/>
                    </a:lnTo>
                    <a:lnTo>
                      <a:pt x="79" y="106"/>
                    </a:lnTo>
                    <a:lnTo>
                      <a:pt x="75" y="111"/>
                    </a:lnTo>
                    <a:lnTo>
                      <a:pt x="71" y="115"/>
                    </a:lnTo>
                    <a:lnTo>
                      <a:pt x="67" y="118"/>
                    </a:lnTo>
                    <a:lnTo>
                      <a:pt x="62" y="122"/>
                    </a:lnTo>
                    <a:lnTo>
                      <a:pt x="57" y="124"/>
                    </a:lnTo>
                    <a:lnTo>
                      <a:pt x="52" y="126"/>
                    </a:lnTo>
                    <a:lnTo>
                      <a:pt x="47" y="127"/>
                    </a:lnTo>
                    <a:lnTo>
                      <a:pt x="43" y="127"/>
                    </a:lnTo>
                    <a:lnTo>
                      <a:pt x="38" y="127"/>
                    </a:lnTo>
                    <a:lnTo>
                      <a:pt x="34" y="126"/>
                    </a:lnTo>
                    <a:lnTo>
                      <a:pt x="30" y="125"/>
                    </a:lnTo>
                    <a:lnTo>
                      <a:pt x="24" y="123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4" y="114"/>
                    </a:lnTo>
                    <a:lnTo>
                      <a:pt x="11" y="110"/>
                    </a:lnTo>
                    <a:lnTo>
                      <a:pt x="8" y="105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3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8" name="Freeform 138"/>
              <p:cNvSpPr>
                <a:spLocks/>
              </p:cNvSpPr>
              <p:nvPr userDrawn="1"/>
            </p:nvSpPr>
            <p:spPr bwMode="auto">
              <a:xfrm>
                <a:off x="2189" y="2602"/>
                <a:ext cx="62" cy="113"/>
              </a:xfrm>
              <a:custGeom>
                <a:avLst/>
                <a:gdLst>
                  <a:gd name="T0" fmla="*/ 0 w 62"/>
                  <a:gd name="T1" fmla="*/ 72 h 113"/>
                  <a:gd name="T2" fmla="*/ 0 w 62"/>
                  <a:gd name="T3" fmla="*/ 62 h 113"/>
                  <a:gd name="T4" fmla="*/ 2 w 62"/>
                  <a:gd name="T5" fmla="*/ 50 h 113"/>
                  <a:gd name="T6" fmla="*/ 4 w 62"/>
                  <a:gd name="T7" fmla="*/ 40 h 113"/>
                  <a:gd name="T8" fmla="*/ 9 w 62"/>
                  <a:gd name="T9" fmla="*/ 31 h 113"/>
                  <a:gd name="T10" fmla="*/ 11 w 62"/>
                  <a:gd name="T11" fmla="*/ 25 h 113"/>
                  <a:gd name="T12" fmla="*/ 13 w 62"/>
                  <a:gd name="T13" fmla="*/ 21 h 113"/>
                  <a:gd name="T14" fmla="*/ 17 w 62"/>
                  <a:gd name="T15" fmla="*/ 14 h 113"/>
                  <a:gd name="T16" fmla="*/ 23 w 62"/>
                  <a:gd name="T17" fmla="*/ 8 h 113"/>
                  <a:gd name="T18" fmla="*/ 26 w 62"/>
                  <a:gd name="T19" fmla="*/ 6 h 113"/>
                  <a:gd name="T20" fmla="*/ 29 w 62"/>
                  <a:gd name="T21" fmla="*/ 4 h 113"/>
                  <a:gd name="T22" fmla="*/ 36 w 62"/>
                  <a:gd name="T23" fmla="*/ 0 h 113"/>
                  <a:gd name="T24" fmla="*/ 38 w 62"/>
                  <a:gd name="T25" fmla="*/ 0 h 113"/>
                  <a:gd name="T26" fmla="*/ 41 w 62"/>
                  <a:gd name="T27" fmla="*/ 0 h 113"/>
                  <a:gd name="T28" fmla="*/ 44 w 62"/>
                  <a:gd name="T29" fmla="*/ 1 h 113"/>
                  <a:gd name="T30" fmla="*/ 46 w 62"/>
                  <a:gd name="T31" fmla="*/ 2 h 113"/>
                  <a:gd name="T32" fmla="*/ 49 w 62"/>
                  <a:gd name="T33" fmla="*/ 5 h 113"/>
                  <a:gd name="T34" fmla="*/ 51 w 62"/>
                  <a:gd name="T35" fmla="*/ 7 h 113"/>
                  <a:gd name="T36" fmla="*/ 53 w 62"/>
                  <a:gd name="T37" fmla="*/ 10 h 113"/>
                  <a:gd name="T38" fmla="*/ 55 w 62"/>
                  <a:gd name="T39" fmla="*/ 13 h 113"/>
                  <a:gd name="T40" fmla="*/ 56 w 62"/>
                  <a:gd name="T41" fmla="*/ 16 h 113"/>
                  <a:gd name="T42" fmla="*/ 58 w 62"/>
                  <a:gd name="T43" fmla="*/ 20 h 113"/>
                  <a:gd name="T44" fmla="*/ 61 w 62"/>
                  <a:gd name="T45" fmla="*/ 29 h 113"/>
                  <a:gd name="T46" fmla="*/ 62 w 62"/>
                  <a:gd name="T47" fmla="*/ 40 h 113"/>
                  <a:gd name="T48" fmla="*/ 61 w 62"/>
                  <a:gd name="T49" fmla="*/ 50 h 113"/>
                  <a:gd name="T50" fmla="*/ 60 w 62"/>
                  <a:gd name="T51" fmla="*/ 62 h 113"/>
                  <a:gd name="T52" fmla="*/ 57 w 62"/>
                  <a:gd name="T53" fmla="*/ 72 h 113"/>
                  <a:gd name="T54" fmla="*/ 53 w 62"/>
                  <a:gd name="T55" fmla="*/ 82 h 113"/>
                  <a:gd name="T56" fmla="*/ 49 w 62"/>
                  <a:gd name="T57" fmla="*/ 92 h 113"/>
                  <a:gd name="T58" fmla="*/ 44 w 62"/>
                  <a:gd name="T59" fmla="*/ 99 h 113"/>
                  <a:gd name="T60" fmla="*/ 41 w 62"/>
                  <a:gd name="T61" fmla="*/ 102 h 113"/>
                  <a:gd name="T62" fmla="*/ 39 w 62"/>
                  <a:gd name="T63" fmla="*/ 105 h 113"/>
                  <a:gd name="T64" fmla="*/ 36 w 62"/>
                  <a:gd name="T65" fmla="*/ 108 h 113"/>
                  <a:gd name="T66" fmla="*/ 33 w 62"/>
                  <a:gd name="T67" fmla="*/ 109 h 113"/>
                  <a:gd name="T68" fmla="*/ 29 w 62"/>
                  <a:gd name="T69" fmla="*/ 112 h 113"/>
                  <a:gd name="T70" fmla="*/ 26 w 62"/>
                  <a:gd name="T71" fmla="*/ 113 h 113"/>
                  <a:gd name="T72" fmla="*/ 20 w 62"/>
                  <a:gd name="T73" fmla="*/ 112 h 113"/>
                  <a:gd name="T74" fmla="*/ 18 w 62"/>
                  <a:gd name="T75" fmla="*/ 112 h 113"/>
                  <a:gd name="T76" fmla="*/ 15 w 62"/>
                  <a:gd name="T77" fmla="*/ 109 h 113"/>
                  <a:gd name="T78" fmla="*/ 11 w 62"/>
                  <a:gd name="T79" fmla="*/ 105 h 113"/>
                  <a:gd name="T80" fmla="*/ 9 w 62"/>
                  <a:gd name="T81" fmla="*/ 103 h 113"/>
                  <a:gd name="T82" fmla="*/ 7 w 62"/>
                  <a:gd name="T83" fmla="*/ 100 h 113"/>
                  <a:gd name="T84" fmla="*/ 3 w 62"/>
                  <a:gd name="T85" fmla="*/ 92 h 113"/>
                  <a:gd name="T86" fmla="*/ 1 w 62"/>
                  <a:gd name="T87" fmla="*/ 82 h 113"/>
                  <a:gd name="T88" fmla="*/ 0 w 62"/>
                  <a:gd name="T89" fmla="*/ 78 h 113"/>
                  <a:gd name="T90" fmla="*/ 0 w 62"/>
                  <a:gd name="T91" fmla="*/ 7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" h="113">
                    <a:moveTo>
                      <a:pt x="0" y="72"/>
                    </a:moveTo>
                    <a:lnTo>
                      <a:pt x="0" y="62"/>
                    </a:lnTo>
                    <a:lnTo>
                      <a:pt x="2" y="50"/>
                    </a:lnTo>
                    <a:lnTo>
                      <a:pt x="4" y="40"/>
                    </a:lnTo>
                    <a:lnTo>
                      <a:pt x="9" y="31"/>
                    </a:lnTo>
                    <a:lnTo>
                      <a:pt x="11" y="25"/>
                    </a:lnTo>
                    <a:lnTo>
                      <a:pt x="13" y="21"/>
                    </a:lnTo>
                    <a:lnTo>
                      <a:pt x="17" y="14"/>
                    </a:lnTo>
                    <a:lnTo>
                      <a:pt x="23" y="8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6" y="2"/>
                    </a:lnTo>
                    <a:lnTo>
                      <a:pt x="49" y="5"/>
                    </a:lnTo>
                    <a:lnTo>
                      <a:pt x="51" y="7"/>
                    </a:lnTo>
                    <a:lnTo>
                      <a:pt x="53" y="10"/>
                    </a:lnTo>
                    <a:lnTo>
                      <a:pt x="55" y="13"/>
                    </a:lnTo>
                    <a:lnTo>
                      <a:pt x="56" y="16"/>
                    </a:lnTo>
                    <a:lnTo>
                      <a:pt x="58" y="20"/>
                    </a:lnTo>
                    <a:lnTo>
                      <a:pt x="61" y="29"/>
                    </a:lnTo>
                    <a:lnTo>
                      <a:pt x="62" y="40"/>
                    </a:lnTo>
                    <a:lnTo>
                      <a:pt x="61" y="50"/>
                    </a:lnTo>
                    <a:lnTo>
                      <a:pt x="60" y="62"/>
                    </a:lnTo>
                    <a:lnTo>
                      <a:pt x="57" y="72"/>
                    </a:lnTo>
                    <a:lnTo>
                      <a:pt x="53" y="82"/>
                    </a:lnTo>
                    <a:lnTo>
                      <a:pt x="49" y="92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9" y="105"/>
                    </a:lnTo>
                    <a:lnTo>
                      <a:pt x="36" y="108"/>
                    </a:lnTo>
                    <a:lnTo>
                      <a:pt x="33" y="109"/>
                    </a:lnTo>
                    <a:lnTo>
                      <a:pt x="29" y="112"/>
                    </a:lnTo>
                    <a:lnTo>
                      <a:pt x="26" y="113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5" y="109"/>
                    </a:lnTo>
                    <a:lnTo>
                      <a:pt x="11" y="105"/>
                    </a:lnTo>
                    <a:lnTo>
                      <a:pt x="9" y="103"/>
                    </a:lnTo>
                    <a:lnTo>
                      <a:pt x="7" y="100"/>
                    </a:lnTo>
                    <a:lnTo>
                      <a:pt x="3" y="92"/>
                    </a:lnTo>
                    <a:lnTo>
                      <a:pt x="1" y="82"/>
                    </a:lnTo>
                    <a:lnTo>
                      <a:pt x="0" y="7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59" name="Freeform 139"/>
              <p:cNvSpPr>
                <a:spLocks/>
              </p:cNvSpPr>
              <p:nvPr userDrawn="1"/>
            </p:nvSpPr>
            <p:spPr bwMode="auto">
              <a:xfrm>
                <a:off x="2263" y="2562"/>
                <a:ext cx="62" cy="113"/>
              </a:xfrm>
              <a:custGeom>
                <a:avLst/>
                <a:gdLst>
                  <a:gd name="T0" fmla="*/ 0 w 62"/>
                  <a:gd name="T1" fmla="*/ 73 h 113"/>
                  <a:gd name="T2" fmla="*/ 0 w 62"/>
                  <a:gd name="T3" fmla="*/ 67 h 113"/>
                  <a:gd name="T4" fmla="*/ 0 w 62"/>
                  <a:gd name="T5" fmla="*/ 62 h 113"/>
                  <a:gd name="T6" fmla="*/ 1 w 62"/>
                  <a:gd name="T7" fmla="*/ 51 h 113"/>
                  <a:gd name="T8" fmla="*/ 4 w 62"/>
                  <a:gd name="T9" fmla="*/ 40 h 113"/>
                  <a:gd name="T10" fmla="*/ 7 w 62"/>
                  <a:gd name="T11" fmla="*/ 30 h 113"/>
                  <a:gd name="T12" fmla="*/ 11 w 62"/>
                  <a:gd name="T13" fmla="*/ 22 h 113"/>
                  <a:gd name="T14" fmla="*/ 17 w 62"/>
                  <a:gd name="T15" fmla="*/ 13 h 113"/>
                  <a:gd name="T16" fmla="*/ 20 w 62"/>
                  <a:gd name="T17" fmla="*/ 10 h 113"/>
                  <a:gd name="T18" fmla="*/ 22 w 62"/>
                  <a:gd name="T19" fmla="*/ 7 h 113"/>
                  <a:gd name="T20" fmla="*/ 25 w 62"/>
                  <a:gd name="T21" fmla="*/ 5 h 113"/>
                  <a:gd name="T22" fmla="*/ 28 w 62"/>
                  <a:gd name="T23" fmla="*/ 3 h 113"/>
                  <a:gd name="T24" fmla="*/ 32 w 62"/>
                  <a:gd name="T25" fmla="*/ 1 h 113"/>
                  <a:gd name="T26" fmla="*/ 35 w 62"/>
                  <a:gd name="T27" fmla="*/ 0 h 113"/>
                  <a:gd name="T28" fmla="*/ 38 w 62"/>
                  <a:gd name="T29" fmla="*/ 0 h 113"/>
                  <a:gd name="T30" fmla="*/ 41 w 62"/>
                  <a:gd name="T31" fmla="*/ 0 h 113"/>
                  <a:gd name="T32" fmla="*/ 44 w 62"/>
                  <a:gd name="T33" fmla="*/ 1 h 113"/>
                  <a:gd name="T34" fmla="*/ 47 w 62"/>
                  <a:gd name="T35" fmla="*/ 2 h 113"/>
                  <a:gd name="T36" fmla="*/ 49 w 62"/>
                  <a:gd name="T37" fmla="*/ 4 h 113"/>
                  <a:gd name="T38" fmla="*/ 51 w 62"/>
                  <a:gd name="T39" fmla="*/ 6 h 113"/>
                  <a:gd name="T40" fmla="*/ 54 w 62"/>
                  <a:gd name="T41" fmla="*/ 8 h 113"/>
                  <a:gd name="T42" fmla="*/ 56 w 62"/>
                  <a:gd name="T43" fmla="*/ 12 h 113"/>
                  <a:gd name="T44" fmla="*/ 59 w 62"/>
                  <a:gd name="T45" fmla="*/ 20 h 113"/>
                  <a:gd name="T46" fmla="*/ 60 w 62"/>
                  <a:gd name="T47" fmla="*/ 24 h 113"/>
                  <a:gd name="T48" fmla="*/ 61 w 62"/>
                  <a:gd name="T49" fmla="*/ 28 h 113"/>
                  <a:gd name="T50" fmla="*/ 62 w 62"/>
                  <a:gd name="T51" fmla="*/ 33 h 113"/>
                  <a:gd name="T52" fmla="*/ 62 w 62"/>
                  <a:gd name="T53" fmla="*/ 39 h 113"/>
                  <a:gd name="T54" fmla="*/ 62 w 62"/>
                  <a:gd name="T55" fmla="*/ 45 h 113"/>
                  <a:gd name="T56" fmla="*/ 62 w 62"/>
                  <a:gd name="T57" fmla="*/ 50 h 113"/>
                  <a:gd name="T58" fmla="*/ 61 w 62"/>
                  <a:gd name="T59" fmla="*/ 61 h 113"/>
                  <a:gd name="T60" fmla="*/ 58 w 62"/>
                  <a:gd name="T61" fmla="*/ 73 h 113"/>
                  <a:gd name="T62" fmla="*/ 57 w 62"/>
                  <a:gd name="T63" fmla="*/ 78 h 113"/>
                  <a:gd name="T64" fmla="*/ 55 w 62"/>
                  <a:gd name="T65" fmla="*/ 82 h 113"/>
                  <a:gd name="T66" fmla="*/ 50 w 62"/>
                  <a:gd name="T67" fmla="*/ 91 h 113"/>
                  <a:gd name="T68" fmla="*/ 46 w 62"/>
                  <a:gd name="T69" fmla="*/ 100 h 113"/>
                  <a:gd name="T70" fmla="*/ 40 w 62"/>
                  <a:gd name="T71" fmla="*/ 106 h 113"/>
                  <a:gd name="T72" fmla="*/ 36 w 62"/>
                  <a:gd name="T73" fmla="*/ 108 h 113"/>
                  <a:gd name="T74" fmla="*/ 33 w 62"/>
                  <a:gd name="T75" fmla="*/ 110 h 113"/>
                  <a:gd name="T76" fmla="*/ 27 w 62"/>
                  <a:gd name="T77" fmla="*/ 113 h 113"/>
                  <a:gd name="T78" fmla="*/ 21 w 62"/>
                  <a:gd name="T79" fmla="*/ 113 h 113"/>
                  <a:gd name="T80" fmla="*/ 18 w 62"/>
                  <a:gd name="T81" fmla="*/ 112 h 113"/>
                  <a:gd name="T82" fmla="*/ 15 w 62"/>
                  <a:gd name="T83" fmla="*/ 110 h 113"/>
                  <a:gd name="T84" fmla="*/ 13 w 62"/>
                  <a:gd name="T85" fmla="*/ 109 h 113"/>
                  <a:gd name="T86" fmla="*/ 10 w 62"/>
                  <a:gd name="T87" fmla="*/ 106 h 113"/>
                  <a:gd name="T88" fmla="*/ 6 w 62"/>
                  <a:gd name="T89" fmla="*/ 101 h 113"/>
                  <a:gd name="T90" fmla="*/ 4 w 62"/>
                  <a:gd name="T91" fmla="*/ 96 h 113"/>
                  <a:gd name="T92" fmla="*/ 3 w 62"/>
                  <a:gd name="T93" fmla="*/ 92 h 113"/>
                  <a:gd name="T94" fmla="*/ 1 w 62"/>
                  <a:gd name="T95" fmla="*/ 88 h 113"/>
                  <a:gd name="T96" fmla="*/ 1 w 62"/>
                  <a:gd name="T97" fmla="*/ 83 h 113"/>
                  <a:gd name="T98" fmla="*/ 0 w 62"/>
                  <a:gd name="T99" fmla="*/ 7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113">
                    <a:moveTo>
                      <a:pt x="0" y="73"/>
                    </a:moveTo>
                    <a:lnTo>
                      <a:pt x="0" y="67"/>
                    </a:lnTo>
                    <a:lnTo>
                      <a:pt x="0" y="62"/>
                    </a:lnTo>
                    <a:lnTo>
                      <a:pt x="1" y="51"/>
                    </a:lnTo>
                    <a:lnTo>
                      <a:pt x="4" y="40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49" y="4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6" y="12"/>
                    </a:lnTo>
                    <a:lnTo>
                      <a:pt x="59" y="20"/>
                    </a:lnTo>
                    <a:lnTo>
                      <a:pt x="60" y="24"/>
                    </a:lnTo>
                    <a:lnTo>
                      <a:pt x="61" y="28"/>
                    </a:lnTo>
                    <a:lnTo>
                      <a:pt x="62" y="33"/>
                    </a:lnTo>
                    <a:lnTo>
                      <a:pt x="62" y="39"/>
                    </a:lnTo>
                    <a:lnTo>
                      <a:pt x="62" y="45"/>
                    </a:lnTo>
                    <a:lnTo>
                      <a:pt x="62" y="50"/>
                    </a:lnTo>
                    <a:lnTo>
                      <a:pt x="61" y="61"/>
                    </a:lnTo>
                    <a:lnTo>
                      <a:pt x="58" y="73"/>
                    </a:lnTo>
                    <a:lnTo>
                      <a:pt x="57" y="78"/>
                    </a:lnTo>
                    <a:lnTo>
                      <a:pt x="55" y="82"/>
                    </a:lnTo>
                    <a:lnTo>
                      <a:pt x="50" y="91"/>
                    </a:lnTo>
                    <a:lnTo>
                      <a:pt x="46" y="100"/>
                    </a:lnTo>
                    <a:lnTo>
                      <a:pt x="40" y="106"/>
                    </a:lnTo>
                    <a:lnTo>
                      <a:pt x="36" y="108"/>
                    </a:lnTo>
                    <a:lnTo>
                      <a:pt x="33" y="110"/>
                    </a:lnTo>
                    <a:lnTo>
                      <a:pt x="27" y="113"/>
                    </a:lnTo>
                    <a:lnTo>
                      <a:pt x="21" y="113"/>
                    </a:lnTo>
                    <a:lnTo>
                      <a:pt x="18" y="112"/>
                    </a:lnTo>
                    <a:lnTo>
                      <a:pt x="15" y="110"/>
                    </a:lnTo>
                    <a:lnTo>
                      <a:pt x="13" y="109"/>
                    </a:lnTo>
                    <a:lnTo>
                      <a:pt x="10" y="106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3" y="92"/>
                    </a:lnTo>
                    <a:lnTo>
                      <a:pt x="1" y="88"/>
                    </a:lnTo>
                    <a:lnTo>
                      <a:pt x="1" y="8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0" name="Freeform 140"/>
              <p:cNvSpPr>
                <a:spLocks/>
              </p:cNvSpPr>
              <p:nvPr userDrawn="1"/>
            </p:nvSpPr>
            <p:spPr bwMode="auto">
              <a:xfrm>
                <a:off x="2338" y="2519"/>
                <a:ext cx="65" cy="116"/>
              </a:xfrm>
              <a:custGeom>
                <a:avLst/>
                <a:gdLst>
                  <a:gd name="T0" fmla="*/ 0 w 65"/>
                  <a:gd name="T1" fmla="*/ 75 h 116"/>
                  <a:gd name="T2" fmla="*/ 0 w 65"/>
                  <a:gd name="T3" fmla="*/ 64 h 116"/>
                  <a:gd name="T4" fmla="*/ 2 w 65"/>
                  <a:gd name="T5" fmla="*/ 52 h 116"/>
                  <a:gd name="T6" fmla="*/ 4 w 65"/>
                  <a:gd name="T7" fmla="*/ 42 h 116"/>
                  <a:gd name="T8" fmla="*/ 6 w 65"/>
                  <a:gd name="T9" fmla="*/ 37 h 116"/>
                  <a:gd name="T10" fmla="*/ 8 w 65"/>
                  <a:gd name="T11" fmla="*/ 31 h 116"/>
                  <a:gd name="T12" fmla="*/ 12 w 65"/>
                  <a:gd name="T13" fmla="*/ 23 h 116"/>
                  <a:gd name="T14" fmla="*/ 17 w 65"/>
                  <a:gd name="T15" fmla="*/ 15 h 116"/>
                  <a:gd name="T16" fmla="*/ 21 w 65"/>
                  <a:gd name="T17" fmla="*/ 12 h 116"/>
                  <a:gd name="T18" fmla="*/ 23 w 65"/>
                  <a:gd name="T19" fmla="*/ 9 h 116"/>
                  <a:gd name="T20" fmla="*/ 26 w 65"/>
                  <a:gd name="T21" fmla="*/ 6 h 116"/>
                  <a:gd name="T22" fmla="*/ 30 w 65"/>
                  <a:gd name="T23" fmla="*/ 3 h 116"/>
                  <a:gd name="T24" fmla="*/ 33 w 65"/>
                  <a:gd name="T25" fmla="*/ 2 h 116"/>
                  <a:gd name="T26" fmla="*/ 36 w 65"/>
                  <a:gd name="T27" fmla="*/ 1 h 116"/>
                  <a:gd name="T28" fmla="*/ 39 w 65"/>
                  <a:gd name="T29" fmla="*/ 0 h 116"/>
                  <a:gd name="T30" fmla="*/ 42 w 65"/>
                  <a:gd name="T31" fmla="*/ 1 h 116"/>
                  <a:gd name="T32" fmla="*/ 46 w 65"/>
                  <a:gd name="T33" fmla="*/ 1 h 116"/>
                  <a:gd name="T34" fmla="*/ 49 w 65"/>
                  <a:gd name="T35" fmla="*/ 3 h 116"/>
                  <a:gd name="T36" fmla="*/ 51 w 65"/>
                  <a:gd name="T37" fmla="*/ 4 h 116"/>
                  <a:gd name="T38" fmla="*/ 54 w 65"/>
                  <a:gd name="T39" fmla="*/ 7 h 116"/>
                  <a:gd name="T40" fmla="*/ 58 w 65"/>
                  <a:gd name="T41" fmla="*/ 13 h 116"/>
                  <a:gd name="T42" fmla="*/ 60 w 65"/>
                  <a:gd name="T43" fmla="*/ 16 h 116"/>
                  <a:gd name="T44" fmla="*/ 61 w 65"/>
                  <a:gd name="T45" fmla="*/ 20 h 116"/>
                  <a:gd name="T46" fmla="*/ 64 w 65"/>
                  <a:gd name="T47" fmla="*/ 29 h 116"/>
                  <a:gd name="T48" fmla="*/ 65 w 65"/>
                  <a:gd name="T49" fmla="*/ 40 h 116"/>
                  <a:gd name="T50" fmla="*/ 65 w 65"/>
                  <a:gd name="T51" fmla="*/ 51 h 116"/>
                  <a:gd name="T52" fmla="*/ 64 w 65"/>
                  <a:gd name="T53" fmla="*/ 63 h 116"/>
                  <a:gd name="T54" fmla="*/ 62 w 65"/>
                  <a:gd name="T55" fmla="*/ 68 h 116"/>
                  <a:gd name="T56" fmla="*/ 61 w 65"/>
                  <a:gd name="T57" fmla="*/ 74 h 116"/>
                  <a:gd name="T58" fmla="*/ 60 w 65"/>
                  <a:gd name="T59" fmla="*/ 79 h 116"/>
                  <a:gd name="T60" fmla="*/ 58 w 65"/>
                  <a:gd name="T61" fmla="*/ 84 h 116"/>
                  <a:gd name="T62" fmla="*/ 53 w 65"/>
                  <a:gd name="T63" fmla="*/ 94 h 116"/>
                  <a:gd name="T64" fmla="*/ 48 w 65"/>
                  <a:gd name="T65" fmla="*/ 101 h 116"/>
                  <a:gd name="T66" fmla="*/ 44 w 65"/>
                  <a:gd name="T67" fmla="*/ 105 h 116"/>
                  <a:gd name="T68" fmla="*/ 42 w 65"/>
                  <a:gd name="T69" fmla="*/ 108 h 116"/>
                  <a:gd name="T70" fmla="*/ 35 w 65"/>
                  <a:gd name="T71" fmla="*/ 112 h 116"/>
                  <a:gd name="T72" fmla="*/ 32 w 65"/>
                  <a:gd name="T73" fmla="*/ 114 h 116"/>
                  <a:gd name="T74" fmla="*/ 29 w 65"/>
                  <a:gd name="T75" fmla="*/ 115 h 116"/>
                  <a:gd name="T76" fmla="*/ 26 w 65"/>
                  <a:gd name="T77" fmla="*/ 116 h 116"/>
                  <a:gd name="T78" fmla="*/ 23 w 65"/>
                  <a:gd name="T79" fmla="*/ 115 h 116"/>
                  <a:gd name="T80" fmla="*/ 20 w 65"/>
                  <a:gd name="T81" fmla="*/ 115 h 116"/>
                  <a:gd name="T82" fmla="*/ 16 w 65"/>
                  <a:gd name="T83" fmla="*/ 112 h 116"/>
                  <a:gd name="T84" fmla="*/ 14 w 65"/>
                  <a:gd name="T85" fmla="*/ 111 h 116"/>
                  <a:gd name="T86" fmla="*/ 11 w 65"/>
                  <a:gd name="T87" fmla="*/ 108 h 116"/>
                  <a:gd name="T88" fmla="*/ 9 w 65"/>
                  <a:gd name="T89" fmla="*/ 106 h 116"/>
                  <a:gd name="T90" fmla="*/ 7 w 65"/>
                  <a:gd name="T91" fmla="*/ 103 h 116"/>
                  <a:gd name="T92" fmla="*/ 4 w 65"/>
                  <a:gd name="T93" fmla="*/ 95 h 116"/>
                  <a:gd name="T94" fmla="*/ 3 w 65"/>
                  <a:gd name="T95" fmla="*/ 91 h 116"/>
                  <a:gd name="T96" fmla="*/ 1 w 65"/>
                  <a:gd name="T97" fmla="*/ 85 h 116"/>
                  <a:gd name="T98" fmla="*/ 0 w 65"/>
                  <a:gd name="T99" fmla="*/ 7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5" h="116">
                    <a:moveTo>
                      <a:pt x="0" y="75"/>
                    </a:moveTo>
                    <a:lnTo>
                      <a:pt x="0" y="64"/>
                    </a:lnTo>
                    <a:lnTo>
                      <a:pt x="2" y="52"/>
                    </a:lnTo>
                    <a:lnTo>
                      <a:pt x="4" y="42"/>
                    </a:lnTo>
                    <a:lnTo>
                      <a:pt x="6" y="37"/>
                    </a:lnTo>
                    <a:lnTo>
                      <a:pt x="8" y="31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6" y="6"/>
                    </a:lnTo>
                    <a:lnTo>
                      <a:pt x="30" y="3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4" y="7"/>
                    </a:lnTo>
                    <a:lnTo>
                      <a:pt x="58" y="13"/>
                    </a:lnTo>
                    <a:lnTo>
                      <a:pt x="60" y="16"/>
                    </a:lnTo>
                    <a:lnTo>
                      <a:pt x="61" y="20"/>
                    </a:lnTo>
                    <a:lnTo>
                      <a:pt x="64" y="29"/>
                    </a:lnTo>
                    <a:lnTo>
                      <a:pt x="65" y="40"/>
                    </a:lnTo>
                    <a:lnTo>
                      <a:pt x="65" y="51"/>
                    </a:lnTo>
                    <a:lnTo>
                      <a:pt x="64" y="63"/>
                    </a:lnTo>
                    <a:lnTo>
                      <a:pt x="62" y="68"/>
                    </a:lnTo>
                    <a:lnTo>
                      <a:pt x="61" y="74"/>
                    </a:lnTo>
                    <a:lnTo>
                      <a:pt x="60" y="79"/>
                    </a:lnTo>
                    <a:lnTo>
                      <a:pt x="58" y="84"/>
                    </a:lnTo>
                    <a:lnTo>
                      <a:pt x="53" y="94"/>
                    </a:lnTo>
                    <a:lnTo>
                      <a:pt x="48" y="101"/>
                    </a:lnTo>
                    <a:lnTo>
                      <a:pt x="44" y="105"/>
                    </a:lnTo>
                    <a:lnTo>
                      <a:pt x="42" y="108"/>
                    </a:lnTo>
                    <a:lnTo>
                      <a:pt x="35" y="112"/>
                    </a:lnTo>
                    <a:lnTo>
                      <a:pt x="32" y="114"/>
                    </a:lnTo>
                    <a:lnTo>
                      <a:pt x="29" y="115"/>
                    </a:lnTo>
                    <a:lnTo>
                      <a:pt x="26" y="116"/>
                    </a:lnTo>
                    <a:lnTo>
                      <a:pt x="23" y="115"/>
                    </a:lnTo>
                    <a:lnTo>
                      <a:pt x="20" y="115"/>
                    </a:lnTo>
                    <a:lnTo>
                      <a:pt x="16" y="112"/>
                    </a:lnTo>
                    <a:lnTo>
                      <a:pt x="14" y="111"/>
                    </a:lnTo>
                    <a:lnTo>
                      <a:pt x="11" y="108"/>
                    </a:lnTo>
                    <a:lnTo>
                      <a:pt x="9" y="106"/>
                    </a:lnTo>
                    <a:lnTo>
                      <a:pt x="7" y="103"/>
                    </a:lnTo>
                    <a:lnTo>
                      <a:pt x="4" y="95"/>
                    </a:lnTo>
                    <a:lnTo>
                      <a:pt x="3" y="91"/>
                    </a:lnTo>
                    <a:lnTo>
                      <a:pt x="1" y="8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1" name="Freeform 141"/>
              <p:cNvSpPr>
                <a:spLocks/>
              </p:cNvSpPr>
              <p:nvPr userDrawn="1"/>
            </p:nvSpPr>
            <p:spPr bwMode="auto">
              <a:xfrm>
                <a:off x="2417" y="2477"/>
                <a:ext cx="66" cy="115"/>
              </a:xfrm>
              <a:custGeom>
                <a:avLst/>
                <a:gdLst>
                  <a:gd name="T0" fmla="*/ 0 w 66"/>
                  <a:gd name="T1" fmla="*/ 75 h 115"/>
                  <a:gd name="T2" fmla="*/ 0 w 66"/>
                  <a:gd name="T3" fmla="*/ 63 h 115"/>
                  <a:gd name="T4" fmla="*/ 1 w 66"/>
                  <a:gd name="T5" fmla="*/ 53 h 115"/>
                  <a:gd name="T6" fmla="*/ 2 w 66"/>
                  <a:gd name="T7" fmla="*/ 46 h 115"/>
                  <a:gd name="T8" fmla="*/ 3 w 66"/>
                  <a:gd name="T9" fmla="*/ 41 h 115"/>
                  <a:gd name="T10" fmla="*/ 5 w 66"/>
                  <a:gd name="T11" fmla="*/ 36 h 115"/>
                  <a:gd name="T12" fmla="*/ 7 w 66"/>
                  <a:gd name="T13" fmla="*/ 31 h 115"/>
                  <a:gd name="T14" fmla="*/ 11 w 66"/>
                  <a:gd name="T15" fmla="*/ 22 h 115"/>
                  <a:gd name="T16" fmla="*/ 16 w 66"/>
                  <a:gd name="T17" fmla="*/ 13 h 115"/>
                  <a:gd name="T18" fmla="*/ 19 w 66"/>
                  <a:gd name="T19" fmla="*/ 10 h 115"/>
                  <a:gd name="T20" fmla="*/ 23 w 66"/>
                  <a:gd name="T21" fmla="*/ 7 h 115"/>
                  <a:gd name="T22" fmla="*/ 26 w 66"/>
                  <a:gd name="T23" fmla="*/ 5 h 115"/>
                  <a:gd name="T24" fmla="*/ 29 w 66"/>
                  <a:gd name="T25" fmla="*/ 3 h 115"/>
                  <a:gd name="T26" fmla="*/ 32 w 66"/>
                  <a:gd name="T27" fmla="*/ 1 h 115"/>
                  <a:gd name="T28" fmla="*/ 36 w 66"/>
                  <a:gd name="T29" fmla="*/ 0 h 115"/>
                  <a:gd name="T30" fmla="*/ 39 w 66"/>
                  <a:gd name="T31" fmla="*/ 0 h 115"/>
                  <a:gd name="T32" fmla="*/ 42 w 66"/>
                  <a:gd name="T33" fmla="*/ 0 h 115"/>
                  <a:gd name="T34" fmla="*/ 45 w 66"/>
                  <a:gd name="T35" fmla="*/ 0 h 115"/>
                  <a:gd name="T36" fmla="*/ 49 w 66"/>
                  <a:gd name="T37" fmla="*/ 2 h 115"/>
                  <a:gd name="T38" fmla="*/ 54 w 66"/>
                  <a:gd name="T39" fmla="*/ 5 h 115"/>
                  <a:gd name="T40" fmla="*/ 56 w 66"/>
                  <a:gd name="T41" fmla="*/ 8 h 115"/>
                  <a:gd name="T42" fmla="*/ 58 w 66"/>
                  <a:gd name="T43" fmla="*/ 11 h 115"/>
                  <a:gd name="T44" fmla="*/ 60 w 66"/>
                  <a:gd name="T45" fmla="*/ 14 h 115"/>
                  <a:gd name="T46" fmla="*/ 62 w 66"/>
                  <a:gd name="T47" fmla="*/ 18 h 115"/>
                  <a:gd name="T48" fmla="*/ 64 w 66"/>
                  <a:gd name="T49" fmla="*/ 24 h 115"/>
                  <a:gd name="T50" fmla="*/ 65 w 66"/>
                  <a:gd name="T51" fmla="*/ 28 h 115"/>
                  <a:gd name="T52" fmla="*/ 66 w 66"/>
                  <a:gd name="T53" fmla="*/ 33 h 115"/>
                  <a:gd name="T54" fmla="*/ 66 w 66"/>
                  <a:gd name="T55" fmla="*/ 38 h 115"/>
                  <a:gd name="T56" fmla="*/ 66 w 66"/>
                  <a:gd name="T57" fmla="*/ 51 h 115"/>
                  <a:gd name="T58" fmla="*/ 66 w 66"/>
                  <a:gd name="T59" fmla="*/ 56 h 115"/>
                  <a:gd name="T60" fmla="*/ 65 w 66"/>
                  <a:gd name="T61" fmla="*/ 62 h 115"/>
                  <a:gd name="T62" fmla="*/ 64 w 66"/>
                  <a:gd name="T63" fmla="*/ 67 h 115"/>
                  <a:gd name="T64" fmla="*/ 63 w 66"/>
                  <a:gd name="T65" fmla="*/ 72 h 115"/>
                  <a:gd name="T66" fmla="*/ 59 w 66"/>
                  <a:gd name="T67" fmla="*/ 83 h 115"/>
                  <a:gd name="T68" fmla="*/ 57 w 66"/>
                  <a:gd name="T69" fmla="*/ 88 h 115"/>
                  <a:gd name="T70" fmla="*/ 55 w 66"/>
                  <a:gd name="T71" fmla="*/ 93 h 115"/>
                  <a:gd name="T72" fmla="*/ 52 w 66"/>
                  <a:gd name="T73" fmla="*/ 97 h 115"/>
                  <a:gd name="T74" fmla="*/ 50 w 66"/>
                  <a:gd name="T75" fmla="*/ 100 h 115"/>
                  <a:gd name="T76" fmla="*/ 46 w 66"/>
                  <a:gd name="T77" fmla="*/ 105 h 115"/>
                  <a:gd name="T78" fmla="*/ 43 w 66"/>
                  <a:gd name="T79" fmla="*/ 108 h 115"/>
                  <a:gd name="T80" fmla="*/ 39 w 66"/>
                  <a:gd name="T81" fmla="*/ 110 h 115"/>
                  <a:gd name="T82" fmla="*/ 36 w 66"/>
                  <a:gd name="T83" fmla="*/ 112 h 115"/>
                  <a:gd name="T84" fmla="*/ 33 w 66"/>
                  <a:gd name="T85" fmla="*/ 114 h 115"/>
                  <a:gd name="T86" fmla="*/ 29 w 66"/>
                  <a:gd name="T87" fmla="*/ 115 h 115"/>
                  <a:gd name="T88" fmla="*/ 26 w 66"/>
                  <a:gd name="T89" fmla="*/ 115 h 115"/>
                  <a:gd name="T90" fmla="*/ 23 w 66"/>
                  <a:gd name="T91" fmla="*/ 115 h 115"/>
                  <a:gd name="T92" fmla="*/ 19 w 66"/>
                  <a:gd name="T93" fmla="*/ 114 h 115"/>
                  <a:gd name="T94" fmla="*/ 16 w 66"/>
                  <a:gd name="T95" fmla="*/ 113 h 115"/>
                  <a:gd name="T96" fmla="*/ 14 w 66"/>
                  <a:gd name="T97" fmla="*/ 111 h 115"/>
                  <a:gd name="T98" fmla="*/ 11 w 66"/>
                  <a:gd name="T99" fmla="*/ 109 h 115"/>
                  <a:gd name="T100" fmla="*/ 7 w 66"/>
                  <a:gd name="T101" fmla="*/ 103 h 115"/>
                  <a:gd name="T102" fmla="*/ 3 w 66"/>
                  <a:gd name="T103" fmla="*/ 95 h 115"/>
                  <a:gd name="T104" fmla="*/ 1 w 66"/>
                  <a:gd name="T105" fmla="*/ 86 h 115"/>
                  <a:gd name="T106" fmla="*/ 0 w 66"/>
                  <a:gd name="T107" fmla="*/ 81 h 115"/>
                  <a:gd name="T108" fmla="*/ 0 w 66"/>
                  <a:gd name="T109" fmla="*/ 7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15">
                    <a:moveTo>
                      <a:pt x="0" y="75"/>
                    </a:moveTo>
                    <a:lnTo>
                      <a:pt x="0" y="63"/>
                    </a:lnTo>
                    <a:lnTo>
                      <a:pt x="1" y="53"/>
                    </a:lnTo>
                    <a:lnTo>
                      <a:pt x="2" y="46"/>
                    </a:lnTo>
                    <a:lnTo>
                      <a:pt x="3" y="41"/>
                    </a:lnTo>
                    <a:lnTo>
                      <a:pt x="5" y="36"/>
                    </a:lnTo>
                    <a:lnTo>
                      <a:pt x="7" y="31"/>
                    </a:lnTo>
                    <a:lnTo>
                      <a:pt x="11" y="22"/>
                    </a:lnTo>
                    <a:lnTo>
                      <a:pt x="16" y="13"/>
                    </a:lnTo>
                    <a:lnTo>
                      <a:pt x="19" y="10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9" y="2"/>
                    </a:lnTo>
                    <a:lnTo>
                      <a:pt x="54" y="5"/>
                    </a:lnTo>
                    <a:lnTo>
                      <a:pt x="56" y="8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5" y="28"/>
                    </a:lnTo>
                    <a:lnTo>
                      <a:pt x="66" y="33"/>
                    </a:lnTo>
                    <a:lnTo>
                      <a:pt x="66" y="38"/>
                    </a:lnTo>
                    <a:lnTo>
                      <a:pt x="66" y="51"/>
                    </a:lnTo>
                    <a:lnTo>
                      <a:pt x="66" y="56"/>
                    </a:lnTo>
                    <a:lnTo>
                      <a:pt x="65" y="62"/>
                    </a:lnTo>
                    <a:lnTo>
                      <a:pt x="64" y="67"/>
                    </a:lnTo>
                    <a:lnTo>
                      <a:pt x="63" y="72"/>
                    </a:lnTo>
                    <a:lnTo>
                      <a:pt x="59" y="83"/>
                    </a:lnTo>
                    <a:lnTo>
                      <a:pt x="57" y="88"/>
                    </a:lnTo>
                    <a:lnTo>
                      <a:pt x="55" y="93"/>
                    </a:lnTo>
                    <a:lnTo>
                      <a:pt x="52" y="97"/>
                    </a:lnTo>
                    <a:lnTo>
                      <a:pt x="50" y="100"/>
                    </a:lnTo>
                    <a:lnTo>
                      <a:pt x="46" y="105"/>
                    </a:lnTo>
                    <a:lnTo>
                      <a:pt x="43" y="108"/>
                    </a:lnTo>
                    <a:lnTo>
                      <a:pt x="39" y="110"/>
                    </a:lnTo>
                    <a:lnTo>
                      <a:pt x="36" y="112"/>
                    </a:lnTo>
                    <a:lnTo>
                      <a:pt x="33" y="114"/>
                    </a:lnTo>
                    <a:lnTo>
                      <a:pt x="29" y="115"/>
                    </a:lnTo>
                    <a:lnTo>
                      <a:pt x="26" y="115"/>
                    </a:lnTo>
                    <a:lnTo>
                      <a:pt x="23" y="115"/>
                    </a:lnTo>
                    <a:lnTo>
                      <a:pt x="19" y="114"/>
                    </a:lnTo>
                    <a:lnTo>
                      <a:pt x="16" y="113"/>
                    </a:lnTo>
                    <a:lnTo>
                      <a:pt x="14" y="111"/>
                    </a:lnTo>
                    <a:lnTo>
                      <a:pt x="11" y="109"/>
                    </a:lnTo>
                    <a:lnTo>
                      <a:pt x="7" y="103"/>
                    </a:lnTo>
                    <a:lnTo>
                      <a:pt x="3" y="95"/>
                    </a:lnTo>
                    <a:lnTo>
                      <a:pt x="1" y="86"/>
                    </a:lnTo>
                    <a:lnTo>
                      <a:pt x="0" y="8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2" name="Freeform 142"/>
              <p:cNvSpPr>
                <a:spLocks/>
              </p:cNvSpPr>
              <p:nvPr userDrawn="1"/>
            </p:nvSpPr>
            <p:spPr bwMode="auto">
              <a:xfrm>
                <a:off x="2497" y="2431"/>
                <a:ext cx="69" cy="117"/>
              </a:xfrm>
              <a:custGeom>
                <a:avLst/>
                <a:gdLst>
                  <a:gd name="T0" fmla="*/ 0 w 69"/>
                  <a:gd name="T1" fmla="*/ 77 h 117"/>
                  <a:gd name="T2" fmla="*/ 0 w 69"/>
                  <a:gd name="T3" fmla="*/ 65 h 117"/>
                  <a:gd name="T4" fmla="*/ 1 w 69"/>
                  <a:gd name="T5" fmla="*/ 60 h 117"/>
                  <a:gd name="T6" fmla="*/ 1 w 69"/>
                  <a:gd name="T7" fmla="*/ 54 h 117"/>
                  <a:gd name="T8" fmla="*/ 4 w 69"/>
                  <a:gd name="T9" fmla="*/ 44 h 117"/>
                  <a:gd name="T10" fmla="*/ 5 w 69"/>
                  <a:gd name="T11" fmla="*/ 38 h 117"/>
                  <a:gd name="T12" fmla="*/ 7 w 69"/>
                  <a:gd name="T13" fmla="*/ 33 h 117"/>
                  <a:gd name="T14" fmla="*/ 9 w 69"/>
                  <a:gd name="T15" fmla="*/ 28 h 117"/>
                  <a:gd name="T16" fmla="*/ 11 w 69"/>
                  <a:gd name="T17" fmla="*/ 24 h 117"/>
                  <a:gd name="T18" fmla="*/ 14 w 69"/>
                  <a:gd name="T19" fmla="*/ 20 h 117"/>
                  <a:gd name="T20" fmla="*/ 17 w 69"/>
                  <a:gd name="T21" fmla="*/ 16 h 117"/>
                  <a:gd name="T22" fmla="*/ 20 w 69"/>
                  <a:gd name="T23" fmla="*/ 11 h 117"/>
                  <a:gd name="T24" fmla="*/ 24 w 69"/>
                  <a:gd name="T25" fmla="*/ 8 h 117"/>
                  <a:gd name="T26" fmla="*/ 27 w 69"/>
                  <a:gd name="T27" fmla="*/ 6 h 117"/>
                  <a:gd name="T28" fmla="*/ 30 w 69"/>
                  <a:gd name="T29" fmla="*/ 4 h 117"/>
                  <a:gd name="T30" fmla="*/ 34 w 69"/>
                  <a:gd name="T31" fmla="*/ 2 h 117"/>
                  <a:gd name="T32" fmla="*/ 37 w 69"/>
                  <a:gd name="T33" fmla="*/ 1 h 117"/>
                  <a:gd name="T34" fmla="*/ 40 w 69"/>
                  <a:gd name="T35" fmla="*/ 0 h 117"/>
                  <a:gd name="T36" fmla="*/ 43 w 69"/>
                  <a:gd name="T37" fmla="*/ 1 h 117"/>
                  <a:gd name="T38" fmla="*/ 47 w 69"/>
                  <a:gd name="T39" fmla="*/ 1 h 117"/>
                  <a:gd name="T40" fmla="*/ 51 w 69"/>
                  <a:gd name="T41" fmla="*/ 2 h 117"/>
                  <a:gd name="T42" fmla="*/ 53 w 69"/>
                  <a:gd name="T43" fmla="*/ 4 h 117"/>
                  <a:gd name="T44" fmla="*/ 56 w 69"/>
                  <a:gd name="T45" fmla="*/ 6 h 117"/>
                  <a:gd name="T46" fmla="*/ 58 w 69"/>
                  <a:gd name="T47" fmla="*/ 9 h 117"/>
                  <a:gd name="T48" fmla="*/ 61 w 69"/>
                  <a:gd name="T49" fmla="*/ 13 h 117"/>
                  <a:gd name="T50" fmla="*/ 63 w 69"/>
                  <a:gd name="T51" fmla="*/ 16 h 117"/>
                  <a:gd name="T52" fmla="*/ 65 w 69"/>
                  <a:gd name="T53" fmla="*/ 20 h 117"/>
                  <a:gd name="T54" fmla="*/ 67 w 69"/>
                  <a:gd name="T55" fmla="*/ 29 h 117"/>
                  <a:gd name="T56" fmla="*/ 68 w 69"/>
                  <a:gd name="T57" fmla="*/ 34 h 117"/>
                  <a:gd name="T58" fmla="*/ 69 w 69"/>
                  <a:gd name="T59" fmla="*/ 40 h 117"/>
                  <a:gd name="T60" fmla="*/ 69 w 69"/>
                  <a:gd name="T61" fmla="*/ 46 h 117"/>
                  <a:gd name="T62" fmla="*/ 69 w 69"/>
                  <a:gd name="T63" fmla="*/ 52 h 117"/>
                  <a:gd name="T64" fmla="*/ 68 w 69"/>
                  <a:gd name="T65" fmla="*/ 63 h 117"/>
                  <a:gd name="T66" fmla="*/ 67 w 69"/>
                  <a:gd name="T67" fmla="*/ 69 h 117"/>
                  <a:gd name="T68" fmla="*/ 66 w 69"/>
                  <a:gd name="T69" fmla="*/ 75 h 117"/>
                  <a:gd name="T70" fmla="*/ 62 w 69"/>
                  <a:gd name="T71" fmla="*/ 85 h 117"/>
                  <a:gd name="T72" fmla="*/ 60 w 69"/>
                  <a:gd name="T73" fmla="*/ 90 h 117"/>
                  <a:gd name="T74" fmla="*/ 58 w 69"/>
                  <a:gd name="T75" fmla="*/ 95 h 117"/>
                  <a:gd name="T76" fmla="*/ 52 w 69"/>
                  <a:gd name="T77" fmla="*/ 103 h 117"/>
                  <a:gd name="T78" fmla="*/ 48 w 69"/>
                  <a:gd name="T79" fmla="*/ 107 h 117"/>
                  <a:gd name="T80" fmla="*/ 45 w 69"/>
                  <a:gd name="T81" fmla="*/ 110 h 117"/>
                  <a:gd name="T82" fmla="*/ 42 w 69"/>
                  <a:gd name="T83" fmla="*/ 112 h 117"/>
                  <a:gd name="T84" fmla="*/ 39 w 69"/>
                  <a:gd name="T85" fmla="*/ 114 h 117"/>
                  <a:gd name="T86" fmla="*/ 35 w 69"/>
                  <a:gd name="T87" fmla="*/ 116 h 117"/>
                  <a:gd name="T88" fmla="*/ 32 w 69"/>
                  <a:gd name="T89" fmla="*/ 117 h 117"/>
                  <a:gd name="T90" fmla="*/ 28 w 69"/>
                  <a:gd name="T91" fmla="*/ 117 h 117"/>
                  <a:gd name="T92" fmla="*/ 25 w 69"/>
                  <a:gd name="T93" fmla="*/ 117 h 117"/>
                  <a:gd name="T94" fmla="*/ 21 w 69"/>
                  <a:gd name="T95" fmla="*/ 116 h 117"/>
                  <a:gd name="T96" fmla="*/ 18 w 69"/>
                  <a:gd name="T97" fmla="*/ 115 h 117"/>
                  <a:gd name="T98" fmla="*/ 15 w 69"/>
                  <a:gd name="T99" fmla="*/ 113 h 117"/>
                  <a:gd name="T100" fmla="*/ 13 w 69"/>
                  <a:gd name="T101" fmla="*/ 111 h 117"/>
                  <a:gd name="T102" fmla="*/ 10 w 69"/>
                  <a:gd name="T103" fmla="*/ 108 h 117"/>
                  <a:gd name="T104" fmla="*/ 8 w 69"/>
                  <a:gd name="T105" fmla="*/ 105 h 117"/>
                  <a:gd name="T106" fmla="*/ 6 w 69"/>
                  <a:gd name="T107" fmla="*/ 102 h 117"/>
                  <a:gd name="T108" fmla="*/ 4 w 69"/>
                  <a:gd name="T109" fmla="*/ 98 h 117"/>
                  <a:gd name="T110" fmla="*/ 2 w 69"/>
                  <a:gd name="T111" fmla="*/ 88 h 117"/>
                  <a:gd name="T112" fmla="*/ 1 w 69"/>
                  <a:gd name="T113" fmla="*/ 83 h 117"/>
                  <a:gd name="T114" fmla="*/ 0 w 69"/>
                  <a:gd name="T115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17">
                    <a:moveTo>
                      <a:pt x="0" y="77"/>
                    </a:moveTo>
                    <a:lnTo>
                      <a:pt x="0" y="65"/>
                    </a:lnTo>
                    <a:lnTo>
                      <a:pt x="1" y="60"/>
                    </a:lnTo>
                    <a:lnTo>
                      <a:pt x="1" y="54"/>
                    </a:lnTo>
                    <a:lnTo>
                      <a:pt x="4" y="44"/>
                    </a:lnTo>
                    <a:lnTo>
                      <a:pt x="5" y="38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1"/>
                    </a:lnTo>
                    <a:lnTo>
                      <a:pt x="24" y="8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1" y="13"/>
                    </a:lnTo>
                    <a:lnTo>
                      <a:pt x="63" y="16"/>
                    </a:lnTo>
                    <a:lnTo>
                      <a:pt x="65" y="20"/>
                    </a:lnTo>
                    <a:lnTo>
                      <a:pt x="67" y="29"/>
                    </a:lnTo>
                    <a:lnTo>
                      <a:pt x="68" y="34"/>
                    </a:lnTo>
                    <a:lnTo>
                      <a:pt x="69" y="40"/>
                    </a:lnTo>
                    <a:lnTo>
                      <a:pt x="69" y="46"/>
                    </a:lnTo>
                    <a:lnTo>
                      <a:pt x="69" y="52"/>
                    </a:lnTo>
                    <a:lnTo>
                      <a:pt x="68" y="63"/>
                    </a:lnTo>
                    <a:lnTo>
                      <a:pt x="67" y="69"/>
                    </a:lnTo>
                    <a:lnTo>
                      <a:pt x="66" y="75"/>
                    </a:lnTo>
                    <a:lnTo>
                      <a:pt x="62" y="85"/>
                    </a:lnTo>
                    <a:lnTo>
                      <a:pt x="60" y="90"/>
                    </a:lnTo>
                    <a:lnTo>
                      <a:pt x="58" y="95"/>
                    </a:lnTo>
                    <a:lnTo>
                      <a:pt x="52" y="103"/>
                    </a:lnTo>
                    <a:lnTo>
                      <a:pt x="48" y="107"/>
                    </a:lnTo>
                    <a:lnTo>
                      <a:pt x="45" y="110"/>
                    </a:lnTo>
                    <a:lnTo>
                      <a:pt x="42" y="112"/>
                    </a:lnTo>
                    <a:lnTo>
                      <a:pt x="39" y="114"/>
                    </a:lnTo>
                    <a:lnTo>
                      <a:pt x="35" y="116"/>
                    </a:lnTo>
                    <a:lnTo>
                      <a:pt x="32" y="117"/>
                    </a:lnTo>
                    <a:lnTo>
                      <a:pt x="28" y="117"/>
                    </a:lnTo>
                    <a:lnTo>
                      <a:pt x="25" y="117"/>
                    </a:lnTo>
                    <a:lnTo>
                      <a:pt x="21" y="116"/>
                    </a:lnTo>
                    <a:lnTo>
                      <a:pt x="18" y="115"/>
                    </a:lnTo>
                    <a:lnTo>
                      <a:pt x="15" y="113"/>
                    </a:lnTo>
                    <a:lnTo>
                      <a:pt x="13" y="111"/>
                    </a:lnTo>
                    <a:lnTo>
                      <a:pt x="10" y="108"/>
                    </a:lnTo>
                    <a:lnTo>
                      <a:pt x="8" y="105"/>
                    </a:lnTo>
                    <a:lnTo>
                      <a:pt x="6" y="102"/>
                    </a:lnTo>
                    <a:lnTo>
                      <a:pt x="4" y="98"/>
                    </a:lnTo>
                    <a:lnTo>
                      <a:pt x="2" y="88"/>
                    </a:lnTo>
                    <a:lnTo>
                      <a:pt x="1" y="8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3" name="Freeform 143"/>
              <p:cNvSpPr>
                <a:spLocks/>
              </p:cNvSpPr>
              <p:nvPr userDrawn="1"/>
            </p:nvSpPr>
            <p:spPr bwMode="auto">
              <a:xfrm>
                <a:off x="2580" y="2385"/>
                <a:ext cx="72" cy="119"/>
              </a:xfrm>
              <a:custGeom>
                <a:avLst/>
                <a:gdLst>
                  <a:gd name="T0" fmla="*/ 1 w 72"/>
                  <a:gd name="T1" fmla="*/ 78 h 119"/>
                  <a:gd name="T2" fmla="*/ 0 w 72"/>
                  <a:gd name="T3" fmla="*/ 72 h 119"/>
                  <a:gd name="T4" fmla="*/ 0 w 72"/>
                  <a:gd name="T5" fmla="*/ 67 h 119"/>
                  <a:gd name="T6" fmla="*/ 1 w 72"/>
                  <a:gd name="T7" fmla="*/ 55 h 119"/>
                  <a:gd name="T8" fmla="*/ 2 w 72"/>
                  <a:gd name="T9" fmla="*/ 49 h 119"/>
                  <a:gd name="T10" fmla="*/ 4 w 72"/>
                  <a:gd name="T11" fmla="*/ 44 h 119"/>
                  <a:gd name="T12" fmla="*/ 7 w 72"/>
                  <a:gd name="T13" fmla="*/ 34 h 119"/>
                  <a:gd name="T14" fmla="*/ 9 w 72"/>
                  <a:gd name="T15" fmla="*/ 28 h 119"/>
                  <a:gd name="T16" fmla="*/ 12 w 72"/>
                  <a:gd name="T17" fmla="*/ 24 h 119"/>
                  <a:gd name="T18" fmla="*/ 17 w 72"/>
                  <a:gd name="T19" fmla="*/ 15 h 119"/>
                  <a:gd name="T20" fmla="*/ 21 w 72"/>
                  <a:gd name="T21" fmla="*/ 12 h 119"/>
                  <a:gd name="T22" fmla="*/ 22 w 72"/>
                  <a:gd name="T23" fmla="*/ 10 h 119"/>
                  <a:gd name="T24" fmla="*/ 24 w 72"/>
                  <a:gd name="T25" fmla="*/ 9 h 119"/>
                  <a:gd name="T26" fmla="*/ 27 w 72"/>
                  <a:gd name="T27" fmla="*/ 6 h 119"/>
                  <a:gd name="T28" fmla="*/ 31 w 72"/>
                  <a:gd name="T29" fmla="*/ 3 h 119"/>
                  <a:gd name="T30" fmla="*/ 34 w 72"/>
                  <a:gd name="T31" fmla="*/ 1 h 119"/>
                  <a:gd name="T32" fmla="*/ 38 w 72"/>
                  <a:gd name="T33" fmla="*/ 0 h 119"/>
                  <a:gd name="T34" fmla="*/ 41 w 72"/>
                  <a:gd name="T35" fmla="*/ 0 h 119"/>
                  <a:gd name="T36" fmla="*/ 45 w 72"/>
                  <a:gd name="T37" fmla="*/ 0 h 119"/>
                  <a:gd name="T38" fmla="*/ 49 w 72"/>
                  <a:gd name="T39" fmla="*/ 0 h 119"/>
                  <a:gd name="T40" fmla="*/ 52 w 72"/>
                  <a:gd name="T41" fmla="*/ 2 h 119"/>
                  <a:gd name="T42" fmla="*/ 55 w 72"/>
                  <a:gd name="T43" fmla="*/ 3 h 119"/>
                  <a:gd name="T44" fmla="*/ 58 w 72"/>
                  <a:gd name="T45" fmla="*/ 6 h 119"/>
                  <a:gd name="T46" fmla="*/ 60 w 72"/>
                  <a:gd name="T47" fmla="*/ 9 h 119"/>
                  <a:gd name="T48" fmla="*/ 63 w 72"/>
                  <a:gd name="T49" fmla="*/ 12 h 119"/>
                  <a:gd name="T50" fmla="*/ 65 w 72"/>
                  <a:gd name="T51" fmla="*/ 15 h 119"/>
                  <a:gd name="T52" fmla="*/ 67 w 72"/>
                  <a:gd name="T53" fmla="*/ 19 h 119"/>
                  <a:gd name="T54" fmla="*/ 68 w 72"/>
                  <a:gd name="T55" fmla="*/ 24 h 119"/>
                  <a:gd name="T56" fmla="*/ 70 w 72"/>
                  <a:gd name="T57" fmla="*/ 28 h 119"/>
                  <a:gd name="T58" fmla="*/ 71 w 72"/>
                  <a:gd name="T59" fmla="*/ 34 h 119"/>
                  <a:gd name="T60" fmla="*/ 72 w 72"/>
                  <a:gd name="T61" fmla="*/ 40 h 119"/>
                  <a:gd name="T62" fmla="*/ 72 w 72"/>
                  <a:gd name="T63" fmla="*/ 45 h 119"/>
                  <a:gd name="T64" fmla="*/ 72 w 72"/>
                  <a:gd name="T65" fmla="*/ 51 h 119"/>
                  <a:gd name="T66" fmla="*/ 72 w 72"/>
                  <a:gd name="T67" fmla="*/ 57 h 119"/>
                  <a:gd name="T68" fmla="*/ 71 w 72"/>
                  <a:gd name="T69" fmla="*/ 63 h 119"/>
                  <a:gd name="T70" fmla="*/ 70 w 72"/>
                  <a:gd name="T71" fmla="*/ 69 h 119"/>
                  <a:gd name="T72" fmla="*/ 69 w 72"/>
                  <a:gd name="T73" fmla="*/ 74 h 119"/>
                  <a:gd name="T74" fmla="*/ 65 w 72"/>
                  <a:gd name="T75" fmla="*/ 86 h 119"/>
                  <a:gd name="T76" fmla="*/ 63 w 72"/>
                  <a:gd name="T77" fmla="*/ 91 h 119"/>
                  <a:gd name="T78" fmla="*/ 60 w 72"/>
                  <a:gd name="T79" fmla="*/ 95 h 119"/>
                  <a:gd name="T80" fmla="*/ 55 w 72"/>
                  <a:gd name="T81" fmla="*/ 103 h 119"/>
                  <a:gd name="T82" fmla="*/ 52 w 72"/>
                  <a:gd name="T83" fmla="*/ 107 h 119"/>
                  <a:gd name="T84" fmla="*/ 49 w 72"/>
                  <a:gd name="T85" fmla="*/ 110 h 119"/>
                  <a:gd name="T86" fmla="*/ 44 w 72"/>
                  <a:gd name="T87" fmla="*/ 114 h 119"/>
                  <a:gd name="T88" fmla="*/ 41 w 72"/>
                  <a:gd name="T89" fmla="*/ 116 h 119"/>
                  <a:gd name="T90" fmla="*/ 37 w 72"/>
                  <a:gd name="T91" fmla="*/ 118 h 119"/>
                  <a:gd name="T92" fmla="*/ 34 w 72"/>
                  <a:gd name="T93" fmla="*/ 119 h 119"/>
                  <a:gd name="T94" fmla="*/ 30 w 72"/>
                  <a:gd name="T95" fmla="*/ 119 h 119"/>
                  <a:gd name="T96" fmla="*/ 27 w 72"/>
                  <a:gd name="T97" fmla="*/ 119 h 119"/>
                  <a:gd name="T98" fmla="*/ 24 w 72"/>
                  <a:gd name="T99" fmla="*/ 118 h 119"/>
                  <a:gd name="T100" fmla="*/ 21 w 72"/>
                  <a:gd name="T101" fmla="*/ 117 h 119"/>
                  <a:gd name="T102" fmla="*/ 17 w 72"/>
                  <a:gd name="T103" fmla="*/ 115 h 119"/>
                  <a:gd name="T104" fmla="*/ 14 w 72"/>
                  <a:gd name="T105" fmla="*/ 113 h 119"/>
                  <a:gd name="T106" fmla="*/ 11 w 72"/>
                  <a:gd name="T107" fmla="*/ 109 h 119"/>
                  <a:gd name="T108" fmla="*/ 9 w 72"/>
                  <a:gd name="T109" fmla="*/ 106 h 119"/>
                  <a:gd name="T110" fmla="*/ 5 w 72"/>
                  <a:gd name="T111" fmla="*/ 99 h 119"/>
                  <a:gd name="T112" fmla="*/ 3 w 72"/>
                  <a:gd name="T113" fmla="*/ 94 h 119"/>
                  <a:gd name="T114" fmla="*/ 2 w 72"/>
                  <a:gd name="T115" fmla="*/ 90 h 119"/>
                  <a:gd name="T116" fmla="*/ 1 w 72"/>
                  <a:gd name="T117" fmla="*/ 7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119">
                    <a:moveTo>
                      <a:pt x="1" y="78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4" y="44"/>
                    </a:lnTo>
                    <a:lnTo>
                      <a:pt x="7" y="34"/>
                    </a:lnTo>
                    <a:lnTo>
                      <a:pt x="9" y="28"/>
                    </a:lnTo>
                    <a:lnTo>
                      <a:pt x="12" y="24"/>
                    </a:lnTo>
                    <a:lnTo>
                      <a:pt x="17" y="15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58" y="6"/>
                    </a:lnTo>
                    <a:lnTo>
                      <a:pt x="60" y="9"/>
                    </a:lnTo>
                    <a:lnTo>
                      <a:pt x="63" y="12"/>
                    </a:lnTo>
                    <a:lnTo>
                      <a:pt x="65" y="15"/>
                    </a:lnTo>
                    <a:lnTo>
                      <a:pt x="67" y="19"/>
                    </a:lnTo>
                    <a:lnTo>
                      <a:pt x="68" y="24"/>
                    </a:lnTo>
                    <a:lnTo>
                      <a:pt x="70" y="28"/>
                    </a:lnTo>
                    <a:lnTo>
                      <a:pt x="71" y="34"/>
                    </a:lnTo>
                    <a:lnTo>
                      <a:pt x="72" y="40"/>
                    </a:lnTo>
                    <a:lnTo>
                      <a:pt x="72" y="45"/>
                    </a:lnTo>
                    <a:lnTo>
                      <a:pt x="72" y="51"/>
                    </a:lnTo>
                    <a:lnTo>
                      <a:pt x="72" y="57"/>
                    </a:lnTo>
                    <a:lnTo>
                      <a:pt x="71" y="63"/>
                    </a:lnTo>
                    <a:lnTo>
                      <a:pt x="70" y="69"/>
                    </a:lnTo>
                    <a:lnTo>
                      <a:pt x="69" y="74"/>
                    </a:lnTo>
                    <a:lnTo>
                      <a:pt x="65" y="86"/>
                    </a:lnTo>
                    <a:lnTo>
                      <a:pt x="63" y="91"/>
                    </a:lnTo>
                    <a:lnTo>
                      <a:pt x="60" y="95"/>
                    </a:lnTo>
                    <a:lnTo>
                      <a:pt x="55" y="103"/>
                    </a:lnTo>
                    <a:lnTo>
                      <a:pt x="52" y="107"/>
                    </a:lnTo>
                    <a:lnTo>
                      <a:pt x="49" y="110"/>
                    </a:lnTo>
                    <a:lnTo>
                      <a:pt x="44" y="114"/>
                    </a:lnTo>
                    <a:lnTo>
                      <a:pt x="41" y="116"/>
                    </a:lnTo>
                    <a:lnTo>
                      <a:pt x="37" y="118"/>
                    </a:lnTo>
                    <a:lnTo>
                      <a:pt x="34" y="119"/>
                    </a:lnTo>
                    <a:lnTo>
                      <a:pt x="30" y="119"/>
                    </a:lnTo>
                    <a:lnTo>
                      <a:pt x="27" y="119"/>
                    </a:lnTo>
                    <a:lnTo>
                      <a:pt x="24" y="118"/>
                    </a:lnTo>
                    <a:lnTo>
                      <a:pt x="21" y="117"/>
                    </a:lnTo>
                    <a:lnTo>
                      <a:pt x="17" y="115"/>
                    </a:lnTo>
                    <a:lnTo>
                      <a:pt x="14" y="113"/>
                    </a:lnTo>
                    <a:lnTo>
                      <a:pt x="11" y="109"/>
                    </a:lnTo>
                    <a:lnTo>
                      <a:pt x="9" y="106"/>
                    </a:lnTo>
                    <a:lnTo>
                      <a:pt x="5" y="99"/>
                    </a:lnTo>
                    <a:lnTo>
                      <a:pt x="3" y="94"/>
                    </a:lnTo>
                    <a:lnTo>
                      <a:pt x="2" y="90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4" name="Freeform 144"/>
              <p:cNvSpPr>
                <a:spLocks/>
              </p:cNvSpPr>
              <p:nvPr userDrawn="1"/>
            </p:nvSpPr>
            <p:spPr bwMode="auto">
              <a:xfrm>
                <a:off x="2666" y="2338"/>
                <a:ext cx="76" cy="119"/>
              </a:xfrm>
              <a:custGeom>
                <a:avLst/>
                <a:gdLst>
                  <a:gd name="T0" fmla="*/ 1 w 76"/>
                  <a:gd name="T1" fmla="*/ 79 h 119"/>
                  <a:gd name="T2" fmla="*/ 0 w 76"/>
                  <a:gd name="T3" fmla="*/ 73 h 119"/>
                  <a:gd name="T4" fmla="*/ 0 w 76"/>
                  <a:gd name="T5" fmla="*/ 67 h 119"/>
                  <a:gd name="T6" fmla="*/ 1 w 76"/>
                  <a:gd name="T7" fmla="*/ 61 h 119"/>
                  <a:gd name="T8" fmla="*/ 1 w 76"/>
                  <a:gd name="T9" fmla="*/ 56 h 119"/>
                  <a:gd name="T10" fmla="*/ 4 w 76"/>
                  <a:gd name="T11" fmla="*/ 44 h 119"/>
                  <a:gd name="T12" fmla="*/ 7 w 76"/>
                  <a:gd name="T13" fmla="*/ 33 h 119"/>
                  <a:gd name="T14" fmla="*/ 9 w 76"/>
                  <a:gd name="T15" fmla="*/ 29 h 119"/>
                  <a:gd name="T16" fmla="*/ 12 w 76"/>
                  <a:gd name="T17" fmla="*/ 23 h 119"/>
                  <a:gd name="T18" fmla="*/ 18 w 76"/>
                  <a:gd name="T19" fmla="*/ 15 h 119"/>
                  <a:gd name="T20" fmla="*/ 21 w 76"/>
                  <a:gd name="T21" fmla="*/ 11 h 119"/>
                  <a:gd name="T22" fmla="*/ 24 w 76"/>
                  <a:gd name="T23" fmla="*/ 8 h 119"/>
                  <a:gd name="T24" fmla="*/ 28 w 76"/>
                  <a:gd name="T25" fmla="*/ 5 h 119"/>
                  <a:gd name="T26" fmla="*/ 31 w 76"/>
                  <a:gd name="T27" fmla="*/ 3 h 119"/>
                  <a:gd name="T28" fmla="*/ 35 w 76"/>
                  <a:gd name="T29" fmla="*/ 1 h 119"/>
                  <a:gd name="T30" fmla="*/ 39 w 76"/>
                  <a:gd name="T31" fmla="*/ 0 h 119"/>
                  <a:gd name="T32" fmla="*/ 42 w 76"/>
                  <a:gd name="T33" fmla="*/ 0 h 119"/>
                  <a:gd name="T34" fmla="*/ 47 w 76"/>
                  <a:gd name="T35" fmla="*/ 0 h 119"/>
                  <a:gd name="T36" fmla="*/ 50 w 76"/>
                  <a:gd name="T37" fmla="*/ 0 h 119"/>
                  <a:gd name="T38" fmla="*/ 53 w 76"/>
                  <a:gd name="T39" fmla="*/ 1 h 119"/>
                  <a:gd name="T40" fmla="*/ 56 w 76"/>
                  <a:gd name="T41" fmla="*/ 3 h 119"/>
                  <a:gd name="T42" fmla="*/ 59 w 76"/>
                  <a:gd name="T43" fmla="*/ 5 h 119"/>
                  <a:gd name="T44" fmla="*/ 62 w 76"/>
                  <a:gd name="T45" fmla="*/ 8 h 119"/>
                  <a:gd name="T46" fmla="*/ 64 w 76"/>
                  <a:gd name="T47" fmla="*/ 11 h 119"/>
                  <a:gd name="T48" fmla="*/ 69 w 76"/>
                  <a:gd name="T49" fmla="*/ 18 h 119"/>
                  <a:gd name="T50" fmla="*/ 73 w 76"/>
                  <a:gd name="T51" fmla="*/ 28 h 119"/>
                  <a:gd name="T52" fmla="*/ 74 w 76"/>
                  <a:gd name="T53" fmla="*/ 33 h 119"/>
                  <a:gd name="T54" fmla="*/ 75 w 76"/>
                  <a:gd name="T55" fmla="*/ 39 h 119"/>
                  <a:gd name="T56" fmla="*/ 75 w 76"/>
                  <a:gd name="T57" fmla="*/ 44 h 119"/>
                  <a:gd name="T58" fmla="*/ 76 w 76"/>
                  <a:gd name="T59" fmla="*/ 50 h 119"/>
                  <a:gd name="T60" fmla="*/ 75 w 76"/>
                  <a:gd name="T61" fmla="*/ 57 h 119"/>
                  <a:gd name="T62" fmla="*/ 75 w 76"/>
                  <a:gd name="T63" fmla="*/ 63 h 119"/>
                  <a:gd name="T64" fmla="*/ 72 w 76"/>
                  <a:gd name="T65" fmla="*/ 74 h 119"/>
                  <a:gd name="T66" fmla="*/ 68 w 76"/>
                  <a:gd name="T67" fmla="*/ 85 h 119"/>
                  <a:gd name="T68" fmla="*/ 63 w 76"/>
                  <a:gd name="T69" fmla="*/ 95 h 119"/>
                  <a:gd name="T70" fmla="*/ 58 w 76"/>
                  <a:gd name="T71" fmla="*/ 103 h 119"/>
                  <a:gd name="T72" fmla="*/ 54 w 76"/>
                  <a:gd name="T73" fmla="*/ 108 h 119"/>
                  <a:gd name="T74" fmla="*/ 51 w 76"/>
                  <a:gd name="T75" fmla="*/ 111 h 119"/>
                  <a:gd name="T76" fmla="*/ 48 w 76"/>
                  <a:gd name="T77" fmla="*/ 114 h 119"/>
                  <a:gd name="T78" fmla="*/ 44 w 76"/>
                  <a:gd name="T79" fmla="*/ 116 h 119"/>
                  <a:gd name="T80" fmla="*/ 39 w 76"/>
                  <a:gd name="T81" fmla="*/ 118 h 119"/>
                  <a:gd name="T82" fmla="*/ 36 w 76"/>
                  <a:gd name="T83" fmla="*/ 119 h 119"/>
                  <a:gd name="T84" fmla="*/ 32 w 76"/>
                  <a:gd name="T85" fmla="*/ 119 h 119"/>
                  <a:gd name="T86" fmla="*/ 29 w 76"/>
                  <a:gd name="T87" fmla="*/ 119 h 119"/>
                  <a:gd name="T88" fmla="*/ 25 w 76"/>
                  <a:gd name="T89" fmla="*/ 118 h 119"/>
                  <a:gd name="T90" fmla="*/ 22 w 76"/>
                  <a:gd name="T91" fmla="*/ 117 h 119"/>
                  <a:gd name="T92" fmla="*/ 19 w 76"/>
                  <a:gd name="T93" fmla="*/ 116 h 119"/>
                  <a:gd name="T94" fmla="*/ 15 w 76"/>
                  <a:gd name="T95" fmla="*/ 113 h 119"/>
                  <a:gd name="T96" fmla="*/ 10 w 76"/>
                  <a:gd name="T97" fmla="*/ 108 h 119"/>
                  <a:gd name="T98" fmla="*/ 6 w 76"/>
                  <a:gd name="T99" fmla="*/ 99 h 119"/>
                  <a:gd name="T100" fmla="*/ 4 w 76"/>
                  <a:gd name="T101" fmla="*/ 95 h 119"/>
                  <a:gd name="T102" fmla="*/ 2 w 76"/>
                  <a:gd name="T103" fmla="*/ 90 h 119"/>
                  <a:gd name="T104" fmla="*/ 1 w 76"/>
                  <a:gd name="T105" fmla="*/ 85 h 119"/>
                  <a:gd name="T106" fmla="*/ 1 w 76"/>
                  <a:gd name="T107" fmla="*/ 7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119">
                    <a:moveTo>
                      <a:pt x="1" y="79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4" y="44"/>
                    </a:lnTo>
                    <a:lnTo>
                      <a:pt x="7" y="33"/>
                    </a:lnTo>
                    <a:lnTo>
                      <a:pt x="9" y="29"/>
                    </a:lnTo>
                    <a:lnTo>
                      <a:pt x="12" y="23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62" y="8"/>
                    </a:lnTo>
                    <a:lnTo>
                      <a:pt x="64" y="11"/>
                    </a:lnTo>
                    <a:lnTo>
                      <a:pt x="69" y="18"/>
                    </a:lnTo>
                    <a:lnTo>
                      <a:pt x="73" y="28"/>
                    </a:lnTo>
                    <a:lnTo>
                      <a:pt x="74" y="33"/>
                    </a:lnTo>
                    <a:lnTo>
                      <a:pt x="75" y="39"/>
                    </a:lnTo>
                    <a:lnTo>
                      <a:pt x="75" y="44"/>
                    </a:lnTo>
                    <a:lnTo>
                      <a:pt x="76" y="50"/>
                    </a:lnTo>
                    <a:lnTo>
                      <a:pt x="75" y="57"/>
                    </a:lnTo>
                    <a:lnTo>
                      <a:pt x="75" y="63"/>
                    </a:lnTo>
                    <a:lnTo>
                      <a:pt x="72" y="74"/>
                    </a:lnTo>
                    <a:lnTo>
                      <a:pt x="68" y="85"/>
                    </a:lnTo>
                    <a:lnTo>
                      <a:pt x="63" y="95"/>
                    </a:lnTo>
                    <a:lnTo>
                      <a:pt x="58" y="103"/>
                    </a:lnTo>
                    <a:lnTo>
                      <a:pt x="54" y="108"/>
                    </a:lnTo>
                    <a:lnTo>
                      <a:pt x="51" y="111"/>
                    </a:lnTo>
                    <a:lnTo>
                      <a:pt x="48" y="114"/>
                    </a:lnTo>
                    <a:lnTo>
                      <a:pt x="44" y="116"/>
                    </a:lnTo>
                    <a:lnTo>
                      <a:pt x="39" y="118"/>
                    </a:lnTo>
                    <a:lnTo>
                      <a:pt x="36" y="119"/>
                    </a:lnTo>
                    <a:lnTo>
                      <a:pt x="32" y="119"/>
                    </a:lnTo>
                    <a:lnTo>
                      <a:pt x="29" y="119"/>
                    </a:lnTo>
                    <a:lnTo>
                      <a:pt x="25" y="118"/>
                    </a:lnTo>
                    <a:lnTo>
                      <a:pt x="22" y="117"/>
                    </a:lnTo>
                    <a:lnTo>
                      <a:pt x="19" y="116"/>
                    </a:lnTo>
                    <a:lnTo>
                      <a:pt x="15" y="113"/>
                    </a:lnTo>
                    <a:lnTo>
                      <a:pt x="10" y="108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5" name="Freeform 145"/>
              <p:cNvSpPr>
                <a:spLocks/>
              </p:cNvSpPr>
              <p:nvPr userDrawn="1"/>
            </p:nvSpPr>
            <p:spPr bwMode="auto">
              <a:xfrm>
                <a:off x="2755" y="2288"/>
                <a:ext cx="78" cy="121"/>
              </a:xfrm>
              <a:custGeom>
                <a:avLst/>
                <a:gdLst>
                  <a:gd name="T0" fmla="*/ 1 w 78"/>
                  <a:gd name="T1" fmla="*/ 81 h 121"/>
                  <a:gd name="T2" fmla="*/ 0 w 78"/>
                  <a:gd name="T3" fmla="*/ 75 h 121"/>
                  <a:gd name="T4" fmla="*/ 0 w 78"/>
                  <a:gd name="T5" fmla="*/ 68 h 121"/>
                  <a:gd name="T6" fmla="*/ 0 w 78"/>
                  <a:gd name="T7" fmla="*/ 63 h 121"/>
                  <a:gd name="T8" fmla="*/ 1 w 78"/>
                  <a:gd name="T9" fmla="*/ 57 h 121"/>
                  <a:gd name="T10" fmla="*/ 2 w 78"/>
                  <a:gd name="T11" fmla="*/ 51 h 121"/>
                  <a:gd name="T12" fmla="*/ 3 w 78"/>
                  <a:gd name="T13" fmla="*/ 45 h 121"/>
                  <a:gd name="T14" fmla="*/ 7 w 78"/>
                  <a:gd name="T15" fmla="*/ 34 h 121"/>
                  <a:gd name="T16" fmla="*/ 12 w 78"/>
                  <a:gd name="T17" fmla="*/ 25 h 121"/>
                  <a:gd name="T18" fmla="*/ 18 w 78"/>
                  <a:gd name="T19" fmla="*/ 15 h 121"/>
                  <a:gd name="T20" fmla="*/ 21 w 78"/>
                  <a:gd name="T21" fmla="*/ 12 h 121"/>
                  <a:gd name="T22" fmla="*/ 24 w 78"/>
                  <a:gd name="T23" fmla="*/ 9 h 121"/>
                  <a:gd name="T24" fmla="*/ 28 w 78"/>
                  <a:gd name="T25" fmla="*/ 6 h 121"/>
                  <a:gd name="T26" fmla="*/ 32 w 78"/>
                  <a:gd name="T27" fmla="*/ 3 h 121"/>
                  <a:gd name="T28" fmla="*/ 36 w 78"/>
                  <a:gd name="T29" fmla="*/ 2 h 121"/>
                  <a:gd name="T30" fmla="*/ 40 w 78"/>
                  <a:gd name="T31" fmla="*/ 0 h 121"/>
                  <a:gd name="T32" fmla="*/ 47 w 78"/>
                  <a:gd name="T33" fmla="*/ 0 h 121"/>
                  <a:gd name="T34" fmla="*/ 51 w 78"/>
                  <a:gd name="T35" fmla="*/ 0 h 121"/>
                  <a:gd name="T36" fmla="*/ 54 w 78"/>
                  <a:gd name="T37" fmla="*/ 1 h 121"/>
                  <a:gd name="T38" fmla="*/ 58 w 78"/>
                  <a:gd name="T39" fmla="*/ 3 h 121"/>
                  <a:gd name="T40" fmla="*/ 61 w 78"/>
                  <a:gd name="T41" fmla="*/ 5 h 121"/>
                  <a:gd name="T42" fmla="*/ 65 w 78"/>
                  <a:gd name="T43" fmla="*/ 8 h 121"/>
                  <a:gd name="T44" fmla="*/ 67 w 78"/>
                  <a:gd name="T45" fmla="*/ 11 h 121"/>
                  <a:gd name="T46" fmla="*/ 70 w 78"/>
                  <a:gd name="T47" fmla="*/ 14 h 121"/>
                  <a:gd name="T48" fmla="*/ 72 w 78"/>
                  <a:gd name="T49" fmla="*/ 18 h 121"/>
                  <a:gd name="T50" fmla="*/ 75 w 78"/>
                  <a:gd name="T51" fmla="*/ 28 h 121"/>
                  <a:gd name="T52" fmla="*/ 77 w 78"/>
                  <a:gd name="T53" fmla="*/ 33 h 121"/>
                  <a:gd name="T54" fmla="*/ 78 w 78"/>
                  <a:gd name="T55" fmla="*/ 39 h 121"/>
                  <a:gd name="T56" fmla="*/ 78 w 78"/>
                  <a:gd name="T57" fmla="*/ 51 h 121"/>
                  <a:gd name="T58" fmla="*/ 78 w 78"/>
                  <a:gd name="T59" fmla="*/ 57 h 121"/>
                  <a:gd name="T60" fmla="*/ 77 w 78"/>
                  <a:gd name="T61" fmla="*/ 63 h 121"/>
                  <a:gd name="T62" fmla="*/ 76 w 78"/>
                  <a:gd name="T63" fmla="*/ 69 h 121"/>
                  <a:gd name="T64" fmla="*/ 75 w 78"/>
                  <a:gd name="T65" fmla="*/ 75 h 121"/>
                  <a:gd name="T66" fmla="*/ 72 w 78"/>
                  <a:gd name="T67" fmla="*/ 86 h 121"/>
                  <a:gd name="T68" fmla="*/ 67 w 78"/>
                  <a:gd name="T69" fmla="*/ 96 h 121"/>
                  <a:gd name="T70" fmla="*/ 60 w 78"/>
                  <a:gd name="T71" fmla="*/ 105 h 121"/>
                  <a:gd name="T72" fmla="*/ 57 w 78"/>
                  <a:gd name="T73" fmla="*/ 109 h 121"/>
                  <a:gd name="T74" fmla="*/ 53 w 78"/>
                  <a:gd name="T75" fmla="*/ 112 h 121"/>
                  <a:gd name="T76" fmla="*/ 50 w 78"/>
                  <a:gd name="T77" fmla="*/ 115 h 121"/>
                  <a:gd name="T78" fmla="*/ 46 w 78"/>
                  <a:gd name="T79" fmla="*/ 117 h 121"/>
                  <a:gd name="T80" fmla="*/ 42 w 78"/>
                  <a:gd name="T81" fmla="*/ 119 h 121"/>
                  <a:gd name="T82" fmla="*/ 38 w 78"/>
                  <a:gd name="T83" fmla="*/ 120 h 121"/>
                  <a:gd name="T84" fmla="*/ 34 w 78"/>
                  <a:gd name="T85" fmla="*/ 121 h 121"/>
                  <a:gd name="T86" fmla="*/ 30 w 78"/>
                  <a:gd name="T87" fmla="*/ 121 h 121"/>
                  <a:gd name="T88" fmla="*/ 27 w 78"/>
                  <a:gd name="T89" fmla="*/ 120 h 121"/>
                  <a:gd name="T90" fmla="*/ 23 w 78"/>
                  <a:gd name="T91" fmla="*/ 119 h 121"/>
                  <a:gd name="T92" fmla="*/ 20 w 78"/>
                  <a:gd name="T93" fmla="*/ 117 h 121"/>
                  <a:gd name="T94" fmla="*/ 17 w 78"/>
                  <a:gd name="T95" fmla="*/ 115 h 121"/>
                  <a:gd name="T96" fmla="*/ 14 w 78"/>
                  <a:gd name="T97" fmla="*/ 112 h 121"/>
                  <a:gd name="T98" fmla="*/ 11 w 78"/>
                  <a:gd name="T99" fmla="*/ 109 h 121"/>
                  <a:gd name="T100" fmla="*/ 9 w 78"/>
                  <a:gd name="T101" fmla="*/ 106 h 121"/>
                  <a:gd name="T102" fmla="*/ 6 w 78"/>
                  <a:gd name="T103" fmla="*/ 102 h 121"/>
                  <a:gd name="T104" fmla="*/ 4 w 78"/>
                  <a:gd name="T105" fmla="*/ 96 h 121"/>
                  <a:gd name="T106" fmla="*/ 3 w 78"/>
                  <a:gd name="T107" fmla="*/ 91 h 121"/>
                  <a:gd name="T108" fmla="*/ 1 w 78"/>
                  <a:gd name="T109" fmla="*/ 86 h 121"/>
                  <a:gd name="T110" fmla="*/ 1 w 78"/>
                  <a:gd name="T111" fmla="*/ 8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21">
                    <a:moveTo>
                      <a:pt x="1" y="81"/>
                    </a:moveTo>
                    <a:lnTo>
                      <a:pt x="0" y="75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2" y="25"/>
                    </a:lnTo>
                    <a:lnTo>
                      <a:pt x="18" y="15"/>
                    </a:lnTo>
                    <a:lnTo>
                      <a:pt x="21" y="12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3"/>
                    </a:lnTo>
                    <a:lnTo>
                      <a:pt x="61" y="5"/>
                    </a:lnTo>
                    <a:lnTo>
                      <a:pt x="65" y="8"/>
                    </a:lnTo>
                    <a:lnTo>
                      <a:pt x="67" y="11"/>
                    </a:lnTo>
                    <a:lnTo>
                      <a:pt x="70" y="14"/>
                    </a:lnTo>
                    <a:lnTo>
                      <a:pt x="72" y="18"/>
                    </a:lnTo>
                    <a:lnTo>
                      <a:pt x="75" y="28"/>
                    </a:lnTo>
                    <a:lnTo>
                      <a:pt x="77" y="33"/>
                    </a:lnTo>
                    <a:lnTo>
                      <a:pt x="78" y="39"/>
                    </a:lnTo>
                    <a:lnTo>
                      <a:pt x="78" y="51"/>
                    </a:lnTo>
                    <a:lnTo>
                      <a:pt x="78" y="57"/>
                    </a:lnTo>
                    <a:lnTo>
                      <a:pt x="77" y="63"/>
                    </a:lnTo>
                    <a:lnTo>
                      <a:pt x="76" y="69"/>
                    </a:lnTo>
                    <a:lnTo>
                      <a:pt x="75" y="75"/>
                    </a:lnTo>
                    <a:lnTo>
                      <a:pt x="72" y="86"/>
                    </a:lnTo>
                    <a:lnTo>
                      <a:pt x="67" y="96"/>
                    </a:lnTo>
                    <a:lnTo>
                      <a:pt x="60" y="105"/>
                    </a:lnTo>
                    <a:lnTo>
                      <a:pt x="57" y="109"/>
                    </a:lnTo>
                    <a:lnTo>
                      <a:pt x="53" y="112"/>
                    </a:lnTo>
                    <a:lnTo>
                      <a:pt x="50" y="115"/>
                    </a:lnTo>
                    <a:lnTo>
                      <a:pt x="46" y="117"/>
                    </a:lnTo>
                    <a:lnTo>
                      <a:pt x="42" y="119"/>
                    </a:lnTo>
                    <a:lnTo>
                      <a:pt x="38" y="120"/>
                    </a:lnTo>
                    <a:lnTo>
                      <a:pt x="34" y="121"/>
                    </a:lnTo>
                    <a:lnTo>
                      <a:pt x="30" y="121"/>
                    </a:lnTo>
                    <a:lnTo>
                      <a:pt x="27" y="120"/>
                    </a:lnTo>
                    <a:lnTo>
                      <a:pt x="23" y="119"/>
                    </a:lnTo>
                    <a:lnTo>
                      <a:pt x="20" y="117"/>
                    </a:lnTo>
                    <a:lnTo>
                      <a:pt x="17" y="115"/>
                    </a:lnTo>
                    <a:lnTo>
                      <a:pt x="14" y="112"/>
                    </a:lnTo>
                    <a:lnTo>
                      <a:pt x="11" y="109"/>
                    </a:lnTo>
                    <a:lnTo>
                      <a:pt x="9" y="106"/>
                    </a:lnTo>
                    <a:lnTo>
                      <a:pt x="6" y="102"/>
                    </a:lnTo>
                    <a:lnTo>
                      <a:pt x="4" y="96"/>
                    </a:lnTo>
                    <a:lnTo>
                      <a:pt x="3" y="91"/>
                    </a:lnTo>
                    <a:lnTo>
                      <a:pt x="1" y="86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6" name="Freeform 146"/>
              <p:cNvSpPr>
                <a:spLocks/>
              </p:cNvSpPr>
              <p:nvPr userDrawn="1"/>
            </p:nvSpPr>
            <p:spPr bwMode="auto">
              <a:xfrm>
                <a:off x="2848" y="2236"/>
                <a:ext cx="81" cy="123"/>
              </a:xfrm>
              <a:custGeom>
                <a:avLst/>
                <a:gdLst>
                  <a:gd name="T0" fmla="*/ 1 w 81"/>
                  <a:gd name="T1" fmla="*/ 83 h 123"/>
                  <a:gd name="T2" fmla="*/ 0 w 81"/>
                  <a:gd name="T3" fmla="*/ 70 h 123"/>
                  <a:gd name="T4" fmla="*/ 1 w 81"/>
                  <a:gd name="T5" fmla="*/ 59 h 123"/>
                  <a:gd name="T6" fmla="*/ 3 w 81"/>
                  <a:gd name="T7" fmla="*/ 47 h 123"/>
                  <a:gd name="T8" fmla="*/ 6 w 81"/>
                  <a:gd name="T9" fmla="*/ 36 h 123"/>
                  <a:gd name="T10" fmla="*/ 11 w 81"/>
                  <a:gd name="T11" fmla="*/ 26 h 123"/>
                  <a:gd name="T12" fmla="*/ 17 w 81"/>
                  <a:gd name="T13" fmla="*/ 16 h 123"/>
                  <a:gd name="T14" fmla="*/ 20 w 81"/>
                  <a:gd name="T15" fmla="*/ 13 h 123"/>
                  <a:gd name="T16" fmla="*/ 25 w 81"/>
                  <a:gd name="T17" fmla="*/ 9 h 123"/>
                  <a:gd name="T18" fmla="*/ 28 w 81"/>
                  <a:gd name="T19" fmla="*/ 6 h 123"/>
                  <a:gd name="T20" fmla="*/ 32 w 81"/>
                  <a:gd name="T21" fmla="*/ 4 h 123"/>
                  <a:gd name="T22" fmla="*/ 36 w 81"/>
                  <a:gd name="T23" fmla="*/ 2 h 123"/>
                  <a:gd name="T24" fmla="*/ 40 w 81"/>
                  <a:gd name="T25" fmla="*/ 1 h 123"/>
                  <a:gd name="T26" fmla="*/ 44 w 81"/>
                  <a:gd name="T27" fmla="*/ 0 h 123"/>
                  <a:gd name="T28" fmla="*/ 47 w 81"/>
                  <a:gd name="T29" fmla="*/ 0 h 123"/>
                  <a:gd name="T30" fmla="*/ 52 w 81"/>
                  <a:gd name="T31" fmla="*/ 1 h 123"/>
                  <a:gd name="T32" fmla="*/ 56 w 81"/>
                  <a:gd name="T33" fmla="*/ 2 h 123"/>
                  <a:gd name="T34" fmla="*/ 59 w 81"/>
                  <a:gd name="T35" fmla="*/ 3 h 123"/>
                  <a:gd name="T36" fmla="*/ 62 w 81"/>
                  <a:gd name="T37" fmla="*/ 5 h 123"/>
                  <a:gd name="T38" fmla="*/ 65 w 81"/>
                  <a:gd name="T39" fmla="*/ 8 h 123"/>
                  <a:gd name="T40" fmla="*/ 68 w 81"/>
                  <a:gd name="T41" fmla="*/ 11 h 123"/>
                  <a:gd name="T42" fmla="*/ 73 w 81"/>
                  <a:gd name="T43" fmla="*/ 19 h 123"/>
                  <a:gd name="T44" fmla="*/ 75 w 81"/>
                  <a:gd name="T45" fmla="*/ 24 h 123"/>
                  <a:gd name="T46" fmla="*/ 77 w 81"/>
                  <a:gd name="T47" fmla="*/ 29 h 123"/>
                  <a:gd name="T48" fmla="*/ 80 w 81"/>
                  <a:gd name="T49" fmla="*/ 39 h 123"/>
                  <a:gd name="T50" fmla="*/ 81 w 81"/>
                  <a:gd name="T51" fmla="*/ 46 h 123"/>
                  <a:gd name="T52" fmla="*/ 81 w 81"/>
                  <a:gd name="T53" fmla="*/ 52 h 123"/>
                  <a:gd name="T54" fmla="*/ 80 w 81"/>
                  <a:gd name="T55" fmla="*/ 64 h 123"/>
                  <a:gd name="T56" fmla="*/ 79 w 81"/>
                  <a:gd name="T57" fmla="*/ 70 h 123"/>
                  <a:gd name="T58" fmla="*/ 77 w 81"/>
                  <a:gd name="T59" fmla="*/ 76 h 123"/>
                  <a:gd name="T60" fmla="*/ 74 w 81"/>
                  <a:gd name="T61" fmla="*/ 87 h 123"/>
                  <a:gd name="T62" fmla="*/ 69 w 81"/>
                  <a:gd name="T63" fmla="*/ 97 h 123"/>
                  <a:gd name="T64" fmla="*/ 66 w 81"/>
                  <a:gd name="T65" fmla="*/ 103 h 123"/>
                  <a:gd name="T66" fmla="*/ 63 w 81"/>
                  <a:gd name="T67" fmla="*/ 107 h 123"/>
                  <a:gd name="T68" fmla="*/ 56 w 81"/>
                  <a:gd name="T69" fmla="*/ 114 h 123"/>
                  <a:gd name="T70" fmla="*/ 52 w 81"/>
                  <a:gd name="T71" fmla="*/ 117 h 123"/>
                  <a:gd name="T72" fmla="*/ 47 w 81"/>
                  <a:gd name="T73" fmla="*/ 119 h 123"/>
                  <a:gd name="T74" fmla="*/ 43 w 81"/>
                  <a:gd name="T75" fmla="*/ 121 h 123"/>
                  <a:gd name="T76" fmla="*/ 39 w 81"/>
                  <a:gd name="T77" fmla="*/ 122 h 123"/>
                  <a:gd name="T78" fmla="*/ 36 w 81"/>
                  <a:gd name="T79" fmla="*/ 123 h 123"/>
                  <a:gd name="T80" fmla="*/ 32 w 81"/>
                  <a:gd name="T81" fmla="*/ 123 h 123"/>
                  <a:gd name="T82" fmla="*/ 28 w 81"/>
                  <a:gd name="T83" fmla="*/ 122 h 123"/>
                  <a:gd name="T84" fmla="*/ 25 w 81"/>
                  <a:gd name="T85" fmla="*/ 121 h 123"/>
                  <a:gd name="T86" fmla="*/ 20 w 81"/>
                  <a:gd name="T87" fmla="*/ 119 h 123"/>
                  <a:gd name="T88" fmla="*/ 17 w 81"/>
                  <a:gd name="T89" fmla="*/ 117 h 123"/>
                  <a:gd name="T90" fmla="*/ 14 w 81"/>
                  <a:gd name="T91" fmla="*/ 115 h 123"/>
                  <a:gd name="T92" fmla="*/ 11 w 81"/>
                  <a:gd name="T93" fmla="*/ 111 h 123"/>
                  <a:gd name="T94" fmla="*/ 6 w 81"/>
                  <a:gd name="T95" fmla="*/ 104 h 123"/>
                  <a:gd name="T96" fmla="*/ 4 w 81"/>
                  <a:gd name="T97" fmla="*/ 98 h 123"/>
                  <a:gd name="T98" fmla="*/ 3 w 81"/>
                  <a:gd name="T99" fmla="*/ 93 h 123"/>
                  <a:gd name="T100" fmla="*/ 2 w 81"/>
                  <a:gd name="T101" fmla="*/ 88 h 123"/>
                  <a:gd name="T102" fmla="*/ 1 w 81"/>
                  <a:gd name="T103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123">
                    <a:moveTo>
                      <a:pt x="1" y="83"/>
                    </a:moveTo>
                    <a:lnTo>
                      <a:pt x="0" y="70"/>
                    </a:lnTo>
                    <a:lnTo>
                      <a:pt x="1" y="59"/>
                    </a:lnTo>
                    <a:lnTo>
                      <a:pt x="3" y="47"/>
                    </a:lnTo>
                    <a:lnTo>
                      <a:pt x="6" y="36"/>
                    </a:lnTo>
                    <a:lnTo>
                      <a:pt x="11" y="26"/>
                    </a:lnTo>
                    <a:lnTo>
                      <a:pt x="17" y="16"/>
                    </a:lnTo>
                    <a:lnTo>
                      <a:pt x="20" y="13"/>
                    </a:lnTo>
                    <a:lnTo>
                      <a:pt x="25" y="9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2" y="1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2" y="5"/>
                    </a:lnTo>
                    <a:lnTo>
                      <a:pt x="65" y="8"/>
                    </a:lnTo>
                    <a:lnTo>
                      <a:pt x="68" y="11"/>
                    </a:lnTo>
                    <a:lnTo>
                      <a:pt x="73" y="19"/>
                    </a:lnTo>
                    <a:lnTo>
                      <a:pt x="75" y="24"/>
                    </a:lnTo>
                    <a:lnTo>
                      <a:pt x="77" y="29"/>
                    </a:lnTo>
                    <a:lnTo>
                      <a:pt x="80" y="39"/>
                    </a:lnTo>
                    <a:lnTo>
                      <a:pt x="81" y="46"/>
                    </a:lnTo>
                    <a:lnTo>
                      <a:pt x="81" y="52"/>
                    </a:lnTo>
                    <a:lnTo>
                      <a:pt x="80" y="64"/>
                    </a:lnTo>
                    <a:lnTo>
                      <a:pt x="79" y="70"/>
                    </a:lnTo>
                    <a:lnTo>
                      <a:pt x="77" y="76"/>
                    </a:lnTo>
                    <a:lnTo>
                      <a:pt x="74" y="87"/>
                    </a:lnTo>
                    <a:lnTo>
                      <a:pt x="69" y="97"/>
                    </a:lnTo>
                    <a:lnTo>
                      <a:pt x="66" y="103"/>
                    </a:lnTo>
                    <a:lnTo>
                      <a:pt x="63" y="107"/>
                    </a:lnTo>
                    <a:lnTo>
                      <a:pt x="56" y="114"/>
                    </a:lnTo>
                    <a:lnTo>
                      <a:pt x="52" y="117"/>
                    </a:lnTo>
                    <a:lnTo>
                      <a:pt x="47" y="119"/>
                    </a:lnTo>
                    <a:lnTo>
                      <a:pt x="43" y="121"/>
                    </a:lnTo>
                    <a:lnTo>
                      <a:pt x="39" y="122"/>
                    </a:lnTo>
                    <a:lnTo>
                      <a:pt x="36" y="123"/>
                    </a:lnTo>
                    <a:lnTo>
                      <a:pt x="32" y="123"/>
                    </a:lnTo>
                    <a:lnTo>
                      <a:pt x="28" y="122"/>
                    </a:lnTo>
                    <a:lnTo>
                      <a:pt x="25" y="121"/>
                    </a:lnTo>
                    <a:lnTo>
                      <a:pt x="20" y="119"/>
                    </a:lnTo>
                    <a:lnTo>
                      <a:pt x="17" y="117"/>
                    </a:lnTo>
                    <a:lnTo>
                      <a:pt x="14" y="115"/>
                    </a:lnTo>
                    <a:lnTo>
                      <a:pt x="11" y="111"/>
                    </a:lnTo>
                    <a:lnTo>
                      <a:pt x="6" y="104"/>
                    </a:lnTo>
                    <a:lnTo>
                      <a:pt x="4" y="98"/>
                    </a:lnTo>
                    <a:lnTo>
                      <a:pt x="3" y="93"/>
                    </a:lnTo>
                    <a:lnTo>
                      <a:pt x="2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7" name="Freeform 147"/>
              <p:cNvSpPr>
                <a:spLocks/>
              </p:cNvSpPr>
              <p:nvPr userDrawn="1"/>
            </p:nvSpPr>
            <p:spPr bwMode="auto">
              <a:xfrm>
                <a:off x="2943" y="2183"/>
                <a:ext cx="84" cy="124"/>
              </a:xfrm>
              <a:custGeom>
                <a:avLst/>
                <a:gdLst>
                  <a:gd name="T0" fmla="*/ 1 w 84"/>
                  <a:gd name="T1" fmla="*/ 84 h 124"/>
                  <a:gd name="T2" fmla="*/ 0 w 84"/>
                  <a:gd name="T3" fmla="*/ 78 h 124"/>
                  <a:gd name="T4" fmla="*/ 0 w 84"/>
                  <a:gd name="T5" fmla="*/ 72 h 124"/>
                  <a:gd name="T6" fmla="*/ 1 w 84"/>
                  <a:gd name="T7" fmla="*/ 60 h 124"/>
                  <a:gd name="T8" fmla="*/ 3 w 84"/>
                  <a:gd name="T9" fmla="*/ 48 h 124"/>
                  <a:gd name="T10" fmla="*/ 6 w 84"/>
                  <a:gd name="T11" fmla="*/ 36 h 124"/>
                  <a:gd name="T12" fmla="*/ 12 w 84"/>
                  <a:gd name="T13" fmla="*/ 26 h 124"/>
                  <a:gd name="T14" fmla="*/ 15 w 84"/>
                  <a:gd name="T15" fmla="*/ 22 h 124"/>
                  <a:gd name="T16" fmla="*/ 18 w 84"/>
                  <a:gd name="T17" fmla="*/ 18 h 124"/>
                  <a:gd name="T18" fmla="*/ 25 w 84"/>
                  <a:gd name="T19" fmla="*/ 9 h 124"/>
                  <a:gd name="T20" fmla="*/ 29 w 84"/>
                  <a:gd name="T21" fmla="*/ 6 h 124"/>
                  <a:gd name="T22" fmla="*/ 33 w 84"/>
                  <a:gd name="T23" fmla="*/ 4 h 124"/>
                  <a:gd name="T24" fmla="*/ 38 w 84"/>
                  <a:gd name="T25" fmla="*/ 2 h 124"/>
                  <a:gd name="T26" fmla="*/ 42 w 84"/>
                  <a:gd name="T27" fmla="*/ 1 h 124"/>
                  <a:gd name="T28" fmla="*/ 46 w 84"/>
                  <a:gd name="T29" fmla="*/ 0 h 124"/>
                  <a:gd name="T30" fmla="*/ 50 w 84"/>
                  <a:gd name="T31" fmla="*/ 0 h 124"/>
                  <a:gd name="T32" fmla="*/ 54 w 84"/>
                  <a:gd name="T33" fmla="*/ 0 h 124"/>
                  <a:gd name="T34" fmla="*/ 57 w 84"/>
                  <a:gd name="T35" fmla="*/ 1 h 124"/>
                  <a:gd name="T36" fmla="*/ 61 w 84"/>
                  <a:gd name="T37" fmla="*/ 3 h 124"/>
                  <a:gd name="T38" fmla="*/ 65 w 84"/>
                  <a:gd name="T39" fmla="*/ 5 h 124"/>
                  <a:gd name="T40" fmla="*/ 68 w 84"/>
                  <a:gd name="T41" fmla="*/ 7 h 124"/>
                  <a:gd name="T42" fmla="*/ 71 w 84"/>
                  <a:gd name="T43" fmla="*/ 10 h 124"/>
                  <a:gd name="T44" fmla="*/ 74 w 84"/>
                  <a:gd name="T45" fmla="*/ 14 h 124"/>
                  <a:gd name="T46" fmla="*/ 77 w 84"/>
                  <a:gd name="T47" fmla="*/ 19 h 124"/>
                  <a:gd name="T48" fmla="*/ 79 w 84"/>
                  <a:gd name="T49" fmla="*/ 23 h 124"/>
                  <a:gd name="T50" fmla="*/ 81 w 84"/>
                  <a:gd name="T51" fmla="*/ 28 h 124"/>
                  <a:gd name="T52" fmla="*/ 83 w 84"/>
                  <a:gd name="T53" fmla="*/ 39 h 124"/>
                  <a:gd name="T54" fmla="*/ 84 w 84"/>
                  <a:gd name="T55" fmla="*/ 46 h 124"/>
                  <a:gd name="T56" fmla="*/ 84 w 84"/>
                  <a:gd name="T57" fmla="*/ 52 h 124"/>
                  <a:gd name="T58" fmla="*/ 84 w 84"/>
                  <a:gd name="T59" fmla="*/ 64 h 124"/>
                  <a:gd name="T60" fmla="*/ 82 w 84"/>
                  <a:gd name="T61" fmla="*/ 76 h 124"/>
                  <a:gd name="T62" fmla="*/ 78 w 84"/>
                  <a:gd name="T63" fmla="*/ 87 h 124"/>
                  <a:gd name="T64" fmla="*/ 73 w 84"/>
                  <a:gd name="T65" fmla="*/ 97 h 124"/>
                  <a:gd name="T66" fmla="*/ 72 w 84"/>
                  <a:gd name="T67" fmla="*/ 101 h 124"/>
                  <a:gd name="T68" fmla="*/ 70 w 84"/>
                  <a:gd name="T69" fmla="*/ 103 h 124"/>
                  <a:gd name="T70" fmla="*/ 67 w 84"/>
                  <a:gd name="T71" fmla="*/ 107 h 124"/>
                  <a:gd name="T72" fmla="*/ 63 w 84"/>
                  <a:gd name="T73" fmla="*/ 111 h 124"/>
                  <a:gd name="T74" fmla="*/ 59 w 84"/>
                  <a:gd name="T75" fmla="*/ 115 h 124"/>
                  <a:gd name="T76" fmla="*/ 55 w 84"/>
                  <a:gd name="T77" fmla="*/ 118 h 124"/>
                  <a:gd name="T78" fmla="*/ 51 w 84"/>
                  <a:gd name="T79" fmla="*/ 120 h 124"/>
                  <a:gd name="T80" fmla="*/ 47 w 84"/>
                  <a:gd name="T81" fmla="*/ 122 h 124"/>
                  <a:gd name="T82" fmla="*/ 43 w 84"/>
                  <a:gd name="T83" fmla="*/ 123 h 124"/>
                  <a:gd name="T84" fmla="*/ 34 w 84"/>
                  <a:gd name="T85" fmla="*/ 124 h 124"/>
                  <a:gd name="T86" fmla="*/ 30 w 84"/>
                  <a:gd name="T87" fmla="*/ 123 h 124"/>
                  <a:gd name="T88" fmla="*/ 26 w 84"/>
                  <a:gd name="T89" fmla="*/ 122 h 124"/>
                  <a:gd name="T90" fmla="*/ 23 w 84"/>
                  <a:gd name="T91" fmla="*/ 121 h 124"/>
                  <a:gd name="T92" fmla="*/ 19 w 84"/>
                  <a:gd name="T93" fmla="*/ 119 h 124"/>
                  <a:gd name="T94" fmla="*/ 16 w 84"/>
                  <a:gd name="T95" fmla="*/ 116 h 124"/>
                  <a:gd name="T96" fmla="*/ 13 w 84"/>
                  <a:gd name="T97" fmla="*/ 113 h 124"/>
                  <a:gd name="T98" fmla="*/ 11 w 84"/>
                  <a:gd name="T99" fmla="*/ 109 h 124"/>
                  <a:gd name="T100" fmla="*/ 7 w 84"/>
                  <a:gd name="T101" fmla="*/ 105 h 124"/>
                  <a:gd name="T102" fmla="*/ 5 w 84"/>
                  <a:gd name="T103" fmla="*/ 101 h 124"/>
                  <a:gd name="T104" fmla="*/ 3 w 84"/>
                  <a:gd name="T105" fmla="*/ 95 h 124"/>
                  <a:gd name="T106" fmla="*/ 2 w 84"/>
                  <a:gd name="T107" fmla="*/ 89 h 124"/>
                  <a:gd name="T108" fmla="*/ 1 w 84"/>
                  <a:gd name="T109" fmla="*/ 8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4" h="124">
                    <a:moveTo>
                      <a:pt x="1" y="84"/>
                    </a:moveTo>
                    <a:lnTo>
                      <a:pt x="0" y="78"/>
                    </a:lnTo>
                    <a:lnTo>
                      <a:pt x="0" y="72"/>
                    </a:lnTo>
                    <a:lnTo>
                      <a:pt x="1" y="60"/>
                    </a:lnTo>
                    <a:lnTo>
                      <a:pt x="3" y="48"/>
                    </a:lnTo>
                    <a:lnTo>
                      <a:pt x="6" y="3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5" y="9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5" y="5"/>
                    </a:lnTo>
                    <a:lnTo>
                      <a:pt x="68" y="7"/>
                    </a:lnTo>
                    <a:lnTo>
                      <a:pt x="71" y="10"/>
                    </a:lnTo>
                    <a:lnTo>
                      <a:pt x="74" y="14"/>
                    </a:lnTo>
                    <a:lnTo>
                      <a:pt x="77" y="19"/>
                    </a:lnTo>
                    <a:lnTo>
                      <a:pt x="79" y="23"/>
                    </a:lnTo>
                    <a:lnTo>
                      <a:pt x="81" y="28"/>
                    </a:lnTo>
                    <a:lnTo>
                      <a:pt x="83" y="39"/>
                    </a:lnTo>
                    <a:lnTo>
                      <a:pt x="84" y="46"/>
                    </a:lnTo>
                    <a:lnTo>
                      <a:pt x="84" y="52"/>
                    </a:lnTo>
                    <a:lnTo>
                      <a:pt x="84" y="64"/>
                    </a:lnTo>
                    <a:lnTo>
                      <a:pt x="82" y="76"/>
                    </a:lnTo>
                    <a:lnTo>
                      <a:pt x="78" y="87"/>
                    </a:lnTo>
                    <a:lnTo>
                      <a:pt x="73" y="97"/>
                    </a:lnTo>
                    <a:lnTo>
                      <a:pt x="72" y="101"/>
                    </a:lnTo>
                    <a:lnTo>
                      <a:pt x="70" y="103"/>
                    </a:lnTo>
                    <a:lnTo>
                      <a:pt x="67" y="107"/>
                    </a:lnTo>
                    <a:lnTo>
                      <a:pt x="63" y="111"/>
                    </a:lnTo>
                    <a:lnTo>
                      <a:pt x="59" y="115"/>
                    </a:lnTo>
                    <a:lnTo>
                      <a:pt x="55" y="118"/>
                    </a:lnTo>
                    <a:lnTo>
                      <a:pt x="51" y="120"/>
                    </a:lnTo>
                    <a:lnTo>
                      <a:pt x="47" y="122"/>
                    </a:lnTo>
                    <a:lnTo>
                      <a:pt x="43" y="123"/>
                    </a:lnTo>
                    <a:lnTo>
                      <a:pt x="34" y="124"/>
                    </a:lnTo>
                    <a:lnTo>
                      <a:pt x="30" y="123"/>
                    </a:lnTo>
                    <a:lnTo>
                      <a:pt x="26" y="122"/>
                    </a:lnTo>
                    <a:lnTo>
                      <a:pt x="23" y="121"/>
                    </a:lnTo>
                    <a:lnTo>
                      <a:pt x="19" y="119"/>
                    </a:lnTo>
                    <a:lnTo>
                      <a:pt x="16" y="116"/>
                    </a:lnTo>
                    <a:lnTo>
                      <a:pt x="13" y="113"/>
                    </a:lnTo>
                    <a:lnTo>
                      <a:pt x="11" y="109"/>
                    </a:lnTo>
                    <a:lnTo>
                      <a:pt x="7" y="105"/>
                    </a:lnTo>
                    <a:lnTo>
                      <a:pt x="5" y="101"/>
                    </a:lnTo>
                    <a:lnTo>
                      <a:pt x="3" y="95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8" name="Freeform 148"/>
              <p:cNvSpPr>
                <a:spLocks/>
              </p:cNvSpPr>
              <p:nvPr userDrawn="1"/>
            </p:nvSpPr>
            <p:spPr bwMode="auto">
              <a:xfrm>
                <a:off x="3042" y="2128"/>
                <a:ext cx="88" cy="125"/>
              </a:xfrm>
              <a:custGeom>
                <a:avLst/>
                <a:gdLst>
                  <a:gd name="T0" fmla="*/ 1 w 88"/>
                  <a:gd name="T1" fmla="*/ 85 h 125"/>
                  <a:gd name="T2" fmla="*/ 1 w 88"/>
                  <a:gd name="T3" fmla="*/ 79 h 125"/>
                  <a:gd name="T4" fmla="*/ 0 w 88"/>
                  <a:gd name="T5" fmla="*/ 73 h 125"/>
                  <a:gd name="T6" fmla="*/ 1 w 88"/>
                  <a:gd name="T7" fmla="*/ 61 h 125"/>
                  <a:gd name="T8" fmla="*/ 2 w 88"/>
                  <a:gd name="T9" fmla="*/ 55 h 125"/>
                  <a:gd name="T10" fmla="*/ 3 w 88"/>
                  <a:gd name="T11" fmla="*/ 49 h 125"/>
                  <a:gd name="T12" fmla="*/ 7 w 88"/>
                  <a:gd name="T13" fmla="*/ 37 h 125"/>
                  <a:gd name="T14" fmla="*/ 9 w 88"/>
                  <a:gd name="T15" fmla="*/ 32 h 125"/>
                  <a:gd name="T16" fmla="*/ 12 w 88"/>
                  <a:gd name="T17" fmla="*/ 27 h 125"/>
                  <a:gd name="T18" fmla="*/ 15 w 88"/>
                  <a:gd name="T19" fmla="*/ 22 h 125"/>
                  <a:gd name="T20" fmla="*/ 18 w 88"/>
                  <a:gd name="T21" fmla="*/ 17 h 125"/>
                  <a:gd name="T22" fmla="*/ 22 w 88"/>
                  <a:gd name="T23" fmla="*/ 13 h 125"/>
                  <a:gd name="T24" fmla="*/ 26 w 88"/>
                  <a:gd name="T25" fmla="*/ 10 h 125"/>
                  <a:gd name="T26" fmla="*/ 30 w 88"/>
                  <a:gd name="T27" fmla="*/ 7 h 125"/>
                  <a:gd name="T28" fmla="*/ 34 w 88"/>
                  <a:gd name="T29" fmla="*/ 4 h 125"/>
                  <a:gd name="T30" fmla="*/ 38 w 88"/>
                  <a:gd name="T31" fmla="*/ 2 h 125"/>
                  <a:gd name="T32" fmla="*/ 42 w 88"/>
                  <a:gd name="T33" fmla="*/ 1 h 125"/>
                  <a:gd name="T34" fmla="*/ 46 w 88"/>
                  <a:gd name="T35" fmla="*/ 0 h 125"/>
                  <a:gd name="T36" fmla="*/ 51 w 88"/>
                  <a:gd name="T37" fmla="*/ 0 h 125"/>
                  <a:gd name="T38" fmla="*/ 55 w 88"/>
                  <a:gd name="T39" fmla="*/ 0 h 125"/>
                  <a:gd name="T40" fmla="*/ 59 w 88"/>
                  <a:gd name="T41" fmla="*/ 1 h 125"/>
                  <a:gd name="T42" fmla="*/ 63 w 88"/>
                  <a:gd name="T43" fmla="*/ 2 h 125"/>
                  <a:gd name="T44" fmla="*/ 67 w 88"/>
                  <a:gd name="T45" fmla="*/ 4 h 125"/>
                  <a:gd name="T46" fmla="*/ 70 w 88"/>
                  <a:gd name="T47" fmla="*/ 7 h 125"/>
                  <a:gd name="T48" fmla="*/ 73 w 88"/>
                  <a:gd name="T49" fmla="*/ 10 h 125"/>
                  <a:gd name="T50" fmla="*/ 77 w 88"/>
                  <a:gd name="T51" fmla="*/ 13 h 125"/>
                  <a:gd name="T52" fmla="*/ 80 w 88"/>
                  <a:gd name="T53" fmla="*/ 17 h 125"/>
                  <a:gd name="T54" fmla="*/ 82 w 88"/>
                  <a:gd name="T55" fmla="*/ 23 h 125"/>
                  <a:gd name="T56" fmla="*/ 84 w 88"/>
                  <a:gd name="T57" fmla="*/ 28 h 125"/>
                  <a:gd name="T58" fmla="*/ 86 w 88"/>
                  <a:gd name="T59" fmla="*/ 33 h 125"/>
                  <a:gd name="T60" fmla="*/ 87 w 88"/>
                  <a:gd name="T61" fmla="*/ 39 h 125"/>
                  <a:gd name="T62" fmla="*/ 88 w 88"/>
                  <a:gd name="T63" fmla="*/ 46 h 125"/>
                  <a:gd name="T64" fmla="*/ 88 w 88"/>
                  <a:gd name="T65" fmla="*/ 52 h 125"/>
                  <a:gd name="T66" fmla="*/ 88 w 88"/>
                  <a:gd name="T67" fmla="*/ 58 h 125"/>
                  <a:gd name="T68" fmla="*/ 88 w 88"/>
                  <a:gd name="T69" fmla="*/ 64 h 125"/>
                  <a:gd name="T70" fmla="*/ 87 w 88"/>
                  <a:gd name="T71" fmla="*/ 70 h 125"/>
                  <a:gd name="T72" fmla="*/ 86 w 88"/>
                  <a:gd name="T73" fmla="*/ 76 h 125"/>
                  <a:gd name="T74" fmla="*/ 82 w 88"/>
                  <a:gd name="T75" fmla="*/ 88 h 125"/>
                  <a:gd name="T76" fmla="*/ 80 w 88"/>
                  <a:gd name="T77" fmla="*/ 93 h 125"/>
                  <a:gd name="T78" fmla="*/ 77 w 88"/>
                  <a:gd name="T79" fmla="*/ 98 h 125"/>
                  <a:gd name="T80" fmla="*/ 73 w 88"/>
                  <a:gd name="T81" fmla="*/ 104 h 125"/>
                  <a:gd name="T82" fmla="*/ 70 w 88"/>
                  <a:gd name="T83" fmla="*/ 108 h 125"/>
                  <a:gd name="T84" fmla="*/ 66 w 88"/>
                  <a:gd name="T85" fmla="*/ 112 h 125"/>
                  <a:gd name="T86" fmla="*/ 63 w 88"/>
                  <a:gd name="T87" fmla="*/ 116 h 125"/>
                  <a:gd name="T88" fmla="*/ 58 w 88"/>
                  <a:gd name="T89" fmla="*/ 119 h 125"/>
                  <a:gd name="T90" fmla="*/ 54 w 88"/>
                  <a:gd name="T91" fmla="*/ 121 h 125"/>
                  <a:gd name="T92" fmla="*/ 50 w 88"/>
                  <a:gd name="T93" fmla="*/ 123 h 125"/>
                  <a:gd name="T94" fmla="*/ 45 w 88"/>
                  <a:gd name="T95" fmla="*/ 125 h 125"/>
                  <a:gd name="T96" fmla="*/ 41 w 88"/>
                  <a:gd name="T97" fmla="*/ 125 h 125"/>
                  <a:gd name="T98" fmla="*/ 36 w 88"/>
                  <a:gd name="T99" fmla="*/ 125 h 125"/>
                  <a:gd name="T100" fmla="*/ 28 w 88"/>
                  <a:gd name="T101" fmla="*/ 124 h 125"/>
                  <a:gd name="T102" fmla="*/ 25 w 88"/>
                  <a:gd name="T103" fmla="*/ 122 h 125"/>
                  <a:gd name="T104" fmla="*/ 23 w 88"/>
                  <a:gd name="T105" fmla="*/ 121 h 125"/>
                  <a:gd name="T106" fmla="*/ 21 w 88"/>
                  <a:gd name="T107" fmla="*/ 120 h 125"/>
                  <a:gd name="T108" fmla="*/ 17 w 88"/>
                  <a:gd name="T109" fmla="*/ 117 h 125"/>
                  <a:gd name="T110" fmla="*/ 14 w 88"/>
                  <a:gd name="T111" fmla="*/ 114 h 125"/>
                  <a:gd name="T112" fmla="*/ 11 w 88"/>
                  <a:gd name="T113" fmla="*/ 111 h 125"/>
                  <a:gd name="T114" fmla="*/ 8 w 88"/>
                  <a:gd name="T115" fmla="*/ 107 h 125"/>
                  <a:gd name="T116" fmla="*/ 6 w 88"/>
                  <a:gd name="T117" fmla="*/ 102 h 125"/>
                  <a:gd name="T118" fmla="*/ 4 w 88"/>
                  <a:gd name="T119" fmla="*/ 96 h 125"/>
                  <a:gd name="T120" fmla="*/ 3 w 88"/>
                  <a:gd name="T121" fmla="*/ 91 h 125"/>
                  <a:gd name="T122" fmla="*/ 1 w 88"/>
                  <a:gd name="T123" fmla="*/ 8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125">
                    <a:moveTo>
                      <a:pt x="1" y="85"/>
                    </a:moveTo>
                    <a:lnTo>
                      <a:pt x="1" y="79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5" y="22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0" y="7"/>
                    </a:lnTo>
                    <a:lnTo>
                      <a:pt x="73" y="10"/>
                    </a:lnTo>
                    <a:lnTo>
                      <a:pt x="77" y="13"/>
                    </a:lnTo>
                    <a:lnTo>
                      <a:pt x="80" y="17"/>
                    </a:lnTo>
                    <a:lnTo>
                      <a:pt x="82" y="23"/>
                    </a:lnTo>
                    <a:lnTo>
                      <a:pt x="84" y="28"/>
                    </a:lnTo>
                    <a:lnTo>
                      <a:pt x="86" y="33"/>
                    </a:lnTo>
                    <a:lnTo>
                      <a:pt x="87" y="39"/>
                    </a:lnTo>
                    <a:lnTo>
                      <a:pt x="88" y="46"/>
                    </a:lnTo>
                    <a:lnTo>
                      <a:pt x="88" y="52"/>
                    </a:lnTo>
                    <a:lnTo>
                      <a:pt x="88" y="58"/>
                    </a:lnTo>
                    <a:lnTo>
                      <a:pt x="88" y="64"/>
                    </a:lnTo>
                    <a:lnTo>
                      <a:pt x="87" y="70"/>
                    </a:lnTo>
                    <a:lnTo>
                      <a:pt x="86" y="76"/>
                    </a:lnTo>
                    <a:lnTo>
                      <a:pt x="82" y="88"/>
                    </a:lnTo>
                    <a:lnTo>
                      <a:pt x="80" y="93"/>
                    </a:lnTo>
                    <a:lnTo>
                      <a:pt x="77" y="98"/>
                    </a:lnTo>
                    <a:lnTo>
                      <a:pt x="73" y="104"/>
                    </a:lnTo>
                    <a:lnTo>
                      <a:pt x="70" y="108"/>
                    </a:lnTo>
                    <a:lnTo>
                      <a:pt x="66" y="112"/>
                    </a:lnTo>
                    <a:lnTo>
                      <a:pt x="63" y="116"/>
                    </a:lnTo>
                    <a:lnTo>
                      <a:pt x="58" y="119"/>
                    </a:lnTo>
                    <a:lnTo>
                      <a:pt x="54" y="121"/>
                    </a:lnTo>
                    <a:lnTo>
                      <a:pt x="50" y="123"/>
                    </a:lnTo>
                    <a:lnTo>
                      <a:pt x="45" y="125"/>
                    </a:lnTo>
                    <a:lnTo>
                      <a:pt x="41" y="125"/>
                    </a:lnTo>
                    <a:lnTo>
                      <a:pt x="36" y="125"/>
                    </a:lnTo>
                    <a:lnTo>
                      <a:pt x="28" y="124"/>
                    </a:lnTo>
                    <a:lnTo>
                      <a:pt x="25" y="122"/>
                    </a:lnTo>
                    <a:lnTo>
                      <a:pt x="23" y="121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4" y="114"/>
                    </a:lnTo>
                    <a:lnTo>
                      <a:pt x="11" y="111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4" y="96"/>
                    </a:lnTo>
                    <a:lnTo>
                      <a:pt x="3" y="91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69" name="Freeform 149"/>
              <p:cNvSpPr>
                <a:spLocks/>
              </p:cNvSpPr>
              <p:nvPr userDrawn="1"/>
            </p:nvSpPr>
            <p:spPr bwMode="auto">
              <a:xfrm>
                <a:off x="3145" y="2070"/>
                <a:ext cx="92" cy="128"/>
              </a:xfrm>
              <a:custGeom>
                <a:avLst/>
                <a:gdLst>
                  <a:gd name="T0" fmla="*/ 2 w 92"/>
                  <a:gd name="T1" fmla="*/ 88 h 128"/>
                  <a:gd name="T2" fmla="*/ 1 w 92"/>
                  <a:gd name="T3" fmla="*/ 82 h 128"/>
                  <a:gd name="T4" fmla="*/ 0 w 92"/>
                  <a:gd name="T5" fmla="*/ 75 h 128"/>
                  <a:gd name="T6" fmla="*/ 1 w 92"/>
                  <a:gd name="T7" fmla="*/ 69 h 128"/>
                  <a:gd name="T8" fmla="*/ 1 w 92"/>
                  <a:gd name="T9" fmla="*/ 63 h 128"/>
                  <a:gd name="T10" fmla="*/ 3 w 92"/>
                  <a:gd name="T11" fmla="*/ 51 h 128"/>
                  <a:gd name="T12" fmla="*/ 7 w 92"/>
                  <a:gd name="T13" fmla="*/ 39 h 128"/>
                  <a:gd name="T14" fmla="*/ 9 w 92"/>
                  <a:gd name="T15" fmla="*/ 34 h 128"/>
                  <a:gd name="T16" fmla="*/ 12 w 92"/>
                  <a:gd name="T17" fmla="*/ 29 h 128"/>
                  <a:gd name="T18" fmla="*/ 15 w 92"/>
                  <a:gd name="T19" fmla="*/ 24 h 128"/>
                  <a:gd name="T20" fmla="*/ 18 w 92"/>
                  <a:gd name="T21" fmla="*/ 18 h 128"/>
                  <a:gd name="T22" fmla="*/ 26 w 92"/>
                  <a:gd name="T23" fmla="*/ 11 h 128"/>
                  <a:gd name="T24" fmla="*/ 30 w 92"/>
                  <a:gd name="T25" fmla="*/ 8 h 128"/>
                  <a:gd name="T26" fmla="*/ 34 w 92"/>
                  <a:gd name="T27" fmla="*/ 5 h 128"/>
                  <a:gd name="T28" fmla="*/ 39 w 92"/>
                  <a:gd name="T29" fmla="*/ 3 h 128"/>
                  <a:gd name="T30" fmla="*/ 43 w 92"/>
                  <a:gd name="T31" fmla="*/ 1 h 128"/>
                  <a:gd name="T32" fmla="*/ 48 w 92"/>
                  <a:gd name="T33" fmla="*/ 1 h 128"/>
                  <a:gd name="T34" fmla="*/ 53 w 92"/>
                  <a:gd name="T35" fmla="*/ 0 h 128"/>
                  <a:gd name="T36" fmla="*/ 57 w 92"/>
                  <a:gd name="T37" fmla="*/ 1 h 128"/>
                  <a:gd name="T38" fmla="*/ 61 w 92"/>
                  <a:gd name="T39" fmla="*/ 2 h 128"/>
                  <a:gd name="T40" fmla="*/ 65 w 92"/>
                  <a:gd name="T41" fmla="*/ 3 h 128"/>
                  <a:gd name="T42" fmla="*/ 69 w 92"/>
                  <a:gd name="T43" fmla="*/ 5 h 128"/>
                  <a:gd name="T44" fmla="*/ 72 w 92"/>
                  <a:gd name="T45" fmla="*/ 7 h 128"/>
                  <a:gd name="T46" fmla="*/ 76 w 92"/>
                  <a:gd name="T47" fmla="*/ 10 h 128"/>
                  <a:gd name="T48" fmla="*/ 80 w 92"/>
                  <a:gd name="T49" fmla="*/ 14 h 128"/>
                  <a:gd name="T50" fmla="*/ 83 w 92"/>
                  <a:gd name="T51" fmla="*/ 18 h 128"/>
                  <a:gd name="T52" fmla="*/ 85 w 92"/>
                  <a:gd name="T53" fmla="*/ 23 h 128"/>
                  <a:gd name="T54" fmla="*/ 87 w 92"/>
                  <a:gd name="T55" fmla="*/ 28 h 128"/>
                  <a:gd name="T56" fmla="*/ 89 w 92"/>
                  <a:gd name="T57" fmla="*/ 34 h 128"/>
                  <a:gd name="T58" fmla="*/ 90 w 92"/>
                  <a:gd name="T59" fmla="*/ 39 h 128"/>
                  <a:gd name="T60" fmla="*/ 92 w 92"/>
                  <a:gd name="T61" fmla="*/ 52 h 128"/>
                  <a:gd name="T62" fmla="*/ 92 w 92"/>
                  <a:gd name="T63" fmla="*/ 59 h 128"/>
                  <a:gd name="T64" fmla="*/ 91 w 92"/>
                  <a:gd name="T65" fmla="*/ 65 h 128"/>
                  <a:gd name="T66" fmla="*/ 91 w 92"/>
                  <a:gd name="T67" fmla="*/ 71 h 128"/>
                  <a:gd name="T68" fmla="*/ 89 w 92"/>
                  <a:gd name="T69" fmla="*/ 78 h 128"/>
                  <a:gd name="T70" fmla="*/ 88 w 92"/>
                  <a:gd name="T71" fmla="*/ 83 h 128"/>
                  <a:gd name="T72" fmla="*/ 86 w 92"/>
                  <a:gd name="T73" fmla="*/ 89 h 128"/>
                  <a:gd name="T74" fmla="*/ 81 w 92"/>
                  <a:gd name="T75" fmla="*/ 100 h 128"/>
                  <a:gd name="T76" fmla="*/ 77 w 92"/>
                  <a:gd name="T77" fmla="*/ 105 h 128"/>
                  <a:gd name="T78" fmla="*/ 73 w 92"/>
                  <a:gd name="T79" fmla="*/ 110 h 128"/>
                  <a:gd name="T80" fmla="*/ 70 w 92"/>
                  <a:gd name="T81" fmla="*/ 114 h 128"/>
                  <a:gd name="T82" fmla="*/ 66 w 92"/>
                  <a:gd name="T83" fmla="*/ 118 h 128"/>
                  <a:gd name="T84" fmla="*/ 62 w 92"/>
                  <a:gd name="T85" fmla="*/ 121 h 128"/>
                  <a:gd name="T86" fmla="*/ 57 w 92"/>
                  <a:gd name="T87" fmla="*/ 123 h 128"/>
                  <a:gd name="T88" fmla="*/ 53 w 92"/>
                  <a:gd name="T89" fmla="*/ 125 h 128"/>
                  <a:gd name="T90" fmla="*/ 47 w 92"/>
                  <a:gd name="T91" fmla="*/ 127 h 128"/>
                  <a:gd name="T92" fmla="*/ 43 w 92"/>
                  <a:gd name="T93" fmla="*/ 128 h 128"/>
                  <a:gd name="T94" fmla="*/ 39 w 92"/>
                  <a:gd name="T95" fmla="*/ 128 h 128"/>
                  <a:gd name="T96" fmla="*/ 34 w 92"/>
                  <a:gd name="T97" fmla="*/ 127 h 128"/>
                  <a:gd name="T98" fmla="*/ 30 w 92"/>
                  <a:gd name="T99" fmla="*/ 126 h 128"/>
                  <a:gd name="T100" fmla="*/ 26 w 92"/>
                  <a:gd name="T101" fmla="*/ 125 h 128"/>
                  <a:gd name="T102" fmla="*/ 22 w 92"/>
                  <a:gd name="T103" fmla="*/ 123 h 128"/>
                  <a:gd name="T104" fmla="*/ 18 w 92"/>
                  <a:gd name="T105" fmla="*/ 120 h 128"/>
                  <a:gd name="T106" fmla="*/ 15 w 92"/>
                  <a:gd name="T107" fmla="*/ 117 h 128"/>
                  <a:gd name="T108" fmla="*/ 12 w 92"/>
                  <a:gd name="T109" fmla="*/ 113 h 128"/>
                  <a:gd name="T110" fmla="*/ 9 w 92"/>
                  <a:gd name="T111" fmla="*/ 109 h 128"/>
                  <a:gd name="T112" fmla="*/ 7 w 92"/>
                  <a:gd name="T113" fmla="*/ 105 h 128"/>
                  <a:gd name="T114" fmla="*/ 5 w 92"/>
                  <a:gd name="T115" fmla="*/ 99 h 128"/>
                  <a:gd name="T116" fmla="*/ 3 w 92"/>
                  <a:gd name="T117" fmla="*/ 93 h 128"/>
                  <a:gd name="T118" fmla="*/ 2 w 92"/>
                  <a:gd name="T119" fmla="*/ 8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28">
                    <a:moveTo>
                      <a:pt x="2" y="88"/>
                    </a:moveTo>
                    <a:lnTo>
                      <a:pt x="1" y="82"/>
                    </a:lnTo>
                    <a:lnTo>
                      <a:pt x="0" y="75"/>
                    </a:lnTo>
                    <a:lnTo>
                      <a:pt x="1" y="69"/>
                    </a:lnTo>
                    <a:lnTo>
                      <a:pt x="1" y="63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9" y="34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6" y="11"/>
                    </a:lnTo>
                    <a:lnTo>
                      <a:pt x="30" y="8"/>
                    </a:lnTo>
                    <a:lnTo>
                      <a:pt x="34" y="5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3"/>
                    </a:lnTo>
                    <a:lnTo>
                      <a:pt x="69" y="5"/>
                    </a:lnTo>
                    <a:lnTo>
                      <a:pt x="72" y="7"/>
                    </a:lnTo>
                    <a:lnTo>
                      <a:pt x="76" y="10"/>
                    </a:lnTo>
                    <a:lnTo>
                      <a:pt x="80" y="14"/>
                    </a:lnTo>
                    <a:lnTo>
                      <a:pt x="83" y="18"/>
                    </a:lnTo>
                    <a:lnTo>
                      <a:pt x="85" y="23"/>
                    </a:lnTo>
                    <a:lnTo>
                      <a:pt x="87" y="28"/>
                    </a:lnTo>
                    <a:lnTo>
                      <a:pt x="89" y="34"/>
                    </a:lnTo>
                    <a:lnTo>
                      <a:pt x="90" y="39"/>
                    </a:lnTo>
                    <a:lnTo>
                      <a:pt x="92" y="52"/>
                    </a:lnTo>
                    <a:lnTo>
                      <a:pt x="92" y="59"/>
                    </a:lnTo>
                    <a:lnTo>
                      <a:pt x="91" y="65"/>
                    </a:lnTo>
                    <a:lnTo>
                      <a:pt x="91" y="71"/>
                    </a:lnTo>
                    <a:lnTo>
                      <a:pt x="89" y="78"/>
                    </a:lnTo>
                    <a:lnTo>
                      <a:pt x="88" y="83"/>
                    </a:lnTo>
                    <a:lnTo>
                      <a:pt x="86" y="89"/>
                    </a:lnTo>
                    <a:lnTo>
                      <a:pt x="81" y="100"/>
                    </a:lnTo>
                    <a:lnTo>
                      <a:pt x="77" y="105"/>
                    </a:lnTo>
                    <a:lnTo>
                      <a:pt x="73" y="110"/>
                    </a:lnTo>
                    <a:lnTo>
                      <a:pt x="70" y="114"/>
                    </a:lnTo>
                    <a:lnTo>
                      <a:pt x="66" y="118"/>
                    </a:lnTo>
                    <a:lnTo>
                      <a:pt x="62" y="121"/>
                    </a:lnTo>
                    <a:lnTo>
                      <a:pt x="57" y="123"/>
                    </a:lnTo>
                    <a:lnTo>
                      <a:pt x="53" y="125"/>
                    </a:lnTo>
                    <a:lnTo>
                      <a:pt x="47" y="127"/>
                    </a:lnTo>
                    <a:lnTo>
                      <a:pt x="43" y="128"/>
                    </a:lnTo>
                    <a:lnTo>
                      <a:pt x="39" y="128"/>
                    </a:lnTo>
                    <a:lnTo>
                      <a:pt x="34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2" y="123"/>
                    </a:lnTo>
                    <a:lnTo>
                      <a:pt x="18" y="120"/>
                    </a:lnTo>
                    <a:lnTo>
                      <a:pt x="15" y="117"/>
                    </a:lnTo>
                    <a:lnTo>
                      <a:pt x="12" y="113"/>
                    </a:lnTo>
                    <a:lnTo>
                      <a:pt x="9" y="109"/>
                    </a:lnTo>
                    <a:lnTo>
                      <a:pt x="7" y="105"/>
                    </a:lnTo>
                    <a:lnTo>
                      <a:pt x="5" y="99"/>
                    </a:lnTo>
                    <a:lnTo>
                      <a:pt x="3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0" name="Freeform 150"/>
              <p:cNvSpPr>
                <a:spLocks/>
              </p:cNvSpPr>
              <p:nvPr userDrawn="1"/>
            </p:nvSpPr>
            <p:spPr bwMode="auto">
              <a:xfrm>
                <a:off x="3252" y="2010"/>
                <a:ext cx="96" cy="130"/>
              </a:xfrm>
              <a:custGeom>
                <a:avLst/>
                <a:gdLst>
                  <a:gd name="T0" fmla="*/ 2 w 96"/>
                  <a:gd name="T1" fmla="*/ 90 h 130"/>
                  <a:gd name="T2" fmla="*/ 0 w 96"/>
                  <a:gd name="T3" fmla="*/ 77 h 130"/>
                  <a:gd name="T4" fmla="*/ 0 w 96"/>
                  <a:gd name="T5" fmla="*/ 71 h 130"/>
                  <a:gd name="T6" fmla="*/ 1 w 96"/>
                  <a:gd name="T7" fmla="*/ 65 h 130"/>
                  <a:gd name="T8" fmla="*/ 2 w 96"/>
                  <a:gd name="T9" fmla="*/ 59 h 130"/>
                  <a:gd name="T10" fmla="*/ 3 w 96"/>
                  <a:gd name="T11" fmla="*/ 52 h 130"/>
                  <a:gd name="T12" fmla="*/ 6 w 96"/>
                  <a:gd name="T13" fmla="*/ 41 h 130"/>
                  <a:gd name="T14" fmla="*/ 11 w 96"/>
                  <a:gd name="T15" fmla="*/ 30 h 130"/>
                  <a:gd name="T16" fmla="*/ 14 w 96"/>
                  <a:gd name="T17" fmla="*/ 24 h 130"/>
                  <a:gd name="T18" fmla="*/ 18 w 96"/>
                  <a:gd name="T19" fmla="*/ 20 h 130"/>
                  <a:gd name="T20" fmla="*/ 21 w 96"/>
                  <a:gd name="T21" fmla="*/ 16 h 130"/>
                  <a:gd name="T22" fmla="*/ 25 w 96"/>
                  <a:gd name="T23" fmla="*/ 12 h 130"/>
                  <a:gd name="T24" fmla="*/ 30 w 96"/>
                  <a:gd name="T25" fmla="*/ 9 h 130"/>
                  <a:gd name="T26" fmla="*/ 35 w 96"/>
                  <a:gd name="T27" fmla="*/ 6 h 130"/>
                  <a:gd name="T28" fmla="*/ 39 w 96"/>
                  <a:gd name="T29" fmla="*/ 4 h 130"/>
                  <a:gd name="T30" fmla="*/ 44 w 96"/>
                  <a:gd name="T31" fmla="*/ 2 h 130"/>
                  <a:gd name="T32" fmla="*/ 49 w 96"/>
                  <a:gd name="T33" fmla="*/ 0 h 130"/>
                  <a:gd name="T34" fmla="*/ 53 w 96"/>
                  <a:gd name="T35" fmla="*/ 0 h 130"/>
                  <a:gd name="T36" fmla="*/ 58 w 96"/>
                  <a:gd name="T37" fmla="*/ 0 h 130"/>
                  <a:gd name="T38" fmla="*/ 63 w 96"/>
                  <a:gd name="T39" fmla="*/ 2 h 130"/>
                  <a:gd name="T40" fmla="*/ 67 w 96"/>
                  <a:gd name="T41" fmla="*/ 3 h 130"/>
                  <a:gd name="T42" fmla="*/ 71 w 96"/>
                  <a:gd name="T43" fmla="*/ 5 h 130"/>
                  <a:gd name="T44" fmla="*/ 75 w 96"/>
                  <a:gd name="T45" fmla="*/ 8 h 130"/>
                  <a:gd name="T46" fmla="*/ 78 w 96"/>
                  <a:gd name="T47" fmla="*/ 11 h 130"/>
                  <a:gd name="T48" fmla="*/ 82 w 96"/>
                  <a:gd name="T49" fmla="*/ 14 h 130"/>
                  <a:gd name="T50" fmla="*/ 85 w 96"/>
                  <a:gd name="T51" fmla="*/ 18 h 130"/>
                  <a:gd name="T52" fmla="*/ 88 w 96"/>
                  <a:gd name="T53" fmla="*/ 23 h 130"/>
                  <a:gd name="T54" fmla="*/ 90 w 96"/>
                  <a:gd name="T55" fmla="*/ 29 h 130"/>
                  <a:gd name="T56" fmla="*/ 92 w 96"/>
                  <a:gd name="T57" fmla="*/ 34 h 130"/>
                  <a:gd name="T58" fmla="*/ 94 w 96"/>
                  <a:gd name="T59" fmla="*/ 40 h 130"/>
                  <a:gd name="T60" fmla="*/ 95 w 96"/>
                  <a:gd name="T61" fmla="*/ 46 h 130"/>
                  <a:gd name="T62" fmla="*/ 95 w 96"/>
                  <a:gd name="T63" fmla="*/ 52 h 130"/>
                  <a:gd name="T64" fmla="*/ 96 w 96"/>
                  <a:gd name="T65" fmla="*/ 59 h 130"/>
                  <a:gd name="T66" fmla="*/ 95 w 96"/>
                  <a:gd name="T67" fmla="*/ 65 h 130"/>
                  <a:gd name="T68" fmla="*/ 94 w 96"/>
                  <a:gd name="T69" fmla="*/ 72 h 130"/>
                  <a:gd name="T70" fmla="*/ 93 w 96"/>
                  <a:gd name="T71" fmla="*/ 78 h 130"/>
                  <a:gd name="T72" fmla="*/ 92 w 96"/>
                  <a:gd name="T73" fmla="*/ 85 h 130"/>
                  <a:gd name="T74" fmla="*/ 90 w 96"/>
                  <a:gd name="T75" fmla="*/ 90 h 130"/>
                  <a:gd name="T76" fmla="*/ 87 w 96"/>
                  <a:gd name="T77" fmla="*/ 96 h 130"/>
                  <a:gd name="T78" fmla="*/ 84 w 96"/>
                  <a:gd name="T79" fmla="*/ 101 h 130"/>
                  <a:gd name="T80" fmla="*/ 80 w 96"/>
                  <a:gd name="T81" fmla="*/ 106 h 130"/>
                  <a:gd name="T82" fmla="*/ 77 w 96"/>
                  <a:gd name="T83" fmla="*/ 111 h 130"/>
                  <a:gd name="T84" fmla="*/ 73 w 96"/>
                  <a:gd name="T85" fmla="*/ 116 h 130"/>
                  <a:gd name="T86" fmla="*/ 69 w 96"/>
                  <a:gd name="T87" fmla="*/ 119 h 130"/>
                  <a:gd name="T88" fmla="*/ 65 w 96"/>
                  <a:gd name="T89" fmla="*/ 123 h 130"/>
                  <a:gd name="T90" fmla="*/ 60 w 96"/>
                  <a:gd name="T91" fmla="*/ 125 h 130"/>
                  <a:gd name="T92" fmla="*/ 56 w 96"/>
                  <a:gd name="T93" fmla="*/ 128 h 130"/>
                  <a:gd name="T94" fmla="*/ 50 w 96"/>
                  <a:gd name="T95" fmla="*/ 129 h 130"/>
                  <a:gd name="T96" fmla="*/ 45 w 96"/>
                  <a:gd name="T97" fmla="*/ 130 h 130"/>
                  <a:gd name="T98" fmla="*/ 41 w 96"/>
                  <a:gd name="T99" fmla="*/ 130 h 130"/>
                  <a:gd name="T100" fmla="*/ 36 w 96"/>
                  <a:gd name="T101" fmla="*/ 130 h 130"/>
                  <a:gd name="T102" fmla="*/ 32 w 96"/>
                  <a:gd name="T103" fmla="*/ 129 h 130"/>
                  <a:gd name="T104" fmla="*/ 28 w 96"/>
                  <a:gd name="T105" fmla="*/ 127 h 130"/>
                  <a:gd name="T106" fmla="*/ 23 w 96"/>
                  <a:gd name="T107" fmla="*/ 125 h 130"/>
                  <a:gd name="T108" fmla="*/ 19 w 96"/>
                  <a:gd name="T109" fmla="*/ 122 h 130"/>
                  <a:gd name="T110" fmla="*/ 16 w 96"/>
                  <a:gd name="T111" fmla="*/ 119 h 130"/>
                  <a:gd name="T112" fmla="*/ 13 w 96"/>
                  <a:gd name="T113" fmla="*/ 116 h 130"/>
                  <a:gd name="T114" fmla="*/ 10 w 96"/>
                  <a:gd name="T115" fmla="*/ 112 h 130"/>
                  <a:gd name="T116" fmla="*/ 7 w 96"/>
                  <a:gd name="T117" fmla="*/ 106 h 130"/>
                  <a:gd name="T118" fmla="*/ 5 w 96"/>
                  <a:gd name="T119" fmla="*/ 101 h 130"/>
                  <a:gd name="T120" fmla="*/ 3 w 96"/>
                  <a:gd name="T121" fmla="*/ 96 h 130"/>
                  <a:gd name="T122" fmla="*/ 2 w 96"/>
                  <a:gd name="T123" fmla="*/ 9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6" h="130">
                    <a:moveTo>
                      <a:pt x="2" y="90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1" y="65"/>
                    </a:lnTo>
                    <a:lnTo>
                      <a:pt x="2" y="59"/>
                    </a:lnTo>
                    <a:lnTo>
                      <a:pt x="3" y="52"/>
                    </a:lnTo>
                    <a:lnTo>
                      <a:pt x="6" y="41"/>
                    </a:lnTo>
                    <a:lnTo>
                      <a:pt x="11" y="30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21" y="16"/>
                    </a:lnTo>
                    <a:lnTo>
                      <a:pt x="25" y="12"/>
                    </a:lnTo>
                    <a:lnTo>
                      <a:pt x="30" y="9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1" y="5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82" y="14"/>
                    </a:lnTo>
                    <a:lnTo>
                      <a:pt x="85" y="18"/>
                    </a:lnTo>
                    <a:lnTo>
                      <a:pt x="88" y="23"/>
                    </a:lnTo>
                    <a:lnTo>
                      <a:pt x="90" y="29"/>
                    </a:lnTo>
                    <a:lnTo>
                      <a:pt x="92" y="34"/>
                    </a:lnTo>
                    <a:lnTo>
                      <a:pt x="94" y="40"/>
                    </a:lnTo>
                    <a:lnTo>
                      <a:pt x="95" y="46"/>
                    </a:lnTo>
                    <a:lnTo>
                      <a:pt x="95" y="52"/>
                    </a:lnTo>
                    <a:lnTo>
                      <a:pt x="96" y="59"/>
                    </a:lnTo>
                    <a:lnTo>
                      <a:pt x="95" y="65"/>
                    </a:lnTo>
                    <a:lnTo>
                      <a:pt x="94" y="72"/>
                    </a:lnTo>
                    <a:lnTo>
                      <a:pt x="93" y="78"/>
                    </a:lnTo>
                    <a:lnTo>
                      <a:pt x="92" y="85"/>
                    </a:lnTo>
                    <a:lnTo>
                      <a:pt x="90" y="90"/>
                    </a:lnTo>
                    <a:lnTo>
                      <a:pt x="87" y="96"/>
                    </a:lnTo>
                    <a:lnTo>
                      <a:pt x="84" y="101"/>
                    </a:lnTo>
                    <a:lnTo>
                      <a:pt x="80" y="106"/>
                    </a:lnTo>
                    <a:lnTo>
                      <a:pt x="77" y="111"/>
                    </a:lnTo>
                    <a:lnTo>
                      <a:pt x="73" y="116"/>
                    </a:lnTo>
                    <a:lnTo>
                      <a:pt x="69" y="119"/>
                    </a:lnTo>
                    <a:lnTo>
                      <a:pt x="65" y="123"/>
                    </a:lnTo>
                    <a:lnTo>
                      <a:pt x="60" y="125"/>
                    </a:lnTo>
                    <a:lnTo>
                      <a:pt x="56" y="128"/>
                    </a:lnTo>
                    <a:lnTo>
                      <a:pt x="50" y="129"/>
                    </a:lnTo>
                    <a:lnTo>
                      <a:pt x="45" y="130"/>
                    </a:lnTo>
                    <a:lnTo>
                      <a:pt x="41" y="130"/>
                    </a:lnTo>
                    <a:lnTo>
                      <a:pt x="36" y="130"/>
                    </a:lnTo>
                    <a:lnTo>
                      <a:pt x="32" y="129"/>
                    </a:lnTo>
                    <a:lnTo>
                      <a:pt x="28" y="127"/>
                    </a:lnTo>
                    <a:lnTo>
                      <a:pt x="23" y="125"/>
                    </a:lnTo>
                    <a:lnTo>
                      <a:pt x="19" y="122"/>
                    </a:lnTo>
                    <a:lnTo>
                      <a:pt x="16" y="119"/>
                    </a:lnTo>
                    <a:lnTo>
                      <a:pt x="13" y="116"/>
                    </a:lnTo>
                    <a:lnTo>
                      <a:pt x="10" y="112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6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1" name="Freeform 151"/>
              <p:cNvSpPr>
                <a:spLocks/>
              </p:cNvSpPr>
              <p:nvPr userDrawn="1"/>
            </p:nvSpPr>
            <p:spPr bwMode="auto">
              <a:xfrm>
                <a:off x="2192" y="2731"/>
                <a:ext cx="63" cy="115"/>
              </a:xfrm>
              <a:custGeom>
                <a:avLst/>
                <a:gdLst>
                  <a:gd name="T0" fmla="*/ 0 w 63"/>
                  <a:gd name="T1" fmla="*/ 74 h 115"/>
                  <a:gd name="T2" fmla="*/ 1 w 63"/>
                  <a:gd name="T3" fmla="*/ 62 h 115"/>
                  <a:gd name="T4" fmla="*/ 1 w 63"/>
                  <a:gd name="T5" fmla="*/ 56 h 115"/>
                  <a:gd name="T6" fmla="*/ 3 w 63"/>
                  <a:gd name="T7" fmla="*/ 51 h 115"/>
                  <a:gd name="T8" fmla="*/ 5 w 63"/>
                  <a:gd name="T9" fmla="*/ 40 h 115"/>
                  <a:gd name="T10" fmla="*/ 7 w 63"/>
                  <a:gd name="T11" fmla="*/ 35 h 115"/>
                  <a:gd name="T12" fmla="*/ 9 w 63"/>
                  <a:gd name="T13" fmla="*/ 30 h 115"/>
                  <a:gd name="T14" fmla="*/ 13 w 63"/>
                  <a:gd name="T15" fmla="*/ 21 h 115"/>
                  <a:gd name="T16" fmla="*/ 18 w 63"/>
                  <a:gd name="T17" fmla="*/ 14 h 115"/>
                  <a:gd name="T18" fmla="*/ 21 w 63"/>
                  <a:gd name="T19" fmla="*/ 10 h 115"/>
                  <a:gd name="T20" fmla="*/ 23 w 63"/>
                  <a:gd name="T21" fmla="*/ 7 h 115"/>
                  <a:gd name="T22" fmla="*/ 30 w 63"/>
                  <a:gd name="T23" fmla="*/ 2 h 115"/>
                  <a:gd name="T24" fmla="*/ 33 w 63"/>
                  <a:gd name="T25" fmla="*/ 1 h 115"/>
                  <a:gd name="T26" fmla="*/ 36 w 63"/>
                  <a:gd name="T27" fmla="*/ 0 h 115"/>
                  <a:gd name="T28" fmla="*/ 39 w 63"/>
                  <a:gd name="T29" fmla="*/ 0 h 115"/>
                  <a:gd name="T30" fmla="*/ 42 w 63"/>
                  <a:gd name="T31" fmla="*/ 1 h 115"/>
                  <a:gd name="T32" fmla="*/ 47 w 63"/>
                  <a:gd name="T33" fmla="*/ 3 h 115"/>
                  <a:gd name="T34" fmla="*/ 50 w 63"/>
                  <a:gd name="T35" fmla="*/ 5 h 115"/>
                  <a:gd name="T36" fmla="*/ 52 w 63"/>
                  <a:gd name="T37" fmla="*/ 7 h 115"/>
                  <a:gd name="T38" fmla="*/ 57 w 63"/>
                  <a:gd name="T39" fmla="*/ 14 h 115"/>
                  <a:gd name="T40" fmla="*/ 59 w 63"/>
                  <a:gd name="T41" fmla="*/ 18 h 115"/>
                  <a:gd name="T42" fmla="*/ 60 w 63"/>
                  <a:gd name="T43" fmla="*/ 22 h 115"/>
                  <a:gd name="T44" fmla="*/ 62 w 63"/>
                  <a:gd name="T45" fmla="*/ 31 h 115"/>
                  <a:gd name="T46" fmla="*/ 63 w 63"/>
                  <a:gd name="T47" fmla="*/ 42 h 115"/>
                  <a:gd name="T48" fmla="*/ 63 w 63"/>
                  <a:gd name="T49" fmla="*/ 48 h 115"/>
                  <a:gd name="T50" fmla="*/ 63 w 63"/>
                  <a:gd name="T51" fmla="*/ 53 h 115"/>
                  <a:gd name="T52" fmla="*/ 62 w 63"/>
                  <a:gd name="T53" fmla="*/ 59 h 115"/>
                  <a:gd name="T54" fmla="*/ 61 w 63"/>
                  <a:gd name="T55" fmla="*/ 65 h 115"/>
                  <a:gd name="T56" fmla="*/ 59 w 63"/>
                  <a:gd name="T57" fmla="*/ 76 h 115"/>
                  <a:gd name="T58" fmla="*/ 54 w 63"/>
                  <a:gd name="T59" fmla="*/ 86 h 115"/>
                  <a:gd name="T60" fmla="*/ 52 w 63"/>
                  <a:gd name="T61" fmla="*/ 91 h 115"/>
                  <a:gd name="T62" fmla="*/ 50 w 63"/>
                  <a:gd name="T63" fmla="*/ 96 h 115"/>
                  <a:gd name="T64" fmla="*/ 45 w 63"/>
                  <a:gd name="T65" fmla="*/ 103 h 115"/>
                  <a:gd name="T66" fmla="*/ 40 w 63"/>
                  <a:gd name="T67" fmla="*/ 109 h 115"/>
                  <a:gd name="T68" fmla="*/ 34 w 63"/>
                  <a:gd name="T69" fmla="*/ 113 h 115"/>
                  <a:gd name="T70" fmla="*/ 30 w 63"/>
                  <a:gd name="T71" fmla="*/ 115 h 115"/>
                  <a:gd name="T72" fmla="*/ 26 w 63"/>
                  <a:gd name="T73" fmla="*/ 115 h 115"/>
                  <a:gd name="T74" fmla="*/ 24 w 63"/>
                  <a:gd name="T75" fmla="*/ 115 h 115"/>
                  <a:gd name="T76" fmla="*/ 21 w 63"/>
                  <a:gd name="T77" fmla="*/ 115 h 115"/>
                  <a:gd name="T78" fmla="*/ 18 w 63"/>
                  <a:gd name="T79" fmla="*/ 114 h 115"/>
                  <a:gd name="T80" fmla="*/ 16 w 63"/>
                  <a:gd name="T81" fmla="*/ 113 h 115"/>
                  <a:gd name="T82" fmla="*/ 13 w 63"/>
                  <a:gd name="T83" fmla="*/ 111 h 115"/>
                  <a:gd name="T84" fmla="*/ 11 w 63"/>
                  <a:gd name="T85" fmla="*/ 108 h 115"/>
                  <a:gd name="T86" fmla="*/ 9 w 63"/>
                  <a:gd name="T87" fmla="*/ 105 h 115"/>
                  <a:gd name="T88" fmla="*/ 7 w 63"/>
                  <a:gd name="T89" fmla="*/ 102 h 115"/>
                  <a:gd name="T90" fmla="*/ 5 w 63"/>
                  <a:gd name="T91" fmla="*/ 98 h 115"/>
                  <a:gd name="T92" fmla="*/ 4 w 63"/>
                  <a:gd name="T93" fmla="*/ 94 h 115"/>
                  <a:gd name="T94" fmla="*/ 1 w 63"/>
                  <a:gd name="T95" fmla="*/ 84 h 115"/>
                  <a:gd name="T96" fmla="*/ 0 w 63"/>
                  <a:gd name="T97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" h="115">
                    <a:moveTo>
                      <a:pt x="0" y="74"/>
                    </a:moveTo>
                    <a:lnTo>
                      <a:pt x="1" y="62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30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1" y="10"/>
                    </a:lnTo>
                    <a:lnTo>
                      <a:pt x="23" y="7"/>
                    </a:lnTo>
                    <a:lnTo>
                      <a:pt x="30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0" y="22"/>
                    </a:lnTo>
                    <a:lnTo>
                      <a:pt x="62" y="31"/>
                    </a:lnTo>
                    <a:lnTo>
                      <a:pt x="63" y="42"/>
                    </a:lnTo>
                    <a:lnTo>
                      <a:pt x="63" y="48"/>
                    </a:lnTo>
                    <a:lnTo>
                      <a:pt x="63" y="53"/>
                    </a:lnTo>
                    <a:lnTo>
                      <a:pt x="62" y="59"/>
                    </a:lnTo>
                    <a:lnTo>
                      <a:pt x="61" y="65"/>
                    </a:lnTo>
                    <a:lnTo>
                      <a:pt x="59" y="76"/>
                    </a:lnTo>
                    <a:lnTo>
                      <a:pt x="54" y="86"/>
                    </a:lnTo>
                    <a:lnTo>
                      <a:pt x="52" y="91"/>
                    </a:lnTo>
                    <a:lnTo>
                      <a:pt x="50" y="96"/>
                    </a:lnTo>
                    <a:lnTo>
                      <a:pt x="45" y="103"/>
                    </a:lnTo>
                    <a:lnTo>
                      <a:pt x="40" y="109"/>
                    </a:lnTo>
                    <a:lnTo>
                      <a:pt x="34" y="113"/>
                    </a:lnTo>
                    <a:lnTo>
                      <a:pt x="30" y="115"/>
                    </a:lnTo>
                    <a:lnTo>
                      <a:pt x="26" y="115"/>
                    </a:lnTo>
                    <a:lnTo>
                      <a:pt x="24" y="115"/>
                    </a:lnTo>
                    <a:lnTo>
                      <a:pt x="21" y="115"/>
                    </a:lnTo>
                    <a:lnTo>
                      <a:pt x="18" y="114"/>
                    </a:lnTo>
                    <a:lnTo>
                      <a:pt x="16" y="113"/>
                    </a:lnTo>
                    <a:lnTo>
                      <a:pt x="13" y="111"/>
                    </a:lnTo>
                    <a:lnTo>
                      <a:pt x="11" y="108"/>
                    </a:lnTo>
                    <a:lnTo>
                      <a:pt x="9" y="105"/>
                    </a:lnTo>
                    <a:lnTo>
                      <a:pt x="7" y="102"/>
                    </a:lnTo>
                    <a:lnTo>
                      <a:pt x="5" y="98"/>
                    </a:lnTo>
                    <a:lnTo>
                      <a:pt x="4" y="94"/>
                    </a:lnTo>
                    <a:lnTo>
                      <a:pt x="1" y="8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2" name="Freeform 152"/>
              <p:cNvSpPr>
                <a:spLocks/>
              </p:cNvSpPr>
              <p:nvPr userDrawn="1"/>
            </p:nvSpPr>
            <p:spPr bwMode="auto">
              <a:xfrm>
                <a:off x="2267" y="2692"/>
                <a:ext cx="65" cy="117"/>
              </a:xfrm>
              <a:custGeom>
                <a:avLst/>
                <a:gdLst>
                  <a:gd name="T0" fmla="*/ 0 w 65"/>
                  <a:gd name="T1" fmla="*/ 74 h 117"/>
                  <a:gd name="T2" fmla="*/ 0 w 65"/>
                  <a:gd name="T3" fmla="*/ 68 h 117"/>
                  <a:gd name="T4" fmla="*/ 0 w 65"/>
                  <a:gd name="T5" fmla="*/ 63 h 117"/>
                  <a:gd name="T6" fmla="*/ 2 w 65"/>
                  <a:gd name="T7" fmla="*/ 52 h 117"/>
                  <a:gd name="T8" fmla="*/ 4 w 65"/>
                  <a:gd name="T9" fmla="*/ 40 h 117"/>
                  <a:gd name="T10" fmla="*/ 9 w 65"/>
                  <a:gd name="T11" fmla="*/ 30 h 117"/>
                  <a:gd name="T12" fmla="*/ 11 w 65"/>
                  <a:gd name="T13" fmla="*/ 26 h 117"/>
                  <a:gd name="T14" fmla="*/ 13 w 65"/>
                  <a:gd name="T15" fmla="*/ 22 h 117"/>
                  <a:gd name="T16" fmla="*/ 18 w 65"/>
                  <a:gd name="T17" fmla="*/ 13 h 117"/>
                  <a:gd name="T18" fmla="*/ 24 w 65"/>
                  <a:gd name="T19" fmla="*/ 7 h 117"/>
                  <a:gd name="T20" fmla="*/ 27 w 65"/>
                  <a:gd name="T21" fmla="*/ 4 h 117"/>
                  <a:gd name="T22" fmla="*/ 30 w 65"/>
                  <a:gd name="T23" fmla="*/ 3 h 117"/>
                  <a:gd name="T24" fmla="*/ 37 w 65"/>
                  <a:gd name="T25" fmla="*/ 0 h 117"/>
                  <a:gd name="T26" fmla="*/ 43 w 65"/>
                  <a:gd name="T27" fmla="*/ 0 h 117"/>
                  <a:gd name="T28" fmla="*/ 46 w 65"/>
                  <a:gd name="T29" fmla="*/ 1 h 117"/>
                  <a:gd name="T30" fmla="*/ 48 w 65"/>
                  <a:gd name="T31" fmla="*/ 3 h 117"/>
                  <a:gd name="T32" fmla="*/ 51 w 65"/>
                  <a:gd name="T33" fmla="*/ 5 h 117"/>
                  <a:gd name="T34" fmla="*/ 53 w 65"/>
                  <a:gd name="T35" fmla="*/ 7 h 117"/>
                  <a:gd name="T36" fmla="*/ 55 w 65"/>
                  <a:gd name="T37" fmla="*/ 10 h 117"/>
                  <a:gd name="T38" fmla="*/ 57 w 65"/>
                  <a:gd name="T39" fmla="*/ 13 h 117"/>
                  <a:gd name="T40" fmla="*/ 59 w 65"/>
                  <a:gd name="T41" fmla="*/ 16 h 117"/>
                  <a:gd name="T42" fmla="*/ 61 w 65"/>
                  <a:gd name="T43" fmla="*/ 20 h 117"/>
                  <a:gd name="T44" fmla="*/ 63 w 65"/>
                  <a:gd name="T45" fmla="*/ 26 h 117"/>
                  <a:gd name="T46" fmla="*/ 64 w 65"/>
                  <a:gd name="T47" fmla="*/ 31 h 117"/>
                  <a:gd name="T48" fmla="*/ 65 w 65"/>
                  <a:gd name="T49" fmla="*/ 41 h 117"/>
                  <a:gd name="T50" fmla="*/ 65 w 65"/>
                  <a:gd name="T51" fmla="*/ 47 h 117"/>
                  <a:gd name="T52" fmla="*/ 65 w 65"/>
                  <a:gd name="T53" fmla="*/ 54 h 117"/>
                  <a:gd name="T54" fmla="*/ 63 w 65"/>
                  <a:gd name="T55" fmla="*/ 65 h 117"/>
                  <a:gd name="T56" fmla="*/ 60 w 65"/>
                  <a:gd name="T57" fmla="*/ 76 h 117"/>
                  <a:gd name="T58" fmla="*/ 57 w 65"/>
                  <a:gd name="T59" fmla="*/ 86 h 117"/>
                  <a:gd name="T60" fmla="*/ 52 w 65"/>
                  <a:gd name="T61" fmla="*/ 95 h 117"/>
                  <a:gd name="T62" fmla="*/ 47 w 65"/>
                  <a:gd name="T63" fmla="*/ 104 h 117"/>
                  <a:gd name="T64" fmla="*/ 44 w 65"/>
                  <a:gd name="T65" fmla="*/ 107 h 117"/>
                  <a:gd name="T66" fmla="*/ 41 w 65"/>
                  <a:gd name="T67" fmla="*/ 110 h 117"/>
                  <a:gd name="T68" fmla="*/ 38 w 65"/>
                  <a:gd name="T69" fmla="*/ 113 h 117"/>
                  <a:gd name="T70" fmla="*/ 34 w 65"/>
                  <a:gd name="T71" fmla="*/ 115 h 117"/>
                  <a:gd name="T72" fmla="*/ 31 w 65"/>
                  <a:gd name="T73" fmla="*/ 116 h 117"/>
                  <a:gd name="T74" fmla="*/ 28 w 65"/>
                  <a:gd name="T75" fmla="*/ 117 h 117"/>
                  <a:gd name="T76" fmla="*/ 25 w 65"/>
                  <a:gd name="T77" fmla="*/ 117 h 117"/>
                  <a:gd name="T78" fmla="*/ 22 w 65"/>
                  <a:gd name="T79" fmla="*/ 116 h 117"/>
                  <a:gd name="T80" fmla="*/ 19 w 65"/>
                  <a:gd name="T81" fmla="*/ 115 h 117"/>
                  <a:gd name="T82" fmla="*/ 16 w 65"/>
                  <a:gd name="T83" fmla="*/ 114 h 117"/>
                  <a:gd name="T84" fmla="*/ 14 w 65"/>
                  <a:gd name="T85" fmla="*/ 112 h 117"/>
                  <a:gd name="T86" fmla="*/ 12 w 65"/>
                  <a:gd name="T87" fmla="*/ 110 h 117"/>
                  <a:gd name="T88" fmla="*/ 9 w 65"/>
                  <a:gd name="T89" fmla="*/ 107 h 117"/>
                  <a:gd name="T90" fmla="*/ 7 w 65"/>
                  <a:gd name="T91" fmla="*/ 103 h 117"/>
                  <a:gd name="T92" fmla="*/ 5 w 65"/>
                  <a:gd name="T93" fmla="*/ 99 h 117"/>
                  <a:gd name="T94" fmla="*/ 3 w 65"/>
                  <a:gd name="T95" fmla="*/ 95 h 117"/>
                  <a:gd name="T96" fmla="*/ 2 w 65"/>
                  <a:gd name="T97" fmla="*/ 90 h 117"/>
                  <a:gd name="T98" fmla="*/ 1 w 65"/>
                  <a:gd name="T99" fmla="*/ 85 h 117"/>
                  <a:gd name="T100" fmla="*/ 1 w 65"/>
                  <a:gd name="T101" fmla="*/ 80 h 117"/>
                  <a:gd name="T102" fmla="*/ 0 w 65"/>
                  <a:gd name="T103" fmla="*/ 7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117">
                    <a:moveTo>
                      <a:pt x="0" y="74"/>
                    </a:moveTo>
                    <a:lnTo>
                      <a:pt x="0" y="68"/>
                    </a:lnTo>
                    <a:lnTo>
                      <a:pt x="0" y="63"/>
                    </a:lnTo>
                    <a:lnTo>
                      <a:pt x="2" y="52"/>
                    </a:lnTo>
                    <a:lnTo>
                      <a:pt x="4" y="40"/>
                    </a:lnTo>
                    <a:lnTo>
                      <a:pt x="9" y="30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8" y="13"/>
                    </a:lnTo>
                    <a:lnTo>
                      <a:pt x="24" y="7"/>
                    </a:lnTo>
                    <a:lnTo>
                      <a:pt x="27" y="4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9" y="16"/>
                    </a:lnTo>
                    <a:lnTo>
                      <a:pt x="61" y="20"/>
                    </a:lnTo>
                    <a:lnTo>
                      <a:pt x="63" y="26"/>
                    </a:lnTo>
                    <a:lnTo>
                      <a:pt x="64" y="31"/>
                    </a:lnTo>
                    <a:lnTo>
                      <a:pt x="65" y="41"/>
                    </a:lnTo>
                    <a:lnTo>
                      <a:pt x="65" y="47"/>
                    </a:lnTo>
                    <a:lnTo>
                      <a:pt x="65" y="54"/>
                    </a:lnTo>
                    <a:lnTo>
                      <a:pt x="63" y="65"/>
                    </a:lnTo>
                    <a:lnTo>
                      <a:pt x="60" y="76"/>
                    </a:lnTo>
                    <a:lnTo>
                      <a:pt x="57" y="86"/>
                    </a:lnTo>
                    <a:lnTo>
                      <a:pt x="52" y="95"/>
                    </a:lnTo>
                    <a:lnTo>
                      <a:pt x="47" y="104"/>
                    </a:lnTo>
                    <a:lnTo>
                      <a:pt x="44" y="107"/>
                    </a:lnTo>
                    <a:lnTo>
                      <a:pt x="41" y="110"/>
                    </a:lnTo>
                    <a:lnTo>
                      <a:pt x="38" y="113"/>
                    </a:lnTo>
                    <a:lnTo>
                      <a:pt x="34" y="115"/>
                    </a:lnTo>
                    <a:lnTo>
                      <a:pt x="31" y="116"/>
                    </a:lnTo>
                    <a:lnTo>
                      <a:pt x="28" y="117"/>
                    </a:lnTo>
                    <a:lnTo>
                      <a:pt x="25" y="117"/>
                    </a:lnTo>
                    <a:lnTo>
                      <a:pt x="22" y="116"/>
                    </a:lnTo>
                    <a:lnTo>
                      <a:pt x="19" y="115"/>
                    </a:lnTo>
                    <a:lnTo>
                      <a:pt x="16" y="114"/>
                    </a:lnTo>
                    <a:lnTo>
                      <a:pt x="14" y="112"/>
                    </a:lnTo>
                    <a:lnTo>
                      <a:pt x="12" y="110"/>
                    </a:lnTo>
                    <a:lnTo>
                      <a:pt x="9" y="107"/>
                    </a:lnTo>
                    <a:lnTo>
                      <a:pt x="7" y="103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1" y="8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3" name="Freeform 153"/>
              <p:cNvSpPr>
                <a:spLocks/>
              </p:cNvSpPr>
              <p:nvPr userDrawn="1"/>
            </p:nvSpPr>
            <p:spPr bwMode="auto">
              <a:xfrm>
                <a:off x="2345" y="2651"/>
                <a:ext cx="65" cy="119"/>
              </a:xfrm>
              <a:custGeom>
                <a:avLst/>
                <a:gdLst>
                  <a:gd name="T0" fmla="*/ 0 w 65"/>
                  <a:gd name="T1" fmla="*/ 76 h 119"/>
                  <a:gd name="T2" fmla="*/ 0 w 65"/>
                  <a:gd name="T3" fmla="*/ 65 h 119"/>
                  <a:gd name="T4" fmla="*/ 1 w 65"/>
                  <a:gd name="T5" fmla="*/ 52 h 119"/>
                  <a:gd name="T6" fmla="*/ 3 w 65"/>
                  <a:gd name="T7" fmla="*/ 42 h 119"/>
                  <a:gd name="T8" fmla="*/ 7 w 65"/>
                  <a:gd name="T9" fmla="*/ 31 h 119"/>
                  <a:gd name="T10" fmla="*/ 12 w 65"/>
                  <a:gd name="T11" fmla="*/ 22 h 119"/>
                  <a:gd name="T12" fmla="*/ 17 w 65"/>
                  <a:gd name="T13" fmla="*/ 14 h 119"/>
                  <a:gd name="T14" fmla="*/ 20 w 65"/>
                  <a:gd name="T15" fmla="*/ 11 h 119"/>
                  <a:gd name="T16" fmla="*/ 23 w 65"/>
                  <a:gd name="T17" fmla="*/ 7 h 119"/>
                  <a:gd name="T18" fmla="*/ 26 w 65"/>
                  <a:gd name="T19" fmla="*/ 4 h 119"/>
                  <a:gd name="T20" fmla="*/ 29 w 65"/>
                  <a:gd name="T21" fmla="*/ 2 h 119"/>
                  <a:gd name="T22" fmla="*/ 33 w 65"/>
                  <a:gd name="T23" fmla="*/ 1 h 119"/>
                  <a:gd name="T24" fmla="*/ 36 w 65"/>
                  <a:gd name="T25" fmla="*/ 0 h 119"/>
                  <a:gd name="T26" fmla="*/ 43 w 65"/>
                  <a:gd name="T27" fmla="*/ 0 h 119"/>
                  <a:gd name="T28" fmla="*/ 46 w 65"/>
                  <a:gd name="T29" fmla="*/ 1 h 119"/>
                  <a:gd name="T30" fmla="*/ 49 w 65"/>
                  <a:gd name="T31" fmla="*/ 2 h 119"/>
                  <a:gd name="T32" fmla="*/ 51 w 65"/>
                  <a:gd name="T33" fmla="*/ 4 h 119"/>
                  <a:gd name="T34" fmla="*/ 54 w 65"/>
                  <a:gd name="T35" fmla="*/ 7 h 119"/>
                  <a:gd name="T36" fmla="*/ 56 w 65"/>
                  <a:gd name="T37" fmla="*/ 10 h 119"/>
                  <a:gd name="T38" fmla="*/ 58 w 65"/>
                  <a:gd name="T39" fmla="*/ 14 h 119"/>
                  <a:gd name="T40" fmla="*/ 60 w 65"/>
                  <a:gd name="T41" fmla="*/ 17 h 119"/>
                  <a:gd name="T42" fmla="*/ 62 w 65"/>
                  <a:gd name="T43" fmla="*/ 21 h 119"/>
                  <a:gd name="T44" fmla="*/ 64 w 65"/>
                  <a:gd name="T45" fmla="*/ 30 h 119"/>
                  <a:gd name="T46" fmla="*/ 65 w 65"/>
                  <a:gd name="T47" fmla="*/ 37 h 119"/>
                  <a:gd name="T48" fmla="*/ 65 w 65"/>
                  <a:gd name="T49" fmla="*/ 42 h 119"/>
                  <a:gd name="T50" fmla="*/ 65 w 65"/>
                  <a:gd name="T51" fmla="*/ 54 h 119"/>
                  <a:gd name="T52" fmla="*/ 64 w 65"/>
                  <a:gd name="T53" fmla="*/ 66 h 119"/>
                  <a:gd name="T54" fmla="*/ 62 w 65"/>
                  <a:gd name="T55" fmla="*/ 77 h 119"/>
                  <a:gd name="T56" fmla="*/ 58 w 65"/>
                  <a:gd name="T57" fmla="*/ 87 h 119"/>
                  <a:gd name="T58" fmla="*/ 56 w 65"/>
                  <a:gd name="T59" fmla="*/ 93 h 119"/>
                  <a:gd name="T60" fmla="*/ 54 w 65"/>
                  <a:gd name="T61" fmla="*/ 97 h 119"/>
                  <a:gd name="T62" fmla="*/ 51 w 65"/>
                  <a:gd name="T63" fmla="*/ 101 h 119"/>
                  <a:gd name="T64" fmla="*/ 49 w 65"/>
                  <a:gd name="T65" fmla="*/ 105 h 119"/>
                  <a:gd name="T66" fmla="*/ 46 w 65"/>
                  <a:gd name="T67" fmla="*/ 108 h 119"/>
                  <a:gd name="T68" fmla="*/ 43 w 65"/>
                  <a:gd name="T69" fmla="*/ 111 h 119"/>
                  <a:gd name="T70" fmla="*/ 39 w 65"/>
                  <a:gd name="T71" fmla="*/ 114 h 119"/>
                  <a:gd name="T72" fmla="*/ 35 w 65"/>
                  <a:gd name="T73" fmla="*/ 117 h 119"/>
                  <a:gd name="T74" fmla="*/ 32 w 65"/>
                  <a:gd name="T75" fmla="*/ 118 h 119"/>
                  <a:gd name="T76" fmla="*/ 29 w 65"/>
                  <a:gd name="T77" fmla="*/ 119 h 119"/>
                  <a:gd name="T78" fmla="*/ 26 w 65"/>
                  <a:gd name="T79" fmla="*/ 119 h 119"/>
                  <a:gd name="T80" fmla="*/ 22 w 65"/>
                  <a:gd name="T81" fmla="*/ 118 h 119"/>
                  <a:gd name="T82" fmla="*/ 20 w 65"/>
                  <a:gd name="T83" fmla="*/ 118 h 119"/>
                  <a:gd name="T84" fmla="*/ 17 w 65"/>
                  <a:gd name="T85" fmla="*/ 115 h 119"/>
                  <a:gd name="T86" fmla="*/ 14 w 65"/>
                  <a:gd name="T87" fmla="*/ 113 h 119"/>
                  <a:gd name="T88" fmla="*/ 12 w 65"/>
                  <a:gd name="T89" fmla="*/ 111 h 119"/>
                  <a:gd name="T90" fmla="*/ 8 w 65"/>
                  <a:gd name="T91" fmla="*/ 108 h 119"/>
                  <a:gd name="T92" fmla="*/ 6 w 65"/>
                  <a:gd name="T93" fmla="*/ 105 h 119"/>
                  <a:gd name="T94" fmla="*/ 3 w 65"/>
                  <a:gd name="T95" fmla="*/ 97 h 119"/>
                  <a:gd name="T96" fmla="*/ 2 w 65"/>
                  <a:gd name="T97" fmla="*/ 92 h 119"/>
                  <a:gd name="T98" fmla="*/ 1 w 65"/>
                  <a:gd name="T99" fmla="*/ 86 h 119"/>
                  <a:gd name="T100" fmla="*/ 0 w 65"/>
                  <a:gd name="T101" fmla="*/ 7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119">
                    <a:moveTo>
                      <a:pt x="0" y="76"/>
                    </a:moveTo>
                    <a:lnTo>
                      <a:pt x="0" y="65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1"/>
                    </a:lnTo>
                    <a:lnTo>
                      <a:pt x="12" y="22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9" y="2"/>
                    </a:lnTo>
                    <a:lnTo>
                      <a:pt x="51" y="4"/>
                    </a:lnTo>
                    <a:lnTo>
                      <a:pt x="54" y="7"/>
                    </a:lnTo>
                    <a:lnTo>
                      <a:pt x="56" y="10"/>
                    </a:lnTo>
                    <a:lnTo>
                      <a:pt x="58" y="14"/>
                    </a:lnTo>
                    <a:lnTo>
                      <a:pt x="60" y="17"/>
                    </a:lnTo>
                    <a:lnTo>
                      <a:pt x="62" y="21"/>
                    </a:lnTo>
                    <a:lnTo>
                      <a:pt x="64" y="30"/>
                    </a:lnTo>
                    <a:lnTo>
                      <a:pt x="65" y="37"/>
                    </a:lnTo>
                    <a:lnTo>
                      <a:pt x="65" y="42"/>
                    </a:lnTo>
                    <a:lnTo>
                      <a:pt x="65" y="54"/>
                    </a:lnTo>
                    <a:lnTo>
                      <a:pt x="64" y="66"/>
                    </a:lnTo>
                    <a:lnTo>
                      <a:pt x="62" y="77"/>
                    </a:lnTo>
                    <a:lnTo>
                      <a:pt x="58" y="87"/>
                    </a:lnTo>
                    <a:lnTo>
                      <a:pt x="56" y="93"/>
                    </a:lnTo>
                    <a:lnTo>
                      <a:pt x="54" y="97"/>
                    </a:lnTo>
                    <a:lnTo>
                      <a:pt x="51" y="101"/>
                    </a:lnTo>
                    <a:lnTo>
                      <a:pt x="49" y="105"/>
                    </a:lnTo>
                    <a:lnTo>
                      <a:pt x="46" y="108"/>
                    </a:lnTo>
                    <a:lnTo>
                      <a:pt x="43" y="111"/>
                    </a:lnTo>
                    <a:lnTo>
                      <a:pt x="39" y="114"/>
                    </a:lnTo>
                    <a:lnTo>
                      <a:pt x="35" y="117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26" y="119"/>
                    </a:lnTo>
                    <a:lnTo>
                      <a:pt x="22" y="118"/>
                    </a:lnTo>
                    <a:lnTo>
                      <a:pt x="20" y="118"/>
                    </a:lnTo>
                    <a:lnTo>
                      <a:pt x="17" y="115"/>
                    </a:lnTo>
                    <a:lnTo>
                      <a:pt x="14" y="113"/>
                    </a:lnTo>
                    <a:lnTo>
                      <a:pt x="12" y="111"/>
                    </a:lnTo>
                    <a:lnTo>
                      <a:pt x="8" y="108"/>
                    </a:lnTo>
                    <a:lnTo>
                      <a:pt x="6" y="105"/>
                    </a:lnTo>
                    <a:lnTo>
                      <a:pt x="3" y="97"/>
                    </a:lnTo>
                    <a:lnTo>
                      <a:pt x="2" y="92"/>
                    </a:lnTo>
                    <a:lnTo>
                      <a:pt x="1" y="8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4" name="Freeform 154"/>
              <p:cNvSpPr>
                <a:spLocks/>
              </p:cNvSpPr>
              <p:nvPr userDrawn="1"/>
            </p:nvSpPr>
            <p:spPr bwMode="auto">
              <a:xfrm>
                <a:off x="2424" y="2609"/>
                <a:ext cx="69" cy="120"/>
              </a:xfrm>
              <a:custGeom>
                <a:avLst/>
                <a:gdLst>
                  <a:gd name="T0" fmla="*/ 0 w 69"/>
                  <a:gd name="T1" fmla="*/ 76 h 120"/>
                  <a:gd name="T2" fmla="*/ 0 w 69"/>
                  <a:gd name="T3" fmla="*/ 65 h 120"/>
                  <a:gd name="T4" fmla="*/ 2 w 69"/>
                  <a:gd name="T5" fmla="*/ 54 h 120"/>
                  <a:gd name="T6" fmla="*/ 3 w 69"/>
                  <a:gd name="T7" fmla="*/ 47 h 120"/>
                  <a:gd name="T8" fmla="*/ 4 w 69"/>
                  <a:gd name="T9" fmla="*/ 42 h 120"/>
                  <a:gd name="T10" fmla="*/ 8 w 69"/>
                  <a:gd name="T11" fmla="*/ 32 h 120"/>
                  <a:gd name="T12" fmla="*/ 10 w 69"/>
                  <a:gd name="T13" fmla="*/ 27 h 120"/>
                  <a:gd name="T14" fmla="*/ 12 w 69"/>
                  <a:gd name="T15" fmla="*/ 22 h 120"/>
                  <a:gd name="T16" fmla="*/ 15 w 69"/>
                  <a:gd name="T17" fmla="*/ 18 h 120"/>
                  <a:gd name="T18" fmla="*/ 18 w 69"/>
                  <a:gd name="T19" fmla="*/ 14 h 120"/>
                  <a:gd name="T20" fmla="*/ 21 w 69"/>
                  <a:gd name="T21" fmla="*/ 11 h 120"/>
                  <a:gd name="T22" fmla="*/ 24 w 69"/>
                  <a:gd name="T23" fmla="*/ 8 h 120"/>
                  <a:gd name="T24" fmla="*/ 27 w 69"/>
                  <a:gd name="T25" fmla="*/ 5 h 120"/>
                  <a:gd name="T26" fmla="*/ 31 w 69"/>
                  <a:gd name="T27" fmla="*/ 3 h 120"/>
                  <a:gd name="T28" fmla="*/ 34 w 69"/>
                  <a:gd name="T29" fmla="*/ 2 h 120"/>
                  <a:gd name="T30" fmla="*/ 37 w 69"/>
                  <a:gd name="T31" fmla="*/ 1 h 120"/>
                  <a:gd name="T32" fmla="*/ 40 w 69"/>
                  <a:gd name="T33" fmla="*/ 0 h 120"/>
                  <a:gd name="T34" fmla="*/ 45 w 69"/>
                  <a:gd name="T35" fmla="*/ 1 h 120"/>
                  <a:gd name="T36" fmla="*/ 48 w 69"/>
                  <a:gd name="T37" fmla="*/ 1 h 120"/>
                  <a:gd name="T38" fmla="*/ 51 w 69"/>
                  <a:gd name="T39" fmla="*/ 3 h 120"/>
                  <a:gd name="T40" fmla="*/ 53 w 69"/>
                  <a:gd name="T41" fmla="*/ 5 h 120"/>
                  <a:gd name="T42" fmla="*/ 56 w 69"/>
                  <a:gd name="T43" fmla="*/ 7 h 120"/>
                  <a:gd name="T44" fmla="*/ 58 w 69"/>
                  <a:gd name="T45" fmla="*/ 10 h 120"/>
                  <a:gd name="T46" fmla="*/ 61 w 69"/>
                  <a:gd name="T47" fmla="*/ 13 h 120"/>
                  <a:gd name="T48" fmla="*/ 63 w 69"/>
                  <a:gd name="T49" fmla="*/ 17 h 120"/>
                  <a:gd name="T50" fmla="*/ 64 w 69"/>
                  <a:gd name="T51" fmla="*/ 21 h 120"/>
                  <a:gd name="T52" fmla="*/ 67 w 69"/>
                  <a:gd name="T53" fmla="*/ 31 h 120"/>
                  <a:gd name="T54" fmla="*/ 69 w 69"/>
                  <a:gd name="T55" fmla="*/ 36 h 120"/>
                  <a:gd name="T56" fmla="*/ 69 w 69"/>
                  <a:gd name="T57" fmla="*/ 42 h 120"/>
                  <a:gd name="T58" fmla="*/ 69 w 69"/>
                  <a:gd name="T59" fmla="*/ 54 h 120"/>
                  <a:gd name="T60" fmla="*/ 69 w 69"/>
                  <a:gd name="T61" fmla="*/ 60 h 120"/>
                  <a:gd name="T62" fmla="*/ 67 w 69"/>
                  <a:gd name="T63" fmla="*/ 66 h 120"/>
                  <a:gd name="T64" fmla="*/ 66 w 69"/>
                  <a:gd name="T65" fmla="*/ 71 h 120"/>
                  <a:gd name="T66" fmla="*/ 65 w 69"/>
                  <a:gd name="T67" fmla="*/ 78 h 120"/>
                  <a:gd name="T68" fmla="*/ 61 w 69"/>
                  <a:gd name="T69" fmla="*/ 88 h 120"/>
                  <a:gd name="T70" fmla="*/ 59 w 69"/>
                  <a:gd name="T71" fmla="*/ 93 h 120"/>
                  <a:gd name="T72" fmla="*/ 57 w 69"/>
                  <a:gd name="T73" fmla="*/ 97 h 120"/>
                  <a:gd name="T74" fmla="*/ 52 w 69"/>
                  <a:gd name="T75" fmla="*/ 106 h 120"/>
                  <a:gd name="T76" fmla="*/ 45 w 69"/>
                  <a:gd name="T77" fmla="*/ 113 h 120"/>
                  <a:gd name="T78" fmla="*/ 42 w 69"/>
                  <a:gd name="T79" fmla="*/ 115 h 120"/>
                  <a:gd name="T80" fmla="*/ 38 w 69"/>
                  <a:gd name="T81" fmla="*/ 117 h 120"/>
                  <a:gd name="T82" fmla="*/ 34 w 69"/>
                  <a:gd name="T83" fmla="*/ 119 h 120"/>
                  <a:gd name="T84" fmla="*/ 31 w 69"/>
                  <a:gd name="T85" fmla="*/ 120 h 120"/>
                  <a:gd name="T86" fmla="*/ 28 w 69"/>
                  <a:gd name="T87" fmla="*/ 120 h 120"/>
                  <a:gd name="T88" fmla="*/ 25 w 69"/>
                  <a:gd name="T89" fmla="*/ 119 h 120"/>
                  <a:gd name="T90" fmla="*/ 19 w 69"/>
                  <a:gd name="T91" fmla="*/ 117 h 120"/>
                  <a:gd name="T92" fmla="*/ 16 w 69"/>
                  <a:gd name="T93" fmla="*/ 115 h 120"/>
                  <a:gd name="T94" fmla="*/ 12 w 69"/>
                  <a:gd name="T95" fmla="*/ 113 h 120"/>
                  <a:gd name="T96" fmla="*/ 10 w 69"/>
                  <a:gd name="T97" fmla="*/ 110 h 120"/>
                  <a:gd name="T98" fmla="*/ 8 w 69"/>
                  <a:gd name="T99" fmla="*/ 107 h 120"/>
                  <a:gd name="T100" fmla="*/ 6 w 69"/>
                  <a:gd name="T101" fmla="*/ 102 h 120"/>
                  <a:gd name="T102" fmla="*/ 4 w 69"/>
                  <a:gd name="T103" fmla="*/ 98 h 120"/>
                  <a:gd name="T104" fmla="*/ 3 w 69"/>
                  <a:gd name="T105" fmla="*/ 93 h 120"/>
                  <a:gd name="T106" fmla="*/ 2 w 69"/>
                  <a:gd name="T107" fmla="*/ 88 h 120"/>
                  <a:gd name="T108" fmla="*/ 1 w 69"/>
                  <a:gd name="T109" fmla="*/ 83 h 120"/>
                  <a:gd name="T110" fmla="*/ 0 w 69"/>
                  <a:gd name="T111" fmla="*/ 7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20">
                    <a:moveTo>
                      <a:pt x="0" y="76"/>
                    </a:moveTo>
                    <a:lnTo>
                      <a:pt x="0" y="65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0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3" y="5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1" y="13"/>
                    </a:lnTo>
                    <a:lnTo>
                      <a:pt x="63" y="17"/>
                    </a:lnTo>
                    <a:lnTo>
                      <a:pt x="64" y="21"/>
                    </a:lnTo>
                    <a:lnTo>
                      <a:pt x="67" y="31"/>
                    </a:lnTo>
                    <a:lnTo>
                      <a:pt x="69" y="36"/>
                    </a:lnTo>
                    <a:lnTo>
                      <a:pt x="69" y="42"/>
                    </a:lnTo>
                    <a:lnTo>
                      <a:pt x="69" y="54"/>
                    </a:lnTo>
                    <a:lnTo>
                      <a:pt x="69" y="60"/>
                    </a:lnTo>
                    <a:lnTo>
                      <a:pt x="67" y="66"/>
                    </a:lnTo>
                    <a:lnTo>
                      <a:pt x="66" y="71"/>
                    </a:lnTo>
                    <a:lnTo>
                      <a:pt x="65" y="78"/>
                    </a:lnTo>
                    <a:lnTo>
                      <a:pt x="61" y="88"/>
                    </a:lnTo>
                    <a:lnTo>
                      <a:pt x="59" y="93"/>
                    </a:lnTo>
                    <a:lnTo>
                      <a:pt x="57" y="97"/>
                    </a:lnTo>
                    <a:lnTo>
                      <a:pt x="52" y="106"/>
                    </a:lnTo>
                    <a:lnTo>
                      <a:pt x="45" y="113"/>
                    </a:lnTo>
                    <a:lnTo>
                      <a:pt x="42" y="115"/>
                    </a:lnTo>
                    <a:lnTo>
                      <a:pt x="38" y="117"/>
                    </a:lnTo>
                    <a:lnTo>
                      <a:pt x="34" y="119"/>
                    </a:lnTo>
                    <a:lnTo>
                      <a:pt x="31" y="120"/>
                    </a:lnTo>
                    <a:lnTo>
                      <a:pt x="28" y="120"/>
                    </a:lnTo>
                    <a:lnTo>
                      <a:pt x="25" y="119"/>
                    </a:lnTo>
                    <a:lnTo>
                      <a:pt x="19" y="117"/>
                    </a:lnTo>
                    <a:lnTo>
                      <a:pt x="16" y="115"/>
                    </a:lnTo>
                    <a:lnTo>
                      <a:pt x="12" y="113"/>
                    </a:lnTo>
                    <a:lnTo>
                      <a:pt x="10" y="110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4" y="98"/>
                    </a:lnTo>
                    <a:lnTo>
                      <a:pt x="3" y="93"/>
                    </a:lnTo>
                    <a:lnTo>
                      <a:pt x="2" y="88"/>
                    </a:lnTo>
                    <a:lnTo>
                      <a:pt x="1" y="8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5" name="Freeform 155"/>
              <p:cNvSpPr>
                <a:spLocks/>
              </p:cNvSpPr>
              <p:nvPr userDrawn="1"/>
            </p:nvSpPr>
            <p:spPr bwMode="auto">
              <a:xfrm>
                <a:off x="2507" y="2565"/>
                <a:ext cx="71" cy="122"/>
              </a:xfrm>
              <a:custGeom>
                <a:avLst/>
                <a:gdLst>
                  <a:gd name="T0" fmla="*/ 0 w 71"/>
                  <a:gd name="T1" fmla="*/ 79 h 122"/>
                  <a:gd name="T2" fmla="*/ 0 w 71"/>
                  <a:gd name="T3" fmla="*/ 66 h 122"/>
                  <a:gd name="T4" fmla="*/ 0 w 71"/>
                  <a:gd name="T5" fmla="*/ 61 h 122"/>
                  <a:gd name="T6" fmla="*/ 1 w 71"/>
                  <a:gd name="T7" fmla="*/ 55 h 122"/>
                  <a:gd name="T8" fmla="*/ 2 w 71"/>
                  <a:gd name="T9" fmla="*/ 49 h 122"/>
                  <a:gd name="T10" fmla="*/ 3 w 71"/>
                  <a:gd name="T11" fmla="*/ 44 h 122"/>
                  <a:gd name="T12" fmla="*/ 7 w 71"/>
                  <a:gd name="T13" fmla="*/ 33 h 122"/>
                  <a:gd name="T14" fmla="*/ 9 w 71"/>
                  <a:gd name="T15" fmla="*/ 28 h 122"/>
                  <a:gd name="T16" fmla="*/ 11 w 71"/>
                  <a:gd name="T17" fmla="*/ 23 h 122"/>
                  <a:gd name="T18" fmla="*/ 18 w 71"/>
                  <a:gd name="T19" fmla="*/ 15 h 122"/>
                  <a:gd name="T20" fmla="*/ 24 w 71"/>
                  <a:gd name="T21" fmla="*/ 8 h 122"/>
                  <a:gd name="T22" fmla="*/ 27 w 71"/>
                  <a:gd name="T23" fmla="*/ 5 h 122"/>
                  <a:gd name="T24" fmla="*/ 30 w 71"/>
                  <a:gd name="T25" fmla="*/ 3 h 122"/>
                  <a:gd name="T26" fmla="*/ 34 w 71"/>
                  <a:gd name="T27" fmla="*/ 2 h 122"/>
                  <a:gd name="T28" fmla="*/ 37 w 71"/>
                  <a:gd name="T29" fmla="*/ 1 h 122"/>
                  <a:gd name="T30" fmla="*/ 42 w 71"/>
                  <a:gd name="T31" fmla="*/ 0 h 122"/>
                  <a:gd name="T32" fmla="*/ 45 w 71"/>
                  <a:gd name="T33" fmla="*/ 1 h 122"/>
                  <a:gd name="T34" fmla="*/ 48 w 71"/>
                  <a:gd name="T35" fmla="*/ 1 h 122"/>
                  <a:gd name="T36" fmla="*/ 51 w 71"/>
                  <a:gd name="T37" fmla="*/ 3 h 122"/>
                  <a:gd name="T38" fmla="*/ 54 w 71"/>
                  <a:gd name="T39" fmla="*/ 5 h 122"/>
                  <a:gd name="T40" fmla="*/ 57 w 71"/>
                  <a:gd name="T41" fmla="*/ 7 h 122"/>
                  <a:gd name="T42" fmla="*/ 59 w 71"/>
                  <a:gd name="T43" fmla="*/ 10 h 122"/>
                  <a:gd name="T44" fmla="*/ 62 w 71"/>
                  <a:gd name="T45" fmla="*/ 14 h 122"/>
                  <a:gd name="T46" fmla="*/ 64 w 71"/>
                  <a:gd name="T47" fmla="*/ 18 h 122"/>
                  <a:gd name="T48" fmla="*/ 67 w 71"/>
                  <a:gd name="T49" fmla="*/ 22 h 122"/>
                  <a:gd name="T50" fmla="*/ 68 w 71"/>
                  <a:gd name="T51" fmla="*/ 26 h 122"/>
                  <a:gd name="T52" fmla="*/ 69 w 71"/>
                  <a:gd name="T53" fmla="*/ 31 h 122"/>
                  <a:gd name="T54" fmla="*/ 71 w 71"/>
                  <a:gd name="T55" fmla="*/ 43 h 122"/>
                  <a:gd name="T56" fmla="*/ 71 w 71"/>
                  <a:gd name="T57" fmla="*/ 49 h 122"/>
                  <a:gd name="T58" fmla="*/ 71 w 71"/>
                  <a:gd name="T59" fmla="*/ 55 h 122"/>
                  <a:gd name="T60" fmla="*/ 71 w 71"/>
                  <a:gd name="T61" fmla="*/ 60 h 122"/>
                  <a:gd name="T62" fmla="*/ 70 w 71"/>
                  <a:gd name="T63" fmla="*/ 66 h 122"/>
                  <a:gd name="T64" fmla="*/ 69 w 71"/>
                  <a:gd name="T65" fmla="*/ 73 h 122"/>
                  <a:gd name="T66" fmla="*/ 68 w 71"/>
                  <a:gd name="T67" fmla="*/ 78 h 122"/>
                  <a:gd name="T68" fmla="*/ 63 w 71"/>
                  <a:gd name="T69" fmla="*/ 89 h 122"/>
                  <a:gd name="T70" fmla="*/ 59 w 71"/>
                  <a:gd name="T71" fmla="*/ 99 h 122"/>
                  <a:gd name="T72" fmla="*/ 53 w 71"/>
                  <a:gd name="T73" fmla="*/ 108 h 122"/>
                  <a:gd name="T74" fmla="*/ 50 w 71"/>
                  <a:gd name="T75" fmla="*/ 111 h 122"/>
                  <a:gd name="T76" fmla="*/ 47 w 71"/>
                  <a:gd name="T77" fmla="*/ 114 h 122"/>
                  <a:gd name="T78" fmla="*/ 44 w 71"/>
                  <a:gd name="T79" fmla="*/ 117 h 122"/>
                  <a:gd name="T80" fmla="*/ 40 w 71"/>
                  <a:gd name="T81" fmla="*/ 119 h 122"/>
                  <a:gd name="T82" fmla="*/ 36 w 71"/>
                  <a:gd name="T83" fmla="*/ 120 h 122"/>
                  <a:gd name="T84" fmla="*/ 32 w 71"/>
                  <a:gd name="T85" fmla="*/ 122 h 122"/>
                  <a:gd name="T86" fmla="*/ 25 w 71"/>
                  <a:gd name="T87" fmla="*/ 122 h 122"/>
                  <a:gd name="T88" fmla="*/ 22 w 71"/>
                  <a:gd name="T89" fmla="*/ 120 h 122"/>
                  <a:gd name="T90" fmla="*/ 19 w 71"/>
                  <a:gd name="T91" fmla="*/ 119 h 122"/>
                  <a:gd name="T92" fmla="*/ 16 w 71"/>
                  <a:gd name="T93" fmla="*/ 117 h 122"/>
                  <a:gd name="T94" fmla="*/ 14 w 71"/>
                  <a:gd name="T95" fmla="*/ 114 h 122"/>
                  <a:gd name="T96" fmla="*/ 10 w 71"/>
                  <a:gd name="T97" fmla="*/ 111 h 122"/>
                  <a:gd name="T98" fmla="*/ 8 w 71"/>
                  <a:gd name="T99" fmla="*/ 108 h 122"/>
                  <a:gd name="T100" fmla="*/ 6 w 71"/>
                  <a:gd name="T101" fmla="*/ 104 h 122"/>
                  <a:gd name="T102" fmla="*/ 4 w 71"/>
                  <a:gd name="T103" fmla="*/ 100 h 122"/>
                  <a:gd name="T104" fmla="*/ 1 w 71"/>
                  <a:gd name="T105" fmla="*/ 90 h 122"/>
                  <a:gd name="T106" fmla="*/ 0 w 71"/>
                  <a:gd name="T107" fmla="*/ 84 h 122"/>
                  <a:gd name="T108" fmla="*/ 0 w 71"/>
                  <a:gd name="T109" fmla="*/ 7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" h="122">
                    <a:moveTo>
                      <a:pt x="0" y="79"/>
                    </a:moveTo>
                    <a:lnTo>
                      <a:pt x="0" y="66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11" y="23"/>
                    </a:lnTo>
                    <a:lnTo>
                      <a:pt x="18" y="15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30" y="3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4" y="5"/>
                    </a:lnTo>
                    <a:lnTo>
                      <a:pt x="57" y="7"/>
                    </a:lnTo>
                    <a:lnTo>
                      <a:pt x="59" y="10"/>
                    </a:lnTo>
                    <a:lnTo>
                      <a:pt x="62" y="14"/>
                    </a:lnTo>
                    <a:lnTo>
                      <a:pt x="64" y="18"/>
                    </a:lnTo>
                    <a:lnTo>
                      <a:pt x="67" y="22"/>
                    </a:lnTo>
                    <a:lnTo>
                      <a:pt x="68" y="26"/>
                    </a:lnTo>
                    <a:lnTo>
                      <a:pt x="69" y="31"/>
                    </a:lnTo>
                    <a:lnTo>
                      <a:pt x="71" y="43"/>
                    </a:lnTo>
                    <a:lnTo>
                      <a:pt x="71" y="49"/>
                    </a:lnTo>
                    <a:lnTo>
                      <a:pt x="71" y="55"/>
                    </a:lnTo>
                    <a:lnTo>
                      <a:pt x="71" y="60"/>
                    </a:lnTo>
                    <a:lnTo>
                      <a:pt x="70" y="66"/>
                    </a:lnTo>
                    <a:lnTo>
                      <a:pt x="69" y="73"/>
                    </a:lnTo>
                    <a:lnTo>
                      <a:pt x="68" y="78"/>
                    </a:lnTo>
                    <a:lnTo>
                      <a:pt x="63" y="89"/>
                    </a:lnTo>
                    <a:lnTo>
                      <a:pt x="59" y="99"/>
                    </a:lnTo>
                    <a:lnTo>
                      <a:pt x="53" y="108"/>
                    </a:lnTo>
                    <a:lnTo>
                      <a:pt x="50" y="111"/>
                    </a:lnTo>
                    <a:lnTo>
                      <a:pt x="47" y="114"/>
                    </a:lnTo>
                    <a:lnTo>
                      <a:pt x="44" y="117"/>
                    </a:lnTo>
                    <a:lnTo>
                      <a:pt x="40" y="119"/>
                    </a:lnTo>
                    <a:lnTo>
                      <a:pt x="36" y="120"/>
                    </a:lnTo>
                    <a:lnTo>
                      <a:pt x="32" y="122"/>
                    </a:lnTo>
                    <a:lnTo>
                      <a:pt x="25" y="122"/>
                    </a:lnTo>
                    <a:lnTo>
                      <a:pt x="22" y="120"/>
                    </a:lnTo>
                    <a:lnTo>
                      <a:pt x="19" y="119"/>
                    </a:lnTo>
                    <a:lnTo>
                      <a:pt x="16" y="117"/>
                    </a:lnTo>
                    <a:lnTo>
                      <a:pt x="14" y="114"/>
                    </a:lnTo>
                    <a:lnTo>
                      <a:pt x="10" y="111"/>
                    </a:lnTo>
                    <a:lnTo>
                      <a:pt x="8" y="108"/>
                    </a:lnTo>
                    <a:lnTo>
                      <a:pt x="6" y="104"/>
                    </a:lnTo>
                    <a:lnTo>
                      <a:pt x="4" y="100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6" name="Freeform 156"/>
              <p:cNvSpPr>
                <a:spLocks/>
              </p:cNvSpPr>
              <p:nvPr userDrawn="1"/>
            </p:nvSpPr>
            <p:spPr bwMode="auto">
              <a:xfrm>
                <a:off x="2592" y="2520"/>
                <a:ext cx="74" cy="123"/>
              </a:xfrm>
              <a:custGeom>
                <a:avLst/>
                <a:gdLst>
                  <a:gd name="T0" fmla="*/ 0 w 74"/>
                  <a:gd name="T1" fmla="*/ 80 h 123"/>
                  <a:gd name="T2" fmla="*/ 0 w 74"/>
                  <a:gd name="T3" fmla="*/ 74 h 123"/>
                  <a:gd name="T4" fmla="*/ 0 w 74"/>
                  <a:gd name="T5" fmla="*/ 68 h 123"/>
                  <a:gd name="T6" fmla="*/ 1 w 74"/>
                  <a:gd name="T7" fmla="*/ 56 h 123"/>
                  <a:gd name="T8" fmla="*/ 2 w 74"/>
                  <a:gd name="T9" fmla="*/ 50 h 123"/>
                  <a:gd name="T10" fmla="*/ 3 w 74"/>
                  <a:gd name="T11" fmla="*/ 45 h 123"/>
                  <a:gd name="T12" fmla="*/ 7 w 74"/>
                  <a:gd name="T13" fmla="*/ 34 h 123"/>
                  <a:gd name="T14" fmla="*/ 10 w 74"/>
                  <a:gd name="T15" fmla="*/ 28 h 123"/>
                  <a:gd name="T16" fmla="*/ 12 w 74"/>
                  <a:gd name="T17" fmla="*/ 24 h 123"/>
                  <a:gd name="T18" fmla="*/ 18 w 74"/>
                  <a:gd name="T19" fmla="*/ 15 h 123"/>
                  <a:gd name="T20" fmla="*/ 21 w 74"/>
                  <a:gd name="T21" fmla="*/ 12 h 123"/>
                  <a:gd name="T22" fmla="*/ 22 w 74"/>
                  <a:gd name="T23" fmla="*/ 10 h 123"/>
                  <a:gd name="T24" fmla="*/ 24 w 74"/>
                  <a:gd name="T25" fmla="*/ 9 h 123"/>
                  <a:gd name="T26" fmla="*/ 27 w 74"/>
                  <a:gd name="T27" fmla="*/ 6 h 123"/>
                  <a:gd name="T28" fmla="*/ 31 w 74"/>
                  <a:gd name="T29" fmla="*/ 3 h 123"/>
                  <a:gd name="T30" fmla="*/ 34 w 74"/>
                  <a:gd name="T31" fmla="*/ 1 h 123"/>
                  <a:gd name="T32" fmla="*/ 39 w 74"/>
                  <a:gd name="T33" fmla="*/ 0 h 123"/>
                  <a:gd name="T34" fmla="*/ 43 w 74"/>
                  <a:gd name="T35" fmla="*/ 0 h 123"/>
                  <a:gd name="T36" fmla="*/ 46 w 74"/>
                  <a:gd name="T37" fmla="*/ 0 h 123"/>
                  <a:gd name="T38" fmla="*/ 49 w 74"/>
                  <a:gd name="T39" fmla="*/ 1 h 123"/>
                  <a:gd name="T40" fmla="*/ 52 w 74"/>
                  <a:gd name="T41" fmla="*/ 2 h 123"/>
                  <a:gd name="T42" fmla="*/ 58 w 74"/>
                  <a:gd name="T43" fmla="*/ 7 h 123"/>
                  <a:gd name="T44" fmla="*/ 65 w 74"/>
                  <a:gd name="T45" fmla="*/ 13 h 123"/>
                  <a:gd name="T46" fmla="*/ 69 w 74"/>
                  <a:gd name="T47" fmla="*/ 21 h 123"/>
                  <a:gd name="T48" fmla="*/ 70 w 74"/>
                  <a:gd name="T49" fmla="*/ 26 h 123"/>
                  <a:gd name="T50" fmla="*/ 72 w 74"/>
                  <a:gd name="T51" fmla="*/ 32 h 123"/>
                  <a:gd name="T52" fmla="*/ 73 w 74"/>
                  <a:gd name="T53" fmla="*/ 37 h 123"/>
                  <a:gd name="T54" fmla="*/ 74 w 74"/>
                  <a:gd name="T55" fmla="*/ 43 h 123"/>
                  <a:gd name="T56" fmla="*/ 74 w 74"/>
                  <a:gd name="T57" fmla="*/ 49 h 123"/>
                  <a:gd name="T58" fmla="*/ 74 w 74"/>
                  <a:gd name="T59" fmla="*/ 54 h 123"/>
                  <a:gd name="T60" fmla="*/ 74 w 74"/>
                  <a:gd name="T61" fmla="*/ 61 h 123"/>
                  <a:gd name="T62" fmla="*/ 73 w 74"/>
                  <a:gd name="T63" fmla="*/ 67 h 123"/>
                  <a:gd name="T64" fmla="*/ 72 w 74"/>
                  <a:gd name="T65" fmla="*/ 73 h 123"/>
                  <a:gd name="T66" fmla="*/ 71 w 74"/>
                  <a:gd name="T67" fmla="*/ 79 h 123"/>
                  <a:gd name="T68" fmla="*/ 67 w 74"/>
                  <a:gd name="T69" fmla="*/ 90 h 123"/>
                  <a:gd name="T70" fmla="*/ 65 w 74"/>
                  <a:gd name="T71" fmla="*/ 95 h 123"/>
                  <a:gd name="T72" fmla="*/ 61 w 74"/>
                  <a:gd name="T73" fmla="*/ 100 h 123"/>
                  <a:gd name="T74" fmla="*/ 56 w 74"/>
                  <a:gd name="T75" fmla="*/ 108 h 123"/>
                  <a:gd name="T76" fmla="*/ 53 w 74"/>
                  <a:gd name="T77" fmla="*/ 113 h 123"/>
                  <a:gd name="T78" fmla="*/ 49 w 74"/>
                  <a:gd name="T79" fmla="*/ 116 h 123"/>
                  <a:gd name="T80" fmla="*/ 46 w 74"/>
                  <a:gd name="T81" fmla="*/ 119 h 123"/>
                  <a:gd name="T82" fmla="*/ 42 w 74"/>
                  <a:gd name="T83" fmla="*/ 121 h 123"/>
                  <a:gd name="T84" fmla="*/ 39 w 74"/>
                  <a:gd name="T85" fmla="*/ 122 h 123"/>
                  <a:gd name="T86" fmla="*/ 34 w 74"/>
                  <a:gd name="T87" fmla="*/ 123 h 123"/>
                  <a:gd name="T88" fmla="*/ 31 w 74"/>
                  <a:gd name="T89" fmla="*/ 123 h 123"/>
                  <a:gd name="T90" fmla="*/ 27 w 74"/>
                  <a:gd name="T91" fmla="*/ 123 h 123"/>
                  <a:gd name="T92" fmla="*/ 24 w 74"/>
                  <a:gd name="T93" fmla="*/ 122 h 123"/>
                  <a:gd name="T94" fmla="*/ 21 w 74"/>
                  <a:gd name="T95" fmla="*/ 121 h 123"/>
                  <a:gd name="T96" fmla="*/ 18 w 74"/>
                  <a:gd name="T97" fmla="*/ 119 h 123"/>
                  <a:gd name="T98" fmla="*/ 15 w 74"/>
                  <a:gd name="T99" fmla="*/ 117 h 123"/>
                  <a:gd name="T100" fmla="*/ 12 w 74"/>
                  <a:gd name="T101" fmla="*/ 114 h 123"/>
                  <a:gd name="T102" fmla="*/ 10 w 74"/>
                  <a:gd name="T103" fmla="*/ 109 h 123"/>
                  <a:gd name="T104" fmla="*/ 7 w 74"/>
                  <a:gd name="T105" fmla="*/ 106 h 123"/>
                  <a:gd name="T106" fmla="*/ 5 w 74"/>
                  <a:gd name="T107" fmla="*/ 101 h 123"/>
                  <a:gd name="T108" fmla="*/ 3 w 74"/>
                  <a:gd name="T109" fmla="*/ 97 h 123"/>
                  <a:gd name="T110" fmla="*/ 2 w 74"/>
                  <a:gd name="T111" fmla="*/ 92 h 123"/>
                  <a:gd name="T112" fmla="*/ 0 w 74"/>
                  <a:gd name="T113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123">
                    <a:moveTo>
                      <a:pt x="0" y="80"/>
                    </a:moveTo>
                    <a:lnTo>
                      <a:pt x="0" y="74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2" y="50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8" y="15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8" y="7"/>
                    </a:lnTo>
                    <a:lnTo>
                      <a:pt x="65" y="13"/>
                    </a:lnTo>
                    <a:lnTo>
                      <a:pt x="69" y="21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3" y="37"/>
                    </a:lnTo>
                    <a:lnTo>
                      <a:pt x="74" y="43"/>
                    </a:lnTo>
                    <a:lnTo>
                      <a:pt x="74" y="49"/>
                    </a:lnTo>
                    <a:lnTo>
                      <a:pt x="74" y="54"/>
                    </a:lnTo>
                    <a:lnTo>
                      <a:pt x="74" y="61"/>
                    </a:lnTo>
                    <a:lnTo>
                      <a:pt x="73" y="67"/>
                    </a:lnTo>
                    <a:lnTo>
                      <a:pt x="72" y="73"/>
                    </a:lnTo>
                    <a:lnTo>
                      <a:pt x="71" y="79"/>
                    </a:lnTo>
                    <a:lnTo>
                      <a:pt x="67" y="90"/>
                    </a:lnTo>
                    <a:lnTo>
                      <a:pt x="65" y="95"/>
                    </a:lnTo>
                    <a:lnTo>
                      <a:pt x="61" y="100"/>
                    </a:lnTo>
                    <a:lnTo>
                      <a:pt x="56" y="108"/>
                    </a:lnTo>
                    <a:lnTo>
                      <a:pt x="53" y="113"/>
                    </a:lnTo>
                    <a:lnTo>
                      <a:pt x="49" y="116"/>
                    </a:lnTo>
                    <a:lnTo>
                      <a:pt x="46" y="119"/>
                    </a:lnTo>
                    <a:lnTo>
                      <a:pt x="42" y="121"/>
                    </a:lnTo>
                    <a:lnTo>
                      <a:pt x="39" y="122"/>
                    </a:lnTo>
                    <a:lnTo>
                      <a:pt x="34" y="123"/>
                    </a:lnTo>
                    <a:lnTo>
                      <a:pt x="31" y="123"/>
                    </a:lnTo>
                    <a:lnTo>
                      <a:pt x="27" y="123"/>
                    </a:lnTo>
                    <a:lnTo>
                      <a:pt x="24" y="122"/>
                    </a:lnTo>
                    <a:lnTo>
                      <a:pt x="21" y="121"/>
                    </a:lnTo>
                    <a:lnTo>
                      <a:pt x="18" y="119"/>
                    </a:lnTo>
                    <a:lnTo>
                      <a:pt x="15" y="117"/>
                    </a:lnTo>
                    <a:lnTo>
                      <a:pt x="12" y="114"/>
                    </a:lnTo>
                    <a:lnTo>
                      <a:pt x="10" y="109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7"/>
                    </a:lnTo>
                    <a:lnTo>
                      <a:pt x="2" y="92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7" name="Freeform 157"/>
              <p:cNvSpPr>
                <a:spLocks/>
              </p:cNvSpPr>
              <p:nvPr userDrawn="1"/>
            </p:nvSpPr>
            <p:spPr bwMode="auto">
              <a:xfrm>
                <a:off x="2680" y="2474"/>
                <a:ext cx="77" cy="124"/>
              </a:xfrm>
              <a:custGeom>
                <a:avLst/>
                <a:gdLst>
                  <a:gd name="T0" fmla="*/ 0 w 77"/>
                  <a:gd name="T1" fmla="*/ 81 h 124"/>
                  <a:gd name="T2" fmla="*/ 0 w 77"/>
                  <a:gd name="T3" fmla="*/ 74 h 124"/>
                  <a:gd name="T4" fmla="*/ 0 w 77"/>
                  <a:gd name="T5" fmla="*/ 69 h 124"/>
                  <a:gd name="T6" fmla="*/ 0 w 77"/>
                  <a:gd name="T7" fmla="*/ 63 h 124"/>
                  <a:gd name="T8" fmla="*/ 1 w 77"/>
                  <a:gd name="T9" fmla="*/ 57 h 124"/>
                  <a:gd name="T10" fmla="*/ 4 w 77"/>
                  <a:gd name="T11" fmla="*/ 45 h 124"/>
                  <a:gd name="T12" fmla="*/ 8 w 77"/>
                  <a:gd name="T13" fmla="*/ 34 h 124"/>
                  <a:gd name="T14" fmla="*/ 10 w 77"/>
                  <a:gd name="T15" fmla="*/ 29 h 124"/>
                  <a:gd name="T16" fmla="*/ 12 w 77"/>
                  <a:gd name="T17" fmla="*/ 24 h 124"/>
                  <a:gd name="T18" fmla="*/ 18 w 77"/>
                  <a:gd name="T19" fmla="*/ 15 h 124"/>
                  <a:gd name="T20" fmla="*/ 21 w 77"/>
                  <a:gd name="T21" fmla="*/ 11 h 124"/>
                  <a:gd name="T22" fmla="*/ 24 w 77"/>
                  <a:gd name="T23" fmla="*/ 8 h 124"/>
                  <a:gd name="T24" fmla="*/ 28 w 77"/>
                  <a:gd name="T25" fmla="*/ 6 h 124"/>
                  <a:gd name="T26" fmla="*/ 32 w 77"/>
                  <a:gd name="T27" fmla="*/ 3 h 124"/>
                  <a:gd name="T28" fmla="*/ 36 w 77"/>
                  <a:gd name="T29" fmla="*/ 2 h 124"/>
                  <a:gd name="T30" fmla="*/ 40 w 77"/>
                  <a:gd name="T31" fmla="*/ 1 h 124"/>
                  <a:gd name="T32" fmla="*/ 43 w 77"/>
                  <a:gd name="T33" fmla="*/ 0 h 124"/>
                  <a:gd name="T34" fmla="*/ 47 w 77"/>
                  <a:gd name="T35" fmla="*/ 0 h 124"/>
                  <a:gd name="T36" fmla="*/ 50 w 77"/>
                  <a:gd name="T37" fmla="*/ 1 h 124"/>
                  <a:gd name="T38" fmla="*/ 54 w 77"/>
                  <a:gd name="T39" fmla="*/ 2 h 124"/>
                  <a:gd name="T40" fmla="*/ 58 w 77"/>
                  <a:gd name="T41" fmla="*/ 4 h 124"/>
                  <a:gd name="T42" fmla="*/ 61 w 77"/>
                  <a:gd name="T43" fmla="*/ 6 h 124"/>
                  <a:gd name="T44" fmla="*/ 64 w 77"/>
                  <a:gd name="T45" fmla="*/ 9 h 124"/>
                  <a:gd name="T46" fmla="*/ 66 w 77"/>
                  <a:gd name="T47" fmla="*/ 12 h 124"/>
                  <a:gd name="T48" fmla="*/ 69 w 77"/>
                  <a:gd name="T49" fmla="*/ 16 h 124"/>
                  <a:gd name="T50" fmla="*/ 71 w 77"/>
                  <a:gd name="T51" fmla="*/ 20 h 124"/>
                  <a:gd name="T52" fmla="*/ 73 w 77"/>
                  <a:gd name="T53" fmla="*/ 26 h 124"/>
                  <a:gd name="T54" fmla="*/ 74 w 77"/>
                  <a:gd name="T55" fmla="*/ 31 h 124"/>
                  <a:gd name="T56" fmla="*/ 75 w 77"/>
                  <a:gd name="T57" fmla="*/ 36 h 124"/>
                  <a:gd name="T58" fmla="*/ 76 w 77"/>
                  <a:gd name="T59" fmla="*/ 42 h 124"/>
                  <a:gd name="T60" fmla="*/ 77 w 77"/>
                  <a:gd name="T61" fmla="*/ 48 h 124"/>
                  <a:gd name="T62" fmla="*/ 77 w 77"/>
                  <a:gd name="T63" fmla="*/ 55 h 124"/>
                  <a:gd name="T64" fmla="*/ 76 w 77"/>
                  <a:gd name="T65" fmla="*/ 61 h 124"/>
                  <a:gd name="T66" fmla="*/ 76 w 77"/>
                  <a:gd name="T67" fmla="*/ 67 h 124"/>
                  <a:gd name="T68" fmla="*/ 75 w 77"/>
                  <a:gd name="T69" fmla="*/ 73 h 124"/>
                  <a:gd name="T70" fmla="*/ 73 w 77"/>
                  <a:gd name="T71" fmla="*/ 79 h 124"/>
                  <a:gd name="T72" fmla="*/ 70 w 77"/>
                  <a:gd name="T73" fmla="*/ 90 h 124"/>
                  <a:gd name="T74" fmla="*/ 65 w 77"/>
                  <a:gd name="T75" fmla="*/ 100 h 124"/>
                  <a:gd name="T76" fmla="*/ 59 w 77"/>
                  <a:gd name="T77" fmla="*/ 109 h 124"/>
                  <a:gd name="T78" fmla="*/ 55 w 77"/>
                  <a:gd name="T79" fmla="*/ 113 h 124"/>
                  <a:gd name="T80" fmla="*/ 52 w 77"/>
                  <a:gd name="T81" fmla="*/ 116 h 124"/>
                  <a:gd name="T82" fmla="*/ 48 w 77"/>
                  <a:gd name="T83" fmla="*/ 119 h 124"/>
                  <a:gd name="T84" fmla="*/ 44 w 77"/>
                  <a:gd name="T85" fmla="*/ 121 h 124"/>
                  <a:gd name="T86" fmla="*/ 41 w 77"/>
                  <a:gd name="T87" fmla="*/ 123 h 124"/>
                  <a:gd name="T88" fmla="*/ 37 w 77"/>
                  <a:gd name="T89" fmla="*/ 124 h 124"/>
                  <a:gd name="T90" fmla="*/ 33 w 77"/>
                  <a:gd name="T91" fmla="*/ 124 h 124"/>
                  <a:gd name="T92" fmla="*/ 30 w 77"/>
                  <a:gd name="T93" fmla="*/ 124 h 124"/>
                  <a:gd name="T94" fmla="*/ 25 w 77"/>
                  <a:gd name="T95" fmla="*/ 123 h 124"/>
                  <a:gd name="T96" fmla="*/ 22 w 77"/>
                  <a:gd name="T97" fmla="*/ 122 h 124"/>
                  <a:gd name="T98" fmla="*/ 19 w 77"/>
                  <a:gd name="T99" fmla="*/ 120 h 124"/>
                  <a:gd name="T100" fmla="*/ 16 w 77"/>
                  <a:gd name="T101" fmla="*/ 117 h 124"/>
                  <a:gd name="T102" fmla="*/ 14 w 77"/>
                  <a:gd name="T103" fmla="*/ 116 h 124"/>
                  <a:gd name="T104" fmla="*/ 13 w 77"/>
                  <a:gd name="T105" fmla="*/ 114 h 124"/>
                  <a:gd name="T106" fmla="*/ 10 w 77"/>
                  <a:gd name="T107" fmla="*/ 111 h 124"/>
                  <a:gd name="T108" fmla="*/ 8 w 77"/>
                  <a:gd name="T109" fmla="*/ 107 h 124"/>
                  <a:gd name="T110" fmla="*/ 6 w 77"/>
                  <a:gd name="T111" fmla="*/ 102 h 124"/>
                  <a:gd name="T112" fmla="*/ 3 w 77"/>
                  <a:gd name="T113" fmla="*/ 92 h 124"/>
                  <a:gd name="T114" fmla="*/ 0 w 77"/>
                  <a:gd name="T115" fmla="*/ 8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124">
                    <a:moveTo>
                      <a:pt x="0" y="81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4" y="45"/>
                    </a:lnTo>
                    <a:lnTo>
                      <a:pt x="8" y="34"/>
                    </a:lnTo>
                    <a:lnTo>
                      <a:pt x="10" y="29"/>
                    </a:lnTo>
                    <a:lnTo>
                      <a:pt x="12" y="24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9" y="16"/>
                    </a:lnTo>
                    <a:lnTo>
                      <a:pt x="71" y="20"/>
                    </a:lnTo>
                    <a:lnTo>
                      <a:pt x="73" y="26"/>
                    </a:lnTo>
                    <a:lnTo>
                      <a:pt x="74" y="31"/>
                    </a:lnTo>
                    <a:lnTo>
                      <a:pt x="75" y="36"/>
                    </a:lnTo>
                    <a:lnTo>
                      <a:pt x="76" y="42"/>
                    </a:lnTo>
                    <a:lnTo>
                      <a:pt x="77" y="48"/>
                    </a:lnTo>
                    <a:lnTo>
                      <a:pt x="77" y="55"/>
                    </a:lnTo>
                    <a:lnTo>
                      <a:pt x="76" y="61"/>
                    </a:lnTo>
                    <a:lnTo>
                      <a:pt x="76" y="67"/>
                    </a:lnTo>
                    <a:lnTo>
                      <a:pt x="75" y="73"/>
                    </a:lnTo>
                    <a:lnTo>
                      <a:pt x="73" y="79"/>
                    </a:lnTo>
                    <a:lnTo>
                      <a:pt x="70" y="90"/>
                    </a:lnTo>
                    <a:lnTo>
                      <a:pt x="65" y="100"/>
                    </a:lnTo>
                    <a:lnTo>
                      <a:pt x="59" y="109"/>
                    </a:lnTo>
                    <a:lnTo>
                      <a:pt x="55" y="113"/>
                    </a:lnTo>
                    <a:lnTo>
                      <a:pt x="52" y="116"/>
                    </a:lnTo>
                    <a:lnTo>
                      <a:pt x="48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37" y="124"/>
                    </a:lnTo>
                    <a:lnTo>
                      <a:pt x="33" y="124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2" y="122"/>
                    </a:lnTo>
                    <a:lnTo>
                      <a:pt x="19" y="120"/>
                    </a:lnTo>
                    <a:lnTo>
                      <a:pt x="16" y="117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0" y="111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3" y="92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8" name="Freeform 158"/>
              <p:cNvSpPr>
                <a:spLocks/>
              </p:cNvSpPr>
              <p:nvPr userDrawn="1"/>
            </p:nvSpPr>
            <p:spPr bwMode="auto">
              <a:xfrm>
                <a:off x="2772" y="2426"/>
                <a:ext cx="80" cy="126"/>
              </a:xfrm>
              <a:custGeom>
                <a:avLst/>
                <a:gdLst>
                  <a:gd name="T0" fmla="*/ 0 w 80"/>
                  <a:gd name="T1" fmla="*/ 82 h 126"/>
                  <a:gd name="T2" fmla="*/ 0 w 80"/>
                  <a:gd name="T3" fmla="*/ 76 h 126"/>
                  <a:gd name="T4" fmla="*/ 0 w 80"/>
                  <a:gd name="T5" fmla="*/ 69 h 126"/>
                  <a:gd name="T6" fmla="*/ 0 w 80"/>
                  <a:gd name="T7" fmla="*/ 63 h 126"/>
                  <a:gd name="T8" fmla="*/ 0 w 80"/>
                  <a:gd name="T9" fmla="*/ 60 h 126"/>
                  <a:gd name="T10" fmla="*/ 0 w 80"/>
                  <a:gd name="T11" fmla="*/ 58 h 126"/>
                  <a:gd name="T12" fmla="*/ 1 w 80"/>
                  <a:gd name="T13" fmla="*/ 52 h 126"/>
                  <a:gd name="T14" fmla="*/ 3 w 80"/>
                  <a:gd name="T15" fmla="*/ 46 h 126"/>
                  <a:gd name="T16" fmla="*/ 6 w 80"/>
                  <a:gd name="T17" fmla="*/ 34 h 126"/>
                  <a:gd name="T18" fmla="*/ 11 w 80"/>
                  <a:gd name="T19" fmla="*/ 25 h 126"/>
                  <a:gd name="T20" fmla="*/ 17 w 80"/>
                  <a:gd name="T21" fmla="*/ 15 h 126"/>
                  <a:gd name="T22" fmla="*/ 21 w 80"/>
                  <a:gd name="T23" fmla="*/ 11 h 126"/>
                  <a:gd name="T24" fmla="*/ 24 w 80"/>
                  <a:gd name="T25" fmla="*/ 8 h 126"/>
                  <a:gd name="T26" fmla="*/ 28 w 80"/>
                  <a:gd name="T27" fmla="*/ 5 h 126"/>
                  <a:gd name="T28" fmla="*/ 32 w 80"/>
                  <a:gd name="T29" fmla="*/ 3 h 126"/>
                  <a:gd name="T30" fmla="*/ 36 w 80"/>
                  <a:gd name="T31" fmla="*/ 1 h 126"/>
                  <a:gd name="T32" fmla="*/ 40 w 80"/>
                  <a:gd name="T33" fmla="*/ 0 h 126"/>
                  <a:gd name="T34" fmla="*/ 43 w 80"/>
                  <a:gd name="T35" fmla="*/ 0 h 126"/>
                  <a:gd name="T36" fmla="*/ 48 w 80"/>
                  <a:gd name="T37" fmla="*/ 0 h 126"/>
                  <a:gd name="T38" fmla="*/ 52 w 80"/>
                  <a:gd name="T39" fmla="*/ 0 h 126"/>
                  <a:gd name="T40" fmla="*/ 55 w 80"/>
                  <a:gd name="T41" fmla="*/ 2 h 126"/>
                  <a:gd name="T42" fmla="*/ 58 w 80"/>
                  <a:gd name="T43" fmla="*/ 3 h 126"/>
                  <a:gd name="T44" fmla="*/ 62 w 80"/>
                  <a:gd name="T45" fmla="*/ 6 h 126"/>
                  <a:gd name="T46" fmla="*/ 65 w 80"/>
                  <a:gd name="T47" fmla="*/ 8 h 126"/>
                  <a:gd name="T48" fmla="*/ 67 w 80"/>
                  <a:gd name="T49" fmla="*/ 12 h 126"/>
                  <a:gd name="T50" fmla="*/ 70 w 80"/>
                  <a:gd name="T51" fmla="*/ 15 h 126"/>
                  <a:gd name="T52" fmla="*/ 73 w 80"/>
                  <a:gd name="T53" fmla="*/ 21 h 126"/>
                  <a:gd name="T54" fmla="*/ 75 w 80"/>
                  <a:gd name="T55" fmla="*/ 25 h 126"/>
                  <a:gd name="T56" fmla="*/ 77 w 80"/>
                  <a:gd name="T57" fmla="*/ 30 h 126"/>
                  <a:gd name="T58" fmla="*/ 78 w 80"/>
                  <a:gd name="T59" fmla="*/ 36 h 126"/>
                  <a:gd name="T60" fmla="*/ 79 w 80"/>
                  <a:gd name="T61" fmla="*/ 41 h 126"/>
                  <a:gd name="T62" fmla="*/ 80 w 80"/>
                  <a:gd name="T63" fmla="*/ 54 h 126"/>
                  <a:gd name="T64" fmla="*/ 79 w 80"/>
                  <a:gd name="T65" fmla="*/ 67 h 126"/>
                  <a:gd name="T66" fmla="*/ 78 w 80"/>
                  <a:gd name="T67" fmla="*/ 73 h 126"/>
                  <a:gd name="T68" fmla="*/ 77 w 80"/>
                  <a:gd name="T69" fmla="*/ 79 h 126"/>
                  <a:gd name="T70" fmla="*/ 73 w 80"/>
                  <a:gd name="T71" fmla="*/ 90 h 126"/>
                  <a:gd name="T72" fmla="*/ 67 w 80"/>
                  <a:gd name="T73" fmla="*/ 101 h 126"/>
                  <a:gd name="T74" fmla="*/ 64 w 80"/>
                  <a:gd name="T75" fmla="*/ 106 h 126"/>
                  <a:gd name="T76" fmla="*/ 61 w 80"/>
                  <a:gd name="T77" fmla="*/ 110 h 126"/>
                  <a:gd name="T78" fmla="*/ 58 w 80"/>
                  <a:gd name="T79" fmla="*/ 114 h 126"/>
                  <a:gd name="T80" fmla="*/ 54 w 80"/>
                  <a:gd name="T81" fmla="*/ 117 h 126"/>
                  <a:gd name="T82" fmla="*/ 51 w 80"/>
                  <a:gd name="T83" fmla="*/ 120 h 126"/>
                  <a:gd name="T84" fmla="*/ 47 w 80"/>
                  <a:gd name="T85" fmla="*/ 122 h 126"/>
                  <a:gd name="T86" fmla="*/ 42 w 80"/>
                  <a:gd name="T87" fmla="*/ 124 h 126"/>
                  <a:gd name="T88" fmla="*/ 38 w 80"/>
                  <a:gd name="T89" fmla="*/ 126 h 126"/>
                  <a:gd name="T90" fmla="*/ 34 w 80"/>
                  <a:gd name="T91" fmla="*/ 126 h 126"/>
                  <a:gd name="T92" fmla="*/ 30 w 80"/>
                  <a:gd name="T93" fmla="*/ 126 h 126"/>
                  <a:gd name="T94" fmla="*/ 27 w 80"/>
                  <a:gd name="T95" fmla="*/ 124 h 126"/>
                  <a:gd name="T96" fmla="*/ 23 w 80"/>
                  <a:gd name="T97" fmla="*/ 123 h 126"/>
                  <a:gd name="T98" fmla="*/ 20 w 80"/>
                  <a:gd name="T99" fmla="*/ 121 h 126"/>
                  <a:gd name="T100" fmla="*/ 16 w 80"/>
                  <a:gd name="T101" fmla="*/ 118 h 126"/>
                  <a:gd name="T102" fmla="*/ 13 w 80"/>
                  <a:gd name="T103" fmla="*/ 116 h 126"/>
                  <a:gd name="T104" fmla="*/ 10 w 80"/>
                  <a:gd name="T105" fmla="*/ 112 h 126"/>
                  <a:gd name="T106" fmla="*/ 6 w 80"/>
                  <a:gd name="T107" fmla="*/ 104 h 126"/>
                  <a:gd name="T108" fmla="*/ 2 w 80"/>
                  <a:gd name="T109" fmla="*/ 93 h 126"/>
                  <a:gd name="T110" fmla="*/ 1 w 80"/>
                  <a:gd name="T111" fmla="*/ 88 h 126"/>
                  <a:gd name="T112" fmla="*/ 0 w 80"/>
                  <a:gd name="T113" fmla="*/ 8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" h="126">
                    <a:moveTo>
                      <a:pt x="0" y="82"/>
                    </a:moveTo>
                    <a:lnTo>
                      <a:pt x="0" y="76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6" y="34"/>
                    </a:lnTo>
                    <a:lnTo>
                      <a:pt x="11" y="25"/>
                    </a:lnTo>
                    <a:lnTo>
                      <a:pt x="17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2" y="3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5" y="2"/>
                    </a:lnTo>
                    <a:lnTo>
                      <a:pt x="58" y="3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7" y="12"/>
                    </a:lnTo>
                    <a:lnTo>
                      <a:pt x="70" y="15"/>
                    </a:lnTo>
                    <a:lnTo>
                      <a:pt x="73" y="21"/>
                    </a:lnTo>
                    <a:lnTo>
                      <a:pt x="75" y="25"/>
                    </a:lnTo>
                    <a:lnTo>
                      <a:pt x="77" y="30"/>
                    </a:lnTo>
                    <a:lnTo>
                      <a:pt x="78" y="36"/>
                    </a:lnTo>
                    <a:lnTo>
                      <a:pt x="79" y="41"/>
                    </a:lnTo>
                    <a:lnTo>
                      <a:pt x="80" y="54"/>
                    </a:lnTo>
                    <a:lnTo>
                      <a:pt x="79" y="67"/>
                    </a:lnTo>
                    <a:lnTo>
                      <a:pt x="78" y="73"/>
                    </a:lnTo>
                    <a:lnTo>
                      <a:pt x="77" y="79"/>
                    </a:lnTo>
                    <a:lnTo>
                      <a:pt x="73" y="90"/>
                    </a:lnTo>
                    <a:lnTo>
                      <a:pt x="67" y="101"/>
                    </a:lnTo>
                    <a:lnTo>
                      <a:pt x="64" y="106"/>
                    </a:lnTo>
                    <a:lnTo>
                      <a:pt x="61" y="110"/>
                    </a:lnTo>
                    <a:lnTo>
                      <a:pt x="58" y="114"/>
                    </a:lnTo>
                    <a:lnTo>
                      <a:pt x="54" y="117"/>
                    </a:lnTo>
                    <a:lnTo>
                      <a:pt x="51" y="120"/>
                    </a:lnTo>
                    <a:lnTo>
                      <a:pt x="47" y="122"/>
                    </a:lnTo>
                    <a:lnTo>
                      <a:pt x="42" y="124"/>
                    </a:lnTo>
                    <a:lnTo>
                      <a:pt x="38" y="126"/>
                    </a:lnTo>
                    <a:lnTo>
                      <a:pt x="34" y="126"/>
                    </a:lnTo>
                    <a:lnTo>
                      <a:pt x="30" y="126"/>
                    </a:lnTo>
                    <a:lnTo>
                      <a:pt x="27" y="124"/>
                    </a:lnTo>
                    <a:lnTo>
                      <a:pt x="23" y="123"/>
                    </a:lnTo>
                    <a:lnTo>
                      <a:pt x="20" y="121"/>
                    </a:lnTo>
                    <a:lnTo>
                      <a:pt x="16" y="118"/>
                    </a:lnTo>
                    <a:lnTo>
                      <a:pt x="13" y="116"/>
                    </a:lnTo>
                    <a:lnTo>
                      <a:pt x="10" y="112"/>
                    </a:lnTo>
                    <a:lnTo>
                      <a:pt x="6" y="104"/>
                    </a:lnTo>
                    <a:lnTo>
                      <a:pt x="2" y="93"/>
                    </a:lnTo>
                    <a:lnTo>
                      <a:pt x="1" y="88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79" name="Freeform 159"/>
              <p:cNvSpPr>
                <a:spLocks/>
              </p:cNvSpPr>
              <p:nvPr userDrawn="1"/>
            </p:nvSpPr>
            <p:spPr bwMode="auto">
              <a:xfrm>
                <a:off x="2866" y="2375"/>
                <a:ext cx="83" cy="128"/>
              </a:xfrm>
              <a:custGeom>
                <a:avLst/>
                <a:gdLst>
                  <a:gd name="T0" fmla="*/ 0 w 83"/>
                  <a:gd name="T1" fmla="*/ 84 h 128"/>
                  <a:gd name="T2" fmla="*/ 0 w 83"/>
                  <a:gd name="T3" fmla="*/ 72 h 128"/>
                  <a:gd name="T4" fmla="*/ 0 w 83"/>
                  <a:gd name="T5" fmla="*/ 60 h 128"/>
                  <a:gd name="T6" fmla="*/ 1 w 83"/>
                  <a:gd name="T7" fmla="*/ 54 h 128"/>
                  <a:gd name="T8" fmla="*/ 3 w 83"/>
                  <a:gd name="T9" fmla="*/ 48 h 128"/>
                  <a:gd name="T10" fmla="*/ 7 w 83"/>
                  <a:gd name="T11" fmla="*/ 36 h 128"/>
                  <a:gd name="T12" fmla="*/ 12 w 83"/>
                  <a:gd name="T13" fmla="*/ 26 h 128"/>
                  <a:gd name="T14" fmla="*/ 15 w 83"/>
                  <a:gd name="T15" fmla="*/ 21 h 128"/>
                  <a:gd name="T16" fmla="*/ 18 w 83"/>
                  <a:gd name="T17" fmla="*/ 17 h 128"/>
                  <a:gd name="T18" fmla="*/ 21 w 83"/>
                  <a:gd name="T19" fmla="*/ 13 h 128"/>
                  <a:gd name="T20" fmla="*/ 25 w 83"/>
                  <a:gd name="T21" fmla="*/ 9 h 128"/>
                  <a:gd name="T22" fmla="*/ 29 w 83"/>
                  <a:gd name="T23" fmla="*/ 6 h 128"/>
                  <a:gd name="T24" fmla="*/ 31 w 83"/>
                  <a:gd name="T25" fmla="*/ 5 h 128"/>
                  <a:gd name="T26" fmla="*/ 32 w 83"/>
                  <a:gd name="T27" fmla="*/ 4 h 128"/>
                  <a:gd name="T28" fmla="*/ 38 w 83"/>
                  <a:gd name="T29" fmla="*/ 2 h 128"/>
                  <a:gd name="T30" fmla="*/ 42 w 83"/>
                  <a:gd name="T31" fmla="*/ 1 h 128"/>
                  <a:gd name="T32" fmla="*/ 45 w 83"/>
                  <a:gd name="T33" fmla="*/ 0 h 128"/>
                  <a:gd name="T34" fmla="*/ 49 w 83"/>
                  <a:gd name="T35" fmla="*/ 0 h 128"/>
                  <a:gd name="T36" fmla="*/ 53 w 83"/>
                  <a:gd name="T37" fmla="*/ 1 h 128"/>
                  <a:gd name="T38" fmla="*/ 57 w 83"/>
                  <a:gd name="T39" fmla="*/ 2 h 128"/>
                  <a:gd name="T40" fmla="*/ 61 w 83"/>
                  <a:gd name="T41" fmla="*/ 4 h 128"/>
                  <a:gd name="T42" fmla="*/ 65 w 83"/>
                  <a:gd name="T43" fmla="*/ 6 h 128"/>
                  <a:gd name="T44" fmla="*/ 68 w 83"/>
                  <a:gd name="T45" fmla="*/ 9 h 128"/>
                  <a:gd name="T46" fmla="*/ 71 w 83"/>
                  <a:gd name="T47" fmla="*/ 12 h 128"/>
                  <a:gd name="T48" fmla="*/ 73 w 83"/>
                  <a:gd name="T49" fmla="*/ 17 h 128"/>
                  <a:gd name="T50" fmla="*/ 76 w 83"/>
                  <a:gd name="T51" fmla="*/ 21 h 128"/>
                  <a:gd name="T52" fmla="*/ 78 w 83"/>
                  <a:gd name="T53" fmla="*/ 26 h 128"/>
                  <a:gd name="T54" fmla="*/ 80 w 83"/>
                  <a:gd name="T55" fmla="*/ 31 h 128"/>
                  <a:gd name="T56" fmla="*/ 81 w 83"/>
                  <a:gd name="T57" fmla="*/ 36 h 128"/>
                  <a:gd name="T58" fmla="*/ 82 w 83"/>
                  <a:gd name="T59" fmla="*/ 43 h 128"/>
                  <a:gd name="T60" fmla="*/ 83 w 83"/>
                  <a:gd name="T61" fmla="*/ 49 h 128"/>
                  <a:gd name="T62" fmla="*/ 83 w 83"/>
                  <a:gd name="T63" fmla="*/ 55 h 128"/>
                  <a:gd name="T64" fmla="*/ 82 w 83"/>
                  <a:gd name="T65" fmla="*/ 69 h 128"/>
                  <a:gd name="T66" fmla="*/ 81 w 83"/>
                  <a:gd name="T67" fmla="*/ 75 h 128"/>
                  <a:gd name="T68" fmla="*/ 80 w 83"/>
                  <a:gd name="T69" fmla="*/ 81 h 128"/>
                  <a:gd name="T70" fmla="*/ 76 w 83"/>
                  <a:gd name="T71" fmla="*/ 92 h 128"/>
                  <a:gd name="T72" fmla="*/ 74 w 83"/>
                  <a:gd name="T73" fmla="*/ 98 h 128"/>
                  <a:gd name="T74" fmla="*/ 71 w 83"/>
                  <a:gd name="T75" fmla="*/ 103 h 128"/>
                  <a:gd name="T76" fmla="*/ 70 w 83"/>
                  <a:gd name="T77" fmla="*/ 105 h 128"/>
                  <a:gd name="T78" fmla="*/ 69 w 83"/>
                  <a:gd name="T79" fmla="*/ 108 h 128"/>
                  <a:gd name="T80" fmla="*/ 65 w 83"/>
                  <a:gd name="T81" fmla="*/ 112 h 128"/>
                  <a:gd name="T82" fmla="*/ 62 w 83"/>
                  <a:gd name="T83" fmla="*/ 116 h 128"/>
                  <a:gd name="T84" fmla="*/ 57 w 83"/>
                  <a:gd name="T85" fmla="*/ 119 h 128"/>
                  <a:gd name="T86" fmla="*/ 54 w 83"/>
                  <a:gd name="T87" fmla="*/ 123 h 128"/>
                  <a:gd name="T88" fmla="*/ 50 w 83"/>
                  <a:gd name="T89" fmla="*/ 125 h 128"/>
                  <a:gd name="T90" fmla="*/ 45 w 83"/>
                  <a:gd name="T91" fmla="*/ 127 h 128"/>
                  <a:gd name="T92" fmla="*/ 41 w 83"/>
                  <a:gd name="T93" fmla="*/ 128 h 128"/>
                  <a:gd name="T94" fmla="*/ 37 w 83"/>
                  <a:gd name="T95" fmla="*/ 128 h 128"/>
                  <a:gd name="T96" fmla="*/ 34 w 83"/>
                  <a:gd name="T97" fmla="*/ 128 h 128"/>
                  <a:gd name="T98" fmla="*/ 29 w 83"/>
                  <a:gd name="T99" fmla="*/ 128 h 128"/>
                  <a:gd name="T100" fmla="*/ 25 w 83"/>
                  <a:gd name="T101" fmla="*/ 126 h 128"/>
                  <a:gd name="T102" fmla="*/ 22 w 83"/>
                  <a:gd name="T103" fmla="*/ 124 h 128"/>
                  <a:gd name="T104" fmla="*/ 18 w 83"/>
                  <a:gd name="T105" fmla="*/ 121 h 128"/>
                  <a:gd name="T106" fmla="*/ 15 w 83"/>
                  <a:gd name="T107" fmla="*/ 118 h 128"/>
                  <a:gd name="T108" fmla="*/ 12 w 83"/>
                  <a:gd name="T109" fmla="*/ 115 h 128"/>
                  <a:gd name="T110" fmla="*/ 10 w 83"/>
                  <a:gd name="T111" fmla="*/ 111 h 128"/>
                  <a:gd name="T112" fmla="*/ 7 w 83"/>
                  <a:gd name="T113" fmla="*/ 107 h 128"/>
                  <a:gd name="T114" fmla="*/ 4 w 83"/>
                  <a:gd name="T115" fmla="*/ 102 h 128"/>
                  <a:gd name="T116" fmla="*/ 3 w 83"/>
                  <a:gd name="T117" fmla="*/ 97 h 128"/>
                  <a:gd name="T118" fmla="*/ 1 w 83"/>
                  <a:gd name="T119" fmla="*/ 90 h 128"/>
                  <a:gd name="T120" fmla="*/ 0 w 83"/>
                  <a:gd name="T121" fmla="*/ 8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" h="128">
                    <a:moveTo>
                      <a:pt x="0" y="84"/>
                    </a:moveTo>
                    <a:lnTo>
                      <a:pt x="0" y="72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8"/>
                    </a:lnTo>
                    <a:lnTo>
                      <a:pt x="7" y="36"/>
                    </a:lnTo>
                    <a:lnTo>
                      <a:pt x="12" y="26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5" y="9"/>
                    </a:lnTo>
                    <a:lnTo>
                      <a:pt x="29" y="6"/>
                    </a:lnTo>
                    <a:lnTo>
                      <a:pt x="31" y="5"/>
                    </a:lnTo>
                    <a:lnTo>
                      <a:pt x="32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7" y="2"/>
                    </a:lnTo>
                    <a:lnTo>
                      <a:pt x="61" y="4"/>
                    </a:lnTo>
                    <a:lnTo>
                      <a:pt x="65" y="6"/>
                    </a:lnTo>
                    <a:lnTo>
                      <a:pt x="68" y="9"/>
                    </a:lnTo>
                    <a:lnTo>
                      <a:pt x="71" y="12"/>
                    </a:lnTo>
                    <a:lnTo>
                      <a:pt x="73" y="17"/>
                    </a:lnTo>
                    <a:lnTo>
                      <a:pt x="76" y="21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1" y="36"/>
                    </a:lnTo>
                    <a:lnTo>
                      <a:pt x="82" y="43"/>
                    </a:lnTo>
                    <a:lnTo>
                      <a:pt x="83" y="49"/>
                    </a:lnTo>
                    <a:lnTo>
                      <a:pt x="83" y="55"/>
                    </a:lnTo>
                    <a:lnTo>
                      <a:pt x="82" y="69"/>
                    </a:lnTo>
                    <a:lnTo>
                      <a:pt x="81" y="75"/>
                    </a:lnTo>
                    <a:lnTo>
                      <a:pt x="80" y="81"/>
                    </a:lnTo>
                    <a:lnTo>
                      <a:pt x="76" y="92"/>
                    </a:lnTo>
                    <a:lnTo>
                      <a:pt x="74" y="98"/>
                    </a:lnTo>
                    <a:lnTo>
                      <a:pt x="71" y="103"/>
                    </a:lnTo>
                    <a:lnTo>
                      <a:pt x="70" y="105"/>
                    </a:lnTo>
                    <a:lnTo>
                      <a:pt x="69" y="108"/>
                    </a:lnTo>
                    <a:lnTo>
                      <a:pt x="65" y="112"/>
                    </a:lnTo>
                    <a:lnTo>
                      <a:pt x="62" y="116"/>
                    </a:lnTo>
                    <a:lnTo>
                      <a:pt x="57" y="119"/>
                    </a:lnTo>
                    <a:lnTo>
                      <a:pt x="54" y="123"/>
                    </a:lnTo>
                    <a:lnTo>
                      <a:pt x="50" y="125"/>
                    </a:lnTo>
                    <a:lnTo>
                      <a:pt x="45" y="127"/>
                    </a:lnTo>
                    <a:lnTo>
                      <a:pt x="41" y="128"/>
                    </a:lnTo>
                    <a:lnTo>
                      <a:pt x="37" y="128"/>
                    </a:lnTo>
                    <a:lnTo>
                      <a:pt x="34" y="128"/>
                    </a:lnTo>
                    <a:lnTo>
                      <a:pt x="29" y="128"/>
                    </a:lnTo>
                    <a:lnTo>
                      <a:pt x="25" y="126"/>
                    </a:lnTo>
                    <a:lnTo>
                      <a:pt x="22" y="124"/>
                    </a:lnTo>
                    <a:lnTo>
                      <a:pt x="18" y="121"/>
                    </a:lnTo>
                    <a:lnTo>
                      <a:pt x="15" y="118"/>
                    </a:lnTo>
                    <a:lnTo>
                      <a:pt x="12" y="115"/>
                    </a:lnTo>
                    <a:lnTo>
                      <a:pt x="10" y="111"/>
                    </a:lnTo>
                    <a:lnTo>
                      <a:pt x="7" y="107"/>
                    </a:lnTo>
                    <a:lnTo>
                      <a:pt x="4" y="102"/>
                    </a:lnTo>
                    <a:lnTo>
                      <a:pt x="3" y="97"/>
                    </a:lnTo>
                    <a:lnTo>
                      <a:pt x="1" y="9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0" name="Freeform 160"/>
              <p:cNvSpPr>
                <a:spLocks/>
              </p:cNvSpPr>
              <p:nvPr userDrawn="1"/>
            </p:nvSpPr>
            <p:spPr bwMode="auto">
              <a:xfrm>
                <a:off x="2964" y="2323"/>
                <a:ext cx="87" cy="130"/>
              </a:xfrm>
              <a:custGeom>
                <a:avLst/>
                <a:gdLst>
                  <a:gd name="T0" fmla="*/ 1 w 87"/>
                  <a:gd name="T1" fmla="*/ 86 h 130"/>
                  <a:gd name="T2" fmla="*/ 0 w 87"/>
                  <a:gd name="T3" fmla="*/ 80 h 130"/>
                  <a:gd name="T4" fmla="*/ 0 w 87"/>
                  <a:gd name="T5" fmla="*/ 74 h 130"/>
                  <a:gd name="T6" fmla="*/ 1 w 87"/>
                  <a:gd name="T7" fmla="*/ 61 h 130"/>
                  <a:gd name="T8" fmla="*/ 2 w 87"/>
                  <a:gd name="T9" fmla="*/ 55 h 130"/>
                  <a:gd name="T10" fmla="*/ 3 w 87"/>
                  <a:gd name="T11" fmla="*/ 49 h 130"/>
                  <a:gd name="T12" fmla="*/ 7 w 87"/>
                  <a:gd name="T13" fmla="*/ 37 h 130"/>
                  <a:gd name="T14" fmla="*/ 9 w 87"/>
                  <a:gd name="T15" fmla="*/ 32 h 130"/>
                  <a:gd name="T16" fmla="*/ 12 w 87"/>
                  <a:gd name="T17" fmla="*/ 27 h 130"/>
                  <a:gd name="T18" fmla="*/ 14 w 87"/>
                  <a:gd name="T19" fmla="*/ 22 h 130"/>
                  <a:gd name="T20" fmla="*/ 19 w 87"/>
                  <a:gd name="T21" fmla="*/ 18 h 130"/>
                  <a:gd name="T22" fmla="*/ 22 w 87"/>
                  <a:gd name="T23" fmla="*/ 14 h 130"/>
                  <a:gd name="T24" fmla="*/ 26 w 87"/>
                  <a:gd name="T25" fmla="*/ 10 h 130"/>
                  <a:gd name="T26" fmla="*/ 30 w 87"/>
                  <a:gd name="T27" fmla="*/ 7 h 130"/>
                  <a:gd name="T28" fmla="*/ 34 w 87"/>
                  <a:gd name="T29" fmla="*/ 4 h 130"/>
                  <a:gd name="T30" fmla="*/ 38 w 87"/>
                  <a:gd name="T31" fmla="*/ 2 h 130"/>
                  <a:gd name="T32" fmla="*/ 42 w 87"/>
                  <a:gd name="T33" fmla="*/ 1 h 130"/>
                  <a:gd name="T34" fmla="*/ 47 w 87"/>
                  <a:gd name="T35" fmla="*/ 0 h 130"/>
                  <a:gd name="T36" fmla="*/ 51 w 87"/>
                  <a:gd name="T37" fmla="*/ 0 h 130"/>
                  <a:gd name="T38" fmla="*/ 55 w 87"/>
                  <a:gd name="T39" fmla="*/ 1 h 130"/>
                  <a:gd name="T40" fmla="*/ 59 w 87"/>
                  <a:gd name="T41" fmla="*/ 2 h 130"/>
                  <a:gd name="T42" fmla="*/ 63 w 87"/>
                  <a:gd name="T43" fmla="*/ 4 h 130"/>
                  <a:gd name="T44" fmla="*/ 66 w 87"/>
                  <a:gd name="T45" fmla="*/ 6 h 130"/>
                  <a:gd name="T46" fmla="*/ 69 w 87"/>
                  <a:gd name="T47" fmla="*/ 9 h 130"/>
                  <a:gd name="T48" fmla="*/ 73 w 87"/>
                  <a:gd name="T49" fmla="*/ 13 h 130"/>
                  <a:gd name="T50" fmla="*/ 76 w 87"/>
                  <a:gd name="T51" fmla="*/ 17 h 130"/>
                  <a:gd name="T52" fmla="*/ 79 w 87"/>
                  <a:gd name="T53" fmla="*/ 21 h 130"/>
                  <a:gd name="T54" fmla="*/ 83 w 87"/>
                  <a:gd name="T55" fmla="*/ 31 h 130"/>
                  <a:gd name="T56" fmla="*/ 85 w 87"/>
                  <a:gd name="T57" fmla="*/ 36 h 130"/>
                  <a:gd name="T58" fmla="*/ 86 w 87"/>
                  <a:gd name="T59" fmla="*/ 43 h 130"/>
                  <a:gd name="T60" fmla="*/ 87 w 87"/>
                  <a:gd name="T61" fmla="*/ 49 h 130"/>
                  <a:gd name="T62" fmla="*/ 87 w 87"/>
                  <a:gd name="T63" fmla="*/ 56 h 130"/>
                  <a:gd name="T64" fmla="*/ 86 w 87"/>
                  <a:gd name="T65" fmla="*/ 69 h 130"/>
                  <a:gd name="T66" fmla="*/ 84 w 87"/>
                  <a:gd name="T67" fmla="*/ 81 h 130"/>
                  <a:gd name="T68" fmla="*/ 82 w 87"/>
                  <a:gd name="T69" fmla="*/ 87 h 130"/>
                  <a:gd name="T70" fmla="*/ 80 w 87"/>
                  <a:gd name="T71" fmla="*/ 92 h 130"/>
                  <a:gd name="T72" fmla="*/ 78 w 87"/>
                  <a:gd name="T73" fmla="*/ 99 h 130"/>
                  <a:gd name="T74" fmla="*/ 75 w 87"/>
                  <a:gd name="T75" fmla="*/ 104 h 130"/>
                  <a:gd name="T76" fmla="*/ 72 w 87"/>
                  <a:gd name="T77" fmla="*/ 109 h 130"/>
                  <a:gd name="T78" fmla="*/ 68 w 87"/>
                  <a:gd name="T79" fmla="*/ 113 h 130"/>
                  <a:gd name="T80" fmla="*/ 65 w 87"/>
                  <a:gd name="T81" fmla="*/ 117 h 130"/>
                  <a:gd name="T82" fmla="*/ 61 w 87"/>
                  <a:gd name="T83" fmla="*/ 121 h 130"/>
                  <a:gd name="T84" fmla="*/ 57 w 87"/>
                  <a:gd name="T85" fmla="*/ 124 h 130"/>
                  <a:gd name="T86" fmla="*/ 53 w 87"/>
                  <a:gd name="T87" fmla="*/ 127 h 130"/>
                  <a:gd name="T88" fmla="*/ 49 w 87"/>
                  <a:gd name="T89" fmla="*/ 128 h 130"/>
                  <a:gd name="T90" fmla="*/ 44 w 87"/>
                  <a:gd name="T91" fmla="*/ 130 h 130"/>
                  <a:gd name="T92" fmla="*/ 39 w 87"/>
                  <a:gd name="T93" fmla="*/ 130 h 130"/>
                  <a:gd name="T94" fmla="*/ 35 w 87"/>
                  <a:gd name="T95" fmla="*/ 130 h 130"/>
                  <a:gd name="T96" fmla="*/ 31 w 87"/>
                  <a:gd name="T97" fmla="*/ 129 h 130"/>
                  <a:gd name="T98" fmla="*/ 27 w 87"/>
                  <a:gd name="T99" fmla="*/ 128 h 130"/>
                  <a:gd name="T100" fmla="*/ 24 w 87"/>
                  <a:gd name="T101" fmla="*/ 126 h 130"/>
                  <a:gd name="T102" fmla="*/ 20 w 87"/>
                  <a:gd name="T103" fmla="*/ 124 h 130"/>
                  <a:gd name="T104" fmla="*/ 17 w 87"/>
                  <a:gd name="T105" fmla="*/ 121 h 130"/>
                  <a:gd name="T106" fmla="*/ 13 w 87"/>
                  <a:gd name="T107" fmla="*/ 116 h 130"/>
                  <a:gd name="T108" fmla="*/ 10 w 87"/>
                  <a:gd name="T109" fmla="*/ 113 h 130"/>
                  <a:gd name="T110" fmla="*/ 8 w 87"/>
                  <a:gd name="T111" fmla="*/ 108 h 130"/>
                  <a:gd name="T112" fmla="*/ 6 w 87"/>
                  <a:gd name="T113" fmla="*/ 104 h 130"/>
                  <a:gd name="T114" fmla="*/ 4 w 87"/>
                  <a:gd name="T115" fmla="*/ 98 h 130"/>
                  <a:gd name="T116" fmla="*/ 2 w 87"/>
                  <a:gd name="T117" fmla="*/ 92 h 130"/>
                  <a:gd name="T118" fmla="*/ 1 w 87"/>
                  <a:gd name="T119" fmla="*/ 8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7" h="130">
                    <a:moveTo>
                      <a:pt x="1" y="86"/>
                    </a:moveTo>
                    <a:lnTo>
                      <a:pt x="0" y="80"/>
                    </a:lnTo>
                    <a:lnTo>
                      <a:pt x="0" y="74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22" y="14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4"/>
                    </a:lnTo>
                    <a:lnTo>
                      <a:pt x="66" y="6"/>
                    </a:lnTo>
                    <a:lnTo>
                      <a:pt x="69" y="9"/>
                    </a:lnTo>
                    <a:lnTo>
                      <a:pt x="73" y="13"/>
                    </a:lnTo>
                    <a:lnTo>
                      <a:pt x="76" y="17"/>
                    </a:lnTo>
                    <a:lnTo>
                      <a:pt x="79" y="21"/>
                    </a:lnTo>
                    <a:lnTo>
                      <a:pt x="83" y="31"/>
                    </a:lnTo>
                    <a:lnTo>
                      <a:pt x="85" y="36"/>
                    </a:lnTo>
                    <a:lnTo>
                      <a:pt x="86" y="43"/>
                    </a:lnTo>
                    <a:lnTo>
                      <a:pt x="87" y="49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87"/>
                    </a:lnTo>
                    <a:lnTo>
                      <a:pt x="80" y="92"/>
                    </a:lnTo>
                    <a:lnTo>
                      <a:pt x="78" y="99"/>
                    </a:lnTo>
                    <a:lnTo>
                      <a:pt x="75" y="104"/>
                    </a:lnTo>
                    <a:lnTo>
                      <a:pt x="72" y="109"/>
                    </a:lnTo>
                    <a:lnTo>
                      <a:pt x="68" y="113"/>
                    </a:lnTo>
                    <a:lnTo>
                      <a:pt x="65" y="117"/>
                    </a:lnTo>
                    <a:lnTo>
                      <a:pt x="61" y="121"/>
                    </a:lnTo>
                    <a:lnTo>
                      <a:pt x="57" y="124"/>
                    </a:lnTo>
                    <a:lnTo>
                      <a:pt x="53" y="127"/>
                    </a:lnTo>
                    <a:lnTo>
                      <a:pt x="49" y="128"/>
                    </a:lnTo>
                    <a:lnTo>
                      <a:pt x="44" y="130"/>
                    </a:lnTo>
                    <a:lnTo>
                      <a:pt x="39" y="130"/>
                    </a:lnTo>
                    <a:lnTo>
                      <a:pt x="35" y="130"/>
                    </a:lnTo>
                    <a:lnTo>
                      <a:pt x="31" y="129"/>
                    </a:lnTo>
                    <a:lnTo>
                      <a:pt x="27" y="128"/>
                    </a:lnTo>
                    <a:lnTo>
                      <a:pt x="24" y="126"/>
                    </a:lnTo>
                    <a:lnTo>
                      <a:pt x="20" y="124"/>
                    </a:lnTo>
                    <a:lnTo>
                      <a:pt x="17" y="121"/>
                    </a:lnTo>
                    <a:lnTo>
                      <a:pt x="13" y="116"/>
                    </a:lnTo>
                    <a:lnTo>
                      <a:pt x="10" y="113"/>
                    </a:lnTo>
                    <a:lnTo>
                      <a:pt x="8" y="108"/>
                    </a:lnTo>
                    <a:lnTo>
                      <a:pt x="6" y="104"/>
                    </a:lnTo>
                    <a:lnTo>
                      <a:pt x="4" y="98"/>
                    </a:lnTo>
                    <a:lnTo>
                      <a:pt x="2" y="92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1" name="Freeform 161"/>
              <p:cNvSpPr>
                <a:spLocks/>
              </p:cNvSpPr>
              <p:nvPr userDrawn="1"/>
            </p:nvSpPr>
            <p:spPr bwMode="auto">
              <a:xfrm>
                <a:off x="3066" y="2269"/>
                <a:ext cx="90" cy="132"/>
              </a:xfrm>
              <a:custGeom>
                <a:avLst/>
                <a:gdLst>
                  <a:gd name="T0" fmla="*/ 1 w 90"/>
                  <a:gd name="T1" fmla="*/ 88 h 132"/>
                  <a:gd name="T2" fmla="*/ 1 w 90"/>
                  <a:gd name="T3" fmla="*/ 82 h 132"/>
                  <a:gd name="T4" fmla="*/ 0 w 90"/>
                  <a:gd name="T5" fmla="*/ 75 h 132"/>
                  <a:gd name="T6" fmla="*/ 1 w 90"/>
                  <a:gd name="T7" fmla="*/ 62 h 132"/>
                  <a:gd name="T8" fmla="*/ 3 w 90"/>
                  <a:gd name="T9" fmla="*/ 50 h 132"/>
                  <a:gd name="T10" fmla="*/ 5 w 90"/>
                  <a:gd name="T11" fmla="*/ 45 h 132"/>
                  <a:gd name="T12" fmla="*/ 7 w 90"/>
                  <a:gd name="T13" fmla="*/ 38 h 132"/>
                  <a:gd name="T14" fmla="*/ 9 w 90"/>
                  <a:gd name="T15" fmla="*/ 33 h 132"/>
                  <a:gd name="T16" fmla="*/ 12 w 90"/>
                  <a:gd name="T17" fmla="*/ 28 h 132"/>
                  <a:gd name="T18" fmla="*/ 15 w 90"/>
                  <a:gd name="T19" fmla="*/ 23 h 132"/>
                  <a:gd name="T20" fmla="*/ 18 w 90"/>
                  <a:gd name="T21" fmla="*/ 19 h 132"/>
                  <a:gd name="T22" fmla="*/ 21 w 90"/>
                  <a:gd name="T23" fmla="*/ 15 h 132"/>
                  <a:gd name="T24" fmla="*/ 26 w 90"/>
                  <a:gd name="T25" fmla="*/ 10 h 132"/>
                  <a:gd name="T26" fmla="*/ 30 w 90"/>
                  <a:gd name="T27" fmla="*/ 7 h 132"/>
                  <a:gd name="T28" fmla="*/ 34 w 90"/>
                  <a:gd name="T29" fmla="*/ 4 h 132"/>
                  <a:gd name="T30" fmla="*/ 39 w 90"/>
                  <a:gd name="T31" fmla="*/ 3 h 132"/>
                  <a:gd name="T32" fmla="*/ 43 w 90"/>
                  <a:gd name="T33" fmla="*/ 1 h 132"/>
                  <a:gd name="T34" fmla="*/ 47 w 90"/>
                  <a:gd name="T35" fmla="*/ 1 h 132"/>
                  <a:gd name="T36" fmla="*/ 53 w 90"/>
                  <a:gd name="T37" fmla="*/ 0 h 132"/>
                  <a:gd name="T38" fmla="*/ 57 w 90"/>
                  <a:gd name="T39" fmla="*/ 1 h 132"/>
                  <a:gd name="T40" fmla="*/ 61 w 90"/>
                  <a:gd name="T41" fmla="*/ 2 h 132"/>
                  <a:gd name="T42" fmla="*/ 65 w 90"/>
                  <a:gd name="T43" fmla="*/ 4 h 132"/>
                  <a:gd name="T44" fmla="*/ 68 w 90"/>
                  <a:gd name="T45" fmla="*/ 6 h 132"/>
                  <a:gd name="T46" fmla="*/ 72 w 90"/>
                  <a:gd name="T47" fmla="*/ 9 h 132"/>
                  <a:gd name="T48" fmla="*/ 75 w 90"/>
                  <a:gd name="T49" fmla="*/ 13 h 132"/>
                  <a:gd name="T50" fmla="*/ 79 w 90"/>
                  <a:gd name="T51" fmla="*/ 17 h 132"/>
                  <a:gd name="T52" fmla="*/ 82 w 90"/>
                  <a:gd name="T53" fmla="*/ 21 h 132"/>
                  <a:gd name="T54" fmla="*/ 84 w 90"/>
                  <a:gd name="T55" fmla="*/ 26 h 132"/>
                  <a:gd name="T56" fmla="*/ 86 w 90"/>
                  <a:gd name="T57" fmla="*/ 31 h 132"/>
                  <a:gd name="T58" fmla="*/ 88 w 90"/>
                  <a:gd name="T59" fmla="*/ 36 h 132"/>
                  <a:gd name="T60" fmla="*/ 89 w 90"/>
                  <a:gd name="T61" fmla="*/ 43 h 132"/>
                  <a:gd name="T62" fmla="*/ 90 w 90"/>
                  <a:gd name="T63" fmla="*/ 50 h 132"/>
                  <a:gd name="T64" fmla="*/ 90 w 90"/>
                  <a:gd name="T65" fmla="*/ 56 h 132"/>
                  <a:gd name="T66" fmla="*/ 90 w 90"/>
                  <a:gd name="T67" fmla="*/ 62 h 132"/>
                  <a:gd name="T68" fmla="*/ 90 w 90"/>
                  <a:gd name="T69" fmla="*/ 69 h 132"/>
                  <a:gd name="T70" fmla="*/ 89 w 90"/>
                  <a:gd name="T71" fmla="*/ 76 h 132"/>
                  <a:gd name="T72" fmla="*/ 88 w 90"/>
                  <a:gd name="T73" fmla="*/ 82 h 132"/>
                  <a:gd name="T74" fmla="*/ 86 w 90"/>
                  <a:gd name="T75" fmla="*/ 88 h 132"/>
                  <a:gd name="T76" fmla="*/ 84 w 90"/>
                  <a:gd name="T77" fmla="*/ 94 h 132"/>
                  <a:gd name="T78" fmla="*/ 79 w 90"/>
                  <a:gd name="T79" fmla="*/ 105 h 132"/>
                  <a:gd name="T80" fmla="*/ 75 w 90"/>
                  <a:gd name="T81" fmla="*/ 110 h 132"/>
                  <a:gd name="T82" fmla="*/ 72 w 90"/>
                  <a:gd name="T83" fmla="*/ 114 h 132"/>
                  <a:gd name="T84" fmla="*/ 68 w 90"/>
                  <a:gd name="T85" fmla="*/ 118 h 132"/>
                  <a:gd name="T86" fmla="*/ 64 w 90"/>
                  <a:gd name="T87" fmla="*/ 123 h 132"/>
                  <a:gd name="T88" fmla="*/ 60 w 90"/>
                  <a:gd name="T89" fmla="*/ 126 h 132"/>
                  <a:gd name="T90" fmla="*/ 56 w 90"/>
                  <a:gd name="T91" fmla="*/ 128 h 132"/>
                  <a:gd name="T92" fmla="*/ 51 w 90"/>
                  <a:gd name="T93" fmla="*/ 130 h 132"/>
                  <a:gd name="T94" fmla="*/ 46 w 90"/>
                  <a:gd name="T95" fmla="*/ 131 h 132"/>
                  <a:gd name="T96" fmla="*/ 42 w 90"/>
                  <a:gd name="T97" fmla="*/ 132 h 132"/>
                  <a:gd name="T98" fmla="*/ 37 w 90"/>
                  <a:gd name="T99" fmla="*/ 132 h 132"/>
                  <a:gd name="T100" fmla="*/ 33 w 90"/>
                  <a:gd name="T101" fmla="*/ 131 h 132"/>
                  <a:gd name="T102" fmla="*/ 29 w 90"/>
                  <a:gd name="T103" fmla="*/ 130 h 132"/>
                  <a:gd name="T104" fmla="*/ 25 w 90"/>
                  <a:gd name="T105" fmla="*/ 128 h 132"/>
                  <a:gd name="T106" fmla="*/ 21 w 90"/>
                  <a:gd name="T107" fmla="*/ 126 h 132"/>
                  <a:gd name="T108" fmla="*/ 17 w 90"/>
                  <a:gd name="T109" fmla="*/ 123 h 132"/>
                  <a:gd name="T110" fmla="*/ 14 w 90"/>
                  <a:gd name="T111" fmla="*/ 118 h 132"/>
                  <a:gd name="T112" fmla="*/ 11 w 90"/>
                  <a:gd name="T113" fmla="*/ 115 h 132"/>
                  <a:gd name="T114" fmla="*/ 9 w 90"/>
                  <a:gd name="T115" fmla="*/ 110 h 132"/>
                  <a:gd name="T116" fmla="*/ 6 w 90"/>
                  <a:gd name="T117" fmla="*/ 105 h 132"/>
                  <a:gd name="T118" fmla="*/ 4 w 90"/>
                  <a:gd name="T119" fmla="*/ 100 h 132"/>
                  <a:gd name="T120" fmla="*/ 3 w 90"/>
                  <a:gd name="T121" fmla="*/ 95 h 132"/>
                  <a:gd name="T122" fmla="*/ 1 w 90"/>
                  <a:gd name="T123" fmla="*/ 8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132">
                    <a:moveTo>
                      <a:pt x="1" y="88"/>
                    </a:moveTo>
                    <a:lnTo>
                      <a:pt x="1" y="82"/>
                    </a:lnTo>
                    <a:lnTo>
                      <a:pt x="0" y="75"/>
                    </a:lnTo>
                    <a:lnTo>
                      <a:pt x="1" y="62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7" y="38"/>
                    </a:lnTo>
                    <a:lnTo>
                      <a:pt x="9" y="33"/>
                    </a:lnTo>
                    <a:lnTo>
                      <a:pt x="12" y="28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1" y="15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4"/>
                    </a:lnTo>
                    <a:lnTo>
                      <a:pt x="68" y="6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9" y="17"/>
                    </a:lnTo>
                    <a:lnTo>
                      <a:pt x="82" y="21"/>
                    </a:lnTo>
                    <a:lnTo>
                      <a:pt x="84" y="26"/>
                    </a:lnTo>
                    <a:lnTo>
                      <a:pt x="86" y="31"/>
                    </a:lnTo>
                    <a:lnTo>
                      <a:pt x="88" y="36"/>
                    </a:lnTo>
                    <a:lnTo>
                      <a:pt x="89" y="43"/>
                    </a:lnTo>
                    <a:lnTo>
                      <a:pt x="90" y="50"/>
                    </a:lnTo>
                    <a:lnTo>
                      <a:pt x="90" y="56"/>
                    </a:lnTo>
                    <a:lnTo>
                      <a:pt x="90" y="62"/>
                    </a:lnTo>
                    <a:lnTo>
                      <a:pt x="90" y="69"/>
                    </a:lnTo>
                    <a:lnTo>
                      <a:pt x="89" y="76"/>
                    </a:lnTo>
                    <a:lnTo>
                      <a:pt x="88" y="82"/>
                    </a:lnTo>
                    <a:lnTo>
                      <a:pt x="86" y="88"/>
                    </a:lnTo>
                    <a:lnTo>
                      <a:pt x="84" y="94"/>
                    </a:lnTo>
                    <a:lnTo>
                      <a:pt x="79" y="105"/>
                    </a:lnTo>
                    <a:lnTo>
                      <a:pt x="75" y="110"/>
                    </a:lnTo>
                    <a:lnTo>
                      <a:pt x="72" y="114"/>
                    </a:lnTo>
                    <a:lnTo>
                      <a:pt x="68" y="118"/>
                    </a:lnTo>
                    <a:lnTo>
                      <a:pt x="64" y="123"/>
                    </a:lnTo>
                    <a:lnTo>
                      <a:pt x="60" y="126"/>
                    </a:lnTo>
                    <a:lnTo>
                      <a:pt x="56" y="128"/>
                    </a:lnTo>
                    <a:lnTo>
                      <a:pt x="51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7" y="132"/>
                    </a:lnTo>
                    <a:lnTo>
                      <a:pt x="33" y="131"/>
                    </a:lnTo>
                    <a:lnTo>
                      <a:pt x="29" y="130"/>
                    </a:lnTo>
                    <a:lnTo>
                      <a:pt x="25" y="128"/>
                    </a:lnTo>
                    <a:lnTo>
                      <a:pt x="21" y="126"/>
                    </a:lnTo>
                    <a:lnTo>
                      <a:pt x="17" y="123"/>
                    </a:lnTo>
                    <a:lnTo>
                      <a:pt x="14" y="118"/>
                    </a:lnTo>
                    <a:lnTo>
                      <a:pt x="11" y="115"/>
                    </a:lnTo>
                    <a:lnTo>
                      <a:pt x="9" y="110"/>
                    </a:lnTo>
                    <a:lnTo>
                      <a:pt x="6" y="105"/>
                    </a:lnTo>
                    <a:lnTo>
                      <a:pt x="4" y="100"/>
                    </a:lnTo>
                    <a:lnTo>
                      <a:pt x="3" y="95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2" name="Freeform 162"/>
              <p:cNvSpPr>
                <a:spLocks/>
              </p:cNvSpPr>
              <p:nvPr userDrawn="1"/>
            </p:nvSpPr>
            <p:spPr bwMode="auto">
              <a:xfrm>
                <a:off x="3172" y="2214"/>
                <a:ext cx="94" cy="133"/>
              </a:xfrm>
              <a:custGeom>
                <a:avLst/>
                <a:gdLst>
                  <a:gd name="T0" fmla="*/ 1 w 94"/>
                  <a:gd name="T1" fmla="*/ 89 h 133"/>
                  <a:gd name="T2" fmla="*/ 1 w 94"/>
                  <a:gd name="T3" fmla="*/ 82 h 133"/>
                  <a:gd name="T4" fmla="*/ 0 w 94"/>
                  <a:gd name="T5" fmla="*/ 76 h 133"/>
                  <a:gd name="T6" fmla="*/ 0 w 94"/>
                  <a:gd name="T7" fmla="*/ 70 h 133"/>
                  <a:gd name="T8" fmla="*/ 1 w 94"/>
                  <a:gd name="T9" fmla="*/ 63 h 133"/>
                  <a:gd name="T10" fmla="*/ 3 w 94"/>
                  <a:gd name="T11" fmla="*/ 51 h 133"/>
                  <a:gd name="T12" fmla="*/ 4 w 94"/>
                  <a:gd name="T13" fmla="*/ 45 h 133"/>
                  <a:gd name="T14" fmla="*/ 6 w 94"/>
                  <a:gd name="T15" fmla="*/ 38 h 133"/>
                  <a:gd name="T16" fmla="*/ 11 w 94"/>
                  <a:gd name="T17" fmla="*/ 28 h 133"/>
                  <a:gd name="T18" fmla="*/ 14 w 94"/>
                  <a:gd name="T19" fmla="*/ 23 h 133"/>
                  <a:gd name="T20" fmla="*/ 18 w 94"/>
                  <a:gd name="T21" fmla="*/ 18 h 133"/>
                  <a:gd name="T22" fmla="*/ 21 w 94"/>
                  <a:gd name="T23" fmla="*/ 14 h 133"/>
                  <a:gd name="T24" fmla="*/ 26 w 94"/>
                  <a:gd name="T25" fmla="*/ 10 h 133"/>
                  <a:gd name="T26" fmla="*/ 30 w 94"/>
                  <a:gd name="T27" fmla="*/ 6 h 133"/>
                  <a:gd name="T28" fmla="*/ 35 w 94"/>
                  <a:gd name="T29" fmla="*/ 4 h 133"/>
                  <a:gd name="T30" fmla="*/ 39 w 94"/>
                  <a:gd name="T31" fmla="*/ 2 h 133"/>
                  <a:gd name="T32" fmla="*/ 44 w 94"/>
                  <a:gd name="T33" fmla="*/ 0 h 133"/>
                  <a:gd name="T34" fmla="*/ 48 w 94"/>
                  <a:gd name="T35" fmla="*/ 0 h 133"/>
                  <a:gd name="T36" fmla="*/ 54 w 94"/>
                  <a:gd name="T37" fmla="*/ 0 h 133"/>
                  <a:gd name="T38" fmla="*/ 58 w 94"/>
                  <a:gd name="T39" fmla="*/ 0 h 133"/>
                  <a:gd name="T40" fmla="*/ 62 w 94"/>
                  <a:gd name="T41" fmla="*/ 1 h 133"/>
                  <a:gd name="T42" fmla="*/ 66 w 94"/>
                  <a:gd name="T43" fmla="*/ 3 h 133"/>
                  <a:gd name="T44" fmla="*/ 70 w 94"/>
                  <a:gd name="T45" fmla="*/ 5 h 133"/>
                  <a:gd name="T46" fmla="*/ 74 w 94"/>
                  <a:gd name="T47" fmla="*/ 8 h 133"/>
                  <a:gd name="T48" fmla="*/ 77 w 94"/>
                  <a:gd name="T49" fmla="*/ 11 h 133"/>
                  <a:gd name="T50" fmla="*/ 82 w 94"/>
                  <a:gd name="T51" fmla="*/ 16 h 133"/>
                  <a:gd name="T52" fmla="*/ 84 w 94"/>
                  <a:gd name="T53" fmla="*/ 20 h 133"/>
                  <a:gd name="T54" fmla="*/ 87 w 94"/>
                  <a:gd name="T55" fmla="*/ 25 h 133"/>
                  <a:gd name="T56" fmla="*/ 89 w 94"/>
                  <a:gd name="T57" fmla="*/ 30 h 133"/>
                  <a:gd name="T58" fmla="*/ 91 w 94"/>
                  <a:gd name="T59" fmla="*/ 35 h 133"/>
                  <a:gd name="T60" fmla="*/ 92 w 94"/>
                  <a:gd name="T61" fmla="*/ 42 h 133"/>
                  <a:gd name="T62" fmla="*/ 94 w 94"/>
                  <a:gd name="T63" fmla="*/ 55 h 133"/>
                  <a:gd name="T64" fmla="*/ 94 w 94"/>
                  <a:gd name="T65" fmla="*/ 62 h 133"/>
                  <a:gd name="T66" fmla="*/ 94 w 94"/>
                  <a:gd name="T67" fmla="*/ 69 h 133"/>
                  <a:gd name="T68" fmla="*/ 93 w 94"/>
                  <a:gd name="T69" fmla="*/ 75 h 133"/>
                  <a:gd name="T70" fmla="*/ 92 w 94"/>
                  <a:gd name="T71" fmla="*/ 81 h 133"/>
                  <a:gd name="T72" fmla="*/ 90 w 94"/>
                  <a:gd name="T73" fmla="*/ 87 h 133"/>
                  <a:gd name="T74" fmla="*/ 88 w 94"/>
                  <a:gd name="T75" fmla="*/ 93 h 133"/>
                  <a:gd name="T76" fmla="*/ 85 w 94"/>
                  <a:gd name="T77" fmla="*/ 100 h 133"/>
                  <a:gd name="T78" fmla="*/ 83 w 94"/>
                  <a:gd name="T79" fmla="*/ 105 h 133"/>
                  <a:gd name="T80" fmla="*/ 80 w 94"/>
                  <a:gd name="T81" fmla="*/ 110 h 133"/>
                  <a:gd name="T82" fmla="*/ 75 w 94"/>
                  <a:gd name="T83" fmla="*/ 114 h 133"/>
                  <a:gd name="T84" fmla="*/ 71 w 94"/>
                  <a:gd name="T85" fmla="*/ 118 h 133"/>
                  <a:gd name="T86" fmla="*/ 67 w 94"/>
                  <a:gd name="T87" fmla="*/ 123 h 133"/>
                  <a:gd name="T88" fmla="*/ 63 w 94"/>
                  <a:gd name="T89" fmla="*/ 126 h 133"/>
                  <a:gd name="T90" fmla="*/ 59 w 94"/>
                  <a:gd name="T91" fmla="*/ 129 h 133"/>
                  <a:gd name="T92" fmla="*/ 54 w 94"/>
                  <a:gd name="T93" fmla="*/ 131 h 133"/>
                  <a:gd name="T94" fmla="*/ 49 w 94"/>
                  <a:gd name="T95" fmla="*/ 132 h 133"/>
                  <a:gd name="T96" fmla="*/ 44 w 94"/>
                  <a:gd name="T97" fmla="*/ 133 h 133"/>
                  <a:gd name="T98" fmla="*/ 40 w 94"/>
                  <a:gd name="T99" fmla="*/ 133 h 133"/>
                  <a:gd name="T100" fmla="*/ 35 w 94"/>
                  <a:gd name="T101" fmla="*/ 132 h 133"/>
                  <a:gd name="T102" fmla="*/ 31 w 94"/>
                  <a:gd name="T103" fmla="*/ 131 h 133"/>
                  <a:gd name="T104" fmla="*/ 27 w 94"/>
                  <a:gd name="T105" fmla="*/ 129 h 133"/>
                  <a:gd name="T106" fmla="*/ 22 w 94"/>
                  <a:gd name="T107" fmla="*/ 127 h 133"/>
                  <a:gd name="T108" fmla="*/ 19 w 94"/>
                  <a:gd name="T109" fmla="*/ 124 h 133"/>
                  <a:gd name="T110" fmla="*/ 15 w 94"/>
                  <a:gd name="T111" fmla="*/ 119 h 133"/>
                  <a:gd name="T112" fmla="*/ 12 w 94"/>
                  <a:gd name="T113" fmla="*/ 116 h 133"/>
                  <a:gd name="T114" fmla="*/ 9 w 94"/>
                  <a:gd name="T115" fmla="*/ 111 h 133"/>
                  <a:gd name="T116" fmla="*/ 7 w 94"/>
                  <a:gd name="T117" fmla="*/ 106 h 133"/>
                  <a:gd name="T118" fmla="*/ 5 w 94"/>
                  <a:gd name="T119" fmla="*/ 101 h 133"/>
                  <a:gd name="T120" fmla="*/ 3 w 94"/>
                  <a:gd name="T121" fmla="*/ 96 h 133"/>
                  <a:gd name="T122" fmla="*/ 1 w 94"/>
                  <a:gd name="T123" fmla="*/ 8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4" h="133">
                    <a:moveTo>
                      <a:pt x="1" y="89"/>
                    </a:moveTo>
                    <a:lnTo>
                      <a:pt x="1" y="82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3" y="51"/>
                    </a:lnTo>
                    <a:lnTo>
                      <a:pt x="4" y="45"/>
                    </a:lnTo>
                    <a:lnTo>
                      <a:pt x="6" y="38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6" y="10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6" y="3"/>
                    </a:lnTo>
                    <a:lnTo>
                      <a:pt x="70" y="5"/>
                    </a:lnTo>
                    <a:lnTo>
                      <a:pt x="74" y="8"/>
                    </a:lnTo>
                    <a:lnTo>
                      <a:pt x="77" y="11"/>
                    </a:lnTo>
                    <a:lnTo>
                      <a:pt x="82" y="16"/>
                    </a:lnTo>
                    <a:lnTo>
                      <a:pt x="84" y="20"/>
                    </a:lnTo>
                    <a:lnTo>
                      <a:pt x="87" y="25"/>
                    </a:lnTo>
                    <a:lnTo>
                      <a:pt x="89" y="30"/>
                    </a:lnTo>
                    <a:lnTo>
                      <a:pt x="91" y="35"/>
                    </a:lnTo>
                    <a:lnTo>
                      <a:pt x="92" y="42"/>
                    </a:lnTo>
                    <a:lnTo>
                      <a:pt x="94" y="55"/>
                    </a:lnTo>
                    <a:lnTo>
                      <a:pt x="94" y="62"/>
                    </a:lnTo>
                    <a:lnTo>
                      <a:pt x="94" y="69"/>
                    </a:lnTo>
                    <a:lnTo>
                      <a:pt x="93" y="75"/>
                    </a:lnTo>
                    <a:lnTo>
                      <a:pt x="92" y="81"/>
                    </a:lnTo>
                    <a:lnTo>
                      <a:pt x="90" y="87"/>
                    </a:lnTo>
                    <a:lnTo>
                      <a:pt x="88" y="93"/>
                    </a:lnTo>
                    <a:lnTo>
                      <a:pt x="85" y="100"/>
                    </a:lnTo>
                    <a:lnTo>
                      <a:pt x="83" y="105"/>
                    </a:lnTo>
                    <a:lnTo>
                      <a:pt x="80" y="110"/>
                    </a:lnTo>
                    <a:lnTo>
                      <a:pt x="75" y="114"/>
                    </a:lnTo>
                    <a:lnTo>
                      <a:pt x="71" y="118"/>
                    </a:lnTo>
                    <a:lnTo>
                      <a:pt x="67" y="123"/>
                    </a:lnTo>
                    <a:lnTo>
                      <a:pt x="63" y="126"/>
                    </a:lnTo>
                    <a:lnTo>
                      <a:pt x="59" y="129"/>
                    </a:lnTo>
                    <a:lnTo>
                      <a:pt x="54" y="131"/>
                    </a:lnTo>
                    <a:lnTo>
                      <a:pt x="49" y="132"/>
                    </a:lnTo>
                    <a:lnTo>
                      <a:pt x="44" y="133"/>
                    </a:lnTo>
                    <a:lnTo>
                      <a:pt x="40" y="133"/>
                    </a:lnTo>
                    <a:lnTo>
                      <a:pt x="35" y="132"/>
                    </a:lnTo>
                    <a:lnTo>
                      <a:pt x="31" y="131"/>
                    </a:lnTo>
                    <a:lnTo>
                      <a:pt x="27" y="129"/>
                    </a:lnTo>
                    <a:lnTo>
                      <a:pt x="22" y="127"/>
                    </a:lnTo>
                    <a:lnTo>
                      <a:pt x="19" y="124"/>
                    </a:lnTo>
                    <a:lnTo>
                      <a:pt x="15" y="119"/>
                    </a:lnTo>
                    <a:lnTo>
                      <a:pt x="12" y="116"/>
                    </a:lnTo>
                    <a:lnTo>
                      <a:pt x="9" y="111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6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3" name="Freeform 163"/>
              <p:cNvSpPr>
                <a:spLocks/>
              </p:cNvSpPr>
              <p:nvPr userDrawn="1"/>
            </p:nvSpPr>
            <p:spPr bwMode="auto">
              <a:xfrm>
                <a:off x="2788" y="2569"/>
                <a:ext cx="82" cy="132"/>
              </a:xfrm>
              <a:custGeom>
                <a:avLst/>
                <a:gdLst>
                  <a:gd name="T0" fmla="*/ 0 w 82"/>
                  <a:gd name="T1" fmla="*/ 79 h 132"/>
                  <a:gd name="T2" fmla="*/ 0 w 82"/>
                  <a:gd name="T3" fmla="*/ 66 h 132"/>
                  <a:gd name="T4" fmla="*/ 3 w 82"/>
                  <a:gd name="T5" fmla="*/ 53 h 132"/>
                  <a:gd name="T6" fmla="*/ 6 w 82"/>
                  <a:gd name="T7" fmla="*/ 42 h 132"/>
                  <a:gd name="T8" fmla="*/ 10 w 82"/>
                  <a:gd name="T9" fmla="*/ 30 h 132"/>
                  <a:gd name="T10" fmla="*/ 15 w 82"/>
                  <a:gd name="T11" fmla="*/ 21 h 132"/>
                  <a:gd name="T12" fmla="*/ 22 w 82"/>
                  <a:gd name="T13" fmla="*/ 13 h 132"/>
                  <a:gd name="T14" fmla="*/ 30 w 82"/>
                  <a:gd name="T15" fmla="*/ 6 h 132"/>
                  <a:gd name="T16" fmla="*/ 38 w 82"/>
                  <a:gd name="T17" fmla="*/ 2 h 132"/>
                  <a:gd name="T18" fmla="*/ 46 w 82"/>
                  <a:gd name="T19" fmla="*/ 0 h 132"/>
                  <a:gd name="T20" fmla="*/ 53 w 82"/>
                  <a:gd name="T21" fmla="*/ 2 h 132"/>
                  <a:gd name="T22" fmla="*/ 58 w 82"/>
                  <a:gd name="T23" fmla="*/ 3 h 132"/>
                  <a:gd name="T24" fmla="*/ 64 w 82"/>
                  <a:gd name="T25" fmla="*/ 7 h 132"/>
                  <a:gd name="T26" fmla="*/ 70 w 82"/>
                  <a:gd name="T27" fmla="*/ 15 h 132"/>
                  <a:gd name="T28" fmla="*/ 75 w 82"/>
                  <a:gd name="T29" fmla="*/ 23 h 132"/>
                  <a:gd name="T30" fmla="*/ 79 w 82"/>
                  <a:gd name="T31" fmla="*/ 33 h 132"/>
                  <a:gd name="T32" fmla="*/ 81 w 82"/>
                  <a:gd name="T33" fmla="*/ 46 h 132"/>
                  <a:gd name="T34" fmla="*/ 82 w 82"/>
                  <a:gd name="T35" fmla="*/ 66 h 132"/>
                  <a:gd name="T36" fmla="*/ 80 w 82"/>
                  <a:gd name="T37" fmla="*/ 78 h 132"/>
                  <a:gd name="T38" fmla="*/ 77 w 82"/>
                  <a:gd name="T39" fmla="*/ 91 h 132"/>
                  <a:gd name="T40" fmla="*/ 73 w 82"/>
                  <a:gd name="T41" fmla="*/ 102 h 132"/>
                  <a:gd name="T42" fmla="*/ 69 w 82"/>
                  <a:gd name="T43" fmla="*/ 109 h 132"/>
                  <a:gd name="T44" fmla="*/ 64 w 82"/>
                  <a:gd name="T45" fmla="*/ 116 h 132"/>
                  <a:gd name="T46" fmla="*/ 57 w 82"/>
                  <a:gd name="T47" fmla="*/ 124 h 132"/>
                  <a:gd name="T48" fmla="*/ 48 w 82"/>
                  <a:gd name="T49" fmla="*/ 129 h 132"/>
                  <a:gd name="T50" fmla="*/ 40 w 82"/>
                  <a:gd name="T51" fmla="*/ 131 h 132"/>
                  <a:gd name="T52" fmla="*/ 33 w 82"/>
                  <a:gd name="T53" fmla="*/ 131 h 132"/>
                  <a:gd name="T54" fmla="*/ 24 w 82"/>
                  <a:gd name="T55" fmla="*/ 129 h 132"/>
                  <a:gd name="T56" fmla="*/ 18 w 82"/>
                  <a:gd name="T57" fmla="*/ 124 h 132"/>
                  <a:gd name="T58" fmla="*/ 12 w 82"/>
                  <a:gd name="T59" fmla="*/ 116 h 132"/>
                  <a:gd name="T60" fmla="*/ 7 w 82"/>
                  <a:gd name="T61" fmla="*/ 108 h 132"/>
                  <a:gd name="T62" fmla="*/ 4 w 82"/>
                  <a:gd name="T63" fmla="*/ 97 h 132"/>
                  <a:gd name="T64" fmla="*/ 0 w 82"/>
                  <a:gd name="T65" fmla="*/ 8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132">
                    <a:moveTo>
                      <a:pt x="0" y="85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8" y="35"/>
                    </a:lnTo>
                    <a:lnTo>
                      <a:pt x="10" y="30"/>
                    </a:lnTo>
                    <a:lnTo>
                      <a:pt x="12" y="25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3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8" y="3"/>
                    </a:lnTo>
                    <a:lnTo>
                      <a:pt x="61" y="5"/>
                    </a:lnTo>
                    <a:lnTo>
                      <a:pt x="64" y="7"/>
                    </a:lnTo>
                    <a:lnTo>
                      <a:pt x="67" y="11"/>
                    </a:lnTo>
                    <a:lnTo>
                      <a:pt x="70" y="15"/>
                    </a:lnTo>
                    <a:lnTo>
                      <a:pt x="73" y="19"/>
                    </a:lnTo>
                    <a:lnTo>
                      <a:pt x="75" y="23"/>
                    </a:lnTo>
                    <a:lnTo>
                      <a:pt x="77" y="28"/>
                    </a:lnTo>
                    <a:lnTo>
                      <a:pt x="79" y="33"/>
                    </a:lnTo>
                    <a:lnTo>
                      <a:pt x="80" y="40"/>
                    </a:lnTo>
                    <a:lnTo>
                      <a:pt x="81" y="46"/>
                    </a:lnTo>
                    <a:lnTo>
                      <a:pt x="82" y="59"/>
                    </a:lnTo>
                    <a:lnTo>
                      <a:pt x="82" y="66"/>
                    </a:lnTo>
                    <a:lnTo>
                      <a:pt x="81" y="72"/>
                    </a:lnTo>
                    <a:lnTo>
                      <a:pt x="80" y="78"/>
                    </a:lnTo>
                    <a:lnTo>
                      <a:pt x="79" y="84"/>
                    </a:lnTo>
                    <a:lnTo>
                      <a:pt x="77" y="91"/>
                    </a:lnTo>
                    <a:lnTo>
                      <a:pt x="75" y="97"/>
                    </a:lnTo>
                    <a:lnTo>
                      <a:pt x="73" y="102"/>
                    </a:lnTo>
                    <a:lnTo>
                      <a:pt x="70" y="107"/>
                    </a:lnTo>
                    <a:lnTo>
                      <a:pt x="69" y="109"/>
                    </a:lnTo>
                    <a:lnTo>
                      <a:pt x="67" y="112"/>
                    </a:lnTo>
                    <a:lnTo>
                      <a:pt x="64" y="116"/>
                    </a:lnTo>
                    <a:lnTo>
                      <a:pt x="61" y="121"/>
                    </a:lnTo>
                    <a:lnTo>
                      <a:pt x="57" y="124"/>
                    </a:lnTo>
                    <a:lnTo>
                      <a:pt x="52" y="127"/>
                    </a:lnTo>
                    <a:lnTo>
                      <a:pt x="48" y="129"/>
                    </a:lnTo>
                    <a:lnTo>
                      <a:pt x="44" y="130"/>
                    </a:lnTo>
                    <a:lnTo>
                      <a:pt x="40" y="131"/>
                    </a:lnTo>
                    <a:lnTo>
                      <a:pt x="36" y="132"/>
                    </a:lnTo>
                    <a:lnTo>
                      <a:pt x="33" y="131"/>
                    </a:lnTo>
                    <a:lnTo>
                      <a:pt x="28" y="130"/>
                    </a:lnTo>
                    <a:lnTo>
                      <a:pt x="24" y="129"/>
                    </a:lnTo>
                    <a:lnTo>
                      <a:pt x="21" y="127"/>
                    </a:lnTo>
                    <a:lnTo>
                      <a:pt x="18" y="124"/>
                    </a:lnTo>
                    <a:lnTo>
                      <a:pt x="15" y="121"/>
                    </a:lnTo>
                    <a:lnTo>
                      <a:pt x="12" y="116"/>
                    </a:lnTo>
                    <a:lnTo>
                      <a:pt x="9" y="112"/>
                    </a:lnTo>
                    <a:lnTo>
                      <a:pt x="7" y="108"/>
                    </a:lnTo>
                    <a:lnTo>
                      <a:pt x="5" y="103"/>
                    </a:lnTo>
                    <a:lnTo>
                      <a:pt x="4" y="97"/>
                    </a:lnTo>
                    <a:lnTo>
                      <a:pt x="1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4" name="Freeform 164"/>
              <p:cNvSpPr>
                <a:spLocks/>
              </p:cNvSpPr>
              <p:nvPr userDrawn="1"/>
            </p:nvSpPr>
            <p:spPr bwMode="auto">
              <a:xfrm>
                <a:off x="2885" y="2521"/>
                <a:ext cx="86" cy="133"/>
              </a:xfrm>
              <a:custGeom>
                <a:avLst/>
                <a:gdLst>
                  <a:gd name="T0" fmla="*/ 1 w 86"/>
                  <a:gd name="T1" fmla="*/ 87 h 133"/>
                  <a:gd name="T2" fmla="*/ 0 w 86"/>
                  <a:gd name="T3" fmla="*/ 73 h 133"/>
                  <a:gd name="T4" fmla="*/ 1 w 86"/>
                  <a:gd name="T5" fmla="*/ 61 h 133"/>
                  <a:gd name="T6" fmla="*/ 3 w 86"/>
                  <a:gd name="T7" fmla="*/ 48 h 133"/>
                  <a:gd name="T8" fmla="*/ 5 w 86"/>
                  <a:gd name="T9" fmla="*/ 42 h 133"/>
                  <a:gd name="T10" fmla="*/ 7 w 86"/>
                  <a:gd name="T11" fmla="*/ 36 h 133"/>
                  <a:gd name="T12" fmla="*/ 9 w 86"/>
                  <a:gd name="T13" fmla="*/ 31 h 133"/>
                  <a:gd name="T14" fmla="*/ 12 w 86"/>
                  <a:gd name="T15" fmla="*/ 25 h 133"/>
                  <a:gd name="T16" fmla="*/ 16 w 86"/>
                  <a:gd name="T17" fmla="*/ 21 h 133"/>
                  <a:gd name="T18" fmla="*/ 19 w 86"/>
                  <a:gd name="T19" fmla="*/ 16 h 133"/>
                  <a:gd name="T20" fmla="*/ 22 w 86"/>
                  <a:gd name="T21" fmla="*/ 12 h 133"/>
                  <a:gd name="T22" fmla="*/ 26 w 86"/>
                  <a:gd name="T23" fmla="*/ 9 h 133"/>
                  <a:gd name="T24" fmla="*/ 30 w 86"/>
                  <a:gd name="T25" fmla="*/ 6 h 133"/>
                  <a:gd name="T26" fmla="*/ 34 w 86"/>
                  <a:gd name="T27" fmla="*/ 4 h 133"/>
                  <a:gd name="T28" fmla="*/ 38 w 86"/>
                  <a:gd name="T29" fmla="*/ 1 h 133"/>
                  <a:gd name="T30" fmla="*/ 43 w 86"/>
                  <a:gd name="T31" fmla="*/ 0 h 133"/>
                  <a:gd name="T32" fmla="*/ 47 w 86"/>
                  <a:gd name="T33" fmla="*/ 0 h 133"/>
                  <a:gd name="T34" fmla="*/ 51 w 86"/>
                  <a:gd name="T35" fmla="*/ 0 h 133"/>
                  <a:gd name="T36" fmla="*/ 55 w 86"/>
                  <a:gd name="T37" fmla="*/ 1 h 133"/>
                  <a:gd name="T38" fmla="*/ 59 w 86"/>
                  <a:gd name="T39" fmla="*/ 2 h 133"/>
                  <a:gd name="T40" fmla="*/ 62 w 86"/>
                  <a:gd name="T41" fmla="*/ 5 h 133"/>
                  <a:gd name="T42" fmla="*/ 66 w 86"/>
                  <a:gd name="T43" fmla="*/ 8 h 133"/>
                  <a:gd name="T44" fmla="*/ 70 w 86"/>
                  <a:gd name="T45" fmla="*/ 11 h 133"/>
                  <a:gd name="T46" fmla="*/ 73 w 86"/>
                  <a:gd name="T47" fmla="*/ 14 h 133"/>
                  <a:gd name="T48" fmla="*/ 76 w 86"/>
                  <a:gd name="T49" fmla="*/ 18 h 133"/>
                  <a:gd name="T50" fmla="*/ 78 w 86"/>
                  <a:gd name="T51" fmla="*/ 23 h 133"/>
                  <a:gd name="T52" fmla="*/ 80 w 86"/>
                  <a:gd name="T53" fmla="*/ 27 h 133"/>
                  <a:gd name="T54" fmla="*/ 82 w 86"/>
                  <a:gd name="T55" fmla="*/ 34 h 133"/>
                  <a:gd name="T56" fmla="*/ 84 w 86"/>
                  <a:gd name="T57" fmla="*/ 39 h 133"/>
                  <a:gd name="T58" fmla="*/ 85 w 86"/>
                  <a:gd name="T59" fmla="*/ 46 h 133"/>
                  <a:gd name="T60" fmla="*/ 86 w 86"/>
                  <a:gd name="T61" fmla="*/ 52 h 133"/>
                  <a:gd name="T62" fmla="*/ 86 w 86"/>
                  <a:gd name="T63" fmla="*/ 59 h 133"/>
                  <a:gd name="T64" fmla="*/ 85 w 86"/>
                  <a:gd name="T65" fmla="*/ 72 h 133"/>
                  <a:gd name="T66" fmla="*/ 84 w 86"/>
                  <a:gd name="T67" fmla="*/ 78 h 133"/>
                  <a:gd name="T68" fmla="*/ 83 w 86"/>
                  <a:gd name="T69" fmla="*/ 85 h 133"/>
                  <a:gd name="T70" fmla="*/ 81 w 86"/>
                  <a:gd name="T71" fmla="*/ 91 h 133"/>
                  <a:gd name="T72" fmla="*/ 79 w 86"/>
                  <a:gd name="T73" fmla="*/ 97 h 133"/>
                  <a:gd name="T74" fmla="*/ 74 w 86"/>
                  <a:gd name="T75" fmla="*/ 107 h 133"/>
                  <a:gd name="T76" fmla="*/ 71 w 86"/>
                  <a:gd name="T77" fmla="*/ 113 h 133"/>
                  <a:gd name="T78" fmla="*/ 67 w 86"/>
                  <a:gd name="T79" fmla="*/ 117 h 133"/>
                  <a:gd name="T80" fmla="*/ 63 w 86"/>
                  <a:gd name="T81" fmla="*/ 121 h 133"/>
                  <a:gd name="T82" fmla="*/ 60 w 86"/>
                  <a:gd name="T83" fmla="*/ 124 h 133"/>
                  <a:gd name="T84" fmla="*/ 56 w 86"/>
                  <a:gd name="T85" fmla="*/ 127 h 133"/>
                  <a:gd name="T86" fmla="*/ 52 w 86"/>
                  <a:gd name="T87" fmla="*/ 130 h 133"/>
                  <a:gd name="T88" fmla="*/ 47 w 86"/>
                  <a:gd name="T89" fmla="*/ 131 h 133"/>
                  <a:gd name="T90" fmla="*/ 43 w 86"/>
                  <a:gd name="T91" fmla="*/ 132 h 133"/>
                  <a:gd name="T92" fmla="*/ 38 w 86"/>
                  <a:gd name="T93" fmla="*/ 133 h 133"/>
                  <a:gd name="T94" fmla="*/ 34 w 86"/>
                  <a:gd name="T95" fmla="*/ 132 h 133"/>
                  <a:gd name="T96" fmla="*/ 30 w 86"/>
                  <a:gd name="T97" fmla="*/ 131 h 133"/>
                  <a:gd name="T98" fmla="*/ 27 w 86"/>
                  <a:gd name="T99" fmla="*/ 130 h 133"/>
                  <a:gd name="T100" fmla="*/ 23 w 86"/>
                  <a:gd name="T101" fmla="*/ 128 h 133"/>
                  <a:gd name="T102" fmla="*/ 20 w 86"/>
                  <a:gd name="T103" fmla="*/ 125 h 133"/>
                  <a:gd name="T104" fmla="*/ 16 w 86"/>
                  <a:gd name="T105" fmla="*/ 122 h 133"/>
                  <a:gd name="T106" fmla="*/ 12 w 86"/>
                  <a:gd name="T107" fmla="*/ 118 h 133"/>
                  <a:gd name="T108" fmla="*/ 10 w 86"/>
                  <a:gd name="T109" fmla="*/ 114 h 133"/>
                  <a:gd name="T110" fmla="*/ 7 w 86"/>
                  <a:gd name="T111" fmla="*/ 109 h 133"/>
                  <a:gd name="T112" fmla="*/ 5 w 86"/>
                  <a:gd name="T113" fmla="*/ 104 h 133"/>
                  <a:gd name="T114" fmla="*/ 4 w 86"/>
                  <a:gd name="T115" fmla="*/ 98 h 133"/>
                  <a:gd name="T116" fmla="*/ 2 w 86"/>
                  <a:gd name="T117" fmla="*/ 93 h 133"/>
                  <a:gd name="T118" fmla="*/ 1 w 86"/>
                  <a:gd name="T119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" h="133">
                    <a:moveTo>
                      <a:pt x="1" y="87"/>
                    </a:moveTo>
                    <a:lnTo>
                      <a:pt x="0" y="73"/>
                    </a:lnTo>
                    <a:lnTo>
                      <a:pt x="1" y="61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6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6" y="21"/>
                    </a:lnTo>
                    <a:lnTo>
                      <a:pt x="19" y="16"/>
                    </a:lnTo>
                    <a:lnTo>
                      <a:pt x="22" y="12"/>
                    </a:lnTo>
                    <a:lnTo>
                      <a:pt x="26" y="9"/>
                    </a:lnTo>
                    <a:lnTo>
                      <a:pt x="30" y="6"/>
                    </a:lnTo>
                    <a:lnTo>
                      <a:pt x="34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5"/>
                    </a:lnTo>
                    <a:lnTo>
                      <a:pt x="66" y="8"/>
                    </a:lnTo>
                    <a:lnTo>
                      <a:pt x="70" y="11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8" y="23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39"/>
                    </a:lnTo>
                    <a:lnTo>
                      <a:pt x="85" y="46"/>
                    </a:lnTo>
                    <a:lnTo>
                      <a:pt x="86" y="52"/>
                    </a:lnTo>
                    <a:lnTo>
                      <a:pt x="86" y="59"/>
                    </a:lnTo>
                    <a:lnTo>
                      <a:pt x="85" y="72"/>
                    </a:lnTo>
                    <a:lnTo>
                      <a:pt x="84" y="78"/>
                    </a:lnTo>
                    <a:lnTo>
                      <a:pt x="83" y="85"/>
                    </a:lnTo>
                    <a:lnTo>
                      <a:pt x="81" y="91"/>
                    </a:lnTo>
                    <a:lnTo>
                      <a:pt x="79" y="97"/>
                    </a:lnTo>
                    <a:lnTo>
                      <a:pt x="74" y="107"/>
                    </a:lnTo>
                    <a:lnTo>
                      <a:pt x="71" y="113"/>
                    </a:lnTo>
                    <a:lnTo>
                      <a:pt x="67" y="117"/>
                    </a:lnTo>
                    <a:lnTo>
                      <a:pt x="63" y="121"/>
                    </a:lnTo>
                    <a:lnTo>
                      <a:pt x="60" y="124"/>
                    </a:lnTo>
                    <a:lnTo>
                      <a:pt x="56" y="127"/>
                    </a:lnTo>
                    <a:lnTo>
                      <a:pt x="52" y="130"/>
                    </a:lnTo>
                    <a:lnTo>
                      <a:pt x="47" y="131"/>
                    </a:lnTo>
                    <a:lnTo>
                      <a:pt x="43" y="132"/>
                    </a:lnTo>
                    <a:lnTo>
                      <a:pt x="38" y="133"/>
                    </a:lnTo>
                    <a:lnTo>
                      <a:pt x="34" y="132"/>
                    </a:lnTo>
                    <a:lnTo>
                      <a:pt x="30" y="131"/>
                    </a:lnTo>
                    <a:lnTo>
                      <a:pt x="27" y="130"/>
                    </a:lnTo>
                    <a:lnTo>
                      <a:pt x="23" y="128"/>
                    </a:lnTo>
                    <a:lnTo>
                      <a:pt x="20" y="125"/>
                    </a:lnTo>
                    <a:lnTo>
                      <a:pt x="16" y="122"/>
                    </a:lnTo>
                    <a:lnTo>
                      <a:pt x="12" y="118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8"/>
                    </a:lnTo>
                    <a:lnTo>
                      <a:pt x="2" y="93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5" name="Freeform 165"/>
              <p:cNvSpPr>
                <a:spLocks/>
              </p:cNvSpPr>
              <p:nvPr userDrawn="1"/>
            </p:nvSpPr>
            <p:spPr bwMode="auto">
              <a:xfrm>
                <a:off x="2986" y="2471"/>
                <a:ext cx="89" cy="135"/>
              </a:xfrm>
              <a:custGeom>
                <a:avLst/>
                <a:gdLst>
                  <a:gd name="T0" fmla="*/ 1 w 89"/>
                  <a:gd name="T1" fmla="*/ 88 h 135"/>
                  <a:gd name="T2" fmla="*/ 1 w 89"/>
                  <a:gd name="T3" fmla="*/ 81 h 135"/>
                  <a:gd name="T4" fmla="*/ 0 w 89"/>
                  <a:gd name="T5" fmla="*/ 74 h 135"/>
                  <a:gd name="T6" fmla="*/ 0 w 89"/>
                  <a:gd name="T7" fmla="*/ 68 h 135"/>
                  <a:gd name="T8" fmla="*/ 1 w 89"/>
                  <a:gd name="T9" fmla="*/ 61 h 135"/>
                  <a:gd name="T10" fmla="*/ 2 w 89"/>
                  <a:gd name="T11" fmla="*/ 55 h 135"/>
                  <a:gd name="T12" fmla="*/ 3 w 89"/>
                  <a:gd name="T13" fmla="*/ 48 h 135"/>
                  <a:gd name="T14" fmla="*/ 5 w 89"/>
                  <a:gd name="T15" fmla="*/ 42 h 135"/>
                  <a:gd name="T16" fmla="*/ 7 w 89"/>
                  <a:gd name="T17" fmla="*/ 37 h 135"/>
                  <a:gd name="T18" fmla="*/ 12 w 89"/>
                  <a:gd name="T19" fmla="*/ 25 h 135"/>
                  <a:gd name="T20" fmla="*/ 15 w 89"/>
                  <a:gd name="T21" fmla="*/ 21 h 135"/>
                  <a:gd name="T22" fmla="*/ 18 w 89"/>
                  <a:gd name="T23" fmla="*/ 16 h 135"/>
                  <a:gd name="T24" fmla="*/ 23 w 89"/>
                  <a:gd name="T25" fmla="*/ 12 h 135"/>
                  <a:gd name="T26" fmla="*/ 26 w 89"/>
                  <a:gd name="T27" fmla="*/ 9 h 135"/>
                  <a:gd name="T28" fmla="*/ 30 w 89"/>
                  <a:gd name="T29" fmla="*/ 6 h 135"/>
                  <a:gd name="T30" fmla="*/ 35 w 89"/>
                  <a:gd name="T31" fmla="*/ 4 h 135"/>
                  <a:gd name="T32" fmla="*/ 39 w 89"/>
                  <a:gd name="T33" fmla="*/ 2 h 135"/>
                  <a:gd name="T34" fmla="*/ 43 w 89"/>
                  <a:gd name="T35" fmla="*/ 1 h 135"/>
                  <a:gd name="T36" fmla="*/ 47 w 89"/>
                  <a:gd name="T37" fmla="*/ 0 h 135"/>
                  <a:gd name="T38" fmla="*/ 53 w 89"/>
                  <a:gd name="T39" fmla="*/ 0 h 135"/>
                  <a:gd name="T40" fmla="*/ 57 w 89"/>
                  <a:gd name="T41" fmla="*/ 1 h 135"/>
                  <a:gd name="T42" fmla="*/ 61 w 89"/>
                  <a:gd name="T43" fmla="*/ 3 h 135"/>
                  <a:gd name="T44" fmla="*/ 64 w 89"/>
                  <a:gd name="T45" fmla="*/ 4 h 135"/>
                  <a:gd name="T46" fmla="*/ 68 w 89"/>
                  <a:gd name="T47" fmla="*/ 7 h 135"/>
                  <a:gd name="T48" fmla="*/ 71 w 89"/>
                  <a:gd name="T49" fmla="*/ 10 h 135"/>
                  <a:gd name="T50" fmla="*/ 76 w 89"/>
                  <a:gd name="T51" fmla="*/ 13 h 135"/>
                  <a:gd name="T52" fmla="*/ 78 w 89"/>
                  <a:gd name="T53" fmla="*/ 17 h 135"/>
                  <a:gd name="T54" fmla="*/ 81 w 89"/>
                  <a:gd name="T55" fmla="*/ 22 h 135"/>
                  <a:gd name="T56" fmla="*/ 83 w 89"/>
                  <a:gd name="T57" fmla="*/ 28 h 135"/>
                  <a:gd name="T58" fmla="*/ 85 w 89"/>
                  <a:gd name="T59" fmla="*/ 33 h 135"/>
                  <a:gd name="T60" fmla="*/ 87 w 89"/>
                  <a:gd name="T61" fmla="*/ 39 h 135"/>
                  <a:gd name="T62" fmla="*/ 88 w 89"/>
                  <a:gd name="T63" fmla="*/ 45 h 135"/>
                  <a:gd name="T64" fmla="*/ 89 w 89"/>
                  <a:gd name="T65" fmla="*/ 52 h 135"/>
                  <a:gd name="T66" fmla="*/ 89 w 89"/>
                  <a:gd name="T67" fmla="*/ 59 h 135"/>
                  <a:gd name="T68" fmla="*/ 89 w 89"/>
                  <a:gd name="T69" fmla="*/ 66 h 135"/>
                  <a:gd name="T70" fmla="*/ 89 w 89"/>
                  <a:gd name="T71" fmla="*/ 72 h 135"/>
                  <a:gd name="T72" fmla="*/ 88 w 89"/>
                  <a:gd name="T73" fmla="*/ 78 h 135"/>
                  <a:gd name="T74" fmla="*/ 87 w 89"/>
                  <a:gd name="T75" fmla="*/ 85 h 135"/>
                  <a:gd name="T76" fmla="*/ 85 w 89"/>
                  <a:gd name="T77" fmla="*/ 91 h 135"/>
                  <a:gd name="T78" fmla="*/ 83 w 89"/>
                  <a:gd name="T79" fmla="*/ 97 h 135"/>
                  <a:gd name="T80" fmla="*/ 78 w 89"/>
                  <a:gd name="T81" fmla="*/ 109 h 135"/>
                  <a:gd name="T82" fmla="*/ 74 w 89"/>
                  <a:gd name="T83" fmla="*/ 114 h 135"/>
                  <a:gd name="T84" fmla="*/ 70 w 89"/>
                  <a:gd name="T85" fmla="*/ 118 h 135"/>
                  <a:gd name="T86" fmla="*/ 67 w 89"/>
                  <a:gd name="T87" fmla="*/ 122 h 135"/>
                  <a:gd name="T88" fmla="*/ 63 w 89"/>
                  <a:gd name="T89" fmla="*/ 125 h 135"/>
                  <a:gd name="T90" fmla="*/ 59 w 89"/>
                  <a:gd name="T91" fmla="*/ 128 h 135"/>
                  <a:gd name="T92" fmla="*/ 55 w 89"/>
                  <a:gd name="T93" fmla="*/ 131 h 135"/>
                  <a:gd name="T94" fmla="*/ 50 w 89"/>
                  <a:gd name="T95" fmla="*/ 132 h 135"/>
                  <a:gd name="T96" fmla="*/ 45 w 89"/>
                  <a:gd name="T97" fmla="*/ 133 h 135"/>
                  <a:gd name="T98" fmla="*/ 41 w 89"/>
                  <a:gd name="T99" fmla="*/ 135 h 135"/>
                  <a:gd name="T100" fmla="*/ 36 w 89"/>
                  <a:gd name="T101" fmla="*/ 135 h 135"/>
                  <a:gd name="T102" fmla="*/ 32 w 89"/>
                  <a:gd name="T103" fmla="*/ 133 h 135"/>
                  <a:gd name="T104" fmla="*/ 28 w 89"/>
                  <a:gd name="T105" fmla="*/ 131 h 135"/>
                  <a:gd name="T106" fmla="*/ 25 w 89"/>
                  <a:gd name="T107" fmla="*/ 129 h 135"/>
                  <a:gd name="T108" fmla="*/ 20 w 89"/>
                  <a:gd name="T109" fmla="*/ 127 h 135"/>
                  <a:gd name="T110" fmla="*/ 17 w 89"/>
                  <a:gd name="T111" fmla="*/ 123 h 135"/>
                  <a:gd name="T112" fmla="*/ 15 w 89"/>
                  <a:gd name="T113" fmla="*/ 122 h 135"/>
                  <a:gd name="T114" fmla="*/ 14 w 89"/>
                  <a:gd name="T115" fmla="*/ 120 h 135"/>
                  <a:gd name="T116" fmla="*/ 11 w 89"/>
                  <a:gd name="T117" fmla="*/ 116 h 135"/>
                  <a:gd name="T118" fmla="*/ 8 w 89"/>
                  <a:gd name="T119" fmla="*/ 111 h 135"/>
                  <a:gd name="T120" fmla="*/ 4 w 89"/>
                  <a:gd name="T121" fmla="*/ 100 h 135"/>
                  <a:gd name="T122" fmla="*/ 2 w 89"/>
                  <a:gd name="T123" fmla="*/ 94 h 135"/>
                  <a:gd name="T124" fmla="*/ 1 w 89"/>
                  <a:gd name="T125" fmla="*/ 8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" h="135">
                    <a:moveTo>
                      <a:pt x="1" y="88"/>
                    </a:moveTo>
                    <a:lnTo>
                      <a:pt x="1" y="81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2"/>
                    </a:lnTo>
                    <a:lnTo>
                      <a:pt x="26" y="9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4" y="4"/>
                    </a:lnTo>
                    <a:lnTo>
                      <a:pt x="68" y="7"/>
                    </a:lnTo>
                    <a:lnTo>
                      <a:pt x="71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81" y="22"/>
                    </a:lnTo>
                    <a:lnTo>
                      <a:pt x="83" y="28"/>
                    </a:lnTo>
                    <a:lnTo>
                      <a:pt x="85" y="33"/>
                    </a:lnTo>
                    <a:lnTo>
                      <a:pt x="87" y="39"/>
                    </a:lnTo>
                    <a:lnTo>
                      <a:pt x="88" y="45"/>
                    </a:lnTo>
                    <a:lnTo>
                      <a:pt x="89" y="52"/>
                    </a:lnTo>
                    <a:lnTo>
                      <a:pt x="89" y="59"/>
                    </a:lnTo>
                    <a:lnTo>
                      <a:pt x="89" y="66"/>
                    </a:lnTo>
                    <a:lnTo>
                      <a:pt x="89" y="72"/>
                    </a:lnTo>
                    <a:lnTo>
                      <a:pt x="88" y="78"/>
                    </a:lnTo>
                    <a:lnTo>
                      <a:pt x="87" y="85"/>
                    </a:lnTo>
                    <a:lnTo>
                      <a:pt x="85" y="91"/>
                    </a:lnTo>
                    <a:lnTo>
                      <a:pt x="83" y="97"/>
                    </a:lnTo>
                    <a:lnTo>
                      <a:pt x="78" y="109"/>
                    </a:lnTo>
                    <a:lnTo>
                      <a:pt x="74" y="114"/>
                    </a:lnTo>
                    <a:lnTo>
                      <a:pt x="70" y="118"/>
                    </a:lnTo>
                    <a:lnTo>
                      <a:pt x="67" y="122"/>
                    </a:lnTo>
                    <a:lnTo>
                      <a:pt x="63" y="125"/>
                    </a:lnTo>
                    <a:lnTo>
                      <a:pt x="59" y="128"/>
                    </a:lnTo>
                    <a:lnTo>
                      <a:pt x="55" y="131"/>
                    </a:lnTo>
                    <a:lnTo>
                      <a:pt x="50" y="132"/>
                    </a:lnTo>
                    <a:lnTo>
                      <a:pt x="45" y="133"/>
                    </a:lnTo>
                    <a:lnTo>
                      <a:pt x="41" y="135"/>
                    </a:lnTo>
                    <a:lnTo>
                      <a:pt x="36" y="135"/>
                    </a:lnTo>
                    <a:lnTo>
                      <a:pt x="32" y="133"/>
                    </a:lnTo>
                    <a:lnTo>
                      <a:pt x="28" y="131"/>
                    </a:lnTo>
                    <a:lnTo>
                      <a:pt x="25" y="129"/>
                    </a:lnTo>
                    <a:lnTo>
                      <a:pt x="20" y="127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14" y="120"/>
                    </a:lnTo>
                    <a:lnTo>
                      <a:pt x="11" y="116"/>
                    </a:lnTo>
                    <a:lnTo>
                      <a:pt x="8" y="111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6" name="Freeform 166"/>
              <p:cNvSpPr>
                <a:spLocks/>
              </p:cNvSpPr>
              <p:nvPr userDrawn="1"/>
            </p:nvSpPr>
            <p:spPr bwMode="auto">
              <a:xfrm>
                <a:off x="3091" y="2419"/>
                <a:ext cx="93" cy="136"/>
              </a:xfrm>
              <a:custGeom>
                <a:avLst/>
                <a:gdLst>
                  <a:gd name="T0" fmla="*/ 1 w 93"/>
                  <a:gd name="T1" fmla="*/ 89 h 136"/>
                  <a:gd name="T2" fmla="*/ 1 w 93"/>
                  <a:gd name="T3" fmla="*/ 83 h 136"/>
                  <a:gd name="T4" fmla="*/ 0 w 93"/>
                  <a:gd name="T5" fmla="*/ 75 h 136"/>
                  <a:gd name="T6" fmla="*/ 0 w 93"/>
                  <a:gd name="T7" fmla="*/ 69 h 136"/>
                  <a:gd name="T8" fmla="*/ 1 w 93"/>
                  <a:gd name="T9" fmla="*/ 62 h 136"/>
                  <a:gd name="T10" fmla="*/ 2 w 93"/>
                  <a:gd name="T11" fmla="*/ 56 h 136"/>
                  <a:gd name="T12" fmla="*/ 3 w 93"/>
                  <a:gd name="T13" fmla="*/ 49 h 136"/>
                  <a:gd name="T14" fmla="*/ 5 w 93"/>
                  <a:gd name="T15" fmla="*/ 43 h 136"/>
                  <a:gd name="T16" fmla="*/ 7 w 93"/>
                  <a:gd name="T17" fmla="*/ 37 h 136"/>
                  <a:gd name="T18" fmla="*/ 12 w 93"/>
                  <a:gd name="T19" fmla="*/ 27 h 136"/>
                  <a:gd name="T20" fmla="*/ 15 w 93"/>
                  <a:gd name="T21" fmla="*/ 21 h 136"/>
                  <a:gd name="T22" fmla="*/ 18 w 93"/>
                  <a:gd name="T23" fmla="*/ 17 h 136"/>
                  <a:gd name="T24" fmla="*/ 22 w 93"/>
                  <a:gd name="T25" fmla="*/ 13 h 136"/>
                  <a:gd name="T26" fmla="*/ 27 w 93"/>
                  <a:gd name="T27" fmla="*/ 9 h 136"/>
                  <a:gd name="T28" fmla="*/ 31 w 93"/>
                  <a:gd name="T29" fmla="*/ 6 h 136"/>
                  <a:gd name="T30" fmla="*/ 35 w 93"/>
                  <a:gd name="T31" fmla="*/ 3 h 136"/>
                  <a:gd name="T32" fmla="*/ 39 w 93"/>
                  <a:gd name="T33" fmla="*/ 2 h 136"/>
                  <a:gd name="T34" fmla="*/ 44 w 93"/>
                  <a:gd name="T35" fmla="*/ 0 h 136"/>
                  <a:gd name="T36" fmla="*/ 48 w 93"/>
                  <a:gd name="T37" fmla="*/ 0 h 136"/>
                  <a:gd name="T38" fmla="*/ 54 w 93"/>
                  <a:gd name="T39" fmla="*/ 0 h 136"/>
                  <a:gd name="T40" fmla="*/ 58 w 93"/>
                  <a:gd name="T41" fmla="*/ 1 h 136"/>
                  <a:gd name="T42" fmla="*/ 62 w 93"/>
                  <a:gd name="T43" fmla="*/ 2 h 136"/>
                  <a:gd name="T44" fmla="*/ 66 w 93"/>
                  <a:gd name="T45" fmla="*/ 4 h 136"/>
                  <a:gd name="T46" fmla="*/ 70 w 93"/>
                  <a:gd name="T47" fmla="*/ 6 h 136"/>
                  <a:gd name="T48" fmla="*/ 73 w 93"/>
                  <a:gd name="T49" fmla="*/ 9 h 136"/>
                  <a:gd name="T50" fmla="*/ 77 w 93"/>
                  <a:gd name="T51" fmla="*/ 13 h 136"/>
                  <a:gd name="T52" fmla="*/ 81 w 93"/>
                  <a:gd name="T53" fmla="*/ 17 h 136"/>
                  <a:gd name="T54" fmla="*/ 84 w 93"/>
                  <a:gd name="T55" fmla="*/ 21 h 136"/>
                  <a:gd name="T56" fmla="*/ 88 w 93"/>
                  <a:gd name="T57" fmla="*/ 33 h 136"/>
                  <a:gd name="T58" fmla="*/ 92 w 93"/>
                  <a:gd name="T59" fmla="*/ 45 h 136"/>
                  <a:gd name="T60" fmla="*/ 93 w 93"/>
                  <a:gd name="T61" fmla="*/ 59 h 136"/>
                  <a:gd name="T62" fmla="*/ 93 w 93"/>
                  <a:gd name="T63" fmla="*/ 66 h 136"/>
                  <a:gd name="T64" fmla="*/ 92 w 93"/>
                  <a:gd name="T65" fmla="*/ 72 h 136"/>
                  <a:gd name="T66" fmla="*/ 90 w 93"/>
                  <a:gd name="T67" fmla="*/ 86 h 136"/>
                  <a:gd name="T68" fmla="*/ 87 w 93"/>
                  <a:gd name="T69" fmla="*/ 98 h 136"/>
                  <a:gd name="T70" fmla="*/ 84 w 93"/>
                  <a:gd name="T71" fmla="*/ 103 h 136"/>
                  <a:gd name="T72" fmla="*/ 81 w 93"/>
                  <a:gd name="T73" fmla="*/ 109 h 136"/>
                  <a:gd name="T74" fmla="*/ 77 w 93"/>
                  <a:gd name="T75" fmla="*/ 114 h 136"/>
                  <a:gd name="T76" fmla="*/ 74 w 93"/>
                  <a:gd name="T77" fmla="*/ 119 h 136"/>
                  <a:gd name="T78" fmla="*/ 70 w 93"/>
                  <a:gd name="T79" fmla="*/ 123 h 136"/>
                  <a:gd name="T80" fmla="*/ 66 w 93"/>
                  <a:gd name="T81" fmla="*/ 126 h 136"/>
                  <a:gd name="T82" fmla="*/ 62 w 93"/>
                  <a:gd name="T83" fmla="*/ 129 h 136"/>
                  <a:gd name="T84" fmla="*/ 57 w 93"/>
                  <a:gd name="T85" fmla="*/ 133 h 136"/>
                  <a:gd name="T86" fmla="*/ 53 w 93"/>
                  <a:gd name="T87" fmla="*/ 135 h 136"/>
                  <a:gd name="T88" fmla="*/ 47 w 93"/>
                  <a:gd name="T89" fmla="*/ 136 h 136"/>
                  <a:gd name="T90" fmla="*/ 43 w 93"/>
                  <a:gd name="T91" fmla="*/ 136 h 136"/>
                  <a:gd name="T92" fmla="*/ 39 w 93"/>
                  <a:gd name="T93" fmla="*/ 136 h 136"/>
                  <a:gd name="T94" fmla="*/ 34 w 93"/>
                  <a:gd name="T95" fmla="*/ 135 h 136"/>
                  <a:gd name="T96" fmla="*/ 30 w 93"/>
                  <a:gd name="T97" fmla="*/ 134 h 136"/>
                  <a:gd name="T98" fmla="*/ 26 w 93"/>
                  <a:gd name="T99" fmla="*/ 131 h 136"/>
                  <a:gd name="T100" fmla="*/ 21 w 93"/>
                  <a:gd name="T101" fmla="*/ 128 h 136"/>
                  <a:gd name="T102" fmla="*/ 18 w 93"/>
                  <a:gd name="T103" fmla="*/ 125 h 136"/>
                  <a:gd name="T104" fmla="*/ 15 w 93"/>
                  <a:gd name="T105" fmla="*/ 121 h 136"/>
                  <a:gd name="T106" fmla="*/ 12 w 93"/>
                  <a:gd name="T107" fmla="*/ 117 h 136"/>
                  <a:gd name="T108" fmla="*/ 9 w 93"/>
                  <a:gd name="T109" fmla="*/ 113 h 136"/>
                  <a:gd name="T110" fmla="*/ 6 w 93"/>
                  <a:gd name="T111" fmla="*/ 108 h 136"/>
                  <a:gd name="T112" fmla="*/ 4 w 93"/>
                  <a:gd name="T113" fmla="*/ 101 h 136"/>
                  <a:gd name="T114" fmla="*/ 3 w 93"/>
                  <a:gd name="T115" fmla="*/ 95 h 136"/>
                  <a:gd name="T116" fmla="*/ 1 w 93"/>
                  <a:gd name="T117" fmla="*/ 8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136">
                    <a:moveTo>
                      <a:pt x="1" y="89"/>
                    </a:moveTo>
                    <a:lnTo>
                      <a:pt x="1" y="83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5" y="43"/>
                    </a:lnTo>
                    <a:lnTo>
                      <a:pt x="7" y="37"/>
                    </a:lnTo>
                    <a:lnTo>
                      <a:pt x="12" y="27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9"/>
                    </a:lnTo>
                    <a:lnTo>
                      <a:pt x="31" y="6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1"/>
                    </a:lnTo>
                    <a:lnTo>
                      <a:pt x="62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81" y="17"/>
                    </a:lnTo>
                    <a:lnTo>
                      <a:pt x="84" y="21"/>
                    </a:lnTo>
                    <a:lnTo>
                      <a:pt x="88" y="33"/>
                    </a:lnTo>
                    <a:lnTo>
                      <a:pt x="92" y="45"/>
                    </a:lnTo>
                    <a:lnTo>
                      <a:pt x="93" y="59"/>
                    </a:lnTo>
                    <a:lnTo>
                      <a:pt x="93" y="66"/>
                    </a:lnTo>
                    <a:lnTo>
                      <a:pt x="92" y="72"/>
                    </a:lnTo>
                    <a:lnTo>
                      <a:pt x="90" y="86"/>
                    </a:lnTo>
                    <a:lnTo>
                      <a:pt x="87" y="98"/>
                    </a:lnTo>
                    <a:lnTo>
                      <a:pt x="84" y="103"/>
                    </a:lnTo>
                    <a:lnTo>
                      <a:pt x="81" y="109"/>
                    </a:lnTo>
                    <a:lnTo>
                      <a:pt x="77" y="114"/>
                    </a:lnTo>
                    <a:lnTo>
                      <a:pt x="74" y="119"/>
                    </a:lnTo>
                    <a:lnTo>
                      <a:pt x="70" y="123"/>
                    </a:lnTo>
                    <a:lnTo>
                      <a:pt x="66" y="126"/>
                    </a:lnTo>
                    <a:lnTo>
                      <a:pt x="62" y="129"/>
                    </a:lnTo>
                    <a:lnTo>
                      <a:pt x="57" y="133"/>
                    </a:lnTo>
                    <a:lnTo>
                      <a:pt x="53" y="135"/>
                    </a:lnTo>
                    <a:lnTo>
                      <a:pt x="47" y="136"/>
                    </a:lnTo>
                    <a:lnTo>
                      <a:pt x="43" y="136"/>
                    </a:lnTo>
                    <a:lnTo>
                      <a:pt x="39" y="136"/>
                    </a:lnTo>
                    <a:lnTo>
                      <a:pt x="34" y="135"/>
                    </a:lnTo>
                    <a:lnTo>
                      <a:pt x="30" y="134"/>
                    </a:lnTo>
                    <a:lnTo>
                      <a:pt x="26" y="131"/>
                    </a:lnTo>
                    <a:lnTo>
                      <a:pt x="21" y="128"/>
                    </a:lnTo>
                    <a:lnTo>
                      <a:pt x="18" y="125"/>
                    </a:lnTo>
                    <a:lnTo>
                      <a:pt x="15" y="121"/>
                    </a:lnTo>
                    <a:lnTo>
                      <a:pt x="12" y="117"/>
                    </a:lnTo>
                    <a:lnTo>
                      <a:pt x="9" y="113"/>
                    </a:lnTo>
                    <a:lnTo>
                      <a:pt x="6" y="108"/>
                    </a:lnTo>
                    <a:lnTo>
                      <a:pt x="4" y="101"/>
                    </a:lnTo>
                    <a:lnTo>
                      <a:pt x="3" y="95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7" name="Freeform 167"/>
              <p:cNvSpPr>
                <a:spLocks/>
              </p:cNvSpPr>
              <p:nvPr userDrawn="1"/>
            </p:nvSpPr>
            <p:spPr bwMode="auto">
              <a:xfrm>
                <a:off x="2806" y="2721"/>
                <a:ext cx="84" cy="136"/>
              </a:xfrm>
              <a:custGeom>
                <a:avLst/>
                <a:gdLst>
                  <a:gd name="T0" fmla="*/ 0 w 84"/>
                  <a:gd name="T1" fmla="*/ 86 h 136"/>
                  <a:gd name="T2" fmla="*/ 0 w 84"/>
                  <a:gd name="T3" fmla="*/ 79 h 136"/>
                  <a:gd name="T4" fmla="*/ 0 w 84"/>
                  <a:gd name="T5" fmla="*/ 72 h 136"/>
                  <a:gd name="T6" fmla="*/ 0 w 84"/>
                  <a:gd name="T7" fmla="*/ 65 h 136"/>
                  <a:gd name="T8" fmla="*/ 1 w 84"/>
                  <a:gd name="T9" fmla="*/ 59 h 136"/>
                  <a:gd name="T10" fmla="*/ 2 w 84"/>
                  <a:gd name="T11" fmla="*/ 53 h 136"/>
                  <a:gd name="T12" fmla="*/ 3 w 84"/>
                  <a:gd name="T13" fmla="*/ 47 h 136"/>
                  <a:gd name="T14" fmla="*/ 5 w 84"/>
                  <a:gd name="T15" fmla="*/ 40 h 136"/>
                  <a:gd name="T16" fmla="*/ 7 w 84"/>
                  <a:gd name="T17" fmla="*/ 34 h 136"/>
                  <a:gd name="T18" fmla="*/ 9 w 84"/>
                  <a:gd name="T19" fmla="*/ 29 h 136"/>
                  <a:gd name="T20" fmla="*/ 13 w 84"/>
                  <a:gd name="T21" fmla="*/ 24 h 136"/>
                  <a:gd name="T22" fmla="*/ 16 w 84"/>
                  <a:gd name="T23" fmla="*/ 20 h 136"/>
                  <a:gd name="T24" fmla="*/ 19 w 84"/>
                  <a:gd name="T25" fmla="*/ 14 h 136"/>
                  <a:gd name="T26" fmla="*/ 22 w 84"/>
                  <a:gd name="T27" fmla="*/ 11 h 136"/>
                  <a:gd name="T28" fmla="*/ 26 w 84"/>
                  <a:gd name="T29" fmla="*/ 7 h 136"/>
                  <a:gd name="T30" fmla="*/ 29 w 84"/>
                  <a:gd name="T31" fmla="*/ 5 h 136"/>
                  <a:gd name="T32" fmla="*/ 33 w 84"/>
                  <a:gd name="T33" fmla="*/ 2 h 136"/>
                  <a:gd name="T34" fmla="*/ 39 w 84"/>
                  <a:gd name="T35" fmla="*/ 1 h 136"/>
                  <a:gd name="T36" fmla="*/ 43 w 84"/>
                  <a:gd name="T37" fmla="*/ 0 h 136"/>
                  <a:gd name="T38" fmla="*/ 47 w 84"/>
                  <a:gd name="T39" fmla="*/ 0 h 136"/>
                  <a:gd name="T40" fmla="*/ 51 w 84"/>
                  <a:gd name="T41" fmla="*/ 0 h 136"/>
                  <a:gd name="T42" fmla="*/ 54 w 84"/>
                  <a:gd name="T43" fmla="*/ 1 h 136"/>
                  <a:gd name="T44" fmla="*/ 58 w 84"/>
                  <a:gd name="T45" fmla="*/ 3 h 136"/>
                  <a:gd name="T46" fmla="*/ 60 w 84"/>
                  <a:gd name="T47" fmla="*/ 4 h 136"/>
                  <a:gd name="T48" fmla="*/ 62 w 84"/>
                  <a:gd name="T49" fmla="*/ 5 h 136"/>
                  <a:gd name="T50" fmla="*/ 65 w 84"/>
                  <a:gd name="T51" fmla="*/ 8 h 136"/>
                  <a:gd name="T52" fmla="*/ 69 w 84"/>
                  <a:gd name="T53" fmla="*/ 11 h 136"/>
                  <a:gd name="T54" fmla="*/ 72 w 84"/>
                  <a:gd name="T55" fmla="*/ 15 h 136"/>
                  <a:gd name="T56" fmla="*/ 77 w 84"/>
                  <a:gd name="T57" fmla="*/ 25 h 136"/>
                  <a:gd name="T58" fmla="*/ 79 w 84"/>
                  <a:gd name="T59" fmla="*/ 30 h 136"/>
                  <a:gd name="T60" fmla="*/ 81 w 84"/>
                  <a:gd name="T61" fmla="*/ 35 h 136"/>
                  <a:gd name="T62" fmla="*/ 82 w 84"/>
                  <a:gd name="T63" fmla="*/ 41 h 136"/>
                  <a:gd name="T64" fmla="*/ 83 w 84"/>
                  <a:gd name="T65" fmla="*/ 49 h 136"/>
                  <a:gd name="T66" fmla="*/ 84 w 84"/>
                  <a:gd name="T67" fmla="*/ 62 h 136"/>
                  <a:gd name="T68" fmla="*/ 84 w 84"/>
                  <a:gd name="T69" fmla="*/ 68 h 136"/>
                  <a:gd name="T70" fmla="*/ 83 w 84"/>
                  <a:gd name="T71" fmla="*/ 76 h 136"/>
                  <a:gd name="T72" fmla="*/ 82 w 84"/>
                  <a:gd name="T73" fmla="*/ 82 h 136"/>
                  <a:gd name="T74" fmla="*/ 81 w 84"/>
                  <a:gd name="T75" fmla="*/ 88 h 136"/>
                  <a:gd name="T76" fmla="*/ 79 w 84"/>
                  <a:gd name="T77" fmla="*/ 94 h 136"/>
                  <a:gd name="T78" fmla="*/ 77 w 84"/>
                  <a:gd name="T79" fmla="*/ 101 h 136"/>
                  <a:gd name="T80" fmla="*/ 72 w 84"/>
                  <a:gd name="T81" fmla="*/ 111 h 136"/>
                  <a:gd name="T82" fmla="*/ 69 w 84"/>
                  <a:gd name="T83" fmla="*/ 116 h 136"/>
                  <a:gd name="T84" fmla="*/ 65 w 84"/>
                  <a:gd name="T85" fmla="*/ 120 h 136"/>
                  <a:gd name="T86" fmla="*/ 62 w 84"/>
                  <a:gd name="T87" fmla="*/ 124 h 136"/>
                  <a:gd name="T88" fmla="*/ 58 w 84"/>
                  <a:gd name="T89" fmla="*/ 128 h 136"/>
                  <a:gd name="T90" fmla="*/ 54 w 84"/>
                  <a:gd name="T91" fmla="*/ 131 h 136"/>
                  <a:gd name="T92" fmla="*/ 50 w 84"/>
                  <a:gd name="T93" fmla="*/ 133 h 136"/>
                  <a:gd name="T94" fmla="*/ 46 w 84"/>
                  <a:gd name="T95" fmla="*/ 135 h 136"/>
                  <a:gd name="T96" fmla="*/ 42 w 84"/>
                  <a:gd name="T97" fmla="*/ 136 h 136"/>
                  <a:gd name="T98" fmla="*/ 37 w 84"/>
                  <a:gd name="T99" fmla="*/ 136 h 136"/>
                  <a:gd name="T100" fmla="*/ 33 w 84"/>
                  <a:gd name="T101" fmla="*/ 135 h 136"/>
                  <a:gd name="T102" fmla="*/ 29 w 84"/>
                  <a:gd name="T103" fmla="*/ 134 h 136"/>
                  <a:gd name="T104" fmla="*/ 25 w 84"/>
                  <a:gd name="T105" fmla="*/ 132 h 136"/>
                  <a:gd name="T106" fmla="*/ 22 w 84"/>
                  <a:gd name="T107" fmla="*/ 130 h 136"/>
                  <a:gd name="T108" fmla="*/ 18 w 84"/>
                  <a:gd name="T109" fmla="*/ 126 h 136"/>
                  <a:gd name="T110" fmla="*/ 15 w 84"/>
                  <a:gd name="T111" fmla="*/ 123 h 136"/>
                  <a:gd name="T112" fmla="*/ 12 w 84"/>
                  <a:gd name="T113" fmla="*/ 119 h 136"/>
                  <a:gd name="T114" fmla="*/ 6 w 84"/>
                  <a:gd name="T115" fmla="*/ 110 h 136"/>
                  <a:gd name="T116" fmla="*/ 4 w 84"/>
                  <a:gd name="T117" fmla="*/ 105 h 136"/>
                  <a:gd name="T118" fmla="*/ 3 w 84"/>
                  <a:gd name="T119" fmla="*/ 98 h 136"/>
                  <a:gd name="T120" fmla="*/ 1 w 84"/>
                  <a:gd name="T121" fmla="*/ 92 h 136"/>
                  <a:gd name="T122" fmla="*/ 0 w 84"/>
                  <a:gd name="T123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" h="136">
                    <a:moveTo>
                      <a:pt x="0" y="86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3"/>
                    </a:lnTo>
                    <a:lnTo>
                      <a:pt x="3" y="47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9" y="29"/>
                    </a:lnTo>
                    <a:lnTo>
                      <a:pt x="13" y="24"/>
                    </a:lnTo>
                    <a:lnTo>
                      <a:pt x="16" y="20"/>
                    </a:lnTo>
                    <a:lnTo>
                      <a:pt x="19" y="14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3"/>
                    </a:lnTo>
                    <a:lnTo>
                      <a:pt x="60" y="4"/>
                    </a:lnTo>
                    <a:lnTo>
                      <a:pt x="62" y="5"/>
                    </a:lnTo>
                    <a:lnTo>
                      <a:pt x="65" y="8"/>
                    </a:lnTo>
                    <a:lnTo>
                      <a:pt x="69" y="11"/>
                    </a:lnTo>
                    <a:lnTo>
                      <a:pt x="72" y="15"/>
                    </a:lnTo>
                    <a:lnTo>
                      <a:pt x="77" y="25"/>
                    </a:lnTo>
                    <a:lnTo>
                      <a:pt x="79" y="30"/>
                    </a:lnTo>
                    <a:lnTo>
                      <a:pt x="81" y="35"/>
                    </a:lnTo>
                    <a:lnTo>
                      <a:pt x="82" y="41"/>
                    </a:lnTo>
                    <a:lnTo>
                      <a:pt x="83" y="49"/>
                    </a:lnTo>
                    <a:lnTo>
                      <a:pt x="84" y="62"/>
                    </a:lnTo>
                    <a:lnTo>
                      <a:pt x="84" y="68"/>
                    </a:lnTo>
                    <a:lnTo>
                      <a:pt x="83" y="76"/>
                    </a:lnTo>
                    <a:lnTo>
                      <a:pt x="82" y="82"/>
                    </a:lnTo>
                    <a:lnTo>
                      <a:pt x="81" y="88"/>
                    </a:lnTo>
                    <a:lnTo>
                      <a:pt x="79" y="94"/>
                    </a:lnTo>
                    <a:lnTo>
                      <a:pt x="77" y="101"/>
                    </a:lnTo>
                    <a:lnTo>
                      <a:pt x="72" y="111"/>
                    </a:lnTo>
                    <a:lnTo>
                      <a:pt x="69" y="116"/>
                    </a:lnTo>
                    <a:lnTo>
                      <a:pt x="65" y="120"/>
                    </a:lnTo>
                    <a:lnTo>
                      <a:pt x="62" y="124"/>
                    </a:lnTo>
                    <a:lnTo>
                      <a:pt x="58" y="128"/>
                    </a:lnTo>
                    <a:lnTo>
                      <a:pt x="54" y="131"/>
                    </a:lnTo>
                    <a:lnTo>
                      <a:pt x="50" y="133"/>
                    </a:lnTo>
                    <a:lnTo>
                      <a:pt x="46" y="135"/>
                    </a:lnTo>
                    <a:lnTo>
                      <a:pt x="42" y="136"/>
                    </a:lnTo>
                    <a:lnTo>
                      <a:pt x="37" y="136"/>
                    </a:lnTo>
                    <a:lnTo>
                      <a:pt x="33" y="135"/>
                    </a:lnTo>
                    <a:lnTo>
                      <a:pt x="29" y="134"/>
                    </a:lnTo>
                    <a:lnTo>
                      <a:pt x="25" y="132"/>
                    </a:lnTo>
                    <a:lnTo>
                      <a:pt x="22" y="130"/>
                    </a:lnTo>
                    <a:lnTo>
                      <a:pt x="18" y="126"/>
                    </a:lnTo>
                    <a:lnTo>
                      <a:pt x="15" y="123"/>
                    </a:lnTo>
                    <a:lnTo>
                      <a:pt x="12" y="119"/>
                    </a:ln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8" name="Freeform 168"/>
              <p:cNvSpPr>
                <a:spLocks/>
              </p:cNvSpPr>
              <p:nvPr userDrawn="1"/>
            </p:nvSpPr>
            <p:spPr bwMode="auto">
              <a:xfrm>
                <a:off x="2906" y="2674"/>
                <a:ext cx="88" cy="138"/>
              </a:xfrm>
              <a:custGeom>
                <a:avLst/>
                <a:gdLst>
                  <a:gd name="T0" fmla="*/ 1 w 88"/>
                  <a:gd name="T1" fmla="*/ 87 h 138"/>
                  <a:gd name="T2" fmla="*/ 0 w 88"/>
                  <a:gd name="T3" fmla="*/ 74 h 138"/>
                  <a:gd name="T4" fmla="*/ 1 w 88"/>
                  <a:gd name="T5" fmla="*/ 60 h 138"/>
                  <a:gd name="T6" fmla="*/ 2 w 88"/>
                  <a:gd name="T7" fmla="*/ 54 h 138"/>
                  <a:gd name="T8" fmla="*/ 3 w 88"/>
                  <a:gd name="T9" fmla="*/ 48 h 138"/>
                  <a:gd name="T10" fmla="*/ 5 w 88"/>
                  <a:gd name="T11" fmla="*/ 42 h 138"/>
                  <a:gd name="T12" fmla="*/ 7 w 88"/>
                  <a:gd name="T13" fmla="*/ 35 h 138"/>
                  <a:gd name="T14" fmla="*/ 12 w 88"/>
                  <a:gd name="T15" fmla="*/ 25 h 138"/>
                  <a:gd name="T16" fmla="*/ 15 w 88"/>
                  <a:gd name="T17" fmla="*/ 20 h 138"/>
                  <a:gd name="T18" fmla="*/ 18 w 88"/>
                  <a:gd name="T19" fmla="*/ 16 h 138"/>
                  <a:gd name="T20" fmla="*/ 22 w 88"/>
                  <a:gd name="T21" fmla="*/ 11 h 138"/>
                  <a:gd name="T22" fmla="*/ 26 w 88"/>
                  <a:gd name="T23" fmla="*/ 8 h 138"/>
                  <a:gd name="T24" fmla="*/ 30 w 88"/>
                  <a:gd name="T25" fmla="*/ 5 h 138"/>
                  <a:gd name="T26" fmla="*/ 34 w 88"/>
                  <a:gd name="T27" fmla="*/ 3 h 138"/>
                  <a:gd name="T28" fmla="*/ 38 w 88"/>
                  <a:gd name="T29" fmla="*/ 1 h 138"/>
                  <a:gd name="T30" fmla="*/ 43 w 88"/>
                  <a:gd name="T31" fmla="*/ 0 h 138"/>
                  <a:gd name="T32" fmla="*/ 48 w 88"/>
                  <a:gd name="T33" fmla="*/ 0 h 138"/>
                  <a:gd name="T34" fmla="*/ 52 w 88"/>
                  <a:gd name="T35" fmla="*/ 0 h 138"/>
                  <a:gd name="T36" fmla="*/ 56 w 88"/>
                  <a:gd name="T37" fmla="*/ 1 h 138"/>
                  <a:gd name="T38" fmla="*/ 60 w 88"/>
                  <a:gd name="T39" fmla="*/ 3 h 138"/>
                  <a:gd name="T40" fmla="*/ 63 w 88"/>
                  <a:gd name="T41" fmla="*/ 5 h 138"/>
                  <a:gd name="T42" fmla="*/ 67 w 88"/>
                  <a:gd name="T43" fmla="*/ 7 h 138"/>
                  <a:gd name="T44" fmla="*/ 70 w 88"/>
                  <a:gd name="T45" fmla="*/ 11 h 138"/>
                  <a:gd name="T46" fmla="*/ 73 w 88"/>
                  <a:gd name="T47" fmla="*/ 15 h 138"/>
                  <a:gd name="T48" fmla="*/ 80 w 88"/>
                  <a:gd name="T49" fmla="*/ 24 h 138"/>
                  <a:gd name="T50" fmla="*/ 84 w 88"/>
                  <a:gd name="T51" fmla="*/ 35 h 138"/>
                  <a:gd name="T52" fmla="*/ 85 w 88"/>
                  <a:gd name="T53" fmla="*/ 42 h 138"/>
                  <a:gd name="T54" fmla="*/ 87 w 88"/>
                  <a:gd name="T55" fmla="*/ 49 h 138"/>
                  <a:gd name="T56" fmla="*/ 87 w 88"/>
                  <a:gd name="T57" fmla="*/ 55 h 138"/>
                  <a:gd name="T58" fmla="*/ 88 w 88"/>
                  <a:gd name="T59" fmla="*/ 62 h 138"/>
                  <a:gd name="T60" fmla="*/ 87 w 88"/>
                  <a:gd name="T61" fmla="*/ 76 h 138"/>
                  <a:gd name="T62" fmla="*/ 85 w 88"/>
                  <a:gd name="T63" fmla="*/ 89 h 138"/>
                  <a:gd name="T64" fmla="*/ 83 w 88"/>
                  <a:gd name="T65" fmla="*/ 96 h 138"/>
                  <a:gd name="T66" fmla="*/ 81 w 88"/>
                  <a:gd name="T67" fmla="*/ 102 h 138"/>
                  <a:gd name="T68" fmla="*/ 76 w 88"/>
                  <a:gd name="T69" fmla="*/ 113 h 138"/>
                  <a:gd name="T70" fmla="*/ 72 w 88"/>
                  <a:gd name="T71" fmla="*/ 117 h 138"/>
                  <a:gd name="T72" fmla="*/ 68 w 88"/>
                  <a:gd name="T73" fmla="*/ 123 h 138"/>
                  <a:gd name="T74" fmla="*/ 65 w 88"/>
                  <a:gd name="T75" fmla="*/ 127 h 138"/>
                  <a:gd name="T76" fmla="*/ 61 w 88"/>
                  <a:gd name="T77" fmla="*/ 130 h 138"/>
                  <a:gd name="T78" fmla="*/ 57 w 88"/>
                  <a:gd name="T79" fmla="*/ 133 h 138"/>
                  <a:gd name="T80" fmla="*/ 53 w 88"/>
                  <a:gd name="T81" fmla="*/ 135 h 138"/>
                  <a:gd name="T82" fmla="*/ 48 w 88"/>
                  <a:gd name="T83" fmla="*/ 137 h 138"/>
                  <a:gd name="T84" fmla="*/ 43 w 88"/>
                  <a:gd name="T85" fmla="*/ 137 h 138"/>
                  <a:gd name="T86" fmla="*/ 39 w 88"/>
                  <a:gd name="T87" fmla="*/ 138 h 138"/>
                  <a:gd name="T88" fmla="*/ 35 w 88"/>
                  <a:gd name="T89" fmla="*/ 137 h 138"/>
                  <a:gd name="T90" fmla="*/ 31 w 88"/>
                  <a:gd name="T91" fmla="*/ 136 h 138"/>
                  <a:gd name="T92" fmla="*/ 27 w 88"/>
                  <a:gd name="T93" fmla="*/ 134 h 138"/>
                  <a:gd name="T94" fmla="*/ 23 w 88"/>
                  <a:gd name="T95" fmla="*/ 132 h 138"/>
                  <a:gd name="T96" fmla="*/ 19 w 88"/>
                  <a:gd name="T97" fmla="*/ 129 h 138"/>
                  <a:gd name="T98" fmla="*/ 15 w 88"/>
                  <a:gd name="T99" fmla="*/ 126 h 138"/>
                  <a:gd name="T100" fmla="*/ 12 w 88"/>
                  <a:gd name="T101" fmla="*/ 122 h 138"/>
                  <a:gd name="T102" fmla="*/ 10 w 88"/>
                  <a:gd name="T103" fmla="*/ 116 h 138"/>
                  <a:gd name="T104" fmla="*/ 7 w 88"/>
                  <a:gd name="T105" fmla="*/ 112 h 138"/>
                  <a:gd name="T106" fmla="*/ 5 w 88"/>
                  <a:gd name="T107" fmla="*/ 106 h 138"/>
                  <a:gd name="T108" fmla="*/ 3 w 88"/>
                  <a:gd name="T109" fmla="*/ 101 h 138"/>
                  <a:gd name="T110" fmla="*/ 2 w 88"/>
                  <a:gd name="T111" fmla="*/ 95 h 138"/>
                  <a:gd name="T112" fmla="*/ 1 w 88"/>
                  <a:gd name="T113" fmla="*/ 8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" h="138">
                    <a:moveTo>
                      <a:pt x="1" y="87"/>
                    </a:moveTo>
                    <a:lnTo>
                      <a:pt x="0" y="74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5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2" y="11"/>
                    </a:lnTo>
                    <a:lnTo>
                      <a:pt x="26" y="8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7" y="7"/>
                    </a:lnTo>
                    <a:lnTo>
                      <a:pt x="70" y="11"/>
                    </a:lnTo>
                    <a:lnTo>
                      <a:pt x="73" y="15"/>
                    </a:lnTo>
                    <a:lnTo>
                      <a:pt x="80" y="24"/>
                    </a:lnTo>
                    <a:lnTo>
                      <a:pt x="84" y="35"/>
                    </a:lnTo>
                    <a:lnTo>
                      <a:pt x="85" y="42"/>
                    </a:lnTo>
                    <a:lnTo>
                      <a:pt x="87" y="49"/>
                    </a:lnTo>
                    <a:lnTo>
                      <a:pt x="87" y="55"/>
                    </a:lnTo>
                    <a:lnTo>
                      <a:pt x="88" y="62"/>
                    </a:lnTo>
                    <a:lnTo>
                      <a:pt x="87" y="76"/>
                    </a:lnTo>
                    <a:lnTo>
                      <a:pt x="85" y="89"/>
                    </a:lnTo>
                    <a:lnTo>
                      <a:pt x="83" y="96"/>
                    </a:lnTo>
                    <a:lnTo>
                      <a:pt x="81" y="102"/>
                    </a:lnTo>
                    <a:lnTo>
                      <a:pt x="76" y="113"/>
                    </a:lnTo>
                    <a:lnTo>
                      <a:pt x="72" y="117"/>
                    </a:lnTo>
                    <a:lnTo>
                      <a:pt x="68" y="123"/>
                    </a:lnTo>
                    <a:lnTo>
                      <a:pt x="65" y="127"/>
                    </a:lnTo>
                    <a:lnTo>
                      <a:pt x="61" y="130"/>
                    </a:lnTo>
                    <a:lnTo>
                      <a:pt x="57" y="133"/>
                    </a:lnTo>
                    <a:lnTo>
                      <a:pt x="53" y="135"/>
                    </a:lnTo>
                    <a:lnTo>
                      <a:pt x="48" y="137"/>
                    </a:lnTo>
                    <a:lnTo>
                      <a:pt x="43" y="137"/>
                    </a:lnTo>
                    <a:lnTo>
                      <a:pt x="39" y="138"/>
                    </a:lnTo>
                    <a:lnTo>
                      <a:pt x="35" y="137"/>
                    </a:lnTo>
                    <a:lnTo>
                      <a:pt x="31" y="136"/>
                    </a:lnTo>
                    <a:lnTo>
                      <a:pt x="27" y="134"/>
                    </a:lnTo>
                    <a:lnTo>
                      <a:pt x="23" y="132"/>
                    </a:lnTo>
                    <a:lnTo>
                      <a:pt x="19" y="129"/>
                    </a:lnTo>
                    <a:lnTo>
                      <a:pt x="15" y="126"/>
                    </a:lnTo>
                    <a:lnTo>
                      <a:pt x="12" y="122"/>
                    </a:lnTo>
                    <a:lnTo>
                      <a:pt x="10" y="116"/>
                    </a:lnTo>
                    <a:lnTo>
                      <a:pt x="7" y="112"/>
                    </a:lnTo>
                    <a:lnTo>
                      <a:pt x="5" y="106"/>
                    </a:lnTo>
                    <a:lnTo>
                      <a:pt x="3" y="101"/>
                    </a:lnTo>
                    <a:lnTo>
                      <a:pt x="2" y="95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89" name="Freeform 169"/>
              <p:cNvSpPr>
                <a:spLocks/>
              </p:cNvSpPr>
              <p:nvPr userDrawn="1"/>
            </p:nvSpPr>
            <p:spPr bwMode="auto">
              <a:xfrm>
                <a:off x="3010" y="2625"/>
                <a:ext cx="91" cy="140"/>
              </a:xfrm>
              <a:custGeom>
                <a:avLst/>
                <a:gdLst>
                  <a:gd name="T0" fmla="*/ 0 w 91"/>
                  <a:gd name="T1" fmla="*/ 82 h 140"/>
                  <a:gd name="T2" fmla="*/ 0 w 91"/>
                  <a:gd name="T3" fmla="*/ 69 h 140"/>
                  <a:gd name="T4" fmla="*/ 1 w 91"/>
                  <a:gd name="T5" fmla="*/ 55 h 140"/>
                  <a:gd name="T6" fmla="*/ 4 w 91"/>
                  <a:gd name="T7" fmla="*/ 43 h 140"/>
                  <a:gd name="T8" fmla="*/ 11 w 91"/>
                  <a:gd name="T9" fmla="*/ 26 h 140"/>
                  <a:gd name="T10" fmla="*/ 18 w 91"/>
                  <a:gd name="T11" fmla="*/ 17 h 140"/>
                  <a:gd name="T12" fmla="*/ 26 w 91"/>
                  <a:gd name="T13" fmla="*/ 9 h 140"/>
                  <a:gd name="T14" fmla="*/ 34 w 91"/>
                  <a:gd name="T15" fmla="*/ 3 h 140"/>
                  <a:gd name="T16" fmla="*/ 43 w 91"/>
                  <a:gd name="T17" fmla="*/ 0 h 140"/>
                  <a:gd name="T18" fmla="*/ 53 w 91"/>
                  <a:gd name="T19" fmla="*/ 0 h 140"/>
                  <a:gd name="T20" fmla="*/ 61 w 91"/>
                  <a:gd name="T21" fmla="*/ 3 h 140"/>
                  <a:gd name="T22" fmla="*/ 69 w 91"/>
                  <a:gd name="T23" fmla="*/ 9 h 140"/>
                  <a:gd name="T24" fmla="*/ 76 w 91"/>
                  <a:gd name="T25" fmla="*/ 16 h 140"/>
                  <a:gd name="T26" fmla="*/ 85 w 91"/>
                  <a:gd name="T27" fmla="*/ 30 h 140"/>
                  <a:gd name="T28" fmla="*/ 89 w 91"/>
                  <a:gd name="T29" fmla="*/ 43 h 140"/>
                  <a:gd name="T30" fmla="*/ 91 w 91"/>
                  <a:gd name="T31" fmla="*/ 56 h 140"/>
                  <a:gd name="T32" fmla="*/ 91 w 91"/>
                  <a:gd name="T33" fmla="*/ 70 h 140"/>
                  <a:gd name="T34" fmla="*/ 90 w 91"/>
                  <a:gd name="T35" fmla="*/ 84 h 140"/>
                  <a:gd name="T36" fmla="*/ 87 w 91"/>
                  <a:gd name="T37" fmla="*/ 97 h 140"/>
                  <a:gd name="T38" fmla="*/ 82 w 91"/>
                  <a:gd name="T39" fmla="*/ 109 h 140"/>
                  <a:gd name="T40" fmla="*/ 75 w 91"/>
                  <a:gd name="T41" fmla="*/ 120 h 140"/>
                  <a:gd name="T42" fmla="*/ 68 w 91"/>
                  <a:gd name="T43" fmla="*/ 128 h 140"/>
                  <a:gd name="T44" fmla="*/ 60 w 91"/>
                  <a:gd name="T45" fmla="*/ 135 h 140"/>
                  <a:gd name="T46" fmla="*/ 50 w 91"/>
                  <a:gd name="T47" fmla="*/ 139 h 140"/>
                  <a:gd name="T48" fmla="*/ 41 w 91"/>
                  <a:gd name="T49" fmla="*/ 140 h 140"/>
                  <a:gd name="T50" fmla="*/ 33 w 91"/>
                  <a:gd name="T51" fmla="*/ 138 h 140"/>
                  <a:gd name="T52" fmla="*/ 25 w 91"/>
                  <a:gd name="T53" fmla="*/ 134 h 140"/>
                  <a:gd name="T54" fmla="*/ 17 w 91"/>
                  <a:gd name="T55" fmla="*/ 128 h 140"/>
                  <a:gd name="T56" fmla="*/ 10 w 91"/>
                  <a:gd name="T57" fmla="*/ 120 h 140"/>
                  <a:gd name="T58" fmla="*/ 5 w 91"/>
                  <a:gd name="T59" fmla="*/ 108 h 140"/>
                  <a:gd name="T60" fmla="*/ 3 w 91"/>
                  <a:gd name="T61" fmla="*/ 100 h 140"/>
                  <a:gd name="T62" fmla="*/ 1 w 91"/>
                  <a:gd name="T63" fmla="*/ 9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140">
                    <a:moveTo>
                      <a:pt x="1" y="90"/>
                    </a:moveTo>
                    <a:lnTo>
                      <a:pt x="0" y="82"/>
                    </a:lnTo>
                    <a:lnTo>
                      <a:pt x="0" y="76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9"/>
                    </a:lnTo>
                    <a:lnTo>
                      <a:pt x="4" y="43"/>
                    </a:lnTo>
                    <a:lnTo>
                      <a:pt x="6" y="37"/>
                    </a:lnTo>
                    <a:lnTo>
                      <a:pt x="11" y="26"/>
                    </a:lnTo>
                    <a:lnTo>
                      <a:pt x="14" y="21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6" y="9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2"/>
                    </a:lnTo>
                    <a:lnTo>
                      <a:pt x="76" y="16"/>
                    </a:lnTo>
                    <a:lnTo>
                      <a:pt x="82" y="25"/>
                    </a:lnTo>
                    <a:lnTo>
                      <a:pt x="85" y="30"/>
                    </a:lnTo>
                    <a:lnTo>
                      <a:pt x="87" y="37"/>
                    </a:lnTo>
                    <a:lnTo>
                      <a:pt x="89" y="43"/>
                    </a:lnTo>
                    <a:lnTo>
                      <a:pt x="90" y="49"/>
                    </a:lnTo>
                    <a:lnTo>
                      <a:pt x="91" y="56"/>
                    </a:lnTo>
                    <a:lnTo>
                      <a:pt x="91" y="64"/>
                    </a:lnTo>
                    <a:lnTo>
                      <a:pt x="91" y="70"/>
                    </a:lnTo>
                    <a:lnTo>
                      <a:pt x="91" y="77"/>
                    </a:lnTo>
                    <a:lnTo>
                      <a:pt x="90" y="84"/>
                    </a:lnTo>
                    <a:lnTo>
                      <a:pt x="88" y="91"/>
                    </a:lnTo>
                    <a:lnTo>
                      <a:pt x="87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78" y="114"/>
                    </a:lnTo>
                    <a:lnTo>
                      <a:pt x="75" y="120"/>
                    </a:lnTo>
                    <a:lnTo>
                      <a:pt x="72" y="124"/>
                    </a:lnTo>
                    <a:lnTo>
                      <a:pt x="68" y="128"/>
                    </a:lnTo>
                    <a:lnTo>
                      <a:pt x="64" y="132"/>
                    </a:lnTo>
                    <a:lnTo>
                      <a:pt x="60" y="135"/>
                    </a:lnTo>
                    <a:lnTo>
                      <a:pt x="55" y="137"/>
                    </a:lnTo>
                    <a:lnTo>
                      <a:pt x="50" y="139"/>
                    </a:lnTo>
                    <a:lnTo>
                      <a:pt x="46" y="139"/>
                    </a:lnTo>
                    <a:lnTo>
                      <a:pt x="41" y="140"/>
                    </a:lnTo>
                    <a:lnTo>
                      <a:pt x="37" y="139"/>
                    </a:lnTo>
                    <a:lnTo>
                      <a:pt x="33" y="138"/>
                    </a:lnTo>
                    <a:lnTo>
                      <a:pt x="29" y="136"/>
                    </a:lnTo>
                    <a:lnTo>
                      <a:pt x="25" y="134"/>
                    </a:lnTo>
                    <a:lnTo>
                      <a:pt x="20" y="131"/>
                    </a:lnTo>
                    <a:lnTo>
                      <a:pt x="17" y="128"/>
                    </a:lnTo>
                    <a:lnTo>
                      <a:pt x="13" y="124"/>
                    </a:lnTo>
                    <a:lnTo>
                      <a:pt x="10" y="120"/>
                    </a:lnTo>
                    <a:lnTo>
                      <a:pt x="8" y="114"/>
                    </a:lnTo>
                    <a:lnTo>
                      <a:pt x="5" y="108"/>
                    </a:lnTo>
                    <a:lnTo>
                      <a:pt x="3" y="103"/>
                    </a:lnTo>
                    <a:lnTo>
                      <a:pt x="3" y="100"/>
                    </a:lnTo>
                    <a:lnTo>
                      <a:pt x="2" y="97"/>
                    </a:lnTo>
                    <a:lnTo>
                      <a:pt x="1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0" name="Freeform 170"/>
              <p:cNvSpPr>
                <a:spLocks/>
              </p:cNvSpPr>
              <p:nvPr userDrawn="1"/>
            </p:nvSpPr>
            <p:spPr bwMode="auto">
              <a:xfrm>
                <a:off x="2825" y="2879"/>
                <a:ext cx="86" cy="141"/>
              </a:xfrm>
              <a:custGeom>
                <a:avLst/>
                <a:gdLst>
                  <a:gd name="T0" fmla="*/ 0 w 86"/>
                  <a:gd name="T1" fmla="*/ 88 h 141"/>
                  <a:gd name="T2" fmla="*/ 0 w 86"/>
                  <a:gd name="T3" fmla="*/ 73 h 141"/>
                  <a:gd name="T4" fmla="*/ 0 w 86"/>
                  <a:gd name="T5" fmla="*/ 66 h 141"/>
                  <a:gd name="T6" fmla="*/ 0 w 86"/>
                  <a:gd name="T7" fmla="*/ 60 h 141"/>
                  <a:gd name="T8" fmla="*/ 1 w 86"/>
                  <a:gd name="T9" fmla="*/ 53 h 141"/>
                  <a:gd name="T10" fmla="*/ 3 w 86"/>
                  <a:gd name="T11" fmla="*/ 46 h 141"/>
                  <a:gd name="T12" fmla="*/ 5 w 86"/>
                  <a:gd name="T13" fmla="*/ 40 h 141"/>
                  <a:gd name="T14" fmla="*/ 7 w 86"/>
                  <a:gd name="T15" fmla="*/ 34 h 141"/>
                  <a:gd name="T16" fmla="*/ 12 w 86"/>
                  <a:gd name="T17" fmla="*/ 24 h 141"/>
                  <a:gd name="T18" fmla="*/ 15 w 86"/>
                  <a:gd name="T19" fmla="*/ 18 h 141"/>
                  <a:gd name="T20" fmla="*/ 18 w 86"/>
                  <a:gd name="T21" fmla="*/ 14 h 141"/>
                  <a:gd name="T22" fmla="*/ 22 w 86"/>
                  <a:gd name="T23" fmla="*/ 10 h 141"/>
                  <a:gd name="T24" fmla="*/ 26 w 86"/>
                  <a:gd name="T25" fmla="*/ 7 h 141"/>
                  <a:gd name="T26" fmla="*/ 30 w 86"/>
                  <a:gd name="T27" fmla="*/ 4 h 141"/>
                  <a:gd name="T28" fmla="*/ 34 w 86"/>
                  <a:gd name="T29" fmla="*/ 2 h 141"/>
                  <a:gd name="T30" fmla="*/ 38 w 86"/>
                  <a:gd name="T31" fmla="*/ 1 h 141"/>
                  <a:gd name="T32" fmla="*/ 42 w 86"/>
                  <a:gd name="T33" fmla="*/ 0 h 141"/>
                  <a:gd name="T34" fmla="*/ 46 w 86"/>
                  <a:gd name="T35" fmla="*/ 0 h 141"/>
                  <a:gd name="T36" fmla="*/ 52 w 86"/>
                  <a:gd name="T37" fmla="*/ 0 h 141"/>
                  <a:gd name="T38" fmla="*/ 55 w 86"/>
                  <a:gd name="T39" fmla="*/ 2 h 141"/>
                  <a:gd name="T40" fmla="*/ 59 w 86"/>
                  <a:gd name="T41" fmla="*/ 3 h 141"/>
                  <a:gd name="T42" fmla="*/ 63 w 86"/>
                  <a:gd name="T43" fmla="*/ 6 h 141"/>
                  <a:gd name="T44" fmla="*/ 66 w 86"/>
                  <a:gd name="T45" fmla="*/ 9 h 141"/>
                  <a:gd name="T46" fmla="*/ 70 w 86"/>
                  <a:gd name="T47" fmla="*/ 12 h 141"/>
                  <a:gd name="T48" fmla="*/ 73 w 86"/>
                  <a:gd name="T49" fmla="*/ 16 h 141"/>
                  <a:gd name="T50" fmla="*/ 76 w 86"/>
                  <a:gd name="T51" fmla="*/ 21 h 141"/>
                  <a:gd name="T52" fmla="*/ 79 w 86"/>
                  <a:gd name="T53" fmla="*/ 27 h 141"/>
                  <a:gd name="T54" fmla="*/ 81 w 86"/>
                  <a:gd name="T55" fmla="*/ 32 h 141"/>
                  <a:gd name="T56" fmla="*/ 83 w 86"/>
                  <a:gd name="T57" fmla="*/ 38 h 141"/>
                  <a:gd name="T58" fmla="*/ 84 w 86"/>
                  <a:gd name="T59" fmla="*/ 44 h 141"/>
                  <a:gd name="T60" fmla="*/ 85 w 86"/>
                  <a:gd name="T61" fmla="*/ 52 h 141"/>
                  <a:gd name="T62" fmla="*/ 86 w 86"/>
                  <a:gd name="T63" fmla="*/ 59 h 141"/>
                  <a:gd name="T64" fmla="*/ 86 w 86"/>
                  <a:gd name="T65" fmla="*/ 66 h 141"/>
                  <a:gd name="T66" fmla="*/ 85 w 86"/>
                  <a:gd name="T67" fmla="*/ 80 h 141"/>
                  <a:gd name="T68" fmla="*/ 84 w 86"/>
                  <a:gd name="T69" fmla="*/ 87 h 141"/>
                  <a:gd name="T70" fmla="*/ 83 w 86"/>
                  <a:gd name="T71" fmla="*/ 93 h 141"/>
                  <a:gd name="T72" fmla="*/ 81 w 86"/>
                  <a:gd name="T73" fmla="*/ 100 h 141"/>
                  <a:gd name="T74" fmla="*/ 79 w 86"/>
                  <a:gd name="T75" fmla="*/ 106 h 141"/>
                  <a:gd name="T76" fmla="*/ 77 w 86"/>
                  <a:gd name="T77" fmla="*/ 112 h 141"/>
                  <a:gd name="T78" fmla="*/ 73 w 86"/>
                  <a:gd name="T79" fmla="*/ 117 h 141"/>
                  <a:gd name="T80" fmla="*/ 70 w 86"/>
                  <a:gd name="T81" fmla="*/ 122 h 141"/>
                  <a:gd name="T82" fmla="*/ 67 w 86"/>
                  <a:gd name="T83" fmla="*/ 126 h 141"/>
                  <a:gd name="T84" fmla="*/ 63 w 86"/>
                  <a:gd name="T85" fmla="*/ 130 h 141"/>
                  <a:gd name="T86" fmla="*/ 59 w 86"/>
                  <a:gd name="T87" fmla="*/ 134 h 141"/>
                  <a:gd name="T88" fmla="*/ 55 w 86"/>
                  <a:gd name="T89" fmla="*/ 137 h 141"/>
                  <a:gd name="T90" fmla="*/ 51 w 86"/>
                  <a:gd name="T91" fmla="*/ 139 h 141"/>
                  <a:gd name="T92" fmla="*/ 46 w 86"/>
                  <a:gd name="T93" fmla="*/ 140 h 141"/>
                  <a:gd name="T94" fmla="*/ 42 w 86"/>
                  <a:gd name="T95" fmla="*/ 141 h 141"/>
                  <a:gd name="T96" fmla="*/ 37 w 86"/>
                  <a:gd name="T97" fmla="*/ 141 h 141"/>
                  <a:gd name="T98" fmla="*/ 33 w 86"/>
                  <a:gd name="T99" fmla="*/ 140 h 141"/>
                  <a:gd name="T100" fmla="*/ 29 w 86"/>
                  <a:gd name="T101" fmla="*/ 139 h 141"/>
                  <a:gd name="T102" fmla="*/ 26 w 86"/>
                  <a:gd name="T103" fmla="*/ 137 h 141"/>
                  <a:gd name="T104" fmla="*/ 22 w 86"/>
                  <a:gd name="T105" fmla="*/ 135 h 141"/>
                  <a:gd name="T106" fmla="*/ 18 w 86"/>
                  <a:gd name="T107" fmla="*/ 130 h 141"/>
                  <a:gd name="T108" fmla="*/ 14 w 86"/>
                  <a:gd name="T109" fmla="*/ 127 h 141"/>
                  <a:gd name="T110" fmla="*/ 12 w 86"/>
                  <a:gd name="T111" fmla="*/ 123 h 141"/>
                  <a:gd name="T112" fmla="*/ 9 w 86"/>
                  <a:gd name="T113" fmla="*/ 118 h 141"/>
                  <a:gd name="T114" fmla="*/ 6 w 86"/>
                  <a:gd name="T115" fmla="*/ 113 h 141"/>
                  <a:gd name="T116" fmla="*/ 4 w 86"/>
                  <a:gd name="T117" fmla="*/ 107 h 141"/>
                  <a:gd name="T118" fmla="*/ 3 w 86"/>
                  <a:gd name="T119" fmla="*/ 100 h 141"/>
                  <a:gd name="T120" fmla="*/ 1 w 86"/>
                  <a:gd name="T121" fmla="*/ 94 h 141"/>
                  <a:gd name="T122" fmla="*/ 0 w 86"/>
                  <a:gd name="T123" fmla="*/ 8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41">
                    <a:moveTo>
                      <a:pt x="0" y="88"/>
                    </a:moveTo>
                    <a:lnTo>
                      <a:pt x="0" y="73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1" y="53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2" y="24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2" y="10"/>
                    </a:lnTo>
                    <a:lnTo>
                      <a:pt x="26" y="7"/>
                    </a:lnTo>
                    <a:lnTo>
                      <a:pt x="30" y="4"/>
                    </a:lnTo>
                    <a:lnTo>
                      <a:pt x="34" y="2"/>
                    </a:lnTo>
                    <a:lnTo>
                      <a:pt x="38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6" y="9"/>
                    </a:lnTo>
                    <a:lnTo>
                      <a:pt x="70" y="12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79" y="27"/>
                    </a:lnTo>
                    <a:lnTo>
                      <a:pt x="81" y="32"/>
                    </a:lnTo>
                    <a:lnTo>
                      <a:pt x="83" y="38"/>
                    </a:lnTo>
                    <a:lnTo>
                      <a:pt x="84" y="44"/>
                    </a:lnTo>
                    <a:lnTo>
                      <a:pt x="85" y="52"/>
                    </a:lnTo>
                    <a:lnTo>
                      <a:pt x="86" y="59"/>
                    </a:lnTo>
                    <a:lnTo>
                      <a:pt x="86" y="66"/>
                    </a:lnTo>
                    <a:lnTo>
                      <a:pt x="85" y="80"/>
                    </a:lnTo>
                    <a:lnTo>
                      <a:pt x="84" y="87"/>
                    </a:lnTo>
                    <a:lnTo>
                      <a:pt x="83" y="93"/>
                    </a:lnTo>
                    <a:lnTo>
                      <a:pt x="81" y="100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7"/>
                    </a:lnTo>
                    <a:lnTo>
                      <a:pt x="70" y="122"/>
                    </a:lnTo>
                    <a:lnTo>
                      <a:pt x="67" y="126"/>
                    </a:lnTo>
                    <a:lnTo>
                      <a:pt x="63" y="130"/>
                    </a:lnTo>
                    <a:lnTo>
                      <a:pt x="59" y="134"/>
                    </a:lnTo>
                    <a:lnTo>
                      <a:pt x="55" y="137"/>
                    </a:lnTo>
                    <a:lnTo>
                      <a:pt x="51" y="139"/>
                    </a:lnTo>
                    <a:lnTo>
                      <a:pt x="46" y="140"/>
                    </a:lnTo>
                    <a:lnTo>
                      <a:pt x="42" y="141"/>
                    </a:lnTo>
                    <a:lnTo>
                      <a:pt x="37" y="141"/>
                    </a:lnTo>
                    <a:lnTo>
                      <a:pt x="33" y="140"/>
                    </a:lnTo>
                    <a:lnTo>
                      <a:pt x="29" y="139"/>
                    </a:lnTo>
                    <a:lnTo>
                      <a:pt x="26" y="137"/>
                    </a:lnTo>
                    <a:lnTo>
                      <a:pt x="22" y="135"/>
                    </a:lnTo>
                    <a:lnTo>
                      <a:pt x="18" y="130"/>
                    </a:lnTo>
                    <a:lnTo>
                      <a:pt x="14" y="127"/>
                    </a:lnTo>
                    <a:lnTo>
                      <a:pt x="12" y="123"/>
                    </a:lnTo>
                    <a:lnTo>
                      <a:pt x="9" y="118"/>
                    </a:lnTo>
                    <a:lnTo>
                      <a:pt x="6" y="113"/>
                    </a:lnTo>
                    <a:lnTo>
                      <a:pt x="4" y="107"/>
                    </a:lnTo>
                    <a:lnTo>
                      <a:pt x="3" y="100"/>
                    </a:lnTo>
                    <a:lnTo>
                      <a:pt x="1" y="9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1" name="Freeform 171"/>
              <p:cNvSpPr>
                <a:spLocks/>
              </p:cNvSpPr>
              <p:nvPr userDrawn="1"/>
            </p:nvSpPr>
            <p:spPr bwMode="auto">
              <a:xfrm>
                <a:off x="2927" y="2834"/>
                <a:ext cx="91" cy="143"/>
              </a:xfrm>
              <a:custGeom>
                <a:avLst/>
                <a:gdLst>
                  <a:gd name="T0" fmla="*/ 1 w 91"/>
                  <a:gd name="T1" fmla="*/ 89 h 143"/>
                  <a:gd name="T2" fmla="*/ 0 w 91"/>
                  <a:gd name="T3" fmla="*/ 82 h 143"/>
                  <a:gd name="T4" fmla="*/ 0 w 91"/>
                  <a:gd name="T5" fmla="*/ 75 h 143"/>
                  <a:gd name="T6" fmla="*/ 1 w 91"/>
                  <a:gd name="T7" fmla="*/ 61 h 143"/>
                  <a:gd name="T8" fmla="*/ 2 w 91"/>
                  <a:gd name="T9" fmla="*/ 54 h 143"/>
                  <a:gd name="T10" fmla="*/ 3 w 91"/>
                  <a:gd name="T11" fmla="*/ 48 h 143"/>
                  <a:gd name="T12" fmla="*/ 5 w 91"/>
                  <a:gd name="T13" fmla="*/ 42 h 143"/>
                  <a:gd name="T14" fmla="*/ 7 w 91"/>
                  <a:gd name="T15" fmla="*/ 35 h 143"/>
                  <a:gd name="T16" fmla="*/ 10 w 91"/>
                  <a:gd name="T17" fmla="*/ 30 h 143"/>
                  <a:gd name="T18" fmla="*/ 12 w 91"/>
                  <a:gd name="T19" fmla="*/ 24 h 143"/>
                  <a:gd name="T20" fmla="*/ 15 w 91"/>
                  <a:gd name="T21" fmla="*/ 20 h 143"/>
                  <a:gd name="T22" fmla="*/ 19 w 91"/>
                  <a:gd name="T23" fmla="*/ 15 h 143"/>
                  <a:gd name="T24" fmla="*/ 22 w 91"/>
                  <a:gd name="T25" fmla="*/ 10 h 143"/>
                  <a:gd name="T26" fmla="*/ 27 w 91"/>
                  <a:gd name="T27" fmla="*/ 7 h 143"/>
                  <a:gd name="T28" fmla="*/ 31 w 91"/>
                  <a:gd name="T29" fmla="*/ 4 h 143"/>
                  <a:gd name="T30" fmla="*/ 35 w 91"/>
                  <a:gd name="T31" fmla="*/ 2 h 143"/>
                  <a:gd name="T32" fmla="*/ 40 w 91"/>
                  <a:gd name="T33" fmla="*/ 1 h 143"/>
                  <a:gd name="T34" fmla="*/ 44 w 91"/>
                  <a:gd name="T35" fmla="*/ 0 h 143"/>
                  <a:gd name="T36" fmla="*/ 48 w 91"/>
                  <a:gd name="T37" fmla="*/ 0 h 143"/>
                  <a:gd name="T38" fmla="*/ 54 w 91"/>
                  <a:gd name="T39" fmla="*/ 0 h 143"/>
                  <a:gd name="T40" fmla="*/ 58 w 91"/>
                  <a:gd name="T41" fmla="*/ 1 h 143"/>
                  <a:gd name="T42" fmla="*/ 62 w 91"/>
                  <a:gd name="T43" fmla="*/ 3 h 143"/>
                  <a:gd name="T44" fmla="*/ 66 w 91"/>
                  <a:gd name="T45" fmla="*/ 6 h 143"/>
                  <a:gd name="T46" fmla="*/ 69 w 91"/>
                  <a:gd name="T47" fmla="*/ 9 h 143"/>
                  <a:gd name="T48" fmla="*/ 76 w 91"/>
                  <a:gd name="T49" fmla="*/ 17 h 143"/>
                  <a:gd name="T50" fmla="*/ 79 w 91"/>
                  <a:gd name="T51" fmla="*/ 22 h 143"/>
                  <a:gd name="T52" fmla="*/ 82 w 91"/>
                  <a:gd name="T53" fmla="*/ 27 h 143"/>
                  <a:gd name="T54" fmla="*/ 85 w 91"/>
                  <a:gd name="T55" fmla="*/ 32 h 143"/>
                  <a:gd name="T56" fmla="*/ 87 w 91"/>
                  <a:gd name="T57" fmla="*/ 38 h 143"/>
                  <a:gd name="T58" fmla="*/ 88 w 91"/>
                  <a:gd name="T59" fmla="*/ 45 h 143"/>
                  <a:gd name="T60" fmla="*/ 89 w 91"/>
                  <a:gd name="T61" fmla="*/ 52 h 143"/>
                  <a:gd name="T62" fmla="*/ 90 w 91"/>
                  <a:gd name="T63" fmla="*/ 59 h 143"/>
                  <a:gd name="T64" fmla="*/ 91 w 91"/>
                  <a:gd name="T65" fmla="*/ 66 h 143"/>
                  <a:gd name="T66" fmla="*/ 90 w 91"/>
                  <a:gd name="T67" fmla="*/ 74 h 143"/>
                  <a:gd name="T68" fmla="*/ 90 w 91"/>
                  <a:gd name="T69" fmla="*/ 81 h 143"/>
                  <a:gd name="T70" fmla="*/ 89 w 91"/>
                  <a:gd name="T71" fmla="*/ 88 h 143"/>
                  <a:gd name="T72" fmla="*/ 88 w 91"/>
                  <a:gd name="T73" fmla="*/ 94 h 143"/>
                  <a:gd name="T74" fmla="*/ 86 w 91"/>
                  <a:gd name="T75" fmla="*/ 101 h 143"/>
                  <a:gd name="T76" fmla="*/ 84 w 91"/>
                  <a:gd name="T77" fmla="*/ 107 h 143"/>
                  <a:gd name="T78" fmla="*/ 81 w 91"/>
                  <a:gd name="T79" fmla="*/ 113 h 143"/>
                  <a:gd name="T80" fmla="*/ 77 w 91"/>
                  <a:gd name="T81" fmla="*/ 118 h 143"/>
                  <a:gd name="T82" fmla="*/ 74 w 91"/>
                  <a:gd name="T83" fmla="*/ 124 h 143"/>
                  <a:gd name="T84" fmla="*/ 71 w 91"/>
                  <a:gd name="T85" fmla="*/ 129 h 143"/>
                  <a:gd name="T86" fmla="*/ 67 w 91"/>
                  <a:gd name="T87" fmla="*/ 132 h 143"/>
                  <a:gd name="T88" fmla="*/ 63 w 91"/>
                  <a:gd name="T89" fmla="*/ 136 h 143"/>
                  <a:gd name="T90" fmla="*/ 59 w 91"/>
                  <a:gd name="T91" fmla="*/ 139 h 143"/>
                  <a:gd name="T92" fmla="*/ 55 w 91"/>
                  <a:gd name="T93" fmla="*/ 141 h 143"/>
                  <a:gd name="T94" fmla="*/ 49 w 91"/>
                  <a:gd name="T95" fmla="*/ 142 h 143"/>
                  <a:gd name="T96" fmla="*/ 45 w 91"/>
                  <a:gd name="T97" fmla="*/ 143 h 143"/>
                  <a:gd name="T98" fmla="*/ 41 w 91"/>
                  <a:gd name="T99" fmla="*/ 143 h 143"/>
                  <a:gd name="T100" fmla="*/ 36 w 91"/>
                  <a:gd name="T101" fmla="*/ 142 h 143"/>
                  <a:gd name="T102" fmla="*/ 32 w 91"/>
                  <a:gd name="T103" fmla="*/ 141 h 143"/>
                  <a:gd name="T104" fmla="*/ 28 w 91"/>
                  <a:gd name="T105" fmla="*/ 139 h 143"/>
                  <a:gd name="T106" fmla="*/ 23 w 91"/>
                  <a:gd name="T107" fmla="*/ 136 h 143"/>
                  <a:gd name="T108" fmla="*/ 20 w 91"/>
                  <a:gd name="T109" fmla="*/ 133 h 143"/>
                  <a:gd name="T110" fmla="*/ 16 w 91"/>
                  <a:gd name="T111" fmla="*/ 130 h 143"/>
                  <a:gd name="T112" fmla="*/ 13 w 91"/>
                  <a:gd name="T113" fmla="*/ 126 h 143"/>
                  <a:gd name="T114" fmla="*/ 8 w 91"/>
                  <a:gd name="T115" fmla="*/ 115 h 143"/>
                  <a:gd name="T116" fmla="*/ 4 w 91"/>
                  <a:gd name="T117" fmla="*/ 103 h 143"/>
                  <a:gd name="T118" fmla="*/ 2 w 91"/>
                  <a:gd name="T119" fmla="*/ 97 h 143"/>
                  <a:gd name="T120" fmla="*/ 1 w 91"/>
                  <a:gd name="T121" fmla="*/ 8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143">
                    <a:moveTo>
                      <a:pt x="1" y="89"/>
                    </a:moveTo>
                    <a:lnTo>
                      <a:pt x="0" y="82"/>
                    </a:lnTo>
                    <a:lnTo>
                      <a:pt x="0" y="75"/>
                    </a:lnTo>
                    <a:lnTo>
                      <a:pt x="1" y="61"/>
                    </a:lnTo>
                    <a:lnTo>
                      <a:pt x="2" y="54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5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5" y="20"/>
                    </a:lnTo>
                    <a:lnTo>
                      <a:pt x="19" y="15"/>
                    </a:lnTo>
                    <a:lnTo>
                      <a:pt x="22" y="10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1"/>
                    </a:lnTo>
                    <a:lnTo>
                      <a:pt x="62" y="3"/>
                    </a:lnTo>
                    <a:lnTo>
                      <a:pt x="66" y="6"/>
                    </a:lnTo>
                    <a:lnTo>
                      <a:pt x="69" y="9"/>
                    </a:lnTo>
                    <a:lnTo>
                      <a:pt x="76" y="17"/>
                    </a:lnTo>
                    <a:lnTo>
                      <a:pt x="79" y="22"/>
                    </a:lnTo>
                    <a:lnTo>
                      <a:pt x="82" y="27"/>
                    </a:lnTo>
                    <a:lnTo>
                      <a:pt x="85" y="32"/>
                    </a:lnTo>
                    <a:lnTo>
                      <a:pt x="87" y="38"/>
                    </a:lnTo>
                    <a:lnTo>
                      <a:pt x="88" y="45"/>
                    </a:lnTo>
                    <a:lnTo>
                      <a:pt x="89" y="52"/>
                    </a:lnTo>
                    <a:lnTo>
                      <a:pt x="90" y="59"/>
                    </a:lnTo>
                    <a:lnTo>
                      <a:pt x="91" y="66"/>
                    </a:lnTo>
                    <a:lnTo>
                      <a:pt x="90" y="74"/>
                    </a:lnTo>
                    <a:lnTo>
                      <a:pt x="90" y="81"/>
                    </a:lnTo>
                    <a:lnTo>
                      <a:pt x="89" y="88"/>
                    </a:lnTo>
                    <a:lnTo>
                      <a:pt x="88" y="94"/>
                    </a:lnTo>
                    <a:lnTo>
                      <a:pt x="86" y="101"/>
                    </a:lnTo>
                    <a:lnTo>
                      <a:pt x="84" y="107"/>
                    </a:lnTo>
                    <a:lnTo>
                      <a:pt x="81" y="113"/>
                    </a:lnTo>
                    <a:lnTo>
                      <a:pt x="77" y="118"/>
                    </a:lnTo>
                    <a:lnTo>
                      <a:pt x="74" y="124"/>
                    </a:lnTo>
                    <a:lnTo>
                      <a:pt x="71" y="129"/>
                    </a:lnTo>
                    <a:lnTo>
                      <a:pt x="67" y="132"/>
                    </a:lnTo>
                    <a:lnTo>
                      <a:pt x="63" y="136"/>
                    </a:lnTo>
                    <a:lnTo>
                      <a:pt x="59" y="139"/>
                    </a:lnTo>
                    <a:lnTo>
                      <a:pt x="55" y="141"/>
                    </a:lnTo>
                    <a:lnTo>
                      <a:pt x="49" y="142"/>
                    </a:lnTo>
                    <a:lnTo>
                      <a:pt x="45" y="143"/>
                    </a:lnTo>
                    <a:lnTo>
                      <a:pt x="41" y="143"/>
                    </a:lnTo>
                    <a:lnTo>
                      <a:pt x="36" y="142"/>
                    </a:lnTo>
                    <a:lnTo>
                      <a:pt x="32" y="141"/>
                    </a:lnTo>
                    <a:lnTo>
                      <a:pt x="28" y="139"/>
                    </a:lnTo>
                    <a:lnTo>
                      <a:pt x="23" y="136"/>
                    </a:lnTo>
                    <a:lnTo>
                      <a:pt x="20" y="133"/>
                    </a:lnTo>
                    <a:lnTo>
                      <a:pt x="16" y="130"/>
                    </a:lnTo>
                    <a:lnTo>
                      <a:pt x="13" y="126"/>
                    </a:lnTo>
                    <a:lnTo>
                      <a:pt x="8" y="115"/>
                    </a:lnTo>
                    <a:lnTo>
                      <a:pt x="4" y="103"/>
                    </a:lnTo>
                    <a:lnTo>
                      <a:pt x="2" y="97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2" name="Freeform 172"/>
              <p:cNvSpPr>
                <a:spLocks/>
              </p:cNvSpPr>
              <p:nvPr userDrawn="1"/>
            </p:nvSpPr>
            <p:spPr bwMode="auto">
              <a:xfrm>
                <a:off x="2843" y="3044"/>
                <a:ext cx="90" cy="147"/>
              </a:xfrm>
              <a:custGeom>
                <a:avLst/>
                <a:gdLst>
                  <a:gd name="T0" fmla="*/ 2 w 90"/>
                  <a:gd name="T1" fmla="*/ 90 h 147"/>
                  <a:gd name="T2" fmla="*/ 0 w 90"/>
                  <a:gd name="T3" fmla="*/ 76 h 147"/>
                  <a:gd name="T4" fmla="*/ 0 w 90"/>
                  <a:gd name="T5" fmla="*/ 68 h 147"/>
                  <a:gd name="T6" fmla="*/ 2 w 90"/>
                  <a:gd name="T7" fmla="*/ 61 h 147"/>
                  <a:gd name="T8" fmla="*/ 3 w 90"/>
                  <a:gd name="T9" fmla="*/ 54 h 147"/>
                  <a:gd name="T10" fmla="*/ 5 w 90"/>
                  <a:gd name="T11" fmla="*/ 48 h 147"/>
                  <a:gd name="T12" fmla="*/ 6 w 90"/>
                  <a:gd name="T13" fmla="*/ 41 h 147"/>
                  <a:gd name="T14" fmla="*/ 8 w 90"/>
                  <a:gd name="T15" fmla="*/ 35 h 147"/>
                  <a:gd name="T16" fmla="*/ 11 w 90"/>
                  <a:gd name="T17" fmla="*/ 29 h 147"/>
                  <a:gd name="T18" fmla="*/ 14 w 90"/>
                  <a:gd name="T19" fmla="*/ 24 h 147"/>
                  <a:gd name="T20" fmla="*/ 17 w 90"/>
                  <a:gd name="T21" fmla="*/ 18 h 147"/>
                  <a:gd name="T22" fmla="*/ 20 w 90"/>
                  <a:gd name="T23" fmla="*/ 14 h 147"/>
                  <a:gd name="T24" fmla="*/ 23 w 90"/>
                  <a:gd name="T25" fmla="*/ 10 h 147"/>
                  <a:gd name="T26" fmla="*/ 27 w 90"/>
                  <a:gd name="T27" fmla="*/ 7 h 147"/>
                  <a:gd name="T28" fmla="*/ 32 w 90"/>
                  <a:gd name="T29" fmla="*/ 4 h 147"/>
                  <a:gd name="T30" fmla="*/ 36 w 90"/>
                  <a:gd name="T31" fmla="*/ 2 h 147"/>
                  <a:gd name="T32" fmla="*/ 41 w 90"/>
                  <a:gd name="T33" fmla="*/ 1 h 147"/>
                  <a:gd name="T34" fmla="*/ 45 w 90"/>
                  <a:gd name="T35" fmla="*/ 0 h 147"/>
                  <a:gd name="T36" fmla="*/ 49 w 90"/>
                  <a:gd name="T37" fmla="*/ 0 h 147"/>
                  <a:gd name="T38" fmla="*/ 53 w 90"/>
                  <a:gd name="T39" fmla="*/ 1 h 147"/>
                  <a:gd name="T40" fmla="*/ 58 w 90"/>
                  <a:gd name="T41" fmla="*/ 2 h 147"/>
                  <a:gd name="T42" fmla="*/ 62 w 90"/>
                  <a:gd name="T43" fmla="*/ 4 h 147"/>
                  <a:gd name="T44" fmla="*/ 66 w 90"/>
                  <a:gd name="T45" fmla="*/ 7 h 147"/>
                  <a:gd name="T46" fmla="*/ 70 w 90"/>
                  <a:gd name="T47" fmla="*/ 10 h 147"/>
                  <a:gd name="T48" fmla="*/ 73 w 90"/>
                  <a:gd name="T49" fmla="*/ 14 h 147"/>
                  <a:gd name="T50" fmla="*/ 76 w 90"/>
                  <a:gd name="T51" fmla="*/ 18 h 147"/>
                  <a:gd name="T52" fmla="*/ 79 w 90"/>
                  <a:gd name="T53" fmla="*/ 24 h 147"/>
                  <a:gd name="T54" fmla="*/ 82 w 90"/>
                  <a:gd name="T55" fmla="*/ 30 h 147"/>
                  <a:gd name="T56" fmla="*/ 87 w 90"/>
                  <a:gd name="T57" fmla="*/ 42 h 147"/>
                  <a:gd name="T58" fmla="*/ 88 w 90"/>
                  <a:gd name="T59" fmla="*/ 49 h 147"/>
                  <a:gd name="T60" fmla="*/ 89 w 90"/>
                  <a:gd name="T61" fmla="*/ 56 h 147"/>
                  <a:gd name="T62" fmla="*/ 90 w 90"/>
                  <a:gd name="T63" fmla="*/ 63 h 147"/>
                  <a:gd name="T64" fmla="*/ 90 w 90"/>
                  <a:gd name="T65" fmla="*/ 71 h 147"/>
                  <a:gd name="T66" fmla="*/ 90 w 90"/>
                  <a:gd name="T67" fmla="*/ 79 h 147"/>
                  <a:gd name="T68" fmla="*/ 89 w 90"/>
                  <a:gd name="T69" fmla="*/ 86 h 147"/>
                  <a:gd name="T70" fmla="*/ 88 w 90"/>
                  <a:gd name="T71" fmla="*/ 93 h 147"/>
                  <a:gd name="T72" fmla="*/ 87 w 90"/>
                  <a:gd name="T73" fmla="*/ 99 h 147"/>
                  <a:gd name="T74" fmla="*/ 85 w 90"/>
                  <a:gd name="T75" fmla="*/ 107 h 147"/>
                  <a:gd name="T76" fmla="*/ 82 w 90"/>
                  <a:gd name="T77" fmla="*/ 113 h 147"/>
                  <a:gd name="T78" fmla="*/ 80 w 90"/>
                  <a:gd name="T79" fmla="*/ 118 h 147"/>
                  <a:gd name="T80" fmla="*/ 77 w 90"/>
                  <a:gd name="T81" fmla="*/ 124 h 147"/>
                  <a:gd name="T82" fmla="*/ 74 w 90"/>
                  <a:gd name="T83" fmla="*/ 129 h 147"/>
                  <a:gd name="T84" fmla="*/ 70 w 90"/>
                  <a:gd name="T85" fmla="*/ 134 h 147"/>
                  <a:gd name="T86" fmla="*/ 67 w 90"/>
                  <a:gd name="T87" fmla="*/ 138 h 147"/>
                  <a:gd name="T88" fmla="*/ 63 w 90"/>
                  <a:gd name="T89" fmla="*/ 141 h 147"/>
                  <a:gd name="T90" fmla="*/ 59 w 90"/>
                  <a:gd name="T91" fmla="*/ 144 h 147"/>
                  <a:gd name="T92" fmla="*/ 53 w 90"/>
                  <a:gd name="T93" fmla="*/ 146 h 147"/>
                  <a:gd name="T94" fmla="*/ 49 w 90"/>
                  <a:gd name="T95" fmla="*/ 147 h 147"/>
                  <a:gd name="T96" fmla="*/ 45 w 90"/>
                  <a:gd name="T97" fmla="*/ 147 h 147"/>
                  <a:gd name="T98" fmla="*/ 40 w 90"/>
                  <a:gd name="T99" fmla="*/ 147 h 147"/>
                  <a:gd name="T100" fmla="*/ 36 w 90"/>
                  <a:gd name="T101" fmla="*/ 146 h 147"/>
                  <a:gd name="T102" fmla="*/ 32 w 90"/>
                  <a:gd name="T103" fmla="*/ 145 h 147"/>
                  <a:gd name="T104" fmla="*/ 27 w 90"/>
                  <a:gd name="T105" fmla="*/ 142 h 147"/>
                  <a:gd name="T106" fmla="*/ 23 w 90"/>
                  <a:gd name="T107" fmla="*/ 140 h 147"/>
                  <a:gd name="T108" fmla="*/ 20 w 90"/>
                  <a:gd name="T109" fmla="*/ 136 h 147"/>
                  <a:gd name="T110" fmla="*/ 17 w 90"/>
                  <a:gd name="T111" fmla="*/ 132 h 147"/>
                  <a:gd name="T112" fmla="*/ 14 w 90"/>
                  <a:gd name="T113" fmla="*/ 127 h 147"/>
                  <a:gd name="T114" fmla="*/ 11 w 90"/>
                  <a:gd name="T115" fmla="*/ 122 h 147"/>
                  <a:gd name="T116" fmla="*/ 8 w 90"/>
                  <a:gd name="T117" fmla="*/ 117 h 147"/>
                  <a:gd name="T118" fmla="*/ 6 w 90"/>
                  <a:gd name="T119" fmla="*/ 111 h 147"/>
                  <a:gd name="T120" fmla="*/ 4 w 90"/>
                  <a:gd name="T121" fmla="*/ 104 h 147"/>
                  <a:gd name="T122" fmla="*/ 3 w 90"/>
                  <a:gd name="T123" fmla="*/ 97 h 147"/>
                  <a:gd name="T124" fmla="*/ 2 w 90"/>
                  <a:gd name="T125" fmla="*/ 9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47">
                    <a:moveTo>
                      <a:pt x="2" y="90"/>
                    </a:moveTo>
                    <a:lnTo>
                      <a:pt x="0" y="76"/>
                    </a:lnTo>
                    <a:lnTo>
                      <a:pt x="0" y="68"/>
                    </a:lnTo>
                    <a:lnTo>
                      <a:pt x="2" y="61"/>
                    </a:lnTo>
                    <a:lnTo>
                      <a:pt x="3" y="54"/>
                    </a:lnTo>
                    <a:lnTo>
                      <a:pt x="5" y="48"/>
                    </a:lnTo>
                    <a:lnTo>
                      <a:pt x="6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7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1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7"/>
                    </a:lnTo>
                    <a:lnTo>
                      <a:pt x="70" y="10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9" y="24"/>
                    </a:lnTo>
                    <a:lnTo>
                      <a:pt x="82" y="30"/>
                    </a:lnTo>
                    <a:lnTo>
                      <a:pt x="87" y="42"/>
                    </a:lnTo>
                    <a:lnTo>
                      <a:pt x="88" y="49"/>
                    </a:lnTo>
                    <a:lnTo>
                      <a:pt x="89" y="56"/>
                    </a:lnTo>
                    <a:lnTo>
                      <a:pt x="90" y="63"/>
                    </a:lnTo>
                    <a:lnTo>
                      <a:pt x="90" y="71"/>
                    </a:lnTo>
                    <a:lnTo>
                      <a:pt x="90" y="79"/>
                    </a:lnTo>
                    <a:lnTo>
                      <a:pt x="89" y="86"/>
                    </a:lnTo>
                    <a:lnTo>
                      <a:pt x="88" y="93"/>
                    </a:lnTo>
                    <a:lnTo>
                      <a:pt x="87" y="99"/>
                    </a:lnTo>
                    <a:lnTo>
                      <a:pt x="85" y="107"/>
                    </a:lnTo>
                    <a:lnTo>
                      <a:pt x="82" y="113"/>
                    </a:lnTo>
                    <a:lnTo>
                      <a:pt x="80" y="118"/>
                    </a:lnTo>
                    <a:lnTo>
                      <a:pt x="77" y="124"/>
                    </a:lnTo>
                    <a:lnTo>
                      <a:pt x="74" y="129"/>
                    </a:lnTo>
                    <a:lnTo>
                      <a:pt x="70" y="134"/>
                    </a:lnTo>
                    <a:lnTo>
                      <a:pt x="67" y="138"/>
                    </a:lnTo>
                    <a:lnTo>
                      <a:pt x="63" y="141"/>
                    </a:lnTo>
                    <a:lnTo>
                      <a:pt x="59" y="144"/>
                    </a:lnTo>
                    <a:lnTo>
                      <a:pt x="53" y="146"/>
                    </a:lnTo>
                    <a:lnTo>
                      <a:pt x="49" y="147"/>
                    </a:lnTo>
                    <a:lnTo>
                      <a:pt x="45" y="147"/>
                    </a:lnTo>
                    <a:lnTo>
                      <a:pt x="40" y="147"/>
                    </a:lnTo>
                    <a:lnTo>
                      <a:pt x="36" y="146"/>
                    </a:lnTo>
                    <a:lnTo>
                      <a:pt x="32" y="145"/>
                    </a:lnTo>
                    <a:lnTo>
                      <a:pt x="27" y="142"/>
                    </a:lnTo>
                    <a:lnTo>
                      <a:pt x="23" y="140"/>
                    </a:lnTo>
                    <a:lnTo>
                      <a:pt x="20" y="136"/>
                    </a:lnTo>
                    <a:lnTo>
                      <a:pt x="17" y="132"/>
                    </a:lnTo>
                    <a:lnTo>
                      <a:pt x="14" y="127"/>
                    </a:lnTo>
                    <a:lnTo>
                      <a:pt x="11" y="122"/>
                    </a:lnTo>
                    <a:lnTo>
                      <a:pt x="8" y="117"/>
                    </a:lnTo>
                    <a:lnTo>
                      <a:pt x="6" y="111"/>
                    </a:lnTo>
                    <a:lnTo>
                      <a:pt x="4" y="104"/>
                    </a:lnTo>
                    <a:lnTo>
                      <a:pt x="3" y="97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3" name="Freeform 173"/>
              <p:cNvSpPr>
                <a:spLocks/>
              </p:cNvSpPr>
              <p:nvPr userDrawn="1"/>
            </p:nvSpPr>
            <p:spPr bwMode="auto">
              <a:xfrm>
                <a:off x="4293" y="268"/>
                <a:ext cx="125" cy="120"/>
              </a:xfrm>
              <a:custGeom>
                <a:avLst/>
                <a:gdLst>
                  <a:gd name="T0" fmla="*/ 4 w 125"/>
                  <a:gd name="T1" fmla="*/ 101 h 120"/>
                  <a:gd name="T2" fmla="*/ 2 w 125"/>
                  <a:gd name="T3" fmla="*/ 95 h 120"/>
                  <a:gd name="T4" fmla="*/ 1 w 125"/>
                  <a:gd name="T5" fmla="*/ 91 h 120"/>
                  <a:gd name="T6" fmla="*/ 0 w 125"/>
                  <a:gd name="T7" fmla="*/ 86 h 120"/>
                  <a:gd name="T8" fmla="*/ 0 w 125"/>
                  <a:gd name="T9" fmla="*/ 80 h 120"/>
                  <a:gd name="T10" fmla="*/ 0 w 125"/>
                  <a:gd name="T11" fmla="*/ 75 h 120"/>
                  <a:gd name="T12" fmla="*/ 1 w 125"/>
                  <a:gd name="T13" fmla="*/ 68 h 120"/>
                  <a:gd name="T14" fmla="*/ 2 w 125"/>
                  <a:gd name="T15" fmla="*/ 63 h 120"/>
                  <a:gd name="T16" fmla="*/ 4 w 125"/>
                  <a:gd name="T17" fmla="*/ 57 h 120"/>
                  <a:gd name="T18" fmla="*/ 10 w 125"/>
                  <a:gd name="T19" fmla="*/ 46 h 120"/>
                  <a:gd name="T20" fmla="*/ 18 w 125"/>
                  <a:gd name="T21" fmla="*/ 35 h 120"/>
                  <a:gd name="T22" fmla="*/ 22 w 125"/>
                  <a:gd name="T23" fmla="*/ 30 h 120"/>
                  <a:gd name="T24" fmla="*/ 27 w 125"/>
                  <a:gd name="T25" fmla="*/ 25 h 120"/>
                  <a:gd name="T26" fmla="*/ 32 w 125"/>
                  <a:gd name="T27" fmla="*/ 21 h 120"/>
                  <a:gd name="T28" fmla="*/ 37 w 125"/>
                  <a:gd name="T29" fmla="*/ 16 h 120"/>
                  <a:gd name="T30" fmla="*/ 44 w 125"/>
                  <a:gd name="T31" fmla="*/ 12 h 120"/>
                  <a:gd name="T32" fmla="*/ 50 w 125"/>
                  <a:gd name="T33" fmla="*/ 8 h 120"/>
                  <a:gd name="T34" fmla="*/ 55 w 125"/>
                  <a:gd name="T35" fmla="*/ 5 h 120"/>
                  <a:gd name="T36" fmla="*/ 61 w 125"/>
                  <a:gd name="T37" fmla="*/ 3 h 120"/>
                  <a:gd name="T38" fmla="*/ 67 w 125"/>
                  <a:gd name="T39" fmla="*/ 2 h 120"/>
                  <a:gd name="T40" fmla="*/ 74 w 125"/>
                  <a:gd name="T41" fmla="*/ 0 h 120"/>
                  <a:gd name="T42" fmla="*/ 85 w 125"/>
                  <a:gd name="T43" fmla="*/ 0 h 120"/>
                  <a:gd name="T44" fmla="*/ 90 w 125"/>
                  <a:gd name="T45" fmla="*/ 0 h 120"/>
                  <a:gd name="T46" fmla="*/ 95 w 125"/>
                  <a:gd name="T47" fmla="*/ 1 h 120"/>
                  <a:gd name="T48" fmla="*/ 101 w 125"/>
                  <a:gd name="T49" fmla="*/ 3 h 120"/>
                  <a:gd name="T50" fmla="*/ 105 w 125"/>
                  <a:gd name="T51" fmla="*/ 5 h 120"/>
                  <a:gd name="T52" fmla="*/ 109 w 125"/>
                  <a:gd name="T53" fmla="*/ 7 h 120"/>
                  <a:gd name="T54" fmla="*/ 113 w 125"/>
                  <a:gd name="T55" fmla="*/ 10 h 120"/>
                  <a:gd name="T56" fmla="*/ 116 w 125"/>
                  <a:gd name="T57" fmla="*/ 14 h 120"/>
                  <a:gd name="T58" fmla="*/ 119 w 125"/>
                  <a:gd name="T59" fmla="*/ 19 h 120"/>
                  <a:gd name="T60" fmla="*/ 121 w 125"/>
                  <a:gd name="T61" fmla="*/ 24 h 120"/>
                  <a:gd name="T62" fmla="*/ 122 w 125"/>
                  <a:gd name="T63" fmla="*/ 29 h 120"/>
                  <a:gd name="T64" fmla="*/ 123 w 125"/>
                  <a:gd name="T65" fmla="*/ 34 h 120"/>
                  <a:gd name="T66" fmla="*/ 125 w 125"/>
                  <a:gd name="T67" fmla="*/ 39 h 120"/>
                  <a:gd name="T68" fmla="*/ 123 w 125"/>
                  <a:gd name="T69" fmla="*/ 46 h 120"/>
                  <a:gd name="T70" fmla="*/ 123 w 125"/>
                  <a:gd name="T71" fmla="*/ 51 h 120"/>
                  <a:gd name="T72" fmla="*/ 121 w 125"/>
                  <a:gd name="T73" fmla="*/ 57 h 120"/>
                  <a:gd name="T74" fmla="*/ 119 w 125"/>
                  <a:gd name="T75" fmla="*/ 63 h 120"/>
                  <a:gd name="T76" fmla="*/ 117 w 125"/>
                  <a:gd name="T77" fmla="*/ 68 h 120"/>
                  <a:gd name="T78" fmla="*/ 114 w 125"/>
                  <a:gd name="T79" fmla="*/ 75 h 120"/>
                  <a:gd name="T80" fmla="*/ 111 w 125"/>
                  <a:gd name="T81" fmla="*/ 80 h 120"/>
                  <a:gd name="T82" fmla="*/ 107 w 125"/>
                  <a:gd name="T83" fmla="*/ 86 h 120"/>
                  <a:gd name="T84" fmla="*/ 102 w 125"/>
                  <a:gd name="T85" fmla="*/ 91 h 120"/>
                  <a:gd name="T86" fmla="*/ 96 w 125"/>
                  <a:gd name="T87" fmla="*/ 97 h 120"/>
                  <a:gd name="T88" fmla="*/ 91 w 125"/>
                  <a:gd name="T89" fmla="*/ 101 h 120"/>
                  <a:gd name="T90" fmla="*/ 86 w 125"/>
                  <a:gd name="T91" fmla="*/ 106 h 120"/>
                  <a:gd name="T92" fmla="*/ 80 w 125"/>
                  <a:gd name="T93" fmla="*/ 109 h 120"/>
                  <a:gd name="T94" fmla="*/ 74 w 125"/>
                  <a:gd name="T95" fmla="*/ 113 h 120"/>
                  <a:gd name="T96" fmla="*/ 67 w 125"/>
                  <a:gd name="T97" fmla="*/ 115 h 120"/>
                  <a:gd name="T98" fmla="*/ 61 w 125"/>
                  <a:gd name="T99" fmla="*/ 117 h 120"/>
                  <a:gd name="T100" fmla="*/ 55 w 125"/>
                  <a:gd name="T101" fmla="*/ 119 h 120"/>
                  <a:gd name="T102" fmla="*/ 50 w 125"/>
                  <a:gd name="T103" fmla="*/ 120 h 120"/>
                  <a:gd name="T104" fmla="*/ 44 w 125"/>
                  <a:gd name="T105" fmla="*/ 120 h 120"/>
                  <a:gd name="T106" fmla="*/ 38 w 125"/>
                  <a:gd name="T107" fmla="*/ 120 h 120"/>
                  <a:gd name="T108" fmla="*/ 32 w 125"/>
                  <a:gd name="T109" fmla="*/ 120 h 120"/>
                  <a:gd name="T110" fmla="*/ 28 w 125"/>
                  <a:gd name="T111" fmla="*/ 119 h 120"/>
                  <a:gd name="T112" fmla="*/ 23 w 125"/>
                  <a:gd name="T113" fmla="*/ 117 h 120"/>
                  <a:gd name="T114" fmla="*/ 21 w 125"/>
                  <a:gd name="T115" fmla="*/ 116 h 120"/>
                  <a:gd name="T116" fmla="*/ 19 w 125"/>
                  <a:gd name="T117" fmla="*/ 115 h 120"/>
                  <a:gd name="T118" fmla="*/ 14 w 125"/>
                  <a:gd name="T119" fmla="*/ 112 h 120"/>
                  <a:gd name="T120" fmla="*/ 10 w 125"/>
                  <a:gd name="T121" fmla="*/ 109 h 120"/>
                  <a:gd name="T122" fmla="*/ 7 w 125"/>
                  <a:gd name="T123" fmla="*/ 105 h 120"/>
                  <a:gd name="T124" fmla="*/ 4 w 125"/>
                  <a:gd name="T125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20">
                    <a:moveTo>
                      <a:pt x="4" y="101"/>
                    </a:moveTo>
                    <a:lnTo>
                      <a:pt x="2" y="95"/>
                    </a:lnTo>
                    <a:lnTo>
                      <a:pt x="1" y="91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10" y="46"/>
                    </a:lnTo>
                    <a:lnTo>
                      <a:pt x="18" y="35"/>
                    </a:lnTo>
                    <a:lnTo>
                      <a:pt x="22" y="30"/>
                    </a:lnTo>
                    <a:lnTo>
                      <a:pt x="27" y="25"/>
                    </a:lnTo>
                    <a:lnTo>
                      <a:pt x="32" y="21"/>
                    </a:lnTo>
                    <a:lnTo>
                      <a:pt x="37" y="16"/>
                    </a:lnTo>
                    <a:lnTo>
                      <a:pt x="44" y="12"/>
                    </a:lnTo>
                    <a:lnTo>
                      <a:pt x="50" y="8"/>
                    </a:lnTo>
                    <a:lnTo>
                      <a:pt x="55" y="5"/>
                    </a:lnTo>
                    <a:lnTo>
                      <a:pt x="61" y="3"/>
                    </a:lnTo>
                    <a:lnTo>
                      <a:pt x="67" y="2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1"/>
                    </a:lnTo>
                    <a:lnTo>
                      <a:pt x="101" y="3"/>
                    </a:lnTo>
                    <a:lnTo>
                      <a:pt x="105" y="5"/>
                    </a:lnTo>
                    <a:lnTo>
                      <a:pt x="109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9" y="19"/>
                    </a:lnTo>
                    <a:lnTo>
                      <a:pt x="121" y="24"/>
                    </a:lnTo>
                    <a:lnTo>
                      <a:pt x="122" y="29"/>
                    </a:lnTo>
                    <a:lnTo>
                      <a:pt x="123" y="34"/>
                    </a:lnTo>
                    <a:lnTo>
                      <a:pt x="125" y="39"/>
                    </a:lnTo>
                    <a:lnTo>
                      <a:pt x="123" y="46"/>
                    </a:lnTo>
                    <a:lnTo>
                      <a:pt x="123" y="51"/>
                    </a:lnTo>
                    <a:lnTo>
                      <a:pt x="121" y="57"/>
                    </a:lnTo>
                    <a:lnTo>
                      <a:pt x="119" y="63"/>
                    </a:lnTo>
                    <a:lnTo>
                      <a:pt x="117" y="68"/>
                    </a:lnTo>
                    <a:lnTo>
                      <a:pt x="114" y="75"/>
                    </a:lnTo>
                    <a:lnTo>
                      <a:pt x="111" y="80"/>
                    </a:lnTo>
                    <a:lnTo>
                      <a:pt x="107" y="86"/>
                    </a:lnTo>
                    <a:lnTo>
                      <a:pt x="102" y="91"/>
                    </a:lnTo>
                    <a:lnTo>
                      <a:pt x="96" y="97"/>
                    </a:lnTo>
                    <a:lnTo>
                      <a:pt x="91" y="101"/>
                    </a:lnTo>
                    <a:lnTo>
                      <a:pt x="86" y="106"/>
                    </a:lnTo>
                    <a:lnTo>
                      <a:pt x="80" y="109"/>
                    </a:lnTo>
                    <a:lnTo>
                      <a:pt x="74" y="113"/>
                    </a:lnTo>
                    <a:lnTo>
                      <a:pt x="67" y="115"/>
                    </a:lnTo>
                    <a:lnTo>
                      <a:pt x="61" y="117"/>
                    </a:lnTo>
                    <a:lnTo>
                      <a:pt x="55" y="119"/>
                    </a:lnTo>
                    <a:lnTo>
                      <a:pt x="50" y="120"/>
                    </a:lnTo>
                    <a:lnTo>
                      <a:pt x="44" y="120"/>
                    </a:lnTo>
                    <a:lnTo>
                      <a:pt x="38" y="120"/>
                    </a:lnTo>
                    <a:lnTo>
                      <a:pt x="32" y="120"/>
                    </a:lnTo>
                    <a:lnTo>
                      <a:pt x="28" y="119"/>
                    </a:lnTo>
                    <a:lnTo>
                      <a:pt x="23" y="117"/>
                    </a:lnTo>
                    <a:lnTo>
                      <a:pt x="21" y="116"/>
                    </a:lnTo>
                    <a:lnTo>
                      <a:pt x="19" y="115"/>
                    </a:lnTo>
                    <a:lnTo>
                      <a:pt x="14" y="112"/>
                    </a:lnTo>
                    <a:lnTo>
                      <a:pt x="10" y="109"/>
                    </a:lnTo>
                    <a:lnTo>
                      <a:pt x="7" y="105"/>
                    </a:lnTo>
                    <a:lnTo>
                      <a:pt x="4" y="10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4" name="Freeform 174"/>
              <p:cNvSpPr>
                <a:spLocks/>
              </p:cNvSpPr>
              <p:nvPr userDrawn="1"/>
            </p:nvSpPr>
            <p:spPr bwMode="auto">
              <a:xfrm>
                <a:off x="4214" y="474"/>
                <a:ext cx="123" cy="122"/>
              </a:xfrm>
              <a:custGeom>
                <a:avLst/>
                <a:gdLst>
                  <a:gd name="T0" fmla="*/ 4 w 123"/>
                  <a:gd name="T1" fmla="*/ 99 h 122"/>
                  <a:gd name="T2" fmla="*/ 2 w 123"/>
                  <a:gd name="T3" fmla="*/ 95 h 122"/>
                  <a:gd name="T4" fmla="*/ 1 w 123"/>
                  <a:gd name="T5" fmla="*/ 90 h 122"/>
                  <a:gd name="T6" fmla="*/ 0 w 123"/>
                  <a:gd name="T7" fmla="*/ 84 h 122"/>
                  <a:gd name="T8" fmla="*/ 0 w 123"/>
                  <a:gd name="T9" fmla="*/ 78 h 122"/>
                  <a:gd name="T10" fmla="*/ 0 w 123"/>
                  <a:gd name="T11" fmla="*/ 72 h 122"/>
                  <a:gd name="T12" fmla="*/ 1 w 123"/>
                  <a:gd name="T13" fmla="*/ 67 h 122"/>
                  <a:gd name="T14" fmla="*/ 2 w 123"/>
                  <a:gd name="T15" fmla="*/ 61 h 122"/>
                  <a:gd name="T16" fmla="*/ 4 w 123"/>
                  <a:gd name="T17" fmla="*/ 56 h 122"/>
                  <a:gd name="T18" fmla="*/ 7 w 123"/>
                  <a:gd name="T19" fmla="*/ 49 h 122"/>
                  <a:gd name="T20" fmla="*/ 9 w 123"/>
                  <a:gd name="T21" fmla="*/ 44 h 122"/>
                  <a:gd name="T22" fmla="*/ 18 w 123"/>
                  <a:gd name="T23" fmla="*/ 33 h 122"/>
                  <a:gd name="T24" fmla="*/ 22 w 123"/>
                  <a:gd name="T25" fmla="*/ 28 h 122"/>
                  <a:gd name="T26" fmla="*/ 26 w 123"/>
                  <a:gd name="T27" fmla="*/ 22 h 122"/>
                  <a:gd name="T28" fmla="*/ 31 w 123"/>
                  <a:gd name="T29" fmla="*/ 18 h 122"/>
                  <a:gd name="T30" fmla="*/ 37 w 123"/>
                  <a:gd name="T31" fmla="*/ 14 h 122"/>
                  <a:gd name="T32" fmla="*/ 44 w 123"/>
                  <a:gd name="T33" fmla="*/ 10 h 122"/>
                  <a:gd name="T34" fmla="*/ 49 w 123"/>
                  <a:gd name="T35" fmla="*/ 7 h 122"/>
                  <a:gd name="T36" fmla="*/ 55 w 123"/>
                  <a:gd name="T37" fmla="*/ 5 h 122"/>
                  <a:gd name="T38" fmla="*/ 61 w 123"/>
                  <a:gd name="T39" fmla="*/ 3 h 122"/>
                  <a:gd name="T40" fmla="*/ 67 w 123"/>
                  <a:gd name="T41" fmla="*/ 1 h 122"/>
                  <a:gd name="T42" fmla="*/ 73 w 123"/>
                  <a:gd name="T43" fmla="*/ 0 h 122"/>
                  <a:gd name="T44" fmla="*/ 79 w 123"/>
                  <a:gd name="T45" fmla="*/ 0 h 122"/>
                  <a:gd name="T46" fmla="*/ 84 w 123"/>
                  <a:gd name="T47" fmla="*/ 0 h 122"/>
                  <a:gd name="T48" fmla="*/ 89 w 123"/>
                  <a:gd name="T49" fmla="*/ 1 h 122"/>
                  <a:gd name="T50" fmla="*/ 94 w 123"/>
                  <a:gd name="T51" fmla="*/ 2 h 122"/>
                  <a:gd name="T52" fmla="*/ 100 w 123"/>
                  <a:gd name="T53" fmla="*/ 4 h 122"/>
                  <a:gd name="T54" fmla="*/ 104 w 123"/>
                  <a:gd name="T55" fmla="*/ 6 h 122"/>
                  <a:gd name="T56" fmla="*/ 108 w 123"/>
                  <a:gd name="T57" fmla="*/ 9 h 122"/>
                  <a:gd name="T58" fmla="*/ 112 w 123"/>
                  <a:gd name="T59" fmla="*/ 12 h 122"/>
                  <a:gd name="T60" fmla="*/ 115 w 123"/>
                  <a:gd name="T61" fmla="*/ 16 h 122"/>
                  <a:gd name="T62" fmla="*/ 117 w 123"/>
                  <a:gd name="T63" fmla="*/ 21 h 122"/>
                  <a:gd name="T64" fmla="*/ 120 w 123"/>
                  <a:gd name="T65" fmla="*/ 27 h 122"/>
                  <a:gd name="T66" fmla="*/ 121 w 123"/>
                  <a:gd name="T67" fmla="*/ 32 h 122"/>
                  <a:gd name="T68" fmla="*/ 123 w 123"/>
                  <a:gd name="T69" fmla="*/ 37 h 122"/>
                  <a:gd name="T70" fmla="*/ 123 w 123"/>
                  <a:gd name="T71" fmla="*/ 42 h 122"/>
                  <a:gd name="T72" fmla="*/ 123 w 123"/>
                  <a:gd name="T73" fmla="*/ 48 h 122"/>
                  <a:gd name="T74" fmla="*/ 121 w 123"/>
                  <a:gd name="T75" fmla="*/ 55 h 122"/>
                  <a:gd name="T76" fmla="*/ 120 w 123"/>
                  <a:gd name="T77" fmla="*/ 61 h 122"/>
                  <a:gd name="T78" fmla="*/ 118 w 123"/>
                  <a:gd name="T79" fmla="*/ 66 h 122"/>
                  <a:gd name="T80" fmla="*/ 115 w 123"/>
                  <a:gd name="T81" fmla="*/ 72 h 122"/>
                  <a:gd name="T82" fmla="*/ 112 w 123"/>
                  <a:gd name="T83" fmla="*/ 78 h 122"/>
                  <a:gd name="T84" fmla="*/ 109 w 123"/>
                  <a:gd name="T85" fmla="*/ 84 h 122"/>
                  <a:gd name="T86" fmla="*/ 105 w 123"/>
                  <a:gd name="T87" fmla="*/ 89 h 122"/>
                  <a:gd name="T88" fmla="*/ 101 w 123"/>
                  <a:gd name="T89" fmla="*/ 94 h 122"/>
                  <a:gd name="T90" fmla="*/ 96 w 123"/>
                  <a:gd name="T91" fmla="*/ 99 h 122"/>
                  <a:gd name="T92" fmla="*/ 90 w 123"/>
                  <a:gd name="T93" fmla="*/ 104 h 122"/>
                  <a:gd name="T94" fmla="*/ 84 w 123"/>
                  <a:gd name="T95" fmla="*/ 109 h 122"/>
                  <a:gd name="T96" fmla="*/ 73 w 123"/>
                  <a:gd name="T97" fmla="*/ 115 h 122"/>
                  <a:gd name="T98" fmla="*/ 60 w 123"/>
                  <a:gd name="T99" fmla="*/ 120 h 122"/>
                  <a:gd name="T100" fmla="*/ 48 w 123"/>
                  <a:gd name="T101" fmla="*/ 122 h 122"/>
                  <a:gd name="T102" fmla="*/ 37 w 123"/>
                  <a:gd name="T103" fmla="*/ 122 h 122"/>
                  <a:gd name="T104" fmla="*/ 31 w 123"/>
                  <a:gd name="T105" fmla="*/ 121 h 122"/>
                  <a:gd name="T106" fmla="*/ 29 w 123"/>
                  <a:gd name="T107" fmla="*/ 120 h 122"/>
                  <a:gd name="T108" fmla="*/ 27 w 123"/>
                  <a:gd name="T109" fmla="*/ 120 h 122"/>
                  <a:gd name="T110" fmla="*/ 22 w 123"/>
                  <a:gd name="T111" fmla="*/ 118 h 122"/>
                  <a:gd name="T112" fmla="*/ 18 w 123"/>
                  <a:gd name="T113" fmla="*/ 115 h 122"/>
                  <a:gd name="T114" fmla="*/ 13 w 123"/>
                  <a:gd name="T115" fmla="*/ 112 h 122"/>
                  <a:gd name="T116" fmla="*/ 9 w 123"/>
                  <a:gd name="T117" fmla="*/ 109 h 122"/>
                  <a:gd name="T118" fmla="*/ 6 w 123"/>
                  <a:gd name="T119" fmla="*/ 104 h 122"/>
                  <a:gd name="T120" fmla="*/ 4 w 123"/>
                  <a:gd name="T121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3" h="122">
                    <a:moveTo>
                      <a:pt x="4" y="99"/>
                    </a:moveTo>
                    <a:lnTo>
                      <a:pt x="2" y="95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1" y="67"/>
                    </a:lnTo>
                    <a:lnTo>
                      <a:pt x="2" y="61"/>
                    </a:lnTo>
                    <a:lnTo>
                      <a:pt x="4" y="56"/>
                    </a:lnTo>
                    <a:lnTo>
                      <a:pt x="7" y="49"/>
                    </a:lnTo>
                    <a:lnTo>
                      <a:pt x="9" y="44"/>
                    </a:lnTo>
                    <a:lnTo>
                      <a:pt x="18" y="33"/>
                    </a:lnTo>
                    <a:lnTo>
                      <a:pt x="22" y="28"/>
                    </a:lnTo>
                    <a:lnTo>
                      <a:pt x="26" y="22"/>
                    </a:lnTo>
                    <a:lnTo>
                      <a:pt x="31" y="18"/>
                    </a:lnTo>
                    <a:lnTo>
                      <a:pt x="37" y="14"/>
                    </a:lnTo>
                    <a:lnTo>
                      <a:pt x="44" y="10"/>
                    </a:lnTo>
                    <a:lnTo>
                      <a:pt x="49" y="7"/>
                    </a:lnTo>
                    <a:lnTo>
                      <a:pt x="55" y="5"/>
                    </a:lnTo>
                    <a:lnTo>
                      <a:pt x="61" y="3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4" y="2"/>
                    </a:lnTo>
                    <a:lnTo>
                      <a:pt x="100" y="4"/>
                    </a:lnTo>
                    <a:lnTo>
                      <a:pt x="104" y="6"/>
                    </a:lnTo>
                    <a:lnTo>
                      <a:pt x="108" y="9"/>
                    </a:lnTo>
                    <a:lnTo>
                      <a:pt x="112" y="12"/>
                    </a:lnTo>
                    <a:lnTo>
                      <a:pt x="115" y="16"/>
                    </a:lnTo>
                    <a:lnTo>
                      <a:pt x="117" y="21"/>
                    </a:lnTo>
                    <a:lnTo>
                      <a:pt x="120" y="27"/>
                    </a:lnTo>
                    <a:lnTo>
                      <a:pt x="121" y="32"/>
                    </a:lnTo>
                    <a:lnTo>
                      <a:pt x="123" y="37"/>
                    </a:lnTo>
                    <a:lnTo>
                      <a:pt x="123" y="42"/>
                    </a:lnTo>
                    <a:lnTo>
                      <a:pt x="123" y="48"/>
                    </a:lnTo>
                    <a:lnTo>
                      <a:pt x="121" y="55"/>
                    </a:lnTo>
                    <a:lnTo>
                      <a:pt x="120" y="61"/>
                    </a:lnTo>
                    <a:lnTo>
                      <a:pt x="118" y="66"/>
                    </a:lnTo>
                    <a:lnTo>
                      <a:pt x="115" y="72"/>
                    </a:lnTo>
                    <a:lnTo>
                      <a:pt x="112" y="78"/>
                    </a:lnTo>
                    <a:lnTo>
                      <a:pt x="109" y="84"/>
                    </a:lnTo>
                    <a:lnTo>
                      <a:pt x="105" y="89"/>
                    </a:lnTo>
                    <a:lnTo>
                      <a:pt x="101" y="94"/>
                    </a:lnTo>
                    <a:lnTo>
                      <a:pt x="96" y="99"/>
                    </a:lnTo>
                    <a:lnTo>
                      <a:pt x="90" y="104"/>
                    </a:lnTo>
                    <a:lnTo>
                      <a:pt x="84" y="109"/>
                    </a:lnTo>
                    <a:lnTo>
                      <a:pt x="73" y="115"/>
                    </a:lnTo>
                    <a:lnTo>
                      <a:pt x="60" y="120"/>
                    </a:lnTo>
                    <a:lnTo>
                      <a:pt x="48" y="122"/>
                    </a:lnTo>
                    <a:lnTo>
                      <a:pt x="37" y="122"/>
                    </a:lnTo>
                    <a:lnTo>
                      <a:pt x="31" y="121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2" y="118"/>
                    </a:lnTo>
                    <a:lnTo>
                      <a:pt x="18" y="115"/>
                    </a:lnTo>
                    <a:lnTo>
                      <a:pt x="13" y="112"/>
                    </a:lnTo>
                    <a:lnTo>
                      <a:pt x="9" y="109"/>
                    </a:lnTo>
                    <a:lnTo>
                      <a:pt x="6" y="104"/>
                    </a:lnTo>
                    <a:lnTo>
                      <a:pt x="4" y="9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5" name="Freeform 175"/>
              <p:cNvSpPr>
                <a:spLocks/>
              </p:cNvSpPr>
              <p:nvPr userDrawn="1"/>
            </p:nvSpPr>
            <p:spPr bwMode="auto">
              <a:xfrm>
                <a:off x="4350" y="376"/>
                <a:ext cx="129" cy="125"/>
              </a:xfrm>
              <a:custGeom>
                <a:avLst/>
                <a:gdLst>
                  <a:gd name="T0" fmla="*/ 3 w 129"/>
                  <a:gd name="T1" fmla="*/ 98 h 125"/>
                  <a:gd name="T2" fmla="*/ 0 w 129"/>
                  <a:gd name="T3" fmla="*/ 87 h 125"/>
                  <a:gd name="T4" fmla="*/ 0 w 129"/>
                  <a:gd name="T5" fmla="*/ 76 h 125"/>
                  <a:gd name="T6" fmla="*/ 3 w 129"/>
                  <a:gd name="T7" fmla="*/ 64 h 125"/>
                  <a:gd name="T8" fmla="*/ 7 w 129"/>
                  <a:gd name="T9" fmla="*/ 52 h 125"/>
                  <a:gd name="T10" fmla="*/ 14 w 129"/>
                  <a:gd name="T11" fmla="*/ 40 h 125"/>
                  <a:gd name="T12" fmla="*/ 23 w 129"/>
                  <a:gd name="T13" fmla="*/ 30 h 125"/>
                  <a:gd name="T14" fmla="*/ 33 w 129"/>
                  <a:gd name="T15" fmla="*/ 20 h 125"/>
                  <a:gd name="T16" fmla="*/ 45 w 129"/>
                  <a:gd name="T17" fmla="*/ 11 h 125"/>
                  <a:gd name="T18" fmla="*/ 57 w 129"/>
                  <a:gd name="T19" fmla="*/ 5 h 125"/>
                  <a:gd name="T20" fmla="*/ 70 w 129"/>
                  <a:gd name="T21" fmla="*/ 2 h 125"/>
                  <a:gd name="T22" fmla="*/ 82 w 129"/>
                  <a:gd name="T23" fmla="*/ 0 h 125"/>
                  <a:gd name="T24" fmla="*/ 93 w 129"/>
                  <a:gd name="T25" fmla="*/ 1 h 125"/>
                  <a:gd name="T26" fmla="*/ 104 w 129"/>
                  <a:gd name="T27" fmla="*/ 4 h 125"/>
                  <a:gd name="T28" fmla="*/ 113 w 129"/>
                  <a:gd name="T29" fmla="*/ 9 h 125"/>
                  <a:gd name="T30" fmla="*/ 120 w 129"/>
                  <a:gd name="T31" fmla="*/ 17 h 125"/>
                  <a:gd name="T32" fmla="*/ 126 w 129"/>
                  <a:gd name="T33" fmla="*/ 26 h 125"/>
                  <a:gd name="T34" fmla="*/ 129 w 129"/>
                  <a:gd name="T35" fmla="*/ 37 h 125"/>
                  <a:gd name="T36" fmla="*/ 129 w 129"/>
                  <a:gd name="T37" fmla="*/ 49 h 125"/>
                  <a:gd name="T38" fmla="*/ 128 w 129"/>
                  <a:gd name="T39" fmla="*/ 58 h 125"/>
                  <a:gd name="T40" fmla="*/ 125 w 129"/>
                  <a:gd name="T41" fmla="*/ 66 h 125"/>
                  <a:gd name="T42" fmla="*/ 119 w 129"/>
                  <a:gd name="T43" fmla="*/ 79 h 125"/>
                  <a:gd name="T44" fmla="*/ 111 w 129"/>
                  <a:gd name="T45" fmla="*/ 90 h 125"/>
                  <a:gd name="T46" fmla="*/ 102 w 129"/>
                  <a:gd name="T47" fmla="*/ 101 h 125"/>
                  <a:gd name="T48" fmla="*/ 89 w 129"/>
                  <a:gd name="T49" fmla="*/ 110 h 125"/>
                  <a:gd name="T50" fmla="*/ 77 w 129"/>
                  <a:gd name="T51" fmla="*/ 117 h 125"/>
                  <a:gd name="T52" fmla="*/ 64 w 129"/>
                  <a:gd name="T53" fmla="*/ 122 h 125"/>
                  <a:gd name="T54" fmla="*/ 52 w 129"/>
                  <a:gd name="T55" fmla="*/ 125 h 125"/>
                  <a:gd name="T56" fmla="*/ 41 w 129"/>
                  <a:gd name="T57" fmla="*/ 125 h 125"/>
                  <a:gd name="T58" fmla="*/ 29 w 129"/>
                  <a:gd name="T59" fmla="*/ 122 h 125"/>
                  <a:gd name="T60" fmla="*/ 20 w 129"/>
                  <a:gd name="T61" fmla="*/ 118 h 125"/>
                  <a:gd name="T62" fmla="*/ 11 w 129"/>
                  <a:gd name="T63" fmla="*/ 112 h 125"/>
                  <a:gd name="T64" fmla="*/ 5 w 129"/>
                  <a:gd name="T65" fmla="*/ 10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5">
                    <a:moveTo>
                      <a:pt x="5" y="103"/>
                    </a:moveTo>
                    <a:lnTo>
                      <a:pt x="3" y="98"/>
                    </a:lnTo>
                    <a:lnTo>
                      <a:pt x="1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1" y="70"/>
                    </a:lnTo>
                    <a:lnTo>
                      <a:pt x="3" y="64"/>
                    </a:lnTo>
                    <a:lnTo>
                      <a:pt x="5" y="58"/>
                    </a:lnTo>
                    <a:lnTo>
                      <a:pt x="7" y="52"/>
                    </a:lnTo>
                    <a:lnTo>
                      <a:pt x="10" y="47"/>
                    </a:lnTo>
                    <a:lnTo>
                      <a:pt x="14" y="40"/>
                    </a:lnTo>
                    <a:lnTo>
                      <a:pt x="18" y="35"/>
                    </a:lnTo>
                    <a:lnTo>
                      <a:pt x="23" y="30"/>
                    </a:lnTo>
                    <a:lnTo>
                      <a:pt x="27" y="25"/>
                    </a:lnTo>
                    <a:lnTo>
                      <a:pt x="33" y="20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1" y="8"/>
                    </a:lnTo>
                    <a:lnTo>
                      <a:pt x="57" y="5"/>
                    </a:lnTo>
                    <a:lnTo>
                      <a:pt x="63" y="3"/>
                    </a:lnTo>
                    <a:lnTo>
                      <a:pt x="70" y="2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3" y="1"/>
                    </a:lnTo>
                    <a:lnTo>
                      <a:pt x="99" y="2"/>
                    </a:lnTo>
                    <a:lnTo>
                      <a:pt x="104" y="4"/>
                    </a:lnTo>
                    <a:lnTo>
                      <a:pt x="109" y="6"/>
                    </a:lnTo>
                    <a:lnTo>
                      <a:pt x="113" y="9"/>
                    </a:lnTo>
                    <a:lnTo>
                      <a:pt x="117" y="12"/>
                    </a:lnTo>
                    <a:lnTo>
                      <a:pt x="120" y="17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8" y="31"/>
                    </a:lnTo>
                    <a:lnTo>
                      <a:pt x="129" y="37"/>
                    </a:lnTo>
                    <a:lnTo>
                      <a:pt x="129" y="43"/>
                    </a:lnTo>
                    <a:lnTo>
                      <a:pt x="129" y="49"/>
                    </a:lnTo>
                    <a:lnTo>
                      <a:pt x="128" y="55"/>
                    </a:lnTo>
                    <a:lnTo>
                      <a:pt x="128" y="58"/>
                    </a:lnTo>
                    <a:lnTo>
                      <a:pt x="127" y="60"/>
                    </a:lnTo>
                    <a:lnTo>
                      <a:pt x="125" y="66"/>
                    </a:lnTo>
                    <a:lnTo>
                      <a:pt x="123" y="73"/>
                    </a:lnTo>
                    <a:lnTo>
                      <a:pt x="119" y="79"/>
                    </a:lnTo>
                    <a:lnTo>
                      <a:pt x="115" y="84"/>
                    </a:lnTo>
                    <a:lnTo>
                      <a:pt x="111" y="90"/>
                    </a:lnTo>
                    <a:lnTo>
                      <a:pt x="106" y="95"/>
                    </a:lnTo>
                    <a:lnTo>
                      <a:pt x="102" y="101"/>
                    </a:lnTo>
                    <a:lnTo>
                      <a:pt x="96" y="106"/>
                    </a:lnTo>
                    <a:lnTo>
                      <a:pt x="89" y="110"/>
                    </a:lnTo>
                    <a:lnTo>
                      <a:pt x="83" y="114"/>
                    </a:lnTo>
                    <a:lnTo>
                      <a:pt x="77" y="117"/>
                    </a:lnTo>
                    <a:lnTo>
                      <a:pt x="71" y="119"/>
                    </a:lnTo>
                    <a:lnTo>
                      <a:pt x="64" y="122"/>
                    </a:lnTo>
                    <a:lnTo>
                      <a:pt x="58" y="124"/>
                    </a:lnTo>
                    <a:lnTo>
                      <a:pt x="52" y="125"/>
                    </a:lnTo>
                    <a:lnTo>
                      <a:pt x="46" y="125"/>
                    </a:lnTo>
                    <a:lnTo>
                      <a:pt x="41" y="125"/>
                    </a:lnTo>
                    <a:lnTo>
                      <a:pt x="34" y="124"/>
                    </a:lnTo>
                    <a:lnTo>
                      <a:pt x="29" y="122"/>
                    </a:lnTo>
                    <a:lnTo>
                      <a:pt x="24" y="120"/>
                    </a:lnTo>
                    <a:lnTo>
                      <a:pt x="20" y="118"/>
                    </a:lnTo>
                    <a:lnTo>
                      <a:pt x="16" y="115"/>
                    </a:lnTo>
                    <a:lnTo>
                      <a:pt x="11" y="112"/>
                    </a:lnTo>
                    <a:lnTo>
                      <a:pt x="8" y="108"/>
                    </a:lnTo>
                    <a:lnTo>
                      <a:pt x="5" y="10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6" name="Freeform 176"/>
              <p:cNvSpPr>
                <a:spLocks/>
              </p:cNvSpPr>
              <p:nvPr userDrawn="1"/>
            </p:nvSpPr>
            <p:spPr bwMode="auto">
              <a:xfrm>
                <a:off x="4134" y="681"/>
                <a:ext cx="122" cy="125"/>
              </a:xfrm>
              <a:custGeom>
                <a:avLst/>
                <a:gdLst>
                  <a:gd name="T0" fmla="*/ 2 w 122"/>
                  <a:gd name="T1" fmla="*/ 95 h 125"/>
                  <a:gd name="T2" fmla="*/ 0 w 122"/>
                  <a:gd name="T3" fmla="*/ 83 h 125"/>
                  <a:gd name="T4" fmla="*/ 0 w 122"/>
                  <a:gd name="T5" fmla="*/ 72 h 125"/>
                  <a:gd name="T6" fmla="*/ 2 w 122"/>
                  <a:gd name="T7" fmla="*/ 59 h 125"/>
                  <a:gd name="T8" fmla="*/ 7 w 122"/>
                  <a:gd name="T9" fmla="*/ 48 h 125"/>
                  <a:gd name="T10" fmla="*/ 18 w 122"/>
                  <a:gd name="T11" fmla="*/ 31 h 125"/>
                  <a:gd name="T12" fmla="*/ 27 w 122"/>
                  <a:gd name="T13" fmla="*/ 22 h 125"/>
                  <a:gd name="T14" fmla="*/ 37 w 122"/>
                  <a:gd name="T15" fmla="*/ 13 h 125"/>
                  <a:gd name="T16" fmla="*/ 49 w 122"/>
                  <a:gd name="T17" fmla="*/ 6 h 125"/>
                  <a:gd name="T18" fmla="*/ 61 w 122"/>
                  <a:gd name="T19" fmla="*/ 2 h 125"/>
                  <a:gd name="T20" fmla="*/ 73 w 122"/>
                  <a:gd name="T21" fmla="*/ 0 h 125"/>
                  <a:gd name="T22" fmla="*/ 84 w 122"/>
                  <a:gd name="T23" fmla="*/ 0 h 125"/>
                  <a:gd name="T24" fmla="*/ 95 w 122"/>
                  <a:gd name="T25" fmla="*/ 3 h 125"/>
                  <a:gd name="T26" fmla="*/ 103 w 122"/>
                  <a:gd name="T27" fmla="*/ 8 h 125"/>
                  <a:gd name="T28" fmla="*/ 109 w 122"/>
                  <a:gd name="T29" fmla="*/ 13 h 125"/>
                  <a:gd name="T30" fmla="*/ 114 w 122"/>
                  <a:gd name="T31" fmla="*/ 19 h 125"/>
                  <a:gd name="T32" fmla="*/ 119 w 122"/>
                  <a:gd name="T33" fmla="*/ 29 h 125"/>
                  <a:gd name="T34" fmla="*/ 122 w 122"/>
                  <a:gd name="T35" fmla="*/ 41 h 125"/>
                  <a:gd name="T36" fmla="*/ 122 w 122"/>
                  <a:gd name="T37" fmla="*/ 52 h 125"/>
                  <a:gd name="T38" fmla="*/ 119 w 122"/>
                  <a:gd name="T39" fmla="*/ 62 h 125"/>
                  <a:gd name="T40" fmla="*/ 116 w 122"/>
                  <a:gd name="T41" fmla="*/ 71 h 125"/>
                  <a:gd name="T42" fmla="*/ 111 w 122"/>
                  <a:gd name="T43" fmla="*/ 82 h 125"/>
                  <a:gd name="T44" fmla="*/ 104 w 122"/>
                  <a:gd name="T45" fmla="*/ 94 h 125"/>
                  <a:gd name="T46" fmla="*/ 95 w 122"/>
                  <a:gd name="T47" fmla="*/ 103 h 125"/>
                  <a:gd name="T48" fmla="*/ 83 w 122"/>
                  <a:gd name="T49" fmla="*/ 112 h 125"/>
                  <a:gd name="T50" fmla="*/ 71 w 122"/>
                  <a:gd name="T51" fmla="*/ 119 h 125"/>
                  <a:gd name="T52" fmla="*/ 59 w 122"/>
                  <a:gd name="T53" fmla="*/ 123 h 125"/>
                  <a:gd name="T54" fmla="*/ 48 w 122"/>
                  <a:gd name="T55" fmla="*/ 125 h 125"/>
                  <a:gd name="T56" fmla="*/ 36 w 122"/>
                  <a:gd name="T57" fmla="*/ 124 h 125"/>
                  <a:gd name="T58" fmla="*/ 26 w 122"/>
                  <a:gd name="T59" fmla="*/ 121 h 125"/>
                  <a:gd name="T60" fmla="*/ 17 w 122"/>
                  <a:gd name="T61" fmla="*/ 116 h 125"/>
                  <a:gd name="T62" fmla="*/ 9 w 122"/>
                  <a:gd name="T63" fmla="*/ 109 h 125"/>
                  <a:gd name="T64" fmla="*/ 4 w 122"/>
                  <a:gd name="T65" fmla="*/ 10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5">
                    <a:moveTo>
                      <a:pt x="4" y="100"/>
                    </a:moveTo>
                    <a:lnTo>
                      <a:pt x="2" y="95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1" y="66"/>
                    </a:lnTo>
                    <a:lnTo>
                      <a:pt x="2" y="59"/>
                    </a:lnTo>
                    <a:lnTo>
                      <a:pt x="4" y="54"/>
                    </a:lnTo>
                    <a:lnTo>
                      <a:pt x="7" y="48"/>
                    </a:lnTo>
                    <a:lnTo>
                      <a:pt x="10" y="43"/>
                    </a:lnTo>
                    <a:lnTo>
                      <a:pt x="18" y="31"/>
                    </a:lnTo>
                    <a:lnTo>
                      <a:pt x="22" y="26"/>
                    </a:lnTo>
                    <a:lnTo>
                      <a:pt x="27" y="22"/>
                    </a:lnTo>
                    <a:lnTo>
                      <a:pt x="32" y="17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49" y="6"/>
                    </a:lnTo>
                    <a:lnTo>
                      <a:pt x="55" y="4"/>
                    </a:lnTo>
                    <a:lnTo>
                      <a:pt x="61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5" y="3"/>
                    </a:lnTo>
                    <a:lnTo>
                      <a:pt x="99" y="5"/>
                    </a:lnTo>
                    <a:lnTo>
                      <a:pt x="103" y="8"/>
                    </a:lnTo>
                    <a:lnTo>
                      <a:pt x="107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4" y="19"/>
                    </a:lnTo>
                    <a:lnTo>
                      <a:pt x="117" y="24"/>
                    </a:lnTo>
                    <a:lnTo>
                      <a:pt x="119" y="29"/>
                    </a:lnTo>
                    <a:lnTo>
                      <a:pt x="120" y="35"/>
                    </a:lnTo>
                    <a:lnTo>
                      <a:pt x="122" y="41"/>
                    </a:lnTo>
                    <a:lnTo>
                      <a:pt x="122" y="47"/>
                    </a:lnTo>
                    <a:lnTo>
                      <a:pt x="122" y="52"/>
                    </a:lnTo>
                    <a:lnTo>
                      <a:pt x="120" y="58"/>
                    </a:lnTo>
                    <a:lnTo>
                      <a:pt x="119" y="62"/>
                    </a:lnTo>
                    <a:lnTo>
                      <a:pt x="118" y="65"/>
                    </a:lnTo>
                    <a:lnTo>
                      <a:pt x="116" y="71"/>
                    </a:lnTo>
                    <a:lnTo>
                      <a:pt x="114" y="76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4" y="94"/>
                    </a:lnTo>
                    <a:lnTo>
                      <a:pt x="99" y="99"/>
                    </a:lnTo>
                    <a:lnTo>
                      <a:pt x="95" y="103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7" y="116"/>
                    </a:lnTo>
                    <a:lnTo>
                      <a:pt x="71" y="119"/>
                    </a:lnTo>
                    <a:lnTo>
                      <a:pt x="65" y="121"/>
                    </a:lnTo>
                    <a:lnTo>
                      <a:pt x="59" y="123"/>
                    </a:lnTo>
                    <a:lnTo>
                      <a:pt x="53" y="124"/>
                    </a:lnTo>
                    <a:lnTo>
                      <a:pt x="48" y="125"/>
                    </a:lnTo>
                    <a:lnTo>
                      <a:pt x="42" y="125"/>
                    </a:lnTo>
                    <a:lnTo>
                      <a:pt x="36" y="124"/>
                    </a:lnTo>
                    <a:lnTo>
                      <a:pt x="31" y="123"/>
                    </a:lnTo>
                    <a:lnTo>
                      <a:pt x="26" y="121"/>
                    </a:lnTo>
                    <a:lnTo>
                      <a:pt x="21" y="119"/>
                    </a:lnTo>
                    <a:lnTo>
                      <a:pt x="17" y="116"/>
                    </a:lnTo>
                    <a:lnTo>
                      <a:pt x="14" y="112"/>
                    </a:lnTo>
                    <a:lnTo>
                      <a:pt x="9" y="109"/>
                    </a:lnTo>
                    <a:lnTo>
                      <a:pt x="6" y="104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7" name="Freeform 177"/>
              <p:cNvSpPr>
                <a:spLocks/>
              </p:cNvSpPr>
              <p:nvPr userDrawn="1"/>
            </p:nvSpPr>
            <p:spPr bwMode="auto">
              <a:xfrm>
                <a:off x="4269" y="588"/>
                <a:ext cx="128" cy="126"/>
              </a:xfrm>
              <a:custGeom>
                <a:avLst/>
                <a:gdLst>
                  <a:gd name="T0" fmla="*/ 3 w 128"/>
                  <a:gd name="T1" fmla="*/ 96 h 126"/>
                  <a:gd name="T2" fmla="*/ 1 w 128"/>
                  <a:gd name="T3" fmla="*/ 88 h 126"/>
                  <a:gd name="T4" fmla="*/ 0 w 128"/>
                  <a:gd name="T5" fmla="*/ 80 h 126"/>
                  <a:gd name="T6" fmla="*/ 1 w 128"/>
                  <a:gd name="T7" fmla="*/ 67 h 126"/>
                  <a:gd name="T8" fmla="*/ 5 w 128"/>
                  <a:gd name="T9" fmla="*/ 56 h 126"/>
                  <a:gd name="T10" fmla="*/ 10 w 128"/>
                  <a:gd name="T11" fmla="*/ 43 h 126"/>
                  <a:gd name="T12" fmla="*/ 19 w 128"/>
                  <a:gd name="T13" fmla="*/ 33 h 126"/>
                  <a:gd name="T14" fmla="*/ 28 w 128"/>
                  <a:gd name="T15" fmla="*/ 23 h 126"/>
                  <a:gd name="T16" fmla="*/ 38 w 128"/>
                  <a:gd name="T17" fmla="*/ 13 h 126"/>
                  <a:gd name="T18" fmla="*/ 51 w 128"/>
                  <a:gd name="T19" fmla="*/ 7 h 126"/>
                  <a:gd name="T20" fmla="*/ 76 w 128"/>
                  <a:gd name="T21" fmla="*/ 0 h 126"/>
                  <a:gd name="T22" fmla="*/ 93 w 128"/>
                  <a:gd name="T23" fmla="*/ 1 h 126"/>
                  <a:gd name="T24" fmla="*/ 104 w 128"/>
                  <a:gd name="T25" fmla="*/ 4 h 126"/>
                  <a:gd name="T26" fmla="*/ 112 w 128"/>
                  <a:gd name="T27" fmla="*/ 10 h 126"/>
                  <a:gd name="T28" fmla="*/ 119 w 128"/>
                  <a:gd name="T29" fmla="*/ 18 h 126"/>
                  <a:gd name="T30" fmla="*/ 125 w 128"/>
                  <a:gd name="T31" fmla="*/ 28 h 126"/>
                  <a:gd name="T32" fmla="*/ 128 w 128"/>
                  <a:gd name="T33" fmla="*/ 39 h 126"/>
                  <a:gd name="T34" fmla="*/ 128 w 128"/>
                  <a:gd name="T35" fmla="*/ 52 h 126"/>
                  <a:gd name="T36" fmla="*/ 126 w 128"/>
                  <a:gd name="T37" fmla="*/ 64 h 126"/>
                  <a:gd name="T38" fmla="*/ 120 w 128"/>
                  <a:gd name="T39" fmla="*/ 76 h 126"/>
                  <a:gd name="T40" fmla="*/ 114 w 128"/>
                  <a:gd name="T41" fmla="*/ 88 h 126"/>
                  <a:gd name="T42" fmla="*/ 105 w 128"/>
                  <a:gd name="T43" fmla="*/ 98 h 126"/>
                  <a:gd name="T44" fmla="*/ 95 w 128"/>
                  <a:gd name="T45" fmla="*/ 109 h 126"/>
                  <a:gd name="T46" fmla="*/ 82 w 128"/>
                  <a:gd name="T47" fmla="*/ 116 h 126"/>
                  <a:gd name="T48" fmla="*/ 70 w 128"/>
                  <a:gd name="T49" fmla="*/ 122 h 126"/>
                  <a:gd name="T50" fmla="*/ 57 w 128"/>
                  <a:gd name="T51" fmla="*/ 125 h 126"/>
                  <a:gd name="T52" fmla="*/ 45 w 128"/>
                  <a:gd name="T53" fmla="*/ 126 h 126"/>
                  <a:gd name="T54" fmla="*/ 33 w 128"/>
                  <a:gd name="T55" fmla="*/ 124 h 126"/>
                  <a:gd name="T56" fmla="*/ 24 w 128"/>
                  <a:gd name="T57" fmla="*/ 121 h 126"/>
                  <a:gd name="T58" fmla="*/ 15 w 128"/>
                  <a:gd name="T59" fmla="*/ 115 h 126"/>
                  <a:gd name="T60" fmla="*/ 11 w 128"/>
                  <a:gd name="T61" fmla="*/ 111 h 126"/>
                  <a:gd name="T62" fmla="*/ 5 w 128"/>
                  <a:gd name="T63" fmla="*/ 10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126">
                    <a:moveTo>
                      <a:pt x="5" y="102"/>
                    </a:moveTo>
                    <a:lnTo>
                      <a:pt x="3" y="96"/>
                    </a:lnTo>
                    <a:lnTo>
                      <a:pt x="1" y="91"/>
                    </a:lnTo>
                    <a:lnTo>
                      <a:pt x="1" y="88"/>
                    </a:lnTo>
                    <a:lnTo>
                      <a:pt x="0" y="85"/>
                    </a:lnTo>
                    <a:lnTo>
                      <a:pt x="0" y="80"/>
                    </a:lnTo>
                    <a:lnTo>
                      <a:pt x="1" y="74"/>
                    </a:lnTo>
                    <a:lnTo>
                      <a:pt x="1" y="67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10" y="43"/>
                    </a:lnTo>
                    <a:lnTo>
                      <a:pt x="15" y="38"/>
                    </a:lnTo>
                    <a:lnTo>
                      <a:pt x="19" y="33"/>
                    </a:lnTo>
                    <a:lnTo>
                      <a:pt x="23" y="28"/>
                    </a:lnTo>
                    <a:lnTo>
                      <a:pt x="28" y="23"/>
                    </a:lnTo>
                    <a:lnTo>
                      <a:pt x="33" y="17"/>
                    </a:lnTo>
                    <a:lnTo>
                      <a:pt x="38" y="13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3" y="2"/>
                    </a:lnTo>
                    <a:lnTo>
                      <a:pt x="76" y="0"/>
                    </a:lnTo>
                    <a:lnTo>
                      <a:pt x="87" y="0"/>
                    </a:lnTo>
                    <a:lnTo>
                      <a:pt x="93" y="1"/>
                    </a:lnTo>
                    <a:lnTo>
                      <a:pt x="99" y="2"/>
                    </a:lnTo>
                    <a:lnTo>
                      <a:pt x="104" y="4"/>
                    </a:lnTo>
                    <a:lnTo>
                      <a:pt x="108" y="7"/>
                    </a:lnTo>
                    <a:lnTo>
                      <a:pt x="112" y="10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3" y="23"/>
                    </a:lnTo>
                    <a:lnTo>
                      <a:pt x="125" y="28"/>
                    </a:lnTo>
                    <a:lnTo>
                      <a:pt x="127" y="34"/>
                    </a:lnTo>
                    <a:lnTo>
                      <a:pt x="128" y="39"/>
                    </a:lnTo>
                    <a:lnTo>
                      <a:pt x="128" y="45"/>
                    </a:lnTo>
                    <a:lnTo>
                      <a:pt x="128" y="52"/>
                    </a:lnTo>
                    <a:lnTo>
                      <a:pt x="127" y="58"/>
                    </a:lnTo>
                    <a:lnTo>
                      <a:pt x="126" y="64"/>
                    </a:lnTo>
                    <a:lnTo>
                      <a:pt x="124" y="70"/>
                    </a:lnTo>
                    <a:lnTo>
                      <a:pt x="120" y="76"/>
                    </a:lnTo>
                    <a:lnTo>
                      <a:pt x="117" y="82"/>
                    </a:lnTo>
                    <a:lnTo>
                      <a:pt x="114" y="88"/>
                    </a:lnTo>
                    <a:lnTo>
                      <a:pt x="110" y="93"/>
                    </a:lnTo>
                    <a:lnTo>
                      <a:pt x="105" y="98"/>
                    </a:lnTo>
                    <a:lnTo>
                      <a:pt x="100" y="104"/>
                    </a:lnTo>
                    <a:lnTo>
                      <a:pt x="95" y="109"/>
                    </a:lnTo>
                    <a:lnTo>
                      <a:pt x="88" y="113"/>
                    </a:lnTo>
                    <a:lnTo>
                      <a:pt x="82" y="116"/>
                    </a:lnTo>
                    <a:lnTo>
                      <a:pt x="76" y="119"/>
                    </a:lnTo>
                    <a:lnTo>
                      <a:pt x="70" y="122"/>
                    </a:lnTo>
                    <a:lnTo>
                      <a:pt x="63" y="124"/>
                    </a:lnTo>
                    <a:lnTo>
                      <a:pt x="57" y="125"/>
                    </a:lnTo>
                    <a:lnTo>
                      <a:pt x="51" y="126"/>
                    </a:lnTo>
                    <a:lnTo>
                      <a:pt x="45" y="126"/>
                    </a:lnTo>
                    <a:lnTo>
                      <a:pt x="39" y="125"/>
                    </a:lnTo>
                    <a:lnTo>
                      <a:pt x="33" y="124"/>
                    </a:lnTo>
                    <a:lnTo>
                      <a:pt x="28" y="123"/>
                    </a:lnTo>
                    <a:lnTo>
                      <a:pt x="24" y="121"/>
                    </a:lnTo>
                    <a:lnTo>
                      <a:pt x="19" y="118"/>
                    </a:lnTo>
                    <a:lnTo>
                      <a:pt x="15" y="115"/>
                    </a:lnTo>
                    <a:lnTo>
                      <a:pt x="12" y="113"/>
                    </a:lnTo>
                    <a:lnTo>
                      <a:pt x="11" y="111"/>
                    </a:lnTo>
                    <a:lnTo>
                      <a:pt x="7" y="107"/>
                    </a:lnTo>
                    <a:lnTo>
                      <a:pt x="5" y="10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8" name="Freeform 178"/>
              <p:cNvSpPr>
                <a:spLocks/>
              </p:cNvSpPr>
              <p:nvPr userDrawn="1"/>
            </p:nvSpPr>
            <p:spPr bwMode="auto">
              <a:xfrm>
                <a:off x="4410" y="490"/>
                <a:ext cx="134" cy="129"/>
              </a:xfrm>
              <a:custGeom>
                <a:avLst/>
                <a:gdLst>
                  <a:gd name="T0" fmla="*/ 3 w 134"/>
                  <a:gd name="T1" fmla="*/ 100 h 129"/>
                  <a:gd name="T2" fmla="*/ 1 w 134"/>
                  <a:gd name="T3" fmla="*/ 88 h 129"/>
                  <a:gd name="T4" fmla="*/ 0 w 134"/>
                  <a:gd name="T5" fmla="*/ 77 h 129"/>
                  <a:gd name="T6" fmla="*/ 3 w 134"/>
                  <a:gd name="T7" fmla="*/ 65 h 129"/>
                  <a:gd name="T8" fmla="*/ 8 w 134"/>
                  <a:gd name="T9" fmla="*/ 52 h 129"/>
                  <a:gd name="T10" fmla="*/ 15 w 134"/>
                  <a:gd name="T11" fmla="*/ 41 h 129"/>
                  <a:gd name="T12" fmla="*/ 23 w 134"/>
                  <a:gd name="T13" fmla="*/ 29 h 129"/>
                  <a:gd name="T14" fmla="*/ 31 w 134"/>
                  <a:gd name="T15" fmla="*/ 22 h 129"/>
                  <a:gd name="T16" fmla="*/ 40 w 134"/>
                  <a:gd name="T17" fmla="*/ 15 h 129"/>
                  <a:gd name="T18" fmla="*/ 46 w 134"/>
                  <a:gd name="T19" fmla="*/ 12 h 129"/>
                  <a:gd name="T20" fmla="*/ 59 w 134"/>
                  <a:gd name="T21" fmla="*/ 5 h 129"/>
                  <a:gd name="T22" fmla="*/ 72 w 134"/>
                  <a:gd name="T23" fmla="*/ 1 h 129"/>
                  <a:gd name="T24" fmla="*/ 85 w 134"/>
                  <a:gd name="T25" fmla="*/ 0 h 129"/>
                  <a:gd name="T26" fmla="*/ 97 w 134"/>
                  <a:gd name="T27" fmla="*/ 1 h 129"/>
                  <a:gd name="T28" fmla="*/ 108 w 134"/>
                  <a:gd name="T29" fmla="*/ 4 h 129"/>
                  <a:gd name="T30" fmla="*/ 118 w 134"/>
                  <a:gd name="T31" fmla="*/ 11 h 129"/>
                  <a:gd name="T32" fmla="*/ 126 w 134"/>
                  <a:gd name="T33" fmla="*/ 18 h 129"/>
                  <a:gd name="T34" fmla="*/ 131 w 134"/>
                  <a:gd name="T35" fmla="*/ 28 h 129"/>
                  <a:gd name="T36" fmla="*/ 134 w 134"/>
                  <a:gd name="T37" fmla="*/ 40 h 129"/>
                  <a:gd name="T38" fmla="*/ 134 w 134"/>
                  <a:gd name="T39" fmla="*/ 52 h 129"/>
                  <a:gd name="T40" fmla="*/ 132 w 134"/>
                  <a:gd name="T41" fmla="*/ 65 h 129"/>
                  <a:gd name="T42" fmla="*/ 127 w 134"/>
                  <a:gd name="T43" fmla="*/ 77 h 129"/>
                  <a:gd name="T44" fmla="*/ 121 w 134"/>
                  <a:gd name="T45" fmla="*/ 88 h 129"/>
                  <a:gd name="T46" fmla="*/ 111 w 134"/>
                  <a:gd name="T47" fmla="*/ 100 h 129"/>
                  <a:gd name="T48" fmla="*/ 100 w 134"/>
                  <a:gd name="T49" fmla="*/ 110 h 129"/>
                  <a:gd name="T50" fmla="*/ 87 w 134"/>
                  <a:gd name="T51" fmla="*/ 119 h 129"/>
                  <a:gd name="T52" fmla="*/ 74 w 134"/>
                  <a:gd name="T53" fmla="*/ 124 h 129"/>
                  <a:gd name="T54" fmla="*/ 54 w 134"/>
                  <a:gd name="T55" fmla="*/ 129 h 129"/>
                  <a:gd name="T56" fmla="*/ 37 w 134"/>
                  <a:gd name="T57" fmla="*/ 128 h 129"/>
                  <a:gd name="T58" fmla="*/ 25 w 134"/>
                  <a:gd name="T59" fmla="*/ 124 h 129"/>
                  <a:gd name="T60" fmla="*/ 16 w 134"/>
                  <a:gd name="T61" fmla="*/ 118 h 129"/>
                  <a:gd name="T62" fmla="*/ 13 w 134"/>
                  <a:gd name="T63" fmla="*/ 114 h 129"/>
                  <a:gd name="T64" fmla="*/ 5 w 134"/>
                  <a:gd name="T65" fmla="*/ 10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29">
                    <a:moveTo>
                      <a:pt x="5" y="105"/>
                    </a:moveTo>
                    <a:lnTo>
                      <a:pt x="3" y="100"/>
                    </a:lnTo>
                    <a:lnTo>
                      <a:pt x="1" y="95"/>
                    </a:lnTo>
                    <a:lnTo>
                      <a:pt x="1" y="88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1" y="71"/>
                    </a:lnTo>
                    <a:lnTo>
                      <a:pt x="3" y="65"/>
                    </a:lnTo>
                    <a:lnTo>
                      <a:pt x="5" y="58"/>
                    </a:lnTo>
                    <a:lnTo>
                      <a:pt x="8" y="52"/>
                    </a:lnTo>
                    <a:lnTo>
                      <a:pt x="11" y="46"/>
                    </a:lnTo>
                    <a:lnTo>
                      <a:pt x="15" y="41"/>
                    </a:lnTo>
                    <a:lnTo>
                      <a:pt x="19" y="34"/>
                    </a:lnTo>
                    <a:lnTo>
                      <a:pt x="23" y="29"/>
                    </a:lnTo>
                    <a:lnTo>
                      <a:pt x="28" y="24"/>
                    </a:lnTo>
                    <a:lnTo>
                      <a:pt x="31" y="22"/>
                    </a:lnTo>
                    <a:lnTo>
                      <a:pt x="34" y="20"/>
                    </a:lnTo>
                    <a:lnTo>
                      <a:pt x="40" y="15"/>
                    </a:lnTo>
                    <a:lnTo>
                      <a:pt x="43" y="14"/>
                    </a:lnTo>
                    <a:lnTo>
                      <a:pt x="46" y="12"/>
                    </a:lnTo>
                    <a:lnTo>
                      <a:pt x="53" y="7"/>
                    </a:lnTo>
                    <a:lnTo>
                      <a:pt x="59" y="5"/>
                    </a:lnTo>
                    <a:lnTo>
                      <a:pt x="66" y="3"/>
                    </a:lnTo>
                    <a:lnTo>
                      <a:pt x="72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92" y="0"/>
                    </a:lnTo>
                    <a:lnTo>
                      <a:pt x="97" y="1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3" y="7"/>
                    </a:lnTo>
                    <a:lnTo>
                      <a:pt x="118" y="11"/>
                    </a:lnTo>
                    <a:lnTo>
                      <a:pt x="122" y="14"/>
                    </a:lnTo>
                    <a:lnTo>
                      <a:pt x="126" y="18"/>
                    </a:lnTo>
                    <a:lnTo>
                      <a:pt x="129" y="23"/>
                    </a:lnTo>
                    <a:lnTo>
                      <a:pt x="131" y="28"/>
                    </a:lnTo>
                    <a:lnTo>
                      <a:pt x="133" y="33"/>
                    </a:lnTo>
                    <a:lnTo>
                      <a:pt x="134" y="40"/>
                    </a:lnTo>
                    <a:lnTo>
                      <a:pt x="134" y="46"/>
                    </a:lnTo>
                    <a:lnTo>
                      <a:pt x="134" y="52"/>
                    </a:lnTo>
                    <a:lnTo>
                      <a:pt x="133" y="58"/>
                    </a:lnTo>
                    <a:lnTo>
                      <a:pt x="132" y="65"/>
                    </a:lnTo>
                    <a:lnTo>
                      <a:pt x="130" y="71"/>
                    </a:lnTo>
                    <a:lnTo>
                      <a:pt x="127" y="77"/>
                    </a:lnTo>
                    <a:lnTo>
                      <a:pt x="124" y="82"/>
                    </a:lnTo>
                    <a:lnTo>
                      <a:pt x="121" y="88"/>
                    </a:lnTo>
                    <a:lnTo>
                      <a:pt x="115" y="95"/>
                    </a:lnTo>
                    <a:lnTo>
                      <a:pt x="111" y="100"/>
                    </a:lnTo>
                    <a:lnTo>
                      <a:pt x="106" y="105"/>
                    </a:lnTo>
                    <a:lnTo>
                      <a:pt x="100" y="110"/>
                    </a:lnTo>
                    <a:lnTo>
                      <a:pt x="94" y="114"/>
                    </a:lnTo>
                    <a:lnTo>
                      <a:pt x="87" y="119"/>
                    </a:lnTo>
                    <a:lnTo>
                      <a:pt x="80" y="122"/>
                    </a:lnTo>
                    <a:lnTo>
                      <a:pt x="74" y="124"/>
                    </a:lnTo>
                    <a:lnTo>
                      <a:pt x="68" y="126"/>
                    </a:lnTo>
                    <a:lnTo>
                      <a:pt x="54" y="129"/>
                    </a:lnTo>
                    <a:lnTo>
                      <a:pt x="42" y="129"/>
                    </a:lnTo>
                    <a:lnTo>
                      <a:pt x="37" y="128"/>
                    </a:lnTo>
                    <a:lnTo>
                      <a:pt x="31" y="126"/>
                    </a:lnTo>
                    <a:lnTo>
                      <a:pt x="25" y="124"/>
                    </a:lnTo>
                    <a:lnTo>
                      <a:pt x="21" y="122"/>
                    </a:lnTo>
                    <a:lnTo>
                      <a:pt x="16" y="118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9" y="110"/>
                    </a:lnTo>
                    <a:lnTo>
                      <a:pt x="5" y="10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299" name="Freeform 179"/>
              <p:cNvSpPr>
                <a:spLocks/>
              </p:cNvSpPr>
              <p:nvPr userDrawn="1"/>
            </p:nvSpPr>
            <p:spPr bwMode="auto">
              <a:xfrm>
                <a:off x="4053" y="890"/>
                <a:ext cx="121" cy="127"/>
              </a:xfrm>
              <a:custGeom>
                <a:avLst/>
                <a:gdLst>
                  <a:gd name="T0" fmla="*/ 4 w 121"/>
                  <a:gd name="T1" fmla="*/ 100 h 127"/>
                  <a:gd name="T2" fmla="*/ 2 w 121"/>
                  <a:gd name="T3" fmla="*/ 93 h 127"/>
                  <a:gd name="T4" fmla="*/ 1 w 121"/>
                  <a:gd name="T5" fmla="*/ 88 h 127"/>
                  <a:gd name="T6" fmla="*/ 0 w 121"/>
                  <a:gd name="T7" fmla="*/ 77 h 127"/>
                  <a:gd name="T8" fmla="*/ 0 w 121"/>
                  <a:gd name="T9" fmla="*/ 71 h 127"/>
                  <a:gd name="T10" fmla="*/ 1 w 121"/>
                  <a:gd name="T11" fmla="*/ 64 h 127"/>
                  <a:gd name="T12" fmla="*/ 3 w 121"/>
                  <a:gd name="T13" fmla="*/ 58 h 127"/>
                  <a:gd name="T14" fmla="*/ 5 w 121"/>
                  <a:gd name="T15" fmla="*/ 53 h 127"/>
                  <a:gd name="T16" fmla="*/ 10 w 121"/>
                  <a:gd name="T17" fmla="*/ 40 h 127"/>
                  <a:gd name="T18" fmla="*/ 18 w 121"/>
                  <a:gd name="T19" fmla="*/ 30 h 127"/>
                  <a:gd name="T20" fmla="*/ 23 w 121"/>
                  <a:gd name="T21" fmla="*/ 25 h 127"/>
                  <a:gd name="T22" fmla="*/ 27 w 121"/>
                  <a:gd name="T23" fmla="*/ 21 h 127"/>
                  <a:gd name="T24" fmla="*/ 32 w 121"/>
                  <a:gd name="T25" fmla="*/ 16 h 127"/>
                  <a:gd name="T26" fmla="*/ 37 w 121"/>
                  <a:gd name="T27" fmla="*/ 12 h 127"/>
                  <a:gd name="T28" fmla="*/ 44 w 121"/>
                  <a:gd name="T29" fmla="*/ 8 h 127"/>
                  <a:gd name="T30" fmla="*/ 50 w 121"/>
                  <a:gd name="T31" fmla="*/ 6 h 127"/>
                  <a:gd name="T32" fmla="*/ 61 w 121"/>
                  <a:gd name="T33" fmla="*/ 2 h 127"/>
                  <a:gd name="T34" fmla="*/ 73 w 121"/>
                  <a:gd name="T35" fmla="*/ 0 h 127"/>
                  <a:gd name="T36" fmla="*/ 78 w 121"/>
                  <a:gd name="T37" fmla="*/ 1 h 127"/>
                  <a:gd name="T38" fmla="*/ 84 w 121"/>
                  <a:gd name="T39" fmla="*/ 1 h 127"/>
                  <a:gd name="T40" fmla="*/ 89 w 121"/>
                  <a:gd name="T41" fmla="*/ 3 h 127"/>
                  <a:gd name="T42" fmla="*/ 94 w 121"/>
                  <a:gd name="T43" fmla="*/ 4 h 127"/>
                  <a:gd name="T44" fmla="*/ 99 w 121"/>
                  <a:gd name="T45" fmla="*/ 7 h 127"/>
                  <a:gd name="T46" fmla="*/ 103 w 121"/>
                  <a:gd name="T47" fmla="*/ 10 h 127"/>
                  <a:gd name="T48" fmla="*/ 107 w 121"/>
                  <a:gd name="T49" fmla="*/ 13 h 127"/>
                  <a:gd name="T50" fmla="*/ 110 w 121"/>
                  <a:gd name="T51" fmla="*/ 18 h 127"/>
                  <a:gd name="T52" fmla="*/ 113 w 121"/>
                  <a:gd name="T53" fmla="*/ 22 h 127"/>
                  <a:gd name="T54" fmla="*/ 116 w 121"/>
                  <a:gd name="T55" fmla="*/ 27 h 127"/>
                  <a:gd name="T56" fmla="*/ 118 w 121"/>
                  <a:gd name="T57" fmla="*/ 32 h 127"/>
                  <a:gd name="T58" fmla="*/ 119 w 121"/>
                  <a:gd name="T59" fmla="*/ 38 h 127"/>
                  <a:gd name="T60" fmla="*/ 121 w 121"/>
                  <a:gd name="T61" fmla="*/ 45 h 127"/>
                  <a:gd name="T62" fmla="*/ 121 w 121"/>
                  <a:gd name="T63" fmla="*/ 51 h 127"/>
                  <a:gd name="T64" fmla="*/ 121 w 121"/>
                  <a:gd name="T65" fmla="*/ 56 h 127"/>
                  <a:gd name="T66" fmla="*/ 119 w 121"/>
                  <a:gd name="T67" fmla="*/ 62 h 127"/>
                  <a:gd name="T68" fmla="*/ 117 w 121"/>
                  <a:gd name="T69" fmla="*/ 69 h 127"/>
                  <a:gd name="T70" fmla="*/ 115 w 121"/>
                  <a:gd name="T71" fmla="*/ 75 h 127"/>
                  <a:gd name="T72" fmla="*/ 113 w 121"/>
                  <a:gd name="T73" fmla="*/ 81 h 127"/>
                  <a:gd name="T74" fmla="*/ 110 w 121"/>
                  <a:gd name="T75" fmla="*/ 87 h 127"/>
                  <a:gd name="T76" fmla="*/ 106 w 121"/>
                  <a:gd name="T77" fmla="*/ 92 h 127"/>
                  <a:gd name="T78" fmla="*/ 102 w 121"/>
                  <a:gd name="T79" fmla="*/ 98 h 127"/>
                  <a:gd name="T80" fmla="*/ 98 w 121"/>
                  <a:gd name="T81" fmla="*/ 103 h 127"/>
                  <a:gd name="T82" fmla="*/ 96 w 121"/>
                  <a:gd name="T83" fmla="*/ 105 h 127"/>
                  <a:gd name="T84" fmla="*/ 92 w 121"/>
                  <a:gd name="T85" fmla="*/ 108 h 127"/>
                  <a:gd name="T86" fmla="*/ 90 w 121"/>
                  <a:gd name="T87" fmla="*/ 110 h 127"/>
                  <a:gd name="T88" fmla="*/ 87 w 121"/>
                  <a:gd name="T89" fmla="*/ 112 h 127"/>
                  <a:gd name="T90" fmla="*/ 85 w 121"/>
                  <a:gd name="T91" fmla="*/ 114 h 127"/>
                  <a:gd name="T92" fmla="*/ 82 w 121"/>
                  <a:gd name="T93" fmla="*/ 116 h 127"/>
                  <a:gd name="T94" fmla="*/ 76 w 121"/>
                  <a:gd name="T95" fmla="*/ 119 h 127"/>
                  <a:gd name="T96" fmla="*/ 70 w 121"/>
                  <a:gd name="T97" fmla="*/ 123 h 127"/>
                  <a:gd name="T98" fmla="*/ 64 w 121"/>
                  <a:gd name="T99" fmla="*/ 125 h 127"/>
                  <a:gd name="T100" fmla="*/ 58 w 121"/>
                  <a:gd name="T101" fmla="*/ 126 h 127"/>
                  <a:gd name="T102" fmla="*/ 52 w 121"/>
                  <a:gd name="T103" fmla="*/ 127 h 127"/>
                  <a:gd name="T104" fmla="*/ 47 w 121"/>
                  <a:gd name="T105" fmla="*/ 127 h 127"/>
                  <a:gd name="T106" fmla="*/ 41 w 121"/>
                  <a:gd name="T107" fmla="*/ 127 h 127"/>
                  <a:gd name="T108" fmla="*/ 35 w 121"/>
                  <a:gd name="T109" fmla="*/ 126 h 127"/>
                  <a:gd name="T110" fmla="*/ 30 w 121"/>
                  <a:gd name="T111" fmla="*/ 125 h 127"/>
                  <a:gd name="T112" fmla="*/ 26 w 121"/>
                  <a:gd name="T113" fmla="*/ 123 h 127"/>
                  <a:gd name="T114" fmla="*/ 21 w 121"/>
                  <a:gd name="T115" fmla="*/ 120 h 127"/>
                  <a:gd name="T116" fmla="*/ 17 w 121"/>
                  <a:gd name="T117" fmla="*/ 117 h 127"/>
                  <a:gd name="T118" fmla="*/ 13 w 121"/>
                  <a:gd name="T119" fmla="*/ 113 h 127"/>
                  <a:gd name="T120" fmla="*/ 9 w 121"/>
                  <a:gd name="T121" fmla="*/ 109 h 127"/>
                  <a:gd name="T122" fmla="*/ 6 w 121"/>
                  <a:gd name="T123" fmla="*/ 105 h 127"/>
                  <a:gd name="T124" fmla="*/ 4 w 121"/>
                  <a:gd name="T125" fmla="*/ 10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27">
                    <a:moveTo>
                      <a:pt x="4" y="100"/>
                    </a:moveTo>
                    <a:lnTo>
                      <a:pt x="2" y="93"/>
                    </a:lnTo>
                    <a:lnTo>
                      <a:pt x="1" y="88"/>
                    </a:lnTo>
                    <a:lnTo>
                      <a:pt x="0" y="77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3" y="58"/>
                    </a:lnTo>
                    <a:lnTo>
                      <a:pt x="5" y="53"/>
                    </a:lnTo>
                    <a:lnTo>
                      <a:pt x="10" y="40"/>
                    </a:lnTo>
                    <a:lnTo>
                      <a:pt x="18" y="30"/>
                    </a:lnTo>
                    <a:lnTo>
                      <a:pt x="23" y="25"/>
                    </a:lnTo>
                    <a:lnTo>
                      <a:pt x="27" y="21"/>
                    </a:lnTo>
                    <a:lnTo>
                      <a:pt x="32" y="16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61" y="2"/>
                    </a:lnTo>
                    <a:lnTo>
                      <a:pt x="73" y="0"/>
                    </a:lnTo>
                    <a:lnTo>
                      <a:pt x="78" y="1"/>
                    </a:lnTo>
                    <a:lnTo>
                      <a:pt x="84" y="1"/>
                    </a:lnTo>
                    <a:lnTo>
                      <a:pt x="89" y="3"/>
                    </a:lnTo>
                    <a:lnTo>
                      <a:pt x="94" y="4"/>
                    </a:lnTo>
                    <a:lnTo>
                      <a:pt x="99" y="7"/>
                    </a:lnTo>
                    <a:lnTo>
                      <a:pt x="103" y="10"/>
                    </a:lnTo>
                    <a:lnTo>
                      <a:pt x="107" y="13"/>
                    </a:lnTo>
                    <a:lnTo>
                      <a:pt x="110" y="18"/>
                    </a:lnTo>
                    <a:lnTo>
                      <a:pt x="113" y="22"/>
                    </a:lnTo>
                    <a:lnTo>
                      <a:pt x="116" y="27"/>
                    </a:lnTo>
                    <a:lnTo>
                      <a:pt x="118" y="32"/>
                    </a:lnTo>
                    <a:lnTo>
                      <a:pt x="119" y="38"/>
                    </a:lnTo>
                    <a:lnTo>
                      <a:pt x="121" y="45"/>
                    </a:lnTo>
                    <a:lnTo>
                      <a:pt x="121" y="51"/>
                    </a:lnTo>
                    <a:lnTo>
                      <a:pt x="121" y="56"/>
                    </a:lnTo>
                    <a:lnTo>
                      <a:pt x="119" y="62"/>
                    </a:lnTo>
                    <a:lnTo>
                      <a:pt x="117" y="69"/>
                    </a:lnTo>
                    <a:lnTo>
                      <a:pt x="115" y="75"/>
                    </a:lnTo>
                    <a:lnTo>
                      <a:pt x="113" y="81"/>
                    </a:lnTo>
                    <a:lnTo>
                      <a:pt x="110" y="87"/>
                    </a:lnTo>
                    <a:lnTo>
                      <a:pt x="106" y="92"/>
                    </a:lnTo>
                    <a:lnTo>
                      <a:pt x="102" y="98"/>
                    </a:lnTo>
                    <a:lnTo>
                      <a:pt x="98" y="103"/>
                    </a:lnTo>
                    <a:lnTo>
                      <a:pt x="96" y="105"/>
                    </a:lnTo>
                    <a:lnTo>
                      <a:pt x="92" y="108"/>
                    </a:lnTo>
                    <a:lnTo>
                      <a:pt x="90" y="110"/>
                    </a:lnTo>
                    <a:lnTo>
                      <a:pt x="87" y="112"/>
                    </a:lnTo>
                    <a:lnTo>
                      <a:pt x="85" y="114"/>
                    </a:lnTo>
                    <a:lnTo>
                      <a:pt x="82" y="116"/>
                    </a:lnTo>
                    <a:lnTo>
                      <a:pt x="76" y="119"/>
                    </a:lnTo>
                    <a:lnTo>
                      <a:pt x="70" y="123"/>
                    </a:lnTo>
                    <a:lnTo>
                      <a:pt x="64" y="125"/>
                    </a:lnTo>
                    <a:lnTo>
                      <a:pt x="58" y="126"/>
                    </a:lnTo>
                    <a:lnTo>
                      <a:pt x="52" y="127"/>
                    </a:lnTo>
                    <a:lnTo>
                      <a:pt x="47" y="127"/>
                    </a:lnTo>
                    <a:lnTo>
                      <a:pt x="41" y="127"/>
                    </a:lnTo>
                    <a:lnTo>
                      <a:pt x="35" y="126"/>
                    </a:lnTo>
                    <a:lnTo>
                      <a:pt x="30" y="125"/>
                    </a:lnTo>
                    <a:lnTo>
                      <a:pt x="26" y="123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3" y="113"/>
                    </a:lnTo>
                    <a:lnTo>
                      <a:pt x="9" y="109"/>
                    </a:lnTo>
                    <a:lnTo>
                      <a:pt x="6" y="105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0" name="Freeform 180"/>
              <p:cNvSpPr>
                <a:spLocks/>
              </p:cNvSpPr>
              <p:nvPr userDrawn="1"/>
            </p:nvSpPr>
            <p:spPr bwMode="auto">
              <a:xfrm>
                <a:off x="4188" y="801"/>
                <a:ext cx="126" cy="128"/>
              </a:xfrm>
              <a:custGeom>
                <a:avLst/>
                <a:gdLst>
                  <a:gd name="T0" fmla="*/ 2 w 126"/>
                  <a:gd name="T1" fmla="*/ 96 h 128"/>
                  <a:gd name="T2" fmla="*/ 0 w 126"/>
                  <a:gd name="T3" fmla="*/ 85 h 128"/>
                  <a:gd name="T4" fmla="*/ 0 w 126"/>
                  <a:gd name="T5" fmla="*/ 72 h 128"/>
                  <a:gd name="T6" fmla="*/ 2 w 126"/>
                  <a:gd name="T7" fmla="*/ 60 h 128"/>
                  <a:gd name="T8" fmla="*/ 7 w 126"/>
                  <a:gd name="T9" fmla="*/ 48 h 128"/>
                  <a:gd name="T10" fmla="*/ 14 w 126"/>
                  <a:gd name="T11" fmla="*/ 36 h 128"/>
                  <a:gd name="T12" fmla="*/ 22 w 126"/>
                  <a:gd name="T13" fmla="*/ 26 h 128"/>
                  <a:gd name="T14" fmla="*/ 30 w 126"/>
                  <a:gd name="T15" fmla="*/ 18 h 128"/>
                  <a:gd name="T16" fmla="*/ 38 w 126"/>
                  <a:gd name="T17" fmla="*/ 12 h 128"/>
                  <a:gd name="T18" fmla="*/ 51 w 126"/>
                  <a:gd name="T19" fmla="*/ 6 h 128"/>
                  <a:gd name="T20" fmla="*/ 62 w 126"/>
                  <a:gd name="T21" fmla="*/ 2 h 128"/>
                  <a:gd name="T22" fmla="*/ 75 w 126"/>
                  <a:gd name="T23" fmla="*/ 0 h 128"/>
                  <a:gd name="T24" fmla="*/ 86 w 126"/>
                  <a:gd name="T25" fmla="*/ 1 h 128"/>
                  <a:gd name="T26" fmla="*/ 98 w 126"/>
                  <a:gd name="T27" fmla="*/ 4 h 128"/>
                  <a:gd name="T28" fmla="*/ 107 w 126"/>
                  <a:gd name="T29" fmla="*/ 9 h 128"/>
                  <a:gd name="T30" fmla="*/ 114 w 126"/>
                  <a:gd name="T31" fmla="*/ 16 h 128"/>
                  <a:gd name="T32" fmla="*/ 120 w 126"/>
                  <a:gd name="T33" fmla="*/ 26 h 128"/>
                  <a:gd name="T34" fmla="*/ 125 w 126"/>
                  <a:gd name="T35" fmla="*/ 37 h 128"/>
                  <a:gd name="T36" fmla="*/ 126 w 126"/>
                  <a:gd name="T37" fmla="*/ 50 h 128"/>
                  <a:gd name="T38" fmla="*/ 125 w 126"/>
                  <a:gd name="T39" fmla="*/ 62 h 128"/>
                  <a:gd name="T40" fmla="*/ 122 w 126"/>
                  <a:gd name="T41" fmla="*/ 74 h 128"/>
                  <a:gd name="T42" fmla="*/ 115 w 126"/>
                  <a:gd name="T43" fmla="*/ 87 h 128"/>
                  <a:gd name="T44" fmla="*/ 107 w 126"/>
                  <a:gd name="T45" fmla="*/ 98 h 128"/>
                  <a:gd name="T46" fmla="*/ 98 w 126"/>
                  <a:gd name="T47" fmla="*/ 108 h 128"/>
                  <a:gd name="T48" fmla="*/ 86 w 126"/>
                  <a:gd name="T49" fmla="*/ 117 h 128"/>
                  <a:gd name="T50" fmla="*/ 74 w 126"/>
                  <a:gd name="T51" fmla="*/ 123 h 128"/>
                  <a:gd name="T52" fmla="*/ 61 w 126"/>
                  <a:gd name="T53" fmla="*/ 127 h 128"/>
                  <a:gd name="T54" fmla="*/ 44 w 126"/>
                  <a:gd name="T55" fmla="*/ 128 h 128"/>
                  <a:gd name="T56" fmla="*/ 32 w 126"/>
                  <a:gd name="T57" fmla="*/ 126 h 128"/>
                  <a:gd name="T58" fmla="*/ 22 w 126"/>
                  <a:gd name="T59" fmla="*/ 122 h 128"/>
                  <a:gd name="T60" fmla="*/ 18 w 126"/>
                  <a:gd name="T61" fmla="*/ 119 h 128"/>
                  <a:gd name="T62" fmla="*/ 10 w 126"/>
                  <a:gd name="T63" fmla="*/ 111 h 128"/>
                  <a:gd name="T64" fmla="*/ 4 w 126"/>
                  <a:gd name="T65" fmla="*/ 10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8">
                    <a:moveTo>
                      <a:pt x="4" y="101"/>
                    </a:moveTo>
                    <a:lnTo>
                      <a:pt x="2" y="96"/>
                    </a:lnTo>
                    <a:lnTo>
                      <a:pt x="1" y="90"/>
                    </a:lnTo>
                    <a:lnTo>
                      <a:pt x="0" y="85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1" y="66"/>
                    </a:lnTo>
                    <a:lnTo>
                      <a:pt x="2" y="60"/>
                    </a:lnTo>
                    <a:lnTo>
                      <a:pt x="4" y="54"/>
                    </a:lnTo>
                    <a:lnTo>
                      <a:pt x="7" y="48"/>
                    </a:lnTo>
                    <a:lnTo>
                      <a:pt x="10" y="42"/>
                    </a:lnTo>
                    <a:lnTo>
                      <a:pt x="14" y="36"/>
                    </a:lnTo>
                    <a:lnTo>
                      <a:pt x="18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5" y="9"/>
                    </a:lnTo>
                    <a:lnTo>
                      <a:pt x="51" y="6"/>
                    </a:lnTo>
                    <a:lnTo>
                      <a:pt x="56" y="4"/>
                    </a:lnTo>
                    <a:lnTo>
                      <a:pt x="62" y="2"/>
                    </a:lnTo>
                    <a:lnTo>
                      <a:pt x="69" y="1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1"/>
                    </a:lnTo>
                    <a:lnTo>
                      <a:pt x="92" y="2"/>
                    </a:lnTo>
                    <a:lnTo>
                      <a:pt x="98" y="4"/>
                    </a:lnTo>
                    <a:lnTo>
                      <a:pt x="102" y="6"/>
                    </a:lnTo>
                    <a:lnTo>
                      <a:pt x="107" y="9"/>
                    </a:lnTo>
                    <a:lnTo>
                      <a:pt x="111" y="12"/>
                    </a:lnTo>
                    <a:lnTo>
                      <a:pt x="114" y="16"/>
                    </a:lnTo>
                    <a:lnTo>
                      <a:pt x="118" y="21"/>
                    </a:lnTo>
                    <a:lnTo>
                      <a:pt x="120" y="26"/>
                    </a:lnTo>
                    <a:lnTo>
                      <a:pt x="124" y="32"/>
                    </a:lnTo>
                    <a:lnTo>
                      <a:pt x="125" y="37"/>
                    </a:lnTo>
                    <a:lnTo>
                      <a:pt x="126" y="43"/>
                    </a:lnTo>
                    <a:lnTo>
                      <a:pt x="126" y="50"/>
                    </a:lnTo>
                    <a:lnTo>
                      <a:pt x="126" y="56"/>
                    </a:lnTo>
                    <a:lnTo>
                      <a:pt x="125" y="62"/>
                    </a:lnTo>
                    <a:lnTo>
                      <a:pt x="124" y="68"/>
                    </a:lnTo>
                    <a:lnTo>
                      <a:pt x="122" y="74"/>
                    </a:lnTo>
                    <a:lnTo>
                      <a:pt x="118" y="81"/>
                    </a:lnTo>
                    <a:lnTo>
                      <a:pt x="115" y="87"/>
                    </a:lnTo>
                    <a:lnTo>
                      <a:pt x="111" y="92"/>
                    </a:lnTo>
                    <a:lnTo>
                      <a:pt x="107" y="98"/>
                    </a:lnTo>
                    <a:lnTo>
                      <a:pt x="103" y="104"/>
                    </a:lnTo>
                    <a:lnTo>
                      <a:pt x="98" y="108"/>
                    </a:lnTo>
                    <a:lnTo>
                      <a:pt x="92" y="113"/>
                    </a:lnTo>
                    <a:lnTo>
                      <a:pt x="86" y="117"/>
                    </a:lnTo>
                    <a:lnTo>
                      <a:pt x="80" y="120"/>
                    </a:lnTo>
                    <a:lnTo>
                      <a:pt x="74" y="123"/>
                    </a:lnTo>
                    <a:lnTo>
                      <a:pt x="68" y="125"/>
                    </a:lnTo>
                    <a:lnTo>
                      <a:pt x="61" y="127"/>
                    </a:lnTo>
                    <a:lnTo>
                      <a:pt x="49" y="128"/>
                    </a:lnTo>
                    <a:lnTo>
                      <a:pt x="44" y="128"/>
                    </a:lnTo>
                    <a:lnTo>
                      <a:pt x="37" y="127"/>
                    </a:lnTo>
                    <a:lnTo>
                      <a:pt x="32" y="126"/>
                    </a:lnTo>
                    <a:lnTo>
                      <a:pt x="27" y="124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18" y="119"/>
                    </a:lnTo>
                    <a:lnTo>
                      <a:pt x="14" y="115"/>
                    </a:lnTo>
                    <a:lnTo>
                      <a:pt x="10" y="111"/>
                    </a:lnTo>
                    <a:lnTo>
                      <a:pt x="6" y="107"/>
                    </a:lnTo>
                    <a:lnTo>
                      <a:pt x="4" y="10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1" name="Freeform 181"/>
              <p:cNvSpPr>
                <a:spLocks/>
              </p:cNvSpPr>
              <p:nvPr userDrawn="1"/>
            </p:nvSpPr>
            <p:spPr bwMode="auto">
              <a:xfrm>
                <a:off x="4328" y="707"/>
                <a:ext cx="132" cy="131"/>
              </a:xfrm>
              <a:custGeom>
                <a:avLst/>
                <a:gdLst>
                  <a:gd name="T0" fmla="*/ 2 w 132"/>
                  <a:gd name="T1" fmla="*/ 99 h 131"/>
                  <a:gd name="T2" fmla="*/ 0 w 132"/>
                  <a:gd name="T3" fmla="*/ 87 h 131"/>
                  <a:gd name="T4" fmla="*/ 0 w 132"/>
                  <a:gd name="T5" fmla="*/ 75 h 131"/>
                  <a:gd name="T6" fmla="*/ 2 w 132"/>
                  <a:gd name="T7" fmla="*/ 63 h 131"/>
                  <a:gd name="T8" fmla="*/ 7 w 132"/>
                  <a:gd name="T9" fmla="*/ 51 h 131"/>
                  <a:gd name="T10" fmla="*/ 14 w 132"/>
                  <a:gd name="T11" fmla="*/ 39 h 131"/>
                  <a:gd name="T12" fmla="*/ 23 w 132"/>
                  <a:gd name="T13" fmla="*/ 28 h 131"/>
                  <a:gd name="T14" fmla="*/ 33 w 132"/>
                  <a:gd name="T15" fmla="*/ 18 h 131"/>
                  <a:gd name="T16" fmla="*/ 46 w 132"/>
                  <a:gd name="T17" fmla="*/ 11 h 131"/>
                  <a:gd name="T18" fmla="*/ 58 w 132"/>
                  <a:gd name="T19" fmla="*/ 4 h 131"/>
                  <a:gd name="T20" fmla="*/ 72 w 132"/>
                  <a:gd name="T21" fmla="*/ 1 h 131"/>
                  <a:gd name="T22" fmla="*/ 84 w 132"/>
                  <a:gd name="T23" fmla="*/ 0 h 131"/>
                  <a:gd name="T24" fmla="*/ 96 w 132"/>
                  <a:gd name="T25" fmla="*/ 2 h 131"/>
                  <a:gd name="T26" fmla="*/ 104 w 132"/>
                  <a:gd name="T27" fmla="*/ 5 h 131"/>
                  <a:gd name="T28" fmla="*/ 111 w 132"/>
                  <a:gd name="T29" fmla="*/ 10 h 131"/>
                  <a:gd name="T30" fmla="*/ 120 w 132"/>
                  <a:gd name="T31" fmla="*/ 17 h 131"/>
                  <a:gd name="T32" fmla="*/ 124 w 132"/>
                  <a:gd name="T33" fmla="*/ 21 h 131"/>
                  <a:gd name="T34" fmla="*/ 128 w 132"/>
                  <a:gd name="T35" fmla="*/ 29 h 131"/>
                  <a:gd name="T36" fmla="*/ 131 w 132"/>
                  <a:gd name="T37" fmla="*/ 38 h 131"/>
                  <a:gd name="T38" fmla="*/ 132 w 132"/>
                  <a:gd name="T39" fmla="*/ 50 h 131"/>
                  <a:gd name="T40" fmla="*/ 131 w 132"/>
                  <a:gd name="T41" fmla="*/ 63 h 131"/>
                  <a:gd name="T42" fmla="*/ 128 w 132"/>
                  <a:gd name="T43" fmla="*/ 75 h 131"/>
                  <a:gd name="T44" fmla="*/ 122 w 132"/>
                  <a:gd name="T45" fmla="*/ 87 h 131"/>
                  <a:gd name="T46" fmla="*/ 113 w 132"/>
                  <a:gd name="T47" fmla="*/ 99 h 131"/>
                  <a:gd name="T48" fmla="*/ 103 w 132"/>
                  <a:gd name="T49" fmla="*/ 109 h 131"/>
                  <a:gd name="T50" fmla="*/ 92 w 132"/>
                  <a:gd name="T51" fmla="*/ 119 h 131"/>
                  <a:gd name="T52" fmla="*/ 79 w 132"/>
                  <a:gd name="T53" fmla="*/ 125 h 131"/>
                  <a:gd name="T54" fmla="*/ 66 w 132"/>
                  <a:gd name="T55" fmla="*/ 130 h 131"/>
                  <a:gd name="T56" fmla="*/ 53 w 132"/>
                  <a:gd name="T57" fmla="*/ 131 h 131"/>
                  <a:gd name="T58" fmla="*/ 41 w 132"/>
                  <a:gd name="T59" fmla="*/ 131 h 131"/>
                  <a:gd name="T60" fmla="*/ 29 w 132"/>
                  <a:gd name="T61" fmla="*/ 128 h 131"/>
                  <a:gd name="T62" fmla="*/ 20 w 132"/>
                  <a:gd name="T63" fmla="*/ 122 h 131"/>
                  <a:gd name="T64" fmla="*/ 12 w 132"/>
                  <a:gd name="T65" fmla="*/ 114 h 131"/>
                  <a:gd name="T66" fmla="*/ 4 w 132"/>
                  <a:gd name="T67" fmla="*/ 10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2" h="131">
                    <a:moveTo>
                      <a:pt x="4" y="105"/>
                    </a:moveTo>
                    <a:lnTo>
                      <a:pt x="2" y="99"/>
                    </a:lnTo>
                    <a:lnTo>
                      <a:pt x="1" y="94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1" y="69"/>
                    </a:lnTo>
                    <a:lnTo>
                      <a:pt x="2" y="63"/>
                    </a:lnTo>
                    <a:lnTo>
                      <a:pt x="4" y="56"/>
                    </a:lnTo>
                    <a:lnTo>
                      <a:pt x="7" y="51"/>
                    </a:lnTo>
                    <a:lnTo>
                      <a:pt x="11" y="45"/>
                    </a:lnTo>
                    <a:lnTo>
                      <a:pt x="14" y="39"/>
                    </a:lnTo>
                    <a:lnTo>
                      <a:pt x="18" y="33"/>
                    </a:lnTo>
                    <a:lnTo>
                      <a:pt x="23" y="28"/>
                    </a:lnTo>
                    <a:lnTo>
                      <a:pt x="28" y="23"/>
                    </a:lnTo>
                    <a:lnTo>
                      <a:pt x="33" y="18"/>
                    </a:lnTo>
                    <a:lnTo>
                      <a:pt x="40" y="14"/>
                    </a:lnTo>
                    <a:lnTo>
                      <a:pt x="46" y="11"/>
                    </a:lnTo>
                    <a:lnTo>
                      <a:pt x="52" y="7"/>
                    </a:lnTo>
                    <a:lnTo>
                      <a:pt x="58" y="4"/>
                    </a:lnTo>
                    <a:lnTo>
                      <a:pt x="65" y="2"/>
                    </a:lnTo>
                    <a:lnTo>
                      <a:pt x="72" y="1"/>
                    </a:lnTo>
                    <a:lnTo>
                      <a:pt x="78" y="1"/>
                    </a:lnTo>
                    <a:lnTo>
                      <a:pt x="84" y="0"/>
                    </a:lnTo>
                    <a:lnTo>
                      <a:pt x="91" y="1"/>
                    </a:lnTo>
                    <a:lnTo>
                      <a:pt x="96" y="2"/>
                    </a:lnTo>
                    <a:lnTo>
                      <a:pt x="101" y="4"/>
                    </a:lnTo>
                    <a:lnTo>
                      <a:pt x="104" y="5"/>
                    </a:lnTo>
                    <a:lnTo>
                      <a:pt x="106" y="6"/>
                    </a:lnTo>
                    <a:lnTo>
                      <a:pt x="111" y="10"/>
                    </a:lnTo>
                    <a:lnTo>
                      <a:pt x="116" y="13"/>
                    </a:lnTo>
                    <a:lnTo>
                      <a:pt x="120" y="17"/>
                    </a:lnTo>
                    <a:lnTo>
                      <a:pt x="122" y="19"/>
                    </a:lnTo>
                    <a:lnTo>
                      <a:pt x="124" y="21"/>
                    </a:lnTo>
                    <a:lnTo>
                      <a:pt x="127" y="26"/>
                    </a:lnTo>
                    <a:lnTo>
                      <a:pt x="128" y="29"/>
                    </a:lnTo>
                    <a:lnTo>
                      <a:pt x="129" y="31"/>
                    </a:lnTo>
                    <a:lnTo>
                      <a:pt x="131" y="38"/>
                    </a:lnTo>
                    <a:lnTo>
                      <a:pt x="132" y="44"/>
                    </a:lnTo>
                    <a:lnTo>
                      <a:pt x="132" y="50"/>
                    </a:lnTo>
                    <a:lnTo>
                      <a:pt x="132" y="56"/>
                    </a:lnTo>
                    <a:lnTo>
                      <a:pt x="131" y="63"/>
                    </a:lnTo>
                    <a:lnTo>
                      <a:pt x="130" y="69"/>
                    </a:lnTo>
                    <a:lnTo>
                      <a:pt x="128" y="75"/>
                    </a:lnTo>
                    <a:lnTo>
                      <a:pt x="125" y="81"/>
                    </a:lnTo>
                    <a:lnTo>
                      <a:pt x="122" y="87"/>
                    </a:lnTo>
                    <a:lnTo>
                      <a:pt x="118" y="94"/>
                    </a:lnTo>
                    <a:lnTo>
                      <a:pt x="113" y="99"/>
                    </a:lnTo>
                    <a:lnTo>
                      <a:pt x="109" y="104"/>
                    </a:lnTo>
                    <a:lnTo>
                      <a:pt x="103" y="109"/>
                    </a:lnTo>
                    <a:lnTo>
                      <a:pt x="98" y="114"/>
                    </a:lnTo>
                    <a:lnTo>
                      <a:pt x="92" y="119"/>
                    </a:lnTo>
                    <a:lnTo>
                      <a:pt x="85" y="123"/>
                    </a:lnTo>
                    <a:lnTo>
                      <a:pt x="79" y="125"/>
                    </a:lnTo>
                    <a:lnTo>
                      <a:pt x="72" y="128"/>
                    </a:lnTo>
                    <a:lnTo>
                      <a:pt x="66" y="130"/>
                    </a:lnTo>
                    <a:lnTo>
                      <a:pt x="59" y="131"/>
                    </a:lnTo>
                    <a:lnTo>
                      <a:pt x="53" y="131"/>
                    </a:lnTo>
                    <a:lnTo>
                      <a:pt x="47" y="131"/>
                    </a:lnTo>
                    <a:lnTo>
                      <a:pt x="41" y="131"/>
                    </a:lnTo>
                    <a:lnTo>
                      <a:pt x="34" y="129"/>
                    </a:lnTo>
                    <a:lnTo>
                      <a:pt x="29" y="128"/>
                    </a:lnTo>
                    <a:lnTo>
                      <a:pt x="24" y="125"/>
                    </a:lnTo>
                    <a:lnTo>
                      <a:pt x="20" y="122"/>
                    </a:lnTo>
                    <a:lnTo>
                      <a:pt x="15" y="119"/>
                    </a:lnTo>
                    <a:lnTo>
                      <a:pt x="12" y="114"/>
                    </a:lnTo>
                    <a:lnTo>
                      <a:pt x="7" y="110"/>
                    </a:lnTo>
                    <a:lnTo>
                      <a:pt x="4" y="10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2" name="Freeform 182"/>
              <p:cNvSpPr>
                <a:spLocks/>
              </p:cNvSpPr>
              <p:nvPr userDrawn="1"/>
            </p:nvSpPr>
            <p:spPr bwMode="auto">
              <a:xfrm>
                <a:off x="4474" y="611"/>
                <a:ext cx="140" cy="133"/>
              </a:xfrm>
              <a:custGeom>
                <a:avLst/>
                <a:gdLst>
                  <a:gd name="T0" fmla="*/ 3 w 140"/>
                  <a:gd name="T1" fmla="*/ 100 h 133"/>
                  <a:gd name="T2" fmla="*/ 1 w 140"/>
                  <a:gd name="T3" fmla="*/ 89 h 133"/>
                  <a:gd name="T4" fmla="*/ 1 w 140"/>
                  <a:gd name="T5" fmla="*/ 76 h 133"/>
                  <a:gd name="T6" fmla="*/ 3 w 140"/>
                  <a:gd name="T7" fmla="*/ 64 h 133"/>
                  <a:gd name="T8" fmla="*/ 7 w 140"/>
                  <a:gd name="T9" fmla="*/ 52 h 133"/>
                  <a:gd name="T10" fmla="*/ 14 w 140"/>
                  <a:gd name="T11" fmla="*/ 39 h 133"/>
                  <a:gd name="T12" fmla="*/ 23 w 140"/>
                  <a:gd name="T13" fmla="*/ 28 h 133"/>
                  <a:gd name="T14" fmla="*/ 35 w 140"/>
                  <a:gd name="T15" fmla="*/ 18 h 133"/>
                  <a:gd name="T16" fmla="*/ 47 w 140"/>
                  <a:gd name="T17" fmla="*/ 10 h 133"/>
                  <a:gd name="T18" fmla="*/ 61 w 140"/>
                  <a:gd name="T19" fmla="*/ 4 h 133"/>
                  <a:gd name="T20" fmla="*/ 74 w 140"/>
                  <a:gd name="T21" fmla="*/ 1 h 133"/>
                  <a:gd name="T22" fmla="*/ 88 w 140"/>
                  <a:gd name="T23" fmla="*/ 0 h 133"/>
                  <a:gd name="T24" fmla="*/ 100 w 140"/>
                  <a:gd name="T25" fmla="*/ 1 h 133"/>
                  <a:gd name="T26" fmla="*/ 112 w 140"/>
                  <a:gd name="T27" fmla="*/ 5 h 133"/>
                  <a:gd name="T28" fmla="*/ 121 w 140"/>
                  <a:gd name="T29" fmla="*/ 10 h 133"/>
                  <a:gd name="T30" fmla="*/ 129 w 140"/>
                  <a:gd name="T31" fmla="*/ 19 h 133"/>
                  <a:gd name="T32" fmla="*/ 136 w 140"/>
                  <a:gd name="T33" fmla="*/ 30 h 133"/>
                  <a:gd name="T34" fmla="*/ 139 w 140"/>
                  <a:gd name="T35" fmla="*/ 41 h 133"/>
                  <a:gd name="T36" fmla="*/ 139 w 140"/>
                  <a:gd name="T37" fmla="*/ 55 h 133"/>
                  <a:gd name="T38" fmla="*/ 137 w 140"/>
                  <a:gd name="T39" fmla="*/ 67 h 133"/>
                  <a:gd name="T40" fmla="*/ 132 w 140"/>
                  <a:gd name="T41" fmla="*/ 80 h 133"/>
                  <a:gd name="T42" fmla="*/ 125 w 140"/>
                  <a:gd name="T43" fmla="*/ 92 h 133"/>
                  <a:gd name="T44" fmla="*/ 115 w 140"/>
                  <a:gd name="T45" fmla="*/ 103 h 133"/>
                  <a:gd name="T46" fmla="*/ 103 w 140"/>
                  <a:gd name="T47" fmla="*/ 114 h 133"/>
                  <a:gd name="T48" fmla="*/ 91 w 140"/>
                  <a:gd name="T49" fmla="*/ 122 h 133"/>
                  <a:gd name="T50" fmla="*/ 77 w 140"/>
                  <a:gd name="T51" fmla="*/ 128 h 133"/>
                  <a:gd name="T52" fmla="*/ 63 w 140"/>
                  <a:gd name="T53" fmla="*/ 132 h 133"/>
                  <a:gd name="T54" fmla="*/ 50 w 140"/>
                  <a:gd name="T55" fmla="*/ 133 h 133"/>
                  <a:gd name="T56" fmla="*/ 38 w 140"/>
                  <a:gd name="T57" fmla="*/ 130 h 133"/>
                  <a:gd name="T58" fmla="*/ 27 w 140"/>
                  <a:gd name="T59" fmla="*/ 126 h 133"/>
                  <a:gd name="T60" fmla="*/ 16 w 140"/>
                  <a:gd name="T61" fmla="*/ 120 h 133"/>
                  <a:gd name="T62" fmla="*/ 11 w 140"/>
                  <a:gd name="T63" fmla="*/ 114 h 133"/>
                  <a:gd name="T64" fmla="*/ 6 w 140"/>
                  <a:gd name="T65" fmla="*/ 10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33">
                    <a:moveTo>
                      <a:pt x="6" y="106"/>
                    </a:moveTo>
                    <a:lnTo>
                      <a:pt x="3" y="100"/>
                    </a:lnTo>
                    <a:lnTo>
                      <a:pt x="2" y="95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1" y="76"/>
                    </a:lnTo>
                    <a:lnTo>
                      <a:pt x="1" y="70"/>
                    </a:lnTo>
                    <a:lnTo>
                      <a:pt x="3" y="64"/>
                    </a:lnTo>
                    <a:lnTo>
                      <a:pt x="5" y="58"/>
                    </a:lnTo>
                    <a:lnTo>
                      <a:pt x="7" y="52"/>
                    </a:lnTo>
                    <a:lnTo>
                      <a:pt x="11" y="45"/>
                    </a:lnTo>
                    <a:lnTo>
                      <a:pt x="14" y="39"/>
                    </a:lnTo>
                    <a:lnTo>
                      <a:pt x="18" y="34"/>
                    </a:lnTo>
                    <a:lnTo>
                      <a:pt x="23" y="28"/>
                    </a:lnTo>
                    <a:lnTo>
                      <a:pt x="29" y="22"/>
                    </a:lnTo>
                    <a:lnTo>
                      <a:pt x="35" y="18"/>
                    </a:lnTo>
                    <a:lnTo>
                      <a:pt x="41" y="14"/>
                    </a:lnTo>
                    <a:lnTo>
                      <a:pt x="47" y="10"/>
                    </a:lnTo>
                    <a:lnTo>
                      <a:pt x="54" y="7"/>
                    </a:lnTo>
                    <a:lnTo>
                      <a:pt x="61" y="4"/>
                    </a:lnTo>
                    <a:lnTo>
                      <a:pt x="67" y="2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05" y="2"/>
                    </a:lnTo>
                    <a:lnTo>
                      <a:pt x="112" y="5"/>
                    </a:lnTo>
                    <a:lnTo>
                      <a:pt x="117" y="7"/>
                    </a:lnTo>
                    <a:lnTo>
                      <a:pt x="121" y="10"/>
                    </a:lnTo>
                    <a:lnTo>
                      <a:pt x="126" y="14"/>
                    </a:lnTo>
                    <a:lnTo>
                      <a:pt x="129" y="19"/>
                    </a:lnTo>
                    <a:lnTo>
                      <a:pt x="132" y="25"/>
                    </a:lnTo>
                    <a:lnTo>
                      <a:pt x="136" y="30"/>
                    </a:lnTo>
                    <a:lnTo>
                      <a:pt x="138" y="36"/>
                    </a:lnTo>
                    <a:lnTo>
                      <a:pt x="139" y="41"/>
                    </a:lnTo>
                    <a:lnTo>
                      <a:pt x="140" y="47"/>
                    </a:lnTo>
                    <a:lnTo>
                      <a:pt x="139" y="55"/>
                    </a:lnTo>
                    <a:lnTo>
                      <a:pt x="139" y="61"/>
                    </a:lnTo>
                    <a:lnTo>
                      <a:pt x="137" y="67"/>
                    </a:lnTo>
                    <a:lnTo>
                      <a:pt x="135" y="73"/>
                    </a:lnTo>
                    <a:lnTo>
                      <a:pt x="132" y="80"/>
                    </a:lnTo>
                    <a:lnTo>
                      <a:pt x="128" y="86"/>
                    </a:lnTo>
                    <a:lnTo>
                      <a:pt x="125" y="92"/>
                    </a:lnTo>
                    <a:lnTo>
                      <a:pt x="120" y="98"/>
                    </a:lnTo>
                    <a:lnTo>
                      <a:pt x="115" y="103"/>
                    </a:lnTo>
                    <a:lnTo>
                      <a:pt x="110" y="109"/>
                    </a:lnTo>
                    <a:lnTo>
                      <a:pt x="103" y="114"/>
                    </a:lnTo>
                    <a:lnTo>
                      <a:pt x="97" y="118"/>
                    </a:lnTo>
                    <a:lnTo>
                      <a:pt x="91" y="122"/>
                    </a:lnTo>
                    <a:lnTo>
                      <a:pt x="84" y="125"/>
                    </a:lnTo>
                    <a:lnTo>
                      <a:pt x="77" y="128"/>
                    </a:lnTo>
                    <a:lnTo>
                      <a:pt x="70" y="130"/>
                    </a:lnTo>
                    <a:lnTo>
                      <a:pt x="63" y="132"/>
                    </a:lnTo>
                    <a:lnTo>
                      <a:pt x="57" y="132"/>
                    </a:lnTo>
                    <a:lnTo>
                      <a:pt x="50" y="133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2" y="128"/>
                    </a:lnTo>
                    <a:lnTo>
                      <a:pt x="27" y="126"/>
                    </a:lnTo>
                    <a:lnTo>
                      <a:pt x="21" y="123"/>
                    </a:lnTo>
                    <a:lnTo>
                      <a:pt x="16" y="120"/>
                    </a:lnTo>
                    <a:lnTo>
                      <a:pt x="12" y="116"/>
                    </a:lnTo>
                    <a:lnTo>
                      <a:pt x="11" y="114"/>
                    </a:lnTo>
                    <a:lnTo>
                      <a:pt x="9" y="111"/>
                    </a:lnTo>
                    <a:lnTo>
                      <a:pt x="6" y="10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3" name="Freeform 183"/>
              <p:cNvSpPr>
                <a:spLocks/>
              </p:cNvSpPr>
              <p:nvPr userDrawn="1"/>
            </p:nvSpPr>
            <p:spPr bwMode="auto">
              <a:xfrm>
                <a:off x="3972" y="1102"/>
                <a:ext cx="118" cy="129"/>
              </a:xfrm>
              <a:custGeom>
                <a:avLst/>
                <a:gdLst>
                  <a:gd name="T0" fmla="*/ 3 w 118"/>
                  <a:gd name="T1" fmla="*/ 98 h 129"/>
                  <a:gd name="T2" fmla="*/ 1 w 118"/>
                  <a:gd name="T3" fmla="*/ 92 h 129"/>
                  <a:gd name="T4" fmla="*/ 0 w 118"/>
                  <a:gd name="T5" fmla="*/ 87 h 129"/>
                  <a:gd name="T6" fmla="*/ 0 w 118"/>
                  <a:gd name="T7" fmla="*/ 81 h 129"/>
                  <a:gd name="T8" fmla="*/ 0 w 118"/>
                  <a:gd name="T9" fmla="*/ 75 h 129"/>
                  <a:gd name="T10" fmla="*/ 0 w 118"/>
                  <a:gd name="T11" fmla="*/ 68 h 129"/>
                  <a:gd name="T12" fmla="*/ 1 w 118"/>
                  <a:gd name="T13" fmla="*/ 62 h 129"/>
                  <a:gd name="T14" fmla="*/ 3 w 118"/>
                  <a:gd name="T15" fmla="*/ 56 h 129"/>
                  <a:gd name="T16" fmla="*/ 5 w 118"/>
                  <a:gd name="T17" fmla="*/ 50 h 129"/>
                  <a:gd name="T18" fmla="*/ 10 w 118"/>
                  <a:gd name="T19" fmla="*/ 38 h 129"/>
                  <a:gd name="T20" fmla="*/ 14 w 118"/>
                  <a:gd name="T21" fmla="*/ 33 h 129"/>
                  <a:gd name="T22" fmla="*/ 18 w 118"/>
                  <a:gd name="T23" fmla="*/ 28 h 129"/>
                  <a:gd name="T24" fmla="*/ 22 w 118"/>
                  <a:gd name="T25" fmla="*/ 23 h 129"/>
                  <a:gd name="T26" fmla="*/ 27 w 118"/>
                  <a:gd name="T27" fmla="*/ 19 h 129"/>
                  <a:gd name="T28" fmla="*/ 32 w 118"/>
                  <a:gd name="T29" fmla="*/ 13 h 129"/>
                  <a:gd name="T30" fmla="*/ 37 w 118"/>
                  <a:gd name="T31" fmla="*/ 10 h 129"/>
                  <a:gd name="T32" fmla="*/ 44 w 118"/>
                  <a:gd name="T33" fmla="*/ 7 h 129"/>
                  <a:gd name="T34" fmla="*/ 49 w 118"/>
                  <a:gd name="T35" fmla="*/ 4 h 129"/>
                  <a:gd name="T36" fmla="*/ 55 w 118"/>
                  <a:gd name="T37" fmla="*/ 2 h 129"/>
                  <a:gd name="T38" fmla="*/ 60 w 118"/>
                  <a:gd name="T39" fmla="*/ 1 h 129"/>
                  <a:gd name="T40" fmla="*/ 67 w 118"/>
                  <a:gd name="T41" fmla="*/ 0 h 129"/>
                  <a:gd name="T42" fmla="*/ 72 w 118"/>
                  <a:gd name="T43" fmla="*/ 0 h 129"/>
                  <a:gd name="T44" fmla="*/ 78 w 118"/>
                  <a:gd name="T45" fmla="*/ 0 h 129"/>
                  <a:gd name="T46" fmla="*/ 83 w 118"/>
                  <a:gd name="T47" fmla="*/ 1 h 129"/>
                  <a:gd name="T48" fmla="*/ 88 w 118"/>
                  <a:gd name="T49" fmla="*/ 3 h 129"/>
                  <a:gd name="T50" fmla="*/ 92 w 118"/>
                  <a:gd name="T51" fmla="*/ 5 h 129"/>
                  <a:gd name="T52" fmla="*/ 98 w 118"/>
                  <a:gd name="T53" fmla="*/ 7 h 129"/>
                  <a:gd name="T54" fmla="*/ 102 w 118"/>
                  <a:gd name="T55" fmla="*/ 11 h 129"/>
                  <a:gd name="T56" fmla="*/ 106 w 118"/>
                  <a:gd name="T57" fmla="*/ 14 h 129"/>
                  <a:gd name="T58" fmla="*/ 109 w 118"/>
                  <a:gd name="T59" fmla="*/ 19 h 129"/>
                  <a:gd name="T60" fmla="*/ 112 w 118"/>
                  <a:gd name="T61" fmla="*/ 24 h 129"/>
                  <a:gd name="T62" fmla="*/ 114 w 118"/>
                  <a:gd name="T63" fmla="*/ 29 h 129"/>
                  <a:gd name="T64" fmla="*/ 116 w 118"/>
                  <a:gd name="T65" fmla="*/ 35 h 129"/>
                  <a:gd name="T66" fmla="*/ 118 w 118"/>
                  <a:gd name="T67" fmla="*/ 41 h 129"/>
                  <a:gd name="T68" fmla="*/ 118 w 118"/>
                  <a:gd name="T69" fmla="*/ 48 h 129"/>
                  <a:gd name="T70" fmla="*/ 118 w 118"/>
                  <a:gd name="T71" fmla="*/ 54 h 129"/>
                  <a:gd name="T72" fmla="*/ 118 w 118"/>
                  <a:gd name="T73" fmla="*/ 60 h 129"/>
                  <a:gd name="T74" fmla="*/ 117 w 118"/>
                  <a:gd name="T75" fmla="*/ 66 h 129"/>
                  <a:gd name="T76" fmla="*/ 115 w 118"/>
                  <a:gd name="T77" fmla="*/ 73 h 129"/>
                  <a:gd name="T78" fmla="*/ 113 w 118"/>
                  <a:gd name="T79" fmla="*/ 79 h 129"/>
                  <a:gd name="T80" fmla="*/ 111 w 118"/>
                  <a:gd name="T81" fmla="*/ 84 h 129"/>
                  <a:gd name="T82" fmla="*/ 108 w 118"/>
                  <a:gd name="T83" fmla="*/ 90 h 129"/>
                  <a:gd name="T84" fmla="*/ 104 w 118"/>
                  <a:gd name="T85" fmla="*/ 95 h 129"/>
                  <a:gd name="T86" fmla="*/ 101 w 118"/>
                  <a:gd name="T87" fmla="*/ 102 h 129"/>
                  <a:gd name="T88" fmla="*/ 96 w 118"/>
                  <a:gd name="T89" fmla="*/ 106 h 129"/>
                  <a:gd name="T90" fmla="*/ 91 w 118"/>
                  <a:gd name="T91" fmla="*/ 111 h 129"/>
                  <a:gd name="T92" fmla="*/ 85 w 118"/>
                  <a:gd name="T93" fmla="*/ 115 h 129"/>
                  <a:gd name="T94" fmla="*/ 80 w 118"/>
                  <a:gd name="T95" fmla="*/ 119 h 129"/>
                  <a:gd name="T96" fmla="*/ 77 w 118"/>
                  <a:gd name="T97" fmla="*/ 120 h 129"/>
                  <a:gd name="T98" fmla="*/ 74 w 118"/>
                  <a:gd name="T99" fmla="*/ 122 h 129"/>
                  <a:gd name="T100" fmla="*/ 69 w 118"/>
                  <a:gd name="T101" fmla="*/ 124 h 129"/>
                  <a:gd name="T102" fmla="*/ 62 w 118"/>
                  <a:gd name="T103" fmla="*/ 127 h 129"/>
                  <a:gd name="T104" fmla="*/ 56 w 118"/>
                  <a:gd name="T105" fmla="*/ 128 h 129"/>
                  <a:gd name="T106" fmla="*/ 45 w 118"/>
                  <a:gd name="T107" fmla="*/ 129 h 129"/>
                  <a:gd name="T108" fmla="*/ 34 w 118"/>
                  <a:gd name="T109" fmla="*/ 127 h 129"/>
                  <a:gd name="T110" fmla="*/ 29 w 118"/>
                  <a:gd name="T111" fmla="*/ 125 h 129"/>
                  <a:gd name="T112" fmla="*/ 24 w 118"/>
                  <a:gd name="T113" fmla="*/ 123 h 129"/>
                  <a:gd name="T114" fmla="*/ 20 w 118"/>
                  <a:gd name="T115" fmla="*/ 120 h 129"/>
                  <a:gd name="T116" fmla="*/ 16 w 118"/>
                  <a:gd name="T117" fmla="*/ 117 h 129"/>
                  <a:gd name="T118" fmla="*/ 13 w 118"/>
                  <a:gd name="T119" fmla="*/ 113 h 129"/>
                  <a:gd name="T120" fmla="*/ 8 w 118"/>
                  <a:gd name="T121" fmla="*/ 109 h 129"/>
                  <a:gd name="T122" fmla="*/ 5 w 118"/>
                  <a:gd name="T123" fmla="*/ 104 h 129"/>
                  <a:gd name="T124" fmla="*/ 3 w 118"/>
                  <a:gd name="T125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129">
                    <a:moveTo>
                      <a:pt x="3" y="98"/>
                    </a:moveTo>
                    <a:lnTo>
                      <a:pt x="1" y="92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1" y="62"/>
                    </a:lnTo>
                    <a:lnTo>
                      <a:pt x="3" y="56"/>
                    </a:lnTo>
                    <a:lnTo>
                      <a:pt x="5" y="50"/>
                    </a:lnTo>
                    <a:lnTo>
                      <a:pt x="10" y="38"/>
                    </a:lnTo>
                    <a:lnTo>
                      <a:pt x="14" y="33"/>
                    </a:lnTo>
                    <a:lnTo>
                      <a:pt x="18" y="28"/>
                    </a:lnTo>
                    <a:lnTo>
                      <a:pt x="22" y="23"/>
                    </a:lnTo>
                    <a:lnTo>
                      <a:pt x="27" y="19"/>
                    </a:lnTo>
                    <a:lnTo>
                      <a:pt x="32" y="13"/>
                    </a:lnTo>
                    <a:lnTo>
                      <a:pt x="37" y="10"/>
                    </a:lnTo>
                    <a:lnTo>
                      <a:pt x="44" y="7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3" y="1"/>
                    </a:lnTo>
                    <a:lnTo>
                      <a:pt x="88" y="3"/>
                    </a:lnTo>
                    <a:lnTo>
                      <a:pt x="92" y="5"/>
                    </a:lnTo>
                    <a:lnTo>
                      <a:pt x="98" y="7"/>
                    </a:lnTo>
                    <a:lnTo>
                      <a:pt x="102" y="11"/>
                    </a:lnTo>
                    <a:lnTo>
                      <a:pt x="106" y="14"/>
                    </a:lnTo>
                    <a:lnTo>
                      <a:pt x="109" y="19"/>
                    </a:lnTo>
                    <a:lnTo>
                      <a:pt x="112" y="24"/>
                    </a:lnTo>
                    <a:lnTo>
                      <a:pt x="114" y="29"/>
                    </a:lnTo>
                    <a:lnTo>
                      <a:pt x="116" y="35"/>
                    </a:lnTo>
                    <a:lnTo>
                      <a:pt x="118" y="41"/>
                    </a:lnTo>
                    <a:lnTo>
                      <a:pt x="118" y="48"/>
                    </a:lnTo>
                    <a:lnTo>
                      <a:pt x="118" y="54"/>
                    </a:lnTo>
                    <a:lnTo>
                      <a:pt x="118" y="60"/>
                    </a:lnTo>
                    <a:lnTo>
                      <a:pt x="117" y="66"/>
                    </a:lnTo>
                    <a:lnTo>
                      <a:pt x="115" y="73"/>
                    </a:lnTo>
                    <a:lnTo>
                      <a:pt x="113" y="79"/>
                    </a:lnTo>
                    <a:lnTo>
                      <a:pt x="111" y="84"/>
                    </a:lnTo>
                    <a:lnTo>
                      <a:pt x="108" y="90"/>
                    </a:lnTo>
                    <a:lnTo>
                      <a:pt x="104" y="95"/>
                    </a:lnTo>
                    <a:lnTo>
                      <a:pt x="101" y="102"/>
                    </a:lnTo>
                    <a:lnTo>
                      <a:pt x="96" y="106"/>
                    </a:lnTo>
                    <a:lnTo>
                      <a:pt x="91" y="111"/>
                    </a:lnTo>
                    <a:lnTo>
                      <a:pt x="85" y="115"/>
                    </a:lnTo>
                    <a:lnTo>
                      <a:pt x="80" y="119"/>
                    </a:lnTo>
                    <a:lnTo>
                      <a:pt x="77" y="120"/>
                    </a:lnTo>
                    <a:lnTo>
                      <a:pt x="74" y="122"/>
                    </a:lnTo>
                    <a:lnTo>
                      <a:pt x="69" y="124"/>
                    </a:lnTo>
                    <a:lnTo>
                      <a:pt x="62" y="127"/>
                    </a:lnTo>
                    <a:lnTo>
                      <a:pt x="56" y="128"/>
                    </a:lnTo>
                    <a:lnTo>
                      <a:pt x="45" y="129"/>
                    </a:lnTo>
                    <a:lnTo>
                      <a:pt x="34" y="127"/>
                    </a:lnTo>
                    <a:lnTo>
                      <a:pt x="29" y="125"/>
                    </a:lnTo>
                    <a:lnTo>
                      <a:pt x="24" y="123"/>
                    </a:lnTo>
                    <a:lnTo>
                      <a:pt x="20" y="120"/>
                    </a:lnTo>
                    <a:lnTo>
                      <a:pt x="16" y="117"/>
                    </a:lnTo>
                    <a:lnTo>
                      <a:pt x="13" y="113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4" name="Freeform 184"/>
              <p:cNvSpPr>
                <a:spLocks/>
              </p:cNvSpPr>
              <p:nvPr userDrawn="1"/>
            </p:nvSpPr>
            <p:spPr bwMode="auto">
              <a:xfrm>
                <a:off x="4105" y="1017"/>
                <a:ext cx="125" cy="131"/>
              </a:xfrm>
              <a:custGeom>
                <a:avLst/>
                <a:gdLst>
                  <a:gd name="T0" fmla="*/ 2 w 125"/>
                  <a:gd name="T1" fmla="*/ 94 h 131"/>
                  <a:gd name="T2" fmla="*/ 0 w 125"/>
                  <a:gd name="T3" fmla="*/ 83 h 131"/>
                  <a:gd name="T4" fmla="*/ 1 w 125"/>
                  <a:gd name="T5" fmla="*/ 70 h 131"/>
                  <a:gd name="T6" fmla="*/ 3 w 125"/>
                  <a:gd name="T7" fmla="*/ 58 h 131"/>
                  <a:gd name="T8" fmla="*/ 8 w 125"/>
                  <a:gd name="T9" fmla="*/ 45 h 131"/>
                  <a:gd name="T10" fmla="*/ 15 w 125"/>
                  <a:gd name="T11" fmla="*/ 34 h 131"/>
                  <a:gd name="T12" fmla="*/ 23 w 125"/>
                  <a:gd name="T13" fmla="*/ 24 h 131"/>
                  <a:gd name="T14" fmla="*/ 33 w 125"/>
                  <a:gd name="T15" fmla="*/ 14 h 131"/>
                  <a:gd name="T16" fmla="*/ 45 w 125"/>
                  <a:gd name="T17" fmla="*/ 7 h 131"/>
                  <a:gd name="T18" fmla="*/ 57 w 125"/>
                  <a:gd name="T19" fmla="*/ 2 h 131"/>
                  <a:gd name="T20" fmla="*/ 70 w 125"/>
                  <a:gd name="T21" fmla="*/ 0 h 131"/>
                  <a:gd name="T22" fmla="*/ 81 w 125"/>
                  <a:gd name="T23" fmla="*/ 0 h 131"/>
                  <a:gd name="T24" fmla="*/ 92 w 125"/>
                  <a:gd name="T25" fmla="*/ 2 h 131"/>
                  <a:gd name="T26" fmla="*/ 102 w 125"/>
                  <a:gd name="T27" fmla="*/ 7 h 131"/>
                  <a:gd name="T28" fmla="*/ 111 w 125"/>
                  <a:gd name="T29" fmla="*/ 14 h 131"/>
                  <a:gd name="T30" fmla="*/ 116 w 125"/>
                  <a:gd name="T31" fmla="*/ 20 h 131"/>
                  <a:gd name="T32" fmla="*/ 120 w 125"/>
                  <a:gd name="T33" fmla="*/ 29 h 131"/>
                  <a:gd name="T34" fmla="*/ 124 w 125"/>
                  <a:gd name="T35" fmla="*/ 40 h 131"/>
                  <a:gd name="T36" fmla="*/ 125 w 125"/>
                  <a:gd name="T37" fmla="*/ 53 h 131"/>
                  <a:gd name="T38" fmla="*/ 124 w 125"/>
                  <a:gd name="T39" fmla="*/ 65 h 131"/>
                  <a:gd name="T40" fmla="*/ 120 w 125"/>
                  <a:gd name="T41" fmla="*/ 78 h 131"/>
                  <a:gd name="T42" fmla="*/ 114 w 125"/>
                  <a:gd name="T43" fmla="*/ 90 h 131"/>
                  <a:gd name="T44" fmla="*/ 106 w 125"/>
                  <a:gd name="T45" fmla="*/ 101 h 131"/>
                  <a:gd name="T46" fmla="*/ 97 w 125"/>
                  <a:gd name="T47" fmla="*/ 112 h 131"/>
                  <a:gd name="T48" fmla="*/ 85 w 125"/>
                  <a:gd name="T49" fmla="*/ 120 h 131"/>
                  <a:gd name="T50" fmla="*/ 73 w 125"/>
                  <a:gd name="T51" fmla="*/ 125 h 131"/>
                  <a:gd name="T52" fmla="*/ 60 w 125"/>
                  <a:gd name="T53" fmla="*/ 129 h 131"/>
                  <a:gd name="T54" fmla="*/ 49 w 125"/>
                  <a:gd name="T55" fmla="*/ 131 h 131"/>
                  <a:gd name="T56" fmla="*/ 37 w 125"/>
                  <a:gd name="T57" fmla="*/ 128 h 131"/>
                  <a:gd name="T58" fmla="*/ 27 w 125"/>
                  <a:gd name="T59" fmla="*/ 125 h 131"/>
                  <a:gd name="T60" fmla="*/ 18 w 125"/>
                  <a:gd name="T61" fmla="*/ 119 h 131"/>
                  <a:gd name="T62" fmla="*/ 10 w 125"/>
                  <a:gd name="T63" fmla="*/ 111 h 131"/>
                  <a:gd name="T64" fmla="*/ 4 w 125"/>
                  <a:gd name="T65" fmla="*/ 10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131">
                    <a:moveTo>
                      <a:pt x="4" y="100"/>
                    </a:moveTo>
                    <a:lnTo>
                      <a:pt x="2" y="94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0" y="77"/>
                    </a:lnTo>
                    <a:lnTo>
                      <a:pt x="1" y="70"/>
                    </a:lnTo>
                    <a:lnTo>
                      <a:pt x="2" y="64"/>
                    </a:lnTo>
                    <a:lnTo>
                      <a:pt x="3" y="58"/>
                    </a:lnTo>
                    <a:lnTo>
                      <a:pt x="5" y="52"/>
                    </a:lnTo>
                    <a:lnTo>
                      <a:pt x="8" y="45"/>
                    </a:lnTo>
                    <a:lnTo>
                      <a:pt x="11" y="39"/>
                    </a:lnTo>
                    <a:lnTo>
                      <a:pt x="15" y="34"/>
                    </a:lnTo>
                    <a:lnTo>
                      <a:pt x="19" y="29"/>
                    </a:lnTo>
                    <a:lnTo>
                      <a:pt x="23" y="24"/>
                    </a:lnTo>
                    <a:lnTo>
                      <a:pt x="28" y="18"/>
                    </a:lnTo>
                    <a:lnTo>
                      <a:pt x="33" y="14"/>
                    </a:lnTo>
                    <a:lnTo>
                      <a:pt x="38" y="10"/>
                    </a:lnTo>
                    <a:lnTo>
                      <a:pt x="45" y="7"/>
                    </a:lnTo>
                    <a:lnTo>
                      <a:pt x="51" y="4"/>
                    </a:lnTo>
                    <a:lnTo>
                      <a:pt x="57" y="2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1"/>
                    </a:lnTo>
                    <a:lnTo>
                      <a:pt x="92" y="2"/>
                    </a:lnTo>
                    <a:lnTo>
                      <a:pt x="98" y="4"/>
                    </a:lnTo>
                    <a:lnTo>
                      <a:pt x="102" y="7"/>
                    </a:lnTo>
                    <a:lnTo>
                      <a:pt x="107" y="10"/>
                    </a:lnTo>
                    <a:lnTo>
                      <a:pt x="111" y="14"/>
                    </a:lnTo>
                    <a:lnTo>
                      <a:pt x="114" y="18"/>
                    </a:lnTo>
                    <a:lnTo>
                      <a:pt x="116" y="20"/>
                    </a:lnTo>
                    <a:lnTo>
                      <a:pt x="117" y="23"/>
                    </a:lnTo>
                    <a:lnTo>
                      <a:pt x="120" y="29"/>
                    </a:lnTo>
                    <a:lnTo>
                      <a:pt x="122" y="34"/>
                    </a:lnTo>
                    <a:lnTo>
                      <a:pt x="124" y="40"/>
                    </a:lnTo>
                    <a:lnTo>
                      <a:pt x="125" y="46"/>
                    </a:lnTo>
                    <a:lnTo>
                      <a:pt x="125" y="53"/>
                    </a:lnTo>
                    <a:lnTo>
                      <a:pt x="125" y="59"/>
                    </a:lnTo>
                    <a:lnTo>
                      <a:pt x="124" y="65"/>
                    </a:lnTo>
                    <a:lnTo>
                      <a:pt x="122" y="71"/>
                    </a:lnTo>
                    <a:lnTo>
                      <a:pt x="120" y="78"/>
                    </a:lnTo>
                    <a:lnTo>
                      <a:pt x="117" y="84"/>
                    </a:lnTo>
                    <a:lnTo>
                      <a:pt x="114" y="90"/>
                    </a:lnTo>
                    <a:lnTo>
                      <a:pt x="110" y="96"/>
                    </a:lnTo>
                    <a:lnTo>
                      <a:pt x="106" y="101"/>
                    </a:lnTo>
                    <a:lnTo>
                      <a:pt x="102" y="107"/>
                    </a:lnTo>
                    <a:lnTo>
                      <a:pt x="97" y="112"/>
                    </a:lnTo>
                    <a:lnTo>
                      <a:pt x="91" y="116"/>
                    </a:lnTo>
                    <a:lnTo>
                      <a:pt x="85" y="120"/>
                    </a:lnTo>
                    <a:lnTo>
                      <a:pt x="79" y="123"/>
                    </a:lnTo>
                    <a:lnTo>
                      <a:pt x="73" y="125"/>
                    </a:lnTo>
                    <a:lnTo>
                      <a:pt x="66" y="127"/>
                    </a:lnTo>
                    <a:lnTo>
                      <a:pt x="60" y="129"/>
                    </a:lnTo>
                    <a:lnTo>
                      <a:pt x="55" y="131"/>
                    </a:lnTo>
                    <a:lnTo>
                      <a:pt x="49" y="131"/>
                    </a:lnTo>
                    <a:lnTo>
                      <a:pt x="43" y="129"/>
                    </a:lnTo>
                    <a:lnTo>
                      <a:pt x="37" y="128"/>
                    </a:lnTo>
                    <a:lnTo>
                      <a:pt x="32" y="127"/>
                    </a:lnTo>
                    <a:lnTo>
                      <a:pt x="27" y="125"/>
                    </a:lnTo>
                    <a:lnTo>
                      <a:pt x="22" y="122"/>
                    </a:lnTo>
                    <a:lnTo>
                      <a:pt x="18" y="119"/>
                    </a:lnTo>
                    <a:lnTo>
                      <a:pt x="13" y="115"/>
                    </a:lnTo>
                    <a:lnTo>
                      <a:pt x="10" y="111"/>
                    </a:lnTo>
                    <a:lnTo>
                      <a:pt x="7" y="106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5" name="Freeform 185"/>
              <p:cNvSpPr>
                <a:spLocks/>
              </p:cNvSpPr>
              <p:nvPr userDrawn="1"/>
            </p:nvSpPr>
            <p:spPr bwMode="auto">
              <a:xfrm>
                <a:off x="4244" y="927"/>
                <a:ext cx="131" cy="133"/>
              </a:xfrm>
              <a:custGeom>
                <a:avLst/>
                <a:gdLst>
                  <a:gd name="T0" fmla="*/ 3 w 131"/>
                  <a:gd name="T1" fmla="*/ 98 h 133"/>
                  <a:gd name="T2" fmla="*/ 0 w 131"/>
                  <a:gd name="T3" fmla="*/ 86 h 133"/>
                  <a:gd name="T4" fmla="*/ 0 w 131"/>
                  <a:gd name="T5" fmla="*/ 73 h 133"/>
                  <a:gd name="T6" fmla="*/ 3 w 131"/>
                  <a:gd name="T7" fmla="*/ 61 h 133"/>
                  <a:gd name="T8" fmla="*/ 7 w 131"/>
                  <a:gd name="T9" fmla="*/ 48 h 133"/>
                  <a:gd name="T10" fmla="*/ 15 w 131"/>
                  <a:gd name="T11" fmla="*/ 37 h 133"/>
                  <a:gd name="T12" fmla="*/ 23 w 131"/>
                  <a:gd name="T13" fmla="*/ 25 h 133"/>
                  <a:gd name="T14" fmla="*/ 34 w 131"/>
                  <a:gd name="T15" fmla="*/ 16 h 133"/>
                  <a:gd name="T16" fmla="*/ 46 w 131"/>
                  <a:gd name="T17" fmla="*/ 9 h 133"/>
                  <a:gd name="T18" fmla="*/ 59 w 131"/>
                  <a:gd name="T19" fmla="*/ 3 h 133"/>
                  <a:gd name="T20" fmla="*/ 66 w 131"/>
                  <a:gd name="T21" fmla="*/ 1 h 133"/>
                  <a:gd name="T22" fmla="*/ 84 w 131"/>
                  <a:gd name="T23" fmla="*/ 0 h 133"/>
                  <a:gd name="T24" fmla="*/ 96 w 131"/>
                  <a:gd name="T25" fmla="*/ 2 h 133"/>
                  <a:gd name="T26" fmla="*/ 106 w 131"/>
                  <a:gd name="T27" fmla="*/ 8 h 133"/>
                  <a:gd name="T28" fmla="*/ 115 w 131"/>
                  <a:gd name="T29" fmla="*/ 14 h 133"/>
                  <a:gd name="T30" fmla="*/ 123 w 131"/>
                  <a:gd name="T31" fmla="*/ 23 h 133"/>
                  <a:gd name="T32" fmla="*/ 129 w 131"/>
                  <a:gd name="T33" fmla="*/ 35 h 133"/>
                  <a:gd name="T34" fmla="*/ 131 w 131"/>
                  <a:gd name="T35" fmla="*/ 47 h 133"/>
                  <a:gd name="T36" fmla="*/ 131 w 131"/>
                  <a:gd name="T37" fmla="*/ 60 h 133"/>
                  <a:gd name="T38" fmla="*/ 129 w 131"/>
                  <a:gd name="T39" fmla="*/ 72 h 133"/>
                  <a:gd name="T40" fmla="*/ 124 w 131"/>
                  <a:gd name="T41" fmla="*/ 86 h 133"/>
                  <a:gd name="T42" fmla="*/ 116 w 131"/>
                  <a:gd name="T43" fmla="*/ 97 h 133"/>
                  <a:gd name="T44" fmla="*/ 108 w 131"/>
                  <a:gd name="T45" fmla="*/ 108 h 133"/>
                  <a:gd name="T46" fmla="*/ 97 w 131"/>
                  <a:gd name="T47" fmla="*/ 118 h 133"/>
                  <a:gd name="T48" fmla="*/ 84 w 131"/>
                  <a:gd name="T49" fmla="*/ 125 h 133"/>
                  <a:gd name="T50" fmla="*/ 72 w 131"/>
                  <a:gd name="T51" fmla="*/ 130 h 133"/>
                  <a:gd name="T52" fmla="*/ 58 w 131"/>
                  <a:gd name="T53" fmla="*/ 133 h 133"/>
                  <a:gd name="T54" fmla="*/ 46 w 131"/>
                  <a:gd name="T55" fmla="*/ 133 h 133"/>
                  <a:gd name="T56" fmla="*/ 34 w 131"/>
                  <a:gd name="T57" fmla="*/ 130 h 133"/>
                  <a:gd name="T58" fmla="*/ 24 w 131"/>
                  <a:gd name="T59" fmla="*/ 125 h 133"/>
                  <a:gd name="T60" fmla="*/ 15 w 131"/>
                  <a:gd name="T61" fmla="*/ 119 h 133"/>
                  <a:gd name="T62" fmla="*/ 7 w 131"/>
                  <a:gd name="T63" fmla="*/ 10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33">
                    <a:moveTo>
                      <a:pt x="5" y="103"/>
                    </a:moveTo>
                    <a:lnTo>
                      <a:pt x="3" y="98"/>
                    </a:lnTo>
                    <a:lnTo>
                      <a:pt x="1" y="92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3"/>
                    </a:lnTo>
                    <a:lnTo>
                      <a:pt x="1" y="67"/>
                    </a:lnTo>
                    <a:lnTo>
                      <a:pt x="3" y="61"/>
                    </a:lnTo>
                    <a:lnTo>
                      <a:pt x="5" y="54"/>
                    </a:lnTo>
                    <a:lnTo>
                      <a:pt x="7" y="48"/>
                    </a:lnTo>
                    <a:lnTo>
                      <a:pt x="10" y="42"/>
                    </a:lnTo>
                    <a:lnTo>
                      <a:pt x="15" y="37"/>
                    </a:lnTo>
                    <a:lnTo>
                      <a:pt x="19" y="30"/>
                    </a:lnTo>
                    <a:lnTo>
                      <a:pt x="23" y="25"/>
                    </a:lnTo>
                    <a:lnTo>
                      <a:pt x="28" y="21"/>
                    </a:lnTo>
                    <a:lnTo>
                      <a:pt x="34" y="16"/>
                    </a:lnTo>
                    <a:lnTo>
                      <a:pt x="40" y="12"/>
                    </a:lnTo>
                    <a:lnTo>
                      <a:pt x="46" y="9"/>
                    </a:lnTo>
                    <a:lnTo>
                      <a:pt x="53" y="6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1"/>
                    </a:lnTo>
                    <a:lnTo>
                      <a:pt x="96" y="2"/>
                    </a:lnTo>
                    <a:lnTo>
                      <a:pt x="101" y="5"/>
                    </a:lnTo>
                    <a:lnTo>
                      <a:pt x="106" y="8"/>
                    </a:lnTo>
                    <a:lnTo>
                      <a:pt x="111" y="11"/>
                    </a:lnTo>
                    <a:lnTo>
                      <a:pt x="115" y="14"/>
                    </a:lnTo>
                    <a:lnTo>
                      <a:pt x="120" y="18"/>
                    </a:lnTo>
                    <a:lnTo>
                      <a:pt x="123" y="23"/>
                    </a:lnTo>
                    <a:lnTo>
                      <a:pt x="126" y="28"/>
                    </a:lnTo>
                    <a:lnTo>
                      <a:pt x="129" y="35"/>
                    </a:lnTo>
                    <a:lnTo>
                      <a:pt x="130" y="41"/>
                    </a:lnTo>
                    <a:lnTo>
                      <a:pt x="131" y="47"/>
                    </a:lnTo>
                    <a:lnTo>
                      <a:pt x="131" y="53"/>
                    </a:lnTo>
                    <a:lnTo>
                      <a:pt x="131" y="60"/>
                    </a:lnTo>
                    <a:lnTo>
                      <a:pt x="130" y="66"/>
                    </a:lnTo>
                    <a:lnTo>
                      <a:pt x="129" y="72"/>
                    </a:lnTo>
                    <a:lnTo>
                      <a:pt x="127" y="79"/>
                    </a:lnTo>
                    <a:lnTo>
                      <a:pt x="124" y="86"/>
                    </a:lnTo>
                    <a:lnTo>
                      <a:pt x="121" y="92"/>
                    </a:lnTo>
                    <a:lnTo>
                      <a:pt x="116" y="97"/>
                    </a:lnTo>
                    <a:lnTo>
                      <a:pt x="112" y="103"/>
                    </a:lnTo>
                    <a:lnTo>
                      <a:pt x="108" y="108"/>
                    </a:lnTo>
                    <a:lnTo>
                      <a:pt x="103" y="114"/>
                    </a:lnTo>
                    <a:lnTo>
                      <a:pt x="97" y="118"/>
                    </a:lnTo>
                    <a:lnTo>
                      <a:pt x="90" y="122"/>
                    </a:lnTo>
                    <a:lnTo>
                      <a:pt x="84" y="125"/>
                    </a:lnTo>
                    <a:lnTo>
                      <a:pt x="78" y="128"/>
                    </a:lnTo>
                    <a:lnTo>
                      <a:pt x="72" y="130"/>
                    </a:lnTo>
                    <a:lnTo>
                      <a:pt x="64" y="132"/>
                    </a:lnTo>
                    <a:lnTo>
                      <a:pt x="58" y="133"/>
                    </a:lnTo>
                    <a:lnTo>
                      <a:pt x="52" y="133"/>
                    </a:lnTo>
                    <a:lnTo>
                      <a:pt x="46" y="133"/>
                    </a:lnTo>
                    <a:lnTo>
                      <a:pt x="41" y="132"/>
                    </a:lnTo>
                    <a:lnTo>
                      <a:pt x="34" y="130"/>
                    </a:lnTo>
                    <a:lnTo>
                      <a:pt x="29" y="128"/>
                    </a:lnTo>
                    <a:lnTo>
                      <a:pt x="24" y="125"/>
                    </a:lnTo>
                    <a:lnTo>
                      <a:pt x="20" y="122"/>
                    </a:lnTo>
                    <a:lnTo>
                      <a:pt x="15" y="119"/>
                    </a:lnTo>
                    <a:lnTo>
                      <a:pt x="12" y="114"/>
                    </a:lnTo>
                    <a:lnTo>
                      <a:pt x="7" y="109"/>
                    </a:lnTo>
                    <a:lnTo>
                      <a:pt x="5" y="10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6" name="Freeform 186"/>
              <p:cNvSpPr>
                <a:spLocks/>
              </p:cNvSpPr>
              <p:nvPr userDrawn="1"/>
            </p:nvSpPr>
            <p:spPr bwMode="auto">
              <a:xfrm>
                <a:off x="4389" y="834"/>
                <a:ext cx="139" cy="135"/>
              </a:xfrm>
              <a:custGeom>
                <a:avLst/>
                <a:gdLst>
                  <a:gd name="T0" fmla="*/ 4 w 139"/>
                  <a:gd name="T1" fmla="*/ 101 h 135"/>
                  <a:gd name="T2" fmla="*/ 0 w 139"/>
                  <a:gd name="T3" fmla="*/ 88 h 135"/>
                  <a:gd name="T4" fmla="*/ 0 w 139"/>
                  <a:gd name="T5" fmla="*/ 76 h 135"/>
                  <a:gd name="T6" fmla="*/ 4 w 139"/>
                  <a:gd name="T7" fmla="*/ 63 h 135"/>
                  <a:gd name="T8" fmla="*/ 8 w 139"/>
                  <a:gd name="T9" fmla="*/ 50 h 135"/>
                  <a:gd name="T10" fmla="*/ 15 w 139"/>
                  <a:gd name="T11" fmla="*/ 38 h 135"/>
                  <a:gd name="T12" fmla="*/ 24 w 139"/>
                  <a:gd name="T13" fmla="*/ 27 h 135"/>
                  <a:gd name="T14" fmla="*/ 35 w 139"/>
                  <a:gd name="T15" fmla="*/ 18 h 135"/>
                  <a:gd name="T16" fmla="*/ 48 w 139"/>
                  <a:gd name="T17" fmla="*/ 9 h 135"/>
                  <a:gd name="T18" fmla="*/ 61 w 139"/>
                  <a:gd name="T19" fmla="*/ 4 h 135"/>
                  <a:gd name="T20" fmla="*/ 74 w 139"/>
                  <a:gd name="T21" fmla="*/ 1 h 135"/>
                  <a:gd name="T22" fmla="*/ 88 w 139"/>
                  <a:gd name="T23" fmla="*/ 0 h 135"/>
                  <a:gd name="T24" fmla="*/ 100 w 139"/>
                  <a:gd name="T25" fmla="*/ 2 h 135"/>
                  <a:gd name="T26" fmla="*/ 112 w 139"/>
                  <a:gd name="T27" fmla="*/ 7 h 135"/>
                  <a:gd name="T28" fmla="*/ 121 w 139"/>
                  <a:gd name="T29" fmla="*/ 13 h 135"/>
                  <a:gd name="T30" fmla="*/ 129 w 139"/>
                  <a:gd name="T31" fmla="*/ 23 h 135"/>
                  <a:gd name="T32" fmla="*/ 132 w 139"/>
                  <a:gd name="T33" fmla="*/ 28 h 135"/>
                  <a:gd name="T34" fmla="*/ 136 w 139"/>
                  <a:gd name="T35" fmla="*/ 40 h 135"/>
                  <a:gd name="T36" fmla="*/ 139 w 139"/>
                  <a:gd name="T37" fmla="*/ 53 h 135"/>
                  <a:gd name="T38" fmla="*/ 138 w 139"/>
                  <a:gd name="T39" fmla="*/ 65 h 135"/>
                  <a:gd name="T40" fmla="*/ 133 w 139"/>
                  <a:gd name="T41" fmla="*/ 79 h 135"/>
                  <a:gd name="T42" fmla="*/ 127 w 139"/>
                  <a:gd name="T43" fmla="*/ 91 h 135"/>
                  <a:gd name="T44" fmla="*/ 119 w 139"/>
                  <a:gd name="T45" fmla="*/ 104 h 135"/>
                  <a:gd name="T46" fmla="*/ 108 w 139"/>
                  <a:gd name="T47" fmla="*/ 114 h 135"/>
                  <a:gd name="T48" fmla="*/ 96 w 139"/>
                  <a:gd name="T49" fmla="*/ 123 h 135"/>
                  <a:gd name="T50" fmla="*/ 82 w 139"/>
                  <a:gd name="T51" fmla="*/ 130 h 135"/>
                  <a:gd name="T52" fmla="*/ 69 w 139"/>
                  <a:gd name="T53" fmla="*/ 134 h 135"/>
                  <a:gd name="T54" fmla="*/ 49 w 139"/>
                  <a:gd name="T55" fmla="*/ 135 h 135"/>
                  <a:gd name="T56" fmla="*/ 40 w 139"/>
                  <a:gd name="T57" fmla="*/ 134 h 135"/>
                  <a:gd name="T58" fmla="*/ 32 w 139"/>
                  <a:gd name="T59" fmla="*/ 131 h 135"/>
                  <a:gd name="T60" fmla="*/ 21 w 139"/>
                  <a:gd name="T61" fmla="*/ 125 h 135"/>
                  <a:gd name="T62" fmla="*/ 13 w 139"/>
                  <a:gd name="T63" fmla="*/ 116 h 135"/>
                  <a:gd name="T64" fmla="*/ 6 w 139"/>
                  <a:gd name="T65" fmla="*/ 10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9" h="135">
                    <a:moveTo>
                      <a:pt x="6" y="106"/>
                    </a:moveTo>
                    <a:lnTo>
                      <a:pt x="4" y="101"/>
                    </a:lnTo>
                    <a:lnTo>
                      <a:pt x="2" y="94"/>
                    </a:lnTo>
                    <a:lnTo>
                      <a:pt x="0" y="88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2" y="69"/>
                    </a:lnTo>
                    <a:lnTo>
                      <a:pt x="4" y="63"/>
                    </a:lnTo>
                    <a:lnTo>
                      <a:pt x="6" y="56"/>
                    </a:lnTo>
                    <a:lnTo>
                      <a:pt x="8" y="50"/>
                    </a:lnTo>
                    <a:lnTo>
                      <a:pt x="11" y="44"/>
                    </a:lnTo>
                    <a:lnTo>
                      <a:pt x="15" y="38"/>
                    </a:lnTo>
                    <a:lnTo>
                      <a:pt x="19" y="32"/>
                    </a:lnTo>
                    <a:lnTo>
                      <a:pt x="24" y="27"/>
                    </a:lnTo>
                    <a:lnTo>
                      <a:pt x="30" y="22"/>
                    </a:lnTo>
                    <a:lnTo>
                      <a:pt x="35" y="18"/>
                    </a:lnTo>
                    <a:lnTo>
                      <a:pt x="41" y="13"/>
                    </a:lnTo>
                    <a:lnTo>
                      <a:pt x="48" y="9"/>
                    </a:lnTo>
                    <a:lnTo>
                      <a:pt x="54" y="6"/>
                    </a:lnTo>
                    <a:lnTo>
                      <a:pt x="61" y="4"/>
                    </a:lnTo>
                    <a:lnTo>
                      <a:pt x="68" y="2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94" y="1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2" y="7"/>
                    </a:lnTo>
                    <a:lnTo>
                      <a:pt x="116" y="10"/>
                    </a:lnTo>
                    <a:lnTo>
                      <a:pt x="121" y="13"/>
                    </a:lnTo>
                    <a:lnTo>
                      <a:pt x="125" y="18"/>
                    </a:lnTo>
                    <a:lnTo>
                      <a:pt x="129" y="23"/>
                    </a:lnTo>
                    <a:lnTo>
                      <a:pt x="130" y="25"/>
                    </a:lnTo>
                    <a:lnTo>
                      <a:pt x="132" y="28"/>
                    </a:lnTo>
                    <a:lnTo>
                      <a:pt x="134" y="34"/>
                    </a:lnTo>
                    <a:lnTo>
                      <a:pt x="136" y="40"/>
                    </a:lnTo>
                    <a:lnTo>
                      <a:pt x="138" y="47"/>
                    </a:lnTo>
                    <a:lnTo>
                      <a:pt x="139" y="53"/>
                    </a:lnTo>
                    <a:lnTo>
                      <a:pt x="138" y="59"/>
                    </a:lnTo>
                    <a:lnTo>
                      <a:pt x="138" y="65"/>
                    </a:lnTo>
                    <a:lnTo>
                      <a:pt x="135" y="73"/>
                    </a:lnTo>
                    <a:lnTo>
                      <a:pt x="133" y="79"/>
                    </a:lnTo>
                    <a:lnTo>
                      <a:pt x="130" y="85"/>
                    </a:lnTo>
                    <a:lnTo>
                      <a:pt x="127" y="91"/>
                    </a:lnTo>
                    <a:lnTo>
                      <a:pt x="123" y="98"/>
                    </a:lnTo>
                    <a:lnTo>
                      <a:pt x="119" y="104"/>
                    </a:lnTo>
                    <a:lnTo>
                      <a:pt x="114" y="109"/>
                    </a:lnTo>
                    <a:lnTo>
                      <a:pt x="108" y="114"/>
                    </a:lnTo>
                    <a:lnTo>
                      <a:pt x="102" y="119"/>
                    </a:lnTo>
                    <a:lnTo>
                      <a:pt x="96" y="123"/>
                    </a:lnTo>
                    <a:lnTo>
                      <a:pt x="90" y="127"/>
                    </a:lnTo>
                    <a:lnTo>
                      <a:pt x="82" y="130"/>
                    </a:lnTo>
                    <a:lnTo>
                      <a:pt x="76" y="132"/>
                    </a:lnTo>
                    <a:lnTo>
                      <a:pt x="69" y="134"/>
                    </a:lnTo>
                    <a:lnTo>
                      <a:pt x="55" y="135"/>
                    </a:lnTo>
                    <a:lnTo>
                      <a:pt x="49" y="135"/>
                    </a:lnTo>
                    <a:lnTo>
                      <a:pt x="43" y="134"/>
                    </a:lnTo>
                    <a:lnTo>
                      <a:pt x="40" y="134"/>
                    </a:lnTo>
                    <a:lnTo>
                      <a:pt x="37" y="133"/>
                    </a:lnTo>
                    <a:lnTo>
                      <a:pt x="32" y="131"/>
                    </a:lnTo>
                    <a:lnTo>
                      <a:pt x="26" y="128"/>
                    </a:lnTo>
                    <a:lnTo>
                      <a:pt x="21" y="125"/>
                    </a:lnTo>
                    <a:lnTo>
                      <a:pt x="16" y="121"/>
                    </a:lnTo>
                    <a:lnTo>
                      <a:pt x="13" y="116"/>
                    </a:lnTo>
                    <a:lnTo>
                      <a:pt x="9" y="112"/>
                    </a:lnTo>
                    <a:lnTo>
                      <a:pt x="6" y="10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7" name="Freeform 187"/>
              <p:cNvSpPr>
                <a:spLocks/>
              </p:cNvSpPr>
              <p:nvPr userDrawn="1"/>
            </p:nvSpPr>
            <p:spPr bwMode="auto">
              <a:xfrm>
                <a:off x="4541" y="737"/>
                <a:ext cx="145" cy="137"/>
              </a:xfrm>
              <a:custGeom>
                <a:avLst/>
                <a:gdLst>
                  <a:gd name="T0" fmla="*/ 3 w 145"/>
                  <a:gd name="T1" fmla="*/ 103 h 137"/>
                  <a:gd name="T2" fmla="*/ 0 w 145"/>
                  <a:gd name="T3" fmla="*/ 91 h 137"/>
                  <a:gd name="T4" fmla="*/ 0 w 145"/>
                  <a:gd name="T5" fmla="*/ 78 h 137"/>
                  <a:gd name="T6" fmla="*/ 2 w 145"/>
                  <a:gd name="T7" fmla="*/ 65 h 137"/>
                  <a:gd name="T8" fmla="*/ 7 w 145"/>
                  <a:gd name="T9" fmla="*/ 52 h 137"/>
                  <a:gd name="T10" fmla="*/ 15 w 145"/>
                  <a:gd name="T11" fmla="*/ 40 h 137"/>
                  <a:gd name="T12" fmla="*/ 24 w 145"/>
                  <a:gd name="T13" fmla="*/ 28 h 137"/>
                  <a:gd name="T14" fmla="*/ 35 w 145"/>
                  <a:gd name="T15" fmla="*/ 18 h 137"/>
                  <a:gd name="T16" fmla="*/ 49 w 145"/>
                  <a:gd name="T17" fmla="*/ 10 h 137"/>
                  <a:gd name="T18" fmla="*/ 62 w 145"/>
                  <a:gd name="T19" fmla="*/ 3 h 137"/>
                  <a:gd name="T20" fmla="*/ 77 w 145"/>
                  <a:gd name="T21" fmla="*/ 0 h 137"/>
                  <a:gd name="T22" fmla="*/ 90 w 145"/>
                  <a:gd name="T23" fmla="*/ 0 h 137"/>
                  <a:gd name="T24" fmla="*/ 104 w 145"/>
                  <a:gd name="T25" fmla="*/ 1 h 137"/>
                  <a:gd name="T26" fmla="*/ 115 w 145"/>
                  <a:gd name="T27" fmla="*/ 6 h 137"/>
                  <a:gd name="T28" fmla="*/ 126 w 145"/>
                  <a:gd name="T29" fmla="*/ 13 h 137"/>
                  <a:gd name="T30" fmla="*/ 135 w 145"/>
                  <a:gd name="T31" fmla="*/ 22 h 137"/>
                  <a:gd name="T32" fmla="*/ 141 w 145"/>
                  <a:gd name="T33" fmla="*/ 33 h 137"/>
                  <a:gd name="T34" fmla="*/ 144 w 145"/>
                  <a:gd name="T35" fmla="*/ 45 h 137"/>
                  <a:gd name="T36" fmla="*/ 144 w 145"/>
                  <a:gd name="T37" fmla="*/ 58 h 137"/>
                  <a:gd name="T38" fmla="*/ 142 w 145"/>
                  <a:gd name="T39" fmla="*/ 72 h 137"/>
                  <a:gd name="T40" fmla="*/ 137 w 145"/>
                  <a:gd name="T41" fmla="*/ 85 h 137"/>
                  <a:gd name="T42" fmla="*/ 130 w 145"/>
                  <a:gd name="T43" fmla="*/ 98 h 137"/>
                  <a:gd name="T44" fmla="*/ 126 w 145"/>
                  <a:gd name="T45" fmla="*/ 104 h 137"/>
                  <a:gd name="T46" fmla="*/ 114 w 145"/>
                  <a:gd name="T47" fmla="*/ 115 h 137"/>
                  <a:gd name="T48" fmla="*/ 102 w 145"/>
                  <a:gd name="T49" fmla="*/ 124 h 137"/>
                  <a:gd name="T50" fmla="*/ 87 w 145"/>
                  <a:gd name="T51" fmla="*/ 131 h 137"/>
                  <a:gd name="T52" fmla="*/ 74 w 145"/>
                  <a:gd name="T53" fmla="*/ 135 h 137"/>
                  <a:gd name="T54" fmla="*/ 59 w 145"/>
                  <a:gd name="T55" fmla="*/ 137 h 137"/>
                  <a:gd name="T56" fmla="*/ 46 w 145"/>
                  <a:gd name="T57" fmla="*/ 136 h 137"/>
                  <a:gd name="T58" fmla="*/ 33 w 145"/>
                  <a:gd name="T59" fmla="*/ 133 h 137"/>
                  <a:gd name="T60" fmla="*/ 23 w 145"/>
                  <a:gd name="T61" fmla="*/ 127 h 137"/>
                  <a:gd name="T62" fmla="*/ 14 w 145"/>
                  <a:gd name="T63" fmla="*/ 120 h 137"/>
                  <a:gd name="T64" fmla="*/ 6 w 145"/>
                  <a:gd name="T65" fmla="*/ 10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37">
                    <a:moveTo>
                      <a:pt x="6" y="109"/>
                    </a:moveTo>
                    <a:lnTo>
                      <a:pt x="3" y="103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1" y="71"/>
                    </a:lnTo>
                    <a:lnTo>
                      <a:pt x="2" y="65"/>
                    </a:lnTo>
                    <a:lnTo>
                      <a:pt x="4" y="58"/>
                    </a:lnTo>
                    <a:lnTo>
                      <a:pt x="7" y="52"/>
                    </a:lnTo>
                    <a:lnTo>
                      <a:pt x="10" y="46"/>
                    </a:lnTo>
                    <a:lnTo>
                      <a:pt x="15" y="40"/>
                    </a:lnTo>
                    <a:lnTo>
                      <a:pt x="19" y="34"/>
                    </a:lnTo>
                    <a:lnTo>
                      <a:pt x="24" y="28"/>
                    </a:lnTo>
                    <a:lnTo>
                      <a:pt x="29" y="23"/>
                    </a:lnTo>
                    <a:lnTo>
                      <a:pt x="35" y="18"/>
                    </a:lnTo>
                    <a:lnTo>
                      <a:pt x="42" y="14"/>
                    </a:lnTo>
                    <a:lnTo>
                      <a:pt x="49" y="10"/>
                    </a:lnTo>
                    <a:lnTo>
                      <a:pt x="56" y="7"/>
                    </a:lnTo>
                    <a:lnTo>
                      <a:pt x="62" y="3"/>
                    </a:lnTo>
                    <a:lnTo>
                      <a:pt x="70" y="2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6"/>
                    </a:lnTo>
                    <a:lnTo>
                      <a:pt x="122" y="9"/>
                    </a:lnTo>
                    <a:lnTo>
                      <a:pt x="126" y="13"/>
                    </a:lnTo>
                    <a:lnTo>
                      <a:pt x="131" y="17"/>
                    </a:lnTo>
                    <a:lnTo>
                      <a:pt x="135" y="22"/>
                    </a:lnTo>
                    <a:lnTo>
                      <a:pt x="138" y="27"/>
                    </a:lnTo>
                    <a:lnTo>
                      <a:pt x="141" y="33"/>
                    </a:lnTo>
                    <a:lnTo>
                      <a:pt x="143" y="39"/>
                    </a:lnTo>
                    <a:lnTo>
                      <a:pt x="144" y="45"/>
                    </a:lnTo>
                    <a:lnTo>
                      <a:pt x="145" y="52"/>
                    </a:lnTo>
                    <a:lnTo>
                      <a:pt x="144" y="58"/>
                    </a:lnTo>
                    <a:lnTo>
                      <a:pt x="144" y="66"/>
                    </a:lnTo>
                    <a:lnTo>
                      <a:pt x="142" y="72"/>
                    </a:lnTo>
                    <a:lnTo>
                      <a:pt x="140" y="78"/>
                    </a:lnTo>
                    <a:lnTo>
                      <a:pt x="137" y="85"/>
                    </a:lnTo>
                    <a:lnTo>
                      <a:pt x="134" y="92"/>
                    </a:lnTo>
                    <a:lnTo>
                      <a:pt x="130" y="98"/>
                    </a:lnTo>
                    <a:lnTo>
                      <a:pt x="128" y="101"/>
                    </a:lnTo>
                    <a:lnTo>
                      <a:pt x="126" y="104"/>
                    </a:lnTo>
                    <a:lnTo>
                      <a:pt x="120" y="109"/>
                    </a:lnTo>
                    <a:lnTo>
                      <a:pt x="114" y="115"/>
                    </a:lnTo>
                    <a:lnTo>
                      <a:pt x="108" y="120"/>
                    </a:lnTo>
                    <a:lnTo>
                      <a:pt x="102" y="124"/>
                    </a:lnTo>
                    <a:lnTo>
                      <a:pt x="95" y="128"/>
                    </a:lnTo>
                    <a:lnTo>
                      <a:pt x="87" y="131"/>
                    </a:lnTo>
                    <a:lnTo>
                      <a:pt x="81" y="133"/>
                    </a:lnTo>
                    <a:lnTo>
                      <a:pt x="74" y="135"/>
                    </a:lnTo>
                    <a:lnTo>
                      <a:pt x="67" y="136"/>
                    </a:lnTo>
                    <a:lnTo>
                      <a:pt x="59" y="137"/>
                    </a:lnTo>
                    <a:lnTo>
                      <a:pt x="53" y="137"/>
                    </a:lnTo>
                    <a:lnTo>
                      <a:pt x="46" y="136"/>
                    </a:lnTo>
                    <a:lnTo>
                      <a:pt x="40" y="135"/>
                    </a:lnTo>
                    <a:lnTo>
                      <a:pt x="33" y="133"/>
                    </a:lnTo>
                    <a:lnTo>
                      <a:pt x="28" y="130"/>
                    </a:lnTo>
                    <a:lnTo>
                      <a:pt x="23" y="127"/>
                    </a:lnTo>
                    <a:lnTo>
                      <a:pt x="18" y="124"/>
                    </a:lnTo>
                    <a:lnTo>
                      <a:pt x="14" y="120"/>
                    </a:lnTo>
                    <a:lnTo>
                      <a:pt x="9" y="115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8" name="Freeform 188"/>
              <p:cNvSpPr>
                <a:spLocks/>
              </p:cNvSpPr>
              <p:nvPr userDrawn="1"/>
            </p:nvSpPr>
            <p:spPr bwMode="auto">
              <a:xfrm>
                <a:off x="4699" y="636"/>
                <a:ext cx="154" cy="139"/>
              </a:xfrm>
              <a:custGeom>
                <a:avLst/>
                <a:gdLst>
                  <a:gd name="T0" fmla="*/ 4 w 154"/>
                  <a:gd name="T1" fmla="*/ 105 h 139"/>
                  <a:gd name="T2" fmla="*/ 1 w 154"/>
                  <a:gd name="T3" fmla="*/ 93 h 139"/>
                  <a:gd name="T4" fmla="*/ 1 w 154"/>
                  <a:gd name="T5" fmla="*/ 81 h 139"/>
                  <a:gd name="T6" fmla="*/ 3 w 154"/>
                  <a:gd name="T7" fmla="*/ 67 h 139"/>
                  <a:gd name="T8" fmla="*/ 8 w 154"/>
                  <a:gd name="T9" fmla="*/ 54 h 139"/>
                  <a:gd name="T10" fmla="*/ 15 w 154"/>
                  <a:gd name="T11" fmla="*/ 41 h 139"/>
                  <a:gd name="T12" fmla="*/ 20 w 154"/>
                  <a:gd name="T13" fmla="*/ 35 h 139"/>
                  <a:gd name="T14" fmla="*/ 31 w 154"/>
                  <a:gd name="T15" fmla="*/ 23 h 139"/>
                  <a:gd name="T16" fmla="*/ 43 w 154"/>
                  <a:gd name="T17" fmla="*/ 14 h 139"/>
                  <a:gd name="T18" fmla="*/ 58 w 154"/>
                  <a:gd name="T19" fmla="*/ 7 h 139"/>
                  <a:gd name="T20" fmla="*/ 73 w 154"/>
                  <a:gd name="T21" fmla="*/ 2 h 139"/>
                  <a:gd name="T22" fmla="*/ 87 w 154"/>
                  <a:gd name="T23" fmla="*/ 0 h 139"/>
                  <a:gd name="T24" fmla="*/ 102 w 154"/>
                  <a:gd name="T25" fmla="*/ 0 h 139"/>
                  <a:gd name="T26" fmla="*/ 115 w 154"/>
                  <a:gd name="T27" fmla="*/ 3 h 139"/>
                  <a:gd name="T28" fmla="*/ 128 w 154"/>
                  <a:gd name="T29" fmla="*/ 8 h 139"/>
                  <a:gd name="T30" fmla="*/ 137 w 154"/>
                  <a:gd name="T31" fmla="*/ 15 h 139"/>
                  <a:gd name="T32" fmla="*/ 145 w 154"/>
                  <a:gd name="T33" fmla="*/ 26 h 139"/>
                  <a:gd name="T34" fmla="*/ 150 w 154"/>
                  <a:gd name="T35" fmla="*/ 38 h 139"/>
                  <a:gd name="T36" fmla="*/ 154 w 154"/>
                  <a:gd name="T37" fmla="*/ 50 h 139"/>
                  <a:gd name="T38" fmla="*/ 153 w 154"/>
                  <a:gd name="T39" fmla="*/ 64 h 139"/>
                  <a:gd name="T40" fmla="*/ 148 w 154"/>
                  <a:gd name="T41" fmla="*/ 77 h 139"/>
                  <a:gd name="T42" fmla="*/ 142 w 154"/>
                  <a:gd name="T43" fmla="*/ 91 h 139"/>
                  <a:gd name="T44" fmla="*/ 134 w 154"/>
                  <a:gd name="T45" fmla="*/ 103 h 139"/>
                  <a:gd name="T46" fmla="*/ 122 w 154"/>
                  <a:gd name="T47" fmla="*/ 115 h 139"/>
                  <a:gd name="T48" fmla="*/ 109 w 154"/>
                  <a:gd name="T49" fmla="*/ 125 h 139"/>
                  <a:gd name="T50" fmla="*/ 93 w 154"/>
                  <a:gd name="T51" fmla="*/ 132 h 139"/>
                  <a:gd name="T52" fmla="*/ 79 w 154"/>
                  <a:gd name="T53" fmla="*/ 137 h 139"/>
                  <a:gd name="T54" fmla="*/ 64 w 154"/>
                  <a:gd name="T55" fmla="*/ 139 h 139"/>
                  <a:gd name="T56" fmla="*/ 50 w 154"/>
                  <a:gd name="T57" fmla="*/ 139 h 139"/>
                  <a:gd name="T58" fmla="*/ 37 w 154"/>
                  <a:gd name="T59" fmla="*/ 136 h 139"/>
                  <a:gd name="T60" fmla="*/ 25 w 154"/>
                  <a:gd name="T61" fmla="*/ 129 h 139"/>
                  <a:gd name="T62" fmla="*/ 15 w 154"/>
                  <a:gd name="T63" fmla="*/ 122 h 139"/>
                  <a:gd name="T64" fmla="*/ 7 w 154"/>
                  <a:gd name="T65" fmla="*/ 11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4" h="139">
                    <a:moveTo>
                      <a:pt x="7" y="112"/>
                    </a:move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7"/>
                    </a:lnTo>
                    <a:lnTo>
                      <a:pt x="1" y="81"/>
                    </a:lnTo>
                    <a:lnTo>
                      <a:pt x="1" y="73"/>
                    </a:lnTo>
                    <a:lnTo>
                      <a:pt x="3" y="67"/>
                    </a:lnTo>
                    <a:lnTo>
                      <a:pt x="5" y="60"/>
                    </a:lnTo>
                    <a:lnTo>
                      <a:pt x="8" y="54"/>
                    </a:lnTo>
                    <a:lnTo>
                      <a:pt x="11" y="47"/>
                    </a:lnTo>
                    <a:lnTo>
                      <a:pt x="15" y="41"/>
                    </a:lnTo>
                    <a:lnTo>
                      <a:pt x="18" y="38"/>
                    </a:lnTo>
                    <a:lnTo>
                      <a:pt x="20" y="35"/>
                    </a:lnTo>
                    <a:lnTo>
                      <a:pt x="25" y="30"/>
                    </a:lnTo>
                    <a:lnTo>
                      <a:pt x="31" y="23"/>
                    </a:lnTo>
                    <a:lnTo>
                      <a:pt x="37" y="19"/>
                    </a:lnTo>
                    <a:lnTo>
                      <a:pt x="43" y="14"/>
                    </a:lnTo>
                    <a:lnTo>
                      <a:pt x="51" y="10"/>
                    </a:lnTo>
                    <a:lnTo>
                      <a:pt x="58" y="7"/>
                    </a:lnTo>
                    <a:lnTo>
                      <a:pt x="65" y="4"/>
                    </a:lnTo>
                    <a:lnTo>
                      <a:pt x="73" y="2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09" y="1"/>
                    </a:lnTo>
                    <a:lnTo>
                      <a:pt x="115" y="3"/>
                    </a:lnTo>
                    <a:lnTo>
                      <a:pt x="121" y="5"/>
                    </a:lnTo>
                    <a:lnTo>
                      <a:pt x="128" y="8"/>
                    </a:lnTo>
                    <a:lnTo>
                      <a:pt x="133" y="11"/>
                    </a:lnTo>
                    <a:lnTo>
                      <a:pt x="137" y="15"/>
                    </a:lnTo>
                    <a:lnTo>
                      <a:pt x="142" y="20"/>
                    </a:lnTo>
                    <a:lnTo>
                      <a:pt x="145" y="26"/>
                    </a:lnTo>
                    <a:lnTo>
                      <a:pt x="148" y="32"/>
                    </a:lnTo>
                    <a:lnTo>
                      <a:pt x="150" y="38"/>
                    </a:lnTo>
                    <a:lnTo>
                      <a:pt x="153" y="44"/>
                    </a:lnTo>
                    <a:lnTo>
                      <a:pt x="154" y="50"/>
                    </a:lnTo>
                    <a:lnTo>
                      <a:pt x="154" y="58"/>
                    </a:lnTo>
                    <a:lnTo>
                      <a:pt x="153" y="64"/>
                    </a:lnTo>
                    <a:lnTo>
                      <a:pt x="150" y="71"/>
                    </a:lnTo>
                    <a:lnTo>
                      <a:pt x="148" y="77"/>
                    </a:lnTo>
                    <a:lnTo>
                      <a:pt x="146" y="85"/>
                    </a:lnTo>
                    <a:lnTo>
                      <a:pt x="142" y="91"/>
                    </a:lnTo>
                    <a:lnTo>
                      <a:pt x="138" y="97"/>
                    </a:lnTo>
                    <a:lnTo>
                      <a:pt x="134" y="103"/>
                    </a:lnTo>
                    <a:lnTo>
                      <a:pt x="128" y="110"/>
                    </a:lnTo>
                    <a:lnTo>
                      <a:pt x="122" y="115"/>
                    </a:lnTo>
                    <a:lnTo>
                      <a:pt x="115" y="120"/>
                    </a:lnTo>
                    <a:lnTo>
                      <a:pt x="109" y="125"/>
                    </a:lnTo>
                    <a:lnTo>
                      <a:pt x="102" y="129"/>
                    </a:lnTo>
                    <a:lnTo>
                      <a:pt x="93" y="132"/>
                    </a:lnTo>
                    <a:lnTo>
                      <a:pt x="86" y="135"/>
                    </a:lnTo>
                    <a:lnTo>
                      <a:pt x="79" y="137"/>
                    </a:lnTo>
                    <a:lnTo>
                      <a:pt x="72" y="139"/>
                    </a:lnTo>
                    <a:lnTo>
                      <a:pt x="64" y="139"/>
                    </a:lnTo>
                    <a:lnTo>
                      <a:pt x="57" y="139"/>
                    </a:lnTo>
                    <a:lnTo>
                      <a:pt x="50" y="139"/>
                    </a:lnTo>
                    <a:lnTo>
                      <a:pt x="43" y="137"/>
                    </a:lnTo>
                    <a:lnTo>
                      <a:pt x="37" y="136"/>
                    </a:lnTo>
                    <a:lnTo>
                      <a:pt x="31" y="132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5" y="122"/>
                    </a:lnTo>
                    <a:lnTo>
                      <a:pt x="11" y="117"/>
                    </a:lnTo>
                    <a:lnTo>
                      <a:pt x="7" y="1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09" name="Freeform 189"/>
              <p:cNvSpPr>
                <a:spLocks/>
              </p:cNvSpPr>
              <p:nvPr userDrawn="1"/>
            </p:nvSpPr>
            <p:spPr bwMode="auto">
              <a:xfrm>
                <a:off x="4865" y="529"/>
                <a:ext cx="161" cy="142"/>
              </a:xfrm>
              <a:custGeom>
                <a:avLst/>
                <a:gdLst>
                  <a:gd name="T0" fmla="*/ 6 w 161"/>
                  <a:gd name="T1" fmla="*/ 112 h 142"/>
                  <a:gd name="T2" fmla="*/ 2 w 161"/>
                  <a:gd name="T3" fmla="*/ 103 h 142"/>
                  <a:gd name="T4" fmla="*/ 0 w 161"/>
                  <a:gd name="T5" fmla="*/ 90 h 142"/>
                  <a:gd name="T6" fmla="*/ 1 w 161"/>
                  <a:gd name="T7" fmla="*/ 76 h 142"/>
                  <a:gd name="T8" fmla="*/ 4 w 161"/>
                  <a:gd name="T9" fmla="*/ 63 h 142"/>
                  <a:gd name="T10" fmla="*/ 10 w 161"/>
                  <a:gd name="T11" fmla="*/ 50 h 142"/>
                  <a:gd name="T12" fmla="*/ 20 w 161"/>
                  <a:gd name="T13" fmla="*/ 38 h 142"/>
                  <a:gd name="T14" fmla="*/ 31 w 161"/>
                  <a:gd name="T15" fmla="*/ 26 h 142"/>
                  <a:gd name="T16" fmla="*/ 45 w 161"/>
                  <a:gd name="T17" fmla="*/ 16 h 142"/>
                  <a:gd name="T18" fmla="*/ 60 w 161"/>
                  <a:gd name="T19" fmla="*/ 8 h 142"/>
                  <a:gd name="T20" fmla="*/ 76 w 161"/>
                  <a:gd name="T21" fmla="*/ 3 h 142"/>
                  <a:gd name="T22" fmla="*/ 91 w 161"/>
                  <a:gd name="T23" fmla="*/ 0 h 142"/>
                  <a:gd name="T24" fmla="*/ 106 w 161"/>
                  <a:gd name="T25" fmla="*/ 0 h 142"/>
                  <a:gd name="T26" fmla="*/ 120 w 161"/>
                  <a:gd name="T27" fmla="*/ 3 h 142"/>
                  <a:gd name="T28" fmla="*/ 127 w 161"/>
                  <a:gd name="T29" fmla="*/ 5 h 142"/>
                  <a:gd name="T30" fmla="*/ 139 w 161"/>
                  <a:gd name="T31" fmla="*/ 11 h 142"/>
                  <a:gd name="T32" fmla="*/ 148 w 161"/>
                  <a:gd name="T33" fmla="*/ 20 h 142"/>
                  <a:gd name="T34" fmla="*/ 156 w 161"/>
                  <a:gd name="T35" fmla="*/ 31 h 142"/>
                  <a:gd name="T36" fmla="*/ 160 w 161"/>
                  <a:gd name="T37" fmla="*/ 44 h 142"/>
                  <a:gd name="T38" fmla="*/ 161 w 161"/>
                  <a:gd name="T39" fmla="*/ 50 h 142"/>
                  <a:gd name="T40" fmla="*/ 161 w 161"/>
                  <a:gd name="T41" fmla="*/ 64 h 142"/>
                  <a:gd name="T42" fmla="*/ 157 w 161"/>
                  <a:gd name="T43" fmla="*/ 79 h 142"/>
                  <a:gd name="T44" fmla="*/ 151 w 161"/>
                  <a:gd name="T45" fmla="*/ 92 h 142"/>
                  <a:gd name="T46" fmla="*/ 141 w 161"/>
                  <a:gd name="T47" fmla="*/ 104 h 142"/>
                  <a:gd name="T48" fmla="*/ 130 w 161"/>
                  <a:gd name="T49" fmla="*/ 116 h 142"/>
                  <a:gd name="T50" fmla="*/ 115 w 161"/>
                  <a:gd name="T51" fmla="*/ 126 h 142"/>
                  <a:gd name="T52" fmla="*/ 100 w 161"/>
                  <a:gd name="T53" fmla="*/ 135 h 142"/>
                  <a:gd name="T54" fmla="*/ 84 w 161"/>
                  <a:gd name="T55" fmla="*/ 140 h 142"/>
                  <a:gd name="T56" fmla="*/ 69 w 161"/>
                  <a:gd name="T57" fmla="*/ 142 h 142"/>
                  <a:gd name="T58" fmla="*/ 53 w 161"/>
                  <a:gd name="T59" fmla="*/ 142 h 142"/>
                  <a:gd name="T60" fmla="*/ 39 w 161"/>
                  <a:gd name="T61" fmla="*/ 139 h 142"/>
                  <a:gd name="T62" fmla="*/ 30 w 161"/>
                  <a:gd name="T63" fmla="*/ 135 h 142"/>
                  <a:gd name="T64" fmla="*/ 22 w 161"/>
                  <a:gd name="T65" fmla="*/ 129 h 142"/>
                  <a:gd name="T66" fmla="*/ 11 w 161"/>
                  <a:gd name="T67" fmla="*/ 12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1" h="142">
                    <a:moveTo>
                      <a:pt x="8" y="115"/>
                    </a:moveTo>
                    <a:lnTo>
                      <a:pt x="6" y="112"/>
                    </a:lnTo>
                    <a:lnTo>
                      <a:pt x="5" y="110"/>
                    </a:lnTo>
                    <a:lnTo>
                      <a:pt x="2" y="103"/>
                    </a:lnTo>
                    <a:lnTo>
                      <a:pt x="1" y="97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4" y="63"/>
                    </a:lnTo>
                    <a:lnTo>
                      <a:pt x="7" y="57"/>
                    </a:lnTo>
                    <a:lnTo>
                      <a:pt x="10" y="50"/>
                    </a:lnTo>
                    <a:lnTo>
                      <a:pt x="15" y="43"/>
                    </a:lnTo>
                    <a:lnTo>
                      <a:pt x="20" y="38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7" y="20"/>
                    </a:lnTo>
                    <a:lnTo>
                      <a:pt x="45" y="16"/>
                    </a:lnTo>
                    <a:lnTo>
                      <a:pt x="52" y="12"/>
                    </a:lnTo>
                    <a:lnTo>
                      <a:pt x="60" y="8"/>
                    </a:lnTo>
                    <a:lnTo>
                      <a:pt x="67" y="5"/>
                    </a:lnTo>
                    <a:lnTo>
                      <a:pt x="76" y="3"/>
                    </a:lnTo>
                    <a:lnTo>
                      <a:pt x="83" y="1"/>
                    </a:lnTo>
                    <a:lnTo>
                      <a:pt x="91" y="0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3" y="1"/>
                    </a:lnTo>
                    <a:lnTo>
                      <a:pt x="120" y="3"/>
                    </a:lnTo>
                    <a:lnTo>
                      <a:pt x="124" y="4"/>
                    </a:lnTo>
                    <a:lnTo>
                      <a:pt x="127" y="5"/>
                    </a:lnTo>
                    <a:lnTo>
                      <a:pt x="133" y="8"/>
                    </a:lnTo>
                    <a:lnTo>
                      <a:pt x="139" y="11"/>
                    </a:lnTo>
                    <a:lnTo>
                      <a:pt x="144" y="15"/>
                    </a:lnTo>
                    <a:lnTo>
                      <a:pt x="148" y="20"/>
                    </a:lnTo>
                    <a:lnTo>
                      <a:pt x="153" y="26"/>
                    </a:lnTo>
                    <a:lnTo>
                      <a:pt x="156" y="31"/>
                    </a:lnTo>
                    <a:lnTo>
                      <a:pt x="159" y="37"/>
                    </a:lnTo>
                    <a:lnTo>
                      <a:pt x="160" y="44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61" y="58"/>
                    </a:lnTo>
                    <a:lnTo>
                      <a:pt x="161" y="64"/>
                    </a:lnTo>
                    <a:lnTo>
                      <a:pt x="159" y="71"/>
                    </a:lnTo>
                    <a:lnTo>
                      <a:pt x="157" y="79"/>
                    </a:lnTo>
                    <a:lnTo>
                      <a:pt x="154" y="85"/>
                    </a:lnTo>
                    <a:lnTo>
                      <a:pt x="151" y="92"/>
                    </a:lnTo>
                    <a:lnTo>
                      <a:pt x="146" y="98"/>
                    </a:lnTo>
                    <a:lnTo>
                      <a:pt x="141" y="104"/>
                    </a:lnTo>
                    <a:lnTo>
                      <a:pt x="136" y="111"/>
                    </a:lnTo>
                    <a:lnTo>
                      <a:pt x="130" y="116"/>
                    </a:lnTo>
                    <a:lnTo>
                      <a:pt x="123" y="122"/>
                    </a:lnTo>
                    <a:lnTo>
                      <a:pt x="115" y="126"/>
                    </a:lnTo>
                    <a:lnTo>
                      <a:pt x="108" y="130"/>
                    </a:lnTo>
                    <a:lnTo>
                      <a:pt x="100" y="135"/>
                    </a:lnTo>
                    <a:lnTo>
                      <a:pt x="92" y="138"/>
                    </a:lnTo>
                    <a:lnTo>
                      <a:pt x="84" y="140"/>
                    </a:lnTo>
                    <a:lnTo>
                      <a:pt x="76" y="141"/>
                    </a:lnTo>
                    <a:lnTo>
                      <a:pt x="69" y="142"/>
                    </a:lnTo>
                    <a:lnTo>
                      <a:pt x="61" y="142"/>
                    </a:lnTo>
                    <a:lnTo>
                      <a:pt x="53" y="142"/>
                    </a:lnTo>
                    <a:lnTo>
                      <a:pt x="47" y="141"/>
                    </a:lnTo>
                    <a:lnTo>
                      <a:pt x="39" y="139"/>
                    </a:lnTo>
                    <a:lnTo>
                      <a:pt x="33" y="137"/>
                    </a:lnTo>
                    <a:lnTo>
                      <a:pt x="30" y="135"/>
                    </a:lnTo>
                    <a:lnTo>
                      <a:pt x="27" y="134"/>
                    </a:lnTo>
                    <a:lnTo>
                      <a:pt x="22" y="129"/>
                    </a:lnTo>
                    <a:lnTo>
                      <a:pt x="17" y="125"/>
                    </a:lnTo>
                    <a:lnTo>
                      <a:pt x="11" y="120"/>
                    </a:lnTo>
                    <a:lnTo>
                      <a:pt x="8" y="11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0" name="Freeform 190"/>
              <p:cNvSpPr>
                <a:spLocks/>
              </p:cNvSpPr>
              <p:nvPr userDrawn="1"/>
            </p:nvSpPr>
            <p:spPr bwMode="auto">
              <a:xfrm>
                <a:off x="5038" y="416"/>
                <a:ext cx="171" cy="146"/>
              </a:xfrm>
              <a:custGeom>
                <a:avLst/>
                <a:gdLst>
                  <a:gd name="T0" fmla="*/ 6 w 171"/>
                  <a:gd name="T1" fmla="*/ 114 h 146"/>
                  <a:gd name="T2" fmla="*/ 1 w 171"/>
                  <a:gd name="T3" fmla="*/ 101 h 146"/>
                  <a:gd name="T4" fmla="*/ 0 w 171"/>
                  <a:gd name="T5" fmla="*/ 88 h 146"/>
                  <a:gd name="T6" fmla="*/ 1 w 171"/>
                  <a:gd name="T7" fmla="*/ 81 h 146"/>
                  <a:gd name="T8" fmla="*/ 2 w 171"/>
                  <a:gd name="T9" fmla="*/ 74 h 146"/>
                  <a:gd name="T10" fmla="*/ 8 w 171"/>
                  <a:gd name="T11" fmla="*/ 61 h 146"/>
                  <a:gd name="T12" fmla="*/ 16 w 171"/>
                  <a:gd name="T13" fmla="*/ 47 h 146"/>
                  <a:gd name="T14" fmla="*/ 26 w 171"/>
                  <a:gd name="T15" fmla="*/ 35 h 146"/>
                  <a:gd name="T16" fmla="*/ 39 w 171"/>
                  <a:gd name="T17" fmla="*/ 23 h 146"/>
                  <a:gd name="T18" fmla="*/ 54 w 171"/>
                  <a:gd name="T19" fmla="*/ 14 h 146"/>
                  <a:gd name="T20" fmla="*/ 71 w 171"/>
                  <a:gd name="T21" fmla="*/ 7 h 146"/>
                  <a:gd name="T22" fmla="*/ 88 w 171"/>
                  <a:gd name="T23" fmla="*/ 3 h 146"/>
                  <a:gd name="T24" fmla="*/ 103 w 171"/>
                  <a:gd name="T25" fmla="*/ 0 h 146"/>
                  <a:gd name="T26" fmla="*/ 119 w 171"/>
                  <a:gd name="T27" fmla="*/ 1 h 146"/>
                  <a:gd name="T28" fmla="*/ 126 w 171"/>
                  <a:gd name="T29" fmla="*/ 4 h 146"/>
                  <a:gd name="T30" fmla="*/ 141 w 171"/>
                  <a:gd name="T31" fmla="*/ 8 h 146"/>
                  <a:gd name="T32" fmla="*/ 152 w 171"/>
                  <a:gd name="T33" fmla="*/ 16 h 146"/>
                  <a:gd name="T34" fmla="*/ 159 w 171"/>
                  <a:gd name="T35" fmla="*/ 23 h 146"/>
                  <a:gd name="T36" fmla="*/ 165 w 171"/>
                  <a:gd name="T37" fmla="*/ 32 h 146"/>
                  <a:gd name="T38" fmla="*/ 170 w 171"/>
                  <a:gd name="T39" fmla="*/ 44 h 146"/>
                  <a:gd name="T40" fmla="*/ 171 w 171"/>
                  <a:gd name="T41" fmla="*/ 58 h 146"/>
                  <a:gd name="T42" fmla="*/ 169 w 171"/>
                  <a:gd name="T43" fmla="*/ 72 h 146"/>
                  <a:gd name="T44" fmla="*/ 163 w 171"/>
                  <a:gd name="T45" fmla="*/ 87 h 146"/>
                  <a:gd name="T46" fmla="*/ 156 w 171"/>
                  <a:gd name="T47" fmla="*/ 100 h 146"/>
                  <a:gd name="T48" fmla="*/ 145 w 171"/>
                  <a:gd name="T49" fmla="*/ 113 h 146"/>
                  <a:gd name="T50" fmla="*/ 131 w 171"/>
                  <a:gd name="T51" fmla="*/ 124 h 146"/>
                  <a:gd name="T52" fmla="*/ 116 w 171"/>
                  <a:gd name="T53" fmla="*/ 133 h 146"/>
                  <a:gd name="T54" fmla="*/ 99 w 171"/>
                  <a:gd name="T55" fmla="*/ 141 h 146"/>
                  <a:gd name="T56" fmla="*/ 82 w 171"/>
                  <a:gd name="T57" fmla="*/ 145 h 146"/>
                  <a:gd name="T58" fmla="*/ 66 w 171"/>
                  <a:gd name="T59" fmla="*/ 146 h 146"/>
                  <a:gd name="T60" fmla="*/ 50 w 171"/>
                  <a:gd name="T61" fmla="*/ 145 h 146"/>
                  <a:gd name="T62" fmla="*/ 37 w 171"/>
                  <a:gd name="T63" fmla="*/ 141 h 146"/>
                  <a:gd name="T64" fmla="*/ 24 w 171"/>
                  <a:gd name="T65" fmla="*/ 134 h 146"/>
                  <a:gd name="T66" fmla="*/ 14 w 171"/>
                  <a:gd name="T67" fmla="*/ 1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1" h="146">
                    <a:moveTo>
                      <a:pt x="10" y="120"/>
                    </a:moveTo>
                    <a:lnTo>
                      <a:pt x="6" y="114"/>
                    </a:lnTo>
                    <a:lnTo>
                      <a:pt x="4" y="107"/>
                    </a:lnTo>
                    <a:lnTo>
                      <a:pt x="1" y="101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1" y="85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5" y="68"/>
                    </a:lnTo>
                    <a:lnTo>
                      <a:pt x="8" y="61"/>
                    </a:lnTo>
                    <a:lnTo>
                      <a:pt x="12" y="54"/>
                    </a:lnTo>
                    <a:lnTo>
                      <a:pt x="16" y="47"/>
                    </a:lnTo>
                    <a:lnTo>
                      <a:pt x="21" y="41"/>
                    </a:lnTo>
                    <a:lnTo>
                      <a:pt x="26" y="35"/>
                    </a:lnTo>
                    <a:lnTo>
                      <a:pt x="33" y="30"/>
                    </a:lnTo>
                    <a:lnTo>
                      <a:pt x="39" y="23"/>
                    </a:lnTo>
                    <a:lnTo>
                      <a:pt x="47" y="19"/>
                    </a:lnTo>
                    <a:lnTo>
                      <a:pt x="54" y="14"/>
                    </a:lnTo>
                    <a:lnTo>
                      <a:pt x="63" y="10"/>
                    </a:lnTo>
                    <a:lnTo>
                      <a:pt x="71" y="7"/>
                    </a:lnTo>
                    <a:lnTo>
                      <a:pt x="79" y="5"/>
                    </a:lnTo>
                    <a:lnTo>
                      <a:pt x="88" y="3"/>
                    </a:lnTo>
                    <a:lnTo>
                      <a:pt x="96" y="1"/>
                    </a:lnTo>
                    <a:lnTo>
                      <a:pt x="103" y="0"/>
                    </a:lnTo>
                    <a:lnTo>
                      <a:pt x="111" y="1"/>
                    </a:lnTo>
                    <a:lnTo>
                      <a:pt x="119" y="1"/>
                    </a:lnTo>
                    <a:lnTo>
                      <a:pt x="123" y="3"/>
                    </a:lnTo>
                    <a:lnTo>
                      <a:pt x="126" y="4"/>
                    </a:lnTo>
                    <a:lnTo>
                      <a:pt x="133" y="6"/>
                    </a:lnTo>
                    <a:lnTo>
                      <a:pt x="141" y="8"/>
                    </a:lnTo>
                    <a:lnTo>
                      <a:pt x="146" y="12"/>
                    </a:lnTo>
                    <a:lnTo>
                      <a:pt x="152" y="16"/>
                    </a:lnTo>
                    <a:lnTo>
                      <a:pt x="157" y="20"/>
                    </a:lnTo>
                    <a:lnTo>
                      <a:pt x="159" y="23"/>
                    </a:lnTo>
                    <a:lnTo>
                      <a:pt x="161" y="25"/>
                    </a:lnTo>
                    <a:lnTo>
                      <a:pt x="165" y="32"/>
                    </a:lnTo>
                    <a:lnTo>
                      <a:pt x="168" y="38"/>
                    </a:lnTo>
                    <a:lnTo>
                      <a:pt x="170" y="44"/>
                    </a:lnTo>
                    <a:lnTo>
                      <a:pt x="171" y="51"/>
                    </a:lnTo>
                    <a:lnTo>
                      <a:pt x="171" y="58"/>
                    </a:lnTo>
                    <a:lnTo>
                      <a:pt x="171" y="65"/>
                    </a:lnTo>
                    <a:lnTo>
                      <a:pt x="169" y="72"/>
                    </a:lnTo>
                    <a:lnTo>
                      <a:pt x="167" y="79"/>
                    </a:lnTo>
                    <a:lnTo>
                      <a:pt x="163" y="87"/>
                    </a:lnTo>
                    <a:lnTo>
                      <a:pt x="160" y="93"/>
                    </a:lnTo>
                    <a:lnTo>
                      <a:pt x="156" y="100"/>
                    </a:lnTo>
                    <a:lnTo>
                      <a:pt x="151" y="106"/>
                    </a:lnTo>
                    <a:lnTo>
                      <a:pt x="145" y="113"/>
                    </a:lnTo>
                    <a:lnTo>
                      <a:pt x="138" y="119"/>
                    </a:lnTo>
                    <a:lnTo>
                      <a:pt x="131" y="124"/>
                    </a:lnTo>
                    <a:lnTo>
                      <a:pt x="123" y="129"/>
                    </a:lnTo>
                    <a:lnTo>
                      <a:pt x="116" y="133"/>
                    </a:lnTo>
                    <a:lnTo>
                      <a:pt x="107" y="138"/>
                    </a:lnTo>
                    <a:lnTo>
                      <a:pt x="99" y="141"/>
                    </a:lnTo>
                    <a:lnTo>
                      <a:pt x="91" y="143"/>
                    </a:lnTo>
                    <a:lnTo>
                      <a:pt x="82" y="145"/>
                    </a:lnTo>
                    <a:lnTo>
                      <a:pt x="74" y="146"/>
                    </a:lnTo>
                    <a:lnTo>
                      <a:pt x="66" y="146"/>
                    </a:lnTo>
                    <a:lnTo>
                      <a:pt x="59" y="146"/>
                    </a:lnTo>
                    <a:lnTo>
                      <a:pt x="50" y="145"/>
                    </a:lnTo>
                    <a:lnTo>
                      <a:pt x="43" y="143"/>
                    </a:lnTo>
                    <a:lnTo>
                      <a:pt x="37" y="141"/>
                    </a:lnTo>
                    <a:lnTo>
                      <a:pt x="29" y="138"/>
                    </a:lnTo>
                    <a:lnTo>
                      <a:pt x="24" y="134"/>
                    </a:lnTo>
                    <a:lnTo>
                      <a:pt x="18" y="130"/>
                    </a:lnTo>
                    <a:lnTo>
                      <a:pt x="14" y="125"/>
                    </a:lnTo>
                    <a:lnTo>
                      <a:pt x="10" y="12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1" name="Freeform 191"/>
              <p:cNvSpPr>
                <a:spLocks/>
              </p:cNvSpPr>
              <p:nvPr userDrawn="1"/>
            </p:nvSpPr>
            <p:spPr bwMode="auto">
              <a:xfrm>
                <a:off x="5221" y="300"/>
                <a:ext cx="180" cy="148"/>
              </a:xfrm>
              <a:custGeom>
                <a:avLst/>
                <a:gdLst>
                  <a:gd name="T0" fmla="*/ 5 w 180"/>
                  <a:gd name="T1" fmla="*/ 116 h 148"/>
                  <a:gd name="T2" fmla="*/ 1 w 180"/>
                  <a:gd name="T3" fmla="*/ 104 h 148"/>
                  <a:gd name="T4" fmla="*/ 0 w 180"/>
                  <a:gd name="T5" fmla="*/ 90 h 148"/>
                  <a:gd name="T6" fmla="*/ 2 w 180"/>
                  <a:gd name="T7" fmla="*/ 77 h 148"/>
                  <a:gd name="T8" fmla="*/ 7 w 180"/>
                  <a:gd name="T9" fmla="*/ 62 h 148"/>
                  <a:gd name="T10" fmla="*/ 15 w 180"/>
                  <a:gd name="T11" fmla="*/ 49 h 148"/>
                  <a:gd name="T12" fmla="*/ 26 w 180"/>
                  <a:gd name="T13" fmla="*/ 36 h 148"/>
                  <a:gd name="T14" fmla="*/ 40 w 180"/>
                  <a:gd name="T15" fmla="*/ 24 h 148"/>
                  <a:gd name="T16" fmla="*/ 51 w 180"/>
                  <a:gd name="T17" fmla="*/ 17 h 148"/>
                  <a:gd name="T18" fmla="*/ 65 w 180"/>
                  <a:gd name="T19" fmla="*/ 11 h 148"/>
                  <a:gd name="T20" fmla="*/ 81 w 180"/>
                  <a:gd name="T21" fmla="*/ 4 h 148"/>
                  <a:gd name="T22" fmla="*/ 99 w 180"/>
                  <a:gd name="T23" fmla="*/ 0 h 148"/>
                  <a:gd name="T24" fmla="*/ 115 w 180"/>
                  <a:gd name="T25" fmla="*/ 0 h 148"/>
                  <a:gd name="T26" fmla="*/ 132 w 180"/>
                  <a:gd name="T27" fmla="*/ 1 h 148"/>
                  <a:gd name="T28" fmla="*/ 147 w 180"/>
                  <a:gd name="T29" fmla="*/ 6 h 148"/>
                  <a:gd name="T30" fmla="*/ 159 w 180"/>
                  <a:gd name="T31" fmla="*/ 14 h 148"/>
                  <a:gd name="T32" fmla="*/ 166 w 180"/>
                  <a:gd name="T33" fmla="*/ 21 h 148"/>
                  <a:gd name="T34" fmla="*/ 171 w 180"/>
                  <a:gd name="T35" fmla="*/ 26 h 148"/>
                  <a:gd name="T36" fmla="*/ 177 w 180"/>
                  <a:gd name="T37" fmla="*/ 35 h 148"/>
                  <a:gd name="T38" fmla="*/ 180 w 180"/>
                  <a:gd name="T39" fmla="*/ 49 h 148"/>
                  <a:gd name="T40" fmla="*/ 180 w 180"/>
                  <a:gd name="T41" fmla="*/ 63 h 148"/>
                  <a:gd name="T42" fmla="*/ 176 w 180"/>
                  <a:gd name="T43" fmla="*/ 78 h 148"/>
                  <a:gd name="T44" fmla="*/ 169 w 180"/>
                  <a:gd name="T45" fmla="*/ 92 h 148"/>
                  <a:gd name="T46" fmla="*/ 159 w 180"/>
                  <a:gd name="T47" fmla="*/ 106 h 148"/>
                  <a:gd name="T48" fmla="*/ 147 w 180"/>
                  <a:gd name="T49" fmla="*/ 119 h 148"/>
                  <a:gd name="T50" fmla="*/ 131 w 180"/>
                  <a:gd name="T51" fmla="*/ 129 h 148"/>
                  <a:gd name="T52" fmla="*/ 113 w 180"/>
                  <a:gd name="T53" fmla="*/ 138 h 148"/>
                  <a:gd name="T54" fmla="*/ 96 w 180"/>
                  <a:gd name="T55" fmla="*/ 144 h 148"/>
                  <a:gd name="T56" fmla="*/ 79 w 180"/>
                  <a:gd name="T57" fmla="*/ 148 h 148"/>
                  <a:gd name="T58" fmla="*/ 61 w 180"/>
                  <a:gd name="T59" fmla="*/ 148 h 148"/>
                  <a:gd name="T60" fmla="*/ 46 w 180"/>
                  <a:gd name="T61" fmla="*/ 146 h 148"/>
                  <a:gd name="T62" fmla="*/ 31 w 180"/>
                  <a:gd name="T63" fmla="*/ 140 h 148"/>
                  <a:gd name="T64" fmla="*/ 19 w 180"/>
                  <a:gd name="T65" fmla="*/ 133 h 148"/>
                  <a:gd name="T66" fmla="*/ 9 w 180"/>
                  <a:gd name="T67" fmla="*/ 12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48">
                    <a:moveTo>
                      <a:pt x="9" y="123"/>
                    </a:moveTo>
                    <a:lnTo>
                      <a:pt x="5" y="116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8"/>
                    </a:lnTo>
                    <a:lnTo>
                      <a:pt x="0" y="90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4" y="70"/>
                    </a:lnTo>
                    <a:lnTo>
                      <a:pt x="7" y="62"/>
                    </a:lnTo>
                    <a:lnTo>
                      <a:pt x="11" y="55"/>
                    </a:lnTo>
                    <a:lnTo>
                      <a:pt x="15" y="49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40" y="24"/>
                    </a:lnTo>
                    <a:lnTo>
                      <a:pt x="47" y="19"/>
                    </a:lnTo>
                    <a:lnTo>
                      <a:pt x="51" y="17"/>
                    </a:lnTo>
                    <a:lnTo>
                      <a:pt x="55" y="15"/>
                    </a:lnTo>
                    <a:lnTo>
                      <a:pt x="65" y="11"/>
                    </a:lnTo>
                    <a:lnTo>
                      <a:pt x="73" y="6"/>
                    </a:lnTo>
                    <a:lnTo>
                      <a:pt x="81" y="4"/>
                    </a:lnTo>
                    <a:lnTo>
                      <a:pt x="90" y="2"/>
                    </a:lnTo>
                    <a:lnTo>
                      <a:pt x="99" y="0"/>
                    </a:lnTo>
                    <a:lnTo>
                      <a:pt x="107" y="0"/>
                    </a:lnTo>
                    <a:lnTo>
                      <a:pt x="115" y="0"/>
                    </a:lnTo>
                    <a:lnTo>
                      <a:pt x="124" y="0"/>
                    </a:lnTo>
                    <a:lnTo>
                      <a:pt x="132" y="1"/>
                    </a:lnTo>
                    <a:lnTo>
                      <a:pt x="139" y="3"/>
                    </a:lnTo>
                    <a:lnTo>
                      <a:pt x="147" y="6"/>
                    </a:lnTo>
                    <a:lnTo>
                      <a:pt x="153" y="9"/>
                    </a:lnTo>
                    <a:lnTo>
                      <a:pt x="159" y="14"/>
                    </a:lnTo>
                    <a:lnTo>
                      <a:pt x="164" y="18"/>
                    </a:lnTo>
                    <a:lnTo>
                      <a:pt x="166" y="21"/>
                    </a:lnTo>
                    <a:lnTo>
                      <a:pt x="169" y="24"/>
                    </a:lnTo>
                    <a:lnTo>
                      <a:pt x="171" y="26"/>
                    </a:lnTo>
                    <a:lnTo>
                      <a:pt x="174" y="29"/>
                    </a:lnTo>
                    <a:lnTo>
                      <a:pt x="177" y="35"/>
                    </a:lnTo>
                    <a:lnTo>
                      <a:pt x="179" y="43"/>
                    </a:lnTo>
                    <a:lnTo>
                      <a:pt x="180" y="49"/>
                    </a:lnTo>
                    <a:lnTo>
                      <a:pt x="180" y="56"/>
                    </a:lnTo>
                    <a:lnTo>
                      <a:pt x="180" y="63"/>
                    </a:lnTo>
                    <a:lnTo>
                      <a:pt x="178" y="71"/>
                    </a:lnTo>
                    <a:lnTo>
                      <a:pt x="176" y="78"/>
                    </a:lnTo>
                    <a:lnTo>
                      <a:pt x="172" y="85"/>
                    </a:lnTo>
                    <a:lnTo>
                      <a:pt x="169" y="92"/>
                    </a:lnTo>
                    <a:lnTo>
                      <a:pt x="164" y="99"/>
                    </a:lnTo>
                    <a:lnTo>
                      <a:pt x="159" y="106"/>
                    </a:lnTo>
                    <a:lnTo>
                      <a:pt x="153" y="112"/>
                    </a:lnTo>
                    <a:lnTo>
                      <a:pt x="147" y="119"/>
                    </a:lnTo>
                    <a:lnTo>
                      <a:pt x="139" y="124"/>
                    </a:lnTo>
                    <a:lnTo>
                      <a:pt x="131" y="129"/>
                    </a:lnTo>
                    <a:lnTo>
                      <a:pt x="123" y="134"/>
                    </a:lnTo>
                    <a:lnTo>
                      <a:pt x="113" y="138"/>
                    </a:lnTo>
                    <a:lnTo>
                      <a:pt x="105" y="141"/>
                    </a:lnTo>
                    <a:lnTo>
                      <a:pt x="96" y="144"/>
                    </a:lnTo>
                    <a:lnTo>
                      <a:pt x="87" y="146"/>
                    </a:lnTo>
                    <a:lnTo>
                      <a:pt x="79" y="148"/>
                    </a:lnTo>
                    <a:lnTo>
                      <a:pt x="70" y="148"/>
                    </a:lnTo>
                    <a:lnTo>
                      <a:pt x="61" y="148"/>
                    </a:lnTo>
                    <a:lnTo>
                      <a:pt x="54" y="147"/>
                    </a:lnTo>
                    <a:lnTo>
                      <a:pt x="46" y="146"/>
                    </a:lnTo>
                    <a:lnTo>
                      <a:pt x="39" y="143"/>
                    </a:lnTo>
                    <a:lnTo>
                      <a:pt x="31" y="140"/>
                    </a:lnTo>
                    <a:lnTo>
                      <a:pt x="25" y="137"/>
                    </a:lnTo>
                    <a:lnTo>
                      <a:pt x="19" y="133"/>
                    </a:lnTo>
                    <a:lnTo>
                      <a:pt x="14" y="128"/>
                    </a:lnTo>
                    <a:lnTo>
                      <a:pt x="9" y="123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2" name="Freeform 192"/>
              <p:cNvSpPr>
                <a:spLocks/>
              </p:cNvSpPr>
              <p:nvPr userDrawn="1"/>
            </p:nvSpPr>
            <p:spPr bwMode="auto">
              <a:xfrm>
                <a:off x="5412" y="177"/>
                <a:ext cx="190" cy="150"/>
              </a:xfrm>
              <a:custGeom>
                <a:avLst/>
                <a:gdLst>
                  <a:gd name="T0" fmla="*/ 8 w 190"/>
                  <a:gd name="T1" fmla="*/ 123 h 150"/>
                  <a:gd name="T2" fmla="*/ 3 w 190"/>
                  <a:gd name="T3" fmla="*/ 114 h 150"/>
                  <a:gd name="T4" fmla="*/ 0 w 190"/>
                  <a:gd name="T5" fmla="*/ 101 h 150"/>
                  <a:gd name="T6" fmla="*/ 0 w 190"/>
                  <a:gd name="T7" fmla="*/ 87 h 150"/>
                  <a:gd name="T8" fmla="*/ 4 w 190"/>
                  <a:gd name="T9" fmla="*/ 72 h 150"/>
                  <a:gd name="T10" fmla="*/ 11 w 190"/>
                  <a:gd name="T11" fmla="*/ 59 h 150"/>
                  <a:gd name="T12" fmla="*/ 21 w 190"/>
                  <a:gd name="T13" fmla="*/ 45 h 150"/>
                  <a:gd name="T14" fmla="*/ 33 w 190"/>
                  <a:gd name="T15" fmla="*/ 32 h 150"/>
                  <a:gd name="T16" fmla="*/ 45 w 190"/>
                  <a:gd name="T17" fmla="*/ 23 h 150"/>
                  <a:gd name="T18" fmla="*/ 57 w 190"/>
                  <a:gd name="T19" fmla="*/ 15 h 150"/>
                  <a:gd name="T20" fmla="*/ 76 w 190"/>
                  <a:gd name="T21" fmla="*/ 8 h 150"/>
                  <a:gd name="T22" fmla="*/ 95 w 190"/>
                  <a:gd name="T23" fmla="*/ 2 h 150"/>
                  <a:gd name="T24" fmla="*/ 112 w 190"/>
                  <a:gd name="T25" fmla="*/ 0 h 150"/>
                  <a:gd name="T26" fmla="*/ 130 w 190"/>
                  <a:gd name="T27" fmla="*/ 0 h 150"/>
                  <a:gd name="T28" fmla="*/ 147 w 190"/>
                  <a:gd name="T29" fmla="*/ 3 h 150"/>
                  <a:gd name="T30" fmla="*/ 161 w 190"/>
                  <a:gd name="T31" fmla="*/ 9 h 150"/>
                  <a:gd name="T32" fmla="*/ 170 w 190"/>
                  <a:gd name="T33" fmla="*/ 15 h 150"/>
                  <a:gd name="T34" fmla="*/ 179 w 190"/>
                  <a:gd name="T35" fmla="*/ 22 h 150"/>
                  <a:gd name="T36" fmla="*/ 186 w 190"/>
                  <a:gd name="T37" fmla="*/ 35 h 150"/>
                  <a:gd name="T38" fmla="*/ 190 w 190"/>
                  <a:gd name="T39" fmla="*/ 48 h 150"/>
                  <a:gd name="T40" fmla="*/ 190 w 190"/>
                  <a:gd name="T41" fmla="*/ 62 h 150"/>
                  <a:gd name="T42" fmla="*/ 187 w 190"/>
                  <a:gd name="T43" fmla="*/ 77 h 150"/>
                  <a:gd name="T44" fmla="*/ 180 w 190"/>
                  <a:gd name="T45" fmla="*/ 92 h 150"/>
                  <a:gd name="T46" fmla="*/ 169 w 190"/>
                  <a:gd name="T47" fmla="*/ 105 h 150"/>
                  <a:gd name="T48" fmla="*/ 156 w 190"/>
                  <a:gd name="T49" fmla="*/ 119 h 150"/>
                  <a:gd name="T50" fmla="*/ 139 w 190"/>
                  <a:gd name="T51" fmla="*/ 130 h 150"/>
                  <a:gd name="T52" fmla="*/ 122 w 190"/>
                  <a:gd name="T53" fmla="*/ 140 h 150"/>
                  <a:gd name="T54" fmla="*/ 103 w 190"/>
                  <a:gd name="T55" fmla="*/ 146 h 150"/>
                  <a:gd name="T56" fmla="*/ 84 w 190"/>
                  <a:gd name="T57" fmla="*/ 150 h 150"/>
                  <a:gd name="T58" fmla="*/ 67 w 190"/>
                  <a:gd name="T59" fmla="*/ 150 h 150"/>
                  <a:gd name="T60" fmla="*/ 50 w 190"/>
                  <a:gd name="T61" fmla="*/ 149 h 150"/>
                  <a:gd name="T62" fmla="*/ 34 w 190"/>
                  <a:gd name="T63" fmla="*/ 144 h 150"/>
                  <a:gd name="T64" fmla="*/ 21 w 190"/>
                  <a:gd name="T65" fmla="*/ 137 h 150"/>
                  <a:gd name="T66" fmla="*/ 11 w 190"/>
                  <a:gd name="T67" fmla="*/ 12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150">
                    <a:moveTo>
                      <a:pt x="11" y="126"/>
                    </a:moveTo>
                    <a:lnTo>
                      <a:pt x="8" y="123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0"/>
                    </a:lnTo>
                    <a:lnTo>
                      <a:pt x="4" y="72"/>
                    </a:lnTo>
                    <a:lnTo>
                      <a:pt x="7" y="66"/>
                    </a:lnTo>
                    <a:lnTo>
                      <a:pt x="11" y="59"/>
                    </a:lnTo>
                    <a:lnTo>
                      <a:pt x="16" y="51"/>
                    </a:lnTo>
                    <a:lnTo>
                      <a:pt x="21" y="45"/>
                    </a:lnTo>
                    <a:lnTo>
                      <a:pt x="27" y="38"/>
                    </a:lnTo>
                    <a:lnTo>
                      <a:pt x="33" y="32"/>
                    </a:lnTo>
                    <a:lnTo>
                      <a:pt x="41" y="27"/>
                    </a:lnTo>
                    <a:lnTo>
                      <a:pt x="45" y="23"/>
                    </a:lnTo>
                    <a:lnTo>
                      <a:pt x="49" y="20"/>
                    </a:lnTo>
                    <a:lnTo>
                      <a:pt x="57" y="15"/>
                    </a:lnTo>
                    <a:lnTo>
                      <a:pt x="67" y="11"/>
                    </a:lnTo>
                    <a:lnTo>
                      <a:pt x="76" y="8"/>
                    </a:lnTo>
                    <a:lnTo>
                      <a:pt x="85" y="5"/>
                    </a:lnTo>
                    <a:lnTo>
                      <a:pt x="95" y="2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0" y="0"/>
                    </a:lnTo>
                    <a:lnTo>
                      <a:pt x="138" y="1"/>
                    </a:lnTo>
                    <a:lnTo>
                      <a:pt x="147" y="3"/>
                    </a:lnTo>
                    <a:lnTo>
                      <a:pt x="154" y="6"/>
                    </a:lnTo>
                    <a:lnTo>
                      <a:pt x="161" y="9"/>
                    </a:lnTo>
                    <a:lnTo>
                      <a:pt x="167" y="12"/>
                    </a:lnTo>
                    <a:lnTo>
                      <a:pt x="170" y="15"/>
                    </a:lnTo>
                    <a:lnTo>
                      <a:pt x="174" y="17"/>
                    </a:lnTo>
                    <a:lnTo>
                      <a:pt x="179" y="22"/>
                    </a:lnTo>
                    <a:lnTo>
                      <a:pt x="183" y="29"/>
                    </a:lnTo>
                    <a:lnTo>
                      <a:pt x="186" y="35"/>
                    </a:lnTo>
                    <a:lnTo>
                      <a:pt x="189" y="41"/>
                    </a:lnTo>
                    <a:lnTo>
                      <a:pt x="190" y="48"/>
                    </a:lnTo>
                    <a:lnTo>
                      <a:pt x="190" y="56"/>
                    </a:lnTo>
                    <a:lnTo>
                      <a:pt x="190" y="62"/>
                    </a:lnTo>
                    <a:lnTo>
                      <a:pt x="189" y="70"/>
                    </a:lnTo>
                    <a:lnTo>
                      <a:pt x="187" y="77"/>
                    </a:lnTo>
                    <a:lnTo>
                      <a:pt x="184" y="85"/>
                    </a:lnTo>
                    <a:lnTo>
                      <a:pt x="180" y="92"/>
                    </a:lnTo>
                    <a:lnTo>
                      <a:pt x="175" y="99"/>
                    </a:lnTo>
                    <a:lnTo>
                      <a:pt x="169" y="105"/>
                    </a:lnTo>
                    <a:lnTo>
                      <a:pt x="163" y="113"/>
                    </a:lnTo>
                    <a:lnTo>
                      <a:pt x="156" y="119"/>
                    </a:lnTo>
                    <a:lnTo>
                      <a:pt x="149" y="125"/>
                    </a:lnTo>
                    <a:lnTo>
                      <a:pt x="139" y="130"/>
                    </a:lnTo>
                    <a:lnTo>
                      <a:pt x="131" y="136"/>
                    </a:lnTo>
                    <a:lnTo>
                      <a:pt x="122" y="140"/>
                    </a:lnTo>
                    <a:lnTo>
                      <a:pt x="112" y="144"/>
                    </a:lnTo>
                    <a:lnTo>
                      <a:pt x="103" y="146"/>
                    </a:lnTo>
                    <a:lnTo>
                      <a:pt x="94" y="148"/>
                    </a:lnTo>
                    <a:lnTo>
                      <a:pt x="84" y="150"/>
                    </a:lnTo>
                    <a:lnTo>
                      <a:pt x="76" y="150"/>
                    </a:lnTo>
                    <a:lnTo>
                      <a:pt x="67" y="150"/>
                    </a:lnTo>
                    <a:lnTo>
                      <a:pt x="58" y="150"/>
                    </a:lnTo>
                    <a:lnTo>
                      <a:pt x="50" y="149"/>
                    </a:lnTo>
                    <a:lnTo>
                      <a:pt x="42" y="147"/>
                    </a:lnTo>
                    <a:lnTo>
                      <a:pt x="34" y="144"/>
                    </a:lnTo>
                    <a:lnTo>
                      <a:pt x="27" y="141"/>
                    </a:lnTo>
                    <a:lnTo>
                      <a:pt x="21" y="137"/>
                    </a:lnTo>
                    <a:lnTo>
                      <a:pt x="16" y="131"/>
                    </a:lnTo>
                    <a:lnTo>
                      <a:pt x="11" y="12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3" name="Freeform 193"/>
              <p:cNvSpPr>
                <a:spLocks/>
              </p:cNvSpPr>
              <p:nvPr userDrawn="1"/>
            </p:nvSpPr>
            <p:spPr bwMode="auto">
              <a:xfrm>
                <a:off x="5613" y="47"/>
                <a:ext cx="143" cy="154"/>
              </a:xfrm>
              <a:custGeom>
                <a:avLst/>
                <a:gdLst>
                  <a:gd name="T0" fmla="*/ 12 w 143"/>
                  <a:gd name="T1" fmla="*/ 131 h 154"/>
                  <a:gd name="T2" fmla="*/ 8 w 143"/>
                  <a:gd name="T3" fmla="*/ 125 h 154"/>
                  <a:gd name="T4" fmla="*/ 4 w 143"/>
                  <a:gd name="T5" fmla="*/ 119 h 154"/>
                  <a:gd name="T6" fmla="*/ 2 w 143"/>
                  <a:gd name="T7" fmla="*/ 112 h 154"/>
                  <a:gd name="T8" fmla="*/ 1 w 143"/>
                  <a:gd name="T9" fmla="*/ 106 h 154"/>
                  <a:gd name="T10" fmla="*/ 0 w 143"/>
                  <a:gd name="T11" fmla="*/ 98 h 154"/>
                  <a:gd name="T12" fmla="*/ 0 w 143"/>
                  <a:gd name="T13" fmla="*/ 95 h 154"/>
                  <a:gd name="T14" fmla="*/ 1 w 143"/>
                  <a:gd name="T15" fmla="*/ 91 h 154"/>
                  <a:gd name="T16" fmla="*/ 2 w 143"/>
                  <a:gd name="T17" fmla="*/ 84 h 154"/>
                  <a:gd name="T18" fmla="*/ 4 w 143"/>
                  <a:gd name="T19" fmla="*/ 77 h 154"/>
                  <a:gd name="T20" fmla="*/ 7 w 143"/>
                  <a:gd name="T21" fmla="*/ 69 h 154"/>
                  <a:gd name="T22" fmla="*/ 11 w 143"/>
                  <a:gd name="T23" fmla="*/ 62 h 154"/>
                  <a:gd name="T24" fmla="*/ 15 w 143"/>
                  <a:gd name="T25" fmla="*/ 55 h 154"/>
                  <a:gd name="T26" fmla="*/ 21 w 143"/>
                  <a:gd name="T27" fmla="*/ 49 h 154"/>
                  <a:gd name="T28" fmla="*/ 28 w 143"/>
                  <a:gd name="T29" fmla="*/ 41 h 154"/>
                  <a:gd name="T30" fmla="*/ 35 w 143"/>
                  <a:gd name="T31" fmla="*/ 35 h 154"/>
                  <a:gd name="T32" fmla="*/ 42 w 143"/>
                  <a:gd name="T33" fmla="*/ 29 h 154"/>
                  <a:gd name="T34" fmla="*/ 50 w 143"/>
                  <a:gd name="T35" fmla="*/ 23 h 154"/>
                  <a:gd name="T36" fmla="*/ 62 w 143"/>
                  <a:gd name="T37" fmla="*/ 16 h 154"/>
                  <a:gd name="T38" fmla="*/ 73 w 143"/>
                  <a:gd name="T39" fmla="*/ 11 h 154"/>
                  <a:gd name="T40" fmla="*/ 86 w 143"/>
                  <a:gd name="T41" fmla="*/ 7 h 154"/>
                  <a:gd name="T42" fmla="*/ 97 w 143"/>
                  <a:gd name="T43" fmla="*/ 3 h 154"/>
                  <a:gd name="T44" fmla="*/ 110 w 143"/>
                  <a:gd name="T45" fmla="*/ 1 h 154"/>
                  <a:gd name="T46" fmla="*/ 121 w 143"/>
                  <a:gd name="T47" fmla="*/ 0 h 154"/>
                  <a:gd name="T48" fmla="*/ 132 w 143"/>
                  <a:gd name="T49" fmla="*/ 0 h 154"/>
                  <a:gd name="T50" fmla="*/ 143 w 143"/>
                  <a:gd name="T51" fmla="*/ 1 h 154"/>
                  <a:gd name="T52" fmla="*/ 143 w 143"/>
                  <a:gd name="T53" fmla="*/ 136 h 154"/>
                  <a:gd name="T54" fmla="*/ 135 w 143"/>
                  <a:gd name="T55" fmla="*/ 140 h 154"/>
                  <a:gd name="T56" fmla="*/ 125 w 143"/>
                  <a:gd name="T57" fmla="*/ 144 h 154"/>
                  <a:gd name="T58" fmla="*/ 116 w 143"/>
                  <a:gd name="T59" fmla="*/ 147 h 154"/>
                  <a:gd name="T60" fmla="*/ 107 w 143"/>
                  <a:gd name="T61" fmla="*/ 150 h 154"/>
                  <a:gd name="T62" fmla="*/ 96 w 143"/>
                  <a:gd name="T63" fmla="*/ 152 h 154"/>
                  <a:gd name="T64" fmla="*/ 87 w 143"/>
                  <a:gd name="T65" fmla="*/ 153 h 154"/>
                  <a:gd name="T66" fmla="*/ 78 w 143"/>
                  <a:gd name="T67" fmla="*/ 154 h 154"/>
                  <a:gd name="T68" fmla="*/ 69 w 143"/>
                  <a:gd name="T69" fmla="*/ 154 h 154"/>
                  <a:gd name="T70" fmla="*/ 61 w 143"/>
                  <a:gd name="T71" fmla="*/ 153 h 154"/>
                  <a:gd name="T72" fmla="*/ 51 w 143"/>
                  <a:gd name="T73" fmla="*/ 152 h 154"/>
                  <a:gd name="T74" fmla="*/ 44 w 143"/>
                  <a:gd name="T75" fmla="*/ 150 h 154"/>
                  <a:gd name="T76" fmla="*/ 36 w 143"/>
                  <a:gd name="T77" fmla="*/ 148 h 154"/>
                  <a:gd name="T78" fmla="*/ 30 w 143"/>
                  <a:gd name="T79" fmla="*/ 144 h 154"/>
                  <a:gd name="T80" fmla="*/ 22 w 143"/>
                  <a:gd name="T81" fmla="*/ 141 h 154"/>
                  <a:gd name="T82" fmla="*/ 17 w 143"/>
                  <a:gd name="T83" fmla="*/ 136 h 154"/>
                  <a:gd name="T84" fmla="*/ 12 w 143"/>
                  <a:gd name="T85" fmla="*/ 13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3" h="154">
                    <a:moveTo>
                      <a:pt x="12" y="131"/>
                    </a:moveTo>
                    <a:lnTo>
                      <a:pt x="8" y="125"/>
                    </a:lnTo>
                    <a:lnTo>
                      <a:pt x="4" y="119"/>
                    </a:lnTo>
                    <a:lnTo>
                      <a:pt x="2" y="112"/>
                    </a:lnTo>
                    <a:lnTo>
                      <a:pt x="1" y="106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2" y="84"/>
                    </a:lnTo>
                    <a:lnTo>
                      <a:pt x="4" y="77"/>
                    </a:lnTo>
                    <a:lnTo>
                      <a:pt x="7" y="69"/>
                    </a:lnTo>
                    <a:lnTo>
                      <a:pt x="11" y="62"/>
                    </a:lnTo>
                    <a:lnTo>
                      <a:pt x="15" y="55"/>
                    </a:lnTo>
                    <a:lnTo>
                      <a:pt x="21" y="49"/>
                    </a:lnTo>
                    <a:lnTo>
                      <a:pt x="28" y="41"/>
                    </a:lnTo>
                    <a:lnTo>
                      <a:pt x="35" y="35"/>
                    </a:lnTo>
                    <a:lnTo>
                      <a:pt x="42" y="29"/>
                    </a:lnTo>
                    <a:lnTo>
                      <a:pt x="50" y="23"/>
                    </a:lnTo>
                    <a:lnTo>
                      <a:pt x="62" y="16"/>
                    </a:lnTo>
                    <a:lnTo>
                      <a:pt x="73" y="11"/>
                    </a:lnTo>
                    <a:lnTo>
                      <a:pt x="86" y="7"/>
                    </a:lnTo>
                    <a:lnTo>
                      <a:pt x="97" y="3"/>
                    </a:lnTo>
                    <a:lnTo>
                      <a:pt x="110" y="1"/>
                    </a:lnTo>
                    <a:lnTo>
                      <a:pt x="121" y="0"/>
                    </a:lnTo>
                    <a:lnTo>
                      <a:pt x="132" y="0"/>
                    </a:lnTo>
                    <a:lnTo>
                      <a:pt x="143" y="1"/>
                    </a:lnTo>
                    <a:lnTo>
                      <a:pt x="143" y="136"/>
                    </a:lnTo>
                    <a:lnTo>
                      <a:pt x="135" y="140"/>
                    </a:lnTo>
                    <a:lnTo>
                      <a:pt x="125" y="144"/>
                    </a:lnTo>
                    <a:lnTo>
                      <a:pt x="116" y="147"/>
                    </a:lnTo>
                    <a:lnTo>
                      <a:pt x="107" y="150"/>
                    </a:lnTo>
                    <a:lnTo>
                      <a:pt x="96" y="152"/>
                    </a:lnTo>
                    <a:lnTo>
                      <a:pt x="87" y="153"/>
                    </a:lnTo>
                    <a:lnTo>
                      <a:pt x="78" y="154"/>
                    </a:lnTo>
                    <a:lnTo>
                      <a:pt x="69" y="154"/>
                    </a:lnTo>
                    <a:lnTo>
                      <a:pt x="61" y="153"/>
                    </a:lnTo>
                    <a:lnTo>
                      <a:pt x="51" y="152"/>
                    </a:lnTo>
                    <a:lnTo>
                      <a:pt x="44" y="150"/>
                    </a:lnTo>
                    <a:lnTo>
                      <a:pt x="36" y="148"/>
                    </a:lnTo>
                    <a:lnTo>
                      <a:pt x="30" y="144"/>
                    </a:lnTo>
                    <a:lnTo>
                      <a:pt x="22" y="141"/>
                    </a:lnTo>
                    <a:lnTo>
                      <a:pt x="17" y="136"/>
                    </a:lnTo>
                    <a:lnTo>
                      <a:pt x="12" y="131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4" name="Freeform 194"/>
              <p:cNvSpPr>
                <a:spLocks/>
              </p:cNvSpPr>
              <p:nvPr userDrawn="1"/>
            </p:nvSpPr>
            <p:spPr bwMode="auto">
              <a:xfrm>
                <a:off x="3890" y="1315"/>
                <a:ext cx="117" cy="132"/>
              </a:xfrm>
              <a:custGeom>
                <a:avLst/>
                <a:gdLst>
                  <a:gd name="T0" fmla="*/ 1 w 117"/>
                  <a:gd name="T1" fmla="*/ 92 h 132"/>
                  <a:gd name="T2" fmla="*/ 0 w 117"/>
                  <a:gd name="T3" fmla="*/ 80 h 132"/>
                  <a:gd name="T4" fmla="*/ 1 w 117"/>
                  <a:gd name="T5" fmla="*/ 61 h 132"/>
                  <a:gd name="T6" fmla="*/ 5 w 117"/>
                  <a:gd name="T7" fmla="*/ 49 h 132"/>
                  <a:gd name="T8" fmla="*/ 10 w 117"/>
                  <a:gd name="T9" fmla="*/ 37 h 132"/>
                  <a:gd name="T10" fmla="*/ 18 w 117"/>
                  <a:gd name="T11" fmla="*/ 26 h 132"/>
                  <a:gd name="T12" fmla="*/ 27 w 117"/>
                  <a:gd name="T13" fmla="*/ 16 h 132"/>
                  <a:gd name="T14" fmla="*/ 37 w 117"/>
                  <a:gd name="T15" fmla="*/ 9 h 132"/>
                  <a:gd name="T16" fmla="*/ 49 w 117"/>
                  <a:gd name="T17" fmla="*/ 4 h 132"/>
                  <a:gd name="T18" fmla="*/ 60 w 117"/>
                  <a:gd name="T19" fmla="*/ 1 h 132"/>
                  <a:gd name="T20" fmla="*/ 72 w 117"/>
                  <a:gd name="T21" fmla="*/ 0 h 132"/>
                  <a:gd name="T22" fmla="*/ 82 w 117"/>
                  <a:gd name="T23" fmla="*/ 2 h 132"/>
                  <a:gd name="T24" fmla="*/ 92 w 117"/>
                  <a:gd name="T25" fmla="*/ 6 h 132"/>
                  <a:gd name="T26" fmla="*/ 97 w 117"/>
                  <a:gd name="T27" fmla="*/ 9 h 132"/>
                  <a:gd name="T28" fmla="*/ 105 w 117"/>
                  <a:gd name="T29" fmla="*/ 17 h 132"/>
                  <a:gd name="T30" fmla="*/ 111 w 117"/>
                  <a:gd name="T31" fmla="*/ 27 h 132"/>
                  <a:gd name="T32" fmla="*/ 113 w 117"/>
                  <a:gd name="T33" fmla="*/ 32 h 132"/>
                  <a:gd name="T34" fmla="*/ 116 w 117"/>
                  <a:gd name="T35" fmla="*/ 44 h 132"/>
                  <a:gd name="T36" fmla="*/ 116 w 117"/>
                  <a:gd name="T37" fmla="*/ 64 h 132"/>
                  <a:gd name="T38" fmla="*/ 114 w 117"/>
                  <a:gd name="T39" fmla="*/ 77 h 132"/>
                  <a:gd name="T40" fmla="*/ 109 w 117"/>
                  <a:gd name="T41" fmla="*/ 89 h 132"/>
                  <a:gd name="T42" fmla="*/ 103 w 117"/>
                  <a:gd name="T43" fmla="*/ 100 h 132"/>
                  <a:gd name="T44" fmla="*/ 95 w 117"/>
                  <a:gd name="T45" fmla="*/ 111 h 132"/>
                  <a:gd name="T46" fmla="*/ 84 w 117"/>
                  <a:gd name="T47" fmla="*/ 119 h 132"/>
                  <a:gd name="T48" fmla="*/ 73 w 117"/>
                  <a:gd name="T49" fmla="*/ 126 h 132"/>
                  <a:gd name="T50" fmla="*/ 61 w 117"/>
                  <a:gd name="T51" fmla="*/ 130 h 132"/>
                  <a:gd name="T52" fmla="*/ 50 w 117"/>
                  <a:gd name="T53" fmla="*/ 132 h 132"/>
                  <a:gd name="T54" fmla="*/ 38 w 117"/>
                  <a:gd name="T55" fmla="*/ 131 h 132"/>
                  <a:gd name="T56" fmla="*/ 28 w 117"/>
                  <a:gd name="T57" fmla="*/ 127 h 132"/>
                  <a:gd name="T58" fmla="*/ 19 w 117"/>
                  <a:gd name="T59" fmla="*/ 121 h 132"/>
                  <a:gd name="T60" fmla="*/ 11 w 117"/>
                  <a:gd name="T61" fmla="*/ 114 h 132"/>
                  <a:gd name="T62" fmla="*/ 5 w 117"/>
                  <a:gd name="T63" fmla="*/ 10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" h="132">
                    <a:moveTo>
                      <a:pt x="3" y="98"/>
                    </a:moveTo>
                    <a:lnTo>
                      <a:pt x="1" y="92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55"/>
                    </a:lnTo>
                    <a:lnTo>
                      <a:pt x="5" y="49"/>
                    </a:lnTo>
                    <a:lnTo>
                      <a:pt x="7" y="42"/>
                    </a:lnTo>
                    <a:lnTo>
                      <a:pt x="10" y="37"/>
                    </a:lnTo>
                    <a:lnTo>
                      <a:pt x="14" y="31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2"/>
                    </a:lnTo>
                    <a:lnTo>
                      <a:pt x="87" y="4"/>
                    </a:lnTo>
                    <a:lnTo>
                      <a:pt x="92" y="6"/>
                    </a:lnTo>
                    <a:lnTo>
                      <a:pt x="95" y="8"/>
                    </a:lnTo>
                    <a:lnTo>
                      <a:pt x="97" y="9"/>
                    </a:lnTo>
                    <a:lnTo>
                      <a:pt x="101" y="13"/>
                    </a:lnTo>
                    <a:lnTo>
                      <a:pt x="105" y="17"/>
                    </a:lnTo>
                    <a:lnTo>
                      <a:pt x="108" y="22"/>
                    </a:lnTo>
                    <a:lnTo>
                      <a:pt x="111" y="27"/>
                    </a:lnTo>
                    <a:lnTo>
                      <a:pt x="112" y="30"/>
                    </a:lnTo>
                    <a:lnTo>
                      <a:pt x="113" y="32"/>
                    </a:lnTo>
                    <a:lnTo>
                      <a:pt x="115" y="38"/>
                    </a:lnTo>
                    <a:lnTo>
                      <a:pt x="116" y="44"/>
                    </a:lnTo>
                    <a:lnTo>
                      <a:pt x="117" y="57"/>
                    </a:lnTo>
                    <a:lnTo>
                      <a:pt x="116" y="64"/>
                    </a:lnTo>
                    <a:lnTo>
                      <a:pt x="115" y="70"/>
                    </a:lnTo>
                    <a:lnTo>
                      <a:pt x="114" y="77"/>
                    </a:lnTo>
                    <a:lnTo>
                      <a:pt x="112" y="83"/>
                    </a:lnTo>
                    <a:lnTo>
                      <a:pt x="109" y="89"/>
                    </a:lnTo>
                    <a:lnTo>
                      <a:pt x="106" y="94"/>
                    </a:lnTo>
                    <a:lnTo>
                      <a:pt x="103" y="100"/>
                    </a:lnTo>
                    <a:lnTo>
                      <a:pt x="99" y="106"/>
                    </a:lnTo>
                    <a:lnTo>
                      <a:pt x="95" y="111"/>
                    </a:lnTo>
                    <a:lnTo>
                      <a:pt x="89" y="115"/>
                    </a:lnTo>
                    <a:lnTo>
                      <a:pt x="84" y="119"/>
                    </a:lnTo>
                    <a:lnTo>
                      <a:pt x="78" y="123"/>
                    </a:lnTo>
                    <a:lnTo>
                      <a:pt x="73" y="126"/>
                    </a:lnTo>
                    <a:lnTo>
                      <a:pt x="67" y="128"/>
                    </a:lnTo>
                    <a:lnTo>
                      <a:pt x="61" y="130"/>
                    </a:lnTo>
                    <a:lnTo>
                      <a:pt x="55" y="131"/>
                    </a:lnTo>
                    <a:lnTo>
                      <a:pt x="50" y="132"/>
                    </a:lnTo>
                    <a:lnTo>
                      <a:pt x="44" y="132"/>
                    </a:lnTo>
                    <a:lnTo>
                      <a:pt x="38" y="131"/>
                    </a:lnTo>
                    <a:lnTo>
                      <a:pt x="33" y="128"/>
                    </a:lnTo>
                    <a:lnTo>
                      <a:pt x="28" y="127"/>
                    </a:lnTo>
                    <a:lnTo>
                      <a:pt x="24" y="124"/>
                    </a:lnTo>
                    <a:lnTo>
                      <a:pt x="19" y="121"/>
                    </a:lnTo>
                    <a:lnTo>
                      <a:pt x="15" y="118"/>
                    </a:lnTo>
                    <a:lnTo>
                      <a:pt x="11" y="114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5" name="Freeform 195"/>
              <p:cNvSpPr>
                <a:spLocks/>
              </p:cNvSpPr>
              <p:nvPr userDrawn="1"/>
            </p:nvSpPr>
            <p:spPr bwMode="auto">
              <a:xfrm>
                <a:off x="4022" y="1234"/>
                <a:ext cx="123" cy="133"/>
              </a:xfrm>
              <a:custGeom>
                <a:avLst/>
                <a:gdLst>
                  <a:gd name="T0" fmla="*/ 2 w 123"/>
                  <a:gd name="T1" fmla="*/ 94 h 133"/>
                  <a:gd name="T2" fmla="*/ 0 w 123"/>
                  <a:gd name="T3" fmla="*/ 82 h 133"/>
                  <a:gd name="T4" fmla="*/ 1 w 123"/>
                  <a:gd name="T5" fmla="*/ 62 h 133"/>
                  <a:gd name="T6" fmla="*/ 5 w 123"/>
                  <a:gd name="T7" fmla="*/ 50 h 133"/>
                  <a:gd name="T8" fmla="*/ 11 w 123"/>
                  <a:gd name="T9" fmla="*/ 38 h 133"/>
                  <a:gd name="T10" fmla="*/ 19 w 123"/>
                  <a:gd name="T11" fmla="*/ 27 h 133"/>
                  <a:gd name="T12" fmla="*/ 28 w 123"/>
                  <a:gd name="T13" fmla="*/ 17 h 133"/>
                  <a:gd name="T14" fmla="*/ 38 w 123"/>
                  <a:gd name="T15" fmla="*/ 9 h 133"/>
                  <a:gd name="T16" fmla="*/ 51 w 123"/>
                  <a:gd name="T17" fmla="*/ 4 h 133"/>
                  <a:gd name="T18" fmla="*/ 63 w 123"/>
                  <a:gd name="T19" fmla="*/ 1 h 133"/>
                  <a:gd name="T20" fmla="*/ 80 w 123"/>
                  <a:gd name="T21" fmla="*/ 1 h 133"/>
                  <a:gd name="T22" fmla="*/ 91 w 123"/>
                  <a:gd name="T23" fmla="*/ 3 h 133"/>
                  <a:gd name="T24" fmla="*/ 101 w 123"/>
                  <a:gd name="T25" fmla="*/ 9 h 133"/>
                  <a:gd name="T26" fmla="*/ 110 w 123"/>
                  <a:gd name="T27" fmla="*/ 16 h 133"/>
                  <a:gd name="T28" fmla="*/ 113 w 123"/>
                  <a:gd name="T29" fmla="*/ 20 h 133"/>
                  <a:gd name="T30" fmla="*/ 119 w 123"/>
                  <a:gd name="T31" fmla="*/ 32 h 133"/>
                  <a:gd name="T32" fmla="*/ 122 w 123"/>
                  <a:gd name="T33" fmla="*/ 44 h 133"/>
                  <a:gd name="T34" fmla="*/ 123 w 123"/>
                  <a:gd name="T35" fmla="*/ 57 h 133"/>
                  <a:gd name="T36" fmla="*/ 121 w 123"/>
                  <a:gd name="T37" fmla="*/ 70 h 133"/>
                  <a:gd name="T38" fmla="*/ 118 w 123"/>
                  <a:gd name="T39" fmla="*/ 83 h 133"/>
                  <a:gd name="T40" fmla="*/ 112 w 123"/>
                  <a:gd name="T41" fmla="*/ 95 h 133"/>
                  <a:gd name="T42" fmla="*/ 105 w 123"/>
                  <a:gd name="T43" fmla="*/ 106 h 133"/>
                  <a:gd name="T44" fmla="*/ 94 w 123"/>
                  <a:gd name="T45" fmla="*/ 116 h 133"/>
                  <a:gd name="T46" fmla="*/ 83 w 123"/>
                  <a:gd name="T47" fmla="*/ 124 h 133"/>
                  <a:gd name="T48" fmla="*/ 72 w 123"/>
                  <a:gd name="T49" fmla="*/ 130 h 133"/>
                  <a:gd name="T50" fmla="*/ 59 w 123"/>
                  <a:gd name="T51" fmla="*/ 133 h 133"/>
                  <a:gd name="T52" fmla="*/ 48 w 123"/>
                  <a:gd name="T53" fmla="*/ 133 h 133"/>
                  <a:gd name="T54" fmla="*/ 36 w 123"/>
                  <a:gd name="T55" fmla="*/ 131 h 133"/>
                  <a:gd name="T56" fmla="*/ 26 w 123"/>
                  <a:gd name="T57" fmla="*/ 126 h 133"/>
                  <a:gd name="T58" fmla="*/ 17 w 123"/>
                  <a:gd name="T59" fmla="*/ 120 h 133"/>
                  <a:gd name="T60" fmla="*/ 9 w 123"/>
                  <a:gd name="T61" fmla="*/ 111 h 133"/>
                  <a:gd name="T62" fmla="*/ 4 w 123"/>
                  <a:gd name="T63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33">
                    <a:moveTo>
                      <a:pt x="4" y="100"/>
                    </a:moveTo>
                    <a:lnTo>
                      <a:pt x="2" y="94"/>
                    </a:lnTo>
                    <a:lnTo>
                      <a:pt x="1" y="88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1" y="62"/>
                    </a:lnTo>
                    <a:lnTo>
                      <a:pt x="3" y="56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1" y="38"/>
                    </a:lnTo>
                    <a:lnTo>
                      <a:pt x="14" y="32"/>
                    </a:lnTo>
                    <a:lnTo>
                      <a:pt x="19" y="27"/>
                    </a:lnTo>
                    <a:lnTo>
                      <a:pt x="23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1" y="4"/>
                    </a:lnTo>
                    <a:lnTo>
                      <a:pt x="57" y="2"/>
                    </a:lnTo>
                    <a:lnTo>
                      <a:pt x="63" y="1"/>
                    </a:lnTo>
                    <a:lnTo>
                      <a:pt x="75" y="0"/>
                    </a:lnTo>
                    <a:lnTo>
                      <a:pt x="80" y="1"/>
                    </a:lnTo>
                    <a:lnTo>
                      <a:pt x="86" y="2"/>
                    </a:lnTo>
                    <a:lnTo>
                      <a:pt x="91" y="3"/>
                    </a:lnTo>
                    <a:lnTo>
                      <a:pt x="96" y="6"/>
                    </a:lnTo>
                    <a:lnTo>
                      <a:pt x="101" y="9"/>
                    </a:lnTo>
                    <a:lnTo>
                      <a:pt x="106" y="12"/>
                    </a:lnTo>
                    <a:lnTo>
                      <a:pt x="110" y="16"/>
                    </a:lnTo>
                    <a:lnTo>
                      <a:pt x="111" y="18"/>
                    </a:lnTo>
                    <a:lnTo>
                      <a:pt x="113" y="20"/>
                    </a:lnTo>
                    <a:lnTo>
                      <a:pt x="116" y="26"/>
                    </a:lnTo>
                    <a:lnTo>
                      <a:pt x="119" y="32"/>
                    </a:lnTo>
                    <a:lnTo>
                      <a:pt x="121" y="38"/>
                    </a:lnTo>
                    <a:lnTo>
                      <a:pt x="122" y="44"/>
                    </a:lnTo>
                    <a:lnTo>
                      <a:pt x="123" y="51"/>
                    </a:lnTo>
                    <a:lnTo>
                      <a:pt x="123" y="57"/>
                    </a:lnTo>
                    <a:lnTo>
                      <a:pt x="122" y="63"/>
                    </a:lnTo>
                    <a:lnTo>
                      <a:pt x="121" y="70"/>
                    </a:lnTo>
                    <a:lnTo>
                      <a:pt x="120" y="77"/>
                    </a:lnTo>
                    <a:lnTo>
                      <a:pt x="118" y="83"/>
                    </a:lnTo>
                    <a:lnTo>
                      <a:pt x="115" y="89"/>
                    </a:lnTo>
                    <a:lnTo>
                      <a:pt x="112" y="95"/>
                    </a:lnTo>
                    <a:lnTo>
                      <a:pt x="109" y="100"/>
                    </a:lnTo>
                    <a:lnTo>
                      <a:pt x="105" y="106"/>
                    </a:lnTo>
                    <a:lnTo>
                      <a:pt x="100" y="111"/>
                    </a:lnTo>
                    <a:lnTo>
                      <a:pt x="94" y="116"/>
                    </a:lnTo>
                    <a:lnTo>
                      <a:pt x="89" y="120"/>
                    </a:lnTo>
                    <a:lnTo>
                      <a:pt x="83" y="124"/>
                    </a:lnTo>
                    <a:lnTo>
                      <a:pt x="78" y="127"/>
                    </a:lnTo>
                    <a:lnTo>
                      <a:pt x="72" y="130"/>
                    </a:lnTo>
                    <a:lnTo>
                      <a:pt x="65" y="132"/>
                    </a:lnTo>
                    <a:lnTo>
                      <a:pt x="59" y="133"/>
                    </a:lnTo>
                    <a:lnTo>
                      <a:pt x="53" y="133"/>
                    </a:lnTo>
                    <a:lnTo>
                      <a:pt x="48" y="133"/>
                    </a:lnTo>
                    <a:lnTo>
                      <a:pt x="41" y="133"/>
                    </a:lnTo>
                    <a:lnTo>
                      <a:pt x="36" y="131"/>
                    </a:lnTo>
                    <a:lnTo>
                      <a:pt x="31" y="128"/>
                    </a:lnTo>
                    <a:lnTo>
                      <a:pt x="26" y="126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2" y="116"/>
                    </a:lnTo>
                    <a:lnTo>
                      <a:pt x="9" y="111"/>
                    </a:lnTo>
                    <a:lnTo>
                      <a:pt x="6" y="106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6" name="Freeform 196"/>
              <p:cNvSpPr>
                <a:spLocks/>
              </p:cNvSpPr>
              <p:nvPr userDrawn="1"/>
            </p:nvSpPr>
            <p:spPr bwMode="auto">
              <a:xfrm>
                <a:off x="4160" y="1149"/>
                <a:ext cx="130" cy="136"/>
              </a:xfrm>
              <a:custGeom>
                <a:avLst/>
                <a:gdLst>
                  <a:gd name="T0" fmla="*/ 2 w 130"/>
                  <a:gd name="T1" fmla="*/ 96 h 136"/>
                  <a:gd name="T2" fmla="*/ 0 w 130"/>
                  <a:gd name="T3" fmla="*/ 84 h 136"/>
                  <a:gd name="T4" fmla="*/ 0 w 130"/>
                  <a:gd name="T5" fmla="*/ 71 h 136"/>
                  <a:gd name="T6" fmla="*/ 3 w 130"/>
                  <a:gd name="T7" fmla="*/ 59 h 136"/>
                  <a:gd name="T8" fmla="*/ 7 w 130"/>
                  <a:gd name="T9" fmla="*/ 46 h 136"/>
                  <a:gd name="T10" fmla="*/ 15 w 130"/>
                  <a:gd name="T11" fmla="*/ 34 h 136"/>
                  <a:gd name="T12" fmla="*/ 23 w 130"/>
                  <a:gd name="T13" fmla="*/ 23 h 136"/>
                  <a:gd name="T14" fmla="*/ 34 w 130"/>
                  <a:gd name="T15" fmla="*/ 14 h 136"/>
                  <a:gd name="T16" fmla="*/ 46 w 130"/>
                  <a:gd name="T17" fmla="*/ 7 h 136"/>
                  <a:gd name="T18" fmla="*/ 58 w 130"/>
                  <a:gd name="T19" fmla="*/ 2 h 136"/>
                  <a:gd name="T20" fmla="*/ 72 w 130"/>
                  <a:gd name="T21" fmla="*/ 0 h 136"/>
                  <a:gd name="T22" fmla="*/ 83 w 130"/>
                  <a:gd name="T23" fmla="*/ 1 h 136"/>
                  <a:gd name="T24" fmla="*/ 94 w 130"/>
                  <a:gd name="T25" fmla="*/ 3 h 136"/>
                  <a:gd name="T26" fmla="*/ 105 w 130"/>
                  <a:gd name="T27" fmla="*/ 8 h 136"/>
                  <a:gd name="T28" fmla="*/ 114 w 130"/>
                  <a:gd name="T29" fmla="*/ 16 h 136"/>
                  <a:gd name="T30" fmla="*/ 121 w 130"/>
                  <a:gd name="T31" fmla="*/ 26 h 136"/>
                  <a:gd name="T32" fmla="*/ 127 w 130"/>
                  <a:gd name="T33" fmla="*/ 37 h 136"/>
                  <a:gd name="T34" fmla="*/ 130 w 130"/>
                  <a:gd name="T35" fmla="*/ 50 h 136"/>
                  <a:gd name="T36" fmla="*/ 129 w 130"/>
                  <a:gd name="T37" fmla="*/ 63 h 136"/>
                  <a:gd name="T38" fmla="*/ 127 w 130"/>
                  <a:gd name="T39" fmla="*/ 76 h 136"/>
                  <a:gd name="T40" fmla="*/ 121 w 130"/>
                  <a:gd name="T41" fmla="*/ 89 h 136"/>
                  <a:gd name="T42" fmla="*/ 115 w 130"/>
                  <a:gd name="T43" fmla="*/ 101 h 136"/>
                  <a:gd name="T44" fmla="*/ 106 w 130"/>
                  <a:gd name="T45" fmla="*/ 113 h 136"/>
                  <a:gd name="T46" fmla="*/ 94 w 130"/>
                  <a:gd name="T47" fmla="*/ 122 h 136"/>
                  <a:gd name="T48" fmla="*/ 82 w 130"/>
                  <a:gd name="T49" fmla="*/ 129 h 136"/>
                  <a:gd name="T50" fmla="*/ 70 w 130"/>
                  <a:gd name="T51" fmla="*/ 134 h 136"/>
                  <a:gd name="T52" fmla="*/ 57 w 130"/>
                  <a:gd name="T53" fmla="*/ 136 h 136"/>
                  <a:gd name="T54" fmla="*/ 45 w 130"/>
                  <a:gd name="T55" fmla="*/ 135 h 136"/>
                  <a:gd name="T56" fmla="*/ 33 w 130"/>
                  <a:gd name="T57" fmla="*/ 131 h 136"/>
                  <a:gd name="T58" fmla="*/ 23 w 130"/>
                  <a:gd name="T59" fmla="*/ 126 h 136"/>
                  <a:gd name="T60" fmla="*/ 15 w 130"/>
                  <a:gd name="T61" fmla="*/ 118 h 136"/>
                  <a:gd name="T62" fmla="*/ 7 w 130"/>
                  <a:gd name="T63" fmla="*/ 10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6">
                    <a:moveTo>
                      <a:pt x="4" y="102"/>
                    </a:moveTo>
                    <a:lnTo>
                      <a:pt x="2" y="96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7"/>
                    </a:lnTo>
                    <a:lnTo>
                      <a:pt x="0" y="71"/>
                    </a:lnTo>
                    <a:lnTo>
                      <a:pt x="1" y="65"/>
                    </a:lnTo>
                    <a:lnTo>
                      <a:pt x="3" y="59"/>
                    </a:lnTo>
                    <a:lnTo>
                      <a:pt x="5" y="51"/>
                    </a:lnTo>
                    <a:lnTo>
                      <a:pt x="7" y="46"/>
                    </a:lnTo>
                    <a:lnTo>
                      <a:pt x="10" y="40"/>
                    </a:lnTo>
                    <a:lnTo>
                      <a:pt x="15" y="34"/>
                    </a:lnTo>
                    <a:lnTo>
                      <a:pt x="19" y="29"/>
                    </a:lnTo>
                    <a:lnTo>
                      <a:pt x="23" y="23"/>
                    </a:lnTo>
                    <a:lnTo>
                      <a:pt x="28" y="18"/>
                    </a:lnTo>
                    <a:lnTo>
                      <a:pt x="34" y="14"/>
                    </a:lnTo>
                    <a:lnTo>
                      <a:pt x="39" y="10"/>
                    </a:lnTo>
                    <a:lnTo>
                      <a:pt x="46" y="7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7" y="0"/>
                    </a:lnTo>
                    <a:lnTo>
                      <a:pt x="83" y="1"/>
                    </a:lnTo>
                    <a:lnTo>
                      <a:pt x="89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5" y="8"/>
                    </a:lnTo>
                    <a:lnTo>
                      <a:pt x="110" y="12"/>
                    </a:lnTo>
                    <a:lnTo>
                      <a:pt x="114" y="16"/>
                    </a:lnTo>
                    <a:lnTo>
                      <a:pt x="118" y="20"/>
                    </a:lnTo>
                    <a:lnTo>
                      <a:pt x="121" y="26"/>
                    </a:lnTo>
                    <a:lnTo>
                      <a:pt x="125" y="32"/>
                    </a:lnTo>
                    <a:lnTo>
                      <a:pt x="127" y="37"/>
                    </a:lnTo>
                    <a:lnTo>
                      <a:pt x="129" y="44"/>
                    </a:lnTo>
                    <a:lnTo>
                      <a:pt x="130" y="50"/>
                    </a:lnTo>
                    <a:lnTo>
                      <a:pt x="130" y="57"/>
                    </a:lnTo>
                    <a:lnTo>
                      <a:pt x="129" y="63"/>
                    </a:lnTo>
                    <a:lnTo>
                      <a:pt x="129" y="70"/>
                    </a:lnTo>
                    <a:lnTo>
                      <a:pt x="127" y="76"/>
                    </a:lnTo>
                    <a:lnTo>
                      <a:pt x="125" y="83"/>
                    </a:lnTo>
                    <a:lnTo>
                      <a:pt x="121" y="89"/>
                    </a:lnTo>
                    <a:lnTo>
                      <a:pt x="118" y="95"/>
                    </a:lnTo>
                    <a:lnTo>
                      <a:pt x="115" y="101"/>
                    </a:lnTo>
                    <a:lnTo>
                      <a:pt x="110" y="107"/>
                    </a:lnTo>
                    <a:lnTo>
                      <a:pt x="106" y="113"/>
                    </a:lnTo>
                    <a:lnTo>
                      <a:pt x="101" y="117"/>
                    </a:lnTo>
                    <a:lnTo>
                      <a:pt x="94" y="122"/>
                    </a:lnTo>
                    <a:lnTo>
                      <a:pt x="88" y="125"/>
                    </a:lnTo>
                    <a:lnTo>
                      <a:pt x="82" y="129"/>
                    </a:lnTo>
                    <a:lnTo>
                      <a:pt x="76" y="131"/>
                    </a:lnTo>
                    <a:lnTo>
                      <a:pt x="70" y="134"/>
                    </a:lnTo>
                    <a:lnTo>
                      <a:pt x="63" y="135"/>
                    </a:lnTo>
                    <a:lnTo>
                      <a:pt x="57" y="136"/>
                    </a:lnTo>
                    <a:lnTo>
                      <a:pt x="51" y="136"/>
                    </a:lnTo>
                    <a:lnTo>
                      <a:pt x="45" y="135"/>
                    </a:lnTo>
                    <a:lnTo>
                      <a:pt x="38" y="134"/>
                    </a:lnTo>
                    <a:lnTo>
                      <a:pt x="33" y="131"/>
                    </a:lnTo>
                    <a:lnTo>
                      <a:pt x="28" y="129"/>
                    </a:lnTo>
                    <a:lnTo>
                      <a:pt x="23" y="126"/>
                    </a:lnTo>
                    <a:lnTo>
                      <a:pt x="19" y="122"/>
                    </a:lnTo>
                    <a:lnTo>
                      <a:pt x="15" y="118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7" name="Freeform 197"/>
              <p:cNvSpPr>
                <a:spLocks/>
              </p:cNvSpPr>
              <p:nvPr userDrawn="1"/>
            </p:nvSpPr>
            <p:spPr bwMode="auto">
              <a:xfrm>
                <a:off x="4304" y="1060"/>
                <a:ext cx="136" cy="138"/>
              </a:xfrm>
              <a:custGeom>
                <a:avLst/>
                <a:gdLst>
                  <a:gd name="T0" fmla="*/ 2 w 136"/>
                  <a:gd name="T1" fmla="*/ 100 h 138"/>
                  <a:gd name="T2" fmla="*/ 0 w 136"/>
                  <a:gd name="T3" fmla="*/ 86 h 138"/>
                  <a:gd name="T4" fmla="*/ 0 w 136"/>
                  <a:gd name="T5" fmla="*/ 74 h 138"/>
                  <a:gd name="T6" fmla="*/ 2 w 136"/>
                  <a:gd name="T7" fmla="*/ 61 h 138"/>
                  <a:gd name="T8" fmla="*/ 8 w 136"/>
                  <a:gd name="T9" fmla="*/ 48 h 138"/>
                  <a:gd name="T10" fmla="*/ 15 w 136"/>
                  <a:gd name="T11" fmla="*/ 36 h 138"/>
                  <a:gd name="T12" fmla="*/ 24 w 136"/>
                  <a:gd name="T13" fmla="*/ 25 h 138"/>
                  <a:gd name="T14" fmla="*/ 35 w 136"/>
                  <a:gd name="T15" fmla="*/ 16 h 138"/>
                  <a:gd name="T16" fmla="*/ 47 w 136"/>
                  <a:gd name="T17" fmla="*/ 8 h 138"/>
                  <a:gd name="T18" fmla="*/ 61 w 136"/>
                  <a:gd name="T19" fmla="*/ 2 h 138"/>
                  <a:gd name="T20" fmla="*/ 74 w 136"/>
                  <a:gd name="T21" fmla="*/ 0 h 138"/>
                  <a:gd name="T22" fmla="*/ 87 w 136"/>
                  <a:gd name="T23" fmla="*/ 0 h 138"/>
                  <a:gd name="T24" fmla="*/ 99 w 136"/>
                  <a:gd name="T25" fmla="*/ 3 h 138"/>
                  <a:gd name="T26" fmla="*/ 110 w 136"/>
                  <a:gd name="T27" fmla="*/ 9 h 138"/>
                  <a:gd name="T28" fmla="*/ 120 w 136"/>
                  <a:gd name="T29" fmla="*/ 16 h 138"/>
                  <a:gd name="T30" fmla="*/ 127 w 136"/>
                  <a:gd name="T31" fmla="*/ 25 h 138"/>
                  <a:gd name="T32" fmla="*/ 133 w 136"/>
                  <a:gd name="T33" fmla="*/ 38 h 138"/>
                  <a:gd name="T34" fmla="*/ 136 w 136"/>
                  <a:gd name="T35" fmla="*/ 50 h 138"/>
                  <a:gd name="T36" fmla="*/ 136 w 136"/>
                  <a:gd name="T37" fmla="*/ 64 h 138"/>
                  <a:gd name="T38" fmla="*/ 133 w 136"/>
                  <a:gd name="T39" fmla="*/ 77 h 138"/>
                  <a:gd name="T40" fmla="*/ 129 w 136"/>
                  <a:gd name="T41" fmla="*/ 90 h 138"/>
                  <a:gd name="T42" fmla="*/ 122 w 136"/>
                  <a:gd name="T43" fmla="*/ 102 h 138"/>
                  <a:gd name="T44" fmla="*/ 111 w 136"/>
                  <a:gd name="T45" fmla="*/ 113 h 138"/>
                  <a:gd name="T46" fmla="*/ 101 w 136"/>
                  <a:gd name="T47" fmla="*/ 123 h 138"/>
                  <a:gd name="T48" fmla="*/ 88 w 136"/>
                  <a:gd name="T49" fmla="*/ 131 h 138"/>
                  <a:gd name="T50" fmla="*/ 74 w 136"/>
                  <a:gd name="T51" fmla="*/ 135 h 138"/>
                  <a:gd name="T52" fmla="*/ 61 w 136"/>
                  <a:gd name="T53" fmla="*/ 137 h 138"/>
                  <a:gd name="T54" fmla="*/ 48 w 136"/>
                  <a:gd name="T55" fmla="*/ 137 h 138"/>
                  <a:gd name="T56" fmla="*/ 36 w 136"/>
                  <a:gd name="T57" fmla="*/ 134 h 138"/>
                  <a:gd name="T58" fmla="*/ 25 w 136"/>
                  <a:gd name="T59" fmla="*/ 129 h 138"/>
                  <a:gd name="T60" fmla="*/ 16 w 136"/>
                  <a:gd name="T61" fmla="*/ 122 h 138"/>
                  <a:gd name="T62" fmla="*/ 8 w 136"/>
                  <a:gd name="T63" fmla="*/ 1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38">
                    <a:moveTo>
                      <a:pt x="6" y="105"/>
                    </a:moveTo>
                    <a:lnTo>
                      <a:pt x="2" y="100"/>
                    </a:lnTo>
                    <a:lnTo>
                      <a:pt x="1" y="94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1" y="68"/>
                    </a:lnTo>
                    <a:lnTo>
                      <a:pt x="2" y="61"/>
                    </a:lnTo>
                    <a:lnTo>
                      <a:pt x="4" y="54"/>
                    </a:lnTo>
                    <a:lnTo>
                      <a:pt x="8" y="48"/>
                    </a:lnTo>
                    <a:lnTo>
                      <a:pt x="11" y="42"/>
                    </a:lnTo>
                    <a:lnTo>
                      <a:pt x="15" y="36"/>
                    </a:lnTo>
                    <a:lnTo>
                      <a:pt x="19" y="30"/>
                    </a:lnTo>
                    <a:lnTo>
                      <a:pt x="24" y="25"/>
                    </a:lnTo>
                    <a:lnTo>
                      <a:pt x="29" y="20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5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7" y="0"/>
                    </a:lnTo>
                    <a:lnTo>
                      <a:pt x="93" y="1"/>
                    </a:lnTo>
                    <a:lnTo>
                      <a:pt x="99" y="3"/>
                    </a:lnTo>
                    <a:lnTo>
                      <a:pt x="104" y="5"/>
                    </a:lnTo>
                    <a:lnTo>
                      <a:pt x="110" y="9"/>
                    </a:lnTo>
                    <a:lnTo>
                      <a:pt x="115" y="12"/>
                    </a:lnTo>
                    <a:lnTo>
                      <a:pt x="120" y="16"/>
                    </a:lnTo>
                    <a:lnTo>
                      <a:pt x="124" y="20"/>
                    </a:lnTo>
                    <a:lnTo>
                      <a:pt x="127" y="25"/>
                    </a:lnTo>
                    <a:lnTo>
                      <a:pt x="130" y="31"/>
                    </a:lnTo>
                    <a:lnTo>
                      <a:pt x="133" y="38"/>
                    </a:lnTo>
                    <a:lnTo>
                      <a:pt x="135" y="44"/>
                    </a:lnTo>
                    <a:lnTo>
                      <a:pt x="136" y="50"/>
                    </a:lnTo>
                    <a:lnTo>
                      <a:pt x="136" y="57"/>
                    </a:lnTo>
                    <a:lnTo>
                      <a:pt x="136" y="64"/>
                    </a:lnTo>
                    <a:lnTo>
                      <a:pt x="135" y="70"/>
                    </a:lnTo>
                    <a:lnTo>
                      <a:pt x="133" y="77"/>
                    </a:lnTo>
                    <a:lnTo>
                      <a:pt x="131" y="83"/>
                    </a:lnTo>
                    <a:lnTo>
                      <a:pt x="129" y="90"/>
                    </a:lnTo>
                    <a:lnTo>
                      <a:pt x="125" y="97"/>
                    </a:lnTo>
                    <a:lnTo>
                      <a:pt x="122" y="102"/>
                    </a:lnTo>
                    <a:lnTo>
                      <a:pt x="117" y="108"/>
                    </a:lnTo>
                    <a:lnTo>
                      <a:pt x="111" y="113"/>
                    </a:lnTo>
                    <a:lnTo>
                      <a:pt x="106" y="119"/>
                    </a:lnTo>
                    <a:lnTo>
                      <a:pt x="101" y="123"/>
                    </a:lnTo>
                    <a:lnTo>
                      <a:pt x="94" y="127"/>
                    </a:lnTo>
                    <a:lnTo>
                      <a:pt x="88" y="131"/>
                    </a:lnTo>
                    <a:lnTo>
                      <a:pt x="81" y="133"/>
                    </a:lnTo>
                    <a:lnTo>
                      <a:pt x="74" y="135"/>
                    </a:lnTo>
                    <a:lnTo>
                      <a:pt x="68" y="137"/>
                    </a:lnTo>
                    <a:lnTo>
                      <a:pt x="61" y="137"/>
                    </a:lnTo>
                    <a:lnTo>
                      <a:pt x="54" y="138"/>
                    </a:lnTo>
                    <a:lnTo>
                      <a:pt x="48" y="137"/>
                    </a:lnTo>
                    <a:lnTo>
                      <a:pt x="42" y="136"/>
                    </a:lnTo>
                    <a:lnTo>
                      <a:pt x="36" y="134"/>
                    </a:lnTo>
                    <a:lnTo>
                      <a:pt x="30" y="132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6" y="122"/>
                    </a:lnTo>
                    <a:lnTo>
                      <a:pt x="12" y="117"/>
                    </a:lnTo>
                    <a:lnTo>
                      <a:pt x="8" y="111"/>
                    </a:lnTo>
                    <a:lnTo>
                      <a:pt x="6" y="105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8" name="Freeform 198"/>
              <p:cNvSpPr>
                <a:spLocks/>
              </p:cNvSpPr>
              <p:nvPr userDrawn="1"/>
            </p:nvSpPr>
            <p:spPr bwMode="auto">
              <a:xfrm>
                <a:off x="4455" y="968"/>
                <a:ext cx="143" cy="140"/>
              </a:xfrm>
              <a:custGeom>
                <a:avLst/>
                <a:gdLst>
                  <a:gd name="T0" fmla="*/ 3 w 143"/>
                  <a:gd name="T1" fmla="*/ 102 h 140"/>
                  <a:gd name="T2" fmla="*/ 0 w 143"/>
                  <a:gd name="T3" fmla="*/ 89 h 140"/>
                  <a:gd name="T4" fmla="*/ 0 w 143"/>
                  <a:gd name="T5" fmla="*/ 76 h 140"/>
                  <a:gd name="T6" fmla="*/ 2 w 143"/>
                  <a:gd name="T7" fmla="*/ 62 h 140"/>
                  <a:gd name="T8" fmla="*/ 7 w 143"/>
                  <a:gd name="T9" fmla="*/ 50 h 140"/>
                  <a:gd name="T10" fmla="*/ 14 w 143"/>
                  <a:gd name="T11" fmla="*/ 37 h 140"/>
                  <a:gd name="T12" fmla="*/ 24 w 143"/>
                  <a:gd name="T13" fmla="*/ 26 h 140"/>
                  <a:gd name="T14" fmla="*/ 35 w 143"/>
                  <a:gd name="T15" fmla="*/ 16 h 140"/>
                  <a:gd name="T16" fmla="*/ 49 w 143"/>
                  <a:gd name="T17" fmla="*/ 8 h 140"/>
                  <a:gd name="T18" fmla="*/ 62 w 143"/>
                  <a:gd name="T19" fmla="*/ 3 h 140"/>
                  <a:gd name="T20" fmla="*/ 76 w 143"/>
                  <a:gd name="T21" fmla="*/ 0 h 140"/>
                  <a:gd name="T22" fmla="*/ 89 w 143"/>
                  <a:gd name="T23" fmla="*/ 0 h 140"/>
                  <a:gd name="T24" fmla="*/ 103 w 143"/>
                  <a:gd name="T25" fmla="*/ 2 h 140"/>
                  <a:gd name="T26" fmla="*/ 114 w 143"/>
                  <a:gd name="T27" fmla="*/ 7 h 140"/>
                  <a:gd name="T28" fmla="*/ 124 w 143"/>
                  <a:gd name="T29" fmla="*/ 14 h 140"/>
                  <a:gd name="T30" fmla="*/ 129 w 143"/>
                  <a:gd name="T31" fmla="*/ 20 h 140"/>
                  <a:gd name="T32" fmla="*/ 136 w 143"/>
                  <a:gd name="T33" fmla="*/ 30 h 140"/>
                  <a:gd name="T34" fmla="*/ 141 w 143"/>
                  <a:gd name="T35" fmla="*/ 42 h 140"/>
                  <a:gd name="T36" fmla="*/ 143 w 143"/>
                  <a:gd name="T37" fmla="*/ 56 h 140"/>
                  <a:gd name="T38" fmla="*/ 142 w 143"/>
                  <a:gd name="T39" fmla="*/ 69 h 140"/>
                  <a:gd name="T40" fmla="*/ 138 w 143"/>
                  <a:gd name="T41" fmla="*/ 83 h 140"/>
                  <a:gd name="T42" fmla="*/ 132 w 143"/>
                  <a:gd name="T43" fmla="*/ 96 h 140"/>
                  <a:gd name="T44" fmla="*/ 123 w 143"/>
                  <a:gd name="T45" fmla="*/ 108 h 140"/>
                  <a:gd name="T46" fmla="*/ 112 w 143"/>
                  <a:gd name="T47" fmla="*/ 119 h 140"/>
                  <a:gd name="T48" fmla="*/ 100 w 143"/>
                  <a:gd name="T49" fmla="*/ 129 h 140"/>
                  <a:gd name="T50" fmla="*/ 86 w 143"/>
                  <a:gd name="T51" fmla="*/ 135 h 140"/>
                  <a:gd name="T52" fmla="*/ 72 w 143"/>
                  <a:gd name="T53" fmla="*/ 139 h 140"/>
                  <a:gd name="T54" fmla="*/ 58 w 143"/>
                  <a:gd name="T55" fmla="*/ 140 h 140"/>
                  <a:gd name="T56" fmla="*/ 45 w 143"/>
                  <a:gd name="T57" fmla="*/ 138 h 140"/>
                  <a:gd name="T58" fmla="*/ 32 w 143"/>
                  <a:gd name="T59" fmla="*/ 134 h 140"/>
                  <a:gd name="T60" fmla="*/ 22 w 143"/>
                  <a:gd name="T61" fmla="*/ 128 h 140"/>
                  <a:gd name="T62" fmla="*/ 12 w 143"/>
                  <a:gd name="T63" fmla="*/ 119 h 140"/>
                  <a:gd name="T64" fmla="*/ 5 w 143"/>
                  <a:gd name="T65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0">
                    <a:moveTo>
                      <a:pt x="5" y="108"/>
                    </a:move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1" y="69"/>
                    </a:lnTo>
                    <a:lnTo>
                      <a:pt x="2" y="62"/>
                    </a:lnTo>
                    <a:lnTo>
                      <a:pt x="4" y="56"/>
                    </a:lnTo>
                    <a:lnTo>
                      <a:pt x="7" y="50"/>
                    </a:lnTo>
                    <a:lnTo>
                      <a:pt x="10" y="43"/>
                    </a:lnTo>
                    <a:lnTo>
                      <a:pt x="14" y="37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29" y="21"/>
                    </a:lnTo>
                    <a:lnTo>
                      <a:pt x="35" y="16"/>
                    </a:lnTo>
                    <a:lnTo>
                      <a:pt x="41" y="11"/>
                    </a:lnTo>
                    <a:lnTo>
                      <a:pt x="49" y="8"/>
                    </a:lnTo>
                    <a:lnTo>
                      <a:pt x="55" y="5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89" y="0"/>
                    </a:lnTo>
                    <a:lnTo>
                      <a:pt x="96" y="1"/>
                    </a:lnTo>
                    <a:lnTo>
                      <a:pt x="103" y="2"/>
                    </a:lnTo>
                    <a:lnTo>
                      <a:pt x="109" y="4"/>
                    </a:lnTo>
                    <a:lnTo>
                      <a:pt x="114" y="7"/>
                    </a:lnTo>
                    <a:lnTo>
                      <a:pt x="119" y="10"/>
                    </a:lnTo>
                    <a:lnTo>
                      <a:pt x="124" y="14"/>
                    </a:lnTo>
                    <a:lnTo>
                      <a:pt x="127" y="16"/>
                    </a:lnTo>
                    <a:lnTo>
                      <a:pt x="129" y="20"/>
                    </a:lnTo>
                    <a:lnTo>
                      <a:pt x="133" y="24"/>
                    </a:lnTo>
                    <a:lnTo>
                      <a:pt x="136" y="30"/>
                    </a:lnTo>
                    <a:lnTo>
                      <a:pt x="139" y="36"/>
                    </a:lnTo>
                    <a:lnTo>
                      <a:pt x="141" y="42"/>
                    </a:lnTo>
                    <a:lnTo>
                      <a:pt x="142" y="50"/>
                    </a:lnTo>
                    <a:lnTo>
                      <a:pt x="143" y="56"/>
                    </a:lnTo>
                    <a:lnTo>
                      <a:pt x="143" y="63"/>
                    </a:lnTo>
                    <a:lnTo>
                      <a:pt x="142" y="69"/>
                    </a:lnTo>
                    <a:lnTo>
                      <a:pt x="140" y="77"/>
                    </a:lnTo>
                    <a:lnTo>
                      <a:pt x="138" y="83"/>
                    </a:lnTo>
                    <a:lnTo>
                      <a:pt x="135" y="90"/>
                    </a:lnTo>
                    <a:lnTo>
                      <a:pt x="132" y="96"/>
                    </a:lnTo>
                    <a:lnTo>
                      <a:pt x="128" y="103"/>
                    </a:lnTo>
                    <a:lnTo>
                      <a:pt x="123" y="108"/>
                    </a:lnTo>
                    <a:lnTo>
                      <a:pt x="118" y="114"/>
                    </a:lnTo>
                    <a:lnTo>
                      <a:pt x="112" y="119"/>
                    </a:lnTo>
                    <a:lnTo>
                      <a:pt x="106" y="123"/>
                    </a:lnTo>
                    <a:lnTo>
                      <a:pt x="100" y="129"/>
                    </a:lnTo>
                    <a:lnTo>
                      <a:pt x="92" y="132"/>
                    </a:lnTo>
                    <a:lnTo>
                      <a:pt x="86" y="135"/>
                    </a:lnTo>
                    <a:lnTo>
                      <a:pt x="79" y="137"/>
                    </a:lnTo>
                    <a:lnTo>
                      <a:pt x="72" y="139"/>
                    </a:lnTo>
                    <a:lnTo>
                      <a:pt x="64" y="139"/>
                    </a:lnTo>
                    <a:lnTo>
                      <a:pt x="58" y="140"/>
                    </a:lnTo>
                    <a:lnTo>
                      <a:pt x="51" y="139"/>
                    </a:lnTo>
                    <a:lnTo>
                      <a:pt x="45" y="138"/>
                    </a:lnTo>
                    <a:lnTo>
                      <a:pt x="38" y="137"/>
                    </a:lnTo>
                    <a:lnTo>
                      <a:pt x="32" y="134"/>
                    </a:lnTo>
                    <a:lnTo>
                      <a:pt x="27" y="131"/>
                    </a:lnTo>
                    <a:lnTo>
                      <a:pt x="22" y="128"/>
                    </a:lnTo>
                    <a:lnTo>
                      <a:pt x="16" y="123"/>
                    </a:lnTo>
                    <a:lnTo>
                      <a:pt x="12" y="119"/>
                    </a:lnTo>
                    <a:lnTo>
                      <a:pt x="8" y="114"/>
                    </a:lnTo>
                    <a:lnTo>
                      <a:pt x="5" y="10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19" name="Freeform 199"/>
              <p:cNvSpPr>
                <a:spLocks/>
              </p:cNvSpPr>
              <p:nvPr userDrawn="1"/>
            </p:nvSpPr>
            <p:spPr bwMode="auto">
              <a:xfrm>
                <a:off x="4612" y="870"/>
                <a:ext cx="151" cy="144"/>
              </a:xfrm>
              <a:custGeom>
                <a:avLst/>
                <a:gdLst>
                  <a:gd name="T0" fmla="*/ 4 w 151"/>
                  <a:gd name="T1" fmla="*/ 106 h 144"/>
                  <a:gd name="T2" fmla="*/ 1 w 151"/>
                  <a:gd name="T3" fmla="*/ 93 h 144"/>
                  <a:gd name="T4" fmla="*/ 0 w 151"/>
                  <a:gd name="T5" fmla="*/ 79 h 144"/>
                  <a:gd name="T6" fmla="*/ 2 w 151"/>
                  <a:gd name="T7" fmla="*/ 66 h 144"/>
                  <a:gd name="T8" fmla="*/ 7 w 151"/>
                  <a:gd name="T9" fmla="*/ 53 h 144"/>
                  <a:gd name="T10" fmla="*/ 14 w 151"/>
                  <a:gd name="T11" fmla="*/ 40 h 144"/>
                  <a:gd name="T12" fmla="*/ 25 w 151"/>
                  <a:gd name="T13" fmla="*/ 28 h 144"/>
                  <a:gd name="T14" fmla="*/ 36 w 151"/>
                  <a:gd name="T15" fmla="*/ 18 h 144"/>
                  <a:gd name="T16" fmla="*/ 51 w 151"/>
                  <a:gd name="T17" fmla="*/ 10 h 144"/>
                  <a:gd name="T18" fmla="*/ 65 w 151"/>
                  <a:gd name="T19" fmla="*/ 4 h 144"/>
                  <a:gd name="T20" fmla="*/ 80 w 151"/>
                  <a:gd name="T21" fmla="*/ 1 h 144"/>
                  <a:gd name="T22" fmla="*/ 94 w 151"/>
                  <a:gd name="T23" fmla="*/ 1 h 144"/>
                  <a:gd name="T24" fmla="*/ 108 w 151"/>
                  <a:gd name="T25" fmla="*/ 3 h 144"/>
                  <a:gd name="T26" fmla="*/ 120 w 151"/>
                  <a:gd name="T27" fmla="*/ 8 h 144"/>
                  <a:gd name="T28" fmla="*/ 130 w 151"/>
                  <a:gd name="T29" fmla="*/ 15 h 144"/>
                  <a:gd name="T30" fmla="*/ 140 w 151"/>
                  <a:gd name="T31" fmla="*/ 25 h 144"/>
                  <a:gd name="T32" fmla="*/ 146 w 151"/>
                  <a:gd name="T33" fmla="*/ 37 h 144"/>
                  <a:gd name="T34" fmla="*/ 150 w 151"/>
                  <a:gd name="T35" fmla="*/ 50 h 144"/>
                  <a:gd name="T36" fmla="*/ 150 w 151"/>
                  <a:gd name="T37" fmla="*/ 64 h 144"/>
                  <a:gd name="T38" fmla="*/ 148 w 151"/>
                  <a:gd name="T39" fmla="*/ 77 h 144"/>
                  <a:gd name="T40" fmla="*/ 143 w 151"/>
                  <a:gd name="T41" fmla="*/ 91 h 144"/>
                  <a:gd name="T42" fmla="*/ 136 w 151"/>
                  <a:gd name="T43" fmla="*/ 104 h 144"/>
                  <a:gd name="T44" fmla="*/ 128 w 151"/>
                  <a:gd name="T45" fmla="*/ 113 h 144"/>
                  <a:gd name="T46" fmla="*/ 120 w 151"/>
                  <a:gd name="T47" fmla="*/ 122 h 144"/>
                  <a:gd name="T48" fmla="*/ 107 w 151"/>
                  <a:gd name="T49" fmla="*/ 131 h 144"/>
                  <a:gd name="T50" fmla="*/ 92 w 151"/>
                  <a:gd name="T51" fmla="*/ 137 h 144"/>
                  <a:gd name="T52" fmla="*/ 84 w 151"/>
                  <a:gd name="T53" fmla="*/ 140 h 144"/>
                  <a:gd name="T54" fmla="*/ 69 w 151"/>
                  <a:gd name="T55" fmla="*/ 143 h 144"/>
                  <a:gd name="T56" fmla="*/ 55 w 151"/>
                  <a:gd name="T57" fmla="*/ 143 h 144"/>
                  <a:gd name="T58" fmla="*/ 41 w 151"/>
                  <a:gd name="T59" fmla="*/ 140 h 144"/>
                  <a:gd name="T60" fmla="*/ 35 w 151"/>
                  <a:gd name="T61" fmla="*/ 138 h 144"/>
                  <a:gd name="T62" fmla="*/ 24 w 151"/>
                  <a:gd name="T63" fmla="*/ 132 h 144"/>
                  <a:gd name="T64" fmla="*/ 14 w 151"/>
                  <a:gd name="T65" fmla="*/ 123 h 144"/>
                  <a:gd name="T66" fmla="*/ 6 w 151"/>
                  <a:gd name="T6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144">
                    <a:moveTo>
                      <a:pt x="6" y="112"/>
                    </a:moveTo>
                    <a:lnTo>
                      <a:pt x="4" y="106"/>
                    </a:lnTo>
                    <a:lnTo>
                      <a:pt x="2" y="100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1" y="73"/>
                    </a:lnTo>
                    <a:lnTo>
                      <a:pt x="2" y="66"/>
                    </a:lnTo>
                    <a:lnTo>
                      <a:pt x="5" y="59"/>
                    </a:lnTo>
                    <a:lnTo>
                      <a:pt x="7" y="53"/>
                    </a:lnTo>
                    <a:lnTo>
                      <a:pt x="11" y="46"/>
                    </a:lnTo>
                    <a:lnTo>
                      <a:pt x="14" y="40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0" y="23"/>
                    </a:lnTo>
                    <a:lnTo>
                      <a:pt x="36" y="18"/>
                    </a:lnTo>
                    <a:lnTo>
                      <a:pt x="43" y="14"/>
                    </a:lnTo>
                    <a:lnTo>
                      <a:pt x="51" y="10"/>
                    </a:lnTo>
                    <a:lnTo>
                      <a:pt x="58" y="6"/>
                    </a:lnTo>
                    <a:lnTo>
                      <a:pt x="65" y="4"/>
                    </a:lnTo>
                    <a:lnTo>
                      <a:pt x="72" y="2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08" y="3"/>
                    </a:lnTo>
                    <a:lnTo>
                      <a:pt x="114" y="5"/>
                    </a:lnTo>
                    <a:lnTo>
                      <a:pt x="120" y="8"/>
                    </a:lnTo>
                    <a:lnTo>
                      <a:pt x="125" y="11"/>
                    </a:lnTo>
                    <a:lnTo>
                      <a:pt x="130" y="15"/>
                    </a:lnTo>
                    <a:lnTo>
                      <a:pt x="136" y="20"/>
                    </a:lnTo>
                    <a:lnTo>
                      <a:pt x="140" y="25"/>
                    </a:lnTo>
                    <a:lnTo>
                      <a:pt x="144" y="30"/>
                    </a:lnTo>
                    <a:lnTo>
                      <a:pt x="146" y="37"/>
                    </a:lnTo>
                    <a:lnTo>
                      <a:pt x="149" y="43"/>
                    </a:lnTo>
                    <a:lnTo>
                      <a:pt x="150" y="50"/>
                    </a:lnTo>
                    <a:lnTo>
                      <a:pt x="151" y="56"/>
                    </a:lnTo>
                    <a:lnTo>
                      <a:pt x="150" y="64"/>
                    </a:lnTo>
                    <a:lnTo>
                      <a:pt x="150" y="71"/>
                    </a:lnTo>
                    <a:lnTo>
                      <a:pt x="148" y="77"/>
                    </a:lnTo>
                    <a:lnTo>
                      <a:pt x="146" y="84"/>
                    </a:lnTo>
                    <a:lnTo>
                      <a:pt x="143" y="91"/>
                    </a:lnTo>
                    <a:lnTo>
                      <a:pt x="140" y="98"/>
                    </a:lnTo>
                    <a:lnTo>
                      <a:pt x="136" y="104"/>
                    </a:lnTo>
                    <a:lnTo>
                      <a:pt x="130" y="110"/>
                    </a:lnTo>
                    <a:lnTo>
                      <a:pt x="128" y="113"/>
                    </a:lnTo>
                    <a:lnTo>
                      <a:pt x="125" y="116"/>
                    </a:lnTo>
                    <a:lnTo>
                      <a:pt x="120" y="122"/>
                    </a:lnTo>
                    <a:lnTo>
                      <a:pt x="113" y="126"/>
                    </a:lnTo>
                    <a:lnTo>
                      <a:pt x="107" y="131"/>
                    </a:lnTo>
                    <a:lnTo>
                      <a:pt x="99" y="134"/>
                    </a:lnTo>
                    <a:lnTo>
                      <a:pt x="92" y="137"/>
                    </a:lnTo>
                    <a:lnTo>
                      <a:pt x="88" y="139"/>
                    </a:lnTo>
                    <a:lnTo>
                      <a:pt x="84" y="140"/>
                    </a:lnTo>
                    <a:lnTo>
                      <a:pt x="76" y="141"/>
                    </a:lnTo>
                    <a:lnTo>
                      <a:pt x="69" y="143"/>
                    </a:lnTo>
                    <a:lnTo>
                      <a:pt x="62" y="144"/>
                    </a:lnTo>
                    <a:lnTo>
                      <a:pt x="55" y="143"/>
                    </a:lnTo>
                    <a:lnTo>
                      <a:pt x="48" y="141"/>
                    </a:lnTo>
                    <a:lnTo>
                      <a:pt x="41" y="140"/>
                    </a:lnTo>
                    <a:lnTo>
                      <a:pt x="38" y="139"/>
                    </a:lnTo>
                    <a:lnTo>
                      <a:pt x="35" y="138"/>
                    </a:lnTo>
                    <a:lnTo>
                      <a:pt x="29" y="135"/>
                    </a:lnTo>
                    <a:lnTo>
                      <a:pt x="24" y="132"/>
                    </a:lnTo>
                    <a:lnTo>
                      <a:pt x="18" y="128"/>
                    </a:lnTo>
                    <a:lnTo>
                      <a:pt x="14" y="123"/>
                    </a:lnTo>
                    <a:lnTo>
                      <a:pt x="10" y="118"/>
                    </a:lnTo>
                    <a:lnTo>
                      <a:pt x="6" y="11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20" name="Freeform 200"/>
              <p:cNvSpPr>
                <a:spLocks/>
              </p:cNvSpPr>
              <p:nvPr userDrawn="1"/>
            </p:nvSpPr>
            <p:spPr bwMode="auto">
              <a:xfrm>
                <a:off x="4777" y="770"/>
                <a:ext cx="159" cy="144"/>
              </a:xfrm>
              <a:custGeom>
                <a:avLst/>
                <a:gdLst>
                  <a:gd name="T0" fmla="*/ 4 w 159"/>
                  <a:gd name="T1" fmla="*/ 108 h 144"/>
                  <a:gd name="T2" fmla="*/ 0 w 159"/>
                  <a:gd name="T3" fmla="*/ 95 h 144"/>
                  <a:gd name="T4" fmla="*/ 0 w 159"/>
                  <a:gd name="T5" fmla="*/ 81 h 144"/>
                  <a:gd name="T6" fmla="*/ 1 w 159"/>
                  <a:gd name="T7" fmla="*/ 71 h 144"/>
                  <a:gd name="T8" fmla="*/ 4 w 159"/>
                  <a:gd name="T9" fmla="*/ 61 h 144"/>
                  <a:gd name="T10" fmla="*/ 10 w 159"/>
                  <a:gd name="T11" fmla="*/ 47 h 144"/>
                  <a:gd name="T12" fmla="*/ 19 w 159"/>
                  <a:gd name="T13" fmla="*/ 35 h 144"/>
                  <a:gd name="T14" fmla="*/ 25 w 159"/>
                  <a:gd name="T15" fmla="*/ 29 h 144"/>
                  <a:gd name="T16" fmla="*/ 37 w 159"/>
                  <a:gd name="T17" fmla="*/ 18 h 144"/>
                  <a:gd name="T18" fmla="*/ 52 w 159"/>
                  <a:gd name="T19" fmla="*/ 10 h 144"/>
                  <a:gd name="T20" fmla="*/ 66 w 159"/>
                  <a:gd name="T21" fmla="*/ 4 h 144"/>
                  <a:gd name="T22" fmla="*/ 82 w 159"/>
                  <a:gd name="T23" fmla="*/ 0 h 144"/>
                  <a:gd name="T24" fmla="*/ 97 w 159"/>
                  <a:gd name="T25" fmla="*/ 0 h 144"/>
                  <a:gd name="T26" fmla="*/ 112 w 159"/>
                  <a:gd name="T27" fmla="*/ 2 h 144"/>
                  <a:gd name="T28" fmla="*/ 125 w 159"/>
                  <a:gd name="T29" fmla="*/ 6 h 144"/>
                  <a:gd name="T30" fmla="*/ 137 w 159"/>
                  <a:gd name="T31" fmla="*/ 13 h 144"/>
                  <a:gd name="T32" fmla="*/ 146 w 159"/>
                  <a:gd name="T33" fmla="*/ 22 h 144"/>
                  <a:gd name="T34" fmla="*/ 150 w 159"/>
                  <a:gd name="T35" fmla="*/ 29 h 144"/>
                  <a:gd name="T36" fmla="*/ 157 w 159"/>
                  <a:gd name="T37" fmla="*/ 41 h 144"/>
                  <a:gd name="T38" fmla="*/ 159 w 159"/>
                  <a:gd name="T39" fmla="*/ 55 h 144"/>
                  <a:gd name="T40" fmla="*/ 158 w 159"/>
                  <a:gd name="T41" fmla="*/ 69 h 144"/>
                  <a:gd name="T42" fmla="*/ 154 w 159"/>
                  <a:gd name="T43" fmla="*/ 83 h 144"/>
                  <a:gd name="T44" fmla="*/ 148 w 159"/>
                  <a:gd name="T45" fmla="*/ 96 h 144"/>
                  <a:gd name="T46" fmla="*/ 139 w 159"/>
                  <a:gd name="T47" fmla="*/ 110 h 144"/>
                  <a:gd name="T48" fmla="*/ 126 w 159"/>
                  <a:gd name="T49" fmla="*/ 121 h 144"/>
                  <a:gd name="T50" fmla="*/ 113 w 159"/>
                  <a:gd name="T51" fmla="*/ 130 h 144"/>
                  <a:gd name="T52" fmla="*/ 97 w 159"/>
                  <a:gd name="T53" fmla="*/ 138 h 144"/>
                  <a:gd name="T54" fmla="*/ 82 w 159"/>
                  <a:gd name="T55" fmla="*/ 143 h 144"/>
                  <a:gd name="T56" fmla="*/ 66 w 159"/>
                  <a:gd name="T57" fmla="*/ 144 h 144"/>
                  <a:gd name="T58" fmla="*/ 52 w 159"/>
                  <a:gd name="T59" fmla="*/ 143 h 144"/>
                  <a:gd name="T60" fmla="*/ 38 w 159"/>
                  <a:gd name="T61" fmla="*/ 140 h 144"/>
                  <a:gd name="T62" fmla="*/ 26 w 159"/>
                  <a:gd name="T63" fmla="*/ 133 h 144"/>
                  <a:gd name="T64" fmla="*/ 15 w 159"/>
                  <a:gd name="T65" fmla="*/ 125 h 144"/>
                  <a:gd name="T66" fmla="*/ 7 w 159"/>
                  <a:gd name="T67" fmla="*/ 11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9" h="144">
                    <a:moveTo>
                      <a:pt x="7" y="114"/>
                    </a:moveTo>
                    <a:lnTo>
                      <a:pt x="4" y="108"/>
                    </a:lnTo>
                    <a:lnTo>
                      <a:pt x="2" y="101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1" y="71"/>
                    </a:lnTo>
                    <a:lnTo>
                      <a:pt x="2" y="67"/>
                    </a:lnTo>
                    <a:lnTo>
                      <a:pt x="4" y="61"/>
                    </a:lnTo>
                    <a:lnTo>
                      <a:pt x="7" y="54"/>
                    </a:lnTo>
                    <a:lnTo>
                      <a:pt x="10" y="47"/>
                    </a:lnTo>
                    <a:lnTo>
                      <a:pt x="14" y="41"/>
                    </a:lnTo>
                    <a:lnTo>
                      <a:pt x="19" y="35"/>
                    </a:lnTo>
                    <a:lnTo>
                      <a:pt x="22" y="32"/>
                    </a:lnTo>
                    <a:lnTo>
                      <a:pt x="25" y="29"/>
                    </a:lnTo>
                    <a:lnTo>
                      <a:pt x="31" y="23"/>
                    </a:lnTo>
                    <a:lnTo>
                      <a:pt x="37" y="18"/>
                    </a:lnTo>
                    <a:lnTo>
                      <a:pt x="44" y="14"/>
                    </a:lnTo>
                    <a:lnTo>
                      <a:pt x="52" y="10"/>
                    </a:lnTo>
                    <a:lnTo>
                      <a:pt x="59" y="6"/>
                    </a:lnTo>
                    <a:lnTo>
                      <a:pt x="66" y="4"/>
                    </a:lnTo>
                    <a:lnTo>
                      <a:pt x="75" y="2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12" y="2"/>
                    </a:lnTo>
                    <a:lnTo>
                      <a:pt x="118" y="4"/>
                    </a:lnTo>
                    <a:lnTo>
                      <a:pt x="125" y="6"/>
                    </a:lnTo>
                    <a:lnTo>
                      <a:pt x="132" y="9"/>
                    </a:lnTo>
                    <a:lnTo>
                      <a:pt x="137" y="13"/>
                    </a:lnTo>
                    <a:lnTo>
                      <a:pt x="142" y="17"/>
                    </a:lnTo>
                    <a:lnTo>
                      <a:pt x="146" y="22"/>
                    </a:lnTo>
                    <a:lnTo>
                      <a:pt x="148" y="25"/>
                    </a:lnTo>
                    <a:lnTo>
                      <a:pt x="150" y="29"/>
                    </a:lnTo>
                    <a:lnTo>
                      <a:pt x="153" y="35"/>
                    </a:lnTo>
                    <a:lnTo>
                      <a:pt x="157" y="41"/>
                    </a:lnTo>
                    <a:lnTo>
                      <a:pt x="158" y="47"/>
                    </a:lnTo>
                    <a:lnTo>
                      <a:pt x="159" y="55"/>
                    </a:lnTo>
                    <a:lnTo>
                      <a:pt x="159" y="62"/>
                    </a:lnTo>
                    <a:lnTo>
                      <a:pt x="158" y="69"/>
                    </a:lnTo>
                    <a:lnTo>
                      <a:pt x="157" y="75"/>
                    </a:lnTo>
                    <a:lnTo>
                      <a:pt x="154" y="83"/>
                    </a:lnTo>
                    <a:lnTo>
                      <a:pt x="151" y="90"/>
                    </a:lnTo>
                    <a:lnTo>
                      <a:pt x="148" y="96"/>
                    </a:lnTo>
                    <a:lnTo>
                      <a:pt x="143" y="103"/>
                    </a:lnTo>
                    <a:lnTo>
                      <a:pt x="139" y="110"/>
                    </a:lnTo>
                    <a:lnTo>
                      <a:pt x="133" y="115"/>
                    </a:lnTo>
                    <a:lnTo>
                      <a:pt x="126" y="121"/>
                    </a:lnTo>
                    <a:lnTo>
                      <a:pt x="120" y="126"/>
                    </a:lnTo>
                    <a:lnTo>
                      <a:pt x="113" y="130"/>
                    </a:lnTo>
                    <a:lnTo>
                      <a:pt x="105" y="135"/>
                    </a:lnTo>
                    <a:lnTo>
                      <a:pt x="97" y="138"/>
                    </a:lnTo>
                    <a:lnTo>
                      <a:pt x="90" y="141"/>
                    </a:lnTo>
                    <a:lnTo>
                      <a:pt x="82" y="143"/>
                    </a:lnTo>
                    <a:lnTo>
                      <a:pt x="75" y="144"/>
                    </a:lnTo>
                    <a:lnTo>
                      <a:pt x="66" y="144"/>
                    </a:lnTo>
                    <a:lnTo>
                      <a:pt x="59" y="144"/>
                    </a:lnTo>
                    <a:lnTo>
                      <a:pt x="52" y="143"/>
                    </a:lnTo>
                    <a:lnTo>
                      <a:pt x="44" y="142"/>
                    </a:lnTo>
                    <a:lnTo>
                      <a:pt x="38" y="140"/>
                    </a:lnTo>
                    <a:lnTo>
                      <a:pt x="31" y="137"/>
                    </a:lnTo>
                    <a:lnTo>
                      <a:pt x="26" y="133"/>
                    </a:lnTo>
                    <a:lnTo>
                      <a:pt x="19" y="129"/>
                    </a:lnTo>
                    <a:lnTo>
                      <a:pt x="15" y="125"/>
                    </a:lnTo>
                    <a:lnTo>
                      <a:pt x="10" y="120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21" name="Freeform 201"/>
              <p:cNvSpPr>
                <a:spLocks/>
              </p:cNvSpPr>
              <p:nvPr userDrawn="1"/>
            </p:nvSpPr>
            <p:spPr bwMode="auto">
              <a:xfrm>
                <a:off x="4949" y="663"/>
                <a:ext cx="168" cy="147"/>
              </a:xfrm>
              <a:custGeom>
                <a:avLst/>
                <a:gdLst>
                  <a:gd name="T0" fmla="*/ 4 w 168"/>
                  <a:gd name="T1" fmla="*/ 112 h 147"/>
                  <a:gd name="T2" fmla="*/ 2 w 168"/>
                  <a:gd name="T3" fmla="*/ 105 h 147"/>
                  <a:gd name="T4" fmla="*/ 1 w 168"/>
                  <a:gd name="T5" fmla="*/ 98 h 147"/>
                  <a:gd name="T6" fmla="*/ 0 w 168"/>
                  <a:gd name="T7" fmla="*/ 85 h 147"/>
                  <a:gd name="T8" fmla="*/ 2 w 168"/>
                  <a:gd name="T9" fmla="*/ 71 h 147"/>
                  <a:gd name="T10" fmla="*/ 7 w 168"/>
                  <a:gd name="T11" fmla="*/ 57 h 147"/>
                  <a:gd name="T12" fmla="*/ 15 w 168"/>
                  <a:gd name="T13" fmla="*/ 43 h 147"/>
                  <a:gd name="T14" fmla="*/ 25 w 168"/>
                  <a:gd name="T15" fmla="*/ 31 h 147"/>
                  <a:gd name="T16" fmla="*/ 39 w 168"/>
                  <a:gd name="T17" fmla="*/ 20 h 147"/>
                  <a:gd name="T18" fmla="*/ 54 w 168"/>
                  <a:gd name="T19" fmla="*/ 11 h 147"/>
                  <a:gd name="T20" fmla="*/ 70 w 168"/>
                  <a:gd name="T21" fmla="*/ 5 h 147"/>
                  <a:gd name="T22" fmla="*/ 86 w 168"/>
                  <a:gd name="T23" fmla="*/ 1 h 147"/>
                  <a:gd name="T24" fmla="*/ 102 w 168"/>
                  <a:gd name="T25" fmla="*/ 0 h 147"/>
                  <a:gd name="T26" fmla="*/ 117 w 168"/>
                  <a:gd name="T27" fmla="*/ 2 h 147"/>
                  <a:gd name="T28" fmla="*/ 132 w 168"/>
                  <a:gd name="T29" fmla="*/ 6 h 147"/>
                  <a:gd name="T30" fmla="*/ 141 w 168"/>
                  <a:gd name="T31" fmla="*/ 11 h 147"/>
                  <a:gd name="T32" fmla="*/ 150 w 168"/>
                  <a:gd name="T33" fmla="*/ 17 h 147"/>
                  <a:gd name="T34" fmla="*/ 159 w 168"/>
                  <a:gd name="T35" fmla="*/ 28 h 147"/>
                  <a:gd name="T36" fmla="*/ 165 w 168"/>
                  <a:gd name="T37" fmla="*/ 41 h 147"/>
                  <a:gd name="T38" fmla="*/ 168 w 168"/>
                  <a:gd name="T39" fmla="*/ 55 h 147"/>
                  <a:gd name="T40" fmla="*/ 167 w 168"/>
                  <a:gd name="T41" fmla="*/ 69 h 147"/>
                  <a:gd name="T42" fmla="*/ 164 w 168"/>
                  <a:gd name="T43" fmla="*/ 84 h 147"/>
                  <a:gd name="T44" fmla="*/ 157 w 168"/>
                  <a:gd name="T45" fmla="*/ 97 h 147"/>
                  <a:gd name="T46" fmla="*/ 148 w 168"/>
                  <a:gd name="T47" fmla="*/ 111 h 147"/>
                  <a:gd name="T48" fmla="*/ 135 w 168"/>
                  <a:gd name="T49" fmla="*/ 122 h 147"/>
                  <a:gd name="T50" fmla="*/ 121 w 168"/>
                  <a:gd name="T51" fmla="*/ 132 h 147"/>
                  <a:gd name="T52" fmla="*/ 105 w 168"/>
                  <a:gd name="T53" fmla="*/ 141 h 147"/>
                  <a:gd name="T54" fmla="*/ 88 w 168"/>
                  <a:gd name="T55" fmla="*/ 145 h 147"/>
                  <a:gd name="T56" fmla="*/ 72 w 168"/>
                  <a:gd name="T57" fmla="*/ 147 h 147"/>
                  <a:gd name="T58" fmla="*/ 56 w 168"/>
                  <a:gd name="T59" fmla="*/ 147 h 147"/>
                  <a:gd name="T60" fmla="*/ 42 w 168"/>
                  <a:gd name="T61" fmla="*/ 143 h 147"/>
                  <a:gd name="T62" fmla="*/ 28 w 168"/>
                  <a:gd name="T63" fmla="*/ 138 h 147"/>
                  <a:gd name="T64" fmla="*/ 17 w 168"/>
                  <a:gd name="T65" fmla="*/ 128 h 147"/>
                  <a:gd name="T66" fmla="*/ 13 w 168"/>
                  <a:gd name="T67" fmla="*/ 12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8" h="147">
                    <a:moveTo>
                      <a:pt x="8" y="118"/>
                    </a:moveTo>
                    <a:lnTo>
                      <a:pt x="4" y="112"/>
                    </a:lnTo>
                    <a:lnTo>
                      <a:pt x="3" y="109"/>
                    </a:lnTo>
                    <a:lnTo>
                      <a:pt x="2" y="10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2" y="71"/>
                    </a:lnTo>
                    <a:lnTo>
                      <a:pt x="4" y="64"/>
                    </a:lnTo>
                    <a:lnTo>
                      <a:pt x="7" y="57"/>
                    </a:lnTo>
                    <a:lnTo>
                      <a:pt x="10" y="50"/>
                    </a:lnTo>
                    <a:lnTo>
                      <a:pt x="15" y="43"/>
                    </a:lnTo>
                    <a:lnTo>
                      <a:pt x="20" y="37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4" y="11"/>
                    </a:lnTo>
                    <a:lnTo>
                      <a:pt x="61" y="8"/>
                    </a:lnTo>
                    <a:lnTo>
                      <a:pt x="70" y="5"/>
                    </a:lnTo>
                    <a:lnTo>
                      <a:pt x="78" y="3"/>
                    </a:lnTo>
                    <a:lnTo>
                      <a:pt x="86" y="1"/>
                    </a:lnTo>
                    <a:lnTo>
                      <a:pt x="95" y="0"/>
                    </a:lnTo>
                    <a:lnTo>
                      <a:pt x="102" y="0"/>
                    </a:lnTo>
                    <a:lnTo>
                      <a:pt x="110" y="1"/>
                    </a:lnTo>
                    <a:lnTo>
                      <a:pt x="117" y="2"/>
                    </a:lnTo>
                    <a:lnTo>
                      <a:pt x="125" y="4"/>
                    </a:lnTo>
                    <a:lnTo>
                      <a:pt x="132" y="6"/>
                    </a:lnTo>
                    <a:lnTo>
                      <a:pt x="138" y="9"/>
                    </a:lnTo>
                    <a:lnTo>
                      <a:pt x="141" y="11"/>
                    </a:lnTo>
                    <a:lnTo>
                      <a:pt x="144" y="13"/>
                    </a:lnTo>
                    <a:lnTo>
                      <a:pt x="150" y="17"/>
                    </a:lnTo>
                    <a:lnTo>
                      <a:pt x="155" y="22"/>
                    </a:lnTo>
                    <a:lnTo>
                      <a:pt x="159" y="28"/>
                    </a:lnTo>
                    <a:lnTo>
                      <a:pt x="162" y="34"/>
                    </a:lnTo>
                    <a:lnTo>
                      <a:pt x="165" y="41"/>
                    </a:lnTo>
                    <a:lnTo>
                      <a:pt x="167" y="47"/>
                    </a:lnTo>
                    <a:lnTo>
                      <a:pt x="168" y="55"/>
                    </a:lnTo>
                    <a:lnTo>
                      <a:pt x="168" y="62"/>
                    </a:lnTo>
                    <a:lnTo>
                      <a:pt x="167" y="69"/>
                    </a:lnTo>
                    <a:lnTo>
                      <a:pt x="166" y="76"/>
                    </a:lnTo>
                    <a:lnTo>
                      <a:pt x="164" y="84"/>
                    </a:lnTo>
                    <a:lnTo>
                      <a:pt x="161" y="90"/>
                    </a:lnTo>
                    <a:lnTo>
                      <a:pt x="157" y="97"/>
                    </a:lnTo>
                    <a:lnTo>
                      <a:pt x="153" y="104"/>
                    </a:lnTo>
                    <a:lnTo>
                      <a:pt x="148" y="111"/>
                    </a:lnTo>
                    <a:lnTo>
                      <a:pt x="142" y="117"/>
                    </a:lnTo>
                    <a:lnTo>
                      <a:pt x="135" y="122"/>
                    </a:lnTo>
                    <a:lnTo>
                      <a:pt x="129" y="128"/>
                    </a:lnTo>
                    <a:lnTo>
                      <a:pt x="121" y="132"/>
                    </a:lnTo>
                    <a:lnTo>
                      <a:pt x="112" y="137"/>
                    </a:lnTo>
                    <a:lnTo>
                      <a:pt x="105" y="141"/>
                    </a:lnTo>
                    <a:lnTo>
                      <a:pt x="97" y="143"/>
                    </a:lnTo>
                    <a:lnTo>
                      <a:pt x="88" y="145"/>
                    </a:lnTo>
                    <a:lnTo>
                      <a:pt x="80" y="147"/>
                    </a:lnTo>
                    <a:lnTo>
                      <a:pt x="72" y="147"/>
                    </a:lnTo>
                    <a:lnTo>
                      <a:pt x="63" y="147"/>
                    </a:lnTo>
                    <a:lnTo>
                      <a:pt x="56" y="147"/>
                    </a:lnTo>
                    <a:lnTo>
                      <a:pt x="49" y="145"/>
                    </a:lnTo>
                    <a:lnTo>
                      <a:pt x="42" y="143"/>
                    </a:lnTo>
                    <a:lnTo>
                      <a:pt x="34" y="141"/>
                    </a:lnTo>
                    <a:lnTo>
                      <a:pt x="28" y="138"/>
                    </a:lnTo>
                    <a:lnTo>
                      <a:pt x="22" y="134"/>
                    </a:lnTo>
                    <a:lnTo>
                      <a:pt x="17" y="128"/>
                    </a:lnTo>
                    <a:lnTo>
                      <a:pt x="15" y="126"/>
                    </a:lnTo>
                    <a:lnTo>
                      <a:pt x="13" y="123"/>
                    </a:lnTo>
                    <a:lnTo>
                      <a:pt x="8" y="118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22" name="Freeform 202"/>
              <p:cNvSpPr>
                <a:spLocks/>
              </p:cNvSpPr>
              <p:nvPr userDrawn="1"/>
            </p:nvSpPr>
            <p:spPr bwMode="auto">
              <a:xfrm>
                <a:off x="5130" y="551"/>
                <a:ext cx="178" cy="151"/>
              </a:xfrm>
              <a:custGeom>
                <a:avLst/>
                <a:gdLst>
                  <a:gd name="T0" fmla="*/ 5 w 178"/>
                  <a:gd name="T1" fmla="*/ 116 h 151"/>
                  <a:gd name="T2" fmla="*/ 3 w 178"/>
                  <a:gd name="T3" fmla="*/ 108 h 151"/>
                  <a:gd name="T4" fmla="*/ 0 w 178"/>
                  <a:gd name="T5" fmla="*/ 95 h 151"/>
                  <a:gd name="T6" fmla="*/ 1 w 178"/>
                  <a:gd name="T7" fmla="*/ 81 h 151"/>
                  <a:gd name="T8" fmla="*/ 4 w 178"/>
                  <a:gd name="T9" fmla="*/ 67 h 151"/>
                  <a:gd name="T10" fmla="*/ 10 w 178"/>
                  <a:gd name="T11" fmla="*/ 53 h 151"/>
                  <a:gd name="T12" fmla="*/ 21 w 178"/>
                  <a:gd name="T13" fmla="*/ 40 h 151"/>
                  <a:gd name="T14" fmla="*/ 32 w 178"/>
                  <a:gd name="T15" fmla="*/ 27 h 151"/>
                  <a:gd name="T16" fmla="*/ 48 w 178"/>
                  <a:gd name="T17" fmla="*/ 17 h 151"/>
                  <a:gd name="T18" fmla="*/ 64 w 178"/>
                  <a:gd name="T19" fmla="*/ 9 h 151"/>
                  <a:gd name="T20" fmla="*/ 81 w 178"/>
                  <a:gd name="T21" fmla="*/ 4 h 151"/>
                  <a:gd name="T22" fmla="*/ 98 w 178"/>
                  <a:gd name="T23" fmla="*/ 0 h 151"/>
                  <a:gd name="T24" fmla="*/ 115 w 178"/>
                  <a:gd name="T25" fmla="*/ 0 h 151"/>
                  <a:gd name="T26" fmla="*/ 131 w 178"/>
                  <a:gd name="T27" fmla="*/ 4 h 151"/>
                  <a:gd name="T28" fmla="*/ 145 w 178"/>
                  <a:gd name="T29" fmla="*/ 9 h 151"/>
                  <a:gd name="T30" fmla="*/ 158 w 178"/>
                  <a:gd name="T31" fmla="*/ 17 h 151"/>
                  <a:gd name="T32" fmla="*/ 168 w 178"/>
                  <a:gd name="T33" fmla="*/ 27 h 151"/>
                  <a:gd name="T34" fmla="*/ 174 w 178"/>
                  <a:gd name="T35" fmla="*/ 40 h 151"/>
                  <a:gd name="T36" fmla="*/ 177 w 178"/>
                  <a:gd name="T37" fmla="*/ 50 h 151"/>
                  <a:gd name="T38" fmla="*/ 178 w 178"/>
                  <a:gd name="T39" fmla="*/ 62 h 151"/>
                  <a:gd name="T40" fmla="*/ 176 w 178"/>
                  <a:gd name="T41" fmla="*/ 76 h 151"/>
                  <a:gd name="T42" fmla="*/ 171 w 178"/>
                  <a:gd name="T43" fmla="*/ 91 h 151"/>
                  <a:gd name="T44" fmla="*/ 163 w 178"/>
                  <a:gd name="T45" fmla="*/ 104 h 151"/>
                  <a:gd name="T46" fmla="*/ 151 w 178"/>
                  <a:gd name="T47" fmla="*/ 118 h 151"/>
                  <a:gd name="T48" fmla="*/ 137 w 178"/>
                  <a:gd name="T49" fmla="*/ 129 h 151"/>
                  <a:gd name="T50" fmla="*/ 120 w 178"/>
                  <a:gd name="T51" fmla="*/ 139 h 151"/>
                  <a:gd name="T52" fmla="*/ 103 w 178"/>
                  <a:gd name="T53" fmla="*/ 146 h 151"/>
                  <a:gd name="T54" fmla="*/ 86 w 178"/>
                  <a:gd name="T55" fmla="*/ 150 h 151"/>
                  <a:gd name="T56" fmla="*/ 68 w 178"/>
                  <a:gd name="T57" fmla="*/ 151 h 151"/>
                  <a:gd name="T58" fmla="*/ 53 w 178"/>
                  <a:gd name="T59" fmla="*/ 149 h 151"/>
                  <a:gd name="T60" fmla="*/ 37 w 178"/>
                  <a:gd name="T61" fmla="*/ 145 h 151"/>
                  <a:gd name="T62" fmla="*/ 25 w 178"/>
                  <a:gd name="T63" fmla="*/ 138 h 151"/>
                  <a:gd name="T64" fmla="*/ 13 w 178"/>
                  <a:gd name="T65" fmla="*/ 12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151">
                    <a:moveTo>
                      <a:pt x="9" y="122"/>
                    </a:moveTo>
                    <a:lnTo>
                      <a:pt x="5" y="116"/>
                    </a:lnTo>
                    <a:lnTo>
                      <a:pt x="4" y="113"/>
                    </a:lnTo>
                    <a:lnTo>
                      <a:pt x="3" y="108"/>
                    </a:lnTo>
                    <a:lnTo>
                      <a:pt x="1" y="102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1" y="81"/>
                    </a:lnTo>
                    <a:lnTo>
                      <a:pt x="2" y="74"/>
                    </a:lnTo>
                    <a:lnTo>
                      <a:pt x="4" y="67"/>
                    </a:lnTo>
                    <a:lnTo>
                      <a:pt x="7" y="60"/>
                    </a:lnTo>
                    <a:lnTo>
                      <a:pt x="10" y="53"/>
                    </a:lnTo>
                    <a:lnTo>
                      <a:pt x="15" y="46"/>
                    </a:lnTo>
                    <a:lnTo>
                      <a:pt x="21" y="40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39" y="22"/>
                    </a:lnTo>
                    <a:lnTo>
                      <a:pt x="48" y="17"/>
                    </a:lnTo>
                    <a:lnTo>
                      <a:pt x="56" y="13"/>
                    </a:lnTo>
                    <a:lnTo>
                      <a:pt x="64" y="9"/>
                    </a:lnTo>
                    <a:lnTo>
                      <a:pt x="72" y="6"/>
                    </a:lnTo>
                    <a:lnTo>
                      <a:pt x="81" y="4"/>
                    </a:lnTo>
                    <a:lnTo>
                      <a:pt x="90" y="1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5" y="0"/>
                    </a:lnTo>
                    <a:lnTo>
                      <a:pt x="123" y="1"/>
                    </a:lnTo>
                    <a:lnTo>
                      <a:pt x="131" y="4"/>
                    </a:lnTo>
                    <a:lnTo>
                      <a:pt x="138" y="6"/>
                    </a:lnTo>
                    <a:lnTo>
                      <a:pt x="145" y="9"/>
                    </a:lnTo>
                    <a:lnTo>
                      <a:pt x="151" y="12"/>
                    </a:lnTo>
                    <a:lnTo>
                      <a:pt x="158" y="17"/>
                    </a:lnTo>
                    <a:lnTo>
                      <a:pt x="163" y="21"/>
                    </a:lnTo>
                    <a:lnTo>
                      <a:pt x="168" y="27"/>
                    </a:lnTo>
                    <a:lnTo>
                      <a:pt x="171" y="34"/>
                    </a:lnTo>
                    <a:lnTo>
                      <a:pt x="174" y="40"/>
                    </a:lnTo>
                    <a:lnTo>
                      <a:pt x="176" y="47"/>
                    </a:lnTo>
                    <a:lnTo>
                      <a:pt x="177" y="50"/>
                    </a:lnTo>
                    <a:lnTo>
                      <a:pt x="177" y="54"/>
                    </a:lnTo>
                    <a:lnTo>
                      <a:pt x="178" y="62"/>
                    </a:lnTo>
                    <a:lnTo>
                      <a:pt x="177" y="69"/>
                    </a:lnTo>
                    <a:lnTo>
                      <a:pt x="176" y="76"/>
                    </a:lnTo>
                    <a:lnTo>
                      <a:pt x="174" y="84"/>
                    </a:lnTo>
                    <a:lnTo>
                      <a:pt x="171" y="91"/>
                    </a:lnTo>
                    <a:lnTo>
                      <a:pt x="167" y="98"/>
                    </a:lnTo>
                    <a:lnTo>
                      <a:pt x="163" y="104"/>
                    </a:lnTo>
                    <a:lnTo>
                      <a:pt x="157" y="112"/>
                    </a:lnTo>
                    <a:lnTo>
                      <a:pt x="151" y="118"/>
                    </a:lnTo>
                    <a:lnTo>
                      <a:pt x="144" y="124"/>
                    </a:lnTo>
                    <a:lnTo>
                      <a:pt x="137" y="129"/>
                    </a:lnTo>
                    <a:lnTo>
                      <a:pt x="129" y="134"/>
                    </a:lnTo>
                    <a:lnTo>
                      <a:pt x="120" y="139"/>
                    </a:lnTo>
                    <a:lnTo>
                      <a:pt x="112" y="143"/>
                    </a:lnTo>
                    <a:lnTo>
                      <a:pt x="103" y="146"/>
                    </a:lnTo>
                    <a:lnTo>
                      <a:pt x="94" y="148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68" y="151"/>
                    </a:lnTo>
                    <a:lnTo>
                      <a:pt x="60" y="150"/>
                    </a:lnTo>
                    <a:lnTo>
                      <a:pt x="53" y="149"/>
                    </a:lnTo>
                    <a:lnTo>
                      <a:pt x="44" y="147"/>
                    </a:lnTo>
                    <a:lnTo>
                      <a:pt x="37" y="145"/>
                    </a:lnTo>
                    <a:lnTo>
                      <a:pt x="31" y="141"/>
                    </a:lnTo>
                    <a:lnTo>
                      <a:pt x="25" y="138"/>
                    </a:lnTo>
                    <a:lnTo>
                      <a:pt x="18" y="132"/>
                    </a:lnTo>
                    <a:lnTo>
                      <a:pt x="13" y="127"/>
                    </a:lnTo>
                    <a:lnTo>
                      <a:pt x="9" y="122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23" name="Freeform 203"/>
              <p:cNvSpPr>
                <a:spLocks/>
              </p:cNvSpPr>
              <p:nvPr userDrawn="1"/>
            </p:nvSpPr>
            <p:spPr bwMode="auto">
              <a:xfrm>
                <a:off x="5320" y="433"/>
                <a:ext cx="189" cy="154"/>
              </a:xfrm>
              <a:custGeom>
                <a:avLst/>
                <a:gdLst>
                  <a:gd name="T0" fmla="*/ 6 w 189"/>
                  <a:gd name="T1" fmla="*/ 119 h 154"/>
                  <a:gd name="T2" fmla="*/ 1 w 189"/>
                  <a:gd name="T3" fmla="*/ 107 h 154"/>
                  <a:gd name="T4" fmla="*/ 0 w 189"/>
                  <a:gd name="T5" fmla="*/ 92 h 154"/>
                  <a:gd name="T6" fmla="*/ 2 w 189"/>
                  <a:gd name="T7" fmla="*/ 78 h 154"/>
                  <a:gd name="T8" fmla="*/ 7 w 189"/>
                  <a:gd name="T9" fmla="*/ 63 h 154"/>
                  <a:gd name="T10" fmla="*/ 15 w 189"/>
                  <a:gd name="T11" fmla="*/ 50 h 154"/>
                  <a:gd name="T12" fmla="*/ 27 w 189"/>
                  <a:gd name="T13" fmla="*/ 36 h 154"/>
                  <a:gd name="T14" fmla="*/ 40 w 189"/>
                  <a:gd name="T15" fmla="*/ 25 h 154"/>
                  <a:gd name="T16" fmla="*/ 58 w 189"/>
                  <a:gd name="T17" fmla="*/ 15 h 154"/>
                  <a:gd name="T18" fmla="*/ 76 w 189"/>
                  <a:gd name="T19" fmla="*/ 7 h 154"/>
                  <a:gd name="T20" fmla="*/ 93 w 189"/>
                  <a:gd name="T21" fmla="*/ 2 h 154"/>
                  <a:gd name="T22" fmla="*/ 112 w 189"/>
                  <a:gd name="T23" fmla="*/ 0 h 154"/>
                  <a:gd name="T24" fmla="*/ 129 w 189"/>
                  <a:gd name="T25" fmla="*/ 1 h 154"/>
                  <a:gd name="T26" fmla="*/ 141 w 189"/>
                  <a:gd name="T27" fmla="*/ 4 h 154"/>
                  <a:gd name="T28" fmla="*/ 152 w 189"/>
                  <a:gd name="T29" fmla="*/ 8 h 154"/>
                  <a:gd name="T30" fmla="*/ 166 w 189"/>
                  <a:gd name="T31" fmla="*/ 17 h 154"/>
                  <a:gd name="T32" fmla="*/ 176 w 189"/>
                  <a:gd name="T33" fmla="*/ 27 h 154"/>
                  <a:gd name="T34" fmla="*/ 185 w 189"/>
                  <a:gd name="T35" fmla="*/ 40 h 154"/>
                  <a:gd name="T36" fmla="*/ 188 w 189"/>
                  <a:gd name="T37" fmla="*/ 54 h 154"/>
                  <a:gd name="T38" fmla="*/ 188 w 189"/>
                  <a:gd name="T39" fmla="*/ 69 h 154"/>
                  <a:gd name="T40" fmla="*/ 185 w 189"/>
                  <a:gd name="T41" fmla="*/ 84 h 154"/>
                  <a:gd name="T42" fmla="*/ 177 w 189"/>
                  <a:gd name="T43" fmla="*/ 99 h 154"/>
                  <a:gd name="T44" fmla="*/ 167 w 189"/>
                  <a:gd name="T45" fmla="*/ 112 h 154"/>
                  <a:gd name="T46" fmla="*/ 153 w 189"/>
                  <a:gd name="T47" fmla="*/ 126 h 154"/>
                  <a:gd name="T48" fmla="*/ 138 w 189"/>
                  <a:gd name="T49" fmla="*/ 136 h 154"/>
                  <a:gd name="T50" fmla="*/ 119 w 189"/>
                  <a:gd name="T51" fmla="*/ 145 h 154"/>
                  <a:gd name="T52" fmla="*/ 102 w 189"/>
                  <a:gd name="T53" fmla="*/ 151 h 154"/>
                  <a:gd name="T54" fmla="*/ 83 w 189"/>
                  <a:gd name="T55" fmla="*/ 154 h 154"/>
                  <a:gd name="T56" fmla="*/ 65 w 189"/>
                  <a:gd name="T57" fmla="*/ 154 h 154"/>
                  <a:gd name="T58" fmla="*/ 49 w 189"/>
                  <a:gd name="T59" fmla="*/ 151 h 154"/>
                  <a:gd name="T60" fmla="*/ 33 w 189"/>
                  <a:gd name="T61" fmla="*/ 145 h 154"/>
                  <a:gd name="T62" fmla="*/ 27 w 189"/>
                  <a:gd name="T63" fmla="*/ 141 h 154"/>
                  <a:gd name="T64" fmla="*/ 17 w 189"/>
                  <a:gd name="T65" fmla="*/ 135 h 154"/>
                  <a:gd name="T66" fmla="*/ 10 w 189"/>
                  <a:gd name="T67" fmla="*/ 12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9" h="154">
                    <a:moveTo>
                      <a:pt x="10" y="126"/>
                    </a:moveTo>
                    <a:lnTo>
                      <a:pt x="6" y="119"/>
                    </a:lnTo>
                    <a:lnTo>
                      <a:pt x="3" y="113"/>
                    </a:lnTo>
                    <a:lnTo>
                      <a:pt x="1" y="107"/>
                    </a:lnTo>
                    <a:lnTo>
                      <a:pt x="0" y="100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2" y="78"/>
                    </a:lnTo>
                    <a:lnTo>
                      <a:pt x="4" y="71"/>
                    </a:lnTo>
                    <a:lnTo>
                      <a:pt x="7" y="63"/>
                    </a:lnTo>
                    <a:lnTo>
                      <a:pt x="10" y="56"/>
                    </a:lnTo>
                    <a:lnTo>
                      <a:pt x="15" y="50"/>
                    </a:lnTo>
                    <a:lnTo>
                      <a:pt x="21" y="43"/>
                    </a:lnTo>
                    <a:lnTo>
                      <a:pt x="27" y="36"/>
                    </a:lnTo>
                    <a:lnTo>
                      <a:pt x="33" y="30"/>
                    </a:lnTo>
                    <a:lnTo>
                      <a:pt x="40" y="25"/>
                    </a:lnTo>
                    <a:lnTo>
                      <a:pt x="49" y="19"/>
                    </a:lnTo>
                    <a:lnTo>
                      <a:pt x="58" y="15"/>
                    </a:lnTo>
                    <a:lnTo>
                      <a:pt x="66" y="10"/>
                    </a:lnTo>
                    <a:lnTo>
                      <a:pt x="76" y="7"/>
                    </a:lnTo>
                    <a:lnTo>
                      <a:pt x="85" y="4"/>
                    </a:lnTo>
                    <a:lnTo>
                      <a:pt x="93" y="2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0" y="1"/>
                    </a:lnTo>
                    <a:lnTo>
                      <a:pt x="129" y="1"/>
                    </a:lnTo>
                    <a:lnTo>
                      <a:pt x="137" y="3"/>
                    </a:lnTo>
                    <a:lnTo>
                      <a:pt x="141" y="4"/>
                    </a:lnTo>
                    <a:lnTo>
                      <a:pt x="145" y="5"/>
                    </a:lnTo>
                    <a:lnTo>
                      <a:pt x="152" y="8"/>
                    </a:lnTo>
                    <a:lnTo>
                      <a:pt x="160" y="13"/>
                    </a:lnTo>
                    <a:lnTo>
                      <a:pt x="166" y="17"/>
                    </a:lnTo>
                    <a:lnTo>
                      <a:pt x="172" y="22"/>
                    </a:lnTo>
                    <a:lnTo>
                      <a:pt x="176" y="27"/>
                    </a:lnTo>
                    <a:lnTo>
                      <a:pt x="181" y="33"/>
                    </a:lnTo>
                    <a:lnTo>
                      <a:pt x="185" y="40"/>
                    </a:lnTo>
                    <a:lnTo>
                      <a:pt x="187" y="47"/>
                    </a:lnTo>
                    <a:lnTo>
                      <a:pt x="188" y="54"/>
                    </a:lnTo>
                    <a:lnTo>
                      <a:pt x="189" y="61"/>
                    </a:lnTo>
                    <a:lnTo>
                      <a:pt x="188" y="69"/>
                    </a:lnTo>
                    <a:lnTo>
                      <a:pt x="187" y="76"/>
                    </a:lnTo>
                    <a:lnTo>
                      <a:pt x="185" y="84"/>
                    </a:lnTo>
                    <a:lnTo>
                      <a:pt x="181" y="91"/>
                    </a:lnTo>
                    <a:lnTo>
                      <a:pt x="177" y="99"/>
                    </a:lnTo>
                    <a:lnTo>
                      <a:pt x="172" y="106"/>
                    </a:lnTo>
                    <a:lnTo>
                      <a:pt x="167" y="112"/>
                    </a:lnTo>
                    <a:lnTo>
                      <a:pt x="161" y="119"/>
                    </a:lnTo>
                    <a:lnTo>
                      <a:pt x="153" y="126"/>
                    </a:lnTo>
                    <a:lnTo>
                      <a:pt x="146" y="131"/>
                    </a:lnTo>
                    <a:lnTo>
                      <a:pt x="138" y="136"/>
                    </a:lnTo>
                    <a:lnTo>
                      <a:pt x="129" y="141"/>
                    </a:lnTo>
                    <a:lnTo>
                      <a:pt x="119" y="145"/>
                    </a:lnTo>
                    <a:lnTo>
                      <a:pt x="111" y="149"/>
                    </a:lnTo>
                    <a:lnTo>
                      <a:pt x="102" y="151"/>
                    </a:lnTo>
                    <a:lnTo>
                      <a:pt x="92" y="153"/>
                    </a:lnTo>
                    <a:lnTo>
                      <a:pt x="83" y="154"/>
                    </a:lnTo>
                    <a:lnTo>
                      <a:pt x="73" y="154"/>
                    </a:lnTo>
                    <a:lnTo>
                      <a:pt x="65" y="154"/>
                    </a:lnTo>
                    <a:lnTo>
                      <a:pt x="57" y="153"/>
                    </a:lnTo>
                    <a:lnTo>
                      <a:pt x="49" y="151"/>
                    </a:lnTo>
                    <a:lnTo>
                      <a:pt x="40" y="149"/>
                    </a:lnTo>
                    <a:lnTo>
                      <a:pt x="33" y="145"/>
                    </a:lnTo>
                    <a:lnTo>
                      <a:pt x="30" y="143"/>
                    </a:lnTo>
                    <a:lnTo>
                      <a:pt x="27" y="141"/>
                    </a:lnTo>
                    <a:lnTo>
                      <a:pt x="21" y="137"/>
                    </a:lnTo>
                    <a:lnTo>
                      <a:pt x="17" y="135"/>
                    </a:lnTo>
                    <a:lnTo>
                      <a:pt x="15" y="132"/>
                    </a:lnTo>
                    <a:lnTo>
                      <a:pt x="10" y="126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5324" name="Freeform 204"/>
              <p:cNvSpPr>
                <a:spLocks/>
              </p:cNvSpPr>
              <p:nvPr userDrawn="1"/>
            </p:nvSpPr>
            <p:spPr bwMode="auto">
              <a:xfrm>
                <a:off x="5519" y="309"/>
                <a:ext cx="201" cy="157"/>
              </a:xfrm>
              <a:custGeom>
                <a:avLst/>
                <a:gdLst>
                  <a:gd name="T0" fmla="*/ 7 w 201"/>
                  <a:gd name="T1" fmla="*/ 124 h 157"/>
                  <a:gd name="T2" fmla="*/ 2 w 201"/>
                  <a:gd name="T3" fmla="*/ 112 h 157"/>
                  <a:gd name="T4" fmla="*/ 0 w 201"/>
                  <a:gd name="T5" fmla="*/ 97 h 157"/>
                  <a:gd name="T6" fmla="*/ 2 w 201"/>
                  <a:gd name="T7" fmla="*/ 83 h 157"/>
                  <a:gd name="T8" fmla="*/ 5 w 201"/>
                  <a:gd name="T9" fmla="*/ 71 h 157"/>
                  <a:gd name="T10" fmla="*/ 12 w 201"/>
                  <a:gd name="T11" fmla="*/ 60 h 157"/>
                  <a:gd name="T12" fmla="*/ 22 w 201"/>
                  <a:gd name="T13" fmla="*/ 46 h 157"/>
                  <a:gd name="T14" fmla="*/ 35 w 201"/>
                  <a:gd name="T15" fmla="*/ 33 h 157"/>
                  <a:gd name="T16" fmla="*/ 51 w 201"/>
                  <a:gd name="T17" fmla="*/ 21 h 157"/>
                  <a:gd name="T18" fmla="*/ 70 w 201"/>
                  <a:gd name="T19" fmla="*/ 12 h 157"/>
                  <a:gd name="T20" fmla="*/ 89 w 201"/>
                  <a:gd name="T21" fmla="*/ 6 h 157"/>
                  <a:gd name="T22" fmla="*/ 108 w 201"/>
                  <a:gd name="T23" fmla="*/ 2 h 157"/>
                  <a:gd name="T24" fmla="*/ 127 w 201"/>
                  <a:gd name="T25" fmla="*/ 0 h 157"/>
                  <a:gd name="T26" fmla="*/ 145 w 201"/>
                  <a:gd name="T27" fmla="*/ 3 h 157"/>
                  <a:gd name="T28" fmla="*/ 161 w 201"/>
                  <a:gd name="T29" fmla="*/ 8 h 157"/>
                  <a:gd name="T30" fmla="*/ 176 w 201"/>
                  <a:gd name="T31" fmla="*/ 16 h 157"/>
                  <a:gd name="T32" fmla="*/ 185 w 201"/>
                  <a:gd name="T33" fmla="*/ 23 h 157"/>
                  <a:gd name="T34" fmla="*/ 192 w 201"/>
                  <a:gd name="T35" fmla="*/ 33 h 157"/>
                  <a:gd name="T36" fmla="*/ 198 w 201"/>
                  <a:gd name="T37" fmla="*/ 46 h 157"/>
                  <a:gd name="T38" fmla="*/ 201 w 201"/>
                  <a:gd name="T39" fmla="*/ 53 h 157"/>
                  <a:gd name="T40" fmla="*/ 201 w 201"/>
                  <a:gd name="T41" fmla="*/ 69 h 157"/>
                  <a:gd name="T42" fmla="*/ 198 w 201"/>
                  <a:gd name="T43" fmla="*/ 80 h 157"/>
                  <a:gd name="T44" fmla="*/ 193 w 201"/>
                  <a:gd name="T45" fmla="*/ 92 h 157"/>
                  <a:gd name="T46" fmla="*/ 185 w 201"/>
                  <a:gd name="T47" fmla="*/ 106 h 157"/>
                  <a:gd name="T48" fmla="*/ 172 w 201"/>
                  <a:gd name="T49" fmla="*/ 120 h 157"/>
                  <a:gd name="T50" fmla="*/ 165 w 201"/>
                  <a:gd name="T51" fmla="*/ 127 h 157"/>
                  <a:gd name="T52" fmla="*/ 148 w 201"/>
                  <a:gd name="T53" fmla="*/ 139 h 157"/>
                  <a:gd name="T54" fmla="*/ 129 w 201"/>
                  <a:gd name="T55" fmla="*/ 148 h 157"/>
                  <a:gd name="T56" fmla="*/ 109 w 201"/>
                  <a:gd name="T57" fmla="*/ 154 h 157"/>
                  <a:gd name="T58" fmla="*/ 90 w 201"/>
                  <a:gd name="T59" fmla="*/ 157 h 157"/>
                  <a:gd name="T60" fmla="*/ 71 w 201"/>
                  <a:gd name="T61" fmla="*/ 157 h 157"/>
                  <a:gd name="T62" fmla="*/ 53 w 201"/>
                  <a:gd name="T63" fmla="*/ 155 h 157"/>
                  <a:gd name="T64" fmla="*/ 37 w 201"/>
                  <a:gd name="T65" fmla="*/ 150 h 157"/>
                  <a:gd name="T66" fmla="*/ 23 w 201"/>
                  <a:gd name="T67" fmla="*/ 142 h 157"/>
                  <a:gd name="T68" fmla="*/ 12 w 201"/>
                  <a:gd name="T69" fmla="*/ 13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1" h="157">
                    <a:moveTo>
                      <a:pt x="12" y="130"/>
                    </a:moveTo>
                    <a:lnTo>
                      <a:pt x="7" y="124"/>
                    </a:lnTo>
                    <a:lnTo>
                      <a:pt x="4" y="118"/>
                    </a:lnTo>
                    <a:lnTo>
                      <a:pt x="2" y="112"/>
                    </a:lnTo>
                    <a:lnTo>
                      <a:pt x="1" y="104"/>
                    </a:lnTo>
                    <a:lnTo>
                      <a:pt x="0" y="97"/>
                    </a:lnTo>
                    <a:lnTo>
                      <a:pt x="1" y="90"/>
                    </a:lnTo>
                    <a:lnTo>
                      <a:pt x="2" y="83"/>
                    </a:lnTo>
                    <a:lnTo>
                      <a:pt x="4" y="74"/>
                    </a:lnTo>
                    <a:lnTo>
                      <a:pt x="5" y="71"/>
                    </a:lnTo>
                    <a:lnTo>
                      <a:pt x="7" y="67"/>
                    </a:lnTo>
                    <a:lnTo>
                      <a:pt x="12" y="60"/>
                    </a:lnTo>
                    <a:lnTo>
                      <a:pt x="16" y="52"/>
                    </a:lnTo>
                    <a:lnTo>
                      <a:pt x="22" y="46"/>
                    </a:lnTo>
                    <a:lnTo>
                      <a:pt x="28" y="39"/>
                    </a:lnTo>
                    <a:lnTo>
                      <a:pt x="35" y="33"/>
                    </a:lnTo>
                    <a:lnTo>
                      <a:pt x="43" y="26"/>
                    </a:lnTo>
                    <a:lnTo>
                      <a:pt x="51" y="21"/>
                    </a:lnTo>
                    <a:lnTo>
                      <a:pt x="60" y="16"/>
                    </a:lnTo>
                    <a:lnTo>
                      <a:pt x="70" y="12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9" y="4"/>
                    </a:lnTo>
                    <a:lnTo>
                      <a:pt x="108" y="2"/>
                    </a:lnTo>
                    <a:lnTo>
                      <a:pt x="117" y="0"/>
                    </a:lnTo>
                    <a:lnTo>
                      <a:pt x="127" y="0"/>
                    </a:lnTo>
                    <a:lnTo>
                      <a:pt x="136" y="2"/>
                    </a:lnTo>
                    <a:lnTo>
                      <a:pt x="145" y="3"/>
                    </a:lnTo>
                    <a:lnTo>
                      <a:pt x="154" y="6"/>
                    </a:lnTo>
                    <a:lnTo>
                      <a:pt x="161" y="8"/>
                    </a:lnTo>
                    <a:lnTo>
                      <a:pt x="169" y="12"/>
                    </a:lnTo>
                    <a:lnTo>
                      <a:pt x="176" y="16"/>
                    </a:lnTo>
                    <a:lnTo>
                      <a:pt x="182" y="20"/>
                    </a:lnTo>
                    <a:lnTo>
                      <a:pt x="185" y="23"/>
                    </a:lnTo>
                    <a:lnTo>
                      <a:pt x="188" y="26"/>
                    </a:lnTo>
                    <a:lnTo>
                      <a:pt x="192" y="33"/>
                    </a:lnTo>
                    <a:lnTo>
                      <a:pt x="196" y="39"/>
                    </a:lnTo>
                    <a:lnTo>
                      <a:pt x="198" y="46"/>
                    </a:lnTo>
                    <a:lnTo>
                      <a:pt x="199" y="50"/>
                    </a:lnTo>
                    <a:lnTo>
                      <a:pt x="201" y="53"/>
                    </a:lnTo>
                    <a:lnTo>
                      <a:pt x="201" y="61"/>
                    </a:lnTo>
                    <a:lnTo>
                      <a:pt x="201" y="69"/>
                    </a:lnTo>
                    <a:lnTo>
                      <a:pt x="199" y="76"/>
                    </a:lnTo>
                    <a:lnTo>
                      <a:pt x="198" y="80"/>
                    </a:lnTo>
                    <a:lnTo>
                      <a:pt x="196" y="84"/>
                    </a:lnTo>
                    <a:lnTo>
                      <a:pt x="193" y="92"/>
                    </a:lnTo>
                    <a:lnTo>
                      <a:pt x="189" y="99"/>
                    </a:lnTo>
                    <a:lnTo>
                      <a:pt x="185" y="106"/>
                    </a:lnTo>
                    <a:lnTo>
                      <a:pt x="179" y="114"/>
                    </a:lnTo>
                    <a:lnTo>
                      <a:pt x="172" y="120"/>
                    </a:lnTo>
                    <a:lnTo>
                      <a:pt x="168" y="123"/>
                    </a:lnTo>
                    <a:lnTo>
                      <a:pt x="165" y="127"/>
                    </a:lnTo>
                    <a:lnTo>
                      <a:pt x="157" y="132"/>
                    </a:lnTo>
                    <a:lnTo>
                      <a:pt x="148" y="139"/>
                    </a:lnTo>
                    <a:lnTo>
                      <a:pt x="138" y="144"/>
                    </a:lnTo>
                    <a:lnTo>
                      <a:pt x="129" y="148"/>
                    </a:lnTo>
                    <a:lnTo>
                      <a:pt x="120" y="151"/>
                    </a:lnTo>
                    <a:lnTo>
                      <a:pt x="109" y="154"/>
                    </a:lnTo>
                    <a:lnTo>
                      <a:pt x="100" y="156"/>
                    </a:lnTo>
                    <a:lnTo>
                      <a:pt x="90" y="157"/>
                    </a:lnTo>
                    <a:lnTo>
                      <a:pt x="80" y="157"/>
                    </a:lnTo>
                    <a:lnTo>
                      <a:pt x="71" y="157"/>
                    </a:lnTo>
                    <a:lnTo>
                      <a:pt x="62" y="156"/>
                    </a:lnTo>
                    <a:lnTo>
                      <a:pt x="53" y="155"/>
                    </a:lnTo>
                    <a:lnTo>
                      <a:pt x="45" y="153"/>
                    </a:lnTo>
                    <a:lnTo>
                      <a:pt x="37" y="150"/>
                    </a:lnTo>
                    <a:lnTo>
                      <a:pt x="30" y="146"/>
                    </a:lnTo>
                    <a:lnTo>
                      <a:pt x="23" y="142"/>
                    </a:lnTo>
                    <a:lnTo>
                      <a:pt x="18" y="137"/>
                    </a:lnTo>
                    <a:lnTo>
                      <a:pt x="12" y="130"/>
                    </a:lnTo>
                    <a:close/>
                  </a:path>
                </a:pathLst>
              </a:custGeom>
              <a:solidFill>
                <a:srgbClr val="416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</p:grpSp>
        <p:sp>
          <p:nvSpPr>
            <p:cNvPr id="5325" name="Freeform 205"/>
            <p:cNvSpPr>
              <a:spLocks/>
            </p:cNvSpPr>
            <p:nvPr userDrawn="1"/>
          </p:nvSpPr>
          <p:spPr bwMode="auto">
            <a:xfrm>
              <a:off x="5730" y="222"/>
              <a:ext cx="26" cy="104"/>
            </a:xfrm>
            <a:custGeom>
              <a:avLst/>
              <a:gdLst>
                <a:gd name="T0" fmla="*/ 12 w 26"/>
                <a:gd name="T1" fmla="*/ 92 h 104"/>
                <a:gd name="T2" fmla="*/ 9 w 26"/>
                <a:gd name="T3" fmla="*/ 87 h 104"/>
                <a:gd name="T4" fmla="*/ 6 w 26"/>
                <a:gd name="T5" fmla="*/ 82 h 104"/>
                <a:gd name="T6" fmla="*/ 3 w 26"/>
                <a:gd name="T7" fmla="*/ 76 h 104"/>
                <a:gd name="T8" fmla="*/ 1 w 26"/>
                <a:gd name="T9" fmla="*/ 71 h 104"/>
                <a:gd name="T10" fmla="*/ 0 w 26"/>
                <a:gd name="T11" fmla="*/ 66 h 104"/>
                <a:gd name="T12" fmla="*/ 0 w 26"/>
                <a:gd name="T13" fmla="*/ 59 h 104"/>
                <a:gd name="T14" fmla="*/ 0 w 26"/>
                <a:gd name="T15" fmla="*/ 53 h 104"/>
                <a:gd name="T16" fmla="*/ 0 w 26"/>
                <a:gd name="T17" fmla="*/ 47 h 104"/>
                <a:gd name="T18" fmla="*/ 2 w 26"/>
                <a:gd name="T19" fmla="*/ 42 h 104"/>
                <a:gd name="T20" fmla="*/ 3 w 26"/>
                <a:gd name="T21" fmla="*/ 36 h 104"/>
                <a:gd name="T22" fmla="*/ 6 w 26"/>
                <a:gd name="T23" fmla="*/ 29 h 104"/>
                <a:gd name="T24" fmla="*/ 9 w 26"/>
                <a:gd name="T25" fmla="*/ 23 h 104"/>
                <a:gd name="T26" fmla="*/ 12 w 26"/>
                <a:gd name="T27" fmla="*/ 17 h 104"/>
                <a:gd name="T28" fmla="*/ 17 w 26"/>
                <a:gd name="T29" fmla="*/ 12 h 104"/>
                <a:gd name="T30" fmla="*/ 21 w 26"/>
                <a:gd name="T31" fmla="*/ 5 h 104"/>
                <a:gd name="T32" fmla="*/ 26 w 26"/>
                <a:gd name="T33" fmla="*/ 0 h 104"/>
                <a:gd name="T34" fmla="*/ 26 w 26"/>
                <a:gd name="T35" fmla="*/ 104 h 104"/>
                <a:gd name="T36" fmla="*/ 23 w 26"/>
                <a:gd name="T37" fmla="*/ 101 h 104"/>
                <a:gd name="T38" fmla="*/ 19 w 26"/>
                <a:gd name="T39" fmla="*/ 98 h 104"/>
                <a:gd name="T40" fmla="*/ 12 w 26"/>
                <a:gd name="T41" fmla="*/ 9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104">
                  <a:moveTo>
                    <a:pt x="12" y="92"/>
                  </a:moveTo>
                  <a:lnTo>
                    <a:pt x="9" y="87"/>
                  </a:lnTo>
                  <a:lnTo>
                    <a:pt x="6" y="82"/>
                  </a:lnTo>
                  <a:lnTo>
                    <a:pt x="3" y="76"/>
                  </a:lnTo>
                  <a:lnTo>
                    <a:pt x="1" y="71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3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1" y="5"/>
                  </a:lnTo>
                  <a:lnTo>
                    <a:pt x="26" y="0"/>
                  </a:lnTo>
                  <a:lnTo>
                    <a:pt x="26" y="104"/>
                  </a:lnTo>
                  <a:lnTo>
                    <a:pt x="23" y="101"/>
                  </a:lnTo>
                  <a:lnTo>
                    <a:pt x="19" y="98"/>
                  </a:lnTo>
                  <a:lnTo>
                    <a:pt x="12" y="9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26" name="Freeform 206"/>
            <p:cNvSpPr>
              <a:spLocks/>
            </p:cNvSpPr>
            <p:nvPr userDrawn="1"/>
          </p:nvSpPr>
          <p:spPr bwMode="auto">
            <a:xfrm>
              <a:off x="3807" y="1530"/>
              <a:ext cx="116" cy="135"/>
            </a:xfrm>
            <a:custGeom>
              <a:avLst/>
              <a:gdLst>
                <a:gd name="T0" fmla="*/ 1 w 116"/>
                <a:gd name="T1" fmla="*/ 91 h 135"/>
                <a:gd name="T2" fmla="*/ 0 w 116"/>
                <a:gd name="T3" fmla="*/ 79 h 135"/>
                <a:gd name="T4" fmla="*/ 0 w 116"/>
                <a:gd name="T5" fmla="*/ 66 h 135"/>
                <a:gd name="T6" fmla="*/ 3 w 116"/>
                <a:gd name="T7" fmla="*/ 53 h 135"/>
                <a:gd name="T8" fmla="*/ 7 w 116"/>
                <a:gd name="T9" fmla="*/ 41 h 135"/>
                <a:gd name="T10" fmla="*/ 15 w 116"/>
                <a:gd name="T11" fmla="*/ 30 h 135"/>
                <a:gd name="T12" fmla="*/ 23 w 116"/>
                <a:gd name="T13" fmla="*/ 19 h 135"/>
                <a:gd name="T14" fmla="*/ 32 w 116"/>
                <a:gd name="T15" fmla="*/ 11 h 135"/>
                <a:gd name="T16" fmla="*/ 44 w 116"/>
                <a:gd name="T17" fmla="*/ 5 h 135"/>
                <a:gd name="T18" fmla="*/ 55 w 116"/>
                <a:gd name="T19" fmla="*/ 1 h 135"/>
                <a:gd name="T20" fmla="*/ 65 w 116"/>
                <a:gd name="T21" fmla="*/ 0 h 135"/>
                <a:gd name="T22" fmla="*/ 77 w 116"/>
                <a:gd name="T23" fmla="*/ 2 h 135"/>
                <a:gd name="T24" fmla="*/ 87 w 116"/>
                <a:gd name="T25" fmla="*/ 5 h 135"/>
                <a:gd name="T26" fmla="*/ 96 w 116"/>
                <a:gd name="T27" fmla="*/ 11 h 135"/>
                <a:gd name="T28" fmla="*/ 104 w 116"/>
                <a:gd name="T29" fmla="*/ 19 h 135"/>
                <a:gd name="T30" fmla="*/ 110 w 116"/>
                <a:gd name="T31" fmla="*/ 30 h 135"/>
                <a:gd name="T32" fmla="*/ 114 w 116"/>
                <a:gd name="T33" fmla="*/ 42 h 135"/>
                <a:gd name="T34" fmla="*/ 116 w 116"/>
                <a:gd name="T35" fmla="*/ 55 h 135"/>
                <a:gd name="T36" fmla="*/ 114 w 116"/>
                <a:gd name="T37" fmla="*/ 74 h 135"/>
                <a:gd name="T38" fmla="*/ 110 w 116"/>
                <a:gd name="T39" fmla="*/ 87 h 135"/>
                <a:gd name="T40" fmla="*/ 105 w 116"/>
                <a:gd name="T41" fmla="*/ 99 h 135"/>
                <a:gd name="T42" fmla="*/ 97 w 116"/>
                <a:gd name="T43" fmla="*/ 110 h 135"/>
                <a:gd name="T44" fmla="*/ 88 w 116"/>
                <a:gd name="T45" fmla="*/ 119 h 135"/>
                <a:gd name="T46" fmla="*/ 77 w 116"/>
                <a:gd name="T47" fmla="*/ 127 h 135"/>
                <a:gd name="T48" fmla="*/ 65 w 116"/>
                <a:gd name="T49" fmla="*/ 132 h 135"/>
                <a:gd name="T50" fmla="*/ 54 w 116"/>
                <a:gd name="T51" fmla="*/ 135 h 135"/>
                <a:gd name="T52" fmla="*/ 43 w 116"/>
                <a:gd name="T53" fmla="*/ 134 h 135"/>
                <a:gd name="T54" fmla="*/ 32 w 116"/>
                <a:gd name="T55" fmla="*/ 132 h 135"/>
                <a:gd name="T56" fmla="*/ 23 w 116"/>
                <a:gd name="T57" fmla="*/ 126 h 135"/>
                <a:gd name="T58" fmla="*/ 15 w 116"/>
                <a:gd name="T59" fmla="*/ 118 h 135"/>
                <a:gd name="T60" fmla="*/ 7 w 116"/>
                <a:gd name="T61" fmla="*/ 109 h 135"/>
                <a:gd name="T62" fmla="*/ 3 w 116"/>
                <a:gd name="T63" fmla="*/ 9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35">
                  <a:moveTo>
                    <a:pt x="3" y="97"/>
                  </a:moveTo>
                  <a:lnTo>
                    <a:pt x="1" y="91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7" y="41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3" y="19"/>
                  </a:lnTo>
                  <a:lnTo>
                    <a:pt x="27" y="15"/>
                  </a:lnTo>
                  <a:lnTo>
                    <a:pt x="32" y="11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2" y="1"/>
                  </a:lnTo>
                  <a:lnTo>
                    <a:pt x="77" y="2"/>
                  </a:lnTo>
                  <a:lnTo>
                    <a:pt x="82" y="3"/>
                  </a:lnTo>
                  <a:lnTo>
                    <a:pt x="87" y="5"/>
                  </a:lnTo>
                  <a:lnTo>
                    <a:pt x="91" y="8"/>
                  </a:lnTo>
                  <a:lnTo>
                    <a:pt x="96" y="11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7" y="25"/>
                  </a:lnTo>
                  <a:lnTo>
                    <a:pt x="110" y="30"/>
                  </a:lnTo>
                  <a:lnTo>
                    <a:pt x="112" y="36"/>
                  </a:lnTo>
                  <a:lnTo>
                    <a:pt x="114" y="42"/>
                  </a:lnTo>
                  <a:lnTo>
                    <a:pt x="115" y="48"/>
                  </a:lnTo>
                  <a:lnTo>
                    <a:pt x="116" y="55"/>
                  </a:lnTo>
                  <a:lnTo>
                    <a:pt x="116" y="61"/>
                  </a:lnTo>
                  <a:lnTo>
                    <a:pt x="114" y="74"/>
                  </a:lnTo>
                  <a:lnTo>
                    <a:pt x="112" y="81"/>
                  </a:lnTo>
                  <a:lnTo>
                    <a:pt x="110" y="87"/>
                  </a:lnTo>
                  <a:lnTo>
                    <a:pt x="108" y="93"/>
                  </a:lnTo>
                  <a:lnTo>
                    <a:pt x="105" y="99"/>
                  </a:lnTo>
                  <a:lnTo>
                    <a:pt x="101" y="105"/>
                  </a:lnTo>
                  <a:lnTo>
                    <a:pt x="97" y="110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3"/>
                  </a:lnTo>
                  <a:lnTo>
                    <a:pt x="77" y="127"/>
                  </a:lnTo>
                  <a:lnTo>
                    <a:pt x="72" y="129"/>
                  </a:lnTo>
                  <a:lnTo>
                    <a:pt x="65" y="132"/>
                  </a:lnTo>
                  <a:lnTo>
                    <a:pt x="59" y="134"/>
                  </a:lnTo>
                  <a:lnTo>
                    <a:pt x="54" y="135"/>
                  </a:lnTo>
                  <a:lnTo>
                    <a:pt x="49" y="135"/>
                  </a:lnTo>
                  <a:lnTo>
                    <a:pt x="43" y="134"/>
                  </a:lnTo>
                  <a:lnTo>
                    <a:pt x="37" y="133"/>
                  </a:lnTo>
                  <a:lnTo>
                    <a:pt x="32" y="132"/>
                  </a:lnTo>
                  <a:lnTo>
                    <a:pt x="27" y="128"/>
                  </a:lnTo>
                  <a:lnTo>
                    <a:pt x="23" y="126"/>
                  </a:lnTo>
                  <a:lnTo>
                    <a:pt x="19" y="122"/>
                  </a:lnTo>
                  <a:lnTo>
                    <a:pt x="15" y="118"/>
                  </a:lnTo>
                  <a:lnTo>
                    <a:pt x="11" y="114"/>
                  </a:lnTo>
                  <a:lnTo>
                    <a:pt x="7" y="109"/>
                  </a:lnTo>
                  <a:lnTo>
                    <a:pt x="5" y="104"/>
                  </a:lnTo>
                  <a:lnTo>
                    <a:pt x="3" y="9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27" name="Freeform 207"/>
            <p:cNvSpPr>
              <a:spLocks/>
            </p:cNvSpPr>
            <p:nvPr userDrawn="1"/>
          </p:nvSpPr>
          <p:spPr bwMode="auto">
            <a:xfrm>
              <a:off x="3938" y="1453"/>
              <a:ext cx="122" cy="136"/>
            </a:xfrm>
            <a:custGeom>
              <a:avLst/>
              <a:gdLst>
                <a:gd name="T0" fmla="*/ 2 w 122"/>
                <a:gd name="T1" fmla="*/ 93 h 136"/>
                <a:gd name="T2" fmla="*/ 0 w 122"/>
                <a:gd name="T3" fmla="*/ 81 h 136"/>
                <a:gd name="T4" fmla="*/ 1 w 122"/>
                <a:gd name="T5" fmla="*/ 67 h 136"/>
                <a:gd name="T6" fmla="*/ 3 w 122"/>
                <a:gd name="T7" fmla="*/ 55 h 136"/>
                <a:gd name="T8" fmla="*/ 8 w 122"/>
                <a:gd name="T9" fmla="*/ 42 h 136"/>
                <a:gd name="T10" fmla="*/ 14 w 122"/>
                <a:gd name="T11" fmla="*/ 31 h 136"/>
                <a:gd name="T12" fmla="*/ 23 w 122"/>
                <a:gd name="T13" fmla="*/ 21 h 136"/>
                <a:gd name="T14" fmla="*/ 33 w 122"/>
                <a:gd name="T15" fmla="*/ 12 h 136"/>
                <a:gd name="T16" fmla="*/ 44 w 122"/>
                <a:gd name="T17" fmla="*/ 5 h 136"/>
                <a:gd name="T18" fmla="*/ 57 w 122"/>
                <a:gd name="T19" fmla="*/ 1 h 136"/>
                <a:gd name="T20" fmla="*/ 68 w 122"/>
                <a:gd name="T21" fmla="*/ 0 h 136"/>
                <a:gd name="T22" fmla="*/ 80 w 122"/>
                <a:gd name="T23" fmla="*/ 1 h 136"/>
                <a:gd name="T24" fmla="*/ 90 w 122"/>
                <a:gd name="T25" fmla="*/ 5 h 136"/>
                <a:gd name="T26" fmla="*/ 101 w 122"/>
                <a:gd name="T27" fmla="*/ 10 h 136"/>
                <a:gd name="T28" fmla="*/ 109 w 122"/>
                <a:gd name="T29" fmla="*/ 19 h 136"/>
                <a:gd name="T30" fmla="*/ 115 w 122"/>
                <a:gd name="T31" fmla="*/ 29 h 136"/>
                <a:gd name="T32" fmla="*/ 119 w 122"/>
                <a:gd name="T33" fmla="*/ 41 h 136"/>
                <a:gd name="T34" fmla="*/ 121 w 122"/>
                <a:gd name="T35" fmla="*/ 55 h 136"/>
                <a:gd name="T36" fmla="*/ 120 w 122"/>
                <a:gd name="T37" fmla="*/ 75 h 136"/>
                <a:gd name="T38" fmla="*/ 116 w 122"/>
                <a:gd name="T39" fmla="*/ 88 h 136"/>
                <a:gd name="T40" fmla="*/ 111 w 122"/>
                <a:gd name="T41" fmla="*/ 100 h 136"/>
                <a:gd name="T42" fmla="*/ 103 w 122"/>
                <a:gd name="T43" fmla="*/ 111 h 136"/>
                <a:gd name="T44" fmla="*/ 93 w 122"/>
                <a:gd name="T45" fmla="*/ 120 h 136"/>
                <a:gd name="T46" fmla="*/ 82 w 122"/>
                <a:gd name="T47" fmla="*/ 129 h 136"/>
                <a:gd name="T48" fmla="*/ 69 w 122"/>
                <a:gd name="T49" fmla="*/ 134 h 136"/>
                <a:gd name="T50" fmla="*/ 58 w 122"/>
                <a:gd name="T51" fmla="*/ 136 h 136"/>
                <a:gd name="T52" fmla="*/ 47 w 122"/>
                <a:gd name="T53" fmla="*/ 136 h 136"/>
                <a:gd name="T54" fmla="*/ 35 w 122"/>
                <a:gd name="T55" fmla="*/ 133 h 136"/>
                <a:gd name="T56" fmla="*/ 25 w 122"/>
                <a:gd name="T57" fmla="*/ 129 h 136"/>
                <a:gd name="T58" fmla="*/ 16 w 122"/>
                <a:gd name="T59" fmla="*/ 121 h 136"/>
                <a:gd name="T60" fmla="*/ 9 w 122"/>
                <a:gd name="T61" fmla="*/ 111 h 136"/>
                <a:gd name="T62" fmla="*/ 4 w 122"/>
                <a:gd name="T63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136">
                  <a:moveTo>
                    <a:pt x="4" y="100"/>
                  </a:moveTo>
                  <a:lnTo>
                    <a:pt x="2" y="93"/>
                  </a:lnTo>
                  <a:lnTo>
                    <a:pt x="1" y="87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8" y="42"/>
                  </a:lnTo>
                  <a:lnTo>
                    <a:pt x="11" y="36"/>
                  </a:lnTo>
                  <a:lnTo>
                    <a:pt x="14" y="31"/>
                  </a:lnTo>
                  <a:lnTo>
                    <a:pt x="19" y="26"/>
                  </a:lnTo>
                  <a:lnTo>
                    <a:pt x="23" y="21"/>
                  </a:lnTo>
                  <a:lnTo>
                    <a:pt x="28" y="16"/>
                  </a:lnTo>
                  <a:lnTo>
                    <a:pt x="33" y="12"/>
                  </a:lnTo>
                  <a:lnTo>
                    <a:pt x="39" y="8"/>
                  </a:lnTo>
                  <a:lnTo>
                    <a:pt x="44" y="5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80" y="1"/>
                  </a:lnTo>
                  <a:lnTo>
                    <a:pt x="85" y="3"/>
                  </a:lnTo>
                  <a:lnTo>
                    <a:pt x="90" y="5"/>
                  </a:lnTo>
                  <a:lnTo>
                    <a:pt x="95" y="7"/>
                  </a:lnTo>
                  <a:lnTo>
                    <a:pt x="101" y="10"/>
                  </a:lnTo>
                  <a:lnTo>
                    <a:pt x="105" y="14"/>
                  </a:lnTo>
                  <a:lnTo>
                    <a:pt x="109" y="19"/>
                  </a:lnTo>
                  <a:lnTo>
                    <a:pt x="112" y="24"/>
                  </a:lnTo>
                  <a:lnTo>
                    <a:pt x="115" y="29"/>
                  </a:lnTo>
                  <a:lnTo>
                    <a:pt x="118" y="35"/>
                  </a:lnTo>
                  <a:lnTo>
                    <a:pt x="119" y="41"/>
                  </a:lnTo>
                  <a:lnTo>
                    <a:pt x="121" y="48"/>
                  </a:lnTo>
                  <a:lnTo>
                    <a:pt x="121" y="55"/>
                  </a:lnTo>
                  <a:lnTo>
                    <a:pt x="122" y="61"/>
                  </a:lnTo>
                  <a:lnTo>
                    <a:pt x="120" y="75"/>
                  </a:lnTo>
                  <a:lnTo>
                    <a:pt x="118" y="81"/>
                  </a:lnTo>
                  <a:lnTo>
                    <a:pt x="116" y="88"/>
                  </a:lnTo>
                  <a:lnTo>
                    <a:pt x="114" y="94"/>
                  </a:lnTo>
                  <a:lnTo>
                    <a:pt x="111" y="100"/>
                  </a:lnTo>
                  <a:lnTo>
                    <a:pt x="107" y="106"/>
                  </a:lnTo>
                  <a:lnTo>
                    <a:pt x="103" y="111"/>
                  </a:lnTo>
                  <a:lnTo>
                    <a:pt x="98" y="116"/>
                  </a:lnTo>
                  <a:lnTo>
                    <a:pt x="93" y="120"/>
                  </a:lnTo>
                  <a:lnTo>
                    <a:pt x="88" y="124"/>
                  </a:lnTo>
                  <a:lnTo>
                    <a:pt x="82" y="129"/>
                  </a:lnTo>
                  <a:lnTo>
                    <a:pt x="76" y="132"/>
                  </a:lnTo>
                  <a:lnTo>
                    <a:pt x="69" y="134"/>
                  </a:lnTo>
                  <a:lnTo>
                    <a:pt x="64" y="135"/>
                  </a:lnTo>
                  <a:lnTo>
                    <a:pt x="58" y="136"/>
                  </a:lnTo>
                  <a:lnTo>
                    <a:pt x="52" y="136"/>
                  </a:lnTo>
                  <a:lnTo>
                    <a:pt x="47" y="136"/>
                  </a:lnTo>
                  <a:lnTo>
                    <a:pt x="40" y="135"/>
                  </a:lnTo>
                  <a:lnTo>
                    <a:pt x="35" y="133"/>
                  </a:lnTo>
                  <a:lnTo>
                    <a:pt x="30" y="131"/>
                  </a:lnTo>
                  <a:lnTo>
                    <a:pt x="25" y="129"/>
                  </a:lnTo>
                  <a:lnTo>
                    <a:pt x="21" y="124"/>
                  </a:lnTo>
                  <a:lnTo>
                    <a:pt x="16" y="121"/>
                  </a:lnTo>
                  <a:lnTo>
                    <a:pt x="12" y="116"/>
                  </a:lnTo>
                  <a:lnTo>
                    <a:pt x="9" y="111"/>
                  </a:lnTo>
                  <a:lnTo>
                    <a:pt x="6" y="106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28" name="Freeform 208"/>
            <p:cNvSpPr>
              <a:spLocks/>
            </p:cNvSpPr>
            <p:nvPr userDrawn="1"/>
          </p:nvSpPr>
          <p:spPr bwMode="auto">
            <a:xfrm>
              <a:off x="4075" y="1373"/>
              <a:ext cx="128" cy="138"/>
            </a:xfrm>
            <a:custGeom>
              <a:avLst/>
              <a:gdLst>
                <a:gd name="T0" fmla="*/ 2 w 128"/>
                <a:gd name="T1" fmla="*/ 95 h 138"/>
                <a:gd name="T2" fmla="*/ 0 w 128"/>
                <a:gd name="T3" fmla="*/ 83 h 138"/>
                <a:gd name="T4" fmla="*/ 0 w 128"/>
                <a:gd name="T5" fmla="*/ 69 h 138"/>
                <a:gd name="T6" fmla="*/ 3 w 128"/>
                <a:gd name="T7" fmla="*/ 56 h 138"/>
                <a:gd name="T8" fmla="*/ 8 w 128"/>
                <a:gd name="T9" fmla="*/ 43 h 138"/>
                <a:gd name="T10" fmla="*/ 14 w 128"/>
                <a:gd name="T11" fmla="*/ 32 h 138"/>
                <a:gd name="T12" fmla="*/ 24 w 128"/>
                <a:gd name="T13" fmla="*/ 22 h 138"/>
                <a:gd name="T14" fmla="*/ 34 w 128"/>
                <a:gd name="T15" fmla="*/ 12 h 138"/>
                <a:gd name="T16" fmla="*/ 46 w 128"/>
                <a:gd name="T17" fmla="*/ 5 h 138"/>
                <a:gd name="T18" fmla="*/ 58 w 128"/>
                <a:gd name="T19" fmla="*/ 1 h 138"/>
                <a:gd name="T20" fmla="*/ 70 w 128"/>
                <a:gd name="T21" fmla="*/ 0 h 138"/>
                <a:gd name="T22" fmla="*/ 83 w 128"/>
                <a:gd name="T23" fmla="*/ 1 h 138"/>
                <a:gd name="T24" fmla="*/ 94 w 128"/>
                <a:gd name="T25" fmla="*/ 4 h 138"/>
                <a:gd name="T26" fmla="*/ 105 w 128"/>
                <a:gd name="T27" fmla="*/ 9 h 138"/>
                <a:gd name="T28" fmla="*/ 113 w 128"/>
                <a:gd name="T29" fmla="*/ 18 h 138"/>
                <a:gd name="T30" fmla="*/ 120 w 128"/>
                <a:gd name="T31" fmla="*/ 28 h 138"/>
                <a:gd name="T32" fmla="*/ 125 w 128"/>
                <a:gd name="T33" fmla="*/ 40 h 138"/>
                <a:gd name="T34" fmla="*/ 128 w 128"/>
                <a:gd name="T35" fmla="*/ 54 h 138"/>
                <a:gd name="T36" fmla="*/ 128 w 128"/>
                <a:gd name="T37" fmla="*/ 67 h 138"/>
                <a:gd name="T38" fmla="*/ 124 w 128"/>
                <a:gd name="T39" fmla="*/ 81 h 138"/>
                <a:gd name="T40" fmla="*/ 120 w 128"/>
                <a:gd name="T41" fmla="*/ 94 h 138"/>
                <a:gd name="T42" fmla="*/ 113 w 128"/>
                <a:gd name="T43" fmla="*/ 106 h 138"/>
                <a:gd name="T44" fmla="*/ 104 w 128"/>
                <a:gd name="T45" fmla="*/ 116 h 138"/>
                <a:gd name="T46" fmla="*/ 93 w 128"/>
                <a:gd name="T47" fmla="*/ 126 h 138"/>
                <a:gd name="T48" fmla="*/ 81 w 128"/>
                <a:gd name="T49" fmla="*/ 133 h 138"/>
                <a:gd name="T50" fmla="*/ 68 w 128"/>
                <a:gd name="T51" fmla="*/ 137 h 138"/>
                <a:gd name="T52" fmla="*/ 56 w 128"/>
                <a:gd name="T53" fmla="*/ 138 h 138"/>
                <a:gd name="T54" fmla="*/ 43 w 128"/>
                <a:gd name="T55" fmla="*/ 137 h 138"/>
                <a:gd name="T56" fmla="*/ 32 w 128"/>
                <a:gd name="T57" fmla="*/ 133 h 138"/>
                <a:gd name="T58" fmla="*/ 22 w 128"/>
                <a:gd name="T59" fmla="*/ 127 h 138"/>
                <a:gd name="T60" fmla="*/ 13 w 128"/>
                <a:gd name="T61" fmla="*/ 118 h 138"/>
                <a:gd name="T62" fmla="*/ 7 w 128"/>
                <a:gd name="T63" fmla="*/ 10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38">
                  <a:moveTo>
                    <a:pt x="4" y="102"/>
                  </a:moveTo>
                  <a:lnTo>
                    <a:pt x="2" y="95"/>
                  </a:lnTo>
                  <a:lnTo>
                    <a:pt x="1" y="89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3" y="56"/>
                  </a:lnTo>
                  <a:lnTo>
                    <a:pt x="5" y="50"/>
                  </a:lnTo>
                  <a:lnTo>
                    <a:pt x="8" y="43"/>
                  </a:lnTo>
                  <a:lnTo>
                    <a:pt x="11" y="37"/>
                  </a:lnTo>
                  <a:lnTo>
                    <a:pt x="14" y="32"/>
                  </a:lnTo>
                  <a:lnTo>
                    <a:pt x="19" y="27"/>
                  </a:lnTo>
                  <a:lnTo>
                    <a:pt x="24" y="22"/>
                  </a:lnTo>
                  <a:lnTo>
                    <a:pt x="28" y="16"/>
                  </a:lnTo>
                  <a:lnTo>
                    <a:pt x="34" y="12"/>
                  </a:lnTo>
                  <a:lnTo>
                    <a:pt x="39" y="8"/>
                  </a:lnTo>
                  <a:lnTo>
                    <a:pt x="46" y="5"/>
                  </a:lnTo>
                  <a:lnTo>
                    <a:pt x="52" y="3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2"/>
                  </a:lnTo>
                  <a:lnTo>
                    <a:pt x="94" y="4"/>
                  </a:lnTo>
                  <a:lnTo>
                    <a:pt x="100" y="6"/>
                  </a:lnTo>
                  <a:lnTo>
                    <a:pt x="105" y="9"/>
                  </a:lnTo>
                  <a:lnTo>
                    <a:pt x="109" y="13"/>
                  </a:lnTo>
                  <a:lnTo>
                    <a:pt x="113" y="18"/>
                  </a:lnTo>
                  <a:lnTo>
                    <a:pt x="117" y="23"/>
                  </a:lnTo>
                  <a:lnTo>
                    <a:pt x="120" y="28"/>
                  </a:lnTo>
                  <a:lnTo>
                    <a:pt x="123" y="34"/>
                  </a:lnTo>
                  <a:lnTo>
                    <a:pt x="125" y="40"/>
                  </a:lnTo>
                  <a:lnTo>
                    <a:pt x="127" y="48"/>
                  </a:lnTo>
                  <a:lnTo>
                    <a:pt x="128" y="54"/>
                  </a:lnTo>
                  <a:lnTo>
                    <a:pt x="128" y="61"/>
                  </a:lnTo>
                  <a:lnTo>
                    <a:pt x="128" y="67"/>
                  </a:lnTo>
                  <a:lnTo>
                    <a:pt x="127" y="75"/>
                  </a:lnTo>
                  <a:lnTo>
                    <a:pt x="124" y="81"/>
                  </a:lnTo>
                  <a:lnTo>
                    <a:pt x="122" y="87"/>
                  </a:lnTo>
                  <a:lnTo>
                    <a:pt x="120" y="94"/>
                  </a:lnTo>
                  <a:lnTo>
                    <a:pt x="116" y="100"/>
                  </a:lnTo>
                  <a:lnTo>
                    <a:pt x="113" y="106"/>
                  </a:lnTo>
                  <a:lnTo>
                    <a:pt x="109" y="111"/>
                  </a:lnTo>
                  <a:lnTo>
                    <a:pt x="104" y="116"/>
                  </a:lnTo>
                  <a:lnTo>
                    <a:pt x="99" y="121"/>
                  </a:lnTo>
                  <a:lnTo>
                    <a:pt x="93" y="126"/>
                  </a:lnTo>
                  <a:lnTo>
                    <a:pt x="87" y="130"/>
                  </a:lnTo>
                  <a:lnTo>
                    <a:pt x="81" y="133"/>
                  </a:lnTo>
                  <a:lnTo>
                    <a:pt x="75" y="135"/>
                  </a:lnTo>
                  <a:lnTo>
                    <a:pt x="68" y="137"/>
                  </a:lnTo>
                  <a:lnTo>
                    <a:pt x="62" y="138"/>
                  </a:lnTo>
                  <a:lnTo>
                    <a:pt x="56" y="138"/>
                  </a:lnTo>
                  <a:lnTo>
                    <a:pt x="50" y="138"/>
                  </a:lnTo>
                  <a:lnTo>
                    <a:pt x="43" y="137"/>
                  </a:lnTo>
                  <a:lnTo>
                    <a:pt x="37" y="135"/>
                  </a:lnTo>
                  <a:lnTo>
                    <a:pt x="32" y="133"/>
                  </a:lnTo>
                  <a:lnTo>
                    <a:pt x="27" y="130"/>
                  </a:lnTo>
                  <a:lnTo>
                    <a:pt x="22" y="127"/>
                  </a:lnTo>
                  <a:lnTo>
                    <a:pt x="18" y="122"/>
                  </a:lnTo>
                  <a:lnTo>
                    <a:pt x="13" y="118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29" name="Freeform 209"/>
            <p:cNvSpPr>
              <a:spLocks/>
            </p:cNvSpPr>
            <p:nvPr userDrawn="1"/>
          </p:nvSpPr>
          <p:spPr bwMode="auto">
            <a:xfrm>
              <a:off x="4217" y="1289"/>
              <a:ext cx="135" cy="140"/>
            </a:xfrm>
            <a:custGeom>
              <a:avLst/>
              <a:gdLst>
                <a:gd name="T0" fmla="*/ 3 w 135"/>
                <a:gd name="T1" fmla="*/ 98 h 140"/>
                <a:gd name="T2" fmla="*/ 1 w 135"/>
                <a:gd name="T3" fmla="*/ 88 h 140"/>
                <a:gd name="T4" fmla="*/ 0 w 135"/>
                <a:gd name="T5" fmla="*/ 79 h 140"/>
                <a:gd name="T6" fmla="*/ 2 w 135"/>
                <a:gd name="T7" fmla="*/ 65 h 140"/>
                <a:gd name="T8" fmla="*/ 5 w 135"/>
                <a:gd name="T9" fmla="*/ 52 h 140"/>
                <a:gd name="T10" fmla="*/ 12 w 135"/>
                <a:gd name="T11" fmla="*/ 39 h 140"/>
                <a:gd name="T12" fmla="*/ 20 w 135"/>
                <a:gd name="T13" fmla="*/ 28 h 140"/>
                <a:gd name="T14" fmla="*/ 30 w 135"/>
                <a:gd name="T15" fmla="*/ 17 h 140"/>
                <a:gd name="T16" fmla="*/ 42 w 135"/>
                <a:gd name="T17" fmla="*/ 9 h 140"/>
                <a:gd name="T18" fmla="*/ 54 w 135"/>
                <a:gd name="T19" fmla="*/ 3 h 140"/>
                <a:gd name="T20" fmla="*/ 68 w 135"/>
                <a:gd name="T21" fmla="*/ 0 h 140"/>
                <a:gd name="T22" fmla="*/ 81 w 135"/>
                <a:gd name="T23" fmla="*/ 0 h 140"/>
                <a:gd name="T24" fmla="*/ 94 w 135"/>
                <a:gd name="T25" fmla="*/ 2 h 140"/>
                <a:gd name="T26" fmla="*/ 105 w 135"/>
                <a:gd name="T27" fmla="*/ 6 h 140"/>
                <a:gd name="T28" fmla="*/ 114 w 135"/>
                <a:gd name="T29" fmla="*/ 13 h 140"/>
                <a:gd name="T30" fmla="*/ 124 w 135"/>
                <a:gd name="T31" fmla="*/ 23 h 140"/>
                <a:gd name="T32" fmla="*/ 130 w 135"/>
                <a:gd name="T33" fmla="*/ 34 h 140"/>
                <a:gd name="T34" fmla="*/ 132 w 135"/>
                <a:gd name="T35" fmla="*/ 40 h 140"/>
                <a:gd name="T36" fmla="*/ 135 w 135"/>
                <a:gd name="T37" fmla="*/ 54 h 140"/>
                <a:gd name="T38" fmla="*/ 135 w 135"/>
                <a:gd name="T39" fmla="*/ 67 h 140"/>
                <a:gd name="T40" fmla="*/ 133 w 135"/>
                <a:gd name="T41" fmla="*/ 81 h 140"/>
                <a:gd name="T42" fmla="*/ 128 w 135"/>
                <a:gd name="T43" fmla="*/ 94 h 140"/>
                <a:gd name="T44" fmla="*/ 121 w 135"/>
                <a:gd name="T45" fmla="*/ 107 h 140"/>
                <a:gd name="T46" fmla="*/ 111 w 135"/>
                <a:gd name="T47" fmla="*/ 118 h 140"/>
                <a:gd name="T48" fmla="*/ 100 w 135"/>
                <a:gd name="T49" fmla="*/ 127 h 140"/>
                <a:gd name="T50" fmla="*/ 86 w 135"/>
                <a:gd name="T51" fmla="*/ 134 h 140"/>
                <a:gd name="T52" fmla="*/ 74 w 135"/>
                <a:gd name="T53" fmla="*/ 139 h 140"/>
                <a:gd name="T54" fmla="*/ 60 w 135"/>
                <a:gd name="T55" fmla="*/ 140 h 140"/>
                <a:gd name="T56" fmla="*/ 48 w 135"/>
                <a:gd name="T57" fmla="*/ 139 h 140"/>
                <a:gd name="T58" fmla="*/ 42 w 135"/>
                <a:gd name="T59" fmla="*/ 138 h 140"/>
                <a:gd name="T60" fmla="*/ 30 w 135"/>
                <a:gd name="T61" fmla="*/ 133 h 140"/>
                <a:gd name="T62" fmla="*/ 20 w 135"/>
                <a:gd name="T63" fmla="*/ 125 h 140"/>
                <a:gd name="T64" fmla="*/ 12 w 135"/>
                <a:gd name="T65" fmla="*/ 116 h 140"/>
                <a:gd name="T66" fmla="*/ 5 w 135"/>
                <a:gd name="T67" fmla="*/ 10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40">
                  <a:moveTo>
                    <a:pt x="5" y="105"/>
                  </a:moveTo>
                  <a:lnTo>
                    <a:pt x="3" y="98"/>
                  </a:lnTo>
                  <a:lnTo>
                    <a:pt x="2" y="91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3" y="58"/>
                  </a:lnTo>
                  <a:lnTo>
                    <a:pt x="5" y="52"/>
                  </a:lnTo>
                  <a:lnTo>
                    <a:pt x="8" y="45"/>
                  </a:lnTo>
                  <a:lnTo>
                    <a:pt x="12" y="39"/>
                  </a:lnTo>
                  <a:lnTo>
                    <a:pt x="16" y="33"/>
                  </a:lnTo>
                  <a:lnTo>
                    <a:pt x="20" y="28"/>
                  </a:lnTo>
                  <a:lnTo>
                    <a:pt x="25" y="23"/>
                  </a:lnTo>
                  <a:lnTo>
                    <a:pt x="30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2"/>
                  </a:lnTo>
                  <a:lnTo>
                    <a:pt x="99" y="4"/>
                  </a:lnTo>
                  <a:lnTo>
                    <a:pt x="105" y="6"/>
                  </a:lnTo>
                  <a:lnTo>
                    <a:pt x="110" y="9"/>
                  </a:lnTo>
                  <a:lnTo>
                    <a:pt x="114" y="13"/>
                  </a:lnTo>
                  <a:lnTo>
                    <a:pt x="120" y="17"/>
                  </a:lnTo>
                  <a:lnTo>
                    <a:pt x="124" y="23"/>
                  </a:lnTo>
                  <a:lnTo>
                    <a:pt x="127" y="28"/>
                  </a:lnTo>
                  <a:lnTo>
                    <a:pt x="130" y="34"/>
                  </a:lnTo>
                  <a:lnTo>
                    <a:pt x="131" y="37"/>
                  </a:lnTo>
                  <a:lnTo>
                    <a:pt x="132" y="40"/>
                  </a:lnTo>
                  <a:lnTo>
                    <a:pt x="134" y="46"/>
                  </a:lnTo>
                  <a:lnTo>
                    <a:pt x="135" y="54"/>
                  </a:lnTo>
                  <a:lnTo>
                    <a:pt x="135" y="60"/>
                  </a:lnTo>
                  <a:lnTo>
                    <a:pt x="135" y="67"/>
                  </a:lnTo>
                  <a:lnTo>
                    <a:pt x="134" y="75"/>
                  </a:lnTo>
                  <a:lnTo>
                    <a:pt x="133" y="81"/>
                  </a:lnTo>
                  <a:lnTo>
                    <a:pt x="130" y="88"/>
                  </a:lnTo>
                  <a:lnTo>
                    <a:pt x="128" y="94"/>
                  </a:lnTo>
                  <a:lnTo>
                    <a:pt x="124" y="100"/>
                  </a:lnTo>
                  <a:lnTo>
                    <a:pt x="121" y="107"/>
                  </a:lnTo>
                  <a:lnTo>
                    <a:pt x="115" y="112"/>
                  </a:lnTo>
                  <a:lnTo>
                    <a:pt x="111" y="118"/>
                  </a:lnTo>
                  <a:lnTo>
                    <a:pt x="105" y="122"/>
                  </a:lnTo>
                  <a:lnTo>
                    <a:pt x="100" y="127"/>
                  </a:lnTo>
                  <a:lnTo>
                    <a:pt x="94" y="131"/>
                  </a:lnTo>
                  <a:lnTo>
                    <a:pt x="86" y="134"/>
                  </a:lnTo>
                  <a:lnTo>
                    <a:pt x="80" y="137"/>
                  </a:lnTo>
                  <a:lnTo>
                    <a:pt x="74" y="139"/>
                  </a:lnTo>
                  <a:lnTo>
                    <a:pt x="67" y="140"/>
                  </a:lnTo>
                  <a:lnTo>
                    <a:pt x="60" y="140"/>
                  </a:lnTo>
                  <a:lnTo>
                    <a:pt x="54" y="140"/>
                  </a:lnTo>
                  <a:lnTo>
                    <a:pt x="48" y="139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35" y="136"/>
                  </a:lnTo>
                  <a:lnTo>
                    <a:pt x="30" y="133"/>
                  </a:lnTo>
                  <a:lnTo>
                    <a:pt x="25" y="130"/>
                  </a:lnTo>
                  <a:lnTo>
                    <a:pt x="20" y="125"/>
                  </a:lnTo>
                  <a:lnTo>
                    <a:pt x="16" y="121"/>
                  </a:lnTo>
                  <a:lnTo>
                    <a:pt x="12" y="116"/>
                  </a:lnTo>
                  <a:lnTo>
                    <a:pt x="8" y="111"/>
                  </a:lnTo>
                  <a:lnTo>
                    <a:pt x="5" y="10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0" name="Freeform 210"/>
            <p:cNvSpPr>
              <a:spLocks/>
            </p:cNvSpPr>
            <p:nvPr userDrawn="1"/>
          </p:nvSpPr>
          <p:spPr bwMode="auto">
            <a:xfrm>
              <a:off x="4367" y="1200"/>
              <a:ext cx="142" cy="144"/>
            </a:xfrm>
            <a:custGeom>
              <a:avLst/>
              <a:gdLst>
                <a:gd name="T0" fmla="*/ 4 w 142"/>
                <a:gd name="T1" fmla="*/ 105 h 144"/>
                <a:gd name="T2" fmla="*/ 2 w 142"/>
                <a:gd name="T3" fmla="*/ 95 h 144"/>
                <a:gd name="T4" fmla="*/ 0 w 142"/>
                <a:gd name="T5" fmla="*/ 81 h 144"/>
                <a:gd name="T6" fmla="*/ 2 w 142"/>
                <a:gd name="T7" fmla="*/ 68 h 144"/>
                <a:gd name="T8" fmla="*/ 5 w 142"/>
                <a:gd name="T9" fmla="*/ 54 h 144"/>
                <a:gd name="T10" fmla="*/ 11 w 142"/>
                <a:gd name="T11" fmla="*/ 42 h 144"/>
                <a:gd name="T12" fmla="*/ 19 w 142"/>
                <a:gd name="T13" fmla="*/ 31 h 144"/>
                <a:gd name="T14" fmla="*/ 30 w 142"/>
                <a:gd name="T15" fmla="*/ 20 h 144"/>
                <a:gd name="T16" fmla="*/ 42 w 142"/>
                <a:gd name="T17" fmla="*/ 11 h 144"/>
                <a:gd name="T18" fmla="*/ 56 w 142"/>
                <a:gd name="T19" fmla="*/ 5 h 144"/>
                <a:gd name="T20" fmla="*/ 69 w 142"/>
                <a:gd name="T21" fmla="*/ 2 h 144"/>
                <a:gd name="T22" fmla="*/ 83 w 142"/>
                <a:gd name="T23" fmla="*/ 0 h 144"/>
                <a:gd name="T24" fmla="*/ 96 w 142"/>
                <a:gd name="T25" fmla="*/ 3 h 144"/>
                <a:gd name="T26" fmla="*/ 109 w 142"/>
                <a:gd name="T27" fmla="*/ 7 h 144"/>
                <a:gd name="T28" fmla="*/ 119 w 142"/>
                <a:gd name="T29" fmla="*/ 14 h 144"/>
                <a:gd name="T30" fmla="*/ 128 w 142"/>
                <a:gd name="T31" fmla="*/ 23 h 144"/>
                <a:gd name="T32" fmla="*/ 136 w 142"/>
                <a:gd name="T33" fmla="*/ 35 h 144"/>
                <a:gd name="T34" fmla="*/ 140 w 142"/>
                <a:gd name="T35" fmla="*/ 47 h 144"/>
                <a:gd name="T36" fmla="*/ 142 w 142"/>
                <a:gd name="T37" fmla="*/ 62 h 144"/>
                <a:gd name="T38" fmla="*/ 141 w 142"/>
                <a:gd name="T39" fmla="*/ 75 h 144"/>
                <a:gd name="T40" fmla="*/ 138 w 142"/>
                <a:gd name="T41" fmla="*/ 86 h 144"/>
                <a:gd name="T42" fmla="*/ 134 w 142"/>
                <a:gd name="T43" fmla="*/ 96 h 144"/>
                <a:gd name="T44" fmla="*/ 126 w 142"/>
                <a:gd name="T45" fmla="*/ 108 h 144"/>
                <a:gd name="T46" fmla="*/ 117 w 142"/>
                <a:gd name="T47" fmla="*/ 120 h 144"/>
                <a:gd name="T48" fmla="*/ 106 w 142"/>
                <a:gd name="T49" fmla="*/ 129 h 144"/>
                <a:gd name="T50" fmla="*/ 91 w 142"/>
                <a:gd name="T51" fmla="*/ 137 h 144"/>
                <a:gd name="T52" fmla="*/ 77 w 142"/>
                <a:gd name="T53" fmla="*/ 142 h 144"/>
                <a:gd name="T54" fmla="*/ 64 w 142"/>
                <a:gd name="T55" fmla="*/ 144 h 144"/>
                <a:gd name="T56" fmla="*/ 51 w 142"/>
                <a:gd name="T57" fmla="*/ 143 h 144"/>
                <a:gd name="T58" fmla="*/ 38 w 142"/>
                <a:gd name="T59" fmla="*/ 140 h 144"/>
                <a:gd name="T60" fmla="*/ 27 w 142"/>
                <a:gd name="T61" fmla="*/ 133 h 144"/>
                <a:gd name="T62" fmla="*/ 16 w 142"/>
                <a:gd name="T63" fmla="*/ 125 h 144"/>
                <a:gd name="T64" fmla="*/ 9 w 142"/>
                <a:gd name="T65" fmla="*/ 11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44">
                  <a:moveTo>
                    <a:pt x="6" y="108"/>
                  </a:moveTo>
                  <a:lnTo>
                    <a:pt x="4" y="105"/>
                  </a:lnTo>
                  <a:lnTo>
                    <a:pt x="3" y="102"/>
                  </a:lnTo>
                  <a:lnTo>
                    <a:pt x="2" y="95"/>
                  </a:lnTo>
                  <a:lnTo>
                    <a:pt x="1" y="89"/>
                  </a:lnTo>
                  <a:lnTo>
                    <a:pt x="0" y="81"/>
                  </a:lnTo>
                  <a:lnTo>
                    <a:pt x="1" y="75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1" y="42"/>
                  </a:lnTo>
                  <a:lnTo>
                    <a:pt x="15" y="36"/>
                  </a:lnTo>
                  <a:lnTo>
                    <a:pt x="19" y="31"/>
                  </a:lnTo>
                  <a:lnTo>
                    <a:pt x="25" y="24"/>
                  </a:lnTo>
                  <a:lnTo>
                    <a:pt x="30" y="20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8" y="8"/>
                  </a:lnTo>
                  <a:lnTo>
                    <a:pt x="56" y="5"/>
                  </a:lnTo>
                  <a:lnTo>
                    <a:pt x="63" y="3"/>
                  </a:lnTo>
                  <a:lnTo>
                    <a:pt x="69" y="2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2"/>
                  </a:lnTo>
                  <a:lnTo>
                    <a:pt x="96" y="3"/>
                  </a:lnTo>
                  <a:lnTo>
                    <a:pt x="102" y="5"/>
                  </a:lnTo>
                  <a:lnTo>
                    <a:pt x="109" y="7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4" y="18"/>
                  </a:lnTo>
                  <a:lnTo>
                    <a:pt x="128" y="23"/>
                  </a:lnTo>
                  <a:lnTo>
                    <a:pt x="133" y="29"/>
                  </a:lnTo>
                  <a:lnTo>
                    <a:pt x="136" y="35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1" y="54"/>
                  </a:lnTo>
                  <a:lnTo>
                    <a:pt x="142" y="62"/>
                  </a:lnTo>
                  <a:lnTo>
                    <a:pt x="142" y="68"/>
                  </a:lnTo>
                  <a:lnTo>
                    <a:pt x="141" y="75"/>
                  </a:lnTo>
                  <a:lnTo>
                    <a:pt x="139" y="83"/>
                  </a:lnTo>
                  <a:lnTo>
                    <a:pt x="138" y="86"/>
                  </a:lnTo>
                  <a:lnTo>
                    <a:pt x="137" y="89"/>
                  </a:lnTo>
                  <a:lnTo>
                    <a:pt x="134" y="96"/>
                  </a:lnTo>
                  <a:lnTo>
                    <a:pt x="130" y="102"/>
                  </a:lnTo>
                  <a:lnTo>
                    <a:pt x="126" y="108"/>
                  </a:lnTo>
                  <a:lnTo>
                    <a:pt x="122" y="115"/>
                  </a:lnTo>
                  <a:lnTo>
                    <a:pt x="117" y="120"/>
                  </a:lnTo>
                  <a:lnTo>
                    <a:pt x="111" y="125"/>
                  </a:lnTo>
                  <a:lnTo>
                    <a:pt x="106" y="129"/>
                  </a:lnTo>
                  <a:lnTo>
                    <a:pt x="98" y="133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77" y="142"/>
                  </a:lnTo>
                  <a:lnTo>
                    <a:pt x="70" y="143"/>
                  </a:lnTo>
                  <a:lnTo>
                    <a:pt x="64" y="144"/>
                  </a:lnTo>
                  <a:lnTo>
                    <a:pt x="57" y="144"/>
                  </a:lnTo>
                  <a:lnTo>
                    <a:pt x="51" y="143"/>
                  </a:lnTo>
                  <a:lnTo>
                    <a:pt x="44" y="142"/>
                  </a:lnTo>
                  <a:lnTo>
                    <a:pt x="38" y="140"/>
                  </a:lnTo>
                  <a:lnTo>
                    <a:pt x="32" y="137"/>
                  </a:lnTo>
                  <a:lnTo>
                    <a:pt x="27" y="133"/>
                  </a:lnTo>
                  <a:lnTo>
                    <a:pt x="21" y="129"/>
                  </a:lnTo>
                  <a:lnTo>
                    <a:pt x="16" y="125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1" name="Freeform 211"/>
            <p:cNvSpPr>
              <a:spLocks/>
            </p:cNvSpPr>
            <p:nvPr userDrawn="1"/>
          </p:nvSpPr>
          <p:spPr bwMode="auto">
            <a:xfrm>
              <a:off x="4523" y="1109"/>
              <a:ext cx="150" cy="144"/>
            </a:xfrm>
            <a:custGeom>
              <a:avLst/>
              <a:gdLst>
                <a:gd name="T0" fmla="*/ 4 w 150"/>
                <a:gd name="T1" fmla="*/ 104 h 144"/>
                <a:gd name="T2" fmla="*/ 0 w 150"/>
                <a:gd name="T3" fmla="*/ 90 h 144"/>
                <a:gd name="T4" fmla="*/ 0 w 150"/>
                <a:gd name="T5" fmla="*/ 77 h 144"/>
                <a:gd name="T6" fmla="*/ 2 w 150"/>
                <a:gd name="T7" fmla="*/ 62 h 144"/>
                <a:gd name="T8" fmla="*/ 8 w 150"/>
                <a:gd name="T9" fmla="*/ 49 h 144"/>
                <a:gd name="T10" fmla="*/ 15 w 150"/>
                <a:gd name="T11" fmla="*/ 36 h 144"/>
                <a:gd name="T12" fmla="*/ 25 w 150"/>
                <a:gd name="T13" fmla="*/ 25 h 144"/>
                <a:gd name="T14" fmla="*/ 37 w 150"/>
                <a:gd name="T15" fmla="*/ 16 h 144"/>
                <a:gd name="T16" fmla="*/ 50 w 150"/>
                <a:gd name="T17" fmla="*/ 7 h 144"/>
                <a:gd name="T18" fmla="*/ 65 w 150"/>
                <a:gd name="T19" fmla="*/ 2 h 144"/>
                <a:gd name="T20" fmla="*/ 79 w 150"/>
                <a:gd name="T21" fmla="*/ 0 h 144"/>
                <a:gd name="T22" fmla="*/ 94 w 150"/>
                <a:gd name="T23" fmla="*/ 0 h 144"/>
                <a:gd name="T24" fmla="*/ 107 w 150"/>
                <a:gd name="T25" fmla="*/ 3 h 144"/>
                <a:gd name="T26" fmla="*/ 117 w 150"/>
                <a:gd name="T27" fmla="*/ 7 h 144"/>
                <a:gd name="T28" fmla="*/ 125 w 150"/>
                <a:gd name="T29" fmla="*/ 13 h 144"/>
                <a:gd name="T30" fmla="*/ 134 w 150"/>
                <a:gd name="T31" fmla="*/ 21 h 144"/>
                <a:gd name="T32" fmla="*/ 143 w 150"/>
                <a:gd name="T33" fmla="*/ 33 h 144"/>
                <a:gd name="T34" fmla="*/ 148 w 150"/>
                <a:gd name="T35" fmla="*/ 46 h 144"/>
                <a:gd name="T36" fmla="*/ 150 w 150"/>
                <a:gd name="T37" fmla="*/ 60 h 144"/>
                <a:gd name="T38" fmla="*/ 149 w 150"/>
                <a:gd name="T39" fmla="*/ 75 h 144"/>
                <a:gd name="T40" fmla="*/ 145 w 150"/>
                <a:gd name="T41" fmla="*/ 88 h 144"/>
                <a:gd name="T42" fmla="*/ 138 w 150"/>
                <a:gd name="T43" fmla="*/ 102 h 144"/>
                <a:gd name="T44" fmla="*/ 129 w 150"/>
                <a:gd name="T45" fmla="*/ 114 h 144"/>
                <a:gd name="T46" fmla="*/ 124 w 150"/>
                <a:gd name="T47" fmla="*/ 120 h 144"/>
                <a:gd name="T48" fmla="*/ 112 w 150"/>
                <a:gd name="T49" fmla="*/ 130 h 144"/>
                <a:gd name="T50" fmla="*/ 98 w 150"/>
                <a:gd name="T51" fmla="*/ 138 h 144"/>
                <a:gd name="T52" fmla="*/ 83 w 150"/>
                <a:gd name="T53" fmla="*/ 142 h 144"/>
                <a:gd name="T54" fmla="*/ 69 w 150"/>
                <a:gd name="T55" fmla="*/ 144 h 144"/>
                <a:gd name="T56" fmla="*/ 54 w 150"/>
                <a:gd name="T57" fmla="*/ 144 h 144"/>
                <a:gd name="T58" fmla="*/ 41 w 150"/>
                <a:gd name="T59" fmla="*/ 141 h 144"/>
                <a:gd name="T60" fmla="*/ 28 w 150"/>
                <a:gd name="T61" fmla="*/ 135 h 144"/>
                <a:gd name="T62" fmla="*/ 18 w 150"/>
                <a:gd name="T63" fmla="*/ 127 h 144"/>
                <a:gd name="T64" fmla="*/ 10 w 150"/>
                <a:gd name="T65" fmla="*/ 1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44">
                  <a:moveTo>
                    <a:pt x="7" y="110"/>
                  </a:moveTo>
                  <a:lnTo>
                    <a:pt x="4" y="104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5" y="56"/>
                  </a:lnTo>
                  <a:lnTo>
                    <a:pt x="8" y="49"/>
                  </a:lnTo>
                  <a:lnTo>
                    <a:pt x="11" y="43"/>
                  </a:lnTo>
                  <a:lnTo>
                    <a:pt x="15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1" y="20"/>
                  </a:lnTo>
                  <a:lnTo>
                    <a:pt x="37" y="16"/>
                  </a:lnTo>
                  <a:lnTo>
                    <a:pt x="43" y="12"/>
                  </a:lnTo>
                  <a:lnTo>
                    <a:pt x="50" y="7"/>
                  </a:lnTo>
                  <a:lnTo>
                    <a:pt x="58" y="4"/>
                  </a:lnTo>
                  <a:lnTo>
                    <a:pt x="65" y="2"/>
                  </a:lnTo>
                  <a:lnTo>
                    <a:pt x="72" y="1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0" y="1"/>
                  </a:lnTo>
                  <a:lnTo>
                    <a:pt x="107" y="3"/>
                  </a:lnTo>
                  <a:lnTo>
                    <a:pt x="114" y="5"/>
                  </a:lnTo>
                  <a:lnTo>
                    <a:pt x="117" y="7"/>
                  </a:lnTo>
                  <a:lnTo>
                    <a:pt x="120" y="8"/>
                  </a:lnTo>
                  <a:lnTo>
                    <a:pt x="125" y="13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8" y="27"/>
                  </a:lnTo>
                  <a:lnTo>
                    <a:pt x="143" y="33"/>
                  </a:lnTo>
                  <a:lnTo>
                    <a:pt x="146" y="40"/>
                  </a:lnTo>
                  <a:lnTo>
                    <a:pt x="148" y="46"/>
                  </a:lnTo>
                  <a:lnTo>
                    <a:pt x="149" y="53"/>
                  </a:lnTo>
                  <a:lnTo>
                    <a:pt x="150" y="60"/>
                  </a:lnTo>
                  <a:lnTo>
                    <a:pt x="150" y="68"/>
                  </a:lnTo>
                  <a:lnTo>
                    <a:pt x="149" y="75"/>
                  </a:lnTo>
                  <a:lnTo>
                    <a:pt x="147" y="81"/>
                  </a:lnTo>
                  <a:lnTo>
                    <a:pt x="145" y="88"/>
                  </a:lnTo>
                  <a:lnTo>
                    <a:pt x="142" y="96"/>
                  </a:lnTo>
                  <a:lnTo>
                    <a:pt x="138" y="102"/>
                  </a:lnTo>
                  <a:lnTo>
                    <a:pt x="134" y="108"/>
                  </a:lnTo>
                  <a:lnTo>
                    <a:pt x="129" y="114"/>
                  </a:lnTo>
                  <a:lnTo>
                    <a:pt x="127" y="117"/>
                  </a:lnTo>
                  <a:lnTo>
                    <a:pt x="124" y="120"/>
                  </a:lnTo>
                  <a:lnTo>
                    <a:pt x="118" y="125"/>
                  </a:lnTo>
                  <a:lnTo>
                    <a:pt x="112" y="130"/>
                  </a:lnTo>
                  <a:lnTo>
                    <a:pt x="105" y="134"/>
                  </a:lnTo>
                  <a:lnTo>
                    <a:pt x="98" y="138"/>
                  </a:lnTo>
                  <a:lnTo>
                    <a:pt x="91" y="140"/>
                  </a:lnTo>
                  <a:lnTo>
                    <a:pt x="83" y="142"/>
                  </a:lnTo>
                  <a:lnTo>
                    <a:pt x="76" y="144"/>
                  </a:lnTo>
                  <a:lnTo>
                    <a:pt x="69" y="144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7" y="143"/>
                  </a:lnTo>
                  <a:lnTo>
                    <a:pt x="41" y="141"/>
                  </a:lnTo>
                  <a:lnTo>
                    <a:pt x="35" y="138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6"/>
                  </a:lnTo>
                  <a:lnTo>
                    <a:pt x="7" y="11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2" name="Freeform 212"/>
            <p:cNvSpPr>
              <a:spLocks/>
            </p:cNvSpPr>
            <p:nvPr userDrawn="1"/>
          </p:nvSpPr>
          <p:spPr bwMode="auto">
            <a:xfrm>
              <a:off x="4686" y="1013"/>
              <a:ext cx="158" cy="147"/>
            </a:xfrm>
            <a:custGeom>
              <a:avLst/>
              <a:gdLst>
                <a:gd name="T0" fmla="*/ 5 w 158"/>
                <a:gd name="T1" fmla="*/ 106 h 147"/>
                <a:gd name="T2" fmla="*/ 1 w 158"/>
                <a:gd name="T3" fmla="*/ 93 h 147"/>
                <a:gd name="T4" fmla="*/ 0 w 158"/>
                <a:gd name="T5" fmla="*/ 79 h 147"/>
                <a:gd name="T6" fmla="*/ 2 w 158"/>
                <a:gd name="T7" fmla="*/ 65 h 147"/>
                <a:gd name="T8" fmla="*/ 8 w 158"/>
                <a:gd name="T9" fmla="*/ 51 h 147"/>
                <a:gd name="T10" fmla="*/ 16 w 158"/>
                <a:gd name="T11" fmla="*/ 38 h 147"/>
                <a:gd name="T12" fmla="*/ 23 w 158"/>
                <a:gd name="T13" fmla="*/ 30 h 147"/>
                <a:gd name="T14" fmla="*/ 32 w 158"/>
                <a:gd name="T15" fmla="*/ 21 h 147"/>
                <a:gd name="T16" fmla="*/ 45 w 158"/>
                <a:gd name="T17" fmla="*/ 12 h 147"/>
                <a:gd name="T18" fmla="*/ 61 w 158"/>
                <a:gd name="T19" fmla="*/ 5 h 147"/>
                <a:gd name="T20" fmla="*/ 75 w 158"/>
                <a:gd name="T21" fmla="*/ 1 h 147"/>
                <a:gd name="T22" fmla="*/ 91 w 158"/>
                <a:gd name="T23" fmla="*/ 0 h 147"/>
                <a:gd name="T24" fmla="*/ 105 w 158"/>
                <a:gd name="T25" fmla="*/ 1 h 147"/>
                <a:gd name="T26" fmla="*/ 119 w 158"/>
                <a:gd name="T27" fmla="*/ 5 h 147"/>
                <a:gd name="T28" fmla="*/ 131 w 158"/>
                <a:gd name="T29" fmla="*/ 11 h 147"/>
                <a:gd name="T30" fmla="*/ 142 w 158"/>
                <a:gd name="T31" fmla="*/ 20 h 147"/>
                <a:gd name="T32" fmla="*/ 150 w 158"/>
                <a:gd name="T33" fmla="*/ 32 h 147"/>
                <a:gd name="T34" fmla="*/ 156 w 158"/>
                <a:gd name="T35" fmla="*/ 45 h 147"/>
                <a:gd name="T36" fmla="*/ 158 w 158"/>
                <a:gd name="T37" fmla="*/ 60 h 147"/>
                <a:gd name="T38" fmla="*/ 157 w 158"/>
                <a:gd name="T39" fmla="*/ 74 h 147"/>
                <a:gd name="T40" fmla="*/ 154 w 158"/>
                <a:gd name="T41" fmla="*/ 88 h 147"/>
                <a:gd name="T42" fmla="*/ 147 w 158"/>
                <a:gd name="T43" fmla="*/ 102 h 147"/>
                <a:gd name="T44" fmla="*/ 137 w 158"/>
                <a:gd name="T45" fmla="*/ 115 h 147"/>
                <a:gd name="T46" fmla="*/ 126 w 158"/>
                <a:gd name="T47" fmla="*/ 126 h 147"/>
                <a:gd name="T48" fmla="*/ 113 w 158"/>
                <a:gd name="T49" fmla="*/ 136 h 147"/>
                <a:gd name="T50" fmla="*/ 97 w 158"/>
                <a:gd name="T51" fmla="*/ 142 h 147"/>
                <a:gd name="T52" fmla="*/ 81 w 158"/>
                <a:gd name="T53" fmla="*/ 146 h 147"/>
                <a:gd name="T54" fmla="*/ 66 w 158"/>
                <a:gd name="T55" fmla="*/ 147 h 147"/>
                <a:gd name="T56" fmla="*/ 51 w 158"/>
                <a:gd name="T57" fmla="*/ 146 h 147"/>
                <a:gd name="T58" fmla="*/ 38 w 158"/>
                <a:gd name="T59" fmla="*/ 141 h 147"/>
                <a:gd name="T60" fmla="*/ 25 w 158"/>
                <a:gd name="T61" fmla="*/ 135 h 147"/>
                <a:gd name="T62" fmla="*/ 16 w 158"/>
                <a:gd name="T63" fmla="*/ 125 h 147"/>
                <a:gd name="T64" fmla="*/ 8 w 158"/>
                <a:gd name="T6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147">
                  <a:moveTo>
                    <a:pt x="8" y="113"/>
                  </a:moveTo>
                  <a:lnTo>
                    <a:pt x="5" y="106"/>
                  </a:lnTo>
                  <a:lnTo>
                    <a:pt x="2" y="100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5"/>
                  </a:lnTo>
                  <a:lnTo>
                    <a:pt x="6" y="58"/>
                  </a:lnTo>
                  <a:lnTo>
                    <a:pt x="8" y="51"/>
                  </a:lnTo>
                  <a:lnTo>
                    <a:pt x="12" y="44"/>
                  </a:lnTo>
                  <a:lnTo>
                    <a:pt x="16" y="38"/>
                  </a:lnTo>
                  <a:lnTo>
                    <a:pt x="20" y="32"/>
                  </a:lnTo>
                  <a:lnTo>
                    <a:pt x="23" y="30"/>
                  </a:lnTo>
                  <a:lnTo>
                    <a:pt x="25" y="27"/>
                  </a:lnTo>
                  <a:lnTo>
                    <a:pt x="32" y="21"/>
                  </a:lnTo>
                  <a:lnTo>
                    <a:pt x="38" y="16"/>
                  </a:lnTo>
                  <a:lnTo>
                    <a:pt x="45" y="12"/>
                  </a:lnTo>
                  <a:lnTo>
                    <a:pt x="52" y="8"/>
                  </a:lnTo>
                  <a:lnTo>
                    <a:pt x="61" y="5"/>
                  </a:lnTo>
                  <a:lnTo>
                    <a:pt x="68" y="3"/>
                  </a:lnTo>
                  <a:lnTo>
                    <a:pt x="75" y="1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1"/>
                  </a:lnTo>
                  <a:lnTo>
                    <a:pt x="113" y="3"/>
                  </a:lnTo>
                  <a:lnTo>
                    <a:pt x="119" y="5"/>
                  </a:lnTo>
                  <a:lnTo>
                    <a:pt x="125" y="8"/>
                  </a:lnTo>
                  <a:lnTo>
                    <a:pt x="131" y="11"/>
                  </a:lnTo>
                  <a:lnTo>
                    <a:pt x="137" y="15"/>
                  </a:lnTo>
                  <a:lnTo>
                    <a:pt x="142" y="20"/>
                  </a:lnTo>
                  <a:lnTo>
                    <a:pt x="147" y="25"/>
                  </a:lnTo>
                  <a:lnTo>
                    <a:pt x="150" y="32"/>
                  </a:lnTo>
                  <a:lnTo>
                    <a:pt x="154" y="39"/>
                  </a:lnTo>
                  <a:lnTo>
                    <a:pt x="156" y="45"/>
                  </a:lnTo>
                  <a:lnTo>
                    <a:pt x="157" y="52"/>
                  </a:lnTo>
                  <a:lnTo>
                    <a:pt x="158" y="60"/>
                  </a:lnTo>
                  <a:lnTo>
                    <a:pt x="158" y="67"/>
                  </a:lnTo>
                  <a:lnTo>
                    <a:pt x="157" y="74"/>
                  </a:lnTo>
                  <a:lnTo>
                    <a:pt x="156" y="82"/>
                  </a:lnTo>
                  <a:lnTo>
                    <a:pt x="154" y="88"/>
                  </a:lnTo>
                  <a:lnTo>
                    <a:pt x="151" y="95"/>
                  </a:lnTo>
                  <a:lnTo>
                    <a:pt x="147" y="102"/>
                  </a:lnTo>
                  <a:lnTo>
                    <a:pt x="143" y="109"/>
                  </a:lnTo>
                  <a:lnTo>
                    <a:pt x="137" y="115"/>
                  </a:lnTo>
                  <a:lnTo>
                    <a:pt x="132" y="121"/>
                  </a:lnTo>
                  <a:lnTo>
                    <a:pt x="126" y="126"/>
                  </a:lnTo>
                  <a:lnTo>
                    <a:pt x="120" y="131"/>
                  </a:lnTo>
                  <a:lnTo>
                    <a:pt x="113" y="136"/>
                  </a:lnTo>
                  <a:lnTo>
                    <a:pt x="104" y="140"/>
                  </a:lnTo>
                  <a:lnTo>
                    <a:pt x="97" y="142"/>
                  </a:lnTo>
                  <a:lnTo>
                    <a:pt x="90" y="145"/>
                  </a:lnTo>
                  <a:lnTo>
                    <a:pt x="81" y="146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6"/>
                  </a:lnTo>
                  <a:lnTo>
                    <a:pt x="45" y="144"/>
                  </a:lnTo>
                  <a:lnTo>
                    <a:pt x="38" y="141"/>
                  </a:lnTo>
                  <a:lnTo>
                    <a:pt x="32" y="138"/>
                  </a:lnTo>
                  <a:lnTo>
                    <a:pt x="25" y="135"/>
                  </a:lnTo>
                  <a:lnTo>
                    <a:pt x="20" y="129"/>
                  </a:lnTo>
                  <a:lnTo>
                    <a:pt x="16" y="125"/>
                  </a:lnTo>
                  <a:lnTo>
                    <a:pt x="11" y="119"/>
                  </a:lnTo>
                  <a:lnTo>
                    <a:pt x="8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3" name="Freeform 213"/>
            <p:cNvSpPr>
              <a:spLocks/>
            </p:cNvSpPr>
            <p:nvPr userDrawn="1"/>
          </p:nvSpPr>
          <p:spPr bwMode="auto">
            <a:xfrm>
              <a:off x="4858" y="911"/>
              <a:ext cx="167" cy="150"/>
            </a:xfrm>
            <a:custGeom>
              <a:avLst/>
              <a:gdLst>
                <a:gd name="T0" fmla="*/ 5 w 167"/>
                <a:gd name="T1" fmla="*/ 111 h 150"/>
                <a:gd name="T2" fmla="*/ 1 w 167"/>
                <a:gd name="T3" fmla="*/ 97 h 150"/>
                <a:gd name="T4" fmla="*/ 0 w 167"/>
                <a:gd name="T5" fmla="*/ 83 h 150"/>
                <a:gd name="T6" fmla="*/ 2 w 167"/>
                <a:gd name="T7" fmla="*/ 68 h 150"/>
                <a:gd name="T8" fmla="*/ 7 w 167"/>
                <a:gd name="T9" fmla="*/ 55 h 150"/>
                <a:gd name="T10" fmla="*/ 15 w 167"/>
                <a:gd name="T11" fmla="*/ 41 h 150"/>
                <a:gd name="T12" fmla="*/ 26 w 167"/>
                <a:gd name="T13" fmla="*/ 29 h 150"/>
                <a:gd name="T14" fmla="*/ 32 w 167"/>
                <a:gd name="T15" fmla="*/ 24 h 150"/>
                <a:gd name="T16" fmla="*/ 45 w 167"/>
                <a:gd name="T17" fmla="*/ 14 h 150"/>
                <a:gd name="T18" fmla="*/ 62 w 167"/>
                <a:gd name="T19" fmla="*/ 6 h 150"/>
                <a:gd name="T20" fmla="*/ 78 w 167"/>
                <a:gd name="T21" fmla="*/ 2 h 150"/>
                <a:gd name="T22" fmla="*/ 94 w 167"/>
                <a:gd name="T23" fmla="*/ 0 h 150"/>
                <a:gd name="T24" fmla="*/ 110 w 167"/>
                <a:gd name="T25" fmla="*/ 1 h 150"/>
                <a:gd name="T26" fmla="*/ 124 w 167"/>
                <a:gd name="T27" fmla="*/ 5 h 150"/>
                <a:gd name="T28" fmla="*/ 137 w 167"/>
                <a:gd name="T29" fmla="*/ 11 h 150"/>
                <a:gd name="T30" fmla="*/ 148 w 167"/>
                <a:gd name="T31" fmla="*/ 21 h 150"/>
                <a:gd name="T32" fmla="*/ 158 w 167"/>
                <a:gd name="T33" fmla="*/ 32 h 150"/>
                <a:gd name="T34" fmla="*/ 161 w 167"/>
                <a:gd name="T35" fmla="*/ 39 h 150"/>
                <a:gd name="T36" fmla="*/ 166 w 167"/>
                <a:gd name="T37" fmla="*/ 53 h 150"/>
                <a:gd name="T38" fmla="*/ 167 w 167"/>
                <a:gd name="T39" fmla="*/ 67 h 150"/>
                <a:gd name="T40" fmla="*/ 164 w 167"/>
                <a:gd name="T41" fmla="*/ 82 h 150"/>
                <a:gd name="T42" fmla="*/ 159 w 167"/>
                <a:gd name="T43" fmla="*/ 96 h 150"/>
                <a:gd name="T44" fmla="*/ 151 w 167"/>
                <a:gd name="T45" fmla="*/ 110 h 150"/>
                <a:gd name="T46" fmla="*/ 140 w 167"/>
                <a:gd name="T47" fmla="*/ 122 h 150"/>
                <a:gd name="T48" fmla="*/ 126 w 167"/>
                <a:gd name="T49" fmla="*/ 134 h 150"/>
                <a:gd name="T50" fmla="*/ 115 w 167"/>
                <a:gd name="T51" fmla="*/ 140 h 150"/>
                <a:gd name="T52" fmla="*/ 103 w 167"/>
                <a:gd name="T53" fmla="*/ 145 h 150"/>
                <a:gd name="T54" fmla="*/ 87 w 167"/>
                <a:gd name="T55" fmla="*/ 149 h 150"/>
                <a:gd name="T56" fmla="*/ 70 w 167"/>
                <a:gd name="T57" fmla="*/ 150 h 150"/>
                <a:gd name="T58" fmla="*/ 55 w 167"/>
                <a:gd name="T59" fmla="*/ 149 h 150"/>
                <a:gd name="T60" fmla="*/ 40 w 167"/>
                <a:gd name="T61" fmla="*/ 145 h 150"/>
                <a:gd name="T62" fmla="*/ 28 w 167"/>
                <a:gd name="T63" fmla="*/ 138 h 150"/>
                <a:gd name="T64" fmla="*/ 16 w 167"/>
                <a:gd name="T65" fmla="*/ 129 h 150"/>
                <a:gd name="T66" fmla="*/ 10 w 167"/>
                <a:gd name="T6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150">
                  <a:moveTo>
                    <a:pt x="8" y="117"/>
                  </a:moveTo>
                  <a:lnTo>
                    <a:pt x="5" y="111"/>
                  </a:lnTo>
                  <a:lnTo>
                    <a:pt x="2" y="104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2"/>
                  </a:lnTo>
                  <a:lnTo>
                    <a:pt x="7" y="55"/>
                  </a:lnTo>
                  <a:lnTo>
                    <a:pt x="11" y="48"/>
                  </a:lnTo>
                  <a:lnTo>
                    <a:pt x="15" y="41"/>
                  </a:lnTo>
                  <a:lnTo>
                    <a:pt x="20" y="35"/>
                  </a:lnTo>
                  <a:lnTo>
                    <a:pt x="26" y="29"/>
                  </a:lnTo>
                  <a:lnTo>
                    <a:pt x="29" y="27"/>
                  </a:lnTo>
                  <a:lnTo>
                    <a:pt x="32" y="24"/>
                  </a:lnTo>
                  <a:lnTo>
                    <a:pt x="38" y="18"/>
                  </a:lnTo>
                  <a:lnTo>
                    <a:pt x="45" y="14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69" y="4"/>
                  </a:lnTo>
                  <a:lnTo>
                    <a:pt x="78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1" y="1"/>
                  </a:lnTo>
                  <a:lnTo>
                    <a:pt x="110" y="1"/>
                  </a:lnTo>
                  <a:lnTo>
                    <a:pt x="117" y="3"/>
                  </a:lnTo>
                  <a:lnTo>
                    <a:pt x="124" y="5"/>
                  </a:lnTo>
                  <a:lnTo>
                    <a:pt x="131" y="8"/>
                  </a:lnTo>
                  <a:lnTo>
                    <a:pt x="137" y="11"/>
                  </a:lnTo>
                  <a:lnTo>
                    <a:pt x="143" y="15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8" y="32"/>
                  </a:lnTo>
                  <a:lnTo>
                    <a:pt x="160" y="35"/>
                  </a:lnTo>
                  <a:lnTo>
                    <a:pt x="161" y="39"/>
                  </a:lnTo>
                  <a:lnTo>
                    <a:pt x="164" y="45"/>
                  </a:lnTo>
                  <a:lnTo>
                    <a:pt x="166" y="53"/>
                  </a:lnTo>
                  <a:lnTo>
                    <a:pt x="167" y="60"/>
                  </a:lnTo>
                  <a:lnTo>
                    <a:pt x="167" y="67"/>
                  </a:lnTo>
                  <a:lnTo>
                    <a:pt x="166" y="75"/>
                  </a:lnTo>
                  <a:lnTo>
                    <a:pt x="164" y="82"/>
                  </a:lnTo>
                  <a:lnTo>
                    <a:pt x="162" y="89"/>
                  </a:lnTo>
                  <a:lnTo>
                    <a:pt x="159" y="96"/>
                  </a:lnTo>
                  <a:lnTo>
                    <a:pt x="155" y="104"/>
                  </a:lnTo>
                  <a:lnTo>
                    <a:pt x="151" y="110"/>
                  </a:lnTo>
                  <a:lnTo>
                    <a:pt x="146" y="116"/>
                  </a:lnTo>
                  <a:lnTo>
                    <a:pt x="140" y="122"/>
                  </a:lnTo>
                  <a:lnTo>
                    <a:pt x="134" y="129"/>
                  </a:lnTo>
                  <a:lnTo>
                    <a:pt x="126" y="134"/>
                  </a:lnTo>
                  <a:lnTo>
                    <a:pt x="119" y="138"/>
                  </a:lnTo>
                  <a:lnTo>
                    <a:pt x="115" y="140"/>
                  </a:lnTo>
                  <a:lnTo>
                    <a:pt x="111" y="142"/>
                  </a:lnTo>
                  <a:lnTo>
                    <a:pt x="103" y="145"/>
                  </a:lnTo>
                  <a:lnTo>
                    <a:pt x="94" y="148"/>
                  </a:lnTo>
                  <a:lnTo>
                    <a:pt x="87" y="149"/>
                  </a:lnTo>
                  <a:lnTo>
                    <a:pt x="79" y="150"/>
                  </a:lnTo>
                  <a:lnTo>
                    <a:pt x="70" y="150"/>
                  </a:lnTo>
                  <a:lnTo>
                    <a:pt x="63" y="150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4"/>
                  </a:lnTo>
                  <a:lnTo>
                    <a:pt x="16" y="129"/>
                  </a:lnTo>
                  <a:lnTo>
                    <a:pt x="12" y="123"/>
                  </a:lnTo>
                  <a:lnTo>
                    <a:pt x="10" y="120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4" name="Freeform 214"/>
            <p:cNvSpPr>
              <a:spLocks/>
            </p:cNvSpPr>
            <p:nvPr userDrawn="1"/>
          </p:nvSpPr>
          <p:spPr bwMode="auto">
            <a:xfrm>
              <a:off x="5037" y="805"/>
              <a:ext cx="177" cy="154"/>
            </a:xfrm>
            <a:custGeom>
              <a:avLst/>
              <a:gdLst>
                <a:gd name="T0" fmla="*/ 6 w 177"/>
                <a:gd name="T1" fmla="*/ 114 h 154"/>
                <a:gd name="T2" fmla="*/ 1 w 177"/>
                <a:gd name="T3" fmla="*/ 101 h 154"/>
                <a:gd name="T4" fmla="*/ 0 w 177"/>
                <a:gd name="T5" fmla="*/ 86 h 154"/>
                <a:gd name="T6" fmla="*/ 2 w 177"/>
                <a:gd name="T7" fmla="*/ 71 h 154"/>
                <a:gd name="T8" fmla="*/ 8 w 177"/>
                <a:gd name="T9" fmla="*/ 57 h 154"/>
                <a:gd name="T10" fmla="*/ 16 w 177"/>
                <a:gd name="T11" fmla="*/ 43 h 154"/>
                <a:gd name="T12" fmla="*/ 27 w 177"/>
                <a:gd name="T13" fmla="*/ 31 h 154"/>
                <a:gd name="T14" fmla="*/ 41 w 177"/>
                <a:gd name="T15" fmla="*/ 20 h 154"/>
                <a:gd name="T16" fmla="*/ 56 w 177"/>
                <a:gd name="T17" fmla="*/ 10 h 154"/>
                <a:gd name="T18" fmla="*/ 73 w 177"/>
                <a:gd name="T19" fmla="*/ 4 h 154"/>
                <a:gd name="T20" fmla="*/ 90 w 177"/>
                <a:gd name="T21" fmla="*/ 1 h 154"/>
                <a:gd name="T22" fmla="*/ 107 w 177"/>
                <a:gd name="T23" fmla="*/ 0 h 154"/>
                <a:gd name="T24" fmla="*/ 123 w 177"/>
                <a:gd name="T25" fmla="*/ 2 h 154"/>
                <a:gd name="T26" fmla="*/ 138 w 177"/>
                <a:gd name="T27" fmla="*/ 7 h 154"/>
                <a:gd name="T28" fmla="*/ 151 w 177"/>
                <a:gd name="T29" fmla="*/ 15 h 154"/>
                <a:gd name="T30" fmla="*/ 162 w 177"/>
                <a:gd name="T31" fmla="*/ 25 h 154"/>
                <a:gd name="T32" fmla="*/ 169 w 177"/>
                <a:gd name="T33" fmla="*/ 34 h 154"/>
                <a:gd name="T34" fmla="*/ 174 w 177"/>
                <a:gd name="T35" fmla="*/ 44 h 154"/>
                <a:gd name="T36" fmla="*/ 177 w 177"/>
                <a:gd name="T37" fmla="*/ 59 h 154"/>
                <a:gd name="T38" fmla="*/ 176 w 177"/>
                <a:gd name="T39" fmla="*/ 75 h 154"/>
                <a:gd name="T40" fmla="*/ 173 w 177"/>
                <a:gd name="T41" fmla="*/ 89 h 154"/>
                <a:gd name="T42" fmla="*/ 165 w 177"/>
                <a:gd name="T43" fmla="*/ 104 h 154"/>
                <a:gd name="T44" fmla="*/ 156 w 177"/>
                <a:gd name="T45" fmla="*/ 117 h 154"/>
                <a:gd name="T46" fmla="*/ 143 w 177"/>
                <a:gd name="T47" fmla="*/ 130 h 154"/>
                <a:gd name="T48" fmla="*/ 128 w 177"/>
                <a:gd name="T49" fmla="*/ 140 h 154"/>
                <a:gd name="T50" fmla="*/ 110 w 177"/>
                <a:gd name="T51" fmla="*/ 147 h 154"/>
                <a:gd name="T52" fmla="*/ 94 w 177"/>
                <a:gd name="T53" fmla="*/ 151 h 154"/>
                <a:gd name="T54" fmla="*/ 76 w 177"/>
                <a:gd name="T55" fmla="*/ 154 h 154"/>
                <a:gd name="T56" fmla="*/ 60 w 177"/>
                <a:gd name="T57" fmla="*/ 152 h 154"/>
                <a:gd name="T58" fmla="*/ 45 w 177"/>
                <a:gd name="T59" fmla="*/ 148 h 154"/>
                <a:gd name="T60" fmla="*/ 30 w 177"/>
                <a:gd name="T61" fmla="*/ 142 h 154"/>
                <a:gd name="T62" fmla="*/ 19 w 177"/>
                <a:gd name="T63" fmla="*/ 133 h 154"/>
                <a:gd name="T64" fmla="*/ 12 w 177"/>
                <a:gd name="T65" fmla="*/ 12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154">
                  <a:moveTo>
                    <a:pt x="10" y="120"/>
                  </a:moveTo>
                  <a:lnTo>
                    <a:pt x="6" y="114"/>
                  </a:lnTo>
                  <a:lnTo>
                    <a:pt x="3" y="108"/>
                  </a:lnTo>
                  <a:lnTo>
                    <a:pt x="1" y="101"/>
                  </a:lnTo>
                  <a:lnTo>
                    <a:pt x="0" y="93"/>
                  </a:lnTo>
                  <a:lnTo>
                    <a:pt x="0" y="86"/>
                  </a:lnTo>
                  <a:lnTo>
                    <a:pt x="1" y="79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8" y="57"/>
                  </a:lnTo>
                  <a:lnTo>
                    <a:pt x="12" y="51"/>
                  </a:lnTo>
                  <a:lnTo>
                    <a:pt x="16" y="43"/>
                  </a:lnTo>
                  <a:lnTo>
                    <a:pt x="21" y="37"/>
                  </a:lnTo>
                  <a:lnTo>
                    <a:pt x="27" y="31"/>
                  </a:lnTo>
                  <a:lnTo>
                    <a:pt x="34" y="25"/>
                  </a:lnTo>
                  <a:lnTo>
                    <a:pt x="41" y="20"/>
                  </a:lnTo>
                  <a:lnTo>
                    <a:pt x="48" y="15"/>
                  </a:lnTo>
                  <a:lnTo>
                    <a:pt x="56" y="10"/>
                  </a:lnTo>
                  <a:lnTo>
                    <a:pt x="65" y="7"/>
                  </a:lnTo>
                  <a:lnTo>
                    <a:pt x="73" y="4"/>
                  </a:lnTo>
                  <a:lnTo>
                    <a:pt x="81" y="2"/>
                  </a:lnTo>
                  <a:lnTo>
                    <a:pt x="90" y="1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3" y="2"/>
                  </a:lnTo>
                  <a:lnTo>
                    <a:pt x="131" y="5"/>
                  </a:lnTo>
                  <a:lnTo>
                    <a:pt x="138" y="7"/>
                  </a:lnTo>
                  <a:lnTo>
                    <a:pt x="145" y="11"/>
                  </a:lnTo>
                  <a:lnTo>
                    <a:pt x="151" y="15"/>
                  </a:lnTo>
                  <a:lnTo>
                    <a:pt x="157" y="20"/>
                  </a:lnTo>
                  <a:lnTo>
                    <a:pt x="162" y="25"/>
                  </a:lnTo>
                  <a:lnTo>
                    <a:pt x="166" y="31"/>
                  </a:lnTo>
                  <a:lnTo>
                    <a:pt x="169" y="34"/>
                  </a:lnTo>
                  <a:lnTo>
                    <a:pt x="171" y="38"/>
                  </a:lnTo>
                  <a:lnTo>
                    <a:pt x="174" y="44"/>
                  </a:lnTo>
                  <a:lnTo>
                    <a:pt x="176" y="52"/>
                  </a:lnTo>
                  <a:lnTo>
                    <a:pt x="177" y="59"/>
                  </a:lnTo>
                  <a:lnTo>
                    <a:pt x="177" y="66"/>
                  </a:lnTo>
                  <a:lnTo>
                    <a:pt x="176" y="75"/>
                  </a:lnTo>
                  <a:lnTo>
                    <a:pt x="175" y="82"/>
                  </a:lnTo>
                  <a:lnTo>
                    <a:pt x="173" y="89"/>
                  </a:lnTo>
                  <a:lnTo>
                    <a:pt x="170" y="96"/>
                  </a:lnTo>
                  <a:lnTo>
                    <a:pt x="165" y="104"/>
                  </a:lnTo>
                  <a:lnTo>
                    <a:pt x="161" y="111"/>
                  </a:lnTo>
                  <a:lnTo>
                    <a:pt x="156" y="117"/>
                  </a:lnTo>
                  <a:lnTo>
                    <a:pt x="150" y="123"/>
                  </a:lnTo>
                  <a:lnTo>
                    <a:pt x="143" y="130"/>
                  </a:lnTo>
                  <a:lnTo>
                    <a:pt x="135" y="135"/>
                  </a:lnTo>
                  <a:lnTo>
                    <a:pt x="128" y="140"/>
                  </a:lnTo>
                  <a:lnTo>
                    <a:pt x="120" y="144"/>
                  </a:lnTo>
                  <a:lnTo>
                    <a:pt x="110" y="147"/>
                  </a:lnTo>
                  <a:lnTo>
                    <a:pt x="102" y="150"/>
                  </a:lnTo>
                  <a:lnTo>
                    <a:pt x="94" y="151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2" y="150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0" y="142"/>
                  </a:lnTo>
                  <a:lnTo>
                    <a:pt x="24" y="137"/>
                  </a:lnTo>
                  <a:lnTo>
                    <a:pt x="19" y="133"/>
                  </a:lnTo>
                  <a:lnTo>
                    <a:pt x="14" y="127"/>
                  </a:lnTo>
                  <a:lnTo>
                    <a:pt x="12" y="123"/>
                  </a:lnTo>
                  <a:lnTo>
                    <a:pt x="10" y="12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5" name="Freeform 215"/>
            <p:cNvSpPr>
              <a:spLocks/>
            </p:cNvSpPr>
            <p:nvPr userDrawn="1"/>
          </p:nvSpPr>
          <p:spPr bwMode="auto">
            <a:xfrm>
              <a:off x="5226" y="694"/>
              <a:ext cx="187" cy="155"/>
            </a:xfrm>
            <a:custGeom>
              <a:avLst/>
              <a:gdLst>
                <a:gd name="T0" fmla="*/ 7 w 187"/>
                <a:gd name="T1" fmla="*/ 117 h 155"/>
                <a:gd name="T2" fmla="*/ 1 w 187"/>
                <a:gd name="T3" fmla="*/ 104 h 155"/>
                <a:gd name="T4" fmla="*/ 0 w 187"/>
                <a:gd name="T5" fmla="*/ 89 h 155"/>
                <a:gd name="T6" fmla="*/ 2 w 187"/>
                <a:gd name="T7" fmla="*/ 74 h 155"/>
                <a:gd name="T8" fmla="*/ 4 w 187"/>
                <a:gd name="T9" fmla="*/ 66 h 155"/>
                <a:gd name="T10" fmla="*/ 12 w 187"/>
                <a:gd name="T11" fmla="*/ 53 h 155"/>
                <a:gd name="T12" fmla="*/ 21 w 187"/>
                <a:gd name="T13" fmla="*/ 39 h 155"/>
                <a:gd name="T14" fmla="*/ 34 w 187"/>
                <a:gd name="T15" fmla="*/ 27 h 155"/>
                <a:gd name="T16" fmla="*/ 49 w 187"/>
                <a:gd name="T17" fmla="*/ 15 h 155"/>
                <a:gd name="T18" fmla="*/ 67 w 187"/>
                <a:gd name="T19" fmla="*/ 7 h 155"/>
                <a:gd name="T20" fmla="*/ 84 w 187"/>
                <a:gd name="T21" fmla="*/ 2 h 155"/>
                <a:gd name="T22" fmla="*/ 103 w 187"/>
                <a:gd name="T23" fmla="*/ 0 h 155"/>
                <a:gd name="T24" fmla="*/ 121 w 187"/>
                <a:gd name="T25" fmla="*/ 0 h 155"/>
                <a:gd name="T26" fmla="*/ 137 w 187"/>
                <a:gd name="T27" fmla="*/ 4 h 155"/>
                <a:gd name="T28" fmla="*/ 152 w 187"/>
                <a:gd name="T29" fmla="*/ 9 h 155"/>
                <a:gd name="T30" fmla="*/ 165 w 187"/>
                <a:gd name="T31" fmla="*/ 18 h 155"/>
                <a:gd name="T32" fmla="*/ 176 w 187"/>
                <a:gd name="T33" fmla="*/ 30 h 155"/>
                <a:gd name="T34" fmla="*/ 183 w 187"/>
                <a:gd name="T35" fmla="*/ 43 h 155"/>
                <a:gd name="T36" fmla="*/ 187 w 187"/>
                <a:gd name="T37" fmla="*/ 58 h 155"/>
                <a:gd name="T38" fmla="*/ 187 w 187"/>
                <a:gd name="T39" fmla="*/ 66 h 155"/>
                <a:gd name="T40" fmla="*/ 185 w 187"/>
                <a:gd name="T41" fmla="*/ 81 h 155"/>
                <a:gd name="T42" fmla="*/ 183 w 187"/>
                <a:gd name="T43" fmla="*/ 89 h 155"/>
                <a:gd name="T44" fmla="*/ 176 w 187"/>
                <a:gd name="T45" fmla="*/ 104 h 155"/>
                <a:gd name="T46" fmla="*/ 165 w 187"/>
                <a:gd name="T47" fmla="*/ 117 h 155"/>
                <a:gd name="T48" fmla="*/ 152 w 187"/>
                <a:gd name="T49" fmla="*/ 130 h 155"/>
                <a:gd name="T50" fmla="*/ 145 w 187"/>
                <a:gd name="T51" fmla="*/ 136 h 155"/>
                <a:gd name="T52" fmla="*/ 127 w 187"/>
                <a:gd name="T53" fmla="*/ 145 h 155"/>
                <a:gd name="T54" fmla="*/ 109 w 187"/>
                <a:gd name="T55" fmla="*/ 151 h 155"/>
                <a:gd name="T56" fmla="*/ 91 w 187"/>
                <a:gd name="T57" fmla="*/ 155 h 155"/>
                <a:gd name="T58" fmla="*/ 73 w 187"/>
                <a:gd name="T59" fmla="*/ 155 h 155"/>
                <a:gd name="T60" fmla="*/ 61 w 187"/>
                <a:gd name="T61" fmla="*/ 154 h 155"/>
                <a:gd name="T62" fmla="*/ 52 w 187"/>
                <a:gd name="T63" fmla="*/ 152 h 155"/>
                <a:gd name="T64" fmla="*/ 41 w 187"/>
                <a:gd name="T65" fmla="*/ 148 h 155"/>
                <a:gd name="T66" fmla="*/ 26 w 187"/>
                <a:gd name="T67" fmla="*/ 141 h 155"/>
                <a:gd name="T68" fmla="*/ 15 w 187"/>
                <a:gd name="T69" fmla="*/ 13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55">
                  <a:moveTo>
                    <a:pt x="11" y="124"/>
                  </a:moveTo>
                  <a:lnTo>
                    <a:pt x="7" y="117"/>
                  </a:lnTo>
                  <a:lnTo>
                    <a:pt x="3" y="111"/>
                  </a:lnTo>
                  <a:lnTo>
                    <a:pt x="1" y="104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2" y="74"/>
                  </a:lnTo>
                  <a:lnTo>
                    <a:pt x="3" y="70"/>
                  </a:lnTo>
                  <a:lnTo>
                    <a:pt x="4" y="66"/>
                  </a:lnTo>
                  <a:lnTo>
                    <a:pt x="8" y="59"/>
                  </a:lnTo>
                  <a:lnTo>
                    <a:pt x="12" y="53"/>
                  </a:lnTo>
                  <a:lnTo>
                    <a:pt x="16" y="45"/>
                  </a:lnTo>
                  <a:lnTo>
                    <a:pt x="21" y="39"/>
                  </a:lnTo>
                  <a:lnTo>
                    <a:pt x="27" y="32"/>
                  </a:lnTo>
                  <a:lnTo>
                    <a:pt x="34" y="27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8" y="11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4" y="2"/>
                  </a:lnTo>
                  <a:lnTo>
                    <a:pt x="94" y="1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9" y="2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9" y="13"/>
                  </a:lnTo>
                  <a:lnTo>
                    <a:pt x="165" y="18"/>
                  </a:lnTo>
                  <a:lnTo>
                    <a:pt x="171" y="24"/>
                  </a:lnTo>
                  <a:lnTo>
                    <a:pt x="176" y="30"/>
                  </a:lnTo>
                  <a:lnTo>
                    <a:pt x="180" y="36"/>
                  </a:lnTo>
                  <a:lnTo>
                    <a:pt x="183" y="43"/>
                  </a:lnTo>
                  <a:lnTo>
                    <a:pt x="185" y="51"/>
                  </a:lnTo>
                  <a:lnTo>
                    <a:pt x="187" y="58"/>
                  </a:lnTo>
                  <a:lnTo>
                    <a:pt x="187" y="62"/>
                  </a:lnTo>
                  <a:lnTo>
                    <a:pt x="187" y="66"/>
                  </a:lnTo>
                  <a:lnTo>
                    <a:pt x="187" y="73"/>
                  </a:lnTo>
                  <a:lnTo>
                    <a:pt x="185" y="81"/>
                  </a:lnTo>
                  <a:lnTo>
                    <a:pt x="184" y="85"/>
                  </a:lnTo>
                  <a:lnTo>
                    <a:pt x="183" y="89"/>
                  </a:lnTo>
                  <a:lnTo>
                    <a:pt x="180" y="96"/>
                  </a:lnTo>
                  <a:lnTo>
                    <a:pt x="176" y="104"/>
                  </a:lnTo>
                  <a:lnTo>
                    <a:pt x="172" y="111"/>
                  </a:lnTo>
                  <a:lnTo>
                    <a:pt x="165" y="117"/>
                  </a:lnTo>
                  <a:lnTo>
                    <a:pt x="159" y="123"/>
                  </a:lnTo>
                  <a:lnTo>
                    <a:pt x="152" y="130"/>
                  </a:lnTo>
                  <a:lnTo>
                    <a:pt x="149" y="133"/>
                  </a:lnTo>
                  <a:lnTo>
                    <a:pt x="145" y="136"/>
                  </a:lnTo>
                  <a:lnTo>
                    <a:pt x="136" y="141"/>
                  </a:lnTo>
                  <a:lnTo>
                    <a:pt x="127" y="145"/>
                  </a:lnTo>
                  <a:lnTo>
                    <a:pt x="119" y="149"/>
                  </a:lnTo>
                  <a:lnTo>
                    <a:pt x="109" y="151"/>
                  </a:lnTo>
                  <a:lnTo>
                    <a:pt x="100" y="153"/>
                  </a:lnTo>
                  <a:lnTo>
                    <a:pt x="91" y="155"/>
                  </a:lnTo>
                  <a:lnTo>
                    <a:pt x="82" y="155"/>
                  </a:lnTo>
                  <a:lnTo>
                    <a:pt x="73" y="155"/>
                  </a:lnTo>
                  <a:lnTo>
                    <a:pt x="65" y="155"/>
                  </a:lnTo>
                  <a:lnTo>
                    <a:pt x="61" y="154"/>
                  </a:lnTo>
                  <a:lnTo>
                    <a:pt x="56" y="153"/>
                  </a:lnTo>
                  <a:lnTo>
                    <a:pt x="52" y="152"/>
                  </a:lnTo>
                  <a:lnTo>
                    <a:pt x="48" y="151"/>
                  </a:lnTo>
                  <a:lnTo>
                    <a:pt x="41" y="148"/>
                  </a:lnTo>
                  <a:lnTo>
                    <a:pt x="34" y="145"/>
                  </a:lnTo>
                  <a:lnTo>
                    <a:pt x="26" y="141"/>
                  </a:lnTo>
                  <a:lnTo>
                    <a:pt x="20" y="136"/>
                  </a:lnTo>
                  <a:lnTo>
                    <a:pt x="15" y="131"/>
                  </a:lnTo>
                  <a:lnTo>
                    <a:pt x="11" y="12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6" name="Freeform 216"/>
            <p:cNvSpPr>
              <a:spLocks/>
            </p:cNvSpPr>
            <p:nvPr userDrawn="1"/>
          </p:nvSpPr>
          <p:spPr bwMode="auto">
            <a:xfrm>
              <a:off x="5425" y="576"/>
              <a:ext cx="198" cy="159"/>
            </a:xfrm>
            <a:custGeom>
              <a:avLst/>
              <a:gdLst>
                <a:gd name="T0" fmla="*/ 7 w 198"/>
                <a:gd name="T1" fmla="*/ 122 h 159"/>
                <a:gd name="T2" fmla="*/ 2 w 198"/>
                <a:gd name="T3" fmla="*/ 108 h 159"/>
                <a:gd name="T4" fmla="*/ 0 w 198"/>
                <a:gd name="T5" fmla="*/ 97 h 159"/>
                <a:gd name="T6" fmla="*/ 1 w 198"/>
                <a:gd name="T7" fmla="*/ 86 h 159"/>
                <a:gd name="T8" fmla="*/ 4 w 198"/>
                <a:gd name="T9" fmla="*/ 71 h 159"/>
                <a:gd name="T10" fmla="*/ 11 w 198"/>
                <a:gd name="T11" fmla="*/ 55 h 159"/>
                <a:gd name="T12" fmla="*/ 21 w 198"/>
                <a:gd name="T13" fmla="*/ 42 h 159"/>
                <a:gd name="T14" fmla="*/ 35 w 198"/>
                <a:gd name="T15" fmla="*/ 29 h 159"/>
                <a:gd name="T16" fmla="*/ 51 w 198"/>
                <a:gd name="T17" fmla="*/ 18 h 159"/>
                <a:gd name="T18" fmla="*/ 60 w 198"/>
                <a:gd name="T19" fmla="*/ 13 h 159"/>
                <a:gd name="T20" fmla="*/ 79 w 198"/>
                <a:gd name="T21" fmla="*/ 6 h 159"/>
                <a:gd name="T22" fmla="*/ 97 w 198"/>
                <a:gd name="T23" fmla="*/ 1 h 159"/>
                <a:gd name="T24" fmla="*/ 117 w 198"/>
                <a:gd name="T25" fmla="*/ 0 h 159"/>
                <a:gd name="T26" fmla="*/ 135 w 198"/>
                <a:gd name="T27" fmla="*/ 1 h 159"/>
                <a:gd name="T28" fmla="*/ 152 w 198"/>
                <a:gd name="T29" fmla="*/ 6 h 159"/>
                <a:gd name="T30" fmla="*/ 167 w 198"/>
                <a:gd name="T31" fmla="*/ 13 h 159"/>
                <a:gd name="T32" fmla="*/ 180 w 198"/>
                <a:gd name="T33" fmla="*/ 23 h 159"/>
                <a:gd name="T34" fmla="*/ 188 w 198"/>
                <a:gd name="T35" fmla="*/ 33 h 159"/>
                <a:gd name="T36" fmla="*/ 194 w 198"/>
                <a:gd name="T37" fmla="*/ 43 h 159"/>
                <a:gd name="T38" fmla="*/ 198 w 198"/>
                <a:gd name="T39" fmla="*/ 59 h 159"/>
                <a:gd name="T40" fmla="*/ 198 w 198"/>
                <a:gd name="T41" fmla="*/ 70 h 159"/>
                <a:gd name="T42" fmla="*/ 197 w 198"/>
                <a:gd name="T43" fmla="*/ 81 h 159"/>
                <a:gd name="T44" fmla="*/ 191 w 198"/>
                <a:gd name="T45" fmla="*/ 97 h 159"/>
                <a:gd name="T46" fmla="*/ 182 w 198"/>
                <a:gd name="T47" fmla="*/ 111 h 159"/>
                <a:gd name="T48" fmla="*/ 170 w 198"/>
                <a:gd name="T49" fmla="*/ 125 h 159"/>
                <a:gd name="T50" fmla="*/ 163 w 198"/>
                <a:gd name="T51" fmla="*/ 131 h 159"/>
                <a:gd name="T52" fmla="*/ 145 w 198"/>
                <a:gd name="T53" fmla="*/ 143 h 159"/>
                <a:gd name="T54" fmla="*/ 126 w 198"/>
                <a:gd name="T55" fmla="*/ 152 h 159"/>
                <a:gd name="T56" fmla="*/ 108 w 198"/>
                <a:gd name="T57" fmla="*/ 157 h 159"/>
                <a:gd name="T58" fmla="*/ 88 w 198"/>
                <a:gd name="T59" fmla="*/ 159 h 159"/>
                <a:gd name="T60" fmla="*/ 69 w 198"/>
                <a:gd name="T61" fmla="*/ 159 h 159"/>
                <a:gd name="T62" fmla="*/ 52 w 198"/>
                <a:gd name="T63" fmla="*/ 155 h 159"/>
                <a:gd name="T64" fmla="*/ 36 w 198"/>
                <a:gd name="T65" fmla="*/ 149 h 159"/>
                <a:gd name="T66" fmla="*/ 22 w 198"/>
                <a:gd name="T67" fmla="*/ 141 h 159"/>
                <a:gd name="T68" fmla="*/ 13 w 198"/>
                <a:gd name="T69" fmla="*/ 13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" h="159">
                  <a:moveTo>
                    <a:pt x="11" y="128"/>
                  </a:moveTo>
                  <a:lnTo>
                    <a:pt x="7" y="122"/>
                  </a:lnTo>
                  <a:lnTo>
                    <a:pt x="4" y="115"/>
                  </a:lnTo>
                  <a:lnTo>
                    <a:pt x="2" y="108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1" y="86"/>
                  </a:lnTo>
                  <a:lnTo>
                    <a:pt x="2" y="78"/>
                  </a:lnTo>
                  <a:lnTo>
                    <a:pt x="4" y="71"/>
                  </a:lnTo>
                  <a:lnTo>
                    <a:pt x="7" y="63"/>
                  </a:lnTo>
                  <a:lnTo>
                    <a:pt x="11" y="55"/>
                  </a:lnTo>
                  <a:lnTo>
                    <a:pt x="15" y="49"/>
                  </a:lnTo>
                  <a:lnTo>
                    <a:pt x="21" y="42"/>
                  </a:lnTo>
                  <a:lnTo>
                    <a:pt x="28" y="36"/>
                  </a:lnTo>
                  <a:lnTo>
                    <a:pt x="35" y="29"/>
                  </a:lnTo>
                  <a:lnTo>
                    <a:pt x="42" y="23"/>
                  </a:lnTo>
                  <a:lnTo>
                    <a:pt x="51" y="18"/>
                  </a:lnTo>
                  <a:lnTo>
                    <a:pt x="56" y="15"/>
                  </a:lnTo>
                  <a:lnTo>
                    <a:pt x="60" y="13"/>
                  </a:lnTo>
                  <a:lnTo>
                    <a:pt x="69" y="9"/>
                  </a:lnTo>
                  <a:lnTo>
                    <a:pt x="79" y="6"/>
                  </a:lnTo>
                  <a:lnTo>
                    <a:pt x="88" y="3"/>
                  </a:lnTo>
                  <a:lnTo>
                    <a:pt x="97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1"/>
                  </a:lnTo>
                  <a:lnTo>
                    <a:pt x="144" y="3"/>
                  </a:lnTo>
                  <a:lnTo>
                    <a:pt x="152" y="6"/>
                  </a:lnTo>
                  <a:lnTo>
                    <a:pt x="160" y="10"/>
                  </a:lnTo>
                  <a:lnTo>
                    <a:pt x="167" y="13"/>
                  </a:lnTo>
                  <a:lnTo>
                    <a:pt x="174" y="18"/>
                  </a:lnTo>
                  <a:lnTo>
                    <a:pt x="180" y="23"/>
                  </a:lnTo>
                  <a:lnTo>
                    <a:pt x="185" y="29"/>
                  </a:lnTo>
                  <a:lnTo>
                    <a:pt x="188" y="33"/>
                  </a:lnTo>
                  <a:lnTo>
                    <a:pt x="190" y="36"/>
                  </a:lnTo>
                  <a:lnTo>
                    <a:pt x="194" y="43"/>
                  </a:lnTo>
                  <a:lnTo>
                    <a:pt x="196" y="50"/>
                  </a:lnTo>
                  <a:lnTo>
                    <a:pt x="198" y="59"/>
                  </a:lnTo>
                  <a:lnTo>
                    <a:pt x="198" y="66"/>
                  </a:lnTo>
                  <a:lnTo>
                    <a:pt x="198" y="70"/>
                  </a:lnTo>
                  <a:lnTo>
                    <a:pt x="198" y="73"/>
                  </a:lnTo>
                  <a:lnTo>
                    <a:pt x="197" y="81"/>
                  </a:lnTo>
                  <a:lnTo>
                    <a:pt x="194" y="89"/>
                  </a:lnTo>
                  <a:lnTo>
                    <a:pt x="191" y="97"/>
                  </a:lnTo>
                  <a:lnTo>
                    <a:pt x="187" y="104"/>
                  </a:lnTo>
                  <a:lnTo>
                    <a:pt x="182" y="111"/>
                  </a:lnTo>
                  <a:lnTo>
                    <a:pt x="176" y="119"/>
                  </a:lnTo>
                  <a:lnTo>
                    <a:pt x="170" y="125"/>
                  </a:lnTo>
                  <a:lnTo>
                    <a:pt x="166" y="128"/>
                  </a:lnTo>
                  <a:lnTo>
                    <a:pt x="163" y="131"/>
                  </a:lnTo>
                  <a:lnTo>
                    <a:pt x="154" y="137"/>
                  </a:lnTo>
                  <a:lnTo>
                    <a:pt x="145" y="143"/>
                  </a:lnTo>
                  <a:lnTo>
                    <a:pt x="136" y="148"/>
                  </a:lnTo>
                  <a:lnTo>
                    <a:pt x="126" y="152"/>
                  </a:lnTo>
                  <a:lnTo>
                    <a:pt x="117" y="155"/>
                  </a:lnTo>
                  <a:lnTo>
                    <a:pt x="108" y="157"/>
                  </a:lnTo>
                  <a:lnTo>
                    <a:pt x="97" y="158"/>
                  </a:lnTo>
                  <a:lnTo>
                    <a:pt x="88" y="159"/>
                  </a:lnTo>
                  <a:lnTo>
                    <a:pt x="79" y="159"/>
                  </a:lnTo>
                  <a:lnTo>
                    <a:pt x="69" y="159"/>
                  </a:lnTo>
                  <a:lnTo>
                    <a:pt x="60" y="157"/>
                  </a:lnTo>
                  <a:lnTo>
                    <a:pt x="52" y="155"/>
                  </a:lnTo>
                  <a:lnTo>
                    <a:pt x="43" y="153"/>
                  </a:lnTo>
                  <a:lnTo>
                    <a:pt x="36" y="149"/>
                  </a:lnTo>
                  <a:lnTo>
                    <a:pt x="29" y="145"/>
                  </a:lnTo>
                  <a:lnTo>
                    <a:pt x="22" y="141"/>
                  </a:lnTo>
                  <a:lnTo>
                    <a:pt x="16" y="134"/>
                  </a:lnTo>
                  <a:lnTo>
                    <a:pt x="13" y="132"/>
                  </a:lnTo>
                  <a:lnTo>
                    <a:pt x="11" y="12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7" name="Freeform 217"/>
            <p:cNvSpPr>
              <a:spLocks/>
            </p:cNvSpPr>
            <p:nvPr userDrawn="1"/>
          </p:nvSpPr>
          <p:spPr bwMode="auto">
            <a:xfrm>
              <a:off x="5633" y="452"/>
              <a:ext cx="123" cy="163"/>
            </a:xfrm>
            <a:custGeom>
              <a:avLst/>
              <a:gdLst>
                <a:gd name="T0" fmla="*/ 14 w 123"/>
                <a:gd name="T1" fmla="*/ 133 h 163"/>
                <a:gd name="T2" fmla="*/ 9 w 123"/>
                <a:gd name="T3" fmla="*/ 126 h 163"/>
                <a:gd name="T4" fmla="*/ 6 w 123"/>
                <a:gd name="T5" fmla="*/ 119 h 163"/>
                <a:gd name="T6" fmla="*/ 2 w 123"/>
                <a:gd name="T7" fmla="*/ 112 h 163"/>
                <a:gd name="T8" fmla="*/ 1 w 123"/>
                <a:gd name="T9" fmla="*/ 109 h 163"/>
                <a:gd name="T10" fmla="*/ 1 w 123"/>
                <a:gd name="T11" fmla="*/ 105 h 163"/>
                <a:gd name="T12" fmla="*/ 0 w 123"/>
                <a:gd name="T13" fmla="*/ 97 h 163"/>
                <a:gd name="T14" fmla="*/ 0 w 123"/>
                <a:gd name="T15" fmla="*/ 93 h 163"/>
                <a:gd name="T16" fmla="*/ 1 w 123"/>
                <a:gd name="T17" fmla="*/ 90 h 163"/>
                <a:gd name="T18" fmla="*/ 2 w 123"/>
                <a:gd name="T19" fmla="*/ 82 h 163"/>
                <a:gd name="T20" fmla="*/ 4 w 123"/>
                <a:gd name="T21" fmla="*/ 75 h 163"/>
                <a:gd name="T22" fmla="*/ 8 w 123"/>
                <a:gd name="T23" fmla="*/ 66 h 163"/>
                <a:gd name="T24" fmla="*/ 12 w 123"/>
                <a:gd name="T25" fmla="*/ 59 h 163"/>
                <a:gd name="T26" fmla="*/ 17 w 123"/>
                <a:gd name="T27" fmla="*/ 52 h 163"/>
                <a:gd name="T28" fmla="*/ 22 w 123"/>
                <a:gd name="T29" fmla="*/ 44 h 163"/>
                <a:gd name="T30" fmla="*/ 29 w 123"/>
                <a:gd name="T31" fmla="*/ 38 h 163"/>
                <a:gd name="T32" fmla="*/ 37 w 123"/>
                <a:gd name="T33" fmla="*/ 32 h 163"/>
                <a:gd name="T34" fmla="*/ 45 w 123"/>
                <a:gd name="T35" fmla="*/ 26 h 163"/>
                <a:gd name="T36" fmla="*/ 53 w 123"/>
                <a:gd name="T37" fmla="*/ 19 h 163"/>
                <a:gd name="T38" fmla="*/ 62 w 123"/>
                <a:gd name="T39" fmla="*/ 15 h 163"/>
                <a:gd name="T40" fmla="*/ 71 w 123"/>
                <a:gd name="T41" fmla="*/ 11 h 163"/>
                <a:gd name="T42" fmla="*/ 79 w 123"/>
                <a:gd name="T43" fmla="*/ 8 h 163"/>
                <a:gd name="T44" fmla="*/ 88 w 123"/>
                <a:gd name="T45" fmla="*/ 5 h 163"/>
                <a:gd name="T46" fmla="*/ 97 w 123"/>
                <a:gd name="T47" fmla="*/ 3 h 163"/>
                <a:gd name="T48" fmla="*/ 106 w 123"/>
                <a:gd name="T49" fmla="*/ 2 h 163"/>
                <a:gd name="T50" fmla="*/ 123 w 123"/>
                <a:gd name="T51" fmla="*/ 0 h 163"/>
                <a:gd name="T52" fmla="*/ 123 w 123"/>
                <a:gd name="T53" fmla="*/ 159 h 163"/>
                <a:gd name="T54" fmla="*/ 116 w 123"/>
                <a:gd name="T55" fmla="*/ 161 h 163"/>
                <a:gd name="T56" fmla="*/ 107 w 123"/>
                <a:gd name="T57" fmla="*/ 162 h 163"/>
                <a:gd name="T58" fmla="*/ 91 w 123"/>
                <a:gd name="T59" fmla="*/ 163 h 163"/>
                <a:gd name="T60" fmla="*/ 83 w 123"/>
                <a:gd name="T61" fmla="*/ 163 h 163"/>
                <a:gd name="T62" fmla="*/ 75 w 123"/>
                <a:gd name="T63" fmla="*/ 163 h 163"/>
                <a:gd name="T64" fmla="*/ 68 w 123"/>
                <a:gd name="T65" fmla="*/ 162 h 163"/>
                <a:gd name="T66" fmla="*/ 61 w 123"/>
                <a:gd name="T67" fmla="*/ 161 h 163"/>
                <a:gd name="T68" fmla="*/ 53 w 123"/>
                <a:gd name="T69" fmla="*/ 159 h 163"/>
                <a:gd name="T70" fmla="*/ 46 w 123"/>
                <a:gd name="T71" fmla="*/ 157 h 163"/>
                <a:gd name="T72" fmla="*/ 40 w 123"/>
                <a:gd name="T73" fmla="*/ 153 h 163"/>
                <a:gd name="T74" fmla="*/ 34 w 123"/>
                <a:gd name="T75" fmla="*/ 150 h 163"/>
                <a:gd name="T76" fmla="*/ 28 w 123"/>
                <a:gd name="T77" fmla="*/ 147 h 163"/>
                <a:gd name="T78" fmla="*/ 22 w 123"/>
                <a:gd name="T79" fmla="*/ 143 h 163"/>
                <a:gd name="T80" fmla="*/ 18 w 123"/>
                <a:gd name="T81" fmla="*/ 138 h 163"/>
                <a:gd name="T82" fmla="*/ 14 w 123"/>
                <a:gd name="T83" fmla="*/ 13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" h="163">
                  <a:moveTo>
                    <a:pt x="14" y="133"/>
                  </a:moveTo>
                  <a:lnTo>
                    <a:pt x="9" y="126"/>
                  </a:lnTo>
                  <a:lnTo>
                    <a:pt x="6" y="119"/>
                  </a:lnTo>
                  <a:lnTo>
                    <a:pt x="2" y="112"/>
                  </a:lnTo>
                  <a:lnTo>
                    <a:pt x="1" y="109"/>
                  </a:lnTo>
                  <a:lnTo>
                    <a:pt x="1" y="105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1" y="90"/>
                  </a:lnTo>
                  <a:lnTo>
                    <a:pt x="2" y="82"/>
                  </a:lnTo>
                  <a:lnTo>
                    <a:pt x="4" y="75"/>
                  </a:lnTo>
                  <a:lnTo>
                    <a:pt x="8" y="66"/>
                  </a:lnTo>
                  <a:lnTo>
                    <a:pt x="12" y="59"/>
                  </a:lnTo>
                  <a:lnTo>
                    <a:pt x="17" y="52"/>
                  </a:lnTo>
                  <a:lnTo>
                    <a:pt x="22" y="44"/>
                  </a:lnTo>
                  <a:lnTo>
                    <a:pt x="29" y="38"/>
                  </a:lnTo>
                  <a:lnTo>
                    <a:pt x="37" y="32"/>
                  </a:lnTo>
                  <a:lnTo>
                    <a:pt x="45" y="26"/>
                  </a:lnTo>
                  <a:lnTo>
                    <a:pt x="53" y="19"/>
                  </a:lnTo>
                  <a:lnTo>
                    <a:pt x="62" y="15"/>
                  </a:lnTo>
                  <a:lnTo>
                    <a:pt x="71" y="11"/>
                  </a:lnTo>
                  <a:lnTo>
                    <a:pt x="79" y="8"/>
                  </a:lnTo>
                  <a:lnTo>
                    <a:pt x="88" y="5"/>
                  </a:lnTo>
                  <a:lnTo>
                    <a:pt x="97" y="3"/>
                  </a:lnTo>
                  <a:lnTo>
                    <a:pt x="106" y="2"/>
                  </a:lnTo>
                  <a:lnTo>
                    <a:pt x="123" y="0"/>
                  </a:lnTo>
                  <a:lnTo>
                    <a:pt x="123" y="159"/>
                  </a:lnTo>
                  <a:lnTo>
                    <a:pt x="116" y="161"/>
                  </a:lnTo>
                  <a:lnTo>
                    <a:pt x="107" y="162"/>
                  </a:lnTo>
                  <a:lnTo>
                    <a:pt x="91" y="163"/>
                  </a:lnTo>
                  <a:lnTo>
                    <a:pt x="83" y="163"/>
                  </a:lnTo>
                  <a:lnTo>
                    <a:pt x="75" y="163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3" y="159"/>
                  </a:lnTo>
                  <a:lnTo>
                    <a:pt x="46" y="157"/>
                  </a:lnTo>
                  <a:lnTo>
                    <a:pt x="40" y="153"/>
                  </a:lnTo>
                  <a:lnTo>
                    <a:pt x="34" y="150"/>
                  </a:lnTo>
                  <a:lnTo>
                    <a:pt x="28" y="147"/>
                  </a:lnTo>
                  <a:lnTo>
                    <a:pt x="22" y="143"/>
                  </a:lnTo>
                  <a:lnTo>
                    <a:pt x="18" y="138"/>
                  </a:lnTo>
                  <a:lnTo>
                    <a:pt x="14" y="13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8" name="Freeform 218"/>
            <p:cNvSpPr>
              <a:spLocks/>
            </p:cNvSpPr>
            <p:nvPr userDrawn="1"/>
          </p:nvSpPr>
          <p:spPr bwMode="auto">
            <a:xfrm>
              <a:off x="3989" y="1598"/>
              <a:ext cx="126" cy="141"/>
            </a:xfrm>
            <a:custGeom>
              <a:avLst/>
              <a:gdLst>
                <a:gd name="T0" fmla="*/ 2 w 126"/>
                <a:gd name="T1" fmla="*/ 96 h 141"/>
                <a:gd name="T2" fmla="*/ 0 w 126"/>
                <a:gd name="T3" fmla="*/ 75 h 141"/>
                <a:gd name="T4" fmla="*/ 3 w 126"/>
                <a:gd name="T5" fmla="*/ 55 h 141"/>
                <a:gd name="T6" fmla="*/ 8 w 126"/>
                <a:gd name="T7" fmla="*/ 43 h 141"/>
                <a:gd name="T8" fmla="*/ 15 w 126"/>
                <a:gd name="T9" fmla="*/ 30 h 141"/>
                <a:gd name="T10" fmla="*/ 24 w 126"/>
                <a:gd name="T11" fmla="*/ 20 h 141"/>
                <a:gd name="T12" fmla="*/ 34 w 126"/>
                <a:gd name="T13" fmla="*/ 12 h 141"/>
                <a:gd name="T14" fmla="*/ 45 w 126"/>
                <a:gd name="T15" fmla="*/ 5 h 141"/>
                <a:gd name="T16" fmla="*/ 58 w 126"/>
                <a:gd name="T17" fmla="*/ 1 h 141"/>
                <a:gd name="T18" fmla="*/ 70 w 126"/>
                <a:gd name="T19" fmla="*/ 0 h 141"/>
                <a:gd name="T20" fmla="*/ 83 w 126"/>
                <a:gd name="T21" fmla="*/ 2 h 141"/>
                <a:gd name="T22" fmla="*/ 93 w 126"/>
                <a:gd name="T23" fmla="*/ 5 h 141"/>
                <a:gd name="T24" fmla="*/ 104 w 126"/>
                <a:gd name="T25" fmla="*/ 13 h 141"/>
                <a:gd name="T26" fmla="*/ 112 w 126"/>
                <a:gd name="T27" fmla="*/ 21 h 141"/>
                <a:gd name="T28" fmla="*/ 118 w 126"/>
                <a:gd name="T29" fmla="*/ 29 h 141"/>
                <a:gd name="T30" fmla="*/ 122 w 126"/>
                <a:gd name="T31" fmla="*/ 39 h 141"/>
                <a:gd name="T32" fmla="*/ 125 w 126"/>
                <a:gd name="T33" fmla="*/ 52 h 141"/>
                <a:gd name="T34" fmla="*/ 126 w 126"/>
                <a:gd name="T35" fmla="*/ 66 h 141"/>
                <a:gd name="T36" fmla="*/ 125 w 126"/>
                <a:gd name="T37" fmla="*/ 80 h 141"/>
                <a:gd name="T38" fmla="*/ 121 w 126"/>
                <a:gd name="T39" fmla="*/ 94 h 141"/>
                <a:gd name="T40" fmla="*/ 115 w 126"/>
                <a:gd name="T41" fmla="*/ 106 h 141"/>
                <a:gd name="T42" fmla="*/ 107 w 126"/>
                <a:gd name="T43" fmla="*/ 118 h 141"/>
                <a:gd name="T44" fmla="*/ 97 w 126"/>
                <a:gd name="T45" fmla="*/ 127 h 141"/>
                <a:gd name="T46" fmla="*/ 85 w 126"/>
                <a:gd name="T47" fmla="*/ 134 h 141"/>
                <a:gd name="T48" fmla="*/ 72 w 126"/>
                <a:gd name="T49" fmla="*/ 139 h 141"/>
                <a:gd name="T50" fmla="*/ 60 w 126"/>
                <a:gd name="T51" fmla="*/ 141 h 141"/>
                <a:gd name="T52" fmla="*/ 48 w 126"/>
                <a:gd name="T53" fmla="*/ 141 h 141"/>
                <a:gd name="T54" fmla="*/ 37 w 126"/>
                <a:gd name="T55" fmla="*/ 138 h 141"/>
                <a:gd name="T56" fmla="*/ 26 w 126"/>
                <a:gd name="T57" fmla="*/ 132 h 141"/>
                <a:gd name="T58" fmla="*/ 17 w 126"/>
                <a:gd name="T59" fmla="*/ 125 h 141"/>
                <a:gd name="T60" fmla="*/ 9 w 126"/>
                <a:gd name="T61" fmla="*/ 114 h 141"/>
                <a:gd name="T62" fmla="*/ 4 w 126"/>
                <a:gd name="T63" fmla="*/ 10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41">
                  <a:moveTo>
                    <a:pt x="4" y="102"/>
                  </a:moveTo>
                  <a:lnTo>
                    <a:pt x="2" y="96"/>
                  </a:lnTo>
                  <a:lnTo>
                    <a:pt x="1" y="90"/>
                  </a:lnTo>
                  <a:lnTo>
                    <a:pt x="0" y="75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8" y="43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29" y="16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88" y="3"/>
                  </a:lnTo>
                  <a:lnTo>
                    <a:pt x="93" y="5"/>
                  </a:lnTo>
                  <a:lnTo>
                    <a:pt x="98" y="9"/>
                  </a:lnTo>
                  <a:lnTo>
                    <a:pt x="104" y="13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6" y="26"/>
                  </a:lnTo>
                  <a:lnTo>
                    <a:pt x="118" y="29"/>
                  </a:lnTo>
                  <a:lnTo>
                    <a:pt x="119" y="32"/>
                  </a:lnTo>
                  <a:lnTo>
                    <a:pt x="122" y="39"/>
                  </a:lnTo>
                  <a:lnTo>
                    <a:pt x="124" y="45"/>
                  </a:lnTo>
                  <a:lnTo>
                    <a:pt x="125" y="52"/>
                  </a:lnTo>
                  <a:lnTo>
                    <a:pt x="126" y="59"/>
                  </a:lnTo>
                  <a:lnTo>
                    <a:pt x="126" y="66"/>
                  </a:lnTo>
                  <a:lnTo>
                    <a:pt x="126" y="73"/>
                  </a:lnTo>
                  <a:lnTo>
                    <a:pt x="125" y="80"/>
                  </a:lnTo>
                  <a:lnTo>
                    <a:pt x="123" y="86"/>
                  </a:lnTo>
                  <a:lnTo>
                    <a:pt x="121" y="94"/>
                  </a:lnTo>
                  <a:lnTo>
                    <a:pt x="118" y="100"/>
                  </a:lnTo>
                  <a:lnTo>
                    <a:pt x="115" y="106"/>
                  </a:lnTo>
                  <a:lnTo>
                    <a:pt x="111" y="111"/>
                  </a:lnTo>
                  <a:lnTo>
                    <a:pt x="107" y="118"/>
                  </a:lnTo>
                  <a:lnTo>
                    <a:pt x="102" y="123"/>
                  </a:lnTo>
                  <a:lnTo>
                    <a:pt x="97" y="127"/>
                  </a:lnTo>
                  <a:lnTo>
                    <a:pt x="91" y="131"/>
                  </a:lnTo>
                  <a:lnTo>
                    <a:pt x="85" y="134"/>
                  </a:lnTo>
                  <a:lnTo>
                    <a:pt x="79" y="137"/>
                  </a:lnTo>
                  <a:lnTo>
                    <a:pt x="72" y="139"/>
                  </a:lnTo>
                  <a:lnTo>
                    <a:pt x="66" y="141"/>
                  </a:lnTo>
                  <a:lnTo>
                    <a:pt x="60" y="141"/>
                  </a:lnTo>
                  <a:lnTo>
                    <a:pt x="54" y="141"/>
                  </a:lnTo>
                  <a:lnTo>
                    <a:pt x="48" y="141"/>
                  </a:lnTo>
                  <a:lnTo>
                    <a:pt x="42" y="140"/>
                  </a:lnTo>
                  <a:lnTo>
                    <a:pt x="37" y="138"/>
                  </a:lnTo>
                  <a:lnTo>
                    <a:pt x="31" y="135"/>
                  </a:lnTo>
                  <a:lnTo>
                    <a:pt x="26" y="132"/>
                  </a:lnTo>
                  <a:lnTo>
                    <a:pt x="21" y="129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39" name="Freeform 219"/>
            <p:cNvSpPr>
              <a:spLocks/>
            </p:cNvSpPr>
            <p:nvPr userDrawn="1"/>
          </p:nvSpPr>
          <p:spPr bwMode="auto">
            <a:xfrm>
              <a:off x="4131" y="1519"/>
              <a:ext cx="133" cy="144"/>
            </a:xfrm>
            <a:custGeom>
              <a:avLst/>
              <a:gdLst>
                <a:gd name="T0" fmla="*/ 2 w 133"/>
                <a:gd name="T1" fmla="*/ 98 h 144"/>
                <a:gd name="T2" fmla="*/ 0 w 133"/>
                <a:gd name="T3" fmla="*/ 84 h 144"/>
                <a:gd name="T4" fmla="*/ 0 w 133"/>
                <a:gd name="T5" fmla="*/ 70 h 144"/>
                <a:gd name="T6" fmla="*/ 3 w 133"/>
                <a:gd name="T7" fmla="*/ 56 h 144"/>
                <a:gd name="T8" fmla="*/ 7 w 133"/>
                <a:gd name="T9" fmla="*/ 44 h 144"/>
                <a:gd name="T10" fmla="*/ 14 w 133"/>
                <a:gd name="T11" fmla="*/ 31 h 144"/>
                <a:gd name="T12" fmla="*/ 24 w 133"/>
                <a:gd name="T13" fmla="*/ 21 h 144"/>
                <a:gd name="T14" fmla="*/ 34 w 133"/>
                <a:gd name="T15" fmla="*/ 12 h 144"/>
                <a:gd name="T16" fmla="*/ 47 w 133"/>
                <a:gd name="T17" fmla="*/ 5 h 144"/>
                <a:gd name="T18" fmla="*/ 60 w 133"/>
                <a:gd name="T19" fmla="*/ 1 h 144"/>
                <a:gd name="T20" fmla="*/ 73 w 133"/>
                <a:gd name="T21" fmla="*/ 0 h 144"/>
                <a:gd name="T22" fmla="*/ 85 w 133"/>
                <a:gd name="T23" fmla="*/ 1 h 144"/>
                <a:gd name="T24" fmla="*/ 98 w 133"/>
                <a:gd name="T25" fmla="*/ 5 h 144"/>
                <a:gd name="T26" fmla="*/ 108 w 133"/>
                <a:gd name="T27" fmla="*/ 12 h 144"/>
                <a:gd name="T28" fmla="*/ 117 w 133"/>
                <a:gd name="T29" fmla="*/ 20 h 144"/>
                <a:gd name="T30" fmla="*/ 125 w 133"/>
                <a:gd name="T31" fmla="*/ 31 h 144"/>
                <a:gd name="T32" fmla="*/ 130 w 133"/>
                <a:gd name="T33" fmla="*/ 45 h 144"/>
                <a:gd name="T34" fmla="*/ 133 w 133"/>
                <a:gd name="T35" fmla="*/ 58 h 144"/>
                <a:gd name="T36" fmla="*/ 132 w 133"/>
                <a:gd name="T37" fmla="*/ 73 h 144"/>
                <a:gd name="T38" fmla="*/ 130 w 133"/>
                <a:gd name="T39" fmla="*/ 86 h 144"/>
                <a:gd name="T40" fmla="*/ 128 w 133"/>
                <a:gd name="T41" fmla="*/ 94 h 144"/>
                <a:gd name="T42" fmla="*/ 121 w 133"/>
                <a:gd name="T43" fmla="*/ 106 h 144"/>
                <a:gd name="T44" fmla="*/ 113 w 133"/>
                <a:gd name="T45" fmla="*/ 118 h 144"/>
                <a:gd name="T46" fmla="*/ 103 w 133"/>
                <a:gd name="T47" fmla="*/ 128 h 144"/>
                <a:gd name="T48" fmla="*/ 90 w 133"/>
                <a:gd name="T49" fmla="*/ 136 h 144"/>
                <a:gd name="T50" fmla="*/ 78 w 133"/>
                <a:gd name="T51" fmla="*/ 142 h 144"/>
                <a:gd name="T52" fmla="*/ 64 w 133"/>
                <a:gd name="T53" fmla="*/ 144 h 144"/>
                <a:gd name="T54" fmla="*/ 52 w 133"/>
                <a:gd name="T55" fmla="*/ 144 h 144"/>
                <a:gd name="T56" fmla="*/ 39 w 133"/>
                <a:gd name="T57" fmla="*/ 140 h 144"/>
                <a:gd name="T58" fmla="*/ 28 w 133"/>
                <a:gd name="T59" fmla="*/ 134 h 144"/>
                <a:gd name="T60" fmla="*/ 19 w 133"/>
                <a:gd name="T61" fmla="*/ 127 h 144"/>
                <a:gd name="T62" fmla="*/ 10 w 133"/>
                <a:gd name="T63" fmla="*/ 117 h 144"/>
                <a:gd name="T64" fmla="*/ 4 w 133"/>
                <a:gd name="T65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44">
                  <a:moveTo>
                    <a:pt x="4" y="104"/>
                  </a:moveTo>
                  <a:lnTo>
                    <a:pt x="2" y="98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5" y="50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9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2"/>
                  </a:lnTo>
                  <a:lnTo>
                    <a:pt x="60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8" y="5"/>
                  </a:lnTo>
                  <a:lnTo>
                    <a:pt x="103" y="8"/>
                  </a:lnTo>
                  <a:lnTo>
                    <a:pt x="108" y="12"/>
                  </a:lnTo>
                  <a:lnTo>
                    <a:pt x="113" y="16"/>
                  </a:lnTo>
                  <a:lnTo>
                    <a:pt x="117" y="20"/>
                  </a:lnTo>
                  <a:lnTo>
                    <a:pt x="121" y="25"/>
                  </a:lnTo>
                  <a:lnTo>
                    <a:pt x="125" y="31"/>
                  </a:lnTo>
                  <a:lnTo>
                    <a:pt x="128" y="38"/>
                  </a:lnTo>
                  <a:lnTo>
                    <a:pt x="130" y="45"/>
                  </a:lnTo>
                  <a:lnTo>
                    <a:pt x="132" y="51"/>
                  </a:lnTo>
                  <a:lnTo>
                    <a:pt x="133" y="58"/>
                  </a:lnTo>
                  <a:lnTo>
                    <a:pt x="133" y="66"/>
                  </a:lnTo>
                  <a:lnTo>
                    <a:pt x="132" y="73"/>
                  </a:lnTo>
                  <a:lnTo>
                    <a:pt x="131" y="79"/>
                  </a:lnTo>
                  <a:lnTo>
                    <a:pt x="130" y="86"/>
                  </a:lnTo>
                  <a:lnTo>
                    <a:pt x="129" y="90"/>
                  </a:lnTo>
                  <a:lnTo>
                    <a:pt x="128" y="94"/>
                  </a:lnTo>
                  <a:lnTo>
                    <a:pt x="125" y="100"/>
                  </a:lnTo>
                  <a:lnTo>
                    <a:pt x="121" y="106"/>
                  </a:lnTo>
                  <a:lnTo>
                    <a:pt x="117" y="112"/>
                  </a:lnTo>
                  <a:lnTo>
                    <a:pt x="113" y="118"/>
                  </a:lnTo>
                  <a:lnTo>
                    <a:pt x="108" y="123"/>
                  </a:lnTo>
                  <a:lnTo>
                    <a:pt x="103" y="128"/>
                  </a:lnTo>
                  <a:lnTo>
                    <a:pt x="96" y="132"/>
                  </a:lnTo>
                  <a:lnTo>
                    <a:pt x="90" y="136"/>
                  </a:lnTo>
                  <a:lnTo>
                    <a:pt x="84" y="139"/>
                  </a:lnTo>
                  <a:lnTo>
                    <a:pt x="78" y="142"/>
                  </a:lnTo>
                  <a:lnTo>
                    <a:pt x="71" y="143"/>
                  </a:lnTo>
                  <a:lnTo>
                    <a:pt x="64" y="144"/>
                  </a:lnTo>
                  <a:lnTo>
                    <a:pt x="58" y="144"/>
                  </a:lnTo>
                  <a:lnTo>
                    <a:pt x="52" y="144"/>
                  </a:lnTo>
                  <a:lnTo>
                    <a:pt x="46" y="143"/>
                  </a:lnTo>
                  <a:lnTo>
                    <a:pt x="39" y="140"/>
                  </a:lnTo>
                  <a:lnTo>
                    <a:pt x="33" y="137"/>
                  </a:lnTo>
                  <a:lnTo>
                    <a:pt x="28" y="134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2"/>
                  </a:lnTo>
                  <a:lnTo>
                    <a:pt x="10" y="117"/>
                  </a:lnTo>
                  <a:lnTo>
                    <a:pt x="7" y="110"/>
                  </a:lnTo>
                  <a:lnTo>
                    <a:pt x="4" y="10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0" name="Freeform 220"/>
            <p:cNvSpPr>
              <a:spLocks/>
            </p:cNvSpPr>
            <p:nvPr userDrawn="1"/>
          </p:nvSpPr>
          <p:spPr bwMode="auto">
            <a:xfrm>
              <a:off x="4278" y="1436"/>
              <a:ext cx="141" cy="147"/>
            </a:xfrm>
            <a:custGeom>
              <a:avLst/>
              <a:gdLst>
                <a:gd name="T0" fmla="*/ 3 w 141"/>
                <a:gd name="T1" fmla="*/ 100 h 147"/>
                <a:gd name="T2" fmla="*/ 0 w 141"/>
                <a:gd name="T3" fmla="*/ 86 h 147"/>
                <a:gd name="T4" fmla="*/ 1 w 141"/>
                <a:gd name="T5" fmla="*/ 73 h 147"/>
                <a:gd name="T6" fmla="*/ 3 w 141"/>
                <a:gd name="T7" fmla="*/ 58 h 147"/>
                <a:gd name="T8" fmla="*/ 9 w 141"/>
                <a:gd name="T9" fmla="*/ 46 h 147"/>
                <a:gd name="T10" fmla="*/ 16 w 141"/>
                <a:gd name="T11" fmla="*/ 33 h 147"/>
                <a:gd name="T12" fmla="*/ 25 w 141"/>
                <a:gd name="T13" fmla="*/ 22 h 147"/>
                <a:gd name="T14" fmla="*/ 37 w 141"/>
                <a:gd name="T15" fmla="*/ 13 h 147"/>
                <a:gd name="T16" fmla="*/ 49 w 141"/>
                <a:gd name="T17" fmla="*/ 5 h 147"/>
                <a:gd name="T18" fmla="*/ 63 w 141"/>
                <a:gd name="T19" fmla="*/ 1 h 147"/>
                <a:gd name="T20" fmla="*/ 77 w 141"/>
                <a:gd name="T21" fmla="*/ 0 h 147"/>
                <a:gd name="T22" fmla="*/ 90 w 141"/>
                <a:gd name="T23" fmla="*/ 1 h 147"/>
                <a:gd name="T24" fmla="*/ 102 w 141"/>
                <a:gd name="T25" fmla="*/ 4 h 147"/>
                <a:gd name="T26" fmla="*/ 114 w 141"/>
                <a:gd name="T27" fmla="*/ 11 h 147"/>
                <a:gd name="T28" fmla="*/ 124 w 141"/>
                <a:gd name="T29" fmla="*/ 20 h 147"/>
                <a:gd name="T30" fmla="*/ 132 w 141"/>
                <a:gd name="T31" fmla="*/ 31 h 147"/>
                <a:gd name="T32" fmla="*/ 135 w 141"/>
                <a:gd name="T33" fmla="*/ 38 h 147"/>
                <a:gd name="T34" fmla="*/ 140 w 141"/>
                <a:gd name="T35" fmla="*/ 51 h 147"/>
                <a:gd name="T36" fmla="*/ 141 w 141"/>
                <a:gd name="T37" fmla="*/ 66 h 147"/>
                <a:gd name="T38" fmla="*/ 140 w 141"/>
                <a:gd name="T39" fmla="*/ 80 h 147"/>
                <a:gd name="T40" fmla="*/ 135 w 141"/>
                <a:gd name="T41" fmla="*/ 94 h 147"/>
                <a:gd name="T42" fmla="*/ 129 w 141"/>
                <a:gd name="T43" fmla="*/ 107 h 147"/>
                <a:gd name="T44" fmla="*/ 121 w 141"/>
                <a:gd name="T45" fmla="*/ 119 h 147"/>
                <a:gd name="T46" fmla="*/ 110 w 141"/>
                <a:gd name="T47" fmla="*/ 129 h 147"/>
                <a:gd name="T48" fmla="*/ 97 w 141"/>
                <a:gd name="T49" fmla="*/ 137 h 147"/>
                <a:gd name="T50" fmla="*/ 83 w 141"/>
                <a:gd name="T51" fmla="*/ 144 h 147"/>
                <a:gd name="T52" fmla="*/ 70 w 141"/>
                <a:gd name="T53" fmla="*/ 146 h 147"/>
                <a:gd name="T54" fmla="*/ 56 w 141"/>
                <a:gd name="T55" fmla="*/ 146 h 147"/>
                <a:gd name="T56" fmla="*/ 44 w 141"/>
                <a:gd name="T57" fmla="*/ 142 h 147"/>
                <a:gd name="T58" fmla="*/ 35 w 141"/>
                <a:gd name="T59" fmla="*/ 139 h 147"/>
                <a:gd name="T60" fmla="*/ 26 w 141"/>
                <a:gd name="T61" fmla="*/ 134 h 147"/>
                <a:gd name="T62" fmla="*/ 17 w 141"/>
                <a:gd name="T63" fmla="*/ 125 h 147"/>
                <a:gd name="T64" fmla="*/ 9 w 141"/>
                <a:gd name="T6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" h="147">
                  <a:moveTo>
                    <a:pt x="6" y="107"/>
                  </a:moveTo>
                  <a:lnTo>
                    <a:pt x="3" y="100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6"/>
                  </a:lnTo>
                  <a:lnTo>
                    <a:pt x="3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0" y="27"/>
                  </a:lnTo>
                  <a:lnTo>
                    <a:pt x="25" y="22"/>
                  </a:lnTo>
                  <a:lnTo>
                    <a:pt x="30" y="17"/>
                  </a:lnTo>
                  <a:lnTo>
                    <a:pt x="37" y="13"/>
                  </a:lnTo>
                  <a:lnTo>
                    <a:pt x="43" y="9"/>
                  </a:lnTo>
                  <a:lnTo>
                    <a:pt x="49" y="5"/>
                  </a:lnTo>
                  <a:lnTo>
                    <a:pt x="56" y="3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96" y="2"/>
                  </a:lnTo>
                  <a:lnTo>
                    <a:pt x="102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19" y="15"/>
                  </a:lnTo>
                  <a:lnTo>
                    <a:pt x="124" y="20"/>
                  </a:lnTo>
                  <a:lnTo>
                    <a:pt x="128" y="25"/>
                  </a:lnTo>
                  <a:lnTo>
                    <a:pt x="132" y="31"/>
                  </a:lnTo>
                  <a:lnTo>
                    <a:pt x="133" y="34"/>
                  </a:lnTo>
                  <a:lnTo>
                    <a:pt x="135" y="38"/>
                  </a:lnTo>
                  <a:lnTo>
                    <a:pt x="137" y="44"/>
                  </a:lnTo>
                  <a:lnTo>
                    <a:pt x="140" y="51"/>
                  </a:lnTo>
                  <a:lnTo>
                    <a:pt x="141" y="58"/>
                  </a:lnTo>
                  <a:lnTo>
                    <a:pt x="141" y="66"/>
                  </a:lnTo>
                  <a:lnTo>
                    <a:pt x="141" y="73"/>
                  </a:lnTo>
                  <a:lnTo>
                    <a:pt x="140" y="80"/>
                  </a:lnTo>
                  <a:lnTo>
                    <a:pt x="137" y="86"/>
                  </a:lnTo>
                  <a:lnTo>
                    <a:pt x="135" y="94"/>
                  </a:lnTo>
                  <a:lnTo>
                    <a:pt x="133" y="100"/>
                  </a:lnTo>
                  <a:lnTo>
                    <a:pt x="129" y="107"/>
                  </a:lnTo>
                  <a:lnTo>
                    <a:pt x="125" y="113"/>
                  </a:lnTo>
                  <a:lnTo>
                    <a:pt x="121" y="119"/>
                  </a:lnTo>
                  <a:lnTo>
                    <a:pt x="116" y="124"/>
                  </a:lnTo>
                  <a:lnTo>
                    <a:pt x="110" y="129"/>
                  </a:lnTo>
                  <a:lnTo>
                    <a:pt x="104" y="134"/>
                  </a:lnTo>
                  <a:lnTo>
                    <a:pt x="97" y="137"/>
                  </a:lnTo>
                  <a:lnTo>
                    <a:pt x="91" y="140"/>
                  </a:lnTo>
                  <a:lnTo>
                    <a:pt x="83" y="144"/>
                  </a:lnTo>
                  <a:lnTo>
                    <a:pt x="77" y="145"/>
                  </a:lnTo>
                  <a:lnTo>
                    <a:pt x="70" y="146"/>
                  </a:lnTo>
                  <a:lnTo>
                    <a:pt x="63" y="147"/>
                  </a:lnTo>
                  <a:lnTo>
                    <a:pt x="56" y="146"/>
                  </a:lnTo>
                  <a:lnTo>
                    <a:pt x="50" y="145"/>
                  </a:lnTo>
                  <a:lnTo>
                    <a:pt x="44" y="142"/>
                  </a:lnTo>
                  <a:lnTo>
                    <a:pt x="38" y="140"/>
                  </a:lnTo>
                  <a:lnTo>
                    <a:pt x="35" y="139"/>
                  </a:lnTo>
                  <a:lnTo>
                    <a:pt x="32" y="137"/>
                  </a:lnTo>
                  <a:lnTo>
                    <a:pt x="26" y="134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1" name="Freeform 221"/>
            <p:cNvSpPr>
              <a:spLocks/>
            </p:cNvSpPr>
            <p:nvPr userDrawn="1"/>
          </p:nvSpPr>
          <p:spPr bwMode="auto">
            <a:xfrm>
              <a:off x="4433" y="1349"/>
              <a:ext cx="149" cy="148"/>
            </a:xfrm>
            <a:custGeom>
              <a:avLst/>
              <a:gdLst>
                <a:gd name="T0" fmla="*/ 4 w 149"/>
                <a:gd name="T1" fmla="*/ 103 h 148"/>
                <a:gd name="T2" fmla="*/ 1 w 149"/>
                <a:gd name="T3" fmla="*/ 89 h 148"/>
                <a:gd name="T4" fmla="*/ 1 w 149"/>
                <a:gd name="T5" fmla="*/ 75 h 148"/>
                <a:gd name="T6" fmla="*/ 3 w 149"/>
                <a:gd name="T7" fmla="*/ 61 h 148"/>
                <a:gd name="T8" fmla="*/ 5 w 149"/>
                <a:gd name="T9" fmla="*/ 54 h 148"/>
                <a:gd name="T10" fmla="*/ 16 w 149"/>
                <a:gd name="T11" fmla="*/ 35 h 148"/>
                <a:gd name="T12" fmla="*/ 26 w 149"/>
                <a:gd name="T13" fmla="*/ 24 h 148"/>
                <a:gd name="T14" fmla="*/ 37 w 149"/>
                <a:gd name="T15" fmla="*/ 13 h 148"/>
                <a:gd name="T16" fmla="*/ 51 w 149"/>
                <a:gd name="T17" fmla="*/ 6 h 148"/>
                <a:gd name="T18" fmla="*/ 65 w 149"/>
                <a:gd name="T19" fmla="*/ 2 h 148"/>
                <a:gd name="T20" fmla="*/ 80 w 149"/>
                <a:gd name="T21" fmla="*/ 0 h 148"/>
                <a:gd name="T22" fmla="*/ 94 w 149"/>
                <a:gd name="T23" fmla="*/ 1 h 148"/>
                <a:gd name="T24" fmla="*/ 107 w 149"/>
                <a:gd name="T25" fmla="*/ 4 h 148"/>
                <a:gd name="T26" fmla="*/ 118 w 149"/>
                <a:gd name="T27" fmla="*/ 10 h 148"/>
                <a:gd name="T28" fmla="*/ 130 w 149"/>
                <a:gd name="T29" fmla="*/ 20 h 148"/>
                <a:gd name="T30" fmla="*/ 138 w 149"/>
                <a:gd name="T31" fmla="*/ 30 h 148"/>
                <a:gd name="T32" fmla="*/ 144 w 149"/>
                <a:gd name="T33" fmla="*/ 44 h 148"/>
                <a:gd name="T34" fmla="*/ 148 w 149"/>
                <a:gd name="T35" fmla="*/ 58 h 148"/>
                <a:gd name="T36" fmla="*/ 149 w 149"/>
                <a:gd name="T37" fmla="*/ 73 h 148"/>
                <a:gd name="T38" fmla="*/ 145 w 149"/>
                <a:gd name="T39" fmla="*/ 87 h 148"/>
                <a:gd name="T40" fmla="*/ 140 w 149"/>
                <a:gd name="T41" fmla="*/ 101 h 148"/>
                <a:gd name="T42" fmla="*/ 133 w 149"/>
                <a:gd name="T43" fmla="*/ 114 h 148"/>
                <a:gd name="T44" fmla="*/ 123 w 149"/>
                <a:gd name="T45" fmla="*/ 126 h 148"/>
                <a:gd name="T46" fmla="*/ 110 w 149"/>
                <a:gd name="T47" fmla="*/ 135 h 148"/>
                <a:gd name="T48" fmla="*/ 97 w 149"/>
                <a:gd name="T49" fmla="*/ 142 h 148"/>
                <a:gd name="T50" fmla="*/ 82 w 149"/>
                <a:gd name="T51" fmla="*/ 147 h 148"/>
                <a:gd name="T52" fmla="*/ 68 w 149"/>
                <a:gd name="T53" fmla="*/ 148 h 148"/>
                <a:gd name="T54" fmla="*/ 53 w 149"/>
                <a:gd name="T55" fmla="*/ 147 h 148"/>
                <a:gd name="T56" fmla="*/ 41 w 149"/>
                <a:gd name="T57" fmla="*/ 143 h 148"/>
                <a:gd name="T58" fmla="*/ 28 w 149"/>
                <a:gd name="T59" fmla="*/ 137 h 148"/>
                <a:gd name="T60" fmla="*/ 18 w 149"/>
                <a:gd name="T61" fmla="*/ 128 h 148"/>
                <a:gd name="T62" fmla="*/ 14 w 149"/>
                <a:gd name="T63" fmla="*/ 123 h 148"/>
                <a:gd name="T64" fmla="*/ 6 w 149"/>
                <a:gd name="T65" fmla="*/ 11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48">
                  <a:moveTo>
                    <a:pt x="6" y="110"/>
                  </a:moveTo>
                  <a:lnTo>
                    <a:pt x="4" y="103"/>
                  </a:lnTo>
                  <a:lnTo>
                    <a:pt x="2" y="97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9"/>
                  </a:lnTo>
                  <a:lnTo>
                    <a:pt x="26" y="24"/>
                  </a:lnTo>
                  <a:lnTo>
                    <a:pt x="31" y="19"/>
                  </a:lnTo>
                  <a:lnTo>
                    <a:pt x="37" y="13"/>
                  </a:lnTo>
                  <a:lnTo>
                    <a:pt x="44" y="9"/>
                  </a:lnTo>
                  <a:lnTo>
                    <a:pt x="51" y="6"/>
                  </a:lnTo>
                  <a:lnTo>
                    <a:pt x="58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3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0"/>
                  </a:lnTo>
                  <a:lnTo>
                    <a:pt x="134" y="25"/>
                  </a:lnTo>
                  <a:lnTo>
                    <a:pt x="138" y="30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6" y="51"/>
                  </a:lnTo>
                  <a:lnTo>
                    <a:pt x="148" y="58"/>
                  </a:lnTo>
                  <a:lnTo>
                    <a:pt x="149" y="65"/>
                  </a:lnTo>
                  <a:lnTo>
                    <a:pt x="149" y="73"/>
                  </a:lnTo>
                  <a:lnTo>
                    <a:pt x="148" y="80"/>
                  </a:lnTo>
                  <a:lnTo>
                    <a:pt x="145" y="87"/>
                  </a:lnTo>
                  <a:lnTo>
                    <a:pt x="143" y="94"/>
                  </a:lnTo>
                  <a:lnTo>
                    <a:pt x="140" y="101"/>
                  </a:lnTo>
                  <a:lnTo>
                    <a:pt x="137" y="108"/>
                  </a:lnTo>
                  <a:lnTo>
                    <a:pt x="133" y="114"/>
                  </a:lnTo>
                  <a:lnTo>
                    <a:pt x="128" y="120"/>
                  </a:lnTo>
                  <a:lnTo>
                    <a:pt x="123" y="126"/>
                  </a:lnTo>
                  <a:lnTo>
                    <a:pt x="116" y="131"/>
                  </a:lnTo>
                  <a:lnTo>
                    <a:pt x="110" y="135"/>
                  </a:lnTo>
                  <a:lnTo>
                    <a:pt x="104" y="139"/>
                  </a:lnTo>
                  <a:lnTo>
                    <a:pt x="97" y="142"/>
                  </a:lnTo>
                  <a:lnTo>
                    <a:pt x="89" y="145"/>
                  </a:lnTo>
                  <a:lnTo>
                    <a:pt x="82" y="147"/>
                  </a:lnTo>
                  <a:lnTo>
                    <a:pt x="75" y="148"/>
                  </a:lnTo>
                  <a:lnTo>
                    <a:pt x="68" y="148"/>
                  </a:lnTo>
                  <a:lnTo>
                    <a:pt x="60" y="148"/>
                  </a:lnTo>
                  <a:lnTo>
                    <a:pt x="53" y="147"/>
                  </a:lnTo>
                  <a:lnTo>
                    <a:pt x="47" y="145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3"/>
                  </a:lnTo>
                  <a:lnTo>
                    <a:pt x="18" y="128"/>
                  </a:lnTo>
                  <a:lnTo>
                    <a:pt x="16" y="126"/>
                  </a:lnTo>
                  <a:lnTo>
                    <a:pt x="14" y="123"/>
                  </a:lnTo>
                  <a:lnTo>
                    <a:pt x="9" y="116"/>
                  </a:lnTo>
                  <a:lnTo>
                    <a:pt x="6" y="11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2" name="Freeform 222"/>
            <p:cNvSpPr>
              <a:spLocks/>
            </p:cNvSpPr>
            <p:nvPr userDrawn="1"/>
          </p:nvSpPr>
          <p:spPr bwMode="auto">
            <a:xfrm>
              <a:off x="4596" y="1258"/>
              <a:ext cx="156" cy="151"/>
            </a:xfrm>
            <a:custGeom>
              <a:avLst/>
              <a:gdLst>
                <a:gd name="T0" fmla="*/ 3 w 156"/>
                <a:gd name="T1" fmla="*/ 107 h 151"/>
                <a:gd name="T2" fmla="*/ 0 w 156"/>
                <a:gd name="T3" fmla="*/ 92 h 151"/>
                <a:gd name="T4" fmla="*/ 0 w 156"/>
                <a:gd name="T5" fmla="*/ 77 h 151"/>
                <a:gd name="T6" fmla="*/ 2 w 156"/>
                <a:gd name="T7" fmla="*/ 63 h 151"/>
                <a:gd name="T8" fmla="*/ 7 w 156"/>
                <a:gd name="T9" fmla="*/ 49 h 151"/>
                <a:gd name="T10" fmla="*/ 16 w 156"/>
                <a:gd name="T11" fmla="*/ 37 h 151"/>
                <a:gd name="T12" fmla="*/ 25 w 156"/>
                <a:gd name="T13" fmla="*/ 25 h 151"/>
                <a:gd name="T14" fmla="*/ 34 w 156"/>
                <a:gd name="T15" fmla="*/ 17 h 151"/>
                <a:gd name="T16" fmla="*/ 45 w 156"/>
                <a:gd name="T17" fmla="*/ 11 h 151"/>
                <a:gd name="T18" fmla="*/ 59 w 156"/>
                <a:gd name="T19" fmla="*/ 4 h 151"/>
                <a:gd name="T20" fmla="*/ 75 w 156"/>
                <a:gd name="T21" fmla="*/ 1 h 151"/>
                <a:gd name="T22" fmla="*/ 89 w 156"/>
                <a:gd name="T23" fmla="*/ 0 h 151"/>
                <a:gd name="T24" fmla="*/ 104 w 156"/>
                <a:gd name="T25" fmla="*/ 2 h 151"/>
                <a:gd name="T26" fmla="*/ 117 w 156"/>
                <a:gd name="T27" fmla="*/ 7 h 151"/>
                <a:gd name="T28" fmla="*/ 130 w 156"/>
                <a:gd name="T29" fmla="*/ 14 h 151"/>
                <a:gd name="T30" fmla="*/ 140 w 156"/>
                <a:gd name="T31" fmla="*/ 25 h 151"/>
                <a:gd name="T32" fmla="*/ 149 w 156"/>
                <a:gd name="T33" fmla="*/ 36 h 151"/>
                <a:gd name="T34" fmla="*/ 154 w 156"/>
                <a:gd name="T35" fmla="*/ 50 h 151"/>
                <a:gd name="T36" fmla="*/ 156 w 156"/>
                <a:gd name="T37" fmla="*/ 65 h 151"/>
                <a:gd name="T38" fmla="*/ 155 w 156"/>
                <a:gd name="T39" fmla="*/ 80 h 151"/>
                <a:gd name="T40" fmla="*/ 151 w 156"/>
                <a:gd name="T41" fmla="*/ 94 h 151"/>
                <a:gd name="T42" fmla="*/ 144 w 156"/>
                <a:gd name="T43" fmla="*/ 109 h 151"/>
                <a:gd name="T44" fmla="*/ 135 w 156"/>
                <a:gd name="T45" fmla="*/ 121 h 151"/>
                <a:gd name="T46" fmla="*/ 124 w 156"/>
                <a:gd name="T47" fmla="*/ 131 h 151"/>
                <a:gd name="T48" fmla="*/ 109 w 156"/>
                <a:gd name="T49" fmla="*/ 141 h 151"/>
                <a:gd name="T50" fmla="*/ 95 w 156"/>
                <a:gd name="T51" fmla="*/ 147 h 151"/>
                <a:gd name="T52" fmla="*/ 79 w 156"/>
                <a:gd name="T53" fmla="*/ 150 h 151"/>
                <a:gd name="T54" fmla="*/ 64 w 156"/>
                <a:gd name="T55" fmla="*/ 151 h 151"/>
                <a:gd name="T56" fmla="*/ 50 w 156"/>
                <a:gd name="T57" fmla="*/ 148 h 151"/>
                <a:gd name="T58" fmla="*/ 43 w 156"/>
                <a:gd name="T59" fmla="*/ 146 h 151"/>
                <a:gd name="T60" fmla="*/ 30 w 156"/>
                <a:gd name="T61" fmla="*/ 140 h 151"/>
                <a:gd name="T62" fmla="*/ 19 w 156"/>
                <a:gd name="T63" fmla="*/ 130 h 151"/>
                <a:gd name="T64" fmla="*/ 15 w 156"/>
                <a:gd name="T65" fmla="*/ 125 h 151"/>
                <a:gd name="T66" fmla="*/ 6 w 156"/>
                <a:gd name="T67" fmla="*/ 1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151">
                  <a:moveTo>
                    <a:pt x="6" y="113"/>
                  </a:moveTo>
                  <a:lnTo>
                    <a:pt x="3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3"/>
                  </a:lnTo>
                  <a:lnTo>
                    <a:pt x="4" y="57"/>
                  </a:lnTo>
                  <a:lnTo>
                    <a:pt x="7" y="49"/>
                  </a:lnTo>
                  <a:lnTo>
                    <a:pt x="12" y="43"/>
                  </a:lnTo>
                  <a:lnTo>
                    <a:pt x="16" y="37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7" y="15"/>
                  </a:lnTo>
                  <a:lnTo>
                    <a:pt x="45" y="11"/>
                  </a:lnTo>
                  <a:lnTo>
                    <a:pt x="52" y="7"/>
                  </a:lnTo>
                  <a:lnTo>
                    <a:pt x="59" y="4"/>
                  </a:lnTo>
                  <a:lnTo>
                    <a:pt x="67" y="2"/>
                  </a:lnTo>
                  <a:lnTo>
                    <a:pt x="75" y="1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7" y="1"/>
                  </a:lnTo>
                  <a:lnTo>
                    <a:pt x="104" y="2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4" y="10"/>
                  </a:lnTo>
                  <a:lnTo>
                    <a:pt x="130" y="14"/>
                  </a:lnTo>
                  <a:lnTo>
                    <a:pt x="135" y="18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9" y="36"/>
                  </a:lnTo>
                  <a:lnTo>
                    <a:pt x="152" y="43"/>
                  </a:lnTo>
                  <a:lnTo>
                    <a:pt x="154" y="50"/>
                  </a:lnTo>
                  <a:lnTo>
                    <a:pt x="155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1" y="94"/>
                  </a:lnTo>
                  <a:lnTo>
                    <a:pt x="148" y="101"/>
                  </a:lnTo>
                  <a:lnTo>
                    <a:pt x="144" y="109"/>
                  </a:lnTo>
                  <a:lnTo>
                    <a:pt x="140" y="115"/>
                  </a:lnTo>
                  <a:lnTo>
                    <a:pt x="135" y="121"/>
                  </a:lnTo>
                  <a:lnTo>
                    <a:pt x="130" y="126"/>
                  </a:lnTo>
                  <a:lnTo>
                    <a:pt x="124" y="131"/>
                  </a:lnTo>
                  <a:lnTo>
                    <a:pt x="116" y="137"/>
                  </a:lnTo>
                  <a:lnTo>
                    <a:pt x="109" y="141"/>
                  </a:lnTo>
                  <a:lnTo>
                    <a:pt x="102" y="145"/>
                  </a:lnTo>
                  <a:lnTo>
                    <a:pt x="95" y="147"/>
                  </a:lnTo>
                  <a:lnTo>
                    <a:pt x="87" y="149"/>
                  </a:lnTo>
                  <a:lnTo>
                    <a:pt x="79" y="150"/>
                  </a:lnTo>
                  <a:lnTo>
                    <a:pt x="72" y="151"/>
                  </a:lnTo>
                  <a:lnTo>
                    <a:pt x="64" y="151"/>
                  </a:lnTo>
                  <a:lnTo>
                    <a:pt x="57" y="150"/>
                  </a:lnTo>
                  <a:lnTo>
                    <a:pt x="50" y="148"/>
                  </a:lnTo>
                  <a:lnTo>
                    <a:pt x="46" y="147"/>
                  </a:lnTo>
                  <a:lnTo>
                    <a:pt x="43" y="146"/>
                  </a:lnTo>
                  <a:lnTo>
                    <a:pt x="36" y="143"/>
                  </a:lnTo>
                  <a:lnTo>
                    <a:pt x="30" y="140"/>
                  </a:lnTo>
                  <a:lnTo>
                    <a:pt x="24" y="136"/>
                  </a:lnTo>
                  <a:lnTo>
                    <a:pt x="19" y="130"/>
                  </a:lnTo>
                  <a:lnTo>
                    <a:pt x="17" y="128"/>
                  </a:lnTo>
                  <a:lnTo>
                    <a:pt x="15" y="125"/>
                  </a:lnTo>
                  <a:lnTo>
                    <a:pt x="10" y="119"/>
                  </a:lnTo>
                  <a:lnTo>
                    <a:pt x="6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3" name="Freeform 223"/>
            <p:cNvSpPr>
              <a:spLocks/>
            </p:cNvSpPr>
            <p:nvPr userDrawn="1"/>
          </p:nvSpPr>
          <p:spPr bwMode="auto">
            <a:xfrm>
              <a:off x="4765" y="1162"/>
              <a:ext cx="165" cy="154"/>
            </a:xfrm>
            <a:custGeom>
              <a:avLst/>
              <a:gdLst>
                <a:gd name="T0" fmla="*/ 6 w 165"/>
                <a:gd name="T1" fmla="*/ 110 h 154"/>
                <a:gd name="T2" fmla="*/ 1 w 165"/>
                <a:gd name="T3" fmla="*/ 96 h 154"/>
                <a:gd name="T4" fmla="*/ 1 w 165"/>
                <a:gd name="T5" fmla="*/ 81 h 154"/>
                <a:gd name="T6" fmla="*/ 3 w 165"/>
                <a:gd name="T7" fmla="*/ 67 h 154"/>
                <a:gd name="T8" fmla="*/ 9 w 165"/>
                <a:gd name="T9" fmla="*/ 52 h 154"/>
                <a:gd name="T10" fmla="*/ 16 w 165"/>
                <a:gd name="T11" fmla="*/ 38 h 154"/>
                <a:gd name="T12" fmla="*/ 27 w 165"/>
                <a:gd name="T13" fmla="*/ 27 h 154"/>
                <a:gd name="T14" fmla="*/ 40 w 165"/>
                <a:gd name="T15" fmla="*/ 17 h 154"/>
                <a:gd name="T16" fmla="*/ 54 w 165"/>
                <a:gd name="T17" fmla="*/ 8 h 154"/>
                <a:gd name="T18" fmla="*/ 71 w 165"/>
                <a:gd name="T19" fmla="*/ 3 h 154"/>
                <a:gd name="T20" fmla="*/ 87 w 165"/>
                <a:gd name="T21" fmla="*/ 0 h 154"/>
                <a:gd name="T22" fmla="*/ 102 w 165"/>
                <a:gd name="T23" fmla="*/ 1 h 154"/>
                <a:gd name="T24" fmla="*/ 117 w 165"/>
                <a:gd name="T25" fmla="*/ 4 h 154"/>
                <a:gd name="T26" fmla="*/ 131 w 165"/>
                <a:gd name="T27" fmla="*/ 10 h 154"/>
                <a:gd name="T28" fmla="*/ 143 w 165"/>
                <a:gd name="T29" fmla="*/ 19 h 154"/>
                <a:gd name="T30" fmla="*/ 153 w 165"/>
                <a:gd name="T31" fmla="*/ 30 h 154"/>
                <a:gd name="T32" fmla="*/ 160 w 165"/>
                <a:gd name="T33" fmla="*/ 44 h 154"/>
                <a:gd name="T34" fmla="*/ 164 w 165"/>
                <a:gd name="T35" fmla="*/ 58 h 154"/>
                <a:gd name="T36" fmla="*/ 165 w 165"/>
                <a:gd name="T37" fmla="*/ 73 h 154"/>
                <a:gd name="T38" fmla="*/ 163 w 165"/>
                <a:gd name="T39" fmla="*/ 87 h 154"/>
                <a:gd name="T40" fmla="*/ 161 w 165"/>
                <a:gd name="T41" fmla="*/ 96 h 154"/>
                <a:gd name="T42" fmla="*/ 154 w 165"/>
                <a:gd name="T43" fmla="*/ 109 h 154"/>
                <a:gd name="T44" fmla="*/ 145 w 165"/>
                <a:gd name="T45" fmla="*/ 123 h 154"/>
                <a:gd name="T46" fmla="*/ 132 w 165"/>
                <a:gd name="T47" fmla="*/ 134 h 154"/>
                <a:gd name="T48" fmla="*/ 118 w 165"/>
                <a:gd name="T49" fmla="*/ 143 h 154"/>
                <a:gd name="T50" fmla="*/ 102 w 165"/>
                <a:gd name="T51" fmla="*/ 150 h 154"/>
                <a:gd name="T52" fmla="*/ 85 w 165"/>
                <a:gd name="T53" fmla="*/ 154 h 154"/>
                <a:gd name="T54" fmla="*/ 70 w 165"/>
                <a:gd name="T55" fmla="*/ 154 h 154"/>
                <a:gd name="T56" fmla="*/ 58 w 165"/>
                <a:gd name="T57" fmla="*/ 153 h 154"/>
                <a:gd name="T58" fmla="*/ 47 w 165"/>
                <a:gd name="T59" fmla="*/ 150 h 154"/>
                <a:gd name="T60" fmla="*/ 34 w 165"/>
                <a:gd name="T61" fmla="*/ 143 h 154"/>
                <a:gd name="T62" fmla="*/ 22 w 165"/>
                <a:gd name="T63" fmla="*/ 134 h 154"/>
                <a:gd name="T64" fmla="*/ 17 w 165"/>
                <a:gd name="T65" fmla="*/ 129 h 154"/>
                <a:gd name="T66" fmla="*/ 9 w 165"/>
                <a:gd name="T67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5" h="154">
                  <a:moveTo>
                    <a:pt x="9" y="116"/>
                  </a:moveTo>
                  <a:lnTo>
                    <a:pt x="6" y="110"/>
                  </a:lnTo>
                  <a:lnTo>
                    <a:pt x="3" y="103"/>
                  </a:lnTo>
                  <a:lnTo>
                    <a:pt x="1" y="96"/>
                  </a:lnTo>
                  <a:lnTo>
                    <a:pt x="0" y="88"/>
                  </a:lnTo>
                  <a:lnTo>
                    <a:pt x="1" y="81"/>
                  </a:lnTo>
                  <a:lnTo>
                    <a:pt x="1" y="74"/>
                  </a:lnTo>
                  <a:lnTo>
                    <a:pt x="3" y="67"/>
                  </a:lnTo>
                  <a:lnTo>
                    <a:pt x="6" y="59"/>
                  </a:lnTo>
                  <a:lnTo>
                    <a:pt x="9" y="52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21" y="32"/>
                  </a:lnTo>
                  <a:lnTo>
                    <a:pt x="27" y="27"/>
                  </a:lnTo>
                  <a:lnTo>
                    <a:pt x="33" y="22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1" y="3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2" y="1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4" y="6"/>
                  </a:lnTo>
                  <a:lnTo>
                    <a:pt x="131" y="10"/>
                  </a:lnTo>
                  <a:lnTo>
                    <a:pt x="137" y="14"/>
                  </a:lnTo>
                  <a:lnTo>
                    <a:pt x="143" y="19"/>
                  </a:lnTo>
                  <a:lnTo>
                    <a:pt x="149" y="24"/>
                  </a:lnTo>
                  <a:lnTo>
                    <a:pt x="153" y="30"/>
                  </a:lnTo>
                  <a:lnTo>
                    <a:pt x="157" y="36"/>
                  </a:lnTo>
                  <a:lnTo>
                    <a:pt x="160" y="44"/>
                  </a:lnTo>
                  <a:lnTo>
                    <a:pt x="163" y="50"/>
                  </a:lnTo>
                  <a:lnTo>
                    <a:pt x="164" y="58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0"/>
                  </a:lnTo>
                  <a:lnTo>
                    <a:pt x="163" y="87"/>
                  </a:lnTo>
                  <a:lnTo>
                    <a:pt x="162" y="91"/>
                  </a:lnTo>
                  <a:lnTo>
                    <a:pt x="161" y="96"/>
                  </a:lnTo>
                  <a:lnTo>
                    <a:pt x="158" y="102"/>
                  </a:lnTo>
                  <a:lnTo>
                    <a:pt x="154" y="109"/>
                  </a:lnTo>
                  <a:lnTo>
                    <a:pt x="150" y="116"/>
                  </a:lnTo>
                  <a:lnTo>
                    <a:pt x="145" y="123"/>
                  </a:lnTo>
                  <a:lnTo>
                    <a:pt x="139" y="128"/>
                  </a:lnTo>
                  <a:lnTo>
                    <a:pt x="132" y="134"/>
                  </a:lnTo>
                  <a:lnTo>
                    <a:pt x="126" y="139"/>
                  </a:lnTo>
                  <a:lnTo>
                    <a:pt x="118" y="143"/>
                  </a:lnTo>
                  <a:lnTo>
                    <a:pt x="110" y="148"/>
                  </a:lnTo>
                  <a:lnTo>
                    <a:pt x="102" y="150"/>
                  </a:lnTo>
                  <a:lnTo>
                    <a:pt x="94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3" y="154"/>
                  </a:lnTo>
                  <a:lnTo>
                    <a:pt x="58" y="153"/>
                  </a:lnTo>
                  <a:lnTo>
                    <a:pt x="54" y="152"/>
                  </a:lnTo>
                  <a:lnTo>
                    <a:pt x="47" y="150"/>
                  </a:lnTo>
                  <a:lnTo>
                    <a:pt x="41" y="146"/>
                  </a:lnTo>
                  <a:lnTo>
                    <a:pt x="34" y="143"/>
                  </a:lnTo>
                  <a:lnTo>
                    <a:pt x="27" y="139"/>
                  </a:lnTo>
                  <a:lnTo>
                    <a:pt x="22" y="134"/>
                  </a:lnTo>
                  <a:lnTo>
                    <a:pt x="19" y="132"/>
                  </a:lnTo>
                  <a:lnTo>
                    <a:pt x="17" y="129"/>
                  </a:lnTo>
                  <a:lnTo>
                    <a:pt x="12" y="124"/>
                  </a:lnTo>
                  <a:lnTo>
                    <a:pt x="9" y="11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4" name="Freeform 224"/>
            <p:cNvSpPr>
              <a:spLocks/>
            </p:cNvSpPr>
            <p:nvPr userDrawn="1"/>
          </p:nvSpPr>
          <p:spPr bwMode="auto">
            <a:xfrm>
              <a:off x="4944" y="1062"/>
              <a:ext cx="174" cy="156"/>
            </a:xfrm>
            <a:custGeom>
              <a:avLst/>
              <a:gdLst>
                <a:gd name="T0" fmla="*/ 5 w 174"/>
                <a:gd name="T1" fmla="*/ 113 h 156"/>
                <a:gd name="T2" fmla="*/ 1 w 174"/>
                <a:gd name="T3" fmla="*/ 98 h 156"/>
                <a:gd name="T4" fmla="*/ 0 w 174"/>
                <a:gd name="T5" fmla="*/ 83 h 156"/>
                <a:gd name="T6" fmla="*/ 3 w 174"/>
                <a:gd name="T7" fmla="*/ 69 h 156"/>
                <a:gd name="T8" fmla="*/ 8 w 174"/>
                <a:gd name="T9" fmla="*/ 54 h 156"/>
                <a:gd name="T10" fmla="*/ 15 w 174"/>
                <a:gd name="T11" fmla="*/ 41 h 156"/>
                <a:gd name="T12" fmla="*/ 27 w 174"/>
                <a:gd name="T13" fmla="*/ 28 h 156"/>
                <a:gd name="T14" fmla="*/ 40 w 174"/>
                <a:gd name="T15" fmla="*/ 17 h 156"/>
                <a:gd name="T16" fmla="*/ 56 w 174"/>
                <a:gd name="T17" fmla="*/ 9 h 156"/>
                <a:gd name="T18" fmla="*/ 73 w 174"/>
                <a:gd name="T19" fmla="*/ 2 h 156"/>
                <a:gd name="T20" fmla="*/ 89 w 174"/>
                <a:gd name="T21" fmla="*/ 0 h 156"/>
                <a:gd name="T22" fmla="*/ 106 w 174"/>
                <a:gd name="T23" fmla="*/ 0 h 156"/>
                <a:gd name="T24" fmla="*/ 122 w 174"/>
                <a:gd name="T25" fmla="*/ 3 h 156"/>
                <a:gd name="T26" fmla="*/ 137 w 174"/>
                <a:gd name="T27" fmla="*/ 9 h 156"/>
                <a:gd name="T28" fmla="*/ 149 w 174"/>
                <a:gd name="T29" fmla="*/ 18 h 156"/>
                <a:gd name="T30" fmla="*/ 161 w 174"/>
                <a:gd name="T31" fmla="*/ 28 h 156"/>
                <a:gd name="T32" fmla="*/ 169 w 174"/>
                <a:gd name="T33" fmla="*/ 42 h 156"/>
                <a:gd name="T34" fmla="*/ 173 w 174"/>
                <a:gd name="T35" fmla="*/ 56 h 156"/>
                <a:gd name="T36" fmla="*/ 174 w 174"/>
                <a:gd name="T37" fmla="*/ 72 h 156"/>
                <a:gd name="T38" fmla="*/ 173 w 174"/>
                <a:gd name="T39" fmla="*/ 83 h 156"/>
                <a:gd name="T40" fmla="*/ 170 w 174"/>
                <a:gd name="T41" fmla="*/ 95 h 156"/>
                <a:gd name="T42" fmla="*/ 167 w 174"/>
                <a:gd name="T43" fmla="*/ 102 h 156"/>
                <a:gd name="T44" fmla="*/ 159 w 174"/>
                <a:gd name="T45" fmla="*/ 117 h 156"/>
                <a:gd name="T46" fmla="*/ 147 w 174"/>
                <a:gd name="T47" fmla="*/ 129 h 156"/>
                <a:gd name="T48" fmla="*/ 134 w 174"/>
                <a:gd name="T49" fmla="*/ 141 h 156"/>
                <a:gd name="T50" fmla="*/ 117 w 174"/>
                <a:gd name="T51" fmla="*/ 149 h 156"/>
                <a:gd name="T52" fmla="*/ 101 w 174"/>
                <a:gd name="T53" fmla="*/ 154 h 156"/>
                <a:gd name="T54" fmla="*/ 83 w 174"/>
                <a:gd name="T55" fmla="*/ 156 h 156"/>
                <a:gd name="T56" fmla="*/ 66 w 174"/>
                <a:gd name="T57" fmla="*/ 156 h 156"/>
                <a:gd name="T58" fmla="*/ 51 w 174"/>
                <a:gd name="T59" fmla="*/ 153 h 156"/>
                <a:gd name="T60" fmla="*/ 36 w 174"/>
                <a:gd name="T61" fmla="*/ 147 h 156"/>
                <a:gd name="T62" fmla="*/ 24 w 174"/>
                <a:gd name="T63" fmla="*/ 137 h 156"/>
                <a:gd name="T64" fmla="*/ 18 w 174"/>
                <a:gd name="T65" fmla="*/ 132 h 156"/>
                <a:gd name="T66" fmla="*/ 9 w 174"/>
                <a:gd name="T67" fmla="*/ 12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56">
                  <a:moveTo>
                    <a:pt x="9" y="120"/>
                  </a:moveTo>
                  <a:lnTo>
                    <a:pt x="5" y="113"/>
                  </a:lnTo>
                  <a:lnTo>
                    <a:pt x="3" y="105"/>
                  </a:lnTo>
                  <a:lnTo>
                    <a:pt x="1" y="98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3" y="69"/>
                  </a:lnTo>
                  <a:lnTo>
                    <a:pt x="5" y="62"/>
                  </a:lnTo>
                  <a:lnTo>
                    <a:pt x="8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5"/>
                  </a:lnTo>
                  <a:lnTo>
                    <a:pt x="27" y="28"/>
                  </a:lnTo>
                  <a:lnTo>
                    <a:pt x="33" y="22"/>
                  </a:lnTo>
                  <a:lnTo>
                    <a:pt x="40" y="17"/>
                  </a:lnTo>
                  <a:lnTo>
                    <a:pt x="48" y="13"/>
                  </a:lnTo>
                  <a:lnTo>
                    <a:pt x="56" y="9"/>
                  </a:lnTo>
                  <a:lnTo>
                    <a:pt x="64" y="6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4" y="1"/>
                  </a:lnTo>
                  <a:lnTo>
                    <a:pt x="122" y="3"/>
                  </a:lnTo>
                  <a:lnTo>
                    <a:pt x="130" y="6"/>
                  </a:lnTo>
                  <a:lnTo>
                    <a:pt x="137" y="9"/>
                  </a:lnTo>
                  <a:lnTo>
                    <a:pt x="143" y="13"/>
                  </a:lnTo>
                  <a:lnTo>
                    <a:pt x="149" y="18"/>
                  </a:lnTo>
                  <a:lnTo>
                    <a:pt x="156" y="23"/>
                  </a:lnTo>
                  <a:lnTo>
                    <a:pt x="161" y="28"/>
                  </a:lnTo>
                  <a:lnTo>
                    <a:pt x="165" y="35"/>
                  </a:lnTo>
                  <a:lnTo>
                    <a:pt x="169" y="42"/>
                  </a:lnTo>
                  <a:lnTo>
                    <a:pt x="172" y="49"/>
                  </a:lnTo>
                  <a:lnTo>
                    <a:pt x="173" y="56"/>
                  </a:lnTo>
                  <a:lnTo>
                    <a:pt x="174" y="65"/>
                  </a:lnTo>
                  <a:lnTo>
                    <a:pt x="174" y="72"/>
                  </a:lnTo>
                  <a:lnTo>
                    <a:pt x="174" y="80"/>
                  </a:lnTo>
                  <a:lnTo>
                    <a:pt x="173" y="83"/>
                  </a:lnTo>
                  <a:lnTo>
                    <a:pt x="172" y="88"/>
                  </a:lnTo>
                  <a:lnTo>
                    <a:pt x="170" y="95"/>
                  </a:lnTo>
                  <a:lnTo>
                    <a:pt x="169" y="99"/>
                  </a:lnTo>
                  <a:lnTo>
                    <a:pt x="167" y="102"/>
                  </a:lnTo>
                  <a:lnTo>
                    <a:pt x="163" y="109"/>
                  </a:lnTo>
                  <a:lnTo>
                    <a:pt x="159" y="117"/>
                  </a:lnTo>
                  <a:lnTo>
                    <a:pt x="154" y="123"/>
                  </a:lnTo>
                  <a:lnTo>
                    <a:pt x="147" y="129"/>
                  </a:lnTo>
                  <a:lnTo>
                    <a:pt x="141" y="134"/>
                  </a:lnTo>
                  <a:lnTo>
                    <a:pt x="134" y="141"/>
                  </a:lnTo>
                  <a:lnTo>
                    <a:pt x="126" y="145"/>
                  </a:lnTo>
                  <a:lnTo>
                    <a:pt x="117" y="149"/>
                  </a:lnTo>
                  <a:lnTo>
                    <a:pt x="109" y="152"/>
                  </a:lnTo>
                  <a:lnTo>
                    <a:pt x="101" y="154"/>
                  </a:lnTo>
                  <a:lnTo>
                    <a:pt x="91" y="156"/>
                  </a:lnTo>
                  <a:lnTo>
                    <a:pt x="83" y="156"/>
                  </a:lnTo>
                  <a:lnTo>
                    <a:pt x="75" y="156"/>
                  </a:lnTo>
                  <a:lnTo>
                    <a:pt x="66" y="156"/>
                  </a:lnTo>
                  <a:lnTo>
                    <a:pt x="58" y="155"/>
                  </a:lnTo>
                  <a:lnTo>
                    <a:pt x="51" y="153"/>
                  </a:lnTo>
                  <a:lnTo>
                    <a:pt x="44" y="150"/>
                  </a:lnTo>
                  <a:lnTo>
                    <a:pt x="36" y="147"/>
                  </a:lnTo>
                  <a:lnTo>
                    <a:pt x="30" y="143"/>
                  </a:lnTo>
                  <a:lnTo>
                    <a:pt x="24" y="137"/>
                  </a:lnTo>
                  <a:lnTo>
                    <a:pt x="21" y="135"/>
                  </a:lnTo>
                  <a:lnTo>
                    <a:pt x="18" y="132"/>
                  </a:lnTo>
                  <a:lnTo>
                    <a:pt x="13" y="126"/>
                  </a:lnTo>
                  <a:lnTo>
                    <a:pt x="9" y="12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5" name="Freeform 225"/>
            <p:cNvSpPr>
              <a:spLocks/>
            </p:cNvSpPr>
            <p:nvPr userDrawn="1"/>
          </p:nvSpPr>
          <p:spPr bwMode="auto">
            <a:xfrm>
              <a:off x="5132" y="956"/>
              <a:ext cx="185" cy="160"/>
            </a:xfrm>
            <a:custGeom>
              <a:avLst/>
              <a:gdLst>
                <a:gd name="T0" fmla="*/ 6 w 185"/>
                <a:gd name="T1" fmla="*/ 117 h 160"/>
                <a:gd name="T2" fmla="*/ 1 w 185"/>
                <a:gd name="T3" fmla="*/ 102 h 160"/>
                <a:gd name="T4" fmla="*/ 0 w 185"/>
                <a:gd name="T5" fmla="*/ 88 h 160"/>
                <a:gd name="T6" fmla="*/ 0 w 185"/>
                <a:gd name="T7" fmla="*/ 79 h 160"/>
                <a:gd name="T8" fmla="*/ 4 w 185"/>
                <a:gd name="T9" fmla="*/ 65 h 160"/>
                <a:gd name="T10" fmla="*/ 7 w 185"/>
                <a:gd name="T11" fmla="*/ 58 h 160"/>
                <a:gd name="T12" fmla="*/ 15 w 185"/>
                <a:gd name="T13" fmla="*/ 43 h 160"/>
                <a:gd name="T14" fmla="*/ 27 w 185"/>
                <a:gd name="T15" fmla="*/ 31 h 160"/>
                <a:gd name="T16" fmla="*/ 41 w 185"/>
                <a:gd name="T17" fmla="*/ 19 h 160"/>
                <a:gd name="T18" fmla="*/ 58 w 185"/>
                <a:gd name="T19" fmla="*/ 10 h 160"/>
                <a:gd name="T20" fmla="*/ 76 w 185"/>
                <a:gd name="T21" fmla="*/ 4 h 160"/>
                <a:gd name="T22" fmla="*/ 93 w 185"/>
                <a:gd name="T23" fmla="*/ 0 h 160"/>
                <a:gd name="T24" fmla="*/ 111 w 185"/>
                <a:gd name="T25" fmla="*/ 0 h 160"/>
                <a:gd name="T26" fmla="*/ 128 w 185"/>
                <a:gd name="T27" fmla="*/ 4 h 160"/>
                <a:gd name="T28" fmla="*/ 143 w 185"/>
                <a:gd name="T29" fmla="*/ 9 h 160"/>
                <a:gd name="T30" fmla="*/ 150 w 185"/>
                <a:gd name="T31" fmla="*/ 13 h 160"/>
                <a:gd name="T32" fmla="*/ 164 w 185"/>
                <a:gd name="T33" fmla="*/ 22 h 160"/>
                <a:gd name="T34" fmla="*/ 169 w 185"/>
                <a:gd name="T35" fmla="*/ 28 h 160"/>
                <a:gd name="T36" fmla="*/ 178 w 185"/>
                <a:gd name="T37" fmla="*/ 42 h 160"/>
                <a:gd name="T38" fmla="*/ 184 w 185"/>
                <a:gd name="T39" fmla="*/ 57 h 160"/>
                <a:gd name="T40" fmla="*/ 185 w 185"/>
                <a:gd name="T41" fmla="*/ 72 h 160"/>
                <a:gd name="T42" fmla="*/ 183 w 185"/>
                <a:gd name="T43" fmla="*/ 88 h 160"/>
                <a:gd name="T44" fmla="*/ 177 w 185"/>
                <a:gd name="T45" fmla="*/ 103 h 160"/>
                <a:gd name="T46" fmla="*/ 169 w 185"/>
                <a:gd name="T47" fmla="*/ 118 h 160"/>
                <a:gd name="T48" fmla="*/ 157 w 185"/>
                <a:gd name="T49" fmla="*/ 130 h 160"/>
                <a:gd name="T50" fmla="*/ 142 w 185"/>
                <a:gd name="T51" fmla="*/ 142 h 160"/>
                <a:gd name="T52" fmla="*/ 124 w 185"/>
                <a:gd name="T53" fmla="*/ 151 h 160"/>
                <a:gd name="T54" fmla="*/ 107 w 185"/>
                <a:gd name="T55" fmla="*/ 157 h 160"/>
                <a:gd name="T56" fmla="*/ 89 w 185"/>
                <a:gd name="T57" fmla="*/ 160 h 160"/>
                <a:gd name="T58" fmla="*/ 71 w 185"/>
                <a:gd name="T59" fmla="*/ 159 h 160"/>
                <a:gd name="T60" fmla="*/ 55 w 185"/>
                <a:gd name="T61" fmla="*/ 156 h 160"/>
                <a:gd name="T62" fmla="*/ 39 w 185"/>
                <a:gd name="T63" fmla="*/ 150 h 160"/>
                <a:gd name="T64" fmla="*/ 26 w 185"/>
                <a:gd name="T65" fmla="*/ 142 h 160"/>
                <a:gd name="T66" fmla="*/ 20 w 185"/>
                <a:gd name="T67" fmla="*/ 136 h 160"/>
                <a:gd name="T68" fmla="*/ 9 w 185"/>
                <a:gd name="T69" fmla="*/ 1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160">
                  <a:moveTo>
                    <a:pt x="9" y="124"/>
                  </a:moveTo>
                  <a:lnTo>
                    <a:pt x="6" y="117"/>
                  </a:lnTo>
                  <a:lnTo>
                    <a:pt x="3" y="109"/>
                  </a:lnTo>
                  <a:lnTo>
                    <a:pt x="1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2" y="72"/>
                  </a:lnTo>
                  <a:lnTo>
                    <a:pt x="4" y="65"/>
                  </a:lnTo>
                  <a:lnTo>
                    <a:pt x="6" y="61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5" y="43"/>
                  </a:lnTo>
                  <a:lnTo>
                    <a:pt x="21" y="37"/>
                  </a:lnTo>
                  <a:lnTo>
                    <a:pt x="27" y="31"/>
                  </a:lnTo>
                  <a:lnTo>
                    <a:pt x="34" y="24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8" y="10"/>
                  </a:lnTo>
                  <a:lnTo>
                    <a:pt x="66" y="7"/>
                  </a:lnTo>
                  <a:lnTo>
                    <a:pt x="76" y="4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8" y="4"/>
                  </a:lnTo>
                  <a:lnTo>
                    <a:pt x="136" y="6"/>
                  </a:lnTo>
                  <a:lnTo>
                    <a:pt x="143" y="9"/>
                  </a:lnTo>
                  <a:lnTo>
                    <a:pt x="147" y="11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4" y="22"/>
                  </a:lnTo>
                  <a:lnTo>
                    <a:pt x="166" y="25"/>
                  </a:lnTo>
                  <a:lnTo>
                    <a:pt x="169" y="28"/>
                  </a:lnTo>
                  <a:lnTo>
                    <a:pt x="174" y="35"/>
                  </a:lnTo>
                  <a:lnTo>
                    <a:pt x="178" y="42"/>
                  </a:lnTo>
                  <a:lnTo>
                    <a:pt x="182" y="49"/>
                  </a:lnTo>
                  <a:lnTo>
                    <a:pt x="184" y="57"/>
                  </a:lnTo>
                  <a:lnTo>
                    <a:pt x="185" y="65"/>
                  </a:lnTo>
                  <a:lnTo>
                    <a:pt x="185" y="72"/>
                  </a:lnTo>
                  <a:lnTo>
                    <a:pt x="185" y="80"/>
                  </a:lnTo>
                  <a:lnTo>
                    <a:pt x="183" y="88"/>
                  </a:lnTo>
                  <a:lnTo>
                    <a:pt x="181" y="96"/>
                  </a:lnTo>
                  <a:lnTo>
                    <a:pt x="177" y="103"/>
                  </a:lnTo>
                  <a:lnTo>
                    <a:pt x="173" y="111"/>
                  </a:lnTo>
                  <a:lnTo>
                    <a:pt x="169" y="118"/>
                  </a:lnTo>
                  <a:lnTo>
                    <a:pt x="163" y="124"/>
                  </a:lnTo>
                  <a:lnTo>
                    <a:pt x="157" y="130"/>
                  </a:lnTo>
                  <a:lnTo>
                    <a:pt x="149" y="136"/>
                  </a:lnTo>
                  <a:lnTo>
                    <a:pt x="142" y="142"/>
                  </a:lnTo>
                  <a:lnTo>
                    <a:pt x="134" y="147"/>
                  </a:lnTo>
                  <a:lnTo>
                    <a:pt x="124" y="151"/>
                  </a:lnTo>
                  <a:lnTo>
                    <a:pt x="116" y="154"/>
                  </a:lnTo>
                  <a:lnTo>
                    <a:pt x="107" y="157"/>
                  </a:lnTo>
                  <a:lnTo>
                    <a:pt x="98" y="159"/>
                  </a:lnTo>
                  <a:lnTo>
                    <a:pt x="89" y="160"/>
                  </a:lnTo>
                  <a:lnTo>
                    <a:pt x="80" y="160"/>
                  </a:lnTo>
                  <a:lnTo>
                    <a:pt x="71" y="159"/>
                  </a:lnTo>
                  <a:lnTo>
                    <a:pt x="63" y="158"/>
                  </a:lnTo>
                  <a:lnTo>
                    <a:pt x="55" y="156"/>
                  </a:lnTo>
                  <a:lnTo>
                    <a:pt x="47" y="154"/>
                  </a:lnTo>
                  <a:lnTo>
                    <a:pt x="39" y="150"/>
                  </a:lnTo>
                  <a:lnTo>
                    <a:pt x="32" y="147"/>
                  </a:lnTo>
                  <a:lnTo>
                    <a:pt x="26" y="142"/>
                  </a:lnTo>
                  <a:lnTo>
                    <a:pt x="23" y="140"/>
                  </a:lnTo>
                  <a:lnTo>
                    <a:pt x="20" y="136"/>
                  </a:lnTo>
                  <a:lnTo>
                    <a:pt x="14" y="130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6" name="Freeform 226"/>
            <p:cNvSpPr>
              <a:spLocks/>
            </p:cNvSpPr>
            <p:nvPr userDrawn="1"/>
          </p:nvSpPr>
          <p:spPr bwMode="auto">
            <a:xfrm>
              <a:off x="5329" y="845"/>
              <a:ext cx="196" cy="163"/>
            </a:xfrm>
            <a:custGeom>
              <a:avLst/>
              <a:gdLst>
                <a:gd name="T0" fmla="*/ 6 w 196"/>
                <a:gd name="T1" fmla="*/ 121 h 163"/>
                <a:gd name="T2" fmla="*/ 3 w 196"/>
                <a:gd name="T3" fmla="*/ 114 h 163"/>
                <a:gd name="T4" fmla="*/ 0 w 196"/>
                <a:gd name="T5" fmla="*/ 98 h 163"/>
                <a:gd name="T6" fmla="*/ 0 w 196"/>
                <a:gd name="T7" fmla="*/ 83 h 163"/>
                <a:gd name="T8" fmla="*/ 3 w 196"/>
                <a:gd name="T9" fmla="*/ 71 h 163"/>
                <a:gd name="T10" fmla="*/ 7 w 196"/>
                <a:gd name="T11" fmla="*/ 61 h 163"/>
                <a:gd name="T12" fmla="*/ 16 w 196"/>
                <a:gd name="T13" fmla="*/ 46 h 163"/>
                <a:gd name="T14" fmla="*/ 28 w 196"/>
                <a:gd name="T15" fmla="*/ 33 h 163"/>
                <a:gd name="T16" fmla="*/ 39 w 196"/>
                <a:gd name="T17" fmla="*/ 23 h 163"/>
                <a:gd name="T18" fmla="*/ 51 w 196"/>
                <a:gd name="T19" fmla="*/ 16 h 163"/>
                <a:gd name="T20" fmla="*/ 70 w 196"/>
                <a:gd name="T21" fmla="*/ 8 h 163"/>
                <a:gd name="T22" fmla="*/ 88 w 196"/>
                <a:gd name="T23" fmla="*/ 2 h 163"/>
                <a:gd name="T24" fmla="*/ 107 w 196"/>
                <a:gd name="T25" fmla="*/ 0 h 163"/>
                <a:gd name="T26" fmla="*/ 126 w 196"/>
                <a:gd name="T27" fmla="*/ 1 h 163"/>
                <a:gd name="T28" fmla="*/ 143 w 196"/>
                <a:gd name="T29" fmla="*/ 6 h 163"/>
                <a:gd name="T30" fmla="*/ 159 w 196"/>
                <a:gd name="T31" fmla="*/ 12 h 163"/>
                <a:gd name="T32" fmla="*/ 172 w 196"/>
                <a:gd name="T33" fmla="*/ 21 h 163"/>
                <a:gd name="T34" fmla="*/ 184 w 196"/>
                <a:gd name="T35" fmla="*/ 34 h 163"/>
                <a:gd name="T36" fmla="*/ 192 w 196"/>
                <a:gd name="T37" fmla="*/ 48 h 163"/>
                <a:gd name="T38" fmla="*/ 196 w 196"/>
                <a:gd name="T39" fmla="*/ 64 h 163"/>
                <a:gd name="T40" fmla="*/ 196 w 196"/>
                <a:gd name="T41" fmla="*/ 79 h 163"/>
                <a:gd name="T42" fmla="*/ 192 w 196"/>
                <a:gd name="T43" fmla="*/ 96 h 163"/>
                <a:gd name="T44" fmla="*/ 185 w 196"/>
                <a:gd name="T45" fmla="*/ 110 h 163"/>
                <a:gd name="T46" fmla="*/ 175 w 196"/>
                <a:gd name="T47" fmla="*/ 125 h 163"/>
                <a:gd name="T48" fmla="*/ 160 w 196"/>
                <a:gd name="T49" fmla="*/ 138 h 163"/>
                <a:gd name="T50" fmla="*/ 143 w 196"/>
                <a:gd name="T51" fmla="*/ 149 h 163"/>
                <a:gd name="T52" fmla="*/ 125 w 196"/>
                <a:gd name="T53" fmla="*/ 157 h 163"/>
                <a:gd name="T54" fmla="*/ 106 w 196"/>
                <a:gd name="T55" fmla="*/ 161 h 163"/>
                <a:gd name="T56" fmla="*/ 86 w 196"/>
                <a:gd name="T57" fmla="*/ 163 h 163"/>
                <a:gd name="T58" fmla="*/ 69 w 196"/>
                <a:gd name="T59" fmla="*/ 161 h 163"/>
                <a:gd name="T60" fmla="*/ 51 w 196"/>
                <a:gd name="T61" fmla="*/ 157 h 163"/>
                <a:gd name="T62" fmla="*/ 35 w 196"/>
                <a:gd name="T63" fmla="*/ 150 h 163"/>
                <a:gd name="T64" fmla="*/ 28 w 196"/>
                <a:gd name="T65" fmla="*/ 146 h 163"/>
                <a:gd name="T66" fmla="*/ 16 w 196"/>
                <a:gd name="T67" fmla="*/ 13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" h="163">
                  <a:moveTo>
                    <a:pt x="10" y="128"/>
                  </a:moveTo>
                  <a:lnTo>
                    <a:pt x="6" y="121"/>
                  </a:lnTo>
                  <a:lnTo>
                    <a:pt x="5" y="117"/>
                  </a:lnTo>
                  <a:lnTo>
                    <a:pt x="3" y="114"/>
                  </a:lnTo>
                  <a:lnTo>
                    <a:pt x="1" y="106"/>
                  </a:lnTo>
                  <a:lnTo>
                    <a:pt x="0" y="98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2" y="75"/>
                  </a:lnTo>
                  <a:lnTo>
                    <a:pt x="3" y="71"/>
                  </a:lnTo>
                  <a:lnTo>
                    <a:pt x="4" y="68"/>
                  </a:lnTo>
                  <a:lnTo>
                    <a:pt x="7" y="61"/>
                  </a:lnTo>
                  <a:lnTo>
                    <a:pt x="12" y="52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8" y="33"/>
                  </a:lnTo>
                  <a:lnTo>
                    <a:pt x="34" y="26"/>
                  </a:lnTo>
                  <a:lnTo>
                    <a:pt x="39" y="23"/>
                  </a:lnTo>
                  <a:lnTo>
                    <a:pt x="43" y="21"/>
                  </a:lnTo>
                  <a:lnTo>
                    <a:pt x="51" y="16"/>
                  </a:lnTo>
                  <a:lnTo>
                    <a:pt x="60" y="11"/>
                  </a:lnTo>
                  <a:lnTo>
                    <a:pt x="70" y="8"/>
                  </a:lnTo>
                  <a:lnTo>
                    <a:pt x="79" y="4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0"/>
                  </a:lnTo>
                  <a:lnTo>
                    <a:pt x="126" y="1"/>
                  </a:lnTo>
                  <a:lnTo>
                    <a:pt x="134" y="2"/>
                  </a:lnTo>
                  <a:lnTo>
                    <a:pt x="143" y="6"/>
                  </a:lnTo>
                  <a:lnTo>
                    <a:pt x="152" y="9"/>
                  </a:lnTo>
                  <a:lnTo>
                    <a:pt x="159" y="12"/>
                  </a:lnTo>
                  <a:lnTo>
                    <a:pt x="166" y="16"/>
                  </a:lnTo>
                  <a:lnTo>
                    <a:pt x="172" y="21"/>
                  </a:lnTo>
                  <a:lnTo>
                    <a:pt x="179" y="27"/>
                  </a:lnTo>
                  <a:lnTo>
                    <a:pt x="184" y="34"/>
                  </a:lnTo>
                  <a:lnTo>
                    <a:pt x="189" y="41"/>
                  </a:lnTo>
                  <a:lnTo>
                    <a:pt x="192" y="48"/>
                  </a:lnTo>
                  <a:lnTo>
                    <a:pt x="194" y="56"/>
                  </a:lnTo>
                  <a:lnTo>
                    <a:pt x="196" y="64"/>
                  </a:lnTo>
                  <a:lnTo>
                    <a:pt x="196" y="72"/>
                  </a:lnTo>
                  <a:lnTo>
                    <a:pt x="196" y="79"/>
                  </a:lnTo>
                  <a:lnTo>
                    <a:pt x="194" y="88"/>
                  </a:lnTo>
                  <a:lnTo>
                    <a:pt x="192" y="96"/>
                  </a:lnTo>
                  <a:lnTo>
                    <a:pt x="189" y="103"/>
                  </a:lnTo>
                  <a:lnTo>
                    <a:pt x="185" y="110"/>
                  </a:lnTo>
                  <a:lnTo>
                    <a:pt x="180" y="118"/>
                  </a:lnTo>
                  <a:lnTo>
                    <a:pt x="175" y="125"/>
                  </a:lnTo>
                  <a:lnTo>
                    <a:pt x="167" y="132"/>
                  </a:lnTo>
                  <a:lnTo>
                    <a:pt x="160" y="138"/>
                  </a:lnTo>
                  <a:lnTo>
                    <a:pt x="153" y="144"/>
                  </a:lnTo>
                  <a:lnTo>
                    <a:pt x="143" y="149"/>
                  </a:lnTo>
                  <a:lnTo>
                    <a:pt x="134" y="153"/>
                  </a:lnTo>
                  <a:lnTo>
                    <a:pt x="125" y="157"/>
                  </a:lnTo>
                  <a:lnTo>
                    <a:pt x="115" y="159"/>
                  </a:lnTo>
                  <a:lnTo>
                    <a:pt x="106" y="161"/>
                  </a:lnTo>
                  <a:lnTo>
                    <a:pt x="96" y="162"/>
                  </a:lnTo>
                  <a:lnTo>
                    <a:pt x="86" y="163"/>
                  </a:lnTo>
                  <a:lnTo>
                    <a:pt x="77" y="162"/>
                  </a:lnTo>
                  <a:lnTo>
                    <a:pt x="69" y="161"/>
                  </a:lnTo>
                  <a:lnTo>
                    <a:pt x="59" y="160"/>
                  </a:lnTo>
                  <a:lnTo>
                    <a:pt x="51" y="157"/>
                  </a:lnTo>
                  <a:lnTo>
                    <a:pt x="43" y="154"/>
                  </a:lnTo>
                  <a:lnTo>
                    <a:pt x="35" y="150"/>
                  </a:lnTo>
                  <a:lnTo>
                    <a:pt x="31" y="148"/>
                  </a:lnTo>
                  <a:lnTo>
                    <a:pt x="28" y="146"/>
                  </a:lnTo>
                  <a:lnTo>
                    <a:pt x="22" y="141"/>
                  </a:lnTo>
                  <a:lnTo>
                    <a:pt x="16" y="134"/>
                  </a:lnTo>
                  <a:lnTo>
                    <a:pt x="10" y="12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7" name="Freeform 227"/>
            <p:cNvSpPr>
              <a:spLocks/>
            </p:cNvSpPr>
            <p:nvPr userDrawn="1"/>
          </p:nvSpPr>
          <p:spPr bwMode="auto">
            <a:xfrm>
              <a:off x="5537" y="728"/>
              <a:ext cx="208" cy="166"/>
            </a:xfrm>
            <a:custGeom>
              <a:avLst/>
              <a:gdLst>
                <a:gd name="T0" fmla="*/ 7 w 208"/>
                <a:gd name="T1" fmla="*/ 125 h 166"/>
                <a:gd name="T2" fmla="*/ 2 w 208"/>
                <a:gd name="T3" fmla="*/ 110 h 166"/>
                <a:gd name="T4" fmla="*/ 0 w 208"/>
                <a:gd name="T5" fmla="*/ 94 h 166"/>
                <a:gd name="T6" fmla="*/ 2 w 208"/>
                <a:gd name="T7" fmla="*/ 79 h 166"/>
                <a:gd name="T8" fmla="*/ 7 w 208"/>
                <a:gd name="T9" fmla="*/ 63 h 166"/>
                <a:gd name="T10" fmla="*/ 16 w 208"/>
                <a:gd name="T11" fmla="*/ 48 h 166"/>
                <a:gd name="T12" fmla="*/ 29 w 208"/>
                <a:gd name="T13" fmla="*/ 34 h 166"/>
                <a:gd name="T14" fmla="*/ 43 w 208"/>
                <a:gd name="T15" fmla="*/ 22 h 166"/>
                <a:gd name="T16" fmla="*/ 57 w 208"/>
                <a:gd name="T17" fmla="*/ 15 h 166"/>
                <a:gd name="T18" fmla="*/ 67 w 208"/>
                <a:gd name="T19" fmla="*/ 10 h 166"/>
                <a:gd name="T20" fmla="*/ 82 w 208"/>
                <a:gd name="T21" fmla="*/ 5 h 166"/>
                <a:gd name="T22" fmla="*/ 102 w 208"/>
                <a:gd name="T23" fmla="*/ 1 h 166"/>
                <a:gd name="T24" fmla="*/ 122 w 208"/>
                <a:gd name="T25" fmla="*/ 0 h 166"/>
                <a:gd name="T26" fmla="*/ 141 w 208"/>
                <a:gd name="T27" fmla="*/ 2 h 166"/>
                <a:gd name="T28" fmla="*/ 160 w 208"/>
                <a:gd name="T29" fmla="*/ 7 h 166"/>
                <a:gd name="T30" fmla="*/ 175 w 208"/>
                <a:gd name="T31" fmla="*/ 16 h 166"/>
                <a:gd name="T32" fmla="*/ 189 w 208"/>
                <a:gd name="T33" fmla="*/ 26 h 166"/>
                <a:gd name="T34" fmla="*/ 200 w 208"/>
                <a:gd name="T35" fmla="*/ 39 h 166"/>
                <a:gd name="T36" fmla="*/ 203 w 208"/>
                <a:gd name="T37" fmla="*/ 48 h 166"/>
                <a:gd name="T38" fmla="*/ 208 w 208"/>
                <a:gd name="T39" fmla="*/ 63 h 166"/>
                <a:gd name="T40" fmla="*/ 208 w 208"/>
                <a:gd name="T41" fmla="*/ 79 h 166"/>
                <a:gd name="T42" fmla="*/ 204 w 208"/>
                <a:gd name="T43" fmla="*/ 96 h 166"/>
                <a:gd name="T44" fmla="*/ 197 w 208"/>
                <a:gd name="T45" fmla="*/ 111 h 166"/>
                <a:gd name="T46" fmla="*/ 186 w 208"/>
                <a:gd name="T47" fmla="*/ 126 h 166"/>
                <a:gd name="T48" fmla="*/ 175 w 208"/>
                <a:gd name="T49" fmla="*/ 136 h 166"/>
                <a:gd name="T50" fmla="*/ 163 w 208"/>
                <a:gd name="T51" fmla="*/ 145 h 166"/>
                <a:gd name="T52" fmla="*/ 148 w 208"/>
                <a:gd name="T53" fmla="*/ 153 h 166"/>
                <a:gd name="T54" fmla="*/ 134 w 208"/>
                <a:gd name="T55" fmla="*/ 159 h 166"/>
                <a:gd name="T56" fmla="*/ 114 w 208"/>
                <a:gd name="T57" fmla="*/ 164 h 166"/>
                <a:gd name="T58" fmla="*/ 93 w 208"/>
                <a:gd name="T59" fmla="*/ 166 h 166"/>
                <a:gd name="T60" fmla="*/ 73 w 208"/>
                <a:gd name="T61" fmla="*/ 165 h 166"/>
                <a:gd name="T62" fmla="*/ 55 w 208"/>
                <a:gd name="T63" fmla="*/ 161 h 166"/>
                <a:gd name="T64" fmla="*/ 38 w 208"/>
                <a:gd name="T65" fmla="*/ 154 h 166"/>
                <a:gd name="T66" fmla="*/ 31 w 208"/>
                <a:gd name="T67" fmla="*/ 150 h 166"/>
                <a:gd name="T68" fmla="*/ 21 w 208"/>
                <a:gd name="T69" fmla="*/ 141 h 166"/>
                <a:gd name="T70" fmla="*/ 14 w 208"/>
                <a:gd name="T71" fmla="*/ 13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166">
                  <a:moveTo>
                    <a:pt x="12" y="132"/>
                  </a:moveTo>
                  <a:lnTo>
                    <a:pt x="7" y="125"/>
                  </a:lnTo>
                  <a:lnTo>
                    <a:pt x="4" y="117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2" y="79"/>
                  </a:lnTo>
                  <a:lnTo>
                    <a:pt x="4" y="71"/>
                  </a:lnTo>
                  <a:lnTo>
                    <a:pt x="7" y="63"/>
                  </a:lnTo>
                  <a:lnTo>
                    <a:pt x="11" y="55"/>
                  </a:lnTo>
                  <a:lnTo>
                    <a:pt x="16" y="48"/>
                  </a:lnTo>
                  <a:lnTo>
                    <a:pt x="22" y="42"/>
                  </a:lnTo>
                  <a:lnTo>
                    <a:pt x="29" y="34"/>
                  </a:lnTo>
                  <a:lnTo>
                    <a:pt x="36" y="28"/>
                  </a:lnTo>
                  <a:lnTo>
                    <a:pt x="43" y="22"/>
                  </a:lnTo>
                  <a:lnTo>
                    <a:pt x="53" y="17"/>
                  </a:lnTo>
                  <a:lnTo>
                    <a:pt x="57" y="15"/>
                  </a:lnTo>
                  <a:lnTo>
                    <a:pt x="62" y="12"/>
                  </a:lnTo>
                  <a:lnTo>
                    <a:pt x="67" y="10"/>
                  </a:lnTo>
                  <a:lnTo>
                    <a:pt x="71" y="8"/>
                  </a:lnTo>
                  <a:lnTo>
                    <a:pt x="82" y="5"/>
                  </a:lnTo>
                  <a:lnTo>
                    <a:pt x="92" y="2"/>
                  </a:lnTo>
                  <a:lnTo>
                    <a:pt x="102" y="1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32" y="1"/>
                  </a:lnTo>
                  <a:lnTo>
                    <a:pt x="141" y="2"/>
                  </a:lnTo>
                  <a:lnTo>
                    <a:pt x="150" y="4"/>
                  </a:lnTo>
                  <a:lnTo>
                    <a:pt x="160" y="7"/>
                  </a:lnTo>
                  <a:lnTo>
                    <a:pt x="168" y="11"/>
                  </a:lnTo>
                  <a:lnTo>
                    <a:pt x="175" y="16"/>
                  </a:lnTo>
                  <a:lnTo>
                    <a:pt x="183" y="21"/>
                  </a:lnTo>
                  <a:lnTo>
                    <a:pt x="189" y="26"/>
                  </a:lnTo>
                  <a:lnTo>
                    <a:pt x="195" y="33"/>
                  </a:lnTo>
                  <a:lnTo>
                    <a:pt x="200" y="39"/>
                  </a:lnTo>
                  <a:lnTo>
                    <a:pt x="202" y="44"/>
                  </a:lnTo>
                  <a:lnTo>
                    <a:pt x="203" y="48"/>
                  </a:lnTo>
                  <a:lnTo>
                    <a:pt x="206" y="55"/>
                  </a:lnTo>
                  <a:lnTo>
                    <a:pt x="208" y="63"/>
                  </a:lnTo>
                  <a:lnTo>
                    <a:pt x="208" y="71"/>
                  </a:lnTo>
                  <a:lnTo>
                    <a:pt x="208" y="79"/>
                  </a:lnTo>
                  <a:lnTo>
                    <a:pt x="207" y="87"/>
                  </a:lnTo>
                  <a:lnTo>
                    <a:pt x="204" y="96"/>
                  </a:lnTo>
                  <a:lnTo>
                    <a:pt x="201" y="103"/>
                  </a:lnTo>
                  <a:lnTo>
                    <a:pt x="197" y="111"/>
                  </a:lnTo>
                  <a:lnTo>
                    <a:pt x="192" y="118"/>
                  </a:lnTo>
                  <a:lnTo>
                    <a:pt x="186" y="126"/>
                  </a:lnTo>
                  <a:lnTo>
                    <a:pt x="179" y="133"/>
                  </a:lnTo>
                  <a:lnTo>
                    <a:pt x="175" y="136"/>
                  </a:lnTo>
                  <a:lnTo>
                    <a:pt x="171" y="139"/>
                  </a:lnTo>
                  <a:lnTo>
                    <a:pt x="163" y="145"/>
                  </a:lnTo>
                  <a:lnTo>
                    <a:pt x="153" y="151"/>
                  </a:lnTo>
                  <a:lnTo>
                    <a:pt x="148" y="153"/>
                  </a:lnTo>
                  <a:lnTo>
                    <a:pt x="144" y="155"/>
                  </a:lnTo>
                  <a:lnTo>
                    <a:pt x="134" y="159"/>
                  </a:lnTo>
                  <a:lnTo>
                    <a:pt x="123" y="162"/>
                  </a:lnTo>
                  <a:lnTo>
                    <a:pt x="114" y="164"/>
                  </a:lnTo>
                  <a:lnTo>
                    <a:pt x="104" y="166"/>
                  </a:lnTo>
                  <a:lnTo>
                    <a:pt x="93" y="166"/>
                  </a:lnTo>
                  <a:lnTo>
                    <a:pt x="84" y="166"/>
                  </a:lnTo>
                  <a:lnTo>
                    <a:pt x="73" y="165"/>
                  </a:lnTo>
                  <a:lnTo>
                    <a:pt x="64" y="163"/>
                  </a:lnTo>
                  <a:lnTo>
                    <a:pt x="55" y="161"/>
                  </a:lnTo>
                  <a:lnTo>
                    <a:pt x="46" y="158"/>
                  </a:lnTo>
                  <a:lnTo>
                    <a:pt x="38" y="154"/>
                  </a:lnTo>
                  <a:lnTo>
                    <a:pt x="34" y="152"/>
                  </a:lnTo>
                  <a:lnTo>
                    <a:pt x="31" y="150"/>
                  </a:lnTo>
                  <a:lnTo>
                    <a:pt x="24" y="144"/>
                  </a:lnTo>
                  <a:lnTo>
                    <a:pt x="21" y="141"/>
                  </a:lnTo>
                  <a:lnTo>
                    <a:pt x="17" y="138"/>
                  </a:lnTo>
                  <a:lnTo>
                    <a:pt x="14" y="135"/>
                  </a:lnTo>
                  <a:lnTo>
                    <a:pt x="12" y="13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8" name="Freeform 228"/>
            <p:cNvSpPr>
              <a:spLocks/>
            </p:cNvSpPr>
            <p:nvPr userDrawn="1"/>
          </p:nvSpPr>
          <p:spPr bwMode="auto">
            <a:xfrm>
              <a:off x="5756" y="694"/>
              <a:ext cx="1" cy="15"/>
            </a:xfrm>
            <a:custGeom>
              <a:avLst/>
              <a:gdLst>
                <a:gd name="T0" fmla="*/ 15 h 15"/>
                <a:gd name="T1" fmla="*/ 7 h 15"/>
                <a:gd name="T2" fmla="*/ 0 h 15"/>
                <a:gd name="T3" fmla="*/ 15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5">
                  <a:moveTo>
                    <a:pt x="0" y="15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49" name="Freeform 229"/>
            <p:cNvSpPr>
              <a:spLocks/>
            </p:cNvSpPr>
            <p:nvPr userDrawn="1"/>
          </p:nvSpPr>
          <p:spPr bwMode="auto">
            <a:xfrm>
              <a:off x="4189" y="1673"/>
              <a:ext cx="139" cy="151"/>
            </a:xfrm>
            <a:custGeom>
              <a:avLst/>
              <a:gdLst>
                <a:gd name="T0" fmla="*/ 3 w 139"/>
                <a:gd name="T1" fmla="*/ 101 h 151"/>
                <a:gd name="T2" fmla="*/ 1 w 139"/>
                <a:gd name="T3" fmla="*/ 89 h 151"/>
                <a:gd name="T4" fmla="*/ 0 w 139"/>
                <a:gd name="T5" fmla="*/ 79 h 151"/>
                <a:gd name="T6" fmla="*/ 2 w 139"/>
                <a:gd name="T7" fmla="*/ 64 h 151"/>
                <a:gd name="T8" fmla="*/ 4 w 139"/>
                <a:gd name="T9" fmla="*/ 54 h 151"/>
                <a:gd name="T10" fmla="*/ 8 w 139"/>
                <a:gd name="T11" fmla="*/ 45 h 151"/>
                <a:gd name="T12" fmla="*/ 16 w 139"/>
                <a:gd name="T13" fmla="*/ 32 h 151"/>
                <a:gd name="T14" fmla="*/ 25 w 139"/>
                <a:gd name="T15" fmla="*/ 21 h 151"/>
                <a:gd name="T16" fmla="*/ 36 w 139"/>
                <a:gd name="T17" fmla="*/ 11 h 151"/>
                <a:gd name="T18" fmla="*/ 49 w 139"/>
                <a:gd name="T19" fmla="*/ 5 h 151"/>
                <a:gd name="T20" fmla="*/ 62 w 139"/>
                <a:gd name="T21" fmla="*/ 1 h 151"/>
                <a:gd name="T22" fmla="*/ 76 w 139"/>
                <a:gd name="T23" fmla="*/ 0 h 151"/>
                <a:gd name="T24" fmla="*/ 89 w 139"/>
                <a:gd name="T25" fmla="*/ 2 h 151"/>
                <a:gd name="T26" fmla="*/ 102 w 139"/>
                <a:gd name="T27" fmla="*/ 6 h 151"/>
                <a:gd name="T28" fmla="*/ 112 w 139"/>
                <a:gd name="T29" fmla="*/ 13 h 151"/>
                <a:gd name="T30" fmla="*/ 123 w 139"/>
                <a:gd name="T31" fmla="*/ 23 h 151"/>
                <a:gd name="T32" fmla="*/ 130 w 139"/>
                <a:gd name="T33" fmla="*/ 35 h 151"/>
                <a:gd name="T34" fmla="*/ 136 w 139"/>
                <a:gd name="T35" fmla="*/ 49 h 151"/>
                <a:gd name="T36" fmla="*/ 138 w 139"/>
                <a:gd name="T37" fmla="*/ 63 h 151"/>
                <a:gd name="T38" fmla="*/ 138 w 139"/>
                <a:gd name="T39" fmla="*/ 78 h 151"/>
                <a:gd name="T40" fmla="*/ 136 w 139"/>
                <a:gd name="T41" fmla="*/ 92 h 151"/>
                <a:gd name="T42" fmla="*/ 131 w 139"/>
                <a:gd name="T43" fmla="*/ 107 h 151"/>
                <a:gd name="T44" fmla="*/ 124 w 139"/>
                <a:gd name="T45" fmla="*/ 119 h 151"/>
                <a:gd name="T46" fmla="*/ 113 w 139"/>
                <a:gd name="T47" fmla="*/ 130 h 151"/>
                <a:gd name="T48" fmla="*/ 102 w 139"/>
                <a:gd name="T49" fmla="*/ 139 h 151"/>
                <a:gd name="T50" fmla="*/ 88 w 139"/>
                <a:gd name="T51" fmla="*/ 146 h 151"/>
                <a:gd name="T52" fmla="*/ 75 w 139"/>
                <a:gd name="T53" fmla="*/ 150 h 151"/>
                <a:gd name="T54" fmla="*/ 61 w 139"/>
                <a:gd name="T55" fmla="*/ 151 h 151"/>
                <a:gd name="T56" fmla="*/ 48 w 139"/>
                <a:gd name="T57" fmla="*/ 148 h 151"/>
                <a:gd name="T58" fmla="*/ 36 w 139"/>
                <a:gd name="T59" fmla="*/ 143 h 151"/>
                <a:gd name="T60" fmla="*/ 25 w 139"/>
                <a:gd name="T61" fmla="*/ 136 h 151"/>
                <a:gd name="T62" fmla="*/ 16 w 139"/>
                <a:gd name="T63" fmla="*/ 126 h 151"/>
                <a:gd name="T64" fmla="*/ 8 w 139"/>
                <a:gd name="T65" fmla="*/ 11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51">
                  <a:moveTo>
                    <a:pt x="5" y="107"/>
                  </a:moveTo>
                  <a:lnTo>
                    <a:pt x="3" y="101"/>
                  </a:lnTo>
                  <a:lnTo>
                    <a:pt x="1" y="93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4"/>
                  </a:lnTo>
                  <a:lnTo>
                    <a:pt x="3" y="57"/>
                  </a:lnTo>
                  <a:lnTo>
                    <a:pt x="4" y="54"/>
                  </a:lnTo>
                  <a:lnTo>
                    <a:pt x="5" y="51"/>
                  </a:lnTo>
                  <a:lnTo>
                    <a:pt x="8" y="45"/>
                  </a:lnTo>
                  <a:lnTo>
                    <a:pt x="11" y="37"/>
                  </a:lnTo>
                  <a:lnTo>
                    <a:pt x="16" y="32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7"/>
                  </a:lnTo>
                  <a:lnTo>
                    <a:pt x="36" y="11"/>
                  </a:lnTo>
                  <a:lnTo>
                    <a:pt x="43" y="8"/>
                  </a:lnTo>
                  <a:lnTo>
                    <a:pt x="49" y="5"/>
                  </a:lnTo>
                  <a:lnTo>
                    <a:pt x="56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3"/>
                  </a:lnTo>
                  <a:lnTo>
                    <a:pt x="117" y="19"/>
                  </a:lnTo>
                  <a:lnTo>
                    <a:pt x="123" y="23"/>
                  </a:lnTo>
                  <a:lnTo>
                    <a:pt x="127" y="29"/>
                  </a:lnTo>
                  <a:lnTo>
                    <a:pt x="130" y="35"/>
                  </a:lnTo>
                  <a:lnTo>
                    <a:pt x="133" y="42"/>
                  </a:lnTo>
                  <a:lnTo>
                    <a:pt x="136" y="49"/>
                  </a:lnTo>
                  <a:lnTo>
                    <a:pt x="137" y="56"/>
                  </a:lnTo>
                  <a:lnTo>
                    <a:pt x="138" y="63"/>
                  </a:lnTo>
                  <a:lnTo>
                    <a:pt x="139" y="71"/>
                  </a:lnTo>
                  <a:lnTo>
                    <a:pt x="138" y="78"/>
                  </a:lnTo>
                  <a:lnTo>
                    <a:pt x="137" y="85"/>
                  </a:lnTo>
                  <a:lnTo>
                    <a:pt x="136" y="92"/>
                  </a:lnTo>
                  <a:lnTo>
                    <a:pt x="134" y="100"/>
                  </a:lnTo>
                  <a:lnTo>
                    <a:pt x="131" y="107"/>
                  </a:lnTo>
                  <a:lnTo>
                    <a:pt x="127" y="113"/>
                  </a:lnTo>
                  <a:lnTo>
                    <a:pt x="124" y="119"/>
                  </a:lnTo>
                  <a:lnTo>
                    <a:pt x="118" y="125"/>
                  </a:lnTo>
                  <a:lnTo>
                    <a:pt x="113" y="130"/>
                  </a:lnTo>
                  <a:lnTo>
                    <a:pt x="108" y="135"/>
                  </a:lnTo>
                  <a:lnTo>
                    <a:pt x="102" y="139"/>
                  </a:lnTo>
                  <a:lnTo>
                    <a:pt x="96" y="143"/>
                  </a:lnTo>
                  <a:lnTo>
                    <a:pt x="88" y="146"/>
                  </a:lnTo>
                  <a:lnTo>
                    <a:pt x="82" y="148"/>
                  </a:lnTo>
                  <a:lnTo>
                    <a:pt x="75" y="150"/>
                  </a:lnTo>
                  <a:lnTo>
                    <a:pt x="68" y="151"/>
                  </a:lnTo>
                  <a:lnTo>
                    <a:pt x="61" y="151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6" y="143"/>
                  </a:lnTo>
                  <a:lnTo>
                    <a:pt x="30" y="140"/>
                  </a:lnTo>
                  <a:lnTo>
                    <a:pt x="25" y="136"/>
                  </a:lnTo>
                  <a:lnTo>
                    <a:pt x="20" y="131"/>
                  </a:lnTo>
                  <a:lnTo>
                    <a:pt x="16" y="126"/>
                  </a:lnTo>
                  <a:lnTo>
                    <a:pt x="11" y="120"/>
                  </a:lnTo>
                  <a:lnTo>
                    <a:pt x="8" y="114"/>
                  </a:lnTo>
                  <a:lnTo>
                    <a:pt x="5" y="10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0" name="Freeform 230"/>
            <p:cNvSpPr>
              <a:spLocks/>
            </p:cNvSpPr>
            <p:nvPr userDrawn="1"/>
          </p:nvSpPr>
          <p:spPr bwMode="auto">
            <a:xfrm>
              <a:off x="4343" y="1592"/>
              <a:ext cx="146" cy="152"/>
            </a:xfrm>
            <a:custGeom>
              <a:avLst/>
              <a:gdLst>
                <a:gd name="T0" fmla="*/ 3 w 146"/>
                <a:gd name="T1" fmla="*/ 102 h 152"/>
                <a:gd name="T2" fmla="*/ 1 w 146"/>
                <a:gd name="T3" fmla="*/ 88 h 152"/>
                <a:gd name="T4" fmla="*/ 1 w 146"/>
                <a:gd name="T5" fmla="*/ 73 h 152"/>
                <a:gd name="T6" fmla="*/ 3 w 146"/>
                <a:gd name="T7" fmla="*/ 59 h 152"/>
                <a:gd name="T8" fmla="*/ 8 w 146"/>
                <a:gd name="T9" fmla="*/ 45 h 152"/>
                <a:gd name="T10" fmla="*/ 15 w 146"/>
                <a:gd name="T11" fmla="*/ 32 h 152"/>
                <a:gd name="T12" fmla="*/ 26 w 146"/>
                <a:gd name="T13" fmla="*/ 21 h 152"/>
                <a:gd name="T14" fmla="*/ 37 w 146"/>
                <a:gd name="T15" fmla="*/ 11 h 152"/>
                <a:gd name="T16" fmla="*/ 51 w 146"/>
                <a:gd name="T17" fmla="*/ 5 h 152"/>
                <a:gd name="T18" fmla="*/ 64 w 146"/>
                <a:gd name="T19" fmla="*/ 1 h 152"/>
                <a:gd name="T20" fmla="*/ 79 w 146"/>
                <a:gd name="T21" fmla="*/ 0 h 152"/>
                <a:gd name="T22" fmla="*/ 92 w 146"/>
                <a:gd name="T23" fmla="*/ 1 h 152"/>
                <a:gd name="T24" fmla="*/ 106 w 146"/>
                <a:gd name="T25" fmla="*/ 5 h 152"/>
                <a:gd name="T26" fmla="*/ 115 w 146"/>
                <a:gd name="T27" fmla="*/ 10 h 152"/>
                <a:gd name="T28" fmla="*/ 123 w 146"/>
                <a:gd name="T29" fmla="*/ 17 h 152"/>
                <a:gd name="T30" fmla="*/ 133 w 146"/>
                <a:gd name="T31" fmla="*/ 28 h 152"/>
                <a:gd name="T32" fmla="*/ 140 w 146"/>
                <a:gd name="T33" fmla="*/ 40 h 152"/>
                <a:gd name="T34" fmla="*/ 144 w 146"/>
                <a:gd name="T35" fmla="*/ 55 h 152"/>
                <a:gd name="T36" fmla="*/ 146 w 146"/>
                <a:gd name="T37" fmla="*/ 71 h 152"/>
                <a:gd name="T38" fmla="*/ 145 w 146"/>
                <a:gd name="T39" fmla="*/ 85 h 152"/>
                <a:gd name="T40" fmla="*/ 141 w 146"/>
                <a:gd name="T41" fmla="*/ 100 h 152"/>
                <a:gd name="T42" fmla="*/ 135 w 146"/>
                <a:gd name="T43" fmla="*/ 113 h 152"/>
                <a:gd name="T44" fmla="*/ 125 w 146"/>
                <a:gd name="T45" fmla="*/ 126 h 152"/>
                <a:gd name="T46" fmla="*/ 114 w 146"/>
                <a:gd name="T47" fmla="*/ 136 h 152"/>
                <a:gd name="T48" fmla="*/ 101 w 146"/>
                <a:gd name="T49" fmla="*/ 144 h 152"/>
                <a:gd name="T50" fmla="*/ 87 w 146"/>
                <a:gd name="T51" fmla="*/ 150 h 152"/>
                <a:gd name="T52" fmla="*/ 72 w 146"/>
                <a:gd name="T53" fmla="*/ 152 h 152"/>
                <a:gd name="T54" fmla="*/ 59 w 146"/>
                <a:gd name="T55" fmla="*/ 152 h 152"/>
                <a:gd name="T56" fmla="*/ 45 w 146"/>
                <a:gd name="T57" fmla="*/ 147 h 152"/>
                <a:gd name="T58" fmla="*/ 33 w 146"/>
                <a:gd name="T59" fmla="*/ 142 h 152"/>
                <a:gd name="T60" fmla="*/ 25 w 146"/>
                <a:gd name="T61" fmla="*/ 136 h 152"/>
                <a:gd name="T62" fmla="*/ 17 w 146"/>
                <a:gd name="T63" fmla="*/ 128 h 152"/>
                <a:gd name="T64" fmla="*/ 9 w 146"/>
                <a:gd name="T65" fmla="*/ 116 h 152"/>
                <a:gd name="T66" fmla="*/ 6 w 146"/>
                <a:gd name="T67" fmla="*/ 10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52">
                  <a:moveTo>
                    <a:pt x="6" y="109"/>
                  </a:moveTo>
                  <a:lnTo>
                    <a:pt x="3" y="102"/>
                  </a:lnTo>
                  <a:lnTo>
                    <a:pt x="1" y="96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1" y="73"/>
                  </a:lnTo>
                  <a:lnTo>
                    <a:pt x="1" y="66"/>
                  </a:lnTo>
                  <a:lnTo>
                    <a:pt x="3" y="59"/>
                  </a:lnTo>
                  <a:lnTo>
                    <a:pt x="5" y="52"/>
                  </a:lnTo>
                  <a:lnTo>
                    <a:pt x="8" y="45"/>
                  </a:lnTo>
                  <a:lnTo>
                    <a:pt x="11" y="38"/>
                  </a:lnTo>
                  <a:lnTo>
                    <a:pt x="15" y="32"/>
                  </a:lnTo>
                  <a:lnTo>
                    <a:pt x="21" y="27"/>
                  </a:lnTo>
                  <a:lnTo>
                    <a:pt x="26" y="21"/>
                  </a:lnTo>
                  <a:lnTo>
                    <a:pt x="31" y="17"/>
                  </a:lnTo>
                  <a:lnTo>
                    <a:pt x="37" y="11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8" y="2"/>
                  </a:lnTo>
                  <a:lnTo>
                    <a:pt x="64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2" y="8"/>
                  </a:lnTo>
                  <a:lnTo>
                    <a:pt x="115" y="10"/>
                  </a:lnTo>
                  <a:lnTo>
                    <a:pt x="117" y="12"/>
                  </a:lnTo>
                  <a:lnTo>
                    <a:pt x="123" y="17"/>
                  </a:lnTo>
                  <a:lnTo>
                    <a:pt x="127" y="22"/>
                  </a:lnTo>
                  <a:lnTo>
                    <a:pt x="133" y="28"/>
                  </a:lnTo>
                  <a:lnTo>
                    <a:pt x="137" y="34"/>
                  </a:lnTo>
                  <a:lnTo>
                    <a:pt x="140" y="40"/>
                  </a:lnTo>
                  <a:lnTo>
                    <a:pt x="143" y="48"/>
                  </a:lnTo>
                  <a:lnTo>
                    <a:pt x="144" y="55"/>
                  </a:lnTo>
                  <a:lnTo>
                    <a:pt x="146" y="62"/>
                  </a:lnTo>
                  <a:lnTo>
                    <a:pt x="146" y="71"/>
                  </a:lnTo>
                  <a:lnTo>
                    <a:pt x="146" y="78"/>
                  </a:lnTo>
                  <a:lnTo>
                    <a:pt x="145" y="85"/>
                  </a:lnTo>
                  <a:lnTo>
                    <a:pt x="143" y="92"/>
                  </a:lnTo>
                  <a:lnTo>
                    <a:pt x="141" y="100"/>
                  </a:lnTo>
                  <a:lnTo>
                    <a:pt x="138" y="107"/>
                  </a:lnTo>
                  <a:lnTo>
                    <a:pt x="135" y="113"/>
                  </a:lnTo>
                  <a:lnTo>
                    <a:pt x="131" y="119"/>
                  </a:lnTo>
                  <a:lnTo>
                    <a:pt x="125" y="126"/>
                  </a:lnTo>
                  <a:lnTo>
                    <a:pt x="120" y="131"/>
                  </a:lnTo>
                  <a:lnTo>
                    <a:pt x="114" y="136"/>
                  </a:lnTo>
                  <a:lnTo>
                    <a:pt x="108" y="140"/>
                  </a:lnTo>
                  <a:lnTo>
                    <a:pt x="101" y="144"/>
                  </a:lnTo>
                  <a:lnTo>
                    <a:pt x="94" y="147"/>
                  </a:lnTo>
                  <a:lnTo>
                    <a:pt x="87" y="150"/>
                  </a:lnTo>
                  <a:lnTo>
                    <a:pt x="80" y="152"/>
                  </a:lnTo>
                  <a:lnTo>
                    <a:pt x="72" y="152"/>
                  </a:lnTo>
                  <a:lnTo>
                    <a:pt x="65" y="152"/>
                  </a:lnTo>
                  <a:lnTo>
                    <a:pt x="59" y="152"/>
                  </a:lnTo>
                  <a:lnTo>
                    <a:pt x="52" y="150"/>
                  </a:lnTo>
                  <a:lnTo>
                    <a:pt x="45" y="147"/>
                  </a:lnTo>
                  <a:lnTo>
                    <a:pt x="39" y="145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5" y="136"/>
                  </a:lnTo>
                  <a:lnTo>
                    <a:pt x="22" y="133"/>
                  </a:lnTo>
                  <a:lnTo>
                    <a:pt x="17" y="128"/>
                  </a:lnTo>
                  <a:lnTo>
                    <a:pt x="12" y="123"/>
                  </a:lnTo>
                  <a:lnTo>
                    <a:pt x="9" y="116"/>
                  </a:lnTo>
                  <a:lnTo>
                    <a:pt x="7" y="113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1" name="Freeform 231"/>
            <p:cNvSpPr>
              <a:spLocks/>
            </p:cNvSpPr>
            <p:nvPr userDrawn="1"/>
          </p:nvSpPr>
          <p:spPr bwMode="auto">
            <a:xfrm>
              <a:off x="4504" y="1506"/>
              <a:ext cx="154" cy="155"/>
            </a:xfrm>
            <a:custGeom>
              <a:avLst/>
              <a:gdLst>
                <a:gd name="T0" fmla="*/ 4 w 154"/>
                <a:gd name="T1" fmla="*/ 106 h 155"/>
                <a:gd name="T2" fmla="*/ 1 w 154"/>
                <a:gd name="T3" fmla="*/ 91 h 155"/>
                <a:gd name="T4" fmla="*/ 0 w 154"/>
                <a:gd name="T5" fmla="*/ 76 h 155"/>
                <a:gd name="T6" fmla="*/ 3 w 154"/>
                <a:gd name="T7" fmla="*/ 61 h 155"/>
                <a:gd name="T8" fmla="*/ 8 w 154"/>
                <a:gd name="T9" fmla="*/ 48 h 155"/>
                <a:gd name="T10" fmla="*/ 15 w 154"/>
                <a:gd name="T11" fmla="*/ 34 h 155"/>
                <a:gd name="T12" fmla="*/ 26 w 154"/>
                <a:gd name="T13" fmla="*/ 23 h 155"/>
                <a:gd name="T14" fmla="*/ 38 w 154"/>
                <a:gd name="T15" fmla="*/ 13 h 155"/>
                <a:gd name="T16" fmla="*/ 52 w 154"/>
                <a:gd name="T17" fmla="*/ 6 h 155"/>
                <a:gd name="T18" fmla="*/ 67 w 154"/>
                <a:gd name="T19" fmla="*/ 1 h 155"/>
                <a:gd name="T20" fmla="*/ 82 w 154"/>
                <a:gd name="T21" fmla="*/ 0 h 155"/>
                <a:gd name="T22" fmla="*/ 96 w 154"/>
                <a:gd name="T23" fmla="*/ 1 h 155"/>
                <a:gd name="T24" fmla="*/ 111 w 154"/>
                <a:gd name="T25" fmla="*/ 6 h 155"/>
                <a:gd name="T26" fmla="*/ 123 w 154"/>
                <a:gd name="T27" fmla="*/ 12 h 155"/>
                <a:gd name="T28" fmla="*/ 135 w 154"/>
                <a:gd name="T29" fmla="*/ 22 h 155"/>
                <a:gd name="T30" fmla="*/ 143 w 154"/>
                <a:gd name="T31" fmla="*/ 34 h 155"/>
                <a:gd name="T32" fmla="*/ 150 w 154"/>
                <a:gd name="T33" fmla="*/ 48 h 155"/>
                <a:gd name="T34" fmla="*/ 153 w 154"/>
                <a:gd name="T35" fmla="*/ 63 h 155"/>
                <a:gd name="T36" fmla="*/ 154 w 154"/>
                <a:gd name="T37" fmla="*/ 78 h 155"/>
                <a:gd name="T38" fmla="*/ 151 w 154"/>
                <a:gd name="T39" fmla="*/ 93 h 155"/>
                <a:gd name="T40" fmla="*/ 146 w 154"/>
                <a:gd name="T41" fmla="*/ 108 h 155"/>
                <a:gd name="T42" fmla="*/ 139 w 154"/>
                <a:gd name="T43" fmla="*/ 121 h 155"/>
                <a:gd name="T44" fmla="*/ 127 w 154"/>
                <a:gd name="T45" fmla="*/ 133 h 155"/>
                <a:gd name="T46" fmla="*/ 115 w 154"/>
                <a:gd name="T47" fmla="*/ 142 h 155"/>
                <a:gd name="T48" fmla="*/ 100 w 154"/>
                <a:gd name="T49" fmla="*/ 149 h 155"/>
                <a:gd name="T50" fmla="*/ 86 w 154"/>
                <a:gd name="T51" fmla="*/ 153 h 155"/>
                <a:gd name="T52" fmla="*/ 70 w 154"/>
                <a:gd name="T53" fmla="*/ 155 h 155"/>
                <a:gd name="T54" fmla="*/ 56 w 154"/>
                <a:gd name="T55" fmla="*/ 153 h 155"/>
                <a:gd name="T56" fmla="*/ 42 w 154"/>
                <a:gd name="T57" fmla="*/ 148 h 155"/>
                <a:gd name="T58" fmla="*/ 30 w 154"/>
                <a:gd name="T59" fmla="*/ 141 h 155"/>
                <a:gd name="T60" fmla="*/ 24 w 154"/>
                <a:gd name="T61" fmla="*/ 137 h 155"/>
                <a:gd name="T62" fmla="*/ 14 w 154"/>
                <a:gd name="T63" fmla="*/ 125 h 155"/>
                <a:gd name="T64" fmla="*/ 6 w 154"/>
                <a:gd name="T65" fmla="*/ 1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55">
                  <a:moveTo>
                    <a:pt x="6" y="113"/>
                  </a:moveTo>
                  <a:lnTo>
                    <a:pt x="4" y="106"/>
                  </a:lnTo>
                  <a:lnTo>
                    <a:pt x="2" y="98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1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1" y="40"/>
                  </a:lnTo>
                  <a:lnTo>
                    <a:pt x="15" y="34"/>
                  </a:lnTo>
                  <a:lnTo>
                    <a:pt x="20" y="28"/>
                  </a:lnTo>
                  <a:lnTo>
                    <a:pt x="26" y="23"/>
                  </a:lnTo>
                  <a:lnTo>
                    <a:pt x="32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52" y="6"/>
                  </a:lnTo>
                  <a:lnTo>
                    <a:pt x="60" y="3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6" y="1"/>
                  </a:lnTo>
                  <a:lnTo>
                    <a:pt x="104" y="3"/>
                  </a:lnTo>
                  <a:lnTo>
                    <a:pt x="111" y="6"/>
                  </a:lnTo>
                  <a:lnTo>
                    <a:pt x="117" y="9"/>
                  </a:lnTo>
                  <a:lnTo>
                    <a:pt x="123" y="12"/>
                  </a:lnTo>
                  <a:lnTo>
                    <a:pt x="128" y="16"/>
                  </a:lnTo>
                  <a:lnTo>
                    <a:pt x="135" y="22"/>
                  </a:lnTo>
                  <a:lnTo>
                    <a:pt x="139" y="28"/>
                  </a:lnTo>
                  <a:lnTo>
                    <a:pt x="143" y="34"/>
                  </a:lnTo>
                  <a:lnTo>
                    <a:pt x="147" y="40"/>
                  </a:lnTo>
                  <a:lnTo>
                    <a:pt x="150" y="48"/>
                  </a:lnTo>
                  <a:lnTo>
                    <a:pt x="152" y="55"/>
                  </a:lnTo>
                  <a:lnTo>
                    <a:pt x="153" y="63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3" y="86"/>
                  </a:lnTo>
                  <a:lnTo>
                    <a:pt x="151" y="93"/>
                  </a:lnTo>
                  <a:lnTo>
                    <a:pt x="149" y="101"/>
                  </a:lnTo>
                  <a:lnTo>
                    <a:pt x="146" y="108"/>
                  </a:lnTo>
                  <a:lnTo>
                    <a:pt x="143" y="114"/>
                  </a:lnTo>
                  <a:lnTo>
                    <a:pt x="139" y="121"/>
                  </a:lnTo>
                  <a:lnTo>
                    <a:pt x="134" y="126"/>
                  </a:lnTo>
                  <a:lnTo>
                    <a:pt x="127" y="133"/>
                  </a:lnTo>
                  <a:lnTo>
                    <a:pt x="122" y="138"/>
                  </a:lnTo>
                  <a:lnTo>
                    <a:pt x="115" y="142"/>
                  </a:lnTo>
                  <a:lnTo>
                    <a:pt x="108" y="146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3" y="155"/>
                  </a:lnTo>
                  <a:lnTo>
                    <a:pt x="56" y="153"/>
                  </a:lnTo>
                  <a:lnTo>
                    <a:pt x="48" y="151"/>
                  </a:lnTo>
                  <a:lnTo>
                    <a:pt x="42" y="148"/>
                  </a:lnTo>
                  <a:lnTo>
                    <a:pt x="36" y="145"/>
                  </a:lnTo>
                  <a:lnTo>
                    <a:pt x="30" y="141"/>
                  </a:lnTo>
                  <a:lnTo>
                    <a:pt x="27" y="139"/>
                  </a:lnTo>
                  <a:lnTo>
                    <a:pt x="24" y="137"/>
                  </a:lnTo>
                  <a:lnTo>
                    <a:pt x="18" y="132"/>
                  </a:lnTo>
                  <a:lnTo>
                    <a:pt x="14" y="125"/>
                  </a:lnTo>
                  <a:lnTo>
                    <a:pt x="10" y="119"/>
                  </a:lnTo>
                  <a:lnTo>
                    <a:pt x="6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2" name="Freeform 232"/>
            <p:cNvSpPr>
              <a:spLocks/>
            </p:cNvSpPr>
            <p:nvPr userDrawn="1"/>
          </p:nvSpPr>
          <p:spPr bwMode="auto">
            <a:xfrm>
              <a:off x="4673" y="1415"/>
              <a:ext cx="163" cy="158"/>
            </a:xfrm>
            <a:custGeom>
              <a:avLst/>
              <a:gdLst>
                <a:gd name="T0" fmla="*/ 4 w 163"/>
                <a:gd name="T1" fmla="*/ 109 h 158"/>
                <a:gd name="T2" fmla="*/ 0 w 163"/>
                <a:gd name="T3" fmla="*/ 95 h 158"/>
                <a:gd name="T4" fmla="*/ 0 w 163"/>
                <a:gd name="T5" fmla="*/ 79 h 158"/>
                <a:gd name="T6" fmla="*/ 2 w 163"/>
                <a:gd name="T7" fmla="*/ 65 h 158"/>
                <a:gd name="T8" fmla="*/ 7 w 163"/>
                <a:gd name="T9" fmla="*/ 50 h 158"/>
                <a:gd name="T10" fmla="*/ 15 w 163"/>
                <a:gd name="T11" fmla="*/ 37 h 158"/>
                <a:gd name="T12" fmla="*/ 26 w 163"/>
                <a:gd name="T13" fmla="*/ 25 h 158"/>
                <a:gd name="T14" fmla="*/ 32 w 163"/>
                <a:gd name="T15" fmla="*/ 20 h 158"/>
                <a:gd name="T16" fmla="*/ 46 w 163"/>
                <a:gd name="T17" fmla="*/ 11 h 158"/>
                <a:gd name="T18" fmla="*/ 61 w 163"/>
                <a:gd name="T19" fmla="*/ 5 h 158"/>
                <a:gd name="T20" fmla="*/ 77 w 163"/>
                <a:gd name="T21" fmla="*/ 1 h 158"/>
                <a:gd name="T22" fmla="*/ 93 w 163"/>
                <a:gd name="T23" fmla="*/ 1 h 158"/>
                <a:gd name="T24" fmla="*/ 108 w 163"/>
                <a:gd name="T25" fmla="*/ 4 h 158"/>
                <a:gd name="T26" fmla="*/ 122 w 163"/>
                <a:gd name="T27" fmla="*/ 9 h 158"/>
                <a:gd name="T28" fmla="*/ 135 w 163"/>
                <a:gd name="T29" fmla="*/ 17 h 158"/>
                <a:gd name="T30" fmla="*/ 146 w 163"/>
                <a:gd name="T31" fmla="*/ 28 h 158"/>
                <a:gd name="T32" fmla="*/ 153 w 163"/>
                <a:gd name="T33" fmla="*/ 38 h 158"/>
                <a:gd name="T34" fmla="*/ 158 w 163"/>
                <a:gd name="T35" fmla="*/ 48 h 158"/>
                <a:gd name="T36" fmla="*/ 162 w 163"/>
                <a:gd name="T37" fmla="*/ 64 h 158"/>
                <a:gd name="T38" fmla="*/ 163 w 163"/>
                <a:gd name="T39" fmla="*/ 79 h 158"/>
                <a:gd name="T40" fmla="*/ 161 w 163"/>
                <a:gd name="T41" fmla="*/ 95 h 158"/>
                <a:gd name="T42" fmla="*/ 155 w 163"/>
                <a:gd name="T43" fmla="*/ 109 h 158"/>
                <a:gd name="T44" fmla="*/ 146 w 163"/>
                <a:gd name="T45" fmla="*/ 123 h 158"/>
                <a:gd name="T46" fmla="*/ 136 w 163"/>
                <a:gd name="T47" fmla="*/ 135 h 158"/>
                <a:gd name="T48" fmla="*/ 122 w 163"/>
                <a:gd name="T49" fmla="*/ 145 h 158"/>
                <a:gd name="T50" fmla="*/ 107 w 163"/>
                <a:gd name="T51" fmla="*/ 153 h 158"/>
                <a:gd name="T52" fmla="*/ 91 w 163"/>
                <a:gd name="T53" fmla="*/ 157 h 158"/>
                <a:gd name="T54" fmla="*/ 76 w 163"/>
                <a:gd name="T55" fmla="*/ 158 h 158"/>
                <a:gd name="T56" fmla="*/ 60 w 163"/>
                <a:gd name="T57" fmla="*/ 157 h 158"/>
                <a:gd name="T58" fmla="*/ 46 w 163"/>
                <a:gd name="T59" fmla="*/ 153 h 158"/>
                <a:gd name="T60" fmla="*/ 32 w 163"/>
                <a:gd name="T61" fmla="*/ 146 h 158"/>
                <a:gd name="T62" fmla="*/ 26 w 163"/>
                <a:gd name="T63" fmla="*/ 141 h 158"/>
                <a:gd name="T64" fmla="*/ 15 w 163"/>
                <a:gd name="T65" fmla="*/ 130 h 158"/>
                <a:gd name="T66" fmla="*/ 7 w 163"/>
                <a:gd name="T67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8">
                  <a:moveTo>
                    <a:pt x="7" y="117"/>
                  </a:moveTo>
                  <a:lnTo>
                    <a:pt x="4" y="109"/>
                  </a:lnTo>
                  <a:lnTo>
                    <a:pt x="2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5"/>
                  </a:lnTo>
                  <a:lnTo>
                    <a:pt x="5" y="58"/>
                  </a:lnTo>
                  <a:lnTo>
                    <a:pt x="7" y="50"/>
                  </a:lnTo>
                  <a:lnTo>
                    <a:pt x="11" y="44"/>
                  </a:lnTo>
                  <a:lnTo>
                    <a:pt x="15" y="37"/>
                  </a:lnTo>
                  <a:lnTo>
                    <a:pt x="21" y="31"/>
                  </a:lnTo>
                  <a:lnTo>
                    <a:pt x="26" y="25"/>
                  </a:lnTo>
                  <a:lnTo>
                    <a:pt x="29" y="22"/>
                  </a:lnTo>
                  <a:lnTo>
                    <a:pt x="32" y="20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1" y="5"/>
                  </a:lnTo>
                  <a:lnTo>
                    <a:pt x="69" y="3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4"/>
                  </a:lnTo>
                  <a:lnTo>
                    <a:pt x="115" y="7"/>
                  </a:lnTo>
                  <a:lnTo>
                    <a:pt x="122" y="9"/>
                  </a:lnTo>
                  <a:lnTo>
                    <a:pt x="129" y="13"/>
                  </a:lnTo>
                  <a:lnTo>
                    <a:pt x="135" y="17"/>
                  </a:lnTo>
                  <a:lnTo>
                    <a:pt x="141" y="22"/>
                  </a:lnTo>
                  <a:lnTo>
                    <a:pt x="146" y="28"/>
                  </a:lnTo>
                  <a:lnTo>
                    <a:pt x="150" y="35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8" y="48"/>
                  </a:lnTo>
                  <a:lnTo>
                    <a:pt x="161" y="55"/>
                  </a:lnTo>
                  <a:lnTo>
                    <a:pt x="162" y="64"/>
                  </a:lnTo>
                  <a:lnTo>
                    <a:pt x="163" y="71"/>
                  </a:lnTo>
                  <a:lnTo>
                    <a:pt x="163" y="79"/>
                  </a:lnTo>
                  <a:lnTo>
                    <a:pt x="162" y="87"/>
                  </a:lnTo>
                  <a:lnTo>
                    <a:pt x="161" y="95"/>
                  </a:lnTo>
                  <a:lnTo>
                    <a:pt x="158" y="102"/>
                  </a:lnTo>
                  <a:lnTo>
                    <a:pt x="155" y="109"/>
                  </a:lnTo>
                  <a:lnTo>
                    <a:pt x="152" y="116"/>
                  </a:lnTo>
                  <a:lnTo>
                    <a:pt x="146" y="123"/>
                  </a:lnTo>
                  <a:lnTo>
                    <a:pt x="142" y="129"/>
                  </a:lnTo>
                  <a:lnTo>
                    <a:pt x="136" y="135"/>
                  </a:lnTo>
                  <a:lnTo>
                    <a:pt x="130" y="141"/>
                  </a:lnTo>
                  <a:lnTo>
                    <a:pt x="122" y="145"/>
                  </a:lnTo>
                  <a:lnTo>
                    <a:pt x="115" y="149"/>
                  </a:lnTo>
                  <a:lnTo>
                    <a:pt x="107" y="153"/>
                  </a:lnTo>
                  <a:lnTo>
                    <a:pt x="100" y="155"/>
                  </a:lnTo>
                  <a:lnTo>
                    <a:pt x="91" y="157"/>
                  </a:lnTo>
                  <a:lnTo>
                    <a:pt x="83" y="158"/>
                  </a:lnTo>
                  <a:lnTo>
                    <a:pt x="76" y="158"/>
                  </a:lnTo>
                  <a:lnTo>
                    <a:pt x="67" y="158"/>
                  </a:lnTo>
                  <a:lnTo>
                    <a:pt x="60" y="157"/>
                  </a:lnTo>
                  <a:lnTo>
                    <a:pt x="53" y="155"/>
                  </a:lnTo>
                  <a:lnTo>
                    <a:pt x="46" y="153"/>
                  </a:lnTo>
                  <a:lnTo>
                    <a:pt x="38" y="149"/>
                  </a:lnTo>
                  <a:lnTo>
                    <a:pt x="32" y="146"/>
                  </a:lnTo>
                  <a:lnTo>
                    <a:pt x="29" y="144"/>
                  </a:lnTo>
                  <a:lnTo>
                    <a:pt x="26" y="141"/>
                  </a:lnTo>
                  <a:lnTo>
                    <a:pt x="21" y="135"/>
                  </a:lnTo>
                  <a:lnTo>
                    <a:pt x="15" y="130"/>
                  </a:lnTo>
                  <a:lnTo>
                    <a:pt x="10" y="124"/>
                  </a:lnTo>
                  <a:lnTo>
                    <a:pt x="7" y="11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3" name="Freeform 233"/>
            <p:cNvSpPr>
              <a:spLocks/>
            </p:cNvSpPr>
            <p:nvPr userDrawn="1"/>
          </p:nvSpPr>
          <p:spPr bwMode="auto">
            <a:xfrm>
              <a:off x="4849" y="1321"/>
              <a:ext cx="174" cy="161"/>
            </a:xfrm>
            <a:custGeom>
              <a:avLst/>
              <a:gdLst>
                <a:gd name="T0" fmla="*/ 6 w 174"/>
                <a:gd name="T1" fmla="*/ 112 h 161"/>
                <a:gd name="T2" fmla="*/ 4 w 174"/>
                <a:gd name="T3" fmla="*/ 105 h 161"/>
                <a:gd name="T4" fmla="*/ 0 w 174"/>
                <a:gd name="T5" fmla="*/ 89 h 161"/>
                <a:gd name="T6" fmla="*/ 1 w 174"/>
                <a:gd name="T7" fmla="*/ 75 h 161"/>
                <a:gd name="T8" fmla="*/ 6 w 174"/>
                <a:gd name="T9" fmla="*/ 59 h 161"/>
                <a:gd name="T10" fmla="*/ 13 w 174"/>
                <a:gd name="T11" fmla="*/ 46 h 161"/>
                <a:gd name="T12" fmla="*/ 22 w 174"/>
                <a:gd name="T13" fmla="*/ 32 h 161"/>
                <a:gd name="T14" fmla="*/ 34 w 174"/>
                <a:gd name="T15" fmla="*/ 21 h 161"/>
                <a:gd name="T16" fmla="*/ 48 w 174"/>
                <a:gd name="T17" fmla="*/ 11 h 161"/>
                <a:gd name="T18" fmla="*/ 65 w 174"/>
                <a:gd name="T19" fmla="*/ 5 h 161"/>
                <a:gd name="T20" fmla="*/ 81 w 174"/>
                <a:gd name="T21" fmla="*/ 1 h 161"/>
                <a:gd name="T22" fmla="*/ 98 w 174"/>
                <a:gd name="T23" fmla="*/ 1 h 161"/>
                <a:gd name="T24" fmla="*/ 115 w 174"/>
                <a:gd name="T25" fmla="*/ 3 h 161"/>
                <a:gd name="T26" fmla="*/ 129 w 174"/>
                <a:gd name="T27" fmla="*/ 8 h 161"/>
                <a:gd name="T28" fmla="*/ 144 w 174"/>
                <a:gd name="T29" fmla="*/ 17 h 161"/>
                <a:gd name="T30" fmla="*/ 155 w 174"/>
                <a:gd name="T31" fmla="*/ 27 h 161"/>
                <a:gd name="T32" fmla="*/ 164 w 174"/>
                <a:gd name="T33" fmla="*/ 40 h 161"/>
                <a:gd name="T34" fmla="*/ 170 w 174"/>
                <a:gd name="T35" fmla="*/ 51 h 161"/>
                <a:gd name="T36" fmla="*/ 173 w 174"/>
                <a:gd name="T37" fmla="*/ 63 h 161"/>
                <a:gd name="T38" fmla="*/ 174 w 174"/>
                <a:gd name="T39" fmla="*/ 79 h 161"/>
                <a:gd name="T40" fmla="*/ 172 w 174"/>
                <a:gd name="T41" fmla="*/ 94 h 161"/>
                <a:gd name="T42" fmla="*/ 166 w 174"/>
                <a:gd name="T43" fmla="*/ 109 h 161"/>
                <a:gd name="T44" fmla="*/ 159 w 174"/>
                <a:gd name="T45" fmla="*/ 120 h 161"/>
                <a:gd name="T46" fmla="*/ 152 w 174"/>
                <a:gd name="T47" fmla="*/ 130 h 161"/>
                <a:gd name="T48" fmla="*/ 140 w 174"/>
                <a:gd name="T49" fmla="*/ 141 h 161"/>
                <a:gd name="T50" fmla="*/ 124 w 174"/>
                <a:gd name="T51" fmla="*/ 151 h 161"/>
                <a:gd name="T52" fmla="*/ 107 w 174"/>
                <a:gd name="T53" fmla="*/ 158 h 161"/>
                <a:gd name="T54" fmla="*/ 91 w 174"/>
                <a:gd name="T55" fmla="*/ 161 h 161"/>
                <a:gd name="T56" fmla="*/ 74 w 174"/>
                <a:gd name="T57" fmla="*/ 161 h 161"/>
                <a:gd name="T58" fmla="*/ 58 w 174"/>
                <a:gd name="T59" fmla="*/ 158 h 161"/>
                <a:gd name="T60" fmla="*/ 43 w 174"/>
                <a:gd name="T61" fmla="*/ 153 h 161"/>
                <a:gd name="T62" fmla="*/ 29 w 174"/>
                <a:gd name="T63" fmla="*/ 144 h 161"/>
                <a:gd name="T64" fmla="*/ 18 w 174"/>
                <a:gd name="T65" fmla="*/ 133 h 161"/>
                <a:gd name="T66" fmla="*/ 9 w 174"/>
                <a:gd name="T67" fmla="*/ 11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61">
                  <a:moveTo>
                    <a:pt x="9" y="119"/>
                  </a:moveTo>
                  <a:lnTo>
                    <a:pt x="6" y="112"/>
                  </a:lnTo>
                  <a:lnTo>
                    <a:pt x="5" y="109"/>
                  </a:lnTo>
                  <a:lnTo>
                    <a:pt x="4" y="105"/>
                  </a:lnTo>
                  <a:lnTo>
                    <a:pt x="1" y="98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7" y="38"/>
                  </a:lnTo>
                  <a:lnTo>
                    <a:pt x="22" y="32"/>
                  </a:lnTo>
                  <a:lnTo>
                    <a:pt x="27" y="26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8" y="11"/>
                  </a:lnTo>
                  <a:lnTo>
                    <a:pt x="56" y="7"/>
                  </a:lnTo>
                  <a:lnTo>
                    <a:pt x="65" y="5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98" y="1"/>
                  </a:lnTo>
                  <a:lnTo>
                    <a:pt x="106" y="1"/>
                  </a:lnTo>
                  <a:lnTo>
                    <a:pt x="115" y="3"/>
                  </a:lnTo>
                  <a:lnTo>
                    <a:pt x="122" y="5"/>
                  </a:lnTo>
                  <a:lnTo>
                    <a:pt x="129" y="8"/>
                  </a:lnTo>
                  <a:lnTo>
                    <a:pt x="136" y="12"/>
                  </a:lnTo>
                  <a:lnTo>
                    <a:pt x="144" y="17"/>
                  </a:lnTo>
                  <a:lnTo>
                    <a:pt x="149" y="22"/>
                  </a:lnTo>
                  <a:lnTo>
                    <a:pt x="155" y="27"/>
                  </a:lnTo>
                  <a:lnTo>
                    <a:pt x="160" y="33"/>
                  </a:lnTo>
                  <a:lnTo>
                    <a:pt x="164" y="40"/>
                  </a:lnTo>
                  <a:lnTo>
                    <a:pt x="168" y="48"/>
                  </a:lnTo>
                  <a:lnTo>
                    <a:pt x="170" y="51"/>
                  </a:lnTo>
                  <a:lnTo>
                    <a:pt x="171" y="55"/>
                  </a:lnTo>
                  <a:lnTo>
                    <a:pt x="173" y="63"/>
                  </a:lnTo>
                  <a:lnTo>
                    <a:pt x="174" y="71"/>
                  </a:lnTo>
                  <a:lnTo>
                    <a:pt x="174" y="79"/>
                  </a:lnTo>
                  <a:lnTo>
                    <a:pt x="173" y="86"/>
                  </a:lnTo>
                  <a:lnTo>
                    <a:pt x="172" y="94"/>
                  </a:lnTo>
                  <a:lnTo>
                    <a:pt x="169" y="102"/>
                  </a:lnTo>
                  <a:lnTo>
                    <a:pt x="166" y="109"/>
                  </a:lnTo>
                  <a:lnTo>
                    <a:pt x="162" y="116"/>
                  </a:lnTo>
                  <a:lnTo>
                    <a:pt x="159" y="120"/>
                  </a:lnTo>
                  <a:lnTo>
                    <a:pt x="157" y="124"/>
                  </a:lnTo>
                  <a:lnTo>
                    <a:pt x="152" y="130"/>
                  </a:lnTo>
                  <a:lnTo>
                    <a:pt x="146" y="136"/>
                  </a:lnTo>
                  <a:lnTo>
                    <a:pt x="140" y="141"/>
                  </a:lnTo>
                  <a:lnTo>
                    <a:pt x="132" y="146"/>
                  </a:lnTo>
                  <a:lnTo>
                    <a:pt x="124" y="151"/>
                  </a:lnTo>
                  <a:lnTo>
                    <a:pt x="116" y="155"/>
                  </a:lnTo>
                  <a:lnTo>
                    <a:pt x="107" y="158"/>
                  </a:lnTo>
                  <a:lnTo>
                    <a:pt x="99" y="160"/>
                  </a:lnTo>
                  <a:lnTo>
                    <a:pt x="91" y="161"/>
                  </a:lnTo>
                  <a:lnTo>
                    <a:pt x="82" y="161"/>
                  </a:lnTo>
                  <a:lnTo>
                    <a:pt x="74" y="161"/>
                  </a:lnTo>
                  <a:lnTo>
                    <a:pt x="66" y="160"/>
                  </a:lnTo>
                  <a:lnTo>
                    <a:pt x="58" y="158"/>
                  </a:lnTo>
                  <a:lnTo>
                    <a:pt x="50" y="156"/>
                  </a:lnTo>
                  <a:lnTo>
                    <a:pt x="43" y="153"/>
                  </a:lnTo>
                  <a:lnTo>
                    <a:pt x="36" y="148"/>
                  </a:lnTo>
                  <a:lnTo>
                    <a:pt x="29" y="144"/>
                  </a:lnTo>
                  <a:lnTo>
                    <a:pt x="23" y="139"/>
                  </a:lnTo>
                  <a:lnTo>
                    <a:pt x="18" y="133"/>
                  </a:lnTo>
                  <a:lnTo>
                    <a:pt x="13" y="127"/>
                  </a:lnTo>
                  <a:lnTo>
                    <a:pt x="9" y="11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4" name="Freeform 234"/>
            <p:cNvSpPr>
              <a:spLocks/>
            </p:cNvSpPr>
            <p:nvPr userDrawn="1"/>
          </p:nvSpPr>
          <p:spPr bwMode="auto">
            <a:xfrm>
              <a:off x="5036" y="1222"/>
              <a:ext cx="183" cy="163"/>
            </a:xfrm>
            <a:custGeom>
              <a:avLst/>
              <a:gdLst>
                <a:gd name="T0" fmla="*/ 6 w 183"/>
                <a:gd name="T1" fmla="*/ 116 h 163"/>
                <a:gd name="T2" fmla="*/ 3 w 183"/>
                <a:gd name="T3" fmla="*/ 108 h 163"/>
                <a:gd name="T4" fmla="*/ 0 w 183"/>
                <a:gd name="T5" fmla="*/ 93 h 163"/>
                <a:gd name="T6" fmla="*/ 0 w 183"/>
                <a:gd name="T7" fmla="*/ 77 h 163"/>
                <a:gd name="T8" fmla="*/ 3 w 183"/>
                <a:gd name="T9" fmla="*/ 66 h 163"/>
                <a:gd name="T10" fmla="*/ 8 w 183"/>
                <a:gd name="T11" fmla="*/ 54 h 163"/>
                <a:gd name="T12" fmla="*/ 16 w 183"/>
                <a:gd name="T13" fmla="*/ 40 h 163"/>
                <a:gd name="T14" fmla="*/ 27 w 183"/>
                <a:gd name="T15" fmla="*/ 27 h 163"/>
                <a:gd name="T16" fmla="*/ 42 w 183"/>
                <a:gd name="T17" fmla="*/ 17 h 163"/>
                <a:gd name="T18" fmla="*/ 57 w 183"/>
                <a:gd name="T19" fmla="*/ 8 h 163"/>
                <a:gd name="T20" fmla="*/ 75 w 183"/>
                <a:gd name="T21" fmla="*/ 2 h 163"/>
                <a:gd name="T22" fmla="*/ 93 w 183"/>
                <a:gd name="T23" fmla="*/ 0 h 163"/>
                <a:gd name="T24" fmla="*/ 110 w 183"/>
                <a:gd name="T25" fmla="*/ 1 h 163"/>
                <a:gd name="T26" fmla="*/ 127 w 183"/>
                <a:gd name="T27" fmla="*/ 4 h 163"/>
                <a:gd name="T28" fmla="*/ 143 w 183"/>
                <a:gd name="T29" fmla="*/ 11 h 163"/>
                <a:gd name="T30" fmla="*/ 156 w 183"/>
                <a:gd name="T31" fmla="*/ 20 h 163"/>
                <a:gd name="T32" fmla="*/ 169 w 183"/>
                <a:gd name="T33" fmla="*/ 32 h 163"/>
                <a:gd name="T34" fmla="*/ 173 w 183"/>
                <a:gd name="T35" fmla="*/ 39 h 163"/>
                <a:gd name="T36" fmla="*/ 177 w 183"/>
                <a:gd name="T37" fmla="*/ 47 h 163"/>
                <a:gd name="T38" fmla="*/ 182 w 183"/>
                <a:gd name="T39" fmla="*/ 63 h 163"/>
                <a:gd name="T40" fmla="*/ 183 w 183"/>
                <a:gd name="T41" fmla="*/ 70 h 163"/>
                <a:gd name="T42" fmla="*/ 183 w 183"/>
                <a:gd name="T43" fmla="*/ 86 h 163"/>
                <a:gd name="T44" fmla="*/ 179 w 183"/>
                <a:gd name="T45" fmla="*/ 102 h 163"/>
                <a:gd name="T46" fmla="*/ 172 w 183"/>
                <a:gd name="T47" fmla="*/ 117 h 163"/>
                <a:gd name="T48" fmla="*/ 161 w 183"/>
                <a:gd name="T49" fmla="*/ 131 h 163"/>
                <a:gd name="T50" fmla="*/ 148 w 183"/>
                <a:gd name="T51" fmla="*/ 143 h 163"/>
                <a:gd name="T52" fmla="*/ 132 w 183"/>
                <a:gd name="T53" fmla="*/ 153 h 163"/>
                <a:gd name="T54" fmla="*/ 115 w 183"/>
                <a:gd name="T55" fmla="*/ 159 h 163"/>
                <a:gd name="T56" fmla="*/ 97 w 183"/>
                <a:gd name="T57" fmla="*/ 163 h 163"/>
                <a:gd name="T58" fmla="*/ 79 w 183"/>
                <a:gd name="T59" fmla="*/ 163 h 163"/>
                <a:gd name="T60" fmla="*/ 62 w 183"/>
                <a:gd name="T61" fmla="*/ 161 h 163"/>
                <a:gd name="T62" fmla="*/ 46 w 183"/>
                <a:gd name="T63" fmla="*/ 155 h 163"/>
                <a:gd name="T64" fmla="*/ 31 w 183"/>
                <a:gd name="T65" fmla="*/ 147 h 163"/>
                <a:gd name="T66" fmla="*/ 19 w 183"/>
                <a:gd name="T67" fmla="*/ 136 h 163"/>
                <a:gd name="T68" fmla="*/ 10 w 183"/>
                <a:gd name="T69" fmla="*/ 12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3" h="163">
                  <a:moveTo>
                    <a:pt x="10" y="123"/>
                  </a:moveTo>
                  <a:lnTo>
                    <a:pt x="6" y="116"/>
                  </a:lnTo>
                  <a:lnTo>
                    <a:pt x="4" y="111"/>
                  </a:lnTo>
                  <a:lnTo>
                    <a:pt x="3" y="108"/>
                  </a:lnTo>
                  <a:lnTo>
                    <a:pt x="1" y="100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5" y="22"/>
                  </a:lnTo>
                  <a:lnTo>
                    <a:pt x="42" y="17"/>
                  </a:lnTo>
                  <a:lnTo>
                    <a:pt x="49" y="12"/>
                  </a:lnTo>
                  <a:lnTo>
                    <a:pt x="57" y="8"/>
                  </a:lnTo>
                  <a:lnTo>
                    <a:pt x="67" y="4"/>
                  </a:lnTo>
                  <a:lnTo>
                    <a:pt x="75" y="2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5" y="8"/>
                  </a:lnTo>
                  <a:lnTo>
                    <a:pt x="143" y="11"/>
                  </a:lnTo>
                  <a:lnTo>
                    <a:pt x="150" y="15"/>
                  </a:lnTo>
                  <a:lnTo>
                    <a:pt x="156" y="20"/>
                  </a:lnTo>
                  <a:lnTo>
                    <a:pt x="162" y="26"/>
                  </a:lnTo>
                  <a:lnTo>
                    <a:pt x="169" y="32"/>
                  </a:lnTo>
                  <a:lnTo>
                    <a:pt x="171" y="36"/>
                  </a:lnTo>
                  <a:lnTo>
                    <a:pt x="173" y="39"/>
                  </a:lnTo>
                  <a:lnTo>
                    <a:pt x="175" y="43"/>
                  </a:lnTo>
                  <a:lnTo>
                    <a:pt x="177" y="47"/>
                  </a:lnTo>
                  <a:lnTo>
                    <a:pt x="180" y="54"/>
                  </a:lnTo>
                  <a:lnTo>
                    <a:pt x="182" y="63"/>
                  </a:lnTo>
                  <a:lnTo>
                    <a:pt x="183" y="66"/>
                  </a:lnTo>
                  <a:lnTo>
                    <a:pt x="183" y="70"/>
                  </a:lnTo>
                  <a:lnTo>
                    <a:pt x="183" y="78"/>
                  </a:lnTo>
                  <a:lnTo>
                    <a:pt x="183" y="86"/>
                  </a:lnTo>
                  <a:lnTo>
                    <a:pt x="181" y="94"/>
                  </a:lnTo>
                  <a:lnTo>
                    <a:pt x="179" y="102"/>
                  </a:lnTo>
                  <a:lnTo>
                    <a:pt x="176" y="109"/>
                  </a:lnTo>
                  <a:lnTo>
                    <a:pt x="172" y="117"/>
                  </a:lnTo>
                  <a:lnTo>
                    <a:pt x="166" y="124"/>
                  </a:lnTo>
                  <a:lnTo>
                    <a:pt x="161" y="131"/>
                  </a:lnTo>
                  <a:lnTo>
                    <a:pt x="155" y="137"/>
                  </a:lnTo>
                  <a:lnTo>
                    <a:pt x="148" y="143"/>
                  </a:lnTo>
                  <a:lnTo>
                    <a:pt x="140" y="148"/>
                  </a:lnTo>
                  <a:lnTo>
                    <a:pt x="132" y="153"/>
                  </a:lnTo>
                  <a:lnTo>
                    <a:pt x="124" y="156"/>
                  </a:lnTo>
                  <a:lnTo>
                    <a:pt x="115" y="159"/>
                  </a:lnTo>
                  <a:lnTo>
                    <a:pt x="105" y="161"/>
                  </a:lnTo>
                  <a:lnTo>
                    <a:pt x="97" y="163"/>
                  </a:lnTo>
                  <a:lnTo>
                    <a:pt x="88" y="163"/>
                  </a:lnTo>
                  <a:lnTo>
                    <a:pt x="79" y="163"/>
                  </a:lnTo>
                  <a:lnTo>
                    <a:pt x="70" y="162"/>
                  </a:lnTo>
                  <a:lnTo>
                    <a:pt x="62" y="161"/>
                  </a:lnTo>
                  <a:lnTo>
                    <a:pt x="53" y="158"/>
                  </a:lnTo>
                  <a:lnTo>
                    <a:pt x="46" y="155"/>
                  </a:lnTo>
                  <a:lnTo>
                    <a:pt x="39" y="152"/>
                  </a:lnTo>
                  <a:lnTo>
                    <a:pt x="31" y="147"/>
                  </a:lnTo>
                  <a:lnTo>
                    <a:pt x="25" y="142"/>
                  </a:lnTo>
                  <a:lnTo>
                    <a:pt x="19" y="136"/>
                  </a:lnTo>
                  <a:lnTo>
                    <a:pt x="14" y="130"/>
                  </a:lnTo>
                  <a:lnTo>
                    <a:pt x="10" y="12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5" name="Freeform 235"/>
            <p:cNvSpPr>
              <a:spLocks/>
            </p:cNvSpPr>
            <p:nvPr userDrawn="1"/>
          </p:nvSpPr>
          <p:spPr bwMode="auto">
            <a:xfrm>
              <a:off x="5232" y="1117"/>
              <a:ext cx="195" cy="168"/>
            </a:xfrm>
            <a:custGeom>
              <a:avLst/>
              <a:gdLst>
                <a:gd name="T0" fmla="*/ 7 w 195"/>
                <a:gd name="T1" fmla="*/ 120 h 168"/>
                <a:gd name="T2" fmla="*/ 2 w 195"/>
                <a:gd name="T3" fmla="*/ 104 h 168"/>
                <a:gd name="T4" fmla="*/ 1 w 195"/>
                <a:gd name="T5" fmla="*/ 96 h 168"/>
                <a:gd name="T6" fmla="*/ 1 w 195"/>
                <a:gd name="T7" fmla="*/ 80 h 168"/>
                <a:gd name="T8" fmla="*/ 5 w 195"/>
                <a:gd name="T9" fmla="*/ 65 h 168"/>
                <a:gd name="T10" fmla="*/ 12 w 195"/>
                <a:gd name="T11" fmla="*/ 50 h 168"/>
                <a:gd name="T12" fmla="*/ 22 w 195"/>
                <a:gd name="T13" fmla="*/ 36 h 168"/>
                <a:gd name="T14" fmla="*/ 35 w 195"/>
                <a:gd name="T15" fmla="*/ 23 h 168"/>
                <a:gd name="T16" fmla="*/ 51 w 195"/>
                <a:gd name="T17" fmla="*/ 14 h 168"/>
                <a:gd name="T18" fmla="*/ 69 w 195"/>
                <a:gd name="T19" fmla="*/ 6 h 168"/>
                <a:gd name="T20" fmla="*/ 88 w 195"/>
                <a:gd name="T21" fmla="*/ 1 h 168"/>
                <a:gd name="T22" fmla="*/ 106 w 195"/>
                <a:gd name="T23" fmla="*/ 0 h 168"/>
                <a:gd name="T24" fmla="*/ 125 w 195"/>
                <a:gd name="T25" fmla="*/ 2 h 168"/>
                <a:gd name="T26" fmla="*/ 142 w 195"/>
                <a:gd name="T27" fmla="*/ 7 h 168"/>
                <a:gd name="T28" fmla="*/ 158 w 195"/>
                <a:gd name="T29" fmla="*/ 15 h 168"/>
                <a:gd name="T30" fmla="*/ 172 w 195"/>
                <a:gd name="T31" fmla="*/ 25 h 168"/>
                <a:gd name="T32" fmla="*/ 180 w 195"/>
                <a:gd name="T33" fmla="*/ 35 h 168"/>
                <a:gd name="T34" fmla="*/ 187 w 195"/>
                <a:gd name="T35" fmla="*/ 46 h 168"/>
                <a:gd name="T36" fmla="*/ 192 w 195"/>
                <a:gd name="T37" fmla="*/ 58 h 168"/>
                <a:gd name="T38" fmla="*/ 195 w 195"/>
                <a:gd name="T39" fmla="*/ 70 h 168"/>
                <a:gd name="T40" fmla="*/ 194 w 195"/>
                <a:gd name="T41" fmla="*/ 87 h 168"/>
                <a:gd name="T42" fmla="*/ 191 w 195"/>
                <a:gd name="T43" fmla="*/ 102 h 168"/>
                <a:gd name="T44" fmla="*/ 183 w 195"/>
                <a:gd name="T45" fmla="*/ 118 h 168"/>
                <a:gd name="T46" fmla="*/ 172 w 195"/>
                <a:gd name="T47" fmla="*/ 132 h 168"/>
                <a:gd name="T48" fmla="*/ 158 w 195"/>
                <a:gd name="T49" fmla="*/ 145 h 168"/>
                <a:gd name="T50" fmla="*/ 142 w 195"/>
                <a:gd name="T51" fmla="*/ 155 h 168"/>
                <a:gd name="T52" fmla="*/ 123 w 195"/>
                <a:gd name="T53" fmla="*/ 162 h 168"/>
                <a:gd name="T54" fmla="*/ 109 w 195"/>
                <a:gd name="T55" fmla="*/ 166 h 168"/>
                <a:gd name="T56" fmla="*/ 95 w 195"/>
                <a:gd name="T57" fmla="*/ 168 h 168"/>
                <a:gd name="T58" fmla="*/ 76 w 195"/>
                <a:gd name="T59" fmla="*/ 167 h 168"/>
                <a:gd name="T60" fmla="*/ 59 w 195"/>
                <a:gd name="T61" fmla="*/ 162 h 168"/>
                <a:gd name="T62" fmla="*/ 49 w 195"/>
                <a:gd name="T63" fmla="*/ 159 h 168"/>
                <a:gd name="T64" fmla="*/ 35 w 195"/>
                <a:gd name="T65" fmla="*/ 151 h 168"/>
                <a:gd name="T66" fmla="*/ 24 w 195"/>
                <a:gd name="T67" fmla="*/ 144 h 168"/>
                <a:gd name="T68" fmla="*/ 15 w 195"/>
                <a:gd name="T69" fmla="*/ 1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5" h="168">
                  <a:moveTo>
                    <a:pt x="11" y="127"/>
                  </a:moveTo>
                  <a:lnTo>
                    <a:pt x="7" y="120"/>
                  </a:lnTo>
                  <a:lnTo>
                    <a:pt x="4" y="112"/>
                  </a:lnTo>
                  <a:lnTo>
                    <a:pt x="2" y="104"/>
                  </a:lnTo>
                  <a:lnTo>
                    <a:pt x="1" y="100"/>
                  </a:lnTo>
                  <a:lnTo>
                    <a:pt x="1" y="96"/>
                  </a:lnTo>
                  <a:lnTo>
                    <a:pt x="0" y="89"/>
                  </a:lnTo>
                  <a:lnTo>
                    <a:pt x="1" y="80"/>
                  </a:lnTo>
                  <a:lnTo>
                    <a:pt x="2" y="72"/>
                  </a:lnTo>
                  <a:lnTo>
                    <a:pt x="5" y="65"/>
                  </a:lnTo>
                  <a:lnTo>
                    <a:pt x="8" y="58"/>
                  </a:lnTo>
                  <a:lnTo>
                    <a:pt x="12" y="50"/>
                  </a:lnTo>
                  <a:lnTo>
                    <a:pt x="16" y="43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5" y="23"/>
                  </a:lnTo>
                  <a:lnTo>
                    <a:pt x="43" y="18"/>
                  </a:lnTo>
                  <a:lnTo>
                    <a:pt x="51" y="14"/>
                  </a:lnTo>
                  <a:lnTo>
                    <a:pt x="60" y="10"/>
                  </a:lnTo>
                  <a:lnTo>
                    <a:pt x="69" y="6"/>
                  </a:lnTo>
                  <a:lnTo>
                    <a:pt x="78" y="4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6" y="1"/>
                  </a:lnTo>
                  <a:lnTo>
                    <a:pt x="125" y="2"/>
                  </a:lnTo>
                  <a:lnTo>
                    <a:pt x="133" y="5"/>
                  </a:lnTo>
                  <a:lnTo>
                    <a:pt x="142" y="7"/>
                  </a:lnTo>
                  <a:lnTo>
                    <a:pt x="150" y="11"/>
                  </a:lnTo>
                  <a:lnTo>
                    <a:pt x="158" y="15"/>
                  </a:lnTo>
                  <a:lnTo>
                    <a:pt x="166" y="20"/>
                  </a:lnTo>
                  <a:lnTo>
                    <a:pt x="172" y="25"/>
                  </a:lnTo>
                  <a:lnTo>
                    <a:pt x="178" y="32"/>
                  </a:lnTo>
                  <a:lnTo>
                    <a:pt x="180" y="35"/>
                  </a:lnTo>
                  <a:lnTo>
                    <a:pt x="183" y="39"/>
                  </a:lnTo>
                  <a:lnTo>
                    <a:pt x="187" y="46"/>
                  </a:lnTo>
                  <a:lnTo>
                    <a:pt x="191" y="54"/>
                  </a:lnTo>
                  <a:lnTo>
                    <a:pt x="192" y="58"/>
                  </a:lnTo>
                  <a:lnTo>
                    <a:pt x="193" y="62"/>
                  </a:lnTo>
                  <a:lnTo>
                    <a:pt x="195" y="70"/>
                  </a:lnTo>
                  <a:lnTo>
                    <a:pt x="195" y="78"/>
                  </a:lnTo>
                  <a:lnTo>
                    <a:pt x="194" y="87"/>
                  </a:lnTo>
                  <a:lnTo>
                    <a:pt x="193" y="95"/>
                  </a:lnTo>
                  <a:lnTo>
                    <a:pt x="191" y="102"/>
                  </a:lnTo>
                  <a:lnTo>
                    <a:pt x="187" y="110"/>
                  </a:lnTo>
                  <a:lnTo>
                    <a:pt x="183" y="118"/>
                  </a:lnTo>
                  <a:lnTo>
                    <a:pt x="178" y="125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58" y="145"/>
                  </a:lnTo>
                  <a:lnTo>
                    <a:pt x="150" y="150"/>
                  </a:lnTo>
                  <a:lnTo>
                    <a:pt x="142" y="155"/>
                  </a:lnTo>
                  <a:lnTo>
                    <a:pt x="132" y="159"/>
                  </a:lnTo>
                  <a:lnTo>
                    <a:pt x="123" y="162"/>
                  </a:lnTo>
                  <a:lnTo>
                    <a:pt x="114" y="164"/>
                  </a:lnTo>
                  <a:lnTo>
                    <a:pt x="109" y="166"/>
                  </a:lnTo>
                  <a:lnTo>
                    <a:pt x="104" y="167"/>
                  </a:lnTo>
                  <a:lnTo>
                    <a:pt x="95" y="168"/>
                  </a:lnTo>
                  <a:lnTo>
                    <a:pt x="85" y="167"/>
                  </a:lnTo>
                  <a:lnTo>
                    <a:pt x="76" y="167"/>
                  </a:lnTo>
                  <a:lnTo>
                    <a:pt x="67" y="164"/>
                  </a:lnTo>
                  <a:lnTo>
                    <a:pt x="59" y="162"/>
                  </a:lnTo>
                  <a:lnTo>
                    <a:pt x="54" y="161"/>
                  </a:lnTo>
                  <a:lnTo>
                    <a:pt x="49" y="159"/>
                  </a:lnTo>
                  <a:lnTo>
                    <a:pt x="42" y="156"/>
                  </a:lnTo>
                  <a:lnTo>
                    <a:pt x="35" y="151"/>
                  </a:lnTo>
                  <a:lnTo>
                    <a:pt x="28" y="146"/>
                  </a:lnTo>
                  <a:lnTo>
                    <a:pt x="24" y="144"/>
                  </a:lnTo>
                  <a:lnTo>
                    <a:pt x="21" y="141"/>
                  </a:lnTo>
                  <a:lnTo>
                    <a:pt x="15" y="134"/>
                  </a:lnTo>
                  <a:lnTo>
                    <a:pt x="11" y="12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6" name="Freeform 236"/>
            <p:cNvSpPr>
              <a:spLocks/>
            </p:cNvSpPr>
            <p:nvPr userDrawn="1"/>
          </p:nvSpPr>
          <p:spPr bwMode="auto">
            <a:xfrm>
              <a:off x="5438" y="1007"/>
              <a:ext cx="208" cy="170"/>
            </a:xfrm>
            <a:custGeom>
              <a:avLst/>
              <a:gdLst>
                <a:gd name="T0" fmla="*/ 7 w 208"/>
                <a:gd name="T1" fmla="*/ 123 h 170"/>
                <a:gd name="T2" fmla="*/ 2 w 208"/>
                <a:gd name="T3" fmla="*/ 107 h 170"/>
                <a:gd name="T4" fmla="*/ 0 w 208"/>
                <a:gd name="T5" fmla="*/ 92 h 170"/>
                <a:gd name="T6" fmla="*/ 2 w 208"/>
                <a:gd name="T7" fmla="*/ 75 h 170"/>
                <a:gd name="T8" fmla="*/ 8 w 208"/>
                <a:gd name="T9" fmla="*/ 60 h 170"/>
                <a:gd name="T10" fmla="*/ 17 w 208"/>
                <a:gd name="T11" fmla="*/ 45 h 170"/>
                <a:gd name="T12" fmla="*/ 29 w 208"/>
                <a:gd name="T13" fmla="*/ 31 h 170"/>
                <a:gd name="T14" fmla="*/ 45 w 208"/>
                <a:gd name="T15" fmla="*/ 19 h 170"/>
                <a:gd name="T16" fmla="*/ 62 w 208"/>
                <a:gd name="T17" fmla="*/ 10 h 170"/>
                <a:gd name="T18" fmla="*/ 82 w 208"/>
                <a:gd name="T19" fmla="*/ 3 h 170"/>
                <a:gd name="T20" fmla="*/ 103 w 208"/>
                <a:gd name="T21" fmla="*/ 0 h 170"/>
                <a:gd name="T22" fmla="*/ 123 w 208"/>
                <a:gd name="T23" fmla="*/ 0 h 170"/>
                <a:gd name="T24" fmla="*/ 141 w 208"/>
                <a:gd name="T25" fmla="*/ 3 h 170"/>
                <a:gd name="T26" fmla="*/ 159 w 208"/>
                <a:gd name="T27" fmla="*/ 10 h 170"/>
                <a:gd name="T28" fmla="*/ 175 w 208"/>
                <a:gd name="T29" fmla="*/ 19 h 170"/>
                <a:gd name="T30" fmla="*/ 182 w 208"/>
                <a:gd name="T31" fmla="*/ 24 h 170"/>
                <a:gd name="T32" fmla="*/ 194 w 208"/>
                <a:gd name="T33" fmla="*/ 38 h 170"/>
                <a:gd name="T34" fmla="*/ 203 w 208"/>
                <a:gd name="T35" fmla="*/ 53 h 170"/>
                <a:gd name="T36" fmla="*/ 207 w 208"/>
                <a:gd name="T37" fmla="*/ 65 h 170"/>
                <a:gd name="T38" fmla="*/ 208 w 208"/>
                <a:gd name="T39" fmla="*/ 77 h 170"/>
                <a:gd name="T40" fmla="*/ 207 w 208"/>
                <a:gd name="T41" fmla="*/ 85 h 170"/>
                <a:gd name="T42" fmla="*/ 204 w 208"/>
                <a:gd name="T43" fmla="*/ 102 h 170"/>
                <a:gd name="T44" fmla="*/ 195 w 208"/>
                <a:gd name="T45" fmla="*/ 118 h 170"/>
                <a:gd name="T46" fmla="*/ 185 w 208"/>
                <a:gd name="T47" fmla="*/ 133 h 170"/>
                <a:gd name="T48" fmla="*/ 170 w 208"/>
                <a:gd name="T49" fmla="*/ 146 h 170"/>
                <a:gd name="T50" fmla="*/ 152 w 208"/>
                <a:gd name="T51" fmla="*/ 157 h 170"/>
                <a:gd name="T52" fmla="*/ 133 w 208"/>
                <a:gd name="T53" fmla="*/ 164 h 170"/>
                <a:gd name="T54" fmla="*/ 112 w 208"/>
                <a:gd name="T55" fmla="*/ 169 h 170"/>
                <a:gd name="T56" fmla="*/ 93 w 208"/>
                <a:gd name="T57" fmla="*/ 170 h 170"/>
                <a:gd name="T58" fmla="*/ 73 w 208"/>
                <a:gd name="T59" fmla="*/ 168 h 170"/>
                <a:gd name="T60" fmla="*/ 55 w 208"/>
                <a:gd name="T61" fmla="*/ 163 h 170"/>
                <a:gd name="T62" fmla="*/ 39 w 208"/>
                <a:gd name="T63" fmla="*/ 155 h 170"/>
                <a:gd name="T64" fmla="*/ 24 w 208"/>
                <a:gd name="T65" fmla="*/ 144 h 170"/>
                <a:gd name="T66" fmla="*/ 13 w 208"/>
                <a:gd name="T67" fmla="*/ 13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8" h="170">
                  <a:moveTo>
                    <a:pt x="13" y="130"/>
                  </a:moveTo>
                  <a:lnTo>
                    <a:pt x="7" y="123"/>
                  </a:lnTo>
                  <a:lnTo>
                    <a:pt x="4" y="116"/>
                  </a:lnTo>
                  <a:lnTo>
                    <a:pt x="2" y="107"/>
                  </a:lnTo>
                  <a:lnTo>
                    <a:pt x="1" y="100"/>
                  </a:lnTo>
                  <a:lnTo>
                    <a:pt x="0" y="92"/>
                  </a:lnTo>
                  <a:lnTo>
                    <a:pt x="1" y="83"/>
                  </a:lnTo>
                  <a:lnTo>
                    <a:pt x="2" y="75"/>
                  </a:lnTo>
                  <a:lnTo>
                    <a:pt x="4" y="68"/>
                  </a:lnTo>
                  <a:lnTo>
                    <a:pt x="8" y="60"/>
                  </a:lnTo>
                  <a:lnTo>
                    <a:pt x="12" y="52"/>
                  </a:lnTo>
                  <a:lnTo>
                    <a:pt x="17" y="45"/>
                  </a:lnTo>
                  <a:lnTo>
                    <a:pt x="23" y="38"/>
                  </a:lnTo>
                  <a:lnTo>
                    <a:pt x="29" y="31"/>
                  </a:lnTo>
                  <a:lnTo>
                    <a:pt x="36" y="25"/>
                  </a:lnTo>
                  <a:lnTo>
                    <a:pt x="45" y="19"/>
                  </a:lnTo>
                  <a:lnTo>
                    <a:pt x="53" y="14"/>
                  </a:lnTo>
                  <a:lnTo>
                    <a:pt x="62" y="10"/>
                  </a:lnTo>
                  <a:lnTo>
                    <a:pt x="73" y="7"/>
                  </a:lnTo>
                  <a:lnTo>
                    <a:pt x="82" y="3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12" y="0"/>
                  </a:lnTo>
                  <a:lnTo>
                    <a:pt x="123" y="0"/>
                  </a:lnTo>
                  <a:lnTo>
                    <a:pt x="132" y="1"/>
                  </a:lnTo>
                  <a:lnTo>
                    <a:pt x="141" y="3"/>
                  </a:lnTo>
                  <a:lnTo>
                    <a:pt x="151" y="7"/>
                  </a:lnTo>
                  <a:lnTo>
                    <a:pt x="159" y="10"/>
                  </a:lnTo>
                  <a:lnTo>
                    <a:pt x="167" y="14"/>
                  </a:lnTo>
                  <a:lnTo>
                    <a:pt x="175" y="19"/>
                  </a:lnTo>
                  <a:lnTo>
                    <a:pt x="179" y="21"/>
                  </a:lnTo>
                  <a:lnTo>
                    <a:pt x="182" y="24"/>
                  </a:lnTo>
                  <a:lnTo>
                    <a:pt x="188" y="30"/>
                  </a:lnTo>
                  <a:lnTo>
                    <a:pt x="194" y="38"/>
                  </a:lnTo>
                  <a:lnTo>
                    <a:pt x="199" y="45"/>
                  </a:lnTo>
                  <a:lnTo>
                    <a:pt x="203" y="53"/>
                  </a:lnTo>
                  <a:lnTo>
                    <a:pt x="206" y="61"/>
                  </a:lnTo>
                  <a:lnTo>
                    <a:pt x="207" y="65"/>
                  </a:lnTo>
                  <a:lnTo>
                    <a:pt x="207" y="69"/>
                  </a:lnTo>
                  <a:lnTo>
                    <a:pt x="208" y="77"/>
                  </a:lnTo>
                  <a:lnTo>
                    <a:pt x="208" y="81"/>
                  </a:lnTo>
                  <a:lnTo>
                    <a:pt x="207" y="85"/>
                  </a:lnTo>
                  <a:lnTo>
                    <a:pt x="206" y="94"/>
                  </a:lnTo>
                  <a:lnTo>
                    <a:pt x="204" y="102"/>
                  </a:lnTo>
                  <a:lnTo>
                    <a:pt x="199" y="110"/>
                  </a:lnTo>
                  <a:lnTo>
                    <a:pt x="195" y="118"/>
                  </a:lnTo>
                  <a:lnTo>
                    <a:pt x="190" y="126"/>
                  </a:lnTo>
                  <a:lnTo>
                    <a:pt x="185" y="133"/>
                  </a:lnTo>
                  <a:lnTo>
                    <a:pt x="178" y="139"/>
                  </a:lnTo>
                  <a:lnTo>
                    <a:pt x="170" y="146"/>
                  </a:lnTo>
                  <a:lnTo>
                    <a:pt x="161" y="152"/>
                  </a:lnTo>
                  <a:lnTo>
                    <a:pt x="152" y="157"/>
                  </a:lnTo>
                  <a:lnTo>
                    <a:pt x="142" y="161"/>
                  </a:lnTo>
                  <a:lnTo>
                    <a:pt x="133" y="164"/>
                  </a:lnTo>
                  <a:lnTo>
                    <a:pt x="123" y="168"/>
                  </a:lnTo>
                  <a:lnTo>
                    <a:pt x="112" y="169"/>
                  </a:lnTo>
                  <a:lnTo>
                    <a:pt x="103" y="170"/>
                  </a:lnTo>
                  <a:lnTo>
                    <a:pt x="93" y="170"/>
                  </a:lnTo>
                  <a:lnTo>
                    <a:pt x="82" y="170"/>
                  </a:lnTo>
                  <a:lnTo>
                    <a:pt x="73" y="168"/>
                  </a:lnTo>
                  <a:lnTo>
                    <a:pt x="63" y="165"/>
                  </a:lnTo>
                  <a:lnTo>
                    <a:pt x="55" y="163"/>
                  </a:lnTo>
                  <a:lnTo>
                    <a:pt x="46" y="159"/>
                  </a:lnTo>
                  <a:lnTo>
                    <a:pt x="39" y="155"/>
                  </a:lnTo>
                  <a:lnTo>
                    <a:pt x="30" y="150"/>
                  </a:lnTo>
                  <a:lnTo>
                    <a:pt x="24" y="144"/>
                  </a:lnTo>
                  <a:lnTo>
                    <a:pt x="18" y="137"/>
                  </a:lnTo>
                  <a:lnTo>
                    <a:pt x="13" y="13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7" name="Freeform 237"/>
            <p:cNvSpPr>
              <a:spLocks/>
            </p:cNvSpPr>
            <p:nvPr userDrawn="1"/>
          </p:nvSpPr>
          <p:spPr bwMode="auto">
            <a:xfrm>
              <a:off x="5656" y="892"/>
              <a:ext cx="100" cy="172"/>
            </a:xfrm>
            <a:custGeom>
              <a:avLst/>
              <a:gdLst>
                <a:gd name="T0" fmla="*/ 14 w 100"/>
                <a:gd name="T1" fmla="*/ 133 h 172"/>
                <a:gd name="T2" fmla="*/ 11 w 100"/>
                <a:gd name="T3" fmla="*/ 130 h 172"/>
                <a:gd name="T4" fmla="*/ 8 w 100"/>
                <a:gd name="T5" fmla="*/ 126 h 172"/>
                <a:gd name="T6" fmla="*/ 5 w 100"/>
                <a:gd name="T7" fmla="*/ 118 h 172"/>
                <a:gd name="T8" fmla="*/ 2 w 100"/>
                <a:gd name="T9" fmla="*/ 110 h 172"/>
                <a:gd name="T10" fmla="*/ 1 w 100"/>
                <a:gd name="T11" fmla="*/ 102 h 172"/>
                <a:gd name="T12" fmla="*/ 0 w 100"/>
                <a:gd name="T13" fmla="*/ 94 h 172"/>
                <a:gd name="T14" fmla="*/ 0 w 100"/>
                <a:gd name="T15" fmla="*/ 89 h 172"/>
                <a:gd name="T16" fmla="*/ 0 w 100"/>
                <a:gd name="T17" fmla="*/ 85 h 172"/>
                <a:gd name="T18" fmla="*/ 2 w 100"/>
                <a:gd name="T19" fmla="*/ 77 h 172"/>
                <a:gd name="T20" fmla="*/ 3 w 100"/>
                <a:gd name="T21" fmla="*/ 73 h 172"/>
                <a:gd name="T22" fmla="*/ 4 w 100"/>
                <a:gd name="T23" fmla="*/ 70 h 172"/>
                <a:gd name="T24" fmla="*/ 7 w 100"/>
                <a:gd name="T25" fmla="*/ 61 h 172"/>
                <a:gd name="T26" fmla="*/ 12 w 100"/>
                <a:gd name="T27" fmla="*/ 53 h 172"/>
                <a:gd name="T28" fmla="*/ 17 w 100"/>
                <a:gd name="T29" fmla="*/ 46 h 172"/>
                <a:gd name="T30" fmla="*/ 23 w 100"/>
                <a:gd name="T31" fmla="*/ 38 h 172"/>
                <a:gd name="T32" fmla="*/ 30 w 100"/>
                <a:gd name="T33" fmla="*/ 32 h 172"/>
                <a:gd name="T34" fmla="*/ 33 w 100"/>
                <a:gd name="T35" fmla="*/ 28 h 172"/>
                <a:gd name="T36" fmla="*/ 38 w 100"/>
                <a:gd name="T37" fmla="*/ 25 h 172"/>
                <a:gd name="T38" fmla="*/ 46 w 100"/>
                <a:gd name="T39" fmla="*/ 20 h 172"/>
                <a:gd name="T40" fmla="*/ 55 w 100"/>
                <a:gd name="T41" fmla="*/ 15 h 172"/>
                <a:gd name="T42" fmla="*/ 67 w 100"/>
                <a:gd name="T43" fmla="*/ 9 h 172"/>
                <a:gd name="T44" fmla="*/ 77 w 100"/>
                <a:gd name="T45" fmla="*/ 5 h 172"/>
                <a:gd name="T46" fmla="*/ 88 w 100"/>
                <a:gd name="T47" fmla="*/ 2 h 172"/>
                <a:gd name="T48" fmla="*/ 100 w 100"/>
                <a:gd name="T49" fmla="*/ 0 h 172"/>
                <a:gd name="T50" fmla="*/ 100 w 100"/>
                <a:gd name="T51" fmla="*/ 172 h 172"/>
                <a:gd name="T52" fmla="*/ 87 w 100"/>
                <a:gd name="T53" fmla="*/ 171 h 172"/>
                <a:gd name="T54" fmla="*/ 74 w 100"/>
                <a:gd name="T55" fmla="*/ 169 h 172"/>
                <a:gd name="T56" fmla="*/ 68 w 100"/>
                <a:gd name="T57" fmla="*/ 168 h 172"/>
                <a:gd name="T58" fmla="*/ 62 w 100"/>
                <a:gd name="T59" fmla="*/ 166 h 172"/>
                <a:gd name="T60" fmla="*/ 56 w 100"/>
                <a:gd name="T61" fmla="*/ 164 h 172"/>
                <a:gd name="T62" fmla="*/ 50 w 100"/>
                <a:gd name="T63" fmla="*/ 162 h 172"/>
                <a:gd name="T64" fmla="*/ 40 w 100"/>
                <a:gd name="T65" fmla="*/ 157 h 172"/>
                <a:gd name="T66" fmla="*/ 34 w 100"/>
                <a:gd name="T67" fmla="*/ 154 h 172"/>
                <a:gd name="T68" fmla="*/ 30 w 100"/>
                <a:gd name="T69" fmla="*/ 150 h 172"/>
                <a:gd name="T70" fmla="*/ 25 w 100"/>
                <a:gd name="T71" fmla="*/ 146 h 172"/>
                <a:gd name="T72" fmla="*/ 21 w 100"/>
                <a:gd name="T73" fmla="*/ 142 h 172"/>
                <a:gd name="T74" fmla="*/ 14 w 100"/>
                <a:gd name="T75" fmla="*/ 1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172">
                  <a:moveTo>
                    <a:pt x="14" y="133"/>
                  </a:moveTo>
                  <a:lnTo>
                    <a:pt x="11" y="130"/>
                  </a:lnTo>
                  <a:lnTo>
                    <a:pt x="8" y="126"/>
                  </a:lnTo>
                  <a:lnTo>
                    <a:pt x="5" y="118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2" y="77"/>
                  </a:lnTo>
                  <a:lnTo>
                    <a:pt x="3" y="73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2" y="53"/>
                  </a:lnTo>
                  <a:lnTo>
                    <a:pt x="17" y="46"/>
                  </a:lnTo>
                  <a:lnTo>
                    <a:pt x="23" y="38"/>
                  </a:lnTo>
                  <a:lnTo>
                    <a:pt x="30" y="32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6" y="20"/>
                  </a:lnTo>
                  <a:lnTo>
                    <a:pt x="55" y="15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8" y="2"/>
                  </a:lnTo>
                  <a:lnTo>
                    <a:pt x="100" y="0"/>
                  </a:lnTo>
                  <a:lnTo>
                    <a:pt x="100" y="172"/>
                  </a:lnTo>
                  <a:lnTo>
                    <a:pt x="87" y="171"/>
                  </a:lnTo>
                  <a:lnTo>
                    <a:pt x="74" y="169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6" y="164"/>
                  </a:lnTo>
                  <a:lnTo>
                    <a:pt x="50" y="162"/>
                  </a:lnTo>
                  <a:lnTo>
                    <a:pt x="40" y="157"/>
                  </a:lnTo>
                  <a:lnTo>
                    <a:pt x="34" y="154"/>
                  </a:lnTo>
                  <a:lnTo>
                    <a:pt x="30" y="150"/>
                  </a:lnTo>
                  <a:lnTo>
                    <a:pt x="25" y="146"/>
                  </a:lnTo>
                  <a:lnTo>
                    <a:pt x="21" y="142"/>
                  </a:lnTo>
                  <a:lnTo>
                    <a:pt x="14" y="13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8" name="Freeform 238"/>
            <p:cNvSpPr>
              <a:spLocks/>
            </p:cNvSpPr>
            <p:nvPr userDrawn="1"/>
          </p:nvSpPr>
          <p:spPr bwMode="auto">
            <a:xfrm>
              <a:off x="4411" y="1756"/>
              <a:ext cx="153" cy="160"/>
            </a:xfrm>
            <a:custGeom>
              <a:avLst/>
              <a:gdLst>
                <a:gd name="T0" fmla="*/ 3 w 153"/>
                <a:gd name="T1" fmla="*/ 105 h 160"/>
                <a:gd name="T2" fmla="*/ 0 w 153"/>
                <a:gd name="T3" fmla="*/ 90 h 160"/>
                <a:gd name="T4" fmla="*/ 0 w 153"/>
                <a:gd name="T5" fmla="*/ 75 h 160"/>
                <a:gd name="T6" fmla="*/ 3 w 153"/>
                <a:gd name="T7" fmla="*/ 60 h 160"/>
                <a:gd name="T8" fmla="*/ 9 w 153"/>
                <a:gd name="T9" fmla="*/ 46 h 160"/>
                <a:gd name="T10" fmla="*/ 16 w 153"/>
                <a:gd name="T11" fmla="*/ 33 h 160"/>
                <a:gd name="T12" fmla="*/ 26 w 153"/>
                <a:gd name="T13" fmla="*/ 22 h 160"/>
                <a:gd name="T14" fmla="*/ 39 w 153"/>
                <a:gd name="T15" fmla="*/ 13 h 160"/>
                <a:gd name="T16" fmla="*/ 49 w 153"/>
                <a:gd name="T17" fmla="*/ 6 h 160"/>
                <a:gd name="T18" fmla="*/ 59 w 153"/>
                <a:gd name="T19" fmla="*/ 3 h 160"/>
                <a:gd name="T20" fmla="*/ 74 w 153"/>
                <a:gd name="T21" fmla="*/ 0 h 160"/>
                <a:gd name="T22" fmla="*/ 90 w 153"/>
                <a:gd name="T23" fmla="*/ 1 h 160"/>
                <a:gd name="T24" fmla="*/ 103 w 153"/>
                <a:gd name="T25" fmla="*/ 5 h 160"/>
                <a:gd name="T26" fmla="*/ 117 w 153"/>
                <a:gd name="T27" fmla="*/ 11 h 160"/>
                <a:gd name="T28" fmla="*/ 128 w 153"/>
                <a:gd name="T29" fmla="*/ 20 h 160"/>
                <a:gd name="T30" fmla="*/ 138 w 153"/>
                <a:gd name="T31" fmla="*/ 32 h 160"/>
                <a:gd name="T32" fmla="*/ 146 w 153"/>
                <a:gd name="T33" fmla="*/ 46 h 160"/>
                <a:gd name="T34" fmla="*/ 151 w 153"/>
                <a:gd name="T35" fmla="*/ 61 h 160"/>
                <a:gd name="T36" fmla="*/ 153 w 153"/>
                <a:gd name="T37" fmla="*/ 77 h 160"/>
                <a:gd name="T38" fmla="*/ 152 w 153"/>
                <a:gd name="T39" fmla="*/ 92 h 160"/>
                <a:gd name="T40" fmla="*/ 148 w 153"/>
                <a:gd name="T41" fmla="*/ 107 h 160"/>
                <a:gd name="T42" fmla="*/ 140 w 153"/>
                <a:gd name="T43" fmla="*/ 122 h 160"/>
                <a:gd name="T44" fmla="*/ 131 w 153"/>
                <a:gd name="T45" fmla="*/ 134 h 160"/>
                <a:gd name="T46" fmla="*/ 120 w 153"/>
                <a:gd name="T47" fmla="*/ 144 h 160"/>
                <a:gd name="T48" fmla="*/ 106 w 153"/>
                <a:gd name="T49" fmla="*/ 153 h 160"/>
                <a:gd name="T50" fmla="*/ 92 w 153"/>
                <a:gd name="T51" fmla="*/ 158 h 160"/>
                <a:gd name="T52" fmla="*/ 76 w 153"/>
                <a:gd name="T53" fmla="*/ 160 h 160"/>
                <a:gd name="T54" fmla="*/ 62 w 153"/>
                <a:gd name="T55" fmla="*/ 159 h 160"/>
                <a:gd name="T56" fmla="*/ 48 w 153"/>
                <a:gd name="T57" fmla="*/ 155 h 160"/>
                <a:gd name="T58" fmla="*/ 35 w 153"/>
                <a:gd name="T59" fmla="*/ 148 h 160"/>
                <a:gd name="T60" fmla="*/ 26 w 153"/>
                <a:gd name="T61" fmla="*/ 141 h 160"/>
                <a:gd name="T62" fmla="*/ 18 w 153"/>
                <a:gd name="T63" fmla="*/ 133 h 160"/>
                <a:gd name="T64" fmla="*/ 12 w 153"/>
                <a:gd name="T65" fmla="*/ 124 h 160"/>
                <a:gd name="T66" fmla="*/ 7 w 153"/>
                <a:gd name="T67" fmla="*/ 11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" h="160">
                  <a:moveTo>
                    <a:pt x="7" y="113"/>
                  </a:moveTo>
                  <a:lnTo>
                    <a:pt x="3" y="105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5" y="53"/>
                  </a:lnTo>
                  <a:lnTo>
                    <a:pt x="9" y="46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7"/>
                  </a:lnTo>
                  <a:lnTo>
                    <a:pt x="26" y="22"/>
                  </a:lnTo>
                  <a:lnTo>
                    <a:pt x="31" y="17"/>
                  </a:lnTo>
                  <a:lnTo>
                    <a:pt x="39" y="13"/>
                  </a:lnTo>
                  <a:lnTo>
                    <a:pt x="45" y="8"/>
                  </a:lnTo>
                  <a:lnTo>
                    <a:pt x="49" y="6"/>
                  </a:lnTo>
                  <a:lnTo>
                    <a:pt x="52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6" y="3"/>
                  </a:lnTo>
                  <a:lnTo>
                    <a:pt x="103" y="5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6"/>
                  </a:lnTo>
                  <a:lnTo>
                    <a:pt x="128" y="20"/>
                  </a:lnTo>
                  <a:lnTo>
                    <a:pt x="133" y="26"/>
                  </a:lnTo>
                  <a:lnTo>
                    <a:pt x="138" y="32"/>
                  </a:lnTo>
                  <a:lnTo>
                    <a:pt x="143" y="38"/>
                  </a:lnTo>
                  <a:lnTo>
                    <a:pt x="146" y="46"/>
                  </a:lnTo>
                  <a:lnTo>
                    <a:pt x="149" y="53"/>
                  </a:lnTo>
                  <a:lnTo>
                    <a:pt x="151" y="61"/>
                  </a:lnTo>
                  <a:lnTo>
                    <a:pt x="152" y="69"/>
                  </a:ln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2"/>
                  </a:lnTo>
                  <a:lnTo>
                    <a:pt x="136" y="128"/>
                  </a:lnTo>
                  <a:lnTo>
                    <a:pt x="131" y="134"/>
                  </a:lnTo>
                  <a:lnTo>
                    <a:pt x="126" y="139"/>
                  </a:lnTo>
                  <a:lnTo>
                    <a:pt x="120" y="144"/>
                  </a:lnTo>
                  <a:lnTo>
                    <a:pt x="113" y="149"/>
                  </a:lnTo>
                  <a:lnTo>
                    <a:pt x="106" y="153"/>
                  </a:lnTo>
                  <a:lnTo>
                    <a:pt x="99" y="156"/>
                  </a:lnTo>
                  <a:lnTo>
                    <a:pt x="92" y="158"/>
                  </a:lnTo>
                  <a:lnTo>
                    <a:pt x="84" y="159"/>
                  </a:lnTo>
                  <a:lnTo>
                    <a:pt x="76" y="160"/>
                  </a:lnTo>
                  <a:lnTo>
                    <a:pt x="69" y="160"/>
                  </a:lnTo>
                  <a:lnTo>
                    <a:pt x="62" y="159"/>
                  </a:lnTo>
                  <a:lnTo>
                    <a:pt x="54" y="157"/>
                  </a:lnTo>
                  <a:lnTo>
                    <a:pt x="48" y="155"/>
                  </a:lnTo>
                  <a:lnTo>
                    <a:pt x="41" y="152"/>
                  </a:lnTo>
                  <a:lnTo>
                    <a:pt x="35" y="148"/>
                  </a:lnTo>
                  <a:lnTo>
                    <a:pt x="28" y="143"/>
                  </a:lnTo>
                  <a:lnTo>
                    <a:pt x="26" y="141"/>
                  </a:lnTo>
                  <a:lnTo>
                    <a:pt x="23" y="138"/>
                  </a:lnTo>
                  <a:lnTo>
                    <a:pt x="18" y="133"/>
                  </a:lnTo>
                  <a:lnTo>
                    <a:pt x="14" y="127"/>
                  </a:lnTo>
                  <a:lnTo>
                    <a:pt x="12" y="124"/>
                  </a:lnTo>
                  <a:lnTo>
                    <a:pt x="10" y="121"/>
                  </a:lnTo>
                  <a:lnTo>
                    <a:pt x="7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59" name="Freeform 239"/>
            <p:cNvSpPr>
              <a:spLocks/>
            </p:cNvSpPr>
            <p:nvPr userDrawn="1"/>
          </p:nvSpPr>
          <p:spPr bwMode="auto">
            <a:xfrm>
              <a:off x="4578" y="1672"/>
              <a:ext cx="161" cy="162"/>
            </a:xfrm>
            <a:custGeom>
              <a:avLst/>
              <a:gdLst>
                <a:gd name="T0" fmla="*/ 5 w 161"/>
                <a:gd name="T1" fmla="*/ 108 h 162"/>
                <a:gd name="T2" fmla="*/ 1 w 161"/>
                <a:gd name="T3" fmla="*/ 92 h 162"/>
                <a:gd name="T4" fmla="*/ 0 w 161"/>
                <a:gd name="T5" fmla="*/ 77 h 162"/>
                <a:gd name="T6" fmla="*/ 4 w 161"/>
                <a:gd name="T7" fmla="*/ 62 h 162"/>
                <a:gd name="T8" fmla="*/ 9 w 161"/>
                <a:gd name="T9" fmla="*/ 48 h 162"/>
                <a:gd name="T10" fmla="*/ 17 w 161"/>
                <a:gd name="T11" fmla="*/ 34 h 162"/>
                <a:gd name="T12" fmla="*/ 27 w 161"/>
                <a:gd name="T13" fmla="*/ 23 h 162"/>
                <a:gd name="T14" fmla="*/ 40 w 161"/>
                <a:gd name="T15" fmla="*/ 12 h 162"/>
                <a:gd name="T16" fmla="*/ 47 w 161"/>
                <a:gd name="T17" fmla="*/ 8 h 162"/>
                <a:gd name="T18" fmla="*/ 63 w 161"/>
                <a:gd name="T19" fmla="*/ 3 h 162"/>
                <a:gd name="T20" fmla="*/ 78 w 161"/>
                <a:gd name="T21" fmla="*/ 0 h 162"/>
                <a:gd name="T22" fmla="*/ 94 w 161"/>
                <a:gd name="T23" fmla="*/ 1 h 162"/>
                <a:gd name="T24" fmla="*/ 108 w 161"/>
                <a:gd name="T25" fmla="*/ 4 h 162"/>
                <a:gd name="T26" fmla="*/ 122 w 161"/>
                <a:gd name="T27" fmla="*/ 10 h 162"/>
                <a:gd name="T28" fmla="*/ 135 w 161"/>
                <a:gd name="T29" fmla="*/ 20 h 162"/>
                <a:gd name="T30" fmla="*/ 146 w 161"/>
                <a:gd name="T31" fmla="*/ 31 h 162"/>
                <a:gd name="T32" fmla="*/ 154 w 161"/>
                <a:gd name="T33" fmla="*/ 45 h 162"/>
                <a:gd name="T34" fmla="*/ 159 w 161"/>
                <a:gd name="T35" fmla="*/ 60 h 162"/>
                <a:gd name="T36" fmla="*/ 161 w 161"/>
                <a:gd name="T37" fmla="*/ 77 h 162"/>
                <a:gd name="T38" fmla="*/ 161 w 161"/>
                <a:gd name="T39" fmla="*/ 92 h 162"/>
                <a:gd name="T40" fmla="*/ 157 w 161"/>
                <a:gd name="T41" fmla="*/ 108 h 162"/>
                <a:gd name="T42" fmla="*/ 150 w 161"/>
                <a:gd name="T43" fmla="*/ 122 h 162"/>
                <a:gd name="T44" fmla="*/ 141 w 161"/>
                <a:gd name="T45" fmla="*/ 135 h 162"/>
                <a:gd name="T46" fmla="*/ 128 w 161"/>
                <a:gd name="T47" fmla="*/ 146 h 162"/>
                <a:gd name="T48" fmla="*/ 118 w 161"/>
                <a:gd name="T49" fmla="*/ 153 h 162"/>
                <a:gd name="T50" fmla="*/ 106 w 161"/>
                <a:gd name="T51" fmla="*/ 158 h 162"/>
                <a:gd name="T52" fmla="*/ 91 w 161"/>
                <a:gd name="T53" fmla="*/ 162 h 162"/>
                <a:gd name="T54" fmla="*/ 75 w 161"/>
                <a:gd name="T55" fmla="*/ 162 h 162"/>
                <a:gd name="T56" fmla="*/ 60 w 161"/>
                <a:gd name="T57" fmla="*/ 160 h 162"/>
                <a:gd name="T58" fmla="*/ 52 w 161"/>
                <a:gd name="T59" fmla="*/ 158 h 162"/>
                <a:gd name="T60" fmla="*/ 38 w 161"/>
                <a:gd name="T61" fmla="*/ 151 h 162"/>
                <a:gd name="T62" fmla="*/ 26 w 161"/>
                <a:gd name="T63" fmla="*/ 141 h 162"/>
                <a:gd name="T64" fmla="*/ 16 w 161"/>
                <a:gd name="T65" fmla="*/ 130 h 162"/>
                <a:gd name="T66" fmla="*/ 8 w 161"/>
                <a:gd name="T67" fmla="*/ 11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" h="162">
                  <a:moveTo>
                    <a:pt x="8" y="115"/>
                  </a:moveTo>
                  <a:lnTo>
                    <a:pt x="5" y="108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4" y="62"/>
                  </a:lnTo>
                  <a:lnTo>
                    <a:pt x="6" y="55"/>
                  </a:lnTo>
                  <a:lnTo>
                    <a:pt x="9" y="48"/>
                  </a:lnTo>
                  <a:lnTo>
                    <a:pt x="13" y="40"/>
                  </a:lnTo>
                  <a:lnTo>
                    <a:pt x="17" y="34"/>
                  </a:lnTo>
                  <a:lnTo>
                    <a:pt x="21" y="28"/>
                  </a:lnTo>
                  <a:lnTo>
                    <a:pt x="27" y="23"/>
                  </a:lnTo>
                  <a:lnTo>
                    <a:pt x="34" y="18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7" y="8"/>
                  </a:lnTo>
                  <a:lnTo>
                    <a:pt x="54" y="5"/>
                  </a:lnTo>
                  <a:lnTo>
                    <a:pt x="63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1" y="2"/>
                  </a:lnTo>
                  <a:lnTo>
                    <a:pt x="108" y="4"/>
                  </a:lnTo>
                  <a:lnTo>
                    <a:pt x="116" y="7"/>
                  </a:lnTo>
                  <a:lnTo>
                    <a:pt x="122" y="10"/>
                  </a:lnTo>
                  <a:lnTo>
                    <a:pt x="129" y="14"/>
                  </a:lnTo>
                  <a:lnTo>
                    <a:pt x="135" y="20"/>
                  </a:lnTo>
                  <a:lnTo>
                    <a:pt x="141" y="25"/>
                  </a:lnTo>
                  <a:lnTo>
                    <a:pt x="146" y="31"/>
                  </a:lnTo>
                  <a:lnTo>
                    <a:pt x="150" y="37"/>
                  </a:lnTo>
                  <a:lnTo>
                    <a:pt x="154" y="45"/>
                  </a:lnTo>
                  <a:lnTo>
                    <a:pt x="157" y="53"/>
                  </a:lnTo>
                  <a:lnTo>
                    <a:pt x="159" y="60"/>
                  </a:lnTo>
                  <a:lnTo>
                    <a:pt x="161" y="68"/>
                  </a:lnTo>
                  <a:lnTo>
                    <a:pt x="161" y="77"/>
                  </a:lnTo>
                  <a:lnTo>
                    <a:pt x="161" y="84"/>
                  </a:lnTo>
                  <a:lnTo>
                    <a:pt x="161" y="92"/>
                  </a:lnTo>
                  <a:lnTo>
                    <a:pt x="159" y="101"/>
                  </a:lnTo>
                  <a:lnTo>
                    <a:pt x="157" y="108"/>
                  </a:lnTo>
                  <a:lnTo>
                    <a:pt x="154" y="115"/>
                  </a:lnTo>
                  <a:lnTo>
                    <a:pt x="150" y="122"/>
                  </a:lnTo>
                  <a:lnTo>
                    <a:pt x="146" y="129"/>
                  </a:lnTo>
                  <a:lnTo>
                    <a:pt x="141" y="135"/>
                  </a:lnTo>
                  <a:lnTo>
                    <a:pt x="134" y="141"/>
                  </a:lnTo>
                  <a:lnTo>
                    <a:pt x="128" y="146"/>
                  </a:lnTo>
                  <a:lnTo>
                    <a:pt x="122" y="151"/>
                  </a:lnTo>
                  <a:lnTo>
                    <a:pt x="118" y="153"/>
                  </a:lnTo>
                  <a:lnTo>
                    <a:pt x="114" y="155"/>
                  </a:lnTo>
                  <a:lnTo>
                    <a:pt x="106" y="158"/>
                  </a:lnTo>
                  <a:lnTo>
                    <a:pt x="98" y="160"/>
                  </a:lnTo>
                  <a:lnTo>
                    <a:pt x="91" y="162"/>
                  </a:lnTo>
                  <a:lnTo>
                    <a:pt x="82" y="162"/>
                  </a:lnTo>
                  <a:lnTo>
                    <a:pt x="75" y="162"/>
                  </a:lnTo>
                  <a:lnTo>
                    <a:pt x="67" y="161"/>
                  </a:lnTo>
                  <a:lnTo>
                    <a:pt x="60" y="160"/>
                  </a:lnTo>
                  <a:lnTo>
                    <a:pt x="55" y="159"/>
                  </a:lnTo>
                  <a:lnTo>
                    <a:pt x="52" y="158"/>
                  </a:lnTo>
                  <a:lnTo>
                    <a:pt x="45" y="155"/>
                  </a:lnTo>
                  <a:lnTo>
                    <a:pt x="38" y="151"/>
                  </a:lnTo>
                  <a:lnTo>
                    <a:pt x="32" y="146"/>
                  </a:lnTo>
                  <a:lnTo>
                    <a:pt x="26" y="141"/>
                  </a:lnTo>
                  <a:lnTo>
                    <a:pt x="20" y="136"/>
                  </a:lnTo>
                  <a:lnTo>
                    <a:pt x="16" y="130"/>
                  </a:lnTo>
                  <a:lnTo>
                    <a:pt x="11" y="124"/>
                  </a:lnTo>
                  <a:lnTo>
                    <a:pt x="8" y="11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0" name="Freeform 240"/>
            <p:cNvSpPr>
              <a:spLocks/>
            </p:cNvSpPr>
            <p:nvPr userDrawn="1"/>
          </p:nvSpPr>
          <p:spPr bwMode="auto">
            <a:xfrm>
              <a:off x="4755" y="1584"/>
              <a:ext cx="170" cy="165"/>
            </a:xfrm>
            <a:custGeom>
              <a:avLst/>
              <a:gdLst>
                <a:gd name="T0" fmla="*/ 4 w 170"/>
                <a:gd name="T1" fmla="*/ 111 h 165"/>
                <a:gd name="T2" fmla="*/ 0 w 170"/>
                <a:gd name="T3" fmla="*/ 95 h 165"/>
                <a:gd name="T4" fmla="*/ 0 w 170"/>
                <a:gd name="T5" fmla="*/ 80 h 165"/>
                <a:gd name="T6" fmla="*/ 2 w 170"/>
                <a:gd name="T7" fmla="*/ 64 h 165"/>
                <a:gd name="T8" fmla="*/ 6 w 170"/>
                <a:gd name="T9" fmla="*/ 53 h 165"/>
                <a:gd name="T10" fmla="*/ 11 w 170"/>
                <a:gd name="T11" fmla="*/ 42 h 165"/>
                <a:gd name="T12" fmla="*/ 21 w 170"/>
                <a:gd name="T13" fmla="*/ 29 h 165"/>
                <a:gd name="T14" fmla="*/ 33 w 170"/>
                <a:gd name="T15" fmla="*/ 18 h 165"/>
                <a:gd name="T16" fmla="*/ 39 w 170"/>
                <a:gd name="T17" fmla="*/ 13 h 165"/>
                <a:gd name="T18" fmla="*/ 55 w 170"/>
                <a:gd name="T19" fmla="*/ 6 h 165"/>
                <a:gd name="T20" fmla="*/ 72 w 170"/>
                <a:gd name="T21" fmla="*/ 1 h 165"/>
                <a:gd name="T22" fmla="*/ 88 w 170"/>
                <a:gd name="T23" fmla="*/ 0 h 165"/>
                <a:gd name="T24" fmla="*/ 105 w 170"/>
                <a:gd name="T25" fmla="*/ 2 h 165"/>
                <a:gd name="T26" fmla="*/ 120 w 170"/>
                <a:gd name="T27" fmla="*/ 6 h 165"/>
                <a:gd name="T28" fmla="*/ 134 w 170"/>
                <a:gd name="T29" fmla="*/ 14 h 165"/>
                <a:gd name="T30" fmla="*/ 146 w 170"/>
                <a:gd name="T31" fmla="*/ 24 h 165"/>
                <a:gd name="T32" fmla="*/ 157 w 170"/>
                <a:gd name="T33" fmla="*/ 37 h 165"/>
                <a:gd name="T34" fmla="*/ 165 w 170"/>
                <a:gd name="T35" fmla="*/ 52 h 165"/>
                <a:gd name="T36" fmla="*/ 169 w 170"/>
                <a:gd name="T37" fmla="*/ 68 h 165"/>
                <a:gd name="T38" fmla="*/ 170 w 170"/>
                <a:gd name="T39" fmla="*/ 84 h 165"/>
                <a:gd name="T40" fmla="*/ 168 w 170"/>
                <a:gd name="T41" fmla="*/ 100 h 165"/>
                <a:gd name="T42" fmla="*/ 162 w 170"/>
                <a:gd name="T43" fmla="*/ 116 h 165"/>
                <a:gd name="T44" fmla="*/ 157 w 170"/>
                <a:gd name="T45" fmla="*/ 126 h 165"/>
                <a:gd name="T46" fmla="*/ 148 w 170"/>
                <a:gd name="T47" fmla="*/ 136 h 165"/>
                <a:gd name="T48" fmla="*/ 136 w 170"/>
                <a:gd name="T49" fmla="*/ 147 h 165"/>
                <a:gd name="T50" fmla="*/ 120 w 170"/>
                <a:gd name="T51" fmla="*/ 156 h 165"/>
                <a:gd name="T52" fmla="*/ 105 w 170"/>
                <a:gd name="T53" fmla="*/ 162 h 165"/>
                <a:gd name="T54" fmla="*/ 87 w 170"/>
                <a:gd name="T55" fmla="*/ 165 h 165"/>
                <a:gd name="T56" fmla="*/ 72 w 170"/>
                <a:gd name="T57" fmla="*/ 164 h 165"/>
                <a:gd name="T58" fmla="*/ 55 w 170"/>
                <a:gd name="T59" fmla="*/ 161 h 165"/>
                <a:gd name="T60" fmla="*/ 40 w 170"/>
                <a:gd name="T61" fmla="*/ 153 h 165"/>
                <a:gd name="T62" fmla="*/ 27 w 170"/>
                <a:gd name="T63" fmla="*/ 144 h 165"/>
                <a:gd name="T64" fmla="*/ 16 w 170"/>
                <a:gd name="T65" fmla="*/ 133 h 165"/>
                <a:gd name="T66" fmla="*/ 7 w 170"/>
                <a:gd name="T67" fmla="*/ 1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165">
                  <a:moveTo>
                    <a:pt x="7" y="118"/>
                  </a:moveTo>
                  <a:lnTo>
                    <a:pt x="4" y="111"/>
                  </a:lnTo>
                  <a:lnTo>
                    <a:pt x="2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2" y="64"/>
                  </a:lnTo>
                  <a:lnTo>
                    <a:pt x="4" y="57"/>
                  </a:lnTo>
                  <a:lnTo>
                    <a:pt x="6" y="53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9"/>
                  </a:lnTo>
                  <a:lnTo>
                    <a:pt x="27" y="24"/>
                  </a:lnTo>
                  <a:lnTo>
                    <a:pt x="33" y="18"/>
                  </a:lnTo>
                  <a:lnTo>
                    <a:pt x="36" y="15"/>
                  </a:lnTo>
                  <a:lnTo>
                    <a:pt x="39" y="13"/>
                  </a:lnTo>
                  <a:lnTo>
                    <a:pt x="48" y="9"/>
                  </a:lnTo>
                  <a:lnTo>
                    <a:pt x="55" y="6"/>
                  </a:lnTo>
                  <a:lnTo>
                    <a:pt x="63" y="3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2" y="4"/>
                  </a:lnTo>
                  <a:lnTo>
                    <a:pt x="120" y="6"/>
                  </a:lnTo>
                  <a:lnTo>
                    <a:pt x="128" y="10"/>
                  </a:lnTo>
                  <a:lnTo>
                    <a:pt x="134" y="14"/>
                  </a:lnTo>
                  <a:lnTo>
                    <a:pt x="141" y="18"/>
                  </a:lnTo>
                  <a:lnTo>
                    <a:pt x="146" y="24"/>
                  </a:lnTo>
                  <a:lnTo>
                    <a:pt x="153" y="30"/>
                  </a:lnTo>
                  <a:lnTo>
                    <a:pt x="157" y="37"/>
                  </a:lnTo>
                  <a:lnTo>
                    <a:pt x="162" y="44"/>
                  </a:lnTo>
                  <a:lnTo>
                    <a:pt x="165" y="52"/>
                  </a:lnTo>
                  <a:lnTo>
                    <a:pt x="167" y="60"/>
                  </a:lnTo>
                  <a:lnTo>
                    <a:pt x="169" y="68"/>
                  </a:lnTo>
                  <a:lnTo>
                    <a:pt x="170" y="77"/>
                  </a:lnTo>
                  <a:lnTo>
                    <a:pt x="170" y="84"/>
                  </a:lnTo>
                  <a:lnTo>
                    <a:pt x="169" y="92"/>
                  </a:lnTo>
                  <a:lnTo>
                    <a:pt x="168" y="100"/>
                  </a:lnTo>
                  <a:lnTo>
                    <a:pt x="165" y="108"/>
                  </a:lnTo>
                  <a:lnTo>
                    <a:pt x="162" y="116"/>
                  </a:lnTo>
                  <a:lnTo>
                    <a:pt x="159" y="122"/>
                  </a:lnTo>
                  <a:lnTo>
                    <a:pt x="157" y="126"/>
                  </a:lnTo>
                  <a:lnTo>
                    <a:pt x="154" y="129"/>
                  </a:lnTo>
                  <a:lnTo>
                    <a:pt x="148" y="136"/>
                  </a:lnTo>
                  <a:lnTo>
                    <a:pt x="142" y="142"/>
                  </a:lnTo>
                  <a:lnTo>
                    <a:pt x="136" y="147"/>
                  </a:lnTo>
                  <a:lnTo>
                    <a:pt x="129" y="152"/>
                  </a:lnTo>
                  <a:lnTo>
                    <a:pt x="120" y="156"/>
                  </a:lnTo>
                  <a:lnTo>
                    <a:pt x="113" y="160"/>
                  </a:lnTo>
                  <a:lnTo>
                    <a:pt x="105" y="162"/>
                  </a:lnTo>
                  <a:lnTo>
                    <a:pt x="95" y="164"/>
                  </a:lnTo>
                  <a:lnTo>
                    <a:pt x="87" y="165"/>
                  </a:lnTo>
                  <a:lnTo>
                    <a:pt x="79" y="165"/>
                  </a:lnTo>
                  <a:lnTo>
                    <a:pt x="72" y="164"/>
                  </a:lnTo>
                  <a:lnTo>
                    <a:pt x="63" y="163"/>
                  </a:lnTo>
                  <a:lnTo>
                    <a:pt x="55" y="161"/>
                  </a:lnTo>
                  <a:lnTo>
                    <a:pt x="48" y="158"/>
                  </a:lnTo>
                  <a:lnTo>
                    <a:pt x="40" y="153"/>
                  </a:lnTo>
                  <a:lnTo>
                    <a:pt x="33" y="149"/>
                  </a:lnTo>
                  <a:lnTo>
                    <a:pt x="27" y="144"/>
                  </a:lnTo>
                  <a:lnTo>
                    <a:pt x="22" y="139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1" name="Freeform 241"/>
            <p:cNvSpPr>
              <a:spLocks/>
            </p:cNvSpPr>
            <p:nvPr userDrawn="1"/>
          </p:nvSpPr>
          <p:spPr bwMode="auto">
            <a:xfrm>
              <a:off x="4940" y="1490"/>
              <a:ext cx="180" cy="168"/>
            </a:xfrm>
            <a:custGeom>
              <a:avLst/>
              <a:gdLst>
                <a:gd name="T0" fmla="*/ 5 w 180"/>
                <a:gd name="T1" fmla="*/ 115 h 168"/>
                <a:gd name="T2" fmla="*/ 0 w 180"/>
                <a:gd name="T3" fmla="*/ 99 h 168"/>
                <a:gd name="T4" fmla="*/ 0 w 180"/>
                <a:gd name="T5" fmla="*/ 83 h 168"/>
                <a:gd name="T6" fmla="*/ 2 w 180"/>
                <a:gd name="T7" fmla="*/ 68 h 168"/>
                <a:gd name="T8" fmla="*/ 7 w 180"/>
                <a:gd name="T9" fmla="*/ 52 h 168"/>
                <a:gd name="T10" fmla="*/ 13 w 180"/>
                <a:gd name="T11" fmla="*/ 42 h 168"/>
                <a:gd name="T12" fmla="*/ 21 w 180"/>
                <a:gd name="T13" fmla="*/ 31 h 168"/>
                <a:gd name="T14" fmla="*/ 34 w 180"/>
                <a:gd name="T15" fmla="*/ 20 h 168"/>
                <a:gd name="T16" fmla="*/ 49 w 180"/>
                <a:gd name="T17" fmla="*/ 11 h 168"/>
                <a:gd name="T18" fmla="*/ 66 w 180"/>
                <a:gd name="T19" fmla="*/ 4 h 168"/>
                <a:gd name="T20" fmla="*/ 83 w 180"/>
                <a:gd name="T21" fmla="*/ 1 h 168"/>
                <a:gd name="T22" fmla="*/ 100 w 180"/>
                <a:gd name="T23" fmla="*/ 1 h 168"/>
                <a:gd name="T24" fmla="*/ 118 w 180"/>
                <a:gd name="T25" fmla="*/ 4 h 168"/>
                <a:gd name="T26" fmla="*/ 134 w 180"/>
                <a:gd name="T27" fmla="*/ 11 h 168"/>
                <a:gd name="T28" fmla="*/ 148 w 180"/>
                <a:gd name="T29" fmla="*/ 19 h 168"/>
                <a:gd name="T30" fmla="*/ 161 w 180"/>
                <a:gd name="T31" fmla="*/ 30 h 168"/>
                <a:gd name="T32" fmla="*/ 170 w 180"/>
                <a:gd name="T33" fmla="*/ 45 h 168"/>
                <a:gd name="T34" fmla="*/ 177 w 180"/>
                <a:gd name="T35" fmla="*/ 60 h 168"/>
                <a:gd name="T36" fmla="*/ 180 w 180"/>
                <a:gd name="T37" fmla="*/ 77 h 168"/>
                <a:gd name="T38" fmla="*/ 179 w 180"/>
                <a:gd name="T39" fmla="*/ 94 h 168"/>
                <a:gd name="T40" fmla="*/ 176 w 180"/>
                <a:gd name="T41" fmla="*/ 109 h 168"/>
                <a:gd name="T42" fmla="*/ 169 w 180"/>
                <a:gd name="T43" fmla="*/ 125 h 168"/>
                <a:gd name="T44" fmla="*/ 159 w 180"/>
                <a:gd name="T45" fmla="*/ 138 h 168"/>
                <a:gd name="T46" fmla="*/ 148 w 180"/>
                <a:gd name="T47" fmla="*/ 148 h 168"/>
                <a:gd name="T48" fmla="*/ 138 w 180"/>
                <a:gd name="T49" fmla="*/ 155 h 168"/>
                <a:gd name="T50" fmla="*/ 120 w 180"/>
                <a:gd name="T51" fmla="*/ 163 h 168"/>
                <a:gd name="T52" fmla="*/ 103 w 180"/>
                <a:gd name="T53" fmla="*/ 167 h 168"/>
                <a:gd name="T54" fmla="*/ 85 w 180"/>
                <a:gd name="T55" fmla="*/ 168 h 168"/>
                <a:gd name="T56" fmla="*/ 68 w 180"/>
                <a:gd name="T57" fmla="*/ 166 h 168"/>
                <a:gd name="T58" fmla="*/ 52 w 180"/>
                <a:gd name="T59" fmla="*/ 162 h 168"/>
                <a:gd name="T60" fmla="*/ 37 w 180"/>
                <a:gd name="T61" fmla="*/ 154 h 168"/>
                <a:gd name="T62" fmla="*/ 27 w 180"/>
                <a:gd name="T63" fmla="*/ 147 h 168"/>
                <a:gd name="T64" fmla="*/ 17 w 180"/>
                <a:gd name="T65" fmla="*/ 137 h 168"/>
                <a:gd name="T66" fmla="*/ 8 w 180"/>
                <a:gd name="T67" fmla="*/ 12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68">
                  <a:moveTo>
                    <a:pt x="8" y="123"/>
                  </a:moveTo>
                  <a:lnTo>
                    <a:pt x="5" y="115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2" y="68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3" y="42"/>
                  </a:lnTo>
                  <a:lnTo>
                    <a:pt x="15" y="39"/>
                  </a:lnTo>
                  <a:lnTo>
                    <a:pt x="21" y="31"/>
                  </a:lnTo>
                  <a:lnTo>
                    <a:pt x="27" y="26"/>
                  </a:lnTo>
                  <a:lnTo>
                    <a:pt x="34" y="20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2"/>
                  </a:lnTo>
                  <a:lnTo>
                    <a:pt x="83" y="1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2"/>
                  </a:lnTo>
                  <a:lnTo>
                    <a:pt x="118" y="4"/>
                  </a:lnTo>
                  <a:lnTo>
                    <a:pt x="125" y="6"/>
                  </a:lnTo>
                  <a:lnTo>
                    <a:pt x="134" y="11"/>
                  </a:lnTo>
                  <a:lnTo>
                    <a:pt x="141" y="14"/>
                  </a:lnTo>
                  <a:lnTo>
                    <a:pt x="148" y="19"/>
                  </a:lnTo>
                  <a:lnTo>
                    <a:pt x="154" y="24"/>
                  </a:lnTo>
                  <a:lnTo>
                    <a:pt x="161" y="30"/>
                  </a:lnTo>
                  <a:lnTo>
                    <a:pt x="166" y="38"/>
                  </a:lnTo>
                  <a:lnTo>
                    <a:pt x="170" y="45"/>
                  </a:lnTo>
                  <a:lnTo>
                    <a:pt x="174" y="52"/>
                  </a:lnTo>
                  <a:lnTo>
                    <a:pt x="177" y="60"/>
                  </a:lnTo>
                  <a:lnTo>
                    <a:pt x="179" y="69"/>
                  </a:lnTo>
                  <a:lnTo>
                    <a:pt x="180" y="77"/>
                  </a:lnTo>
                  <a:lnTo>
                    <a:pt x="180" y="85"/>
                  </a:lnTo>
                  <a:lnTo>
                    <a:pt x="179" y="94"/>
                  </a:lnTo>
                  <a:lnTo>
                    <a:pt x="178" y="102"/>
                  </a:lnTo>
                  <a:lnTo>
                    <a:pt x="176" y="109"/>
                  </a:lnTo>
                  <a:lnTo>
                    <a:pt x="173" y="118"/>
                  </a:lnTo>
                  <a:lnTo>
                    <a:pt x="169" y="125"/>
                  </a:lnTo>
                  <a:lnTo>
                    <a:pt x="164" y="132"/>
                  </a:lnTo>
                  <a:lnTo>
                    <a:pt x="159" y="138"/>
                  </a:lnTo>
                  <a:lnTo>
                    <a:pt x="152" y="145"/>
                  </a:lnTo>
                  <a:lnTo>
                    <a:pt x="148" y="148"/>
                  </a:lnTo>
                  <a:lnTo>
                    <a:pt x="145" y="150"/>
                  </a:lnTo>
                  <a:lnTo>
                    <a:pt x="138" y="155"/>
                  </a:lnTo>
                  <a:lnTo>
                    <a:pt x="130" y="159"/>
                  </a:lnTo>
                  <a:lnTo>
                    <a:pt x="120" y="163"/>
                  </a:lnTo>
                  <a:lnTo>
                    <a:pt x="112" y="165"/>
                  </a:lnTo>
                  <a:lnTo>
                    <a:pt x="103" y="167"/>
                  </a:lnTo>
                  <a:lnTo>
                    <a:pt x="94" y="168"/>
                  </a:lnTo>
                  <a:lnTo>
                    <a:pt x="85" y="168"/>
                  </a:lnTo>
                  <a:lnTo>
                    <a:pt x="77" y="168"/>
                  </a:lnTo>
                  <a:lnTo>
                    <a:pt x="68" y="166"/>
                  </a:lnTo>
                  <a:lnTo>
                    <a:pt x="60" y="164"/>
                  </a:lnTo>
                  <a:lnTo>
                    <a:pt x="52" y="162"/>
                  </a:lnTo>
                  <a:lnTo>
                    <a:pt x="44" y="158"/>
                  </a:lnTo>
                  <a:lnTo>
                    <a:pt x="37" y="154"/>
                  </a:lnTo>
                  <a:lnTo>
                    <a:pt x="30" y="149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17" y="137"/>
                  </a:lnTo>
                  <a:lnTo>
                    <a:pt x="12" y="130"/>
                  </a:lnTo>
                  <a:lnTo>
                    <a:pt x="8" y="12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2" name="Freeform 242"/>
            <p:cNvSpPr>
              <a:spLocks/>
            </p:cNvSpPr>
            <p:nvPr userDrawn="1"/>
          </p:nvSpPr>
          <p:spPr bwMode="auto">
            <a:xfrm>
              <a:off x="4658" y="1850"/>
              <a:ext cx="169" cy="169"/>
            </a:xfrm>
            <a:custGeom>
              <a:avLst/>
              <a:gdLst>
                <a:gd name="T0" fmla="*/ 6 w 169"/>
                <a:gd name="T1" fmla="*/ 114 h 169"/>
                <a:gd name="T2" fmla="*/ 2 w 169"/>
                <a:gd name="T3" fmla="*/ 101 h 169"/>
                <a:gd name="T4" fmla="*/ 0 w 169"/>
                <a:gd name="T5" fmla="*/ 85 h 169"/>
                <a:gd name="T6" fmla="*/ 1 w 169"/>
                <a:gd name="T7" fmla="*/ 69 h 169"/>
                <a:gd name="T8" fmla="*/ 5 w 169"/>
                <a:gd name="T9" fmla="*/ 54 h 169"/>
                <a:gd name="T10" fmla="*/ 12 w 169"/>
                <a:gd name="T11" fmla="*/ 39 h 169"/>
                <a:gd name="T12" fmla="*/ 21 w 169"/>
                <a:gd name="T13" fmla="*/ 27 h 169"/>
                <a:gd name="T14" fmla="*/ 34 w 169"/>
                <a:gd name="T15" fmla="*/ 15 h 169"/>
                <a:gd name="T16" fmla="*/ 48 w 169"/>
                <a:gd name="T17" fmla="*/ 7 h 169"/>
                <a:gd name="T18" fmla="*/ 55 w 169"/>
                <a:gd name="T19" fmla="*/ 4 h 169"/>
                <a:gd name="T20" fmla="*/ 72 w 169"/>
                <a:gd name="T21" fmla="*/ 0 h 169"/>
                <a:gd name="T22" fmla="*/ 89 w 169"/>
                <a:gd name="T23" fmla="*/ 0 h 169"/>
                <a:gd name="T24" fmla="*/ 104 w 169"/>
                <a:gd name="T25" fmla="*/ 2 h 169"/>
                <a:gd name="T26" fmla="*/ 120 w 169"/>
                <a:gd name="T27" fmla="*/ 8 h 169"/>
                <a:gd name="T28" fmla="*/ 130 w 169"/>
                <a:gd name="T29" fmla="*/ 13 h 169"/>
                <a:gd name="T30" fmla="*/ 141 w 169"/>
                <a:gd name="T31" fmla="*/ 21 h 169"/>
                <a:gd name="T32" fmla="*/ 151 w 169"/>
                <a:gd name="T33" fmla="*/ 34 h 169"/>
                <a:gd name="T34" fmla="*/ 160 w 169"/>
                <a:gd name="T35" fmla="*/ 48 h 169"/>
                <a:gd name="T36" fmla="*/ 167 w 169"/>
                <a:gd name="T37" fmla="*/ 65 h 169"/>
                <a:gd name="T38" fmla="*/ 169 w 169"/>
                <a:gd name="T39" fmla="*/ 82 h 169"/>
                <a:gd name="T40" fmla="*/ 168 w 169"/>
                <a:gd name="T41" fmla="*/ 98 h 169"/>
                <a:gd name="T42" fmla="*/ 163 w 169"/>
                <a:gd name="T43" fmla="*/ 114 h 169"/>
                <a:gd name="T44" fmla="*/ 157 w 169"/>
                <a:gd name="T45" fmla="*/ 129 h 169"/>
                <a:gd name="T46" fmla="*/ 152 w 169"/>
                <a:gd name="T47" fmla="*/ 136 h 169"/>
                <a:gd name="T48" fmla="*/ 141 w 169"/>
                <a:gd name="T49" fmla="*/ 148 h 169"/>
                <a:gd name="T50" fmla="*/ 127 w 169"/>
                <a:gd name="T51" fmla="*/ 158 h 169"/>
                <a:gd name="T52" fmla="*/ 111 w 169"/>
                <a:gd name="T53" fmla="*/ 165 h 169"/>
                <a:gd name="T54" fmla="*/ 95 w 169"/>
                <a:gd name="T55" fmla="*/ 169 h 169"/>
                <a:gd name="T56" fmla="*/ 78 w 169"/>
                <a:gd name="T57" fmla="*/ 169 h 169"/>
                <a:gd name="T58" fmla="*/ 62 w 169"/>
                <a:gd name="T59" fmla="*/ 166 h 169"/>
                <a:gd name="T60" fmla="*/ 47 w 169"/>
                <a:gd name="T61" fmla="*/ 159 h 169"/>
                <a:gd name="T62" fmla="*/ 34 w 169"/>
                <a:gd name="T63" fmla="*/ 150 h 169"/>
                <a:gd name="T64" fmla="*/ 21 w 169"/>
                <a:gd name="T65" fmla="*/ 139 h 169"/>
                <a:gd name="T66" fmla="*/ 11 w 169"/>
                <a:gd name="T67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169">
                  <a:moveTo>
                    <a:pt x="8" y="118"/>
                  </a:moveTo>
                  <a:lnTo>
                    <a:pt x="6" y="114"/>
                  </a:lnTo>
                  <a:lnTo>
                    <a:pt x="5" y="110"/>
                  </a:lnTo>
                  <a:lnTo>
                    <a:pt x="2" y="101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5" y="54"/>
                  </a:lnTo>
                  <a:lnTo>
                    <a:pt x="8" y="46"/>
                  </a:lnTo>
                  <a:lnTo>
                    <a:pt x="12" y="39"/>
                  </a:lnTo>
                  <a:lnTo>
                    <a:pt x="16" y="33"/>
                  </a:lnTo>
                  <a:lnTo>
                    <a:pt x="21" y="27"/>
                  </a:lnTo>
                  <a:lnTo>
                    <a:pt x="27" y="20"/>
                  </a:lnTo>
                  <a:lnTo>
                    <a:pt x="34" y="15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2" y="5"/>
                  </a:lnTo>
                  <a:lnTo>
                    <a:pt x="55" y="4"/>
                  </a:lnTo>
                  <a:lnTo>
                    <a:pt x="64" y="2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7" y="1"/>
                  </a:lnTo>
                  <a:lnTo>
                    <a:pt x="104" y="2"/>
                  </a:lnTo>
                  <a:lnTo>
                    <a:pt x="113" y="5"/>
                  </a:lnTo>
                  <a:lnTo>
                    <a:pt x="120" y="8"/>
                  </a:lnTo>
                  <a:lnTo>
                    <a:pt x="127" y="11"/>
                  </a:lnTo>
                  <a:lnTo>
                    <a:pt x="130" y="13"/>
                  </a:lnTo>
                  <a:lnTo>
                    <a:pt x="133" y="16"/>
                  </a:lnTo>
                  <a:lnTo>
                    <a:pt x="141" y="21"/>
                  </a:lnTo>
                  <a:lnTo>
                    <a:pt x="146" y="27"/>
                  </a:lnTo>
                  <a:lnTo>
                    <a:pt x="151" y="34"/>
                  </a:lnTo>
                  <a:lnTo>
                    <a:pt x="156" y="41"/>
                  </a:lnTo>
                  <a:lnTo>
                    <a:pt x="160" y="48"/>
                  </a:lnTo>
                  <a:lnTo>
                    <a:pt x="163" y="57"/>
                  </a:lnTo>
                  <a:lnTo>
                    <a:pt x="167" y="65"/>
                  </a:lnTo>
                  <a:lnTo>
                    <a:pt x="168" y="73"/>
                  </a:lnTo>
                  <a:lnTo>
                    <a:pt x="169" y="82"/>
                  </a:lnTo>
                  <a:lnTo>
                    <a:pt x="169" y="90"/>
                  </a:lnTo>
                  <a:lnTo>
                    <a:pt x="168" y="98"/>
                  </a:lnTo>
                  <a:lnTo>
                    <a:pt x="167" y="106"/>
                  </a:lnTo>
                  <a:lnTo>
                    <a:pt x="163" y="114"/>
                  </a:lnTo>
                  <a:lnTo>
                    <a:pt x="160" y="122"/>
                  </a:lnTo>
                  <a:lnTo>
                    <a:pt x="157" y="129"/>
                  </a:lnTo>
                  <a:lnTo>
                    <a:pt x="154" y="132"/>
                  </a:lnTo>
                  <a:lnTo>
                    <a:pt x="152" y="136"/>
                  </a:lnTo>
                  <a:lnTo>
                    <a:pt x="147" y="142"/>
                  </a:lnTo>
                  <a:lnTo>
                    <a:pt x="141" y="148"/>
                  </a:lnTo>
                  <a:lnTo>
                    <a:pt x="134" y="153"/>
                  </a:lnTo>
                  <a:lnTo>
                    <a:pt x="127" y="158"/>
                  </a:lnTo>
                  <a:lnTo>
                    <a:pt x="119" y="162"/>
                  </a:lnTo>
                  <a:lnTo>
                    <a:pt x="111" y="165"/>
                  </a:lnTo>
                  <a:lnTo>
                    <a:pt x="103" y="167"/>
                  </a:lnTo>
                  <a:lnTo>
                    <a:pt x="95" y="169"/>
                  </a:lnTo>
                  <a:lnTo>
                    <a:pt x="87" y="169"/>
                  </a:lnTo>
                  <a:lnTo>
                    <a:pt x="78" y="169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4" y="163"/>
                  </a:lnTo>
                  <a:lnTo>
                    <a:pt x="47" y="159"/>
                  </a:lnTo>
                  <a:lnTo>
                    <a:pt x="40" y="155"/>
                  </a:lnTo>
                  <a:lnTo>
                    <a:pt x="34" y="150"/>
                  </a:lnTo>
                  <a:lnTo>
                    <a:pt x="26" y="145"/>
                  </a:lnTo>
                  <a:lnTo>
                    <a:pt x="21" y="139"/>
                  </a:lnTo>
                  <a:lnTo>
                    <a:pt x="16" y="132"/>
                  </a:lnTo>
                  <a:lnTo>
                    <a:pt x="11" y="125"/>
                  </a:lnTo>
                  <a:lnTo>
                    <a:pt x="8" y="11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3" name="Freeform 243"/>
            <p:cNvSpPr>
              <a:spLocks/>
            </p:cNvSpPr>
            <p:nvPr userDrawn="1"/>
          </p:nvSpPr>
          <p:spPr bwMode="auto">
            <a:xfrm>
              <a:off x="4841" y="1762"/>
              <a:ext cx="180" cy="174"/>
            </a:xfrm>
            <a:custGeom>
              <a:avLst/>
              <a:gdLst>
                <a:gd name="T0" fmla="*/ 5 w 180"/>
                <a:gd name="T1" fmla="*/ 115 h 174"/>
                <a:gd name="T2" fmla="*/ 1 w 180"/>
                <a:gd name="T3" fmla="*/ 98 h 174"/>
                <a:gd name="T4" fmla="*/ 0 w 180"/>
                <a:gd name="T5" fmla="*/ 81 h 174"/>
                <a:gd name="T6" fmla="*/ 3 w 180"/>
                <a:gd name="T7" fmla="*/ 65 h 174"/>
                <a:gd name="T8" fmla="*/ 8 w 180"/>
                <a:gd name="T9" fmla="*/ 49 h 174"/>
                <a:gd name="T10" fmla="*/ 15 w 180"/>
                <a:gd name="T11" fmla="*/ 39 h 174"/>
                <a:gd name="T12" fmla="*/ 22 w 180"/>
                <a:gd name="T13" fmla="*/ 29 h 174"/>
                <a:gd name="T14" fmla="*/ 34 w 180"/>
                <a:gd name="T15" fmla="*/ 18 h 174"/>
                <a:gd name="T16" fmla="*/ 42 w 180"/>
                <a:gd name="T17" fmla="*/ 13 h 174"/>
                <a:gd name="T18" fmla="*/ 58 w 180"/>
                <a:gd name="T19" fmla="*/ 5 h 174"/>
                <a:gd name="T20" fmla="*/ 76 w 180"/>
                <a:gd name="T21" fmla="*/ 1 h 174"/>
                <a:gd name="T22" fmla="*/ 93 w 180"/>
                <a:gd name="T23" fmla="*/ 0 h 174"/>
                <a:gd name="T24" fmla="*/ 110 w 180"/>
                <a:gd name="T25" fmla="*/ 2 h 174"/>
                <a:gd name="T26" fmla="*/ 126 w 180"/>
                <a:gd name="T27" fmla="*/ 9 h 174"/>
                <a:gd name="T28" fmla="*/ 137 w 180"/>
                <a:gd name="T29" fmla="*/ 15 h 174"/>
                <a:gd name="T30" fmla="*/ 148 w 180"/>
                <a:gd name="T31" fmla="*/ 22 h 174"/>
                <a:gd name="T32" fmla="*/ 160 w 180"/>
                <a:gd name="T33" fmla="*/ 35 h 174"/>
                <a:gd name="T34" fmla="*/ 170 w 180"/>
                <a:gd name="T35" fmla="*/ 49 h 174"/>
                <a:gd name="T36" fmla="*/ 177 w 180"/>
                <a:gd name="T37" fmla="*/ 66 h 174"/>
                <a:gd name="T38" fmla="*/ 180 w 180"/>
                <a:gd name="T39" fmla="*/ 83 h 174"/>
                <a:gd name="T40" fmla="*/ 180 w 180"/>
                <a:gd name="T41" fmla="*/ 96 h 174"/>
                <a:gd name="T42" fmla="*/ 178 w 180"/>
                <a:gd name="T43" fmla="*/ 108 h 174"/>
                <a:gd name="T44" fmla="*/ 171 w 180"/>
                <a:gd name="T45" fmla="*/ 124 h 174"/>
                <a:gd name="T46" fmla="*/ 163 w 180"/>
                <a:gd name="T47" fmla="*/ 138 h 174"/>
                <a:gd name="T48" fmla="*/ 151 w 180"/>
                <a:gd name="T49" fmla="*/ 151 h 174"/>
                <a:gd name="T50" fmla="*/ 136 w 180"/>
                <a:gd name="T51" fmla="*/ 161 h 174"/>
                <a:gd name="T52" fmla="*/ 120 w 180"/>
                <a:gd name="T53" fmla="*/ 169 h 174"/>
                <a:gd name="T54" fmla="*/ 102 w 180"/>
                <a:gd name="T55" fmla="*/ 173 h 174"/>
                <a:gd name="T56" fmla="*/ 85 w 180"/>
                <a:gd name="T57" fmla="*/ 173 h 174"/>
                <a:gd name="T58" fmla="*/ 68 w 180"/>
                <a:gd name="T59" fmla="*/ 171 h 174"/>
                <a:gd name="T60" fmla="*/ 52 w 180"/>
                <a:gd name="T61" fmla="*/ 164 h 174"/>
                <a:gd name="T62" fmla="*/ 36 w 180"/>
                <a:gd name="T63" fmla="*/ 155 h 174"/>
                <a:gd name="T64" fmla="*/ 24 w 180"/>
                <a:gd name="T65" fmla="*/ 144 h 174"/>
                <a:gd name="T66" fmla="*/ 14 w 180"/>
                <a:gd name="T67" fmla="*/ 13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74">
                  <a:moveTo>
                    <a:pt x="8" y="122"/>
                  </a:moveTo>
                  <a:lnTo>
                    <a:pt x="5" y="115"/>
                  </a:lnTo>
                  <a:lnTo>
                    <a:pt x="3" y="106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7"/>
                  </a:lnTo>
                  <a:lnTo>
                    <a:pt x="8" y="49"/>
                  </a:lnTo>
                  <a:lnTo>
                    <a:pt x="13" y="42"/>
                  </a:lnTo>
                  <a:lnTo>
                    <a:pt x="15" y="39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4" y="18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50" y="9"/>
                  </a:lnTo>
                  <a:lnTo>
                    <a:pt x="58" y="5"/>
                  </a:lnTo>
                  <a:lnTo>
                    <a:pt x="67" y="2"/>
                  </a:lnTo>
                  <a:lnTo>
                    <a:pt x="76" y="1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2" y="1"/>
                  </a:lnTo>
                  <a:lnTo>
                    <a:pt x="110" y="2"/>
                  </a:lnTo>
                  <a:lnTo>
                    <a:pt x="118" y="5"/>
                  </a:lnTo>
                  <a:lnTo>
                    <a:pt x="126" y="9"/>
                  </a:lnTo>
                  <a:lnTo>
                    <a:pt x="134" y="12"/>
                  </a:lnTo>
                  <a:lnTo>
                    <a:pt x="137" y="15"/>
                  </a:lnTo>
                  <a:lnTo>
                    <a:pt x="141" y="17"/>
                  </a:lnTo>
                  <a:lnTo>
                    <a:pt x="148" y="22"/>
                  </a:lnTo>
                  <a:lnTo>
                    <a:pt x="155" y="28"/>
                  </a:lnTo>
                  <a:lnTo>
                    <a:pt x="160" y="35"/>
                  </a:lnTo>
                  <a:lnTo>
                    <a:pt x="165" y="42"/>
                  </a:lnTo>
                  <a:lnTo>
                    <a:pt x="170" y="49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79" y="75"/>
                  </a:lnTo>
                  <a:lnTo>
                    <a:pt x="180" y="83"/>
                  </a:lnTo>
                  <a:lnTo>
                    <a:pt x="180" y="92"/>
                  </a:lnTo>
                  <a:lnTo>
                    <a:pt x="180" y="96"/>
                  </a:lnTo>
                  <a:lnTo>
                    <a:pt x="179" y="100"/>
                  </a:lnTo>
                  <a:lnTo>
                    <a:pt x="178" y="108"/>
                  </a:lnTo>
                  <a:lnTo>
                    <a:pt x="175" y="117"/>
                  </a:lnTo>
                  <a:lnTo>
                    <a:pt x="171" y="124"/>
                  </a:lnTo>
                  <a:lnTo>
                    <a:pt x="167" y="132"/>
                  </a:lnTo>
                  <a:lnTo>
                    <a:pt x="163" y="138"/>
                  </a:lnTo>
                  <a:lnTo>
                    <a:pt x="157" y="146"/>
                  </a:lnTo>
                  <a:lnTo>
                    <a:pt x="151" y="151"/>
                  </a:lnTo>
                  <a:lnTo>
                    <a:pt x="144" y="157"/>
                  </a:lnTo>
                  <a:lnTo>
                    <a:pt x="136" y="161"/>
                  </a:lnTo>
                  <a:lnTo>
                    <a:pt x="128" y="165"/>
                  </a:lnTo>
                  <a:lnTo>
                    <a:pt x="120" y="169"/>
                  </a:lnTo>
                  <a:lnTo>
                    <a:pt x="111" y="172"/>
                  </a:lnTo>
                  <a:lnTo>
                    <a:pt x="102" y="173"/>
                  </a:lnTo>
                  <a:lnTo>
                    <a:pt x="94" y="174"/>
                  </a:lnTo>
                  <a:lnTo>
                    <a:pt x="85" y="173"/>
                  </a:lnTo>
                  <a:lnTo>
                    <a:pt x="76" y="172"/>
                  </a:lnTo>
                  <a:lnTo>
                    <a:pt x="68" y="171"/>
                  </a:lnTo>
                  <a:lnTo>
                    <a:pt x="59" y="167"/>
                  </a:lnTo>
                  <a:lnTo>
                    <a:pt x="52" y="164"/>
                  </a:lnTo>
                  <a:lnTo>
                    <a:pt x="44" y="160"/>
                  </a:lnTo>
                  <a:lnTo>
                    <a:pt x="36" y="155"/>
                  </a:lnTo>
                  <a:lnTo>
                    <a:pt x="30" y="150"/>
                  </a:lnTo>
                  <a:lnTo>
                    <a:pt x="24" y="144"/>
                  </a:lnTo>
                  <a:lnTo>
                    <a:pt x="18" y="137"/>
                  </a:lnTo>
                  <a:lnTo>
                    <a:pt x="14" y="130"/>
                  </a:lnTo>
                  <a:lnTo>
                    <a:pt x="8" y="12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4" name="Freeform 244"/>
            <p:cNvSpPr>
              <a:spLocks/>
            </p:cNvSpPr>
            <p:nvPr userDrawn="1"/>
          </p:nvSpPr>
          <p:spPr bwMode="auto">
            <a:xfrm>
              <a:off x="5034" y="1671"/>
              <a:ext cx="191" cy="176"/>
            </a:xfrm>
            <a:custGeom>
              <a:avLst/>
              <a:gdLst>
                <a:gd name="T0" fmla="*/ 6 w 191"/>
                <a:gd name="T1" fmla="*/ 117 h 176"/>
                <a:gd name="T2" fmla="*/ 1 w 191"/>
                <a:gd name="T3" fmla="*/ 101 h 176"/>
                <a:gd name="T4" fmla="*/ 0 w 191"/>
                <a:gd name="T5" fmla="*/ 84 h 176"/>
                <a:gd name="T6" fmla="*/ 3 w 191"/>
                <a:gd name="T7" fmla="*/ 67 h 176"/>
                <a:gd name="T8" fmla="*/ 9 w 191"/>
                <a:gd name="T9" fmla="*/ 52 h 176"/>
                <a:gd name="T10" fmla="*/ 17 w 191"/>
                <a:gd name="T11" fmla="*/ 37 h 176"/>
                <a:gd name="T12" fmla="*/ 29 w 191"/>
                <a:gd name="T13" fmla="*/ 24 h 176"/>
                <a:gd name="T14" fmla="*/ 36 w 191"/>
                <a:gd name="T15" fmla="*/ 19 h 176"/>
                <a:gd name="T16" fmla="*/ 52 w 191"/>
                <a:gd name="T17" fmla="*/ 9 h 176"/>
                <a:gd name="T18" fmla="*/ 70 w 191"/>
                <a:gd name="T19" fmla="*/ 3 h 176"/>
                <a:gd name="T20" fmla="*/ 88 w 191"/>
                <a:gd name="T21" fmla="*/ 0 h 176"/>
                <a:gd name="T22" fmla="*/ 106 w 191"/>
                <a:gd name="T23" fmla="*/ 1 h 176"/>
                <a:gd name="T24" fmla="*/ 124 w 191"/>
                <a:gd name="T25" fmla="*/ 4 h 176"/>
                <a:gd name="T26" fmla="*/ 141 w 191"/>
                <a:gd name="T27" fmla="*/ 11 h 176"/>
                <a:gd name="T28" fmla="*/ 156 w 191"/>
                <a:gd name="T29" fmla="*/ 21 h 176"/>
                <a:gd name="T30" fmla="*/ 166 w 191"/>
                <a:gd name="T31" fmla="*/ 30 h 176"/>
                <a:gd name="T32" fmla="*/ 176 w 191"/>
                <a:gd name="T33" fmla="*/ 40 h 176"/>
                <a:gd name="T34" fmla="*/ 184 w 191"/>
                <a:gd name="T35" fmla="*/ 57 h 176"/>
                <a:gd name="T36" fmla="*/ 189 w 191"/>
                <a:gd name="T37" fmla="*/ 75 h 176"/>
                <a:gd name="T38" fmla="*/ 191 w 191"/>
                <a:gd name="T39" fmla="*/ 91 h 176"/>
                <a:gd name="T40" fmla="*/ 189 w 191"/>
                <a:gd name="T41" fmla="*/ 109 h 176"/>
                <a:gd name="T42" fmla="*/ 183 w 191"/>
                <a:gd name="T43" fmla="*/ 125 h 176"/>
                <a:gd name="T44" fmla="*/ 174 w 191"/>
                <a:gd name="T45" fmla="*/ 140 h 176"/>
                <a:gd name="T46" fmla="*/ 162 w 191"/>
                <a:gd name="T47" fmla="*/ 153 h 176"/>
                <a:gd name="T48" fmla="*/ 147 w 191"/>
                <a:gd name="T49" fmla="*/ 164 h 176"/>
                <a:gd name="T50" fmla="*/ 129 w 191"/>
                <a:gd name="T51" fmla="*/ 171 h 176"/>
                <a:gd name="T52" fmla="*/ 110 w 191"/>
                <a:gd name="T53" fmla="*/ 175 h 176"/>
                <a:gd name="T54" fmla="*/ 92 w 191"/>
                <a:gd name="T55" fmla="*/ 176 h 176"/>
                <a:gd name="T56" fmla="*/ 74 w 191"/>
                <a:gd name="T57" fmla="*/ 173 h 176"/>
                <a:gd name="T58" fmla="*/ 56 w 191"/>
                <a:gd name="T59" fmla="*/ 168 h 176"/>
                <a:gd name="T60" fmla="*/ 41 w 191"/>
                <a:gd name="T61" fmla="*/ 159 h 176"/>
                <a:gd name="T62" fmla="*/ 26 w 191"/>
                <a:gd name="T63" fmla="*/ 147 h 176"/>
                <a:gd name="T64" fmla="*/ 15 w 191"/>
                <a:gd name="T65" fmla="*/ 134 h 176"/>
                <a:gd name="T66" fmla="*/ 11 w 191"/>
                <a:gd name="T67" fmla="*/ 12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1" h="176">
                  <a:moveTo>
                    <a:pt x="11" y="126"/>
                  </a:moveTo>
                  <a:lnTo>
                    <a:pt x="6" y="117"/>
                  </a:lnTo>
                  <a:lnTo>
                    <a:pt x="3" y="109"/>
                  </a:lnTo>
                  <a:lnTo>
                    <a:pt x="1" y="101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7"/>
                  </a:lnTo>
                  <a:lnTo>
                    <a:pt x="5" y="59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3" y="30"/>
                  </a:lnTo>
                  <a:lnTo>
                    <a:pt x="29" y="24"/>
                  </a:lnTo>
                  <a:lnTo>
                    <a:pt x="32" y="22"/>
                  </a:lnTo>
                  <a:lnTo>
                    <a:pt x="36" y="19"/>
                  </a:lnTo>
                  <a:lnTo>
                    <a:pt x="44" y="13"/>
                  </a:lnTo>
                  <a:lnTo>
                    <a:pt x="52" y="9"/>
                  </a:lnTo>
                  <a:lnTo>
                    <a:pt x="60" y="6"/>
                  </a:lnTo>
                  <a:lnTo>
                    <a:pt x="70" y="3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5" y="2"/>
                  </a:lnTo>
                  <a:lnTo>
                    <a:pt x="124" y="4"/>
                  </a:lnTo>
                  <a:lnTo>
                    <a:pt x="133" y="7"/>
                  </a:lnTo>
                  <a:lnTo>
                    <a:pt x="141" y="11"/>
                  </a:lnTo>
                  <a:lnTo>
                    <a:pt x="149" y="15"/>
                  </a:lnTo>
                  <a:lnTo>
                    <a:pt x="156" y="21"/>
                  </a:lnTo>
                  <a:lnTo>
                    <a:pt x="163" y="27"/>
                  </a:lnTo>
                  <a:lnTo>
                    <a:pt x="166" y="30"/>
                  </a:lnTo>
                  <a:lnTo>
                    <a:pt x="169" y="33"/>
                  </a:lnTo>
                  <a:lnTo>
                    <a:pt x="176" y="40"/>
                  </a:lnTo>
                  <a:lnTo>
                    <a:pt x="180" y="49"/>
                  </a:lnTo>
                  <a:lnTo>
                    <a:pt x="184" y="57"/>
                  </a:lnTo>
                  <a:lnTo>
                    <a:pt x="187" y="65"/>
                  </a:lnTo>
                  <a:lnTo>
                    <a:pt x="189" y="75"/>
                  </a:lnTo>
                  <a:lnTo>
                    <a:pt x="191" y="83"/>
                  </a:lnTo>
                  <a:lnTo>
                    <a:pt x="191" y="91"/>
                  </a:lnTo>
                  <a:lnTo>
                    <a:pt x="190" y="101"/>
                  </a:lnTo>
                  <a:lnTo>
                    <a:pt x="189" y="109"/>
                  </a:lnTo>
                  <a:lnTo>
                    <a:pt x="186" y="117"/>
                  </a:lnTo>
                  <a:lnTo>
                    <a:pt x="183" y="125"/>
                  </a:lnTo>
                  <a:lnTo>
                    <a:pt x="179" y="133"/>
                  </a:lnTo>
                  <a:lnTo>
                    <a:pt x="174" y="140"/>
                  </a:lnTo>
                  <a:lnTo>
                    <a:pt x="168" y="146"/>
                  </a:lnTo>
                  <a:lnTo>
                    <a:pt x="162" y="153"/>
                  </a:lnTo>
                  <a:lnTo>
                    <a:pt x="155" y="159"/>
                  </a:lnTo>
                  <a:lnTo>
                    <a:pt x="147" y="164"/>
                  </a:lnTo>
                  <a:lnTo>
                    <a:pt x="137" y="168"/>
                  </a:lnTo>
                  <a:lnTo>
                    <a:pt x="129" y="171"/>
                  </a:lnTo>
                  <a:lnTo>
                    <a:pt x="120" y="174"/>
                  </a:lnTo>
                  <a:lnTo>
                    <a:pt x="110" y="175"/>
                  </a:lnTo>
                  <a:lnTo>
                    <a:pt x="101" y="176"/>
                  </a:lnTo>
                  <a:lnTo>
                    <a:pt x="92" y="176"/>
                  </a:lnTo>
                  <a:lnTo>
                    <a:pt x="82" y="175"/>
                  </a:lnTo>
                  <a:lnTo>
                    <a:pt x="74" y="173"/>
                  </a:lnTo>
                  <a:lnTo>
                    <a:pt x="65" y="171"/>
                  </a:lnTo>
                  <a:lnTo>
                    <a:pt x="56" y="168"/>
                  </a:lnTo>
                  <a:lnTo>
                    <a:pt x="48" y="164"/>
                  </a:lnTo>
                  <a:lnTo>
                    <a:pt x="41" y="159"/>
                  </a:lnTo>
                  <a:lnTo>
                    <a:pt x="33" y="154"/>
                  </a:lnTo>
                  <a:lnTo>
                    <a:pt x="26" y="147"/>
                  </a:lnTo>
                  <a:lnTo>
                    <a:pt x="20" y="141"/>
                  </a:lnTo>
                  <a:lnTo>
                    <a:pt x="15" y="134"/>
                  </a:lnTo>
                  <a:lnTo>
                    <a:pt x="13" y="130"/>
                  </a:lnTo>
                  <a:lnTo>
                    <a:pt x="11" y="12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5" name="Freeform 245"/>
            <p:cNvSpPr>
              <a:spLocks/>
            </p:cNvSpPr>
            <p:nvPr userDrawn="1"/>
          </p:nvSpPr>
          <p:spPr bwMode="auto">
            <a:xfrm>
              <a:off x="4935" y="1952"/>
              <a:ext cx="187" cy="183"/>
            </a:xfrm>
            <a:custGeom>
              <a:avLst/>
              <a:gdLst>
                <a:gd name="T0" fmla="*/ 5 w 187"/>
                <a:gd name="T1" fmla="*/ 118 h 183"/>
                <a:gd name="T2" fmla="*/ 2 w 187"/>
                <a:gd name="T3" fmla="*/ 108 h 183"/>
                <a:gd name="T4" fmla="*/ 0 w 187"/>
                <a:gd name="T5" fmla="*/ 91 h 183"/>
                <a:gd name="T6" fmla="*/ 0 w 187"/>
                <a:gd name="T7" fmla="*/ 74 h 183"/>
                <a:gd name="T8" fmla="*/ 4 w 187"/>
                <a:gd name="T9" fmla="*/ 57 h 183"/>
                <a:gd name="T10" fmla="*/ 11 w 187"/>
                <a:gd name="T11" fmla="*/ 42 h 183"/>
                <a:gd name="T12" fmla="*/ 21 w 187"/>
                <a:gd name="T13" fmla="*/ 28 h 183"/>
                <a:gd name="T14" fmla="*/ 28 w 187"/>
                <a:gd name="T15" fmla="*/ 22 h 183"/>
                <a:gd name="T16" fmla="*/ 38 w 187"/>
                <a:gd name="T17" fmla="*/ 15 h 183"/>
                <a:gd name="T18" fmla="*/ 50 w 187"/>
                <a:gd name="T19" fmla="*/ 9 h 183"/>
                <a:gd name="T20" fmla="*/ 68 w 187"/>
                <a:gd name="T21" fmla="*/ 2 h 183"/>
                <a:gd name="T22" fmla="*/ 86 w 187"/>
                <a:gd name="T23" fmla="*/ 0 h 183"/>
                <a:gd name="T24" fmla="*/ 104 w 187"/>
                <a:gd name="T25" fmla="*/ 2 h 183"/>
                <a:gd name="T26" fmla="*/ 122 w 187"/>
                <a:gd name="T27" fmla="*/ 7 h 183"/>
                <a:gd name="T28" fmla="*/ 139 w 187"/>
                <a:gd name="T29" fmla="*/ 15 h 183"/>
                <a:gd name="T30" fmla="*/ 153 w 187"/>
                <a:gd name="T31" fmla="*/ 25 h 183"/>
                <a:gd name="T32" fmla="*/ 167 w 187"/>
                <a:gd name="T33" fmla="*/ 39 h 183"/>
                <a:gd name="T34" fmla="*/ 172 w 187"/>
                <a:gd name="T35" fmla="*/ 47 h 183"/>
                <a:gd name="T36" fmla="*/ 181 w 187"/>
                <a:gd name="T37" fmla="*/ 64 h 183"/>
                <a:gd name="T38" fmla="*/ 184 w 187"/>
                <a:gd name="T39" fmla="*/ 73 h 183"/>
                <a:gd name="T40" fmla="*/ 187 w 187"/>
                <a:gd name="T41" fmla="*/ 91 h 183"/>
                <a:gd name="T42" fmla="*/ 186 w 187"/>
                <a:gd name="T43" fmla="*/ 108 h 183"/>
                <a:gd name="T44" fmla="*/ 182 w 187"/>
                <a:gd name="T45" fmla="*/ 126 h 183"/>
                <a:gd name="T46" fmla="*/ 175 w 187"/>
                <a:gd name="T47" fmla="*/ 142 h 183"/>
                <a:gd name="T48" fmla="*/ 165 w 187"/>
                <a:gd name="T49" fmla="*/ 155 h 183"/>
                <a:gd name="T50" fmla="*/ 154 w 187"/>
                <a:gd name="T51" fmla="*/ 164 h 183"/>
                <a:gd name="T52" fmla="*/ 147 w 187"/>
                <a:gd name="T53" fmla="*/ 170 h 183"/>
                <a:gd name="T54" fmla="*/ 134 w 187"/>
                <a:gd name="T55" fmla="*/ 176 h 183"/>
                <a:gd name="T56" fmla="*/ 116 w 187"/>
                <a:gd name="T57" fmla="*/ 181 h 183"/>
                <a:gd name="T58" fmla="*/ 97 w 187"/>
                <a:gd name="T59" fmla="*/ 183 h 183"/>
                <a:gd name="T60" fmla="*/ 80 w 187"/>
                <a:gd name="T61" fmla="*/ 181 h 183"/>
                <a:gd name="T62" fmla="*/ 70 w 187"/>
                <a:gd name="T63" fmla="*/ 178 h 183"/>
                <a:gd name="T64" fmla="*/ 58 w 187"/>
                <a:gd name="T65" fmla="*/ 174 h 183"/>
                <a:gd name="T66" fmla="*/ 45 w 187"/>
                <a:gd name="T67" fmla="*/ 168 h 183"/>
                <a:gd name="T68" fmla="*/ 31 w 187"/>
                <a:gd name="T69" fmla="*/ 156 h 183"/>
                <a:gd name="T70" fmla="*/ 18 w 187"/>
                <a:gd name="T71" fmla="*/ 142 h 183"/>
                <a:gd name="T72" fmla="*/ 8 w 187"/>
                <a:gd name="T73" fmla="*/ 12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83">
                  <a:moveTo>
                    <a:pt x="8" y="126"/>
                  </a:moveTo>
                  <a:lnTo>
                    <a:pt x="5" y="118"/>
                  </a:lnTo>
                  <a:lnTo>
                    <a:pt x="3" y="112"/>
                  </a:lnTo>
                  <a:lnTo>
                    <a:pt x="2" y="108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2" y="66"/>
                  </a:lnTo>
                  <a:lnTo>
                    <a:pt x="4" y="57"/>
                  </a:lnTo>
                  <a:lnTo>
                    <a:pt x="7" y="49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8"/>
                  </a:lnTo>
                  <a:lnTo>
                    <a:pt x="24" y="25"/>
                  </a:lnTo>
                  <a:lnTo>
                    <a:pt x="28" y="22"/>
                  </a:lnTo>
                  <a:lnTo>
                    <a:pt x="35" y="17"/>
                  </a:lnTo>
                  <a:lnTo>
                    <a:pt x="38" y="15"/>
                  </a:lnTo>
                  <a:lnTo>
                    <a:pt x="42" y="12"/>
                  </a:lnTo>
                  <a:lnTo>
                    <a:pt x="50" y="9"/>
                  </a:lnTo>
                  <a:lnTo>
                    <a:pt x="59" y="4"/>
                  </a:lnTo>
                  <a:lnTo>
                    <a:pt x="68" y="2"/>
                  </a:lnTo>
                  <a:lnTo>
                    <a:pt x="77" y="1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4" y="2"/>
                  </a:lnTo>
                  <a:lnTo>
                    <a:pt x="114" y="4"/>
                  </a:lnTo>
                  <a:lnTo>
                    <a:pt x="122" y="7"/>
                  </a:lnTo>
                  <a:lnTo>
                    <a:pt x="130" y="11"/>
                  </a:lnTo>
                  <a:lnTo>
                    <a:pt x="139" y="15"/>
                  </a:lnTo>
                  <a:lnTo>
                    <a:pt x="146" y="20"/>
                  </a:lnTo>
                  <a:lnTo>
                    <a:pt x="153" y="25"/>
                  </a:lnTo>
                  <a:lnTo>
                    <a:pt x="160" y="31"/>
                  </a:lnTo>
                  <a:lnTo>
                    <a:pt x="167" y="39"/>
                  </a:lnTo>
                  <a:lnTo>
                    <a:pt x="170" y="43"/>
                  </a:lnTo>
                  <a:lnTo>
                    <a:pt x="172" y="47"/>
                  </a:lnTo>
                  <a:lnTo>
                    <a:pt x="177" y="55"/>
                  </a:lnTo>
                  <a:lnTo>
                    <a:pt x="181" y="64"/>
                  </a:lnTo>
                  <a:lnTo>
                    <a:pt x="182" y="69"/>
                  </a:lnTo>
                  <a:lnTo>
                    <a:pt x="184" y="73"/>
                  </a:lnTo>
                  <a:lnTo>
                    <a:pt x="186" y="82"/>
                  </a:lnTo>
                  <a:lnTo>
                    <a:pt x="187" y="91"/>
                  </a:lnTo>
                  <a:lnTo>
                    <a:pt x="187" y="100"/>
                  </a:lnTo>
                  <a:lnTo>
                    <a:pt x="186" y="108"/>
                  </a:lnTo>
                  <a:lnTo>
                    <a:pt x="185" y="118"/>
                  </a:lnTo>
                  <a:lnTo>
                    <a:pt x="182" y="126"/>
                  </a:lnTo>
                  <a:lnTo>
                    <a:pt x="179" y="133"/>
                  </a:lnTo>
                  <a:lnTo>
                    <a:pt x="175" y="142"/>
                  </a:lnTo>
                  <a:lnTo>
                    <a:pt x="170" y="149"/>
                  </a:lnTo>
                  <a:lnTo>
                    <a:pt x="165" y="155"/>
                  </a:lnTo>
                  <a:lnTo>
                    <a:pt x="157" y="161"/>
                  </a:lnTo>
                  <a:lnTo>
                    <a:pt x="154" y="164"/>
                  </a:lnTo>
                  <a:lnTo>
                    <a:pt x="150" y="166"/>
                  </a:lnTo>
                  <a:lnTo>
                    <a:pt x="147" y="170"/>
                  </a:lnTo>
                  <a:lnTo>
                    <a:pt x="143" y="172"/>
                  </a:lnTo>
                  <a:lnTo>
                    <a:pt x="134" y="176"/>
                  </a:lnTo>
                  <a:lnTo>
                    <a:pt x="125" y="179"/>
                  </a:lnTo>
                  <a:lnTo>
                    <a:pt x="116" y="181"/>
                  </a:lnTo>
                  <a:lnTo>
                    <a:pt x="107" y="182"/>
                  </a:lnTo>
                  <a:lnTo>
                    <a:pt x="97" y="183"/>
                  </a:lnTo>
                  <a:lnTo>
                    <a:pt x="89" y="182"/>
                  </a:lnTo>
                  <a:lnTo>
                    <a:pt x="80" y="181"/>
                  </a:lnTo>
                  <a:lnTo>
                    <a:pt x="75" y="180"/>
                  </a:lnTo>
                  <a:lnTo>
                    <a:pt x="70" y="178"/>
                  </a:lnTo>
                  <a:lnTo>
                    <a:pt x="62" y="176"/>
                  </a:lnTo>
                  <a:lnTo>
                    <a:pt x="58" y="174"/>
                  </a:lnTo>
                  <a:lnTo>
                    <a:pt x="54" y="172"/>
                  </a:lnTo>
                  <a:lnTo>
                    <a:pt x="45" y="168"/>
                  </a:lnTo>
                  <a:lnTo>
                    <a:pt x="38" y="162"/>
                  </a:lnTo>
                  <a:lnTo>
                    <a:pt x="31" y="156"/>
                  </a:lnTo>
                  <a:lnTo>
                    <a:pt x="24" y="149"/>
                  </a:lnTo>
                  <a:lnTo>
                    <a:pt x="18" y="142"/>
                  </a:lnTo>
                  <a:lnTo>
                    <a:pt x="13" y="134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6" name="Freeform 246"/>
            <p:cNvSpPr>
              <a:spLocks/>
            </p:cNvSpPr>
            <p:nvPr userDrawn="1"/>
          </p:nvSpPr>
          <p:spPr bwMode="auto">
            <a:xfrm>
              <a:off x="5136" y="1863"/>
              <a:ext cx="200" cy="186"/>
            </a:xfrm>
            <a:custGeom>
              <a:avLst/>
              <a:gdLst>
                <a:gd name="T0" fmla="*/ 6 w 200"/>
                <a:gd name="T1" fmla="*/ 120 h 186"/>
                <a:gd name="T2" fmla="*/ 1 w 200"/>
                <a:gd name="T3" fmla="*/ 103 h 186"/>
                <a:gd name="T4" fmla="*/ 0 w 200"/>
                <a:gd name="T5" fmla="*/ 85 h 186"/>
                <a:gd name="T6" fmla="*/ 2 w 200"/>
                <a:gd name="T7" fmla="*/ 68 h 186"/>
                <a:gd name="T8" fmla="*/ 8 w 200"/>
                <a:gd name="T9" fmla="*/ 52 h 186"/>
                <a:gd name="T10" fmla="*/ 18 w 200"/>
                <a:gd name="T11" fmla="*/ 36 h 186"/>
                <a:gd name="T12" fmla="*/ 30 w 200"/>
                <a:gd name="T13" fmla="*/ 24 h 186"/>
                <a:gd name="T14" fmla="*/ 45 w 200"/>
                <a:gd name="T15" fmla="*/ 14 h 186"/>
                <a:gd name="T16" fmla="*/ 58 w 200"/>
                <a:gd name="T17" fmla="*/ 7 h 186"/>
                <a:gd name="T18" fmla="*/ 73 w 200"/>
                <a:gd name="T19" fmla="*/ 3 h 186"/>
                <a:gd name="T20" fmla="*/ 91 w 200"/>
                <a:gd name="T21" fmla="*/ 0 h 186"/>
                <a:gd name="T22" fmla="*/ 111 w 200"/>
                <a:gd name="T23" fmla="*/ 2 h 186"/>
                <a:gd name="T24" fmla="*/ 130 w 200"/>
                <a:gd name="T25" fmla="*/ 6 h 186"/>
                <a:gd name="T26" fmla="*/ 147 w 200"/>
                <a:gd name="T27" fmla="*/ 14 h 186"/>
                <a:gd name="T28" fmla="*/ 160 w 200"/>
                <a:gd name="T29" fmla="*/ 22 h 186"/>
                <a:gd name="T30" fmla="*/ 171 w 200"/>
                <a:gd name="T31" fmla="*/ 31 h 186"/>
                <a:gd name="T32" fmla="*/ 184 w 200"/>
                <a:gd name="T33" fmla="*/ 46 h 186"/>
                <a:gd name="T34" fmla="*/ 193 w 200"/>
                <a:gd name="T35" fmla="*/ 63 h 186"/>
                <a:gd name="T36" fmla="*/ 199 w 200"/>
                <a:gd name="T37" fmla="*/ 82 h 186"/>
                <a:gd name="T38" fmla="*/ 200 w 200"/>
                <a:gd name="T39" fmla="*/ 96 h 186"/>
                <a:gd name="T40" fmla="*/ 200 w 200"/>
                <a:gd name="T41" fmla="*/ 109 h 186"/>
                <a:gd name="T42" fmla="*/ 196 w 200"/>
                <a:gd name="T43" fmla="*/ 127 h 186"/>
                <a:gd name="T44" fmla="*/ 191 w 200"/>
                <a:gd name="T45" fmla="*/ 139 h 186"/>
                <a:gd name="T46" fmla="*/ 184 w 200"/>
                <a:gd name="T47" fmla="*/ 151 h 186"/>
                <a:gd name="T48" fmla="*/ 174 w 200"/>
                <a:gd name="T49" fmla="*/ 161 h 186"/>
                <a:gd name="T50" fmla="*/ 163 w 200"/>
                <a:gd name="T51" fmla="*/ 169 h 186"/>
                <a:gd name="T52" fmla="*/ 145 w 200"/>
                <a:gd name="T53" fmla="*/ 179 h 186"/>
                <a:gd name="T54" fmla="*/ 127 w 200"/>
                <a:gd name="T55" fmla="*/ 184 h 186"/>
                <a:gd name="T56" fmla="*/ 107 w 200"/>
                <a:gd name="T57" fmla="*/ 186 h 186"/>
                <a:gd name="T58" fmla="*/ 87 w 200"/>
                <a:gd name="T59" fmla="*/ 185 h 186"/>
                <a:gd name="T60" fmla="*/ 69 w 200"/>
                <a:gd name="T61" fmla="*/ 180 h 186"/>
                <a:gd name="T62" fmla="*/ 51 w 200"/>
                <a:gd name="T63" fmla="*/ 171 h 186"/>
                <a:gd name="T64" fmla="*/ 35 w 200"/>
                <a:gd name="T65" fmla="*/ 160 h 186"/>
                <a:gd name="T66" fmla="*/ 28 w 200"/>
                <a:gd name="T67" fmla="*/ 153 h 186"/>
                <a:gd name="T68" fmla="*/ 16 w 200"/>
                <a:gd name="T69" fmla="*/ 13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86">
                  <a:moveTo>
                    <a:pt x="10" y="130"/>
                  </a:moveTo>
                  <a:lnTo>
                    <a:pt x="6" y="120"/>
                  </a:lnTo>
                  <a:lnTo>
                    <a:pt x="3" y="112"/>
                  </a:lnTo>
                  <a:lnTo>
                    <a:pt x="1" y="103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1" y="77"/>
                  </a:lnTo>
                  <a:lnTo>
                    <a:pt x="2" y="68"/>
                  </a:lnTo>
                  <a:lnTo>
                    <a:pt x="5" y="59"/>
                  </a:lnTo>
                  <a:lnTo>
                    <a:pt x="8" y="52"/>
                  </a:lnTo>
                  <a:lnTo>
                    <a:pt x="12" y="44"/>
                  </a:lnTo>
                  <a:lnTo>
                    <a:pt x="18" y="36"/>
                  </a:lnTo>
                  <a:lnTo>
                    <a:pt x="23" y="30"/>
                  </a:lnTo>
                  <a:lnTo>
                    <a:pt x="30" y="24"/>
                  </a:lnTo>
                  <a:lnTo>
                    <a:pt x="37" y="18"/>
                  </a:lnTo>
                  <a:lnTo>
                    <a:pt x="45" y="14"/>
                  </a:lnTo>
                  <a:lnTo>
                    <a:pt x="54" y="8"/>
                  </a:lnTo>
                  <a:lnTo>
                    <a:pt x="58" y="7"/>
                  </a:lnTo>
                  <a:lnTo>
                    <a:pt x="62" y="5"/>
                  </a:lnTo>
                  <a:lnTo>
                    <a:pt x="73" y="3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0" y="3"/>
                  </a:lnTo>
                  <a:lnTo>
                    <a:pt x="130" y="6"/>
                  </a:lnTo>
                  <a:lnTo>
                    <a:pt x="139" y="9"/>
                  </a:lnTo>
                  <a:lnTo>
                    <a:pt x="147" y="14"/>
                  </a:lnTo>
                  <a:lnTo>
                    <a:pt x="156" y="19"/>
                  </a:lnTo>
                  <a:lnTo>
                    <a:pt x="160" y="22"/>
                  </a:lnTo>
                  <a:lnTo>
                    <a:pt x="164" y="25"/>
                  </a:lnTo>
                  <a:lnTo>
                    <a:pt x="171" y="31"/>
                  </a:lnTo>
                  <a:lnTo>
                    <a:pt x="178" y="38"/>
                  </a:lnTo>
                  <a:lnTo>
                    <a:pt x="184" y="46"/>
                  </a:lnTo>
                  <a:lnTo>
                    <a:pt x="189" y="55"/>
                  </a:lnTo>
                  <a:lnTo>
                    <a:pt x="193" y="63"/>
                  </a:lnTo>
                  <a:lnTo>
                    <a:pt x="197" y="73"/>
                  </a:lnTo>
                  <a:lnTo>
                    <a:pt x="199" y="82"/>
                  </a:lnTo>
                  <a:lnTo>
                    <a:pt x="200" y="91"/>
                  </a:lnTo>
                  <a:lnTo>
                    <a:pt x="200" y="96"/>
                  </a:lnTo>
                  <a:lnTo>
                    <a:pt x="200" y="101"/>
                  </a:lnTo>
                  <a:lnTo>
                    <a:pt x="200" y="109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3" y="135"/>
                  </a:lnTo>
                  <a:lnTo>
                    <a:pt x="191" y="139"/>
                  </a:lnTo>
                  <a:lnTo>
                    <a:pt x="189" y="143"/>
                  </a:lnTo>
                  <a:lnTo>
                    <a:pt x="184" y="151"/>
                  </a:lnTo>
                  <a:lnTo>
                    <a:pt x="178" y="157"/>
                  </a:lnTo>
                  <a:lnTo>
                    <a:pt x="174" y="161"/>
                  </a:lnTo>
                  <a:lnTo>
                    <a:pt x="170" y="164"/>
                  </a:lnTo>
                  <a:lnTo>
                    <a:pt x="163" y="169"/>
                  </a:lnTo>
                  <a:lnTo>
                    <a:pt x="155" y="174"/>
                  </a:lnTo>
                  <a:lnTo>
                    <a:pt x="145" y="179"/>
                  </a:lnTo>
                  <a:lnTo>
                    <a:pt x="136" y="182"/>
                  </a:lnTo>
                  <a:lnTo>
                    <a:pt x="127" y="184"/>
                  </a:lnTo>
                  <a:lnTo>
                    <a:pt x="116" y="186"/>
                  </a:lnTo>
                  <a:lnTo>
                    <a:pt x="107" y="186"/>
                  </a:lnTo>
                  <a:lnTo>
                    <a:pt x="97" y="186"/>
                  </a:lnTo>
                  <a:lnTo>
                    <a:pt x="87" y="185"/>
                  </a:lnTo>
                  <a:lnTo>
                    <a:pt x="78" y="182"/>
                  </a:lnTo>
                  <a:lnTo>
                    <a:pt x="69" y="180"/>
                  </a:lnTo>
                  <a:lnTo>
                    <a:pt x="59" y="176"/>
                  </a:lnTo>
                  <a:lnTo>
                    <a:pt x="51" y="171"/>
                  </a:lnTo>
                  <a:lnTo>
                    <a:pt x="43" y="166"/>
                  </a:lnTo>
                  <a:lnTo>
                    <a:pt x="35" y="160"/>
                  </a:lnTo>
                  <a:lnTo>
                    <a:pt x="31" y="157"/>
                  </a:lnTo>
                  <a:lnTo>
                    <a:pt x="28" y="153"/>
                  </a:lnTo>
                  <a:lnTo>
                    <a:pt x="22" y="145"/>
                  </a:lnTo>
                  <a:lnTo>
                    <a:pt x="16" y="138"/>
                  </a:lnTo>
                  <a:lnTo>
                    <a:pt x="10" y="13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7" name="Freeform 247"/>
            <p:cNvSpPr>
              <a:spLocks/>
            </p:cNvSpPr>
            <p:nvPr userDrawn="1"/>
          </p:nvSpPr>
          <p:spPr bwMode="auto">
            <a:xfrm>
              <a:off x="5245" y="2070"/>
              <a:ext cx="212" cy="195"/>
            </a:xfrm>
            <a:custGeom>
              <a:avLst/>
              <a:gdLst>
                <a:gd name="T0" fmla="*/ 7 w 212"/>
                <a:gd name="T1" fmla="*/ 123 h 195"/>
                <a:gd name="T2" fmla="*/ 1 w 212"/>
                <a:gd name="T3" fmla="*/ 104 h 195"/>
                <a:gd name="T4" fmla="*/ 0 w 212"/>
                <a:gd name="T5" fmla="*/ 85 h 195"/>
                <a:gd name="T6" fmla="*/ 1 w 212"/>
                <a:gd name="T7" fmla="*/ 77 h 195"/>
                <a:gd name="T8" fmla="*/ 2 w 212"/>
                <a:gd name="T9" fmla="*/ 67 h 195"/>
                <a:gd name="T10" fmla="*/ 8 w 212"/>
                <a:gd name="T11" fmla="*/ 51 h 195"/>
                <a:gd name="T12" fmla="*/ 12 w 212"/>
                <a:gd name="T13" fmla="*/ 42 h 195"/>
                <a:gd name="T14" fmla="*/ 24 w 212"/>
                <a:gd name="T15" fmla="*/ 28 h 195"/>
                <a:gd name="T16" fmla="*/ 30 w 212"/>
                <a:gd name="T17" fmla="*/ 21 h 195"/>
                <a:gd name="T18" fmla="*/ 47 w 212"/>
                <a:gd name="T19" fmla="*/ 11 h 195"/>
                <a:gd name="T20" fmla="*/ 65 w 212"/>
                <a:gd name="T21" fmla="*/ 4 h 195"/>
                <a:gd name="T22" fmla="*/ 85 w 212"/>
                <a:gd name="T23" fmla="*/ 0 h 195"/>
                <a:gd name="T24" fmla="*/ 106 w 212"/>
                <a:gd name="T25" fmla="*/ 0 h 195"/>
                <a:gd name="T26" fmla="*/ 126 w 212"/>
                <a:gd name="T27" fmla="*/ 4 h 195"/>
                <a:gd name="T28" fmla="*/ 145 w 212"/>
                <a:gd name="T29" fmla="*/ 11 h 195"/>
                <a:gd name="T30" fmla="*/ 163 w 212"/>
                <a:gd name="T31" fmla="*/ 21 h 195"/>
                <a:gd name="T32" fmla="*/ 180 w 212"/>
                <a:gd name="T33" fmla="*/ 35 h 195"/>
                <a:gd name="T34" fmla="*/ 193 w 212"/>
                <a:gd name="T35" fmla="*/ 51 h 195"/>
                <a:gd name="T36" fmla="*/ 204 w 212"/>
                <a:gd name="T37" fmla="*/ 69 h 195"/>
                <a:gd name="T38" fmla="*/ 210 w 212"/>
                <a:gd name="T39" fmla="*/ 89 h 195"/>
                <a:gd name="T40" fmla="*/ 212 w 212"/>
                <a:gd name="T41" fmla="*/ 109 h 195"/>
                <a:gd name="T42" fmla="*/ 210 w 212"/>
                <a:gd name="T43" fmla="*/ 127 h 195"/>
                <a:gd name="T44" fmla="*/ 206 w 212"/>
                <a:gd name="T45" fmla="*/ 140 h 195"/>
                <a:gd name="T46" fmla="*/ 199 w 212"/>
                <a:gd name="T47" fmla="*/ 152 h 195"/>
                <a:gd name="T48" fmla="*/ 194 w 212"/>
                <a:gd name="T49" fmla="*/ 161 h 195"/>
                <a:gd name="T50" fmla="*/ 181 w 212"/>
                <a:gd name="T51" fmla="*/ 174 h 195"/>
                <a:gd name="T52" fmla="*/ 164 w 212"/>
                <a:gd name="T53" fmla="*/ 185 h 195"/>
                <a:gd name="T54" fmla="*/ 144 w 212"/>
                <a:gd name="T55" fmla="*/ 192 h 195"/>
                <a:gd name="T56" fmla="*/ 124 w 212"/>
                <a:gd name="T57" fmla="*/ 195 h 195"/>
                <a:gd name="T58" fmla="*/ 103 w 212"/>
                <a:gd name="T59" fmla="*/ 195 h 195"/>
                <a:gd name="T60" fmla="*/ 83 w 212"/>
                <a:gd name="T61" fmla="*/ 190 h 195"/>
                <a:gd name="T62" fmla="*/ 63 w 212"/>
                <a:gd name="T63" fmla="*/ 182 h 195"/>
                <a:gd name="T64" fmla="*/ 46 w 212"/>
                <a:gd name="T65" fmla="*/ 172 h 195"/>
                <a:gd name="T66" fmla="*/ 30 w 212"/>
                <a:gd name="T67" fmla="*/ 158 h 195"/>
                <a:gd name="T68" fmla="*/ 17 w 212"/>
                <a:gd name="T69" fmla="*/ 1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2" h="195">
                  <a:moveTo>
                    <a:pt x="11" y="133"/>
                  </a:moveTo>
                  <a:lnTo>
                    <a:pt x="7" y="123"/>
                  </a:lnTo>
                  <a:lnTo>
                    <a:pt x="4" y="114"/>
                  </a:lnTo>
                  <a:lnTo>
                    <a:pt x="1" y="104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1" y="71"/>
                  </a:lnTo>
                  <a:lnTo>
                    <a:pt x="2" y="67"/>
                  </a:lnTo>
                  <a:lnTo>
                    <a:pt x="5" y="59"/>
                  </a:lnTo>
                  <a:lnTo>
                    <a:pt x="8" y="51"/>
                  </a:lnTo>
                  <a:lnTo>
                    <a:pt x="10" y="46"/>
                  </a:lnTo>
                  <a:lnTo>
                    <a:pt x="12" y="42"/>
                  </a:lnTo>
                  <a:lnTo>
                    <a:pt x="18" y="35"/>
                  </a:lnTo>
                  <a:lnTo>
                    <a:pt x="24" y="28"/>
                  </a:lnTo>
                  <a:lnTo>
                    <a:pt x="27" y="25"/>
                  </a:lnTo>
                  <a:lnTo>
                    <a:pt x="30" y="21"/>
                  </a:lnTo>
                  <a:lnTo>
                    <a:pt x="38" y="16"/>
                  </a:lnTo>
                  <a:lnTo>
                    <a:pt x="47" y="11"/>
                  </a:lnTo>
                  <a:lnTo>
                    <a:pt x="55" y="7"/>
                  </a:lnTo>
                  <a:lnTo>
                    <a:pt x="65" y="4"/>
                  </a:lnTo>
                  <a:lnTo>
                    <a:pt x="75" y="1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6" y="2"/>
                  </a:lnTo>
                  <a:lnTo>
                    <a:pt x="126" y="4"/>
                  </a:lnTo>
                  <a:lnTo>
                    <a:pt x="136" y="7"/>
                  </a:lnTo>
                  <a:lnTo>
                    <a:pt x="145" y="11"/>
                  </a:lnTo>
                  <a:lnTo>
                    <a:pt x="155" y="15"/>
                  </a:lnTo>
                  <a:lnTo>
                    <a:pt x="163" y="21"/>
                  </a:lnTo>
                  <a:lnTo>
                    <a:pt x="171" y="28"/>
                  </a:lnTo>
                  <a:lnTo>
                    <a:pt x="180" y="35"/>
                  </a:lnTo>
                  <a:lnTo>
                    <a:pt x="187" y="42"/>
                  </a:lnTo>
                  <a:lnTo>
                    <a:pt x="193" y="51"/>
                  </a:lnTo>
                  <a:lnTo>
                    <a:pt x="198" y="60"/>
                  </a:lnTo>
                  <a:lnTo>
                    <a:pt x="204" y="69"/>
                  </a:lnTo>
                  <a:lnTo>
                    <a:pt x="208" y="80"/>
                  </a:lnTo>
                  <a:lnTo>
                    <a:pt x="210" y="89"/>
                  </a:lnTo>
                  <a:lnTo>
                    <a:pt x="212" y="98"/>
                  </a:lnTo>
                  <a:lnTo>
                    <a:pt x="212" y="109"/>
                  </a:lnTo>
                  <a:lnTo>
                    <a:pt x="211" y="118"/>
                  </a:lnTo>
                  <a:lnTo>
                    <a:pt x="210" y="127"/>
                  </a:lnTo>
                  <a:lnTo>
                    <a:pt x="207" y="136"/>
                  </a:lnTo>
                  <a:lnTo>
                    <a:pt x="206" y="140"/>
                  </a:lnTo>
                  <a:lnTo>
                    <a:pt x="204" y="145"/>
                  </a:lnTo>
                  <a:lnTo>
                    <a:pt x="199" y="152"/>
                  </a:lnTo>
                  <a:lnTo>
                    <a:pt x="196" y="156"/>
                  </a:lnTo>
                  <a:lnTo>
                    <a:pt x="194" y="161"/>
                  </a:lnTo>
                  <a:lnTo>
                    <a:pt x="188" y="168"/>
                  </a:lnTo>
                  <a:lnTo>
                    <a:pt x="181" y="174"/>
                  </a:lnTo>
                  <a:lnTo>
                    <a:pt x="172" y="179"/>
                  </a:lnTo>
                  <a:lnTo>
                    <a:pt x="164" y="185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34" y="194"/>
                  </a:lnTo>
                  <a:lnTo>
                    <a:pt x="124" y="195"/>
                  </a:lnTo>
                  <a:lnTo>
                    <a:pt x="113" y="195"/>
                  </a:lnTo>
                  <a:lnTo>
                    <a:pt x="103" y="195"/>
                  </a:lnTo>
                  <a:lnTo>
                    <a:pt x="92" y="193"/>
                  </a:lnTo>
                  <a:lnTo>
                    <a:pt x="83" y="190"/>
                  </a:lnTo>
                  <a:lnTo>
                    <a:pt x="73" y="187"/>
                  </a:lnTo>
                  <a:lnTo>
                    <a:pt x="63" y="182"/>
                  </a:lnTo>
                  <a:lnTo>
                    <a:pt x="54" y="177"/>
                  </a:lnTo>
                  <a:lnTo>
                    <a:pt x="46" y="172"/>
                  </a:lnTo>
                  <a:lnTo>
                    <a:pt x="37" y="165"/>
                  </a:lnTo>
                  <a:lnTo>
                    <a:pt x="30" y="158"/>
                  </a:lnTo>
                  <a:lnTo>
                    <a:pt x="23" y="150"/>
                  </a:lnTo>
                  <a:lnTo>
                    <a:pt x="17" y="141"/>
                  </a:lnTo>
                  <a:lnTo>
                    <a:pt x="11" y="13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8" name="Freeform 248"/>
            <p:cNvSpPr>
              <a:spLocks/>
            </p:cNvSpPr>
            <p:nvPr userDrawn="1"/>
          </p:nvSpPr>
          <p:spPr bwMode="auto">
            <a:xfrm>
              <a:off x="3638" y="1966"/>
              <a:ext cx="114" cy="141"/>
            </a:xfrm>
            <a:custGeom>
              <a:avLst/>
              <a:gdLst>
                <a:gd name="T0" fmla="*/ 2 w 114"/>
                <a:gd name="T1" fmla="*/ 90 h 141"/>
                <a:gd name="T2" fmla="*/ 0 w 114"/>
                <a:gd name="T3" fmla="*/ 77 h 141"/>
                <a:gd name="T4" fmla="*/ 1 w 114"/>
                <a:gd name="T5" fmla="*/ 63 h 141"/>
                <a:gd name="T6" fmla="*/ 4 w 114"/>
                <a:gd name="T7" fmla="*/ 51 h 141"/>
                <a:gd name="T8" fmla="*/ 9 w 114"/>
                <a:gd name="T9" fmla="*/ 38 h 141"/>
                <a:gd name="T10" fmla="*/ 15 w 114"/>
                <a:gd name="T11" fmla="*/ 27 h 141"/>
                <a:gd name="T12" fmla="*/ 24 w 114"/>
                <a:gd name="T13" fmla="*/ 17 h 141"/>
                <a:gd name="T14" fmla="*/ 33 w 114"/>
                <a:gd name="T15" fmla="*/ 9 h 141"/>
                <a:gd name="T16" fmla="*/ 44 w 114"/>
                <a:gd name="T17" fmla="*/ 3 h 141"/>
                <a:gd name="T18" fmla="*/ 55 w 114"/>
                <a:gd name="T19" fmla="*/ 1 h 141"/>
                <a:gd name="T20" fmla="*/ 66 w 114"/>
                <a:gd name="T21" fmla="*/ 0 h 141"/>
                <a:gd name="T22" fmla="*/ 77 w 114"/>
                <a:gd name="T23" fmla="*/ 3 h 141"/>
                <a:gd name="T24" fmla="*/ 86 w 114"/>
                <a:gd name="T25" fmla="*/ 8 h 141"/>
                <a:gd name="T26" fmla="*/ 95 w 114"/>
                <a:gd name="T27" fmla="*/ 15 h 141"/>
                <a:gd name="T28" fmla="*/ 103 w 114"/>
                <a:gd name="T29" fmla="*/ 25 h 141"/>
                <a:gd name="T30" fmla="*/ 109 w 114"/>
                <a:gd name="T31" fmla="*/ 36 h 141"/>
                <a:gd name="T32" fmla="*/ 112 w 114"/>
                <a:gd name="T33" fmla="*/ 50 h 141"/>
                <a:gd name="T34" fmla="*/ 114 w 114"/>
                <a:gd name="T35" fmla="*/ 63 h 141"/>
                <a:gd name="T36" fmla="*/ 113 w 114"/>
                <a:gd name="T37" fmla="*/ 77 h 141"/>
                <a:gd name="T38" fmla="*/ 108 w 114"/>
                <a:gd name="T39" fmla="*/ 97 h 141"/>
                <a:gd name="T40" fmla="*/ 102 w 114"/>
                <a:gd name="T41" fmla="*/ 109 h 141"/>
                <a:gd name="T42" fmla="*/ 94 w 114"/>
                <a:gd name="T43" fmla="*/ 120 h 141"/>
                <a:gd name="T44" fmla="*/ 85 w 114"/>
                <a:gd name="T45" fmla="*/ 129 h 141"/>
                <a:gd name="T46" fmla="*/ 75 w 114"/>
                <a:gd name="T47" fmla="*/ 136 h 141"/>
                <a:gd name="T48" fmla="*/ 69 w 114"/>
                <a:gd name="T49" fmla="*/ 138 h 141"/>
                <a:gd name="T50" fmla="*/ 58 w 114"/>
                <a:gd name="T51" fmla="*/ 141 h 141"/>
                <a:gd name="T52" fmla="*/ 46 w 114"/>
                <a:gd name="T53" fmla="*/ 141 h 141"/>
                <a:gd name="T54" fmla="*/ 36 w 114"/>
                <a:gd name="T55" fmla="*/ 138 h 141"/>
                <a:gd name="T56" fmla="*/ 27 w 114"/>
                <a:gd name="T57" fmla="*/ 133 h 141"/>
                <a:gd name="T58" fmla="*/ 17 w 114"/>
                <a:gd name="T59" fmla="*/ 125 h 141"/>
                <a:gd name="T60" fmla="*/ 10 w 114"/>
                <a:gd name="T61" fmla="*/ 115 h 141"/>
                <a:gd name="T62" fmla="*/ 5 w 114"/>
                <a:gd name="T63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41">
                  <a:moveTo>
                    <a:pt x="3" y="97"/>
                  </a:moveTo>
                  <a:lnTo>
                    <a:pt x="2" y="90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1" y="63"/>
                  </a:lnTo>
                  <a:lnTo>
                    <a:pt x="3" y="57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5" y="27"/>
                  </a:lnTo>
                  <a:lnTo>
                    <a:pt x="19" y="22"/>
                  </a:lnTo>
                  <a:lnTo>
                    <a:pt x="24" y="17"/>
                  </a:lnTo>
                  <a:lnTo>
                    <a:pt x="28" y="12"/>
                  </a:lnTo>
                  <a:lnTo>
                    <a:pt x="33" y="9"/>
                  </a:lnTo>
                  <a:lnTo>
                    <a:pt x="38" y="6"/>
                  </a:lnTo>
                  <a:lnTo>
                    <a:pt x="44" y="3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2" y="5"/>
                  </a:lnTo>
                  <a:lnTo>
                    <a:pt x="86" y="8"/>
                  </a:lnTo>
                  <a:lnTo>
                    <a:pt x="91" y="11"/>
                  </a:lnTo>
                  <a:lnTo>
                    <a:pt x="95" y="15"/>
                  </a:lnTo>
                  <a:lnTo>
                    <a:pt x="99" y="20"/>
                  </a:lnTo>
                  <a:lnTo>
                    <a:pt x="103" y="25"/>
                  </a:lnTo>
                  <a:lnTo>
                    <a:pt x="106" y="30"/>
                  </a:lnTo>
                  <a:lnTo>
                    <a:pt x="109" y="36"/>
                  </a:lnTo>
                  <a:lnTo>
                    <a:pt x="111" y="42"/>
                  </a:lnTo>
                  <a:lnTo>
                    <a:pt x="112" y="50"/>
                  </a:lnTo>
                  <a:lnTo>
                    <a:pt x="113" y="56"/>
                  </a:lnTo>
                  <a:lnTo>
                    <a:pt x="114" y="63"/>
                  </a:lnTo>
                  <a:lnTo>
                    <a:pt x="114" y="70"/>
                  </a:lnTo>
                  <a:lnTo>
                    <a:pt x="113" y="77"/>
                  </a:lnTo>
                  <a:lnTo>
                    <a:pt x="112" y="84"/>
                  </a:lnTo>
                  <a:lnTo>
                    <a:pt x="108" y="97"/>
                  </a:lnTo>
                  <a:lnTo>
                    <a:pt x="105" y="104"/>
                  </a:lnTo>
                  <a:lnTo>
                    <a:pt x="102" y="109"/>
                  </a:lnTo>
                  <a:lnTo>
                    <a:pt x="98" y="115"/>
                  </a:lnTo>
                  <a:lnTo>
                    <a:pt x="94" y="120"/>
                  </a:lnTo>
                  <a:lnTo>
                    <a:pt x="90" y="124"/>
                  </a:lnTo>
                  <a:lnTo>
                    <a:pt x="85" y="129"/>
                  </a:lnTo>
                  <a:lnTo>
                    <a:pt x="80" y="133"/>
                  </a:lnTo>
                  <a:lnTo>
                    <a:pt x="75" y="136"/>
                  </a:lnTo>
                  <a:lnTo>
                    <a:pt x="71" y="137"/>
                  </a:lnTo>
                  <a:lnTo>
                    <a:pt x="69" y="138"/>
                  </a:lnTo>
                  <a:lnTo>
                    <a:pt x="63" y="140"/>
                  </a:lnTo>
                  <a:lnTo>
                    <a:pt x="58" y="141"/>
                  </a:lnTo>
                  <a:lnTo>
                    <a:pt x="52" y="141"/>
                  </a:lnTo>
                  <a:lnTo>
                    <a:pt x="46" y="141"/>
                  </a:lnTo>
                  <a:lnTo>
                    <a:pt x="41" y="140"/>
                  </a:lnTo>
                  <a:lnTo>
                    <a:pt x="36" y="138"/>
                  </a:lnTo>
                  <a:lnTo>
                    <a:pt x="31" y="136"/>
                  </a:lnTo>
                  <a:lnTo>
                    <a:pt x="27" y="133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8" y="110"/>
                  </a:lnTo>
                  <a:lnTo>
                    <a:pt x="5" y="104"/>
                  </a:lnTo>
                  <a:lnTo>
                    <a:pt x="3" y="9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69" name="Freeform 249"/>
            <p:cNvSpPr>
              <a:spLocks/>
            </p:cNvSpPr>
            <p:nvPr userDrawn="1"/>
          </p:nvSpPr>
          <p:spPr bwMode="auto">
            <a:xfrm>
              <a:off x="3553" y="2187"/>
              <a:ext cx="112" cy="144"/>
            </a:xfrm>
            <a:custGeom>
              <a:avLst/>
              <a:gdLst>
                <a:gd name="T0" fmla="*/ 3 w 112"/>
                <a:gd name="T1" fmla="*/ 98 h 144"/>
                <a:gd name="T2" fmla="*/ 1 w 112"/>
                <a:gd name="T3" fmla="*/ 83 h 144"/>
                <a:gd name="T4" fmla="*/ 0 w 112"/>
                <a:gd name="T5" fmla="*/ 70 h 144"/>
                <a:gd name="T6" fmla="*/ 1 w 112"/>
                <a:gd name="T7" fmla="*/ 62 h 144"/>
                <a:gd name="T8" fmla="*/ 2 w 112"/>
                <a:gd name="T9" fmla="*/ 56 h 144"/>
                <a:gd name="T10" fmla="*/ 4 w 112"/>
                <a:gd name="T11" fmla="*/ 49 h 144"/>
                <a:gd name="T12" fmla="*/ 6 w 112"/>
                <a:gd name="T13" fmla="*/ 43 h 144"/>
                <a:gd name="T14" fmla="*/ 9 w 112"/>
                <a:gd name="T15" fmla="*/ 36 h 144"/>
                <a:gd name="T16" fmla="*/ 12 w 112"/>
                <a:gd name="T17" fmla="*/ 31 h 144"/>
                <a:gd name="T18" fmla="*/ 15 w 112"/>
                <a:gd name="T19" fmla="*/ 25 h 144"/>
                <a:gd name="T20" fmla="*/ 19 w 112"/>
                <a:gd name="T21" fmla="*/ 21 h 144"/>
                <a:gd name="T22" fmla="*/ 23 w 112"/>
                <a:gd name="T23" fmla="*/ 16 h 144"/>
                <a:gd name="T24" fmla="*/ 28 w 112"/>
                <a:gd name="T25" fmla="*/ 11 h 144"/>
                <a:gd name="T26" fmla="*/ 33 w 112"/>
                <a:gd name="T27" fmla="*/ 8 h 144"/>
                <a:gd name="T28" fmla="*/ 38 w 112"/>
                <a:gd name="T29" fmla="*/ 5 h 144"/>
                <a:gd name="T30" fmla="*/ 43 w 112"/>
                <a:gd name="T31" fmla="*/ 3 h 144"/>
                <a:gd name="T32" fmla="*/ 49 w 112"/>
                <a:gd name="T33" fmla="*/ 1 h 144"/>
                <a:gd name="T34" fmla="*/ 55 w 112"/>
                <a:gd name="T35" fmla="*/ 0 h 144"/>
                <a:gd name="T36" fmla="*/ 60 w 112"/>
                <a:gd name="T37" fmla="*/ 0 h 144"/>
                <a:gd name="T38" fmla="*/ 65 w 112"/>
                <a:gd name="T39" fmla="*/ 1 h 144"/>
                <a:gd name="T40" fmla="*/ 71 w 112"/>
                <a:gd name="T41" fmla="*/ 2 h 144"/>
                <a:gd name="T42" fmla="*/ 75 w 112"/>
                <a:gd name="T43" fmla="*/ 4 h 144"/>
                <a:gd name="T44" fmla="*/ 81 w 112"/>
                <a:gd name="T45" fmla="*/ 6 h 144"/>
                <a:gd name="T46" fmla="*/ 86 w 112"/>
                <a:gd name="T47" fmla="*/ 9 h 144"/>
                <a:gd name="T48" fmla="*/ 90 w 112"/>
                <a:gd name="T49" fmla="*/ 12 h 144"/>
                <a:gd name="T50" fmla="*/ 94 w 112"/>
                <a:gd name="T51" fmla="*/ 17 h 144"/>
                <a:gd name="T52" fmla="*/ 98 w 112"/>
                <a:gd name="T53" fmla="*/ 22 h 144"/>
                <a:gd name="T54" fmla="*/ 101 w 112"/>
                <a:gd name="T55" fmla="*/ 27 h 144"/>
                <a:gd name="T56" fmla="*/ 104 w 112"/>
                <a:gd name="T57" fmla="*/ 33 h 144"/>
                <a:gd name="T58" fmla="*/ 107 w 112"/>
                <a:gd name="T59" fmla="*/ 39 h 144"/>
                <a:gd name="T60" fmla="*/ 109 w 112"/>
                <a:gd name="T61" fmla="*/ 46 h 144"/>
                <a:gd name="T62" fmla="*/ 111 w 112"/>
                <a:gd name="T63" fmla="*/ 53 h 144"/>
                <a:gd name="T64" fmla="*/ 112 w 112"/>
                <a:gd name="T65" fmla="*/ 60 h 144"/>
                <a:gd name="T66" fmla="*/ 112 w 112"/>
                <a:gd name="T67" fmla="*/ 68 h 144"/>
                <a:gd name="T68" fmla="*/ 112 w 112"/>
                <a:gd name="T69" fmla="*/ 75 h 144"/>
                <a:gd name="T70" fmla="*/ 111 w 112"/>
                <a:gd name="T71" fmla="*/ 82 h 144"/>
                <a:gd name="T72" fmla="*/ 110 w 112"/>
                <a:gd name="T73" fmla="*/ 88 h 144"/>
                <a:gd name="T74" fmla="*/ 108 w 112"/>
                <a:gd name="T75" fmla="*/ 96 h 144"/>
                <a:gd name="T76" fmla="*/ 106 w 112"/>
                <a:gd name="T77" fmla="*/ 102 h 144"/>
                <a:gd name="T78" fmla="*/ 103 w 112"/>
                <a:gd name="T79" fmla="*/ 108 h 144"/>
                <a:gd name="T80" fmla="*/ 100 w 112"/>
                <a:gd name="T81" fmla="*/ 114 h 144"/>
                <a:gd name="T82" fmla="*/ 96 w 112"/>
                <a:gd name="T83" fmla="*/ 119 h 144"/>
                <a:gd name="T84" fmla="*/ 92 w 112"/>
                <a:gd name="T85" fmla="*/ 125 h 144"/>
                <a:gd name="T86" fmla="*/ 88 w 112"/>
                <a:gd name="T87" fmla="*/ 130 h 144"/>
                <a:gd name="T88" fmla="*/ 83 w 112"/>
                <a:gd name="T89" fmla="*/ 134 h 144"/>
                <a:gd name="T90" fmla="*/ 79 w 112"/>
                <a:gd name="T91" fmla="*/ 137 h 144"/>
                <a:gd name="T92" fmla="*/ 72 w 112"/>
                <a:gd name="T93" fmla="*/ 140 h 144"/>
                <a:gd name="T94" fmla="*/ 67 w 112"/>
                <a:gd name="T95" fmla="*/ 142 h 144"/>
                <a:gd name="T96" fmla="*/ 62 w 112"/>
                <a:gd name="T97" fmla="*/ 144 h 144"/>
                <a:gd name="T98" fmla="*/ 56 w 112"/>
                <a:gd name="T99" fmla="*/ 144 h 144"/>
                <a:gd name="T100" fmla="*/ 50 w 112"/>
                <a:gd name="T101" fmla="*/ 144 h 144"/>
                <a:gd name="T102" fmla="*/ 45 w 112"/>
                <a:gd name="T103" fmla="*/ 144 h 144"/>
                <a:gd name="T104" fmla="*/ 40 w 112"/>
                <a:gd name="T105" fmla="*/ 142 h 144"/>
                <a:gd name="T106" fmla="*/ 35 w 112"/>
                <a:gd name="T107" fmla="*/ 140 h 144"/>
                <a:gd name="T108" fmla="*/ 30 w 112"/>
                <a:gd name="T109" fmla="*/ 138 h 144"/>
                <a:gd name="T110" fmla="*/ 26 w 112"/>
                <a:gd name="T111" fmla="*/ 135 h 144"/>
                <a:gd name="T112" fmla="*/ 20 w 112"/>
                <a:gd name="T113" fmla="*/ 131 h 144"/>
                <a:gd name="T114" fmla="*/ 17 w 112"/>
                <a:gd name="T115" fmla="*/ 127 h 144"/>
                <a:gd name="T116" fmla="*/ 13 w 112"/>
                <a:gd name="T117" fmla="*/ 122 h 144"/>
                <a:gd name="T118" fmla="*/ 10 w 112"/>
                <a:gd name="T119" fmla="*/ 116 h 144"/>
                <a:gd name="T120" fmla="*/ 7 w 112"/>
                <a:gd name="T121" fmla="*/ 110 h 144"/>
                <a:gd name="T122" fmla="*/ 5 w 112"/>
                <a:gd name="T123" fmla="*/ 104 h 144"/>
                <a:gd name="T124" fmla="*/ 3 w 112"/>
                <a:gd name="T125" fmla="*/ 9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" h="144">
                  <a:moveTo>
                    <a:pt x="3" y="98"/>
                  </a:moveTo>
                  <a:lnTo>
                    <a:pt x="1" y="83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2" y="31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3" y="16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71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6" y="9"/>
                  </a:lnTo>
                  <a:lnTo>
                    <a:pt x="90" y="12"/>
                  </a:lnTo>
                  <a:lnTo>
                    <a:pt x="94" y="17"/>
                  </a:lnTo>
                  <a:lnTo>
                    <a:pt x="98" y="22"/>
                  </a:lnTo>
                  <a:lnTo>
                    <a:pt x="101" y="27"/>
                  </a:lnTo>
                  <a:lnTo>
                    <a:pt x="104" y="33"/>
                  </a:lnTo>
                  <a:lnTo>
                    <a:pt x="107" y="39"/>
                  </a:lnTo>
                  <a:lnTo>
                    <a:pt x="109" y="46"/>
                  </a:lnTo>
                  <a:lnTo>
                    <a:pt x="111" y="53"/>
                  </a:lnTo>
                  <a:lnTo>
                    <a:pt x="112" y="60"/>
                  </a:lnTo>
                  <a:lnTo>
                    <a:pt x="112" y="68"/>
                  </a:lnTo>
                  <a:lnTo>
                    <a:pt x="112" y="75"/>
                  </a:lnTo>
                  <a:lnTo>
                    <a:pt x="111" y="82"/>
                  </a:lnTo>
                  <a:lnTo>
                    <a:pt x="110" y="88"/>
                  </a:lnTo>
                  <a:lnTo>
                    <a:pt x="108" y="96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4"/>
                  </a:lnTo>
                  <a:lnTo>
                    <a:pt x="96" y="119"/>
                  </a:lnTo>
                  <a:lnTo>
                    <a:pt x="92" y="125"/>
                  </a:lnTo>
                  <a:lnTo>
                    <a:pt x="88" y="130"/>
                  </a:lnTo>
                  <a:lnTo>
                    <a:pt x="83" y="134"/>
                  </a:lnTo>
                  <a:lnTo>
                    <a:pt x="79" y="137"/>
                  </a:lnTo>
                  <a:lnTo>
                    <a:pt x="72" y="140"/>
                  </a:lnTo>
                  <a:lnTo>
                    <a:pt x="67" y="142"/>
                  </a:lnTo>
                  <a:lnTo>
                    <a:pt x="62" y="144"/>
                  </a:lnTo>
                  <a:lnTo>
                    <a:pt x="56" y="144"/>
                  </a:lnTo>
                  <a:lnTo>
                    <a:pt x="50" y="144"/>
                  </a:lnTo>
                  <a:lnTo>
                    <a:pt x="45" y="144"/>
                  </a:lnTo>
                  <a:lnTo>
                    <a:pt x="40" y="142"/>
                  </a:lnTo>
                  <a:lnTo>
                    <a:pt x="35" y="140"/>
                  </a:lnTo>
                  <a:lnTo>
                    <a:pt x="30" y="138"/>
                  </a:lnTo>
                  <a:lnTo>
                    <a:pt x="26" y="135"/>
                  </a:lnTo>
                  <a:lnTo>
                    <a:pt x="20" y="131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10" y="116"/>
                  </a:lnTo>
                  <a:lnTo>
                    <a:pt x="7" y="110"/>
                  </a:lnTo>
                  <a:lnTo>
                    <a:pt x="5" y="104"/>
                  </a:lnTo>
                  <a:lnTo>
                    <a:pt x="3" y="9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0" name="Freeform 250"/>
            <p:cNvSpPr>
              <a:spLocks/>
            </p:cNvSpPr>
            <p:nvPr userDrawn="1"/>
          </p:nvSpPr>
          <p:spPr bwMode="auto">
            <a:xfrm>
              <a:off x="3680" y="2123"/>
              <a:ext cx="119" cy="147"/>
            </a:xfrm>
            <a:custGeom>
              <a:avLst/>
              <a:gdLst>
                <a:gd name="T0" fmla="*/ 2 w 119"/>
                <a:gd name="T1" fmla="*/ 92 h 147"/>
                <a:gd name="T2" fmla="*/ 0 w 119"/>
                <a:gd name="T3" fmla="*/ 79 h 147"/>
                <a:gd name="T4" fmla="*/ 1 w 119"/>
                <a:gd name="T5" fmla="*/ 64 h 147"/>
                <a:gd name="T6" fmla="*/ 4 w 119"/>
                <a:gd name="T7" fmla="*/ 51 h 147"/>
                <a:gd name="T8" fmla="*/ 10 w 119"/>
                <a:gd name="T9" fmla="*/ 38 h 147"/>
                <a:gd name="T10" fmla="*/ 16 w 119"/>
                <a:gd name="T11" fmla="*/ 27 h 147"/>
                <a:gd name="T12" fmla="*/ 24 w 119"/>
                <a:gd name="T13" fmla="*/ 16 h 147"/>
                <a:gd name="T14" fmla="*/ 35 w 119"/>
                <a:gd name="T15" fmla="*/ 8 h 147"/>
                <a:gd name="T16" fmla="*/ 46 w 119"/>
                <a:gd name="T17" fmla="*/ 3 h 147"/>
                <a:gd name="T18" fmla="*/ 57 w 119"/>
                <a:gd name="T19" fmla="*/ 1 h 147"/>
                <a:gd name="T20" fmla="*/ 69 w 119"/>
                <a:gd name="T21" fmla="*/ 1 h 147"/>
                <a:gd name="T22" fmla="*/ 79 w 119"/>
                <a:gd name="T23" fmla="*/ 4 h 147"/>
                <a:gd name="T24" fmla="*/ 90 w 119"/>
                <a:gd name="T25" fmla="*/ 9 h 147"/>
                <a:gd name="T26" fmla="*/ 99 w 119"/>
                <a:gd name="T27" fmla="*/ 17 h 147"/>
                <a:gd name="T28" fmla="*/ 106 w 119"/>
                <a:gd name="T29" fmla="*/ 27 h 147"/>
                <a:gd name="T30" fmla="*/ 112 w 119"/>
                <a:gd name="T31" fmla="*/ 39 h 147"/>
                <a:gd name="T32" fmla="*/ 117 w 119"/>
                <a:gd name="T33" fmla="*/ 54 h 147"/>
                <a:gd name="T34" fmla="*/ 119 w 119"/>
                <a:gd name="T35" fmla="*/ 68 h 147"/>
                <a:gd name="T36" fmla="*/ 118 w 119"/>
                <a:gd name="T37" fmla="*/ 83 h 147"/>
                <a:gd name="T38" fmla="*/ 115 w 119"/>
                <a:gd name="T39" fmla="*/ 96 h 147"/>
                <a:gd name="T40" fmla="*/ 109 w 119"/>
                <a:gd name="T41" fmla="*/ 110 h 147"/>
                <a:gd name="T42" fmla="*/ 103 w 119"/>
                <a:gd name="T43" fmla="*/ 121 h 147"/>
                <a:gd name="T44" fmla="*/ 96 w 119"/>
                <a:gd name="T45" fmla="*/ 128 h 147"/>
                <a:gd name="T46" fmla="*/ 89 w 119"/>
                <a:gd name="T47" fmla="*/ 136 h 147"/>
                <a:gd name="T48" fmla="*/ 78 w 119"/>
                <a:gd name="T49" fmla="*/ 142 h 147"/>
                <a:gd name="T50" fmla="*/ 67 w 119"/>
                <a:gd name="T51" fmla="*/ 146 h 147"/>
                <a:gd name="T52" fmla="*/ 54 w 119"/>
                <a:gd name="T53" fmla="*/ 147 h 147"/>
                <a:gd name="T54" fmla="*/ 44 w 119"/>
                <a:gd name="T55" fmla="*/ 145 h 147"/>
                <a:gd name="T56" fmla="*/ 33 w 119"/>
                <a:gd name="T57" fmla="*/ 141 h 147"/>
                <a:gd name="T58" fmla="*/ 23 w 119"/>
                <a:gd name="T59" fmla="*/ 134 h 147"/>
                <a:gd name="T60" fmla="*/ 15 w 119"/>
                <a:gd name="T61" fmla="*/ 124 h 147"/>
                <a:gd name="T62" fmla="*/ 9 w 119"/>
                <a:gd name="T63" fmla="*/ 113 h 147"/>
                <a:gd name="T64" fmla="*/ 3 w 119"/>
                <a:gd name="T65" fmla="*/ 9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47">
                  <a:moveTo>
                    <a:pt x="3" y="99"/>
                  </a:moveTo>
                  <a:lnTo>
                    <a:pt x="2" y="92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51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3" y="32"/>
                  </a:lnTo>
                  <a:lnTo>
                    <a:pt x="16" y="27"/>
                  </a:lnTo>
                  <a:lnTo>
                    <a:pt x="20" y="21"/>
                  </a:lnTo>
                  <a:lnTo>
                    <a:pt x="24" y="16"/>
                  </a:lnTo>
                  <a:lnTo>
                    <a:pt x="29" y="12"/>
                  </a:lnTo>
                  <a:lnTo>
                    <a:pt x="35" y="8"/>
                  </a:lnTo>
                  <a:lnTo>
                    <a:pt x="40" y="6"/>
                  </a:lnTo>
                  <a:lnTo>
                    <a:pt x="46" y="3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3" y="0"/>
                  </a:lnTo>
                  <a:lnTo>
                    <a:pt x="69" y="1"/>
                  </a:lnTo>
                  <a:lnTo>
                    <a:pt x="74" y="2"/>
                  </a:lnTo>
                  <a:lnTo>
                    <a:pt x="79" y="4"/>
                  </a:lnTo>
                  <a:lnTo>
                    <a:pt x="84" y="6"/>
                  </a:lnTo>
                  <a:lnTo>
                    <a:pt x="90" y="9"/>
                  </a:lnTo>
                  <a:lnTo>
                    <a:pt x="95" y="12"/>
                  </a:lnTo>
                  <a:lnTo>
                    <a:pt x="99" y="17"/>
                  </a:lnTo>
                  <a:lnTo>
                    <a:pt x="103" y="21"/>
                  </a:lnTo>
                  <a:lnTo>
                    <a:pt x="106" y="27"/>
                  </a:lnTo>
                  <a:lnTo>
                    <a:pt x="109" y="33"/>
                  </a:lnTo>
                  <a:lnTo>
                    <a:pt x="112" y="39"/>
                  </a:lnTo>
                  <a:lnTo>
                    <a:pt x="115" y="46"/>
                  </a:lnTo>
                  <a:lnTo>
                    <a:pt x="117" y="54"/>
                  </a:lnTo>
                  <a:lnTo>
                    <a:pt x="118" y="61"/>
                  </a:lnTo>
                  <a:lnTo>
                    <a:pt x="119" y="68"/>
                  </a:lnTo>
                  <a:lnTo>
                    <a:pt x="118" y="75"/>
                  </a:lnTo>
                  <a:lnTo>
                    <a:pt x="118" y="83"/>
                  </a:lnTo>
                  <a:lnTo>
                    <a:pt x="117" y="89"/>
                  </a:lnTo>
                  <a:lnTo>
                    <a:pt x="115" y="96"/>
                  </a:lnTo>
                  <a:lnTo>
                    <a:pt x="112" y="102"/>
                  </a:lnTo>
                  <a:lnTo>
                    <a:pt x="109" y="110"/>
                  </a:lnTo>
                  <a:lnTo>
                    <a:pt x="106" y="115"/>
                  </a:lnTo>
                  <a:lnTo>
                    <a:pt x="103" y="121"/>
                  </a:lnTo>
                  <a:lnTo>
                    <a:pt x="99" y="126"/>
                  </a:lnTo>
                  <a:lnTo>
                    <a:pt x="96" y="128"/>
                  </a:lnTo>
                  <a:lnTo>
                    <a:pt x="94" y="132"/>
                  </a:lnTo>
                  <a:lnTo>
                    <a:pt x="89" y="136"/>
                  </a:lnTo>
                  <a:lnTo>
                    <a:pt x="83" y="139"/>
                  </a:lnTo>
                  <a:lnTo>
                    <a:pt x="78" y="142"/>
                  </a:lnTo>
                  <a:lnTo>
                    <a:pt x="72" y="144"/>
                  </a:lnTo>
                  <a:lnTo>
                    <a:pt x="67" y="146"/>
                  </a:lnTo>
                  <a:lnTo>
                    <a:pt x="61" y="147"/>
                  </a:lnTo>
                  <a:lnTo>
                    <a:pt x="54" y="147"/>
                  </a:lnTo>
                  <a:lnTo>
                    <a:pt x="49" y="146"/>
                  </a:lnTo>
                  <a:lnTo>
                    <a:pt x="44" y="145"/>
                  </a:lnTo>
                  <a:lnTo>
                    <a:pt x="38" y="143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3" y="134"/>
                  </a:lnTo>
                  <a:lnTo>
                    <a:pt x="19" y="129"/>
                  </a:lnTo>
                  <a:lnTo>
                    <a:pt x="15" y="124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1" name="Freeform 251"/>
            <p:cNvSpPr>
              <a:spLocks/>
            </p:cNvSpPr>
            <p:nvPr userDrawn="1"/>
          </p:nvSpPr>
          <p:spPr bwMode="auto">
            <a:xfrm>
              <a:off x="3814" y="2056"/>
              <a:ext cx="124" cy="150"/>
            </a:xfrm>
            <a:custGeom>
              <a:avLst/>
              <a:gdLst>
                <a:gd name="T0" fmla="*/ 1 w 124"/>
                <a:gd name="T1" fmla="*/ 95 h 150"/>
                <a:gd name="T2" fmla="*/ 0 w 124"/>
                <a:gd name="T3" fmla="*/ 80 h 150"/>
                <a:gd name="T4" fmla="*/ 1 w 124"/>
                <a:gd name="T5" fmla="*/ 66 h 150"/>
                <a:gd name="T6" fmla="*/ 3 w 124"/>
                <a:gd name="T7" fmla="*/ 52 h 150"/>
                <a:gd name="T8" fmla="*/ 9 w 124"/>
                <a:gd name="T9" fmla="*/ 40 h 150"/>
                <a:gd name="T10" fmla="*/ 16 w 124"/>
                <a:gd name="T11" fmla="*/ 27 h 150"/>
                <a:gd name="T12" fmla="*/ 24 w 124"/>
                <a:gd name="T13" fmla="*/ 17 h 150"/>
                <a:gd name="T14" fmla="*/ 35 w 124"/>
                <a:gd name="T15" fmla="*/ 10 h 150"/>
                <a:gd name="T16" fmla="*/ 41 w 124"/>
                <a:gd name="T17" fmla="*/ 6 h 150"/>
                <a:gd name="T18" fmla="*/ 52 w 124"/>
                <a:gd name="T19" fmla="*/ 1 h 150"/>
                <a:gd name="T20" fmla="*/ 65 w 124"/>
                <a:gd name="T21" fmla="*/ 0 h 150"/>
                <a:gd name="T22" fmla="*/ 76 w 124"/>
                <a:gd name="T23" fmla="*/ 1 h 150"/>
                <a:gd name="T24" fmla="*/ 87 w 124"/>
                <a:gd name="T25" fmla="*/ 5 h 150"/>
                <a:gd name="T26" fmla="*/ 93 w 124"/>
                <a:gd name="T27" fmla="*/ 8 h 150"/>
                <a:gd name="T28" fmla="*/ 102 w 124"/>
                <a:gd name="T29" fmla="*/ 17 h 150"/>
                <a:gd name="T30" fmla="*/ 110 w 124"/>
                <a:gd name="T31" fmla="*/ 27 h 150"/>
                <a:gd name="T32" fmla="*/ 118 w 124"/>
                <a:gd name="T33" fmla="*/ 39 h 150"/>
                <a:gd name="T34" fmla="*/ 122 w 124"/>
                <a:gd name="T35" fmla="*/ 53 h 150"/>
                <a:gd name="T36" fmla="*/ 124 w 124"/>
                <a:gd name="T37" fmla="*/ 76 h 150"/>
                <a:gd name="T38" fmla="*/ 122 w 124"/>
                <a:gd name="T39" fmla="*/ 91 h 150"/>
                <a:gd name="T40" fmla="*/ 119 w 124"/>
                <a:gd name="T41" fmla="*/ 101 h 150"/>
                <a:gd name="T42" fmla="*/ 114 w 124"/>
                <a:gd name="T43" fmla="*/ 110 h 150"/>
                <a:gd name="T44" fmla="*/ 108 w 124"/>
                <a:gd name="T45" fmla="*/ 123 h 150"/>
                <a:gd name="T46" fmla="*/ 99 w 124"/>
                <a:gd name="T47" fmla="*/ 133 h 150"/>
                <a:gd name="T48" fmla="*/ 89 w 124"/>
                <a:gd name="T49" fmla="*/ 141 h 150"/>
                <a:gd name="T50" fmla="*/ 82 w 124"/>
                <a:gd name="T51" fmla="*/ 145 h 150"/>
                <a:gd name="T52" fmla="*/ 70 w 124"/>
                <a:gd name="T53" fmla="*/ 149 h 150"/>
                <a:gd name="T54" fmla="*/ 58 w 124"/>
                <a:gd name="T55" fmla="*/ 150 h 150"/>
                <a:gd name="T56" fmla="*/ 46 w 124"/>
                <a:gd name="T57" fmla="*/ 148 h 150"/>
                <a:gd name="T58" fmla="*/ 35 w 124"/>
                <a:gd name="T59" fmla="*/ 143 h 150"/>
                <a:gd name="T60" fmla="*/ 27 w 124"/>
                <a:gd name="T61" fmla="*/ 138 h 150"/>
                <a:gd name="T62" fmla="*/ 20 w 124"/>
                <a:gd name="T63" fmla="*/ 132 h 150"/>
                <a:gd name="T64" fmla="*/ 12 w 124"/>
                <a:gd name="T65" fmla="*/ 122 h 150"/>
                <a:gd name="T66" fmla="*/ 5 w 124"/>
                <a:gd name="T67" fmla="*/ 10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50">
                  <a:moveTo>
                    <a:pt x="3" y="102"/>
                  </a:moveTo>
                  <a:lnTo>
                    <a:pt x="1" y="95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1" y="66"/>
                  </a:lnTo>
                  <a:lnTo>
                    <a:pt x="2" y="59"/>
                  </a:lnTo>
                  <a:lnTo>
                    <a:pt x="3" y="52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6" y="27"/>
                  </a:lnTo>
                  <a:lnTo>
                    <a:pt x="20" y="22"/>
                  </a:lnTo>
                  <a:lnTo>
                    <a:pt x="24" y="17"/>
                  </a:lnTo>
                  <a:lnTo>
                    <a:pt x="29" y="13"/>
                  </a:lnTo>
                  <a:lnTo>
                    <a:pt x="35" y="10"/>
                  </a:lnTo>
                  <a:lnTo>
                    <a:pt x="38" y="7"/>
                  </a:lnTo>
                  <a:lnTo>
                    <a:pt x="41" y="6"/>
                  </a:lnTo>
                  <a:lnTo>
                    <a:pt x="46" y="3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6" y="1"/>
                  </a:lnTo>
                  <a:lnTo>
                    <a:pt x="82" y="3"/>
                  </a:lnTo>
                  <a:lnTo>
                    <a:pt x="87" y="5"/>
                  </a:lnTo>
                  <a:lnTo>
                    <a:pt x="90" y="7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2" y="17"/>
                  </a:lnTo>
                  <a:lnTo>
                    <a:pt x="106" y="21"/>
                  </a:lnTo>
                  <a:lnTo>
                    <a:pt x="110" y="27"/>
                  </a:lnTo>
                  <a:lnTo>
                    <a:pt x="114" y="32"/>
                  </a:lnTo>
                  <a:lnTo>
                    <a:pt x="118" y="39"/>
                  </a:lnTo>
                  <a:lnTo>
                    <a:pt x="120" y="46"/>
                  </a:lnTo>
                  <a:lnTo>
                    <a:pt x="122" y="53"/>
                  </a:lnTo>
                  <a:lnTo>
                    <a:pt x="123" y="60"/>
                  </a:lnTo>
                  <a:lnTo>
                    <a:pt x="124" y="76"/>
                  </a:lnTo>
                  <a:lnTo>
                    <a:pt x="123" y="83"/>
                  </a:lnTo>
                  <a:lnTo>
                    <a:pt x="122" y="91"/>
                  </a:lnTo>
                  <a:lnTo>
                    <a:pt x="120" y="97"/>
                  </a:lnTo>
                  <a:lnTo>
                    <a:pt x="119" y="101"/>
                  </a:lnTo>
                  <a:lnTo>
                    <a:pt x="118" y="104"/>
                  </a:lnTo>
                  <a:lnTo>
                    <a:pt x="114" y="110"/>
                  </a:lnTo>
                  <a:lnTo>
                    <a:pt x="111" y="116"/>
                  </a:lnTo>
                  <a:lnTo>
                    <a:pt x="108" y="123"/>
                  </a:lnTo>
                  <a:lnTo>
                    <a:pt x="104" y="128"/>
                  </a:lnTo>
                  <a:lnTo>
                    <a:pt x="99" y="133"/>
                  </a:lnTo>
                  <a:lnTo>
                    <a:pt x="94" y="137"/>
                  </a:lnTo>
                  <a:lnTo>
                    <a:pt x="89" y="141"/>
                  </a:lnTo>
                  <a:lnTo>
                    <a:pt x="85" y="142"/>
                  </a:lnTo>
                  <a:lnTo>
                    <a:pt x="82" y="145"/>
                  </a:lnTo>
                  <a:lnTo>
                    <a:pt x="76" y="147"/>
                  </a:lnTo>
                  <a:lnTo>
                    <a:pt x="70" y="149"/>
                  </a:lnTo>
                  <a:lnTo>
                    <a:pt x="64" y="150"/>
                  </a:lnTo>
                  <a:lnTo>
                    <a:pt x="58" y="150"/>
                  </a:lnTo>
                  <a:lnTo>
                    <a:pt x="52" y="149"/>
                  </a:lnTo>
                  <a:lnTo>
                    <a:pt x="46" y="148"/>
                  </a:lnTo>
                  <a:lnTo>
                    <a:pt x="41" y="146"/>
                  </a:lnTo>
                  <a:lnTo>
                    <a:pt x="35" y="143"/>
                  </a:lnTo>
                  <a:lnTo>
                    <a:pt x="29" y="140"/>
                  </a:lnTo>
                  <a:lnTo>
                    <a:pt x="27" y="138"/>
                  </a:lnTo>
                  <a:lnTo>
                    <a:pt x="25" y="136"/>
                  </a:lnTo>
                  <a:lnTo>
                    <a:pt x="20" y="132"/>
                  </a:lnTo>
                  <a:lnTo>
                    <a:pt x="16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9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2" name="Freeform 252"/>
            <p:cNvSpPr>
              <a:spLocks/>
            </p:cNvSpPr>
            <p:nvPr userDrawn="1"/>
          </p:nvSpPr>
          <p:spPr bwMode="auto">
            <a:xfrm>
              <a:off x="3466" y="2410"/>
              <a:ext cx="112" cy="149"/>
            </a:xfrm>
            <a:custGeom>
              <a:avLst/>
              <a:gdLst>
                <a:gd name="T0" fmla="*/ 1 w 112"/>
                <a:gd name="T1" fmla="*/ 91 h 149"/>
                <a:gd name="T2" fmla="*/ 1 w 112"/>
                <a:gd name="T3" fmla="*/ 69 h 149"/>
                <a:gd name="T4" fmla="*/ 4 w 112"/>
                <a:gd name="T5" fmla="*/ 54 h 149"/>
                <a:gd name="T6" fmla="*/ 10 w 112"/>
                <a:gd name="T7" fmla="*/ 36 h 149"/>
                <a:gd name="T8" fmla="*/ 16 w 112"/>
                <a:gd name="T9" fmla="*/ 24 h 149"/>
                <a:gd name="T10" fmla="*/ 24 w 112"/>
                <a:gd name="T11" fmla="*/ 15 h 149"/>
                <a:gd name="T12" fmla="*/ 34 w 112"/>
                <a:gd name="T13" fmla="*/ 8 h 149"/>
                <a:gd name="T14" fmla="*/ 44 w 112"/>
                <a:gd name="T15" fmla="*/ 2 h 149"/>
                <a:gd name="T16" fmla="*/ 55 w 112"/>
                <a:gd name="T17" fmla="*/ 0 h 149"/>
                <a:gd name="T18" fmla="*/ 66 w 112"/>
                <a:gd name="T19" fmla="*/ 1 h 149"/>
                <a:gd name="T20" fmla="*/ 76 w 112"/>
                <a:gd name="T21" fmla="*/ 4 h 149"/>
                <a:gd name="T22" fmla="*/ 86 w 112"/>
                <a:gd name="T23" fmla="*/ 11 h 149"/>
                <a:gd name="T24" fmla="*/ 94 w 112"/>
                <a:gd name="T25" fmla="*/ 19 h 149"/>
                <a:gd name="T26" fmla="*/ 101 w 112"/>
                <a:gd name="T27" fmla="*/ 30 h 149"/>
                <a:gd name="T28" fmla="*/ 106 w 112"/>
                <a:gd name="T29" fmla="*/ 43 h 149"/>
                <a:gd name="T30" fmla="*/ 109 w 112"/>
                <a:gd name="T31" fmla="*/ 57 h 149"/>
                <a:gd name="T32" fmla="*/ 112 w 112"/>
                <a:gd name="T33" fmla="*/ 72 h 149"/>
                <a:gd name="T34" fmla="*/ 110 w 112"/>
                <a:gd name="T35" fmla="*/ 86 h 149"/>
                <a:gd name="T36" fmla="*/ 107 w 112"/>
                <a:gd name="T37" fmla="*/ 101 h 149"/>
                <a:gd name="T38" fmla="*/ 102 w 112"/>
                <a:gd name="T39" fmla="*/ 113 h 149"/>
                <a:gd name="T40" fmla="*/ 95 w 112"/>
                <a:gd name="T41" fmla="*/ 125 h 149"/>
                <a:gd name="T42" fmla="*/ 87 w 112"/>
                <a:gd name="T43" fmla="*/ 135 h 149"/>
                <a:gd name="T44" fmla="*/ 77 w 112"/>
                <a:gd name="T45" fmla="*/ 143 h 149"/>
                <a:gd name="T46" fmla="*/ 66 w 112"/>
                <a:gd name="T47" fmla="*/ 147 h 149"/>
                <a:gd name="T48" fmla="*/ 55 w 112"/>
                <a:gd name="T49" fmla="*/ 149 h 149"/>
                <a:gd name="T50" fmla="*/ 44 w 112"/>
                <a:gd name="T51" fmla="*/ 148 h 149"/>
                <a:gd name="T52" fmla="*/ 35 w 112"/>
                <a:gd name="T53" fmla="*/ 144 h 149"/>
                <a:gd name="T54" fmla="*/ 25 w 112"/>
                <a:gd name="T55" fmla="*/ 137 h 149"/>
                <a:gd name="T56" fmla="*/ 17 w 112"/>
                <a:gd name="T57" fmla="*/ 128 h 149"/>
                <a:gd name="T58" fmla="*/ 12 w 112"/>
                <a:gd name="T59" fmla="*/ 121 h 149"/>
                <a:gd name="T60" fmla="*/ 8 w 112"/>
                <a:gd name="T61" fmla="*/ 111 h 149"/>
                <a:gd name="T62" fmla="*/ 3 w 112"/>
                <a:gd name="T63" fmla="*/ 9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149">
                  <a:moveTo>
                    <a:pt x="3" y="98"/>
                  </a:moveTo>
                  <a:lnTo>
                    <a:pt x="1" y="91"/>
                  </a:lnTo>
                  <a:lnTo>
                    <a:pt x="0" y="83"/>
                  </a:lnTo>
                  <a:lnTo>
                    <a:pt x="1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7" y="42"/>
                  </a:lnTo>
                  <a:lnTo>
                    <a:pt x="10" y="36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8" y="11"/>
                  </a:lnTo>
                  <a:lnTo>
                    <a:pt x="34" y="8"/>
                  </a:lnTo>
                  <a:lnTo>
                    <a:pt x="39" y="4"/>
                  </a:lnTo>
                  <a:lnTo>
                    <a:pt x="44" y="2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81" y="8"/>
                  </a:lnTo>
                  <a:lnTo>
                    <a:pt x="86" y="11"/>
                  </a:lnTo>
                  <a:lnTo>
                    <a:pt x="90" y="15"/>
                  </a:lnTo>
                  <a:lnTo>
                    <a:pt x="94" y="19"/>
                  </a:lnTo>
                  <a:lnTo>
                    <a:pt x="98" y="24"/>
                  </a:lnTo>
                  <a:lnTo>
                    <a:pt x="101" y="30"/>
                  </a:lnTo>
                  <a:lnTo>
                    <a:pt x="104" y="37"/>
                  </a:lnTo>
                  <a:lnTo>
                    <a:pt x="106" y="43"/>
                  </a:lnTo>
                  <a:lnTo>
                    <a:pt x="108" y="50"/>
                  </a:lnTo>
                  <a:lnTo>
                    <a:pt x="109" y="57"/>
                  </a:lnTo>
                  <a:lnTo>
                    <a:pt x="110" y="65"/>
                  </a:lnTo>
                  <a:lnTo>
                    <a:pt x="112" y="72"/>
                  </a:lnTo>
                  <a:lnTo>
                    <a:pt x="110" y="79"/>
                  </a:lnTo>
                  <a:lnTo>
                    <a:pt x="110" y="86"/>
                  </a:lnTo>
                  <a:lnTo>
                    <a:pt x="108" y="94"/>
                  </a:lnTo>
                  <a:lnTo>
                    <a:pt x="107" y="101"/>
                  </a:lnTo>
                  <a:lnTo>
                    <a:pt x="105" y="107"/>
                  </a:lnTo>
                  <a:lnTo>
                    <a:pt x="102" y="113"/>
                  </a:lnTo>
                  <a:lnTo>
                    <a:pt x="99" y="120"/>
                  </a:lnTo>
                  <a:lnTo>
                    <a:pt x="95" y="125"/>
                  </a:lnTo>
                  <a:lnTo>
                    <a:pt x="92" y="130"/>
                  </a:lnTo>
                  <a:lnTo>
                    <a:pt x="87" y="135"/>
                  </a:lnTo>
                  <a:lnTo>
                    <a:pt x="82" y="138"/>
                  </a:lnTo>
                  <a:lnTo>
                    <a:pt x="77" y="143"/>
                  </a:lnTo>
                  <a:lnTo>
                    <a:pt x="72" y="145"/>
                  </a:lnTo>
                  <a:lnTo>
                    <a:pt x="66" y="147"/>
                  </a:lnTo>
                  <a:lnTo>
                    <a:pt x="61" y="149"/>
                  </a:lnTo>
                  <a:lnTo>
                    <a:pt x="55" y="149"/>
                  </a:lnTo>
                  <a:lnTo>
                    <a:pt x="50" y="149"/>
                  </a:lnTo>
                  <a:lnTo>
                    <a:pt x="44" y="148"/>
                  </a:lnTo>
                  <a:lnTo>
                    <a:pt x="40" y="146"/>
                  </a:lnTo>
                  <a:lnTo>
                    <a:pt x="35" y="144"/>
                  </a:lnTo>
                  <a:lnTo>
                    <a:pt x="30" y="140"/>
                  </a:lnTo>
                  <a:lnTo>
                    <a:pt x="25" y="137"/>
                  </a:lnTo>
                  <a:lnTo>
                    <a:pt x="21" y="133"/>
                  </a:lnTo>
                  <a:lnTo>
                    <a:pt x="17" y="128"/>
                  </a:lnTo>
                  <a:lnTo>
                    <a:pt x="13" y="123"/>
                  </a:lnTo>
                  <a:lnTo>
                    <a:pt x="12" y="121"/>
                  </a:lnTo>
                  <a:lnTo>
                    <a:pt x="10" y="118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3" y="9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3" name="Freeform 253"/>
            <p:cNvSpPr>
              <a:spLocks/>
            </p:cNvSpPr>
            <p:nvPr userDrawn="1"/>
          </p:nvSpPr>
          <p:spPr bwMode="auto">
            <a:xfrm>
              <a:off x="3593" y="2351"/>
              <a:ext cx="116" cy="151"/>
            </a:xfrm>
            <a:custGeom>
              <a:avLst/>
              <a:gdLst>
                <a:gd name="T0" fmla="*/ 1 w 116"/>
                <a:gd name="T1" fmla="*/ 91 h 151"/>
                <a:gd name="T2" fmla="*/ 0 w 116"/>
                <a:gd name="T3" fmla="*/ 77 h 151"/>
                <a:gd name="T4" fmla="*/ 1 w 116"/>
                <a:gd name="T5" fmla="*/ 62 h 151"/>
                <a:gd name="T6" fmla="*/ 4 w 116"/>
                <a:gd name="T7" fmla="*/ 49 h 151"/>
                <a:gd name="T8" fmla="*/ 9 w 116"/>
                <a:gd name="T9" fmla="*/ 36 h 151"/>
                <a:gd name="T10" fmla="*/ 16 w 116"/>
                <a:gd name="T11" fmla="*/ 24 h 151"/>
                <a:gd name="T12" fmla="*/ 24 w 116"/>
                <a:gd name="T13" fmla="*/ 15 h 151"/>
                <a:gd name="T14" fmla="*/ 34 w 116"/>
                <a:gd name="T15" fmla="*/ 7 h 151"/>
                <a:gd name="T16" fmla="*/ 46 w 116"/>
                <a:gd name="T17" fmla="*/ 2 h 151"/>
                <a:gd name="T18" fmla="*/ 57 w 116"/>
                <a:gd name="T19" fmla="*/ 0 h 151"/>
                <a:gd name="T20" fmla="*/ 68 w 116"/>
                <a:gd name="T21" fmla="*/ 0 h 151"/>
                <a:gd name="T22" fmla="*/ 79 w 116"/>
                <a:gd name="T23" fmla="*/ 4 h 151"/>
                <a:gd name="T24" fmla="*/ 88 w 116"/>
                <a:gd name="T25" fmla="*/ 10 h 151"/>
                <a:gd name="T26" fmla="*/ 98 w 116"/>
                <a:gd name="T27" fmla="*/ 19 h 151"/>
                <a:gd name="T28" fmla="*/ 105 w 116"/>
                <a:gd name="T29" fmla="*/ 29 h 151"/>
                <a:gd name="T30" fmla="*/ 111 w 116"/>
                <a:gd name="T31" fmla="*/ 43 h 151"/>
                <a:gd name="T32" fmla="*/ 114 w 116"/>
                <a:gd name="T33" fmla="*/ 57 h 151"/>
                <a:gd name="T34" fmla="*/ 116 w 116"/>
                <a:gd name="T35" fmla="*/ 72 h 151"/>
                <a:gd name="T36" fmla="*/ 115 w 116"/>
                <a:gd name="T37" fmla="*/ 87 h 151"/>
                <a:gd name="T38" fmla="*/ 112 w 116"/>
                <a:gd name="T39" fmla="*/ 101 h 151"/>
                <a:gd name="T40" fmla="*/ 107 w 116"/>
                <a:gd name="T41" fmla="*/ 114 h 151"/>
                <a:gd name="T42" fmla="*/ 101 w 116"/>
                <a:gd name="T43" fmla="*/ 126 h 151"/>
                <a:gd name="T44" fmla="*/ 91 w 116"/>
                <a:gd name="T45" fmla="*/ 136 h 151"/>
                <a:gd name="T46" fmla="*/ 81 w 116"/>
                <a:gd name="T47" fmla="*/ 143 h 151"/>
                <a:gd name="T48" fmla="*/ 70 w 116"/>
                <a:gd name="T49" fmla="*/ 149 h 151"/>
                <a:gd name="T50" fmla="*/ 58 w 116"/>
                <a:gd name="T51" fmla="*/ 151 h 151"/>
                <a:gd name="T52" fmla="*/ 47 w 116"/>
                <a:gd name="T53" fmla="*/ 150 h 151"/>
                <a:gd name="T54" fmla="*/ 40 w 116"/>
                <a:gd name="T55" fmla="*/ 147 h 151"/>
                <a:gd name="T56" fmla="*/ 31 w 116"/>
                <a:gd name="T57" fmla="*/ 142 h 151"/>
                <a:gd name="T58" fmla="*/ 22 w 116"/>
                <a:gd name="T59" fmla="*/ 135 h 151"/>
                <a:gd name="T60" fmla="*/ 15 w 116"/>
                <a:gd name="T61" fmla="*/ 125 h 151"/>
                <a:gd name="T62" fmla="*/ 7 w 116"/>
                <a:gd name="T63" fmla="*/ 113 h 151"/>
                <a:gd name="T64" fmla="*/ 3 w 116"/>
                <a:gd name="T65" fmla="*/ 9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51">
                  <a:moveTo>
                    <a:pt x="3" y="99"/>
                  </a:moveTo>
                  <a:lnTo>
                    <a:pt x="1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5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3" y="30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9" y="10"/>
                  </a:lnTo>
                  <a:lnTo>
                    <a:pt x="34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4" y="2"/>
                  </a:lnTo>
                  <a:lnTo>
                    <a:pt x="79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4" y="15"/>
                  </a:lnTo>
                  <a:lnTo>
                    <a:pt x="98" y="19"/>
                  </a:lnTo>
                  <a:lnTo>
                    <a:pt x="102" y="24"/>
                  </a:lnTo>
                  <a:lnTo>
                    <a:pt x="105" y="29"/>
                  </a:lnTo>
                  <a:lnTo>
                    <a:pt x="108" y="35"/>
                  </a:lnTo>
                  <a:lnTo>
                    <a:pt x="111" y="43"/>
                  </a:lnTo>
                  <a:lnTo>
                    <a:pt x="113" y="50"/>
                  </a:lnTo>
                  <a:lnTo>
                    <a:pt x="114" y="57"/>
                  </a:lnTo>
                  <a:lnTo>
                    <a:pt x="115" y="64"/>
                  </a:lnTo>
                  <a:lnTo>
                    <a:pt x="116" y="72"/>
                  </a:lnTo>
                  <a:lnTo>
                    <a:pt x="116" y="80"/>
                  </a:lnTo>
                  <a:lnTo>
                    <a:pt x="115" y="87"/>
                  </a:lnTo>
                  <a:lnTo>
                    <a:pt x="114" y="95"/>
                  </a:lnTo>
                  <a:lnTo>
                    <a:pt x="112" y="101"/>
                  </a:lnTo>
                  <a:lnTo>
                    <a:pt x="110" y="108"/>
                  </a:lnTo>
                  <a:lnTo>
                    <a:pt x="107" y="114"/>
                  </a:lnTo>
                  <a:lnTo>
                    <a:pt x="104" y="121"/>
                  </a:lnTo>
                  <a:lnTo>
                    <a:pt x="101" y="126"/>
                  </a:lnTo>
                  <a:lnTo>
                    <a:pt x="97" y="131"/>
                  </a:lnTo>
                  <a:lnTo>
                    <a:pt x="91" y="136"/>
                  </a:lnTo>
                  <a:lnTo>
                    <a:pt x="87" y="140"/>
                  </a:lnTo>
                  <a:lnTo>
                    <a:pt x="81" y="143"/>
                  </a:lnTo>
                  <a:lnTo>
                    <a:pt x="76" y="147"/>
                  </a:lnTo>
                  <a:lnTo>
                    <a:pt x="70" y="149"/>
                  </a:lnTo>
                  <a:lnTo>
                    <a:pt x="64" y="150"/>
                  </a:lnTo>
                  <a:lnTo>
                    <a:pt x="58" y="151"/>
                  </a:lnTo>
                  <a:lnTo>
                    <a:pt x="53" y="151"/>
                  </a:lnTo>
                  <a:lnTo>
                    <a:pt x="47" y="150"/>
                  </a:lnTo>
                  <a:lnTo>
                    <a:pt x="42" y="148"/>
                  </a:lnTo>
                  <a:lnTo>
                    <a:pt x="40" y="147"/>
                  </a:lnTo>
                  <a:lnTo>
                    <a:pt x="36" y="145"/>
                  </a:lnTo>
                  <a:lnTo>
                    <a:pt x="31" y="142"/>
                  </a:lnTo>
                  <a:lnTo>
                    <a:pt x="27" y="139"/>
                  </a:lnTo>
                  <a:lnTo>
                    <a:pt x="22" y="135"/>
                  </a:lnTo>
                  <a:lnTo>
                    <a:pt x="18" y="130"/>
                  </a:lnTo>
                  <a:lnTo>
                    <a:pt x="15" y="125"/>
                  </a:lnTo>
                  <a:lnTo>
                    <a:pt x="10" y="120"/>
                  </a:lnTo>
                  <a:lnTo>
                    <a:pt x="7" y="113"/>
                  </a:lnTo>
                  <a:lnTo>
                    <a:pt x="5" y="106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4" name="Freeform 254"/>
            <p:cNvSpPr>
              <a:spLocks/>
            </p:cNvSpPr>
            <p:nvPr userDrawn="1"/>
          </p:nvSpPr>
          <p:spPr bwMode="auto">
            <a:xfrm>
              <a:off x="3725" y="2289"/>
              <a:ext cx="122" cy="152"/>
            </a:xfrm>
            <a:custGeom>
              <a:avLst/>
              <a:gdLst>
                <a:gd name="T0" fmla="*/ 3 w 122"/>
                <a:gd name="T1" fmla="*/ 97 h 152"/>
                <a:gd name="T2" fmla="*/ 1 w 122"/>
                <a:gd name="T3" fmla="*/ 86 h 152"/>
                <a:gd name="T4" fmla="*/ 1 w 122"/>
                <a:gd name="T5" fmla="*/ 71 h 152"/>
                <a:gd name="T6" fmla="*/ 2 w 122"/>
                <a:gd name="T7" fmla="*/ 57 h 152"/>
                <a:gd name="T8" fmla="*/ 6 w 122"/>
                <a:gd name="T9" fmla="*/ 43 h 152"/>
                <a:gd name="T10" fmla="*/ 12 w 122"/>
                <a:gd name="T11" fmla="*/ 31 h 152"/>
                <a:gd name="T12" fmla="*/ 21 w 122"/>
                <a:gd name="T13" fmla="*/ 20 h 152"/>
                <a:gd name="T14" fmla="*/ 30 w 122"/>
                <a:gd name="T15" fmla="*/ 11 h 152"/>
                <a:gd name="T16" fmla="*/ 40 w 122"/>
                <a:gd name="T17" fmla="*/ 4 h 152"/>
                <a:gd name="T18" fmla="*/ 53 w 122"/>
                <a:gd name="T19" fmla="*/ 1 h 152"/>
                <a:gd name="T20" fmla="*/ 64 w 122"/>
                <a:gd name="T21" fmla="*/ 0 h 152"/>
                <a:gd name="T22" fmla="*/ 76 w 122"/>
                <a:gd name="T23" fmla="*/ 2 h 152"/>
                <a:gd name="T24" fmla="*/ 87 w 122"/>
                <a:gd name="T25" fmla="*/ 6 h 152"/>
                <a:gd name="T26" fmla="*/ 98 w 122"/>
                <a:gd name="T27" fmla="*/ 13 h 152"/>
                <a:gd name="T28" fmla="*/ 106 w 122"/>
                <a:gd name="T29" fmla="*/ 24 h 152"/>
                <a:gd name="T30" fmla="*/ 113 w 122"/>
                <a:gd name="T31" fmla="*/ 35 h 152"/>
                <a:gd name="T32" fmla="*/ 117 w 122"/>
                <a:gd name="T33" fmla="*/ 45 h 152"/>
                <a:gd name="T34" fmla="*/ 120 w 122"/>
                <a:gd name="T35" fmla="*/ 57 h 152"/>
                <a:gd name="T36" fmla="*/ 122 w 122"/>
                <a:gd name="T37" fmla="*/ 72 h 152"/>
                <a:gd name="T38" fmla="*/ 121 w 122"/>
                <a:gd name="T39" fmla="*/ 87 h 152"/>
                <a:gd name="T40" fmla="*/ 118 w 122"/>
                <a:gd name="T41" fmla="*/ 102 h 152"/>
                <a:gd name="T42" fmla="*/ 113 w 122"/>
                <a:gd name="T43" fmla="*/ 115 h 152"/>
                <a:gd name="T44" fmla="*/ 106 w 122"/>
                <a:gd name="T45" fmla="*/ 128 h 152"/>
                <a:gd name="T46" fmla="*/ 98 w 122"/>
                <a:gd name="T47" fmla="*/ 138 h 152"/>
                <a:gd name="T48" fmla="*/ 87 w 122"/>
                <a:gd name="T49" fmla="*/ 145 h 152"/>
                <a:gd name="T50" fmla="*/ 75 w 122"/>
                <a:gd name="T51" fmla="*/ 150 h 152"/>
                <a:gd name="T52" fmla="*/ 63 w 122"/>
                <a:gd name="T53" fmla="*/ 152 h 152"/>
                <a:gd name="T54" fmla="*/ 51 w 122"/>
                <a:gd name="T55" fmla="*/ 151 h 152"/>
                <a:gd name="T56" fmla="*/ 39 w 122"/>
                <a:gd name="T57" fmla="*/ 148 h 152"/>
                <a:gd name="T58" fmla="*/ 29 w 122"/>
                <a:gd name="T59" fmla="*/ 142 h 152"/>
                <a:gd name="T60" fmla="*/ 20 w 122"/>
                <a:gd name="T61" fmla="*/ 133 h 152"/>
                <a:gd name="T62" fmla="*/ 12 w 122"/>
                <a:gd name="T63" fmla="*/ 121 h 152"/>
                <a:gd name="T64" fmla="*/ 6 w 122"/>
                <a:gd name="T65" fmla="*/ 10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52">
                  <a:moveTo>
                    <a:pt x="4" y="102"/>
                  </a:moveTo>
                  <a:lnTo>
                    <a:pt x="3" y="97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50"/>
                  </a:lnTo>
                  <a:lnTo>
                    <a:pt x="6" y="43"/>
                  </a:lnTo>
                  <a:lnTo>
                    <a:pt x="9" y="37"/>
                  </a:lnTo>
                  <a:lnTo>
                    <a:pt x="12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5" y="15"/>
                  </a:lnTo>
                  <a:lnTo>
                    <a:pt x="30" y="11"/>
                  </a:lnTo>
                  <a:lnTo>
                    <a:pt x="35" y="7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6" y="2"/>
                  </a:lnTo>
                  <a:lnTo>
                    <a:pt x="82" y="4"/>
                  </a:lnTo>
                  <a:lnTo>
                    <a:pt x="87" y="6"/>
                  </a:lnTo>
                  <a:lnTo>
                    <a:pt x="92" y="10"/>
                  </a:lnTo>
                  <a:lnTo>
                    <a:pt x="98" y="13"/>
                  </a:lnTo>
                  <a:lnTo>
                    <a:pt x="102" y="18"/>
                  </a:lnTo>
                  <a:lnTo>
                    <a:pt x="106" y="24"/>
                  </a:lnTo>
                  <a:lnTo>
                    <a:pt x="110" y="29"/>
                  </a:lnTo>
                  <a:lnTo>
                    <a:pt x="113" y="35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8" y="50"/>
                  </a:lnTo>
                  <a:lnTo>
                    <a:pt x="120" y="57"/>
                  </a:lnTo>
                  <a:lnTo>
                    <a:pt x="121" y="64"/>
                  </a:lnTo>
                  <a:lnTo>
                    <a:pt x="122" y="72"/>
                  </a:lnTo>
                  <a:lnTo>
                    <a:pt x="122" y="80"/>
                  </a:lnTo>
                  <a:lnTo>
                    <a:pt x="121" y="87"/>
                  </a:lnTo>
                  <a:lnTo>
                    <a:pt x="120" y="94"/>
                  </a:lnTo>
                  <a:lnTo>
                    <a:pt x="118" y="102"/>
                  </a:lnTo>
                  <a:lnTo>
                    <a:pt x="116" y="109"/>
                  </a:lnTo>
                  <a:lnTo>
                    <a:pt x="113" y="115"/>
                  </a:lnTo>
                  <a:lnTo>
                    <a:pt x="110" y="121"/>
                  </a:lnTo>
                  <a:lnTo>
                    <a:pt x="106" y="128"/>
                  </a:lnTo>
                  <a:lnTo>
                    <a:pt x="102" y="133"/>
                  </a:lnTo>
                  <a:lnTo>
                    <a:pt x="98" y="138"/>
                  </a:lnTo>
                  <a:lnTo>
                    <a:pt x="92" y="142"/>
                  </a:lnTo>
                  <a:lnTo>
                    <a:pt x="87" y="145"/>
                  </a:lnTo>
                  <a:lnTo>
                    <a:pt x="81" y="148"/>
                  </a:lnTo>
                  <a:lnTo>
                    <a:pt x="75" y="150"/>
                  </a:lnTo>
                  <a:lnTo>
                    <a:pt x="68" y="152"/>
                  </a:lnTo>
                  <a:lnTo>
                    <a:pt x="63" y="152"/>
                  </a:lnTo>
                  <a:lnTo>
                    <a:pt x="57" y="152"/>
                  </a:lnTo>
                  <a:lnTo>
                    <a:pt x="51" y="151"/>
                  </a:lnTo>
                  <a:lnTo>
                    <a:pt x="46" y="150"/>
                  </a:lnTo>
                  <a:lnTo>
                    <a:pt x="39" y="148"/>
                  </a:lnTo>
                  <a:lnTo>
                    <a:pt x="34" y="145"/>
                  </a:lnTo>
                  <a:lnTo>
                    <a:pt x="29" y="142"/>
                  </a:lnTo>
                  <a:lnTo>
                    <a:pt x="24" y="138"/>
                  </a:lnTo>
                  <a:lnTo>
                    <a:pt x="20" y="133"/>
                  </a:lnTo>
                  <a:lnTo>
                    <a:pt x="16" y="128"/>
                  </a:lnTo>
                  <a:lnTo>
                    <a:pt x="12" y="121"/>
                  </a:lnTo>
                  <a:lnTo>
                    <a:pt x="8" y="115"/>
                  </a:lnTo>
                  <a:lnTo>
                    <a:pt x="6" y="109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5" name="Freeform 255"/>
            <p:cNvSpPr>
              <a:spLocks/>
            </p:cNvSpPr>
            <p:nvPr userDrawn="1"/>
          </p:nvSpPr>
          <p:spPr bwMode="auto">
            <a:xfrm>
              <a:off x="3863" y="2223"/>
              <a:ext cx="129" cy="156"/>
            </a:xfrm>
            <a:custGeom>
              <a:avLst/>
              <a:gdLst>
                <a:gd name="T0" fmla="*/ 2 w 129"/>
                <a:gd name="T1" fmla="*/ 97 h 156"/>
                <a:gd name="T2" fmla="*/ 0 w 129"/>
                <a:gd name="T3" fmla="*/ 82 h 156"/>
                <a:gd name="T4" fmla="*/ 1 w 129"/>
                <a:gd name="T5" fmla="*/ 67 h 156"/>
                <a:gd name="T6" fmla="*/ 4 w 129"/>
                <a:gd name="T7" fmla="*/ 52 h 156"/>
                <a:gd name="T8" fmla="*/ 9 w 129"/>
                <a:gd name="T9" fmla="*/ 40 h 156"/>
                <a:gd name="T10" fmla="*/ 17 w 129"/>
                <a:gd name="T11" fmla="*/ 27 h 156"/>
                <a:gd name="T12" fmla="*/ 25 w 129"/>
                <a:gd name="T13" fmla="*/ 17 h 156"/>
                <a:gd name="T14" fmla="*/ 36 w 129"/>
                <a:gd name="T15" fmla="*/ 9 h 156"/>
                <a:gd name="T16" fmla="*/ 48 w 129"/>
                <a:gd name="T17" fmla="*/ 3 h 156"/>
                <a:gd name="T18" fmla="*/ 60 w 129"/>
                <a:gd name="T19" fmla="*/ 0 h 156"/>
                <a:gd name="T20" fmla="*/ 73 w 129"/>
                <a:gd name="T21" fmla="*/ 1 h 156"/>
                <a:gd name="T22" fmla="*/ 85 w 129"/>
                <a:gd name="T23" fmla="*/ 5 h 156"/>
                <a:gd name="T24" fmla="*/ 97 w 129"/>
                <a:gd name="T25" fmla="*/ 11 h 156"/>
                <a:gd name="T26" fmla="*/ 106 w 129"/>
                <a:gd name="T27" fmla="*/ 19 h 156"/>
                <a:gd name="T28" fmla="*/ 115 w 129"/>
                <a:gd name="T29" fmla="*/ 30 h 156"/>
                <a:gd name="T30" fmla="*/ 122 w 129"/>
                <a:gd name="T31" fmla="*/ 43 h 156"/>
                <a:gd name="T32" fmla="*/ 127 w 129"/>
                <a:gd name="T33" fmla="*/ 59 h 156"/>
                <a:gd name="T34" fmla="*/ 129 w 129"/>
                <a:gd name="T35" fmla="*/ 74 h 156"/>
                <a:gd name="T36" fmla="*/ 128 w 129"/>
                <a:gd name="T37" fmla="*/ 89 h 156"/>
                <a:gd name="T38" fmla="*/ 126 w 129"/>
                <a:gd name="T39" fmla="*/ 104 h 156"/>
                <a:gd name="T40" fmla="*/ 120 w 129"/>
                <a:gd name="T41" fmla="*/ 118 h 156"/>
                <a:gd name="T42" fmla="*/ 113 w 129"/>
                <a:gd name="T43" fmla="*/ 130 h 156"/>
                <a:gd name="T44" fmla="*/ 104 w 129"/>
                <a:gd name="T45" fmla="*/ 141 h 156"/>
                <a:gd name="T46" fmla="*/ 92 w 129"/>
                <a:gd name="T47" fmla="*/ 149 h 156"/>
                <a:gd name="T48" fmla="*/ 80 w 129"/>
                <a:gd name="T49" fmla="*/ 154 h 156"/>
                <a:gd name="T50" fmla="*/ 68 w 129"/>
                <a:gd name="T51" fmla="*/ 156 h 156"/>
                <a:gd name="T52" fmla="*/ 55 w 129"/>
                <a:gd name="T53" fmla="*/ 155 h 156"/>
                <a:gd name="T54" fmla="*/ 49 w 129"/>
                <a:gd name="T55" fmla="*/ 154 h 156"/>
                <a:gd name="T56" fmla="*/ 37 w 129"/>
                <a:gd name="T57" fmla="*/ 149 h 156"/>
                <a:gd name="T58" fmla="*/ 26 w 129"/>
                <a:gd name="T59" fmla="*/ 142 h 156"/>
                <a:gd name="T60" fmla="*/ 18 w 129"/>
                <a:gd name="T61" fmla="*/ 131 h 156"/>
                <a:gd name="T62" fmla="*/ 9 w 129"/>
                <a:gd name="T63" fmla="*/ 119 h 156"/>
                <a:gd name="T64" fmla="*/ 4 w 129"/>
                <a:gd name="T65" fmla="*/ 10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56">
                  <a:moveTo>
                    <a:pt x="4" y="105"/>
                  </a:moveTo>
                  <a:lnTo>
                    <a:pt x="2" y="97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1" y="74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48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3" y="1"/>
                  </a:lnTo>
                  <a:lnTo>
                    <a:pt x="79" y="2"/>
                  </a:lnTo>
                  <a:lnTo>
                    <a:pt x="85" y="5"/>
                  </a:lnTo>
                  <a:lnTo>
                    <a:pt x="90" y="8"/>
                  </a:lnTo>
                  <a:lnTo>
                    <a:pt x="97" y="11"/>
                  </a:lnTo>
                  <a:lnTo>
                    <a:pt x="102" y="15"/>
                  </a:lnTo>
                  <a:lnTo>
                    <a:pt x="106" y="19"/>
                  </a:lnTo>
                  <a:lnTo>
                    <a:pt x="111" y="24"/>
                  </a:lnTo>
                  <a:lnTo>
                    <a:pt x="115" y="30"/>
                  </a:lnTo>
                  <a:lnTo>
                    <a:pt x="118" y="37"/>
                  </a:lnTo>
                  <a:lnTo>
                    <a:pt x="122" y="43"/>
                  </a:lnTo>
                  <a:lnTo>
                    <a:pt x="125" y="50"/>
                  </a:lnTo>
                  <a:lnTo>
                    <a:pt x="127" y="59"/>
                  </a:lnTo>
                  <a:lnTo>
                    <a:pt x="128" y="66"/>
                  </a:lnTo>
                  <a:lnTo>
                    <a:pt x="129" y="74"/>
                  </a:lnTo>
                  <a:lnTo>
                    <a:pt x="129" y="81"/>
                  </a:lnTo>
                  <a:lnTo>
                    <a:pt x="128" y="89"/>
                  </a:lnTo>
                  <a:lnTo>
                    <a:pt x="127" y="97"/>
                  </a:lnTo>
                  <a:lnTo>
                    <a:pt x="126" y="104"/>
                  </a:lnTo>
                  <a:lnTo>
                    <a:pt x="123" y="110"/>
                  </a:lnTo>
                  <a:lnTo>
                    <a:pt x="120" y="118"/>
                  </a:lnTo>
                  <a:lnTo>
                    <a:pt x="116" y="124"/>
                  </a:lnTo>
                  <a:lnTo>
                    <a:pt x="113" y="130"/>
                  </a:lnTo>
                  <a:lnTo>
                    <a:pt x="108" y="135"/>
                  </a:lnTo>
                  <a:lnTo>
                    <a:pt x="104" y="141"/>
                  </a:lnTo>
                  <a:lnTo>
                    <a:pt x="98" y="145"/>
                  </a:lnTo>
                  <a:lnTo>
                    <a:pt x="92" y="149"/>
                  </a:lnTo>
                  <a:lnTo>
                    <a:pt x="86" y="152"/>
                  </a:lnTo>
                  <a:lnTo>
                    <a:pt x="80" y="154"/>
                  </a:lnTo>
                  <a:lnTo>
                    <a:pt x="74" y="156"/>
                  </a:lnTo>
                  <a:lnTo>
                    <a:pt x="68" y="156"/>
                  </a:lnTo>
                  <a:lnTo>
                    <a:pt x="61" y="156"/>
                  </a:lnTo>
                  <a:lnTo>
                    <a:pt x="55" y="155"/>
                  </a:lnTo>
                  <a:lnTo>
                    <a:pt x="52" y="155"/>
                  </a:lnTo>
                  <a:lnTo>
                    <a:pt x="49" y="154"/>
                  </a:lnTo>
                  <a:lnTo>
                    <a:pt x="43" y="152"/>
                  </a:lnTo>
                  <a:lnTo>
                    <a:pt x="37" y="149"/>
                  </a:lnTo>
                  <a:lnTo>
                    <a:pt x="31" y="146"/>
                  </a:lnTo>
                  <a:lnTo>
                    <a:pt x="26" y="142"/>
                  </a:lnTo>
                  <a:lnTo>
                    <a:pt x="22" y="136"/>
                  </a:lnTo>
                  <a:lnTo>
                    <a:pt x="18" y="131"/>
                  </a:lnTo>
                  <a:lnTo>
                    <a:pt x="14" y="125"/>
                  </a:lnTo>
                  <a:lnTo>
                    <a:pt x="9" y="119"/>
                  </a:lnTo>
                  <a:lnTo>
                    <a:pt x="6" y="113"/>
                  </a:lnTo>
                  <a:lnTo>
                    <a:pt x="4" y="10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6" name="Freeform 256"/>
            <p:cNvSpPr>
              <a:spLocks/>
            </p:cNvSpPr>
            <p:nvPr userDrawn="1"/>
          </p:nvSpPr>
          <p:spPr bwMode="auto">
            <a:xfrm>
              <a:off x="4007" y="2156"/>
              <a:ext cx="136" cy="158"/>
            </a:xfrm>
            <a:custGeom>
              <a:avLst/>
              <a:gdLst>
                <a:gd name="T0" fmla="*/ 3 w 136"/>
                <a:gd name="T1" fmla="*/ 99 h 158"/>
                <a:gd name="T2" fmla="*/ 1 w 136"/>
                <a:gd name="T3" fmla="*/ 83 h 158"/>
                <a:gd name="T4" fmla="*/ 1 w 136"/>
                <a:gd name="T5" fmla="*/ 68 h 158"/>
                <a:gd name="T6" fmla="*/ 5 w 136"/>
                <a:gd name="T7" fmla="*/ 54 h 158"/>
                <a:gd name="T8" fmla="*/ 10 w 136"/>
                <a:gd name="T9" fmla="*/ 39 h 158"/>
                <a:gd name="T10" fmla="*/ 17 w 136"/>
                <a:gd name="T11" fmla="*/ 28 h 158"/>
                <a:gd name="T12" fmla="*/ 26 w 136"/>
                <a:gd name="T13" fmla="*/ 16 h 158"/>
                <a:gd name="T14" fmla="*/ 32 w 136"/>
                <a:gd name="T15" fmla="*/ 12 h 158"/>
                <a:gd name="T16" fmla="*/ 43 w 136"/>
                <a:gd name="T17" fmla="*/ 5 h 158"/>
                <a:gd name="T18" fmla="*/ 56 w 136"/>
                <a:gd name="T19" fmla="*/ 1 h 158"/>
                <a:gd name="T20" fmla="*/ 70 w 136"/>
                <a:gd name="T21" fmla="*/ 0 h 158"/>
                <a:gd name="T22" fmla="*/ 82 w 136"/>
                <a:gd name="T23" fmla="*/ 1 h 158"/>
                <a:gd name="T24" fmla="*/ 95 w 136"/>
                <a:gd name="T25" fmla="*/ 6 h 158"/>
                <a:gd name="T26" fmla="*/ 106 w 136"/>
                <a:gd name="T27" fmla="*/ 13 h 158"/>
                <a:gd name="T28" fmla="*/ 111 w 136"/>
                <a:gd name="T29" fmla="*/ 18 h 158"/>
                <a:gd name="T30" fmla="*/ 121 w 136"/>
                <a:gd name="T31" fmla="*/ 29 h 158"/>
                <a:gd name="T32" fmla="*/ 128 w 136"/>
                <a:gd name="T33" fmla="*/ 42 h 158"/>
                <a:gd name="T34" fmla="*/ 133 w 136"/>
                <a:gd name="T35" fmla="*/ 57 h 158"/>
                <a:gd name="T36" fmla="*/ 135 w 136"/>
                <a:gd name="T37" fmla="*/ 73 h 158"/>
                <a:gd name="T38" fmla="*/ 135 w 136"/>
                <a:gd name="T39" fmla="*/ 88 h 158"/>
                <a:gd name="T40" fmla="*/ 132 w 136"/>
                <a:gd name="T41" fmla="*/ 104 h 158"/>
                <a:gd name="T42" fmla="*/ 127 w 136"/>
                <a:gd name="T43" fmla="*/ 118 h 158"/>
                <a:gd name="T44" fmla="*/ 120 w 136"/>
                <a:gd name="T45" fmla="*/ 131 h 158"/>
                <a:gd name="T46" fmla="*/ 110 w 136"/>
                <a:gd name="T47" fmla="*/ 141 h 158"/>
                <a:gd name="T48" fmla="*/ 99 w 136"/>
                <a:gd name="T49" fmla="*/ 149 h 158"/>
                <a:gd name="T50" fmla="*/ 89 w 136"/>
                <a:gd name="T51" fmla="*/ 155 h 158"/>
                <a:gd name="T52" fmla="*/ 79 w 136"/>
                <a:gd name="T53" fmla="*/ 157 h 158"/>
                <a:gd name="T54" fmla="*/ 66 w 136"/>
                <a:gd name="T55" fmla="*/ 158 h 158"/>
                <a:gd name="T56" fmla="*/ 52 w 136"/>
                <a:gd name="T57" fmla="*/ 156 h 158"/>
                <a:gd name="T58" fmla="*/ 41 w 136"/>
                <a:gd name="T59" fmla="*/ 150 h 158"/>
                <a:gd name="T60" fmla="*/ 29 w 136"/>
                <a:gd name="T61" fmla="*/ 143 h 158"/>
                <a:gd name="T62" fmla="*/ 19 w 136"/>
                <a:gd name="T63" fmla="*/ 133 h 158"/>
                <a:gd name="T64" fmla="*/ 11 w 136"/>
                <a:gd name="T65" fmla="*/ 120 h 158"/>
                <a:gd name="T66" fmla="*/ 6 w 136"/>
                <a:gd name="T67" fmla="*/ 10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158">
                  <a:moveTo>
                    <a:pt x="6" y="107"/>
                  </a:moveTo>
                  <a:lnTo>
                    <a:pt x="3" y="99"/>
                  </a:lnTo>
                  <a:lnTo>
                    <a:pt x="1" y="91"/>
                  </a:lnTo>
                  <a:lnTo>
                    <a:pt x="1" y="83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5" y="54"/>
                  </a:lnTo>
                  <a:lnTo>
                    <a:pt x="7" y="47"/>
                  </a:lnTo>
                  <a:lnTo>
                    <a:pt x="10" y="39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1"/>
                  </a:lnTo>
                  <a:lnTo>
                    <a:pt x="89" y="3"/>
                  </a:lnTo>
                  <a:lnTo>
                    <a:pt x="95" y="6"/>
                  </a:lnTo>
                  <a:lnTo>
                    <a:pt x="101" y="9"/>
                  </a:lnTo>
                  <a:lnTo>
                    <a:pt x="106" y="13"/>
                  </a:lnTo>
                  <a:lnTo>
                    <a:pt x="109" y="15"/>
                  </a:lnTo>
                  <a:lnTo>
                    <a:pt x="111" y="18"/>
                  </a:lnTo>
                  <a:lnTo>
                    <a:pt x="117" y="23"/>
                  </a:lnTo>
                  <a:lnTo>
                    <a:pt x="121" y="29"/>
                  </a:lnTo>
                  <a:lnTo>
                    <a:pt x="125" y="35"/>
                  </a:lnTo>
                  <a:lnTo>
                    <a:pt x="128" y="42"/>
                  </a:lnTo>
                  <a:lnTo>
                    <a:pt x="131" y="50"/>
                  </a:lnTo>
                  <a:lnTo>
                    <a:pt x="133" y="57"/>
                  </a:lnTo>
                  <a:lnTo>
                    <a:pt x="135" y="65"/>
                  </a:lnTo>
                  <a:lnTo>
                    <a:pt x="135" y="73"/>
                  </a:lnTo>
                  <a:lnTo>
                    <a:pt x="136" y="81"/>
                  </a:lnTo>
                  <a:lnTo>
                    <a:pt x="135" y="88"/>
                  </a:lnTo>
                  <a:lnTo>
                    <a:pt x="134" y="96"/>
                  </a:lnTo>
                  <a:lnTo>
                    <a:pt x="132" y="104"/>
                  </a:lnTo>
                  <a:lnTo>
                    <a:pt x="130" y="111"/>
                  </a:lnTo>
                  <a:lnTo>
                    <a:pt x="127" y="118"/>
                  </a:lnTo>
                  <a:lnTo>
                    <a:pt x="124" y="124"/>
                  </a:lnTo>
                  <a:lnTo>
                    <a:pt x="120" y="131"/>
                  </a:lnTo>
                  <a:lnTo>
                    <a:pt x="116" y="136"/>
                  </a:lnTo>
                  <a:lnTo>
                    <a:pt x="110" y="141"/>
                  </a:lnTo>
                  <a:lnTo>
                    <a:pt x="104" y="146"/>
                  </a:lnTo>
                  <a:lnTo>
                    <a:pt x="99" y="149"/>
                  </a:lnTo>
                  <a:lnTo>
                    <a:pt x="92" y="153"/>
                  </a:lnTo>
                  <a:lnTo>
                    <a:pt x="89" y="155"/>
                  </a:lnTo>
                  <a:lnTo>
                    <a:pt x="86" y="156"/>
                  </a:lnTo>
                  <a:lnTo>
                    <a:pt x="79" y="157"/>
                  </a:lnTo>
                  <a:lnTo>
                    <a:pt x="72" y="158"/>
                  </a:lnTo>
                  <a:lnTo>
                    <a:pt x="66" y="158"/>
                  </a:lnTo>
                  <a:lnTo>
                    <a:pt x="60" y="158"/>
                  </a:lnTo>
                  <a:lnTo>
                    <a:pt x="52" y="156"/>
                  </a:lnTo>
                  <a:lnTo>
                    <a:pt x="46" y="154"/>
                  </a:lnTo>
                  <a:lnTo>
                    <a:pt x="41" y="150"/>
                  </a:lnTo>
                  <a:lnTo>
                    <a:pt x="35" y="147"/>
                  </a:lnTo>
                  <a:lnTo>
                    <a:pt x="29" y="143"/>
                  </a:lnTo>
                  <a:lnTo>
                    <a:pt x="24" y="138"/>
                  </a:lnTo>
                  <a:lnTo>
                    <a:pt x="19" y="133"/>
                  </a:lnTo>
                  <a:lnTo>
                    <a:pt x="15" y="128"/>
                  </a:lnTo>
                  <a:lnTo>
                    <a:pt x="11" y="120"/>
                  </a:lnTo>
                  <a:lnTo>
                    <a:pt x="8" y="114"/>
                  </a:lnTo>
                  <a:lnTo>
                    <a:pt x="6" y="10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7" name="Freeform 257"/>
            <p:cNvSpPr>
              <a:spLocks/>
            </p:cNvSpPr>
            <p:nvPr userDrawn="1"/>
          </p:nvSpPr>
          <p:spPr bwMode="auto">
            <a:xfrm>
              <a:off x="3379" y="2636"/>
              <a:ext cx="109" cy="152"/>
            </a:xfrm>
            <a:custGeom>
              <a:avLst/>
              <a:gdLst>
                <a:gd name="T0" fmla="*/ 1 w 109"/>
                <a:gd name="T1" fmla="*/ 89 h 152"/>
                <a:gd name="T2" fmla="*/ 0 w 109"/>
                <a:gd name="T3" fmla="*/ 74 h 152"/>
                <a:gd name="T4" fmla="*/ 2 w 109"/>
                <a:gd name="T5" fmla="*/ 60 h 152"/>
                <a:gd name="T6" fmla="*/ 5 w 109"/>
                <a:gd name="T7" fmla="*/ 46 h 152"/>
                <a:gd name="T8" fmla="*/ 10 w 109"/>
                <a:gd name="T9" fmla="*/ 33 h 152"/>
                <a:gd name="T10" fmla="*/ 17 w 109"/>
                <a:gd name="T11" fmla="*/ 21 h 152"/>
                <a:gd name="T12" fmla="*/ 24 w 109"/>
                <a:gd name="T13" fmla="*/ 12 h 152"/>
                <a:gd name="T14" fmla="*/ 34 w 109"/>
                <a:gd name="T15" fmla="*/ 5 h 152"/>
                <a:gd name="T16" fmla="*/ 45 w 109"/>
                <a:gd name="T17" fmla="*/ 1 h 152"/>
                <a:gd name="T18" fmla="*/ 55 w 109"/>
                <a:gd name="T19" fmla="*/ 0 h 152"/>
                <a:gd name="T20" fmla="*/ 66 w 109"/>
                <a:gd name="T21" fmla="*/ 1 h 152"/>
                <a:gd name="T22" fmla="*/ 76 w 109"/>
                <a:gd name="T23" fmla="*/ 5 h 152"/>
                <a:gd name="T24" fmla="*/ 85 w 109"/>
                <a:gd name="T25" fmla="*/ 12 h 152"/>
                <a:gd name="T26" fmla="*/ 94 w 109"/>
                <a:gd name="T27" fmla="*/ 21 h 152"/>
                <a:gd name="T28" fmla="*/ 100 w 109"/>
                <a:gd name="T29" fmla="*/ 32 h 152"/>
                <a:gd name="T30" fmla="*/ 105 w 109"/>
                <a:gd name="T31" fmla="*/ 45 h 152"/>
                <a:gd name="T32" fmla="*/ 108 w 109"/>
                <a:gd name="T33" fmla="*/ 61 h 152"/>
                <a:gd name="T34" fmla="*/ 109 w 109"/>
                <a:gd name="T35" fmla="*/ 84 h 152"/>
                <a:gd name="T36" fmla="*/ 107 w 109"/>
                <a:gd name="T37" fmla="*/ 98 h 152"/>
                <a:gd name="T38" fmla="*/ 103 w 109"/>
                <a:gd name="T39" fmla="*/ 112 h 152"/>
                <a:gd name="T40" fmla="*/ 97 w 109"/>
                <a:gd name="T41" fmla="*/ 124 h 152"/>
                <a:gd name="T42" fmla="*/ 90 w 109"/>
                <a:gd name="T43" fmla="*/ 135 h 152"/>
                <a:gd name="T44" fmla="*/ 80 w 109"/>
                <a:gd name="T45" fmla="*/ 143 h 152"/>
                <a:gd name="T46" fmla="*/ 70 w 109"/>
                <a:gd name="T47" fmla="*/ 149 h 152"/>
                <a:gd name="T48" fmla="*/ 59 w 109"/>
                <a:gd name="T49" fmla="*/ 152 h 152"/>
                <a:gd name="T50" fmla="*/ 48 w 109"/>
                <a:gd name="T51" fmla="*/ 151 h 152"/>
                <a:gd name="T52" fmla="*/ 39 w 109"/>
                <a:gd name="T53" fmla="*/ 148 h 152"/>
                <a:gd name="T54" fmla="*/ 28 w 109"/>
                <a:gd name="T55" fmla="*/ 143 h 152"/>
                <a:gd name="T56" fmla="*/ 20 w 109"/>
                <a:gd name="T57" fmla="*/ 135 h 152"/>
                <a:gd name="T58" fmla="*/ 13 w 109"/>
                <a:gd name="T59" fmla="*/ 124 h 152"/>
                <a:gd name="T60" fmla="*/ 6 w 109"/>
                <a:gd name="T61" fmla="*/ 111 h 152"/>
                <a:gd name="T62" fmla="*/ 2 w 109"/>
                <a:gd name="T63" fmla="*/ 9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52">
                  <a:moveTo>
                    <a:pt x="2" y="97"/>
                  </a:moveTo>
                  <a:lnTo>
                    <a:pt x="1" y="89"/>
                  </a:lnTo>
                  <a:lnTo>
                    <a:pt x="1" y="82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7" y="39"/>
                  </a:lnTo>
                  <a:lnTo>
                    <a:pt x="10" y="33"/>
                  </a:lnTo>
                  <a:lnTo>
                    <a:pt x="13" y="28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1" y="3"/>
                  </a:lnTo>
                  <a:lnTo>
                    <a:pt x="76" y="5"/>
                  </a:lnTo>
                  <a:lnTo>
                    <a:pt x="80" y="8"/>
                  </a:lnTo>
                  <a:lnTo>
                    <a:pt x="85" y="12"/>
                  </a:lnTo>
                  <a:lnTo>
                    <a:pt x="90" y="16"/>
                  </a:lnTo>
                  <a:lnTo>
                    <a:pt x="94" y="21"/>
                  </a:lnTo>
                  <a:lnTo>
                    <a:pt x="97" y="27"/>
                  </a:lnTo>
                  <a:lnTo>
                    <a:pt x="100" y="32"/>
                  </a:lnTo>
                  <a:lnTo>
                    <a:pt x="103" y="39"/>
                  </a:lnTo>
                  <a:lnTo>
                    <a:pt x="105" y="45"/>
                  </a:lnTo>
                  <a:lnTo>
                    <a:pt x="107" y="53"/>
                  </a:lnTo>
                  <a:lnTo>
                    <a:pt x="108" y="61"/>
                  </a:lnTo>
                  <a:lnTo>
                    <a:pt x="109" y="68"/>
                  </a:lnTo>
                  <a:lnTo>
                    <a:pt x="109" y="84"/>
                  </a:lnTo>
                  <a:lnTo>
                    <a:pt x="108" y="91"/>
                  </a:lnTo>
                  <a:lnTo>
                    <a:pt x="107" y="98"/>
                  </a:lnTo>
                  <a:lnTo>
                    <a:pt x="105" y="106"/>
                  </a:lnTo>
                  <a:lnTo>
                    <a:pt x="103" y="112"/>
                  </a:lnTo>
                  <a:lnTo>
                    <a:pt x="100" y="118"/>
                  </a:lnTo>
                  <a:lnTo>
                    <a:pt x="97" y="124"/>
                  </a:lnTo>
                  <a:lnTo>
                    <a:pt x="94" y="129"/>
                  </a:lnTo>
                  <a:lnTo>
                    <a:pt x="90" y="135"/>
                  </a:lnTo>
                  <a:lnTo>
                    <a:pt x="85" y="140"/>
                  </a:lnTo>
                  <a:lnTo>
                    <a:pt x="80" y="143"/>
                  </a:lnTo>
                  <a:lnTo>
                    <a:pt x="75" y="147"/>
                  </a:lnTo>
                  <a:lnTo>
                    <a:pt x="70" y="149"/>
                  </a:lnTo>
                  <a:lnTo>
                    <a:pt x="65" y="151"/>
                  </a:lnTo>
                  <a:lnTo>
                    <a:pt x="59" y="152"/>
                  </a:lnTo>
                  <a:lnTo>
                    <a:pt x="54" y="152"/>
                  </a:lnTo>
                  <a:lnTo>
                    <a:pt x="48" y="151"/>
                  </a:lnTo>
                  <a:lnTo>
                    <a:pt x="43" y="150"/>
                  </a:lnTo>
                  <a:lnTo>
                    <a:pt x="39" y="148"/>
                  </a:lnTo>
                  <a:lnTo>
                    <a:pt x="33" y="146"/>
                  </a:lnTo>
                  <a:lnTo>
                    <a:pt x="28" y="143"/>
                  </a:lnTo>
                  <a:lnTo>
                    <a:pt x="24" y="139"/>
                  </a:lnTo>
                  <a:lnTo>
                    <a:pt x="20" y="135"/>
                  </a:lnTo>
                  <a:lnTo>
                    <a:pt x="16" y="129"/>
                  </a:lnTo>
                  <a:lnTo>
                    <a:pt x="13" y="124"/>
                  </a:lnTo>
                  <a:lnTo>
                    <a:pt x="10" y="118"/>
                  </a:lnTo>
                  <a:lnTo>
                    <a:pt x="6" y="111"/>
                  </a:lnTo>
                  <a:lnTo>
                    <a:pt x="4" y="105"/>
                  </a:lnTo>
                  <a:lnTo>
                    <a:pt x="2" y="9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8" name="Freeform 258"/>
            <p:cNvSpPr>
              <a:spLocks/>
            </p:cNvSpPr>
            <p:nvPr userDrawn="1"/>
          </p:nvSpPr>
          <p:spPr bwMode="auto">
            <a:xfrm>
              <a:off x="3505" y="2581"/>
              <a:ext cx="114" cy="154"/>
            </a:xfrm>
            <a:custGeom>
              <a:avLst/>
              <a:gdLst>
                <a:gd name="T0" fmla="*/ 3 w 114"/>
                <a:gd name="T1" fmla="*/ 99 h 154"/>
                <a:gd name="T2" fmla="*/ 0 w 114"/>
                <a:gd name="T3" fmla="*/ 84 h 154"/>
                <a:gd name="T4" fmla="*/ 0 w 114"/>
                <a:gd name="T5" fmla="*/ 69 h 154"/>
                <a:gd name="T6" fmla="*/ 1 w 114"/>
                <a:gd name="T7" fmla="*/ 62 h 154"/>
                <a:gd name="T8" fmla="*/ 2 w 114"/>
                <a:gd name="T9" fmla="*/ 55 h 154"/>
                <a:gd name="T10" fmla="*/ 4 w 114"/>
                <a:gd name="T11" fmla="*/ 47 h 154"/>
                <a:gd name="T12" fmla="*/ 6 w 114"/>
                <a:gd name="T13" fmla="*/ 41 h 154"/>
                <a:gd name="T14" fmla="*/ 9 w 114"/>
                <a:gd name="T15" fmla="*/ 34 h 154"/>
                <a:gd name="T16" fmla="*/ 12 w 114"/>
                <a:gd name="T17" fmla="*/ 29 h 154"/>
                <a:gd name="T18" fmla="*/ 16 w 114"/>
                <a:gd name="T19" fmla="*/ 22 h 154"/>
                <a:gd name="T20" fmla="*/ 20 w 114"/>
                <a:gd name="T21" fmla="*/ 17 h 154"/>
                <a:gd name="T22" fmla="*/ 25 w 114"/>
                <a:gd name="T23" fmla="*/ 13 h 154"/>
                <a:gd name="T24" fmla="*/ 29 w 114"/>
                <a:gd name="T25" fmla="*/ 9 h 154"/>
                <a:gd name="T26" fmla="*/ 34 w 114"/>
                <a:gd name="T27" fmla="*/ 6 h 154"/>
                <a:gd name="T28" fmla="*/ 39 w 114"/>
                <a:gd name="T29" fmla="*/ 3 h 154"/>
                <a:gd name="T30" fmla="*/ 46 w 114"/>
                <a:gd name="T31" fmla="*/ 1 h 154"/>
                <a:gd name="T32" fmla="*/ 51 w 114"/>
                <a:gd name="T33" fmla="*/ 0 h 154"/>
                <a:gd name="T34" fmla="*/ 56 w 114"/>
                <a:gd name="T35" fmla="*/ 0 h 154"/>
                <a:gd name="T36" fmla="*/ 62 w 114"/>
                <a:gd name="T37" fmla="*/ 0 h 154"/>
                <a:gd name="T38" fmla="*/ 67 w 114"/>
                <a:gd name="T39" fmla="*/ 1 h 154"/>
                <a:gd name="T40" fmla="*/ 73 w 114"/>
                <a:gd name="T41" fmla="*/ 3 h 154"/>
                <a:gd name="T42" fmla="*/ 78 w 114"/>
                <a:gd name="T43" fmla="*/ 5 h 154"/>
                <a:gd name="T44" fmla="*/ 83 w 114"/>
                <a:gd name="T45" fmla="*/ 8 h 154"/>
                <a:gd name="T46" fmla="*/ 88 w 114"/>
                <a:gd name="T47" fmla="*/ 12 h 154"/>
                <a:gd name="T48" fmla="*/ 92 w 114"/>
                <a:gd name="T49" fmla="*/ 16 h 154"/>
                <a:gd name="T50" fmla="*/ 96 w 114"/>
                <a:gd name="T51" fmla="*/ 21 h 154"/>
                <a:gd name="T52" fmla="*/ 101 w 114"/>
                <a:gd name="T53" fmla="*/ 27 h 154"/>
                <a:gd name="T54" fmla="*/ 104 w 114"/>
                <a:gd name="T55" fmla="*/ 33 h 154"/>
                <a:gd name="T56" fmla="*/ 107 w 114"/>
                <a:gd name="T57" fmla="*/ 39 h 154"/>
                <a:gd name="T58" fmla="*/ 110 w 114"/>
                <a:gd name="T59" fmla="*/ 46 h 154"/>
                <a:gd name="T60" fmla="*/ 112 w 114"/>
                <a:gd name="T61" fmla="*/ 54 h 154"/>
                <a:gd name="T62" fmla="*/ 113 w 114"/>
                <a:gd name="T63" fmla="*/ 61 h 154"/>
                <a:gd name="T64" fmla="*/ 114 w 114"/>
                <a:gd name="T65" fmla="*/ 69 h 154"/>
                <a:gd name="T66" fmla="*/ 114 w 114"/>
                <a:gd name="T67" fmla="*/ 76 h 154"/>
                <a:gd name="T68" fmla="*/ 114 w 114"/>
                <a:gd name="T69" fmla="*/ 85 h 154"/>
                <a:gd name="T70" fmla="*/ 113 w 114"/>
                <a:gd name="T71" fmla="*/ 92 h 154"/>
                <a:gd name="T72" fmla="*/ 112 w 114"/>
                <a:gd name="T73" fmla="*/ 99 h 154"/>
                <a:gd name="T74" fmla="*/ 110 w 114"/>
                <a:gd name="T75" fmla="*/ 107 h 154"/>
                <a:gd name="T76" fmla="*/ 108 w 114"/>
                <a:gd name="T77" fmla="*/ 113 h 154"/>
                <a:gd name="T78" fmla="*/ 105 w 114"/>
                <a:gd name="T79" fmla="*/ 120 h 154"/>
                <a:gd name="T80" fmla="*/ 102 w 114"/>
                <a:gd name="T81" fmla="*/ 126 h 154"/>
                <a:gd name="T82" fmla="*/ 98 w 114"/>
                <a:gd name="T83" fmla="*/ 131 h 154"/>
                <a:gd name="T84" fmla="*/ 94 w 114"/>
                <a:gd name="T85" fmla="*/ 137 h 154"/>
                <a:gd name="T86" fmla="*/ 89 w 114"/>
                <a:gd name="T87" fmla="*/ 142 h 154"/>
                <a:gd name="T88" fmla="*/ 85 w 114"/>
                <a:gd name="T89" fmla="*/ 145 h 154"/>
                <a:gd name="T90" fmla="*/ 80 w 114"/>
                <a:gd name="T91" fmla="*/ 149 h 154"/>
                <a:gd name="T92" fmla="*/ 74 w 114"/>
                <a:gd name="T93" fmla="*/ 151 h 154"/>
                <a:gd name="T94" fmla="*/ 68 w 114"/>
                <a:gd name="T95" fmla="*/ 153 h 154"/>
                <a:gd name="T96" fmla="*/ 62 w 114"/>
                <a:gd name="T97" fmla="*/ 154 h 154"/>
                <a:gd name="T98" fmla="*/ 57 w 114"/>
                <a:gd name="T99" fmla="*/ 154 h 154"/>
                <a:gd name="T100" fmla="*/ 51 w 114"/>
                <a:gd name="T101" fmla="*/ 154 h 154"/>
                <a:gd name="T102" fmla="*/ 46 w 114"/>
                <a:gd name="T103" fmla="*/ 153 h 154"/>
                <a:gd name="T104" fmla="*/ 40 w 114"/>
                <a:gd name="T105" fmla="*/ 151 h 154"/>
                <a:gd name="T106" fmla="*/ 35 w 114"/>
                <a:gd name="T107" fmla="*/ 148 h 154"/>
                <a:gd name="T108" fmla="*/ 30 w 114"/>
                <a:gd name="T109" fmla="*/ 145 h 154"/>
                <a:gd name="T110" fmla="*/ 26 w 114"/>
                <a:gd name="T111" fmla="*/ 142 h 154"/>
                <a:gd name="T112" fmla="*/ 21 w 114"/>
                <a:gd name="T113" fmla="*/ 137 h 154"/>
                <a:gd name="T114" fmla="*/ 18 w 114"/>
                <a:gd name="T115" fmla="*/ 131 h 154"/>
                <a:gd name="T116" fmla="*/ 13 w 114"/>
                <a:gd name="T117" fmla="*/ 126 h 154"/>
                <a:gd name="T118" fmla="*/ 10 w 114"/>
                <a:gd name="T119" fmla="*/ 120 h 154"/>
                <a:gd name="T120" fmla="*/ 7 w 114"/>
                <a:gd name="T121" fmla="*/ 114 h 154"/>
                <a:gd name="T122" fmla="*/ 4 w 114"/>
                <a:gd name="T123" fmla="*/ 107 h 154"/>
                <a:gd name="T124" fmla="*/ 3 w 114"/>
                <a:gd name="T125" fmla="*/ 9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154">
                  <a:moveTo>
                    <a:pt x="3" y="99"/>
                  </a:moveTo>
                  <a:lnTo>
                    <a:pt x="0" y="84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2" y="55"/>
                  </a:lnTo>
                  <a:lnTo>
                    <a:pt x="4" y="47"/>
                  </a:lnTo>
                  <a:lnTo>
                    <a:pt x="6" y="41"/>
                  </a:lnTo>
                  <a:lnTo>
                    <a:pt x="9" y="34"/>
                  </a:lnTo>
                  <a:lnTo>
                    <a:pt x="12" y="29"/>
                  </a:lnTo>
                  <a:lnTo>
                    <a:pt x="16" y="22"/>
                  </a:lnTo>
                  <a:lnTo>
                    <a:pt x="20" y="17"/>
                  </a:lnTo>
                  <a:lnTo>
                    <a:pt x="25" y="13"/>
                  </a:lnTo>
                  <a:lnTo>
                    <a:pt x="29" y="9"/>
                  </a:lnTo>
                  <a:lnTo>
                    <a:pt x="34" y="6"/>
                  </a:lnTo>
                  <a:lnTo>
                    <a:pt x="39" y="3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3" y="3"/>
                  </a:lnTo>
                  <a:lnTo>
                    <a:pt x="78" y="5"/>
                  </a:lnTo>
                  <a:lnTo>
                    <a:pt x="83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6" y="21"/>
                  </a:lnTo>
                  <a:lnTo>
                    <a:pt x="101" y="27"/>
                  </a:lnTo>
                  <a:lnTo>
                    <a:pt x="104" y="33"/>
                  </a:lnTo>
                  <a:lnTo>
                    <a:pt x="107" y="39"/>
                  </a:lnTo>
                  <a:lnTo>
                    <a:pt x="110" y="46"/>
                  </a:lnTo>
                  <a:lnTo>
                    <a:pt x="112" y="54"/>
                  </a:lnTo>
                  <a:lnTo>
                    <a:pt x="113" y="61"/>
                  </a:lnTo>
                  <a:lnTo>
                    <a:pt x="114" y="69"/>
                  </a:lnTo>
                  <a:lnTo>
                    <a:pt x="114" y="76"/>
                  </a:lnTo>
                  <a:lnTo>
                    <a:pt x="114" y="85"/>
                  </a:lnTo>
                  <a:lnTo>
                    <a:pt x="113" y="92"/>
                  </a:lnTo>
                  <a:lnTo>
                    <a:pt x="112" y="99"/>
                  </a:lnTo>
                  <a:lnTo>
                    <a:pt x="110" y="107"/>
                  </a:lnTo>
                  <a:lnTo>
                    <a:pt x="108" y="113"/>
                  </a:lnTo>
                  <a:lnTo>
                    <a:pt x="105" y="120"/>
                  </a:lnTo>
                  <a:lnTo>
                    <a:pt x="102" y="126"/>
                  </a:lnTo>
                  <a:lnTo>
                    <a:pt x="98" y="131"/>
                  </a:lnTo>
                  <a:lnTo>
                    <a:pt x="94" y="137"/>
                  </a:lnTo>
                  <a:lnTo>
                    <a:pt x="89" y="142"/>
                  </a:lnTo>
                  <a:lnTo>
                    <a:pt x="85" y="145"/>
                  </a:lnTo>
                  <a:lnTo>
                    <a:pt x="80" y="149"/>
                  </a:lnTo>
                  <a:lnTo>
                    <a:pt x="74" y="151"/>
                  </a:lnTo>
                  <a:lnTo>
                    <a:pt x="68" y="153"/>
                  </a:lnTo>
                  <a:lnTo>
                    <a:pt x="62" y="154"/>
                  </a:lnTo>
                  <a:lnTo>
                    <a:pt x="57" y="154"/>
                  </a:lnTo>
                  <a:lnTo>
                    <a:pt x="51" y="154"/>
                  </a:lnTo>
                  <a:lnTo>
                    <a:pt x="46" y="153"/>
                  </a:lnTo>
                  <a:lnTo>
                    <a:pt x="40" y="151"/>
                  </a:lnTo>
                  <a:lnTo>
                    <a:pt x="35" y="148"/>
                  </a:lnTo>
                  <a:lnTo>
                    <a:pt x="30" y="145"/>
                  </a:lnTo>
                  <a:lnTo>
                    <a:pt x="26" y="142"/>
                  </a:lnTo>
                  <a:lnTo>
                    <a:pt x="21" y="137"/>
                  </a:lnTo>
                  <a:lnTo>
                    <a:pt x="18" y="131"/>
                  </a:lnTo>
                  <a:lnTo>
                    <a:pt x="13" y="126"/>
                  </a:lnTo>
                  <a:lnTo>
                    <a:pt x="10" y="120"/>
                  </a:lnTo>
                  <a:lnTo>
                    <a:pt x="7" y="114"/>
                  </a:lnTo>
                  <a:lnTo>
                    <a:pt x="4" y="107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79" name="Freeform 259"/>
            <p:cNvSpPr>
              <a:spLocks/>
            </p:cNvSpPr>
            <p:nvPr userDrawn="1"/>
          </p:nvSpPr>
          <p:spPr bwMode="auto">
            <a:xfrm>
              <a:off x="3636" y="2523"/>
              <a:ext cx="120" cy="158"/>
            </a:xfrm>
            <a:custGeom>
              <a:avLst/>
              <a:gdLst>
                <a:gd name="T0" fmla="*/ 2 w 120"/>
                <a:gd name="T1" fmla="*/ 94 h 158"/>
                <a:gd name="T2" fmla="*/ 0 w 120"/>
                <a:gd name="T3" fmla="*/ 78 h 158"/>
                <a:gd name="T4" fmla="*/ 1 w 120"/>
                <a:gd name="T5" fmla="*/ 64 h 158"/>
                <a:gd name="T6" fmla="*/ 4 w 120"/>
                <a:gd name="T7" fmla="*/ 49 h 158"/>
                <a:gd name="T8" fmla="*/ 9 w 120"/>
                <a:gd name="T9" fmla="*/ 36 h 158"/>
                <a:gd name="T10" fmla="*/ 16 w 120"/>
                <a:gd name="T11" fmla="*/ 24 h 158"/>
                <a:gd name="T12" fmla="*/ 25 w 120"/>
                <a:gd name="T13" fmla="*/ 14 h 158"/>
                <a:gd name="T14" fmla="*/ 35 w 120"/>
                <a:gd name="T15" fmla="*/ 7 h 158"/>
                <a:gd name="T16" fmla="*/ 46 w 120"/>
                <a:gd name="T17" fmla="*/ 2 h 158"/>
                <a:gd name="T18" fmla="*/ 58 w 120"/>
                <a:gd name="T19" fmla="*/ 0 h 158"/>
                <a:gd name="T20" fmla="*/ 69 w 120"/>
                <a:gd name="T21" fmla="*/ 2 h 158"/>
                <a:gd name="T22" fmla="*/ 81 w 120"/>
                <a:gd name="T23" fmla="*/ 6 h 158"/>
                <a:gd name="T24" fmla="*/ 86 w 120"/>
                <a:gd name="T25" fmla="*/ 9 h 158"/>
                <a:gd name="T26" fmla="*/ 96 w 120"/>
                <a:gd name="T27" fmla="*/ 16 h 158"/>
                <a:gd name="T28" fmla="*/ 105 w 120"/>
                <a:gd name="T29" fmla="*/ 26 h 158"/>
                <a:gd name="T30" fmla="*/ 112 w 120"/>
                <a:gd name="T31" fmla="*/ 40 h 158"/>
                <a:gd name="T32" fmla="*/ 117 w 120"/>
                <a:gd name="T33" fmla="*/ 54 h 158"/>
                <a:gd name="T34" fmla="*/ 120 w 120"/>
                <a:gd name="T35" fmla="*/ 70 h 158"/>
                <a:gd name="T36" fmla="*/ 120 w 120"/>
                <a:gd name="T37" fmla="*/ 86 h 158"/>
                <a:gd name="T38" fmla="*/ 118 w 120"/>
                <a:gd name="T39" fmla="*/ 101 h 158"/>
                <a:gd name="T40" fmla="*/ 114 w 120"/>
                <a:gd name="T41" fmla="*/ 115 h 158"/>
                <a:gd name="T42" fmla="*/ 108 w 120"/>
                <a:gd name="T43" fmla="*/ 128 h 158"/>
                <a:gd name="T44" fmla="*/ 99 w 120"/>
                <a:gd name="T45" fmla="*/ 140 h 158"/>
                <a:gd name="T46" fmla="*/ 90 w 120"/>
                <a:gd name="T47" fmla="*/ 148 h 158"/>
                <a:gd name="T48" fmla="*/ 79 w 120"/>
                <a:gd name="T49" fmla="*/ 154 h 158"/>
                <a:gd name="T50" fmla="*/ 69 w 120"/>
                <a:gd name="T51" fmla="*/ 157 h 158"/>
                <a:gd name="T52" fmla="*/ 61 w 120"/>
                <a:gd name="T53" fmla="*/ 158 h 158"/>
                <a:gd name="T54" fmla="*/ 50 w 120"/>
                <a:gd name="T55" fmla="*/ 156 h 158"/>
                <a:gd name="T56" fmla="*/ 38 w 120"/>
                <a:gd name="T57" fmla="*/ 152 h 158"/>
                <a:gd name="T58" fmla="*/ 28 w 120"/>
                <a:gd name="T59" fmla="*/ 145 h 158"/>
                <a:gd name="T60" fmla="*/ 18 w 120"/>
                <a:gd name="T61" fmla="*/ 135 h 158"/>
                <a:gd name="T62" fmla="*/ 14 w 120"/>
                <a:gd name="T63" fmla="*/ 129 h 158"/>
                <a:gd name="T64" fmla="*/ 8 w 120"/>
                <a:gd name="T65" fmla="*/ 117 h 158"/>
                <a:gd name="T66" fmla="*/ 3 w 120"/>
                <a:gd name="T67" fmla="*/ 10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" h="158">
                  <a:moveTo>
                    <a:pt x="3" y="102"/>
                  </a:moveTo>
                  <a:lnTo>
                    <a:pt x="2" y="94"/>
                  </a:lnTo>
                  <a:lnTo>
                    <a:pt x="1" y="87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2" y="30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5" y="3"/>
                  </a:lnTo>
                  <a:lnTo>
                    <a:pt x="81" y="6"/>
                  </a:lnTo>
                  <a:lnTo>
                    <a:pt x="84" y="7"/>
                  </a:lnTo>
                  <a:lnTo>
                    <a:pt x="86" y="9"/>
                  </a:lnTo>
                  <a:lnTo>
                    <a:pt x="91" y="12"/>
                  </a:lnTo>
                  <a:lnTo>
                    <a:pt x="96" y="16"/>
                  </a:lnTo>
                  <a:lnTo>
                    <a:pt x="100" y="21"/>
                  </a:lnTo>
                  <a:lnTo>
                    <a:pt x="105" y="26"/>
                  </a:lnTo>
                  <a:lnTo>
                    <a:pt x="109" y="33"/>
                  </a:lnTo>
                  <a:lnTo>
                    <a:pt x="112" y="40"/>
                  </a:lnTo>
                  <a:lnTo>
                    <a:pt x="115" y="46"/>
                  </a:lnTo>
                  <a:lnTo>
                    <a:pt x="117" y="54"/>
                  </a:lnTo>
                  <a:lnTo>
                    <a:pt x="118" y="62"/>
                  </a:lnTo>
                  <a:lnTo>
                    <a:pt x="120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19" y="94"/>
                  </a:lnTo>
                  <a:lnTo>
                    <a:pt x="118" y="101"/>
                  </a:lnTo>
                  <a:lnTo>
                    <a:pt x="116" y="108"/>
                  </a:lnTo>
                  <a:lnTo>
                    <a:pt x="114" y="115"/>
                  </a:lnTo>
                  <a:lnTo>
                    <a:pt x="111" y="122"/>
                  </a:lnTo>
                  <a:lnTo>
                    <a:pt x="108" y="128"/>
                  </a:lnTo>
                  <a:lnTo>
                    <a:pt x="104" y="133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0" y="148"/>
                  </a:lnTo>
                  <a:lnTo>
                    <a:pt x="85" y="152"/>
                  </a:lnTo>
                  <a:lnTo>
                    <a:pt x="79" y="154"/>
                  </a:lnTo>
                  <a:lnTo>
                    <a:pt x="72" y="156"/>
                  </a:lnTo>
                  <a:lnTo>
                    <a:pt x="69" y="157"/>
                  </a:lnTo>
                  <a:lnTo>
                    <a:pt x="67" y="157"/>
                  </a:lnTo>
                  <a:lnTo>
                    <a:pt x="61" y="158"/>
                  </a:lnTo>
                  <a:lnTo>
                    <a:pt x="55" y="157"/>
                  </a:lnTo>
                  <a:lnTo>
                    <a:pt x="50" y="156"/>
                  </a:lnTo>
                  <a:lnTo>
                    <a:pt x="43" y="154"/>
                  </a:lnTo>
                  <a:lnTo>
                    <a:pt x="38" y="152"/>
                  </a:lnTo>
                  <a:lnTo>
                    <a:pt x="33" y="149"/>
                  </a:lnTo>
                  <a:lnTo>
                    <a:pt x="28" y="145"/>
                  </a:lnTo>
                  <a:lnTo>
                    <a:pt x="23" y="141"/>
                  </a:lnTo>
                  <a:lnTo>
                    <a:pt x="18" y="135"/>
                  </a:lnTo>
                  <a:lnTo>
                    <a:pt x="16" y="132"/>
                  </a:lnTo>
                  <a:lnTo>
                    <a:pt x="14" y="129"/>
                  </a:lnTo>
                  <a:lnTo>
                    <a:pt x="11" y="123"/>
                  </a:lnTo>
                  <a:lnTo>
                    <a:pt x="8" y="117"/>
                  </a:lnTo>
                  <a:lnTo>
                    <a:pt x="5" y="110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0" name="Freeform 260"/>
            <p:cNvSpPr>
              <a:spLocks/>
            </p:cNvSpPr>
            <p:nvPr userDrawn="1"/>
          </p:nvSpPr>
          <p:spPr bwMode="auto">
            <a:xfrm>
              <a:off x="3773" y="2463"/>
              <a:ext cx="126" cy="160"/>
            </a:xfrm>
            <a:custGeom>
              <a:avLst/>
              <a:gdLst>
                <a:gd name="T0" fmla="*/ 2 w 126"/>
                <a:gd name="T1" fmla="*/ 97 h 160"/>
                <a:gd name="T2" fmla="*/ 0 w 126"/>
                <a:gd name="T3" fmla="*/ 81 h 160"/>
                <a:gd name="T4" fmla="*/ 0 w 126"/>
                <a:gd name="T5" fmla="*/ 70 h 160"/>
                <a:gd name="T6" fmla="*/ 2 w 126"/>
                <a:gd name="T7" fmla="*/ 58 h 160"/>
                <a:gd name="T8" fmla="*/ 6 w 126"/>
                <a:gd name="T9" fmla="*/ 44 h 160"/>
                <a:gd name="T10" fmla="*/ 12 w 126"/>
                <a:gd name="T11" fmla="*/ 31 h 160"/>
                <a:gd name="T12" fmla="*/ 20 w 126"/>
                <a:gd name="T13" fmla="*/ 20 h 160"/>
                <a:gd name="T14" fmla="*/ 30 w 126"/>
                <a:gd name="T15" fmla="*/ 11 h 160"/>
                <a:gd name="T16" fmla="*/ 41 w 126"/>
                <a:gd name="T17" fmla="*/ 4 h 160"/>
                <a:gd name="T18" fmla="*/ 54 w 126"/>
                <a:gd name="T19" fmla="*/ 0 h 160"/>
                <a:gd name="T20" fmla="*/ 66 w 126"/>
                <a:gd name="T21" fmla="*/ 0 h 160"/>
                <a:gd name="T22" fmla="*/ 78 w 126"/>
                <a:gd name="T23" fmla="*/ 2 h 160"/>
                <a:gd name="T24" fmla="*/ 89 w 126"/>
                <a:gd name="T25" fmla="*/ 9 h 160"/>
                <a:gd name="T26" fmla="*/ 99 w 126"/>
                <a:gd name="T27" fmla="*/ 16 h 160"/>
                <a:gd name="T28" fmla="*/ 109 w 126"/>
                <a:gd name="T29" fmla="*/ 27 h 160"/>
                <a:gd name="T30" fmla="*/ 113 w 126"/>
                <a:gd name="T31" fmla="*/ 32 h 160"/>
                <a:gd name="T32" fmla="*/ 120 w 126"/>
                <a:gd name="T33" fmla="*/ 47 h 160"/>
                <a:gd name="T34" fmla="*/ 124 w 126"/>
                <a:gd name="T35" fmla="*/ 63 h 160"/>
                <a:gd name="T36" fmla="*/ 126 w 126"/>
                <a:gd name="T37" fmla="*/ 78 h 160"/>
                <a:gd name="T38" fmla="*/ 125 w 126"/>
                <a:gd name="T39" fmla="*/ 95 h 160"/>
                <a:gd name="T40" fmla="*/ 122 w 126"/>
                <a:gd name="T41" fmla="*/ 109 h 160"/>
                <a:gd name="T42" fmla="*/ 117 w 126"/>
                <a:gd name="T43" fmla="*/ 123 h 160"/>
                <a:gd name="T44" fmla="*/ 110 w 126"/>
                <a:gd name="T45" fmla="*/ 135 h 160"/>
                <a:gd name="T46" fmla="*/ 100 w 126"/>
                <a:gd name="T47" fmla="*/ 146 h 160"/>
                <a:gd name="T48" fmla="*/ 90 w 126"/>
                <a:gd name="T49" fmla="*/ 154 h 160"/>
                <a:gd name="T50" fmla="*/ 78 w 126"/>
                <a:gd name="T51" fmla="*/ 159 h 160"/>
                <a:gd name="T52" fmla="*/ 65 w 126"/>
                <a:gd name="T53" fmla="*/ 160 h 160"/>
                <a:gd name="T54" fmla="*/ 53 w 126"/>
                <a:gd name="T55" fmla="*/ 159 h 160"/>
                <a:gd name="T56" fmla="*/ 40 w 126"/>
                <a:gd name="T57" fmla="*/ 155 h 160"/>
                <a:gd name="T58" fmla="*/ 30 w 126"/>
                <a:gd name="T59" fmla="*/ 148 h 160"/>
                <a:gd name="T60" fmla="*/ 20 w 126"/>
                <a:gd name="T61" fmla="*/ 138 h 160"/>
                <a:gd name="T62" fmla="*/ 12 w 126"/>
                <a:gd name="T63" fmla="*/ 126 h 160"/>
                <a:gd name="T64" fmla="*/ 6 w 126"/>
                <a:gd name="T65" fmla="*/ 112 h 160"/>
                <a:gd name="T66" fmla="*/ 3 w 126"/>
                <a:gd name="T67" fmla="*/ 10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0">
                  <a:moveTo>
                    <a:pt x="3" y="104"/>
                  </a:moveTo>
                  <a:lnTo>
                    <a:pt x="2" y="97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1" y="66"/>
                  </a:lnTo>
                  <a:lnTo>
                    <a:pt x="2" y="58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5" y="25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0" y="11"/>
                  </a:lnTo>
                  <a:lnTo>
                    <a:pt x="35" y="8"/>
                  </a:lnTo>
                  <a:lnTo>
                    <a:pt x="41" y="4"/>
                  </a:lnTo>
                  <a:lnTo>
                    <a:pt x="47" y="2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8" y="2"/>
                  </a:lnTo>
                  <a:lnTo>
                    <a:pt x="84" y="5"/>
                  </a:lnTo>
                  <a:lnTo>
                    <a:pt x="89" y="9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105" y="21"/>
                  </a:lnTo>
                  <a:lnTo>
                    <a:pt x="109" y="27"/>
                  </a:lnTo>
                  <a:lnTo>
                    <a:pt x="111" y="29"/>
                  </a:lnTo>
                  <a:lnTo>
                    <a:pt x="113" y="32"/>
                  </a:lnTo>
                  <a:lnTo>
                    <a:pt x="117" y="40"/>
                  </a:lnTo>
                  <a:lnTo>
                    <a:pt x="120" y="47"/>
                  </a:lnTo>
                  <a:lnTo>
                    <a:pt x="122" y="54"/>
                  </a:lnTo>
                  <a:lnTo>
                    <a:pt x="124" y="63"/>
                  </a:lnTo>
                  <a:lnTo>
                    <a:pt x="125" y="71"/>
                  </a:lnTo>
                  <a:lnTo>
                    <a:pt x="126" y="78"/>
                  </a:lnTo>
                  <a:lnTo>
                    <a:pt x="126" y="86"/>
                  </a:lnTo>
                  <a:lnTo>
                    <a:pt x="125" y="95"/>
                  </a:lnTo>
                  <a:lnTo>
                    <a:pt x="124" y="102"/>
                  </a:lnTo>
                  <a:lnTo>
                    <a:pt x="122" y="109"/>
                  </a:lnTo>
                  <a:lnTo>
                    <a:pt x="120" y="117"/>
                  </a:lnTo>
                  <a:lnTo>
                    <a:pt x="117" y="123"/>
                  </a:lnTo>
                  <a:lnTo>
                    <a:pt x="114" y="130"/>
                  </a:lnTo>
                  <a:lnTo>
                    <a:pt x="110" y="135"/>
                  </a:lnTo>
                  <a:lnTo>
                    <a:pt x="106" y="141"/>
                  </a:lnTo>
                  <a:lnTo>
                    <a:pt x="100" y="146"/>
                  </a:lnTo>
                  <a:lnTo>
                    <a:pt x="95" y="150"/>
                  </a:lnTo>
                  <a:lnTo>
                    <a:pt x="90" y="154"/>
                  </a:lnTo>
                  <a:lnTo>
                    <a:pt x="84" y="157"/>
                  </a:lnTo>
                  <a:lnTo>
                    <a:pt x="78" y="159"/>
                  </a:lnTo>
                  <a:lnTo>
                    <a:pt x="71" y="160"/>
                  </a:lnTo>
                  <a:lnTo>
                    <a:pt x="65" y="160"/>
                  </a:lnTo>
                  <a:lnTo>
                    <a:pt x="59" y="160"/>
                  </a:lnTo>
                  <a:lnTo>
                    <a:pt x="53" y="159"/>
                  </a:lnTo>
                  <a:lnTo>
                    <a:pt x="46" y="157"/>
                  </a:lnTo>
                  <a:lnTo>
                    <a:pt x="40" y="155"/>
                  </a:lnTo>
                  <a:lnTo>
                    <a:pt x="35" y="152"/>
                  </a:lnTo>
                  <a:lnTo>
                    <a:pt x="30" y="148"/>
                  </a:lnTo>
                  <a:lnTo>
                    <a:pt x="25" y="144"/>
                  </a:lnTo>
                  <a:lnTo>
                    <a:pt x="20" y="138"/>
                  </a:lnTo>
                  <a:lnTo>
                    <a:pt x="15" y="132"/>
                  </a:lnTo>
                  <a:lnTo>
                    <a:pt x="12" y="126"/>
                  </a:lnTo>
                  <a:lnTo>
                    <a:pt x="8" y="120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3" y="10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1" name="Freeform 261"/>
            <p:cNvSpPr>
              <a:spLocks/>
            </p:cNvSpPr>
            <p:nvPr userDrawn="1"/>
          </p:nvSpPr>
          <p:spPr bwMode="auto">
            <a:xfrm>
              <a:off x="3916" y="2400"/>
              <a:ext cx="133" cy="164"/>
            </a:xfrm>
            <a:custGeom>
              <a:avLst/>
              <a:gdLst>
                <a:gd name="T0" fmla="*/ 2 w 133"/>
                <a:gd name="T1" fmla="*/ 100 h 164"/>
                <a:gd name="T2" fmla="*/ 0 w 133"/>
                <a:gd name="T3" fmla="*/ 83 h 164"/>
                <a:gd name="T4" fmla="*/ 0 w 133"/>
                <a:gd name="T5" fmla="*/ 67 h 164"/>
                <a:gd name="T6" fmla="*/ 3 w 133"/>
                <a:gd name="T7" fmla="*/ 53 h 164"/>
                <a:gd name="T8" fmla="*/ 8 w 133"/>
                <a:gd name="T9" fmla="*/ 39 h 164"/>
                <a:gd name="T10" fmla="*/ 16 w 133"/>
                <a:gd name="T11" fmla="*/ 27 h 164"/>
                <a:gd name="T12" fmla="*/ 25 w 133"/>
                <a:gd name="T13" fmla="*/ 17 h 164"/>
                <a:gd name="T14" fmla="*/ 36 w 133"/>
                <a:gd name="T15" fmla="*/ 8 h 164"/>
                <a:gd name="T16" fmla="*/ 49 w 133"/>
                <a:gd name="T17" fmla="*/ 2 h 164"/>
                <a:gd name="T18" fmla="*/ 62 w 133"/>
                <a:gd name="T19" fmla="*/ 0 h 164"/>
                <a:gd name="T20" fmla="*/ 75 w 133"/>
                <a:gd name="T21" fmla="*/ 1 h 164"/>
                <a:gd name="T22" fmla="*/ 87 w 133"/>
                <a:gd name="T23" fmla="*/ 5 h 164"/>
                <a:gd name="T24" fmla="*/ 99 w 133"/>
                <a:gd name="T25" fmla="*/ 12 h 164"/>
                <a:gd name="T26" fmla="*/ 109 w 133"/>
                <a:gd name="T27" fmla="*/ 22 h 164"/>
                <a:gd name="T28" fmla="*/ 118 w 133"/>
                <a:gd name="T29" fmla="*/ 33 h 164"/>
                <a:gd name="T30" fmla="*/ 126 w 133"/>
                <a:gd name="T31" fmla="*/ 47 h 164"/>
                <a:gd name="T32" fmla="*/ 131 w 133"/>
                <a:gd name="T33" fmla="*/ 63 h 164"/>
                <a:gd name="T34" fmla="*/ 133 w 133"/>
                <a:gd name="T35" fmla="*/ 79 h 164"/>
                <a:gd name="T36" fmla="*/ 133 w 133"/>
                <a:gd name="T37" fmla="*/ 95 h 164"/>
                <a:gd name="T38" fmla="*/ 130 w 133"/>
                <a:gd name="T39" fmla="*/ 111 h 164"/>
                <a:gd name="T40" fmla="*/ 125 w 133"/>
                <a:gd name="T41" fmla="*/ 125 h 164"/>
                <a:gd name="T42" fmla="*/ 116 w 133"/>
                <a:gd name="T43" fmla="*/ 138 h 164"/>
                <a:gd name="T44" fmla="*/ 107 w 133"/>
                <a:gd name="T45" fmla="*/ 148 h 164"/>
                <a:gd name="T46" fmla="*/ 96 w 133"/>
                <a:gd name="T47" fmla="*/ 157 h 164"/>
                <a:gd name="T48" fmla="*/ 83 w 133"/>
                <a:gd name="T49" fmla="*/ 162 h 164"/>
                <a:gd name="T50" fmla="*/ 70 w 133"/>
                <a:gd name="T51" fmla="*/ 164 h 164"/>
                <a:gd name="T52" fmla="*/ 56 w 133"/>
                <a:gd name="T53" fmla="*/ 162 h 164"/>
                <a:gd name="T54" fmla="*/ 44 w 133"/>
                <a:gd name="T55" fmla="*/ 158 h 164"/>
                <a:gd name="T56" fmla="*/ 32 w 133"/>
                <a:gd name="T57" fmla="*/ 150 h 164"/>
                <a:gd name="T58" fmla="*/ 22 w 133"/>
                <a:gd name="T59" fmla="*/ 141 h 164"/>
                <a:gd name="T60" fmla="*/ 14 w 133"/>
                <a:gd name="T61" fmla="*/ 129 h 164"/>
                <a:gd name="T62" fmla="*/ 8 w 133"/>
                <a:gd name="T63" fmla="*/ 118 h 164"/>
                <a:gd name="T64" fmla="*/ 4 w 133"/>
                <a:gd name="T65" fmla="*/ 10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64">
                  <a:moveTo>
                    <a:pt x="4" y="107"/>
                  </a:moveTo>
                  <a:lnTo>
                    <a:pt x="2" y="100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8" y="39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30" y="11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9" y="2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5" y="1"/>
                  </a:lnTo>
                  <a:lnTo>
                    <a:pt x="81" y="3"/>
                  </a:lnTo>
                  <a:lnTo>
                    <a:pt x="87" y="5"/>
                  </a:lnTo>
                  <a:lnTo>
                    <a:pt x="93" y="8"/>
                  </a:lnTo>
                  <a:lnTo>
                    <a:pt x="99" y="12"/>
                  </a:lnTo>
                  <a:lnTo>
                    <a:pt x="105" y="17"/>
                  </a:lnTo>
                  <a:lnTo>
                    <a:pt x="109" y="22"/>
                  </a:lnTo>
                  <a:lnTo>
                    <a:pt x="114" y="27"/>
                  </a:lnTo>
                  <a:lnTo>
                    <a:pt x="118" y="33"/>
                  </a:lnTo>
                  <a:lnTo>
                    <a:pt x="123" y="39"/>
                  </a:lnTo>
                  <a:lnTo>
                    <a:pt x="126" y="47"/>
                  </a:lnTo>
                  <a:lnTo>
                    <a:pt x="129" y="55"/>
                  </a:lnTo>
                  <a:lnTo>
                    <a:pt x="131" y="63"/>
                  </a:lnTo>
                  <a:lnTo>
                    <a:pt x="132" y="72"/>
                  </a:lnTo>
                  <a:lnTo>
                    <a:pt x="133" y="79"/>
                  </a:lnTo>
                  <a:lnTo>
                    <a:pt x="133" y="87"/>
                  </a:lnTo>
                  <a:lnTo>
                    <a:pt x="133" y="95"/>
                  </a:lnTo>
                  <a:lnTo>
                    <a:pt x="132" y="103"/>
                  </a:lnTo>
                  <a:lnTo>
                    <a:pt x="130" y="111"/>
                  </a:lnTo>
                  <a:lnTo>
                    <a:pt x="127" y="118"/>
                  </a:lnTo>
                  <a:lnTo>
                    <a:pt x="125" y="125"/>
                  </a:lnTo>
                  <a:lnTo>
                    <a:pt x="120" y="132"/>
                  </a:lnTo>
                  <a:lnTo>
                    <a:pt x="116" y="138"/>
                  </a:lnTo>
                  <a:lnTo>
                    <a:pt x="112" y="143"/>
                  </a:lnTo>
                  <a:lnTo>
                    <a:pt x="107" y="148"/>
                  </a:lnTo>
                  <a:lnTo>
                    <a:pt x="102" y="153"/>
                  </a:lnTo>
                  <a:lnTo>
                    <a:pt x="96" y="157"/>
                  </a:lnTo>
                  <a:lnTo>
                    <a:pt x="89" y="160"/>
                  </a:lnTo>
                  <a:lnTo>
                    <a:pt x="83" y="162"/>
                  </a:lnTo>
                  <a:lnTo>
                    <a:pt x="76" y="163"/>
                  </a:lnTo>
                  <a:lnTo>
                    <a:pt x="70" y="164"/>
                  </a:lnTo>
                  <a:lnTo>
                    <a:pt x="63" y="163"/>
                  </a:lnTo>
                  <a:lnTo>
                    <a:pt x="56" y="162"/>
                  </a:lnTo>
                  <a:lnTo>
                    <a:pt x="50" y="161"/>
                  </a:lnTo>
                  <a:lnTo>
                    <a:pt x="44" y="158"/>
                  </a:lnTo>
                  <a:lnTo>
                    <a:pt x="38" y="155"/>
                  </a:lnTo>
                  <a:lnTo>
                    <a:pt x="32" y="150"/>
                  </a:lnTo>
                  <a:lnTo>
                    <a:pt x="27" y="146"/>
                  </a:lnTo>
                  <a:lnTo>
                    <a:pt x="22" y="141"/>
                  </a:lnTo>
                  <a:lnTo>
                    <a:pt x="18" y="135"/>
                  </a:lnTo>
                  <a:lnTo>
                    <a:pt x="14" y="129"/>
                  </a:lnTo>
                  <a:lnTo>
                    <a:pt x="9" y="122"/>
                  </a:lnTo>
                  <a:lnTo>
                    <a:pt x="8" y="118"/>
                  </a:lnTo>
                  <a:lnTo>
                    <a:pt x="6" y="115"/>
                  </a:lnTo>
                  <a:lnTo>
                    <a:pt x="4" y="10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2" name="Freeform 262"/>
            <p:cNvSpPr>
              <a:spLocks/>
            </p:cNvSpPr>
            <p:nvPr userDrawn="1"/>
          </p:nvSpPr>
          <p:spPr bwMode="auto">
            <a:xfrm>
              <a:off x="4066" y="2334"/>
              <a:ext cx="141" cy="167"/>
            </a:xfrm>
            <a:custGeom>
              <a:avLst/>
              <a:gdLst>
                <a:gd name="T0" fmla="*/ 2 w 141"/>
                <a:gd name="T1" fmla="*/ 102 h 167"/>
                <a:gd name="T2" fmla="*/ 0 w 141"/>
                <a:gd name="T3" fmla="*/ 86 h 167"/>
                <a:gd name="T4" fmla="*/ 0 w 141"/>
                <a:gd name="T5" fmla="*/ 70 h 167"/>
                <a:gd name="T6" fmla="*/ 3 w 141"/>
                <a:gd name="T7" fmla="*/ 54 h 167"/>
                <a:gd name="T8" fmla="*/ 8 w 141"/>
                <a:gd name="T9" fmla="*/ 41 h 167"/>
                <a:gd name="T10" fmla="*/ 16 w 141"/>
                <a:gd name="T11" fmla="*/ 27 h 167"/>
                <a:gd name="T12" fmla="*/ 25 w 141"/>
                <a:gd name="T13" fmla="*/ 17 h 167"/>
                <a:gd name="T14" fmla="*/ 37 w 141"/>
                <a:gd name="T15" fmla="*/ 9 h 167"/>
                <a:gd name="T16" fmla="*/ 43 w 141"/>
                <a:gd name="T17" fmla="*/ 6 h 167"/>
                <a:gd name="T18" fmla="*/ 57 w 141"/>
                <a:gd name="T19" fmla="*/ 2 h 167"/>
                <a:gd name="T20" fmla="*/ 70 w 141"/>
                <a:gd name="T21" fmla="*/ 0 h 167"/>
                <a:gd name="T22" fmla="*/ 84 w 141"/>
                <a:gd name="T23" fmla="*/ 3 h 167"/>
                <a:gd name="T24" fmla="*/ 91 w 141"/>
                <a:gd name="T25" fmla="*/ 6 h 167"/>
                <a:gd name="T26" fmla="*/ 103 w 141"/>
                <a:gd name="T27" fmla="*/ 12 h 167"/>
                <a:gd name="T28" fmla="*/ 115 w 141"/>
                <a:gd name="T29" fmla="*/ 21 h 167"/>
                <a:gd name="T30" fmla="*/ 124 w 141"/>
                <a:gd name="T31" fmla="*/ 34 h 167"/>
                <a:gd name="T32" fmla="*/ 131 w 141"/>
                <a:gd name="T33" fmla="*/ 47 h 167"/>
                <a:gd name="T34" fmla="*/ 138 w 141"/>
                <a:gd name="T35" fmla="*/ 64 h 167"/>
                <a:gd name="T36" fmla="*/ 140 w 141"/>
                <a:gd name="T37" fmla="*/ 80 h 167"/>
                <a:gd name="T38" fmla="*/ 140 w 141"/>
                <a:gd name="T39" fmla="*/ 96 h 167"/>
                <a:gd name="T40" fmla="*/ 137 w 141"/>
                <a:gd name="T41" fmla="*/ 112 h 167"/>
                <a:gd name="T42" fmla="*/ 131 w 141"/>
                <a:gd name="T43" fmla="*/ 126 h 167"/>
                <a:gd name="T44" fmla="*/ 124 w 141"/>
                <a:gd name="T45" fmla="*/ 140 h 167"/>
                <a:gd name="T46" fmla="*/ 114 w 141"/>
                <a:gd name="T47" fmla="*/ 151 h 167"/>
                <a:gd name="T48" fmla="*/ 102 w 141"/>
                <a:gd name="T49" fmla="*/ 159 h 167"/>
                <a:gd name="T50" fmla="*/ 95 w 141"/>
                <a:gd name="T51" fmla="*/ 162 h 167"/>
                <a:gd name="T52" fmla="*/ 82 w 141"/>
                <a:gd name="T53" fmla="*/ 166 h 167"/>
                <a:gd name="T54" fmla="*/ 67 w 141"/>
                <a:gd name="T55" fmla="*/ 167 h 167"/>
                <a:gd name="T56" fmla="*/ 54 w 141"/>
                <a:gd name="T57" fmla="*/ 164 h 167"/>
                <a:gd name="T58" fmla="*/ 41 w 141"/>
                <a:gd name="T59" fmla="*/ 158 h 167"/>
                <a:gd name="T60" fmla="*/ 32 w 141"/>
                <a:gd name="T61" fmla="*/ 152 h 167"/>
                <a:gd name="T62" fmla="*/ 24 w 141"/>
                <a:gd name="T63" fmla="*/ 145 h 167"/>
                <a:gd name="T64" fmla="*/ 14 w 141"/>
                <a:gd name="T65" fmla="*/ 132 h 167"/>
                <a:gd name="T66" fmla="*/ 11 w 141"/>
                <a:gd name="T67" fmla="*/ 125 h 167"/>
                <a:gd name="T68" fmla="*/ 4 w 141"/>
                <a:gd name="T69" fmla="*/ 1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67">
                  <a:moveTo>
                    <a:pt x="4" y="111"/>
                  </a:moveTo>
                  <a:lnTo>
                    <a:pt x="2" y="102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8" y="41"/>
                  </a:lnTo>
                  <a:lnTo>
                    <a:pt x="12" y="34"/>
                  </a:lnTo>
                  <a:lnTo>
                    <a:pt x="16" y="27"/>
                  </a:lnTo>
                  <a:lnTo>
                    <a:pt x="20" y="22"/>
                  </a:lnTo>
                  <a:lnTo>
                    <a:pt x="25" y="17"/>
                  </a:lnTo>
                  <a:lnTo>
                    <a:pt x="31" y="13"/>
                  </a:lnTo>
                  <a:lnTo>
                    <a:pt x="37" y="9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50" y="3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2"/>
                  </a:lnTo>
                  <a:lnTo>
                    <a:pt x="84" y="3"/>
                  </a:lnTo>
                  <a:lnTo>
                    <a:pt x="88" y="4"/>
                  </a:lnTo>
                  <a:lnTo>
                    <a:pt x="91" y="6"/>
                  </a:lnTo>
                  <a:lnTo>
                    <a:pt x="97" y="9"/>
                  </a:lnTo>
                  <a:lnTo>
                    <a:pt x="103" y="12"/>
                  </a:lnTo>
                  <a:lnTo>
                    <a:pt x="109" y="16"/>
                  </a:lnTo>
                  <a:lnTo>
                    <a:pt x="115" y="21"/>
                  </a:lnTo>
                  <a:lnTo>
                    <a:pt x="119" y="27"/>
                  </a:lnTo>
                  <a:lnTo>
                    <a:pt x="124" y="34"/>
                  </a:lnTo>
                  <a:lnTo>
                    <a:pt x="128" y="40"/>
                  </a:lnTo>
                  <a:lnTo>
                    <a:pt x="131" y="47"/>
                  </a:lnTo>
                  <a:lnTo>
                    <a:pt x="134" y="56"/>
                  </a:lnTo>
                  <a:lnTo>
                    <a:pt x="138" y="64"/>
                  </a:lnTo>
                  <a:lnTo>
                    <a:pt x="139" y="72"/>
                  </a:lnTo>
                  <a:lnTo>
                    <a:pt x="140" y="80"/>
                  </a:lnTo>
                  <a:lnTo>
                    <a:pt x="141" y="89"/>
                  </a:lnTo>
                  <a:lnTo>
                    <a:pt x="140" y="96"/>
                  </a:lnTo>
                  <a:lnTo>
                    <a:pt x="139" y="104"/>
                  </a:lnTo>
                  <a:lnTo>
                    <a:pt x="137" y="112"/>
                  </a:lnTo>
                  <a:lnTo>
                    <a:pt x="134" y="120"/>
                  </a:lnTo>
                  <a:lnTo>
                    <a:pt x="131" y="126"/>
                  </a:lnTo>
                  <a:lnTo>
                    <a:pt x="128" y="133"/>
                  </a:lnTo>
                  <a:lnTo>
                    <a:pt x="124" y="140"/>
                  </a:lnTo>
                  <a:lnTo>
                    <a:pt x="119" y="145"/>
                  </a:lnTo>
                  <a:lnTo>
                    <a:pt x="114" y="151"/>
                  </a:lnTo>
                  <a:lnTo>
                    <a:pt x="109" y="155"/>
                  </a:lnTo>
                  <a:lnTo>
                    <a:pt x="102" y="159"/>
                  </a:lnTo>
                  <a:lnTo>
                    <a:pt x="98" y="160"/>
                  </a:lnTo>
                  <a:lnTo>
                    <a:pt x="95" y="162"/>
                  </a:lnTo>
                  <a:lnTo>
                    <a:pt x="88" y="165"/>
                  </a:lnTo>
                  <a:lnTo>
                    <a:pt x="82" y="166"/>
                  </a:lnTo>
                  <a:lnTo>
                    <a:pt x="74" y="167"/>
                  </a:lnTo>
                  <a:lnTo>
                    <a:pt x="67" y="167"/>
                  </a:lnTo>
                  <a:lnTo>
                    <a:pt x="61" y="166"/>
                  </a:lnTo>
                  <a:lnTo>
                    <a:pt x="54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5" y="154"/>
                  </a:lnTo>
                  <a:lnTo>
                    <a:pt x="32" y="152"/>
                  </a:lnTo>
                  <a:lnTo>
                    <a:pt x="30" y="150"/>
                  </a:lnTo>
                  <a:lnTo>
                    <a:pt x="24" y="145"/>
                  </a:lnTo>
                  <a:lnTo>
                    <a:pt x="19" y="139"/>
                  </a:lnTo>
                  <a:lnTo>
                    <a:pt x="14" y="132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7" y="11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3" name="Freeform 263"/>
            <p:cNvSpPr>
              <a:spLocks/>
            </p:cNvSpPr>
            <p:nvPr userDrawn="1"/>
          </p:nvSpPr>
          <p:spPr bwMode="auto">
            <a:xfrm>
              <a:off x="4222" y="2266"/>
              <a:ext cx="149" cy="168"/>
            </a:xfrm>
            <a:custGeom>
              <a:avLst/>
              <a:gdLst>
                <a:gd name="T0" fmla="*/ 3 w 149"/>
                <a:gd name="T1" fmla="*/ 104 h 168"/>
                <a:gd name="T2" fmla="*/ 0 w 149"/>
                <a:gd name="T3" fmla="*/ 87 h 168"/>
                <a:gd name="T4" fmla="*/ 1 w 149"/>
                <a:gd name="T5" fmla="*/ 72 h 168"/>
                <a:gd name="T6" fmla="*/ 3 w 149"/>
                <a:gd name="T7" fmla="*/ 56 h 168"/>
                <a:gd name="T8" fmla="*/ 10 w 149"/>
                <a:gd name="T9" fmla="*/ 41 h 168"/>
                <a:gd name="T10" fmla="*/ 17 w 149"/>
                <a:gd name="T11" fmla="*/ 28 h 168"/>
                <a:gd name="T12" fmla="*/ 27 w 149"/>
                <a:gd name="T13" fmla="*/ 17 h 168"/>
                <a:gd name="T14" fmla="*/ 39 w 149"/>
                <a:gd name="T15" fmla="*/ 8 h 168"/>
                <a:gd name="T16" fmla="*/ 52 w 149"/>
                <a:gd name="T17" fmla="*/ 2 h 168"/>
                <a:gd name="T18" fmla="*/ 67 w 149"/>
                <a:gd name="T19" fmla="*/ 0 h 168"/>
                <a:gd name="T20" fmla="*/ 81 w 149"/>
                <a:gd name="T21" fmla="*/ 0 h 168"/>
                <a:gd name="T22" fmla="*/ 96 w 149"/>
                <a:gd name="T23" fmla="*/ 4 h 168"/>
                <a:gd name="T24" fmla="*/ 109 w 149"/>
                <a:gd name="T25" fmla="*/ 10 h 168"/>
                <a:gd name="T26" fmla="*/ 121 w 149"/>
                <a:gd name="T27" fmla="*/ 20 h 168"/>
                <a:gd name="T28" fmla="*/ 131 w 149"/>
                <a:gd name="T29" fmla="*/ 32 h 168"/>
                <a:gd name="T30" fmla="*/ 139 w 149"/>
                <a:gd name="T31" fmla="*/ 47 h 168"/>
                <a:gd name="T32" fmla="*/ 146 w 149"/>
                <a:gd name="T33" fmla="*/ 62 h 168"/>
                <a:gd name="T34" fmla="*/ 149 w 149"/>
                <a:gd name="T35" fmla="*/ 80 h 168"/>
                <a:gd name="T36" fmla="*/ 149 w 149"/>
                <a:gd name="T37" fmla="*/ 97 h 168"/>
                <a:gd name="T38" fmla="*/ 146 w 149"/>
                <a:gd name="T39" fmla="*/ 112 h 168"/>
                <a:gd name="T40" fmla="*/ 140 w 149"/>
                <a:gd name="T41" fmla="*/ 127 h 168"/>
                <a:gd name="T42" fmla="*/ 132 w 149"/>
                <a:gd name="T43" fmla="*/ 140 h 168"/>
                <a:gd name="T44" fmla="*/ 122 w 149"/>
                <a:gd name="T45" fmla="*/ 152 h 168"/>
                <a:gd name="T46" fmla="*/ 117 w 149"/>
                <a:gd name="T47" fmla="*/ 157 h 168"/>
                <a:gd name="T48" fmla="*/ 103 w 149"/>
                <a:gd name="T49" fmla="*/ 164 h 168"/>
                <a:gd name="T50" fmla="*/ 89 w 149"/>
                <a:gd name="T51" fmla="*/ 168 h 168"/>
                <a:gd name="T52" fmla="*/ 73 w 149"/>
                <a:gd name="T53" fmla="*/ 168 h 168"/>
                <a:gd name="T54" fmla="*/ 59 w 149"/>
                <a:gd name="T55" fmla="*/ 166 h 168"/>
                <a:gd name="T56" fmla="*/ 46 w 149"/>
                <a:gd name="T57" fmla="*/ 160 h 168"/>
                <a:gd name="T58" fmla="*/ 34 w 149"/>
                <a:gd name="T59" fmla="*/ 152 h 168"/>
                <a:gd name="T60" fmla="*/ 22 w 149"/>
                <a:gd name="T61" fmla="*/ 141 h 168"/>
                <a:gd name="T62" fmla="*/ 13 w 149"/>
                <a:gd name="T63" fmla="*/ 128 h 168"/>
                <a:gd name="T64" fmla="*/ 8 w 149"/>
                <a:gd name="T65" fmla="*/ 1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68">
                  <a:moveTo>
                    <a:pt x="5" y="112"/>
                  </a:moveTo>
                  <a:lnTo>
                    <a:pt x="3" y="104"/>
                  </a:lnTo>
                  <a:lnTo>
                    <a:pt x="1" y="95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3"/>
                  </a:lnTo>
                  <a:lnTo>
                    <a:pt x="3" y="56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2" y="12"/>
                  </a:lnTo>
                  <a:lnTo>
                    <a:pt x="39" y="8"/>
                  </a:lnTo>
                  <a:lnTo>
                    <a:pt x="46" y="5"/>
                  </a:lnTo>
                  <a:lnTo>
                    <a:pt x="52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2" y="7"/>
                  </a:lnTo>
                  <a:lnTo>
                    <a:pt x="109" y="10"/>
                  </a:lnTo>
                  <a:lnTo>
                    <a:pt x="115" y="16"/>
                  </a:lnTo>
                  <a:lnTo>
                    <a:pt x="121" y="20"/>
                  </a:lnTo>
                  <a:lnTo>
                    <a:pt x="126" y="26"/>
                  </a:lnTo>
                  <a:lnTo>
                    <a:pt x="131" y="32"/>
                  </a:lnTo>
                  <a:lnTo>
                    <a:pt x="136" y="39"/>
                  </a:lnTo>
                  <a:lnTo>
                    <a:pt x="139" y="47"/>
                  </a:lnTo>
                  <a:lnTo>
                    <a:pt x="144" y="54"/>
                  </a:lnTo>
                  <a:lnTo>
                    <a:pt x="146" y="62"/>
                  </a:lnTo>
                  <a:lnTo>
                    <a:pt x="148" y="72"/>
                  </a:lnTo>
                  <a:lnTo>
                    <a:pt x="149" y="80"/>
                  </a:lnTo>
                  <a:lnTo>
                    <a:pt x="149" y="88"/>
                  </a:lnTo>
                  <a:lnTo>
                    <a:pt x="149" y="97"/>
                  </a:lnTo>
                  <a:lnTo>
                    <a:pt x="148" y="105"/>
                  </a:lnTo>
                  <a:lnTo>
                    <a:pt x="146" y="112"/>
                  </a:lnTo>
                  <a:lnTo>
                    <a:pt x="144" y="119"/>
                  </a:lnTo>
                  <a:lnTo>
                    <a:pt x="140" y="127"/>
                  </a:lnTo>
                  <a:lnTo>
                    <a:pt x="137" y="134"/>
                  </a:lnTo>
                  <a:lnTo>
                    <a:pt x="132" y="140"/>
                  </a:lnTo>
                  <a:lnTo>
                    <a:pt x="128" y="146"/>
                  </a:lnTo>
                  <a:lnTo>
                    <a:pt x="122" y="152"/>
                  </a:lnTo>
                  <a:lnTo>
                    <a:pt x="120" y="155"/>
                  </a:lnTo>
                  <a:lnTo>
                    <a:pt x="117" y="157"/>
                  </a:lnTo>
                  <a:lnTo>
                    <a:pt x="109" y="161"/>
                  </a:lnTo>
                  <a:lnTo>
                    <a:pt x="103" y="164"/>
                  </a:lnTo>
                  <a:lnTo>
                    <a:pt x="96" y="166"/>
                  </a:lnTo>
                  <a:lnTo>
                    <a:pt x="89" y="168"/>
                  </a:lnTo>
                  <a:lnTo>
                    <a:pt x="81" y="168"/>
                  </a:lnTo>
                  <a:lnTo>
                    <a:pt x="73" y="168"/>
                  </a:lnTo>
                  <a:lnTo>
                    <a:pt x="67" y="167"/>
                  </a:lnTo>
                  <a:lnTo>
                    <a:pt x="59" y="166"/>
                  </a:lnTo>
                  <a:lnTo>
                    <a:pt x="52" y="163"/>
                  </a:lnTo>
                  <a:lnTo>
                    <a:pt x="46" y="160"/>
                  </a:lnTo>
                  <a:lnTo>
                    <a:pt x="39" y="157"/>
                  </a:lnTo>
                  <a:lnTo>
                    <a:pt x="34" y="152"/>
                  </a:lnTo>
                  <a:lnTo>
                    <a:pt x="27" y="146"/>
                  </a:lnTo>
                  <a:lnTo>
                    <a:pt x="22" y="141"/>
                  </a:lnTo>
                  <a:lnTo>
                    <a:pt x="17" y="134"/>
                  </a:lnTo>
                  <a:lnTo>
                    <a:pt x="13" y="128"/>
                  </a:lnTo>
                  <a:lnTo>
                    <a:pt x="9" y="120"/>
                  </a:lnTo>
                  <a:lnTo>
                    <a:pt x="8" y="116"/>
                  </a:lnTo>
                  <a:lnTo>
                    <a:pt x="5" y="11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4" name="Freeform 264"/>
            <p:cNvSpPr>
              <a:spLocks/>
            </p:cNvSpPr>
            <p:nvPr userDrawn="1"/>
          </p:nvSpPr>
          <p:spPr bwMode="auto">
            <a:xfrm>
              <a:off x="3292" y="2863"/>
              <a:ext cx="107" cy="157"/>
            </a:xfrm>
            <a:custGeom>
              <a:avLst/>
              <a:gdLst>
                <a:gd name="T0" fmla="*/ 0 w 107"/>
                <a:gd name="T1" fmla="*/ 89 h 157"/>
                <a:gd name="T2" fmla="*/ 0 w 107"/>
                <a:gd name="T3" fmla="*/ 74 h 157"/>
                <a:gd name="T4" fmla="*/ 1 w 107"/>
                <a:gd name="T5" fmla="*/ 59 h 157"/>
                <a:gd name="T6" fmla="*/ 4 w 107"/>
                <a:gd name="T7" fmla="*/ 45 h 157"/>
                <a:gd name="T8" fmla="*/ 9 w 107"/>
                <a:gd name="T9" fmla="*/ 32 h 157"/>
                <a:gd name="T10" fmla="*/ 16 w 107"/>
                <a:gd name="T11" fmla="*/ 21 h 157"/>
                <a:gd name="T12" fmla="*/ 24 w 107"/>
                <a:gd name="T13" fmla="*/ 11 h 157"/>
                <a:gd name="T14" fmla="*/ 33 w 107"/>
                <a:gd name="T15" fmla="*/ 5 h 157"/>
                <a:gd name="T16" fmla="*/ 38 w 107"/>
                <a:gd name="T17" fmla="*/ 2 h 157"/>
                <a:gd name="T18" fmla="*/ 49 w 107"/>
                <a:gd name="T19" fmla="*/ 0 h 157"/>
                <a:gd name="T20" fmla="*/ 59 w 107"/>
                <a:gd name="T21" fmla="*/ 0 h 157"/>
                <a:gd name="T22" fmla="*/ 70 w 107"/>
                <a:gd name="T23" fmla="*/ 3 h 157"/>
                <a:gd name="T24" fmla="*/ 79 w 107"/>
                <a:gd name="T25" fmla="*/ 9 h 157"/>
                <a:gd name="T26" fmla="*/ 87 w 107"/>
                <a:gd name="T27" fmla="*/ 19 h 157"/>
                <a:gd name="T28" fmla="*/ 94 w 107"/>
                <a:gd name="T29" fmla="*/ 29 h 157"/>
                <a:gd name="T30" fmla="*/ 101 w 107"/>
                <a:gd name="T31" fmla="*/ 43 h 157"/>
                <a:gd name="T32" fmla="*/ 105 w 107"/>
                <a:gd name="T33" fmla="*/ 57 h 157"/>
                <a:gd name="T34" fmla="*/ 107 w 107"/>
                <a:gd name="T35" fmla="*/ 74 h 157"/>
                <a:gd name="T36" fmla="*/ 107 w 107"/>
                <a:gd name="T37" fmla="*/ 89 h 157"/>
                <a:gd name="T38" fmla="*/ 105 w 107"/>
                <a:gd name="T39" fmla="*/ 104 h 157"/>
                <a:gd name="T40" fmla="*/ 101 w 107"/>
                <a:gd name="T41" fmla="*/ 117 h 157"/>
                <a:gd name="T42" fmla="*/ 94 w 107"/>
                <a:gd name="T43" fmla="*/ 130 h 157"/>
                <a:gd name="T44" fmla="*/ 87 w 107"/>
                <a:gd name="T45" fmla="*/ 141 h 157"/>
                <a:gd name="T46" fmla="*/ 78 w 107"/>
                <a:gd name="T47" fmla="*/ 149 h 157"/>
                <a:gd name="T48" fmla="*/ 67 w 107"/>
                <a:gd name="T49" fmla="*/ 155 h 157"/>
                <a:gd name="T50" fmla="*/ 57 w 107"/>
                <a:gd name="T51" fmla="*/ 157 h 157"/>
                <a:gd name="T52" fmla="*/ 46 w 107"/>
                <a:gd name="T53" fmla="*/ 156 h 157"/>
                <a:gd name="T54" fmla="*/ 38 w 107"/>
                <a:gd name="T55" fmla="*/ 154 h 157"/>
                <a:gd name="T56" fmla="*/ 31 w 107"/>
                <a:gd name="T57" fmla="*/ 150 h 157"/>
                <a:gd name="T58" fmla="*/ 22 w 107"/>
                <a:gd name="T59" fmla="*/ 141 h 157"/>
                <a:gd name="T60" fmla="*/ 15 w 107"/>
                <a:gd name="T61" fmla="*/ 131 h 157"/>
                <a:gd name="T62" fmla="*/ 8 w 107"/>
                <a:gd name="T63" fmla="*/ 119 h 157"/>
                <a:gd name="T64" fmla="*/ 3 w 107"/>
                <a:gd name="T65" fmla="*/ 10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57">
                  <a:moveTo>
                    <a:pt x="2" y="98"/>
                  </a:moveTo>
                  <a:lnTo>
                    <a:pt x="0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9" y="32"/>
                  </a:lnTo>
                  <a:lnTo>
                    <a:pt x="12" y="26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3" y="5"/>
                  </a:lnTo>
                  <a:lnTo>
                    <a:pt x="35" y="3"/>
                  </a:lnTo>
                  <a:lnTo>
                    <a:pt x="38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70" y="3"/>
                  </a:lnTo>
                  <a:lnTo>
                    <a:pt x="75" y="6"/>
                  </a:lnTo>
                  <a:lnTo>
                    <a:pt x="79" y="9"/>
                  </a:lnTo>
                  <a:lnTo>
                    <a:pt x="83" y="14"/>
                  </a:lnTo>
                  <a:lnTo>
                    <a:pt x="87" y="19"/>
                  </a:lnTo>
                  <a:lnTo>
                    <a:pt x="91" y="24"/>
                  </a:lnTo>
                  <a:lnTo>
                    <a:pt x="94" y="29"/>
                  </a:lnTo>
                  <a:lnTo>
                    <a:pt x="98" y="35"/>
                  </a:lnTo>
                  <a:lnTo>
                    <a:pt x="101" y="43"/>
                  </a:lnTo>
                  <a:lnTo>
                    <a:pt x="103" y="50"/>
                  </a:lnTo>
                  <a:lnTo>
                    <a:pt x="105" y="57"/>
                  </a:lnTo>
                  <a:lnTo>
                    <a:pt x="106" y="65"/>
                  </a:lnTo>
                  <a:lnTo>
                    <a:pt x="107" y="74"/>
                  </a:lnTo>
                  <a:lnTo>
                    <a:pt x="107" y="81"/>
                  </a:lnTo>
                  <a:lnTo>
                    <a:pt x="107" y="89"/>
                  </a:lnTo>
                  <a:lnTo>
                    <a:pt x="106" y="97"/>
                  </a:lnTo>
                  <a:lnTo>
                    <a:pt x="105" y="104"/>
                  </a:lnTo>
                  <a:lnTo>
                    <a:pt x="103" y="111"/>
                  </a:lnTo>
                  <a:lnTo>
                    <a:pt x="101" y="117"/>
                  </a:lnTo>
                  <a:lnTo>
                    <a:pt x="98" y="125"/>
                  </a:lnTo>
                  <a:lnTo>
                    <a:pt x="94" y="130"/>
                  </a:lnTo>
                  <a:lnTo>
                    <a:pt x="90" y="136"/>
                  </a:lnTo>
                  <a:lnTo>
                    <a:pt x="87" y="141"/>
                  </a:lnTo>
                  <a:lnTo>
                    <a:pt x="82" y="145"/>
                  </a:lnTo>
                  <a:lnTo>
                    <a:pt x="78" y="149"/>
                  </a:lnTo>
                  <a:lnTo>
                    <a:pt x="73" y="152"/>
                  </a:lnTo>
                  <a:lnTo>
                    <a:pt x="67" y="155"/>
                  </a:lnTo>
                  <a:lnTo>
                    <a:pt x="62" y="156"/>
                  </a:lnTo>
                  <a:lnTo>
                    <a:pt x="57" y="157"/>
                  </a:lnTo>
                  <a:lnTo>
                    <a:pt x="52" y="157"/>
                  </a:lnTo>
                  <a:lnTo>
                    <a:pt x="46" y="156"/>
                  </a:lnTo>
                  <a:lnTo>
                    <a:pt x="42" y="155"/>
                  </a:lnTo>
                  <a:lnTo>
                    <a:pt x="38" y="154"/>
                  </a:lnTo>
                  <a:lnTo>
                    <a:pt x="36" y="153"/>
                  </a:lnTo>
                  <a:lnTo>
                    <a:pt x="31" y="150"/>
                  </a:lnTo>
                  <a:lnTo>
                    <a:pt x="27" y="145"/>
                  </a:lnTo>
                  <a:lnTo>
                    <a:pt x="22" y="141"/>
                  </a:lnTo>
                  <a:lnTo>
                    <a:pt x="19" y="137"/>
                  </a:lnTo>
                  <a:lnTo>
                    <a:pt x="15" y="131"/>
                  </a:lnTo>
                  <a:lnTo>
                    <a:pt x="11" y="126"/>
                  </a:lnTo>
                  <a:lnTo>
                    <a:pt x="8" y="119"/>
                  </a:lnTo>
                  <a:lnTo>
                    <a:pt x="5" y="112"/>
                  </a:lnTo>
                  <a:lnTo>
                    <a:pt x="3" y="105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5" name="Freeform 265"/>
            <p:cNvSpPr>
              <a:spLocks/>
            </p:cNvSpPr>
            <p:nvPr userDrawn="1"/>
          </p:nvSpPr>
          <p:spPr bwMode="auto">
            <a:xfrm>
              <a:off x="3416" y="2812"/>
              <a:ext cx="113" cy="160"/>
            </a:xfrm>
            <a:custGeom>
              <a:avLst/>
              <a:gdLst>
                <a:gd name="T0" fmla="*/ 1 w 113"/>
                <a:gd name="T1" fmla="*/ 93 h 160"/>
                <a:gd name="T2" fmla="*/ 0 w 113"/>
                <a:gd name="T3" fmla="*/ 77 h 160"/>
                <a:gd name="T4" fmla="*/ 1 w 113"/>
                <a:gd name="T5" fmla="*/ 61 h 160"/>
                <a:gd name="T6" fmla="*/ 5 w 113"/>
                <a:gd name="T7" fmla="*/ 47 h 160"/>
                <a:gd name="T8" fmla="*/ 9 w 113"/>
                <a:gd name="T9" fmla="*/ 34 h 160"/>
                <a:gd name="T10" fmla="*/ 16 w 113"/>
                <a:gd name="T11" fmla="*/ 22 h 160"/>
                <a:gd name="T12" fmla="*/ 24 w 113"/>
                <a:gd name="T13" fmla="*/ 13 h 160"/>
                <a:gd name="T14" fmla="*/ 34 w 113"/>
                <a:gd name="T15" fmla="*/ 5 h 160"/>
                <a:gd name="T16" fmla="*/ 45 w 113"/>
                <a:gd name="T17" fmla="*/ 1 h 160"/>
                <a:gd name="T18" fmla="*/ 56 w 113"/>
                <a:gd name="T19" fmla="*/ 0 h 160"/>
                <a:gd name="T20" fmla="*/ 67 w 113"/>
                <a:gd name="T21" fmla="*/ 2 h 160"/>
                <a:gd name="T22" fmla="*/ 77 w 113"/>
                <a:gd name="T23" fmla="*/ 7 h 160"/>
                <a:gd name="T24" fmla="*/ 87 w 113"/>
                <a:gd name="T25" fmla="*/ 15 h 160"/>
                <a:gd name="T26" fmla="*/ 95 w 113"/>
                <a:gd name="T27" fmla="*/ 24 h 160"/>
                <a:gd name="T28" fmla="*/ 102 w 113"/>
                <a:gd name="T29" fmla="*/ 37 h 160"/>
                <a:gd name="T30" fmla="*/ 108 w 113"/>
                <a:gd name="T31" fmla="*/ 51 h 160"/>
                <a:gd name="T32" fmla="*/ 112 w 113"/>
                <a:gd name="T33" fmla="*/ 67 h 160"/>
                <a:gd name="T34" fmla="*/ 113 w 113"/>
                <a:gd name="T35" fmla="*/ 91 h 160"/>
                <a:gd name="T36" fmla="*/ 111 w 113"/>
                <a:gd name="T37" fmla="*/ 106 h 160"/>
                <a:gd name="T38" fmla="*/ 105 w 113"/>
                <a:gd name="T39" fmla="*/ 121 h 160"/>
                <a:gd name="T40" fmla="*/ 100 w 113"/>
                <a:gd name="T41" fmla="*/ 133 h 160"/>
                <a:gd name="T42" fmla="*/ 92 w 113"/>
                <a:gd name="T43" fmla="*/ 143 h 160"/>
                <a:gd name="T44" fmla="*/ 83 w 113"/>
                <a:gd name="T45" fmla="*/ 152 h 160"/>
                <a:gd name="T46" fmla="*/ 77 w 113"/>
                <a:gd name="T47" fmla="*/ 155 h 160"/>
                <a:gd name="T48" fmla="*/ 66 w 113"/>
                <a:gd name="T49" fmla="*/ 159 h 160"/>
                <a:gd name="T50" fmla="*/ 56 w 113"/>
                <a:gd name="T51" fmla="*/ 160 h 160"/>
                <a:gd name="T52" fmla="*/ 44 w 113"/>
                <a:gd name="T53" fmla="*/ 158 h 160"/>
                <a:gd name="T54" fmla="*/ 39 w 113"/>
                <a:gd name="T55" fmla="*/ 156 h 160"/>
                <a:gd name="T56" fmla="*/ 29 w 113"/>
                <a:gd name="T57" fmla="*/ 150 h 160"/>
                <a:gd name="T58" fmla="*/ 20 w 113"/>
                <a:gd name="T59" fmla="*/ 140 h 160"/>
                <a:gd name="T60" fmla="*/ 16 w 113"/>
                <a:gd name="T61" fmla="*/ 135 h 160"/>
                <a:gd name="T62" fmla="*/ 9 w 113"/>
                <a:gd name="T63" fmla="*/ 123 h 160"/>
                <a:gd name="T64" fmla="*/ 4 w 113"/>
                <a:gd name="T65" fmla="*/ 10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60">
                  <a:moveTo>
                    <a:pt x="2" y="100"/>
                  </a:moveTo>
                  <a:lnTo>
                    <a:pt x="1" y="93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7" y="41"/>
                  </a:lnTo>
                  <a:lnTo>
                    <a:pt x="9" y="34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7" y="2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3" y="11"/>
                  </a:lnTo>
                  <a:lnTo>
                    <a:pt x="87" y="15"/>
                  </a:lnTo>
                  <a:lnTo>
                    <a:pt x="91" y="19"/>
                  </a:lnTo>
                  <a:lnTo>
                    <a:pt x="95" y="24"/>
                  </a:lnTo>
                  <a:lnTo>
                    <a:pt x="99" y="30"/>
                  </a:lnTo>
                  <a:lnTo>
                    <a:pt x="102" y="37"/>
                  </a:lnTo>
                  <a:lnTo>
                    <a:pt x="105" y="44"/>
                  </a:lnTo>
                  <a:lnTo>
                    <a:pt x="108" y="51"/>
                  </a:lnTo>
                  <a:lnTo>
                    <a:pt x="110" y="58"/>
                  </a:lnTo>
                  <a:lnTo>
                    <a:pt x="112" y="67"/>
                  </a:lnTo>
                  <a:lnTo>
                    <a:pt x="113" y="75"/>
                  </a:lnTo>
                  <a:lnTo>
                    <a:pt x="113" y="91"/>
                  </a:lnTo>
                  <a:lnTo>
                    <a:pt x="112" y="99"/>
                  </a:lnTo>
                  <a:lnTo>
                    <a:pt x="111" y="106"/>
                  </a:lnTo>
                  <a:lnTo>
                    <a:pt x="109" y="113"/>
                  </a:lnTo>
                  <a:lnTo>
                    <a:pt x="105" y="121"/>
                  </a:lnTo>
                  <a:lnTo>
                    <a:pt x="103" y="127"/>
                  </a:lnTo>
                  <a:lnTo>
                    <a:pt x="100" y="133"/>
                  </a:lnTo>
                  <a:lnTo>
                    <a:pt x="96" y="138"/>
                  </a:lnTo>
                  <a:lnTo>
                    <a:pt x="92" y="143"/>
                  </a:lnTo>
                  <a:lnTo>
                    <a:pt x="88" y="148"/>
                  </a:lnTo>
                  <a:lnTo>
                    <a:pt x="83" y="152"/>
                  </a:lnTo>
                  <a:lnTo>
                    <a:pt x="81" y="154"/>
                  </a:lnTo>
                  <a:lnTo>
                    <a:pt x="77" y="155"/>
                  </a:lnTo>
                  <a:lnTo>
                    <a:pt x="72" y="158"/>
                  </a:lnTo>
                  <a:lnTo>
                    <a:pt x="66" y="159"/>
                  </a:lnTo>
                  <a:lnTo>
                    <a:pt x="61" y="160"/>
                  </a:lnTo>
                  <a:lnTo>
                    <a:pt x="56" y="160"/>
                  </a:lnTo>
                  <a:lnTo>
                    <a:pt x="49" y="159"/>
                  </a:lnTo>
                  <a:lnTo>
                    <a:pt x="44" y="158"/>
                  </a:lnTo>
                  <a:lnTo>
                    <a:pt x="41" y="157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9" y="150"/>
                  </a:lnTo>
                  <a:lnTo>
                    <a:pt x="24" y="145"/>
                  </a:lnTo>
                  <a:lnTo>
                    <a:pt x="20" y="140"/>
                  </a:lnTo>
                  <a:lnTo>
                    <a:pt x="18" y="137"/>
                  </a:lnTo>
                  <a:lnTo>
                    <a:pt x="16" y="135"/>
                  </a:lnTo>
                  <a:lnTo>
                    <a:pt x="12" y="129"/>
                  </a:lnTo>
                  <a:lnTo>
                    <a:pt x="9" y="123"/>
                  </a:lnTo>
                  <a:lnTo>
                    <a:pt x="7" y="115"/>
                  </a:lnTo>
                  <a:lnTo>
                    <a:pt x="4" y="108"/>
                  </a:lnTo>
                  <a:lnTo>
                    <a:pt x="2" y="10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6" name="Freeform 266"/>
            <p:cNvSpPr>
              <a:spLocks/>
            </p:cNvSpPr>
            <p:nvPr userDrawn="1"/>
          </p:nvSpPr>
          <p:spPr bwMode="auto">
            <a:xfrm>
              <a:off x="3545" y="2760"/>
              <a:ext cx="119" cy="162"/>
            </a:xfrm>
            <a:custGeom>
              <a:avLst/>
              <a:gdLst>
                <a:gd name="T0" fmla="*/ 1 w 119"/>
                <a:gd name="T1" fmla="*/ 94 h 162"/>
                <a:gd name="T2" fmla="*/ 0 w 119"/>
                <a:gd name="T3" fmla="*/ 78 h 162"/>
                <a:gd name="T4" fmla="*/ 1 w 119"/>
                <a:gd name="T5" fmla="*/ 63 h 162"/>
                <a:gd name="T6" fmla="*/ 4 w 119"/>
                <a:gd name="T7" fmla="*/ 48 h 162"/>
                <a:gd name="T8" fmla="*/ 10 w 119"/>
                <a:gd name="T9" fmla="*/ 35 h 162"/>
                <a:gd name="T10" fmla="*/ 17 w 119"/>
                <a:gd name="T11" fmla="*/ 23 h 162"/>
                <a:gd name="T12" fmla="*/ 25 w 119"/>
                <a:gd name="T13" fmla="*/ 13 h 162"/>
                <a:gd name="T14" fmla="*/ 30 w 119"/>
                <a:gd name="T15" fmla="*/ 9 h 162"/>
                <a:gd name="T16" fmla="*/ 41 w 119"/>
                <a:gd name="T17" fmla="*/ 3 h 162"/>
                <a:gd name="T18" fmla="*/ 52 w 119"/>
                <a:gd name="T19" fmla="*/ 0 h 162"/>
                <a:gd name="T20" fmla="*/ 65 w 119"/>
                <a:gd name="T21" fmla="*/ 0 h 162"/>
                <a:gd name="T22" fmla="*/ 75 w 119"/>
                <a:gd name="T23" fmla="*/ 3 h 162"/>
                <a:gd name="T24" fmla="*/ 87 w 119"/>
                <a:gd name="T25" fmla="*/ 10 h 162"/>
                <a:gd name="T26" fmla="*/ 96 w 119"/>
                <a:gd name="T27" fmla="*/ 19 h 162"/>
                <a:gd name="T28" fmla="*/ 104 w 119"/>
                <a:gd name="T29" fmla="*/ 29 h 162"/>
                <a:gd name="T30" fmla="*/ 111 w 119"/>
                <a:gd name="T31" fmla="*/ 43 h 162"/>
                <a:gd name="T32" fmla="*/ 116 w 119"/>
                <a:gd name="T33" fmla="*/ 58 h 162"/>
                <a:gd name="T34" fmla="*/ 119 w 119"/>
                <a:gd name="T35" fmla="*/ 75 h 162"/>
                <a:gd name="T36" fmla="*/ 119 w 119"/>
                <a:gd name="T37" fmla="*/ 92 h 162"/>
                <a:gd name="T38" fmla="*/ 117 w 119"/>
                <a:gd name="T39" fmla="*/ 106 h 162"/>
                <a:gd name="T40" fmla="*/ 112 w 119"/>
                <a:gd name="T41" fmla="*/ 121 h 162"/>
                <a:gd name="T42" fmla="*/ 106 w 119"/>
                <a:gd name="T43" fmla="*/ 134 h 162"/>
                <a:gd name="T44" fmla="*/ 98 w 119"/>
                <a:gd name="T45" fmla="*/ 145 h 162"/>
                <a:gd name="T46" fmla="*/ 89 w 119"/>
                <a:gd name="T47" fmla="*/ 154 h 162"/>
                <a:gd name="T48" fmla="*/ 77 w 119"/>
                <a:gd name="T49" fmla="*/ 160 h 162"/>
                <a:gd name="T50" fmla="*/ 66 w 119"/>
                <a:gd name="T51" fmla="*/ 162 h 162"/>
                <a:gd name="T52" fmla="*/ 54 w 119"/>
                <a:gd name="T53" fmla="*/ 162 h 162"/>
                <a:gd name="T54" fmla="*/ 43 w 119"/>
                <a:gd name="T55" fmla="*/ 158 h 162"/>
                <a:gd name="T56" fmla="*/ 33 w 119"/>
                <a:gd name="T57" fmla="*/ 152 h 162"/>
                <a:gd name="T58" fmla="*/ 22 w 119"/>
                <a:gd name="T59" fmla="*/ 143 h 162"/>
                <a:gd name="T60" fmla="*/ 14 w 119"/>
                <a:gd name="T61" fmla="*/ 131 h 162"/>
                <a:gd name="T62" fmla="*/ 8 w 119"/>
                <a:gd name="T63" fmla="*/ 118 h 162"/>
                <a:gd name="T64" fmla="*/ 3 w 119"/>
                <a:gd name="T65" fmla="*/ 10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62">
                  <a:moveTo>
                    <a:pt x="3" y="102"/>
                  </a:move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3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7" y="41"/>
                  </a:lnTo>
                  <a:lnTo>
                    <a:pt x="10" y="35"/>
                  </a:lnTo>
                  <a:lnTo>
                    <a:pt x="13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6" y="5"/>
                  </a:lnTo>
                  <a:lnTo>
                    <a:pt x="41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0" y="1"/>
                  </a:lnTo>
                  <a:lnTo>
                    <a:pt x="75" y="3"/>
                  </a:lnTo>
                  <a:lnTo>
                    <a:pt x="81" y="6"/>
                  </a:lnTo>
                  <a:lnTo>
                    <a:pt x="87" y="10"/>
                  </a:lnTo>
                  <a:lnTo>
                    <a:pt x="91" y="14"/>
                  </a:lnTo>
                  <a:lnTo>
                    <a:pt x="96" y="19"/>
                  </a:lnTo>
                  <a:lnTo>
                    <a:pt x="100" y="24"/>
                  </a:lnTo>
                  <a:lnTo>
                    <a:pt x="104" y="29"/>
                  </a:lnTo>
                  <a:lnTo>
                    <a:pt x="107" y="37"/>
                  </a:lnTo>
                  <a:lnTo>
                    <a:pt x="111" y="43"/>
                  </a:lnTo>
                  <a:lnTo>
                    <a:pt x="114" y="50"/>
                  </a:lnTo>
                  <a:lnTo>
                    <a:pt x="116" y="58"/>
                  </a:lnTo>
                  <a:lnTo>
                    <a:pt x="118" y="67"/>
                  </a:lnTo>
                  <a:lnTo>
                    <a:pt x="119" y="75"/>
                  </a:lnTo>
                  <a:lnTo>
                    <a:pt x="119" y="83"/>
                  </a:lnTo>
                  <a:lnTo>
                    <a:pt x="119" y="92"/>
                  </a:lnTo>
                  <a:lnTo>
                    <a:pt x="118" y="99"/>
                  </a:lnTo>
                  <a:lnTo>
                    <a:pt x="117" y="106"/>
                  </a:lnTo>
                  <a:lnTo>
                    <a:pt x="115" y="114"/>
                  </a:lnTo>
                  <a:lnTo>
                    <a:pt x="112" y="121"/>
                  </a:lnTo>
                  <a:lnTo>
                    <a:pt x="109" y="128"/>
                  </a:lnTo>
                  <a:lnTo>
                    <a:pt x="106" y="134"/>
                  </a:lnTo>
                  <a:lnTo>
                    <a:pt x="102" y="139"/>
                  </a:lnTo>
                  <a:lnTo>
                    <a:pt x="98" y="145"/>
                  </a:lnTo>
                  <a:lnTo>
                    <a:pt x="94" y="150"/>
                  </a:lnTo>
                  <a:lnTo>
                    <a:pt x="89" y="154"/>
                  </a:lnTo>
                  <a:lnTo>
                    <a:pt x="83" y="157"/>
                  </a:lnTo>
                  <a:lnTo>
                    <a:pt x="77" y="160"/>
                  </a:lnTo>
                  <a:lnTo>
                    <a:pt x="72" y="161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2"/>
                  </a:lnTo>
                  <a:lnTo>
                    <a:pt x="48" y="160"/>
                  </a:lnTo>
                  <a:lnTo>
                    <a:pt x="43" y="158"/>
                  </a:lnTo>
                  <a:lnTo>
                    <a:pt x="38" y="155"/>
                  </a:lnTo>
                  <a:lnTo>
                    <a:pt x="33" y="152"/>
                  </a:lnTo>
                  <a:lnTo>
                    <a:pt x="27" y="148"/>
                  </a:lnTo>
                  <a:lnTo>
                    <a:pt x="22" y="143"/>
                  </a:lnTo>
                  <a:lnTo>
                    <a:pt x="18" y="137"/>
                  </a:lnTo>
                  <a:lnTo>
                    <a:pt x="14" y="131"/>
                  </a:lnTo>
                  <a:lnTo>
                    <a:pt x="11" y="125"/>
                  </a:lnTo>
                  <a:lnTo>
                    <a:pt x="8" y="118"/>
                  </a:lnTo>
                  <a:lnTo>
                    <a:pt x="6" y="110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7" name="Freeform 267"/>
            <p:cNvSpPr>
              <a:spLocks/>
            </p:cNvSpPr>
            <p:nvPr userDrawn="1"/>
          </p:nvSpPr>
          <p:spPr bwMode="auto">
            <a:xfrm>
              <a:off x="3681" y="2705"/>
              <a:ext cx="125" cy="165"/>
            </a:xfrm>
            <a:custGeom>
              <a:avLst/>
              <a:gdLst>
                <a:gd name="T0" fmla="*/ 1 w 125"/>
                <a:gd name="T1" fmla="*/ 97 h 165"/>
                <a:gd name="T2" fmla="*/ 0 w 125"/>
                <a:gd name="T3" fmla="*/ 80 h 165"/>
                <a:gd name="T4" fmla="*/ 0 w 125"/>
                <a:gd name="T5" fmla="*/ 65 h 165"/>
                <a:gd name="T6" fmla="*/ 3 w 125"/>
                <a:gd name="T7" fmla="*/ 49 h 165"/>
                <a:gd name="T8" fmla="*/ 9 w 125"/>
                <a:gd name="T9" fmla="*/ 36 h 165"/>
                <a:gd name="T10" fmla="*/ 16 w 125"/>
                <a:gd name="T11" fmla="*/ 24 h 165"/>
                <a:gd name="T12" fmla="*/ 25 w 125"/>
                <a:gd name="T13" fmla="*/ 14 h 165"/>
                <a:gd name="T14" fmla="*/ 36 w 125"/>
                <a:gd name="T15" fmla="*/ 6 h 165"/>
                <a:gd name="T16" fmla="*/ 47 w 125"/>
                <a:gd name="T17" fmla="*/ 1 h 165"/>
                <a:gd name="T18" fmla="*/ 60 w 125"/>
                <a:gd name="T19" fmla="*/ 0 h 165"/>
                <a:gd name="T20" fmla="*/ 72 w 125"/>
                <a:gd name="T21" fmla="*/ 1 h 165"/>
                <a:gd name="T22" fmla="*/ 83 w 125"/>
                <a:gd name="T23" fmla="*/ 6 h 165"/>
                <a:gd name="T24" fmla="*/ 94 w 125"/>
                <a:gd name="T25" fmla="*/ 14 h 165"/>
                <a:gd name="T26" fmla="*/ 104 w 125"/>
                <a:gd name="T27" fmla="*/ 24 h 165"/>
                <a:gd name="T28" fmla="*/ 112 w 125"/>
                <a:gd name="T29" fmla="*/ 37 h 165"/>
                <a:gd name="T30" fmla="*/ 119 w 125"/>
                <a:gd name="T31" fmla="*/ 51 h 165"/>
                <a:gd name="T32" fmla="*/ 121 w 125"/>
                <a:gd name="T33" fmla="*/ 59 h 165"/>
                <a:gd name="T34" fmla="*/ 124 w 125"/>
                <a:gd name="T35" fmla="*/ 76 h 165"/>
                <a:gd name="T36" fmla="*/ 125 w 125"/>
                <a:gd name="T37" fmla="*/ 93 h 165"/>
                <a:gd name="T38" fmla="*/ 123 w 125"/>
                <a:gd name="T39" fmla="*/ 108 h 165"/>
                <a:gd name="T40" fmla="*/ 119 w 125"/>
                <a:gd name="T41" fmla="*/ 123 h 165"/>
                <a:gd name="T42" fmla="*/ 112 w 125"/>
                <a:gd name="T43" fmla="*/ 136 h 165"/>
                <a:gd name="T44" fmla="*/ 104 w 125"/>
                <a:gd name="T45" fmla="*/ 148 h 165"/>
                <a:gd name="T46" fmla="*/ 99 w 125"/>
                <a:gd name="T47" fmla="*/ 152 h 165"/>
                <a:gd name="T48" fmla="*/ 88 w 125"/>
                <a:gd name="T49" fmla="*/ 160 h 165"/>
                <a:gd name="T50" fmla="*/ 76 w 125"/>
                <a:gd name="T51" fmla="*/ 164 h 165"/>
                <a:gd name="T52" fmla="*/ 64 w 125"/>
                <a:gd name="T53" fmla="*/ 165 h 165"/>
                <a:gd name="T54" fmla="*/ 54 w 125"/>
                <a:gd name="T55" fmla="*/ 164 h 165"/>
                <a:gd name="T56" fmla="*/ 45 w 125"/>
                <a:gd name="T57" fmla="*/ 161 h 165"/>
                <a:gd name="T58" fmla="*/ 35 w 125"/>
                <a:gd name="T59" fmla="*/ 155 h 165"/>
                <a:gd name="T60" fmla="*/ 24 w 125"/>
                <a:gd name="T61" fmla="*/ 146 h 165"/>
                <a:gd name="T62" fmla="*/ 15 w 125"/>
                <a:gd name="T63" fmla="*/ 134 h 165"/>
                <a:gd name="T64" fmla="*/ 8 w 125"/>
                <a:gd name="T65" fmla="*/ 121 h 165"/>
                <a:gd name="T66" fmla="*/ 3 w 125"/>
                <a:gd name="T67" fmla="*/ 10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65">
                  <a:moveTo>
                    <a:pt x="3" y="104"/>
                  </a:moveTo>
                  <a:lnTo>
                    <a:pt x="1" y="97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2" y="57"/>
                  </a:lnTo>
                  <a:lnTo>
                    <a:pt x="3" y="49"/>
                  </a:lnTo>
                  <a:lnTo>
                    <a:pt x="7" y="43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6" y="6"/>
                  </a:lnTo>
                  <a:lnTo>
                    <a:pt x="42" y="3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3" y="6"/>
                  </a:lnTo>
                  <a:lnTo>
                    <a:pt x="89" y="10"/>
                  </a:lnTo>
                  <a:lnTo>
                    <a:pt x="94" y="14"/>
                  </a:lnTo>
                  <a:lnTo>
                    <a:pt x="99" y="19"/>
                  </a:lnTo>
                  <a:lnTo>
                    <a:pt x="104" y="24"/>
                  </a:lnTo>
                  <a:lnTo>
                    <a:pt x="108" y="30"/>
                  </a:lnTo>
                  <a:lnTo>
                    <a:pt x="112" y="37"/>
                  </a:lnTo>
                  <a:lnTo>
                    <a:pt x="116" y="44"/>
                  </a:lnTo>
                  <a:lnTo>
                    <a:pt x="119" y="51"/>
                  </a:lnTo>
                  <a:lnTo>
                    <a:pt x="120" y="55"/>
                  </a:lnTo>
                  <a:lnTo>
                    <a:pt x="121" y="59"/>
                  </a:lnTo>
                  <a:lnTo>
                    <a:pt x="123" y="68"/>
                  </a:lnTo>
                  <a:lnTo>
                    <a:pt x="124" y="76"/>
                  </a:lnTo>
                  <a:lnTo>
                    <a:pt x="125" y="84"/>
                  </a:lnTo>
                  <a:lnTo>
                    <a:pt x="125" y="93"/>
                  </a:lnTo>
                  <a:lnTo>
                    <a:pt x="124" y="100"/>
                  </a:lnTo>
                  <a:lnTo>
                    <a:pt x="123" y="108"/>
                  </a:lnTo>
                  <a:lnTo>
                    <a:pt x="121" y="115"/>
                  </a:lnTo>
                  <a:lnTo>
                    <a:pt x="119" y="123"/>
                  </a:lnTo>
                  <a:lnTo>
                    <a:pt x="116" y="130"/>
                  </a:lnTo>
                  <a:lnTo>
                    <a:pt x="112" y="136"/>
                  </a:lnTo>
                  <a:lnTo>
                    <a:pt x="108" y="141"/>
                  </a:lnTo>
                  <a:lnTo>
                    <a:pt x="104" y="148"/>
                  </a:lnTo>
                  <a:lnTo>
                    <a:pt x="101" y="150"/>
                  </a:lnTo>
                  <a:lnTo>
                    <a:pt x="99" y="152"/>
                  </a:lnTo>
                  <a:lnTo>
                    <a:pt x="94" y="156"/>
                  </a:lnTo>
                  <a:lnTo>
                    <a:pt x="88" y="160"/>
                  </a:lnTo>
                  <a:lnTo>
                    <a:pt x="82" y="162"/>
                  </a:lnTo>
                  <a:lnTo>
                    <a:pt x="76" y="164"/>
                  </a:lnTo>
                  <a:lnTo>
                    <a:pt x="70" y="165"/>
                  </a:lnTo>
                  <a:lnTo>
                    <a:pt x="64" y="165"/>
                  </a:lnTo>
                  <a:lnTo>
                    <a:pt x="57" y="164"/>
                  </a:lnTo>
                  <a:lnTo>
                    <a:pt x="54" y="164"/>
                  </a:lnTo>
                  <a:lnTo>
                    <a:pt x="51" y="163"/>
                  </a:lnTo>
                  <a:lnTo>
                    <a:pt x="45" y="161"/>
                  </a:lnTo>
                  <a:lnTo>
                    <a:pt x="40" y="158"/>
                  </a:lnTo>
                  <a:lnTo>
                    <a:pt x="35" y="155"/>
                  </a:lnTo>
                  <a:lnTo>
                    <a:pt x="29" y="151"/>
                  </a:lnTo>
                  <a:lnTo>
                    <a:pt x="24" y="146"/>
                  </a:lnTo>
                  <a:lnTo>
                    <a:pt x="19" y="140"/>
                  </a:lnTo>
                  <a:lnTo>
                    <a:pt x="15" y="134"/>
                  </a:lnTo>
                  <a:lnTo>
                    <a:pt x="12" y="127"/>
                  </a:lnTo>
                  <a:lnTo>
                    <a:pt x="8" y="121"/>
                  </a:lnTo>
                  <a:lnTo>
                    <a:pt x="6" y="112"/>
                  </a:lnTo>
                  <a:lnTo>
                    <a:pt x="3" y="10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8" name="Freeform 268"/>
            <p:cNvSpPr>
              <a:spLocks/>
            </p:cNvSpPr>
            <p:nvPr userDrawn="1"/>
          </p:nvSpPr>
          <p:spPr bwMode="auto">
            <a:xfrm>
              <a:off x="3823" y="2647"/>
              <a:ext cx="131" cy="169"/>
            </a:xfrm>
            <a:custGeom>
              <a:avLst/>
              <a:gdLst>
                <a:gd name="T0" fmla="*/ 2 w 131"/>
                <a:gd name="T1" fmla="*/ 100 h 169"/>
                <a:gd name="T2" fmla="*/ 0 w 131"/>
                <a:gd name="T3" fmla="*/ 83 h 169"/>
                <a:gd name="T4" fmla="*/ 1 w 131"/>
                <a:gd name="T5" fmla="*/ 67 h 169"/>
                <a:gd name="T6" fmla="*/ 4 w 131"/>
                <a:gd name="T7" fmla="*/ 52 h 169"/>
                <a:gd name="T8" fmla="*/ 9 w 131"/>
                <a:gd name="T9" fmla="*/ 37 h 169"/>
                <a:gd name="T10" fmla="*/ 16 w 131"/>
                <a:gd name="T11" fmla="*/ 25 h 169"/>
                <a:gd name="T12" fmla="*/ 26 w 131"/>
                <a:gd name="T13" fmla="*/ 15 h 169"/>
                <a:gd name="T14" fmla="*/ 36 w 131"/>
                <a:gd name="T15" fmla="*/ 7 h 169"/>
                <a:gd name="T16" fmla="*/ 48 w 131"/>
                <a:gd name="T17" fmla="*/ 2 h 169"/>
                <a:gd name="T18" fmla="*/ 59 w 131"/>
                <a:gd name="T19" fmla="*/ 1 h 169"/>
                <a:gd name="T20" fmla="*/ 68 w 131"/>
                <a:gd name="T21" fmla="*/ 1 h 169"/>
                <a:gd name="T22" fmla="*/ 81 w 131"/>
                <a:gd name="T23" fmla="*/ 4 h 169"/>
                <a:gd name="T24" fmla="*/ 92 w 131"/>
                <a:gd name="T25" fmla="*/ 10 h 169"/>
                <a:gd name="T26" fmla="*/ 103 w 131"/>
                <a:gd name="T27" fmla="*/ 19 h 169"/>
                <a:gd name="T28" fmla="*/ 113 w 131"/>
                <a:gd name="T29" fmla="*/ 30 h 169"/>
                <a:gd name="T30" fmla="*/ 121 w 131"/>
                <a:gd name="T31" fmla="*/ 44 h 169"/>
                <a:gd name="T32" fmla="*/ 127 w 131"/>
                <a:gd name="T33" fmla="*/ 60 h 169"/>
                <a:gd name="T34" fmla="*/ 130 w 131"/>
                <a:gd name="T35" fmla="*/ 77 h 169"/>
                <a:gd name="T36" fmla="*/ 131 w 131"/>
                <a:gd name="T37" fmla="*/ 94 h 169"/>
                <a:gd name="T38" fmla="*/ 129 w 131"/>
                <a:gd name="T39" fmla="*/ 110 h 169"/>
                <a:gd name="T40" fmla="*/ 125 w 131"/>
                <a:gd name="T41" fmla="*/ 125 h 169"/>
                <a:gd name="T42" fmla="*/ 119 w 131"/>
                <a:gd name="T43" fmla="*/ 138 h 169"/>
                <a:gd name="T44" fmla="*/ 110 w 131"/>
                <a:gd name="T45" fmla="*/ 150 h 169"/>
                <a:gd name="T46" fmla="*/ 99 w 131"/>
                <a:gd name="T47" fmla="*/ 159 h 169"/>
                <a:gd name="T48" fmla="*/ 87 w 131"/>
                <a:gd name="T49" fmla="*/ 165 h 169"/>
                <a:gd name="T50" fmla="*/ 74 w 131"/>
                <a:gd name="T51" fmla="*/ 168 h 169"/>
                <a:gd name="T52" fmla="*/ 61 w 131"/>
                <a:gd name="T53" fmla="*/ 168 h 169"/>
                <a:gd name="T54" fmla="*/ 48 w 131"/>
                <a:gd name="T55" fmla="*/ 165 h 169"/>
                <a:gd name="T56" fmla="*/ 37 w 131"/>
                <a:gd name="T57" fmla="*/ 158 h 169"/>
                <a:gd name="T58" fmla="*/ 26 w 131"/>
                <a:gd name="T59" fmla="*/ 149 h 169"/>
                <a:gd name="T60" fmla="*/ 18 w 131"/>
                <a:gd name="T61" fmla="*/ 140 h 169"/>
                <a:gd name="T62" fmla="*/ 12 w 131"/>
                <a:gd name="T63" fmla="*/ 131 h 169"/>
                <a:gd name="T64" fmla="*/ 6 w 131"/>
                <a:gd name="T65" fmla="*/ 11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69">
                  <a:moveTo>
                    <a:pt x="4" y="108"/>
                  </a:moveTo>
                  <a:lnTo>
                    <a:pt x="2" y="100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9" y="37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20" y="20"/>
                  </a:lnTo>
                  <a:lnTo>
                    <a:pt x="26" y="15"/>
                  </a:lnTo>
                  <a:lnTo>
                    <a:pt x="31" y="10"/>
                  </a:lnTo>
                  <a:lnTo>
                    <a:pt x="36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2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7" y="7"/>
                  </a:lnTo>
                  <a:lnTo>
                    <a:pt x="92" y="10"/>
                  </a:lnTo>
                  <a:lnTo>
                    <a:pt x="98" y="15"/>
                  </a:lnTo>
                  <a:lnTo>
                    <a:pt x="103" y="19"/>
                  </a:lnTo>
                  <a:lnTo>
                    <a:pt x="109" y="25"/>
                  </a:lnTo>
                  <a:lnTo>
                    <a:pt x="113" y="30"/>
                  </a:lnTo>
                  <a:lnTo>
                    <a:pt x="117" y="37"/>
                  </a:lnTo>
                  <a:lnTo>
                    <a:pt x="121" y="44"/>
                  </a:lnTo>
                  <a:lnTo>
                    <a:pt x="124" y="52"/>
                  </a:lnTo>
                  <a:lnTo>
                    <a:pt x="127" y="60"/>
                  </a:lnTo>
                  <a:lnTo>
                    <a:pt x="129" y="69"/>
                  </a:lnTo>
                  <a:lnTo>
                    <a:pt x="130" y="77"/>
                  </a:lnTo>
                  <a:lnTo>
                    <a:pt x="131" y="85"/>
                  </a:lnTo>
                  <a:lnTo>
                    <a:pt x="131" y="94"/>
                  </a:lnTo>
                  <a:lnTo>
                    <a:pt x="130" y="102"/>
                  </a:lnTo>
                  <a:lnTo>
                    <a:pt x="129" y="110"/>
                  </a:lnTo>
                  <a:lnTo>
                    <a:pt x="127" y="117"/>
                  </a:lnTo>
                  <a:lnTo>
                    <a:pt x="125" y="125"/>
                  </a:lnTo>
                  <a:lnTo>
                    <a:pt x="122" y="132"/>
                  </a:lnTo>
                  <a:lnTo>
                    <a:pt x="119" y="138"/>
                  </a:lnTo>
                  <a:lnTo>
                    <a:pt x="115" y="144"/>
                  </a:lnTo>
                  <a:lnTo>
                    <a:pt x="110" y="150"/>
                  </a:lnTo>
                  <a:lnTo>
                    <a:pt x="104" y="155"/>
                  </a:lnTo>
                  <a:lnTo>
                    <a:pt x="99" y="159"/>
                  </a:lnTo>
                  <a:lnTo>
                    <a:pt x="94" y="163"/>
                  </a:lnTo>
                  <a:lnTo>
                    <a:pt x="87" y="165"/>
                  </a:lnTo>
                  <a:lnTo>
                    <a:pt x="81" y="167"/>
                  </a:lnTo>
                  <a:lnTo>
                    <a:pt x="74" y="168"/>
                  </a:lnTo>
                  <a:lnTo>
                    <a:pt x="68" y="169"/>
                  </a:lnTo>
                  <a:lnTo>
                    <a:pt x="61" y="168"/>
                  </a:lnTo>
                  <a:lnTo>
                    <a:pt x="55" y="167"/>
                  </a:lnTo>
                  <a:lnTo>
                    <a:pt x="48" y="165"/>
                  </a:lnTo>
                  <a:lnTo>
                    <a:pt x="42" y="162"/>
                  </a:lnTo>
                  <a:lnTo>
                    <a:pt x="37" y="158"/>
                  </a:lnTo>
                  <a:lnTo>
                    <a:pt x="31" y="154"/>
                  </a:lnTo>
                  <a:lnTo>
                    <a:pt x="26" y="149"/>
                  </a:lnTo>
                  <a:lnTo>
                    <a:pt x="21" y="143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12" y="131"/>
                  </a:lnTo>
                  <a:lnTo>
                    <a:pt x="9" y="124"/>
                  </a:lnTo>
                  <a:lnTo>
                    <a:pt x="6" y="115"/>
                  </a:lnTo>
                  <a:lnTo>
                    <a:pt x="4" y="10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89" name="Freeform 269"/>
            <p:cNvSpPr>
              <a:spLocks/>
            </p:cNvSpPr>
            <p:nvPr userDrawn="1"/>
          </p:nvSpPr>
          <p:spPr bwMode="auto">
            <a:xfrm>
              <a:off x="3971" y="2587"/>
              <a:ext cx="139" cy="172"/>
            </a:xfrm>
            <a:custGeom>
              <a:avLst/>
              <a:gdLst>
                <a:gd name="T0" fmla="*/ 2 w 139"/>
                <a:gd name="T1" fmla="*/ 102 h 172"/>
                <a:gd name="T2" fmla="*/ 0 w 139"/>
                <a:gd name="T3" fmla="*/ 85 h 172"/>
                <a:gd name="T4" fmla="*/ 1 w 139"/>
                <a:gd name="T5" fmla="*/ 68 h 172"/>
                <a:gd name="T6" fmla="*/ 3 w 139"/>
                <a:gd name="T7" fmla="*/ 53 h 172"/>
                <a:gd name="T8" fmla="*/ 9 w 139"/>
                <a:gd name="T9" fmla="*/ 38 h 172"/>
                <a:gd name="T10" fmla="*/ 17 w 139"/>
                <a:gd name="T11" fmla="*/ 26 h 172"/>
                <a:gd name="T12" fmla="*/ 26 w 139"/>
                <a:gd name="T13" fmla="*/ 15 h 172"/>
                <a:gd name="T14" fmla="*/ 37 w 139"/>
                <a:gd name="T15" fmla="*/ 7 h 172"/>
                <a:gd name="T16" fmla="*/ 51 w 139"/>
                <a:gd name="T17" fmla="*/ 2 h 172"/>
                <a:gd name="T18" fmla="*/ 64 w 139"/>
                <a:gd name="T19" fmla="*/ 0 h 172"/>
                <a:gd name="T20" fmla="*/ 78 w 139"/>
                <a:gd name="T21" fmla="*/ 2 h 172"/>
                <a:gd name="T22" fmla="*/ 90 w 139"/>
                <a:gd name="T23" fmla="*/ 6 h 172"/>
                <a:gd name="T24" fmla="*/ 103 w 139"/>
                <a:gd name="T25" fmla="*/ 14 h 172"/>
                <a:gd name="T26" fmla="*/ 114 w 139"/>
                <a:gd name="T27" fmla="*/ 24 h 172"/>
                <a:gd name="T28" fmla="*/ 124 w 139"/>
                <a:gd name="T29" fmla="*/ 37 h 172"/>
                <a:gd name="T30" fmla="*/ 131 w 139"/>
                <a:gd name="T31" fmla="*/ 52 h 172"/>
                <a:gd name="T32" fmla="*/ 136 w 139"/>
                <a:gd name="T33" fmla="*/ 68 h 172"/>
                <a:gd name="T34" fmla="*/ 139 w 139"/>
                <a:gd name="T35" fmla="*/ 86 h 172"/>
                <a:gd name="T36" fmla="*/ 138 w 139"/>
                <a:gd name="T37" fmla="*/ 103 h 172"/>
                <a:gd name="T38" fmla="*/ 135 w 139"/>
                <a:gd name="T39" fmla="*/ 118 h 172"/>
                <a:gd name="T40" fmla="*/ 130 w 139"/>
                <a:gd name="T41" fmla="*/ 134 h 172"/>
                <a:gd name="T42" fmla="*/ 123 w 139"/>
                <a:gd name="T43" fmla="*/ 146 h 172"/>
                <a:gd name="T44" fmla="*/ 112 w 139"/>
                <a:gd name="T45" fmla="*/ 157 h 172"/>
                <a:gd name="T46" fmla="*/ 101 w 139"/>
                <a:gd name="T47" fmla="*/ 165 h 172"/>
                <a:gd name="T48" fmla="*/ 87 w 139"/>
                <a:gd name="T49" fmla="*/ 170 h 172"/>
                <a:gd name="T50" fmla="*/ 80 w 139"/>
                <a:gd name="T51" fmla="*/ 171 h 172"/>
                <a:gd name="T52" fmla="*/ 66 w 139"/>
                <a:gd name="T53" fmla="*/ 171 h 172"/>
                <a:gd name="T54" fmla="*/ 53 w 139"/>
                <a:gd name="T55" fmla="*/ 168 h 172"/>
                <a:gd name="T56" fmla="*/ 41 w 139"/>
                <a:gd name="T57" fmla="*/ 161 h 172"/>
                <a:gd name="T58" fmla="*/ 29 w 139"/>
                <a:gd name="T59" fmla="*/ 151 h 172"/>
                <a:gd name="T60" fmla="*/ 19 w 139"/>
                <a:gd name="T61" fmla="*/ 140 h 172"/>
                <a:gd name="T62" fmla="*/ 10 w 139"/>
                <a:gd name="T63" fmla="*/ 127 h 172"/>
                <a:gd name="T64" fmla="*/ 4 w 139"/>
                <a:gd name="T65" fmla="*/ 1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72">
                  <a:moveTo>
                    <a:pt x="4" y="110"/>
                  </a:moveTo>
                  <a:lnTo>
                    <a:pt x="2" y="102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7" y="26"/>
                  </a:lnTo>
                  <a:lnTo>
                    <a:pt x="21" y="21"/>
                  </a:lnTo>
                  <a:lnTo>
                    <a:pt x="26" y="15"/>
                  </a:lnTo>
                  <a:lnTo>
                    <a:pt x="31" y="11"/>
                  </a:lnTo>
                  <a:lnTo>
                    <a:pt x="37" y="7"/>
                  </a:lnTo>
                  <a:lnTo>
                    <a:pt x="44" y="4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0" y="6"/>
                  </a:lnTo>
                  <a:lnTo>
                    <a:pt x="97" y="10"/>
                  </a:lnTo>
                  <a:lnTo>
                    <a:pt x="103" y="14"/>
                  </a:lnTo>
                  <a:lnTo>
                    <a:pt x="109" y="19"/>
                  </a:lnTo>
                  <a:lnTo>
                    <a:pt x="114" y="24"/>
                  </a:lnTo>
                  <a:lnTo>
                    <a:pt x="118" y="30"/>
                  </a:lnTo>
                  <a:lnTo>
                    <a:pt x="124" y="37"/>
                  </a:lnTo>
                  <a:lnTo>
                    <a:pt x="128" y="44"/>
                  </a:lnTo>
                  <a:lnTo>
                    <a:pt x="131" y="52"/>
                  </a:lnTo>
                  <a:lnTo>
                    <a:pt x="134" y="60"/>
                  </a:lnTo>
                  <a:lnTo>
                    <a:pt x="136" y="68"/>
                  </a:lnTo>
                  <a:lnTo>
                    <a:pt x="138" y="78"/>
                  </a:lnTo>
                  <a:lnTo>
                    <a:pt x="139" y="86"/>
                  </a:lnTo>
                  <a:lnTo>
                    <a:pt x="139" y="94"/>
                  </a:lnTo>
                  <a:lnTo>
                    <a:pt x="138" y="103"/>
                  </a:lnTo>
                  <a:lnTo>
                    <a:pt x="137" y="111"/>
                  </a:lnTo>
                  <a:lnTo>
                    <a:pt x="135" y="118"/>
                  </a:lnTo>
                  <a:lnTo>
                    <a:pt x="133" y="127"/>
                  </a:lnTo>
                  <a:lnTo>
                    <a:pt x="130" y="134"/>
                  </a:lnTo>
                  <a:lnTo>
                    <a:pt x="127" y="140"/>
                  </a:lnTo>
                  <a:lnTo>
                    <a:pt x="123" y="146"/>
                  </a:lnTo>
                  <a:lnTo>
                    <a:pt x="117" y="152"/>
                  </a:lnTo>
                  <a:lnTo>
                    <a:pt x="112" y="157"/>
                  </a:lnTo>
                  <a:lnTo>
                    <a:pt x="106" y="162"/>
                  </a:lnTo>
                  <a:lnTo>
                    <a:pt x="101" y="165"/>
                  </a:lnTo>
                  <a:lnTo>
                    <a:pt x="93" y="168"/>
                  </a:lnTo>
                  <a:lnTo>
                    <a:pt x="87" y="170"/>
                  </a:lnTo>
                  <a:lnTo>
                    <a:pt x="83" y="171"/>
                  </a:lnTo>
                  <a:lnTo>
                    <a:pt x="80" y="171"/>
                  </a:lnTo>
                  <a:lnTo>
                    <a:pt x="73" y="172"/>
                  </a:lnTo>
                  <a:lnTo>
                    <a:pt x="66" y="171"/>
                  </a:lnTo>
                  <a:lnTo>
                    <a:pt x="59" y="170"/>
                  </a:lnTo>
                  <a:lnTo>
                    <a:pt x="53" y="168"/>
                  </a:lnTo>
                  <a:lnTo>
                    <a:pt x="47" y="165"/>
                  </a:lnTo>
                  <a:lnTo>
                    <a:pt x="41" y="161"/>
                  </a:lnTo>
                  <a:lnTo>
                    <a:pt x="34" y="157"/>
                  </a:lnTo>
                  <a:lnTo>
                    <a:pt x="29" y="151"/>
                  </a:lnTo>
                  <a:lnTo>
                    <a:pt x="24" y="146"/>
                  </a:lnTo>
                  <a:lnTo>
                    <a:pt x="19" y="140"/>
                  </a:lnTo>
                  <a:lnTo>
                    <a:pt x="15" y="134"/>
                  </a:lnTo>
                  <a:lnTo>
                    <a:pt x="10" y="127"/>
                  </a:lnTo>
                  <a:lnTo>
                    <a:pt x="7" y="118"/>
                  </a:lnTo>
                  <a:lnTo>
                    <a:pt x="4" y="11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0" name="Freeform 270"/>
            <p:cNvSpPr>
              <a:spLocks/>
            </p:cNvSpPr>
            <p:nvPr userDrawn="1"/>
          </p:nvSpPr>
          <p:spPr bwMode="auto">
            <a:xfrm>
              <a:off x="4127" y="2525"/>
              <a:ext cx="146" cy="174"/>
            </a:xfrm>
            <a:custGeom>
              <a:avLst/>
              <a:gdLst>
                <a:gd name="T0" fmla="*/ 2 w 146"/>
                <a:gd name="T1" fmla="*/ 103 h 174"/>
                <a:gd name="T2" fmla="*/ 0 w 146"/>
                <a:gd name="T3" fmla="*/ 86 h 174"/>
                <a:gd name="T4" fmla="*/ 0 w 146"/>
                <a:gd name="T5" fmla="*/ 69 h 174"/>
                <a:gd name="T6" fmla="*/ 3 w 146"/>
                <a:gd name="T7" fmla="*/ 54 h 174"/>
                <a:gd name="T8" fmla="*/ 7 w 146"/>
                <a:gd name="T9" fmla="*/ 42 h 174"/>
                <a:gd name="T10" fmla="*/ 12 w 146"/>
                <a:gd name="T11" fmla="*/ 33 h 174"/>
                <a:gd name="T12" fmla="*/ 21 w 146"/>
                <a:gd name="T13" fmla="*/ 20 h 174"/>
                <a:gd name="T14" fmla="*/ 32 w 146"/>
                <a:gd name="T15" fmla="*/ 11 h 174"/>
                <a:gd name="T16" fmla="*/ 41 w 146"/>
                <a:gd name="T17" fmla="*/ 5 h 174"/>
                <a:gd name="T18" fmla="*/ 52 w 146"/>
                <a:gd name="T19" fmla="*/ 2 h 174"/>
                <a:gd name="T20" fmla="*/ 66 w 146"/>
                <a:gd name="T21" fmla="*/ 0 h 174"/>
                <a:gd name="T22" fmla="*/ 81 w 146"/>
                <a:gd name="T23" fmla="*/ 1 h 174"/>
                <a:gd name="T24" fmla="*/ 94 w 146"/>
                <a:gd name="T25" fmla="*/ 5 h 174"/>
                <a:gd name="T26" fmla="*/ 107 w 146"/>
                <a:gd name="T27" fmla="*/ 13 h 174"/>
                <a:gd name="T28" fmla="*/ 119 w 146"/>
                <a:gd name="T29" fmla="*/ 22 h 174"/>
                <a:gd name="T30" fmla="*/ 130 w 146"/>
                <a:gd name="T31" fmla="*/ 36 h 174"/>
                <a:gd name="T32" fmla="*/ 138 w 146"/>
                <a:gd name="T33" fmla="*/ 50 h 174"/>
                <a:gd name="T34" fmla="*/ 143 w 146"/>
                <a:gd name="T35" fmla="*/ 68 h 174"/>
                <a:gd name="T36" fmla="*/ 146 w 146"/>
                <a:gd name="T37" fmla="*/ 86 h 174"/>
                <a:gd name="T38" fmla="*/ 146 w 146"/>
                <a:gd name="T39" fmla="*/ 102 h 174"/>
                <a:gd name="T40" fmla="*/ 143 w 146"/>
                <a:gd name="T41" fmla="*/ 119 h 174"/>
                <a:gd name="T42" fmla="*/ 138 w 146"/>
                <a:gd name="T43" fmla="*/ 133 h 174"/>
                <a:gd name="T44" fmla="*/ 130 w 146"/>
                <a:gd name="T45" fmla="*/ 147 h 174"/>
                <a:gd name="T46" fmla="*/ 119 w 146"/>
                <a:gd name="T47" fmla="*/ 158 h 174"/>
                <a:gd name="T48" fmla="*/ 107 w 146"/>
                <a:gd name="T49" fmla="*/ 167 h 174"/>
                <a:gd name="T50" fmla="*/ 92 w 146"/>
                <a:gd name="T51" fmla="*/ 172 h 174"/>
                <a:gd name="T52" fmla="*/ 82 w 146"/>
                <a:gd name="T53" fmla="*/ 174 h 174"/>
                <a:gd name="T54" fmla="*/ 70 w 146"/>
                <a:gd name="T55" fmla="*/ 173 h 174"/>
                <a:gd name="T56" fmla="*/ 57 w 146"/>
                <a:gd name="T57" fmla="*/ 170 h 174"/>
                <a:gd name="T58" fmla="*/ 43 w 146"/>
                <a:gd name="T59" fmla="*/ 164 h 174"/>
                <a:gd name="T60" fmla="*/ 31 w 146"/>
                <a:gd name="T61" fmla="*/ 154 h 174"/>
                <a:gd name="T62" fmla="*/ 21 w 146"/>
                <a:gd name="T63" fmla="*/ 142 h 174"/>
                <a:gd name="T64" fmla="*/ 11 w 146"/>
                <a:gd name="T65" fmla="*/ 128 h 174"/>
                <a:gd name="T66" fmla="*/ 5 w 146"/>
                <a:gd name="T67" fmla="*/ 11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74">
                  <a:moveTo>
                    <a:pt x="5" y="112"/>
                  </a:moveTo>
                  <a:lnTo>
                    <a:pt x="2" y="103"/>
                  </a:lnTo>
                  <a:lnTo>
                    <a:pt x="1" y="95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7" y="42"/>
                  </a:lnTo>
                  <a:lnTo>
                    <a:pt x="8" y="39"/>
                  </a:lnTo>
                  <a:lnTo>
                    <a:pt x="12" y="33"/>
                  </a:lnTo>
                  <a:lnTo>
                    <a:pt x="16" y="27"/>
                  </a:lnTo>
                  <a:lnTo>
                    <a:pt x="21" y="20"/>
                  </a:lnTo>
                  <a:lnTo>
                    <a:pt x="26" y="15"/>
                  </a:lnTo>
                  <a:lnTo>
                    <a:pt x="32" y="11"/>
                  </a:lnTo>
                  <a:lnTo>
                    <a:pt x="38" y="7"/>
                  </a:lnTo>
                  <a:lnTo>
                    <a:pt x="41" y="5"/>
                  </a:lnTo>
                  <a:lnTo>
                    <a:pt x="44" y="4"/>
                  </a:lnTo>
                  <a:lnTo>
                    <a:pt x="52" y="2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1"/>
                  </a:lnTo>
                  <a:lnTo>
                    <a:pt x="87" y="3"/>
                  </a:lnTo>
                  <a:lnTo>
                    <a:pt x="94" y="5"/>
                  </a:lnTo>
                  <a:lnTo>
                    <a:pt x="100" y="9"/>
                  </a:lnTo>
                  <a:lnTo>
                    <a:pt x="107" y="13"/>
                  </a:lnTo>
                  <a:lnTo>
                    <a:pt x="113" y="17"/>
                  </a:lnTo>
                  <a:lnTo>
                    <a:pt x="119" y="22"/>
                  </a:lnTo>
                  <a:lnTo>
                    <a:pt x="124" y="29"/>
                  </a:lnTo>
                  <a:lnTo>
                    <a:pt x="130" y="36"/>
                  </a:lnTo>
                  <a:lnTo>
                    <a:pt x="134" y="43"/>
                  </a:lnTo>
                  <a:lnTo>
                    <a:pt x="138" y="50"/>
                  </a:lnTo>
                  <a:lnTo>
                    <a:pt x="141" y="59"/>
                  </a:lnTo>
                  <a:lnTo>
                    <a:pt x="143" y="68"/>
                  </a:lnTo>
                  <a:lnTo>
                    <a:pt x="145" y="76"/>
                  </a:lnTo>
                  <a:lnTo>
                    <a:pt x="146" y="86"/>
                  </a:lnTo>
                  <a:lnTo>
                    <a:pt x="146" y="94"/>
                  </a:lnTo>
                  <a:lnTo>
                    <a:pt x="146" y="102"/>
                  </a:lnTo>
                  <a:lnTo>
                    <a:pt x="145" y="111"/>
                  </a:lnTo>
                  <a:lnTo>
                    <a:pt x="143" y="119"/>
                  </a:lnTo>
                  <a:lnTo>
                    <a:pt x="141" y="126"/>
                  </a:lnTo>
                  <a:lnTo>
                    <a:pt x="138" y="133"/>
                  </a:lnTo>
                  <a:lnTo>
                    <a:pt x="134" y="141"/>
                  </a:lnTo>
                  <a:lnTo>
                    <a:pt x="130" y="147"/>
                  </a:lnTo>
                  <a:lnTo>
                    <a:pt x="124" y="153"/>
                  </a:lnTo>
                  <a:lnTo>
                    <a:pt x="119" y="158"/>
                  </a:lnTo>
                  <a:lnTo>
                    <a:pt x="113" y="163"/>
                  </a:lnTo>
                  <a:lnTo>
                    <a:pt x="107" y="167"/>
                  </a:lnTo>
                  <a:lnTo>
                    <a:pt x="99" y="170"/>
                  </a:lnTo>
                  <a:lnTo>
                    <a:pt x="92" y="172"/>
                  </a:lnTo>
                  <a:lnTo>
                    <a:pt x="85" y="173"/>
                  </a:lnTo>
                  <a:lnTo>
                    <a:pt x="82" y="174"/>
                  </a:lnTo>
                  <a:lnTo>
                    <a:pt x="78" y="174"/>
                  </a:lnTo>
                  <a:lnTo>
                    <a:pt x="70" y="173"/>
                  </a:lnTo>
                  <a:lnTo>
                    <a:pt x="64" y="172"/>
                  </a:lnTo>
                  <a:lnTo>
                    <a:pt x="57" y="170"/>
                  </a:lnTo>
                  <a:lnTo>
                    <a:pt x="50" y="167"/>
                  </a:lnTo>
                  <a:lnTo>
                    <a:pt x="43" y="164"/>
                  </a:lnTo>
                  <a:lnTo>
                    <a:pt x="37" y="159"/>
                  </a:lnTo>
                  <a:lnTo>
                    <a:pt x="31" y="154"/>
                  </a:lnTo>
                  <a:lnTo>
                    <a:pt x="26" y="148"/>
                  </a:lnTo>
                  <a:lnTo>
                    <a:pt x="21" y="142"/>
                  </a:lnTo>
                  <a:lnTo>
                    <a:pt x="15" y="136"/>
                  </a:lnTo>
                  <a:lnTo>
                    <a:pt x="11" y="128"/>
                  </a:lnTo>
                  <a:lnTo>
                    <a:pt x="8" y="120"/>
                  </a:lnTo>
                  <a:lnTo>
                    <a:pt x="5" y="11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1" name="Freeform 271"/>
            <p:cNvSpPr>
              <a:spLocks/>
            </p:cNvSpPr>
            <p:nvPr userDrawn="1"/>
          </p:nvSpPr>
          <p:spPr bwMode="auto">
            <a:xfrm>
              <a:off x="4290" y="2458"/>
              <a:ext cx="156" cy="178"/>
            </a:xfrm>
            <a:custGeom>
              <a:avLst/>
              <a:gdLst>
                <a:gd name="T0" fmla="*/ 3 w 156"/>
                <a:gd name="T1" fmla="*/ 107 h 178"/>
                <a:gd name="T2" fmla="*/ 0 w 156"/>
                <a:gd name="T3" fmla="*/ 89 h 178"/>
                <a:gd name="T4" fmla="*/ 0 w 156"/>
                <a:gd name="T5" fmla="*/ 73 h 178"/>
                <a:gd name="T6" fmla="*/ 3 w 156"/>
                <a:gd name="T7" fmla="*/ 56 h 178"/>
                <a:gd name="T8" fmla="*/ 9 w 156"/>
                <a:gd name="T9" fmla="*/ 42 h 178"/>
                <a:gd name="T10" fmla="*/ 16 w 156"/>
                <a:gd name="T11" fmla="*/ 28 h 178"/>
                <a:gd name="T12" fmla="*/ 27 w 156"/>
                <a:gd name="T13" fmla="*/ 17 h 178"/>
                <a:gd name="T14" fmla="*/ 36 w 156"/>
                <a:gd name="T15" fmla="*/ 9 h 178"/>
                <a:gd name="T16" fmla="*/ 47 w 156"/>
                <a:gd name="T17" fmla="*/ 4 h 178"/>
                <a:gd name="T18" fmla="*/ 61 w 156"/>
                <a:gd name="T19" fmla="*/ 1 h 178"/>
                <a:gd name="T20" fmla="*/ 77 w 156"/>
                <a:gd name="T21" fmla="*/ 0 h 178"/>
                <a:gd name="T22" fmla="*/ 91 w 156"/>
                <a:gd name="T23" fmla="*/ 3 h 178"/>
                <a:gd name="T24" fmla="*/ 106 w 156"/>
                <a:gd name="T25" fmla="*/ 9 h 178"/>
                <a:gd name="T26" fmla="*/ 119 w 156"/>
                <a:gd name="T27" fmla="*/ 18 h 178"/>
                <a:gd name="T28" fmla="*/ 129 w 156"/>
                <a:gd name="T29" fmla="*/ 26 h 178"/>
                <a:gd name="T30" fmla="*/ 136 w 156"/>
                <a:gd name="T31" fmla="*/ 36 h 178"/>
                <a:gd name="T32" fmla="*/ 145 w 156"/>
                <a:gd name="T33" fmla="*/ 52 h 178"/>
                <a:gd name="T34" fmla="*/ 151 w 156"/>
                <a:gd name="T35" fmla="*/ 69 h 178"/>
                <a:gd name="T36" fmla="*/ 154 w 156"/>
                <a:gd name="T37" fmla="*/ 87 h 178"/>
                <a:gd name="T38" fmla="*/ 154 w 156"/>
                <a:gd name="T39" fmla="*/ 104 h 178"/>
                <a:gd name="T40" fmla="*/ 152 w 156"/>
                <a:gd name="T41" fmla="*/ 121 h 178"/>
                <a:gd name="T42" fmla="*/ 146 w 156"/>
                <a:gd name="T43" fmla="*/ 136 h 178"/>
                <a:gd name="T44" fmla="*/ 138 w 156"/>
                <a:gd name="T45" fmla="*/ 150 h 178"/>
                <a:gd name="T46" fmla="*/ 128 w 156"/>
                <a:gd name="T47" fmla="*/ 161 h 178"/>
                <a:gd name="T48" fmla="*/ 118 w 156"/>
                <a:gd name="T49" fmla="*/ 168 h 178"/>
                <a:gd name="T50" fmla="*/ 111 w 156"/>
                <a:gd name="T51" fmla="*/ 172 h 178"/>
                <a:gd name="T52" fmla="*/ 99 w 156"/>
                <a:gd name="T53" fmla="*/ 176 h 178"/>
                <a:gd name="T54" fmla="*/ 84 w 156"/>
                <a:gd name="T55" fmla="*/ 178 h 178"/>
                <a:gd name="T56" fmla="*/ 77 w 156"/>
                <a:gd name="T57" fmla="*/ 178 h 178"/>
                <a:gd name="T58" fmla="*/ 62 w 156"/>
                <a:gd name="T59" fmla="*/ 173 h 178"/>
                <a:gd name="T60" fmla="*/ 48 w 156"/>
                <a:gd name="T61" fmla="*/ 167 h 178"/>
                <a:gd name="T62" fmla="*/ 34 w 156"/>
                <a:gd name="T63" fmla="*/ 158 h 178"/>
                <a:gd name="T64" fmla="*/ 23 w 156"/>
                <a:gd name="T65" fmla="*/ 146 h 178"/>
                <a:gd name="T66" fmla="*/ 13 w 156"/>
                <a:gd name="T67" fmla="*/ 132 h 178"/>
                <a:gd name="T68" fmla="*/ 9 w 156"/>
                <a:gd name="T69" fmla="*/ 12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78">
                  <a:moveTo>
                    <a:pt x="6" y="115"/>
                  </a:moveTo>
                  <a:lnTo>
                    <a:pt x="3" y="107"/>
                  </a:lnTo>
                  <a:lnTo>
                    <a:pt x="1" y="98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4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1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7" y="4"/>
                  </a:lnTo>
                  <a:lnTo>
                    <a:pt x="54" y="2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8" y="5"/>
                  </a:lnTo>
                  <a:lnTo>
                    <a:pt x="106" y="9"/>
                  </a:lnTo>
                  <a:lnTo>
                    <a:pt x="113" y="14"/>
                  </a:lnTo>
                  <a:lnTo>
                    <a:pt x="119" y="18"/>
                  </a:lnTo>
                  <a:lnTo>
                    <a:pt x="125" y="23"/>
                  </a:lnTo>
                  <a:lnTo>
                    <a:pt x="129" y="26"/>
                  </a:lnTo>
                  <a:lnTo>
                    <a:pt x="131" y="29"/>
                  </a:lnTo>
                  <a:lnTo>
                    <a:pt x="136" y="36"/>
                  </a:lnTo>
                  <a:lnTo>
                    <a:pt x="141" y="44"/>
                  </a:lnTo>
                  <a:lnTo>
                    <a:pt x="145" y="52"/>
                  </a:lnTo>
                  <a:lnTo>
                    <a:pt x="148" y="60"/>
                  </a:lnTo>
                  <a:lnTo>
                    <a:pt x="151" y="69"/>
                  </a:lnTo>
                  <a:lnTo>
                    <a:pt x="153" y="78"/>
                  </a:lnTo>
                  <a:lnTo>
                    <a:pt x="154" y="87"/>
                  </a:lnTo>
                  <a:lnTo>
                    <a:pt x="156" y="96"/>
                  </a:lnTo>
                  <a:lnTo>
                    <a:pt x="154" y="104"/>
                  </a:lnTo>
                  <a:lnTo>
                    <a:pt x="153" y="113"/>
                  </a:lnTo>
                  <a:lnTo>
                    <a:pt x="152" y="121"/>
                  </a:lnTo>
                  <a:lnTo>
                    <a:pt x="149" y="129"/>
                  </a:lnTo>
                  <a:lnTo>
                    <a:pt x="146" y="136"/>
                  </a:lnTo>
                  <a:lnTo>
                    <a:pt x="143" y="143"/>
                  </a:lnTo>
                  <a:lnTo>
                    <a:pt x="138" y="150"/>
                  </a:lnTo>
                  <a:lnTo>
                    <a:pt x="133" y="156"/>
                  </a:lnTo>
                  <a:lnTo>
                    <a:pt x="128" y="161"/>
                  </a:lnTo>
                  <a:lnTo>
                    <a:pt x="121" y="166"/>
                  </a:lnTo>
                  <a:lnTo>
                    <a:pt x="118" y="168"/>
                  </a:lnTo>
                  <a:lnTo>
                    <a:pt x="114" y="170"/>
                  </a:lnTo>
                  <a:lnTo>
                    <a:pt x="111" y="172"/>
                  </a:lnTo>
                  <a:lnTo>
                    <a:pt x="107" y="173"/>
                  </a:lnTo>
                  <a:lnTo>
                    <a:pt x="99" y="176"/>
                  </a:lnTo>
                  <a:lnTo>
                    <a:pt x="92" y="178"/>
                  </a:lnTo>
                  <a:lnTo>
                    <a:pt x="84" y="178"/>
                  </a:lnTo>
                  <a:lnTo>
                    <a:pt x="81" y="178"/>
                  </a:lnTo>
                  <a:lnTo>
                    <a:pt x="77" y="178"/>
                  </a:lnTo>
                  <a:lnTo>
                    <a:pt x="69" y="176"/>
                  </a:lnTo>
                  <a:lnTo>
                    <a:pt x="62" y="173"/>
                  </a:lnTo>
                  <a:lnTo>
                    <a:pt x="55" y="171"/>
                  </a:lnTo>
                  <a:lnTo>
                    <a:pt x="48" y="167"/>
                  </a:lnTo>
                  <a:lnTo>
                    <a:pt x="40" y="163"/>
                  </a:lnTo>
                  <a:lnTo>
                    <a:pt x="34" y="158"/>
                  </a:lnTo>
                  <a:lnTo>
                    <a:pt x="28" y="153"/>
                  </a:lnTo>
                  <a:lnTo>
                    <a:pt x="23" y="146"/>
                  </a:lnTo>
                  <a:lnTo>
                    <a:pt x="17" y="139"/>
                  </a:lnTo>
                  <a:lnTo>
                    <a:pt x="13" y="132"/>
                  </a:lnTo>
                  <a:lnTo>
                    <a:pt x="11" y="128"/>
                  </a:lnTo>
                  <a:lnTo>
                    <a:pt x="9" y="124"/>
                  </a:lnTo>
                  <a:lnTo>
                    <a:pt x="6" y="11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2" name="Freeform 272"/>
            <p:cNvSpPr>
              <a:spLocks/>
            </p:cNvSpPr>
            <p:nvPr userDrawn="1"/>
          </p:nvSpPr>
          <p:spPr bwMode="auto">
            <a:xfrm>
              <a:off x="4461" y="2388"/>
              <a:ext cx="165" cy="181"/>
            </a:xfrm>
            <a:custGeom>
              <a:avLst/>
              <a:gdLst>
                <a:gd name="T0" fmla="*/ 4 w 165"/>
                <a:gd name="T1" fmla="*/ 110 h 181"/>
                <a:gd name="T2" fmla="*/ 1 w 165"/>
                <a:gd name="T3" fmla="*/ 92 h 181"/>
                <a:gd name="T4" fmla="*/ 1 w 165"/>
                <a:gd name="T5" fmla="*/ 75 h 181"/>
                <a:gd name="T6" fmla="*/ 3 w 165"/>
                <a:gd name="T7" fmla="*/ 59 h 181"/>
                <a:gd name="T8" fmla="*/ 9 w 165"/>
                <a:gd name="T9" fmla="*/ 43 h 181"/>
                <a:gd name="T10" fmla="*/ 18 w 165"/>
                <a:gd name="T11" fmla="*/ 30 h 181"/>
                <a:gd name="T12" fmla="*/ 25 w 165"/>
                <a:gd name="T13" fmla="*/ 20 h 181"/>
                <a:gd name="T14" fmla="*/ 34 w 165"/>
                <a:gd name="T15" fmla="*/ 13 h 181"/>
                <a:gd name="T16" fmla="*/ 49 w 165"/>
                <a:gd name="T17" fmla="*/ 6 h 181"/>
                <a:gd name="T18" fmla="*/ 64 w 165"/>
                <a:gd name="T19" fmla="*/ 2 h 181"/>
                <a:gd name="T20" fmla="*/ 80 w 165"/>
                <a:gd name="T21" fmla="*/ 0 h 181"/>
                <a:gd name="T22" fmla="*/ 96 w 165"/>
                <a:gd name="T23" fmla="*/ 4 h 181"/>
                <a:gd name="T24" fmla="*/ 111 w 165"/>
                <a:gd name="T25" fmla="*/ 9 h 181"/>
                <a:gd name="T26" fmla="*/ 126 w 165"/>
                <a:gd name="T27" fmla="*/ 18 h 181"/>
                <a:gd name="T28" fmla="*/ 138 w 165"/>
                <a:gd name="T29" fmla="*/ 30 h 181"/>
                <a:gd name="T30" fmla="*/ 150 w 165"/>
                <a:gd name="T31" fmla="*/ 44 h 181"/>
                <a:gd name="T32" fmla="*/ 158 w 165"/>
                <a:gd name="T33" fmla="*/ 61 h 181"/>
                <a:gd name="T34" fmla="*/ 163 w 165"/>
                <a:gd name="T35" fmla="*/ 78 h 181"/>
                <a:gd name="T36" fmla="*/ 165 w 165"/>
                <a:gd name="T37" fmla="*/ 97 h 181"/>
                <a:gd name="T38" fmla="*/ 164 w 165"/>
                <a:gd name="T39" fmla="*/ 115 h 181"/>
                <a:gd name="T40" fmla="*/ 160 w 165"/>
                <a:gd name="T41" fmla="*/ 130 h 181"/>
                <a:gd name="T42" fmla="*/ 153 w 165"/>
                <a:gd name="T43" fmla="*/ 146 h 181"/>
                <a:gd name="T44" fmla="*/ 148 w 165"/>
                <a:gd name="T45" fmla="*/ 152 h 181"/>
                <a:gd name="T46" fmla="*/ 137 w 165"/>
                <a:gd name="T47" fmla="*/ 165 h 181"/>
                <a:gd name="T48" fmla="*/ 124 w 165"/>
                <a:gd name="T49" fmla="*/ 174 h 181"/>
                <a:gd name="T50" fmla="*/ 111 w 165"/>
                <a:gd name="T51" fmla="*/ 178 h 181"/>
                <a:gd name="T52" fmla="*/ 100 w 165"/>
                <a:gd name="T53" fmla="*/ 181 h 181"/>
                <a:gd name="T54" fmla="*/ 83 w 165"/>
                <a:gd name="T55" fmla="*/ 181 h 181"/>
                <a:gd name="T56" fmla="*/ 68 w 165"/>
                <a:gd name="T57" fmla="*/ 178 h 181"/>
                <a:gd name="T58" fmla="*/ 52 w 165"/>
                <a:gd name="T59" fmla="*/ 172 h 181"/>
                <a:gd name="T60" fmla="*/ 39 w 165"/>
                <a:gd name="T61" fmla="*/ 162 h 181"/>
                <a:gd name="T62" fmla="*/ 26 w 165"/>
                <a:gd name="T63" fmla="*/ 150 h 181"/>
                <a:gd name="T64" fmla="*/ 15 w 165"/>
                <a:gd name="T65" fmla="*/ 135 h 181"/>
                <a:gd name="T66" fmla="*/ 7 w 165"/>
                <a:gd name="T67" fmla="*/ 1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5" h="181">
                  <a:moveTo>
                    <a:pt x="7" y="119"/>
                  </a:moveTo>
                  <a:lnTo>
                    <a:pt x="4" y="110"/>
                  </a:lnTo>
                  <a:lnTo>
                    <a:pt x="2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1" y="75"/>
                  </a:lnTo>
                  <a:lnTo>
                    <a:pt x="2" y="67"/>
                  </a:lnTo>
                  <a:lnTo>
                    <a:pt x="3" y="59"/>
                  </a:lnTo>
                  <a:lnTo>
                    <a:pt x="6" y="50"/>
                  </a:lnTo>
                  <a:lnTo>
                    <a:pt x="9" y="43"/>
                  </a:lnTo>
                  <a:lnTo>
                    <a:pt x="13" y="36"/>
                  </a:lnTo>
                  <a:lnTo>
                    <a:pt x="18" y="30"/>
                  </a:lnTo>
                  <a:lnTo>
                    <a:pt x="23" y="23"/>
                  </a:lnTo>
                  <a:lnTo>
                    <a:pt x="25" y="20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9" y="6"/>
                  </a:lnTo>
                  <a:lnTo>
                    <a:pt x="56" y="3"/>
                  </a:lnTo>
                  <a:lnTo>
                    <a:pt x="64" y="2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2"/>
                  </a:lnTo>
                  <a:lnTo>
                    <a:pt x="96" y="4"/>
                  </a:lnTo>
                  <a:lnTo>
                    <a:pt x="104" y="6"/>
                  </a:lnTo>
                  <a:lnTo>
                    <a:pt x="111" y="9"/>
                  </a:lnTo>
                  <a:lnTo>
                    <a:pt x="118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30"/>
                  </a:lnTo>
                  <a:lnTo>
                    <a:pt x="144" y="37"/>
                  </a:lnTo>
                  <a:lnTo>
                    <a:pt x="150" y="44"/>
                  </a:lnTo>
                  <a:lnTo>
                    <a:pt x="154" y="52"/>
                  </a:lnTo>
                  <a:lnTo>
                    <a:pt x="158" y="61"/>
                  </a:lnTo>
                  <a:lnTo>
                    <a:pt x="161" y="70"/>
                  </a:lnTo>
                  <a:lnTo>
                    <a:pt x="163" y="78"/>
                  </a:lnTo>
                  <a:lnTo>
                    <a:pt x="164" y="88"/>
                  </a:lnTo>
                  <a:lnTo>
                    <a:pt x="165" y="97"/>
                  </a:lnTo>
                  <a:lnTo>
                    <a:pt x="165" y="105"/>
                  </a:lnTo>
                  <a:lnTo>
                    <a:pt x="164" y="115"/>
                  </a:lnTo>
                  <a:lnTo>
                    <a:pt x="162" y="123"/>
                  </a:lnTo>
                  <a:lnTo>
                    <a:pt x="160" y="130"/>
                  </a:lnTo>
                  <a:lnTo>
                    <a:pt x="157" y="139"/>
                  </a:lnTo>
                  <a:lnTo>
                    <a:pt x="153" y="146"/>
                  </a:lnTo>
                  <a:lnTo>
                    <a:pt x="151" y="149"/>
                  </a:lnTo>
                  <a:lnTo>
                    <a:pt x="148" y="152"/>
                  </a:lnTo>
                  <a:lnTo>
                    <a:pt x="142" y="158"/>
                  </a:lnTo>
                  <a:lnTo>
                    <a:pt x="137" y="165"/>
                  </a:lnTo>
                  <a:lnTo>
                    <a:pt x="130" y="170"/>
                  </a:lnTo>
                  <a:lnTo>
                    <a:pt x="124" y="174"/>
                  </a:lnTo>
                  <a:lnTo>
                    <a:pt x="115" y="177"/>
                  </a:lnTo>
                  <a:lnTo>
                    <a:pt x="111" y="178"/>
                  </a:lnTo>
                  <a:lnTo>
                    <a:pt x="107" y="179"/>
                  </a:lnTo>
                  <a:lnTo>
                    <a:pt x="100" y="181"/>
                  </a:lnTo>
                  <a:lnTo>
                    <a:pt x="91" y="181"/>
                  </a:lnTo>
                  <a:lnTo>
                    <a:pt x="83" y="181"/>
                  </a:lnTo>
                  <a:lnTo>
                    <a:pt x="75" y="180"/>
                  </a:lnTo>
                  <a:lnTo>
                    <a:pt x="68" y="178"/>
                  </a:lnTo>
                  <a:lnTo>
                    <a:pt x="59" y="175"/>
                  </a:lnTo>
                  <a:lnTo>
                    <a:pt x="52" y="172"/>
                  </a:lnTo>
                  <a:lnTo>
                    <a:pt x="45" y="167"/>
                  </a:lnTo>
                  <a:lnTo>
                    <a:pt x="39" y="162"/>
                  </a:lnTo>
                  <a:lnTo>
                    <a:pt x="31" y="156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5"/>
                  </a:lnTo>
                  <a:lnTo>
                    <a:pt x="10" y="127"/>
                  </a:lnTo>
                  <a:lnTo>
                    <a:pt x="7" y="11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3" name="Freeform 273"/>
            <p:cNvSpPr>
              <a:spLocks/>
            </p:cNvSpPr>
            <p:nvPr userDrawn="1"/>
          </p:nvSpPr>
          <p:spPr bwMode="auto">
            <a:xfrm>
              <a:off x="3203" y="3092"/>
              <a:ext cx="106" cy="163"/>
            </a:xfrm>
            <a:custGeom>
              <a:avLst/>
              <a:gdLst>
                <a:gd name="T0" fmla="*/ 0 w 106"/>
                <a:gd name="T1" fmla="*/ 82 h 163"/>
                <a:gd name="T2" fmla="*/ 1 w 106"/>
                <a:gd name="T3" fmla="*/ 66 h 163"/>
                <a:gd name="T4" fmla="*/ 3 w 106"/>
                <a:gd name="T5" fmla="*/ 51 h 163"/>
                <a:gd name="T6" fmla="*/ 7 w 106"/>
                <a:gd name="T7" fmla="*/ 38 h 163"/>
                <a:gd name="T8" fmla="*/ 13 w 106"/>
                <a:gd name="T9" fmla="*/ 25 h 163"/>
                <a:gd name="T10" fmla="*/ 20 w 106"/>
                <a:gd name="T11" fmla="*/ 15 h 163"/>
                <a:gd name="T12" fmla="*/ 29 w 106"/>
                <a:gd name="T13" fmla="*/ 8 h 163"/>
                <a:gd name="T14" fmla="*/ 39 w 106"/>
                <a:gd name="T15" fmla="*/ 3 h 163"/>
                <a:gd name="T16" fmla="*/ 50 w 106"/>
                <a:gd name="T17" fmla="*/ 0 h 163"/>
                <a:gd name="T18" fmla="*/ 60 w 106"/>
                <a:gd name="T19" fmla="*/ 1 h 163"/>
                <a:gd name="T20" fmla="*/ 69 w 106"/>
                <a:gd name="T21" fmla="*/ 5 h 163"/>
                <a:gd name="T22" fmla="*/ 79 w 106"/>
                <a:gd name="T23" fmla="*/ 12 h 163"/>
                <a:gd name="T24" fmla="*/ 87 w 106"/>
                <a:gd name="T25" fmla="*/ 21 h 163"/>
                <a:gd name="T26" fmla="*/ 94 w 106"/>
                <a:gd name="T27" fmla="*/ 33 h 163"/>
                <a:gd name="T28" fmla="*/ 100 w 106"/>
                <a:gd name="T29" fmla="*/ 46 h 163"/>
                <a:gd name="T30" fmla="*/ 104 w 106"/>
                <a:gd name="T31" fmla="*/ 62 h 163"/>
                <a:gd name="T32" fmla="*/ 106 w 106"/>
                <a:gd name="T33" fmla="*/ 78 h 163"/>
                <a:gd name="T34" fmla="*/ 106 w 106"/>
                <a:gd name="T35" fmla="*/ 95 h 163"/>
                <a:gd name="T36" fmla="*/ 102 w 106"/>
                <a:gd name="T37" fmla="*/ 110 h 163"/>
                <a:gd name="T38" fmla="*/ 98 w 106"/>
                <a:gd name="T39" fmla="*/ 124 h 163"/>
                <a:gd name="T40" fmla="*/ 93 w 106"/>
                <a:gd name="T41" fmla="*/ 137 h 163"/>
                <a:gd name="T42" fmla="*/ 85 w 106"/>
                <a:gd name="T43" fmla="*/ 147 h 163"/>
                <a:gd name="T44" fmla="*/ 77 w 106"/>
                <a:gd name="T45" fmla="*/ 155 h 163"/>
                <a:gd name="T46" fmla="*/ 66 w 106"/>
                <a:gd name="T47" fmla="*/ 160 h 163"/>
                <a:gd name="T48" fmla="*/ 56 w 106"/>
                <a:gd name="T49" fmla="*/ 163 h 163"/>
                <a:gd name="T50" fmla="*/ 45 w 106"/>
                <a:gd name="T51" fmla="*/ 160 h 163"/>
                <a:gd name="T52" fmla="*/ 35 w 106"/>
                <a:gd name="T53" fmla="*/ 156 h 163"/>
                <a:gd name="T54" fmla="*/ 26 w 106"/>
                <a:gd name="T55" fmla="*/ 149 h 163"/>
                <a:gd name="T56" fmla="*/ 17 w 106"/>
                <a:gd name="T57" fmla="*/ 140 h 163"/>
                <a:gd name="T58" fmla="*/ 11 w 106"/>
                <a:gd name="T59" fmla="*/ 127 h 163"/>
                <a:gd name="T60" fmla="*/ 5 w 106"/>
                <a:gd name="T61" fmla="*/ 114 h 163"/>
                <a:gd name="T62" fmla="*/ 2 w 106"/>
                <a:gd name="T63" fmla="*/ 9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63">
                  <a:moveTo>
                    <a:pt x="2" y="98"/>
                  </a:moveTo>
                  <a:lnTo>
                    <a:pt x="0" y="82"/>
                  </a:lnTo>
                  <a:lnTo>
                    <a:pt x="0" y="74"/>
                  </a:lnTo>
                  <a:lnTo>
                    <a:pt x="1" y="66"/>
                  </a:lnTo>
                  <a:lnTo>
                    <a:pt x="2" y="59"/>
                  </a:lnTo>
                  <a:lnTo>
                    <a:pt x="3" y="51"/>
                  </a:lnTo>
                  <a:lnTo>
                    <a:pt x="5" y="44"/>
                  </a:lnTo>
                  <a:lnTo>
                    <a:pt x="7" y="38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6" y="20"/>
                  </a:lnTo>
                  <a:lnTo>
                    <a:pt x="20" y="15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5" y="3"/>
                  </a:lnTo>
                  <a:lnTo>
                    <a:pt x="69" y="5"/>
                  </a:lnTo>
                  <a:lnTo>
                    <a:pt x="74" y="8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7" y="21"/>
                  </a:lnTo>
                  <a:lnTo>
                    <a:pt x="91" y="27"/>
                  </a:lnTo>
                  <a:lnTo>
                    <a:pt x="94" y="33"/>
                  </a:lnTo>
                  <a:lnTo>
                    <a:pt x="97" y="40"/>
                  </a:lnTo>
                  <a:lnTo>
                    <a:pt x="100" y="46"/>
                  </a:lnTo>
                  <a:lnTo>
                    <a:pt x="102" y="55"/>
                  </a:lnTo>
                  <a:lnTo>
                    <a:pt x="104" y="62"/>
                  </a:lnTo>
                  <a:lnTo>
                    <a:pt x="105" y="70"/>
                  </a:lnTo>
                  <a:lnTo>
                    <a:pt x="106" y="78"/>
                  </a:lnTo>
                  <a:lnTo>
                    <a:pt x="106" y="87"/>
                  </a:lnTo>
                  <a:lnTo>
                    <a:pt x="106" y="95"/>
                  </a:lnTo>
                  <a:lnTo>
                    <a:pt x="105" y="102"/>
                  </a:lnTo>
                  <a:lnTo>
                    <a:pt x="102" y="110"/>
                  </a:lnTo>
                  <a:lnTo>
                    <a:pt x="101" y="117"/>
                  </a:lnTo>
                  <a:lnTo>
                    <a:pt x="98" y="124"/>
                  </a:lnTo>
                  <a:lnTo>
                    <a:pt x="96" y="130"/>
                  </a:lnTo>
                  <a:lnTo>
                    <a:pt x="93" y="137"/>
                  </a:lnTo>
                  <a:lnTo>
                    <a:pt x="89" y="142"/>
                  </a:lnTo>
                  <a:lnTo>
                    <a:pt x="85" y="147"/>
                  </a:lnTo>
                  <a:lnTo>
                    <a:pt x="81" y="151"/>
                  </a:lnTo>
                  <a:lnTo>
                    <a:pt x="77" y="155"/>
                  </a:lnTo>
                  <a:lnTo>
                    <a:pt x="71" y="158"/>
                  </a:lnTo>
                  <a:lnTo>
                    <a:pt x="66" y="160"/>
                  </a:lnTo>
                  <a:lnTo>
                    <a:pt x="61" y="162"/>
                  </a:lnTo>
                  <a:lnTo>
                    <a:pt x="56" y="163"/>
                  </a:lnTo>
                  <a:lnTo>
                    <a:pt x="51" y="162"/>
                  </a:lnTo>
                  <a:lnTo>
                    <a:pt x="45" y="160"/>
                  </a:lnTo>
                  <a:lnTo>
                    <a:pt x="40" y="158"/>
                  </a:lnTo>
                  <a:lnTo>
                    <a:pt x="35" y="156"/>
                  </a:lnTo>
                  <a:lnTo>
                    <a:pt x="30" y="153"/>
                  </a:lnTo>
                  <a:lnTo>
                    <a:pt x="26" y="149"/>
                  </a:lnTo>
                  <a:lnTo>
                    <a:pt x="22" y="145"/>
                  </a:lnTo>
                  <a:lnTo>
                    <a:pt x="17" y="140"/>
                  </a:lnTo>
                  <a:lnTo>
                    <a:pt x="14" y="133"/>
                  </a:lnTo>
                  <a:lnTo>
                    <a:pt x="11" y="127"/>
                  </a:lnTo>
                  <a:lnTo>
                    <a:pt x="8" y="121"/>
                  </a:lnTo>
                  <a:lnTo>
                    <a:pt x="5" y="114"/>
                  </a:lnTo>
                  <a:lnTo>
                    <a:pt x="3" y="106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4" name="Freeform 274"/>
            <p:cNvSpPr>
              <a:spLocks/>
            </p:cNvSpPr>
            <p:nvPr userDrawn="1"/>
          </p:nvSpPr>
          <p:spPr bwMode="auto">
            <a:xfrm>
              <a:off x="3326" y="3047"/>
              <a:ext cx="111" cy="164"/>
            </a:xfrm>
            <a:custGeom>
              <a:avLst/>
              <a:gdLst>
                <a:gd name="T0" fmla="*/ 0 w 111"/>
                <a:gd name="T1" fmla="*/ 91 h 164"/>
                <a:gd name="T2" fmla="*/ 0 w 111"/>
                <a:gd name="T3" fmla="*/ 76 h 164"/>
                <a:gd name="T4" fmla="*/ 1 w 111"/>
                <a:gd name="T5" fmla="*/ 60 h 164"/>
                <a:gd name="T6" fmla="*/ 4 w 111"/>
                <a:gd name="T7" fmla="*/ 46 h 164"/>
                <a:gd name="T8" fmla="*/ 10 w 111"/>
                <a:gd name="T9" fmla="*/ 32 h 164"/>
                <a:gd name="T10" fmla="*/ 16 w 111"/>
                <a:gd name="T11" fmla="*/ 21 h 164"/>
                <a:gd name="T12" fmla="*/ 24 w 111"/>
                <a:gd name="T13" fmla="*/ 11 h 164"/>
                <a:gd name="T14" fmla="*/ 35 w 111"/>
                <a:gd name="T15" fmla="*/ 4 h 164"/>
                <a:gd name="T16" fmla="*/ 45 w 111"/>
                <a:gd name="T17" fmla="*/ 0 h 164"/>
                <a:gd name="T18" fmla="*/ 56 w 111"/>
                <a:gd name="T19" fmla="*/ 0 h 164"/>
                <a:gd name="T20" fmla="*/ 67 w 111"/>
                <a:gd name="T21" fmla="*/ 2 h 164"/>
                <a:gd name="T22" fmla="*/ 77 w 111"/>
                <a:gd name="T23" fmla="*/ 7 h 164"/>
                <a:gd name="T24" fmla="*/ 86 w 111"/>
                <a:gd name="T25" fmla="*/ 15 h 164"/>
                <a:gd name="T26" fmla="*/ 95 w 111"/>
                <a:gd name="T27" fmla="*/ 27 h 164"/>
                <a:gd name="T28" fmla="*/ 101 w 111"/>
                <a:gd name="T29" fmla="*/ 39 h 164"/>
                <a:gd name="T30" fmla="*/ 106 w 111"/>
                <a:gd name="T31" fmla="*/ 54 h 164"/>
                <a:gd name="T32" fmla="*/ 110 w 111"/>
                <a:gd name="T33" fmla="*/ 70 h 164"/>
                <a:gd name="T34" fmla="*/ 111 w 111"/>
                <a:gd name="T35" fmla="*/ 87 h 164"/>
                <a:gd name="T36" fmla="*/ 109 w 111"/>
                <a:gd name="T37" fmla="*/ 104 h 164"/>
                <a:gd name="T38" fmla="*/ 106 w 111"/>
                <a:gd name="T39" fmla="*/ 118 h 164"/>
                <a:gd name="T40" fmla="*/ 101 w 111"/>
                <a:gd name="T41" fmla="*/ 132 h 164"/>
                <a:gd name="T42" fmla="*/ 95 w 111"/>
                <a:gd name="T43" fmla="*/ 144 h 164"/>
                <a:gd name="T44" fmla="*/ 85 w 111"/>
                <a:gd name="T45" fmla="*/ 154 h 164"/>
                <a:gd name="T46" fmla="*/ 76 w 111"/>
                <a:gd name="T47" fmla="*/ 160 h 164"/>
                <a:gd name="T48" fmla="*/ 65 w 111"/>
                <a:gd name="T49" fmla="*/ 164 h 164"/>
                <a:gd name="T50" fmla="*/ 53 w 111"/>
                <a:gd name="T51" fmla="*/ 164 h 164"/>
                <a:gd name="T52" fmla="*/ 43 w 111"/>
                <a:gd name="T53" fmla="*/ 161 h 164"/>
                <a:gd name="T54" fmla="*/ 32 w 111"/>
                <a:gd name="T55" fmla="*/ 156 h 164"/>
                <a:gd name="T56" fmla="*/ 25 w 111"/>
                <a:gd name="T57" fmla="*/ 149 h 164"/>
                <a:gd name="T58" fmla="*/ 19 w 111"/>
                <a:gd name="T59" fmla="*/ 142 h 164"/>
                <a:gd name="T60" fmla="*/ 9 w 111"/>
                <a:gd name="T61" fmla="*/ 122 h 164"/>
                <a:gd name="T62" fmla="*/ 3 w 111"/>
                <a:gd name="T63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64">
                  <a:moveTo>
                    <a:pt x="1" y="100"/>
                  </a:move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2" y="53"/>
                  </a:lnTo>
                  <a:lnTo>
                    <a:pt x="4" y="46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3" y="26"/>
                  </a:lnTo>
                  <a:lnTo>
                    <a:pt x="16" y="21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9" y="7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7" y="2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1" y="11"/>
                  </a:lnTo>
                  <a:lnTo>
                    <a:pt x="86" y="15"/>
                  </a:lnTo>
                  <a:lnTo>
                    <a:pt x="91" y="21"/>
                  </a:lnTo>
                  <a:lnTo>
                    <a:pt x="95" y="27"/>
                  </a:lnTo>
                  <a:lnTo>
                    <a:pt x="98" y="33"/>
                  </a:lnTo>
                  <a:lnTo>
                    <a:pt x="101" y="39"/>
                  </a:lnTo>
                  <a:lnTo>
                    <a:pt x="104" y="47"/>
                  </a:lnTo>
                  <a:lnTo>
                    <a:pt x="106" y="54"/>
                  </a:lnTo>
                  <a:lnTo>
                    <a:pt x="108" y="62"/>
                  </a:lnTo>
                  <a:lnTo>
                    <a:pt x="110" y="70"/>
                  </a:lnTo>
                  <a:lnTo>
                    <a:pt x="110" y="79"/>
                  </a:lnTo>
                  <a:lnTo>
                    <a:pt x="111" y="87"/>
                  </a:lnTo>
                  <a:lnTo>
                    <a:pt x="110" y="95"/>
                  </a:lnTo>
                  <a:lnTo>
                    <a:pt x="109" y="104"/>
                  </a:lnTo>
                  <a:lnTo>
                    <a:pt x="108" y="111"/>
                  </a:lnTo>
                  <a:lnTo>
                    <a:pt x="106" y="118"/>
                  </a:lnTo>
                  <a:lnTo>
                    <a:pt x="104" y="126"/>
                  </a:lnTo>
                  <a:lnTo>
                    <a:pt x="101" y="132"/>
                  </a:lnTo>
                  <a:lnTo>
                    <a:pt x="98" y="138"/>
                  </a:lnTo>
                  <a:lnTo>
                    <a:pt x="95" y="144"/>
                  </a:lnTo>
                  <a:lnTo>
                    <a:pt x="91" y="148"/>
                  </a:lnTo>
                  <a:lnTo>
                    <a:pt x="85" y="154"/>
                  </a:lnTo>
                  <a:lnTo>
                    <a:pt x="81" y="157"/>
                  </a:lnTo>
                  <a:lnTo>
                    <a:pt x="76" y="160"/>
                  </a:lnTo>
                  <a:lnTo>
                    <a:pt x="70" y="163"/>
                  </a:lnTo>
                  <a:lnTo>
                    <a:pt x="65" y="164"/>
                  </a:lnTo>
                  <a:lnTo>
                    <a:pt x="59" y="164"/>
                  </a:lnTo>
                  <a:lnTo>
                    <a:pt x="53" y="164"/>
                  </a:lnTo>
                  <a:lnTo>
                    <a:pt x="48" y="163"/>
                  </a:lnTo>
                  <a:lnTo>
                    <a:pt x="43" y="161"/>
                  </a:lnTo>
                  <a:lnTo>
                    <a:pt x="38" y="159"/>
                  </a:lnTo>
                  <a:lnTo>
                    <a:pt x="32" y="156"/>
                  </a:lnTo>
                  <a:lnTo>
                    <a:pt x="28" y="151"/>
                  </a:lnTo>
                  <a:lnTo>
                    <a:pt x="25" y="149"/>
                  </a:lnTo>
                  <a:lnTo>
                    <a:pt x="23" y="147"/>
                  </a:lnTo>
                  <a:lnTo>
                    <a:pt x="19" y="142"/>
                  </a:lnTo>
                  <a:lnTo>
                    <a:pt x="12" y="130"/>
                  </a:lnTo>
                  <a:lnTo>
                    <a:pt x="9" y="122"/>
                  </a:lnTo>
                  <a:lnTo>
                    <a:pt x="5" y="115"/>
                  </a:lnTo>
                  <a:lnTo>
                    <a:pt x="3" y="10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5" name="Freeform 275"/>
            <p:cNvSpPr>
              <a:spLocks/>
            </p:cNvSpPr>
            <p:nvPr userDrawn="1"/>
          </p:nvSpPr>
          <p:spPr bwMode="auto">
            <a:xfrm>
              <a:off x="3454" y="2999"/>
              <a:ext cx="117" cy="167"/>
            </a:xfrm>
            <a:custGeom>
              <a:avLst/>
              <a:gdLst>
                <a:gd name="T0" fmla="*/ 1 w 117"/>
                <a:gd name="T1" fmla="*/ 95 h 167"/>
                <a:gd name="T2" fmla="*/ 0 w 117"/>
                <a:gd name="T3" fmla="*/ 70 h 167"/>
                <a:gd name="T4" fmla="*/ 3 w 117"/>
                <a:gd name="T5" fmla="*/ 54 h 167"/>
                <a:gd name="T6" fmla="*/ 7 w 117"/>
                <a:gd name="T7" fmla="*/ 40 h 167"/>
                <a:gd name="T8" fmla="*/ 17 w 117"/>
                <a:gd name="T9" fmla="*/ 22 h 167"/>
                <a:gd name="T10" fmla="*/ 25 w 117"/>
                <a:gd name="T11" fmla="*/ 12 h 167"/>
                <a:gd name="T12" fmla="*/ 32 w 117"/>
                <a:gd name="T13" fmla="*/ 6 h 167"/>
                <a:gd name="T14" fmla="*/ 40 w 117"/>
                <a:gd name="T15" fmla="*/ 2 h 167"/>
                <a:gd name="T16" fmla="*/ 52 w 117"/>
                <a:gd name="T17" fmla="*/ 0 h 167"/>
                <a:gd name="T18" fmla="*/ 63 w 117"/>
                <a:gd name="T19" fmla="*/ 1 h 167"/>
                <a:gd name="T20" fmla="*/ 75 w 117"/>
                <a:gd name="T21" fmla="*/ 5 h 167"/>
                <a:gd name="T22" fmla="*/ 80 w 117"/>
                <a:gd name="T23" fmla="*/ 8 h 167"/>
                <a:gd name="T24" fmla="*/ 90 w 117"/>
                <a:gd name="T25" fmla="*/ 17 h 167"/>
                <a:gd name="T26" fmla="*/ 99 w 117"/>
                <a:gd name="T27" fmla="*/ 27 h 167"/>
                <a:gd name="T28" fmla="*/ 106 w 117"/>
                <a:gd name="T29" fmla="*/ 40 h 167"/>
                <a:gd name="T30" fmla="*/ 112 w 117"/>
                <a:gd name="T31" fmla="*/ 55 h 167"/>
                <a:gd name="T32" fmla="*/ 115 w 117"/>
                <a:gd name="T33" fmla="*/ 72 h 167"/>
                <a:gd name="T34" fmla="*/ 117 w 117"/>
                <a:gd name="T35" fmla="*/ 88 h 167"/>
                <a:gd name="T36" fmla="*/ 116 w 117"/>
                <a:gd name="T37" fmla="*/ 105 h 167"/>
                <a:gd name="T38" fmla="*/ 112 w 117"/>
                <a:gd name="T39" fmla="*/ 121 h 167"/>
                <a:gd name="T40" fmla="*/ 107 w 117"/>
                <a:gd name="T41" fmla="*/ 134 h 167"/>
                <a:gd name="T42" fmla="*/ 100 w 117"/>
                <a:gd name="T43" fmla="*/ 147 h 167"/>
                <a:gd name="T44" fmla="*/ 91 w 117"/>
                <a:gd name="T45" fmla="*/ 156 h 167"/>
                <a:gd name="T46" fmla="*/ 81 w 117"/>
                <a:gd name="T47" fmla="*/ 163 h 167"/>
                <a:gd name="T48" fmla="*/ 73 w 117"/>
                <a:gd name="T49" fmla="*/ 166 h 167"/>
                <a:gd name="T50" fmla="*/ 63 w 117"/>
                <a:gd name="T51" fmla="*/ 167 h 167"/>
                <a:gd name="T52" fmla="*/ 52 w 117"/>
                <a:gd name="T53" fmla="*/ 166 h 167"/>
                <a:gd name="T54" fmla="*/ 40 w 117"/>
                <a:gd name="T55" fmla="*/ 162 h 167"/>
                <a:gd name="T56" fmla="*/ 30 w 117"/>
                <a:gd name="T57" fmla="*/ 155 h 167"/>
                <a:gd name="T58" fmla="*/ 26 w 117"/>
                <a:gd name="T59" fmla="*/ 151 h 167"/>
                <a:gd name="T60" fmla="*/ 17 w 117"/>
                <a:gd name="T61" fmla="*/ 139 h 167"/>
                <a:gd name="T62" fmla="*/ 10 w 117"/>
                <a:gd name="T63" fmla="*/ 126 h 167"/>
                <a:gd name="T64" fmla="*/ 4 w 117"/>
                <a:gd name="T65" fmla="*/ 1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67">
                  <a:moveTo>
                    <a:pt x="2" y="103"/>
                  </a:moveTo>
                  <a:lnTo>
                    <a:pt x="1" y="95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4" y="47"/>
                  </a:lnTo>
                  <a:lnTo>
                    <a:pt x="7" y="40"/>
                  </a:lnTo>
                  <a:lnTo>
                    <a:pt x="12" y="27"/>
                  </a:lnTo>
                  <a:lnTo>
                    <a:pt x="17" y="22"/>
                  </a:lnTo>
                  <a:lnTo>
                    <a:pt x="21" y="17"/>
                  </a:lnTo>
                  <a:lnTo>
                    <a:pt x="25" y="12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5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5"/>
                  </a:lnTo>
                  <a:lnTo>
                    <a:pt x="78" y="6"/>
                  </a:lnTo>
                  <a:lnTo>
                    <a:pt x="80" y="8"/>
                  </a:lnTo>
                  <a:lnTo>
                    <a:pt x="85" y="12"/>
                  </a:lnTo>
                  <a:lnTo>
                    <a:pt x="90" y="17"/>
                  </a:lnTo>
                  <a:lnTo>
                    <a:pt x="94" y="21"/>
                  </a:lnTo>
                  <a:lnTo>
                    <a:pt x="99" y="27"/>
                  </a:lnTo>
                  <a:lnTo>
                    <a:pt x="103" y="33"/>
                  </a:lnTo>
                  <a:lnTo>
                    <a:pt x="106" y="40"/>
                  </a:lnTo>
                  <a:lnTo>
                    <a:pt x="109" y="47"/>
                  </a:lnTo>
                  <a:lnTo>
                    <a:pt x="112" y="55"/>
                  </a:lnTo>
                  <a:lnTo>
                    <a:pt x="114" y="63"/>
                  </a:lnTo>
                  <a:lnTo>
                    <a:pt x="115" y="72"/>
                  </a:lnTo>
                  <a:lnTo>
                    <a:pt x="116" y="80"/>
                  </a:lnTo>
                  <a:lnTo>
                    <a:pt x="117" y="88"/>
                  </a:lnTo>
                  <a:lnTo>
                    <a:pt x="116" y="97"/>
                  </a:lnTo>
                  <a:lnTo>
                    <a:pt x="116" y="105"/>
                  </a:lnTo>
                  <a:lnTo>
                    <a:pt x="114" y="113"/>
                  </a:lnTo>
                  <a:lnTo>
                    <a:pt x="112" y="121"/>
                  </a:lnTo>
                  <a:lnTo>
                    <a:pt x="110" y="128"/>
                  </a:lnTo>
                  <a:lnTo>
                    <a:pt x="107" y="134"/>
                  </a:lnTo>
                  <a:lnTo>
                    <a:pt x="104" y="140"/>
                  </a:lnTo>
                  <a:lnTo>
                    <a:pt x="100" y="147"/>
                  </a:lnTo>
                  <a:lnTo>
                    <a:pt x="95" y="152"/>
                  </a:lnTo>
                  <a:lnTo>
                    <a:pt x="91" y="156"/>
                  </a:lnTo>
                  <a:lnTo>
                    <a:pt x="86" y="160"/>
                  </a:lnTo>
                  <a:lnTo>
                    <a:pt x="81" y="163"/>
                  </a:lnTo>
                  <a:lnTo>
                    <a:pt x="75" y="165"/>
                  </a:lnTo>
                  <a:lnTo>
                    <a:pt x="73" y="166"/>
                  </a:lnTo>
                  <a:lnTo>
                    <a:pt x="70" y="167"/>
                  </a:lnTo>
                  <a:lnTo>
                    <a:pt x="63" y="167"/>
                  </a:lnTo>
                  <a:lnTo>
                    <a:pt x="58" y="167"/>
                  </a:lnTo>
                  <a:lnTo>
                    <a:pt x="52" y="166"/>
                  </a:lnTo>
                  <a:lnTo>
                    <a:pt x="47" y="165"/>
                  </a:lnTo>
                  <a:lnTo>
                    <a:pt x="40" y="162"/>
                  </a:lnTo>
                  <a:lnTo>
                    <a:pt x="35" y="159"/>
                  </a:lnTo>
                  <a:lnTo>
                    <a:pt x="30" y="155"/>
                  </a:lnTo>
                  <a:lnTo>
                    <a:pt x="28" y="153"/>
                  </a:lnTo>
                  <a:lnTo>
                    <a:pt x="26" y="151"/>
                  </a:lnTo>
                  <a:lnTo>
                    <a:pt x="21" y="145"/>
                  </a:lnTo>
                  <a:lnTo>
                    <a:pt x="17" y="139"/>
                  </a:lnTo>
                  <a:lnTo>
                    <a:pt x="13" y="133"/>
                  </a:lnTo>
                  <a:lnTo>
                    <a:pt x="10" y="126"/>
                  </a:lnTo>
                  <a:lnTo>
                    <a:pt x="7" y="118"/>
                  </a:lnTo>
                  <a:lnTo>
                    <a:pt x="4" y="111"/>
                  </a:lnTo>
                  <a:lnTo>
                    <a:pt x="2" y="10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6" name="Freeform 276"/>
            <p:cNvSpPr>
              <a:spLocks/>
            </p:cNvSpPr>
            <p:nvPr userDrawn="1"/>
          </p:nvSpPr>
          <p:spPr bwMode="auto">
            <a:xfrm>
              <a:off x="3588" y="2949"/>
              <a:ext cx="123" cy="171"/>
            </a:xfrm>
            <a:custGeom>
              <a:avLst/>
              <a:gdLst>
                <a:gd name="T0" fmla="*/ 1 w 123"/>
                <a:gd name="T1" fmla="*/ 97 h 171"/>
                <a:gd name="T2" fmla="*/ 0 w 123"/>
                <a:gd name="T3" fmla="*/ 80 h 171"/>
                <a:gd name="T4" fmla="*/ 1 w 123"/>
                <a:gd name="T5" fmla="*/ 64 h 171"/>
                <a:gd name="T6" fmla="*/ 4 w 123"/>
                <a:gd name="T7" fmla="*/ 49 h 171"/>
                <a:gd name="T8" fmla="*/ 9 w 123"/>
                <a:gd name="T9" fmla="*/ 35 h 171"/>
                <a:gd name="T10" fmla="*/ 17 w 123"/>
                <a:gd name="T11" fmla="*/ 23 h 171"/>
                <a:gd name="T12" fmla="*/ 26 w 123"/>
                <a:gd name="T13" fmla="*/ 13 h 171"/>
                <a:gd name="T14" fmla="*/ 36 w 123"/>
                <a:gd name="T15" fmla="*/ 5 h 171"/>
                <a:gd name="T16" fmla="*/ 48 w 123"/>
                <a:gd name="T17" fmla="*/ 1 h 171"/>
                <a:gd name="T18" fmla="*/ 60 w 123"/>
                <a:gd name="T19" fmla="*/ 0 h 171"/>
                <a:gd name="T20" fmla="*/ 72 w 123"/>
                <a:gd name="T21" fmla="*/ 2 h 171"/>
                <a:gd name="T22" fmla="*/ 83 w 123"/>
                <a:gd name="T23" fmla="*/ 9 h 171"/>
                <a:gd name="T24" fmla="*/ 94 w 123"/>
                <a:gd name="T25" fmla="*/ 17 h 171"/>
                <a:gd name="T26" fmla="*/ 104 w 123"/>
                <a:gd name="T27" fmla="*/ 27 h 171"/>
                <a:gd name="T28" fmla="*/ 111 w 123"/>
                <a:gd name="T29" fmla="*/ 41 h 171"/>
                <a:gd name="T30" fmla="*/ 117 w 123"/>
                <a:gd name="T31" fmla="*/ 55 h 171"/>
                <a:gd name="T32" fmla="*/ 121 w 123"/>
                <a:gd name="T33" fmla="*/ 73 h 171"/>
                <a:gd name="T34" fmla="*/ 123 w 123"/>
                <a:gd name="T35" fmla="*/ 90 h 171"/>
                <a:gd name="T36" fmla="*/ 122 w 123"/>
                <a:gd name="T37" fmla="*/ 107 h 171"/>
                <a:gd name="T38" fmla="*/ 119 w 123"/>
                <a:gd name="T39" fmla="*/ 123 h 171"/>
                <a:gd name="T40" fmla="*/ 114 w 123"/>
                <a:gd name="T41" fmla="*/ 136 h 171"/>
                <a:gd name="T42" fmla="*/ 107 w 123"/>
                <a:gd name="T43" fmla="*/ 149 h 171"/>
                <a:gd name="T44" fmla="*/ 100 w 123"/>
                <a:gd name="T45" fmla="*/ 157 h 171"/>
                <a:gd name="T46" fmla="*/ 94 w 123"/>
                <a:gd name="T47" fmla="*/ 161 h 171"/>
                <a:gd name="T48" fmla="*/ 86 w 123"/>
                <a:gd name="T49" fmla="*/ 166 h 171"/>
                <a:gd name="T50" fmla="*/ 75 w 123"/>
                <a:gd name="T51" fmla="*/ 171 h 171"/>
                <a:gd name="T52" fmla="*/ 62 w 123"/>
                <a:gd name="T53" fmla="*/ 171 h 171"/>
                <a:gd name="T54" fmla="*/ 50 w 123"/>
                <a:gd name="T55" fmla="*/ 168 h 171"/>
                <a:gd name="T56" fmla="*/ 38 w 123"/>
                <a:gd name="T57" fmla="*/ 162 h 171"/>
                <a:gd name="T58" fmla="*/ 28 w 123"/>
                <a:gd name="T59" fmla="*/ 154 h 171"/>
                <a:gd name="T60" fmla="*/ 19 w 123"/>
                <a:gd name="T61" fmla="*/ 143 h 171"/>
                <a:gd name="T62" fmla="*/ 11 w 123"/>
                <a:gd name="T63" fmla="*/ 129 h 171"/>
                <a:gd name="T64" fmla="*/ 5 w 123"/>
                <a:gd name="T65" fmla="*/ 11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71">
                  <a:moveTo>
                    <a:pt x="3" y="105"/>
                  </a:moveTo>
                  <a:lnTo>
                    <a:pt x="1" y="97"/>
                  </a:lnTo>
                  <a:lnTo>
                    <a:pt x="1" y="89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7" y="42"/>
                  </a:lnTo>
                  <a:lnTo>
                    <a:pt x="9" y="35"/>
                  </a:lnTo>
                  <a:lnTo>
                    <a:pt x="13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6" y="13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41" y="3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2" y="2"/>
                  </a:lnTo>
                  <a:lnTo>
                    <a:pt x="78" y="5"/>
                  </a:lnTo>
                  <a:lnTo>
                    <a:pt x="83" y="9"/>
                  </a:lnTo>
                  <a:lnTo>
                    <a:pt x="89" y="12"/>
                  </a:lnTo>
                  <a:lnTo>
                    <a:pt x="94" y="17"/>
                  </a:lnTo>
                  <a:lnTo>
                    <a:pt x="99" y="22"/>
                  </a:lnTo>
                  <a:lnTo>
                    <a:pt x="104" y="27"/>
                  </a:lnTo>
                  <a:lnTo>
                    <a:pt x="108" y="33"/>
                  </a:lnTo>
                  <a:lnTo>
                    <a:pt x="111" y="41"/>
                  </a:lnTo>
                  <a:lnTo>
                    <a:pt x="115" y="48"/>
                  </a:lnTo>
                  <a:lnTo>
                    <a:pt x="117" y="55"/>
                  </a:lnTo>
                  <a:lnTo>
                    <a:pt x="120" y="65"/>
                  </a:lnTo>
                  <a:lnTo>
                    <a:pt x="121" y="73"/>
                  </a:lnTo>
                  <a:lnTo>
                    <a:pt x="122" y="81"/>
                  </a:lnTo>
                  <a:lnTo>
                    <a:pt x="123" y="90"/>
                  </a:lnTo>
                  <a:lnTo>
                    <a:pt x="123" y="99"/>
                  </a:lnTo>
                  <a:lnTo>
                    <a:pt x="122" y="107"/>
                  </a:lnTo>
                  <a:lnTo>
                    <a:pt x="121" y="114"/>
                  </a:lnTo>
                  <a:lnTo>
                    <a:pt x="119" y="123"/>
                  </a:lnTo>
                  <a:lnTo>
                    <a:pt x="116" y="130"/>
                  </a:lnTo>
                  <a:lnTo>
                    <a:pt x="114" y="136"/>
                  </a:lnTo>
                  <a:lnTo>
                    <a:pt x="110" y="143"/>
                  </a:lnTo>
                  <a:lnTo>
                    <a:pt x="107" y="149"/>
                  </a:lnTo>
                  <a:lnTo>
                    <a:pt x="102" y="154"/>
                  </a:lnTo>
                  <a:lnTo>
                    <a:pt x="100" y="157"/>
                  </a:lnTo>
                  <a:lnTo>
                    <a:pt x="98" y="159"/>
                  </a:lnTo>
                  <a:lnTo>
                    <a:pt x="94" y="161"/>
                  </a:lnTo>
                  <a:lnTo>
                    <a:pt x="92" y="163"/>
                  </a:lnTo>
                  <a:lnTo>
                    <a:pt x="86" y="166"/>
                  </a:lnTo>
                  <a:lnTo>
                    <a:pt x="80" y="168"/>
                  </a:lnTo>
                  <a:lnTo>
                    <a:pt x="75" y="171"/>
                  </a:lnTo>
                  <a:lnTo>
                    <a:pt x="68" y="171"/>
                  </a:lnTo>
                  <a:lnTo>
                    <a:pt x="62" y="171"/>
                  </a:lnTo>
                  <a:lnTo>
                    <a:pt x="56" y="170"/>
                  </a:lnTo>
                  <a:lnTo>
                    <a:pt x="50" y="168"/>
                  </a:lnTo>
                  <a:lnTo>
                    <a:pt x="45" y="165"/>
                  </a:lnTo>
                  <a:lnTo>
                    <a:pt x="38" y="162"/>
                  </a:lnTo>
                  <a:lnTo>
                    <a:pt x="33" y="158"/>
                  </a:lnTo>
                  <a:lnTo>
                    <a:pt x="28" y="154"/>
                  </a:lnTo>
                  <a:lnTo>
                    <a:pt x="24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11" y="129"/>
                  </a:lnTo>
                  <a:lnTo>
                    <a:pt x="8" y="122"/>
                  </a:lnTo>
                  <a:lnTo>
                    <a:pt x="5" y="113"/>
                  </a:lnTo>
                  <a:lnTo>
                    <a:pt x="3" y="10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7" name="Freeform 277"/>
            <p:cNvSpPr>
              <a:spLocks/>
            </p:cNvSpPr>
            <p:nvPr userDrawn="1"/>
          </p:nvSpPr>
          <p:spPr bwMode="auto">
            <a:xfrm>
              <a:off x="3728" y="2897"/>
              <a:ext cx="130" cy="174"/>
            </a:xfrm>
            <a:custGeom>
              <a:avLst/>
              <a:gdLst>
                <a:gd name="T0" fmla="*/ 2 w 130"/>
                <a:gd name="T1" fmla="*/ 99 h 174"/>
                <a:gd name="T2" fmla="*/ 0 w 130"/>
                <a:gd name="T3" fmla="*/ 82 h 174"/>
                <a:gd name="T4" fmla="*/ 1 w 130"/>
                <a:gd name="T5" fmla="*/ 66 h 174"/>
                <a:gd name="T6" fmla="*/ 4 w 130"/>
                <a:gd name="T7" fmla="*/ 50 h 174"/>
                <a:gd name="T8" fmla="*/ 9 w 130"/>
                <a:gd name="T9" fmla="*/ 36 h 174"/>
                <a:gd name="T10" fmla="*/ 17 w 130"/>
                <a:gd name="T11" fmla="*/ 23 h 174"/>
                <a:gd name="T12" fmla="*/ 24 w 130"/>
                <a:gd name="T13" fmla="*/ 16 h 174"/>
                <a:gd name="T14" fmla="*/ 31 w 130"/>
                <a:gd name="T15" fmla="*/ 10 h 174"/>
                <a:gd name="T16" fmla="*/ 44 w 130"/>
                <a:gd name="T17" fmla="*/ 3 h 174"/>
                <a:gd name="T18" fmla="*/ 56 w 130"/>
                <a:gd name="T19" fmla="*/ 0 h 174"/>
                <a:gd name="T20" fmla="*/ 69 w 130"/>
                <a:gd name="T21" fmla="*/ 1 h 174"/>
                <a:gd name="T22" fmla="*/ 81 w 130"/>
                <a:gd name="T23" fmla="*/ 4 h 174"/>
                <a:gd name="T24" fmla="*/ 89 w 130"/>
                <a:gd name="T25" fmla="*/ 10 h 174"/>
                <a:gd name="T26" fmla="*/ 99 w 130"/>
                <a:gd name="T27" fmla="*/ 16 h 174"/>
                <a:gd name="T28" fmla="*/ 108 w 130"/>
                <a:gd name="T29" fmla="*/ 27 h 174"/>
                <a:gd name="T30" fmla="*/ 117 w 130"/>
                <a:gd name="T31" fmla="*/ 41 h 174"/>
                <a:gd name="T32" fmla="*/ 124 w 130"/>
                <a:gd name="T33" fmla="*/ 56 h 174"/>
                <a:gd name="T34" fmla="*/ 128 w 130"/>
                <a:gd name="T35" fmla="*/ 73 h 174"/>
                <a:gd name="T36" fmla="*/ 130 w 130"/>
                <a:gd name="T37" fmla="*/ 91 h 174"/>
                <a:gd name="T38" fmla="*/ 130 w 130"/>
                <a:gd name="T39" fmla="*/ 104 h 174"/>
                <a:gd name="T40" fmla="*/ 128 w 130"/>
                <a:gd name="T41" fmla="*/ 117 h 174"/>
                <a:gd name="T42" fmla="*/ 124 w 130"/>
                <a:gd name="T43" fmla="*/ 131 h 174"/>
                <a:gd name="T44" fmla="*/ 117 w 130"/>
                <a:gd name="T45" fmla="*/ 145 h 174"/>
                <a:gd name="T46" fmla="*/ 109 w 130"/>
                <a:gd name="T47" fmla="*/ 157 h 174"/>
                <a:gd name="T48" fmla="*/ 99 w 130"/>
                <a:gd name="T49" fmla="*/ 165 h 174"/>
                <a:gd name="T50" fmla="*/ 86 w 130"/>
                <a:gd name="T51" fmla="*/ 172 h 174"/>
                <a:gd name="T52" fmla="*/ 73 w 130"/>
                <a:gd name="T53" fmla="*/ 174 h 174"/>
                <a:gd name="T54" fmla="*/ 60 w 130"/>
                <a:gd name="T55" fmla="*/ 173 h 174"/>
                <a:gd name="T56" fmla="*/ 48 w 130"/>
                <a:gd name="T57" fmla="*/ 169 h 174"/>
                <a:gd name="T58" fmla="*/ 36 w 130"/>
                <a:gd name="T59" fmla="*/ 161 h 174"/>
                <a:gd name="T60" fmla="*/ 26 w 130"/>
                <a:gd name="T61" fmla="*/ 152 h 174"/>
                <a:gd name="T62" fmla="*/ 17 w 130"/>
                <a:gd name="T63" fmla="*/ 139 h 174"/>
                <a:gd name="T64" fmla="*/ 9 w 130"/>
                <a:gd name="T65" fmla="*/ 124 h 174"/>
                <a:gd name="T66" fmla="*/ 4 w 130"/>
                <a:gd name="T67" fmla="*/ 10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" h="174">
                  <a:moveTo>
                    <a:pt x="4" y="107"/>
                  </a:moveTo>
                  <a:lnTo>
                    <a:pt x="2" y="99"/>
                  </a:lnTo>
                  <a:lnTo>
                    <a:pt x="1" y="91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" y="66"/>
                  </a:lnTo>
                  <a:lnTo>
                    <a:pt x="2" y="57"/>
                  </a:lnTo>
                  <a:lnTo>
                    <a:pt x="4" y="50"/>
                  </a:lnTo>
                  <a:lnTo>
                    <a:pt x="7" y="43"/>
                  </a:lnTo>
                  <a:lnTo>
                    <a:pt x="9" y="36"/>
                  </a:lnTo>
                  <a:lnTo>
                    <a:pt x="14" y="29"/>
                  </a:lnTo>
                  <a:lnTo>
                    <a:pt x="17" y="23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31" y="10"/>
                  </a:lnTo>
                  <a:lnTo>
                    <a:pt x="37" y="6"/>
                  </a:lnTo>
                  <a:lnTo>
                    <a:pt x="44" y="3"/>
                  </a:lnTo>
                  <a:lnTo>
                    <a:pt x="50" y="1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8"/>
                  </a:lnTo>
                  <a:lnTo>
                    <a:pt x="89" y="10"/>
                  </a:lnTo>
                  <a:lnTo>
                    <a:pt x="92" y="12"/>
                  </a:lnTo>
                  <a:lnTo>
                    <a:pt x="99" y="16"/>
                  </a:lnTo>
                  <a:lnTo>
                    <a:pt x="104" y="21"/>
                  </a:lnTo>
                  <a:lnTo>
                    <a:pt x="108" y="27"/>
                  </a:lnTo>
                  <a:lnTo>
                    <a:pt x="113" y="34"/>
                  </a:lnTo>
                  <a:lnTo>
                    <a:pt x="117" y="41"/>
                  </a:lnTo>
                  <a:lnTo>
                    <a:pt x="121" y="48"/>
                  </a:lnTo>
                  <a:lnTo>
                    <a:pt x="124" y="56"/>
                  </a:lnTo>
                  <a:lnTo>
                    <a:pt x="127" y="65"/>
                  </a:lnTo>
                  <a:lnTo>
                    <a:pt x="128" y="73"/>
                  </a:lnTo>
                  <a:lnTo>
                    <a:pt x="130" y="82"/>
                  </a:lnTo>
                  <a:lnTo>
                    <a:pt x="130" y="91"/>
                  </a:lnTo>
                  <a:lnTo>
                    <a:pt x="130" y="100"/>
                  </a:lnTo>
                  <a:lnTo>
                    <a:pt x="130" y="104"/>
                  </a:lnTo>
                  <a:lnTo>
                    <a:pt x="130" y="108"/>
                  </a:lnTo>
                  <a:lnTo>
                    <a:pt x="128" y="117"/>
                  </a:lnTo>
                  <a:lnTo>
                    <a:pt x="127" y="124"/>
                  </a:lnTo>
                  <a:lnTo>
                    <a:pt x="124" y="131"/>
                  </a:lnTo>
                  <a:lnTo>
                    <a:pt x="121" y="138"/>
                  </a:lnTo>
                  <a:lnTo>
                    <a:pt x="117" y="145"/>
                  </a:lnTo>
                  <a:lnTo>
                    <a:pt x="113" y="151"/>
                  </a:lnTo>
                  <a:lnTo>
                    <a:pt x="109" y="157"/>
                  </a:lnTo>
                  <a:lnTo>
                    <a:pt x="104" y="161"/>
                  </a:lnTo>
                  <a:lnTo>
                    <a:pt x="99" y="165"/>
                  </a:lnTo>
                  <a:lnTo>
                    <a:pt x="92" y="169"/>
                  </a:lnTo>
                  <a:lnTo>
                    <a:pt x="86" y="172"/>
                  </a:lnTo>
                  <a:lnTo>
                    <a:pt x="80" y="174"/>
                  </a:lnTo>
                  <a:lnTo>
                    <a:pt x="73" y="174"/>
                  </a:lnTo>
                  <a:lnTo>
                    <a:pt x="67" y="174"/>
                  </a:lnTo>
                  <a:lnTo>
                    <a:pt x="60" y="173"/>
                  </a:lnTo>
                  <a:lnTo>
                    <a:pt x="54" y="172"/>
                  </a:lnTo>
                  <a:lnTo>
                    <a:pt x="48" y="169"/>
                  </a:lnTo>
                  <a:lnTo>
                    <a:pt x="42" y="165"/>
                  </a:lnTo>
                  <a:lnTo>
                    <a:pt x="36" y="161"/>
                  </a:lnTo>
                  <a:lnTo>
                    <a:pt x="31" y="157"/>
                  </a:lnTo>
                  <a:lnTo>
                    <a:pt x="26" y="152"/>
                  </a:lnTo>
                  <a:lnTo>
                    <a:pt x="21" y="146"/>
                  </a:lnTo>
                  <a:lnTo>
                    <a:pt x="17" y="139"/>
                  </a:lnTo>
                  <a:lnTo>
                    <a:pt x="13" y="132"/>
                  </a:lnTo>
                  <a:lnTo>
                    <a:pt x="9" y="124"/>
                  </a:lnTo>
                  <a:lnTo>
                    <a:pt x="6" y="117"/>
                  </a:lnTo>
                  <a:lnTo>
                    <a:pt x="4" y="10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8" name="Freeform 278"/>
            <p:cNvSpPr>
              <a:spLocks/>
            </p:cNvSpPr>
            <p:nvPr userDrawn="1"/>
          </p:nvSpPr>
          <p:spPr bwMode="auto">
            <a:xfrm>
              <a:off x="3876" y="2842"/>
              <a:ext cx="137" cy="178"/>
            </a:xfrm>
            <a:custGeom>
              <a:avLst/>
              <a:gdLst>
                <a:gd name="T0" fmla="*/ 2 w 137"/>
                <a:gd name="T1" fmla="*/ 102 h 178"/>
                <a:gd name="T2" fmla="*/ 0 w 137"/>
                <a:gd name="T3" fmla="*/ 84 h 178"/>
                <a:gd name="T4" fmla="*/ 1 w 137"/>
                <a:gd name="T5" fmla="*/ 68 h 178"/>
                <a:gd name="T6" fmla="*/ 4 w 137"/>
                <a:gd name="T7" fmla="*/ 52 h 178"/>
                <a:gd name="T8" fmla="*/ 9 w 137"/>
                <a:gd name="T9" fmla="*/ 38 h 178"/>
                <a:gd name="T10" fmla="*/ 16 w 137"/>
                <a:gd name="T11" fmla="*/ 25 h 178"/>
                <a:gd name="T12" fmla="*/ 25 w 137"/>
                <a:gd name="T13" fmla="*/ 15 h 178"/>
                <a:gd name="T14" fmla="*/ 37 w 137"/>
                <a:gd name="T15" fmla="*/ 7 h 178"/>
                <a:gd name="T16" fmla="*/ 46 w 137"/>
                <a:gd name="T17" fmla="*/ 2 h 178"/>
                <a:gd name="T18" fmla="*/ 57 w 137"/>
                <a:gd name="T19" fmla="*/ 1 h 178"/>
                <a:gd name="T20" fmla="*/ 70 w 137"/>
                <a:gd name="T21" fmla="*/ 1 h 178"/>
                <a:gd name="T22" fmla="*/ 76 w 137"/>
                <a:gd name="T23" fmla="*/ 3 h 178"/>
                <a:gd name="T24" fmla="*/ 90 w 137"/>
                <a:gd name="T25" fmla="*/ 9 h 178"/>
                <a:gd name="T26" fmla="*/ 101 w 137"/>
                <a:gd name="T27" fmla="*/ 17 h 178"/>
                <a:gd name="T28" fmla="*/ 113 w 137"/>
                <a:gd name="T29" fmla="*/ 28 h 178"/>
                <a:gd name="T30" fmla="*/ 122 w 137"/>
                <a:gd name="T31" fmla="*/ 42 h 178"/>
                <a:gd name="T32" fmla="*/ 129 w 137"/>
                <a:gd name="T33" fmla="*/ 57 h 178"/>
                <a:gd name="T34" fmla="*/ 134 w 137"/>
                <a:gd name="T35" fmla="*/ 75 h 178"/>
                <a:gd name="T36" fmla="*/ 137 w 137"/>
                <a:gd name="T37" fmla="*/ 93 h 178"/>
                <a:gd name="T38" fmla="*/ 136 w 137"/>
                <a:gd name="T39" fmla="*/ 109 h 178"/>
                <a:gd name="T40" fmla="*/ 132 w 137"/>
                <a:gd name="T41" fmla="*/ 126 h 178"/>
                <a:gd name="T42" fmla="*/ 127 w 137"/>
                <a:gd name="T43" fmla="*/ 142 h 178"/>
                <a:gd name="T44" fmla="*/ 119 w 137"/>
                <a:gd name="T45" fmla="*/ 154 h 178"/>
                <a:gd name="T46" fmla="*/ 110 w 137"/>
                <a:gd name="T47" fmla="*/ 164 h 178"/>
                <a:gd name="T48" fmla="*/ 98 w 137"/>
                <a:gd name="T49" fmla="*/ 173 h 178"/>
                <a:gd name="T50" fmla="*/ 85 w 137"/>
                <a:gd name="T51" fmla="*/ 177 h 178"/>
                <a:gd name="T52" fmla="*/ 71 w 137"/>
                <a:gd name="T53" fmla="*/ 178 h 178"/>
                <a:gd name="T54" fmla="*/ 58 w 137"/>
                <a:gd name="T55" fmla="*/ 175 h 178"/>
                <a:gd name="T56" fmla="*/ 44 w 137"/>
                <a:gd name="T57" fmla="*/ 170 h 178"/>
                <a:gd name="T58" fmla="*/ 33 w 137"/>
                <a:gd name="T59" fmla="*/ 160 h 178"/>
                <a:gd name="T60" fmla="*/ 22 w 137"/>
                <a:gd name="T61" fmla="*/ 149 h 178"/>
                <a:gd name="T62" fmla="*/ 13 w 137"/>
                <a:gd name="T63" fmla="*/ 135 h 178"/>
                <a:gd name="T64" fmla="*/ 6 w 137"/>
                <a:gd name="T65" fmla="*/ 12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78">
                  <a:moveTo>
                    <a:pt x="4" y="110"/>
                  </a:moveTo>
                  <a:lnTo>
                    <a:pt x="2" y="102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20" y="19"/>
                  </a:lnTo>
                  <a:lnTo>
                    <a:pt x="25" y="15"/>
                  </a:lnTo>
                  <a:lnTo>
                    <a:pt x="32" y="11"/>
                  </a:lnTo>
                  <a:lnTo>
                    <a:pt x="37" y="7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84" y="5"/>
                  </a:lnTo>
                  <a:lnTo>
                    <a:pt x="90" y="9"/>
                  </a:lnTo>
                  <a:lnTo>
                    <a:pt x="96" y="13"/>
                  </a:lnTo>
                  <a:lnTo>
                    <a:pt x="101" y="17"/>
                  </a:lnTo>
                  <a:lnTo>
                    <a:pt x="107" y="22"/>
                  </a:lnTo>
                  <a:lnTo>
                    <a:pt x="113" y="28"/>
                  </a:lnTo>
                  <a:lnTo>
                    <a:pt x="117" y="35"/>
                  </a:lnTo>
                  <a:lnTo>
                    <a:pt x="122" y="42"/>
                  </a:lnTo>
                  <a:lnTo>
                    <a:pt x="125" y="49"/>
                  </a:lnTo>
                  <a:lnTo>
                    <a:pt x="129" y="57"/>
                  </a:lnTo>
                  <a:lnTo>
                    <a:pt x="131" y="66"/>
                  </a:lnTo>
                  <a:lnTo>
                    <a:pt x="134" y="75"/>
                  </a:lnTo>
                  <a:lnTo>
                    <a:pt x="136" y="83"/>
                  </a:lnTo>
                  <a:lnTo>
                    <a:pt x="137" y="93"/>
                  </a:lnTo>
                  <a:lnTo>
                    <a:pt x="137" y="101"/>
                  </a:lnTo>
                  <a:lnTo>
                    <a:pt x="136" y="109"/>
                  </a:lnTo>
                  <a:lnTo>
                    <a:pt x="134" y="119"/>
                  </a:lnTo>
                  <a:lnTo>
                    <a:pt x="132" y="126"/>
                  </a:lnTo>
                  <a:lnTo>
                    <a:pt x="130" y="134"/>
                  </a:lnTo>
                  <a:lnTo>
                    <a:pt x="127" y="142"/>
                  </a:lnTo>
                  <a:lnTo>
                    <a:pt x="123" y="148"/>
                  </a:lnTo>
                  <a:lnTo>
                    <a:pt x="119" y="154"/>
                  </a:lnTo>
                  <a:lnTo>
                    <a:pt x="115" y="159"/>
                  </a:lnTo>
                  <a:lnTo>
                    <a:pt x="110" y="164"/>
                  </a:lnTo>
                  <a:lnTo>
                    <a:pt x="103" y="169"/>
                  </a:lnTo>
                  <a:lnTo>
                    <a:pt x="98" y="173"/>
                  </a:lnTo>
                  <a:lnTo>
                    <a:pt x="91" y="175"/>
                  </a:lnTo>
                  <a:lnTo>
                    <a:pt x="85" y="177"/>
                  </a:lnTo>
                  <a:lnTo>
                    <a:pt x="77" y="178"/>
                  </a:lnTo>
                  <a:lnTo>
                    <a:pt x="71" y="178"/>
                  </a:lnTo>
                  <a:lnTo>
                    <a:pt x="64" y="177"/>
                  </a:lnTo>
                  <a:lnTo>
                    <a:pt x="58" y="175"/>
                  </a:lnTo>
                  <a:lnTo>
                    <a:pt x="50" y="173"/>
                  </a:lnTo>
                  <a:lnTo>
                    <a:pt x="44" y="170"/>
                  </a:lnTo>
                  <a:lnTo>
                    <a:pt x="39" y="165"/>
                  </a:lnTo>
                  <a:lnTo>
                    <a:pt x="33" y="160"/>
                  </a:lnTo>
                  <a:lnTo>
                    <a:pt x="28" y="155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5"/>
                  </a:lnTo>
                  <a:lnTo>
                    <a:pt x="9" y="128"/>
                  </a:lnTo>
                  <a:lnTo>
                    <a:pt x="6" y="120"/>
                  </a:lnTo>
                  <a:lnTo>
                    <a:pt x="4" y="11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399" name="Freeform 279"/>
            <p:cNvSpPr>
              <a:spLocks/>
            </p:cNvSpPr>
            <p:nvPr userDrawn="1"/>
          </p:nvSpPr>
          <p:spPr bwMode="auto">
            <a:xfrm>
              <a:off x="4029" y="2785"/>
              <a:ext cx="146" cy="181"/>
            </a:xfrm>
            <a:custGeom>
              <a:avLst/>
              <a:gdLst>
                <a:gd name="T0" fmla="*/ 3 w 146"/>
                <a:gd name="T1" fmla="*/ 104 h 181"/>
                <a:gd name="T2" fmla="*/ 0 w 146"/>
                <a:gd name="T3" fmla="*/ 86 h 181"/>
                <a:gd name="T4" fmla="*/ 1 w 146"/>
                <a:gd name="T5" fmla="*/ 70 h 181"/>
                <a:gd name="T6" fmla="*/ 4 w 146"/>
                <a:gd name="T7" fmla="*/ 53 h 181"/>
                <a:gd name="T8" fmla="*/ 10 w 146"/>
                <a:gd name="T9" fmla="*/ 39 h 181"/>
                <a:gd name="T10" fmla="*/ 18 w 146"/>
                <a:gd name="T11" fmla="*/ 26 h 181"/>
                <a:gd name="T12" fmla="*/ 27 w 146"/>
                <a:gd name="T13" fmla="*/ 15 h 181"/>
                <a:gd name="T14" fmla="*/ 40 w 146"/>
                <a:gd name="T15" fmla="*/ 7 h 181"/>
                <a:gd name="T16" fmla="*/ 53 w 146"/>
                <a:gd name="T17" fmla="*/ 2 h 181"/>
                <a:gd name="T18" fmla="*/ 67 w 146"/>
                <a:gd name="T19" fmla="*/ 0 h 181"/>
                <a:gd name="T20" fmla="*/ 81 w 146"/>
                <a:gd name="T21" fmla="*/ 2 h 181"/>
                <a:gd name="T22" fmla="*/ 95 w 146"/>
                <a:gd name="T23" fmla="*/ 8 h 181"/>
                <a:gd name="T24" fmla="*/ 101 w 146"/>
                <a:gd name="T25" fmla="*/ 12 h 181"/>
                <a:gd name="T26" fmla="*/ 113 w 146"/>
                <a:gd name="T27" fmla="*/ 22 h 181"/>
                <a:gd name="T28" fmla="*/ 124 w 146"/>
                <a:gd name="T29" fmla="*/ 34 h 181"/>
                <a:gd name="T30" fmla="*/ 133 w 146"/>
                <a:gd name="T31" fmla="*/ 49 h 181"/>
                <a:gd name="T32" fmla="*/ 140 w 146"/>
                <a:gd name="T33" fmla="*/ 66 h 181"/>
                <a:gd name="T34" fmla="*/ 145 w 146"/>
                <a:gd name="T35" fmla="*/ 84 h 181"/>
                <a:gd name="T36" fmla="*/ 146 w 146"/>
                <a:gd name="T37" fmla="*/ 102 h 181"/>
                <a:gd name="T38" fmla="*/ 143 w 146"/>
                <a:gd name="T39" fmla="*/ 120 h 181"/>
                <a:gd name="T40" fmla="*/ 139 w 146"/>
                <a:gd name="T41" fmla="*/ 135 h 181"/>
                <a:gd name="T42" fmla="*/ 132 w 146"/>
                <a:gd name="T43" fmla="*/ 150 h 181"/>
                <a:gd name="T44" fmla="*/ 124 w 146"/>
                <a:gd name="T45" fmla="*/ 162 h 181"/>
                <a:gd name="T46" fmla="*/ 112 w 146"/>
                <a:gd name="T47" fmla="*/ 172 h 181"/>
                <a:gd name="T48" fmla="*/ 99 w 146"/>
                <a:gd name="T49" fmla="*/ 178 h 181"/>
                <a:gd name="T50" fmla="*/ 84 w 146"/>
                <a:gd name="T51" fmla="*/ 181 h 181"/>
                <a:gd name="T52" fmla="*/ 70 w 146"/>
                <a:gd name="T53" fmla="*/ 180 h 181"/>
                <a:gd name="T54" fmla="*/ 56 w 146"/>
                <a:gd name="T55" fmla="*/ 176 h 181"/>
                <a:gd name="T56" fmla="*/ 43 w 146"/>
                <a:gd name="T57" fmla="*/ 168 h 181"/>
                <a:gd name="T58" fmla="*/ 31 w 146"/>
                <a:gd name="T59" fmla="*/ 158 h 181"/>
                <a:gd name="T60" fmla="*/ 20 w 146"/>
                <a:gd name="T61" fmla="*/ 146 h 181"/>
                <a:gd name="T62" fmla="*/ 12 w 146"/>
                <a:gd name="T63" fmla="*/ 131 h 181"/>
                <a:gd name="T64" fmla="*/ 5 w 146"/>
                <a:gd name="T65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81">
                  <a:moveTo>
                    <a:pt x="5" y="113"/>
                  </a:moveTo>
                  <a:lnTo>
                    <a:pt x="3" y="104"/>
                  </a:lnTo>
                  <a:lnTo>
                    <a:pt x="1" y="96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39"/>
                  </a:lnTo>
                  <a:lnTo>
                    <a:pt x="14" y="32"/>
                  </a:lnTo>
                  <a:lnTo>
                    <a:pt x="18" y="26"/>
                  </a:lnTo>
                  <a:lnTo>
                    <a:pt x="22" y="20"/>
                  </a:lnTo>
                  <a:lnTo>
                    <a:pt x="27" y="15"/>
                  </a:lnTo>
                  <a:lnTo>
                    <a:pt x="33" y="11"/>
                  </a:lnTo>
                  <a:lnTo>
                    <a:pt x="40" y="7"/>
                  </a:lnTo>
                  <a:lnTo>
                    <a:pt x="46" y="4"/>
                  </a:lnTo>
                  <a:lnTo>
                    <a:pt x="53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2"/>
                  </a:lnTo>
                  <a:lnTo>
                    <a:pt x="87" y="5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7" y="17"/>
                  </a:lnTo>
                  <a:lnTo>
                    <a:pt x="113" y="22"/>
                  </a:lnTo>
                  <a:lnTo>
                    <a:pt x="119" y="27"/>
                  </a:lnTo>
                  <a:lnTo>
                    <a:pt x="124" y="34"/>
                  </a:lnTo>
                  <a:lnTo>
                    <a:pt x="129" y="42"/>
                  </a:lnTo>
                  <a:lnTo>
                    <a:pt x="133" y="49"/>
                  </a:lnTo>
                  <a:lnTo>
                    <a:pt x="137" y="57"/>
                  </a:lnTo>
                  <a:lnTo>
                    <a:pt x="140" y="66"/>
                  </a:lnTo>
                  <a:lnTo>
                    <a:pt x="142" y="75"/>
                  </a:lnTo>
                  <a:lnTo>
                    <a:pt x="145" y="84"/>
                  </a:lnTo>
                  <a:lnTo>
                    <a:pt x="146" y="94"/>
                  </a:lnTo>
                  <a:lnTo>
                    <a:pt x="146" y="102"/>
                  </a:lnTo>
                  <a:lnTo>
                    <a:pt x="145" y="111"/>
                  </a:lnTo>
                  <a:lnTo>
                    <a:pt x="143" y="120"/>
                  </a:lnTo>
                  <a:lnTo>
                    <a:pt x="141" y="128"/>
                  </a:lnTo>
                  <a:lnTo>
                    <a:pt x="139" y="135"/>
                  </a:lnTo>
                  <a:lnTo>
                    <a:pt x="136" y="142"/>
                  </a:lnTo>
                  <a:lnTo>
                    <a:pt x="132" y="150"/>
                  </a:lnTo>
                  <a:lnTo>
                    <a:pt x="128" y="156"/>
                  </a:lnTo>
                  <a:lnTo>
                    <a:pt x="124" y="162"/>
                  </a:lnTo>
                  <a:lnTo>
                    <a:pt x="118" y="167"/>
                  </a:lnTo>
                  <a:lnTo>
                    <a:pt x="112" y="172"/>
                  </a:lnTo>
                  <a:lnTo>
                    <a:pt x="106" y="176"/>
                  </a:lnTo>
                  <a:lnTo>
                    <a:pt x="99" y="178"/>
                  </a:lnTo>
                  <a:lnTo>
                    <a:pt x="92" y="180"/>
                  </a:lnTo>
                  <a:lnTo>
                    <a:pt x="84" y="181"/>
                  </a:lnTo>
                  <a:lnTo>
                    <a:pt x="77" y="181"/>
                  </a:lnTo>
                  <a:lnTo>
                    <a:pt x="70" y="180"/>
                  </a:lnTo>
                  <a:lnTo>
                    <a:pt x="64" y="179"/>
                  </a:lnTo>
                  <a:lnTo>
                    <a:pt x="56" y="176"/>
                  </a:lnTo>
                  <a:lnTo>
                    <a:pt x="50" y="173"/>
                  </a:lnTo>
                  <a:lnTo>
                    <a:pt x="43" y="168"/>
                  </a:lnTo>
                  <a:lnTo>
                    <a:pt x="37" y="164"/>
                  </a:lnTo>
                  <a:lnTo>
                    <a:pt x="31" y="158"/>
                  </a:lnTo>
                  <a:lnTo>
                    <a:pt x="25" y="152"/>
                  </a:lnTo>
                  <a:lnTo>
                    <a:pt x="20" y="146"/>
                  </a:lnTo>
                  <a:lnTo>
                    <a:pt x="16" y="138"/>
                  </a:lnTo>
                  <a:lnTo>
                    <a:pt x="12" y="131"/>
                  </a:lnTo>
                  <a:lnTo>
                    <a:pt x="8" y="123"/>
                  </a:lnTo>
                  <a:lnTo>
                    <a:pt x="5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0" name="Freeform 280"/>
            <p:cNvSpPr>
              <a:spLocks/>
            </p:cNvSpPr>
            <p:nvPr userDrawn="1"/>
          </p:nvSpPr>
          <p:spPr bwMode="auto">
            <a:xfrm>
              <a:off x="4191" y="2726"/>
              <a:ext cx="154" cy="184"/>
            </a:xfrm>
            <a:custGeom>
              <a:avLst/>
              <a:gdLst>
                <a:gd name="T0" fmla="*/ 3 w 154"/>
                <a:gd name="T1" fmla="*/ 106 h 184"/>
                <a:gd name="T2" fmla="*/ 0 w 154"/>
                <a:gd name="T3" fmla="*/ 88 h 184"/>
                <a:gd name="T4" fmla="*/ 1 w 154"/>
                <a:gd name="T5" fmla="*/ 71 h 184"/>
                <a:gd name="T6" fmla="*/ 4 w 154"/>
                <a:gd name="T7" fmla="*/ 54 h 184"/>
                <a:gd name="T8" fmla="*/ 9 w 154"/>
                <a:gd name="T9" fmla="*/ 39 h 184"/>
                <a:gd name="T10" fmla="*/ 18 w 154"/>
                <a:gd name="T11" fmla="*/ 26 h 184"/>
                <a:gd name="T12" fmla="*/ 28 w 154"/>
                <a:gd name="T13" fmla="*/ 15 h 184"/>
                <a:gd name="T14" fmla="*/ 40 w 154"/>
                <a:gd name="T15" fmla="*/ 6 h 184"/>
                <a:gd name="T16" fmla="*/ 54 w 154"/>
                <a:gd name="T17" fmla="*/ 1 h 184"/>
                <a:gd name="T18" fmla="*/ 70 w 154"/>
                <a:gd name="T19" fmla="*/ 0 h 184"/>
                <a:gd name="T20" fmla="*/ 84 w 154"/>
                <a:gd name="T21" fmla="*/ 1 h 184"/>
                <a:gd name="T22" fmla="*/ 99 w 154"/>
                <a:gd name="T23" fmla="*/ 7 h 184"/>
                <a:gd name="T24" fmla="*/ 112 w 154"/>
                <a:gd name="T25" fmla="*/ 16 h 184"/>
                <a:gd name="T26" fmla="*/ 125 w 154"/>
                <a:gd name="T27" fmla="*/ 26 h 184"/>
                <a:gd name="T28" fmla="*/ 135 w 154"/>
                <a:gd name="T29" fmla="*/ 40 h 184"/>
                <a:gd name="T30" fmla="*/ 144 w 154"/>
                <a:gd name="T31" fmla="*/ 56 h 184"/>
                <a:gd name="T32" fmla="*/ 151 w 154"/>
                <a:gd name="T33" fmla="*/ 75 h 184"/>
                <a:gd name="T34" fmla="*/ 153 w 154"/>
                <a:gd name="T35" fmla="*/ 84 h 184"/>
                <a:gd name="T36" fmla="*/ 154 w 154"/>
                <a:gd name="T37" fmla="*/ 103 h 184"/>
                <a:gd name="T38" fmla="*/ 153 w 154"/>
                <a:gd name="T39" fmla="*/ 119 h 184"/>
                <a:gd name="T40" fmla="*/ 148 w 154"/>
                <a:gd name="T41" fmla="*/ 136 h 184"/>
                <a:gd name="T42" fmla="*/ 142 w 154"/>
                <a:gd name="T43" fmla="*/ 147 h 184"/>
                <a:gd name="T44" fmla="*/ 136 w 154"/>
                <a:gd name="T45" fmla="*/ 158 h 184"/>
                <a:gd name="T46" fmla="*/ 126 w 154"/>
                <a:gd name="T47" fmla="*/ 169 h 184"/>
                <a:gd name="T48" fmla="*/ 112 w 154"/>
                <a:gd name="T49" fmla="*/ 178 h 184"/>
                <a:gd name="T50" fmla="*/ 98 w 154"/>
                <a:gd name="T51" fmla="*/ 182 h 184"/>
                <a:gd name="T52" fmla="*/ 83 w 154"/>
                <a:gd name="T53" fmla="*/ 184 h 184"/>
                <a:gd name="T54" fmla="*/ 68 w 154"/>
                <a:gd name="T55" fmla="*/ 181 h 184"/>
                <a:gd name="T56" fmla="*/ 53 w 154"/>
                <a:gd name="T57" fmla="*/ 175 h 184"/>
                <a:gd name="T58" fmla="*/ 40 w 154"/>
                <a:gd name="T59" fmla="*/ 166 h 184"/>
                <a:gd name="T60" fmla="*/ 28 w 154"/>
                <a:gd name="T61" fmla="*/ 155 h 184"/>
                <a:gd name="T62" fmla="*/ 18 w 154"/>
                <a:gd name="T63" fmla="*/ 140 h 184"/>
                <a:gd name="T64" fmla="*/ 8 w 154"/>
                <a:gd name="T65" fmla="*/ 12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84">
                  <a:moveTo>
                    <a:pt x="5" y="115"/>
                  </a:moveTo>
                  <a:lnTo>
                    <a:pt x="3" y="106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39"/>
                  </a:lnTo>
                  <a:lnTo>
                    <a:pt x="13" y="32"/>
                  </a:lnTo>
                  <a:lnTo>
                    <a:pt x="18" y="26"/>
                  </a:lnTo>
                  <a:lnTo>
                    <a:pt x="22" y="20"/>
                  </a:lnTo>
                  <a:lnTo>
                    <a:pt x="28" y="15"/>
                  </a:lnTo>
                  <a:lnTo>
                    <a:pt x="33" y="10"/>
                  </a:lnTo>
                  <a:lnTo>
                    <a:pt x="40" y="6"/>
                  </a:lnTo>
                  <a:lnTo>
                    <a:pt x="47" y="3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4"/>
                  </a:lnTo>
                  <a:lnTo>
                    <a:pt x="99" y="7"/>
                  </a:lnTo>
                  <a:lnTo>
                    <a:pt x="106" y="10"/>
                  </a:lnTo>
                  <a:lnTo>
                    <a:pt x="112" y="16"/>
                  </a:lnTo>
                  <a:lnTo>
                    <a:pt x="119" y="21"/>
                  </a:lnTo>
                  <a:lnTo>
                    <a:pt x="125" y="26"/>
                  </a:lnTo>
                  <a:lnTo>
                    <a:pt x="130" y="33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4" y="56"/>
                  </a:lnTo>
                  <a:lnTo>
                    <a:pt x="148" y="65"/>
                  </a:lnTo>
                  <a:lnTo>
                    <a:pt x="151" y="75"/>
                  </a:lnTo>
                  <a:lnTo>
                    <a:pt x="152" y="79"/>
                  </a:lnTo>
                  <a:lnTo>
                    <a:pt x="153" y="84"/>
                  </a:lnTo>
                  <a:lnTo>
                    <a:pt x="154" y="93"/>
                  </a:lnTo>
                  <a:lnTo>
                    <a:pt x="154" y="103"/>
                  </a:lnTo>
                  <a:lnTo>
                    <a:pt x="154" y="111"/>
                  </a:lnTo>
                  <a:lnTo>
                    <a:pt x="153" y="119"/>
                  </a:lnTo>
                  <a:lnTo>
                    <a:pt x="151" y="129"/>
                  </a:lnTo>
                  <a:lnTo>
                    <a:pt x="148" y="136"/>
                  </a:lnTo>
                  <a:lnTo>
                    <a:pt x="144" y="144"/>
                  </a:lnTo>
                  <a:lnTo>
                    <a:pt x="142" y="147"/>
                  </a:lnTo>
                  <a:lnTo>
                    <a:pt x="141" y="151"/>
                  </a:lnTo>
                  <a:lnTo>
                    <a:pt x="136" y="158"/>
                  </a:lnTo>
                  <a:lnTo>
                    <a:pt x="131" y="163"/>
                  </a:lnTo>
                  <a:lnTo>
                    <a:pt x="126" y="169"/>
                  </a:lnTo>
                  <a:lnTo>
                    <a:pt x="120" y="173"/>
                  </a:lnTo>
                  <a:lnTo>
                    <a:pt x="112" y="178"/>
                  </a:lnTo>
                  <a:lnTo>
                    <a:pt x="105" y="181"/>
                  </a:lnTo>
                  <a:lnTo>
                    <a:pt x="98" y="182"/>
                  </a:lnTo>
                  <a:lnTo>
                    <a:pt x="90" y="183"/>
                  </a:lnTo>
                  <a:lnTo>
                    <a:pt x="83" y="184"/>
                  </a:lnTo>
                  <a:lnTo>
                    <a:pt x="75" y="183"/>
                  </a:lnTo>
                  <a:lnTo>
                    <a:pt x="68" y="181"/>
                  </a:lnTo>
                  <a:lnTo>
                    <a:pt x="60" y="179"/>
                  </a:lnTo>
                  <a:lnTo>
                    <a:pt x="53" y="175"/>
                  </a:lnTo>
                  <a:lnTo>
                    <a:pt x="47" y="171"/>
                  </a:lnTo>
                  <a:lnTo>
                    <a:pt x="40" y="166"/>
                  </a:lnTo>
                  <a:lnTo>
                    <a:pt x="33" y="161"/>
                  </a:lnTo>
                  <a:lnTo>
                    <a:pt x="28" y="155"/>
                  </a:lnTo>
                  <a:lnTo>
                    <a:pt x="22" y="147"/>
                  </a:lnTo>
                  <a:lnTo>
                    <a:pt x="18" y="140"/>
                  </a:lnTo>
                  <a:lnTo>
                    <a:pt x="13" y="133"/>
                  </a:lnTo>
                  <a:lnTo>
                    <a:pt x="8" y="125"/>
                  </a:lnTo>
                  <a:lnTo>
                    <a:pt x="5" y="11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1" name="Freeform 281"/>
            <p:cNvSpPr>
              <a:spLocks/>
            </p:cNvSpPr>
            <p:nvPr userDrawn="1"/>
          </p:nvSpPr>
          <p:spPr bwMode="auto">
            <a:xfrm>
              <a:off x="4361" y="2663"/>
              <a:ext cx="163" cy="187"/>
            </a:xfrm>
            <a:custGeom>
              <a:avLst/>
              <a:gdLst>
                <a:gd name="T0" fmla="*/ 4 w 163"/>
                <a:gd name="T1" fmla="*/ 109 h 187"/>
                <a:gd name="T2" fmla="*/ 0 w 163"/>
                <a:gd name="T3" fmla="*/ 91 h 187"/>
                <a:gd name="T4" fmla="*/ 0 w 163"/>
                <a:gd name="T5" fmla="*/ 72 h 187"/>
                <a:gd name="T6" fmla="*/ 4 w 163"/>
                <a:gd name="T7" fmla="*/ 56 h 187"/>
                <a:gd name="T8" fmla="*/ 10 w 163"/>
                <a:gd name="T9" fmla="*/ 40 h 187"/>
                <a:gd name="T10" fmla="*/ 13 w 163"/>
                <a:gd name="T11" fmla="*/ 33 h 187"/>
                <a:gd name="T12" fmla="*/ 22 w 163"/>
                <a:gd name="T13" fmla="*/ 20 h 187"/>
                <a:gd name="T14" fmla="*/ 35 w 163"/>
                <a:gd name="T15" fmla="*/ 11 h 187"/>
                <a:gd name="T16" fmla="*/ 41 w 163"/>
                <a:gd name="T17" fmla="*/ 7 h 187"/>
                <a:gd name="T18" fmla="*/ 48 w 163"/>
                <a:gd name="T19" fmla="*/ 4 h 187"/>
                <a:gd name="T20" fmla="*/ 64 w 163"/>
                <a:gd name="T21" fmla="*/ 0 h 187"/>
                <a:gd name="T22" fmla="*/ 80 w 163"/>
                <a:gd name="T23" fmla="*/ 0 h 187"/>
                <a:gd name="T24" fmla="*/ 96 w 163"/>
                <a:gd name="T25" fmla="*/ 4 h 187"/>
                <a:gd name="T26" fmla="*/ 103 w 163"/>
                <a:gd name="T27" fmla="*/ 7 h 187"/>
                <a:gd name="T28" fmla="*/ 118 w 163"/>
                <a:gd name="T29" fmla="*/ 15 h 187"/>
                <a:gd name="T30" fmla="*/ 131 w 163"/>
                <a:gd name="T31" fmla="*/ 27 h 187"/>
                <a:gd name="T32" fmla="*/ 140 w 163"/>
                <a:gd name="T33" fmla="*/ 36 h 187"/>
                <a:gd name="T34" fmla="*/ 148 w 163"/>
                <a:gd name="T35" fmla="*/ 48 h 187"/>
                <a:gd name="T36" fmla="*/ 156 w 163"/>
                <a:gd name="T37" fmla="*/ 66 h 187"/>
                <a:gd name="T38" fmla="*/ 161 w 163"/>
                <a:gd name="T39" fmla="*/ 85 h 187"/>
                <a:gd name="T40" fmla="*/ 163 w 163"/>
                <a:gd name="T41" fmla="*/ 103 h 187"/>
                <a:gd name="T42" fmla="*/ 161 w 163"/>
                <a:gd name="T43" fmla="*/ 121 h 187"/>
                <a:gd name="T44" fmla="*/ 157 w 163"/>
                <a:gd name="T45" fmla="*/ 138 h 187"/>
                <a:gd name="T46" fmla="*/ 150 w 163"/>
                <a:gd name="T47" fmla="*/ 153 h 187"/>
                <a:gd name="T48" fmla="*/ 146 w 163"/>
                <a:gd name="T49" fmla="*/ 160 h 187"/>
                <a:gd name="T50" fmla="*/ 134 w 163"/>
                <a:gd name="T51" fmla="*/ 172 h 187"/>
                <a:gd name="T52" fmla="*/ 128 w 163"/>
                <a:gd name="T53" fmla="*/ 176 h 187"/>
                <a:gd name="T54" fmla="*/ 117 w 163"/>
                <a:gd name="T55" fmla="*/ 182 h 187"/>
                <a:gd name="T56" fmla="*/ 105 w 163"/>
                <a:gd name="T57" fmla="*/ 186 h 187"/>
                <a:gd name="T58" fmla="*/ 97 w 163"/>
                <a:gd name="T59" fmla="*/ 187 h 187"/>
                <a:gd name="T60" fmla="*/ 81 w 163"/>
                <a:gd name="T61" fmla="*/ 187 h 187"/>
                <a:gd name="T62" fmla="*/ 66 w 163"/>
                <a:gd name="T63" fmla="*/ 182 h 187"/>
                <a:gd name="T64" fmla="*/ 51 w 163"/>
                <a:gd name="T65" fmla="*/ 175 h 187"/>
                <a:gd name="T66" fmla="*/ 37 w 163"/>
                <a:gd name="T67" fmla="*/ 165 h 187"/>
                <a:gd name="T68" fmla="*/ 24 w 163"/>
                <a:gd name="T69" fmla="*/ 151 h 187"/>
                <a:gd name="T70" fmla="*/ 15 w 163"/>
                <a:gd name="T71" fmla="*/ 136 h 187"/>
                <a:gd name="T72" fmla="*/ 7 w 163"/>
                <a:gd name="T73" fmla="*/ 1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" h="187">
                  <a:moveTo>
                    <a:pt x="7" y="118"/>
                  </a:moveTo>
                  <a:lnTo>
                    <a:pt x="4" y="109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4" y="56"/>
                  </a:lnTo>
                  <a:lnTo>
                    <a:pt x="7" y="48"/>
                  </a:lnTo>
                  <a:lnTo>
                    <a:pt x="10" y="40"/>
                  </a:lnTo>
                  <a:lnTo>
                    <a:pt x="11" y="37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0"/>
                  </a:lnTo>
                  <a:lnTo>
                    <a:pt x="28" y="15"/>
                  </a:lnTo>
                  <a:lnTo>
                    <a:pt x="35" y="11"/>
                  </a:lnTo>
                  <a:lnTo>
                    <a:pt x="38" y="9"/>
                  </a:lnTo>
                  <a:lnTo>
                    <a:pt x="41" y="7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2"/>
                  </a:lnTo>
                  <a:lnTo>
                    <a:pt x="96" y="4"/>
                  </a:lnTo>
                  <a:lnTo>
                    <a:pt x="99" y="5"/>
                  </a:lnTo>
                  <a:lnTo>
                    <a:pt x="103" y="7"/>
                  </a:lnTo>
                  <a:lnTo>
                    <a:pt x="110" y="10"/>
                  </a:lnTo>
                  <a:lnTo>
                    <a:pt x="118" y="15"/>
                  </a:lnTo>
                  <a:lnTo>
                    <a:pt x="125" y="20"/>
                  </a:lnTo>
                  <a:lnTo>
                    <a:pt x="131" y="27"/>
                  </a:lnTo>
                  <a:lnTo>
                    <a:pt x="137" y="33"/>
                  </a:lnTo>
                  <a:lnTo>
                    <a:pt x="140" y="36"/>
                  </a:lnTo>
                  <a:lnTo>
                    <a:pt x="143" y="40"/>
                  </a:lnTo>
                  <a:lnTo>
                    <a:pt x="148" y="48"/>
                  </a:lnTo>
                  <a:lnTo>
                    <a:pt x="152" y="57"/>
                  </a:lnTo>
                  <a:lnTo>
                    <a:pt x="156" y="66"/>
                  </a:lnTo>
                  <a:lnTo>
                    <a:pt x="159" y="75"/>
                  </a:lnTo>
                  <a:lnTo>
                    <a:pt x="161" y="85"/>
                  </a:lnTo>
                  <a:lnTo>
                    <a:pt x="162" y="94"/>
                  </a:lnTo>
                  <a:lnTo>
                    <a:pt x="163" y="103"/>
                  </a:lnTo>
                  <a:lnTo>
                    <a:pt x="162" y="113"/>
                  </a:lnTo>
                  <a:lnTo>
                    <a:pt x="161" y="121"/>
                  </a:lnTo>
                  <a:lnTo>
                    <a:pt x="160" y="129"/>
                  </a:lnTo>
                  <a:lnTo>
                    <a:pt x="157" y="138"/>
                  </a:lnTo>
                  <a:lnTo>
                    <a:pt x="154" y="146"/>
                  </a:lnTo>
                  <a:lnTo>
                    <a:pt x="150" y="153"/>
                  </a:lnTo>
                  <a:lnTo>
                    <a:pt x="148" y="156"/>
                  </a:lnTo>
                  <a:lnTo>
                    <a:pt x="146" y="160"/>
                  </a:lnTo>
                  <a:lnTo>
                    <a:pt x="141" y="166"/>
                  </a:lnTo>
                  <a:lnTo>
                    <a:pt x="134" y="172"/>
                  </a:lnTo>
                  <a:lnTo>
                    <a:pt x="131" y="174"/>
                  </a:lnTo>
                  <a:lnTo>
                    <a:pt x="128" y="176"/>
                  </a:lnTo>
                  <a:lnTo>
                    <a:pt x="121" y="180"/>
                  </a:lnTo>
                  <a:lnTo>
                    <a:pt x="117" y="182"/>
                  </a:lnTo>
                  <a:lnTo>
                    <a:pt x="114" y="183"/>
                  </a:lnTo>
                  <a:lnTo>
                    <a:pt x="105" y="186"/>
                  </a:lnTo>
                  <a:lnTo>
                    <a:pt x="101" y="187"/>
                  </a:lnTo>
                  <a:lnTo>
                    <a:pt x="97" y="187"/>
                  </a:lnTo>
                  <a:lnTo>
                    <a:pt x="90" y="187"/>
                  </a:lnTo>
                  <a:lnTo>
                    <a:pt x="81" y="187"/>
                  </a:lnTo>
                  <a:lnTo>
                    <a:pt x="73" y="184"/>
                  </a:lnTo>
                  <a:lnTo>
                    <a:pt x="66" y="182"/>
                  </a:lnTo>
                  <a:lnTo>
                    <a:pt x="59" y="178"/>
                  </a:lnTo>
                  <a:lnTo>
                    <a:pt x="51" y="175"/>
                  </a:lnTo>
                  <a:lnTo>
                    <a:pt x="44" y="170"/>
                  </a:lnTo>
                  <a:lnTo>
                    <a:pt x="37" y="165"/>
                  </a:lnTo>
                  <a:lnTo>
                    <a:pt x="31" y="159"/>
                  </a:lnTo>
                  <a:lnTo>
                    <a:pt x="24" y="151"/>
                  </a:lnTo>
                  <a:lnTo>
                    <a:pt x="19" y="144"/>
                  </a:lnTo>
                  <a:lnTo>
                    <a:pt x="15" y="136"/>
                  </a:lnTo>
                  <a:lnTo>
                    <a:pt x="10" y="127"/>
                  </a:lnTo>
                  <a:lnTo>
                    <a:pt x="7" y="11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2" name="Freeform 282"/>
            <p:cNvSpPr>
              <a:spLocks/>
            </p:cNvSpPr>
            <p:nvPr userDrawn="1"/>
          </p:nvSpPr>
          <p:spPr bwMode="auto">
            <a:xfrm>
              <a:off x="4540" y="2596"/>
              <a:ext cx="173" cy="191"/>
            </a:xfrm>
            <a:custGeom>
              <a:avLst/>
              <a:gdLst>
                <a:gd name="T0" fmla="*/ 4 w 173"/>
                <a:gd name="T1" fmla="*/ 112 h 191"/>
                <a:gd name="T2" fmla="*/ 1 w 173"/>
                <a:gd name="T3" fmla="*/ 94 h 191"/>
                <a:gd name="T4" fmla="*/ 1 w 173"/>
                <a:gd name="T5" fmla="*/ 76 h 191"/>
                <a:gd name="T6" fmla="*/ 3 w 173"/>
                <a:gd name="T7" fmla="*/ 58 h 191"/>
                <a:gd name="T8" fmla="*/ 9 w 173"/>
                <a:gd name="T9" fmla="*/ 43 h 191"/>
                <a:gd name="T10" fmla="*/ 16 w 173"/>
                <a:gd name="T11" fmla="*/ 31 h 191"/>
                <a:gd name="T12" fmla="*/ 23 w 173"/>
                <a:gd name="T13" fmla="*/ 22 h 191"/>
                <a:gd name="T14" fmla="*/ 29 w 173"/>
                <a:gd name="T15" fmla="*/ 17 h 191"/>
                <a:gd name="T16" fmla="*/ 43 w 173"/>
                <a:gd name="T17" fmla="*/ 7 h 191"/>
                <a:gd name="T18" fmla="*/ 58 w 173"/>
                <a:gd name="T19" fmla="*/ 2 h 191"/>
                <a:gd name="T20" fmla="*/ 75 w 173"/>
                <a:gd name="T21" fmla="*/ 0 h 191"/>
                <a:gd name="T22" fmla="*/ 83 w 173"/>
                <a:gd name="T23" fmla="*/ 0 h 191"/>
                <a:gd name="T24" fmla="*/ 100 w 173"/>
                <a:gd name="T25" fmla="*/ 3 h 191"/>
                <a:gd name="T26" fmla="*/ 108 w 173"/>
                <a:gd name="T27" fmla="*/ 6 h 191"/>
                <a:gd name="T28" fmla="*/ 120 w 173"/>
                <a:gd name="T29" fmla="*/ 13 h 191"/>
                <a:gd name="T30" fmla="*/ 128 w 173"/>
                <a:gd name="T31" fmla="*/ 18 h 191"/>
                <a:gd name="T32" fmla="*/ 138 w 173"/>
                <a:gd name="T33" fmla="*/ 26 h 191"/>
                <a:gd name="T34" fmla="*/ 151 w 173"/>
                <a:gd name="T35" fmla="*/ 41 h 191"/>
                <a:gd name="T36" fmla="*/ 161 w 173"/>
                <a:gd name="T37" fmla="*/ 57 h 191"/>
                <a:gd name="T38" fmla="*/ 168 w 173"/>
                <a:gd name="T39" fmla="*/ 76 h 191"/>
                <a:gd name="T40" fmla="*/ 172 w 173"/>
                <a:gd name="T41" fmla="*/ 96 h 191"/>
                <a:gd name="T42" fmla="*/ 173 w 173"/>
                <a:gd name="T43" fmla="*/ 114 h 191"/>
                <a:gd name="T44" fmla="*/ 170 w 173"/>
                <a:gd name="T45" fmla="*/ 132 h 191"/>
                <a:gd name="T46" fmla="*/ 164 w 173"/>
                <a:gd name="T47" fmla="*/ 149 h 191"/>
                <a:gd name="T48" fmla="*/ 156 w 173"/>
                <a:gd name="T49" fmla="*/ 163 h 191"/>
                <a:gd name="T50" fmla="*/ 147 w 173"/>
                <a:gd name="T51" fmla="*/ 173 h 191"/>
                <a:gd name="T52" fmla="*/ 137 w 173"/>
                <a:gd name="T53" fmla="*/ 180 h 191"/>
                <a:gd name="T54" fmla="*/ 121 w 173"/>
                <a:gd name="T55" fmla="*/ 187 h 191"/>
                <a:gd name="T56" fmla="*/ 105 w 173"/>
                <a:gd name="T57" fmla="*/ 191 h 191"/>
                <a:gd name="T58" fmla="*/ 88 w 173"/>
                <a:gd name="T59" fmla="*/ 190 h 191"/>
                <a:gd name="T60" fmla="*/ 80 w 173"/>
                <a:gd name="T61" fmla="*/ 189 h 191"/>
                <a:gd name="T62" fmla="*/ 63 w 173"/>
                <a:gd name="T63" fmla="*/ 183 h 191"/>
                <a:gd name="T64" fmla="*/ 48 w 173"/>
                <a:gd name="T65" fmla="*/ 175 h 191"/>
                <a:gd name="T66" fmla="*/ 33 w 173"/>
                <a:gd name="T67" fmla="*/ 162 h 191"/>
                <a:gd name="T68" fmla="*/ 22 w 173"/>
                <a:gd name="T69" fmla="*/ 148 h 191"/>
                <a:gd name="T70" fmla="*/ 11 w 173"/>
                <a:gd name="T71" fmla="*/ 131 h 191"/>
                <a:gd name="T72" fmla="*/ 7 w 173"/>
                <a:gd name="T73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" h="191">
                  <a:moveTo>
                    <a:pt x="7" y="122"/>
                  </a:moveTo>
                  <a:lnTo>
                    <a:pt x="4" y="112"/>
                  </a:lnTo>
                  <a:lnTo>
                    <a:pt x="2" y="103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7"/>
                  </a:lnTo>
                  <a:lnTo>
                    <a:pt x="3" y="58"/>
                  </a:lnTo>
                  <a:lnTo>
                    <a:pt x="6" y="50"/>
                  </a:lnTo>
                  <a:lnTo>
                    <a:pt x="9" y="43"/>
                  </a:lnTo>
                  <a:lnTo>
                    <a:pt x="14" y="35"/>
                  </a:lnTo>
                  <a:lnTo>
                    <a:pt x="16" y="31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3" y="7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1" y="1"/>
                  </a:lnTo>
                  <a:lnTo>
                    <a:pt x="100" y="3"/>
                  </a:lnTo>
                  <a:lnTo>
                    <a:pt x="104" y="5"/>
                  </a:lnTo>
                  <a:lnTo>
                    <a:pt x="108" y="6"/>
                  </a:lnTo>
                  <a:lnTo>
                    <a:pt x="116" y="11"/>
                  </a:lnTo>
                  <a:lnTo>
                    <a:pt x="120" y="13"/>
                  </a:lnTo>
                  <a:lnTo>
                    <a:pt x="124" y="15"/>
                  </a:lnTo>
                  <a:lnTo>
                    <a:pt x="128" y="18"/>
                  </a:lnTo>
                  <a:lnTo>
                    <a:pt x="131" y="21"/>
                  </a:lnTo>
                  <a:lnTo>
                    <a:pt x="138" y="26"/>
                  </a:lnTo>
                  <a:lnTo>
                    <a:pt x="144" y="33"/>
                  </a:lnTo>
                  <a:lnTo>
                    <a:pt x="151" y="41"/>
                  </a:lnTo>
                  <a:lnTo>
                    <a:pt x="156" y="49"/>
                  </a:lnTo>
                  <a:lnTo>
                    <a:pt x="161" y="57"/>
                  </a:lnTo>
                  <a:lnTo>
                    <a:pt x="165" y="67"/>
                  </a:lnTo>
                  <a:lnTo>
                    <a:pt x="168" y="76"/>
                  </a:lnTo>
                  <a:lnTo>
                    <a:pt x="171" y="85"/>
                  </a:lnTo>
                  <a:lnTo>
                    <a:pt x="172" y="96"/>
                  </a:lnTo>
                  <a:lnTo>
                    <a:pt x="173" y="105"/>
                  </a:lnTo>
                  <a:lnTo>
                    <a:pt x="173" y="114"/>
                  </a:lnTo>
                  <a:lnTo>
                    <a:pt x="172" y="124"/>
                  </a:lnTo>
                  <a:lnTo>
                    <a:pt x="170" y="132"/>
                  </a:lnTo>
                  <a:lnTo>
                    <a:pt x="168" y="140"/>
                  </a:lnTo>
                  <a:lnTo>
                    <a:pt x="164" y="149"/>
                  </a:lnTo>
                  <a:lnTo>
                    <a:pt x="161" y="156"/>
                  </a:lnTo>
                  <a:lnTo>
                    <a:pt x="156" y="163"/>
                  </a:lnTo>
                  <a:lnTo>
                    <a:pt x="151" y="169"/>
                  </a:lnTo>
                  <a:lnTo>
                    <a:pt x="147" y="173"/>
                  </a:lnTo>
                  <a:lnTo>
                    <a:pt x="144" y="175"/>
                  </a:lnTo>
                  <a:lnTo>
                    <a:pt x="137" y="180"/>
                  </a:lnTo>
                  <a:lnTo>
                    <a:pt x="130" y="184"/>
                  </a:lnTo>
                  <a:lnTo>
                    <a:pt x="121" y="187"/>
                  </a:lnTo>
                  <a:lnTo>
                    <a:pt x="113" y="189"/>
                  </a:lnTo>
                  <a:lnTo>
                    <a:pt x="105" y="191"/>
                  </a:lnTo>
                  <a:lnTo>
                    <a:pt x="97" y="191"/>
                  </a:lnTo>
                  <a:lnTo>
                    <a:pt x="88" y="190"/>
                  </a:lnTo>
                  <a:lnTo>
                    <a:pt x="84" y="190"/>
                  </a:lnTo>
                  <a:lnTo>
                    <a:pt x="80" y="189"/>
                  </a:lnTo>
                  <a:lnTo>
                    <a:pt x="72" y="186"/>
                  </a:lnTo>
                  <a:lnTo>
                    <a:pt x="63" y="183"/>
                  </a:lnTo>
                  <a:lnTo>
                    <a:pt x="55" y="179"/>
                  </a:lnTo>
                  <a:lnTo>
                    <a:pt x="48" y="175"/>
                  </a:lnTo>
                  <a:lnTo>
                    <a:pt x="41" y="168"/>
                  </a:lnTo>
                  <a:lnTo>
                    <a:pt x="33" y="162"/>
                  </a:lnTo>
                  <a:lnTo>
                    <a:pt x="27" y="156"/>
                  </a:lnTo>
                  <a:lnTo>
                    <a:pt x="22" y="148"/>
                  </a:lnTo>
                  <a:lnTo>
                    <a:pt x="17" y="139"/>
                  </a:lnTo>
                  <a:lnTo>
                    <a:pt x="11" y="131"/>
                  </a:lnTo>
                  <a:lnTo>
                    <a:pt x="9" y="127"/>
                  </a:lnTo>
                  <a:lnTo>
                    <a:pt x="7" y="12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3" name="Freeform 283"/>
            <p:cNvSpPr>
              <a:spLocks/>
            </p:cNvSpPr>
            <p:nvPr userDrawn="1"/>
          </p:nvSpPr>
          <p:spPr bwMode="auto">
            <a:xfrm>
              <a:off x="4729" y="2526"/>
              <a:ext cx="184" cy="195"/>
            </a:xfrm>
            <a:custGeom>
              <a:avLst/>
              <a:gdLst>
                <a:gd name="T0" fmla="*/ 5 w 184"/>
                <a:gd name="T1" fmla="*/ 116 h 195"/>
                <a:gd name="T2" fmla="*/ 2 w 184"/>
                <a:gd name="T3" fmla="*/ 101 h 195"/>
                <a:gd name="T4" fmla="*/ 0 w 184"/>
                <a:gd name="T5" fmla="*/ 87 h 195"/>
                <a:gd name="T6" fmla="*/ 1 w 184"/>
                <a:gd name="T7" fmla="*/ 69 h 195"/>
                <a:gd name="T8" fmla="*/ 5 w 184"/>
                <a:gd name="T9" fmla="*/ 51 h 195"/>
                <a:gd name="T10" fmla="*/ 12 w 184"/>
                <a:gd name="T11" fmla="*/ 37 h 195"/>
                <a:gd name="T12" fmla="*/ 23 w 184"/>
                <a:gd name="T13" fmla="*/ 23 h 195"/>
                <a:gd name="T14" fmla="*/ 29 w 184"/>
                <a:gd name="T15" fmla="*/ 17 h 195"/>
                <a:gd name="T16" fmla="*/ 44 w 184"/>
                <a:gd name="T17" fmla="*/ 8 h 195"/>
                <a:gd name="T18" fmla="*/ 52 w 184"/>
                <a:gd name="T19" fmla="*/ 5 h 195"/>
                <a:gd name="T20" fmla="*/ 64 w 184"/>
                <a:gd name="T21" fmla="*/ 1 h 195"/>
                <a:gd name="T22" fmla="*/ 78 w 184"/>
                <a:gd name="T23" fmla="*/ 0 h 195"/>
                <a:gd name="T24" fmla="*/ 96 w 184"/>
                <a:gd name="T25" fmla="*/ 2 h 195"/>
                <a:gd name="T26" fmla="*/ 113 w 184"/>
                <a:gd name="T27" fmla="*/ 7 h 195"/>
                <a:gd name="T28" fmla="*/ 130 w 184"/>
                <a:gd name="T29" fmla="*/ 15 h 195"/>
                <a:gd name="T30" fmla="*/ 145 w 184"/>
                <a:gd name="T31" fmla="*/ 27 h 195"/>
                <a:gd name="T32" fmla="*/ 159 w 184"/>
                <a:gd name="T33" fmla="*/ 40 h 195"/>
                <a:gd name="T34" fmla="*/ 170 w 184"/>
                <a:gd name="T35" fmla="*/ 58 h 195"/>
                <a:gd name="T36" fmla="*/ 179 w 184"/>
                <a:gd name="T37" fmla="*/ 76 h 195"/>
                <a:gd name="T38" fmla="*/ 183 w 184"/>
                <a:gd name="T39" fmla="*/ 96 h 195"/>
                <a:gd name="T40" fmla="*/ 184 w 184"/>
                <a:gd name="T41" fmla="*/ 115 h 195"/>
                <a:gd name="T42" fmla="*/ 182 w 184"/>
                <a:gd name="T43" fmla="*/ 134 h 195"/>
                <a:gd name="T44" fmla="*/ 175 w 184"/>
                <a:gd name="T45" fmla="*/ 150 h 195"/>
                <a:gd name="T46" fmla="*/ 166 w 184"/>
                <a:gd name="T47" fmla="*/ 166 h 195"/>
                <a:gd name="T48" fmla="*/ 154 w 184"/>
                <a:gd name="T49" fmla="*/ 178 h 195"/>
                <a:gd name="T50" fmla="*/ 139 w 184"/>
                <a:gd name="T51" fmla="*/ 188 h 195"/>
                <a:gd name="T52" fmla="*/ 121 w 184"/>
                <a:gd name="T53" fmla="*/ 193 h 195"/>
                <a:gd name="T54" fmla="*/ 108 w 184"/>
                <a:gd name="T55" fmla="*/ 195 h 195"/>
                <a:gd name="T56" fmla="*/ 94 w 184"/>
                <a:gd name="T57" fmla="*/ 194 h 195"/>
                <a:gd name="T58" fmla="*/ 86 w 184"/>
                <a:gd name="T59" fmla="*/ 193 h 195"/>
                <a:gd name="T60" fmla="*/ 69 w 184"/>
                <a:gd name="T61" fmla="*/ 188 h 195"/>
                <a:gd name="T62" fmla="*/ 52 w 184"/>
                <a:gd name="T63" fmla="*/ 178 h 195"/>
                <a:gd name="T64" fmla="*/ 36 w 184"/>
                <a:gd name="T65" fmla="*/ 167 h 195"/>
                <a:gd name="T66" fmla="*/ 24 w 184"/>
                <a:gd name="T67" fmla="*/ 151 h 195"/>
                <a:gd name="T68" fmla="*/ 12 w 184"/>
                <a:gd name="T69" fmla="*/ 1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95">
                  <a:moveTo>
                    <a:pt x="8" y="125"/>
                  </a:moveTo>
                  <a:lnTo>
                    <a:pt x="5" y="116"/>
                  </a:lnTo>
                  <a:lnTo>
                    <a:pt x="2" y="107"/>
                  </a:lnTo>
                  <a:lnTo>
                    <a:pt x="2" y="101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5" y="51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8" y="30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9" y="17"/>
                  </a:lnTo>
                  <a:lnTo>
                    <a:pt x="36" y="12"/>
                  </a:lnTo>
                  <a:lnTo>
                    <a:pt x="44" y="8"/>
                  </a:lnTo>
                  <a:lnTo>
                    <a:pt x="48" y="6"/>
                  </a:lnTo>
                  <a:lnTo>
                    <a:pt x="52" y="5"/>
                  </a:lnTo>
                  <a:lnTo>
                    <a:pt x="60" y="2"/>
                  </a:lnTo>
                  <a:lnTo>
                    <a:pt x="64" y="1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6" y="2"/>
                  </a:lnTo>
                  <a:lnTo>
                    <a:pt x="105" y="4"/>
                  </a:lnTo>
                  <a:lnTo>
                    <a:pt x="113" y="7"/>
                  </a:lnTo>
                  <a:lnTo>
                    <a:pt x="121" y="10"/>
                  </a:lnTo>
                  <a:lnTo>
                    <a:pt x="130" y="15"/>
                  </a:lnTo>
                  <a:lnTo>
                    <a:pt x="138" y="20"/>
                  </a:lnTo>
                  <a:lnTo>
                    <a:pt x="145" y="27"/>
                  </a:lnTo>
                  <a:lnTo>
                    <a:pt x="153" y="33"/>
                  </a:lnTo>
                  <a:lnTo>
                    <a:pt x="159" y="40"/>
                  </a:lnTo>
                  <a:lnTo>
                    <a:pt x="165" y="48"/>
                  </a:lnTo>
                  <a:lnTo>
                    <a:pt x="170" y="58"/>
                  </a:lnTo>
                  <a:lnTo>
                    <a:pt x="174" y="67"/>
                  </a:lnTo>
                  <a:lnTo>
                    <a:pt x="179" y="76"/>
                  </a:lnTo>
                  <a:lnTo>
                    <a:pt x="182" y="87"/>
                  </a:lnTo>
                  <a:lnTo>
                    <a:pt x="183" y="96"/>
                  </a:lnTo>
                  <a:lnTo>
                    <a:pt x="184" y="105"/>
                  </a:lnTo>
                  <a:lnTo>
                    <a:pt x="184" y="115"/>
                  </a:lnTo>
                  <a:lnTo>
                    <a:pt x="183" y="124"/>
                  </a:lnTo>
                  <a:lnTo>
                    <a:pt x="182" y="134"/>
                  </a:lnTo>
                  <a:lnTo>
                    <a:pt x="179" y="142"/>
                  </a:lnTo>
                  <a:lnTo>
                    <a:pt x="175" y="150"/>
                  </a:lnTo>
                  <a:lnTo>
                    <a:pt x="171" y="158"/>
                  </a:lnTo>
                  <a:lnTo>
                    <a:pt x="166" y="166"/>
                  </a:lnTo>
                  <a:lnTo>
                    <a:pt x="161" y="172"/>
                  </a:lnTo>
                  <a:lnTo>
                    <a:pt x="154" y="178"/>
                  </a:lnTo>
                  <a:lnTo>
                    <a:pt x="147" y="182"/>
                  </a:lnTo>
                  <a:lnTo>
                    <a:pt x="139" y="188"/>
                  </a:lnTo>
                  <a:lnTo>
                    <a:pt x="131" y="191"/>
                  </a:lnTo>
                  <a:lnTo>
                    <a:pt x="121" y="193"/>
                  </a:lnTo>
                  <a:lnTo>
                    <a:pt x="113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94" y="194"/>
                  </a:lnTo>
                  <a:lnTo>
                    <a:pt x="90" y="194"/>
                  </a:lnTo>
                  <a:lnTo>
                    <a:pt x="86" y="193"/>
                  </a:lnTo>
                  <a:lnTo>
                    <a:pt x="77" y="191"/>
                  </a:lnTo>
                  <a:lnTo>
                    <a:pt x="69" y="188"/>
                  </a:lnTo>
                  <a:lnTo>
                    <a:pt x="60" y="183"/>
                  </a:lnTo>
                  <a:lnTo>
                    <a:pt x="52" y="178"/>
                  </a:lnTo>
                  <a:lnTo>
                    <a:pt x="44" y="173"/>
                  </a:lnTo>
                  <a:lnTo>
                    <a:pt x="36" y="167"/>
                  </a:lnTo>
                  <a:lnTo>
                    <a:pt x="30" y="159"/>
                  </a:lnTo>
                  <a:lnTo>
                    <a:pt x="24" y="151"/>
                  </a:lnTo>
                  <a:lnTo>
                    <a:pt x="18" y="143"/>
                  </a:lnTo>
                  <a:lnTo>
                    <a:pt x="12" y="135"/>
                  </a:lnTo>
                  <a:lnTo>
                    <a:pt x="8" y="12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4" name="Freeform 284"/>
            <p:cNvSpPr>
              <a:spLocks/>
            </p:cNvSpPr>
            <p:nvPr userDrawn="1"/>
          </p:nvSpPr>
          <p:spPr bwMode="auto">
            <a:xfrm>
              <a:off x="3113" y="3323"/>
              <a:ext cx="104" cy="167"/>
            </a:xfrm>
            <a:custGeom>
              <a:avLst/>
              <a:gdLst>
                <a:gd name="T0" fmla="*/ 0 w 104"/>
                <a:gd name="T1" fmla="*/ 90 h 167"/>
                <a:gd name="T2" fmla="*/ 0 w 104"/>
                <a:gd name="T3" fmla="*/ 75 h 167"/>
                <a:gd name="T4" fmla="*/ 1 w 104"/>
                <a:gd name="T5" fmla="*/ 58 h 167"/>
                <a:gd name="T6" fmla="*/ 6 w 104"/>
                <a:gd name="T7" fmla="*/ 44 h 167"/>
                <a:gd name="T8" fmla="*/ 11 w 104"/>
                <a:gd name="T9" fmla="*/ 31 h 167"/>
                <a:gd name="T10" fmla="*/ 17 w 104"/>
                <a:gd name="T11" fmla="*/ 20 h 167"/>
                <a:gd name="T12" fmla="*/ 25 w 104"/>
                <a:gd name="T13" fmla="*/ 10 h 167"/>
                <a:gd name="T14" fmla="*/ 35 w 104"/>
                <a:gd name="T15" fmla="*/ 4 h 167"/>
                <a:gd name="T16" fmla="*/ 44 w 104"/>
                <a:gd name="T17" fmla="*/ 1 h 167"/>
                <a:gd name="T18" fmla="*/ 54 w 104"/>
                <a:gd name="T19" fmla="*/ 1 h 167"/>
                <a:gd name="T20" fmla="*/ 65 w 104"/>
                <a:gd name="T21" fmla="*/ 4 h 167"/>
                <a:gd name="T22" fmla="*/ 74 w 104"/>
                <a:gd name="T23" fmla="*/ 10 h 167"/>
                <a:gd name="T24" fmla="*/ 82 w 104"/>
                <a:gd name="T25" fmla="*/ 19 h 167"/>
                <a:gd name="T26" fmla="*/ 91 w 104"/>
                <a:gd name="T27" fmla="*/ 30 h 167"/>
                <a:gd name="T28" fmla="*/ 97 w 104"/>
                <a:gd name="T29" fmla="*/ 44 h 167"/>
                <a:gd name="T30" fmla="*/ 101 w 104"/>
                <a:gd name="T31" fmla="*/ 59 h 167"/>
                <a:gd name="T32" fmla="*/ 104 w 104"/>
                <a:gd name="T33" fmla="*/ 76 h 167"/>
                <a:gd name="T34" fmla="*/ 104 w 104"/>
                <a:gd name="T35" fmla="*/ 93 h 167"/>
                <a:gd name="T36" fmla="*/ 103 w 104"/>
                <a:gd name="T37" fmla="*/ 109 h 167"/>
                <a:gd name="T38" fmla="*/ 100 w 104"/>
                <a:gd name="T39" fmla="*/ 124 h 167"/>
                <a:gd name="T40" fmla="*/ 95 w 104"/>
                <a:gd name="T41" fmla="*/ 137 h 167"/>
                <a:gd name="T42" fmla="*/ 88 w 104"/>
                <a:gd name="T43" fmla="*/ 149 h 167"/>
                <a:gd name="T44" fmla="*/ 79 w 104"/>
                <a:gd name="T45" fmla="*/ 158 h 167"/>
                <a:gd name="T46" fmla="*/ 70 w 104"/>
                <a:gd name="T47" fmla="*/ 164 h 167"/>
                <a:gd name="T48" fmla="*/ 60 w 104"/>
                <a:gd name="T49" fmla="*/ 167 h 167"/>
                <a:gd name="T50" fmla="*/ 49 w 104"/>
                <a:gd name="T51" fmla="*/ 167 h 167"/>
                <a:gd name="T52" fmla="*/ 39 w 104"/>
                <a:gd name="T53" fmla="*/ 163 h 167"/>
                <a:gd name="T54" fmla="*/ 29 w 104"/>
                <a:gd name="T55" fmla="*/ 157 h 167"/>
                <a:gd name="T56" fmla="*/ 21 w 104"/>
                <a:gd name="T57" fmla="*/ 148 h 167"/>
                <a:gd name="T58" fmla="*/ 14 w 104"/>
                <a:gd name="T59" fmla="*/ 136 h 167"/>
                <a:gd name="T60" fmla="*/ 8 w 104"/>
                <a:gd name="T61" fmla="*/ 123 h 167"/>
                <a:gd name="T62" fmla="*/ 4 w 104"/>
                <a:gd name="T63" fmla="*/ 10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67">
                  <a:moveTo>
                    <a:pt x="1" y="99"/>
                  </a:moveTo>
                  <a:lnTo>
                    <a:pt x="0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58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8" y="37"/>
                  </a:lnTo>
                  <a:lnTo>
                    <a:pt x="11" y="31"/>
                  </a:lnTo>
                  <a:lnTo>
                    <a:pt x="14" y="25"/>
                  </a:lnTo>
                  <a:lnTo>
                    <a:pt x="17" y="20"/>
                  </a:lnTo>
                  <a:lnTo>
                    <a:pt x="21" y="15"/>
                  </a:lnTo>
                  <a:lnTo>
                    <a:pt x="25" y="10"/>
                  </a:lnTo>
                  <a:lnTo>
                    <a:pt x="29" y="7"/>
                  </a:lnTo>
                  <a:lnTo>
                    <a:pt x="35" y="4"/>
                  </a:lnTo>
                  <a:lnTo>
                    <a:pt x="39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4" y="1"/>
                  </a:lnTo>
                  <a:lnTo>
                    <a:pt x="60" y="2"/>
                  </a:lnTo>
                  <a:lnTo>
                    <a:pt x="65" y="4"/>
                  </a:lnTo>
                  <a:lnTo>
                    <a:pt x="70" y="6"/>
                  </a:lnTo>
                  <a:lnTo>
                    <a:pt x="74" y="10"/>
                  </a:lnTo>
                  <a:lnTo>
                    <a:pt x="78" y="15"/>
                  </a:lnTo>
                  <a:lnTo>
                    <a:pt x="82" y="19"/>
                  </a:lnTo>
                  <a:lnTo>
                    <a:pt x="87" y="24"/>
                  </a:lnTo>
                  <a:lnTo>
                    <a:pt x="91" y="30"/>
                  </a:lnTo>
                  <a:lnTo>
                    <a:pt x="94" y="36"/>
                  </a:lnTo>
                  <a:lnTo>
                    <a:pt x="97" y="44"/>
                  </a:lnTo>
                  <a:lnTo>
                    <a:pt x="99" y="51"/>
                  </a:lnTo>
                  <a:lnTo>
                    <a:pt x="101" y="59"/>
                  </a:lnTo>
                  <a:lnTo>
                    <a:pt x="103" y="68"/>
                  </a:lnTo>
                  <a:lnTo>
                    <a:pt x="104" y="76"/>
                  </a:lnTo>
                  <a:lnTo>
                    <a:pt x="104" y="84"/>
                  </a:lnTo>
                  <a:lnTo>
                    <a:pt x="104" y="93"/>
                  </a:lnTo>
                  <a:lnTo>
                    <a:pt x="104" y="101"/>
                  </a:lnTo>
                  <a:lnTo>
                    <a:pt x="103" y="109"/>
                  </a:lnTo>
                  <a:lnTo>
                    <a:pt x="101" y="116"/>
                  </a:lnTo>
                  <a:lnTo>
                    <a:pt x="100" y="124"/>
                  </a:lnTo>
                  <a:lnTo>
                    <a:pt x="97" y="131"/>
                  </a:lnTo>
                  <a:lnTo>
                    <a:pt x="95" y="137"/>
                  </a:lnTo>
                  <a:lnTo>
                    <a:pt x="91" y="143"/>
                  </a:lnTo>
                  <a:lnTo>
                    <a:pt x="88" y="149"/>
                  </a:lnTo>
                  <a:lnTo>
                    <a:pt x="83" y="154"/>
                  </a:lnTo>
                  <a:lnTo>
                    <a:pt x="79" y="158"/>
                  </a:lnTo>
                  <a:lnTo>
                    <a:pt x="75" y="161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0" y="167"/>
                  </a:lnTo>
                  <a:lnTo>
                    <a:pt x="54" y="167"/>
                  </a:lnTo>
                  <a:lnTo>
                    <a:pt x="49" y="167"/>
                  </a:lnTo>
                  <a:lnTo>
                    <a:pt x="44" y="165"/>
                  </a:lnTo>
                  <a:lnTo>
                    <a:pt x="39" y="163"/>
                  </a:lnTo>
                  <a:lnTo>
                    <a:pt x="34" y="161"/>
                  </a:lnTo>
                  <a:lnTo>
                    <a:pt x="29" y="157"/>
                  </a:lnTo>
                  <a:lnTo>
                    <a:pt x="25" y="153"/>
                  </a:lnTo>
                  <a:lnTo>
                    <a:pt x="21" y="148"/>
                  </a:lnTo>
                  <a:lnTo>
                    <a:pt x="17" y="142"/>
                  </a:lnTo>
                  <a:lnTo>
                    <a:pt x="14" y="136"/>
                  </a:lnTo>
                  <a:lnTo>
                    <a:pt x="11" y="130"/>
                  </a:lnTo>
                  <a:lnTo>
                    <a:pt x="8" y="123"/>
                  </a:lnTo>
                  <a:lnTo>
                    <a:pt x="6" y="115"/>
                  </a:lnTo>
                  <a:lnTo>
                    <a:pt x="4" y="10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5" name="Freeform 285"/>
            <p:cNvSpPr>
              <a:spLocks/>
            </p:cNvSpPr>
            <p:nvPr userDrawn="1"/>
          </p:nvSpPr>
          <p:spPr bwMode="auto">
            <a:xfrm>
              <a:off x="3235" y="3283"/>
              <a:ext cx="109" cy="170"/>
            </a:xfrm>
            <a:custGeom>
              <a:avLst/>
              <a:gdLst>
                <a:gd name="T0" fmla="*/ 0 w 109"/>
                <a:gd name="T1" fmla="*/ 92 h 170"/>
                <a:gd name="T2" fmla="*/ 0 w 109"/>
                <a:gd name="T3" fmla="*/ 75 h 170"/>
                <a:gd name="T4" fmla="*/ 1 w 109"/>
                <a:gd name="T5" fmla="*/ 60 h 170"/>
                <a:gd name="T6" fmla="*/ 3 w 109"/>
                <a:gd name="T7" fmla="*/ 52 h 170"/>
                <a:gd name="T8" fmla="*/ 7 w 109"/>
                <a:gd name="T9" fmla="*/ 38 h 170"/>
                <a:gd name="T10" fmla="*/ 13 w 109"/>
                <a:gd name="T11" fmla="*/ 26 h 170"/>
                <a:gd name="T12" fmla="*/ 21 w 109"/>
                <a:gd name="T13" fmla="*/ 15 h 170"/>
                <a:gd name="T14" fmla="*/ 30 w 109"/>
                <a:gd name="T15" fmla="*/ 7 h 170"/>
                <a:gd name="T16" fmla="*/ 39 w 109"/>
                <a:gd name="T17" fmla="*/ 2 h 170"/>
                <a:gd name="T18" fmla="*/ 51 w 109"/>
                <a:gd name="T19" fmla="*/ 0 h 170"/>
                <a:gd name="T20" fmla="*/ 61 w 109"/>
                <a:gd name="T21" fmla="*/ 2 h 170"/>
                <a:gd name="T22" fmla="*/ 72 w 109"/>
                <a:gd name="T23" fmla="*/ 6 h 170"/>
                <a:gd name="T24" fmla="*/ 81 w 109"/>
                <a:gd name="T25" fmla="*/ 14 h 170"/>
                <a:gd name="T26" fmla="*/ 90 w 109"/>
                <a:gd name="T27" fmla="*/ 23 h 170"/>
                <a:gd name="T28" fmla="*/ 101 w 109"/>
                <a:gd name="T29" fmla="*/ 43 h 170"/>
                <a:gd name="T30" fmla="*/ 106 w 109"/>
                <a:gd name="T31" fmla="*/ 59 h 170"/>
                <a:gd name="T32" fmla="*/ 109 w 109"/>
                <a:gd name="T33" fmla="*/ 76 h 170"/>
                <a:gd name="T34" fmla="*/ 109 w 109"/>
                <a:gd name="T35" fmla="*/ 93 h 170"/>
                <a:gd name="T36" fmla="*/ 108 w 109"/>
                <a:gd name="T37" fmla="*/ 110 h 170"/>
                <a:gd name="T38" fmla="*/ 105 w 109"/>
                <a:gd name="T39" fmla="*/ 125 h 170"/>
                <a:gd name="T40" fmla="*/ 100 w 109"/>
                <a:gd name="T41" fmla="*/ 139 h 170"/>
                <a:gd name="T42" fmla="*/ 92 w 109"/>
                <a:gd name="T43" fmla="*/ 150 h 170"/>
                <a:gd name="T44" fmla="*/ 84 w 109"/>
                <a:gd name="T45" fmla="*/ 160 h 170"/>
                <a:gd name="T46" fmla="*/ 74 w 109"/>
                <a:gd name="T47" fmla="*/ 167 h 170"/>
                <a:gd name="T48" fmla="*/ 63 w 109"/>
                <a:gd name="T49" fmla="*/ 170 h 170"/>
                <a:gd name="T50" fmla="*/ 52 w 109"/>
                <a:gd name="T51" fmla="*/ 170 h 170"/>
                <a:gd name="T52" fmla="*/ 41 w 109"/>
                <a:gd name="T53" fmla="*/ 166 h 170"/>
                <a:gd name="T54" fmla="*/ 31 w 109"/>
                <a:gd name="T55" fmla="*/ 160 h 170"/>
                <a:gd name="T56" fmla="*/ 23 w 109"/>
                <a:gd name="T57" fmla="*/ 150 h 170"/>
                <a:gd name="T58" fmla="*/ 14 w 109"/>
                <a:gd name="T59" fmla="*/ 139 h 170"/>
                <a:gd name="T60" fmla="*/ 8 w 109"/>
                <a:gd name="T61" fmla="*/ 125 h 170"/>
                <a:gd name="T62" fmla="*/ 3 w 109"/>
                <a:gd name="T63" fmla="*/ 109 h 170"/>
                <a:gd name="T64" fmla="*/ 2 w 109"/>
                <a:gd name="T65" fmla="*/ 10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70">
                  <a:moveTo>
                    <a:pt x="2" y="100"/>
                  </a:moveTo>
                  <a:lnTo>
                    <a:pt x="0" y="92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2" y="56"/>
                  </a:lnTo>
                  <a:lnTo>
                    <a:pt x="3" y="52"/>
                  </a:lnTo>
                  <a:lnTo>
                    <a:pt x="5" y="44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3" y="26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5" y="10"/>
                  </a:lnTo>
                  <a:lnTo>
                    <a:pt x="30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4"/>
                  </a:lnTo>
                  <a:lnTo>
                    <a:pt x="72" y="6"/>
                  </a:lnTo>
                  <a:lnTo>
                    <a:pt x="77" y="10"/>
                  </a:lnTo>
                  <a:lnTo>
                    <a:pt x="81" y="14"/>
                  </a:lnTo>
                  <a:lnTo>
                    <a:pt x="86" y="18"/>
                  </a:lnTo>
                  <a:lnTo>
                    <a:pt x="90" y="23"/>
                  </a:lnTo>
                  <a:lnTo>
                    <a:pt x="97" y="36"/>
                  </a:lnTo>
                  <a:lnTo>
                    <a:pt x="101" y="43"/>
                  </a:lnTo>
                  <a:lnTo>
                    <a:pt x="103" y="50"/>
                  </a:lnTo>
                  <a:lnTo>
                    <a:pt x="106" y="59"/>
                  </a:lnTo>
                  <a:lnTo>
                    <a:pt x="107" y="67"/>
                  </a:lnTo>
                  <a:lnTo>
                    <a:pt x="109" y="76"/>
                  </a:lnTo>
                  <a:lnTo>
                    <a:pt x="109" y="85"/>
                  </a:lnTo>
                  <a:lnTo>
                    <a:pt x="109" y="93"/>
                  </a:lnTo>
                  <a:lnTo>
                    <a:pt x="109" y="101"/>
                  </a:lnTo>
                  <a:lnTo>
                    <a:pt x="108" y="110"/>
                  </a:lnTo>
                  <a:lnTo>
                    <a:pt x="107" y="118"/>
                  </a:lnTo>
                  <a:lnTo>
                    <a:pt x="105" y="125"/>
                  </a:lnTo>
                  <a:lnTo>
                    <a:pt x="102" y="133"/>
                  </a:lnTo>
                  <a:lnTo>
                    <a:pt x="100" y="139"/>
                  </a:lnTo>
                  <a:lnTo>
                    <a:pt x="96" y="145"/>
                  </a:lnTo>
                  <a:lnTo>
                    <a:pt x="92" y="150"/>
                  </a:lnTo>
                  <a:lnTo>
                    <a:pt x="88" y="155"/>
                  </a:lnTo>
                  <a:lnTo>
                    <a:pt x="84" y="160"/>
                  </a:lnTo>
                  <a:lnTo>
                    <a:pt x="79" y="164"/>
                  </a:lnTo>
                  <a:lnTo>
                    <a:pt x="74" y="167"/>
                  </a:lnTo>
                  <a:lnTo>
                    <a:pt x="68" y="169"/>
                  </a:lnTo>
                  <a:lnTo>
                    <a:pt x="63" y="170"/>
                  </a:lnTo>
                  <a:lnTo>
                    <a:pt x="57" y="170"/>
                  </a:lnTo>
                  <a:lnTo>
                    <a:pt x="52" y="170"/>
                  </a:lnTo>
                  <a:lnTo>
                    <a:pt x="47" y="168"/>
                  </a:lnTo>
                  <a:lnTo>
                    <a:pt x="41" y="166"/>
                  </a:lnTo>
                  <a:lnTo>
                    <a:pt x="36" y="163"/>
                  </a:lnTo>
                  <a:lnTo>
                    <a:pt x="31" y="160"/>
                  </a:lnTo>
                  <a:lnTo>
                    <a:pt x="27" y="155"/>
                  </a:lnTo>
                  <a:lnTo>
                    <a:pt x="23" y="150"/>
                  </a:lnTo>
                  <a:lnTo>
                    <a:pt x="19" y="145"/>
                  </a:lnTo>
                  <a:lnTo>
                    <a:pt x="14" y="139"/>
                  </a:lnTo>
                  <a:lnTo>
                    <a:pt x="11" y="131"/>
                  </a:lnTo>
                  <a:lnTo>
                    <a:pt x="8" y="125"/>
                  </a:lnTo>
                  <a:lnTo>
                    <a:pt x="5" y="117"/>
                  </a:lnTo>
                  <a:lnTo>
                    <a:pt x="3" y="109"/>
                  </a:lnTo>
                  <a:lnTo>
                    <a:pt x="2" y="104"/>
                  </a:lnTo>
                  <a:lnTo>
                    <a:pt x="2" y="10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6" name="Freeform 286"/>
            <p:cNvSpPr>
              <a:spLocks/>
            </p:cNvSpPr>
            <p:nvPr userDrawn="1"/>
          </p:nvSpPr>
          <p:spPr bwMode="auto">
            <a:xfrm>
              <a:off x="3362" y="3240"/>
              <a:ext cx="115" cy="173"/>
            </a:xfrm>
            <a:custGeom>
              <a:avLst/>
              <a:gdLst>
                <a:gd name="T0" fmla="*/ 1 w 115"/>
                <a:gd name="T1" fmla="*/ 95 h 173"/>
                <a:gd name="T2" fmla="*/ 0 w 115"/>
                <a:gd name="T3" fmla="*/ 78 h 173"/>
                <a:gd name="T4" fmla="*/ 1 w 115"/>
                <a:gd name="T5" fmla="*/ 61 h 173"/>
                <a:gd name="T6" fmla="*/ 5 w 115"/>
                <a:gd name="T7" fmla="*/ 47 h 173"/>
                <a:gd name="T8" fmla="*/ 10 w 115"/>
                <a:gd name="T9" fmla="*/ 32 h 173"/>
                <a:gd name="T10" fmla="*/ 16 w 115"/>
                <a:gd name="T11" fmla="*/ 21 h 173"/>
                <a:gd name="T12" fmla="*/ 26 w 115"/>
                <a:gd name="T13" fmla="*/ 11 h 173"/>
                <a:gd name="T14" fmla="*/ 35 w 115"/>
                <a:gd name="T15" fmla="*/ 4 h 173"/>
                <a:gd name="T16" fmla="*/ 46 w 115"/>
                <a:gd name="T17" fmla="*/ 1 h 173"/>
                <a:gd name="T18" fmla="*/ 58 w 115"/>
                <a:gd name="T19" fmla="*/ 1 h 173"/>
                <a:gd name="T20" fmla="*/ 69 w 115"/>
                <a:gd name="T21" fmla="*/ 4 h 173"/>
                <a:gd name="T22" fmla="*/ 80 w 115"/>
                <a:gd name="T23" fmla="*/ 10 h 173"/>
                <a:gd name="T24" fmla="*/ 89 w 115"/>
                <a:gd name="T25" fmla="*/ 19 h 173"/>
                <a:gd name="T26" fmla="*/ 97 w 115"/>
                <a:gd name="T27" fmla="*/ 30 h 173"/>
                <a:gd name="T28" fmla="*/ 104 w 115"/>
                <a:gd name="T29" fmla="*/ 45 h 173"/>
                <a:gd name="T30" fmla="*/ 111 w 115"/>
                <a:gd name="T31" fmla="*/ 60 h 173"/>
                <a:gd name="T32" fmla="*/ 114 w 115"/>
                <a:gd name="T33" fmla="*/ 78 h 173"/>
                <a:gd name="T34" fmla="*/ 115 w 115"/>
                <a:gd name="T35" fmla="*/ 104 h 173"/>
                <a:gd name="T36" fmla="*/ 113 w 115"/>
                <a:gd name="T37" fmla="*/ 119 h 173"/>
                <a:gd name="T38" fmla="*/ 108 w 115"/>
                <a:gd name="T39" fmla="*/ 135 h 173"/>
                <a:gd name="T40" fmla="*/ 101 w 115"/>
                <a:gd name="T41" fmla="*/ 147 h 173"/>
                <a:gd name="T42" fmla="*/ 94 w 115"/>
                <a:gd name="T43" fmla="*/ 159 h 173"/>
                <a:gd name="T44" fmla="*/ 84 w 115"/>
                <a:gd name="T45" fmla="*/ 167 h 173"/>
                <a:gd name="T46" fmla="*/ 73 w 115"/>
                <a:gd name="T47" fmla="*/ 172 h 173"/>
                <a:gd name="T48" fmla="*/ 62 w 115"/>
                <a:gd name="T49" fmla="*/ 173 h 173"/>
                <a:gd name="T50" fmla="*/ 50 w 115"/>
                <a:gd name="T51" fmla="*/ 171 h 173"/>
                <a:gd name="T52" fmla="*/ 39 w 115"/>
                <a:gd name="T53" fmla="*/ 167 h 173"/>
                <a:gd name="T54" fmla="*/ 29 w 115"/>
                <a:gd name="T55" fmla="*/ 159 h 173"/>
                <a:gd name="T56" fmla="*/ 20 w 115"/>
                <a:gd name="T57" fmla="*/ 149 h 173"/>
                <a:gd name="T58" fmla="*/ 12 w 115"/>
                <a:gd name="T59" fmla="*/ 135 h 173"/>
                <a:gd name="T60" fmla="*/ 6 w 115"/>
                <a:gd name="T61" fmla="*/ 120 h 173"/>
                <a:gd name="T62" fmla="*/ 2 w 115"/>
                <a:gd name="T63" fmla="*/ 10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" h="173">
                  <a:moveTo>
                    <a:pt x="2" y="104"/>
                  </a:moveTo>
                  <a:lnTo>
                    <a:pt x="1" y="95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7" y="39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6" y="11"/>
                  </a:lnTo>
                  <a:lnTo>
                    <a:pt x="30" y="7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9" y="4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5" y="15"/>
                  </a:lnTo>
                  <a:lnTo>
                    <a:pt x="89" y="19"/>
                  </a:lnTo>
                  <a:lnTo>
                    <a:pt x="93" y="25"/>
                  </a:lnTo>
                  <a:lnTo>
                    <a:pt x="97" y="30"/>
                  </a:lnTo>
                  <a:lnTo>
                    <a:pt x="101" y="37"/>
                  </a:lnTo>
                  <a:lnTo>
                    <a:pt x="104" y="45"/>
                  </a:lnTo>
                  <a:lnTo>
                    <a:pt x="108" y="52"/>
                  </a:lnTo>
                  <a:lnTo>
                    <a:pt x="111" y="60"/>
                  </a:lnTo>
                  <a:lnTo>
                    <a:pt x="113" y="69"/>
                  </a:lnTo>
                  <a:lnTo>
                    <a:pt x="114" y="78"/>
                  </a:lnTo>
                  <a:lnTo>
                    <a:pt x="115" y="86"/>
                  </a:lnTo>
                  <a:lnTo>
                    <a:pt x="115" y="104"/>
                  </a:lnTo>
                  <a:lnTo>
                    <a:pt x="114" y="112"/>
                  </a:lnTo>
                  <a:lnTo>
                    <a:pt x="113" y="119"/>
                  </a:lnTo>
                  <a:lnTo>
                    <a:pt x="111" y="128"/>
                  </a:lnTo>
                  <a:lnTo>
                    <a:pt x="108" y="135"/>
                  </a:lnTo>
                  <a:lnTo>
                    <a:pt x="105" y="141"/>
                  </a:lnTo>
                  <a:lnTo>
                    <a:pt x="101" y="147"/>
                  </a:lnTo>
                  <a:lnTo>
                    <a:pt x="98" y="154"/>
                  </a:lnTo>
                  <a:lnTo>
                    <a:pt x="94" y="159"/>
                  </a:lnTo>
                  <a:lnTo>
                    <a:pt x="89" y="163"/>
                  </a:lnTo>
                  <a:lnTo>
                    <a:pt x="84" y="167"/>
                  </a:lnTo>
                  <a:lnTo>
                    <a:pt x="78" y="170"/>
                  </a:lnTo>
                  <a:lnTo>
                    <a:pt x="73" y="172"/>
                  </a:lnTo>
                  <a:lnTo>
                    <a:pt x="67" y="173"/>
                  </a:lnTo>
                  <a:lnTo>
                    <a:pt x="62" y="173"/>
                  </a:lnTo>
                  <a:lnTo>
                    <a:pt x="56" y="173"/>
                  </a:lnTo>
                  <a:lnTo>
                    <a:pt x="50" y="171"/>
                  </a:lnTo>
                  <a:lnTo>
                    <a:pt x="44" y="169"/>
                  </a:lnTo>
                  <a:lnTo>
                    <a:pt x="39" y="167"/>
                  </a:lnTo>
                  <a:lnTo>
                    <a:pt x="34" y="163"/>
                  </a:lnTo>
                  <a:lnTo>
                    <a:pt x="29" y="159"/>
                  </a:lnTo>
                  <a:lnTo>
                    <a:pt x="24" y="154"/>
                  </a:lnTo>
                  <a:lnTo>
                    <a:pt x="20" y="149"/>
                  </a:lnTo>
                  <a:lnTo>
                    <a:pt x="16" y="142"/>
                  </a:lnTo>
                  <a:lnTo>
                    <a:pt x="12" y="135"/>
                  </a:lnTo>
                  <a:lnTo>
                    <a:pt x="9" y="128"/>
                  </a:lnTo>
                  <a:lnTo>
                    <a:pt x="6" y="120"/>
                  </a:lnTo>
                  <a:lnTo>
                    <a:pt x="4" y="112"/>
                  </a:lnTo>
                  <a:lnTo>
                    <a:pt x="2" y="10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7" name="Freeform 287"/>
            <p:cNvSpPr>
              <a:spLocks/>
            </p:cNvSpPr>
            <p:nvPr userDrawn="1"/>
          </p:nvSpPr>
          <p:spPr bwMode="auto">
            <a:xfrm>
              <a:off x="3494" y="3196"/>
              <a:ext cx="122" cy="177"/>
            </a:xfrm>
            <a:custGeom>
              <a:avLst/>
              <a:gdLst>
                <a:gd name="T0" fmla="*/ 2 w 122"/>
                <a:gd name="T1" fmla="*/ 97 h 177"/>
                <a:gd name="T2" fmla="*/ 0 w 122"/>
                <a:gd name="T3" fmla="*/ 88 h 177"/>
                <a:gd name="T4" fmla="*/ 2 w 122"/>
                <a:gd name="T5" fmla="*/ 63 h 177"/>
                <a:gd name="T6" fmla="*/ 5 w 122"/>
                <a:gd name="T7" fmla="*/ 47 h 177"/>
                <a:gd name="T8" fmla="*/ 10 w 122"/>
                <a:gd name="T9" fmla="*/ 34 h 177"/>
                <a:gd name="T10" fmla="*/ 17 w 122"/>
                <a:gd name="T11" fmla="*/ 21 h 177"/>
                <a:gd name="T12" fmla="*/ 26 w 122"/>
                <a:gd name="T13" fmla="*/ 12 h 177"/>
                <a:gd name="T14" fmla="*/ 37 w 122"/>
                <a:gd name="T15" fmla="*/ 5 h 177"/>
                <a:gd name="T16" fmla="*/ 42 w 122"/>
                <a:gd name="T17" fmla="*/ 2 h 177"/>
                <a:gd name="T18" fmla="*/ 54 w 122"/>
                <a:gd name="T19" fmla="*/ 0 h 177"/>
                <a:gd name="T20" fmla="*/ 66 w 122"/>
                <a:gd name="T21" fmla="*/ 1 h 177"/>
                <a:gd name="T22" fmla="*/ 77 w 122"/>
                <a:gd name="T23" fmla="*/ 7 h 177"/>
                <a:gd name="T24" fmla="*/ 89 w 122"/>
                <a:gd name="T25" fmla="*/ 14 h 177"/>
                <a:gd name="T26" fmla="*/ 98 w 122"/>
                <a:gd name="T27" fmla="*/ 24 h 177"/>
                <a:gd name="T28" fmla="*/ 102 w 122"/>
                <a:gd name="T29" fmla="*/ 31 h 177"/>
                <a:gd name="T30" fmla="*/ 111 w 122"/>
                <a:gd name="T31" fmla="*/ 44 h 177"/>
                <a:gd name="T32" fmla="*/ 117 w 122"/>
                <a:gd name="T33" fmla="*/ 61 h 177"/>
                <a:gd name="T34" fmla="*/ 120 w 122"/>
                <a:gd name="T35" fmla="*/ 78 h 177"/>
                <a:gd name="T36" fmla="*/ 122 w 122"/>
                <a:gd name="T37" fmla="*/ 96 h 177"/>
                <a:gd name="T38" fmla="*/ 121 w 122"/>
                <a:gd name="T39" fmla="*/ 113 h 177"/>
                <a:gd name="T40" fmla="*/ 118 w 122"/>
                <a:gd name="T41" fmla="*/ 129 h 177"/>
                <a:gd name="T42" fmla="*/ 112 w 122"/>
                <a:gd name="T43" fmla="*/ 144 h 177"/>
                <a:gd name="T44" fmla="*/ 104 w 122"/>
                <a:gd name="T45" fmla="*/ 155 h 177"/>
                <a:gd name="T46" fmla="*/ 95 w 122"/>
                <a:gd name="T47" fmla="*/ 166 h 177"/>
                <a:gd name="T48" fmla="*/ 85 w 122"/>
                <a:gd name="T49" fmla="*/ 173 h 177"/>
                <a:gd name="T50" fmla="*/ 72 w 122"/>
                <a:gd name="T51" fmla="*/ 176 h 177"/>
                <a:gd name="T52" fmla="*/ 61 w 122"/>
                <a:gd name="T53" fmla="*/ 176 h 177"/>
                <a:gd name="T54" fmla="*/ 49 w 122"/>
                <a:gd name="T55" fmla="*/ 173 h 177"/>
                <a:gd name="T56" fmla="*/ 38 w 122"/>
                <a:gd name="T57" fmla="*/ 166 h 177"/>
                <a:gd name="T58" fmla="*/ 27 w 122"/>
                <a:gd name="T59" fmla="*/ 156 h 177"/>
                <a:gd name="T60" fmla="*/ 18 w 122"/>
                <a:gd name="T61" fmla="*/ 145 h 177"/>
                <a:gd name="T62" fmla="*/ 11 w 122"/>
                <a:gd name="T63" fmla="*/ 130 h 177"/>
                <a:gd name="T64" fmla="*/ 5 w 122"/>
                <a:gd name="T65" fmla="*/ 11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77">
                  <a:moveTo>
                    <a:pt x="3" y="105"/>
                  </a:moveTo>
                  <a:lnTo>
                    <a:pt x="2" y="97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71"/>
                  </a:lnTo>
                  <a:lnTo>
                    <a:pt x="2" y="63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37" y="5"/>
                  </a:lnTo>
                  <a:lnTo>
                    <a:pt x="39" y="4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4" y="10"/>
                  </a:lnTo>
                  <a:lnTo>
                    <a:pt x="89" y="14"/>
                  </a:lnTo>
                  <a:lnTo>
                    <a:pt x="94" y="19"/>
                  </a:lnTo>
                  <a:lnTo>
                    <a:pt x="98" y="24"/>
                  </a:lnTo>
                  <a:lnTo>
                    <a:pt x="100" y="27"/>
                  </a:lnTo>
                  <a:lnTo>
                    <a:pt x="102" y="31"/>
                  </a:lnTo>
                  <a:lnTo>
                    <a:pt x="106" y="37"/>
                  </a:lnTo>
                  <a:lnTo>
                    <a:pt x="111" y="44"/>
                  </a:lnTo>
                  <a:lnTo>
                    <a:pt x="114" y="52"/>
                  </a:lnTo>
                  <a:lnTo>
                    <a:pt x="117" y="61"/>
                  </a:lnTo>
                  <a:lnTo>
                    <a:pt x="119" y="69"/>
                  </a:lnTo>
                  <a:lnTo>
                    <a:pt x="120" y="78"/>
                  </a:lnTo>
                  <a:lnTo>
                    <a:pt x="121" y="87"/>
                  </a:lnTo>
                  <a:lnTo>
                    <a:pt x="122" y="96"/>
                  </a:lnTo>
                  <a:lnTo>
                    <a:pt x="122" y="104"/>
                  </a:lnTo>
                  <a:lnTo>
                    <a:pt x="121" y="113"/>
                  </a:lnTo>
                  <a:lnTo>
                    <a:pt x="119" y="121"/>
                  </a:lnTo>
                  <a:lnTo>
                    <a:pt x="118" y="129"/>
                  </a:lnTo>
                  <a:lnTo>
                    <a:pt x="115" y="136"/>
                  </a:lnTo>
                  <a:lnTo>
                    <a:pt x="112" y="144"/>
                  </a:lnTo>
                  <a:lnTo>
                    <a:pt x="108" y="150"/>
                  </a:lnTo>
                  <a:lnTo>
                    <a:pt x="104" y="155"/>
                  </a:lnTo>
                  <a:lnTo>
                    <a:pt x="100" y="161"/>
                  </a:lnTo>
                  <a:lnTo>
                    <a:pt x="95" y="166"/>
                  </a:lnTo>
                  <a:lnTo>
                    <a:pt x="90" y="170"/>
                  </a:lnTo>
                  <a:lnTo>
                    <a:pt x="85" y="173"/>
                  </a:lnTo>
                  <a:lnTo>
                    <a:pt x="78" y="175"/>
                  </a:lnTo>
                  <a:lnTo>
                    <a:pt x="72" y="176"/>
                  </a:lnTo>
                  <a:lnTo>
                    <a:pt x="67" y="177"/>
                  </a:lnTo>
                  <a:lnTo>
                    <a:pt x="61" y="176"/>
                  </a:lnTo>
                  <a:lnTo>
                    <a:pt x="54" y="175"/>
                  </a:lnTo>
                  <a:lnTo>
                    <a:pt x="49" y="173"/>
                  </a:lnTo>
                  <a:lnTo>
                    <a:pt x="43" y="170"/>
                  </a:lnTo>
                  <a:lnTo>
                    <a:pt x="38" y="166"/>
                  </a:lnTo>
                  <a:lnTo>
                    <a:pt x="33" y="161"/>
                  </a:lnTo>
                  <a:lnTo>
                    <a:pt x="27" y="156"/>
                  </a:lnTo>
                  <a:lnTo>
                    <a:pt x="22" y="151"/>
                  </a:lnTo>
                  <a:lnTo>
                    <a:pt x="18" y="145"/>
                  </a:lnTo>
                  <a:lnTo>
                    <a:pt x="14" y="137"/>
                  </a:lnTo>
                  <a:lnTo>
                    <a:pt x="11" y="130"/>
                  </a:lnTo>
                  <a:lnTo>
                    <a:pt x="8" y="123"/>
                  </a:lnTo>
                  <a:lnTo>
                    <a:pt x="5" y="115"/>
                  </a:lnTo>
                  <a:lnTo>
                    <a:pt x="3" y="10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8" name="Freeform 288"/>
            <p:cNvSpPr>
              <a:spLocks/>
            </p:cNvSpPr>
            <p:nvPr userDrawn="1"/>
          </p:nvSpPr>
          <p:spPr bwMode="auto">
            <a:xfrm>
              <a:off x="3634" y="3150"/>
              <a:ext cx="127" cy="179"/>
            </a:xfrm>
            <a:custGeom>
              <a:avLst/>
              <a:gdLst>
                <a:gd name="T0" fmla="*/ 1 w 127"/>
                <a:gd name="T1" fmla="*/ 98 h 179"/>
                <a:gd name="T2" fmla="*/ 0 w 127"/>
                <a:gd name="T3" fmla="*/ 81 h 179"/>
                <a:gd name="T4" fmla="*/ 1 w 127"/>
                <a:gd name="T5" fmla="*/ 64 h 179"/>
                <a:gd name="T6" fmla="*/ 4 w 127"/>
                <a:gd name="T7" fmla="*/ 48 h 179"/>
                <a:gd name="T8" fmla="*/ 9 w 127"/>
                <a:gd name="T9" fmla="*/ 34 h 179"/>
                <a:gd name="T10" fmla="*/ 16 w 127"/>
                <a:gd name="T11" fmla="*/ 21 h 179"/>
                <a:gd name="T12" fmla="*/ 26 w 127"/>
                <a:gd name="T13" fmla="*/ 11 h 179"/>
                <a:gd name="T14" fmla="*/ 31 w 127"/>
                <a:gd name="T15" fmla="*/ 8 h 179"/>
                <a:gd name="T16" fmla="*/ 36 w 127"/>
                <a:gd name="T17" fmla="*/ 4 h 179"/>
                <a:gd name="T18" fmla="*/ 42 w 127"/>
                <a:gd name="T19" fmla="*/ 2 h 179"/>
                <a:gd name="T20" fmla="*/ 55 w 127"/>
                <a:gd name="T21" fmla="*/ 0 h 179"/>
                <a:gd name="T22" fmla="*/ 67 w 127"/>
                <a:gd name="T23" fmla="*/ 1 h 179"/>
                <a:gd name="T24" fmla="*/ 80 w 127"/>
                <a:gd name="T25" fmla="*/ 6 h 179"/>
                <a:gd name="T26" fmla="*/ 91 w 127"/>
                <a:gd name="T27" fmla="*/ 13 h 179"/>
                <a:gd name="T28" fmla="*/ 101 w 127"/>
                <a:gd name="T29" fmla="*/ 24 h 179"/>
                <a:gd name="T30" fmla="*/ 111 w 127"/>
                <a:gd name="T31" fmla="*/ 37 h 179"/>
                <a:gd name="T32" fmla="*/ 118 w 127"/>
                <a:gd name="T33" fmla="*/ 52 h 179"/>
                <a:gd name="T34" fmla="*/ 123 w 127"/>
                <a:gd name="T35" fmla="*/ 69 h 179"/>
                <a:gd name="T36" fmla="*/ 126 w 127"/>
                <a:gd name="T37" fmla="*/ 88 h 179"/>
                <a:gd name="T38" fmla="*/ 127 w 127"/>
                <a:gd name="T39" fmla="*/ 106 h 179"/>
                <a:gd name="T40" fmla="*/ 125 w 127"/>
                <a:gd name="T41" fmla="*/ 122 h 179"/>
                <a:gd name="T42" fmla="*/ 120 w 127"/>
                <a:gd name="T43" fmla="*/ 138 h 179"/>
                <a:gd name="T44" fmla="*/ 118 w 127"/>
                <a:gd name="T45" fmla="*/ 145 h 179"/>
                <a:gd name="T46" fmla="*/ 110 w 127"/>
                <a:gd name="T47" fmla="*/ 158 h 179"/>
                <a:gd name="T48" fmla="*/ 103 w 127"/>
                <a:gd name="T49" fmla="*/ 166 h 179"/>
                <a:gd name="T50" fmla="*/ 95 w 127"/>
                <a:gd name="T51" fmla="*/ 172 h 179"/>
                <a:gd name="T52" fmla="*/ 83 w 127"/>
                <a:gd name="T53" fmla="*/ 177 h 179"/>
                <a:gd name="T54" fmla="*/ 70 w 127"/>
                <a:gd name="T55" fmla="*/ 179 h 179"/>
                <a:gd name="T56" fmla="*/ 58 w 127"/>
                <a:gd name="T57" fmla="*/ 177 h 179"/>
                <a:gd name="T58" fmla="*/ 45 w 127"/>
                <a:gd name="T59" fmla="*/ 173 h 179"/>
                <a:gd name="T60" fmla="*/ 34 w 127"/>
                <a:gd name="T61" fmla="*/ 165 h 179"/>
                <a:gd name="T62" fmla="*/ 23 w 127"/>
                <a:gd name="T63" fmla="*/ 153 h 179"/>
                <a:gd name="T64" fmla="*/ 15 w 127"/>
                <a:gd name="T65" fmla="*/ 140 h 179"/>
                <a:gd name="T66" fmla="*/ 8 w 127"/>
                <a:gd name="T67" fmla="*/ 125 h 179"/>
                <a:gd name="T68" fmla="*/ 3 w 127"/>
                <a:gd name="T69" fmla="*/ 10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179">
                  <a:moveTo>
                    <a:pt x="3" y="108"/>
                  </a:moveTo>
                  <a:lnTo>
                    <a:pt x="1" y="98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9" y="34"/>
                  </a:lnTo>
                  <a:lnTo>
                    <a:pt x="12" y="28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6" y="11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3" y="3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1" y="13"/>
                  </a:lnTo>
                  <a:lnTo>
                    <a:pt x="96" y="18"/>
                  </a:lnTo>
                  <a:lnTo>
                    <a:pt x="101" y="24"/>
                  </a:lnTo>
                  <a:lnTo>
                    <a:pt x="107" y="30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8" y="52"/>
                  </a:lnTo>
                  <a:lnTo>
                    <a:pt x="121" y="60"/>
                  </a:lnTo>
                  <a:lnTo>
                    <a:pt x="123" y="69"/>
                  </a:lnTo>
                  <a:lnTo>
                    <a:pt x="125" y="79"/>
                  </a:lnTo>
                  <a:lnTo>
                    <a:pt x="126" y="88"/>
                  </a:lnTo>
                  <a:lnTo>
                    <a:pt x="127" y="96"/>
                  </a:lnTo>
                  <a:lnTo>
                    <a:pt x="127" y="106"/>
                  </a:lnTo>
                  <a:lnTo>
                    <a:pt x="126" y="114"/>
                  </a:lnTo>
                  <a:lnTo>
                    <a:pt x="125" y="122"/>
                  </a:lnTo>
                  <a:lnTo>
                    <a:pt x="123" y="131"/>
                  </a:lnTo>
                  <a:lnTo>
                    <a:pt x="120" y="138"/>
                  </a:lnTo>
                  <a:lnTo>
                    <a:pt x="119" y="142"/>
                  </a:lnTo>
                  <a:lnTo>
                    <a:pt x="118" y="145"/>
                  </a:lnTo>
                  <a:lnTo>
                    <a:pt x="114" y="151"/>
                  </a:lnTo>
                  <a:lnTo>
                    <a:pt x="110" y="158"/>
                  </a:lnTo>
                  <a:lnTo>
                    <a:pt x="106" y="163"/>
                  </a:lnTo>
                  <a:lnTo>
                    <a:pt x="103" y="166"/>
                  </a:lnTo>
                  <a:lnTo>
                    <a:pt x="100" y="168"/>
                  </a:lnTo>
                  <a:lnTo>
                    <a:pt x="95" y="172"/>
                  </a:lnTo>
                  <a:lnTo>
                    <a:pt x="89" y="175"/>
                  </a:lnTo>
                  <a:lnTo>
                    <a:pt x="83" y="177"/>
                  </a:lnTo>
                  <a:lnTo>
                    <a:pt x="76" y="179"/>
                  </a:lnTo>
                  <a:lnTo>
                    <a:pt x="70" y="179"/>
                  </a:lnTo>
                  <a:lnTo>
                    <a:pt x="64" y="179"/>
                  </a:lnTo>
                  <a:lnTo>
                    <a:pt x="58" y="177"/>
                  </a:lnTo>
                  <a:lnTo>
                    <a:pt x="52" y="175"/>
                  </a:lnTo>
                  <a:lnTo>
                    <a:pt x="45" y="173"/>
                  </a:lnTo>
                  <a:lnTo>
                    <a:pt x="40" y="169"/>
                  </a:lnTo>
                  <a:lnTo>
                    <a:pt x="34" y="165"/>
                  </a:lnTo>
                  <a:lnTo>
                    <a:pt x="29" y="160"/>
                  </a:lnTo>
                  <a:lnTo>
                    <a:pt x="23" y="153"/>
                  </a:lnTo>
                  <a:lnTo>
                    <a:pt x="19" y="147"/>
                  </a:lnTo>
                  <a:lnTo>
                    <a:pt x="15" y="140"/>
                  </a:lnTo>
                  <a:lnTo>
                    <a:pt x="11" y="133"/>
                  </a:lnTo>
                  <a:lnTo>
                    <a:pt x="8" y="125"/>
                  </a:lnTo>
                  <a:lnTo>
                    <a:pt x="5" y="116"/>
                  </a:lnTo>
                  <a:lnTo>
                    <a:pt x="3" y="10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09" name="Freeform 289"/>
            <p:cNvSpPr>
              <a:spLocks/>
            </p:cNvSpPr>
            <p:nvPr userDrawn="1"/>
          </p:nvSpPr>
          <p:spPr bwMode="auto">
            <a:xfrm>
              <a:off x="3779" y="3101"/>
              <a:ext cx="135" cy="183"/>
            </a:xfrm>
            <a:custGeom>
              <a:avLst/>
              <a:gdLst>
                <a:gd name="T0" fmla="*/ 2 w 135"/>
                <a:gd name="T1" fmla="*/ 102 h 183"/>
                <a:gd name="T2" fmla="*/ 0 w 135"/>
                <a:gd name="T3" fmla="*/ 83 h 183"/>
                <a:gd name="T4" fmla="*/ 1 w 135"/>
                <a:gd name="T5" fmla="*/ 66 h 183"/>
                <a:gd name="T6" fmla="*/ 4 w 135"/>
                <a:gd name="T7" fmla="*/ 50 h 183"/>
                <a:gd name="T8" fmla="*/ 8 w 135"/>
                <a:gd name="T9" fmla="*/ 39 h 183"/>
                <a:gd name="T10" fmla="*/ 12 w 135"/>
                <a:gd name="T11" fmla="*/ 29 h 183"/>
                <a:gd name="T12" fmla="*/ 22 w 135"/>
                <a:gd name="T13" fmla="*/ 18 h 183"/>
                <a:gd name="T14" fmla="*/ 32 w 135"/>
                <a:gd name="T15" fmla="*/ 8 h 183"/>
                <a:gd name="T16" fmla="*/ 44 w 135"/>
                <a:gd name="T17" fmla="*/ 2 h 183"/>
                <a:gd name="T18" fmla="*/ 57 w 135"/>
                <a:gd name="T19" fmla="*/ 0 h 183"/>
                <a:gd name="T20" fmla="*/ 71 w 135"/>
                <a:gd name="T21" fmla="*/ 1 h 183"/>
                <a:gd name="T22" fmla="*/ 83 w 135"/>
                <a:gd name="T23" fmla="*/ 6 h 183"/>
                <a:gd name="T24" fmla="*/ 95 w 135"/>
                <a:gd name="T25" fmla="*/ 13 h 183"/>
                <a:gd name="T26" fmla="*/ 107 w 135"/>
                <a:gd name="T27" fmla="*/ 24 h 183"/>
                <a:gd name="T28" fmla="*/ 116 w 135"/>
                <a:gd name="T29" fmla="*/ 37 h 183"/>
                <a:gd name="T30" fmla="*/ 125 w 135"/>
                <a:gd name="T31" fmla="*/ 53 h 183"/>
                <a:gd name="T32" fmla="*/ 131 w 135"/>
                <a:gd name="T33" fmla="*/ 70 h 183"/>
                <a:gd name="T34" fmla="*/ 134 w 135"/>
                <a:gd name="T35" fmla="*/ 89 h 183"/>
                <a:gd name="T36" fmla="*/ 135 w 135"/>
                <a:gd name="T37" fmla="*/ 107 h 183"/>
                <a:gd name="T38" fmla="*/ 133 w 135"/>
                <a:gd name="T39" fmla="*/ 124 h 183"/>
                <a:gd name="T40" fmla="*/ 129 w 135"/>
                <a:gd name="T41" fmla="*/ 140 h 183"/>
                <a:gd name="T42" fmla="*/ 121 w 135"/>
                <a:gd name="T43" fmla="*/ 155 h 183"/>
                <a:gd name="T44" fmla="*/ 113 w 135"/>
                <a:gd name="T45" fmla="*/ 166 h 183"/>
                <a:gd name="T46" fmla="*/ 102 w 135"/>
                <a:gd name="T47" fmla="*/ 175 h 183"/>
                <a:gd name="T48" fmla="*/ 89 w 135"/>
                <a:gd name="T49" fmla="*/ 181 h 183"/>
                <a:gd name="T50" fmla="*/ 76 w 135"/>
                <a:gd name="T51" fmla="*/ 183 h 183"/>
                <a:gd name="T52" fmla="*/ 62 w 135"/>
                <a:gd name="T53" fmla="*/ 182 h 183"/>
                <a:gd name="T54" fmla="*/ 50 w 135"/>
                <a:gd name="T55" fmla="*/ 176 h 183"/>
                <a:gd name="T56" fmla="*/ 37 w 135"/>
                <a:gd name="T57" fmla="*/ 168 h 183"/>
                <a:gd name="T58" fmla="*/ 27 w 135"/>
                <a:gd name="T59" fmla="*/ 158 h 183"/>
                <a:gd name="T60" fmla="*/ 17 w 135"/>
                <a:gd name="T61" fmla="*/ 144 h 183"/>
                <a:gd name="T62" fmla="*/ 9 w 135"/>
                <a:gd name="T63" fmla="*/ 128 h 183"/>
                <a:gd name="T64" fmla="*/ 3 w 135"/>
                <a:gd name="T65" fmla="*/ 11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83">
                  <a:moveTo>
                    <a:pt x="3" y="110"/>
                  </a:moveTo>
                  <a:lnTo>
                    <a:pt x="2" y="102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6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6" y="42"/>
                  </a:lnTo>
                  <a:lnTo>
                    <a:pt x="8" y="39"/>
                  </a:lnTo>
                  <a:lnTo>
                    <a:pt x="9" y="35"/>
                  </a:lnTo>
                  <a:lnTo>
                    <a:pt x="12" y="29"/>
                  </a:lnTo>
                  <a:lnTo>
                    <a:pt x="17" y="23"/>
                  </a:lnTo>
                  <a:lnTo>
                    <a:pt x="22" y="18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37" y="5"/>
                  </a:lnTo>
                  <a:lnTo>
                    <a:pt x="44" y="2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3" y="6"/>
                  </a:lnTo>
                  <a:lnTo>
                    <a:pt x="89" y="9"/>
                  </a:lnTo>
                  <a:lnTo>
                    <a:pt x="95" y="13"/>
                  </a:lnTo>
                  <a:lnTo>
                    <a:pt x="101" y="19"/>
                  </a:lnTo>
                  <a:lnTo>
                    <a:pt x="107" y="24"/>
                  </a:lnTo>
                  <a:lnTo>
                    <a:pt x="112" y="30"/>
                  </a:lnTo>
                  <a:lnTo>
                    <a:pt x="116" y="37"/>
                  </a:lnTo>
                  <a:lnTo>
                    <a:pt x="120" y="45"/>
                  </a:lnTo>
                  <a:lnTo>
                    <a:pt x="125" y="53"/>
                  </a:lnTo>
                  <a:lnTo>
                    <a:pt x="128" y="61"/>
                  </a:lnTo>
                  <a:lnTo>
                    <a:pt x="131" y="70"/>
                  </a:lnTo>
                  <a:lnTo>
                    <a:pt x="133" y="80"/>
                  </a:lnTo>
                  <a:lnTo>
                    <a:pt x="134" y="89"/>
                  </a:lnTo>
                  <a:lnTo>
                    <a:pt x="135" y="99"/>
                  </a:lnTo>
                  <a:lnTo>
                    <a:pt x="135" y="107"/>
                  </a:lnTo>
                  <a:lnTo>
                    <a:pt x="134" y="116"/>
                  </a:lnTo>
                  <a:lnTo>
                    <a:pt x="133" y="124"/>
                  </a:lnTo>
                  <a:lnTo>
                    <a:pt x="131" y="133"/>
                  </a:lnTo>
                  <a:lnTo>
                    <a:pt x="129" y="140"/>
                  </a:lnTo>
                  <a:lnTo>
                    <a:pt x="126" y="147"/>
                  </a:lnTo>
                  <a:lnTo>
                    <a:pt x="121" y="155"/>
                  </a:lnTo>
                  <a:lnTo>
                    <a:pt x="117" y="161"/>
                  </a:lnTo>
                  <a:lnTo>
                    <a:pt x="113" y="166"/>
                  </a:lnTo>
                  <a:lnTo>
                    <a:pt x="108" y="171"/>
                  </a:lnTo>
                  <a:lnTo>
                    <a:pt x="102" y="175"/>
                  </a:lnTo>
                  <a:lnTo>
                    <a:pt x="95" y="178"/>
                  </a:lnTo>
                  <a:lnTo>
                    <a:pt x="89" y="181"/>
                  </a:lnTo>
                  <a:lnTo>
                    <a:pt x="83" y="183"/>
                  </a:lnTo>
                  <a:lnTo>
                    <a:pt x="76" y="183"/>
                  </a:lnTo>
                  <a:lnTo>
                    <a:pt x="70" y="183"/>
                  </a:lnTo>
                  <a:lnTo>
                    <a:pt x="62" y="182"/>
                  </a:lnTo>
                  <a:lnTo>
                    <a:pt x="56" y="180"/>
                  </a:lnTo>
                  <a:lnTo>
                    <a:pt x="50" y="176"/>
                  </a:lnTo>
                  <a:lnTo>
                    <a:pt x="44" y="172"/>
                  </a:lnTo>
                  <a:lnTo>
                    <a:pt x="37" y="168"/>
                  </a:lnTo>
                  <a:lnTo>
                    <a:pt x="32" y="163"/>
                  </a:lnTo>
                  <a:lnTo>
                    <a:pt x="27" y="158"/>
                  </a:lnTo>
                  <a:lnTo>
                    <a:pt x="22" y="150"/>
                  </a:lnTo>
                  <a:lnTo>
                    <a:pt x="17" y="144"/>
                  </a:lnTo>
                  <a:lnTo>
                    <a:pt x="12" y="136"/>
                  </a:lnTo>
                  <a:lnTo>
                    <a:pt x="9" y="128"/>
                  </a:lnTo>
                  <a:lnTo>
                    <a:pt x="6" y="119"/>
                  </a:lnTo>
                  <a:lnTo>
                    <a:pt x="3" y="11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0" name="Freeform 290"/>
            <p:cNvSpPr>
              <a:spLocks/>
            </p:cNvSpPr>
            <p:nvPr userDrawn="1"/>
          </p:nvSpPr>
          <p:spPr bwMode="auto">
            <a:xfrm>
              <a:off x="3932" y="3050"/>
              <a:ext cx="142" cy="187"/>
            </a:xfrm>
            <a:custGeom>
              <a:avLst/>
              <a:gdLst>
                <a:gd name="T0" fmla="*/ 2 w 142"/>
                <a:gd name="T1" fmla="*/ 104 h 187"/>
                <a:gd name="T2" fmla="*/ 0 w 142"/>
                <a:gd name="T3" fmla="*/ 85 h 187"/>
                <a:gd name="T4" fmla="*/ 0 w 142"/>
                <a:gd name="T5" fmla="*/ 67 h 187"/>
                <a:gd name="T6" fmla="*/ 4 w 142"/>
                <a:gd name="T7" fmla="*/ 51 h 187"/>
                <a:gd name="T8" fmla="*/ 9 w 142"/>
                <a:gd name="T9" fmla="*/ 36 h 187"/>
                <a:gd name="T10" fmla="*/ 16 w 142"/>
                <a:gd name="T11" fmla="*/ 24 h 187"/>
                <a:gd name="T12" fmla="*/ 27 w 142"/>
                <a:gd name="T13" fmla="*/ 12 h 187"/>
                <a:gd name="T14" fmla="*/ 38 w 142"/>
                <a:gd name="T15" fmla="*/ 5 h 187"/>
                <a:gd name="T16" fmla="*/ 51 w 142"/>
                <a:gd name="T17" fmla="*/ 1 h 187"/>
                <a:gd name="T18" fmla="*/ 66 w 142"/>
                <a:gd name="T19" fmla="*/ 0 h 187"/>
                <a:gd name="T20" fmla="*/ 80 w 142"/>
                <a:gd name="T21" fmla="*/ 3 h 187"/>
                <a:gd name="T22" fmla="*/ 93 w 142"/>
                <a:gd name="T23" fmla="*/ 9 h 187"/>
                <a:gd name="T24" fmla="*/ 105 w 142"/>
                <a:gd name="T25" fmla="*/ 19 h 187"/>
                <a:gd name="T26" fmla="*/ 117 w 142"/>
                <a:gd name="T27" fmla="*/ 30 h 187"/>
                <a:gd name="T28" fmla="*/ 126 w 142"/>
                <a:gd name="T29" fmla="*/ 45 h 187"/>
                <a:gd name="T30" fmla="*/ 135 w 142"/>
                <a:gd name="T31" fmla="*/ 61 h 187"/>
                <a:gd name="T32" fmla="*/ 140 w 142"/>
                <a:gd name="T33" fmla="*/ 80 h 187"/>
                <a:gd name="T34" fmla="*/ 141 w 142"/>
                <a:gd name="T35" fmla="*/ 90 h 187"/>
                <a:gd name="T36" fmla="*/ 142 w 142"/>
                <a:gd name="T37" fmla="*/ 109 h 187"/>
                <a:gd name="T38" fmla="*/ 141 w 142"/>
                <a:gd name="T39" fmla="*/ 127 h 187"/>
                <a:gd name="T40" fmla="*/ 136 w 142"/>
                <a:gd name="T41" fmla="*/ 142 h 187"/>
                <a:gd name="T42" fmla="*/ 129 w 142"/>
                <a:gd name="T43" fmla="*/ 157 h 187"/>
                <a:gd name="T44" fmla="*/ 120 w 142"/>
                <a:gd name="T45" fmla="*/ 169 h 187"/>
                <a:gd name="T46" fmla="*/ 109 w 142"/>
                <a:gd name="T47" fmla="*/ 179 h 187"/>
                <a:gd name="T48" fmla="*/ 95 w 142"/>
                <a:gd name="T49" fmla="*/ 185 h 187"/>
                <a:gd name="T50" fmla="*/ 82 w 142"/>
                <a:gd name="T51" fmla="*/ 187 h 187"/>
                <a:gd name="T52" fmla="*/ 67 w 142"/>
                <a:gd name="T53" fmla="*/ 185 h 187"/>
                <a:gd name="T54" fmla="*/ 54 w 142"/>
                <a:gd name="T55" fmla="*/ 180 h 187"/>
                <a:gd name="T56" fmla="*/ 41 w 142"/>
                <a:gd name="T57" fmla="*/ 171 h 187"/>
                <a:gd name="T58" fmla="*/ 29 w 142"/>
                <a:gd name="T59" fmla="*/ 161 h 187"/>
                <a:gd name="T60" fmla="*/ 18 w 142"/>
                <a:gd name="T61" fmla="*/ 147 h 187"/>
                <a:gd name="T62" fmla="*/ 10 w 142"/>
                <a:gd name="T63" fmla="*/ 131 h 187"/>
                <a:gd name="T64" fmla="*/ 4 w 142"/>
                <a:gd name="T65" fmla="*/ 1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87">
                  <a:moveTo>
                    <a:pt x="4" y="113"/>
                  </a:moveTo>
                  <a:lnTo>
                    <a:pt x="2" y="104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2" y="59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6"/>
                  </a:lnTo>
                  <a:lnTo>
                    <a:pt x="12" y="30"/>
                  </a:lnTo>
                  <a:lnTo>
                    <a:pt x="16" y="24"/>
                  </a:lnTo>
                  <a:lnTo>
                    <a:pt x="21" y="18"/>
                  </a:lnTo>
                  <a:lnTo>
                    <a:pt x="27" y="12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5" y="2"/>
                  </a:lnTo>
                  <a:lnTo>
                    <a:pt x="51" y="1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7" y="5"/>
                  </a:lnTo>
                  <a:lnTo>
                    <a:pt x="93" y="9"/>
                  </a:lnTo>
                  <a:lnTo>
                    <a:pt x="99" y="13"/>
                  </a:lnTo>
                  <a:lnTo>
                    <a:pt x="105" y="19"/>
                  </a:lnTo>
                  <a:lnTo>
                    <a:pt x="112" y="24"/>
                  </a:lnTo>
                  <a:lnTo>
                    <a:pt x="117" y="30"/>
                  </a:lnTo>
                  <a:lnTo>
                    <a:pt x="122" y="37"/>
                  </a:lnTo>
                  <a:lnTo>
                    <a:pt x="126" y="45"/>
                  </a:lnTo>
                  <a:lnTo>
                    <a:pt x="130" y="53"/>
                  </a:lnTo>
                  <a:lnTo>
                    <a:pt x="135" y="61"/>
                  </a:lnTo>
                  <a:lnTo>
                    <a:pt x="138" y="71"/>
                  </a:lnTo>
                  <a:lnTo>
                    <a:pt x="140" y="80"/>
                  </a:lnTo>
                  <a:lnTo>
                    <a:pt x="141" y="85"/>
                  </a:lnTo>
                  <a:lnTo>
                    <a:pt x="141" y="90"/>
                  </a:lnTo>
                  <a:lnTo>
                    <a:pt x="142" y="100"/>
                  </a:lnTo>
                  <a:lnTo>
                    <a:pt x="142" y="109"/>
                  </a:lnTo>
                  <a:lnTo>
                    <a:pt x="142" y="117"/>
                  </a:lnTo>
                  <a:lnTo>
                    <a:pt x="141" y="127"/>
                  </a:lnTo>
                  <a:lnTo>
                    <a:pt x="139" y="135"/>
                  </a:lnTo>
                  <a:lnTo>
                    <a:pt x="136" y="142"/>
                  </a:lnTo>
                  <a:lnTo>
                    <a:pt x="132" y="150"/>
                  </a:lnTo>
                  <a:lnTo>
                    <a:pt x="129" y="157"/>
                  </a:lnTo>
                  <a:lnTo>
                    <a:pt x="125" y="163"/>
                  </a:lnTo>
                  <a:lnTo>
                    <a:pt x="120" y="169"/>
                  </a:lnTo>
                  <a:lnTo>
                    <a:pt x="115" y="174"/>
                  </a:lnTo>
                  <a:lnTo>
                    <a:pt x="109" y="179"/>
                  </a:lnTo>
                  <a:lnTo>
                    <a:pt x="102" y="182"/>
                  </a:lnTo>
                  <a:lnTo>
                    <a:pt x="95" y="185"/>
                  </a:lnTo>
                  <a:lnTo>
                    <a:pt x="89" y="186"/>
                  </a:lnTo>
                  <a:lnTo>
                    <a:pt x="82" y="187"/>
                  </a:lnTo>
                  <a:lnTo>
                    <a:pt x="74" y="186"/>
                  </a:lnTo>
                  <a:lnTo>
                    <a:pt x="67" y="185"/>
                  </a:lnTo>
                  <a:lnTo>
                    <a:pt x="61" y="183"/>
                  </a:lnTo>
                  <a:lnTo>
                    <a:pt x="54" y="180"/>
                  </a:lnTo>
                  <a:lnTo>
                    <a:pt x="47" y="177"/>
                  </a:lnTo>
                  <a:lnTo>
                    <a:pt x="41" y="171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3" y="154"/>
                  </a:lnTo>
                  <a:lnTo>
                    <a:pt x="18" y="147"/>
                  </a:lnTo>
                  <a:lnTo>
                    <a:pt x="14" y="139"/>
                  </a:lnTo>
                  <a:lnTo>
                    <a:pt x="10" y="131"/>
                  </a:lnTo>
                  <a:lnTo>
                    <a:pt x="7" y="123"/>
                  </a:lnTo>
                  <a:lnTo>
                    <a:pt x="4" y="11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1" name="Freeform 291"/>
            <p:cNvSpPr>
              <a:spLocks/>
            </p:cNvSpPr>
            <p:nvPr userDrawn="1"/>
          </p:nvSpPr>
          <p:spPr bwMode="auto">
            <a:xfrm>
              <a:off x="4091" y="2996"/>
              <a:ext cx="152" cy="190"/>
            </a:xfrm>
            <a:custGeom>
              <a:avLst/>
              <a:gdLst>
                <a:gd name="T0" fmla="*/ 4 w 152"/>
                <a:gd name="T1" fmla="*/ 107 h 190"/>
                <a:gd name="T2" fmla="*/ 0 w 152"/>
                <a:gd name="T3" fmla="*/ 88 h 190"/>
                <a:gd name="T4" fmla="*/ 2 w 152"/>
                <a:gd name="T5" fmla="*/ 71 h 190"/>
                <a:gd name="T6" fmla="*/ 5 w 152"/>
                <a:gd name="T7" fmla="*/ 53 h 190"/>
                <a:gd name="T8" fmla="*/ 10 w 152"/>
                <a:gd name="T9" fmla="*/ 38 h 190"/>
                <a:gd name="T10" fmla="*/ 18 w 152"/>
                <a:gd name="T11" fmla="*/ 25 h 190"/>
                <a:gd name="T12" fmla="*/ 29 w 152"/>
                <a:gd name="T13" fmla="*/ 13 h 190"/>
                <a:gd name="T14" fmla="*/ 41 w 152"/>
                <a:gd name="T15" fmla="*/ 6 h 190"/>
                <a:gd name="T16" fmla="*/ 54 w 152"/>
                <a:gd name="T17" fmla="*/ 1 h 190"/>
                <a:gd name="T18" fmla="*/ 69 w 152"/>
                <a:gd name="T19" fmla="*/ 0 h 190"/>
                <a:gd name="T20" fmla="*/ 85 w 152"/>
                <a:gd name="T21" fmla="*/ 3 h 190"/>
                <a:gd name="T22" fmla="*/ 98 w 152"/>
                <a:gd name="T23" fmla="*/ 9 h 190"/>
                <a:gd name="T24" fmla="*/ 112 w 152"/>
                <a:gd name="T25" fmla="*/ 19 h 190"/>
                <a:gd name="T26" fmla="*/ 124 w 152"/>
                <a:gd name="T27" fmla="*/ 31 h 190"/>
                <a:gd name="T28" fmla="*/ 134 w 152"/>
                <a:gd name="T29" fmla="*/ 46 h 190"/>
                <a:gd name="T30" fmla="*/ 141 w 152"/>
                <a:gd name="T31" fmla="*/ 58 h 190"/>
                <a:gd name="T32" fmla="*/ 146 w 152"/>
                <a:gd name="T33" fmla="*/ 72 h 190"/>
                <a:gd name="T34" fmla="*/ 151 w 152"/>
                <a:gd name="T35" fmla="*/ 91 h 190"/>
                <a:gd name="T36" fmla="*/ 152 w 152"/>
                <a:gd name="T37" fmla="*/ 110 h 190"/>
                <a:gd name="T38" fmla="*/ 150 w 152"/>
                <a:gd name="T39" fmla="*/ 129 h 190"/>
                <a:gd name="T40" fmla="*/ 146 w 152"/>
                <a:gd name="T41" fmla="*/ 145 h 190"/>
                <a:gd name="T42" fmla="*/ 141 w 152"/>
                <a:gd name="T43" fmla="*/ 157 h 190"/>
                <a:gd name="T44" fmla="*/ 134 w 152"/>
                <a:gd name="T45" fmla="*/ 166 h 190"/>
                <a:gd name="T46" fmla="*/ 124 w 152"/>
                <a:gd name="T47" fmla="*/ 178 h 190"/>
                <a:gd name="T48" fmla="*/ 111 w 152"/>
                <a:gd name="T49" fmla="*/ 186 h 190"/>
                <a:gd name="T50" fmla="*/ 103 w 152"/>
                <a:gd name="T51" fmla="*/ 188 h 190"/>
                <a:gd name="T52" fmla="*/ 89 w 152"/>
                <a:gd name="T53" fmla="*/ 190 h 190"/>
                <a:gd name="T54" fmla="*/ 77 w 152"/>
                <a:gd name="T55" fmla="*/ 190 h 190"/>
                <a:gd name="T56" fmla="*/ 67 w 152"/>
                <a:gd name="T57" fmla="*/ 187 h 190"/>
                <a:gd name="T58" fmla="*/ 52 w 152"/>
                <a:gd name="T59" fmla="*/ 181 h 190"/>
                <a:gd name="T60" fmla="*/ 39 w 152"/>
                <a:gd name="T61" fmla="*/ 170 h 190"/>
                <a:gd name="T62" fmla="*/ 27 w 152"/>
                <a:gd name="T63" fmla="*/ 158 h 190"/>
                <a:gd name="T64" fmla="*/ 17 w 152"/>
                <a:gd name="T65" fmla="*/ 143 h 190"/>
                <a:gd name="T66" fmla="*/ 9 w 152"/>
                <a:gd name="T67" fmla="*/ 12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190">
                  <a:moveTo>
                    <a:pt x="6" y="116"/>
                  </a:moveTo>
                  <a:lnTo>
                    <a:pt x="4" y="107"/>
                  </a:lnTo>
                  <a:lnTo>
                    <a:pt x="2" y="98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2" y="71"/>
                  </a:lnTo>
                  <a:lnTo>
                    <a:pt x="3" y="61"/>
                  </a:lnTo>
                  <a:lnTo>
                    <a:pt x="5" y="53"/>
                  </a:lnTo>
                  <a:lnTo>
                    <a:pt x="7" y="46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8" y="25"/>
                  </a:lnTo>
                  <a:lnTo>
                    <a:pt x="23" y="19"/>
                  </a:lnTo>
                  <a:lnTo>
                    <a:pt x="29" y="13"/>
                  </a:lnTo>
                  <a:lnTo>
                    <a:pt x="35" y="9"/>
                  </a:lnTo>
                  <a:lnTo>
                    <a:pt x="41" y="6"/>
                  </a:lnTo>
                  <a:lnTo>
                    <a:pt x="47" y="3"/>
                  </a:lnTo>
                  <a:lnTo>
                    <a:pt x="54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3"/>
                  </a:lnTo>
                  <a:lnTo>
                    <a:pt x="92" y="6"/>
                  </a:lnTo>
                  <a:lnTo>
                    <a:pt x="98" y="9"/>
                  </a:lnTo>
                  <a:lnTo>
                    <a:pt x="105" y="13"/>
                  </a:lnTo>
                  <a:lnTo>
                    <a:pt x="112" y="19"/>
                  </a:lnTo>
                  <a:lnTo>
                    <a:pt x="118" y="24"/>
                  </a:lnTo>
                  <a:lnTo>
                    <a:pt x="124" y="31"/>
                  </a:lnTo>
                  <a:lnTo>
                    <a:pt x="129" y="37"/>
                  </a:lnTo>
                  <a:lnTo>
                    <a:pt x="134" y="46"/>
                  </a:lnTo>
                  <a:lnTo>
                    <a:pt x="139" y="54"/>
                  </a:lnTo>
                  <a:lnTo>
                    <a:pt x="141" y="58"/>
                  </a:lnTo>
                  <a:lnTo>
                    <a:pt x="143" y="62"/>
                  </a:lnTo>
                  <a:lnTo>
                    <a:pt x="146" y="72"/>
                  </a:lnTo>
                  <a:lnTo>
                    <a:pt x="149" y="82"/>
                  </a:lnTo>
                  <a:lnTo>
                    <a:pt x="151" y="91"/>
                  </a:lnTo>
                  <a:lnTo>
                    <a:pt x="152" y="101"/>
                  </a:lnTo>
                  <a:lnTo>
                    <a:pt x="152" y="110"/>
                  </a:lnTo>
                  <a:lnTo>
                    <a:pt x="152" y="119"/>
                  </a:lnTo>
                  <a:lnTo>
                    <a:pt x="150" y="129"/>
                  </a:lnTo>
                  <a:lnTo>
                    <a:pt x="149" y="137"/>
                  </a:lnTo>
                  <a:lnTo>
                    <a:pt x="146" y="145"/>
                  </a:lnTo>
                  <a:lnTo>
                    <a:pt x="143" y="153"/>
                  </a:lnTo>
                  <a:lnTo>
                    <a:pt x="141" y="157"/>
                  </a:lnTo>
                  <a:lnTo>
                    <a:pt x="139" y="160"/>
                  </a:lnTo>
                  <a:lnTo>
                    <a:pt x="134" y="166"/>
                  </a:lnTo>
                  <a:lnTo>
                    <a:pt x="129" y="172"/>
                  </a:lnTo>
                  <a:lnTo>
                    <a:pt x="124" y="178"/>
                  </a:lnTo>
                  <a:lnTo>
                    <a:pt x="118" y="182"/>
                  </a:lnTo>
                  <a:lnTo>
                    <a:pt x="111" y="186"/>
                  </a:lnTo>
                  <a:lnTo>
                    <a:pt x="107" y="187"/>
                  </a:lnTo>
                  <a:lnTo>
                    <a:pt x="103" y="188"/>
                  </a:lnTo>
                  <a:lnTo>
                    <a:pt x="96" y="190"/>
                  </a:lnTo>
                  <a:lnTo>
                    <a:pt x="89" y="190"/>
                  </a:lnTo>
                  <a:lnTo>
                    <a:pt x="81" y="190"/>
                  </a:lnTo>
                  <a:lnTo>
                    <a:pt x="77" y="190"/>
                  </a:lnTo>
                  <a:lnTo>
                    <a:pt x="74" y="189"/>
                  </a:lnTo>
                  <a:lnTo>
                    <a:pt x="67" y="187"/>
                  </a:lnTo>
                  <a:lnTo>
                    <a:pt x="60" y="184"/>
                  </a:lnTo>
                  <a:lnTo>
                    <a:pt x="52" y="181"/>
                  </a:lnTo>
                  <a:lnTo>
                    <a:pt x="45" y="175"/>
                  </a:lnTo>
                  <a:lnTo>
                    <a:pt x="39" y="170"/>
                  </a:lnTo>
                  <a:lnTo>
                    <a:pt x="33" y="164"/>
                  </a:lnTo>
                  <a:lnTo>
                    <a:pt x="27" y="158"/>
                  </a:lnTo>
                  <a:lnTo>
                    <a:pt x="22" y="151"/>
                  </a:lnTo>
                  <a:lnTo>
                    <a:pt x="17" y="143"/>
                  </a:lnTo>
                  <a:lnTo>
                    <a:pt x="13" y="135"/>
                  </a:lnTo>
                  <a:lnTo>
                    <a:pt x="9" y="126"/>
                  </a:lnTo>
                  <a:lnTo>
                    <a:pt x="6" y="11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2" name="Freeform 292"/>
            <p:cNvSpPr>
              <a:spLocks/>
            </p:cNvSpPr>
            <p:nvPr userDrawn="1"/>
          </p:nvSpPr>
          <p:spPr bwMode="auto">
            <a:xfrm>
              <a:off x="4261" y="2940"/>
              <a:ext cx="160" cy="194"/>
            </a:xfrm>
            <a:custGeom>
              <a:avLst/>
              <a:gdLst>
                <a:gd name="T0" fmla="*/ 3 w 160"/>
                <a:gd name="T1" fmla="*/ 109 h 194"/>
                <a:gd name="T2" fmla="*/ 0 w 160"/>
                <a:gd name="T3" fmla="*/ 90 h 194"/>
                <a:gd name="T4" fmla="*/ 0 w 160"/>
                <a:gd name="T5" fmla="*/ 72 h 194"/>
                <a:gd name="T6" fmla="*/ 3 w 160"/>
                <a:gd name="T7" fmla="*/ 55 h 194"/>
                <a:gd name="T8" fmla="*/ 8 w 160"/>
                <a:gd name="T9" fmla="*/ 39 h 194"/>
                <a:gd name="T10" fmla="*/ 12 w 160"/>
                <a:gd name="T11" fmla="*/ 32 h 194"/>
                <a:gd name="T12" fmla="*/ 22 w 160"/>
                <a:gd name="T13" fmla="*/ 20 h 194"/>
                <a:gd name="T14" fmla="*/ 34 w 160"/>
                <a:gd name="T15" fmla="*/ 9 h 194"/>
                <a:gd name="T16" fmla="*/ 47 w 160"/>
                <a:gd name="T17" fmla="*/ 3 h 194"/>
                <a:gd name="T18" fmla="*/ 63 w 160"/>
                <a:gd name="T19" fmla="*/ 0 h 194"/>
                <a:gd name="T20" fmla="*/ 79 w 160"/>
                <a:gd name="T21" fmla="*/ 1 h 194"/>
                <a:gd name="T22" fmla="*/ 94 w 160"/>
                <a:gd name="T23" fmla="*/ 5 h 194"/>
                <a:gd name="T24" fmla="*/ 109 w 160"/>
                <a:gd name="T25" fmla="*/ 13 h 194"/>
                <a:gd name="T26" fmla="*/ 122 w 160"/>
                <a:gd name="T27" fmla="*/ 24 h 194"/>
                <a:gd name="T28" fmla="*/ 128 w 160"/>
                <a:gd name="T29" fmla="*/ 30 h 194"/>
                <a:gd name="T30" fmla="*/ 140 w 160"/>
                <a:gd name="T31" fmla="*/ 46 h 194"/>
                <a:gd name="T32" fmla="*/ 149 w 160"/>
                <a:gd name="T33" fmla="*/ 62 h 194"/>
                <a:gd name="T34" fmla="*/ 157 w 160"/>
                <a:gd name="T35" fmla="*/ 82 h 194"/>
                <a:gd name="T36" fmla="*/ 160 w 160"/>
                <a:gd name="T37" fmla="*/ 102 h 194"/>
                <a:gd name="T38" fmla="*/ 160 w 160"/>
                <a:gd name="T39" fmla="*/ 120 h 194"/>
                <a:gd name="T40" fmla="*/ 157 w 160"/>
                <a:gd name="T41" fmla="*/ 138 h 194"/>
                <a:gd name="T42" fmla="*/ 150 w 160"/>
                <a:gd name="T43" fmla="*/ 155 h 194"/>
                <a:gd name="T44" fmla="*/ 144 w 160"/>
                <a:gd name="T45" fmla="*/ 165 h 194"/>
                <a:gd name="T46" fmla="*/ 137 w 160"/>
                <a:gd name="T47" fmla="*/ 174 h 194"/>
                <a:gd name="T48" fmla="*/ 124 w 160"/>
                <a:gd name="T49" fmla="*/ 185 h 194"/>
                <a:gd name="T50" fmla="*/ 110 w 160"/>
                <a:gd name="T51" fmla="*/ 191 h 194"/>
                <a:gd name="T52" fmla="*/ 94 w 160"/>
                <a:gd name="T53" fmla="*/ 194 h 194"/>
                <a:gd name="T54" fmla="*/ 79 w 160"/>
                <a:gd name="T55" fmla="*/ 192 h 194"/>
                <a:gd name="T56" fmla="*/ 63 w 160"/>
                <a:gd name="T57" fmla="*/ 188 h 194"/>
                <a:gd name="T58" fmla="*/ 49 w 160"/>
                <a:gd name="T59" fmla="*/ 180 h 194"/>
                <a:gd name="T60" fmla="*/ 35 w 160"/>
                <a:gd name="T61" fmla="*/ 168 h 194"/>
                <a:gd name="T62" fmla="*/ 23 w 160"/>
                <a:gd name="T63" fmla="*/ 154 h 194"/>
                <a:gd name="T64" fmla="*/ 12 w 160"/>
                <a:gd name="T65" fmla="*/ 137 h 194"/>
                <a:gd name="T66" fmla="*/ 5 w 160"/>
                <a:gd name="T67" fmla="*/ 11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" h="194">
                  <a:moveTo>
                    <a:pt x="5" y="119"/>
                  </a:moveTo>
                  <a:lnTo>
                    <a:pt x="3" y="109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8" y="39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5"/>
                  </a:lnTo>
                  <a:lnTo>
                    <a:pt x="22" y="20"/>
                  </a:lnTo>
                  <a:lnTo>
                    <a:pt x="28" y="14"/>
                  </a:lnTo>
                  <a:lnTo>
                    <a:pt x="34" y="9"/>
                  </a:lnTo>
                  <a:lnTo>
                    <a:pt x="40" y="6"/>
                  </a:lnTo>
                  <a:lnTo>
                    <a:pt x="47" y="3"/>
                  </a:lnTo>
                  <a:lnTo>
                    <a:pt x="55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9" y="1"/>
                  </a:lnTo>
                  <a:lnTo>
                    <a:pt x="86" y="2"/>
                  </a:lnTo>
                  <a:lnTo>
                    <a:pt x="94" y="5"/>
                  </a:lnTo>
                  <a:lnTo>
                    <a:pt x="101" y="8"/>
                  </a:lnTo>
                  <a:lnTo>
                    <a:pt x="109" y="13"/>
                  </a:lnTo>
                  <a:lnTo>
                    <a:pt x="116" y="18"/>
                  </a:lnTo>
                  <a:lnTo>
                    <a:pt x="122" y="24"/>
                  </a:lnTo>
                  <a:lnTo>
                    <a:pt x="125" y="27"/>
                  </a:lnTo>
                  <a:lnTo>
                    <a:pt x="128" y="30"/>
                  </a:lnTo>
                  <a:lnTo>
                    <a:pt x="135" y="37"/>
                  </a:lnTo>
                  <a:lnTo>
                    <a:pt x="140" y="46"/>
                  </a:lnTo>
                  <a:lnTo>
                    <a:pt x="145" y="54"/>
                  </a:lnTo>
                  <a:lnTo>
                    <a:pt x="149" y="62"/>
                  </a:lnTo>
                  <a:lnTo>
                    <a:pt x="153" y="73"/>
                  </a:lnTo>
                  <a:lnTo>
                    <a:pt x="157" y="82"/>
                  </a:lnTo>
                  <a:lnTo>
                    <a:pt x="159" y="92"/>
                  </a:lnTo>
                  <a:lnTo>
                    <a:pt x="160" y="102"/>
                  </a:lnTo>
                  <a:lnTo>
                    <a:pt x="160" y="111"/>
                  </a:lnTo>
                  <a:lnTo>
                    <a:pt x="160" y="120"/>
                  </a:lnTo>
                  <a:lnTo>
                    <a:pt x="159" y="130"/>
                  </a:lnTo>
                  <a:lnTo>
                    <a:pt x="157" y="138"/>
                  </a:lnTo>
                  <a:lnTo>
                    <a:pt x="154" y="146"/>
                  </a:lnTo>
                  <a:lnTo>
                    <a:pt x="150" y="155"/>
                  </a:lnTo>
                  <a:lnTo>
                    <a:pt x="147" y="162"/>
                  </a:lnTo>
                  <a:lnTo>
                    <a:pt x="144" y="165"/>
                  </a:lnTo>
                  <a:lnTo>
                    <a:pt x="142" y="169"/>
                  </a:lnTo>
                  <a:lnTo>
                    <a:pt x="137" y="174"/>
                  </a:lnTo>
                  <a:lnTo>
                    <a:pt x="131" y="181"/>
                  </a:lnTo>
                  <a:lnTo>
                    <a:pt x="124" y="185"/>
                  </a:lnTo>
                  <a:lnTo>
                    <a:pt x="117" y="189"/>
                  </a:lnTo>
                  <a:lnTo>
                    <a:pt x="110" y="191"/>
                  </a:lnTo>
                  <a:lnTo>
                    <a:pt x="103" y="193"/>
                  </a:lnTo>
                  <a:lnTo>
                    <a:pt x="94" y="194"/>
                  </a:lnTo>
                  <a:lnTo>
                    <a:pt x="86" y="194"/>
                  </a:lnTo>
                  <a:lnTo>
                    <a:pt x="79" y="192"/>
                  </a:lnTo>
                  <a:lnTo>
                    <a:pt x="70" y="190"/>
                  </a:lnTo>
                  <a:lnTo>
                    <a:pt x="63" y="188"/>
                  </a:lnTo>
                  <a:lnTo>
                    <a:pt x="56" y="184"/>
                  </a:lnTo>
                  <a:lnTo>
                    <a:pt x="49" y="180"/>
                  </a:lnTo>
                  <a:lnTo>
                    <a:pt x="41" y="174"/>
                  </a:lnTo>
                  <a:lnTo>
                    <a:pt x="35" y="168"/>
                  </a:lnTo>
                  <a:lnTo>
                    <a:pt x="29" y="161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7"/>
                  </a:lnTo>
                  <a:lnTo>
                    <a:pt x="9" y="129"/>
                  </a:lnTo>
                  <a:lnTo>
                    <a:pt x="5" y="11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3" name="Freeform 293"/>
            <p:cNvSpPr>
              <a:spLocks/>
            </p:cNvSpPr>
            <p:nvPr userDrawn="1"/>
          </p:nvSpPr>
          <p:spPr bwMode="auto">
            <a:xfrm>
              <a:off x="4437" y="2880"/>
              <a:ext cx="172" cy="198"/>
            </a:xfrm>
            <a:custGeom>
              <a:avLst/>
              <a:gdLst>
                <a:gd name="T0" fmla="*/ 4 w 172"/>
                <a:gd name="T1" fmla="*/ 113 h 198"/>
                <a:gd name="T2" fmla="*/ 1 w 172"/>
                <a:gd name="T3" fmla="*/ 93 h 198"/>
                <a:gd name="T4" fmla="*/ 1 w 172"/>
                <a:gd name="T5" fmla="*/ 74 h 198"/>
                <a:gd name="T6" fmla="*/ 4 w 172"/>
                <a:gd name="T7" fmla="*/ 57 h 198"/>
                <a:gd name="T8" fmla="*/ 10 w 172"/>
                <a:gd name="T9" fmla="*/ 41 h 198"/>
                <a:gd name="T10" fmla="*/ 16 w 172"/>
                <a:gd name="T11" fmla="*/ 30 h 198"/>
                <a:gd name="T12" fmla="*/ 24 w 172"/>
                <a:gd name="T13" fmla="*/ 20 h 198"/>
                <a:gd name="T14" fmla="*/ 32 w 172"/>
                <a:gd name="T15" fmla="*/ 13 h 198"/>
                <a:gd name="T16" fmla="*/ 43 w 172"/>
                <a:gd name="T17" fmla="*/ 7 h 198"/>
                <a:gd name="T18" fmla="*/ 58 w 172"/>
                <a:gd name="T19" fmla="*/ 2 h 198"/>
                <a:gd name="T20" fmla="*/ 75 w 172"/>
                <a:gd name="T21" fmla="*/ 0 h 198"/>
                <a:gd name="T22" fmla="*/ 92 w 172"/>
                <a:gd name="T23" fmla="*/ 3 h 198"/>
                <a:gd name="T24" fmla="*/ 108 w 172"/>
                <a:gd name="T25" fmla="*/ 9 h 198"/>
                <a:gd name="T26" fmla="*/ 123 w 172"/>
                <a:gd name="T27" fmla="*/ 18 h 198"/>
                <a:gd name="T28" fmla="*/ 137 w 172"/>
                <a:gd name="T29" fmla="*/ 31 h 198"/>
                <a:gd name="T30" fmla="*/ 150 w 172"/>
                <a:gd name="T31" fmla="*/ 46 h 198"/>
                <a:gd name="T32" fmla="*/ 159 w 172"/>
                <a:gd name="T33" fmla="*/ 64 h 198"/>
                <a:gd name="T34" fmla="*/ 166 w 172"/>
                <a:gd name="T35" fmla="*/ 84 h 198"/>
                <a:gd name="T36" fmla="*/ 171 w 172"/>
                <a:gd name="T37" fmla="*/ 104 h 198"/>
                <a:gd name="T38" fmla="*/ 172 w 172"/>
                <a:gd name="T39" fmla="*/ 123 h 198"/>
                <a:gd name="T40" fmla="*/ 168 w 172"/>
                <a:gd name="T41" fmla="*/ 141 h 198"/>
                <a:gd name="T42" fmla="*/ 162 w 172"/>
                <a:gd name="T43" fmla="*/ 158 h 198"/>
                <a:gd name="T44" fmla="*/ 154 w 172"/>
                <a:gd name="T45" fmla="*/ 172 h 198"/>
                <a:gd name="T46" fmla="*/ 145 w 172"/>
                <a:gd name="T47" fmla="*/ 181 h 198"/>
                <a:gd name="T48" fmla="*/ 138 w 172"/>
                <a:gd name="T49" fmla="*/ 187 h 198"/>
                <a:gd name="T50" fmla="*/ 131 w 172"/>
                <a:gd name="T51" fmla="*/ 191 h 198"/>
                <a:gd name="T52" fmla="*/ 120 w 172"/>
                <a:gd name="T53" fmla="*/ 196 h 198"/>
                <a:gd name="T54" fmla="*/ 111 w 172"/>
                <a:gd name="T55" fmla="*/ 197 h 198"/>
                <a:gd name="T56" fmla="*/ 95 w 172"/>
                <a:gd name="T57" fmla="*/ 198 h 198"/>
                <a:gd name="T58" fmla="*/ 78 w 172"/>
                <a:gd name="T59" fmla="*/ 195 h 198"/>
                <a:gd name="T60" fmla="*/ 61 w 172"/>
                <a:gd name="T61" fmla="*/ 189 h 198"/>
                <a:gd name="T62" fmla="*/ 47 w 172"/>
                <a:gd name="T63" fmla="*/ 178 h 198"/>
                <a:gd name="T64" fmla="*/ 32 w 172"/>
                <a:gd name="T65" fmla="*/ 166 h 198"/>
                <a:gd name="T66" fmla="*/ 21 w 172"/>
                <a:gd name="T67" fmla="*/ 150 h 198"/>
                <a:gd name="T68" fmla="*/ 12 w 172"/>
                <a:gd name="T69" fmla="*/ 13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98">
                  <a:moveTo>
                    <a:pt x="7" y="122"/>
                  </a:moveTo>
                  <a:lnTo>
                    <a:pt x="4" y="113"/>
                  </a:lnTo>
                  <a:lnTo>
                    <a:pt x="2" y="104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1" y="74"/>
                  </a:lnTo>
                  <a:lnTo>
                    <a:pt x="2" y="65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6" y="30"/>
                  </a:lnTo>
                  <a:lnTo>
                    <a:pt x="18" y="27"/>
                  </a:lnTo>
                  <a:lnTo>
                    <a:pt x="24" y="20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6" y="10"/>
                  </a:lnTo>
                  <a:lnTo>
                    <a:pt x="43" y="7"/>
                  </a:lnTo>
                  <a:lnTo>
                    <a:pt x="51" y="4"/>
                  </a:lnTo>
                  <a:lnTo>
                    <a:pt x="58" y="2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1"/>
                  </a:lnTo>
                  <a:lnTo>
                    <a:pt x="92" y="3"/>
                  </a:lnTo>
                  <a:lnTo>
                    <a:pt x="100" y="6"/>
                  </a:lnTo>
                  <a:lnTo>
                    <a:pt x="108" y="9"/>
                  </a:lnTo>
                  <a:lnTo>
                    <a:pt x="115" y="13"/>
                  </a:lnTo>
                  <a:lnTo>
                    <a:pt x="123" y="18"/>
                  </a:lnTo>
                  <a:lnTo>
                    <a:pt x="130" y="25"/>
                  </a:lnTo>
                  <a:lnTo>
                    <a:pt x="137" y="31"/>
                  </a:lnTo>
                  <a:lnTo>
                    <a:pt x="144" y="38"/>
                  </a:lnTo>
                  <a:lnTo>
                    <a:pt x="150" y="46"/>
                  </a:lnTo>
                  <a:lnTo>
                    <a:pt x="155" y="55"/>
                  </a:lnTo>
                  <a:lnTo>
                    <a:pt x="159" y="64"/>
                  </a:lnTo>
                  <a:lnTo>
                    <a:pt x="163" y="73"/>
                  </a:lnTo>
                  <a:lnTo>
                    <a:pt x="166" y="84"/>
                  </a:lnTo>
                  <a:lnTo>
                    <a:pt x="169" y="93"/>
                  </a:lnTo>
                  <a:lnTo>
                    <a:pt x="171" y="104"/>
                  </a:lnTo>
                  <a:lnTo>
                    <a:pt x="172" y="113"/>
                  </a:lnTo>
                  <a:lnTo>
                    <a:pt x="172" y="123"/>
                  </a:lnTo>
                  <a:lnTo>
                    <a:pt x="171" y="133"/>
                  </a:lnTo>
                  <a:lnTo>
                    <a:pt x="168" y="141"/>
                  </a:lnTo>
                  <a:lnTo>
                    <a:pt x="165" y="149"/>
                  </a:lnTo>
                  <a:lnTo>
                    <a:pt x="162" y="158"/>
                  </a:lnTo>
                  <a:lnTo>
                    <a:pt x="158" y="165"/>
                  </a:lnTo>
                  <a:lnTo>
                    <a:pt x="154" y="172"/>
                  </a:lnTo>
                  <a:lnTo>
                    <a:pt x="148" y="178"/>
                  </a:lnTo>
                  <a:lnTo>
                    <a:pt x="145" y="181"/>
                  </a:lnTo>
                  <a:lnTo>
                    <a:pt x="141" y="183"/>
                  </a:lnTo>
                  <a:lnTo>
                    <a:pt x="138" y="187"/>
                  </a:lnTo>
                  <a:lnTo>
                    <a:pt x="135" y="189"/>
                  </a:lnTo>
                  <a:lnTo>
                    <a:pt x="131" y="191"/>
                  </a:lnTo>
                  <a:lnTo>
                    <a:pt x="128" y="193"/>
                  </a:lnTo>
                  <a:lnTo>
                    <a:pt x="120" y="196"/>
                  </a:lnTo>
                  <a:lnTo>
                    <a:pt x="115" y="197"/>
                  </a:lnTo>
                  <a:lnTo>
                    <a:pt x="111" y="197"/>
                  </a:lnTo>
                  <a:lnTo>
                    <a:pt x="103" y="198"/>
                  </a:lnTo>
                  <a:lnTo>
                    <a:pt x="95" y="198"/>
                  </a:lnTo>
                  <a:lnTo>
                    <a:pt x="86" y="197"/>
                  </a:lnTo>
                  <a:lnTo>
                    <a:pt x="78" y="195"/>
                  </a:lnTo>
                  <a:lnTo>
                    <a:pt x="70" y="192"/>
                  </a:lnTo>
                  <a:lnTo>
                    <a:pt x="61" y="189"/>
                  </a:lnTo>
                  <a:lnTo>
                    <a:pt x="54" y="183"/>
                  </a:lnTo>
                  <a:lnTo>
                    <a:pt x="47" y="178"/>
                  </a:lnTo>
                  <a:lnTo>
                    <a:pt x="40" y="172"/>
                  </a:lnTo>
                  <a:lnTo>
                    <a:pt x="32" y="166"/>
                  </a:lnTo>
                  <a:lnTo>
                    <a:pt x="26" y="159"/>
                  </a:lnTo>
                  <a:lnTo>
                    <a:pt x="21" y="150"/>
                  </a:lnTo>
                  <a:lnTo>
                    <a:pt x="16" y="142"/>
                  </a:lnTo>
                  <a:lnTo>
                    <a:pt x="12" y="133"/>
                  </a:lnTo>
                  <a:lnTo>
                    <a:pt x="7" y="12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4" name="Freeform 294"/>
            <p:cNvSpPr>
              <a:spLocks/>
            </p:cNvSpPr>
            <p:nvPr userDrawn="1"/>
          </p:nvSpPr>
          <p:spPr bwMode="auto">
            <a:xfrm>
              <a:off x="4625" y="2817"/>
              <a:ext cx="182" cy="203"/>
            </a:xfrm>
            <a:custGeom>
              <a:avLst/>
              <a:gdLst>
                <a:gd name="T0" fmla="*/ 4 w 182"/>
                <a:gd name="T1" fmla="*/ 117 h 203"/>
                <a:gd name="T2" fmla="*/ 0 w 182"/>
                <a:gd name="T3" fmla="*/ 96 h 203"/>
                <a:gd name="T4" fmla="*/ 0 w 182"/>
                <a:gd name="T5" fmla="*/ 77 h 203"/>
                <a:gd name="T6" fmla="*/ 3 w 182"/>
                <a:gd name="T7" fmla="*/ 60 h 203"/>
                <a:gd name="T8" fmla="*/ 8 w 182"/>
                <a:gd name="T9" fmla="*/ 43 h 203"/>
                <a:gd name="T10" fmla="*/ 18 w 182"/>
                <a:gd name="T11" fmla="*/ 28 h 203"/>
                <a:gd name="T12" fmla="*/ 26 w 182"/>
                <a:gd name="T13" fmla="*/ 19 h 203"/>
                <a:gd name="T14" fmla="*/ 36 w 182"/>
                <a:gd name="T15" fmla="*/ 12 h 203"/>
                <a:gd name="T16" fmla="*/ 47 w 182"/>
                <a:gd name="T17" fmla="*/ 6 h 203"/>
                <a:gd name="T18" fmla="*/ 60 w 182"/>
                <a:gd name="T19" fmla="*/ 1 h 203"/>
                <a:gd name="T20" fmla="*/ 77 w 182"/>
                <a:gd name="T21" fmla="*/ 0 h 203"/>
                <a:gd name="T22" fmla="*/ 95 w 182"/>
                <a:gd name="T23" fmla="*/ 2 h 203"/>
                <a:gd name="T24" fmla="*/ 112 w 182"/>
                <a:gd name="T25" fmla="*/ 9 h 203"/>
                <a:gd name="T26" fmla="*/ 129 w 182"/>
                <a:gd name="T27" fmla="*/ 18 h 203"/>
                <a:gd name="T28" fmla="*/ 143 w 182"/>
                <a:gd name="T29" fmla="*/ 30 h 203"/>
                <a:gd name="T30" fmla="*/ 157 w 182"/>
                <a:gd name="T31" fmla="*/ 46 h 203"/>
                <a:gd name="T32" fmla="*/ 168 w 182"/>
                <a:gd name="T33" fmla="*/ 65 h 203"/>
                <a:gd name="T34" fmla="*/ 176 w 182"/>
                <a:gd name="T35" fmla="*/ 84 h 203"/>
                <a:gd name="T36" fmla="*/ 179 w 182"/>
                <a:gd name="T37" fmla="*/ 95 h 203"/>
                <a:gd name="T38" fmla="*/ 182 w 182"/>
                <a:gd name="T39" fmla="*/ 115 h 203"/>
                <a:gd name="T40" fmla="*/ 181 w 182"/>
                <a:gd name="T41" fmla="*/ 134 h 203"/>
                <a:gd name="T42" fmla="*/ 176 w 182"/>
                <a:gd name="T43" fmla="*/ 152 h 203"/>
                <a:gd name="T44" fmla="*/ 168 w 182"/>
                <a:gd name="T45" fmla="*/ 169 h 203"/>
                <a:gd name="T46" fmla="*/ 163 w 182"/>
                <a:gd name="T47" fmla="*/ 176 h 203"/>
                <a:gd name="T48" fmla="*/ 151 w 182"/>
                <a:gd name="T49" fmla="*/ 187 h 203"/>
                <a:gd name="T50" fmla="*/ 136 w 182"/>
                <a:gd name="T51" fmla="*/ 197 h 203"/>
                <a:gd name="T52" fmla="*/ 128 w 182"/>
                <a:gd name="T53" fmla="*/ 200 h 203"/>
                <a:gd name="T54" fmla="*/ 110 w 182"/>
                <a:gd name="T55" fmla="*/ 203 h 203"/>
                <a:gd name="T56" fmla="*/ 93 w 182"/>
                <a:gd name="T57" fmla="*/ 202 h 203"/>
                <a:gd name="T58" fmla="*/ 75 w 182"/>
                <a:gd name="T59" fmla="*/ 197 h 203"/>
                <a:gd name="T60" fmla="*/ 58 w 182"/>
                <a:gd name="T61" fmla="*/ 188 h 203"/>
                <a:gd name="T62" fmla="*/ 46 w 182"/>
                <a:gd name="T63" fmla="*/ 180 h 203"/>
                <a:gd name="T64" fmla="*/ 35 w 182"/>
                <a:gd name="T65" fmla="*/ 170 h 203"/>
                <a:gd name="T66" fmla="*/ 22 w 182"/>
                <a:gd name="T67" fmla="*/ 154 h 203"/>
                <a:gd name="T68" fmla="*/ 12 w 182"/>
                <a:gd name="T69" fmla="*/ 13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203">
                  <a:moveTo>
                    <a:pt x="7" y="126"/>
                  </a:moveTo>
                  <a:lnTo>
                    <a:pt x="4" y="117"/>
                  </a:lnTo>
                  <a:lnTo>
                    <a:pt x="2" y="106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5" y="50"/>
                  </a:lnTo>
                  <a:lnTo>
                    <a:pt x="8" y="43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9" y="16"/>
                  </a:lnTo>
                  <a:lnTo>
                    <a:pt x="36" y="12"/>
                  </a:lnTo>
                  <a:lnTo>
                    <a:pt x="44" y="8"/>
                  </a:lnTo>
                  <a:lnTo>
                    <a:pt x="47" y="6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4" y="6"/>
                  </a:lnTo>
                  <a:lnTo>
                    <a:pt x="112" y="9"/>
                  </a:lnTo>
                  <a:lnTo>
                    <a:pt x="121" y="13"/>
                  </a:lnTo>
                  <a:lnTo>
                    <a:pt x="129" y="18"/>
                  </a:lnTo>
                  <a:lnTo>
                    <a:pt x="136" y="24"/>
                  </a:lnTo>
                  <a:lnTo>
                    <a:pt x="143" y="30"/>
                  </a:lnTo>
                  <a:lnTo>
                    <a:pt x="151" y="39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8" y="65"/>
                  </a:lnTo>
                  <a:lnTo>
                    <a:pt x="173" y="74"/>
                  </a:lnTo>
                  <a:lnTo>
                    <a:pt x="176" y="84"/>
                  </a:lnTo>
                  <a:lnTo>
                    <a:pt x="178" y="90"/>
                  </a:lnTo>
                  <a:lnTo>
                    <a:pt x="179" y="95"/>
                  </a:lnTo>
                  <a:lnTo>
                    <a:pt x="181" y="105"/>
                  </a:lnTo>
                  <a:lnTo>
                    <a:pt x="182" y="115"/>
                  </a:lnTo>
                  <a:lnTo>
                    <a:pt x="181" y="125"/>
                  </a:lnTo>
                  <a:lnTo>
                    <a:pt x="181" y="134"/>
                  </a:lnTo>
                  <a:lnTo>
                    <a:pt x="179" y="144"/>
                  </a:lnTo>
                  <a:lnTo>
                    <a:pt x="176" y="152"/>
                  </a:lnTo>
                  <a:lnTo>
                    <a:pt x="173" y="160"/>
                  </a:lnTo>
                  <a:lnTo>
                    <a:pt x="168" y="169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58" y="182"/>
                  </a:lnTo>
                  <a:lnTo>
                    <a:pt x="151" y="187"/>
                  </a:lnTo>
                  <a:lnTo>
                    <a:pt x="144" y="192"/>
                  </a:lnTo>
                  <a:lnTo>
                    <a:pt x="136" y="197"/>
                  </a:lnTo>
                  <a:lnTo>
                    <a:pt x="132" y="199"/>
                  </a:lnTo>
                  <a:lnTo>
                    <a:pt x="128" y="200"/>
                  </a:lnTo>
                  <a:lnTo>
                    <a:pt x="120" y="202"/>
                  </a:lnTo>
                  <a:lnTo>
                    <a:pt x="110" y="203"/>
                  </a:lnTo>
                  <a:lnTo>
                    <a:pt x="101" y="203"/>
                  </a:lnTo>
                  <a:lnTo>
                    <a:pt x="93" y="202"/>
                  </a:lnTo>
                  <a:lnTo>
                    <a:pt x="83" y="200"/>
                  </a:lnTo>
                  <a:lnTo>
                    <a:pt x="75" y="197"/>
                  </a:lnTo>
                  <a:lnTo>
                    <a:pt x="67" y="192"/>
                  </a:lnTo>
                  <a:lnTo>
                    <a:pt x="58" y="188"/>
                  </a:lnTo>
                  <a:lnTo>
                    <a:pt x="50" y="183"/>
                  </a:lnTo>
                  <a:lnTo>
                    <a:pt x="46" y="180"/>
                  </a:lnTo>
                  <a:lnTo>
                    <a:pt x="43" y="177"/>
                  </a:lnTo>
                  <a:lnTo>
                    <a:pt x="35" y="170"/>
                  </a:lnTo>
                  <a:lnTo>
                    <a:pt x="28" y="162"/>
                  </a:lnTo>
                  <a:lnTo>
                    <a:pt x="22" y="154"/>
                  </a:lnTo>
                  <a:lnTo>
                    <a:pt x="17" y="146"/>
                  </a:lnTo>
                  <a:lnTo>
                    <a:pt x="12" y="136"/>
                  </a:lnTo>
                  <a:lnTo>
                    <a:pt x="7" y="12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5" name="Freeform 295"/>
            <p:cNvSpPr>
              <a:spLocks/>
            </p:cNvSpPr>
            <p:nvPr userDrawn="1"/>
          </p:nvSpPr>
          <p:spPr bwMode="auto">
            <a:xfrm>
              <a:off x="4822" y="2751"/>
              <a:ext cx="194" cy="207"/>
            </a:xfrm>
            <a:custGeom>
              <a:avLst/>
              <a:gdLst>
                <a:gd name="T0" fmla="*/ 6 w 194"/>
                <a:gd name="T1" fmla="*/ 119 h 207"/>
                <a:gd name="T2" fmla="*/ 3 w 194"/>
                <a:gd name="T3" fmla="*/ 109 h 207"/>
                <a:gd name="T4" fmla="*/ 0 w 194"/>
                <a:gd name="T5" fmla="*/ 89 h 207"/>
                <a:gd name="T6" fmla="*/ 1 w 194"/>
                <a:gd name="T7" fmla="*/ 71 h 207"/>
                <a:gd name="T8" fmla="*/ 6 w 194"/>
                <a:gd name="T9" fmla="*/ 52 h 207"/>
                <a:gd name="T10" fmla="*/ 13 w 194"/>
                <a:gd name="T11" fmla="*/ 36 h 207"/>
                <a:gd name="T12" fmla="*/ 24 w 194"/>
                <a:gd name="T13" fmla="*/ 23 h 207"/>
                <a:gd name="T14" fmla="*/ 38 w 194"/>
                <a:gd name="T15" fmla="*/ 11 h 207"/>
                <a:gd name="T16" fmla="*/ 53 w 194"/>
                <a:gd name="T17" fmla="*/ 4 h 207"/>
                <a:gd name="T18" fmla="*/ 63 w 194"/>
                <a:gd name="T19" fmla="*/ 2 h 207"/>
                <a:gd name="T20" fmla="*/ 81 w 194"/>
                <a:gd name="T21" fmla="*/ 0 h 207"/>
                <a:gd name="T22" fmla="*/ 100 w 194"/>
                <a:gd name="T23" fmla="*/ 2 h 207"/>
                <a:gd name="T24" fmla="*/ 119 w 194"/>
                <a:gd name="T25" fmla="*/ 8 h 207"/>
                <a:gd name="T26" fmla="*/ 136 w 194"/>
                <a:gd name="T27" fmla="*/ 18 h 207"/>
                <a:gd name="T28" fmla="*/ 152 w 194"/>
                <a:gd name="T29" fmla="*/ 31 h 207"/>
                <a:gd name="T30" fmla="*/ 167 w 194"/>
                <a:gd name="T31" fmla="*/ 47 h 207"/>
                <a:gd name="T32" fmla="*/ 173 w 194"/>
                <a:gd name="T33" fmla="*/ 55 h 207"/>
                <a:gd name="T34" fmla="*/ 183 w 194"/>
                <a:gd name="T35" fmla="*/ 75 h 207"/>
                <a:gd name="T36" fmla="*/ 190 w 194"/>
                <a:gd name="T37" fmla="*/ 95 h 207"/>
                <a:gd name="T38" fmla="*/ 194 w 194"/>
                <a:gd name="T39" fmla="*/ 116 h 207"/>
                <a:gd name="T40" fmla="*/ 194 w 194"/>
                <a:gd name="T41" fmla="*/ 136 h 207"/>
                <a:gd name="T42" fmla="*/ 188 w 194"/>
                <a:gd name="T43" fmla="*/ 155 h 207"/>
                <a:gd name="T44" fmla="*/ 185 w 194"/>
                <a:gd name="T45" fmla="*/ 163 h 207"/>
                <a:gd name="T46" fmla="*/ 176 w 194"/>
                <a:gd name="T47" fmla="*/ 179 h 207"/>
                <a:gd name="T48" fmla="*/ 163 w 194"/>
                <a:gd name="T49" fmla="*/ 191 h 207"/>
                <a:gd name="T50" fmla="*/ 147 w 194"/>
                <a:gd name="T51" fmla="*/ 200 h 207"/>
                <a:gd name="T52" fmla="*/ 133 w 194"/>
                <a:gd name="T53" fmla="*/ 204 h 207"/>
                <a:gd name="T54" fmla="*/ 124 w 194"/>
                <a:gd name="T55" fmla="*/ 207 h 207"/>
                <a:gd name="T56" fmla="*/ 110 w 194"/>
                <a:gd name="T57" fmla="*/ 207 h 207"/>
                <a:gd name="T58" fmla="*/ 92 w 194"/>
                <a:gd name="T59" fmla="*/ 203 h 207"/>
                <a:gd name="T60" fmla="*/ 77 w 194"/>
                <a:gd name="T61" fmla="*/ 199 h 207"/>
                <a:gd name="T62" fmla="*/ 68 w 194"/>
                <a:gd name="T63" fmla="*/ 195 h 207"/>
                <a:gd name="T64" fmla="*/ 55 w 194"/>
                <a:gd name="T65" fmla="*/ 187 h 207"/>
                <a:gd name="T66" fmla="*/ 40 w 194"/>
                <a:gd name="T67" fmla="*/ 174 h 207"/>
                <a:gd name="T68" fmla="*/ 25 w 194"/>
                <a:gd name="T69" fmla="*/ 158 h 207"/>
                <a:gd name="T70" fmla="*/ 14 w 194"/>
                <a:gd name="T71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07">
                  <a:moveTo>
                    <a:pt x="10" y="130"/>
                  </a:moveTo>
                  <a:lnTo>
                    <a:pt x="6" y="119"/>
                  </a:lnTo>
                  <a:lnTo>
                    <a:pt x="5" y="114"/>
                  </a:lnTo>
                  <a:lnTo>
                    <a:pt x="3" y="109"/>
                  </a:lnTo>
                  <a:lnTo>
                    <a:pt x="1" y="100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1" y="71"/>
                  </a:lnTo>
                  <a:lnTo>
                    <a:pt x="4" y="61"/>
                  </a:lnTo>
                  <a:lnTo>
                    <a:pt x="6" y="52"/>
                  </a:lnTo>
                  <a:lnTo>
                    <a:pt x="9" y="44"/>
                  </a:lnTo>
                  <a:lnTo>
                    <a:pt x="13" y="36"/>
                  </a:lnTo>
                  <a:lnTo>
                    <a:pt x="18" y="29"/>
                  </a:lnTo>
                  <a:lnTo>
                    <a:pt x="24" y="23"/>
                  </a:lnTo>
                  <a:lnTo>
                    <a:pt x="31" y="17"/>
                  </a:lnTo>
                  <a:lnTo>
                    <a:pt x="38" y="11"/>
                  </a:lnTo>
                  <a:lnTo>
                    <a:pt x="45" y="7"/>
                  </a:lnTo>
                  <a:lnTo>
                    <a:pt x="53" y="4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91" y="1"/>
                  </a:lnTo>
                  <a:lnTo>
                    <a:pt x="100" y="2"/>
                  </a:lnTo>
                  <a:lnTo>
                    <a:pt x="109" y="5"/>
                  </a:lnTo>
                  <a:lnTo>
                    <a:pt x="119" y="8"/>
                  </a:lnTo>
                  <a:lnTo>
                    <a:pt x="127" y="12"/>
                  </a:lnTo>
                  <a:lnTo>
                    <a:pt x="136" y="18"/>
                  </a:lnTo>
                  <a:lnTo>
                    <a:pt x="145" y="24"/>
                  </a:lnTo>
                  <a:lnTo>
                    <a:pt x="152" y="31"/>
                  </a:lnTo>
                  <a:lnTo>
                    <a:pt x="160" y="38"/>
                  </a:lnTo>
                  <a:lnTo>
                    <a:pt x="167" y="47"/>
                  </a:lnTo>
                  <a:lnTo>
                    <a:pt x="170" y="51"/>
                  </a:lnTo>
                  <a:lnTo>
                    <a:pt x="173" y="55"/>
                  </a:lnTo>
                  <a:lnTo>
                    <a:pt x="179" y="64"/>
                  </a:lnTo>
                  <a:lnTo>
                    <a:pt x="183" y="75"/>
                  </a:lnTo>
                  <a:lnTo>
                    <a:pt x="187" y="85"/>
                  </a:lnTo>
                  <a:lnTo>
                    <a:pt x="190" y="95"/>
                  </a:lnTo>
                  <a:lnTo>
                    <a:pt x="193" y="106"/>
                  </a:lnTo>
                  <a:lnTo>
                    <a:pt x="194" y="116"/>
                  </a:lnTo>
                  <a:lnTo>
                    <a:pt x="194" y="127"/>
                  </a:lnTo>
                  <a:lnTo>
                    <a:pt x="194" y="136"/>
                  </a:lnTo>
                  <a:lnTo>
                    <a:pt x="191" y="145"/>
                  </a:lnTo>
                  <a:lnTo>
                    <a:pt x="188" y="155"/>
                  </a:lnTo>
                  <a:lnTo>
                    <a:pt x="187" y="159"/>
                  </a:lnTo>
                  <a:lnTo>
                    <a:pt x="185" y="163"/>
                  </a:lnTo>
                  <a:lnTo>
                    <a:pt x="181" y="171"/>
                  </a:lnTo>
                  <a:lnTo>
                    <a:pt x="176" y="179"/>
                  </a:lnTo>
                  <a:lnTo>
                    <a:pt x="170" y="185"/>
                  </a:lnTo>
                  <a:lnTo>
                    <a:pt x="163" y="191"/>
                  </a:lnTo>
                  <a:lnTo>
                    <a:pt x="155" y="196"/>
                  </a:lnTo>
                  <a:lnTo>
                    <a:pt x="147" y="200"/>
                  </a:lnTo>
                  <a:lnTo>
                    <a:pt x="139" y="203"/>
                  </a:lnTo>
                  <a:lnTo>
                    <a:pt x="133" y="204"/>
                  </a:lnTo>
                  <a:lnTo>
                    <a:pt x="129" y="206"/>
                  </a:lnTo>
                  <a:lnTo>
                    <a:pt x="124" y="207"/>
                  </a:lnTo>
                  <a:lnTo>
                    <a:pt x="120" y="207"/>
                  </a:lnTo>
                  <a:lnTo>
                    <a:pt x="110" y="207"/>
                  </a:lnTo>
                  <a:lnTo>
                    <a:pt x="101" y="206"/>
                  </a:lnTo>
                  <a:lnTo>
                    <a:pt x="92" y="203"/>
                  </a:lnTo>
                  <a:lnTo>
                    <a:pt x="82" y="201"/>
                  </a:lnTo>
                  <a:lnTo>
                    <a:pt x="77" y="199"/>
                  </a:lnTo>
                  <a:lnTo>
                    <a:pt x="73" y="197"/>
                  </a:lnTo>
                  <a:lnTo>
                    <a:pt x="68" y="195"/>
                  </a:lnTo>
                  <a:lnTo>
                    <a:pt x="64" y="193"/>
                  </a:lnTo>
                  <a:lnTo>
                    <a:pt x="55" y="187"/>
                  </a:lnTo>
                  <a:lnTo>
                    <a:pt x="47" y="181"/>
                  </a:lnTo>
                  <a:lnTo>
                    <a:pt x="40" y="174"/>
                  </a:lnTo>
                  <a:lnTo>
                    <a:pt x="33" y="166"/>
                  </a:lnTo>
                  <a:lnTo>
                    <a:pt x="25" y="158"/>
                  </a:lnTo>
                  <a:lnTo>
                    <a:pt x="19" y="149"/>
                  </a:lnTo>
                  <a:lnTo>
                    <a:pt x="14" y="139"/>
                  </a:lnTo>
                  <a:lnTo>
                    <a:pt x="10" y="13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6" name="Freeform 296"/>
            <p:cNvSpPr>
              <a:spLocks/>
            </p:cNvSpPr>
            <p:nvPr userDrawn="1"/>
          </p:nvSpPr>
          <p:spPr bwMode="auto">
            <a:xfrm>
              <a:off x="5031" y="2681"/>
              <a:ext cx="207" cy="211"/>
            </a:xfrm>
            <a:custGeom>
              <a:avLst/>
              <a:gdLst>
                <a:gd name="T0" fmla="*/ 6 w 207"/>
                <a:gd name="T1" fmla="*/ 123 h 211"/>
                <a:gd name="T2" fmla="*/ 1 w 207"/>
                <a:gd name="T3" fmla="*/ 102 h 211"/>
                <a:gd name="T4" fmla="*/ 0 w 207"/>
                <a:gd name="T5" fmla="*/ 82 h 211"/>
                <a:gd name="T6" fmla="*/ 1 w 207"/>
                <a:gd name="T7" fmla="*/ 72 h 211"/>
                <a:gd name="T8" fmla="*/ 5 w 207"/>
                <a:gd name="T9" fmla="*/ 54 h 211"/>
                <a:gd name="T10" fmla="*/ 14 w 207"/>
                <a:gd name="T11" fmla="*/ 38 h 211"/>
                <a:gd name="T12" fmla="*/ 24 w 207"/>
                <a:gd name="T13" fmla="*/ 23 h 211"/>
                <a:gd name="T14" fmla="*/ 39 w 207"/>
                <a:gd name="T15" fmla="*/ 13 h 211"/>
                <a:gd name="T16" fmla="*/ 56 w 207"/>
                <a:gd name="T17" fmla="*/ 4 h 211"/>
                <a:gd name="T18" fmla="*/ 70 w 207"/>
                <a:gd name="T19" fmla="*/ 1 h 211"/>
                <a:gd name="T20" fmla="*/ 85 w 207"/>
                <a:gd name="T21" fmla="*/ 0 h 211"/>
                <a:gd name="T22" fmla="*/ 105 w 207"/>
                <a:gd name="T23" fmla="*/ 2 h 211"/>
                <a:gd name="T24" fmla="*/ 125 w 207"/>
                <a:gd name="T25" fmla="*/ 8 h 211"/>
                <a:gd name="T26" fmla="*/ 143 w 207"/>
                <a:gd name="T27" fmla="*/ 18 h 211"/>
                <a:gd name="T28" fmla="*/ 161 w 207"/>
                <a:gd name="T29" fmla="*/ 30 h 211"/>
                <a:gd name="T30" fmla="*/ 177 w 207"/>
                <a:gd name="T31" fmla="*/ 46 h 211"/>
                <a:gd name="T32" fmla="*/ 190 w 207"/>
                <a:gd name="T33" fmla="*/ 65 h 211"/>
                <a:gd name="T34" fmla="*/ 199 w 207"/>
                <a:gd name="T35" fmla="*/ 85 h 211"/>
                <a:gd name="T36" fmla="*/ 206 w 207"/>
                <a:gd name="T37" fmla="*/ 107 h 211"/>
                <a:gd name="T38" fmla="*/ 207 w 207"/>
                <a:gd name="T39" fmla="*/ 128 h 211"/>
                <a:gd name="T40" fmla="*/ 205 w 207"/>
                <a:gd name="T41" fmla="*/ 148 h 211"/>
                <a:gd name="T42" fmla="*/ 198 w 207"/>
                <a:gd name="T43" fmla="*/ 165 h 211"/>
                <a:gd name="T44" fmla="*/ 191 w 207"/>
                <a:gd name="T45" fmla="*/ 178 h 211"/>
                <a:gd name="T46" fmla="*/ 182 w 207"/>
                <a:gd name="T47" fmla="*/ 188 h 211"/>
                <a:gd name="T48" fmla="*/ 167 w 207"/>
                <a:gd name="T49" fmla="*/ 200 h 211"/>
                <a:gd name="T50" fmla="*/ 154 w 207"/>
                <a:gd name="T51" fmla="*/ 206 h 211"/>
                <a:gd name="T52" fmla="*/ 144 w 207"/>
                <a:gd name="T53" fmla="*/ 209 h 211"/>
                <a:gd name="T54" fmla="*/ 129 w 207"/>
                <a:gd name="T55" fmla="*/ 211 h 211"/>
                <a:gd name="T56" fmla="*/ 109 w 207"/>
                <a:gd name="T57" fmla="*/ 210 h 211"/>
                <a:gd name="T58" fmla="*/ 89 w 207"/>
                <a:gd name="T59" fmla="*/ 206 h 211"/>
                <a:gd name="T60" fmla="*/ 70 w 207"/>
                <a:gd name="T61" fmla="*/ 198 h 211"/>
                <a:gd name="T62" fmla="*/ 52 w 207"/>
                <a:gd name="T63" fmla="*/ 185 h 211"/>
                <a:gd name="T64" fmla="*/ 40 w 207"/>
                <a:gd name="T65" fmla="*/ 175 h 211"/>
                <a:gd name="T66" fmla="*/ 31 w 207"/>
                <a:gd name="T67" fmla="*/ 166 h 211"/>
                <a:gd name="T68" fmla="*/ 22 w 207"/>
                <a:gd name="T69" fmla="*/ 153 h 211"/>
                <a:gd name="T70" fmla="*/ 11 w 207"/>
                <a:gd name="T71" fmla="*/ 13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7" h="211">
                  <a:moveTo>
                    <a:pt x="11" y="133"/>
                  </a:moveTo>
                  <a:lnTo>
                    <a:pt x="6" y="123"/>
                  </a:lnTo>
                  <a:lnTo>
                    <a:pt x="3" y="112"/>
                  </a:lnTo>
                  <a:lnTo>
                    <a:pt x="1" y="102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63"/>
                  </a:lnTo>
                  <a:lnTo>
                    <a:pt x="5" y="54"/>
                  </a:lnTo>
                  <a:lnTo>
                    <a:pt x="8" y="46"/>
                  </a:lnTo>
                  <a:lnTo>
                    <a:pt x="14" y="38"/>
                  </a:lnTo>
                  <a:lnTo>
                    <a:pt x="19" y="30"/>
                  </a:lnTo>
                  <a:lnTo>
                    <a:pt x="24" y="23"/>
                  </a:lnTo>
                  <a:lnTo>
                    <a:pt x="31" y="18"/>
                  </a:lnTo>
                  <a:lnTo>
                    <a:pt x="39" y="13"/>
                  </a:lnTo>
                  <a:lnTo>
                    <a:pt x="47" y="8"/>
                  </a:lnTo>
                  <a:lnTo>
                    <a:pt x="56" y="4"/>
                  </a:lnTo>
                  <a:lnTo>
                    <a:pt x="66" y="1"/>
                  </a:lnTo>
                  <a:lnTo>
                    <a:pt x="70" y="1"/>
                  </a:lnTo>
                  <a:lnTo>
                    <a:pt x="75" y="0"/>
                  </a:lnTo>
                  <a:lnTo>
                    <a:pt x="85" y="0"/>
                  </a:lnTo>
                  <a:lnTo>
                    <a:pt x="95" y="0"/>
                  </a:lnTo>
                  <a:lnTo>
                    <a:pt x="105" y="2"/>
                  </a:lnTo>
                  <a:lnTo>
                    <a:pt x="115" y="4"/>
                  </a:lnTo>
                  <a:lnTo>
                    <a:pt x="125" y="8"/>
                  </a:lnTo>
                  <a:lnTo>
                    <a:pt x="134" y="13"/>
                  </a:lnTo>
                  <a:lnTo>
                    <a:pt x="143" y="18"/>
                  </a:lnTo>
                  <a:lnTo>
                    <a:pt x="153" y="23"/>
                  </a:lnTo>
                  <a:lnTo>
                    <a:pt x="161" y="30"/>
                  </a:lnTo>
                  <a:lnTo>
                    <a:pt x="169" y="38"/>
                  </a:lnTo>
                  <a:lnTo>
                    <a:pt x="177" y="46"/>
                  </a:lnTo>
                  <a:lnTo>
                    <a:pt x="184" y="55"/>
                  </a:lnTo>
                  <a:lnTo>
                    <a:pt x="190" y="65"/>
                  </a:lnTo>
                  <a:lnTo>
                    <a:pt x="195" y="75"/>
                  </a:lnTo>
                  <a:lnTo>
                    <a:pt x="199" y="85"/>
                  </a:lnTo>
                  <a:lnTo>
                    <a:pt x="204" y="96"/>
                  </a:lnTo>
                  <a:lnTo>
                    <a:pt x="206" y="107"/>
                  </a:lnTo>
                  <a:lnTo>
                    <a:pt x="207" y="118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5" y="148"/>
                  </a:lnTo>
                  <a:lnTo>
                    <a:pt x="202" y="157"/>
                  </a:lnTo>
                  <a:lnTo>
                    <a:pt x="198" y="165"/>
                  </a:lnTo>
                  <a:lnTo>
                    <a:pt x="194" y="174"/>
                  </a:lnTo>
                  <a:lnTo>
                    <a:pt x="191" y="178"/>
                  </a:lnTo>
                  <a:lnTo>
                    <a:pt x="188" y="181"/>
                  </a:lnTo>
                  <a:lnTo>
                    <a:pt x="182" y="188"/>
                  </a:lnTo>
                  <a:lnTo>
                    <a:pt x="176" y="195"/>
                  </a:lnTo>
                  <a:lnTo>
                    <a:pt x="167" y="200"/>
                  </a:lnTo>
                  <a:lnTo>
                    <a:pt x="159" y="204"/>
                  </a:lnTo>
                  <a:lnTo>
                    <a:pt x="154" y="206"/>
                  </a:lnTo>
                  <a:lnTo>
                    <a:pt x="150" y="207"/>
                  </a:lnTo>
                  <a:lnTo>
                    <a:pt x="144" y="209"/>
                  </a:lnTo>
                  <a:lnTo>
                    <a:pt x="139" y="210"/>
                  </a:lnTo>
                  <a:lnTo>
                    <a:pt x="129" y="211"/>
                  </a:lnTo>
                  <a:lnTo>
                    <a:pt x="120" y="211"/>
                  </a:lnTo>
                  <a:lnTo>
                    <a:pt x="109" y="210"/>
                  </a:lnTo>
                  <a:lnTo>
                    <a:pt x="99" y="208"/>
                  </a:lnTo>
                  <a:lnTo>
                    <a:pt x="89" y="206"/>
                  </a:lnTo>
                  <a:lnTo>
                    <a:pt x="79" y="202"/>
                  </a:lnTo>
                  <a:lnTo>
                    <a:pt x="70" y="198"/>
                  </a:lnTo>
                  <a:lnTo>
                    <a:pt x="60" y="191"/>
                  </a:lnTo>
                  <a:lnTo>
                    <a:pt x="52" y="185"/>
                  </a:lnTo>
                  <a:lnTo>
                    <a:pt x="44" y="178"/>
                  </a:lnTo>
                  <a:lnTo>
                    <a:pt x="40" y="175"/>
                  </a:lnTo>
                  <a:lnTo>
                    <a:pt x="35" y="171"/>
                  </a:lnTo>
                  <a:lnTo>
                    <a:pt x="31" y="166"/>
                  </a:lnTo>
                  <a:lnTo>
                    <a:pt x="28" y="162"/>
                  </a:lnTo>
                  <a:lnTo>
                    <a:pt x="22" y="153"/>
                  </a:lnTo>
                  <a:lnTo>
                    <a:pt x="16" y="144"/>
                  </a:lnTo>
                  <a:lnTo>
                    <a:pt x="11" y="13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7" name="Freeform 297"/>
            <p:cNvSpPr>
              <a:spLocks/>
            </p:cNvSpPr>
            <p:nvPr userDrawn="1"/>
          </p:nvSpPr>
          <p:spPr bwMode="auto">
            <a:xfrm>
              <a:off x="3681" y="3362"/>
              <a:ext cx="133" cy="190"/>
            </a:xfrm>
            <a:custGeom>
              <a:avLst/>
              <a:gdLst>
                <a:gd name="T0" fmla="*/ 1 w 133"/>
                <a:gd name="T1" fmla="*/ 101 h 190"/>
                <a:gd name="T2" fmla="*/ 0 w 133"/>
                <a:gd name="T3" fmla="*/ 83 h 190"/>
                <a:gd name="T4" fmla="*/ 1 w 133"/>
                <a:gd name="T5" fmla="*/ 65 h 190"/>
                <a:gd name="T6" fmla="*/ 5 w 133"/>
                <a:gd name="T7" fmla="*/ 48 h 190"/>
                <a:gd name="T8" fmla="*/ 10 w 133"/>
                <a:gd name="T9" fmla="*/ 34 h 190"/>
                <a:gd name="T10" fmla="*/ 18 w 133"/>
                <a:gd name="T11" fmla="*/ 21 h 190"/>
                <a:gd name="T12" fmla="*/ 24 w 133"/>
                <a:gd name="T13" fmla="*/ 13 h 190"/>
                <a:gd name="T14" fmla="*/ 33 w 133"/>
                <a:gd name="T15" fmla="*/ 7 h 190"/>
                <a:gd name="T16" fmla="*/ 44 w 133"/>
                <a:gd name="T17" fmla="*/ 2 h 190"/>
                <a:gd name="T18" fmla="*/ 57 w 133"/>
                <a:gd name="T19" fmla="*/ 0 h 190"/>
                <a:gd name="T20" fmla="*/ 70 w 133"/>
                <a:gd name="T21" fmla="*/ 2 h 190"/>
                <a:gd name="T22" fmla="*/ 83 w 133"/>
                <a:gd name="T23" fmla="*/ 7 h 190"/>
                <a:gd name="T24" fmla="*/ 95 w 133"/>
                <a:gd name="T25" fmla="*/ 16 h 190"/>
                <a:gd name="T26" fmla="*/ 106 w 133"/>
                <a:gd name="T27" fmla="*/ 28 h 190"/>
                <a:gd name="T28" fmla="*/ 116 w 133"/>
                <a:gd name="T29" fmla="*/ 41 h 190"/>
                <a:gd name="T30" fmla="*/ 124 w 133"/>
                <a:gd name="T31" fmla="*/ 58 h 190"/>
                <a:gd name="T32" fmla="*/ 129 w 133"/>
                <a:gd name="T33" fmla="*/ 76 h 190"/>
                <a:gd name="T34" fmla="*/ 132 w 133"/>
                <a:gd name="T35" fmla="*/ 95 h 190"/>
                <a:gd name="T36" fmla="*/ 133 w 133"/>
                <a:gd name="T37" fmla="*/ 114 h 190"/>
                <a:gd name="T38" fmla="*/ 131 w 133"/>
                <a:gd name="T39" fmla="*/ 131 h 190"/>
                <a:gd name="T40" fmla="*/ 126 w 133"/>
                <a:gd name="T41" fmla="*/ 148 h 190"/>
                <a:gd name="T42" fmla="*/ 120 w 133"/>
                <a:gd name="T43" fmla="*/ 163 h 190"/>
                <a:gd name="T44" fmla="*/ 110 w 133"/>
                <a:gd name="T45" fmla="*/ 174 h 190"/>
                <a:gd name="T46" fmla="*/ 105 w 133"/>
                <a:gd name="T47" fmla="*/ 178 h 190"/>
                <a:gd name="T48" fmla="*/ 100 w 133"/>
                <a:gd name="T49" fmla="*/ 182 h 190"/>
                <a:gd name="T50" fmla="*/ 94 w 133"/>
                <a:gd name="T51" fmla="*/ 185 h 190"/>
                <a:gd name="T52" fmla="*/ 81 w 133"/>
                <a:gd name="T53" fmla="*/ 190 h 190"/>
                <a:gd name="T54" fmla="*/ 68 w 133"/>
                <a:gd name="T55" fmla="*/ 189 h 190"/>
                <a:gd name="T56" fmla="*/ 54 w 133"/>
                <a:gd name="T57" fmla="*/ 184 h 190"/>
                <a:gd name="T58" fmla="*/ 43 w 133"/>
                <a:gd name="T59" fmla="*/ 177 h 190"/>
                <a:gd name="T60" fmla="*/ 32 w 133"/>
                <a:gd name="T61" fmla="*/ 167 h 190"/>
                <a:gd name="T62" fmla="*/ 23 w 133"/>
                <a:gd name="T63" fmla="*/ 157 h 190"/>
                <a:gd name="T64" fmla="*/ 16 w 133"/>
                <a:gd name="T65" fmla="*/ 146 h 190"/>
                <a:gd name="T66" fmla="*/ 9 w 133"/>
                <a:gd name="T67" fmla="*/ 129 h 190"/>
                <a:gd name="T68" fmla="*/ 3 w 133"/>
                <a:gd name="T69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0">
                  <a:moveTo>
                    <a:pt x="3" y="111"/>
                  </a:moveTo>
                  <a:lnTo>
                    <a:pt x="1" y="101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2" y="57"/>
                  </a:lnTo>
                  <a:lnTo>
                    <a:pt x="5" y="48"/>
                  </a:lnTo>
                  <a:lnTo>
                    <a:pt x="7" y="41"/>
                  </a:lnTo>
                  <a:lnTo>
                    <a:pt x="10" y="34"/>
                  </a:lnTo>
                  <a:lnTo>
                    <a:pt x="14" y="28"/>
                  </a:lnTo>
                  <a:lnTo>
                    <a:pt x="18" y="21"/>
                  </a:lnTo>
                  <a:lnTo>
                    <a:pt x="22" y="16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8" y="4"/>
                  </a:lnTo>
                  <a:lnTo>
                    <a:pt x="44" y="2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0" y="2"/>
                  </a:lnTo>
                  <a:lnTo>
                    <a:pt x="77" y="4"/>
                  </a:lnTo>
                  <a:lnTo>
                    <a:pt x="83" y="7"/>
                  </a:lnTo>
                  <a:lnTo>
                    <a:pt x="90" y="11"/>
                  </a:lnTo>
                  <a:lnTo>
                    <a:pt x="95" y="16"/>
                  </a:lnTo>
                  <a:lnTo>
                    <a:pt x="101" y="21"/>
                  </a:lnTo>
                  <a:lnTo>
                    <a:pt x="106" y="28"/>
                  </a:lnTo>
                  <a:lnTo>
                    <a:pt x="111" y="34"/>
                  </a:lnTo>
                  <a:lnTo>
                    <a:pt x="116" y="41"/>
                  </a:lnTo>
                  <a:lnTo>
                    <a:pt x="120" y="49"/>
                  </a:lnTo>
                  <a:lnTo>
                    <a:pt x="124" y="58"/>
                  </a:lnTo>
                  <a:lnTo>
                    <a:pt x="127" y="67"/>
                  </a:lnTo>
                  <a:lnTo>
                    <a:pt x="129" y="76"/>
                  </a:lnTo>
                  <a:lnTo>
                    <a:pt x="131" y="86"/>
                  </a:lnTo>
                  <a:lnTo>
                    <a:pt x="132" y="95"/>
                  </a:lnTo>
                  <a:lnTo>
                    <a:pt x="133" y="104"/>
                  </a:lnTo>
                  <a:lnTo>
                    <a:pt x="133" y="114"/>
                  </a:lnTo>
                  <a:lnTo>
                    <a:pt x="132" y="123"/>
                  </a:lnTo>
                  <a:lnTo>
                    <a:pt x="131" y="131"/>
                  </a:lnTo>
                  <a:lnTo>
                    <a:pt x="129" y="140"/>
                  </a:lnTo>
                  <a:lnTo>
                    <a:pt x="126" y="148"/>
                  </a:lnTo>
                  <a:lnTo>
                    <a:pt x="123" y="155"/>
                  </a:lnTo>
                  <a:lnTo>
                    <a:pt x="120" y="163"/>
                  </a:lnTo>
                  <a:lnTo>
                    <a:pt x="116" y="169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5" y="178"/>
                  </a:lnTo>
                  <a:lnTo>
                    <a:pt x="103" y="180"/>
                  </a:lnTo>
                  <a:lnTo>
                    <a:pt x="100" y="182"/>
                  </a:lnTo>
                  <a:lnTo>
                    <a:pt x="97" y="184"/>
                  </a:lnTo>
                  <a:lnTo>
                    <a:pt x="94" y="185"/>
                  </a:lnTo>
                  <a:lnTo>
                    <a:pt x="88" y="187"/>
                  </a:lnTo>
                  <a:lnTo>
                    <a:pt x="81" y="190"/>
                  </a:lnTo>
                  <a:lnTo>
                    <a:pt x="74" y="190"/>
                  </a:lnTo>
                  <a:lnTo>
                    <a:pt x="68" y="189"/>
                  </a:lnTo>
                  <a:lnTo>
                    <a:pt x="62" y="187"/>
                  </a:lnTo>
                  <a:lnTo>
                    <a:pt x="54" y="184"/>
                  </a:lnTo>
                  <a:lnTo>
                    <a:pt x="48" y="181"/>
                  </a:lnTo>
                  <a:lnTo>
                    <a:pt x="43" y="177"/>
                  </a:lnTo>
                  <a:lnTo>
                    <a:pt x="37" y="172"/>
                  </a:lnTo>
                  <a:lnTo>
                    <a:pt x="32" y="167"/>
                  </a:lnTo>
                  <a:lnTo>
                    <a:pt x="26" y="160"/>
                  </a:lnTo>
                  <a:lnTo>
                    <a:pt x="23" y="157"/>
                  </a:lnTo>
                  <a:lnTo>
                    <a:pt x="21" y="153"/>
                  </a:lnTo>
                  <a:lnTo>
                    <a:pt x="16" y="146"/>
                  </a:lnTo>
                  <a:lnTo>
                    <a:pt x="13" y="138"/>
                  </a:lnTo>
                  <a:lnTo>
                    <a:pt x="9" y="129"/>
                  </a:lnTo>
                  <a:lnTo>
                    <a:pt x="6" y="120"/>
                  </a:lnTo>
                  <a:lnTo>
                    <a:pt x="3" y="111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8" name="Freeform 298"/>
            <p:cNvSpPr>
              <a:spLocks/>
            </p:cNvSpPr>
            <p:nvPr userDrawn="1"/>
          </p:nvSpPr>
          <p:spPr bwMode="auto">
            <a:xfrm>
              <a:off x="3832" y="3317"/>
              <a:ext cx="141" cy="193"/>
            </a:xfrm>
            <a:custGeom>
              <a:avLst/>
              <a:gdLst>
                <a:gd name="T0" fmla="*/ 2 w 141"/>
                <a:gd name="T1" fmla="*/ 104 h 193"/>
                <a:gd name="T2" fmla="*/ 0 w 141"/>
                <a:gd name="T3" fmla="*/ 85 h 193"/>
                <a:gd name="T4" fmla="*/ 1 w 141"/>
                <a:gd name="T5" fmla="*/ 72 h 193"/>
                <a:gd name="T6" fmla="*/ 2 w 141"/>
                <a:gd name="T7" fmla="*/ 58 h 193"/>
                <a:gd name="T8" fmla="*/ 7 w 141"/>
                <a:gd name="T9" fmla="*/ 42 h 193"/>
                <a:gd name="T10" fmla="*/ 13 w 141"/>
                <a:gd name="T11" fmla="*/ 28 h 193"/>
                <a:gd name="T12" fmla="*/ 23 w 141"/>
                <a:gd name="T13" fmla="*/ 16 h 193"/>
                <a:gd name="T14" fmla="*/ 33 w 141"/>
                <a:gd name="T15" fmla="*/ 7 h 193"/>
                <a:gd name="T16" fmla="*/ 42 w 141"/>
                <a:gd name="T17" fmla="*/ 3 h 193"/>
                <a:gd name="T18" fmla="*/ 53 w 141"/>
                <a:gd name="T19" fmla="*/ 0 h 193"/>
                <a:gd name="T20" fmla="*/ 66 w 141"/>
                <a:gd name="T21" fmla="*/ 0 h 193"/>
                <a:gd name="T22" fmla="*/ 77 w 141"/>
                <a:gd name="T23" fmla="*/ 3 h 193"/>
                <a:gd name="T24" fmla="*/ 87 w 141"/>
                <a:gd name="T25" fmla="*/ 7 h 193"/>
                <a:gd name="T26" fmla="*/ 100 w 141"/>
                <a:gd name="T27" fmla="*/ 15 h 193"/>
                <a:gd name="T28" fmla="*/ 108 w 141"/>
                <a:gd name="T29" fmla="*/ 24 h 193"/>
                <a:gd name="T30" fmla="*/ 116 w 141"/>
                <a:gd name="T31" fmla="*/ 34 h 193"/>
                <a:gd name="T32" fmla="*/ 126 w 141"/>
                <a:gd name="T33" fmla="*/ 50 h 193"/>
                <a:gd name="T34" fmla="*/ 134 w 141"/>
                <a:gd name="T35" fmla="*/ 67 h 193"/>
                <a:gd name="T36" fmla="*/ 139 w 141"/>
                <a:gd name="T37" fmla="*/ 87 h 193"/>
                <a:gd name="T38" fmla="*/ 141 w 141"/>
                <a:gd name="T39" fmla="*/ 107 h 193"/>
                <a:gd name="T40" fmla="*/ 140 w 141"/>
                <a:gd name="T41" fmla="*/ 126 h 193"/>
                <a:gd name="T42" fmla="*/ 137 w 141"/>
                <a:gd name="T43" fmla="*/ 142 h 193"/>
                <a:gd name="T44" fmla="*/ 132 w 141"/>
                <a:gd name="T45" fmla="*/ 158 h 193"/>
                <a:gd name="T46" fmla="*/ 126 w 141"/>
                <a:gd name="T47" fmla="*/ 168 h 193"/>
                <a:gd name="T48" fmla="*/ 118 w 141"/>
                <a:gd name="T49" fmla="*/ 177 h 193"/>
                <a:gd name="T50" fmla="*/ 107 w 141"/>
                <a:gd name="T51" fmla="*/ 186 h 193"/>
                <a:gd name="T52" fmla="*/ 98 w 141"/>
                <a:gd name="T53" fmla="*/ 191 h 193"/>
                <a:gd name="T54" fmla="*/ 87 w 141"/>
                <a:gd name="T55" fmla="*/ 193 h 193"/>
                <a:gd name="T56" fmla="*/ 74 w 141"/>
                <a:gd name="T57" fmla="*/ 193 h 193"/>
                <a:gd name="T58" fmla="*/ 59 w 141"/>
                <a:gd name="T59" fmla="*/ 189 h 193"/>
                <a:gd name="T60" fmla="*/ 47 w 141"/>
                <a:gd name="T61" fmla="*/ 181 h 193"/>
                <a:gd name="T62" fmla="*/ 34 w 141"/>
                <a:gd name="T63" fmla="*/ 170 h 193"/>
                <a:gd name="T64" fmla="*/ 23 w 141"/>
                <a:gd name="T65" fmla="*/ 157 h 193"/>
                <a:gd name="T66" fmla="*/ 14 w 141"/>
                <a:gd name="T67" fmla="*/ 141 h 193"/>
                <a:gd name="T68" fmla="*/ 7 w 141"/>
                <a:gd name="T69" fmla="*/ 12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93">
                  <a:moveTo>
                    <a:pt x="4" y="114"/>
                  </a:moveTo>
                  <a:lnTo>
                    <a:pt x="2" y="104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1" y="72"/>
                  </a:lnTo>
                  <a:lnTo>
                    <a:pt x="1" y="67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7" y="42"/>
                  </a:lnTo>
                  <a:lnTo>
                    <a:pt x="10" y="35"/>
                  </a:lnTo>
                  <a:lnTo>
                    <a:pt x="13" y="28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6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77" y="3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93" y="11"/>
                  </a:lnTo>
                  <a:lnTo>
                    <a:pt x="100" y="15"/>
                  </a:lnTo>
                  <a:lnTo>
                    <a:pt x="106" y="22"/>
                  </a:lnTo>
                  <a:lnTo>
                    <a:pt x="108" y="24"/>
                  </a:lnTo>
                  <a:lnTo>
                    <a:pt x="111" y="27"/>
                  </a:lnTo>
                  <a:lnTo>
                    <a:pt x="116" y="34"/>
                  </a:lnTo>
                  <a:lnTo>
                    <a:pt x="121" y="41"/>
                  </a:lnTo>
                  <a:lnTo>
                    <a:pt x="126" y="50"/>
                  </a:lnTo>
                  <a:lnTo>
                    <a:pt x="130" y="58"/>
                  </a:lnTo>
                  <a:lnTo>
                    <a:pt x="134" y="67"/>
                  </a:lnTo>
                  <a:lnTo>
                    <a:pt x="136" y="77"/>
                  </a:lnTo>
                  <a:lnTo>
                    <a:pt x="139" y="87"/>
                  </a:lnTo>
                  <a:lnTo>
                    <a:pt x="140" y="96"/>
                  </a:lnTo>
                  <a:lnTo>
                    <a:pt x="141" y="107"/>
                  </a:lnTo>
                  <a:lnTo>
                    <a:pt x="141" y="116"/>
                  </a:lnTo>
                  <a:lnTo>
                    <a:pt x="140" y="126"/>
                  </a:lnTo>
                  <a:lnTo>
                    <a:pt x="139" y="134"/>
                  </a:lnTo>
                  <a:lnTo>
                    <a:pt x="137" y="142"/>
                  </a:lnTo>
                  <a:lnTo>
                    <a:pt x="135" y="150"/>
                  </a:lnTo>
                  <a:lnTo>
                    <a:pt x="132" y="158"/>
                  </a:lnTo>
                  <a:lnTo>
                    <a:pt x="128" y="165"/>
                  </a:lnTo>
                  <a:lnTo>
                    <a:pt x="126" y="168"/>
                  </a:lnTo>
                  <a:lnTo>
                    <a:pt x="123" y="171"/>
                  </a:lnTo>
                  <a:lnTo>
                    <a:pt x="118" y="177"/>
                  </a:lnTo>
                  <a:lnTo>
                    <a:pt x="113" y="182"/>
                  </a:lnTo>
                  <a:lnTo>
                    <a:pt x="107" y="186"/>
                  </a:lnTo>
                  <a:lnTo>
                    <a:pt x="101" y="190"/>
                  </a:lnTo>
                  <a:lnTo>
                    <a:pt x="98" y="191"/>
                  </a:lnTo>
                  <a:lnTo>
                    <a:pt x="94" y="192"/>
                  </a:lnTo>
                  <a:lnTo>
                    <a:pt x="87" y="193"/>
                  </a:lnTo>
                  <a:lnTo>
                    <a:pt x="80" y="193"/>
                  </a:lnTo>
                  <a:lnTo>
                    <a:pt x="74" y="193"/>
                  </a:lnTo>
                  <a:lnTo>
                    <a:pt x="66" y="191"/>
                  </a:lnTo>
                  <a:lnTo>
                    <a:pt x="59" y="189"/>
                  </a:lnTo>
                  <a:lnTo>
                    <a:pt x="53" y="185"/>
                  </a:lnTo>
                  <a:lnTo>
                    <a:pt x="47" y="181"/>
                  </a:lnTo>
                  <a:lnTo>
                    <a:pt x="40" y="176"/>
                  </a:lnTo>
                  <a:lnTo>
                    <a:pt x="34" y="170"/>
                  </a:lnTo>
                  <a:lnTo>
                    <a:pt x="29" y="164"/>
                  </a:lnTo>
                  <a:lnTo>
                    <a:pt x="23" y="157"/>
                  </a:lnTo>
                  <a:lnTo>
                    <a:pt x="19" y="149"/>
                  </a:lnTo>
                  <a:lnTo>
                    <a:pt x="14" y="141"/>
                  </a:lnTo>
                  <a:lnTo>
                    <a:pt x="10" y="133"/>
                  </a:lnTo>
                  <a:lnTo>
                    <a:pt x="7" y="123"/>
                  </a:lnTo>
                  <a:lnTo>
                    <a:pt x="4" y="11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19" name="Freeform 299"/>
            <p:cNvSpPr>
              <a:spLocks/>
            </p:cNvSpPr>
            <p:nvPr userDrawn="1"/>
          </p:nvSpPr>
          <p:spPr bwMode="auto">
            <a:xfrm>
              <a:off x="3991" y="3270"/>
              <a:ext cx="149" cy="197"/>
            </a:xfrm>
            <a:custGeom>
              <a:avLst/>
              <a:gdLst>
                <a:gd name="T0" fmla="*/ 2 w 149"/>
                <a:gd name="T1" fmla="*/ 107 h 197"/>
                <a:gd name="T2" fmla="*/ 0 w 149"/>
                <a:gd name="T3" fmla="*/ 87 h 197"/>
                <a:gd name="T4" fmla="*/ 1 w 149"/>
                <a:gd name="T5" fmla="*/ 69 h 197"/>
                <a:gd name="T6" fmla="*/ 4 w 149"/>
                <a:gd name="T7" fmla="*/ 52 h 197"/>
                <a:gd name="T8" fmla="*/ 9 w 149"/>
                <a:gd name="T9" fmla="*/ 36 h 197"/>
                <a:gd name="T10" fmla="*/ 17 w 149"/>
                <a:gd name="T11" fmla="*/ 23 h 197"/>
                <a:gd name="T12" fmla="*/ 28 w 149"/>
                <a:gd name="T13" fmla="*/ 12 h 197"/>
                <a:gd name="T14" fmla="*/ 40 w 149"/>
                <a:gd name="T15" fmla="*/ 4 h 197"/>
                <a:gd name="T16" fmla="*/ 51 w 149"/>
                <a:gd name="T17" fmla="*/ 1 h 197"/>
                <a:gd name="T18" fmla="*/ 61 w 149"/>
                <a:gd name="T19" fmla="*/ 0 h 197"/>
                <a:gd name="T20" fmla="*/ 68 w 149"/>
                <a:gd name="T21" fmla="*/ 0 h 197"/>
                <a:gd name="T22" fmla="*/ 83 w 149"/>
                <a:gd name="T23" fmla="*/ 3 h 197"/>
                <a:gd name="T24" fmla="*/ 97 w 149"/>
                <a:gd name="T25" fmla="*/ 11 h 197"/>
                <a:gd name="T26" fmla="*/ 110 w 149"/>
                <a:gd name="T27" fmla="*/ 21 h 197"/>
                <a:gd name="T28" fmla="*/ 119 w 149"/>
                <a:gd name="T29" fmla="*/ 30 h 197"/>
                <a:gd name="T30" fmla="*/ 127 w 149"/>
                <a:gd name="T31" fmla="*/ 42 h 197"/>
                <a:gd name="T32" fmla="*/ 137 w 149"/>
                <a:gd name="T33" fmla="*/ 58 h 197"/>
                <a:gd name="T34" fmla="*/ 142 w 149"/>
                <a:gd name="T35" fmla="*/ 73 h 197"/>
                <a:gd name="T36" fmla="*/ 146 w 149"/>
                <a:gd name="T37" fmla="*/ 88 h 197"/>
                <a:gd name="T38" fmla="*/ 149 w 149"/>
                <a:gd name="T39" fmla="*/ 108 h 197"/>
                <a:gd name="T40" fmla="*/ 148 w 149"/>
                <a:gd name="T41" fmla="*/ 127 h 197"/>
                <a:gd name="T42" fmla="*/ 145 w 149"/>
                <a:gd name="T43" fmla="*/ 144 h 197"/>
                <a:gd name="T44" fmla="*/ 140 w 149"/>
                <a:gd name="T45" fmla="*/ 161 h 197"/>
                <a:gd name="T46" fmla="*/ 132 w 149"/>
                <a:gd name="T47" fmla="*/ 175 h 197"/>
                <a:gd name="T48" fmla="*/ 123 w 149"/>
                <a:gd name="T49" fmla="*/ 183 h 197"/>
                <a:gd name="T50" fmla="*/ 114 w 149"/>
                <a:gd name="T51" fmla="*/ 189 h 197"/>
                <a:gd name="T52" fmla="*/ 105 w 149"/>
                <a:gd name="T53" fmla="*/ 194 h 197"/>
                <a:gd name="T54" fmla="*/ 93 w 149"/>
                <a:gd name="T55" fmla="*/ 196 h 197"/>
                <a:gd name="T56" fmla="*/ 86 w 149"/>
                <a:gd name="T57" fmla="*/ 197 h 197"/>
                <a:gd name="T58" fmla="*/ 71 w 149"/>
                <a:gd name="T59" fmla="*/ 194 h 197"/>
                <a:gd name="T60" fmla="*/ 57 w 149"/>
                <a:gd name="T61" fmla="*/ 189 h 197"/>
                <a:gd name="T62" fmla="*/ 43 w 149"/>
                <a:gd name="T63" fmla="*/ 180 h 197"/>
                <a:gd name="T64" fmla="*/ 31 w 149"/>
                <a:gd name="T65" fmla="*/ 167 h 197"/>
                <a:gd name="T66" fmla="*/ 21 w 149"/>
                <a:gd name="T67" fmla="*/ 153 h 197"/>
                <a:gd name="T68" fmla="*/ 11 w 149"/>
                <a:gd name="T69" fmla="*/ 135 h 197"/>
                <a:gd name="T70" fmla="*/ 5 w 149"/>
                <a:gd name="T71" fmla="*/ 1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197">
                  <a:moveTo>
                    <a:pt x="5" y="116"/>
                  </a:moveTo>
                  <a:lnTo>
                    <a:pt x="2" y="107"/>
                  </a:lnTo>
                  <a:lnTo>
                    <a:pt x="1" y="9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6" y="44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7" y="23"/>
                  </a:lnTo>
                  <a:lnTo>
                    <a:pt x="23" y="17"/>
                  </a:lnTo>
                  <a:lnTo>
                    <a:pt x="28" y="12"/>
                  </a:lnTo>
                  <a:lnTo>
                    <a:pt x="34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6" y="1"/>
                  </a:lnTo>
                  <a:lnTo>
                    <a:pt x="83" y="3"/>
                  </a:lnTo>
                  <a:lnTo>
                    <a:pt x="90" y="6"/>
                  </a:lnTo>
                  <a:lnTo>
                    <a:pt x="97" y="11"/>
                  </a:lnTo>
                  <a:lnTo>
                    <a:pt x="104" y="16"/>
                  </a:lnTo>
                  <a:lnTo>
                    <a:pt x="110" y="21"/>
                  </a:lnTo>
                  <a:lnTo>
                    <a:pt x="116" y="27"/>
                  </a:lnTo>
                  <a:lnTo>
                    <a:pt x="119" y="30"/>
                  </a:lnTo>
                  <a:lnTo>
                    <a:pt x="122" y="34"/>
                  </a:lnTo>
                  <a:lnTo>
                    <a:pt x="127" y="42"/>
                  </a:lnTo>
                  <a:lnTo>
                    <a:pt x="133" y="50"/>
                  </a:lnTo>
                  <a:lnTo>
                    <a:pt x="137" y="58"/>
                  </a:lnTo>
                  <a:lnTo>
                    <a:pt x="141" y="68"/>
                  </a:lnTo>
                  <a:lnTo>
                    <a:pt x="142" y="73"/>
                  </a:lnTo>
                  <a:lnTo>
                    <a:pt x="144" y="78"/>
                  </a:lnTo>
                  <a:lnTo>
                    <a:pt x="146" y="88"/>
                  </a:lnTo>
                  <a:lnTo>
                    <a:pt x="148" y="98"/>
                  </a:lnTo>
                  <a:lnTo>
                    <a:pt x="149" y="108"/>
                  </a:lnTo>
                  <a:lnTo>
                    <a:pt x="149" y="117"/>
                  </a:lnTo>
                  <a:lnTo>
                    <a:pt x="148" y="127"/>
                  </a:lnTo>
                  <a:lnTo>
                    <a:pt x="147" y="136"/>
                  </a:lnTo>
                  <a:lnTo>
                    <a:pt x="145" y="144"/>
                  </a:lnTo>
                  <a:lnTo>
                    <a:pt x="143" y="153"/>
                  </a:lnTo>
                  <a:lnTo>
                    <a:pt x="140" y="161"/>
                  </a:lnTo>
                  <a:lnTo>
                    <a:pt x="136" y="168"/>
                  </a:lnTo>
                  <a:lnTo>
                    <a:pt x="132" y="175"/>
                  </a:lnTo>
                  <a:lnTo>
                    <a:pt x="126" y="180"/>
                  </a:lnTo>
                  <a:lnTo>
                    <a:pt x="123" y="183"/>
                  </a:lnTo>
                  <a:lnTo>
                    <a:pt x="120" y="185"/>
                  </a:lnTo>
                  <a:lnTo>
                    <a:pt x="114" y="189"/>
                  </a:lnTo>
                  <a:lnTo>
                    <a:pt x="108" y="193"/>
                  </a:lnTo>
                  <a:lnTo>
                    <a:pt x="105" y="194"/>
                  </a:lnTo>
                  <a:lnTo>
                    <a:pt x="100" y="195"/>
                  </a:lnTo>
                  <a:lnTo>
                    <a:pt x="93" y="196"/>
                  </a:lnTo>
                  <a:lnTo>
                    <a:pt x="90" y="197"/>
                  </a:lnTo>
                  <a:lnTo>
                    <a:pt x="86" y="197"/>
                  </a:lnTo>
                  <a:lnTo>
                    <a:pt x="79" y="196"/>
                  </a:lnTo>
                  <a:lnTo>
                    <a:pt x="71" y="194"/>
                  </a:lnTo>
                  <a:lnTo>
                    <a:pt x="64" y="192"/>
                  </a:lnTo>
                  <a:lnTo>
                    <a:pt x="57" y="189"/>
                  </a:lnTo>
                  <a:lnTo>
                    <a:pt x="50" y="185"/>
                  </a:lnTo>
                  <a:lnTo>
                    <a:pt x="43" y="180"/>
                  </a:lnTo>
                  <a:lnTo>
                    <a:pt x="37" y="174"/>
                  </a:lnTo>
                  <a:lnTo>
                    <a:pt x="31" y="167"/>
                  </a:lnTo>
                  <a:lnTo>
                    <a:pt x="26" y="160"/>
                  </a:lnTo>
                  <a:lnTo>
                    <a:pt x="21" y="153"/>
                  </a:lnTo>
                  <a:lnTo>
                    <a:pt x="15" y="144"/>
                  </a:lnTo>
                  <a:lnTo>
                    <a:pt x="11" y="135"/>
                  </a:lnTo>
                  <a:lnTo>
                    <a:pt x="8" y="126"/>
                  </a:lnTo>
                  <a:lnTo>
                    <a:pt x="5" y="11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0" name="Freeform 300"/>
            <p:cNvSpPr>
              <a:spLocks/>
            </p:cNvSpPr>
            <p:nvPr userDrawn="1"/>
          </p:nvSpPr>
          <p:spPr bwMode="auto">
            <a:xfrm>
              <a:off x="4158" y="3220"/>
              <a:ext cx="158" cy="202"/>
            </a:xfrm>
            <a:custGeom>
              <a:avLst/>
              <a:gdLst>
                <a:gd name="T0" fmla="*/ 3 w 158"/>
                <a:gd name="T1" fmla="*/ 109 h 202"/>
                <a:gd name="T2" fmla="*/ 0 w 158"/>
                <a:gd name="T3" fmla="*/ 90 h 202"/>
                <a:gd name="T4" fmla="*/ 0 w 158"/>
                <a:gd name="T5" fmla="*/ 71 h 202"/>
                <a:gd name="T6" fmla="*/ 3 w 158"/>
                <a:gd name="T7" fmla="*/ 53 h 202"/>
                <a:gd name="T8" fmla="*/ 9 w 158"/>
                <a:gd name="T9" fmla="*/ 38 h 202"/>
                <a:gd name="T10" fmla="*/ 18 w 158"/>
                <a:gd name="T11" fmla="*/ 24 h 202"/>
                <a:gd name="T12" fmla="*/ 28 w 158"/>
                <a:gd name="T13" fmla="*/ 13 h 202"/>
                <a:gd name="T14" fmla="*/ 41 w 158"/>
                <a:gd name="T15" fmla="*/ 5 h 202"/>
                <a:gd name="T16" fmla="*/ 56 w 158"/>
                <a:gd name="T17" fmla="*/ 0 h 202"/>
                <a:gd name="T18" fmla="*/ 72 w 158"/>
                <a:gd name="T19" fmla="*/ 0 h 202"/>
                <a:gd name="T20" fmla="*/ 83 w 158"/>
                <a:gd name="T21" fmla="*/ 2 h 202"/>
                <a:gd name="T22" fmla="*/ 94 w 158"/>
                <a:gd name="T23" fmla="*/ 8 h 202"/>
                <a:gd name="T24" fmla="*/ 109 w 158"/>
                <a:gd name="T25" fmla="*/ 16 h 202"/>
                <a:gd name="T26" fmla="*/ 122 w 158"/>
                <a:gd name="T27" fmla="*/ 27 h 202"/>
                <a:gd name="T28" fmla="*/ 132 w 158"/>
                <a:gd name="T29" fmla="*/ 39 h 202"/>
                <a:gd name="T30" fmla="*/ 139 w 158"/>
                <a:gd name="T31" fmla="*/ 51 h 202"/>
                <a:gd name="T32" fmla="*/ 144 w 158"/>
                <a:gd name="T33" fmla="*/ 59 h 202"/>
                <a:gd name="T34" fmla="*/ 152 w 158"/>
                <a:gd name="T35" fmla="*/ 79 h 202"/>
                <a:gd name="T36" fmla="*/ 157 w 158"/>
                <a:gd name="T37" fmla="*/ 100 h 202"/>
                <a:gd name="T38" fmla="*/ 158 w 158"/>
                <a:gd name="T39" fmla="*/ 110 h 202"/>
                <a:gd name="T40" fmla="*/ 158 w 158"/>
                <a:gd name="T41" fmla="*/ 129 h 202"/>
                <a:gd name="T42" fmla="*/ 155 w 158"/>
                <a:gd name="T43" fmla="*/ 148 h 202"/>
                <a:gd name="T44" fmla="*/ 148 w 158"/>
                <a:gd name="T45" fmla="*/ 164 h 202"/>
                <a:gd name="T46" fmla="*/ 142 w 158"/>
                <a:gd name="T47" fmla="*/ 175 h 202"/>
                <a:gd name="T48" fmla="*/ 135 w 158"/>
                <a:gd name="T49" fmla="*/ 184 h 202"/>
                <a:gd name="T50" fmla="*/ 122 w 158"/>
                <a:gd name="T51" fmla="*/ 193 h 202"/>
                <a:gd name="T52" fmla="*/ 115 w 158"/>
                <a:gd name="T53" fmla="*/ 198 h 202"/>
                <a:gd name="T54" fmla="*/ 101 w 158"/>
                <a:gd name="T55" fmla="*/ 201 h 202"/>
                <a:gd name="T56" fmla="*/ 85 w 158"/>
                <a:gd name="T57" fmla="*/ 201 h 202"/>
                <a:gd name="T58" fmla="*/ 69 w 158"/>
                <a:gd name="T59" fmla="*/ 197 h 202"/>
                <a:gd name="T60" fmla="*/ 55 w 158"/>
                <a:gd name="T61" fmla="*/ 189 h 202"/>
                <a:gd name="T62" fmla="*/ 40 w 158"/>
                <a:gd name="T63" fmla="*/ 179 h 202"/>
                <a:gd name="T64" fmla="*/ 28 w 158"/>
                <a:gd name="T65" fmla="*/ 164 h 202"/>
                <a:gd name="T66" fmla="*/ 18 w 158"/>
                <a:gd name="T67" fmla="*/ 149 h 202"/>
                <a:gd name="T68" fmla="*/ 10 w 158"/>
                <a:gd name="T69" fmla="*/ 134 h 202"/>
                <a:gd name="T70" fmla="*/ 5 w 158"/>
                <a:gd name="T71" fmla="*/ 12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202">
                  <a:moveTo>
                    <a:pt x="5" y="120"/>
                  </a:moveTo>
                  <a:lnTo>
                    <a:pt x="3" y="109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2" y="63"/>
                  </a:lnTo>
                  <a:lnTo>
                    <a:pt x="3" y="53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3" y="30"/>
                  </a:lnTo>
                  <a:lnTo>
                    <a:pt x="18" y="24"/>
                  </a:lnTo>
                  <a:lnTo>
                    <a:pt x="23" y="18"/>
                  </a:lnTo>
                  <a:lnTo>
                    <a:pt x="28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9" y="2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9" y="1"/>
                  </a:lnTo>
                  <a:lnTo>
                    <a:pt x="83" y="2"/>
                  </a:lnTo>
                  <a:lnTo>
                    <a:pt x="86" y="4"/>
                  </a:lnTo>
                  <a:lnTo>
                    <a:pt x="94" y="8"/>
                  </a:lnTo>
                  <a:lnTo>
                    <a:pt x="102" y="11"/>
                  </a:lnTo>
                  <a:lnTo>
                    <a:pt x="109" y="16"/>
                  </a:lnTo>
                  <a:lnTo>
                    <a:pt x="115" y="21"/>
                  </a:lnTo>
                  <a:lnTo>
                    <a:pt x="122" y="27"/>
                  </a:lnTo>
                  <a:lnTo>
                    <a:pt x="129" y="35"/>
                  </a:lnTo>
                  <a:lnTo>
                    <a:pt x="132" y="39"/>
                  </a:lnTo>
                  <a:lnTo>
                    <a:pt x="134" y="43"/>
                  </a:lnTo>
                  <a:lnTo>
                    <a:pt x="139" y="51"/>
                  </a:lnTo>
                  <a:lnTo>
                    <a:pt x="142" y="55"/>
                  </a:lnTo>
                  <a:lnTo>
                    <a:pt x="144" y="59"/>
                  </a:lnTo>
                  <a:lnTo>
                    <a:pt x="148" y="69"/>
                  </a:lnTo>
                  <a:lnTo>
                    <a:pt x="152" y="79"/>
                  </a:lnTo>
                  <a:lnTo>
                    <a:pt x="155" y="90"/>
                  </a:lnTo>
                  <a:lnTo>
                    <a:pt x="157" y="100"/>
                  </a:lnTo>
                  <a:lnTo>
                    <a:pt x="158" y="105"/>
                  </a:lnTo>
                  <a:lnTo>
                    <a:pt x="158" y="110"/>
                  </a:lnTo>
                  <a:lnTo>
                    <a:pt x="158" y="120"/>
                  </a:lnTo>
                  <a:lnTo>
                    <a:pt x="158" y="129"/>
                  </a:lnTo>
                  <a:lnTo>
                    <a:pt x="157" y="138"/>
                  </a:lnTo>
                  <a:lnTo>
                    <a:pt x="155" y="148"/>
                  </a:lnTo>
                  <a:lnTo>
                    <a:pt x="153" y="156"/>
                  </a:lnTo>
                  <a:lnTo>
                    <a:pt x="148" y="164"/>
                  </a:lnTo>
                  <a:lnTo>
                    <a:pt x="145" y="172"/>
                  </a:lnTo>
                  <a:lnTo>
                    <a:pt x="142" y="175"/>
                  </a:lnTo>
                  <a:lnTo>
                    <a:pt x="140" y="178"/>
                  </a:lnTo>
                  <a:lnTo>
                    <a:pt x="135" y="184"/>
                  </a:lnTo>
                  <a:lnTo>
                    <a:pt x="129" y="189"/>
                  </a:lnTo>
                  <a:lnTo>
                    <a:pt x="122" y="193"/>
                  </a:lnTo>
                  <a:lnTo>
                    <a:pt x="119" y="196"/>
                  </a:lnTo>
                  <a:lnTo>
                    <a:pt x="115" y="198"/>
                  </a:lnTo>
                  <a:lnTo>
                    <a:pt x="108" y="200"/>
                  </a:lnTo>
                  <a:lnTo>
                    <a:pt x="101" y="201"/>
                  </a:lnTo>
                  <a:lnTo>
                    <a:pt x="92" y="202"/>
                  </a:lnTo>
                  <a:lnTo>
                    <a:pt x="85" y="201"/>
                  </a:lnTo>
                  <a:lnTo>
                    <a:pt x="77" y="200"/>
                  </a:lnTo>
                  <a:lnTo>
                    <a:pt x="69" y="197"/>
                  </a:lnTo>
                  <a:lnTo>
                    <a:pt x="62" y="193"/>
                  </a:lnTo>
                  <a:lnTo>
                    <a:pt x="55" y="189"/>
                  </a:lnTo>
                  <a:lnTo>
                    <a:pt x="48" y="184"/>
                  </a:lnTo>
                  <a:lnTo>
                    <a:pt x="40" y="179"/>
                  </a:lnTo>
                  <a:lnTo>
                    <a:pt x="34" y="172"/>
                  </a:lnTo>
                  <a:lnTo>
                    <a:pt x="28" y="164"/>
                  </a:lnTo>
                  <a:lnTo>
                    <a:pt x="23" y="157"/>
                  </a:lnTo>
                  <a:lnTo>
                    <a:pt x="18" y="149"/>
                  </a:lnTo>
                  <a:lnTo>
                    <a:pt x="12" y="139"/>
                  </a:lnTo>
                  <a:lnTo>
                    <a:pt x="10" y="134"/>
                  </a:lnTo>
                  <a:lnTo>
                    <a:pt x="8" y="130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1" name="Freeform 301"/>
            <p:cNvSpPr>
              <a:spLocks/>
            </p:cNvSpPr>
            <p:nvPr userDrawn="1"/>
          </p:nvSpPr>
          <p:spPr bwMode="auto">
            <a:xfrm>
              <a:off x="4333" y="3167"/>
              <a:ext cx="169" cy="207"/>
            </a:xfrm>
            <a:custGeom>
              <a:avLst/>
              <a:gdLst>
                <a:gd name="T0" fmla="*/ 5 w 169"/>
                <a:gd name="T1" fmla="*/ 114 h 207"/>
                <a:gd name="T2" fmla="*/ 1 w 169"/>
                <a:gd name="T3" fmla="*/ 94 h 207"/>
                <a:gd name="T4" fmla="*/ 1 w 169"/>
                <a:gd name="T5" fmla="*/ 74 h 207"/>
                <a:gd name="T6" fmla="*/ 5 w 169"/>
                <a:gd name="T7" fmla="*/ 56 h 207"/>
                <a:gd name="T8" fmla="*/ 10 w 169"/>
                <a:gd name="T9" fmla="*/ 40 h 207"/>
                <a:gd name="T10" fmla="*/ 16 w 169"/>
                <a:gd name="T11" fmla="*/ 28 h 207"/>
                <a:gd name="T12" fmla="*/ 24 w 169"/>
                <a:gd name="T13" fmla="*/ 19 h 207"/>
                <a:gd name="T14" fmla="*/ 36 w 169"/>
                <a:gd name="T15" fmla="*/ 10 h 207"/>
                <a:gd name="T16" fmla="*/ 50 w 169"/>
                <a:gd name="T17" fmla="*/ 3 h 207"/>
                <a:gd name="T18" fmla="*/ 67 w 169"/>
                <a:gd name="T19" fmla="*/ 0 h 207"/>
                <a:gd name="T20" fmla="*/ 83 w 169"/>
                <a:gd name="T21" fmla="*/ 2 h 207"/>
                <a:gd name="T22" fmla="*/ 99 w 169"/>
                <a:gd name="T23" fmla="*/ 8 h 207"/>
                <a:gd name="T24" fmla="*/ 115 w 169"/>
                <a:gd name="T25" fmla="*/ 17 h 207"/>
                <a:gd name="T26" fmla="*/ 129 w 169"/>
                <a:gd name="T27" fmla="*/ 28 h 207"/>
                <a:gd name="T28" fmla="*/ 143 w 169"/>
                <a:gd name="T29" fmla="*/ 44 h 207"/>
                <a:gd name="T30" fmla="*/ 153 w 169"/>
                <a:gd name="T31" fmla="*/ 61 h 207"/>
                <a:gd name="T32" fmla="*/ 161 w 169"/>
                <a:gd name="T33" fmla="*/ 80 h 207"/>
                <a:gd name="T34" fmla="*/ 168 w 169"/>
                <a:gd name="T35" fmla="*/ 102 h 207"/>
                <a:gd name="T36" fmla="*/ 169 w 169"/>
                <a:gd name="T37" fmla="*/ 122 h 207"/>
                <a:gd name="T38" fmla="*/ 168 w 169"/>
                <a:gd name="T39" fmla="*/ 142 h 207"/>
                <a:gd name="T40" fmla="*/ 163 w 169"/>
                <a:gd name="T41" fmla="*/ 159 h 207"/>
                <a:gd name="T42" fmla="*/ 156 w 169"/>
                <a:gd name="T43" fmla="*/ 175 h 207"/>
                <a:gd name="T44" fmla="*/ 146 w 169"/>
                <a:gd name="T45" fmla="*/ 188 h 207"/>
                <a:gd name="T46" fmla="*/ 132 w 169"/>
                <a:gd name="T47" fmla="*/ 199 h 207"/>
                <a:gd name="T48" fmla="*/ 118 w 169"/>
                <a:gd name="T49" fmla="*/ 205 h 207"/>
                <a:gd name="T50" fmla="*/ 101 w 169"/>
                <a:gd name="T51" fmla="*/ 207 h 207"/>
                <a:gd name="T52" fmla="*/ 85 w 169"/>
                <a:gd name="T53" fmla="*/ 205 h 207"/>
                <a:gd name="T54" fmla="*/ 68 w 169"/>
                <a:gd name="T55" fmla="*/ 199 h 207"/>
                <a:gd name="T56" fmla="*/ 52 w 169"/>
                <a:gd name="T57" fmla="*/ 189 h 207"/>
                <a:gd name="T58" fmla="*/ 38 w 169"/>
                <a:gd name="T59" fmla="*/ 177 h 207"/>
                <a:gd name="T60" fmla="*/ 25 w 169"/>
                <a:gd name="T61" fmla="*/ 161 h 207"/>
                <a:gd name="T62" fmla="*/ 15 w 169"/>
                <a:gd name="T63" fmla="*/ 144 h 207"/>
                <a:gd name="T64" fmla="*/ 7 w 169"/>
                <a:gd name="T65" fmla="*/ 12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07">
                  <a:moveTo>
                    <a:pt x="7" y="124"/>
                  </a:moveTo>
                  <a:lnTo>
                    <a:pt x="5" y="114"/>
                  </a:lnTo>
                  <a:lnTo>
                    <a:pt x="2" y="103"/>
                  </a:lnTo>
                  <a:lnTo>
                    <a:pt x="1" y="94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2" y="65"/>
                  </a:lnTo>
                  <a:lnTo>
                    <a:pt x="5" y="56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4" y="19"/>
                  </a:lnTo>
                  <a:lnTo>
                    <a:pt x="29" y="14"/>
                  </a:lnTo>
                  <a:lnTo>
                    <a:pt x="36" y="10"/>
                  </a:lnTo>
                  <a:lnTo>
                    <a:pt x="43" y="6"/>
                  </a:lnTo>
                  <a:lnTo>
                    <a:pt x="50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5" y="1"/>
                  </a:lnTo>
                  <a:lnTo>
                    <a:pt x="83" y="2"/>
                  </a:lnTo>
                  <a:lnTo>
                    <a:pt x="92" y="4"/>
                  </a:lnTo>
                  <a:lnTo>
                    <a:pt x="99" y="8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22" y="22"/>
                  </a:lnTo>
                  <a:lnTo>
                    <a:pt x="129" y="28"/>
                  </a:lnTo>
                  <a:lnTo>
                    <a:pt x="136" y="36"/>
                  </a:lnTo>
                  <a:lnTo>
                    <a:pt x="143" y="44"/>
                  </a:lnTo>
                  <a:lnTo>
                    <a:pt x="148" y="52"/>
                  </a:lnTo>
                  <a:lnTo>
                    <a:pt x="153" y="61"/>
                  </a:lnTo>
                  <a:lnTo>
                    <a:pt x="158" y="71"/>
                  </a:lnTo>
                  <a:lnTo>
                    <a:pt x="161" y="80"/>
                  </a:lnTo>
                  <a:lnTo>
                    <a:pt x="164" y="92"/>
                  </a:lnTo>
                  <a:lnTo>
                    <a:pt x="168" y="102"/>
                  </a:lnTo>
                  <a:lnTo>
                    <a:pt x="169" y="112"/>
                  </a:lnTo>
                  <a:lnTo>
                    <a:pt x="169" y="122"/>
                  </a:lnTo>
                  <a:lnTo>
                    <a:pt x="169" y="132"/>
                  </a:lnTo>
                  <a:lnTo>
                    <a:pt x="168" y="142"/>
                  </a:lnTo>
                  <a:lnTo>
                    <a:pt x="165" y="151"/>
                  </a:lnTo>
                  <a:lnTo>
                    <a:pt x="163" y="159"/>
                  </a:lnTo>
                  <a:lnTo>
                    <a:pt x="159" y="168"/>
                  </a:lnTo>
                  <a:lnTo>
                    <a:pt x="156" y="175"/>
                  </a:lnTo>
                  <a:lnTo>
                    <a:pt x="151" y="182"/>
                  </a:lnTo>
                  <a:lnTo>
                    <a:pt x="146" y="188"/>
                  </a:lnTo>
                  <a:lnTo>
                    <a:pt x="140" y="193"/>
                  </a:lnTo>
                  <a:lnTo>
                    <a:pt x="132" y="199"/>
                  </a:lnTo>
                  <a:lnTo>
                    <a:pt x="125" y="202"/>
                  </a:lnTo>
                  <a:lnTo>
                    <a:pt x="118" y="205"/>
                  </a:lnTo>
                  <a:lnTo>
                    <a:pt x="109" y="206"/>
                  </a:lnTo>
                  <a:lnTo>
                    <a:pt x="101" y="207"/>
                  </a:lnTo>
                  <a:lnTo>
                    <a:pt x="93" y="206"/>
                  </a:lnTo>
                  <a:lnTo>
                    <a:pt x="85" y="205"/>
                  </a:lnTo>
                  <a:lnTo>
                    <a:pt x="76" y="202"/>
                  </a:lnTo>
                  <a:lnTo>
                    <a:pt x="68" y="199"/>
                  </a:lnTo>
                  <a:lnTo>
                    <a:pt x="61" y="195"/>
                  </a:lnTo>
                  <a:lnTo>
                    <a:pt x="52" y="189"/>
                  </a:lnTo>
                  <a:lnTo>
                    <a:pt x="45" y="183"/>
                  </a:lnTo>
                  <a:lnTo>
                    <a:pt x="38" y="177"/>
                  </a:lnTo>
                  <a:lnTo>
                    <a:pt x="32" y="170"/>
                  </a:lnTo>
                  <a:lnTo>
                    <a:pt x="25" y="161"/>
                  </a:lnTo>
                  <a:lnTo>
                    <a:pt x="20" y="153"/>
                  </a:lnTo>
                  <a:lnTo>
                    <a:pt x="15" y="144"/>
                  </a:lnTo>
                  <a:lnTo>
                    <a:pt x="11" y="134"/>
                  </a:lnTo>
                  <a:lnTo>
                    <a:pt x="7" y="12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2" name="Freeform 302"/>
            <p:cNvSpPr>
              <a:spLocks/>
            </p:cNvSpPr>
            <p:nvPr userDrawn="1"/>
          </p:nvSpPr>
          <p:spPr bwMode="auto">
            <a:xfrm>
              <a:off x="3732" y="3587"/>
              <a:ext cx="138" cy="200"/>
            </a:xfrm>
            <a:custGeom>
              <a:avLst/>
              <a:gdLst>
                <a:gd name="T0" fmla="*/ 1 w 138"/>
                <a:gd name="T1" fmla="*/ 105 h 200"/>
                <a:gd name="T2" fmla="*/ 0 w 138"/>
                <a:gd name="T3" fmla="*/ 85 h 200"/>
                <a:gd name="T4" fmla="*/ 0 w 138"/>
                <a:gd name="T5" fmla="*/ 66 h 200"/>
                <a:gd name="T6" fmla="*/ 4 w 138"/>
                <a:gd name="T7" fmla="*/ 49 h 200"/>
                <a:gd name="T8" fmla="*/ 10 w 138"/>
                <a:gd name="T9" fmla="*/ 34 h 200"/>
                <a:gd name="T10" fmla="*/ 18 w 138"/>
                <a:gd name="T11" fmla="*/ 21 h 200"/>
                <a:gd name="T12" fmla="*/ 25 w 138"/>
                <a:gd name="T13" fmla="*/ 12 h 200"/>
                <a:gd name="T14" fmla="*/ 30 w 138"/>
                <a:gd name="T15" fmla="*/ 8 h 200"/>
                <a:gd name="T16" fmla="*/ 36 w 138"/>
                <a:gd name="T17" fmla="*/ 5 h 200"/>
                <a:gd name="T18" fmla="*/ 46 w 138"/>
                <a:gd name="T19" fmla="*/ 1 h 200"/>
                <a:gd name="T20" fmla="*/ 59 w 138"/>
                <a:gd name="T21" fmla="*/ 0 h 200"/>
                <a:gd name="T22" fmla="*/ 73 w 138"/>
                <a:gd name="T23" fmla="*/ 3 h 200"/>
                <a:gd name="T24" fmla="*/ 85 w 138"/>
                <a:gd name="T25" fmla="*/ 9 h 200"/>
                <a:gd name="T26" fmla="*/ 99 w 138"/>
                <a:gd name="T27" fmla="*/ 19 h 200"/>
                <a:gd name="T28" fmla="*/ 110 w 138"/>
                <a:gd name="T29" fmla="*/ 31 h 200"/>
                <a:gd name="T30" fmla="*/ 120 w 138"/>
                <a:gd name="T31" fmla="*/ 47 h 200"/>
                <a:gd name="T32" fmla="*/ 128 w 138"/>
                <a:gd name="T33" fmla="*/ 63 h 200"/>
                <a:gd name="T34" fmla="*/ 134 w 138"/>
                <a:gd name="T35" fmla="*/ 83 h 200"/>
                <a:gd name="T36" fmla="*/ 138 w 138"/>
                <a:gd name="T37" fmla="*/ 104 h 200"/>
                <a:gd name="T38" fmla="*/ 138 w 138"/>
                <a:gd name="T39" fmla="*/ 123 h 200"/>
                <a:gd name="T40" fmla="*/ 137 w 138"/>
                <a:gd name="T41" fmla="*/ 133 h 200"/>
                <a:gd name="T42" fmla="*/ 134 w 138"/>
                <a:gd name="T43" fmla="*/ 150 h 200"/>
                <a:gd name="T44" fmla="*/ 129 w 138"/>
                <a:gd name="T45" fmla="*/ 167 h 200"/>
                <a:gd name="T46" fmla="*/ 123 w 138"/>
                <a:gd name="T47" fmla="*/ 176 h 200"/>
                <a:gd name="T48" fmla="*/ 115 w 138"/>
                <a:gd name="T49" fmla="*/ 186 h 200"/>
                <a:gd name="T50" fmla="*/ 110 w 138"/>
                <a:gd name="T51" fmla="*/ 190 h 200"/>
                <a:gd name="T52" fmla="*/ 98 w 138"/>
                <a:gd name="T53" fmla="*/ 197 h 200"/>
                <a:gd name="T54" fmla="*/ 84 w 138"/>
                <a:gd name="T55" fmla="*/ 200 h 200"/>
                <a:gd name="T56" fmla="*/ 71 w 138"/>
                <a:gd name="T57" fmla="*/ 199 h 200"/>
                <a:gd name="T58" fmla="*/ 57 w 138"/>
                <a:gd name="T59" fmla="*/ 194 h 200"/>
                <a:gd name="T60" fmla="*/ 51 w 138"/>
                <a:gd name="T61" fmla="*/ 191 h 200"/>
                <a:gd name="T62" fmla="*/ 39 w 138"/>
                <a:gd name="T63" fmla="*/ 181 h 200"/>
                <a:gd name="T64" fmla="*/ 32 w 138"/>
                <a:gd name="T65" fmla="*/ 174 h 200"/>
                <a:gd name="T66" fmla="*/ 22 w 138"/>
                <a:gd name="T67" fmla="*/ 160 h 200"/>
                <a:gd name="T68" fmla="*/ 13 w 138"/>
                <a:gd name="T69" fmla="*/ 143 h 200"/>
                <a:gd name="T70" fmla="*/ 8 w 138"/>
                <a:gd name="T71" fmla="*/ 130 h 200"/>
                <a:gd name="T72" fmla="*/ 3 w 138"/>
                <a:gd name="T73" fmla="*/ 11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" h="200">
                  <a:moveTo>
                    <a:pt x="3" y="114"/>
                  </a:moveTo>
                  <a:lnTo>
                    <a:pt x="1" y="105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2" y="57"/>
                  </a:lnTo>
                  <a:lnTo>
                    <a:pt x="4" y="49"/>
                  </a:lnTo>
                  <a:lnTo>
                    <a:pt x="6" y="41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8" y="21"/>
                  </a:lnTo>
                  <a:lnTo>
                    <a:pt x="22" y="15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30" y="8"/>
                  </a:lnTo>
                  <a:lnTo>
                    <a:pt x="33" y="6"/>
                  </a:lnTo>
                  <a:lnTo>
                    <a:pt x="36" y="5"/>
                  </a:lnTo>
                  <a:lnTo>
                    <a:pt x="39" y="3"/>
                  </a:lnTo>
                  <a:lnTo>
                    <a:pt x="46" y="1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73" y="3"/>
                  </a:lnTo>
                  <a:lnTo>
                    <a:pt x="79" y="5"/>
                  </a:lnTo>
                  <a:lnTo>
                    <a:pt x="85" y="9"/>
                  </a:lnTo>
                  <a:lnTo>
                    <a:pt x="93" y="13"/>
                  </a:lnTo>
                  <a:lnTo>
                    <a:pt x="99" y="19"/>
                  </a:lnTo>
                  <a:lnTo>
                    <a:pt x="104" y="24"/>
                  </a:lnTo>
                  <a:lnTo>
                    <a:pt x="110" y="31"/>
                  </a:lnTo>
                  <a:lnTo>
                    <a:pt x="115" y="38"/>
                  </a:lnTo>
                  <a:lnTo>
                    <a:pt x="120" y="47"/>
                  </a:lnTo>
                  <a:lnTo>
                    <a:pt x="124" y="55"/>
                  </a:lnTo>
                  <a:lnTo>
                    <a:pt x="128" y="63"/>
                  </a:lnTo>
                  <a:lnTo>
                    <a:pt x="131" y="74"/>
                  </a:lnTo>
                  <a:lnTo>
                    <a:pt x="134" y="83"/>
                  </a:lnTo>
                  <a:lnTo>
                    <a:pt x="136" y="93"/>
                  </a:lnTo>
                  <a:lnTo>
                    <a:pt x="138" y="104"/>
                  </a:lnTo>
                  <a:lnTo>
                    <a:pt x="138" y="114"/>
                  </a:lnTo>
                  <a:lnTo>
                    <a:pt x="138" y="123"/>
                  </a:lnTo>
                  <a:lnTo>
                    <a:pt x="138" y="129"/>
                  </a:lnTo>
                  <a:lnTo>
                    <a:pt x="137" y="133"/>
                  </a:lnTo>
                  <a:lnTo>
                    <a:pt x="136" y="142"/>
                  </a:lnTo>
                  <a:lnTo>
                    <a:pt x="134" y="150"/>
                  </a:lnTo>
                  <a:lnTo>
                    <a:pt x="132" y="159"/>
                  </a:lnTo>
                  <a:lnTo>
                    <a:pt x="129" y="167"/>
                  </a:lnTo>
                  <a:lnTo>
                    <a:pt x="125" y="173"/>
                  </a:lnTo>
                  <a:lnTo>
                    <a:pt x="123" y="176"/>
                  </a:lnTo>
                  <a:lnTo>
                    <a:pt x="121" y="180"/>
                  </a:lnTo>
                  <a:lnTo>
                    <a:pt x="115" y="186"/>
                  </a:lnTo>
                  <a:lnTo>
                    <a:pt x="113" y="188"/>
                  </a:lnTo>
                  <a:lnTo>
                    <a:pt x="110" y="190"/>
                  </a:lnTo>
                  <a:lnTo>
                    <a:pt x="104" y="194"/>
                  </a:lnTo>
                  <a:lnTo>
                    <a:pt x="98" y="197"/>
                  </a:lnTo>
                  <a:lnTo>
                    <a:pt x="92" y="199"/>
                  </a:lnTo>
                  <a:lnTo>
                    <a:pt x="84" y="200"/>
                  </a:lnTo>
                  <a:lnTo>
                    <a:pt x="78" y="200"/>
                  </a:lnTo>
                  <a:lnTo>
                    <a:pt x="71" y="199"/>
                  </a:lnTo>
                  <a:lnTo>
                    <a:pt x="64" y="197"/>
                  </a:lnTo>
                  <a:lnTo>
                    <a:pt x="57" y="194"/>
                  </a:lnTo>
                  <a:lnTo>
                    <a:pt x="54" y="192"/>
                  </a:lnTo>
                  <a:lnTo>
                    <a:pt x="51" y="191"/>
                  </a:lnTo>
                  <a:lnTo>
                    <a:pt x="45" y="186"/>
                  </a:lnTo>
                  <a:lnTo>
                    <a:pt x="39" y="181"/>
                  </a:lnTo>
                  <a:lnTo>
                    <a:pt x="36" y="177"/>
                  </a:lnTo>
                  <a:lnTo>
                    <a:pt x="32" y="174"/>
                  </a:lnTo>
                  <a:lnTo>
                    <a:pt x="27" y="167"/>
                  </a:lnTo>
                  <a:lnTo>
                    <a:pt x="22" y="160"/>
                  </a:lnTo>
                  <a:lnTo>
                    <a:pt x="17" y="151"/>
                  </a:lnTo>
                  <a:lnTo>
                    <a:pt x="13" y="143"/>
                  </a:lnTo>
                  <a:lnTo>
                    <a:pt x="10" y="134"/>
                  </a:lnTo>
                  <a:lnTo>
                    <a:pt x="8" y="130"/>
                  </a:lnTo>
                  <a:lnTo>
                    <a:pt x="6" y="124"/>
                  </a:lnTo>
                  <a:lnTo>
                    <a:pt x="3" y="11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3" name="Freeform 303"/>
            <p:cNvSpPr>
              <a:spLocks/>
            </p:cNvSpPr>
            <p:nvPr userDrawn="1"/>
          </p:nvSpPr>
          <p:spPr bwMode="auto">
            <a:xfrm>
              <a:off x="3889" y="3546"/>
              <a:ext cx="147" cy="205"/>
            </a:xfrm>
            <a:custGeom>
              <a:avLst/>
              <a:gdLst>
                <a:gd name="T0" fmla="*/ 2 w 147"/>
                <a:gd name="T1" fmla="*/ 107 h 205"/>
                <a:gd name="T2" fmla="*/ 0 w 147"/>
                <a:gd name="T3" fmla="*/ 88 h 205"/>
                <a:gd name="T4" fmla="*/ 1 w 147"/>
                <a:gd name="T5" fmla="*/ 69 h 205"/>
                <a:gd name="T6" fmla="*/ 4 w 147"/>
                <a:gd name="T7" fmla="*/ 51 h 205"/>
                <a:gd name="T8" fmla="*/ 9 w 147"/>
                <a:gd name="T9" fmla="*/ 36 h 205"/>
                <a:gd name="T10" fmla="*/ 16 w 147"/>
                <a:gd name="T11" fmla="*/ 25 h 205"/>
                <a:gd name="T12" fmla="*/ 23 w 147"/>
                <a:gd name="T13" fmla="*/ 16 h 205"/>
                <a:gd name="T14" fmla="*/ 34 w 147"/>
                <a:gd name="T15" fmla="*/ 8 h 205"/>
                <a:gd name="T16" fmla="*/ 44 w 147"/>
                <a:gd name="T17" fmla="*/ 2 h 205"/>
                <a:gd name="T18" fmla="*/ 54 w 147"/>
                <a:gd name="T19" fmla="*/ 0 h 205"/>
                <a:gd name="T20" fmla="*/ 69 w 147"/>
                <a:gd name="T21" fmla="*/ 1 h 205"/>
                <a:gd name="T22" fmla="*/ 83 w 147"/>
                <a:gd name="T23" fmla="*/ 6 h 205"/>
                <a:gd name="T24" fmla="*/ 97 w 147"/>
                <a:gd name="T25" fmla="*/ 14 h 205"/>
                <a:gd name="T26" fmla="*/ 109 w 147"/>
                <a:gd name="T27" fmla="*/ 25 h 205"/>
                <a:gd name="T28" fmla="*/ 121 w 147"/>
                <a:gd name="T29" fmla="*/ 39 h 205"/>
                <a:gd name="T30" fmla="*/ 131 w 147"/>
                <a:gd name="T31" fmla="*/ 55 h 205"/>
                <a:gd name="T32" fmla="*/ 139 w 147"/>
                <a:gd name="T33" fmla="*/ 75 h 205"/>
                <a:gd name="T34" fmla="*/ 144 w 147"/>
                <a:gd name="T35" fmla="*/ 96 h 205"/>
                <a:gd name="T36" fmla="*/ 146 w 147"/>
                <a:gd name="T37" fmla="*/ 117 h 205"/>
                <a:gd name="T38" fmla="*/ 146 w 147"/>
                <a:gd name="T39" fmla="*/ 136 h 205"/>
                <a:gd name="T40" fmla="*/ 143 w 147"/>
                <a:gd name="T41" fmla="*/ 154 h 205"/>
                <a:gd name="T42" fmla="*/ 137 w 147"/>
                <a:gd name="T43" fmla="*/ 171 h 205"/>
                <a:gd name="T44" fmla="*/ 129 w 147"/>
                <a:gd name="T45" fmla="*/ 184 h 205"/>
                <a:gd name="T46" fmla="*/ 118 w 147"/>
                <a:gd name="T47" fmla="*/ 195 h 205"/>
                <a:gd name="T48" fmla="*/ 106 w 147"/>
                <a:gd name="T49" fmla="*/ 202 h 205"/>
                <a:gd name="T50" fmla="*/ 91 w 147"/>
                <a:gd name="T51" fmla="*/ 205 h 205"/>
                <a:gd name="T52" fmla="*/ 77 w 147"/>
                <a:gd name="T53" fmla="*/ 204 h 205"/>
                <a:gd name="T54" fmla="*/ 62 w 147"/>
                <a:gd name="T55" fmla="*/ 199 h 205"/>
                <a:gd name="T56" fmla="*/ 49 w 147"/>
                <a:gd name="T57" fmla="*/ 190 h 205"/>
                <a:gd name="T58" fmla="*/ 35 w 147"/>
                <a:gd name="T59" fmla="*/ 179 h 205"/>
                <a:gd name="T60" fmla="*/ 24 w 147"/>
                <a:gd name="T61" fmla="*/ 164 h 205"/>
                <a:gd name="T62" fmla="*/ 15 w 147"/>
                <a:gd name="T63" fmla="*/ 147 h 205"/>
                <a:gd name="T64" fmla="*/ 7 w 147"/>
                <a:gd name="T65" fmla="*/ 12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5">
                  <a:moveTo>
                    <a:pt x="4" y="118"/>
                  </a:moveTo>
                  <a:lnTo>
                    <a:pt x="2" y="107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4" y="51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28" y="12"/>
                  </a:lnTo>
                  <a:lnTo>
                    <a:pt x="34" y="8"/>
                  </a:lnTo>
                  <a:lnTo>
                    <a:pt x="41" y="5"/>
                  </a:lnTo>
                  <a:lnTo>
                    <a:pt x="44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6" y="3"/>
                  </a:lnTo>
                  <a:lnTo>
                    <a:pt x="83" y="6"/>
                  </a:lnTo>
                  <a:lnTo>
                    <a:pt x="89" y="10"/>
                  </a:lnTo>
                  <a:lnTo>
                    <a:pt x="97" y="14"/>
                  </a:lnTo>
                  <a:lnTo>
                    <a:pt x="103" y="19"/>
                  </a:lnTo>
                  <a:lnTo>
                    <a:pt x="109" y="25"/>
                  </a:lnTo>
                  <a:lnTo>
                    <a:pt x="115" y="32"/>
                  </a:lnTo>
                  <a:lnTo>
                    <a:pt x="121" y="39"/>
                  </a:lnTo>
                  <a:lnTo>
                    <a:pt x="127" y="47"/>
                  </a:lnTo>
                  <a:lnTo>
                    <a:pt x="131" y="55"/>
                  </a:lnTo>
                  <a:lnTo>
                    <a:pt x="135" y="65"/>
                  </a:lnTo>
                  <a:lnTo>
                    <a:pt x="139" y="75"/>
                  </a:lnTo>
                  <a:lnTo>
                    <a:pt x="142" y="84"/>
                  </a:lnTo>
                  <a:lnTo>
                    <a:pt x="144" y="96"/>
                  </a:lnTo>
                  <a:lnTo>
                    <a:pt x="146" y="106"/>
                  </a:lnTo>
                  <a:lnTo>
                    <a:pt x="146" y="117"/>
                  </a:lnTo>
                  <a:lnTo>
                    <a:pt x="147" y="126"/>
                  </a:lnTo>
                  <a:lnTo>
                    <a:pt x="146" y="136"/>
                  </a:lnTo>
                  <a:lnTo>
                    <a:pt x="145" y="146"/>
                  </a:lnTo>
                  <a:lnTo>
                    <a:pt x="143" y="154"/>
                  </a:lnTo>
                  <a:lnTo>
                    <a:pt x="140" y="162"/>
                  </a:lnTo>
                  <a:lnTo>
                    <a:pt x="137" y="171"/>
                  </a:lnTo>
                  <a:lnTo>
                    <a:pt x="133" y="178"/>
                  </a:lnTo>
                  <a:lnTo>
                    <a:pt x="129" y="184"/>
                  </a:lnTo>
                  <a:lnTo>
                    <a:pt x="124" y="189"/>
                  </a:lnTo>
                  <a:lnTo>
                    <a:pt x="118" y="195"/>
                  </a:lnTo>
                  <a:lnTo>
                    <a:pt x="112" y="199"/>
                  </a:lnTo>
                  <a:lnTo>
                    <a:pt x="106" y="202"/>
                  </a:lnTo>
                  <a:lnTo>
                    <a:pt x="99" y="204"/>
                  </a:lnTo>
                  <a:lnTo>
                    <a:pt x="91" y="205"/>
                  </a:lnTo>
                  <a:lnTo>
                    <a:pt x="84" y="205"/>
                  </a:lnTo>
                  <a:lnTo>
                    <a:pt x="77" y="204"/>
                  </a:lnTo>
                  <a:lnTo>
                    <a:pt x="70" y="202"/>
                  </a:lnTo>
                  <a:lnTo>
                    <a:pt x="62" y="199"/>
                  </a:lnTo>
                  <a:lnTo>
                    <a:pt x="55" y="196"/>
                  </a:lnTo>
                  <a:lnTo>
                    <a:pt x="49" y="190"/>
                  </a:lnTo>
                  <a:lnTo>
                    <a:pt x="42" y="185"/>
                  </a:lnTo>
                  <a:lnTo>
                    <a:pt x="35" y="179"/>
                  </a:lnTo>
                  <a:lnTo>
                    <a:pt x="30" y="172"/>
                  </a:lnTo>
                  <a:lnTo>
                    <a:pt x="24" y="164"/>
                  </a:lnTo>
                  <a:lnTo>
                    <a:pt x="20" y="156"/>
                  </a:lnTo>
                  <a:lnTo>
                    <a:pt x="15" y="147"/>
                  </a:lnTo>
                  <a:lnTo>
                    <a:pt x="10" y="137"/>
                  </a:lnTo>
                  <a:lnTo>
                    <a:pt x="7" y="128"/>
                  </a:lnTo>
                  <a:lnTo>
                    <a:pt x="4" y="11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4" name="Freeform 304"/>
            <p:cNvSpPr>
              <a:spLocks/>
            </p:cNvSpPr>
            <p:nvPr userDrawn="1"/>
          </p:nvSpPr>
          <p:spPr bwMode="auto">
            <a:xfrm>
              <a:off x="4054" y="3504"/>
              <a:ext cx="157" cy="209"/>
            </a:xfrm>
            <a:custGeom>
              <a:avLst/>
              <a:gdLst>
                <a:gd name="T0" fmla="*/ 3 w 157"/>
                <a:gd name="T1" fmla="*/ 110 h 209"/>
                <a:gd name="T2" fmla="*/ 0 w 157"/>
                <a:gd name="T3" fmla="*/ 89 h 209"/>
                <a:gd name="T4" fmla="*/ 1 w 157"/>
                <a:gd name="T5" fmla="*/ 69 h 209"/>
                <a:gd name="T6" fmla="*/ 4 w 157"/>
                <a:gd name="T7" fmla="*/ 52 h 209"/>
                <a:gd name="T8" fmla="*/ 10 w 157"/>
                <a:gd name="T9" fmla="*/ 36 h 209"/>
                <a:gd name="T10" fmla="*/ 19 w 157"/>
                <a:gd name="T11" fmla="*/ 22 h 209"/>
                <a:gd name="T12" fmla="*/ 29 w 157"/>
                <a:gd name="T13" fmla="*/ 11 h 209"/>
                <a:gd name="T14" fmla="*/ 42 w 157"/>
                <a:gd name="T15" fmla="*/ 4 h 209"/>
                <a:gd name="T16" fmla="*/ 56 w 157"/>
                <a:gd name="T17" fmla="*/ 0 h 209"/>
                <a:gd name="T18" fmla="*/ 72 w 157"/>
                <a:gd name="T19" fmla="*/ 1 h 209"/>
                <a:gd name="T20" fmla="*/ 86 w 157"/>
                <a:gd name="T21" fmla="*/ 5 h 209"/>
                <a:gd name="T22" fmla="*/ 101 w 157"/>
                <a:gd name="T23" fmla="*/ 13 h 209"/>
                <a:gd name="T24" fmla="*/ 115 w 157"/>
                <a:gd name="T25" fmla="*/ 25 h 209"/>
                <a:gd name="T26" fmla="*/ 128 w 157"/>
                <a:gd name="T27" fmla="*/ 39 h 209"/>
                <a:gd name="T28" fmla="*/ 138 w 157"/>
                <a:gd name="T29" fmla="*/ 56 h 209"/>
                <a:gd name="T30" fmla="*/ 148 w 157"/>
                <a:gd name="T31" fmla="*/ 76 h 209"/>
                <a:gd name="T32" fmla="*/ 153 w 157"/>
                <a:gd name="T33" fmla="*/ 96 h 209"/>
                <a:gd name="T34" fmla="*/ 156 w 157"/>
                <a:gd name="T35" fmla="*/ 117 h 209"/>
                <a:gd name="T36" fmla="*/ 156 w 157"/>
                <a:gd name="T37" fmla="*/ 138 h 209"/>
                <a:gd name="T38" fmla="*/ 153 w 157"/>
                <a:gd name="T39" fmla="*/ 157 h 209"/>
                <a:gd name="T40" fmla="*/ 146 w 157"/>
                <a:gd name="T41" fmla="*/ 173 h 209"/>
                <a:gd name="T42" fmla="*/ 138 w 157"/>
                <a:gd name="T43" fmla="*/ 187 h 209"/>
                <a:gd name="T44" fmla="*/ 127 w 157"/>
                <a:gd name="T45" fmla="*/ 198 h 209"/>
                <a:gd name="T46" fmla="*/ 113 w 157"/>
                <a:gd name="T47" fmla="*/ 205 h 209"/>
                <a:gd name="T48" fmla="*/ 106 w 157"/>
                <a:gd name="T49" fmla="*/ 207 h 209"/>
                <a:gd name="T50" fmla="*/ 99 w 157"/>
                <a:gd name="T51" fmla="*/ 209 h 209"/>
                <a:gd name="T52" fmla="*/ 83 w 157"/>
                <a:gd name="T53" fmla="*/ 207 h 209"/>
                <a:gd name="T54" fmla="*/ 68 w 157"/>
                <a:gd name="T55" fmla="*/ 203 h 209"/>
                <a:gd name="T56" fmla="*/ 53 w 157"/>
                <a:gd name="T57" fmla="*/ 194 h 209"/>
                <a:gd name="T58" fmla="*/ 40 w 157"/>
                <a:gd name="T59" fmla="*/ 183 h 209"/>
                <a:gd name="T60" fmla="*/ 30 w 157"/>
                <a:gd name="T61" fmla="*/ 171 h 209"/>
                <a:gd name="T62" fmla="*/ 22 w 157"/>
                <a:gd name="T63" fmla="*/ 159 h 209"/>
                <a:gd name="T64" fmla="*/ 13 w 157"/>
                <a:gd name="T65" fmla="*/ 141 h 209"/>
                <a:gd name="T66" fmla="*/ 5 w 157"/>
                <a:gd name="T67" fmla="*/ 12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09">
                  <a:moveTo>
                    <a:pt x="5" y="120"/>
                  </a:moveTo>
                  <a:lnTo>
                    <a:pt x="3" y="110"/>
                  </a:lnTo>
                  <a:lnTo>
                    <a:pt x="1" y="99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2"/>
                  </a:lnTo>
                  <a:lnTo>
                    <a:pt x="6" y="43"/>
                  </a:lnTo>
                  <a:lnTo>
                    <a:pt x="10" y="36"/>
                  </a:lnTo>
                  <a:lnTo>
                    <a:pt x="14" y="29"/>
                  </a:lnTo>
                  <a:lnTo>
                    <a:pt x="19" y="22"/>
                  </a:lnTo>
                  <a:lnTo>
                    <a:pt x="23" y="16"/>
                  </a:lnTo>
                  <a:lnTo>
                    <a:pt x="29" y="11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2" y="1"/>
                  </a:lnTo>
                  <a:lnTo>
                    <a:pt x="79" y="2"/>
                  </a:lnTo>
                  <a:lnTo>
                    <a:pt x="86" y="5"/>
                  </a:lnTo>
                  <a:lnTo>
                    <a:pt x="94" y="8"/>
                  </a:lnTo>
                  <a:lnTo>
                    <a:pt x="101" y="13"/>
                  </a:lnTo>
                  <a:lnTo>
                    <a:pt x="108" y="18"/>
                  </a:lnTo>
                  <a:lnTo>
                    <a:pt x="115" y="25"/>
                  </a:lnTo>
                  <a:lnTo>
                    <a:pt x="122" y="31"/>
                  </a:lnTo>
                  <a:lnTo>
                    <a:pt x="128" y="39"/>
                  </a:lnTo>
                  <a:lnTo>
                    <a:pt x="133" y="47"/>
                  </a:lnTo>
                  <a:lnTo>
                    <a:pt x="138" y="56"/>
                  </a:lnTo>
                  <a:lnTo>
                    <a:pt x="143" y="65"/>
                  </a:lnTo>
                  <a:lnTo>
                    <a:pt x="148" y="76"/>
                  </a:lnTo>
                  <a:lnTo>
                    <a:pt x="151" y="86"/>
                  </a:lnTo>
                  <a:lnTo>
                    <a:pt x="153" y="96"/>
                  </a:lnTo>
                  <a:lnTo>
                    <a:pt x="155" y="107"/>
                  </a:lnTo>
                  <a:lnTo>
                    <a:pt x="156" y="117"/>
                  </a:lnTo>
                  <a:lnTo>
                    <a:pt x="157" y="128"/>
                  </a:lnTo>
                  <a:lnTo>
                    <a:pt x="156" y="138"/>
                  </a:lnTo>
                  <a:lnTo>
                    <a:pt x="155" y="147"/>
                  </a:lnTo>
                  <a:lnTo>
                    <a:pt x="153" y="157"/>
                  </a:lnTo>
                  <a:lnTo>
                    <a:pt x="150" y="165"/>
                  </a:lnTo>
                  <a:lnTo>
                    <a:pt x="146" y="173"/>
                  </a:lnTo>
                  <a:lnTo>
                    <a:pt x="142" y="180"/>
                  </a:lnTo>
                  <a:lnTo>
                    <a:pt x="138" y="187"/>
                  </a:lnTo>
                  <a:lnTo>
                    <a:pt x="133" y="193"/>
                  </a:lnTo>
                  <a:lnTo>
                    <a:pt x="127" y="198"/>
                  </a:lnTo>
                  <a:lnTo>
                    <a:pt x="121" y="202"/>
                  </a:lnTo>
                  <a:lnTo>
                    <a:pt x="113" y="205"/>
                  </a:lnTo>
                  <a:lnTo>
                    <a:pt x="110" y="206"/>
                  </a:lnTo>
                  <a:lnTo>
                    <a:pt x="106" y="207"/>
                  </a:lnTo>
                  <a:lnTo>
                    <a:pt x="102" y="209"/>
                  </a:lnTo>
                  <a:lnTo>
                    <a:pt x="99" y="209"/>
                  </a:lnTo>
                  <a:lnTo>
                    <a:pt x="90" y="209"/>
                  </a:lnTo>
                  <a:lnTo>
                    <a:pt x="83" y="207"/>
                  </a:lnTo>
                  <a:lnTo>
                    <a:pt x="76" y="205"/>
                  </a:lnTo>
                  <a:lnTo>
                    <a:pt x="68" y="203"/>
                  </a:lnTo>
                  <a:lnTo>
                    <a:pt x="60" y="199"/>
                  </a:lnTo>
                  <a:lnTo>
                    <a:pt x="53" y="194"/>
                  </a:lnTo>
                  <a:lnTo>
                    <a:pt x="46" y="189"/>
                  </a:lnTo>
                  <a:lnTo>
                    <a:pt x="40" y="183"/>
                  </a:lnTo>
                  <a:lnTo>
                    <a:pt x="33" y="175"/>
                  </a:lnTo>
                  <a:lnTo>
                    <a:pt x="30" y="171"/>
                  </a:lnTo>
                  <a:lnTo>
                    <a:pt x="27" y="168"/>
                  </a:lnTo>
                  <a:lnTo>
                    <a:pt x="22" y="159"/>
                  </a:lnTo>
                  <a:lnTo>
                    <a:pt x="17" y="150"/>
                  </a:lnTo>
                  <a:lnTo>
                    <a:pt x="13" y="141"/>
                  </a:lnTo>
                  <a:lnTo>
                    <a:pt x="8" y="131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5" name="Freeform 305"/>
            <p:cNvSpPr>
              <a:spLocks/>
            </p:cNvSpPr>
            <p:nvPr userDrawn="1"/>
          </p:nvSpPr>
          <p:spPr bwMode="auto">
            <a:xfrm>
              <a:off x="4229" y="3459"/>
              <a:ext cx="166" cy="214"/>
            </a:xfrm>
            <a:custGeom>
              <a:avLst/>
              <a:gdLst>
                <a:gd name="T0" fmla="*/ 4 w 166"/>
                <a:gd name="T1" fmla="*/ 119 h 214"/>
                <a:gd name="T2" fmla="*/ 1 w 166"/>
                <a:gd name="T3" fmla="*/ 102 h 214"/>
                <a:gd name="T4" fmla="*/ 0 w 166"/>
                <a:gd name="T5" fmla="*/ 82 h 214"/>
                <a:gd name="T6" fmla="*/ 1 w 166"/>
                <a:gd name="T7" fmla="*/ 62 h 214"/>
                <a:gd name="T8" fmla="*/ 6 w 166"/>
                <a:gd name="T9" fmla="*/ 45 h 214"/>
                <a:gd name="T10" fmla="*/ 13 w 166"/>
                <a:gd name="T11" fmla="*/ 29 h 214"/>
                <a:gd name="T12" fmla="*/ 17 w 166"/>
                <a:gd name="T13" fmla="*/ 23 h 214"/>
                <a:gd name="T14" fmla="*/ 29 w 166"/>
                <a:gd name="T15" fmla="*/ 12 h 214"/>
                <a:gd name="T16" fmla="*/ 42 w 166"/>
                <a:gd name="T17" fmla="*/ 4 h 214"/>
                <a:gd name="T18" fmla="*/ 58 w 166"/>
                <a:gd name="T19" fmla="*/ 0 h 214"/>
                <a:gd name="T20" fmla="*/ 65 w 166"/>
                <a:gd name="T21" fmla="*/ 0 h 214"/>
                <a:gd name="T22" fmla="*/ 82 w 166"/>
                <a:gd name="T23" fmla="*/ 2 h 214"/>
                <a:gd name="T24" fmla="*/ 97 w 166"/>
                <a:gd name="T25" fmla="*/ 8 h 214"/>
                <a:gd name="T26" fmla="*/ 110 w 166"/>
                <a:gd name="T27" fmla="*/ 16 h 214"/>
                <a:gd name="T28" fmla="*/ 117 w 166"/>
                <a:gd name="T29" fmla="*/ 21 h 214"/>
                <a:gd name="T30" fmla="*/ 127 w 166"/>
                <a:gd name="T31" fmla="*/ 31 h 214"/>
                <a:gd name="T32" fmla="*/ 133 w 166"/>
                <a:gd name="T33" fmla="*/ 40 h 214"/>
                <a:gd name="T34" fmla="*/ 145 w 166"/>
                <a:gd name="T35" fmla="*/ 56 h 214"/>
                <a:gd name="T36" fmla="*/ 154 w 166"/>
                <a:gd name="T37" fmla="*/ 76 h 214"/>
                <a:gd name="T38" fmla="*/ 162 w 166"/>
                <a:gd name="T39" fmla="*/ 98 h 214"/>
                <a:gd name="T40" fmla="*/ 165 w 166"/>
                <a:gd name="T41" fmla="*/ 120 h 214"/>
                <a:gd name="T42" fmla="*/ 165 w 166"/>
                <a:gd name="T43" fmla="*/ 140 h 214"/>
                <a:gd name="T44" fmla="*/ 162 w 166"/>
                <a:gd name="T45" fmla="*/ 159 h 214"/>
                <a:gd name="T46" fmla="*/ 156 w 166"/>
                <a:gd name="T47" fmla="*/ 177 h 214"/>
                <a:gd name="T48" fmla="*/ 147 w 166"/>
                <a:gd name="T49" fmla="*/ 191 h 214"/>
                <a:gd name="T50" fmla="*/ 136 w 166"/>
                <a:gd name="T51" fmla="*/ 203 h 214"/>
                <a:gd name="T52" fmla="*/ 121 w 166"/>
                <a:gd name="T53" fmla="*/ 210 h 214"/>
                <a:gd name="T54" fmla="*/ 105 w 166"/>
                <a:gd name="T55" fmla="*/ 213 h 214"/>
                <a:gd name="T56" fmla="*/ 89 w 166"/>
                <a:gd name="T57" fmla="*/ 213 h 214"/>
                <a:gd name="T58" fmla="*/ 73 w 166"/>
                <a:gd name="T59" fmla="*/ 208 h 214"/>
                <a:gd name="T60" fmla="*/ 58 w 166"/>
                <a:gd name="T61" fmla="*/ 198 h 214"/>
                <a:gd name="T62" fmla="*/ 42 w 166"/>
                <a:gd name="T63" fmla="*/ 187 h 214"/>
                <a:gd name="T64" fmla="*/ 30 w 166"/>
                <a:gd name="T65" fmla="*/ 171 h 214"/>
                <a:gd name="T66" fmla="*/ 18 w 166"/>
                <a:gd name="T67" fmla="*/ 154 h 214"/>
                <a:gd name="T68" fmla="*/ 9 w 166"/>
                <a:gd name="T69" fmla="*/ 13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214">
                  <a:moveTo>
                    <a:pt x="6" y="124"/>
                  </a:moveTo>
                  <a:lnTo>
                    <a:pt x="4" y="119"/>
                  </a:lnTo>
                  <a:lnTo>
                    <a:pt x="3" y="112"/>
                  </a:lnTo>
                  <a:lnTo>
                    <a:pt x="1" y="102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3" y="53"/>
                  </a:lnTo>
                  <a:lnTo>
                    <a:pt x="6" y="45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5" y="26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9" y="12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82" y="2"/>
                  </a:lnTo>
                  <a:lnTo>
                    <a:pt x="90" y="5"/>
                  </a:lnTo>
                  <a:lnTo>
                    <a:pt x="97" y="8"/>
                  </a:lnTo>
                  <a:lnTo>
                    <a:pt x="105" y="13"/>
                  </a:lnTo>
                  <a:lnTo>
                    <a:pt x="110" y="16"/>
                  </a:lnTo>
                  <a:lnTo>
                    <a:pt x="113" y="19"/>
                  </a:lnTo>
                  <a:lnTo>
                    <a:pt x="117" y="21"/>
                  </a:lnTo>
                  <a:lnTo>
                    <a:pt x="120" y="24"/>
                  </a:lnTo>
                  <a:lnTo>
                    <a:pt x="127" y="31"/>
                  </a:lnTo>
                  <a:lnTo>
                    <a:pt x="130" y="35"/>
                  </a:lnTo>
                  <a:lnTo>
                    <a:pt x="133" y="40"/>
                  </a:lnTo>
                  <a:lnTo>
                    <a:pt x="140" y="48"/>
                  </a:lnTo>
                  <a:lnTo>
                    <a:pt x="145" y="56"/>
                  </a:lnTo>
                  <a:lnTo>
                    <a:pt x="150" y="67"/>
                  </a:lnTo>
                  <a:lnTo>
                    <a:pt x="154" y="76"/>
                  </a:lnTo>
                  <a:lnTo>
                    <a:pt x="158" y="87"/>
                  </a:lnTo>
                  <a:lnTo>
                    <a:pt x="162" y="98"/>
                  </a:lnTo>
                  <a:lnTo>
                    <a:pt x="164" y="109"/>
                  </a:lnTo>
                  <a:lnTo>
                    <a:pt x="165" y="120"/>
                  </a:lnTo>
                  <a:lnTo>
                    <a:pt x="166" y="130"/>
                  </a:lnTo>
                  <a:lnTo>
                    <a:pt x="165" y="140"/>
                  </a:lnTo>
                  <a:lnTo>
                    <a:pt x="164" y="150"/>
                  </a:lnTo>
                  <a:lnTo>
                    <a:pt x="162" y="159"/>
                  </a:lnTo>
                  <a:lnTo>
                    <a:pt x="159" y="168"/>
                  </a:lnTo>
                  <a:lnTo>
                    <a:pt x="156" y="177"/>
                  </a:lnTo>
                  <a:lnTo>
                    <a:pt x="152" y="184"/>
                  </a:lnTo>
                  <a:lnTo>
                    <a:pt x="147" y="191"/>
                  </a:lnTo>
                  <a:lnTo>
                    <a:pt x="142" y="197"/>
                  </a:lnTo>
                  <a:lnTo>
                    <a:pt x="136" y="203"/>
                  </a:lnTo>
                  <a:lnTo>
                    <a:pt x="128" y="207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5" y="213"/>
                  </a:lnTo>
                  <a:lnTo>
                    <a:pt x="97" y="214"/>
                  </a:lnTo>
                  <a:lnTo>
                    <a:pt x="89" y="213"/>
                  </a:lnTo>
                  <a:lnTo>
                    <a:pt x="81" y="211"/>
                  </a:lnTo>
                  <a:lnTo>
                    <a:pt x="73" y="208"/>
                  </a:lnTo>
                  <a:lnTo>
                    <a:pt x="65" y="204"/>
                  </a:lnTo>
                  <a:lnTo>
                    <a:pt x="58" y="198"/>
                  </a:lnTo>
                  <a:lnTo>
                    <a:pt x="49" y="193"/>
                  </a:lnTo>
                  <a:lnTo>
                    <a:pt x="42" y="187"/>
                  </a:lnTo>
                  <a:lnTo>
                    <a:pt x="36" y="180"/>
                  </a:lnTo>
                  <a:lnTo>
                    <a:pt x="30" y="171"/>
                  </a:lnTo>
                  <a:lnTo>
                    <a:pt x="23" y="163"/>
                  </a:lnTo>
                  <a:lnTo>
                    <a:pt x="18" y="154"/>
                  </a:lnTo>
                  <a:lnTo>
                    <a:pt x="13" y="144"/>
                  </a:lnTo>
                  <a:lnTo>
                    <a:pt x="9" y="134"/>
                  </a:lnTo>
                  <a:lnTo>
                    <a:pt x="6" y="124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6" name="Freeform 306"/>
            <p:cNvSpPr>
              <a:spLocks/>
            </p:cNvSpPr>
            <p:nvPr userDrawn="1"/>
          </p:nvSpPr>
          <p:spPr bwMode="auto">
            <a:xfrm>
              <a:off x="4412" y="3411"/>
              <a:ext cx="177" cy="219"/>
            </a:xfrm>
            <a:custGeom>
              <a:avLst/>
              <a:gdLst>
                <a:gd name="T0" fmla="*/ 4 w 177"/>
                <a:gd name="T1" fmla="*/ 117 h 219"/>
                <a:gd name="T2" fmla="*/ 0 w 177"/>
                <a:gd name="T3" fmla="*/ 95 h 219"/>
                <a:gd name="T4" fmla="*/ 0 w 177"/>
                <a:gd name="T5" fmla="*/ 75 h 219"/>
                <a:gd name="T6" fmla="*/ 3 w 177"/>
                <a:gd name="T7" fmla="*/ 55 h 219"/>
                <a:gd name="T8" fmla="*/ 10 w 177"/>
                <a:gd name="T9" fmla="*/ 39 h 219"/>
                <a:gd name="T10" fmla="*/ 19 w 177"/>
                <a:gd name="T11" fmla="*/ 24 h 219"/>
                <a:gd name="T12" fmla="*/ 30 w 177"/>
                <a:gd name="T13" fmla="*/ 13 h 219"/>
                <a:gd name="T14" fmla="*/ 44 w 177"/>
                <a:gd name="T15" fmla="*/ 5 h 219"/>
                <a:gd name="T16" fmla="*/ 61 w 177"/>
                <a:gd name="T17" fmla="*/ 0 h 219"/>
                <a:gd name="T18" fmla="*/ 77 w 177"/>
                <a:gd name="T19" fmla="*/ 0 h 219"/>
                <a:gd name="T20" fmla="*/ 95 w 177"/>
                <a:gd name="T21" fmla="*/ 6 h 219"/>
                <a:gd name="T22" fmla="*/ 111 w 177"/>
                <a:gd name="T23" fmla="*/ 14 h 219"/>
                <a:gd name="T24" fmla="*/ 120 w 177"/>
                <a:gd name="T25" fmla="*/ 19 h 219"/>
                <a:gd name="T26" fmla="*/ 134 w 177"/>
                <a:gd name="T27" fmla="*/ 33 h 219"/>
                <a:gd name="T28" fmla="*/ 145 w 177"/>
                <a:gd name="T29" fmla="*/ 44 h 219"/>
                <a:gd name="T30" fmla="*/ 154 w 177"/>
                <a:gd name="T31" fmla="*/ 57 h 219"/>
                <a:gd name="T32" fmla="*/ 164 w 177"/>
                <a:gd name="T33" fmla="*/ 78 h 219"/>
                <a:gd name="T34" fmla="*/ 173 w 177"/>
                <a:gd name="T35" fmla="*/ 100 h 219"/>
                <a:gd name="T36" fmla="*/ 177 w 177"/>
                <a:gd name="T37" fmla="*/ 122 h 219"/>
                <a:gd name="T38" fmla="*/ 177 w 177"/>
                <a:gd name="T39" fmla="*/ 144 h 219"/>
                <a:gd name="T40" fmla="*/ 174 w 177"/>
                <a:gd name="T41" fmla="*/ 163 h 219"/>
                <a:gd name="T42" fmla="*/ 167 w 177"/>
                <a:gd name="T43" fmla="*/ 180 h 219"/>
                <a:gd name="T44" fmla="*/ 161 w 177"/>
                <a:gd name="T45" fmla="*/ 191 h 219"/>
                <a:gd name="T46" fmla="*/ 155 w 177"/>
                <a:gd name="T47" fmla="*/ 199 h 219"/>
                <a:gd name="T48" fmla="*/ 150 w 177"/>
                <a:gd name="T49" fmla="*/ 205 h 219"/>
                <a:gd name="T50" fmla="*/ 139 w 177"/>
                <a:gd name="T51" fmla="*/ 211 h 219"/>
                <a:gd name="T52" fmla="*/ 127 w 177"/>
                <a:gd name="T53" fmla="*/ 216 h 219"/>
                <a:gd name="T54" fmla="*/ 115 w 177"/>
                <a:gd name="T55" fmla="*/ 218 h 219"/>
                <a:gd name="T56" fmla="*/ 97 w 177"/>
                <a:gd name="T57" fmla="*/ 218 h 219"/>
                <a:gd name="T58" fmla="*/ 89 w 177"/>
                <a:gd name="T59" fmla="*/ 216 h 219"/>
                <a:gd name="T60" fmla="*/ 72 w 177"/>
                <a:gd name="T61" fmla="*/ 209 h 219"/>
                <a:gd name="T62" fmla="*/ 55 w 177"/>
                <a:gd name="T63" fmla="*/ 199 h 219"/>
                <a:gd name="T64" fmla="*/ 40 w 177"/>
                <a:gd name="T65" fmla="*/ 185 h 219"/>
                <a:gd name="T66" fmla="*/ 26 w 177"/>
                <a:gd name="T67" fmla="*/ 168 h 219"/>
                <a:gd name="T68" fmla="*/ 16 w 177"/>
                <a:gd name="T69" fmla="*/ 149 h 219"/>
                <a:gd name="T70" fmla="*/ 7 w 177"/>
                <a:gd name="T71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219">
                  <a:moveTo>
                    <a:pt x="7" y="127"/>
                  </a:moveTo>
                  <a:lnTo>
                    <a:pt x="4" y="117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1" y="65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39"/>
                  </a:lnTo>
                  <a:lnTo>
                    <a:pt x="14" y="32"/>
                  </a:lnTo>
                  <a:lnTo>
                    <a:pt x="19" y="24"/>
                  </a:lnTo>
                  <a:lnTo>
                    <a:pt x="24" y="18"/>
                  </a:lnTo>
                  <a:lnTo>
                    <a:pt x="30" y="13"/>
                  </a:lnTo>
                  <a:lnTo>
                    <a:pt x="37" y="9"/>
                  </a:lnTo>
                  <a:lnTo>
                    <a:pt x="44" y="5"/>
                  </a:lnTo>
                  <a:lnTo>
                    <a:pt x="52" y="2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3" y="9"/>
                  </a:lnTo>
                  <a:lnTo>
                    <a:pt x="111" y="14"/>
                  </a:lnTo>
                  <a:lnTo>
                    <a:pt x="116" y="16"/>
                  </a:lnTo>
                  <a:lnTo>
                    <a:pt x="120" y="19"/>
                  </a:lnTo>
                  <a:lnTo>
                    <a:pt x="127" y="25"/>
                  </a:lnTo>
                  <a:lnTo>
                    <a:pt x="134" y="33"/>
                  </a:lnTo>
                  <a:lnTo>
                    <a:pt x="142" y="40"/>
                  </a:lnTo>
                  <a:lnTo>
                    <a:pt x="145" y="44"/>
                  </a:lnTo>
                  <a:lnTo>
                    <a:pt x="149" y="48"/>
                  </a:lnTo>
                  <a:lnTo>
                    <a:pt x="154" y="57"/>
                  </a:lnTo>
                  <a:lnTo>
                    <a:pt x="160" y="68"/>
                  </a:lnTo>
                  <a:lnTo>
                    <a:pt x="164" y="78"/>
                  </a:lnTo>
                  <a:lnTo>
                    <a:pt x="169" y="89"/>
                  </a:lnTo>
                  <a:lnTo>
                    <a:pt x="173" y="100"/>
                  </a:lnTo>
                  <a:lnTo>
                    <a:pt x="175" y="111"/>
                  </a:lnTo>
                  <a:lnTo>
                    <a:pt x="177" y="122"/>
                  </a:lnTo>
                  <a:lnTo>
                    <a:pt x="177" y="133"/>
                  </a:lnTo>
                  <a:lnTo>
                    <a:pt x="177" y="144"/>
                  </a:lnTo>
                  <a:lnTo>
                    <a:pt x="176" y="153"/>
                  </a:lnTo>
                  <a:lnTo>
                    <a:pt x="174" y="163"/>
                  </a:lnTo>
                  <a:lnTo>
                    <a:pt x="171" y="172"/>
                  </a:lnTo>
                  <a:lnTo>
                    <a:pt x="167" y="180"/>
                  </a:lnTo>
                  <a:lnTo>
                    <a:pt x="163" y="188"/>
                  </a:lnTo>
                  <a:lnTo>
                    <a:pt x="161" y="191"/>
                  </a:lnTo>
                  <a:lnTo>
                    <a:pt x="158" y="196"/>
                  </a:lnTo>
                  <a:lnTo>
                    <a:pt x="155" y="199"/>
                  </a:lnTo>
                  <a:lnTo>
                    <a:pt x="153" y="202"/>
                  </a:lnTo>
                  <a:lnTo>
                    <a:pt x="150" y="205"/>
                  </a:lnTo>
                  <a:lnTo>
                    <a:pt x="146" y="207"/>
                  </a:lnTo>
                  <a:lnTo>
                    <a:pt x="139" y="211"/>
                  </a:lnTo>
                  <a:lnTo>
                    <a:pt x="131" y="215"/>
                  </a:lnTo>
                  <a:lnTo>
                    <a:pt x="127" y="216"/>
                  </a:lnTo>
                  <a:lnTo>
                    <a:pt x="123" y="217"/>
                  </a:lnTo>
                  <a:lnTo>
                    <a:pt x="115" y="218"/>
                  </a:lnTo>
                  <a:lnTo>
                    <a:pt x="106" y="219"/>
                  </a:lnTo>
                  <a:lnTo>
                    <a:pt x="97" y="218"/>
                  </a:lnTo>
                  <a:lnTo>
                    <a:pt x="93" y="217"/>
                  </a:lnTo>
                  <a:lnTo>
                    <a:pt x="89" y="216"/>
                  </a:lnTo>
                  <a:lnTo>
                    <a:pt x="80" y="213"/>
                  </a:lnTo>
                  <a:lnTo>
                    <a:pt x="72" y="209"/>
                  </a:lnTo>
                  <a:lnTo>
                    <a:pt x="64" y="204"/>
                  </a:lnTo>
                  <a:lnTo>
                    <a:pt x="55" y="199"/>
                  </a:lnTo>
                  <a:lnTo>
                    <a:pt x="47" y="192"/>
                  </a:lnTo>
                  <a:lnTo>
                    <a:pt x="40" y="185"/>
                  </a:lnTo>
                  <a:lnTo>
                    <a:pt x="34" y="177"/>
                  </a:lnTo>
                  <a:lnTo>
                    <a:pt x="26" y="168"/>
                  </a:lnTo>
                  <a:lnTo>
                    <a:pt x="21" y="158"/>
                  </a:lnTo>
                  <a:lnTo>
                    <a:pt x="16" y="149"/>
                  </a:lnTo>
                  <a:lnTo>
                    <a:pt x="11" y="138"/>
                  </a:lnTo>
                  <a:lnTo>
                    <a:pt x="7" y="12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7" name="Freeform 307"/>
            <p:cNvSpPr>
              <a:spLocks/>
            </p:cNvSpPr>
            <p:nvPr userDrawn="1"/>
          </p:nvSpPr>
          <p:spPr bwMode="auto">
            <a:xfrm>
              <a:off x="3786" y="3826"/>
              <a:ext cx="145" cy="213"/>
            </a:xfrm>
            <a:custGeom>
              <a:avLst/>
              <a:gdLst>
                <a:gd name="T0" fmla="*/ 1 w 145"/>
                <a:gd name="T1" fmla="*/ 108 h 213"/>
                <a:gd name="T2" fmla="*/ 0 w 145"/>
                <a:gd name="T3" fmla="*/ 87 h 213"/>
                <a:gd name="T4" fmla="*/ 0 w 145"/>
                <a:gd name="T5" fmla="*/ 67 h 213"/>
                <a:gd name="T6" fmla="*/ 4 w 145"/>
                <a:gd name="T7" fmla="*/ 50 h 213"/>
                <a:gd name="T8" fmla="*/ 10 w 145"/>
                <a:gd name="T9" fmla="*/ 34 h 213"/>
                <a:gd name="T10" fmla="*/ 16 w 145"/>
                <a:gd name="T11" fmla="*/ 24 h 213"/>
                <a:gd name="T12" fmla="*/ 20 w 145"/>
                <a:gd name="T13" fmla="*/ 17 h 213"/>
                <a:gd name="T14" fmla="*/ 25 w 145"/>
                <a:gd name="T15" fmla="*/ 12 h 213"/>
                <a:gd name="T16" fmla="*/ 34 w 145"/>
                <a:gd name="T17" fmla="*/ 6 h 213"/>
                <a:gd name="T18" fmla="*/ 47 w 145"/>
                <a:gd name="T19" fmla="*/ 1 h 213"/>
                <a:gd name="T20" fmla="*/ 57 w 145"/>
                <a:gd name="T21" fmla="*/ 0 h 213"/>
                <a:gd name="T22" fmla="*/ 65 w 145"/>
                <a:gd name="T23" fmla="*/ 1 h 213"/>
                <a:gd name="T24" fmla="*/ 75 w 145"/>
                <a:gd name="T25" fmla="*/ 4 h 213"/>
                <a:gd name="T26" fmla="*/ 90 w 145"/>
                <a:gd name="T27" fmla="*/ 11 h 213"/>
                <a:gd name="T28" fmla="*/ 102 w 145"/>
                <a:gd name="T29" fmla="*/ 22 h 213"/>
                <a:gd name="T30" fmla="*/ 114 w 145"/>
                <a:gd name="T31" fmla="*/ 35 h 213"/>
                <a:gd name="T32" fmla="*/ 125 w 145"/>
                <a:gd name="T33" fmla="*/ 52 h 213"/>
                <a:gd name="T34" fmla="*/ 133 w 145"/>
                <a:gd name="T35" fmla="*/ 70 h 213"/>
                <a:gd name="T36" fmla="*/ 140 w 145"/>
                <a:gd name="T37" fmla="*/ 92 h 213"/>
                <a:gd name="T38" fmla="*/ 144 w 145"/>
                <a:gd name="T39" fmla="*/ 114 h 213"/>
                <a:gd name="T40" fmla="*/ 145 w 145"/>
                <a:gd name="T41" fmla="*/ 135 h 213"/>
                <a:gd name="T42" fmla="*/ 144 w 145"/>
                <a:gd name="T43" fmla="*/ 144 h 213"/>
                <a:gd name="T44" fmla="*/ 140 w 145"/>
                <a:gd name="T45" fmla="*/ 163 h 213"/>
                <a:gd name="T46" fmla="*/ 134 w 145"/>
                <a:gd name="T47" fmla="*/ 179 h 213"/>
                <a:gd name="T48" fmla="*/ 126 w 145"/>
                <a:gd name="T49" fmla="*/ 193 h 213"/>
                <a:gd name="T50" fmla="*/ 115 w 145"/>
                <a:gd name="T51" fmla="*/ 203 h 213"/>
                <a:gd name="T52" fmla="*/ 109 w 145"/>
                <a:gd name="T53" fmla="*/ 207 h 213"/>
                <a:gd name="T54" fmla="*/ 96 w 145"/>
                <a:gd name="T55" fmla="*/ 213 h 213"/>
                <a:gd name="T56" fmla="*/ 81 w 145"/>
                <a:gd name="T57" fmla="*/ 213 h 213"/>
                <a:gd name="T58" fmla="*/ 68 w 145"/>
                <a:gd name="T59" fmla="*/ 208 h 213"/>
                <a:gd name="T60" fmla="*/ 53 w 145"/>
                <a:gd name="T61" fmla="*/ 201 h 213"/>
                <a:gd name="T62" fmla="*/ 41 w 145"/>
                <a:gd name="T63" fmla="*/ 190 h 213"/>
                <a:gd name="T64" fmla="*/ 28 w 145"/>
                <a:gd name="T65" fmla="*/ 175 h 213"/>
                <a:gd name="T66" fmla="*/ 18 w 145"/>
                <a:gd name="T67" fmla="*/ 159 h 213"/>
                <a:gd name="T68" fmla="*/ 10 w 145"/>
                <a:gd name="T69" fmla="*/ 140 h 213"/>
                <a:gd name="T70" fmla="*/ 3 w 145"/>
                <a:gd name="T71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" h="213">
                  <a:moveTo>
                    <a:pt x="3" y="118"/>
                  </a:moveTo>
                  <a:lnTo>
                    <a:pt x="1" y="108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7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3" y="15"/>
                  </a:lnTo>
                  <a:lnTo>
                    <a:pt x="25" y="12"/>
                  </a:lnTo>
                  <a:lnTo>
                    <a:pt x="28" y="10"/>
                  </a:lnTo>
                  <a:lnTo>
                    <a:pt x="34" y="6"/>
                  </a:lnTo>
                  <a:lnTo>
                    <a:pt x="41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5" y="1"/>
                  </a:lnTo>
                  <a:lnTo>
                    <a:pt x="68" y="2"/>
                  </a:lnTo>
                  <a:lnTo>
                    <a:pt x="75" y="4"/>
                  </a:lnTo>
                  <a:lnTo>
                    <a:pt x="82" y="7"/>
                  </a:lnTo>
                  <a:lnTo>
                    <a:pt x="90" y="11"/>
                  </a:lnTo>
                  <a:lnTo>
                    <a:pt x="96" y="16"/>
                  </a:lnTo>
                  <a:lnTo>
                    <a:pt x="102" y="22"/>
                  </a:lnTo>
                  <a:lnTo>
                    <a:pt x="108" y="28"/>
                  </a:lnTo>
                  <a:lnTo>
                    <a:pt x="114" y="35"/>
                  </a:lnTo>
                  <a:lnTo>
                    <a:pt x="120" y="43"/>
                  </a:lnTo>
                  <a:lnTo>
                    <a:pt x="125" y="52"/>
                  </a:lnTo>
                  <a:lnTo>
                    <a:pt x="129" y="61"/>
                  </a:lnTo>
                  <a:lnTo>
                    <a:pt x="133" y="70"/>
                  </a:lnTo>
                  <a:lnTo>
                    <a:pt x="137" y="81"/>
                  </a:lnTo>
                  <a:lnTo>
                    <a:pt x="140" y="92"/>
                  </a:lnTo>
                  <a:lnTo>
                    <a:pt x="142" y="103"/>
                  </a:lnTo>
                  <a:lnTo>
                    <a:pt x="144" y="114"/>
                  </a:lnTo>
                  <a:lnTo>
                    <a:pt x="145" y="124"/>
                  </a:lnTo>
                  <a:lnTo>
                    <a:pt x="145" y="135"/>
                  </a:lnTo>
                  <a:lnTo>
                    <a:pt x="145" y="140"/>
                  </a:lnTo>
                  <a:lnTo>
                    <a:pt x="144" y="144"/>
                  </a:lnTo>
                  <a:lnTo>
                    <a:pt x="142" y="154"/>
                  </a:lnTo>
                  <a:lnTo>
                    <a:pt x="140" y="163"/>
                  </a:lnTo>
                  <a:lnTo>
                    <a:pt x="137" y="171"/>
                  </a:lnTo>
                  <a:lnTo>
                    <a:pt x="134" y="179"/>
                  </a:lnTo>
                  <a:lnTo>
                    <a:pt x="131" y="187"/>
                  </a:lnTo>
                  <a:lnTo>
                    <a:pt x="126" y="193"/>
                  </a:lnTo>
                  <a:lnTo>
                    <a:pt x="121" y="199"/>
                  </a:lnTo>
                  <a:lnTo>
                    <a:pt x="115" y="203"/>
                  </a:lnTo>
                  <a:lnTo>
                    <a:pt x="112" y="205"/>
                  </a:lnTo>
                  <a:lnTo>
                    <a:pt x="109" y="207"/>
                  </a:lnTo>
                  <a:lnTo>
                    <a:pt x="103" y="211"/>
                  </a:lnTo>
                  <a:lnTo>
                    <a:pt x="96" y="213"/>
                  </a:lnTo>
                  <a:lnTo>
                    <a:pt x="88" y="213"/>
                  </a:lnTo>
                  <a:lnTo>
                    <a:pt x="81" y="213"/>
                  </a:lnTo>
                  <a:lnTo>
                    <a:pt x="74" y="211"/>
                  </a:lnTo>
                  <a:lnTo>
                    <a:pt x="68" y="208"/>
                  </a:lnTo>
                  <a:lnTo>
                    <a:pt x="60" y="205"/>
                  </a:lnTo>
                  <a:lnTo>
                    <a:pt x="53" y="201"/>
                  </a:lnTo>
                  <a:lnTo>
                    <a:pt x="47" y="196"/>
                  </a:lnTo>
                  <a:lnTo>
                    <a:pt x="41" y="190"/>
                  </a:lnTo>
                  <a:lnTo>
                    <a:pt x="34" y="182"/>
                  </a:lnTo>
                  <a:lnTo>
                    <a:pt x="28" y="175"/>
                  </a:lnTo>
                  <a:lnTo>
                    <a:pt x="23" y="167"/>
                  </a:lnTo>
                  <a:lnTo>
                    <a:pt x="18" y="159"/>
                  </a:lnTo>
                  <a:lnTo>
                    <a:pt x="14" y="149"/>
                  </a:lnTo>
                  <a:lnTo>
                    <a:pt x="10" y="140"/>
                  </a:lnTo>
                  <a:lnTo>
                    <a:pt x="6" y="130"/>
                  </a:lnTo>
                  <a:lnTo>
                    <a:pt x="3" y="118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8" name="Freeform 308"/>
            <p:cNvSpPr>
              <a:spLocks/>
            </p:cNvSpPr>
            <p:nvPr userDrawn="1"/>
          </p:nvSpPr>
          <p:spPr bwMode="auto">
            <a:xfrm>
              <a:off x="3949" y="3790"/>
              <a:ext cx="154" cy="218"/>
            </a:xfrm>
            <a:custGeom>
              <a:avLst/>
              <a:gdLst>
                <a:gd name="T0" fmla="*/ 2 w 154"/>
                <a:gd name="T1" fmla="*/ 112 h 218"/>
                <a:gd name="T2" fmla="*/ 0 w 154"/>
                <a:gd name="T3" fmla="*/ 90 h 218"/>
                <a:gd name="T4" fmla="*/ 0 w 154"/>
                <a:gd name="T5" fmla="*/ 75 h 218"/>
                <a:gd name="T6" fmla="*/ 2 w 154"/>
                <a:gd name="T7" fmla="*/ 61 h 218"/>
                <a:gd name="T8" fmla="*/ 8 w 154"/>
                <a:gd name="T9" fmla="*/ 43 h 218"/>
                <a:gd name="T10" fmla="*/ 15 w 154"/>
                <a:gd name="T11" fmla="*/ 28 h 218"/>
                <a:gd name="T12" fmla="*/ 24 w 154"/>
                <a:gd name="T13" fmla="*/ 16 h 218"/>
                <a:gd name="T14" fmla="*/ 32 w 154"/>
                <a:gd name="T15" fmla="*/ 9 h 218"/>
                <a:gd name="T16" fmla="*/ 42 w 154"/>
                <a:gd name="T17" fmla="*/ 4 h 218"/>
                <a:gd name="T18" fmla="*/ 56 w 154"/>
                <a:gd name="T19" fmla="*/ 0 h 218"/>
                <a:gd name="T20" fmla="*/ 72 w 154"/>
                <a:gd name="T21" fmla="*/ 2 h 218"/>
                <a:gd name="T22" fmla="*/ 86 w 154"/>
                <a:gd name="T23" fmla="*/ 8 h 218"/>
                <a:gd name="T24" fmla="*/ 101 w 154"/>
                <a:gd name="T25" fmla="*/ 16 h 218"/>
                <a:gd name="T26" fmla="*/ 114 w 154"/>
                <a:gd name="T27" fmla="*/ 28 h 218"/>
                <a:gd name="T28" fmla="*/ 127 w 154"/>
                <a:gd name="T29" fmla="*/ 44 h 218"/>
                <a:gd name="T30" fmla="*/ 137 w 154"/>
                <a:gd name="T31" fmla="*/ 63 h 218"/>
                <a:gd name="T32" fmla="*/ 146 w 154"/>
                <a:gd name="T33" fmla="*/ 82 h 218"/>
                <a:gd name="T34" fmla="*/ 151 w 154"/>
                <a:gd name="T35" fmla="*/ 105 h 218"/>
                <a:gd name="T36" fmla="*/ 154 w 154"/>
                <a:gd name="T37" fmla="*/ 127 h 218"/>
                <a:gd name="T38" fmla="*/ 154 w 154"/>
                <a:gd name="T39" fmla="*/ 148 h 218"/>
                <a:gd name="T40" fmla="*/ 150 w 154"/>
                <a:gd name="T41" fmla="*/ 167 h 218"/>
                <a:gd name="T42" fmla="*/ 145 w 154"/>
                <a:gd name="T43" fmla="*/ 183 h 218"/>
                <a:gd name="T44" fmla="*/ 135 w 154"/>
                <a:gd name="T45" fmla="*/ 198 h 218"/>
                <a:gd name="T46" fmla="*/ 130 w 154"/>
                <a:gd name="T47" fmla="*/ 204 h 218"/>
                <a:gd name="T48" fmla="*/ 119 w 154"/>
                <a:gd name="T49" fmla="*/ 212 h 218"/>
                <a:gd name="T50" fmla="*/ 111 w 154"/>
                <a:gd name="T51" fmla="*/ 215 h 218"/>
                <a:gd name="T52" fmla="*/ 104 w 154"/>
                <a:gd name="T53" fmla="*/ 217 h 218"/>
                <a:gd name="T54" fmla="*/ 88 w 154"/>
                <a:gd name="T55" fmla="*/ 217 h 218"/>
                <a:gd name="T56" fmla="*/ 81 w 154"/>
                <a:gd name="T57" fmla="*/ 216 h 218"/>
                <a:gd name="T58" fmla="*/ 66 w 154"/>
                <a:gd name="T59" fmla="*/ 210 h 218"/>
                <a:gd name="T60" fmla="*/ 52 w 154"/>
                <a:gd name="T61" fmla="*/ 201 h 218"/>
                <a:gd name="T62" fmla="*/ 39 w 154"/>
                <a:gd name="T63" fmla="*/ 188 h 218"/>
                <a:gd name="T64" fmla="*/ 26 w 154"/>
                <a:gd name="T65" fmla="*/ 172 h 218"/>
                <a:gd name="T66" fmla="*/ 16 w 154"/>
                <a:gd name="T67" fmla="*/ 153 h 218"/>
                <a:gd name="T68" fmla="*/ 9 w 154"/>
                <a:gd name="T69" fmla="*/ 13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218">
                  <a:moveTo>
                    <a:pt x="5" y="122"/>
                  </a:moveTo>
                  <a:lnTo>
                    <a:pt x="2" y="112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4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28"/>
                  </a:lnTo>
                  <a:lnTo>
                    <a:pt x="19" y="21"/>
                  </a:lnTo>
                  <a:lnTo>
                    <a:pt x="24" y="16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6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79" y="5"/>
                  </a:lnTo>
                  <a:lnTo>
                    <a:pt x="86" y="8"/>
                  </a:lnTo>
                  <a:lnTo>
                    <a:pt x="94" y="12"/>
                  </a:lnTo>
                  <a:lnTo>
                    <a:pt x="101" y="16"/>
                  </a:lnTo>
                  <a:lnTo>
                    <a:pt x="107" y="22"/>
                  </a:lnTo>
                  <a:lnTo>
                    <a:pt x="114" y="28"/>
                  </a:lnTo>
                  <a:lnTo>
                    <a:pt x="121" y="36"/>
                  </a:lnTo>
                  <a:lnTo>
                    <a:pt x="127" y="44"/>
                  </a:lnTo>
                  <a:lnTo>
                    <a:pt x="132" y="53"/>
                  </a:lnTo>
                  <a:lnTo>
                    <a:pt x="137" y="63"/>
                  </a:lnTo>
                  <a:lnTo>
                    <a:pt x="141" y="72"/>
                  </a:lnTo>
                  <a:lnTo>
                    <a:pt x="146" y="82"/>
                  </a:lnTo>
                  <a:lnTo>
                    <a:pt x="149" y="94"/>
                  </a:lnTo>
                  <a:lnTo>
                    <a:pt x="151" y="105"/>
                  </a:lnTo>
                  <a:lnTo>
                    <a:pt x="153" y="116"/>
                  </a:lnTo>
                  <a:lnTo>
                    <a:pt x="154" y="127"/>
                  </a:lnTo>
                  <a:lnTo>
                    <a:pt x="154" y="137"/>
                  </a:lnTo>
                  <a:lnTo>
                    <a:pt x="154" y="148"/>
                  </a:lnTo>
                  <a:lnTo>
                    <a:pt x="152" y="157"/>
                  </a:lnTo>
                  <a:lnTo>
                    <a:pt x="150" y="167"/>
                  </a:lnTo>
                  <a:lnTo>
                    <a:pt x="148" y="176"/>
                  </a:lnTo>
                  <a:lnTo>
                    <a:pt x="145" y="183"/>
                  </a:lnTo>
                  <a:lnTo>
                    <a:pt x="140" y="191"/>
                  </a:lnTo>
                  <a:lnTo>
                    <a:pt x="135" y="198"/>
                  </a:lnTo>
                  <a:lnTo>
                    <a:pt x="133" y="201"/>
                  </a:lnTo>
                  <a:lnTo>
                    <a:pt x="130" y="204"/>
                  </a:lnTo>
                  <a:lnTo>
                    <a:pt x="125" y="208"/>
                  </a:lnTo>
                  <a:lnTo>
                    <a:pt x="119" y="212"/>
                  </a:lnTo>
                  <a:lnTo>
                    <a:pt x="114" y="214"/>
                  </a:lnTo>
                  <a:lnTo>
                    <a:pt x="111" y="215"/>
                  </a:lnTo>
                  <a:lnTo>
                    <a:pt x="107" y="216"/>
                  </a:lnTo>
                  <a:lnTo>
                    <a:pt x="104" y="217"/>
                  </a:lnTo>
                  <a:lnTo>
                    <a:pt x="97" y="218"/>
                  </a:lnTo>
                  <a:lnTo>
                    <a:pt x="88" y="217"/>
                  </a:lnTo>
                  <a:lnTo>
                    <a:pt x="85" y="217"/>
                  </a:lnTo>
                  <a:lnTo>
                    <a:pt x="81" y="216"/>
                  </a:lnTo>
                  <a:lnTo>
                    <a:pt x="74" y="214"/>
                  </a:lnTo>
                  <a:lnTo>
                    <a:pt x="66" y="210"/>
                  </a:lnTo>
                  <a:lnTo>
                    <a:pt x="58" y="206"/>
                  </a:lnTo>
                  <a:lnTo>
                    <a:pt x="52" y="201"/>
                  </a:lnTo>
                  <a:lnTo>
                    <a:pt x="45" y="195"/>
                  </a:lnTo>
                  <a:lnTo>
                    <a:pt x="39" y="188"/>
                  </a:lnTo>
                  <a:lnTo>
                    <a:pt x="32" y="180"/>
                  </a:lnTo>
                  <a:lnTo>
                    <a:pt x="26" y="172"/>
                  </a:lnTo>
                  <a:lnTo>
                    <a:pt x="21" y="163"/>
                  </a:lnTo>
                  <a:lnTo>
                    <a:pt x="16" y="153"/>
                  </a:lnTo>
                  <a:lnTo>
                    <a:pt x="12" y="144"/>
                  </a:lnTo>
                  <a:lnTo>
                    <a:pt x="9" y="133"/>
                  </a:lnTo>
                  <a:lnTo>
                    <a:pt x="5" y="12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29" name="Freeform 309"/>
            <p:cNvSpPr>
              <a:spLocks/>
            </p:cNvSpPr>
            <p:nvPr userDrawn="1"/>
          </p:nvSpPr>
          <p:spPr bwMode="auto">
            <a:xfrm>
              <a:off x="4122" y="3753"/>
              <a:ext cx="164" cy="222"/>
            </a:xfrm>
            <a:custGeom>
              <a:avLst/>
              <a:gdLst>
                <a:gd name="T0" fmla="*/ 3 w 164"/>
                <a:gd name="T1" fmla="*/ 113 h 222"/>
                <a:gd name="T2" fmla="*/ 0 w 164"/>
                <a:gd name="T3" fmla="*/ 92 h 222"/>
                <a:gd name="T4" fmla="*/ 1 w 164"/>
                <a:gd name="T5" fmla="*/ 72 h 222"/>
                <a:gd name="T6" fmla="*/ 4 w 164"/>
                <a:gd name="T7" fmla="*/ 53 h 222"/>
                <a:gd name="T8" fmla="*/ 10 w 164"/>
                <a:gd name="T9" fmla="*/ 36 h 222"/>
                <a:gd name="T10" fmla="*/ 18 w 164"/>
                <a:gd name="T11" fmla="*/ 22 h 222"/>
                <a:gd name="T12" fmla="*/ 30 w 164"/>
                <a:gd name="T13" fmla="*/ 10 h 222"/>
                <a:gd name="T14" fmla="*/ 39 w 164"/>
                <a:gd name="T15" fmla="*/ 5 h 222"/>
                <a:gd name="T16" fmla="*/ 50 w 164"/>
                <a:gd name="T17" fmla="*/ 1 h 222"/>
                <a:gd name="T18" fmla="*/ 58 w 164"/>
                <a:gd name="T19" fmla="*/ 0 h 222"/>
                <a:gd name="T20" fmla="*/ 73 w 164"/>
                <a:gd name="T21" fmla="*/ 1 h 222"/>
                <a:gd name="T22" fmla="*/ 90 w 164"/>
                <a:gd name="T23" fmla="*/ 7 h 222"/>
                <a:gd name="T24" fmla="*/ 105 w 164"/>
                <a:gd name="T25" fmla="*/ 16 h 222"/>
                <a:gd name="T26" fmla="*/ 120 w 164"/>
                <a:gd name="T27" fmla="*/ 29 h 222"/>
                <a:gd name="T28" fmla="*/ 132 w 164"/>
                <a:gd name="T29" fmla="*/ 45 h 222"/>
                <a:gd name="T30" fmla="*/ 144 w 164"/>
                <a:gd name="T31" fmla="*/ 63 h 222"/>
                <a:gd name="T32" fmla="*/ 153 w 164"/>
                <a:gd name="T33" fmla="*/ 84 h 222"/>
                <a:gd name="T34" fmla="*/ 159 w 164"/>
                <a:gd name="T35" fmla="*/ 107 h 222"/>
                <a:gd name="T36" fmla="*/ 163 w 164"/>
                <a:gd name="T37" fmla="*/ 129 h 222"/>
                <a:gd name="T38" fmla="*/ 163 w 164"/>
                <a:gd name="T39" fmla="*/ 151 h 222"/>
                <a:gd name="T40" fmla="*/ 159 w 164"/>
                <a:gd name="T41" fmla="*/ 169 h 222"/>
                <a:gd name="T42" fmla="*/ 153 w 164"/>
                <a:gd name="T43" fmla="*/ 187 h 222"/>
                <a:gd name="T44" fmla="*/ 145 w 164"/>
                <a:gd name="T45" fmla="*/ 201 h 222"/>
                <a:gd name="T46" fmla="*/ 134 w 164"/>
                <a:gd name="T47" fmla="*/ 213 h 222"/>
                <a:gd name="T48" fmla="*/ 123 w 164"/>
                <a:gd name="T49" fmla="*/ 218 h 222"/>
                <a:gd name="T50" fmla="*/ 112 w 164"/>
                <a:gd name="T51" fmla="*/ 222 h 222"/>
                <a:gd name="T52" fmla="*/ 95 w 164"/>
                <a:gd name="T53" fmla="*/ 222 h 222"/>
                <a:gd name="T54" fmla="*/ 80 w 164"/>
                <a:gd name="T55" fmla="*/ 218 h 222"/>
                <a:gd name="T56" fmla="*/ 63 w 164"/>
                <a:gd name="T57" fmla="*/ 211 h 222"/>
                <a:gd name="T58" fmla="*/ 56 w 164"/>
                <a:gd name="T59" fmla="*/ 206 h 222"/>
                <a:gd name="T60" fmla="*/ 48 w 164"/>
                <a:gd name="T61" fmla="*/ 199 h 222"/>
                <a:gd name="T62" fmla="*/ 35 w 164"/>
                <a:gd name="T63" fmla="*/ 184 h 222"/>
                <a:gd name="T64" fmla="*/ 22 w 164"/>
                <a:gd name="T65" fmla="*/ 167 h 222"/>
                <a:gd name="T66" fmla="*/ 13 w 164"/>
                <a:gd name="T67" fmla="*/ 146 h 222"/>
                <a:gd name="T68" fmla="*/ 5 w 164"/>
                <a:gd name="T69" fmla="*/ 1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" h="222">
                  <a:moveTo>
                    <a:pt x="5" y="125"/>
                  </a:moveTo>
                  <a:lnTo>
                    <a:pt x="3" y="113"/>
                  </a:lnTo>
                  <a:lnTo>
                    <a:pt x="1" y="103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2" y="62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4" y="28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30" y="10"/>
                  </a:lnTo>
                  <a:lnTo>
                    <a:pt x="36" y="6"/>
                  </a:lnTo>
                  <a:lnTo>
                    <a:pt x="39" y="5"/>
                  </a:lnTo>
                  <a:lnTo>
                    <a:pt x="42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8" y="0"/>
                  </a:lnTo>
                  <a:lnTo>
                    <a:pt x="66" y="0"/>
                  </a:lnTo>
                  <a:lnTo>
                    <a:pt x="73" y="1"/>
                  </a:lnTo>
                  <a:lnTo>
                    <a:pt x="82" y="3"/>
                  </a:lnTo>
                  <a:lnTo>
                    <a:pt x="90" y="7"/>
                  </a:lnTo>
                  <a:lnTo>
                    <a:pt x="97" y="11"/>
                  </a:lnTo>
                  <a:lnTo>
                    <a:pt x="105" y="16"/>
                  </a:lnTo>
                  <a:lnTo>
                    <a:pt x="113" y="22"/>
                  </a:lnTo>
                  <a:lnTo>
                    <a:pt x="120" y="29"/>
                  </a:lnTo>
                  <a:lnTo>
                    <a:pt x="126" y="36"/>
                  </a:lnTo>
                  <a:lnTo>
                    <a:pt x="132" y="45"/>
                  </a:lnTo>
                  <a:lnTo>
                    <a:pt x="139" y="53"/>
                  </a:lnTo>
                  <a:lnTo>
                    <a:pt x="144" y="63"/>
                  </a:lnTo>
                  <a:lnTo>
                    <a:pt x="149" y="73"/>
                  </a:lnTo>
                  <a:lnTo>
                    <a:pt x="153" y="84"/>
                  </a:lnTo>
                  <a:lnTo>
                    <a:pt x="157" y="95"/>
                  </a:lnTo>
                  <a:lnTo>
                    <a:pt x="159" y="107"/>
                  </a:lnTo>
                  <a:lnTo>
                    <a:pt x="162" y="117"/>
                  </a:lnTo>
                  <a:lnTo>
                    <a:pt x="163" y="129"/>
                  </a:lnTo>
                  <a:lnTo>
                    <a:pt x="164" y="140"/>
                  </a:lnTo>
                  <a:lnTo>
                    <a:pt x="163" y="151"/>
                  </a:lnTo>
                  <a:lnTo>
                    <a:pt x="162" y="160"/>
                  </a:lnTo>
                  <a:lnTo>
                    <a:pt x="159" y="169"/>
                  </a:lnTo>
                  <a:lnTo>
                    <a:pt x="157" y="179"/>
                  </a:lnTo>
                  <a:lnTo>
                    <a:pt x="153" y="187"/>
                  </a:lnTo>
                  <a:lnTo>
                    <a:pt x="149" y="194"/>
                  </a:lnTo>
                  <a:lnTo>
                    <a:pt x="145" y="201"/>
                  </a:lnTo>
                  <a:lnTo>
                    <a:pt x="139" y="208"/>
                  </a:lnTo>
                  <a:lnTo>
                    <a:pt x="134" y="213"/>
                  </a:lnTo>
                  <a:lnTo>
                    <a:pt x="126" y="217"/>
                  </a:lnTo>
                  <a:lnTo>
                    <a:pt x="123" y="218"/>
                  </a:lnTo>
                  <a:lnTo>
                    <a:pt x="119" y="220"/>
                  </a:lnTo>
                  <a:lnTo>
                    <a:pt x="112" y="222"/>
                  </a:lnTo>
                  <a:lnTo>
                    <a:pt x="103" y="222"/>
                  </a:lnTo>
                  <a:lnTo>
                    <a:pt x="95" y="222"/>
                  </a:lnTo>
                  <a:lnTo>
                    <a:pt x="87" y="221"/>
                  </a:lnTo>
                  <a:lnTo>
                    <a:pt x="80" y="218"/>
                  </a:lnTo>
                  <a:lnTo>
                    <a:pt x="71" y="215"/>
                  </a:lnTo>
                  <a:lnTo>
                    <a:pt x="63" y="211"/>
                  </a:lnTo>
                  <a:lnTo>
                    <a:pt x="60" y="208"/>
                  </a:lnTo>
                  <a:lnTo>
                    <a:pt x="56" y="206"/>
                  </a:lnTo>
                  <a:lnTo>
                    <a:pt x="53" y="203"/>
                  </a:lnTo>
                  <a:lnTo>
                    <a:pt x="48" y="199"/>
                  </a:lnTo>
                  <a:lnTo>
                    <a:pt x="41" y="192"/>
                  </a:lnTo>
                  <a:lnTo>
                    <a:pt x="35" y="184"/>
                  </a:lnTo>
                  <a:lnTo>
                    <a:pt x="29" y="176"/>
                  </a:lnTo>
                  <a:lnTo>
                    <a:pt x="22" y="167"/>
                  </a:lnTo>
                  <a:lnTo>
                    <a:pt x="17" y="157"/>
                  </a:lnTo>
                  <a:lnTo>
                    <a:pt x="13" y="146"/>
                  </a:lnTo>
                  <a:lnTo>
                    <a:pt x="9" y="136"/>
                  </a:lnTo>
                  <a:lnTo>
                    <a:pt x="5" y="12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0" name="Freeform 310"/>
            <p:cNvSpPr>
              <a:spLocks/>
            </p:cNvSpPr>
            <p:nvPr userDrawn="1"/>
          </p:nvSpPr>
          <p:spPr bwMode="auto">
            <a:xfrm>
              <a:off x="4303" y="3714"/>
              <a:ext cx="175" cy="227"/>
            </a:xfrm>
            <a:custGeom>
              <a:avLst/>
              <a:gdLst>
                <a:gd name="T0" fmla="*/ 4 w 175"/>
                <a:gd name="T1" fmla="*/ 116 h 227"/>
                <a:gd name="T2" fmla="*/ 1 w 175"/>
                <a:gd name="T3" fmla="*/ 94 h 227"/>
                <a:gd name="T4" fmla="*/ 1 w 175"/>
                <a:gd name="T5" fmla="*/ 73 h 227"/>
                <a:gd name="T6" fmla="*/ 4 w 175"/>
                <a:gd name="T7" fmla="*/ 54 h 227"/>
                <a:gd name="T8" fmla="*/ 11 w 175"/>
                <a:gd name="T9" fmla="*/ 37 h 227"/>
                <a:gd name="T10" fmla="*/ 19 w 175"/>
                <a:gd name="T11" fmla="*/ 22 h 227"/>
                <a:gd name="T12" fmla="*/ 31 w 175"/>
                <a:gd name="T13" fmla="*/ 11 h 227"/>
                <a:gd name="T14" fmla="*/ 45 w 175"/>
                <a:gd name="T15" fmla="*/ 3 h 227"/>
                <a:gd name="T16" fmla="*/ 56 w 175"/>
                <a:gd name="T17" fmla="*/ 1 h 227"/>
                <a:gd name="T18" fmla="*/ 70 w 175"/>
                <a:gd name="T19" fmla="*/ 0 h 227"/>
                <a:gd name="T20" fmla="*/ 86 w 175"/>
                <a:gd name="T21" fmla="*/ 3 h 227"/>
                <a:gd name="T22" fmla="*/ 103 w 175"/>
                <a:gd name="T23" fmla="*/ 10 h 227"/>
                <a:gd name="T24" fmla="*/ 119 w 175"/>
                <a:gd name="T25" fmla="*/ 21 h 227"/>
                <a:gd name="T26" fmla="*/ 134 w 175"/>
                <a:gd name="T27" fmla="*/ 36 h 227"/>
                <a:gd name="T28" fmla="*/ 148 w 175"/>
                <a:gd name="T29" fmla="*/ 54 h 227"/>
                <a:gd name="T30" fmla="*/ 159 w 175"/>
                <a:gd name="T31" fmla="*/ 73 h 227"/>
                <a:gd name="T32" fmla="*/ 167 w 175"/>
                <a:gd name="T33" fmla="*/ 96 h 227"/>
                <a:gd name="T34" fmla="*/ 173 w 175"/>
                <a:gd name="T35" fmla="*/ 120 h 227"/>
                <a:gd name="T36" fmla="*/ 175 w 175"/>
                <a:gd name="T37" fmla="*/ 142 h 227"/>
                <a:gd name="T38" fmla="*/ 174 w 175"/>
                <a:gd name="T39" fmla="*/ 163 h 227"/>
                <a:gd name="T40" fmla="*/ 168 w 175"/>
                <a:gd name="T41" fmla="*/ 182 h 227"/>
                <a:gd name="T42" fmla="*/ 161 w 175"/>
                <a:gd name="T43" fmla="*/ 199 h 227"/>
                <a:gd name="T44" fmla="*/ 156 w 175"/>
                <a:gd name="T45" fmla="*/ 205 h 227"/>
                <a:gd name="T46" fmla="*/ 144 w 175"/>
                <a:gd name="T47" fmla="*/ 217 h 227"/>
                <a:gd name="T48" fmla="*/ 133 w 175"/>
                <a:gd name="T49" fmla="*/ 223 h 227"/>
                <a:gd name="T50" fmla="*/ 121 w 175"/>
                <a:gd name="T51" fmla="*/ 227 h 227"/>
                <a:gd name="T52" fmla="*/ 104 w 175"/>
                <a:gd name="T53" fmla="*/ 227 h 227"/>
                <a:gd name="T54" fmla="*/ 86 w 175"/>
                <a:gd name="T55" fmla="*/ 223 h 227"/>
                <a:gd name="T56" fmla="*/ 78 w 175"/>
                <a:gd name="T57" fmla="*/ 220 h 227"/>
                <a:gd name="T58" fmla="*/ 66 w 175"/>
                <a:gd name="T59" fmla="*/ 212 h 227"/>
                <a:gd name="T60" fmla="*/ 54 w 175"/>
                <a:gd name="T61" fmla="*/ 203 h 227"/>
                <a:gd name="T62" fmla="*/ 40 w 175"/>
                <a:gd name="T63" fmla="*/ 189 h 227"/>
                <a:gd name="T64" fmla="*/ 26 w 175"/>
                <a:gd name="T65" fmla="*/ 171 h 227"/>
                <a:gd name="T66" fmla="*/ 16 w 175"/>
                <a:gd name="T67" fmla="*/ 150 h 227"/>
                <a:gd name="T68" fmla="*/ 8 w 175"/>
                <a:gd name="T69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227">
                  <a:moveTo>
                    <a:pt x="8" y="127"/>
                  </a:moveTo>
                  <a:lnTo>
                    <a:pt x="4" y="116"/>
                  </a:lnTo>
                  <a:lnTo>
                    <a:pt x="2" y="105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3"/>
                  </a:lnTo>
                  <a:lnTo>
                    <a:pt x="4" y="54"/>
                  </a:lnTo>
                  <a:lnTo>
                    <a:pt x="7" y="45"/>
                  </a:lnTo>
                  <a:lnTo>
                    <a:pt x="11" y="37"/>
                  </a:lnTo>
                  <a:lnTo>
                    <a:pt x="15" y="29"/>
                  </a:lnTo>
                  <a:lnTo>
                    <a:pt x="19" y="22"/>
                  </a:lnTo>
                  <a:lnTo>
                    <a:pt x="25" y="16"/>
                  </a:lnTo>
                  <a:lnTo>
                    <a:pt x="31" y="11"/>
                  </a:lnTo>
                  <a:lnTo>
                    <a:pt x="38" y="7"/>
                  </a:lnTo>
                  <a:lnTo>
                    <a:pt x="45" y="3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8" y="1"/>
                  </a:lnTo>
                  <a:lnTo>
                    <a:pt x="86" y="3"/>
                  </a:lnTo>
                  <a:lnTo>
                    <a:pt x="95" y="6"/>
                  </a:lnTo>
                  <a:lnTo>
                    <a:pt x="103" y="10"/>
                  </a:lnTo>
                  <a:lnTo>
                    <a:pt x="111" y="15"/>
                  </a:lnTo>
                  <a:lnTo>
                    <a:pt x="119" y="21"/>
                  </a:lnTo>
                  <a:lnTo>
                    <a:pt x="127" y="29"/>
                  </a:lnTo>
                  <a:lnTo>
                    <a:pt x="134" y="36"/>
                  </a:lnTo>
                  <a:lnTo>
                    <a:pt x="141" y="44"/>
                  </a:lnTo>
                  <a:lnTo>
                    <a:pt x="148" y="54"/>
                  </a:lnTo>
                  <a:lnTo>
                    <a:pt x="153" y="63"/>
                  </a:lnTo>
                  <a:lnTo>
                    <a:pt x="159" y="73"/>
                  </a:lnTo>
                  <a:lnTo>
                    <a:pt x="163" y="85"/>
                  </a:lnTo>
                  <a:lnTo>
                    <a:pt x="167" y="96"/>
                  </a:lnTo>
                  <a:lnTo>
                    <a:pt x="171" y="108"/>
                  </a:lnTo>
                  <a:lnTo>
                    <a:pt x="173" y="120"/>
                  </a:lnTo>
                  <a:lnTo>
                    <a:pt x="175" y="131"/>
                  </a:lnTo>
                  <a:lnTo>
                    <a:pt x="175" y="142"/>
                  </a:lnTo>
                  <a:lnTo>
                    <a:pt x="175" y="153"/>
                  </a:lnTo>
                  <a:lnTo>
                    <a:pt x="174" y="163"/>
                  </a:lnTo>
                  <a:lnTo>
                    <a:pt x="172" y="173"/>
                  </a:lnTo>
                  <a:lnTo>
                    <a:pt x="168" y="182"/>
                  </a:lnTo>
                  <a:lnTo>
                    <a:pt x="165" y="191"/>
                  </a:lnTo>
                  <a:lnTo>
                    <a:pt x="161" y="199"/>
                  </a:lnTo>
                  <a:lnTo>
                    <a:pt x="159" y="202"/>
                  </a:lnTo>
                  <a:lnTo>
                    <a:pt x="156" y="205"/>
                  </a:lnTo>
                  <a:lnTo>
                    <a:pt x="151" y="211"/>
                  </a:lnTo>
                  <a:lnTo>
                    <a:pt x="144" y="217"/>
                  </a:lnTo>
                  <a:lnTo>
                    <a:pt x="137" y="221"/>
                  </a:lnTo>
                  <a:lnTo>
                    <a:pt x="133" y="223"/>
                  </a:lnTo>
                  <a:lnTo>
                    <a:pt x="129" y="225"/>
                  </a:lnTo>
                  <a:lnTo>
                    <a:pt x="121" y="227"/>
                  </a:lnTo>
                  <a:lnTo>
                    <a:pt x="112" y="227"/>
                  </a:lnTo>
                  <a:lnTo>
                    <a:pt x="104" y="227"/>
                  </a:lnTo>
                  <a:lnTo>
                    <a:pt x="96" y="226"/>
                  </a:lnTo>
                  <a:lnTo>
                    <a:pt x="86" y="223"/>
                  </a:lnTo>
                  <a:lnTo>
                    <a:pt x="82" y="222"/>
                  </a:lnTo>
                  <a:lnTo>
                    <a:pt x="78" y="220"/>
                  </a:lnTo>
                  <a:lnTo>
                    <a:pt x="70" y="216"/>
                  </a:lnTo>
                  <a:lnTo>
                    <a:pt x="66" y="212"/>
                  </a:lnTo>
                  <a:lnTo>
                    <a:pt x="62" y="209"/>
                  </a:lnTo>
                  <a:lnTo>
                    <a:pt x="54" y="203"/>
                  </a:lnTo>
                  <a:lnTo>
                    <a:pt x="47" y="197"/>
                  </a:lnTo>
                  <a:lnTo>
                    <a:pt x="40" y="189"/>
                  </a:lnTo>
                  <a:lnTo>
                    <a:pt x="32" y="180"/>
                  </a:lnTo>
                  <a:lnTo>
                    <a:pt x="26" y="171"/>
                  </a:lnTo>
                  <a:lnTo>
                    <a:pt x="21" y="161"/>
                  </a:lnTo>
                  <a:lnTo>
                    <a:pt x="16" y="150"/>
                  </a:lnTo>
                  <a:lnTo>
                    <a:pt x="11" y="139"/>
                  </a:lnTo>
                  <a:lnTo>
                    <a:pt x="8" y="12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1" name="Freeform 311"/>
            <p:cNvSpPr>
              <a:spLocks/>
            </p:cNvSpPr>
            <p:nvPr userDrawn="1"/>
          </p:nvSpPr>
          <p:spPr bwMode="auto">
            <a:xfrm>
              <a:off x="4496" y="3672"/>
              <a:ext cx="186" cy="234"/>
            </a:xfrm>
            <a:custGeom>
              <a:avLst/>
              <a:gdLst>
                <a:gd name="T0" fmla="*/ 5 w 186"/>
                <a:gd name="T1" fmla="*/ 119 h 234"/>
                <a:gd name="T2" fmla="*/ 0 w 186"/>
                <a:gd name="T3" fmla="*/ 97 h 234"/>
                <a:gd name="T4" fmla="*/ 0 w 186"/>
                <a:gd name="T5" fmla="*/ 76 h 234"/>
                <a:gd name="T6" fmla="*/ 4 w 186"/>
                <a:gd name="T7" fmla="*/ 56 h 234"/>
                <a:gd name="T8" fmla="*/ 10 w 186"/>
                <a:gd name="T9" fmla="*/ 38 h 234"/>
                <a:gd name="T10" fmla="*/ 16 w 186"/>
                <a:gd name="T11" fmla="*/ 27 h 234"/>
                <a:gd name="T12" fmla="*/ 21 w 186"/>
                <a:gd name="T13" fmla="*/ 20 h 234"/>
                <a:gd name="T14" fmla="*/ 31 w 186"/>
                <a:gd name="T15" fmla="*/ 11 h 234"/>
                <a:gd name="T16" fmla="*/ 42 w 186"/>
                <a:gd name="T17" fmla="*/ 5 h 234"/>
                <a:gd name="T18" fmla="*/ 49 w 186"/>
                <a:gd name="T19" fmla="*/ 2 h 234"/>
                <a:gd name="T20" fmla="*/ 63 w 186"/>
                <a:gd name="T21" fmla="*/ 0 h 234"/>
                <a:gd name="T22" fmla="*/ 80 w 186"/>
                <a:gd name="T23" fmla="*/ 1 h 234"/>
                <a:gd name="T24" fmla="*/ 99 w 186"/>
                <a:gd name="T25" fmla="*/ 6 h 234"/>
                <a:gd name="T26" fmla="*/ 117 w 186"/>
                <a:gd name="T27" fmla="*/ 16 h 234"/>
                <a:gd name="T28" fmla="*/ 133 w 186"/>
                <a:gd name="T29" fmla="*/ 29 h 234"/>
                <a:gd name="T30" fmla="*/ 149 w 186"/>
                <a:gd name="T31" fmla="*/ 46 h 234"/>
                <a:gd name="T32" fmla="*/ 161 w 186"/>
                <a:gd name="T33" fmla="*/ 64 h 234"/>
                <a:gd name="T34" fmla="*/ 173 w 186"/>
                <a:gd name="T35" fmla="*/ 86 h 234"/>
                <a:gd name="T36" fmla="*/ 181 w 186"/>
                <a:gd name="T37" fmla="*/ 110 h 234"/>
                <a:gd name="T38" fmla="*/ 185 w 186"/>
                <a:gd name="T39" fmla="*/ 134 h 234"/>
                <a:gd name="T40" fmla="*/ 186 w 186"/>
                <a:gd name="T41" fmla="*/ 156 h 234"/>
                <a:gd name="T42" fmla="*/ 183 w 186"/>
                <a:gd name="T43" fmla="*/ 177 h 234"/>
                <a:gd name="T44" fmla="*/ 177 w 186"/>
                <a:gd name="T45" fmla="*/ 195 h 234"/>
                <a:gd name="T46" fmla="*/ 167 w 186"/>
                <a:gd name="T47" fmla="*/ 211 h 234"/>
                <a:gd name="T48" fmla="*/ 158 w 186"/>
                <a:gd name="T49" fmla="*/ 219 h 234"/>
                <a:gd name="T50" fmla="*/ 147 w 186"/>
                <a:gd name="T51" fmla="*/ 226 h 234"/>
                <a:gd name="T52" fmla="*/ 130 w 186"/>
                <a:gd name="T53" fmla="*/ 233 h 234"/>
                <a:gd name="T54" fmla="*/ 113 w 186"/>
                <a:gd name="T55" fmla="*/ 233 h 234"/>
                <a:gd name="T56" fmla="*/ 94 w 186"/>
                <a:gd name="T57" fmla="*/ 230 h 234"/>
                <a:gd name="T58" fmla="*/ 80 w 186"/>
                <a:gd name="T59" fmla="*/ 223 h 234"/>
                <a:gd name="T60" fmla="*/ 67 w 186"/>
                <a:gd name="T61" fmla="*/ 215 h 234"/>
                <a:gd name="T62" fmla="*/ 50 w 186"/>
                <a:gd name="T63" fmla="*/ 201 h 234"/>
                <a:gd name="T64" fmla="*/ 36 w 186"/>
                <a:gd name="T65" fmla="*/ 185 h 234"/>
                <a:gd name="T66" fmla="*/ 22 w 186"/>
                <a:gd name="T67" fmla="*/ 165 h 234"/>
                <a:gd name="T68" fmla="*/ 12 w 186"/>
                <a:gd name="T69" fmla="*/ 14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234">
                  <a:moveTo>
                    <a:pt x="8" y="132"/>
                  </a:moveTo>
                  <a:lnTo>
                    <a:pt x="5" y="119"/>
                  </a:lnTo>
                  <a:lnTo>
                    <a:pt x="1" y="108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10" y="38"/>
                  </a:lnTo>
                  <a:lnTo>
                    <a:pt x="14" y="30"/>
                  </a:lnTo>
                  <a:lnTo>
                    <a:pt x="16" y="27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31" y="11"/>
                  </a:lnTo>
                  <a:lnTo>
                    <a:pt x="38" y="7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9" y="2"/>
                  </a:lnTo>
                  <a:lnTo>
                    <a:pt x="53" y="1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90" y="3"/>
                  </a:lnTo>
                  <a:lnTo>
                    <a:pt x="99" y="6"/>
                  </a:lnTo>
                  <a:lnTo>
                    <a:pt x="107" y="10"/>
                  </a:lnTo>
                  <a:lnTo>
                    <a:pt x="117" y="16"/>
                  </a:lnTo>
                  <a:lnTo>
                    <a:pt x="125" y="22"/>
                  </a:lnTo>
                  <a:lnTo>
                    <a:pt x="133" y="29"/>
                  </a:lnTo>
                  <a:lnTo>
                    <a:pt x="141" y="36"/>
                  </a:lnTo>
                  <a:lnTo>
                    <a:pt x="149" y="46"/>
                  </a:lnTo>
                  <a:lnTo>
                    <a:pt x="155" y="55"/>
                  </a:lnTo>
                  <a:lnTo>
                    <a:pt x="161" y="64"/>
                  </a:lnTo>
                  <a:lnTo>
                    <a:pt x="168" y="75"/>
                  </a:lnTo>
                  <a:lnTo>
                    <a:pt x="173" y="86"/>
                  </a:lnTo>
                  <a:lnTo>
                    <a:pt x="177" y="98"/>
                  </a:lnTo>
                  <a:lnTo>
                    <a:pt x="181" y="110"/>
                  </a:lnTo>
                  <a:lnTo>
                    <a:pt x="184" y="123"/>
                  </a:lnTo>
                  <a:lnTo>
                    <a:pt x="185" y="134"/>
                  </a:lnTo>
                  <a:lnTo>
                    <a:pt x="186" y="145"/>
                  </a:lnTo>
                  <a:lnTo>
                    <a:pt x="186" y="156"/>
                  </a:lnTo>
                  <a:lnTo>
                    <a:pt x="185" y="167"/>
                  </a:lnTo>
                  <a:lnTo>
                    <a:pt x="183" y="177"/>
                  </a:lnTo>
                  <a:lnTo>
                    <a:pt x="180" y="186"/>
                  </a:lnTo>
                  <a:lnTo>
                    <a:pt x="177" y="195"/>
                  </a:lnTo>
                  <a:lnTo>
                    <a:pt x="172" y="204"/>
                  </a:lnTo>
                  <a:lnTo>
                    <a:pt x="167" y="211"/>
                  </a:lnTo>
                  <a:lnTo>
                    <a:pt x="161" y="217"/>
                  </a:lnTo>
                  <a:lnTo>
                    <a:pt x="158" y="219"/>
                  </a:lnTo>
                  <a:lnTo>
                    <a:pt x="154" y="222"/>
                  </a:lnTo>
                  <a:lnTo>
                    <a:pt x="147" y="226"/>
                  </a:lnTo>
                  <a:lnTo>
                    <a:pt x="139" y="231"/>
                  </a:lnTo>
                  <a:lnTo>
                    <a:pt x="130" y="233"/>
                  </a:lnTo>
                  <a:lnTo>
                    <a:pt x="121" y="234"/>
                  </a:lnTo>
                  <a:lnTo>
                    <a:pt x="113" y="233"/>
                  </a:lnTo>
                  <a:lnTo>
                    <a:pt x="103" y="232"/>
                  </a:lnTo>
                  <a:lnTo>
                    <a:pt x="94" y="230"/>
                  </a:lnTo>
                  <a:lnTo>
                    <a:pt x="85" y="225"/>
                  </a:lnTo>
                  <a:lnTo>
                    <a:pt x="80" y="223"/>
                  </a:lnTo>
                  <a:lnTo>
                    <a:pt x="76" y="221"/>
                  </a:lnTo>
                  <a:lnTo>
                    <a:pt x="67" y="215"/>
                  </a:lnTo>
                  <a:lnTo>
                    <a:pt x="59" y="209"/>
                  </a:lnTo>
                  <a:lnTo>
                    <a:pt x="50" y="201"/>
                  </a:lnTo>
                  <a:lnTo>
                    <a:pt x="43" y="193"/>
                  </a:lnTo>
                  <a:lnTo>
                    <a:pt x="36" y="185"/>
                  </a:lnTo>
                  <a:lnTo>
                    <a:pt x="28" y="176"/>
                  </a:lnTo>
                  <a:lnTo>
                    <a:pt x="22" y="165"/>
                  </a:lnTo>
                  <a:lnTo>
                    <a:pt x="17" y="155"/>
                  </a:lnTo>
                  <a:lnTo>
                    <a:pt x="12" y="143"/>
                  </a:lnTo>
                  <a:lnTo>
                    <a:pt x="8" y="132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2" name="Freeform 312"/>
            <p:cNvSpPr>
              <a:spLocks/>
            </p:cNvSpPr>
            <p:nvPr userDrawn="1"/>
          </p:nvSpPr>
          <p:spPr bwMode="auto">
            <a:xfrm>
              <a:off x="3843" y="4081"/>
              <a:ext cx="152" cy="227"/>
            </a:xfrm>
            <a:custGeom>
              <a:avLst/>
              <a:gdLst>
                <a:gd name="T0" fmla="*/ 2 w 152"/>
                <a:gd name="T1" fmla="*/ 111 h 227"/>
                <a:gd name="T2" fmla="*/ 0 w 152"/>
                <a:gd name="T3" fmla="*/ 89 h 227"/>
                <a:gd name="T4" fmla="*/ 1 w 152"/>
                <a:gd name="T5" fmla="*/ 69 h 227"/>
                <a:gd name="T6" fmla="*/ 4 w 152"/>
                <a:gd name="T7" fmla="*/ 50 h 227"/>
                <a:gd name="T8" fmla="*/ 11 w 152"/>
                <a:gd name="T9" fmla="*/ 33 h 227"/>
                <a:gd name="T10" fmla="*/ 19 w 152"/>
                <a:gd name="T11" fmla="*/ 20 h 227"/>
                <a:gd name="T12" fmla="*/ 29 w 152"/>
                <a:gd name="T13" fmla="*/ 10 h 227"/>
                <a:gd name="T14" fmla="*/ 36 w 152"/>
                <a:gd name="T15" fmla="*/ 5 h 227"/>
                <a:gd name="T16" fmla="*/ 49 w 152"/>
                <a:gd name="T17" fmla="*/ 0 h 227"/>
                <a:gd name="T18" fmla="*/ 64 w 152"/>
                <a:gd name="T19" fmla="*/ 0 h 227"/>
                <a:gd name="T20" fmla="*/ 78 w 152"/>
                <a:gd name="T21" fmla="*/ 4 h 227"/>
                <a:gd name="T22" fmla="*/ 93 w 152"/>
                <a:gd name="T23" fmla="*/ 13 h 227"/>
                <a:gd name="T24" fmla="*/ 106 w 152"/>
                <a:gd name="T25" fmla="*/ 25 h 227"/>
                <a:gd name="T26" fmla="*/ 120 w 152"/>
                <a:gd name="T27" fmla="*/ 40 h 227"/>
                <a:gd name="T28" fmla="*/ 130 w 152"/>
                <a:gd name="T29" fmla="*/ 57 h 227"/>
                <a:gd name="T30" fmla="*/ 139 w 152"/>
                <a:gd name="T31" fmla="*/ 78 h 227"/>
                <a:gd name="T32" fmla="*/ 147 w 152"/>
                <a:gd name="T33" fmla="*/ 101 h 227"/>
                <a:gd name="T34" fmla="*/ 151 w 152"/>
                <a:gd name="T35" fmla="*/ 124 h 227"/>
                <a:gd name="T36" fmla="*/ 152 w 152"/>
                <a:gd name="T37" fmla="*/ 146 h 227"/>
                <a:gd name="T38" fmla="*/ 151 w 152"/>
                <a:gd name="T39" fmla="*/ 156 h 227"/>
                <a:gd name="T40" fmla="*/ 148 w 152"/>
                <a:gd name="T41" fmla="*/ 176 h 227"/>
                <a:gd name="T42" fmla="*/ 142 w 152"/>
                <a:gd name="T43" fmla="*/ 193 h 227"/>
                <a:gd name="T44" fmla="*/ 132 w 152"/>
                <a:gd name="T45" fmla="*/ 207 h 227"/>
                <a:gd name="T46" fmla="*/ 122 w 152"/>
                <a:gd name="T47" fmla="*/ 217 h 227"/>
                <a:gd name="T48" fmla="*/ 108 w 152"/>
                <a:gd name="T49" fmla="*/ 224 h 227"/>
                <a:gd name="T50" fmla="*/ 101 w 152"/>
                <a:gd name="T51" fmla="*/ 226 h 227"/>
                <a:gd name="T52" fmla="*/ 87 w 152"/>
                <a:gd name="T53" fmla="*/ 226 h 227"/>
                <a:gd name="T54" fmla="*/ 71 w 152"/>
                <a:gd name="T55" fmla="*/ 220 h 227"/>
                <a:gd name="T56" fmla="*/ 56 w 152"/>
                <a:gd name="T57" fmla="*/ 212 h 227"/>
                <a:gd name="T58" fmla="*/ 43 w 152"/>
                <a:gd name="T59" fmla="*/ 200 h 227"/>
                <a:gd name="T60" fmla="*/ 30 w 152"/>
                <a:gd name="T61" fmla="*/ 184 h 227"/>
                <a:gd name="T62" fmla="*/ 20 w 152"/>
                <a:gd name="T63" fmla="*/ 165 h 227"/>
                <a:gd name="T64" fmla="*/ 11 w 152"/>
                <a:gd name="T65" fmla="*/ 145 h 227"/>
                <a:gd name="T66" fmla="*/ 4 w 152"/>
                <a:gd name="T67" fmla="*/ 1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227">
                  <a:moveTo>
                    <a:pt x="4" y="123"/>
                  </a:moveTo>
                  <a:lnTo>
                    <a:pt x="2" y="111"/>
                  </a:lnTo>
                  <a:lnTo>
                    <a:pt x="0" y="100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1" y="69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8" y="41"/>
                  </a:lnTo>
                  <a:lnTo>
                    <a:pt x="11" y="33"/>
                  </a:lnTo>
                  <a:lnTo>
                    <a:pt x="15" y="26"/>
                  </a:lnTo>
                  <a:lnTo>
                    <a:pt x="19" y="20"/>
                  </a:lnTo>
                  <a:lnTo>
                    <a:pt x="24" y="14"/>
                  </a:lnTo>
                  <a:lnTo>
                    <a:pt x="29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8" y="4"/>
                  </a:lnTo>
                  <a:lnTo>
                    <a:pt x="85" y="8"/>
                  </a:lnTo>
                  <a:lnTo>
                    <a:pt x="93" y="13"/>
                  </a:lnTo>
                  <a:lnTo>
                    <a:pt x="100" y="19"/>
                  </a:lnTo>
                  <a:lnTo>
                    <a:pt x="106" y="25"/>
                  </a:lnTo>
                  <a:lnTo>
                    <a:pt x="114" y="32"/>
                  </a:lnTo>
                  <a:lnTo>
                    <a:pt x="120" y="40"/>
                  </a:lnTo>
                  <a:lnTo>
                    <a:pt x="125" y="48"/>
                  </a:lnTo>
                  <a:lnTo>
                    <a:pt x="130" y="57"/>
                  </a:lnTo>
                  <a:lnTo>
                    <a:pt x="135" y="68"/>
                  </a:lnTo>
                  <a:lnTo>
                    <a:pt x="139" y="78"/>
                  </a:lnTo>
                  <a:lnTo>
                    <a:pt x="144" y="89"/>
                  </a:lnTo>
                  <a:lnTo>
                    <a:pt x="147" y="101"/>
                  </a:lnTo>
                  <a:lnTo>
                    <a:pt x="149" y="112"/>
                  </a:lnTo>
                  <a:lnTo>
                    <a:pt x="151" y="124"/>
                  </a:lnTo>
                  <a:lnTo>
                    <a:pt x="152" y="135"/>
                  </a:lnTo>
                  <a:lnTo>
                    <a:pt x="152" y="146"/>
                  </a:lnTo>
                  <a:lnTo>
                    <a:pt x="151" y="151"/>
                  </a:lnTo>
                  <a:lnTo>
                    <a:pt x="151" y="156"/>
                  </a:lnTo>
                  <a:lnTo>
                    <a:pt x="150" y="166"/>
                  </a:lnTo>
                  <a:lnTo>
                    <a:pt x="148" y="176"/>
                  </a:lnTo>
                  <a:lnTo>
                    <a:pt x="145" y="185"/>
                  </a:lnTo>
                  <a:lnTo>
                    <a:pt x="142" y="193"/>
                  </a:lnTo>
                  <a:lnTo>
                    <a:pt x="137" y="201"/>
                  </a:lnTo>
                  <a:lnTo>
                    <a:pt x="132" y="207"/>
                  </a:lnTo>
                  <a:lnTo>
                    <a:pt x="127" y="213"/>
                  </a:lnTo>
                  <a:lnTo>
                    <a:pt x="122" y="217"/>
                  </a:lnTo>
                  <a:lnTo>
                    <a:pt x="116" y="221"/>
                  </a:lnTo>
                  <a:lnTo>
                    <a:pt x="108" y="224"/>
                  </a:lnTo>
                  <a:lnTo>
                    <a:pt x="105" y="226"/>
                  </a:lnTo>
                  <a:lnTo>
                    <a:pt x="101" y="226"/>
                  </a:lnTo>
                  <a:lnTo>
                    <a:pt x="94" y="227"/>
                  </a:lnTo>
                  <a:lnTo>
                    <a:pt x="87" y="226"/>
                  </a:lnTo>
                  <a:lnTo>
                    <a:pt x="78" y="223"/>
                  </a:lnTo>
                  <a:lnTo>
                    <a:pt x="71" y="220"/>
                  </a:lnTo>
                  <a:lnTo>
                    <a:pt x="64" y="216"/>
                  </a:lnTo>
                  <a:lnTo>
                    <a:pt x="56" y="212"/>
                  </a:lnTo>
                  <a:lnTo>
                    <a:pt x="50" y="206"/>
                  </a:lnTo>
                  <a:lnTo>
                    <a:pt x="43" y="200"/>
                  </a:lnTo>
                  <a:lnTo>
                    <a:pt x="37" y="192"/>
                  </a:lnTo>
                  <a:lnTo>
                    <a:pt x="30" y="184"/>
                  </a:lnTo>
                  <a:lnTo>
                    <a:pt x="25" y="175"/>
                  </a:lnTo>
                  <a:lnTo>
                    <a:pt x="20" y="165"/>
                  </a:lnTo>
                  <a:lnTo>
                    <a:pt x="15" y="156"/>
                  </a:lnTo>
                  <a:lnTo>
                    <a:pt x="11" y="145"/>
                  </a:lnTo>
                  <a:lnTo>
                    <a:pt x="8" y="134"/>
                  </a:lnTo>
                  <a:lnTo>
                    <a:pt x="4" y="12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3" name="Freeform 313"/>
            <p:cNvSpPr>
              <a:spLocks/>
            </p:cNvSpPr>
            <p:nvPr userDrawn="1"/>
          </p:nvSpPr>
          <p:spPr bwMode="auto">
            <a:xfrm>
              <a:off x="4014" y="4051"/>
              <a:ext cx="161" cy="232"/>
            </a:xfrm>
            <a:custGeom>
              <a:avLst/>
              <a:gdLst>
                <a:gd name="T0" fmla="*/ 3 w 161"/>
                <a:gd name="T1" fmla="*/ 114 h 232"/>
                <a:gd name="T2" fmla="*/ 0 w 161"/>
                <a:gd name="T3" fmla="*/ 91 h 232"/>
                <a:gd name="T4" fmla="*/ 1 w 161"/>
                <a:gd name="T5" fmla="*/ 71 h 232"/>
                <a:gd name="T6" fmla="*/ 4 w 161"/>
                <a:gd name="T7" fmla="*/ 51 h 232"/>
                <a:gd name="T8" fmla="*/ 10 w 161"/>
                <a:gd name="T9" fmla="*/ 34 h 232"/>
                <a:gd name="T10" fmla="*/ 18 w 161"/>
                <a:gd name="T11" fmla="*/ 21 h 232"/>
                <a:gd name="T12" fmla="*/ 30 w 161"/>
                <a:gd name="T13" fmla="*/ 9 h 232"/>
                <a:gd name="T14" fmla="*/ 43 w 161"/>
                <a:gd name="T15" fmla="*/ 3 h 232"/>
                <a:gd name="T16" fmla="*/ 50 w 161"/>
                <a:gd name="T17" fmla="*/ 1 h 232"/>
                <a:gd name="T18" fmla="*/ 62 w 161"/>
                <a:gd name="T19" fmla="*/ 0 h 232"/>
                <a:gd name="T20" fmla="*/ 73 w 161"/>
                <a:gd name="T21" fmla="*/ 2 h 232"/>
                <a:gd name="T22" fmla="*/ 89 w 161"/>
                <a:gd name="T23" fmla="*/ 8 h 232"/>
                <a:gd name="T24" fmla="*/ 104 w 161"/>
                <a:gd name="T25" fmla="*/ 19 h 232"/>
                <a:gd name="T26" fmla="*/ 119 w 161"/>
                <a:gd name="T27" fmla="*/ 32 h 232"/>
                <a:gd name="T28" fmla="*/ 131 w 161"/>
                <a:gd name="T29" fmla="*/ 50 h 232"/>
                <a:gd name="T30" fmla="*/ 143 w 161"/>
                <a:gd name="T31" fmla="*/ 69 h 232"/>
                <a:gd name="T32" fmla="*/ 151 w 161"/>
                <a:gd name="T33" fmla="*/ 91 h 232"/>
                <a:gd name="T34" fmla="*/ 157 w 161"/>
                <a:gd name="T35" fmla="*/ 115 h 232"/>
                <a:gd name="T36" fmla="*/ 161 w 161"/>
                <a:gd name="T37" fmla="*/ 138 h 232"/>
                <a:gd name="T38" fmla="*/ 161 w 161"/>
                <a:gd name="T39" fmla="*/ 160 h 232"/>
                <a:gd name="T40" fmla="*/ 157 w 161"/>
                <a:gd name="T41" fmla="*/ 180 h 232"/>
                <a:gd name="T42" fmla="*/ 151 w 161"/>
                <a:gd name="T43" fmla="*/ 197 h 232"/>
                <a:gd name="T44" fmla="*/ 142 w 161"/>
                <a:gd name="T45" fmla="*/ 212 h 232"/>
                <a:gd name="T46" fmla="*/ 130 w 161"/>
                <a:gd name="T47" fmla="*/ 223 h 232"/>
                <a:gd name="T48" fmla="*/ 124 w 161"/>
                <a:gd name="T49" fmla="*/ 226 h 232"/>
                <a:gd name="T50" fmla="*/ 113 w 161"/>
                <a:gd name="T51" fmla="*/ 231 h 232"/>
                <a:gd name="T52" fmla="*/ 101 w 161"/>
                <a:gd name="T53" fmla="*/ 232 h 232"/>
                <a:gd name="T54" fmla="*/ 85 w 161"/>
                <a:gd name="T55" fmla="*/ 230 h 232"/>
                <a:gd name="T56" fmla="*/ 69 w 161"/>
                <a:gd name="T57" fmla="*/ 222 h 232"/>
                <a:gd name="T58" fmla="*/ 54 w 161"/>
                <a:gd name="T59" fmla="*/ 212 h 232"/>
                <a:gd name="T60" fmla="*/ 40 w 161"/>
                <a:gd name="T61" fmla="*/ 197 h 232"/>
                <a:gd name="T62" fmla="*/ 28 w 161"/>
                <a:gd name="T63" fmla="*/ 180 h 232"/>
                <a:gd name="T64" fmla="*/ 16 w 161"/>
                <a:gd name="T65" fmla="*/ 160 h 232"/>
                <a:gd name="T66" fmla="*/ 8 w 161"/>
                <a:gd name="T67" fmla="*/ 13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" h="232">
                  <a:moveTo>
                    <a:pt x="5" y="126"/>
                  </a:moveTo>
                  <a:lnTo>
                    <a:pt x="3" y="114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0" y="81"/>
                  </a:lnTo>
                  <a:lnTo>
                    <a:pt x="1" y="71"/>
                  </a:lnTo>
                  <a:lnTo>
                    <a:pt x="2" y="60"/>
                  </a:lnTo>
                  <a:lnTo>
                    <a:pt x="4" y="51"/>
                  </a:lnTo>
                  <a:lnTo>
                    <a:pt x="7" y="43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8" y="21"/>
                  </a:lnTo>
                  <a:lnTo>
                    <a:pt x="23" y="15"/>
                  </a:lnTo>
                  <a:lnTo>
                    <a:pt x="30" y="9"/>
                  </a:lnTo>
                  <a:lnTo>
                    <a:pt x="36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0" y="1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1"/>
                  </a:lnTo>
                  <a:lnTo>
                    <a:pt x="73" y="2"/>
                  </a:lnTo>
                  <a:lnTo>
                    <a:pt x="82" y="5"/>
                  </a:lnTo>
                  <a:lnTo>
                    <a:pt x="89" y="8"/>
                  </a:lnTo>
                  <a:lnTo>
                    <a:pt x="97" y="14"/>
                  </a:lnTo>
                  <a:lnTo>
                    <a:pt x="104" y="19"/>
                  </a:lnTo>
                  <a:lnTo>
                    <a:pt x="112" y="25"/>
                  </a:lnTo>
                  <a:lnTo>
                    <a:pt x="119" y="32"/>
                  </a:lnTo>
                  <a:lnTo>
                    <a:pt x="125" y="41"/>
                  </a:lnTo>
                  <a:lnTo>
                    <a:pt x="131" y="50"/>
                  </a:lnTo>
                  <a:lnTo>
                    <a:pt x="138" y="59"/>
                  </a:lnTo>
                  <a:lnTo>
                    <a:pt x="143" y="69"/>
                  </a:lnTo>
                  <a:lnTo>
                    <a:pt x="147" y="80"/>
                  </a:lnTo>
                  <a:lnTo>
                    <a:pt x="151" y="91"/>
                  </a:lnTo>
                  <a:lnTo>
                    <a:pt x="155" y="103"/>
                  </a:lnTo>
                  <a:lnTo>
                    <a:pt x="157" y="115"/>
                  </a:lnTo>
                  <a:lnTo>
                    <a:pt x="160" y="127"/>
                  </a:lnTo>
                  <a:lnTo>
                    <a:pt x="161" y="138"/>
                  </a:lnTo>
                  <a:lnTo>
                    <a:pt x="161" y="150"/>
                  </a:lnTo>
                  <a:lnTo>
                    <a:pt x="161" y="160"/>
                  </a:lnTo>
                  <a:lnTo>
                    <a:pt x="160" y="170"/>
                  </a:lnTo>
                  <a:lnTo>
                    <a:pt x="157" y="180"/>
                  </a:lnTo>
                  <a:lnTo>
                    <a:pt x="154" y="189"/>
                  </a:lnTo>
                  <a:lnTo>
                    <a:pt x="151" y="197"/>
                  </a:lnTo>
                  <a:lnTo>
                    <a:pt x="147" y="206"/>
                  </a:lnTo>
                  <a:lnTo>
                    <a:pt x="142" y="212"/>
                  </a:lnTo>
                  <a:lnTo>
                    <a:pt x="137" y="218"/>
                  </a:lnTo>
                  <a:lnTo>
                    <a:pt x="130" y="223"/>
                  </a:lnTo>
                  <a:lnTo>
                    <a:pt x="127" y="225"/>
                  </a:lnTo>
                  <a:lnTo>
                    <a:pt x="124" y="226"/>
                  </a:lnTo>
                  <a:lnTo>
                    <a:pt x="117" y="230"/>
                  </a:lnTo>
                  <a:lnTo>
                    <a:pt x="113" y="231"/>
                  </a:lnTo>
                  <a:lnTo>
                    <a:pt x="109" y="232"/>
                  </a:lnTo>
                  <a:lnTo>
                    <a:pt x="101" y="232"/>
                  </a:lnTo>
                  <a:lnTo>
                    <a:pt x="93" y="231"/>
                  </a:lnTo>
                  <a:lnTo>
                    <a:pt x="85" y="230"/>
                  </a:lnTo>
                  <a:lnTo>
                    <a:pt x="77" y="226"/>
                  </a:lnTo>
                  <a:lnTo>
                    <a:pt x="69" y="222"/>
                  </a:lnTo>
                  <a:lnTo>
                    <a:pt x="62" y="217"/>
                  </a:lnTo>
                  <a:lnTo>
                    <a:pt x="54" y="212"/>
                  </a:lnTo>
                  <a:lnTo>
                    <a:pt x="47" y="205"/>
                  </a:lnTo>
                  <a:lnTo>
                    <a:pt x="40" y="197"/>
                  </a:lnTo>
                  <a:lnTo>
                    <a:pt x="34" y="189"/>
                  </a:lnTo>
                  <a:lnTo>
                    <a:pt x="28" y="180"/>
                  </a:lnTo>
                  <a:lnTo>
                    <a:pt x="21" y="170"/>
                  </a:lnTo>
                  <a:lnTo>
                    <a:pt x="16" y="160"/>
                  </a:lnTo>
                  <a:lnTo>
                    <a:pt x="12" y="149"/>
                  </a:lnTo>
                  <a:lnTo>
                    <a:pt x="8" y="138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4" name="Freeform 314"/>
            <p:cNvSpPr>
              <a:spLocks/>
            </p:cNvSpPr>
            <p:nvPr userDrawn="1"/>
          </p:nvSpPr>
          <p:spPr bwMode="auto">
            <a:xfrm>
              <a:off x="4194" y="4020"/>
              <a:ext cx="172" cy="238"/>
            </a:xfrm>
            <a:custGeom>
              <a:avLst/>
              <a:gdLst>
                <a:gd name="T0" fmla="*/ 3 w 172"/>
                <a:gd name="T1" fmla="*/ 117 h 238"/>
                <a:gd name="T2" fmla="*/ 0 w 172"/>
                <a:gd name="T3" fmla="*/ 94 h 238"/>
                <a:gd name="T4" fmla="*/ 0 w 172"/>
                <a:gd name="T5" fmla="*/ 73 h 238"/>
                <a:gd name="T6" fmla="*/ 3 w 172"/>
                <a:gd name="T7" fmla="*/ 53 h 238"/>
                <a:gd name="T8" fmla="*/ 10 w 172"/>
                <a:gd name="T9" fmla="*/ 35 h 238"/>
                <a:gd name="T10" fmla="*/ 19 w 172"/>
                <a:gd name="T11" fmla="*/ 21 h 238"/>
                <a:gd name="T12" fmla="*/ 30 w 172"/>
                <a:gd name="T13" fmla="*/ 9 h 238"/>
                <a:gd name="T14" fmla="*/ 41 w 172"/>
                <a:gd name="T15" fmla="*/ 4 h 238"/>
                <a:gd name="T16" fmla="*/ 52 w 172"/>
                <a:gd name="T17" fmla="*/ 1 h 238"/>
                <a:gd name="T18" fmla="*/ 65 w 172"/>
                <a:gd name="T19" fmla="*/ 0 h 238"/>
                <a:gd name="T20" fmla="*/ 77 w 172"/>
                <a:gd name="T21" fmla="*/ 2 h 238"/>
                <a:gd name="T22" fmla="*/ 94 w 172"/>
                <a:gd name="T23" fmla="*/ 8 h 238"/>
                <a:gd name="T24" fmla="*/ 109 w 172"/>
                <a:gd name="T25" fmla="*/ 19 h 238"/>
                <a:gd name="T26" fmla="*/ 125 w 172"/>
                <a:gd name="T27" fmla="*/ 33 h 238"/>
                <a:gd name="T28" fmla="*/ 139 w 172"/>
                <a:gd name="T29" fmla="*/ 50 h 238"/>
                <a:gd name="T30" fmla="*/ 151 w 172"/>
                <a:gd name="T31" fmla="*/ 69 h 238"/>
                <a:gd name="T32" fmla="*/ 161 w 172"/>
                <a:gd name="T33" fmla="*/ 92 h 238"/>
                <a:gd name="T34" fmla="*/ 167 w 172"/>
                <a:gd name="T35" fmla="*/ 117 h 238"/>
                <a:gd name="T36" fmla="*/ 172 w 172"/>
                <a:gd name="T37" fmla="*/ 141 h 238"/>
                <a:gd name="T38" fmla="*/ 172 w 172"/>
                <a:gd name="T39" fmla="*/ 163 h 238"/>
                <a:gd name="T40" fmla="*/ 168 w 172"/>
                <a:gd name="T41" fmla="*/ 184 h 238"/>
                <a:gd name="T42" fmla="*/ 161 w 172"/>
                <a:gd name="T43" fmla="*/ 201 h 238"/>
                <a:gd name="T44" fmla="*/ 155 w 172"/>
                <a:gd name="T45" fmla="*/ 214 h 238"/>
                <a:gd name="T46" fmla="*/ 147 w 172"/>
                <a:gd name="T47" fmla="*/ 223 h 238"/>
                <a:gd name="T48" fmla="*/ 133 w 172"/>
                <a:gd name="T49" fmla="*/ 233 h 238"/>
                <a:gd name="T50" fmla="*/ 126 w 172"/>
                <a:gd name="T51" fmla="*/ 235 h 238"/>
                <a:gd name="T52" fmla="*/ 109 w 172"/>
                <a:gd name="T53" fmla="*/ 238 h 238"/>
                <a:gd name="T54" fmla="*/ 93 w 172"/>
                <a:gd name="T55" fmla="*/ 235 h 238"/>
                <a:gd name="T56" fmla="*/ 76 w 172"/>
                <a:gd name="T57" fmla="*/ 227 h 238"/>
                <a:gd name="T58" fmla="*/ 59 w 172"/>
                <a:gd name="T59" fmla="*/ 217 h 238"/>
                <a:gd name="T60" fmla="*/ 44 w 172"/>
                <a:gd name="T61" fmla="*/ 201 h 238"/>
                <a:gd name="T62" fmla="*/ 33 w 172"/>
                <a:gd name="T63" fmla="*/ 189 h 238"/>
                <a:gd name="T64" fmla="*/ 24 w 172"/>
                <a:gd name="T65" fmla="*/ 174 h 238"/>
                <a:gd name="T66" fmla="*/ 14 w 172"/>
                <a:gd name="T67" fmla="*/ 153 h 238"/>
                <a:gd name="T68" fmla="*/ 5 w 172"/>
                <a:gd name="T69" fmla="*/ 1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38">
                  <a:moveTo>
                    <a:pt x="5" y="129"/>
                  </a:moveTo>
                  <a:lnTo>
                    <a:pt x="3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3" y="53"/>
                  </a:lnTo>
                  <a:lnTo>
                    <a:pt x="6" y="44"/>
                  </a:lnTo>
                  <a:lnTo>
                    <a:pt x="10" y="35"/>
                  </a:lnTo>
                  <a:lnTo>
                    <a:pt x="14" y="28"/>
                  </a:lnTo>
                  <a:lnTo>
                    <a:pt x="19" y="21"/>
                  </a:lnTo>
                  <a:lnTo>
                    <a:pt x="24" y="14"/>
                  </a:lnTo>
                  <a:lnTo>
                    <a:pt x="30" y="9"/>
                  </a:lnTo>
                  <a:lnTo>
                    <a:pt x="37" y="5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7" y="2"/>
                  </a:lnTo>
                  <a:lnTo>
                    <a:pt x="85" y="4"/>
                  </a:lnTo>
                  <a:lnTo>
                    <a:pt x="94" y="8"/>
                  </a:lnTo>
                  <a:lnTo>
                    <a:pt x="102" y="13"/>
                  </a:lnTo>
                  <a:lnTo>
                    <a:pt x="109" y="19"/>
                  </a:lnTo>
                  <a:lnTo>
                    <a:pt x="118" y="25"/>
                  </a:lnTo>
                  <a:lnTo>
                    <a:pt x="125" y="33"/>
                  </a:lnTo>
                  <a:lnTo>
                    <a:pt x="132" y="40"/>
                  </a:lnTo>
                  <a:lnTo>
                    <a:pt x="139" y="50"/>
                  </a:lnTo>
                  <a:lnTo>
                    <a:pt x="146" y="60"/>
                  </a:lnTo>
                  <a:lnTo>
                    <a:pt x="151" y="69"/>
                  </a:lnTo>
                  <a:lnTo>
                    <a:pt x="156" y="81"/>
                  </a:lnTo>
                  <a:lnTo>
                    <a:pt x="161" y="92"/>
                  </a:lnTo>
                  <a:lnTo>
                    <a:pt x="164" y="105"/>
                  </a:lnTo>
                  <a:lnTo>
                    <a:pt x="167" y="117"/>
                  </a:lnTo>
                  <a:lnTo>
                    <a:pt x="171" y="129"/>
                  </a:lnTo>
                  <a:lnTo>
                    <a:pt x="172" y="141"/>
                  </a:lnTo>
                  <a:lnTo>
                    <a:pt x="172" y="153"/>
                  </a:lnTo>
                  <a:lnTo>
                    <a:pt x="172" y="163"/>
                  </a:lnTo>
                  <a:lnTo>
                    <a:pt x="171" y="174"/>
                  </a:lnTo>
                  <a:lnTo>
                    <a:pt x="168" y="184"/>
                  </a:lnTo>
                  <a:lnTo>
                    <a:pt x="165" y="193"/>
                  </a:lnTo>
                  <a:lnTo>
                    <a:pt x="161" y="201"/>
                  </a:lnTo>
                  <a:lnTo>
                    <a:pt x="157" y="210"/>
                  </a:lnTo>
                  <a:lnTo>
                    <a:pt x="155" y="214"/>
                  </a:lnTo>
                  <a:lnTo>
                    <a:pt x="153" y="217"/>
                  </a:lnTo>
                  <a:lnTo>
                    <a:pt x="147" y="223"/>
                  </a:lnTo>
                  <a:lnTo>
                    <a:pt x="140" y="228"/>
                  </a:lnTo>
                  <a:lnTo>
                    <a:pt x="133" y="233"/>
                  </a:lnTo>
                  <a:lnTo>
                    <a:pt x="130" y="234"/>
                  </a:lnTo>
                  <a:lnTo>
                    <a:pt x="126" y="235"/>
                  </a:lnTo>
                  <a:lnTo>
                    <a:pt x="118" y="237"/>
                  </a:lnTo>
                  <a:lnTo>
                    <a:pt x="109" y="238"/>
                  </a:lnTo>
                  <a:lnTo>
                    <a:pt x="101" y="237"/>
                  </a:lnTo>
                  <a:lnTo>
                    <a:pt x="93" y="235"/>
                  </a:lnTo>
                  <a:lnTo>
                    <a:pt x="84" y="231"/>
                  </a:lnTo>
                  <a:lnTo>
                    <a:pt x="76" y="227"/>
                  </a:lnTo>
                  <a:lnTo>
                    <a:pt x="68" y="222"/>
                  </a:lnTo>
                  <a:lnTo>
                    <a:pt x="59" y="217"/>
                  </a:lnTo>
                  <a:lnTo>
                    <a:pt x="52" y="210"/>
                  </a:lnTo>
                  <a:lnTo>
                    <a:pt x="44" y="201"/>
                  </a:lnTo>
                  <a:lnTo>
                    <a:pt x="38" y="193"/>
                  </a:lnTo>
                  <a:lnTo>
                    <a:pt x="33" y="189"/>
                  </a:lnTo>
                  <a:lnTo>
                    <a:pt x="30" y="184"/>
                  </a:lnTo>
                  <a:lnTo>
                    <a:pt x="24" y="174"/>
                  </a:lnTo>
                  <a:lnTo>
                    <a:pt x="19" y="164"/>
                  </a:lnTo>
                  <a:lnTo>
                    <a:pt x="14" y="153"/>
                  </a:lnTo>
                  <a:lnTo>
                    <a:pt x="10" y="141"/>
                  </a:lnTo>
                  <a:lnTo>
                    <a:pt x="5" y="12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5" name="Freeform 315"/>
            <p:cNvSpPr>
              <a:spLocks/>
            </p:cNvSpPr>
            <p:nvPr userDrawn="1"/>
          </p:nvSpPr>
          <p:spPr bwMode="auto">
            <a:xfrm>
              <a:off x="4384" y="3987"/>
              <a:ext cx="184" cy="243"/>
            </a:xfrm>
            <a:custGeom>
              <a:avLst/>
              <a:gdLst>
                <a:gd name="T0" fmla="*/ 4 w 184"/>
                <a:gd name="T1" fmla="*/ 120 h 243"/>
                <a:gd name="T2" fmla="*/ 0 w 184"/>
                <a:gd name="T3" fmla="*/ 96 h 243"/>
                <a:gd name="T4" fmla="*/ 0 w 184"/>
                <a:gd name="T5" fmla="*/ 80 h 243"/>
                <a:gd name="T6" fmla="*/ 2 w 184"/>
                <a:gd name="T7" fmla="*/ 64 h 243"/>
                <a:gd name="T8" fmla="*/ 7 w 184"/>
                <a:gd name="T9" fmla="*/ 44 h 243"/>
                <a:gd name="T10" fmla="*/ 15 w 184"/>
                <a:gd name="T11" fmla="*/ 29 h 243"/>
                <a:gd name="T12" fmla="*/ 20 w 184"/>
                <a:gd name="T13" fmla="*/ 21 h 243"/>
                <a:gd name="T14" fmla="*/ 31 w 184"/>
                <a:gd name="T15" fmla="*/ 10 h 243"/>
                <a:gd name="T16" fmla="*/ 39 w 184"/>
                <a:gd name="T17" fmla="*/ 6 h 243"/>
                <a:gd name="T18" fmla="*/ 46 w 184"/>
                <a:gd name="T19" fmla="*/ 3 h 243"/>
                <a:gd name="T20" fmla="*/ 63 w 184"/>
                <a:gd name="T21" fmla="*/ 0 h 243"/>
                <a:gd name="T22" fmla="*/ 80 w 184"/>
                <a:gd name="T23" fmla="*/ 2 h 243"/>
                <a:gd name="T24" fmla="*/ 99 w 184"/>
                <a:gd name="T25" fmla="*/ 8 h 243"/>
                <a:gd name="T26" fmla="*/ 116 w 184"/>
                <a:gd name="T27" fmla="*/ 18 h 243"/>
                <a:gd name="T28" fmla="*/ 132 w 184"/>
                <a:gd name="T29" fmla="*/ 33 h 243"/>
                <a:gd name="T30" fmla="*/ 148 w 184"/>
                <a:gd name="T31" fmla="*/ 51 h 243"/>
                <a:gd name="T32" fmla="*/ 160 w 184"/>
                <a:gd name="T33" fmla="*/ 71 h 243"/>
                <a:gd name="T34" fmla="*/ 172 w 184"/>
                <a:gd name="T35" fmla="*/ 94 h 243"/>
                <a:gd name="T36" fmla="*/ 179 w 184"/>
                <a:gd name="T37" fmla="*/ 119 h 243"/>
                <a:gd name="T38" fmla="*/ 183 w 184"/>
                <a:gd name="T39" fmla="*/ 144 h 243"/>
                <a:gd name="T40" fmla="*/ 184 w 184"/>
                <a:gd name="T41" fmla="*/ 167 h 243"/>
                <a:gd name="T42" fmla="*/ 181 w 184"/>
                <a:gd name="T43" fmla="*/ 188 h 243"/>
                <a:gd name="T44" fmla="*/ 174 w 184"/>
                <a:gd name="T45" fmla="*/ 206 h 243"/>
                <a:gd name="T46" fmla="*/ 164 w 184"/>
                <a:gd name="T47" fmla="*/ 222 h 243"/>
                <a:gd name="T48" fmla="*/ 158 w 184"/>
                <a:gd name="T49" fmla="*/ 228 h 243"/>
                <a:gd name="T50" fmla="*/ 148 w 184"/>
                <a:gd name="T51" fmla="*/ 235 h 243"/>
                <a:gd name="T52" fmla="*/ 140 w 184"/>
                <a:gd name="T53" fmla="*/ 240 h 243"/>
                <a:gd name="T54" fmla="*/ 132 w 184"/>
                <a:gd name="T55" fmla="*/ 242 h 243"/>
                <a:gd name="T56" fmla="*/ 124 w 184"/>
                <a:gd name="T57" fmla="*/ 243 h 243"/>
                <a:gd name="T58" fmla="*/ 110 w 184"/>
                <a:gd name="T59" fmla="*/ 243 h 243"/>
                <a:gd name="T60" fmla="*/ 92 w 184"/>
                <a:gd name="T61" fmla="*/ 237 h 243"/>
                <a:gd name="T62" fmla="*/ 74 w 184"/>
                <a:gd name="T63" fmla="*/ 228 h 243"/>
                <a:gd name="T64" fmla="*/ 57 w 184"/>
                <a:gd name="T65" fmla="*/ 215 h 243"/>
                <a:gd name="T66" fmla="*/ 42 w 184"/>
                <a:gd name="T67" fmla="*/ 198 h 243"/>
                <a:gd name="T68" fmla="*/ 28 w 184"/>
                <a:gd name="T69" fmla="*/ 178 h 243"/>
                <a:gd name="T70" fmla="*/ 16 w 184"/>
                <a:gd name="T71" fmla="*/ 156 h 243"/>
                <a:gd name="T72" fmla="*/ 12 w 184"/>
                <a:gd name="T73" fmla="*/ 14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243">
                  <a:moveTo>
                    <a:pt x="8" y="133"/>
                  </a:moveTo>
                  <a:lnTo>
                    <a:pt x="4" y="120"/>
                  </a:lnTo>
                  <a:lnTo>
                    <a:pt x="2" y="109"/>
                  </a:lnTo>
                  <a:lnTo>
                    <a:pt x="0" y="96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2" y="64"/>
                  </a:lnTo>
                  <a:lnTo>
                    <a:pt x="3" y="54"/>
                  </a:lnTo>
                  <a:lnTo>
                    <a:pt x="7" y="44"/>
                  </a:lnTo>
                  <a:lnTo>
                    <a:pt x="11" y="36"/>
                  </a:lnTo>
                  <a:lnTo>
                    <a:pt x="15" y="29"/>
                  </a:lnTo>
                  <a:lnTo>
                    <a:pt x="17" y="25"/>
                  </a:lnTo>
                  <a:lnTo>
                    <a:pt x="20" y="21"/>
                  </a:lnTo>
                  <a:lnTo>
                    <a:pt x="25" y="15"/>
                  </a:lnTo>
                  <a:lnTo>
                    <a:pt x="31" y="10"/>
                  </a:lnTo>
                  <a:lnTo>
                    <a:pt x="35" y="8"/>
                  </a:lnTo>
                  <a:lnTo>
                    <a:pt x="39" y="6"/>
                  </a:lnTo>
                  <a:lnTo>
                    <a:pt x="42" y="4"/>
                  </a:lnTo>
                  <a:lnTo>
                    <a:pt x="46" y="3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2"/>
                  </a:lnTo>
                  <a:lnTo>
                    <a:pt x="90" y="4"/>
                  </a:lnTo>
                  <a:lnTo>
                    <a:pt x="99" y="8"/>
                  </a:lnTo>
                  <a:lnTo>
                    <a:pt x="107" y="13"/>
                  </a:lnTo>
                  <a:lnTo>
                    <a:pt x="116" y="18"/>
                  </a:lnTo>
                  <a:lnTo>
                    <a:pt x="124" y="26"/>
                  </a:lnTo>
                  <a:lnTo>
                    <a:pt x="132" y="33"/>
                  </a:lnTo>
                  <a:lnTo>
                    <a:pt x="140" y="41"/>
                  </a:lnTo>
                  <a:lnTo>
                    <a:pt x="148" y="51"/>
                  </a:lnTo>
                  <a:lnTo>
                    <a:pt x="154" y="61"/>
                  </a:lnTo>
                  <a:lnTo>
                    <a:pt x="160" y="71"/>
                  </a:lnTo>
                  <a:lnTo>
                    <a:pt x="166" y="83"/>
                  </a:lnTo>
                  <a:lnTo>
                    <a:pt x="172" y="94"/>
                  </a:lnTo>
                  <a:lnTo>
                    <a:pt x="176" y="107"/>
                  </a:lnTo>
                  <a:lnTo>
                    <a:pt x="179" y="119"/>
                  </a:lnTo>
                  <a:lnTo>
                    <a:pt x="182" y="132"/>
                  </a:lnTo>
                  <a:lnTo>
                    <a:pt x="183" y="144"/>
                  </a:lnTo>
                  <a:lnTo>
                    <a:pt x="184" y="155"/>
                  </a:lnTo>
                  <a:lnTo>
                    <a:pt x="184" y="167"/>
                  </a:lnTo>
                  <a:lnTo>
                    <a:pt x="182" y="177"/>
                  </a:lnTo>
                  <a:lnTo>
                    <a:pt x="181" y="188"/>
                  </a:lnTo>
                  <a:lnTo>
                    <a:pt x="178" y="198"/>
                  </a:lnTo>
                  <a:lnTo>
                    <a:pt x="174" y="206"/>
                  </a:lnTo>
                  <a:lnTo>
                    <a:pt x="170" y="215"/>
                  </a:lnTo>
                  <a:lnTo>
                    <a:pt x="164" y="222"/>
                  </a:lnTo>
                  <a:lnTo>
                    <a:pt x="161" y="225"/>
                  </a:lnTo>
                  <a:lnTo>
                    <a:pt x="158" y="228"/>
                  </a:lnTo>
                  <a:lnTo>
                    <a:pt x="152" y="233"/>
                  </a:lnTo>
                  <a:lnTo>
                    <a:pt x="148" y="235"/>
                  </a:lnTo>
                  <a:lnTo>
                    <a:pt x="145" y="237"/>
                  </a:lnTo>
                  <a:lnTo>
                    <a:pt x="140" y="240"/>
                  </a:lnTo>
                  <a:lnTo>
                    <a:pt x="136" y="241"/>
                  </a:lnTo>
                  <a:lnTo>
                    <a:pt x="132" y="242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19" y="243"/>
                  </a:lnTo>
                  <a:lnTo>
                    <a:pt x="110" y="243"/>
                  </a:lnTo>
                  <a:lnTo>
                    <a:pt x="101" y="241"/>
                  </a:lnTo>
                  <a:lnTo>
                    <a:pt x="92" y="237"/>
                  </a:lnTo>
                  <a:lnTo>
                    <a:pt x="83" y="233"/>
                  </a:lnTo>
                  <a:lnTo>
                    <a:pt x="74" y="228"/>
                  </a:lnTo>
                  <a:lnTo>
                    <a:pt x="66" y="222"/>
                  </a:lnTo>
                  <a:lnTo>
                    <a:pt x="57" y="215"/>
                  </a:lnTo>
                  <a:lnTo>
                    <a:pt x="49" y="207"/>
                  </a:lnTo>
                  <a:lnTo>
                    <a:pt x="42" y="198"/>
                  </a:lnTo>
                  <a:lnTo>
                    <a:pt x="35" y="189"/>
                  </a:lnTo>
                  <a:lnTo>
                    <a:pt x="28" y="178"/>
                  </a:lnTo>
                  <a:lnTo>
                    <a:pt x="22" y="168"/>
                  </a:lnTo>
                  <a:lnTo>
                    <a:pt x="16" y="156"/>
                  </a:lnTo>
                  <a:lnTo>
                    <a:pt x="14" y="150"/>
                  </a:lnTo>
                  <a:lnTo>
                    <a:pt x="12" y="145"/>
                  </a:lnTo>
                  <a:lnTo>
                    <a:pt x="8" y="133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6" name="Freeform 316"/>
            <p:cNvSpPr>
              <a:spLocks/>
            </p:cNvSpPr>
            <p:nvPr userDrawn="1"/>
          </p:nvSpPr>
          <p:spPr bwMode="auto">
            <a:xfrm>
              <a:off x="4586" y="3951"/>
              <a:ext cx="196" cy="251"/>
            </a:xfrm>
            <a:custGeom>
              <a:avLst/>
              <a:gdLst>
                <a:gd name="T0" fmla="*/ 5 w 196"/>
                <a:gd name="T1" fmla="*/ 125 h 251"/>
                <a:gd name="T2" fmla="*/ 1 w 196"/>
                <a:gd name="T3" fmla="*/ 100 h 251"/>
                <a:gd name="T4" fmla="*/ 0 w 196"/>
                <a:gd name="T5" fmla="*/ 77 h 251"/>
                <a:gd name="T6" fmla="*/ 3 w 196"/>
                <a:gd name="T7" fmla="*/ 56 h 251"/>
                <a:gd name="T8" fmla="*/ 10 w 196"/>
                <a:gd name="T9" fmla="*/ 38 h 251"/>
                <a:gd name="T10" fmla="*/ 19 w 196"/>
                <a:gd name="T11" fmla="*/ 23 h 251"/>
                <a:gd name="T12" fmla="*/ 29 w 196"/>
                <a:gd name="T13" fmla="*/ 14 h 251"/>
                <a:gd name="T14" fmla="*/ 39 w 196"/>
                <a:gd name="T15" fmla="*/ 7 h 251"/>
                <a:gd name="T16" fmla="*/ 52 w 196"/>
                <a:gd name="T17" fmla="*/ 2 h 251"/>
                <a:gd name="T18" fmla="*/ 65 w 196"/>
                <a:gd name="T19" fmla="*/ 0 h 251"/>
                <a:gd name="T20" fmla="*/ 84 w 196"/>
                <a:gd name="T21" fmla="*/ 2 h 251"/>
                <a:gd name="T22" fmla="*/ 104 w 196"/>
                <a:gd name="T23" fmla="*/ 9 h 251"/>
                <a:gd name="T24" fmla="*/ 122 w 196"/>
                <a:gd name="T25" fmla="*/ 19 h 251"/>
                <a:gd name="T26" fmla="*/ 140 w 196"/>
                <a:gd name="T27" fmla="*/ 35 h 251"/>
                <a:gd name="T28" fmla="*/ 155 w 196"/>
                <a:gd name="T29" fmla="*/ 52 h 251"/>
                <a:gd name="T30" fmla="*/ 170 w 196"/>
                <a:gd name="T31" fmla="*/ 73 h 251"/>
                <a:gd name="T32" fmla="*/ 179 w 196"/>
                <a:gd name="T33" fmla="*/ 91 h 251"/>
                <a:gd name="T34" fmla="*/ 187 w 196"/>
                <a:gd name="T35" fmla="*/ 109 h 251"/>
                <a:gd name="T36" fmla="*/ 194 w 196"/>
                <a:gd name="T37" fmla="*/ 135 h 251"/>
                <a:gd name="T38" fmla="*/ 196 w 196"/>
                <a:gd name="T39" fmla="*/ 160 h 251"/>
                <a:gd name="T40" fmla="*/ 195 w 196"/>
                <a:gd name="T41" fmla="*/ 183 h 251"/>
                <a:gd name="T42" fmla="*/ 193 w 196"/>
                <a:gd name="T43" fmla="*/ 194 h 251"/>
                <a:gd name="T44" fmla="*/ 187 w 196"/>
                <a:gd name="T45" fmla="*/ 212 h 251"/>
                <a:gd name="T46" fmla="*/ 182 w 196"/>
                <a:gd name="T47" fmla="*/ 221 h 251"/>
                <a:gd name="T48" fmla="*/ 176 w 196"/>
                <a:gd name="T49" fmla="*/ 228 h 251"/>
                <a:gd name="T50" fmla="*/ 170 w 196"/>
                <a:gd name="T51" fmla="*/ 235 h 251"/>
                <a:gd name="T52" fmla="*/ 164 w 196"/>
                <a:gd name="T53" fmla="*/ 240 h 251"/>
                <a:gd name="T54" fmla="*/ 151 w 196"/>
                <a:gd name="T55" fmla="*/ 246 h 251"/>
                <a:gd name="T56" fmla="*/ 143 w 196"/>
                <a:gd name="T57" fmla="*/ 249 h 251"/>
                <a:gd name="T58" fmla="*/ 134 w 196"/>
                <a:gd name="T59" fmla="*/ 251 h 251"/>
                <a:gd name="T60" fmla="*/ 119 w 196"/>
                <a:gd name="T61" fmla="*/ 250 h 251"/>
                <a:gd name="T62" fmla="*/ 99 w 196"/>
                <a:gd name="T63" fmla="*/ 244 h 251"/>
                <a:gd name="T64" fmla="*/ 81 w 196"/>
                <a:gd name="T65" fmla="*/ 235 h 251"/>
                <a:gd name="T66" fmla="*/ 63 w 196"/>
                <a:gd name="T67" fmla="*/ 222 h 251"/>
                <a:gd name="T68" fmla="*/ 45 w 196"/>
                <a:gd name="T69" fmla="*/ 205 h 251"/>
                <a:gd name="T70" fmla="*/ 31 w 196"/>
                <a:gd name="T71" fmla="*/ 184 h 251"/>
                <a:gd name="T72" fmla="*/ 18 w 196"/>
                <a:gd name="T73" fmla="*/ 162 h 251"/>
                <a:gd name="T74" fmla="*/ 8 w 196"/>
                <a:gd name="T75" fmla="*/ 1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251">
                  <a:moveTo>
                    <a:pt x="8" y="137"/>
                  </a:moveTo>
                  <a:lnTo>
                    <a:pt x="5" y="125"/>
                  </a:lnTo>
                  <a:lnTo>
                    <a:pt x="2" y="113"/>
                  </a:lnTo>
                  <a:lnTo>
                    <a:pt x="1" y="100"/>
                  </a:lnTo>
                  <a:lnTo>
                    <a:pt x="0" y="89"/>
                  </a:lnTo>
                  <a:lnTo>
                    <a:pt x="0" y="77"/>
                  </a:lnTo>
                  <a:lnTo>
                    <a:pt x="2" y="67"/>
                  </a:lnTo>
                  <a:lnTo>
                    <a:pt x="3" y="56"/>
                  </a:lnTo>
                  <a:lnTo>
                    <a:pt x="6" y="47"/>
                  </a:lnTo>
                  <a:lnTo>
                    <a:pt x="10" y="38"/>
                  </a:lnTo>
                  <a:lnTo>
                    <a:pt x="14" y="30"/>
                  </a:lnTo>
                  <a:lnTo>
                    <a:pt x="19" y="23"/>
                  </a:lnTo>
                  <a:lnTo>
                    <a:pt x="26" y="16"/>
                  </a:lnTo>
                  <a:lnTo>
                    <a:pt x="29" y="14"/>
                  </a:lnTo>
                  <a:lnTo>
                    <a:pt x="32" y="11"/>
                  </a:lnTo>
                  <a:lnTo>
                    <a:pt x="39" y="7"/>
                  </a:lnTo>
                  <a:lnTo>
                    <a:pt x="47" y="3"/>
                  </a:lnTo>
                  <a:lnTo>
                    <a:pt x="52" y="2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2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3" y="14"/>
                  </a:lnTo>
                  <a:lnTo>
                    <a:pt x="122" y="19"/>
                  </a:lnTo>
                  <a:lnTo>
                    <a:pt x="131" y="26"/>
                  </a:lnTo>
                  <a:lnTo>
                    <a:pt x="140" y="35"/>
                  </a:lnTo>
                  <a:lnTo>
                    <a:pt x="148" y="43"/>
                  </a:lnTo>
                  <a:lnTo>
                    <a:pt x="155" y="52"/>
                  </a:lnTo>
                  <a:lnTo>
                    <a:pt x="164" y="63"/>
                  </a:lnTo>
                  <a:lnTo>
                    <a:pt x="170" y="73"/>
                  </a:lnTo>
                  <a:lnTo>
                    <a:pt x="176" y="84"/>
                  </a:lnTo>
                  <a:lnTo>
                    <a:pt x="179" y="91"/>
                  </a:lnTo>
                  <a:lnTo>
                    <a:pt x="182" y="97"/>
                  </a:lnTo>
                  <a:lnTo>
                    <a:pt x="187" y="109"/>
                  </a:lnTo>
                  <a:lnTo>
                    <a:pt x="191" y="123"/>
                  </a:lnTo>
                  <a:lnTo>
                    <a:pt x="194" y="135"/>
                  </a:lnTo>
                  <a:lnTo>
                    <a:pt x="196" y="148"/>
                  </a:lnTo>
                  <a:lnTo>
                    <a:pt x="196" y="160"/>
                  </a:lnTo>
                  <a:lnTo>
                    <a:pt x="196" y="172"/>
                  </a:lnTo>
                  <a:lnTo>
                    <a:pt x="195" y="183"/>
                  </a:lnTo>
                  <a:lnTo>
                    <a:pt x="195" y="188"/>
                  </a:lnTo>
                  <a:lnTo>
                    <a:pt x="193" y="194"/>
                  </a:lnTo>
                  <a:lnTo>
                    <a:pt x="191" y="203"/>
                  </a:lnTo>
                  <a:lnTo>
                    <a:pt x="187" y="212"/>
                  </a:lnTo>
                  <a:lnTo>
                    <a:pt x="185" y="216"/>
                  </a:lnTo>
                  <a:lnTo>
                    <a:pt x="182" y="221"/>
                  </a:lnTo>
                  <a:lnTo>
                    <a:pt x="179" y="225"/>
                  </a:lnTo>
                  <a:lnTo>
                    <a:pt x="176" y="228"/>
                  </a:lnTo>
                  <a:lnTo>
                    <a:pt x="174" y="232"/>
                  </a:lnTo>
                  <a:lnTo>
                    <a:pt x="170" y="235"/>
                  </a:lnTo>
                  <a:lnTo>
                    <a:pt x="167" y="237"/>
                  </a:lnTo>
                  <a:lnTo>
                    <a:pt x="164" y="240"/>
                  </a:lnTo>
                  <a:lnTo>
                    <a:pt x="155" y="244"/>
                  </a:lnTo>
                  <a:lnTo>
                    <a:pt x="151" y="246"/>
                  </a:lnTo>
                  <a:lnTo>
                    <a:pt x="147" y="248"/>
                  </a:lnTo>
                  <a:lnTo>
                    <a:pt x="143" y="249"/>
                  </a:lnTo>
                  <a:lnTo>
                    <a:pt x="138" y="250"/>
                  </a:lnTo>
                  <a:lnTo>
                    <a:pt x="134" y="251"/>
                  </a:lnTo>
                  <a:lnTo>
                    <a:pt x="128" y="251"/>
                  </a:lnTo>
                  <a:lnTo>
                    <a:pt x="119" y="250"/>
                  </a:lnTo>
                  <a:lnTo>
                    <a:pt x="110" y="248"/>
                  </a:lnTo>
                  <a:lnTo>
                    <a:pt x="99" y="244"/>
                  </a:lnTo>
                  <a:lnTo>
                    <a:pt x="90" y="240"/>
                  </a:lnTo>
                  <a:lnTo>
                    <a:pt x="81" y="235"/>
                  </a:lnTo>
                  <a:lnTo>
                    <a:pt x="71" y="229"/>
                  </a:lnTo>
                  <a:lnTo>
                    <a:pt x="63" y="222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38" y="195"/>
                  </a:lnTo>
                  <a:lnTo>
                    <a:pt x="31" y="184"/>
                  </a:lnTo>
                  <a:lnTo>
                    <a:pt x="24" y="174"/>
                  </a:lnTo>
                  <a:lnTo>
                    <a:pt x="18" y="162"/>
                  </a:lnTo>
                  <a:lnTo>
                    <a:pt x="13" y="150"/>
                  </a:lnTo>
                  <a:lnTo>
                    <a:pt x="8" y="137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7" name="Freeform 317"/>
            <p:cNvSpPr>
              <a:spLocks/>
            </p:cNvSpPr>
            <p:nvPr userDrawn="1"/>
          </p:nvSpPr>
          <p:spPr bwMode="auto">
            <a:xfrm>
              <a:off x="4296" y="4305"/>
              <a:ext cx="80" cy="15"/>
            </a:xfrm>
            <a:custGeom>
              <a:avLst/>
              <a:gdLst>
                <a:gd name="T0" fmla="*/ 0 w 80"/>
                <a:gd name="T1" fmla="*/ 15 h 15"/>
                <a:gd name="T2" fmla="*/ 3 w 80"/>
                <a:gd name="T3" fmla="*/ 12 h 15"/>
                <a:gd name="T4" fmla="*/ 6 w 80"/>
                <a:gd name="T5" fmla="*/ 10 h 15"/>
                <a:gd name="T6" fmla="*/ 9 w 80"/>
                <a:gd name="T7" fmla="*/ 8 h 15"/>
                <a:gd name="T8" fmla="*/ 14 w 80"/>
                <a:gd name="T9" fmla="*/ 6 h 15"/>
                <a:gd name="T10" fmla="*/ 21 w 80"/>
                <a:gd name="T11" fmla="*/ 3 h 15"/>
                <a:gd name="T12" fmla="*/ 29 w 80"/>
                <a:gd name="T13" fmla="*/ 0 h 15"/>
                <a:gd name="T14" fmla="*/ 35 w 80"/>
                <a:gd name="T15" fmla="*/ 0 h 15"/>
                <a:gd name="T16" fmla="*/ 42 w 80"/>
                <a:gd name="T17" fmla="*/ 0 h 15"/>
                <a:gd name="T18" fmla="*/ 48 w 80"/>
                <a:gd name="T19" fmla="*/ 2 h 15"/>
                <a:gd name="T20" fmla="*/ 55 w 80"/>
                <a:gd name="T21" fmla="*/ 3 h 15"/>
                <a:gd name="T22" fmla="*/ 61 w 80"/>
                <a:gd name="T23" fmla="*/ 5 h 15"/>
                <a:gd name="T24" fmla="*/ 68 w 80"/>
                <a:gd name="T25" fmla="*/ 8 h 15"/>
                <a:gd name="T26" fmla="*/ 74 w 80"/>
                <a:gd name="T27" fmla="*/ 11 h 15"/>
                <a:gd name="T28" fmla="*/ 80 w 80"/>
                <a:gd name="T29" fmla="*/ 15 h 15"/>
                <a:gd name="T30" fmla="*/ 0 w 80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5">
                  <a:moveTo>
                    <a:pt x="0" y="15"/>
                  </a:moveTo>
                  <a:lnTo>
                    <a:pt x="3" y="12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8" y="2"/>
                  </a:lnTo>
                  <a:lnTo>
                    <a:pt x="55" y="3"/>
                  </a:lnTo>
                  <a:lnTo>
                    <a:pt x="61" y="5"/>
                  </a:lnTo>
                  <a:lnTo>
                    <a:pt x="68" y="8"/>
                  </a:lnTo>
                  <a:lnTo>
                    <a:pt x="74" y="11"/>
                  </a:lnTo>
                  <a:lnTo>
                    <a:pt x="8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8" name="Freeform 318"/>
            <p:cNvSpPr>
              <a:spLocks/>
            </p:cNvSpPr>
            <p:nvPr userDrawn="1"/>
          </p:nvSpPr>
          <p:spPr bwMode="auto">
            <a:xfrm>
              <a:off x="4479" y="4280"/>
              <a:ext cx="133" cy="40"/>
            </a:xfrm>
            <a:custGeom>
              <a:avLst/>
              <a:gdLst>
                <a:gd name="T0" fmla="*/ 0 w 133"/>
                <a:gd name="T1" fmla="*/ 40 h 40"/>
                <a:gd name="T2" fmla="*/ 2 w 133"/>
                <a:gd name="T3" fmla="*/ 36 h 40"/>
                <a:gd name="T4" fmla="*/ 4 w 133"/>
                <a:gd name="T5" fmla="*/ 32 h 40"/>
                <a:gd name="T6" fmla="*/ 8 w 133"/>
                <a:gd name="T7" fmla="*/ 24 h 40"/>
                <a:gd name="T8" fmla="*/ 13 w 133"/>
                <a:gd name="T9" fmla="*/ 18 h 40"/>
                <a:gd name="T10" fmla="*/ 19 w 133"/>
                <a:gd name="T11" fmla="*/ 13 h 40"/>
                <a:gd name="T12" fmla="*/ 23 w 133"/>
                <a:gd name="T13" fmla="*/ 10 h 40"/>
                <a:gd name="T14" fmla="*/ 26 w 133"/>
                <a:gd name="T15" fmla="*/ 8 h 40"/>
                <a:gd name="T16" fmla="*/ 32 w 133"/>
                <a:gd name="T17" fmla="*/ 4 h 40"/>
                <a:gd name="T18" fmla="*/ 40 w 133"/>
                <a:gd name="T19" fmla="*/ 2 h 40"/>
                <a:gd name="T20" fmla="*/ 43 w 133"/>
                <a:gd name="T21" fmla="*/ 1 h 40"/>
                <a:gd name="T22" fmla="*/ 48 w 133"/>
                <a:gd name="T23" fmla="*/ 0 h 40"/>
                <a:gd name="T24" fmla="*/ 54 w 133"/>
                <a:gd name="T25" fmla="*/ 0 h 40"/>
                <a:gd name="T26" fmla="*/ 59 w 133"/>
                <a:gd name="T27" fmla="*/ 0 h 40"/>
                <a:gd name="T28" fmla="*/ 64 w 133"/>
                <a:gd name="T29" fmla="*/ 0 h 40"/>
                <a:gd name="T30" fmla="*/ 69 w 133"/>
                <a:gd name="T31" fmla="*/ 1 h 40"/>
                <a:gd name="T32" fmla="*/ 80 w 133"/>
                <a:gd name="T33" fmla="*/ 4 h 40"/>
                <a:gd name="T34" fmla="*/ 91 w 133"/>
                <a:gd name="T35" fmla="*/ 8 h 40"/>
                <a:gd name="T36" fmla="*/ 102 w 133"/>
                <a:gd name="T37" fmla="*/ 14 h 40"/>
                <a:gd name="T38" fmla="*/ 112 w 133"/>
                <a:gd name="T39" fmla="*/ 21 h 40"/>
                <a:gd name="T40" fmla="*/ 122 w 133"/>
                <a:gd name="T41" fmla="*/ 31 h 40"/>
                <a:gd name="T42" fmla="*/ 133 w 133"/>
                <a:gd name="T43" fmla="*/ 40 h 40"/>
                <a:gd name="T44" fmla="*/ 0 w 133"/>
                <a:gd name="T4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40">
                  <a:moveTo>
                    <a:pt x="0" y="40"/>
                  </a:moveTo>
                  <a:lnTo>
                    <a:pt x="2" y="36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3" y="18"/>
                  </a:lnTo>
                  <a:lnTo>
                    <a:pt x="19" y="13"/>
                  </a:lnTo>
                  <a:lnTo>
                    <a:pt x="23" y="10"/>
                  </a:lnTo>
                  <a:lnTo>
                    <a:pt x="26" y="8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80" y="4"/>
                  </a:lnTo>
                  <a:lnTo>
                    <a:pt x="91" y="8"/>
                  </a:lnTo>
                  <a:lnTo>
                    <a:pt x="102" y="14"/>
                  </a:lnTo>
                  <a:lnTo>
                    <a:pt x="112" y="21"/>
                  </a:lnTo>
                  <a:lnTo>
                    <a:pt x="122" y="31"/>
                  </a:lnTo>
                  <a:lnTo>
                    <a:pt x="133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5439" name="Freeform 319"/>
            <p:cNvSpPr>
              <a:spLocks/>
            </p:cNvSpPr>
            <p:nvPr userDrawn="1"/>
          </p:nvSpPr>
          <p:spPr bwMode="auto">
            <a:xfrm>
              <a:off x="4684" y="4251"/>
              <a:ext cx="170" cy="69"/>
            </a:xfrm>
            <a:custGeom>
              <a:avLst/>
              <a:gdLst>
                <a:gd name="T0" fmla="*/ 0 w 170"/>
                <a:gd name="T1" fmla="*/ 69 h 69"/>
                <a:gd name="T2" fmla="*/ 1 w 170"/>
                <a:gd name="T3" fmla="*/ 63 h 69"/>
                <a:gd name="T4" fmla="*/ 2 w 170"/>
                <a:gd name="T5" fmla="*/ 56 h 69"/>
                <a:gd name="T6" fmla="*/ 4 w 170"/>
                <a:gd name="T7" fmla="*/ 49 h 69"/>
                <a:gd name="T8" fmla="*/ 7 w 170"/>
                <a:gd name="T9" fmla="*/ 43 h 69"/>
                <a:gd name="T10" fmla="*/ 9 w 170"/>
                <a:gd name="T11" fmla="*/ 38 h 69"/>
                <a:gd name="T12" fmla="*/ 12 w 170"/>
                <a:gd name="T13" fmla="*/ 33 h 69"/>
                <a:gd name="T14" fmla="*/ 15 w 170"/>
                <a:gd name="T15" fmla="*/ 27 h 69"/>
                <a:gd name="T16" fmla="*/ 18 w 170"/>
                <a:gd name="T17" fmla="*/ 22 h 69"/>
                <a:gd name="T18" fmla="*/ 22 w 170"/>
                <a:gd name="T19" fmla="*/ 18 h 69"/>
                <a:gd name="T20" fmla="*/ 26 w 170"/>
                <a:gd name="T21" fmla="*/ 15 h 69"/>
                <a:gd name="T22" fmla="*/ 36 w 170"/>
                <a:gd name="T23" fmla="*/ 9 h 69"/>
                <a:gd name="T24" fmla="*/ 41 w 170"/>
                <a:gd name="T25" fmla="*/ 6 h 69"/>
                <a:gd name="T26" fmla="*/ 46 w 170"/>
                <a:gd name="T27" fmla="*/ 4 h 69"/>
                <a:gd name="T28" fmla="*/ 51 w 170"/>
                <a:gd name="T29" fmla="*/ 3 h 69"/>
                <a:gd name="T30" fmla="*/ 57 w 170"/>
                <a:gd name="T31" fmla="*/ 2 h 69"/>
                <a:gd name="T32" fmla="*/ 65 w 170"/>
                <a:gd name="T33" fmla="*/ 0 h 69"/>
                <a:gd name="T34" fmla="*/ 72 w 170"/>
                <a:gd name="T35" fmla="*/ 0 h 69"/>
                <a:gd name="T36" fmla="*/ 79 w 170"/>
                <a:gd name="T37" fmla="*/ 2 h 69"/>
                <a:gd name="T38" fmla="*/ 87 w 170"/>
                <a:gd name="T39" fmla="*/ 4 h 69"/>
                <a:gd name="T40" fmla="*/ 94 w 170"/>
                <a:gd name="T41" fmla="*/ 6 h 69"/>
                <a:gd name="T42" fmla="*/ 101 w 170"/>
                <a:gd name="T43" fmla="*/ 9 h 69"/>
                <a:gd name="T44" fmla="*/ 108 w 170"/>
                <a:gd name="T45" fmla="*/ 12 h 69"/>
                <a:gd name="T46" fmla="*/ 116 w 170"/>
                <a:gd name="T47" fmla="*/ 16 h 69"/>
                <a:gd name="T48" fmla="*/ 123 w 170"/>
                <a:gd name="T49" fmla="*/ 21 h 69"/>
                <a:gd name="T50" fmla="*/ 130 w 170"/>
                <a:gd name="T51" fmla="*/ 26 h 69"/>
                <a:gd name="T52" fmla="*/ 137 w 170"/>
                <a:gd name="T53" fmla="*/ 33 h 69"/>
                <a:gd name="T54" fmla="*/ 144 w 170"/>
                <a:gd name="T55" fmla="*/ 39 h 69"/>
                <a:gd name="T56" fmla="*/ 151 w 170"/>
                <a:gd name="T57" fmla="*/ 46 h 69"/>
                <a:gd name="T58" fmla="*/ 157 w 170"/>
                <a:gd name="T59" fmla="*/ 53 h 69"/>
                <a:gd name="T60" fmla="*/ 163 w 170"/>
                <a:gd name="T61" fmla="*/ 61 h 69"/>
                <a:gd name="T62" fmla="*/ 170 w 170"/>
                <a:gd name="T63" fmla="*/ 69 h 69"/>
                <a:gd name="T64" fmla="*/ 0 w 170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69">
                  <a:moveTo>
                    <a:pt x="0" y="69"/>
                  </a:moveTo>
                  <a:lnTo>
                    <a:pt x="1" y="63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7" y="43"/>
                  </a:lnTo>
                  <a:lnTo>
                    <a:pt x="9" y="38"/>
                  </a:lnTo>
                  <a:lnTo>
                    <a:pt x="12" y="33"/>
                  </a:lnTo>
                  <a:lnTo>
                    <a:pt x="15" y="27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6" y="15"/>
                  </a:lnTo>
                  <a:lnTo>
                    <a:pt x="36" y="9"/>
                  </a:lnTo>
                  <a:lnTo>
                    <a:pt x="41" y="6"/>
                  </a:lnTo>
                  <a:lnTo>
                    <a:pt x="46" y="4"/>
                  </a:lnTo>
                  <a:lnTo>
                    <a:pt x="51" y="3"/>
                  </a:lnTo>
                  <a:lnTo>
                    <a:pt x="57" y="2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9" y="2"/>
                  </a:lnTo>
                  <a:lnTo>
                    <a:pt x="87" y="4"/>
                  </a:lnTo>
                  <a:lnTo>
                    <a:pt x="94" y="6"/>
                  </a:lnTo>
                  <a:lnTo>
                    <a:pt x="101" y="9"/>
                  </a:lnTo>
                  <a:lnTo>
                    <a:pt x="108" y="12"/>
                  </a:lnTo>
                  <a:lnTo>
                    <a:pt x="116" y="16"/>
                  </a:lnTo>
                  <a:lnTo>
                    <a:pt x="123" y="21"/>
                  </a:lnTo>
                  <a:lnTo>
                    <a:pt x="130" y="26"/>
                  </a:lnTo>
                  <a:lnTo>
                    <a:pt x="137" y="33"/>
                  </a:lnTo>
                  <a:lnTo>
                    <a:pt x="144" y="39"/>
                  </a:lnTo>
                  <a:lnTo>
                    <a:pt x="151" y="46"/>
                  </a:lnTo>
                  <a:lnTo>
                    <a:pt x="157" y="53"/>
                  </a:lnTo>
                  <a:lnTo>
                    <a:pt x="163" y="61"/>
                  </a:lnTo>
                  <a:lnTo>
                    <a:pt x="17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416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</p:grpSp>
      <p:sp>
        <p:nvSpPr>
          <p:cNvPr id="5440" name="Rectangle 320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5441" name="Rectangle 321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sp>
        <p:nvSpPr>
          <p:cNvPr id="5442" name="Rectangle 322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>
                <a:solidFill>
                  <a:srgbClr val="FFFFFF"/>
                </a:solidFill>
              </a:rPr>
              <a:t>     </a:t>
            </a:r>
            <a:fld id="{4C10FA93-D590-4AAC-9FD6-39517ACDCF96}" type="datetime1">
              <a:rPr lang="fi-FI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443" name="Rectangle 32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EE739C-C14E-4005-B250-1CDD2B13DDD3}" type="slidenum">
              <a:rPr lang="fi-FI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22717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F6326388-32A6-4A6A-8559-5A74B1D6C846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8A0000-4E90-4D56-B388-9EB024B6178E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3200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CEAA0318-CB75-4451-A625-5ACE9F1B8FBA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260A460-45CA-4B97-84B8-6560F21F5D9B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7679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F94FCB-D349-4FDD-8015-E86FD1940079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F234F96-6116-434A-844B-3935D3E3452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79951654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D5FFF291-7E72-44CE-9E66-805342AC3506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7BF0C48-2AE3-4388-BE77-FB191D076E96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692745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7" name="Päivämäärän paikkamerkki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7815124F-2214-4E8C-A7B9-41E3806CE12B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8" name="Dian numeron paikkamerkki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4854541-754B-4664-A2C7-50E3D5E2AD7C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0606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D172DE54-0CB2-448A-A351-30131E23B4D0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1E5517E-5D92-44A5-895C-209B4E800CF9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129982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1D8F4718-E467-42AC-ACC6-C0EF035E19F4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AB4547D-5B27-4C82-A865-8425FD05EA7A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4673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tsikollinen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A3BC8C46-2A40-43EF-8F30-B5A8147C8908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681E474-4338-4811-9D4F-27BFA8DD8F4C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8029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tsikolline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uvan paikkamerkki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kstin paikkamerkki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1045BCC9-CBEB-45D1-B21C-6471F7F3F0E2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7410363-10CC-4F75-89C6-03CD1CEDA854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12852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Otsikko ja pystysuor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ystysuoran tekstin paikkamerkki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924B8C8F-2765-47AC-8DB8-7C9DE022964B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0AD7662-7230-4D2B-8261-E8FD88902AC6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3095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Pystysuora otsikko j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ystysuora otsikko 1"/>
          <p:cNvSpPr>
            <a:spLocks noGrp="1"/>
          </p:cNvSpPr>
          <p:nvPr>
            <p:ph type="title" orient="vert"/>
          </p:nvPr>
        </p:nvSpPr>
        <p:spPr>
          <a:xfrm>
            <a:off x="6210300" y="549275"/>
            <a:ext cx="1943100" cy="5327650"/>
          </a:xfrm>
        </p:spPr>
        <p:txBody>
          <a:bodyPr vert="eaVert"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Pystysuoran tekstin paikkamerkki 2"/>
          <p:cNvSpPr>
            <a:spLocks noGrp="1"/>
          </p:cNvSpPr>
          <p:nvPr>
            <p:ph type="body" orient="vert" idx="1"/>
          </p:nvPr>
        </p:nvSpPr>
        <p:spPr>
          <a:xfrm>
            <a:off x="381000" y="549275"/>
            <a:ext cx="5676900" cy="5327650"/>
          </a:xfrm>
        </p:spPr>
        <p:txBody>
          <a:bodyPr vert="eaVert"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0ED4840A-044D-4730-AAD5-89207A174C25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A97F380-7D29-4226-A255-ECEB6EF4B9A3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54991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Otsikko, teksti ja 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quarter" idx="2"/>
          </p:nvPr>
        </p:nvSpPr>
        <p:spPr>
          <a:xfrm>
            <a:off x="4343400" y="1835150"/>
            <a:ext cx="3810000" cy="1944688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Sisällön paikkamerkki 4"/>
          <p:cNvSpPr>
            <a:spLocks noGrp="1"/>
          </p:cNvSpPr>
          <p:nvPr>
            <p:ph sz="quarter" idx="3"/>
          </p:nvPr>
        </p:nvSpPr>
        <p:spPr>
          <a:xfrm>
            <a:off x="4343400" y="3932238"/>
            <a:ext cx="3810000" cy="1944687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6" name="Päivämäärän paikkamerkki 5"/>
          <p:cNvSpPr>
            <a:spLocks noGrp="1"/>
          </p:cNvSpPr>
          <p:nvPr>
            <p:ph type="dt" sz="half" idx="10"/>
          </p:nvPr>
        </p:nvSpPr>
        <p:spPr>
          <a:xfrm>
            <a:off x="3059113" y="6524625"/>
            <a:ext cx="5113337" cy="217488"/>
          </a:xfrm>
        </p:spPr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C2C8B58B-AF8E-4C6C-ADE2-8442A1A0D1CE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7" name="Dian numeron paikkamerkki 6"/>
          <p:cNvSpPr>
            <a:spLocks noGrp="1"/>
          </p:cNvSpPr>
          <p:nvPr>
            <p:ph type="sldNum" sz="quarter" idx="11"/>
          </p:nvPr>
        </p:nvSpPr>
        <p:spPr>
          <a:xfrm>
            <a:off x="8172450" y="6524625"/>
            <a:ext cx="576263" cy="217488"/>
          </a:xfrm>
        </p:spPr>
        <p:txBody>
          <a:bodyPr/>
          <a:lstStyle>
            <a:lvl1pPr>
              <a:defRPr/>
            </a:lvl1pPr>
          </a:lstStyle>
          <a:p>
            <a:fld id="{F32C46AE-494D-4061-B21E-AF36DAE3AB3A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10056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835150"/>
            <a:ext cx="7772400" cy="4041775"/>
          </a:xfrm>
        </p:spPr>
        <p:txBody>
          <a:bodyPr/>
          <a:lstStyle/>
          <a:p>
            <a:endParaRPr lang="fi-FI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>
          <a:xfrm>
            <a:off x="3059113" y="6524625"/>
            <a:ext cx="5113337" cy="217488"/>
          </a:xfrm>
        </p:spPr>
        <p:txBody>
          <a:bodyPr/>
          <a:lstStyle>
            <a:lvl1pPr>
              <a:defRPr/>
            </a:lvl1pPr>
          </a:lstStyle>
          <a:p>
            <a:r>
              <a:rPr lang="fi-FI">
                <a:solidFill>
                  <a:srgbClr val="002664"/>
                </a:solidFill>
              </a:rPr>
              <a:t>     </a:t>
            </a:r>
            <a:fld id="{EA4AF3F3-2750-4747-8D4D-6C820EE20E49}" type="datetime1">
              <a:rPr lang="fi-FI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>
          <a:xfrm>
            <a:off x="8172450" y="6524625"/>
            <a:ext cx="576263" cy="217488"/>
          </a:xfrm>
        </p:spPr>
        <p:txBody>
          <a:bodyPr/>
          <a:lstStyle>
            <a:lvl1pPr>
              <a:defRPr/>
            </a:lvl1pPr>
          </a:lstStyle>
          <a:p>
            <a:fld id="{DEE8D438-396F-4693-BBD6-C9C3777B92A7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9879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2BB6556-1DCA-4BDE-9CC4-C131B01D32A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F234F96-6116-434A-844B-3935D3E3452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2387658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445797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76569D-D018-4F0C-9210-D6698CC0945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4240347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9D1FDD0-1DA7-4689-AED7-DF7EFABFA914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4226834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964123F-A92E-447C-880B-A5BFE3383D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38537422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99A178-7641-4163-9942-A570584063D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62224735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F0846B1-854A-4876-A8E8-114EA60180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286182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B4668-3A0F-4A55-9F10-1D6A036923A0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A2F2D3-F057-4490-9CFB-6B49C173FED8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594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Otsikko, teksti ja 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quarter" idx="2"/>
          </p:nvPr>
        </p:nvSpPr>
        <p:spPr>
          <a:xfrm>
            <a:off x="4343400" y="1835150"/>
            <a:ext cx="3810000" cy="1944688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Sisällön paikkamerkki 4"/>
          <p:cNvSpPr>
            <a:spLocks noGrp="1"/>
          </p:cNvSpPr>
          <p:nvPr>
            <p:ph sz="quarter" idx="3"/>
          </p:nvPr>
        </p:nvSpPr>
        <p:spPr>
          <a:xfrm>
            <a:off x="4343400" y="3932238"/>
            <a:ext cx="3810000" cy="1944687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6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6BA35-A61F-480A-B2D0-653AC441753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7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DCA3BA-BA40-4224-9B4A-EFB3DE754A6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35784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838200"/>
            <a:ext cx="7772400" cy="1143000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981200"/>
            <a:ext cx="7772400" cy="4114800"/>
          </a:xfrm>
        </p:spPr>
        <p:txBody>
          <a:bodyPr/>
          <a:lstStyle/>
          <a:p>
            <a:pPr lvl="0"/>
            <a:endParaRPr lang="fi-FI" noProof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>
              <a:defRPr/>
            </a:pPr>
            <a:fld id="{F8527C38-F900-4D6F-846A-7CFD1445F4DC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3581400" y="6324600"/>
            <a:ext cx="2895600" cy="381000"/>
          </a:xfrm>
          <a:prstGeom prst="rect">
            <a:avLst/>
          </a:prstGeom>
        </p:spPr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i-FI" sz="1800" b="0">
              <a:solidFill>
                <a:srgbClr val="002664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2319868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/>
          <p:cNvSpPr>
            <a:spLocks noGrp="1"/>
          </p:cNvSpPr>
          <p:nvPr>
            <p:ph/>
          </p:nvPr>
        </p:nvSpPr>
        <p:spPr>
          <a:xfrm>
            <a:off x="381000" y="549275"/>
            <a:ext cx="7772400" cy="5327650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3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32F67-8CAF-4269-A4F3-FA5F3FB6C789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710F10-5ADA-4EC8-B3BB-E9AF648BA53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2875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AE53511-E5F1-4C07-9A5D-14BEB2A05738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16192500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Otsikko, teksti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62C858-5E6D-42B2-89D0-050D1FF8187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D609E-569D-4574-AF8A-EF64A34A8B1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4688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703268-F2F6-4EE0-95E6-9C7BA54B1611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02B47-0BEC-41E3-8060-4F23ABD3E508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4244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5590C4-C85C-4476-9533-7DC3AC81FC54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D264E-368C-4B89-9352-61CE657B51B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42237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+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/>
          <p:cNvSpPr>
            <a:spLocks noGrp="1"/>
          </p:cNvSpPr>
          <p:nvPr>
            <p:ph type="body" idx="10"/>
          </p:nvPr>
        </p:nvSpPr>
        <p:spPr>
          <a:xfrm>
            <a:off x="468000" y="273600"/>
            <a:ext cx="8208000" cy="900000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 marL="0" indent="0" algn="l">
              <a:lnSpc>
                <a:spcPts val="5400"/>
              </a:lnSpc>
              <a:spcBef>
                <a:spcPts val="0"/>
              </a:spcBef>
              <a:buNone/>
              <a:defRPr sz="3600" b="0">
                <a:solidFill>
                  <a:srgbClr val="C00000"/>
                </a:solidFill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598" y="6174889"/>
            <a:ext cx="922401" cy="699726"/>
          </a:xfrm>
          <a:prstGeom prst="rect">
            <a:avLst/>
          </a:prstGeom>
        </p:spPr>
      </p:pic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1452" y="6616128"/>
            <a:ext cx="442392" cy="365125"/>
          </a:xfrm>
          <a:prstGeom prst="rect">
            <a:avLst/>
          </a:prstGeom>
        </p:spPr>
        <p:txBody>
          <a:bodyPr/>
          <a:lstStyle>
            <a:lvl1pPr>
              <a:defRPr lang="nl-BE" sz="900" smtClean="0">
                <a:latin typeface="Arial" pitchFamily="34" charset="0"/>
                <a:cs typeface="Arial" pitchFamily="34" charset="0"/>
              </a:defRPr>
            </a:lvl1pPr>
          </a:lstStyle>
          <a:p>
            <a:fld id="{5BB91D10-169D-46D4-82EF-E4E7F3B67C98}" type="slidenum">
              <a:rPr>
                <a:solidFill>
                  <a:srgbClr val="002664"/>
                </a:solidFill>
              </a:rPr>
              <a:pPr/>
              <a:t>‹#›</a:t>
            </a:fld>
            <a:endParaRPr dirty="0">
              <a:solidFill>
                <a:srgbClr val="002664"/>
              </a:solidFill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466170" y="1404000"/>
            <a:ext cx="8208000" cy="4500000"/>
          </a:xfrm>
        </p:spPr>
        <p:txBody>
          <a:bodyPr>
            <a:normAutofit/>
          </a:bodyPr>
          <a:lstStyle>
            <a:lvl1pPr marL="457200" indent="-457200">
              <a:buFont typeface="+mj-lt"/>
              <a:buAutoNum type="arabicPeriod"/>
              <a:defRPr sz="2000"/>
            </a:lvl1pPr>
            <a:lvl2pPr marL="800100" indent="-342900">
              <a:buFont typeface="+mj-lt"/>
              <a:buAutoNum type="arabicPeriod"/>
              <a:defRPr sz="1800"/>
            </a:lvl2pPr>
            <a:lvl3pPr marL="1257300" indent="-342900">
              <a:buFont typeface="+mj-lt"/>
              <a:buAutoNum type="arabicPeriod"/>
              <a:defRPr sz="1600"/>
            </a:lvl3pPr>
            <a:lvl4pPr marL="1714500" indent="-342900">
              <a:buFont typeface="+mj-lt"/>
              <a:buAutoNum type="arabicPeriod"/>
              <a:defRPr sz="1400"/>
            </a:lvl4pPr>
            <a:lvl5pPr marL="2171700" indent="-342900">
              <a:buFont typeface="+mj-lt"/>
              <a:buAutoNum type="arabicPeriod"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857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0480275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76569D-D018-4F0C-9210-D6698CC0945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54470861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9D1FDD0-1DA7-4689-AED7-DF7EFABFA914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9396624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964123F-A92E-447C-880B-A5BFE3383D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418122109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99A178-7641-4163-9942-A570584063D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73419044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F0846B1-854A-4876-A8E8-114EA60180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1030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94D0425-1507-4920-9610-13B12F4DD707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628233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B4668-3A0F-4A55-9F10-1D6A036923A0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A2F2D3-F057-4490-9CFB-6B49C173FED8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4201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Otsikko, teksti ja 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quarter" idx="2"/>
          </p:nvPr>
        </p:nvSpPr>
        <p:spPr>
          <a:xfrm>
            <a:off x="4343400" y="1835150"/>
            <a:ext cx="3810000" cy="1944688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Sisällön paikkamerkki 4"/>
          <p:cNvSpPr>
            <a:spLocks noGrp="1"/>
          </p:cNvSpPr>
          <p:nvPr>
            <p:ph sz="quarter" idx="3"/>
          </p:nvPr>
        </p:nvSpPr>
        <p:spPr>
          <a:xfrm>
            <a:off x="4343400" y="3932238"/>
            <a:ext cx="3810000" cy="1944687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6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6BA35-A61F-480A-B2D0-653AC441753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7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DCA3BA-BA40-4224-9B4A-EFB3DE754A6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92243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838200"/>
            <a:ext cx="7772400" cy="1143000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981200"/>
            <a:ext cx="7772400" cy="4114800"/>
          </a:xfrm>
        </p:spPr>
        <p:txBody>
          <a:bodyPr/>
          <a:lstStyle/>
          <a:p>
            <a:pPr lvl="0"/>
            <a:endParaRPr lang="fi-FI" noProof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>
              <a:defRPr/>
            </a:pPr>
            <a:fld id="{F8527C38-F900-4D6F-846A-7CFD1445F4DC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3581400" y="6324600"/>
            <a:ext cx="2895600" cy="381000"/>
          </a:xfrm>
          <a:prstGeom prst="rect">
            <a:avLst/>
          </a:prstGeom>
        </p:spPr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i-FI" sz="1800" b="0">
              <a:solidFill>
                <a:srgbClr val="002664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21168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/>
          <p:cNvSpPr>
            <a:spLocks noGrp="1"/>
          </p:cNvSpPr>
          <p:nvPr>
            <p:ph/>
          </p:nvPr>
        </p:nvSpPr>
        <p:spPr>
          <a:xfrm>
            <a:off x="381000" y="549275"/>
            <a:ext cx="7772400" cy="5327650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3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32F67-8CAF-4269-A4F3-FA5F3FB6C789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710F10-5ADA-4EC8-B3BB-E9AF648BA53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63865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Otsikko, teksti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62C858-5E6D-42B2-89D0-050D1FF8187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D609E-569D-4574-AF8A-EF64A34A8B1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4536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5590C4-C85C-4476-9533-7DC3AC81FC54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D264E-368C-4B89-9352-61CE657B51B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84418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+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/>
          <p:cNvSpPr>
            <a:spLocks noGrp="1"/>
          </p:cNvSpPr>
          <p:nvPr>
            <p:ph type="body" idx="10"/>
          </p:nvPr>
        </p:nvSpPr>
        <p:spPr>
          <a:xfrm>
            <a:off x="468000" y="273600"/>
            <a:ext cx="8208000" cy="900000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 marL="0" indent="0" algn="l">
              <a:lnSpc>
                <a:spcPts val="5400"/>
              </a:lnSpc>
              <a:spcBef>
                <a:spcPts val="0"/>
              </a:spcBef>
              <a:buNone/>
              <a:defRPr sz="3600" b="0">
                <a:solidFill>
                  <a:srgbClr val="C00000"/>
                </a:solidFill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598" y="6174889"/>
            <a:ext cx="922401" cy="699726"/>
          </a:xfrm>
          <a:prstGeom prst="rect">
            <a:avLst/>
          </a:prstGeom>
        </p:spPr>
      </p:pic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1452" y="6616128"/>
            <a:ext cx="442392" cy="365125"/>
          </a:xfrm>
          <a:prstGeom prst="rect">
            <a:avLst/>
          </a:prstGeom>
        </p:spPr>
        <p:txBody>
          <a:bodyPr/>
          <a:lstStyle>
            <a:lvl1pPr>
              <a:defRPr lang="nl-BE" sz="900" smtClean="0">
                <a:latin typeface="Arial" pitchFamily="34" charset="0"/>
                <a:cs typeface="Arial" pitchFamily="34" charset="0"/>
              </a:defRPr>
            </a:lvl1pPr>
          </a:lstStyle>
          <a:p>
            <a:fld id="{5BB91D10-169D-46D4-82EF-E4E7F3B67C98}" type="slidenum">
              <a:rPr>
                <a:solidFill>
                  <a:srgbClr val="002664"/>
                </a:solidFill>
              </a:rPr>
              <a:pPr/>
              <a:t>‹#›</a:t>
            </a:fld>
            <a:endParaRPr dirty="0">
              <a:solidFill>
                <a:srgbClr val="002664"/>
              </a:solidFill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466170" y="1404000"/>
            <a:ext cx="8208000" cy="4500000"/>
          </a:xfrm>
        </p:spPr>
        <p:txBody>
          <a:bodyPr>
            <a:normAutofit/>
          </a:bodyPr>
          <a:lstStyle>
            <a:lvl1pPr marL="457200" indent="-457200">
              <a:buFont typeface="+mj-lt"/>
              <a:buAutoNum type="arabicPeriod"/>
              <a:defRPr sz="2000"/>
            </a:lvl1pPr>
            <a:lvl2pPr marL="800100" indent="-342900">
              <a:buFont typeface="+mj-lt"/>
              <a:buAutoNum type="arabicPeriod"/>
              <a:defRPr sz="1800"/>
            </a:lvl2pPr>
            <a:lvl3pPr marL="1257300" indent="-342900">
              <a:buFont typeface="+mj-lt"/>
              <a:buAutoNum type="arabicPeriod"/>
              <a:defRPr sz="1600"/>
            </a:lvl3pPr>
            <a:lvl4pPr marL="1714500" indent="-342900">
              <a:buFont typeface="+mj-lt"/>
              <a:buAutoNum type="arabicPeriod"/>
              <a:defRPr sz="1400"/>
            </a:lvl4pPr>
            <a:lvl5pPr marL="2171700" indent="-342900">
              <a:buFont typeface="+mj-lt"/>
              <a:buAutoNum type="arabicPeriod"/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2730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tsikkodia" type="title" preserve="1">
  <p:cSld name="Otsikkodia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00671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  <p:sp>
        <p:nvSpPr>
          <p:cNvPr id="100672" name="Rectangle 320"/>
          <p:cNvSpPr>
            <a:spLocks noGrp="1" noChangeArrowheads="1"/>
          </p:cNvSpPr>
          <p:nvPr>
            <p:ph type="subTitle" idx="1"/>
          </p:nvPr>
        </p:nvSpPr>
        <p:spPr>
          <a:xfrm>
            <a:off x="381000" y="3933825"/>
            <a:ext cx="5703888" cy="1223963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</a:p>
        </p:txBody>
      </p:sp>
      <p:pic>
        <p:nvPicPr>
          <p:cNvPr id="6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453712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tsikko ja sisältö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wrap="none"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052736"/>
            <a:ext cx="8367464" cy="5256584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676569D-D018-4F0C-9210-D6698CC0945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6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4753367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äliotsikko" preserve="1">
  <p:cSld name="Väliotsikko">
    <p:bg>
      <p:bgPr>
        <a:solidFill>
          <a:srgbClr val="00A1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uva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9D1FDD0-1DA7-4689-AED7-DF7EFABFA914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17CD255-A81C-4FF3-BDA5-959D13FFD1CB}" type="slidenum">
              <a:rPr lang="fi-FI" smtClean="0">
                <a:solidFill>
                  <a:srgbClr val="FFFFFF"/>
                </a:solidFill>
              </a:rPr>
              <a:pPr/>
              <a:t>‹#›</a:t>
            </a:fld>
            <a:endParaRPr lang="fi-FI">
              <a:solidFill>
                <a:srgbClr val="FFFFFF"/>
              </a:solidFill>
            </a:endParaRPr>
          </a:p>
        </p:txBody>
      </p:sp>
      <p:pic>
        <p:nvPicPr>
          <p:cNvPr id="925" name="Picture 348" descr="TT_fi_nega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000" y="6246000"/>
            <a:ext cx="1990725" cy="40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3" name="Rectangle 319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5689600" cy="2089150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fi-FI" noProof="0" smtClean="0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8782065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F44F870-4279-4804-AB39-FDBBE2FDD9D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545486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Kaksi sisältökohdetta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644008" y="1052736"/>
            <a:ext cx="4086000" cy="5254464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 dirty="0"/>
          </a:p>
        </p:txBody>
      </p:sp>
      <p:sp>
        <p:nvSpPr>
          <p:cNvPr id="5" name="Päivämäärän paikkamerkki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964123F-A92E-447C-880B-A5BFE3383D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0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2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33922583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ain otsikko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99A178-7641-4163-9942-A570584063DB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8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tsikko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367464" cy="448573"/>
          </a:xfrm>
        </p:spPr>
        <p:txBody>
          <a:bodyPr anchor="ctr"/>
          <a:lstStyle/>
          <a:p>
            <a:r>
              <a:rPr lang="fi-FI" smtClean="0"/>
              <a:t>Muokkaa perustyyl. napsautt.</a:t>
            </a:r>
            <a:endParaRPr lang="fi-FI" dirty="0"/>
          </a:p>
        </p:txBody>
      </p:sp>
      <p:sp>
        <p:nvSpPr>
          <p:cNvPr id="10" name="Rectangle 320"/>
          <p:cNvSpPr>
            <a:spLocks noGrp="1" noChangeArrowheads="1"/>
          </p:cNvSpPr>
          <p:nvPr>
            <p:ph type="subTitle" idx="12"/>
          </p:nvPr>
        </p:nvSpPr>
        <p:spPr>
          <a:xfrm>
            <a:off x="381600" y="655200"/>
            <a:ext cx="8366400" cy="238129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anchor="ctr"/>
          <a:lstStyle>
            <a:lvl1pPr marL="18000" indent="0">
              <a:buFontTx/>
              <a:buNone/>
              <a:defRPr>
                <a:solidFill>
                  <a:srgbClr val="002664"/>
                </a:solidFill>
              </a:defRPr>
            </a:lvl1pPr>
          </a:lstStyle>
          <a:p>
            <a:pPr lvl="0"/>
            <a:r>
              <a:rPr lang="fi-FI" noProof="0" smtClean="0"/>
              <a:t>Muokkaa alaotsikon perustyyliä napsautt.</a:t>
            </a:r>
            <a:endParaRPr lang="fi-FI" noProof="0" dirty="0" smtClean="0"/>
          </a:p>
        </p:txBody>
      </p:sp>
    </p:spTree>
    <p:extLst>
      <p:ext uri="{BB962C8B-B14F-4D97-AF65-F5344CB8AC3E}">
        <p14:creationId xmlns:p14="http://schemas.microsoft.com/office/powerpoint/2010/main" val="237960275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yhjä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F0846B1-854A-4876-A8E8-114EA601804A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5" name="Picture 348" descr="TT_fi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6381328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6440836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B4668-3A0F-4A55-9F10-1D6A036923A0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A2F2D3-F057-4490-9CFB-6B49C173FED8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02155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Otsikko, teksti ja 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quarter" idx="2"/>
          </p:nvPr>
        </p:nvSpPr>
        <p:spPr>
          <a:xfrm>
            <a:off x="4343400" y="1835150"/>
            <a:ext cx="3810000" cy="1944688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Sisällön paikkamerkki 4"/>
          <p:cNvSpPr>
            <a:spLocks noGrp="1"/>
          </p:cNvSpPr>
          <p:nvPr>
            <p:ph sz="quarter" idx="3"/>
          </p:nvPr>
        </p:nvSpPr>
        <p:spPr>
          <a:xfrm>
            <a:off x="4343400" y="3932238"/>
            <a:ext cx="3810000" cy="1944687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6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6BA35-A61F-480A-B2D0-653AC441753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7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DCA3BA-BA40-4224-9B4A-EFB3DE754A6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69080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Otsikko ja kaav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838200"/>
            <a:ext cx="7772400" cy="1143000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Kaavion paikkamerkki 2"/>
          <p:cNvSpPr>
            <a:spLocks noGrp="1"/>
          </p:cNvSpPr>
          <p:nvPr>
            <p:ph type="chart" idx="1"/>
          </p:nvPr>
        </p:nvSpPr>
        <p:spPr>
          <a:xfrm>
            <a:off x="381000" y="1981200"/>
            <a:ext cx="7772400" cy="4114800"/>
          </a:xfrm>
        </p:spPr>
        <p:txBody>
          <a:bodyPr/>
          <a:lstStyle/>
          <a:p>
            <a:pPr lvl="0"/>
            <a:endParaRPr lang="fi-FI" noProof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>
              <a:defRPr/>
            </a:pPr>
            <a:fld id="{F8527C38-F900-4D6F-846A-7CFD1445F4DC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Alatunnisteen paikkamerkki 4"/>
          <p:cNvSpPr>
            <a:spLocks noGrp="1"/>
          </p:cNvSpPr>
          <p:nvPr>
            <p:ph type="ftr" sz="quarter" idx="11"/>
          </p:nvPr>
        </p:nvSpPr>
        <p:spPr>
          <a:xfrm>
            <a:off x="3581400" y="6324600"/>
            <a:ext cx="2895600" cy="381000"/>
          </a:xfrm>
          <a:prstGeom prst="rect">
            <a:avLst/>
          </a:prstGeom>
        </p:spPr>
        <p:txBody>
          <a:bodyPr/>
          <a:lstStyle>
            <a:lvl1pPr>
              <a:defRPr>
                <a:ea typeface="Arial Unicode MS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fi-FI" sz="1800" b="0">
              <a:solidFill>
                <a:srgbClr val="002664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1426930"/>
      </p:ext>
    </p:extLst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/>
          <p:cNvSpPr>
            <a:spLocks noGrp="1"/>
          </p:cNvSpPr>
          <p:nvPr>
            <p:ph/>
          </p:nvPr>
        </p:nvSpPr>
        <p:spPr>
          <a:xfrm>
            <a:off x="381000" y="549275"/>
            <a:ext cx="7772400" cy="5327650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3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232F67-8CAF-4269-A4F3-FA5F3FB6C789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710F10-5ADA-4EC8-B3BB-E9AF648BA53C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81589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Otsikko, teksti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000" y="549275"/>
            <a:ext cx="7772400" cy="1008063"/>
          </a:xfrm>
        </p:spPr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Tekstin paikkamerkki 2"/>
          <p:cNvSpPr>
            <a:spLocks noGrp="1"/>
          </p:cNvSpPr>
          <p:nvPr>
            <p:ph type="body"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62C858-5E6D-42B2-89D0-050D1FF81876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D609E-569D-4574-AF8A-EF64A34A8B1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12288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703268-F2F6-4EE0-95E6-9C7BA54B1611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902B47-0BEC-41E3-8060-4F23ABD3E508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77505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Muokkaa perustyyl. napsautt.</a:t>
            </a:r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3810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4343400" y="1835150"/>
            <a:ext cx="3810000" cy="4041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  <a:endParaRPr lang="fi-FI"/>
          </a:p>
        </p:txBody>
      </p:sp>
      <p:sp>
        <p:nvSpPr>
          <p:cNvPr id="5" name="Rectangle 346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5590C4-C85C-4476-9533-7DC3AC81FC54}" type="datetime1">
              <a:rPr lang="fi-FI" smtClean="0">
                <a:solidFill>
                  <a:srgbClr val="002664"/>
                </a:solidFill>
              </a:rPr>
              <a:pPr>
                <a:defRPr/>
              </a:p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6" name="Rectangle 34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D264E-368C-4B89-9352-61CE657B51B9}" type="slidenum">
              <a:rPr lang="fi-FI">
                <a:solidFill>
                  <a:srgbClr val="002664"/>
                </a:solidFill>
              </a:rPr>
              <a:pPr>
                <a:defRPr/>
              </a:pPr>
              <a:t>‹#›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7736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1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theme" Target="../theme/theme11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theme" Target="../theme/theme12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5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1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34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7" Type="http://schemas.openxmlformats.org/officeDocument/2006/relationships/theme" Target="../theme/theme1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3.xml"/><Relationship Id="rId7" Type="http://schemas.openxmlformats.org/officeDocument/2006/relationships/theme" Target="../theme/theme15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5.xml"/><Relationship Id="rId4" Type="http://schemas.openxmlformats.org/officeDocument/2006/relationships/slideLayout" Target="../slideLayouts/slideLayout4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image" Target="../media/image9.png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5" Type="http://schemas.openxmlformats.org/officeDocument/2006/relationships/theme" Target="../theme/theme17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3" Type="http://schemas.openxmlformats.org/officeDocument/2006/relationships/slideLayout" Target="../slideLayouts/slideLayout89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5" Type="http://schemas.openxmlformats.org/officeDocument/2006/relationships/theme" Target="../theme/theme19.xml"/><Relationship Id="rId10" Type="http://schemas.openxmlformats.org/officeDocument/2006/relationships/slideLayout" Target="../slideLayouts/slideLayout96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4" Type="http://schemas.openxmlformats.org/officeDocument/2006/relationships/theme" Target="../theme/theme2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3.xml"/><Relationship Id="rId7" Type="http://schemas.openxmlformats.org/officeDocument/2006/relationships/theme" Target="../theme/theme20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13" Type="http://schemas.openxmlformats.org/officeDocument/2006/relationships/theme" Target="../theme/theme21.xml"/><Relationship Id="rId3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1.xml"/><Relationship Id="rId15" Type="http://schemas.openxmlformats.org/officeDocument/2006/relationships/image" Target="../media/image13.jpeg"/><Relationship Id="rId10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image" Target="../media/image12.jpeg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2.xml"/><Relationship Id="rId3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22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8.xml"/><Relationship Id="rId7" Type="http://schemas.openxmlformats.org/officeDocument/2006/relationships/theme" Target="../theme/theme23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9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132.xml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5.xml"/><Relationship Id="rId7" Type="http://schemas.openxmlformats.org/officeDocument/2006/relationships/theme" Target="../theme/theme25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/Relationships>
</file>

<file path=ppt/slideMasters/_rels/slideMaster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1.xml"/><Relationship Id="rId7" Type="http://schemas.openxmlformats.org/officeDocument/2006/relationships/theme" Target="../theme/theme26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42.xml"/></Relationships>
</file>

<file path=ppt/slideMasters/_rels/slideMaster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7.xml"/><Relationship Id="rId7" Type="http://schemas.openxmlformats.org/officeDocument/2006/relationships/theme" Target="../theme/theme27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48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3.xml"/><Relationship Id="rId7" Type="http://schemas.openxmlformats.org/officeDocument/2006/relationships/theme" Target="../theme/theme28.xml"/><Relationship Id="rId2" Type="http://schemas.openxmlformats.org/officeDocument/2006/relationships/slideLayout" Target="../slideLayouts/slideLayout152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54.xml"/></Relationships>
</file>

<file path=ppt/slideMasters/_rels/slideMaster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9.xml"/><Relationship Id="rId7" Type="http://schemas.openxmlformats.org/officeDocument/2006/relationships/theme" Target="../theme/theme29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5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6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/Relationships>
</file>

<file path=ppt/slideMasters/_rels/slideMaster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5.xml"/><Relationship Id="rId7" Type="http://schemas.openxmlformats.org/officeDocument/2006/relationships/theme" Target="../theme/theme30.xml"/><Relationship Id="rId2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63.xml"/><Relationship Id="rId6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6.xml"/></Relationships>
</file>

<file path=ppt/slideMasters/_rels/slideMaster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1.xml"/><Relationship Id="rId7" Type="http://schemas.openxmlformats.org/officeDocument/2006/relationships/theme" Target="../theme/theme31.xml"/><Relationship Id="rId2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5" Type="http://schemas.openxmlformats.org/officeDocument/2006/relationships/slideLayout" Target="../slideLayouts/slideLayout173.xml"/><Relationship Id="rId4" Type="http://schemas.openxmlformats.org/officeDocument/2006/relationships/slideLayout" Target="../slideLayouts/slideLayout172.xml"/></Relationships>
</file>

<file path=ppt/slideMasters/_rels/slideMaster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7.xml"/><Relationship Id="rId7" Type="http://schemas.openxmlformats.org/officeDocument/2006/relationships/theme" Target="../theme/theme32.xml"/><Relationship Id="rId2" Type="http://schemas.openxmlformats.org/officeDocument/2006/relationships/slideLayout" Target="../slideLayouts/slideLayout176.xml"/><Relationship Id="rId1" Type="http://schemas.openxmlformats.org/officeDocument/2006/relationships/slideLayout" Target="../slideLayouts/slideLayout175.xml"/><Relationship Id="rId6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8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3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84.xml"/></Relationships>
</file>

<file path=ppt/slideMasters/_rels/slideMaster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0.xml"/><Relationship Id="rId7" Type="http://schemas.openxmlformats.org/officeDocument/2006/relationships/theme" Target="../theme/theme34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/Relationships>
</file>

<file path=ppt/slideMasters/_rels/slideMaster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6.xml"/><Relationship Id="rId7" Type="http://schemas.openxmlformats.org/officeDocument/2006/relationships/theme" Target="../theme/theme35.xml"/><Relationship Id="rId2" Type="http://schemas.openxmlformats.org/officeDocument/2006/relationships/slideLayout" Target="../slideLayouts/slideLayout195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7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0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9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838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Click to edit Master text styles</a:t>
            </a:r>
          </a:p>
          <a:p>
            <a:pPr lvl="1"/>
            <a:r>
              <a:rPr lang="fi-FI" smtClean="0"/>
              <a:t>Second level</a:t>
            </a:r>
          </a:p>
          <a:p>
            <a:pPr lvl="2"/>
            <a:r>
              <a:rPr lang="fi-FI" smtClean="0"/>
              <a:t>Third level</a:t>
            </a:r>
          </a:p>
          <a:p>
            <a:pPr lvl="3"/>
            <a:r>
              <a:rPr lang="fi-FI" smtClean="0"/>
              <a:t>Fourth level</a:t>
            </a:r>
          </a:p>
          <a:p>
            <a:pPr lvl="4"/>
            <a:r>
              <a:rPr lang="fi-FI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266082" y="6414389"/>
            <a:ext cx="828290" cy="221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00" b="0" smtClean="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7FE38FF6-6145-44B7-8428-EBB29B9713B7}" type="datetime1">
              <a:rPr lang="fi-FI" smtClean="0"/>
              <a:t>28.10.2014</a:t>
            </a:fld>
            <a:endParaRPr lang="fi-FI" dirty="0"/>
          </a:p>
        </p:txBody>
      </p:sp>
      <p:sp>
        <p:nvSpPr>
          <p:cNvPr id="1030" name="Text Box 7"/>
          <p:cNvSpPr txBox="1">
            <a:spLocks noChangeArrowheads="1"/>
          </p:cNvSpPr>
          <p:nvPr userDrawn="1"/>
        </p:nvSpPr>
        <p:spPr bwMode="auto">
          <a:xfrm>
            <a:off x="8675688" y="6613525"/>
            <a:ext cx="360362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 b="1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fld id="{49A4755B-2AD6-4DB3-A115-E7894002FC2D}" type="slidenum">
              <a:rPr lang="fi-FI" sz="900" b="0">
                <a:solidFill>
                  <a:schemeClr val="tx2"/>
                </a:solidFill>
              </a:rPr>
              <a:pPr>
                <a:spcBef>
                  <a:spcPct val="50000"/>
                </a:spcBef>
              </a:pPr>
              <a:t>‹#›</a:t>
            </a:fld>
            <a:endParaRPr lang="fi-FI" sz="900" b="0" dirty="0">
              <a:solidFill>
                <a:schemeClr val="tx2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</p:sldLayoutIdLst>
  <p:transition/>
  <p:timing>
    <p:tnLst>
      <p:par>
        <p:cTn id="1" dur="indefinite" restart="never" nodeType="tmRoot"/>
      </p:par>
    </p:tnLst>
  </p:timing>
  <p:hf hdr="0" ft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23.4.2013     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570797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98A0912-61A8-484E-8D9A-222014D36B08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45389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0" r:id="rId1"/>
    <p:sldLayoutId id="2147483951" r:id="rId2"/>
    <p:sldLayoutId id="2147483952" r:id="rId3"/>
    <p:sldLayoutId id="2147483953" r:id="rId4"/>
    <p:sldLayoutId id="2147483954" r:id="rId5"/>
    <p:sldLayoutId id="2147483955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98A0912-61A8-484E-8D9A-222014D36B08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64570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  <p:sldLayoutId id="2147483959" r:id="rId3"/>
    <p:sldLayoutId id="2147483960" r:id="rId4"/>
    <p:sldLayoutId id="2147483961" r:id="rId5"/>
    <p:sldLayoutId id="2147483962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14.5.2012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980606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31.7.2013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6F3A8F2-F583-4CD7-BD3B-614458048F3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057047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6" r:id="rId1"/>
    <p:sldLayoutId id="2147483967" r:id="rId2"/>
    <p:sldLayoutId id="2147483968" r:id="rId3"/>
    <p:sldLayoutId id="2147483969" r:id="rId4"/>
    <p:sldLayoutId id="2147483970" r:id="rId5"/>
    <p:sldLayoutId id="2147483971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31.7.2013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6F3A8F2-F583-4CD7-BD3B-614458048F3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057047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T_fi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6165850"/>
            <a:ext cx="1420813" cy="28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099" name="Group 3"/>
          <p:cNvGrpSpPr>
            <a:grpSpLocks/>
          </p:cNvGrpSpPr>
          <p:nvPr/>
        </p:nvGrpSpPr>
        <p:grpSpPr bwMode="auto">
          <a:xfrm flipV="1">
            <a:off x="4870450" y="0"/>
            <a:ext cx="4273550" cy="5157788"/>
            <a:chOff x="2180" y="3"/>
            <a:chExt cx="3577" cy="4317"/>
          </a:xfrm>
        </p:grpSpPr>
        <p:grpSp>
          <p:nvGrpSpPr>
            <p:cNvPr id="4100" name="Group 4"/>
            <p:cNvGrpSpPr>
              <a:grpSpLocks/>
            </p:cNvGrpSpPr>
            <p:nvPr userDrawn="1"/>
          </p:nvGrpSpPr>
          <p:grpSpPr bwMode="auto">
            <a:xfrm>
              <a:off x="2180" y="3"/>
              <a:ext cx="3576" cy="3188"/>
              <a:chOff x="2180" y="3"/>
              <a:chExt cx="3576" cy="3188"/>
            </a:xfrm>
          </p:grpSpPr>
          <p:sp>
            <p:nvSpPr>
              <p:cNvPr id="4101" name="Freeform 5"/>
              <p:cNvSpPr>
                <a:spLocks/>
              </p:cNvSpPr>
              <p:nvPr userDrawn="1"/>
            </p:nvSpPr>
            <p:spPr bwMode="auto">
              <a:xfrm>
                <a:off x="2991" y="296"/>
                <a:ext cx="65" cy="85"/>
              </a:xfrm>
              <a:custGeom>
                <a:avLst/>
                <a:gdLst>
                  <a:gd name="T0" fmla="*/ 0 w 65"/>
                  <a:gd name="T1" fmla="*/ 71 h 85"/>
                  <a:gd name="T2" fmla="*/ 0 w 65"/>
                  <a:gd name="T3" fmla="*/ 67 h 85"/>
                  <a:gd name="T4" fmla="*/ 0 w 65"/>
                  <a:gd name="T5" fmla="*/ 64 h 85"/>
                  <a:gd name="T6" fmla="*/ 0 w 65"/>
                  <a:gd name="T7" fmla="*/ 56 h 85"/>
                  <a:gd name="T8" fmla="*/ 1 w 65"/>
                  <a:gd name="T9" fmla="*/ 53 h 85"/>
                  <a:gd name="T10" fmla="*/ 2 w 65"/>
                  <a:gd name="T11" fmla="*/ 49 h 85"/>
                  <a:gd name="T12" fmla="*/ 5 w 65"/>
                  <a:gd name="T13" fmla="*/ 40 h 85"/>
                  <a:gd name="T14" fmla="*/ 8 w 65"/>
                  <a:gd name="T15" fmla="*/ 32 h 85"/>
                  <a:gd name="T16" fmla="*/ 13 w 65"/>
                  <a:gd name="T17" fmla="*/ 25 h 85"/>
                  <a:gd name="T18" fmla="*/ 19 w 65"/>
                  <a:gd name="T19" fmla="*/ 18 h 85"/>
                  <a:gd name="T20" fmla="*/ 25 w 65"/>
                  <a:gd name="T21" fmla="*/ 11 h 85"/>
                  <a:gd name="T22" fmla="*/ 32 w 65"/>
                  <a:gd name="T23" fmla="*/ 6 h 85"/>
                  <a:gd name="T24" fmla="*/ 35 w 65"/>
                  <a:gd name="T25" fmla="*/ 4 h 85"/>
                  <a:gd name="T26" fmla="*/ 38 w 65"/>
                  <a:gd name="T27" fmla="*/ 2 h 85"/>
                  <a:gd name="T28" fmla="*/ 41 w 65"/>
                  <a:gd name="T29" fmla="*/ 1 h 85"/>
                  <a:gd name="T30" fmla="*/ 45 w 65"/>
                  <a:gd name="T31" fmla="*/ 0 h 85"/>
                  <a:gd name="T32" fmla="*/ 48 w 65"/>
                  <a:gd name="T33" fmla="*/ 0 h 85"/>
                  <a:gd name="T34" fmla="*/ 50 w 65"/>
                  <a:gd name="T35" fmla="*/ 0 h 85"/>
                  <a:gd name="T36" fmla="*/ 53 w 65"/>
                  <a:gd name="T37" fmla="*/ 0 h 85"/>
                  <a:gd name="T38" fmla="*/ 55 w 65"/>
                  <a:gd name="T39" fmla="*/ 1 h 85"/>
                  <a:gd name="T40" fmla="*/ 57 w 65"/>
                  <a:gd name="T41" fmla="*/ 2 h 85"/>
                  <a:gd name="T42" fmla="*/ 59 w 65"/>
                  <a:gd name="T43" fmla="*/ 4 h 85"/>
                  <a:gd name="T44" fmla="*/ 61 w 65"/>
                  <a:gd name="T45" fmla="*/ 5 h 85"/>
                  <a:gd name="T46" fmla="*/ 63 w 65"/>
                  <a:gd name="T47" fmla="*/ 8 h 85"/>
                  <a:gd name="T48" fmla="*/ 64 w 65"/>
                  <a:gd name="T49" fmla="*/ 10 h 85"/>
                  <a:gd name="T50" fmla="*/ 65 w 65"/>
                  <a:gd name="T51" fmla="*/ 13 h 85"/>
                  <a:gd name="T52" fmla="*/ 65 w 65"/>
                  <a:gd name="T53" fmla="*/ 17 h 85"/>
                  <a:gd name="T54" fmla="*/ 65 w 65"/>
                  <a:gd name="T55" fmla="*/ 21 h 85"/>
                  <a:gd name="T56" fmla="*/ 65 w 65"/>
                  <a:gd name="T57" fmla="*/ 24 h 85"/>
                  <a:gd name="T58" fmla="*/ 65 w 65"/>
                  <a:gd name="T59" fmla="*/ 28 h 85"/>
                  <a:gd name="T60" fmla="*/ 64 w 65"/>
                  <a:gd name="T61" fmla="*/ 32 h 85"/>
                  <a:gd name="T62" fmla="*/ 63 w 65"/>
                  <a:gd name="T63" fmla="*/ 36 h 85"/>
                  <a:gd name="T64" fmla="*/ 61 w 65"/>
                  <a:gd name="T65" fmla="*/ 45 h 85"/>
                  <a:gd name="T66" fmla="*/ 59 w 65"/>
                  <a:gd name="T67" fmla="*/ 49 h 85"/>
                  <a:gd name="T68" fmla="*/ 57 w 65"/>
                  <a:gd name="T69" fmla="*/ 53 h 85"/>
                  <a:gd name="T70" fmla="*/ 52 w 65"/>
                  <a:gd name="T71" fmla="*/ 60 h 85"/>
                  <a:gd name="T72" fmla="*/ 47 w 65"/>
                  <a:gd name="T73" fmla="*/ 67 h 85"/>
                  <a:gd name="T74" fmla="*/ 39 w 65"/>
                  <a:gd name="T75" fmla="*/ 74 h 85"/>
                  <a:gd name="T76" fmla="*/ 33 w 65"/>
                  <a:gd name="T77" fmla="*/ 79 h 85"/>
                  <a:gd name="T78" fmla="*/ 30 w 65"/>
                  <a:gd name="T79" fmla="*/ 81 h 85"/>
                  <a:gd name="T80" fmla="*/ 27 w 65"/>
                  <a:gd name="T81" fmla="*/ 83 h 85"/>
                  <a:gd name="T82" fmla="*/ 24 w 65"/>
                  <a:gd name="T83" fmla="*/ 84 h 85"/>
                  <a:gd name="T84" fmla="*/ 21 w 65"/>
                  <a:gd name="T85" fmla="*/ 84 h 85"/>
                  <a:gd name="T86" fmla="*/ 18 w 65"/>
                  <a:gd name="T87" fmla="*/ 85 h 85"/>
                  <a:gd name="T88" fmla="*/ 14 w 65"/>
                  <a:gd name="T89" fmla="*/ 85 h 85"/>
                  <a:gd name="T90" fmla="*/ 12 w 65"/>
                  <a:gd name="T91" fmla="*/ 84 h 85"/>
                  <a:gd name="T92" fmla="*/ 10 w 65"/>
                  <a:gd name="T93" fmla="*/ 84 h 85"/>
                  <a:gd name="T94" fmla="*/ 7 w 65"/>
                  <a:gd name="T95" fmla="*/ 82 h 85"/>
                  <a:gd name="T96" fmla="*/ 5 w 65"/>
                  <a:gd name="T97" fmla="*/ 81 h 85"/>
                  <a:gd name="T98" fmla="*/ 4 w 65"/>
                  <a:gd name="T99" fmla="*/ 79 h 85"/>
                  <a:gd name="T100" fmla="*/ 2 w 65"/>
                  <a:gd name="T101" fmla="*/ 77 h 85"/>
                  <a:gd name="T102" fmla="*/ 0 w 65"/>
                  <a:gd name="T103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85">
                    <a:moveTo>
                      <a:pt x="0" y="71"/>
                    </a:moveTo>
                    <a:lnTo>
                      <a:pt x="0" y="67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1" y="53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9" y="18"/>
                    </a:lnTo>
                    <a:lnTo>
                      <a:pt x="25" y="11"/>
                    </a:lnTo>
                    <a:lnTo>
                      <a:pt x="32" y="6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41" y="1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57" y="2"/>
                    </a:lnTo>
                    <a:lnTo>
                      <a:pt x="59" y="4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5" y="13"/>
                    </a:lnTo>
                    <a:lnTo>
                      <a:pt x="65" y="17"/>
                    </a:lnTo>
                    <a:lnTo>
                      <a:pt x="65" y="21"/>
                    </a:lnTo>
                    <a:lnTo>
                      <a:pt x="65" y="24"/>
                    </a:lnTo>
                    <a:lnTo>
                      <a:pt x="65" y="28"/>
                    </a:lnTo>
                    <a:lnTo>
                      <a:pt x="64" y="32"/>
                    </a:lnTo>
                    <a:lnTo>
                      <a:pt x="63" y="36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7" y="53"/>
                    </a:lnTo>
                    <a:lnTo>
                      <a:pt x="52" y="60"/>
                    </a:lnTo>
                    <a:lnTo>
                      <a:pt x="47" y="67"/>
                    </a:lnTo>
                    <a:lnTo>
                      <a:pt x="39" y="74"/>
                    </a:lnTo>
                    <a:lnTo>
                      <a:pt x="33" y="79"/>
                    </a:lnTo>
                    <a:lnTo>
                      <a:pt x="30" y="81"/>
                    </a:lnTo>
                    <a:lnTo>
                      <a:pt x="27" y="83"/>
                    </a:lnTo>
                    <a:lnTo>
                      <a:pt x="24" y="84"/>
                    </a:lnTo>
                    <a:lnTo>
                      <a:pt x="21" y="84"/>
                    </a:lnTo>
                    <a:lnTo>
                      <a:pt x="18" y="85"/>
                    </a:lnTo>
                    <a:lnTo>
                      <a:pt x="14" y="85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7" y="82"/>
                    </a:lnTo>
                    <a:lnTo>
                      <a:pt x="5" y="81"/>
                    </a:lnTo>
                    <a:lnTo>
                      <a:pt x="4" y="79"/>
                    </a:lnTo>
                    <a:lnTo>
                      <a:pt x="2" y="77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2" name="Freeform 6"/>
              <p:cNvSpPr>
                <a:spLocks/>
              </p:cNvSpPr>
              <p:nvPr userDrawn="1"/>
            </p:nvSpPr>
            <p:spPr bwMode="auto">
              <a:xfrm>
                <a:off x="3068" y="225"/>
                <a:ext cx="68" cy="87"/>
              </a:xfrm>
              <a:custGeom>
                <a:avLst/>
                <a:gdLst>
                  <a:gd name="T0" fmla="*/ 1 w 68"/>
                  <a:gd name="T1" fmla="*/ 73 h 87"/>
                  <a:gd name="T2" fmla="*/ 1 w 68"/>
                  <a:gd name="T3" fmla="*/ 70 h 87"/>
                  <a:gd name="T4" fmla="*/ 0 w 68"/>
                  <a:gd name="T5" fmla="*/ 66 h 87"/>
                  <a:gd name="T6" fmla="*/ 0 w 68"/>
                  <a:gd name="T7" fmla="*/ 63 h 87"/>
                  <a:gd name="T8" fmla="*/ 1 w 68"/>
                  <a:gd name="T9" fmla="*/ 59 h 87"/>
                  <a:gd name="T10" fmla="*/ 2 w 68"/>
                  <a:gd name="T11" fmla="*/ 54 h 87"/>
                  <a:gd name="T12" fmla="*/ 2 w 68"/>
                  <a:gd name="T13" fmla="*/ 50 h 87"/>
                  <a:gd name="T14" fmla="*/ 5 w 68"/>
                  <a:gd name="T15" fmla="*/ 42 h 87"/>
                  <a:gd name="T16" fmla="*/ 7 w 68"/>
                  <a:gd name="T17" fmla="*/ 39 h 87"/>
                  <a:gd name="T18" fmla="*/ 9 w 68"/>
                  <a:gd name="T19" fmla="*/ 35 h 87"/>
                  <a:gd name="T20" fmla="*/ 14 w 68"/>
                  <a:gd name="T21" fmla="*/ 26 h 87"/>
                  <a:gd name="T22" fmla="*/ 19 w 68"/>
                  <a:gd name="T23" fmla="*/ 19 h 87"/>
                  <a:gd name="T24" fmla="*/ 26 w 68"/>
                  <a:gd name="T25" fmla="*/ 13 h 87"/>
                  <a:gd name="T26" fmla="*/ 33 w 68"/>
                  <a:gd name="T27" fmla="*/ 8 h 87"/>
                  <a:gd name="T28" fmla="*/ 36 w 68"/>
                  <a:gd name="T29" fmla="*/ 6 h 87"/>
                  <a:gd name="T30" fmla="*/ 39 w 68"/>
                  <a:gd name="T31" fmla="*/ 3 h 87"/>
                  <a:gd name="T32" fmla="*/ 43 w 68"/>
                  <a:gd name="T33" fmla="*/ 2 h 87"/>
                  <a:gd name="T34" fmla="*/ 46 w 68"/>
                  <a:gd name="T35" fmla="*/ 1 h 87"/>
                  <a:gd name="T36" fmla="*/ 50 w 68"/>
                  <a:gd name="T37" fmla="*/ 1 h 87"/>
                  <a:gd name="T38" fmla="*/ 52 w 68"/>
                  <a:gd name="T39" fmla="*/ 0 h 87"/>
                  <a:gd name="T40" fmla="*/ 55 w 68"/>
                  <a:gd name="T41" fmla="*/ 1 h 87"/>
                  <a:gd name="T42" fmla="*/ 57 w 68"/>
                  <a:gd name="T43" fmla="*/ 1 h 87"/>
                  <a:gd name="T44" fmla="*/ 60 w 68"/>
                  <a:gd name="T45" fmla="*/ 2 h 87"/>
                  <a:gd name="T46" fmla="*/ 62 w 68"/>
                  <a:gd name="T47" fmla="*/ 5 h 87"/>
                  <a:gd name="T48" fmla="*/ 63 w 68"/>
                  <a:gd name="T49" fmla="*/ 7 h 87"/>
                  <a:gd name="T50" fmla="*/ 65 w 68"/>
                  <a:gd name="T51" fmla="*/ 9 h 87"/>
                  <a:gd name="T52" fmla="*/ 66 w 68"/>
                  <a:gd name="T53" fmla="*/ 11 h 87"/>
                  <a:gd name="T54" fmla="*/ 67 w 68"/>
                  <a:gd name="T55" fmla="*/ 14 h 87"/>
                  <a:gd name="T56" fmla="*/ 68 w 68"/>
                  <a:gd name="T57" fmla="*/ 21 h 87"/>
                  <a:gd name="T58" fmla="*/ 68 w 68"/>
                  <a:gd name="T59" fmla="*/ 25 h 87"/>
                  <a:gd name="T60" fmla="*/ 68 w 68"/>
                  <a:gd name="T61" fmla="*/ 28 h 87"/>
                  <a:gd name="T62" fmla="*/ 67 w 68"/>
                  <a:gd name="T63" fmla="*/ 33 h 87"/>
                  <a:gd name="T64" fmla="*/ 66 w 68"/>
                  <a:gd name="T65" fmla="*/ 37 h 87"/>
                  <a:gd name="T66" fmla="*/ 63 w 68"/>
                  <a:gd name="T67" fmla="*/ 45 h 87"/>
                  <a:gd name="T68" fmla="*/ 60 w 68"/>
                  <a:gd name="T69" fmla="*/ 53 h 87"/>
                  <a:gd name="T70" fmla="*/ 55 w 68"/>
                  <a:gd name="T71" fmla="*/ 62 h 87"/>
                  <a:gd name="T72" fmla="*/ 49 w 68"/>
                  <a:gd name="T73" fmla="*/ 69 h 87"/>
                  <a:gd name="T74" fmla="*/ 42 w 68"/>
                  <a:gd name="T75" fmla="*/ 75 h 87"/>
                  <a:gd name="T76" fmla="*/ 38 w 68"/>
                  <a:gd name="T77" fmla="*/ 78 h 87"/>
                  <a:gd name="T78" fmla="*/ 35 w 68"/>
                  <a:gd name="T79" fmla="*/ 80 h 87"/>
                  <a:gd name="T80" fmla="*/ 29 w 68"/>
                  <a:gd name="T81" fmla="*/ 84 h 87"/>
                  <a:gd name="T82" fmla="*/ 26 w 68"/>
                  <a:gd name="T83" fmla="*/ 86 h 87"/>
                  <a:gd name="T84" fmla="*/ 23 w 68"/>
                  <a:gd name="T85" fmla="*/ 87 h 87"/>
                  <a:gd name="T86" fmla="*/ 19 w 68"/>
                  <a:gd name="T87" fmla="*/ 87 h 87"/>
                  <a:gd name="T88" fmla="*/ 16 w 68"/>
                  <a:gd name="T89" fmla="*/ 87 h 87"/>
                  <a:gd name="T90" fmla="*/ 13 w 68"/>
                  <a:gd name="T91" fmla="*/ 87 h 87"/>
                  <a:gd name="T92" fmla="*/ 11 w 68"/>
                  <a:gd name="T93" fmla="*/ 86 h 87"/>
                  <a:gd name="T94" fmla="*/ 9 w 68"/>
                  <a:gd name="T95" fmla="*/ 84 h 87"/>
                  <a:gd name="T96" fmla="*/ 7 w 68"/>
                  <a:gd name="T97" fmla="*/ 83 h 87"/>
                  <a:gd name="T98" fmla="*/ 5 w 68"/>
                  <a:gd name="T99" fmla="*/ 81 h 87"/>
                  <a:gd name="T100" fmla="*/ 3 w 68"/>
                  <a:gd name="T101" fmla="*/ 79 h 87"/>
                  <a:gd name="T102" fmla="*/ 2 w 68"/>
                  <a:gd name="T103" fmla="*/ 76 h 87"/>
                  <a:gd name="T104" fmla="*/ 1 w 68"/>
                  <a:gd name="T10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87">
                    <a:moveTo>
                      <a:pt x="1" y="73"/>
                    </a:moveTo>
                    <a:lnTo>
                      <a:pt x="1" y="70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5" y="42"/>
                    </a:lnTo>
                    <a:lnTo>
                      <a:pt x="7" y="39"/>
                    </a:lnTo>
                    <a:lnTo>
                      <a:pt x="9" y="35"/>
                    </a:lnTo>
                    <a:lnTo>
                      <a:pt x="14" y="26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3" y="8"/>
                    </a:lnTo>
                    <a:lnTo>
                      <a:pt x="36" y="6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5" y="1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2" y="5"/>
                    </a:lnTo>
                    <a:lnTo>
                      <a:pt x="63" y="7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7" y="14"/>
                    </a:lnTo>
                    <a:lnTo>
                      <a:pt x="68" y="21"/>
                    </a:lnTo>
                    <a:lnTo>
                      <a:pt x="68" y="25"/>
                    </a:lnTo>
                    <a:lnTo>
                      <a:pt x="68" y="28"/>
                    </a:lnTo>
                    <a:lnTo>
                      <a:pt x="67" y="33"/>
                    </a:lnTo>
                    <a:lnTo>
                      <a:pt x="66" y="37"/>
                    </a:lnTo>
                    <a:lnTo>
                      <a:pt x="63" y="45"/>
                    </a:lnTo>
                    <a:lnTo>
                      <a:pt x="60" y="53"/>
                    </a:lnTo>
                    <a:lnTo>
                      <a:pt x="55" y="62"/>
                    </a:lnTo>
                    <a:lnTo>
                      <a:pt x="49" y="69"/>
                    </a:lnTo>
                    <a:lnTo>
                      <a:pt x="42" y="75"/>
                    </a:lnTo>
                    <a:lnTo>
                      <a:pt x="38" y="78"/>
                    </a:lnTo>
                    <a:lnTo>
                      <a:pt x="35" y="80"/>
                    </a:lnTo>
                    <a:lnTo>
                      <a:pt x="29" y="84"/>
                    </a:lnTo>
                    <a:lnTo>
                      <a:pt x="26" y="86"/>
                    </a:lnTo>
                    <a:lnTo>
                      <a:pt x="23" y="87"/>
                    </a:lnTo>
                    <a:lnTo>
                      <a:pt x="19" y="87"/>
                    </a:lnTo>
                    <a:lnTo>
                      <a:pt x="16" y="87"/>
                    </a:lnTo>
                    <a:lnTo>
                      <a:pt x="13" y="87"/>
                    </a:lnTo>
                    <a:lnTo>
                      <a:pt x="11" y="86"/>
                    </a:lnTo>
                    <a:lnTo>
                      <a:pt x="9" y="84"/>
                    </a:lnTo>
                    <a:lnTo>
                      <a:pt x="7" y="83"/>
                    </a:lnTo>
                    <a:lnTo>
                      <a:pt x="5" y="81"/>
                    </a:lnTo>
                    <a:lnTo>
                      <a:pt x="3" y="79"/>
                    </a:lnTo>
                    <a:lnTo>
                      <a:pt x="2" y="76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3" name="Freeform 7"/>
              <p:cNvSpPr>
                <a:spLocks/>
              </p:cNvSpPr>
              <p:nvPr userDrawn="1"/>
            </p:nvSpPr>
            <p:spPr bwMode="auto">
              <a:xfrm>
                <a:off x="3148" y="154"/>
                <a:ext cx="70" cy="87"/>
              </a:xfrm>
              <a:custGeom>
                <a:avLst/>
                <a:gdLst>
                  <a:gd name="T0" fmla="*/ 1 w 70"/>
                  <a:gd name="T1" fmla="*/ 73 h 87"/>
                  <a:gd name="T2" fmla="*/ 0 w 70"/>
                  <a:gd name="T3" fmla="*/ 66 h 87"/>
                  <a:gd name="T4" fmla="*/ 0 w 70"/>
                  <a:gd name="T5" fmla="*/ 63 h 87"/>
                  <a:gd name="T6" fmla="*/ 1 w 70"/>
                  <a:gd name="T7" fmla="*/ 59 h 87"/>
                  <a:gd name="T8" fmla="*/ 2 w 70"/>
                  <a:gd name="T9" fmla="*/ 51 h 87"/>
                  <a:gd name="T10" fmla="*/ 5 w 70"/>
                  <a:gd name="T11" fmla="*/ 42 h 87"/>
                  <a:gd name="T12" fmla="*/ 9 w 70"/>
                  <a:gd name="T13" fmla="*/ 34 h 87"/>
                  <a:gd name="T14" fmla="*/ 14 w 70"/>
                  <a:gd name="T15" fmla="*/ 26 h 87"/>
                  <a:gd name="T16" fmla="*/ 16 w 70"/>
                  <a:gd name="T17" fmla="*/ 23 h 87"/>
                  <a:gd name="T18" fmla="*/ 19 w 70"/>
                  <a:gd name="T19" fmla="*/ 18 h 87"/>
                  <a:gd name="T20" fmla="*/ 27 w 70"/>
                  <a:gd name="T21" fmla="*/ 12 h 87"/>
                  <a:gd name="T22" fmla="*/ 33 w 70"/>
                  <a:gd name="T23" fmla="*/ 7 h 87"/>
                  <a:gd name="T24" fmla="*/ 40 w 70"/>
                  <a:gd name="T25" fmla="*/ 3 h 87"/>
                  <a:gd name="T26" fmla="*/ 47 w 70"/>
                  <a:gd name="T27" fmla="*/ 1 h 87"/>
                  <a:gd name="T28" fmla="*/ 53 w 70"/>
                  <a:gd name="T29" fmla="*/ 0 h 87"/>
                  <a:gd name="T30" fmla="*/ 56 w 70"/>
                  <a:gd name="T31" fmla="*/ 0 h 87"/>
                  <a:gd name="T32" fmla="*/ 59 w 70"/>
                  <a:gd name="T33" fmla="*/ 1 h 87"/>
                  <a:gd name="T34" fmla="*/ 61 w 70"/>
                  <a:gd name="T35" fmla="*/ 2 h 87"/>
                  <a:gd name="T36" fmla="*/ 63 w 70"/>
                  <a:gd name="T37" fmla="*/ 3 h 87"/>
                  <a:gd name="T38" fmla="*/ 65 w 70"/>
                  <a:gd name="T39" fmla="*/ 5 h 87"/>
                  <a:gd name="T40" fmla="*/ 67 w 70"/>
                  <a:gd name="T41" fmla="*/ 7 h 87"/>
                  <a:gd name="T42" fmla="*/ 68 w 70"/>
                  <a:gd name="T43" fmla="*/ 10 h 87"/>
                  <a:gd name="T44" fmla="*/ 69 w 70"/>
                  <a:gd name="T45" fmla="*/ 12 h 87"/>
                  <a:gd name="T46" fmla="*/ 70 w 70"/>
                  <a:gd name="T47" fmla="*/ 16 h 87"/>
                  <a:gd name="T48" fmla="*/ 70 w 70"/>
                  <a:gd name="T49" fmla="*/ 19 h 87"/>
                  <a:gd name="T50" fmla="*/ 70 w 70"/>
                  <a:gd name="T51" fmla="*/ 28 h 87"/>
                  <a:gd name="T52" fmla="*/ 68 w 70"/>
                  <a:gd name="T53" fmla="*/ 35 h 87"/>
                  <a:gd name="T54" fmla="*/ 66 w 70"/>
                  <a:gd name="T55" fmla="*/ 43 h 87"/>
                  <a:gd name="T56" fmla="*/ 64 w 70"/>
                  <a:gd name="T57" fmla="*/ 49 h 87"/>
                  <a:gd name="T58" fmla="*/ 62 w 70"/>
                  <a:gd name="T59" fmla="*/ 53 h 87"/>
                  <a:gd name="T60" fmla="*/ 57 w 70"/>
                  <a:gd name="T61" fmla="*/ 60 h 87"/>
                  <a:gd name="T62" fmla="*/ 51 w 70"/>
                  <a:gd name="T63" fmla="*/ 68 h 87"/>
                  <a:gd name="T64" fmla="*/ 43 w 70"/>
                  <a:gd name="T65" fmla="*/ 74 h 87"/>
                  <a:gd name="T66" fmla="*/ 37 w 70"/>
                  <a:gd name="T67" fmla="*/ 80 h 87"/>
                  <a:gd name="T68" fmla="*/ 30 w 70"/>
                  <a:gd name="T69" fmla="*/ 84 h 87"/>
                  <a:gd name="T70" fmla="*/ 27 w 70"/>
                  <a:gd name="T71" fmla="*/ 85 h 87"/>
                  <a:gd name="T72" fmla="*/ 24 w 70"/>
                  <a:gd name="T73" fmla="*/ 86 h 87"/>
                  <a:gd name="T74" fmla="*/ 20 w 70"/>
                  <a:gd name="T75" fmla="*/ 87 h 87"/>
                  <a:gd name="T76" fmla="*/ 17 w 70"/>
                  <a:gd name="T77" fmla="*/ 87 h 87"/>
                  <a:gd name="T78" fmla="*/ 14 w 70"/>
                  <a:gd name="T79" fmla="*/ 86 h 87"/>
                  <a:gd name="T80" fmla="*/ 11 w 70"/>
                  <a:gd name="T81" fmla="*/ 86 h 87"/>
                  <a:gd name="T82" fmla="*/ 9 w 70"/>
                  <a:gd name="T83" fmla="*/ 85 h 87"/>
                  <a:gd name="T84" fmla="*/ 7 w 70"/>
                  <a:gd name="T85" fmla="*/ 83 h 87"/>
                  <a:gd name="T86" fmla="*/ 5 w 70"/>
                  <a:gd name="T87" fmla="*/ 82 h 87"/>
                  <a:gd name="T88" fmla="*/ 4 w 70"/>
                  <a:gd name="T89" fmla="*/ 79 h 87"/>
                  <a:gd name="T90" fmla="*/ 2 w 70"/>
                  <a:gd name="T91" fmla="*/ 77 h 87"/>
                  <a:gd name="T92" fmla="*/ 1 w 70"/>
                  <a:gd name="T93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" h="87">
                    <a:moveTo>
                      <a:pt x="1" y="73"/>
                    </a:moveTo>
                    <a:lnTo>
                      <a:pt x="0" y="66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4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9" y="18"/>
                    </a:lnTo>
                    <a:lnTo>
                      <a:pt x="27" y="12"/>
                    </a:lnTo>
                    <a:lnTo>
                      <a:pt x="33" y="7"/>
                    </a:lnTo>
                    <a:lnTo>
                      <a:pt x="40" y="3"/>
                    </a:lnTo>
                    <a:lnTo>
                      <a:pt x="47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1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8" y="10"/>
                    </a:lnTo>
                    <a:lnTo>
                      <a:pt x="69" y="12"/>
                    </a:lnTo>
                    <a:lnTo>
                      <a:pt x="70" y="16"/>
                    </a:lnTo>
                    <a:lnTo>
                      <a:pt x="70" y="19"/>
                    </a:lnTo>
                    <a:lnTo>
                      <a:pt x="70" y="28"/>
                    </a:lnTo>
                    <a:lnTo>
                      <a:pt x="68" y="35"/>
                    </a:lnTo>
                    <a:lnTo>
                      <a:pt x="66" y="43"/>
                    </a:lnTo>
                    <a:lnTo>
                      <a:pt x="64" y="49"/>
                    </a:lnTo>
                    <a:lnTo>
                      <a:pt x="62" y="53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3" y="74"/>
                    </a:lnTo>
                    <a:lnTo>
                      <a:pt x="37" y="80"/>
                    </a:lnTo>
                    <a:lnTo>
                      <a:pt x="30" y="84"/>
                    </a:lnTo>
                    <a:lnTo>
                      <a:pt x="27" y="85"/>
                    </a:lnTo>
                    <a:lnTo>
                      <a:pt x="24" y="86"/>
                    </a:lnTo>
                    <a:lnTo>
                      <a:pt x="20" y="87"/>
                    </a:lnTo>
                    <a:lnTo>
                      <a:pt x="17" y="87"/>
                    </a:lnTo>
                    <a:lnTo>
                      <a:pt x="14" y="86"/>
                    </a:lnTo>
                    <a:lnTo>
                      <a:pt x="11" y="86"/>
                    </a:lnTo>
                    <a:lnTo>
                      <a:pt x="9" y="85"/>
                    </a:lnTo>
                    <a:lnTo>
                      <a:pt x="7" y="83"/>
                    </a:lnTo>
                    <a:lnTo>
                      <a:pt x="5" y="82"/>
                    </a:lnTo>
                    <a:lnTo>
                      <a:pt x="4" y="79"/>
                    </a:lnTo>
                    <a:lnTo>
                      <a:pt x="2" y="77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4" name="Freeform 8"/>
              <p:cNvSpPr>
                <a:spLocks/>
              </p:cNvSpPr>
              <p:nvPr userDrawn="1"/>
            </p:nvSpPr>
            <p:spPr bwMode="auto">
              <a:xfrm>
                <a:off x="3230" y="79"/>
                <a:ext cx="73" cy="88"/>
              </a:xfrm>
              <a:custGeom>
                <a:avLst/>
                <a:gdLst>
                  <a:gd name="T0" fmla="*/ 2 w 73"/>
                  <a:gd name="T1" fmla="*/ 76 h 88"/>
                  <a:gd name="T2" fmla="*/ 1 w 73"/>
                  <a:gd name="T3" fmla="*/ 72 h 88"/>
                  <a:gd name="T4" fmla="*/ 0 w 73"/>
                  <a:gd name="T5" fmla="*/ 68 h 88"/>
                  <a:gd name="T6" fmla="*/ 0 w 73"/>
                  <a:gd name="T7" fmla="*/ 64 h 88"/>
                  <a:gd name="T8" fmla="*/ 1 w 73"/>
                  <a:gd name="T9" fmla="*/ 61 h 88"/>
                  <a:gd name="T10" fmla="*/ 2 w 73"/>
                  <a:gd name="T11" fmla="*/ 53 h 88"/>
                  <a:gd name="T12" fmla="*/ 5 w 73"/>
                  <a:gd name="T13" fmla="*/ 45 h 88"/>
                  <a:gd name="T14" fmla="*/ 7 w 73"/>
                  <a:gd name="T15" fmla="*/ 40 h 88"/>
                  <a:gd name="T16" fmla="*/ 9 w 73"/>
                  <a:gd name="T17" fmla="*/ 36 h 88"/>
                  <a:gd name="T18" fmla="*/ 11 w 73"/>
                  <a:gd name="T19" fmla="*/ 32 h 88"/>
                  <a:gd name="T20" fmla="*/ 14 w 73"/>
                  <a:gd name="T21" fmla="*/ 28 h 88"/>
                  <a:gd name="T22" fmla="*/ 20 w 73"/>
                  <a:gd name="T23" fmla="*/ 21 h 88"/>
                  <a:gd name="T24" fmla="*/ 27 w 73"/>
                  <a:gd name="T25" fmla="*/ 13 h 88"/>
                  <a:gd name="T26" fmla="*/ 34 w 73"/>
                  <a:gd name="T27" fmla="*/ 7 h 88"/>
                  <a:gd name="T28" fmla="*/ 41 w 73"/>
                  <a:gd name="T29" fmla="*/ 3 h 88"/>
                  <a:gd name="T30" fmla="*/ 49 w 73"/>
                  <a:gd name="T31" fmla="*/ 1 h 88"/>
                  <a:gd name="T32" fmla="*/ 55 w 73"/>
                  <a:gd name="T33" fmla="*/ 0 h 88"/>
                  <a:gd name="T34" fmla="*/ 60 w 73"/>
                  <a:gd name="T35" fmla="*/ 1 h 88"/>
                  <a:gd name="T36" fmla="*/ 63 w 73"/>
                  <a:gd name="T37" fmla="*/ 2 h 88"/>
                  <a:gd name="T38" fmla="*/ 65 w 73"/>
                  <a:gd name="T39" fmla="*/ 3 h 88"/>
                  <a:gd name="T40" fmla="*/ 67 w 73"/>
                  <a:gd name="T41" fmla="*/ 5 h 88"/>
                  <a:gd name="T42" fmla="*/ 69 w 73"/>
                  <a:gd name="T43" fmla="*/ 7 h 88"/>
                  <a:gd name="T44" fmla="*/ 70 w 73"/>
                  <a:gd name="T45" fmla="*/ 10 h 88"/>
                  <a:gd name="T46" fmla="*/ 71 w 73"/>
                  <a:gd name="T47" fmla="*/ 12 h 88"/>
                  <a:gd name="T48" fmla="*/ 72 w 73"/>
                  <a:gd name="T49" fmla="*/ 17 h 88"/>
                  <a:gd name="T50" fmla="*/ 73 w 73"/>
                  <a:gd name="T51" fmla="*/ 20 h 88"/>
                  <a:gd name="T52" fmla="*/ 73 w 73"/>
                  <a:gd name="T53" fmla="*/ 24 h 88"/>
                  <a:gd name="T54" fmla="*/ 72 w 73"/>
                  <a:gd name="T55" fmla="*/ 28 h 88"/>
                  <a:gd name="T56" fmla="*/ 71 w 73"/>
                  <a:gd name="T57" fmla="*/ 36 h 88"/>
                  <a:gd name="T58" fmla="*/ 68 w 73"/>
                  <a:gd name="T59" fmla="*/ 45 h 88"/>
                  <a:gd name="T60" fmla="*/ 64 w 73"/>
                  <a:gd name="T61" fmla="*/ 53 h 88"/>
                  <a:gd name="T62" fmla="*/ 59 w 73"/>
                  <a:gd name="T63" fmla="*/ 61 h 88"/>
                  <a:gd name="T64" fmla="*/ 53 w 73"/>
                  <a:gd name="T65" fmla="*/ 68 h 88"/>
                  <a:gd name="T66" fmla="*/ 45 w 73"/>
                  <a:gd name="T67" fmla="*/ 76 h 88"/>
                  <a:gd name="T68" fmla="*/ 38 w 73"/>
                  <a:gd name="T69" fmla="*/ 81 h 88"/>
                  <a:gd name="T70" fmla="*/ 31 w 73"/>
                  <a:gd name="T71" fmla="*/ 85 h 88"/>
                  <a:gd name="T72" fmla="*/ 25 w 73"/>
                  <a:gd name="T73" fmla="*/ 88 h 88"/>
                  <a:gd name="T74" fmla="*/ 18 w 73"/>
                  <a:gd name="T75" fmla="*/ 88 h 88"/>
                  <a:gd name="T76" fmla="*/ 12 w 73"/>
                  <a:gd name="T77" fmla="*/ 87 h 88"/>
                  <a:gd name="T78" fmla="*/ 10 w 73"/>
                  <a:gd name="T79" fmla="*/ 86 h 88"/>
                  <a:gd name="T80" fmla="*/ 8 w 73"/>
                  <a:gd name="T81" fmla="*/ 85 h 88"/>
                  <a:gd name="T82" fmla="*/ 6 w 73"/>
                  <a:gd name="T83" fmla="*/ 83 h 88"/>
                  <a:gd name="T84" fmla="*/ 4 w 73"/>
                  <a:gd name="T85" fmla="*/ 81 h 88"/>
                  <a:gd name="T86" fmla="*/ 3 w 73"/>
                  <a:gd name="T87" fmla="*/ 79 h 88"/>
                  <a:gd name="T88" fmla="*/ 2 w 73"/>
                  <a:gd name="T89" fmla="*/ 7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88">
                    <a:moveTo>
                      <a:pt x="2" y="76"/>
                    </a:moveTo>
                    <a:lnTo>
                      <a:pt x="1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1" y="61"/>
                    </a:lnTo>
                    <a:lnTo>
                      <a:pt x="2" y="53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0" y="21"/>
                    </a:lnTo>
                    <a:lnTo>
                      <a:pt x="27" y="13"/>
                    </a:lnTo>
                    <a:lnTo>
                      <a:pt x="34" y="7"/>
                    </a:lnTo>
                    <a:lnTo>
                      <a:pt x="41" y="3"/>
                    </a:lnTo>
                    <a:lnTo>
                      <a:pt x="49" y="1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0" y="10"/>
                    </a:lnTo>
                    <a:lnTo>
                      <a:pt x="71" y="12"/>
                    </a:lnTo>
                    <a:lnTo>
                      <a:pt x="72" y="17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2" y="28"/>
                    </a:lnTo>
                    <a:lnTo>
                      <a:pt x="71" y="36"/>
                    </a:lnTo>
                    <a:lnTo>
                      <a:pt x="68" y="45"/>
                    </a:lnTo>
                    <a:lnTo>
                      <a:pt x="64" y="53"/>
                    </a:lnTo>
                    <a:lnTo>
                      <a:pt x="59" y="61"/>
                    </a:lnTo>
                    <a:lnTo>
                      <a:pt x="53" y="68"/>
                    </a:lnTo>
                    <a:lnTo>
                      <a:pt x="45" y="76"/>
                    </a:lnTo>
                    <a:lnTo>
                      <a:pt x="38" y="81"/>
                    </a:lnTo>
                    <a:lnTo>
                      <a:pt x="31" y="85"/>
                    </a:lnTo>
                    <a:lnTo>
                      <a:pt x="25" y="88"/>
                    </a:lnTo>
                    <a:lnTo>
                      <a:pt x="18" y="88"/>
                    </a:lnTo>
                    <a:lnTo>
                      <a:pt x="12" y="87"/>
                    </a:lnTo>
                    <a:lnTo>
                      <a:pt x="10" y="86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5" name="Freeform 9"/>
              <p:cNvSpPr>
                <a:spLocks/>
              </p:cNvSpPr>
              <p:nvPr userDrawn="1"/>
            </p:nvSpPr>
            <p:spPr bwMode="auto">
              <a:xfrm>
                <a:off x="3315" y="3"/>
                <a:ext cx="76" cy="89"/>
              </a:xfrm>
              <a:custGeom>
                <a:avLst/>
                <a:gdLst>
                  <a:gd name="T0" fmla="*/ 1 w 76"/>
                  <a:gd name="T1" fmla="*/ 76 h 89"/>
                  <a:gd name="T2" fmla="*/ 0 w 76"/>
                  <a:gd name="T3" fmla="*/ 73 h 89"/>
                  <a:gd name="T4" fmla="*/ 0 w 76"/>
                  <a:gd name="T5" fmla="*/ 70 h 89"/>
                  <a:gd name="T6" fmla="*/ 0 w 76"/>
                  <a:gd name="T7" fmla="*/ 66 h 89"/>
                  <a:gd name="T8" fmla="*/ 0 w 76"/>
                  <a:gd name="T9" fmla="*/ 61 h 89"/>
                  <a:gd name="T10" fmla="*/ 2 w 76"/>
                  <a:gd name="T11" fmla="*/ 53 h 89"/>
                  <a:gd name="T12" fmla="*/ 5 w 76"/>
                  <a:gd name="T13" fmla="*/ 45 h 89"/>
                  <a:gd name="T14" fmla="*/ 8 w 76"/>
                  <a:gd name="T15" fmla="*/ 36 h 89"/>
                  <a:gd name="T16" fmla="*/ 13 w 76"/>
                  <a:gd name="T17" fmla="*/ 28 h 89"/>
                  <a:gd name="T18" fmla="*/ 20 w 76"/>
                  <a:gd name="T19" fmla="*/ 21 h 89"/>
                  <a:gd name="T20" fmla="*/ 24 w 76"/>
                  <a:gd name="T21" fmla="*/ 17 h 89"/>
                  <a:gd name="T22" fmla="*/ 27 w 76"/>
                  <a:gd name="T23" fmla="*/ 14 h 89"/>
                  <a:gd name="T24" fmla="*/ 34 w 76"/>
                  <a:gd name="T25" fmla="*/ 7 h 89"/>
                  <a:gd name="T26" fmla="*/ 38 w 76"/>
                  <a:gd name="T27" fmla="*/ 5 h 89"/>
                  <a:gd name="T28" fmla="*/ 41 w 76"/>
                  <a:gd name="T29" fmla="*/ 3 h 89"/>
                  <a:gd name="T30" fmla="*/ 49 w 76"/>
                  <a:gd name="T31" fmla="*/ 1 h 89"/>
                  <a:gd name="T32" fmla="*/ 53 w 76"/>
                  <a:gd name="T33" fmla="*/ 0 h 89"/>
                  <a:gd name="T34" fmla="*/ 56 w 76"/>
                  <a:gd name="T35" fmla="*/ 0 h 89"/>
                  <a:gd name="T36" fmla="*/ 62 w 76"/>
                  <a:gd name="T37" fmla="*/ 0 h 89"/>
                  <a:gd name="T38" fmla="*/ 64 w 76"/>
                  <a:gd name="T39" fmla="*/ 1 h 89"/>
                  <a:gd name="T40" fmla="*/ 66 w 76"/>
                  <a:gd name="T41" fmla="*/ 2 h 89"/>
                  <a:gd name="T42" fmla="*/ 69 w 76"/>
                  <a:gd name="T43" fmla="*/ 4 h 89"/>
                  <a:gd name="T44" fmla="*/ 70 w 76"/>
                  <a:gd name="T45" fmla="*/ 6 h 89"/>
                  <a:gd name="T46" fmla="*/ 73 w 76"/>
                  <a:gd name="T47" fmla="*/ 9 h 89"/>
                  <a:gd name="T48" fmla="*/ 74 w 76"/>
                  <a:gd name="T49" fmla="*/ 12 h 89"/>
                  <a:gd name="T50" fmla="*/ 75 w 76"/>
                  <a:gd name="T51" fmla="*/ 14 h 89"/>
                  <a:gd name="T52" fmla="*/ 75 w 76"/>
                  <a:gd name="T53" fmla="*/ 16 h 89"/>
                  <a:gd name="T54" fmla="*/ 75 w 76"/>
                  <a:gd name="T55" fmla="*/ 19 h 89"/>
                  <a:gd name="T56" fmla="*/ 76 w 76"/>
                  <a:gd name="T57" fmla="*/ 23 h 89"/>
                  <a:gd name="T58" fmla="*/ 75 w 76"/>
                  <a:gd name="T59" fmla="*/ 27 h 89"/>
                  <a:gd name="T60" fmla="*/ 74 w 76"/>
                  <a:gd name="T61" fmla="*/ 35 h 89"/>
                  <a:gd name="T62" fmla="*/ 70 w 76"/>
                  <a:gd name="T63" fmla="*/ 44 h 89"/>
                  <a:gd name="T64" fmla="*/ 66 w 76"/>
                  <a:gd name="T65" fmla="*/ 52 h 89"/>
                  <a:gd name="T66" fmla="*/ 61 w 76"/>
                  <a:gd name="T67" fmla="*/ 60 h 89"/>
                  <a:gd name="T68" fmla="*/ 58 w 76"/>
                  <a:gd name="T69" fmla="*/ 65 h 89"/>
                  <a:gd name="T70" fmla="*/ 55 w 76"/>
                  <a:gd name="T71" fmla="*/ 69 h 89"/>
                  <a:gd name="T72" fmla="*/ 48 w 76"/>
                  <a:gd name="T73" fmla="*/ 76 h 89"/>
                  <a:gd name="T74" fmla="*/ 43 w 76"/>
                  <a:gd name="T75" fmla="*/ 79 h 89"/>
                  <a:gd name="T76" fmla="*/ 40 w 76"/>
                  <a:gd name="T77" fmla="*/ 81 h 89"/>
                  <a:gd name="T78" fmla="*/ 36 w 76"/>
                  <a:gd name="T79" fmla="*/ 84 h 89"/>
                  <a:gd name="T80" fmla="*/ 32 w 76"/>
                  <a:gd name="T81" fmla="*/ 85 h 89"/>
                  <a:gd name="T82" fmla="*/ 26 w 76"/>
                  <a:gd name="T83" fmla="*/ 88 h 89"/>
                  <a:gd name="T84" fmla="*/ 19 w 76"/>
                  <a:gd name="T85" fmla="*/ 89 h 89"/>
                  <a:gd name="T86" fmla="*/ 13 w 76"/>
                  <a:gd name="T87" fmla="*/ 88 h 89"/>
                  <a:gd name="T88" fmla="*/ 10 w 76"/>
                  <a:gd name="T89" fmla="*/ 87 h 89"/>
                  <a:gd name="T90" fmla="*/ 8 w 76"/>
                  <a:gd name="T91" fmla="*/ 86 h 89"/>
                  <a:gd name="T92" fmla="*/ 6 w 76"/>
                  <a:gd name="T93" fmla="*/ 84 h 89"/>
                  <a:gd name="T94" fmla="*/ 4 w 76"/>
                  <a:gd name="T95" fmla="*/ 82 h 89"/>
                  <a:gd name="T96" fmla="*/ 2 w 76"/>
                  <a:gd name="T97" fmla="*/ 79 h 89"/>
                  <a:gd name="T98" fmla="*/ 1 w 76"/>
                  <a:gd name="T99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6" h="89">
                    <a:moveTo>
                      <a:pt x="1" y="76"/>
                    </a:moveTo>
                    <a:lnTo>
                      <a:pt x="0" y="73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2" y="53"/>
                    </a:lnTo>
                    <a:lnTo>
                      <a:pt x="5" y="45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7" y="14"/>
                    </a:lnTo>
                    <a:lnTo>
                      <a:pt x="34" y="7"/>
                    </a:lnTo>
                    <a:lnTo>
                      <a:pt x="38" y="5"/>
                    </a:lnTo>
                    <a:lnTo>
                      <a:pt x="41" y="3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4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0" y="6"/>
                    </a:lnTo>
                    <a:lnTo>
                      <a:pt x="73" y="9"/>
                    </a:lnTo>
                    <a:lnTo>
                      <a:pt x="74" y="12"/>
                    </a:lnTo>
                    <a:lnTo>
                      <a:pt x="75" y="14"/>
                    </a:lnTo>
                    <a:lnTo>
                      <a:pt x="75" y="16"/>
                    </a:lnTo>
                    <a:lnTo>
                      <a:pt x="75" y="19"/>
                    </a:lnTo>
                    <a:lnTo>
                      <a:pt x="76" y="23"/>
                    </a:lnTo>
                    <a:lnTo>
                      <a:pt x="75" y="27"/>
                    </a:lnTo>
                    <a:lnTo>
                      <a:pt x="74" y="35"/>
                    </a:lnTo>
                    <a:lnTo>
                      <a:pt x="70" y="44"/>
                    </a:lnTo>
                    <a:lnTo>
                      <a:pt x="66" y="52"/>
                    </a:lnTo>
                    <a:lnTo>
                      <a:pt x="61" y="60"/>
                    </a:lnTo>
                    <a:lnTo>
                      <a:pt x="58" y="65"/>
                    </a:lnTo>
                    <a:lnTo>
                      <a:pt x="55" y="69"/>
                    </a:lnTo>
                    <a:lnTo>
                      <a:pt x="48" y="76"/>
                    </a:lnTo>
                    <a:lnTo>
                      <a:pt x="43" y="79"/>
                    </a:lnTo>
                    <a:lnTo>
                      <a:pt x="40" y="81"/>
                    </a:lnTo>
                    <a:lnTo>
                      <a:pt x="36" y="84"/>
                    </a:lnTo>
                    <a:lnTo>
                      <a:pt x="32" y="85"/>
                    </a:lnTo>
                    <a:lnTo>
                      <a:pt x="26" y="88"/>
                    </a:lnTo>
                    <a:lnTo>
                      <a:pt x="19" y="89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8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2" y="79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6" name="Freeform 10"/>
              <p:cNvSpPr>
                <a:spLocks/>
              </p:cNvSpPr>
              <p:nvPr userDrawn="1"/>
            </p:nvSpPr>
            <p:spPr bwMode="auto">
              <a:xfrm>
                <a:off x="3008" y="372"/>
                <a:ext cx="67" cy="87"/>
              </a:xfrm>
              <a:custGeom>
                <a:avLst/>
                <a:gdLst>
                  <a:gd name="T0" fmla="*/ 1 w 67"/>
                  <a:gd name="T1" fmla="*/ 71 h 87"/>
                  <a:gd name="T2" fmla="*/ 0 w 67"/>
                  <a:gd name="T3" fmla="*/ 64 h 87"/>
                  <a:gd name="T4" fmla="*/ 1 w 67"/>
                  <a:gd name="T5" fmla="*/ 57 h 87"/>
                  <a:gd name="T6" fmla="*/ 1 w 67"/>
                  <a:gd name="T7" fmla="*/ 53 h 87"/>
                  <a:gd name="T8" fmla="*/ 2 w 67"/>
                  <a:gd name="T9" fmla="*/ 49 h 87"/>
                  <a:gd name="T10" fmla="*/ 5 w 67"/>
                  <a:gd name="T11" fmla="*/ 40 h 87"/>
                  <a:gd name="T12" fmla="*/ 7 w 67"/>
                  <a:gd name="T13" fmla="*/ 36 h 87"/>
                  <a:gd name="T14" fmla="*/ 9 w 67"/>
                  <a:gd name="T15" fmla="*/ 32 h 87"/>
                  <a:gd name="T16" fmla="*/ 14 w 67"/>
                  <a:gd name="T17" fmla="*/ 25 h 87"/>
                  <a:gd name="T18" fmla="*/ 19 w 67"/>
                  <a:gd name="T19" fmla="*/ 17 h 87"/>
                  <a:gd name="T20" fmla="*/ 25 w 67"/>
                  <a:gd name="T21" fmla="*/ 11 h 87"/>
                  <a:gd name="T22" fmla="*/ 33 w 67"/>
                  <a:gd name="T23" fmla="*/ 6 h 87"/>
                  <a:gd name="T24" fmla="*/ 39 w 67"/>
                  <a:gd name="T25" fmla="*/ 2 h 87"/>
                  <a:gd name="T26" fmla="*/ 42 w 67"/>
                  <a:gd name="T27" fmla="*/ 1 h 87"/>
                  <a:gd name="T28" fmla="*/ 45 w 67"/>
                  <a:gd name="T29" fmla="*/ 0 h 87"/>
                  <a:gd name="T30" fmla="*/ 48 w 67"/>
                  <a:gd name="T31" fmla="*/ 0 h 87"/>
                  <a:gd name="T32" fmla="*/ 51 w 67"/>
                  <a:gd name="T33" fmla="*/ 0 h 87"/>
                  <a:gd name="T34" fmla="*/ 54 w 67"/>
                  <a:gd name="T35" fmla="*/ 1 h 87"/>
                  <a:gd name="T36" fmla="*/ 57 w 67"/>
                  <a:gd name="T37" fmla="*/ 1 h 87"/>
                  <a:gd name="T38" fmla="*/ 59 w 67"/>
                  <a:gd name="T39" fmla="*/ 3 h 87"/>
                  <a:gd name="T40" fmla="*/ 61 w 67"/>
                  <a:gd name="T41" fmla="*/ 4 h 87"/>
                  <a:gd name="T42" fmla="*/ 64 w 67"/>
                  <a:gd name="T43" fmla="*/ 8 h 87"/>
                  <a:gd name="T44" fmla="*/ 66 w 67"/>
                  <a:gd name="T45" fmla="*/ 11 h 87"/>
                  <a:gd name="T46" fmla="*/ 66 w 67"/>
                  <a:gd name="T47" fmla="*/ 14 h 87"/>
                  <a:gd name="T48" fmla="*/ 67 w 67"/>
                  <a:gd name="T49" fmla="*/ 17 h 87"/>
                  <a:gd name="T50" fmla="*/ 67 w 67"/>
                  <a:gd name="T51" fmla="*/ 22 h 87"/>
                  <a:gd name="T52" fmla="*/ 67 w 67"/>
                  <a:gd name="T53" fmla="*/ 26 h 87"/>
                  <a:gd name="T54" fmla="*/ 67 w 67"/>
                  <a:gd name="T55" fmla="*/ 30 h 87"/>
                  <a:gd name="T56" fmla="*/ 66 w 67"/>
                  <a:gd name="T57" fmla="*/ 33 h 87"/>
                  <a:gd name="T58" fmla="*/ 65 w 67"/>
                  <a:gd name="T59" fmla="*/ 37 h 87"/>
                  <a:gd name="T60" fmla="*/ 62 w 67"/>
                  <a:gd name="T61" fmla="*/ 47 h 87"/>
                  <a:gd name="T62" fmla="*/ 59 w 67"/>
                  <a:gd name="T63" fmla="*/ 54 h 87"/>
                  <a:gd name="T64" fmla="*/ 54 w 67"/>
                  <a:gd name="T65" fmla="*/ 62 h 87"/>
                  <a:gd name="T66" fmla="*/ 47 w 67"/>
                  <a:gd name="T67" fmla="*/ 69 h 87"/>
                  <a:gd name="T68" fmla="*/ 41 w 67"/>
                  <a:gd name="T69" fmla="*/ 76 h 87"/>
                  <a:gd name="T70" fmla="*/ 34 w 67"/>
                  <a:gd name="T71" fmla="*/ 81 h 87"/>
                  <a:gd name="T72" fmla="*/ 31 w 67"/>
                  <a:gd name="T73" fmla="*/ 83 h 87"/>
                  <a:gd name="T74" fmla="*/ 28 w 67"/>
                  <a:gd name="T75" fmla="*/ 85 h 87"/>
                  <a:gd name="T76" fmla="*/ 24 w 67"/>
                  <a:gd name="T77" fmla="*/ 86 h 87"/>
                  <a:gd name="T78" fmla="*/ 21 w 67"/>
                  <a:gd name="T79" fmla="*/ 86 h 87"/>
                  <a:gd name="T80" fmla="*/ 18 w 67"/>
                  <a:gd name="T81" fmla="*/ 87 h 87"/>
                  <a:gd name="T82" fmla="*/ 15 w 67"/>
                  <a:gd name="T83" fmla="*/ 87 h 87"/>
                  <a:gd name="T84" fmla="*/ 10 w 67"/>
                  <a:gd name="T85" fmla="*/ 85 h 87"/>
                  <a:gd name="T86" fmla="*/ 6 w 67"/>
                  <a:gd name="T87" fmla="*/ 82 h 87"/>
                  <a:gd name="T88" fmla="*/ 3 w 67"/>
                  <a:gd name="T89" fmla="*/ 78 h 87"/>
                  <a:gd name="T90" fmla="*/ 2 w 67"/>
                  <a:gd name="T91" fmla="*/ 75 h 87"/>
                  <a:gd name="T92" fmla="*/ 1 w 67"/>
                  <a:gd name="T93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87">
                    <a:moveTo>
                      <a:pt x="1" y="71"/>
                    </a:moveTo>
                    <a:lnTo>
                      <a:pt x="0" y="64"/>
                    </a:lnTo>
                    <a:lnTo>
                      <a:pt x="1" y="57"/>
                    </a:lnTo>
                    <a:lnTo>
                      <a:pt x="1" y="53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19" y="17"/>
                    </a:lnTo>
                    <a:lnTo>
                      <a:pt x="25" y="11"/>
                    </a:lnTo>
                    <a:lnTo>
                      <a:pt x="33" y="6"/>
                    </a:lnTo>
                    <a:lnTo>
                      <a:pt x="39" y="2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7" y="1"/>
                    </a:lnTo>
                    <a:lnTo>
                      <a:pt x="59" y="3"/>
                    </a:lnTo>
                    <a:lnTo>
                      <a:pt x="61" y="4"/>
                    </a:lnTo>
                    <a:lnTo>
                      <a:pt x="64" y="8"/>
                    </a:lnTo>
                    <a:lnTo>
                      <a:pt x="66" y="11"/>
                    </a:lnTo>
                    <a:lnTo>
                      <a:pt x="66" y="14"/>
                    </a:lnTo>
                    <a:lnTo>
                      <a:pt x="67" y="17"/>
                    </a:lnTo>
                    <a:lnTo>
                      <a:pt x="67" y="22"/>
                    </a:lnTo>
                    <a:lnTo>
                      <a:pt x="67" y="26"/>
                    </a:lnTo>
                    <a:lnTo>
                      <a:pt x="67" y="30"/>
                    </a:lnTo>
                    <a:lnTo>
                      <a:pt x="66" y="33"/>
                    </a:lnTo>
                    <a:lnTo>
                      <a:pt x="65" y="37"/>
                    </a:lnTo>
                    <a:lnTo>
                      <a:pt x="62" y="47"/>
                    </a:lnTo>
                    <a:lnTo>
                      <a:pt x="59" y="54"/>
                    </a:lnTo>
                    <a:lnTo>
                      <a:pt x="54" y="62"/>
                    </a:lnTo>
                    <a:lnTo>
                      <a:pt x="47" y="69"/>
                    </a:lnTo>
                    <a:lnTo>
                      <a:pt x="41" y="76"/>
                    </a:lnTo>
                    <a:lnTo>
                      <a:pt x="34" y="81"/>
                    </a:lnTo>
                    <a:lnTo>
                      <a:pt x="31" y="83"/>
                    </a:lnTo>
                    <a:lnTo>
                      <a:pt x="28" y="85"/>
                    </a:lnTo>
                    <a:lnTo>
                      <a:pt x="24" y="86"/>
                    </a:lnTo>
                    <a:lnTo>
                      <a:pt x="21" y="86"/>
                    </a:lnTo>
                    <a:lnTo>
                      <a:pt x="18" y="87"/>
                    </a:lnTo>
                    <a:lnTo>
                      <a:pt x="15" y="87"/>
                    </a:lnTo>
                    <a:lnTo>
                      <a:pt x="10" y="85"/>
                    </a:lnTo>
                    <a:lnTo>
                      <a:pt x="6" y="82"/>
                    </a:lnTo>
                    <a:lnTo>
                      <a:pt x="3" y="78"/>
                    </a:lnTo>
                    <a:lnTo>
                      <a:pt x="2" y="75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7" name="Freeform 11"/>
              <p:cNvSpPr>
                <a:spLocks/>
              </p:cNvSpPr>
              <p:nvPr userDrawn="1"/>
            </p:nvSpPr>
            <p:spPr bwMode="auto">
              <a:xfrm>
                <a:off x="3086" y="301"/>
                <a:ext cx="71" cy="88"/>
              </a:xfrm>
              <a:custGeom>
                <a:avLst/>
                <a:gdLst>
                  <a:gd name="T0" fmla="*/ 1 w 71"/>
                  <a:gd name="T1" fmla="*/ 74 h 88"/>
                  <a:gd name="T2" fmla="*/ 0 w 71"/>
                  <a:gd name="T3" fmla="*/ 67 h 88"/>
                  <a:gd name="T4" fmla="*/ 1 w 71"/>
                  <a:gd name="T5" fmla="*/ 62 h 88"/>
                  <a:gd name="T6" fmla="*/ 1 w 71"/>
                  <a:gd name="T7" fmla="*/ 59 h 88"/>
                  <a:gd name="T8" fmla="*/ 2 w 71"/>
                  <a:gd name="T9" fmla="*/ 55 h 88"/>
                  <a:gd name="T10" fmla="*/ 4 w 71"/>
                  <a:gd name="T11" fmla="*/ 51 h 88"/>
                  <a:gd name="T12" fmla="*/ 6 w 71"/>
                  <a:gd name="T13" fmla="*/ 43 h 88"/>
                  <a:gd name="T14" fmla="*/ 10 w 71"/>
                  <a:gd name="T15" fmla="*/ 34 h 88"/>
                  <a:gd name="T16" fmla="*/ 15 w 71"/>
                  <a:gd name="T17" fmla="*/ 26 h 88"/>
                  <a:gd name="T18" fmla="*/ 21 w 71"/>
                  <a:gd name="T19" fmla="*/ 19 h 88"/>
                  <a:gd name="T20" fmla="*/ 27 w 71"/>
                  <a:gd name="T21" fmla="*/ 13 h 88"/>
                  <a:gd name="T22" fmla="*/ 31 w 71"/>
                  <a:gd name="T23" fmla="*/ 10 h 88"/>
                  <a:gd name="T24" fmla="*/ 35 w 71"/>
                  <a:gd name="T25" fmla="*/ 6 h 88"/>
                  <a:gd name="T26" fmla="*/ 38 w 71"/>
                  <a:gd name="T27" fmla="*/ 4 h 88"/>
                  <a:gd name="T28" fmla="*/ 41 w 71"/>
                  <a:gd name="T29" fmla="*/ 3 h 88"/>
                  <a:gd name="T30" fmla="*/ 48 w 71"/>
                  <a:gd name="T31" fmla="*/ 1 h 88"/>
                  <a:gd name="T32" fmla="*/ 51 w 71"/>
                  <a:gd name="T33" fmla="*/ 0 h 88"/>
                  <a:gd name="T34" fmla="*/ 53 w 71"/>
                  <a:gd name="T35" fmla="*/ 0 h 88"/>
                  <a:gd name="T36" fmla="*/ 56 w 71"/>
                  <a:gd name="T37" fmla="*/ 1 h 88"/>
                  <a:gd name="T38" fmla="*/ 60 w 71"/>
                  <a:gd name="T39" fmla="*/ 2 h 88"/>
                  <a:gd name="T40" fmla="*/ 62 w 71"/>
                  <a:gd name="T41" fmla="*/ 3 h 88"/>
                  <a:gd name="T42" fmla="*/ 64 w 71"/>
                  <a:gd name="T43" fmla="*/ 4 h 88"/>
                  <a:gd name="T44" fmla="*/ 66 w 71"/>
                  <a:gd name="T45" fmla="*/ 6 h 88"/>
                  <a:gd name="T46" fmla="*/ 67 w 71"/>
                  <a:gd name="T47" fmla="*/ 8 h 88"/>
                  <a:gd name="T48" fmla="*/ 69 w 71"/>
                  <a:gd name="T49" fmla="*/ 12 h 88"/>
                  <a:gd name="T50" fmla="*/ 70 w 71"/>
                  <a:gd name="T51" fmla="*/ 15 h 88"/>
                  <a:gd name="T52" fmla="*/ 70 w 71"/>
                  <a:gd name="T53" fmla="*/ 18 h 88"/>
                  <a:gd name="T54" fmla="*/ 71 w 71"/>
                  <a:gd name="T55" fmla="*/ 22 h 88"/>
                  <a:gd name="T56" fmla="*/ 71 w 71"/>
                  <a:gd name="T57" fmla="*/ 26 h 88"/>
                  <a:gd name="T58" fmla="*/ 70 w 71"/>
                  <a:gd name="T59" fmla="*/ 30 h 88"/>
                  <a:gd name="T60" fmla="*/ 70 w 71"/>
                  <a:gd name="T61" fmla="*/ 34 h 88"/>
                  <a:gd name="T62" fmla="*/ 69 w 71"/>
                  <a:gd name="T63" fmla="*/ 39 h 88"/>
                  <a:gd name="T64" fmla="*/ 66 w 71"/>
                  <a:gd name="T65" fmla="*/ 47 h 88"/>
                  <a:gd name="T66" fmla="*/ 62 w 71"/>
                  <a:gd name="T67" fmla="*/ 55 h 88"/>
                  <a:gd name="T68" fmla="*/ 56 w 71"/>
                  <a:gd name="T69" fmla="*/ 64 h 88"/>
                  <a:gd name="T70" fmla="*/ 50 w 71"/>
                  <a:gd name="T71" fmla="*/ 71 h 88"/>
                  <a:gd name="T72" fmla="*/ 44 w 71"/>
                  <a:gd name="T73" fmla="*/ 77 h 88"/>
                  <a:gd name="T74" fmla="*/ 40 w 71"/>
                  <a:gd name="T75" fmla="*/ 80 h 88"/>
                  <a:gd name="T76" fmla="*/ 37 w 71"/>
                  <a:gd name="T77" fmla="*/ 82 h 88"/>
                  <a:gd name="T78" fmla="*/ 29 w 71"/>
                  <a:gd name="T79" fmla="*/ 86 h 88"/>
                  <a:gd name="T80" fmla="*/ 23 w 71"/>
                  <a:gd name="T81" fmla="*/ 88 h 88"/>
                  <a:gd name="T82" fmla="*/ 20 w 71"/>
                  <a:gd name="T83" fmla="*/ 88 h 88"/>
                  <a:gd name="T84" fmla="*/ 17 w 71"/>
                  <a:gd name="T85" fmla="*/ 88 h 88"/>
                  <a:gd name="T86" fmla="*/ 15 w 71"/>
                  <a:gd name="T87" fmla="*/ 87 h 88"/>
                  <a:gd name="T88" fmla="*/ 12 w 71"/>
                  <a:gd name="T89" fmla="*/ 87 h 88"/>
                  <a:gd name="T90" fmla="*/ 10 w 71"/>
                  <a:gd name="T91" fmla="*/ 85 h 88"/>
                  <a:gd name="T92" fmla="*/ 8 w 71"/>
                  <a:gd name="T93" fmla="*/ 84 h 88"/>
                  <a:gd name="T94" fmla="*/ 6 w 71"/>
                  <a:gd name="T95" fmla="*/ 82 h 88"/>
                  <a:gd name="T96" fmla="*/ 5 w 71"/>
                  <a:gd name="T97" fmla="*/ 80 h 88"/>
                  <a:gd name="T98" fmla="*/ 2 w 71"/>
                  <a:gd name="T99" fmla="*/ 77 h 88"/>
                  <a:gd name="T100" fmla="*/ 1 w 71"/>
                  <a:gd name="T101" fmla="*/ 7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8">
                    <a:moveTo>
                      <a:pt x="1" y="74"/>
                    </a:moveTo>
                    <a:lnTo>
                      <a:pt x="0" y="67"/>
                    </a:lnTo>
                    <a:lnTo>
                      <a:pt x="1" y="62"/>
                    </a:lnTo>
                    <a:lnTo>
                      <a:pt x="1" y="59"/>
                    </a:lnTo>
                    <a:lnTo>
                      <a:pt x="2" y="55"/>
                    </a:lnTo>
                    <a:lnTo>
                      <a:pt x="4" y="51"/>
                    </a:lnTo>
                    <a:lnTo>
                      <a:pt x="6" y="43"/>
                    </a:lnTo>
                    <a:lnTo>
                      <a:pt x="10" y="34"/>
                    </a:lnTo>
                    <a:lnTo>
                      <a:pt x="15" y="26"/>
                    </a:lnTo>
                    <a:lnTo>
                      <a:pt x="21" y="19"/>
                    </a:lnTo>
                    <a:lnTo>
                      <a:pt x="27" y="13"/>
                    </a:lnTo>
                    <a:lnTo>
                      <a:pt x="31" y="10"/>
                    </a:lnTo>
                    <a:lnTo>
                      <a:pt x="35" y="6"/>
                    </a:lnTo>
                    <a:lnTo>
                      <a:pt x="38" y="4"/>
                    </a:lnTo>
                    <a:lnTo>
                      <a:pt x="41" y="3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2" y="3"/>
                    </a:lnTo>
                    <a:lnTo>
                      <a:pt x="64" y="4"/>
                    </a:lnTo>
                    <a:lnTo>
                      <a:pt x="66" y="6"/>
                    </a:lnTo>
                    <a:lnTo>
                      <a:pt x="67" y="8"/>
                    </a:lnTo>
                    <a:lnTo>
                      <a:pt x="69" y="12"/>
                    </a:lnTo>
                    <a:lnTo>
                      <a:pt x="70" y="15"/>
                    </a:lnTo>
                    <a:lnTo>
                      <a:pt x="70" y="18"/>
                    </a:lnTo>
                    <a:lnTo>
                      <a:pt x="71" y="22"/>
                    </a:lnTo>
                    <a:lnTo>
                      <a:pt x="71" y="26"/>
                    </a:lnTo>
                    <a:lnTo>
                      <a:pt x="70" y="30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6" y="47"/>
                    </a:lnTo>
                    <a:lnTo>
                      <a:pt x="62" y="55"/>
                    </a:lnTo>
                    <a:lnTo>
                      <a:pt x="56" y="64"/>
                    </a:lnTo>
                    <a:lnTo>
                      <a:pt x="50" y="71"/>
                    </a:lnTo>
                    <a:lnTo>
                      <a:pt x="44" y="77"/>
                    </a:lnTo>
                    <a:lnTo>
                      <a:pt x="40" y="80"/>
                    </a:lnTo>
                    <a:lnTo>
                      <a:pt x="37" y="82"/>
                    </a:lnTo>
                    <a:lnTo>
                      <a:pt x="29" y="86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5" y="87"/>
                    </a:lnTo>
                    <a:lnTo>
                      <a:pt x="12" y="87"/>
                    </a:lnTo>
                    <a:lnTo>
                      <a:pt x="10" y="85"/>
                    </a:lnTo>
                    <a:lnTo>
                      <a:pt x="8" y="84"/>
                    </a:lnTo>
                    <a:lnTo>
                      <a:pt x="6" y="82"/>
                    </a:lnTo>
                    <a:lnTo>
                      <a:pt x="5" y="80"/>
                    </a:lnTo>
                    <a:lnTo>
                      <a:pt x="2" y="77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8" name="Freeform 12"/>
              <p:cNvSpPr>
                <a:spLocks/>
              </p:cNvSpPr>
              <p:nvPr userDrawn="1"/>
            </p:nvSpPr>
            <p:spPr bwMode="auto">
              <a:xfrm>
                <a:off x="3168" y="230"/>
                <a:ext cx="73" cy="88"/>
              </a:xfrm>
              <a:custGeom>
                <a:avLst/>
                <a:gdLst>
                  <a:gd name="T0" fmla="*/ 1 w 73"/>
                  <a:gd name="T1" fmla="*/ 74 h 88"/>
                  <a:gd name="T2" fmla="*/ 0 w 73"/>
                  <a:gd name="T3" fmla="*/ 70 h 88"/>
                  <a:gd name="T4" fmla="*/ 0 w 73"/>
                  <a:gd name="T5" fmla="*/ 67 h 88"/>
                  <a:gd name="T6" fmla="*/ 0 w 73"/>
                  <a:gd name="T7" fmla="*/ 59 h 88"/>
                  <a:gd name="T8" fmla="*/ 1 w 73"/>
                  <a:gd name="T9" fmla="*/ 55 h 88"/>
                  <a:gd name="T10" fmla="*/ 3 w 73"/>
                  <a:gd name="T11" fmla="*/ 50 h 88"/>
                  <a:gd name="T12" fmla="*/ 6 w 73"/>
                  <a:gd name="T13" fmla="*/ 42 h 88"/>
                  <a:gd name="T14" fmla="*/ 8 w 73"/>
                  <a:gd name="T15" fmla="*/ 38 h 88"/>
                  <a:gd name="T16" fmla="*/ 10 w 73"/>
                  <a:gd name="T17" fmla="*/ 34 h 88"/>
                  <a:gd name="T18" fmla="*/ 15 w 73"/>
                  <a:gd name="T19" fmla="*/ 25 h 88"/>
                  <a:gd name="T20" fmla="*/ 20 w 73"/>
                  <a:gd name="T21" fmla="*/ 18 h 88"/>
                  <a:gd name="T22" fmla="*/ 27 w 73"/>
                  <a:gd name="T23" fmla="*/ 11 h 88"/>
                  <a:gd name="T24" fmla="*/ 35 w 73"/>
                  <a:gd name="T25" fmla="*/ 6 h 88"/>
                  <a:gd name="T26" fmla="*/ 42 w 73"/>
                  <a:gd name="T27" fmla="*/ 2 h 88"/>
                  <a:gd name="T28" fmla="*/ 48 w 73"/>
                  <a:gd name="T29" fmla="*/ 0 h 88"/>
                  <a:gd name="T30" fmla="*/ 51 w 73"/>
                  <a:gd name="T31" fmla="*/ 0 h 88"/>
                  <a:gd name="T32" fmla="*/ 54 w 73"/>
                  <a:gd name="T33" fmla="*/ 0 h 88"/>
                  <a:gd name="T34" fmla="*/ 58 w 73"/>
                  <a:gd name="T35" fmla="*/ 0 h 88"/>
                  <a:gd name="T36" fmla="*/ 61 w 73"/>
                  <a:gd name="T37" fmla="*/ 1 h 88"/>
                  <a:gd name="T38" fmla="*/ 63 w 73"/>
                  <a:gd name="T39" fmla="*/ 2 h 88"/>
                  <a:gd name="T40" fmla="*/ 65 w 73"/>
                  <a:gd name="T41" fmla="*/ 3 h 88"/>
                  <a:gd name="T42" fmla="*/ 67 w 73"/>
                  <a:gd name="T43" fmla="*/ 5 h 88"/>
                  <a:gd name="T44" fmla="*/ 69 w 73"/>
                  <a:gd name="T45" fmla="*/ 7 h 88"/>
                  <a:gd name="T46" fmla="*/ 71 w 73"/>
                  <a:gd name="T47" fmla="*/ 13 h 88"/>
                  <a:gd name="T48" fmla="*/ 73 w 73"/>
                  <a:gd name="T49" fmla="*/ 20 h 88"/>
                  <a:gd name="T50" fmla="*/ 73 w 73"/>
                  <a:gd name="T51" fmla="*/ 24 h 88"/>
                  <a:gd name="T52" fmla="*/ 72 w 73"/>
                  <a:gd name="T53" fmla="*/ 29 h 88"/>
                  <a:gd name="T54" fmla="*/ 71 w 73"/>
                  <a:gd name="T55" fmla="*/ 37 h 88"/>
                  <a:gd name="T56" fmla="*/ 68 w 73"/>
                  <a:gd name="T57" fmla="*/ 45 h 88"/>
                  <a:gd name="T58" fmla="*/ 64 w 73"/>
                  <a:gd name="T59" fmla="*/ 54 h 88"/>
                  <a:gd name="T60" fmla="*/ 59 w 73"/>
                  <a:gd name="T61" fmla="*/ 62 h 88"/>
                  <a:gd name="T62" fmla="*/ 55 w 73"/>
                  <a:gd name="T63" fmla="*/ 66 h 88"/>
                  <a:gd name="T64" fmla="*/ 52 w 73"/>
                  <a:gd name="T65" fmla="*/ 69 h 88"/>
                  <a:gd name="T66" fmla="*/ 49 w 73"/>
                  <a:gd name="T67" fmla="*/ 73 h 88"/>
                  <a:gd name="T68" fmla="*/ 45 w 73"/>
                  <a:gd name="T69" fmla="*/ 76 h 88"/>
                  <a:gd name="T70" fmla="*/ 38 w 73"/>
                  <a:gd name="T71" fmla="*/ 82 h 88"/>
                  <a:gd name="T72" fmla="*/ 31 w 73"/>
                  <a:gd name="T73" fmla="*/ 86 h 88"/>
                  <a:gd name="T74" fmla="*/ 27 w 73"/>
                  <a:gd name="T75" fmla="*/ 87 h 88"/>
                  <a:gd name="T76" fmla="*/ 24 w 73"/>
                  <a:gd name="T77" fmla="*/ 88 h 88"/>
                  <a:gd name="T78" fmla="*/ 21 w 73"/>
                  <a:gd name="T79" fmla="*/ 88 h 88"/>
                  <a:gd name="T80" fmla="*/ 18 w 73"/>
                  <a:gd name="T81" fmla="*/ 88 h 88"/>
                  <a:gd name="T82" fmla="*/ 15 w 73"/>
                  <a:gd name="T83" fmla="*/ 88 h 88"/>
                  <a:gd name="T84" fmla="*/ 12 w 73"/>
                  <a:gd name="T85" fmla="*/ 87 h 88"/>
                  <a:gd name="T86" fmla="*/ 10 w 73"/>
                  <a:gd name="T87" fmla="*/ 86 h 88"/>
                  <a:gd name="T88" fmla="*/ 8 w 73"/>
                  <a:gd name="T89" fmla="*/ 85 h 88"/>
                  <a:gd name="T90" fmla="*/ 6 w 73"/>
                  <a:gd name="T91" fmla="*/ 83 h 88"/>
                  <a:gd name="T92" fmla="*/ 4 w 73"/>
                  <a:gd name="T93" fmla="*/ 79 h 88"/>
                  <a:gd name="T94" fmla="*/ 1 w 73"/>
                  <a:gd name="T95" fmla="*/ 7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88">
                    <a:moveTo>
                      <a:pt x="1" y="74"/>
                    </a:moveTo>
                    <a:lnTo>
                      <a:pt x="0" y="7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3" y="50"/>
                    </a:lnTo>
                    <a:lnTo>
                      <a:pt x="6" y="42"/>
                    </a:lnTo>
                    <a:lnTo>
                      <a:pt x="8" y="38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20" y="18"/>
                    </a:lnTo>
                    <a:lnTo>
                      <a:pt x="27" y="11"/>
                    </a:lnTo>
                    <a:lnTo>
                      <a:pt x="35" y="6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1" y="13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2" y="29"/>
                    </a:lnTo>
                    <a:lnTo>
                      <a:pt x="71" y="37"/>
                    </a:lnTo>
                    <a:lnTo>
                      <a:pt x="68" y="45"/>
                    </a:lnTo>
                    <a:lnTo>
                      <a:pt x="64" y="54"/>
                    </a:lnTo>
                    <a:lnTo>
                      <a:pt x="59" y="62"/>
                    </a:lnTo>
                    <a:lnTo>
                      <a:pt x="55" y="66"/>
                    </a:lnTo>
                    <a:lnTo>
                      <a:pt x="52" y="69"/>
                    </a:lnTo>
                    <a:lnTo>
                      <a:pt x="49" y="73"/>
                    </a:lnTo>
                    <a:lnTo>
                      <a:pt x="45" y="76"/>
                    </a:lnTo>
                    <a:lnTo>
                      <a:pt x="38" y="82"/>
                    </a:lnTo>
                    <a:lnTo>
                      <a:pt x="31" y="86"/>
                    </a:lnTo>
                    <a:lnTo>
                      <a:pt x="27" y="87"/>
                    </a:lnTo>
                    <a:lnTo>
                      <a:pt x="24" y="88"/>
                    </a:lnTo>
                    <a:lnTo>
                      <a:pt x="21" y="88"/>
                    </a:lnTo>
                    <a:lnTo>
                      <a:pt x="18" y="88"/>
                    </a:lnTo>
                    <a:lnTo>
                      <a:pt x="15" y="88"/>
                    </a:lnTo>
                    <a:lnTo>
                      <a:pt x="12" y="87"/>
                    </a:lnTo>
                    <a:lnTo>
                      <a:pt x="10" y="86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4" y="79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09" name="Freeform 13"/>
              <p:cNvSpPr>
                <a:spLocks/>
              </p:cNvSpPr>
              <p:nvPr userDrawn="1"/>
            </p:nvSpPr>
            <p:spPr bwMode="auto">
              <a:xfrm>
                <a:off x="3253" y="155"/>
                <a:ext cx="74" cy="90"/>
              </a:xfrm>
              <a:custGeom>
                <a:avLst/>
                <a:gdLst>
                  <a:gd name="T0" fmla="*/ 1 w 74"/>
                  <a:gd name="T1" fmla="*/ 76 h 90"/>
                  <a:gd name="T2" fmla="*/ 0 w 74"/>
                  <a:gd name="T3" fmla="*/ 72 h 90"/>
                  <a:gd name="T4" fmla="*/ 0 w 74"/>
                  <a:gd name="T5" fmla="*/ 68 h 90"/>
                  <a:gd name="T6" fmla="*/ 0 w 74"/>
                  <a:gd name="T7" fmla="*/ 65 h 90"/>
                  <a:gd name="T8" fmla="*/ 0 w 74"/>
                  <a:gd name="T9" fmla="*/ 61 h 90"/>
                  <a:gd name="T10" fmla="*/ 2 w 74"/>
                  <a:gd name="T11" fmla="*/ 53 h 90"/>
                  <a:gd name="T12" fmla="*/ 5 w 74"/>
                  <a:gd name="T13" fmla="*/ 43 h 90"/>
                  <a:gd name="T14" fmla="*/ 9 w 74"/>
                  <a:gd name="T15" fmla="*/ 35 h 90"/>
                  <a:gd name="T16" fmla="*/ 14 w 74"/>
                  <a:gd name="T17" fmla="*/ 27 h 90"/>
                  <a:gd name="T18" fmla="*/ 19 w 74"/>
                  <a:gd name="T19" fmla="*/ 19 h 90"/>
                  <a:gd name="T20" fmla="*/ 27 w 74"/>
                  <a:gd name="T21" fmla="*/ 12 h 90"/>
                  <a:gd name="T22" fmla="*/ 31 w 74"/>
                  <a:gd name="T23" fmla="*/ 9 h 90"/>
                  <a:gd name="T24" fmla="*/ 34 w 74"/>
                  <a:gd name="T25" fmla="*/ 7 h 90"/>
                  <a:gd name="T26" fmla="*/ 41 w 74"/>
                  <a:gd name="T27" fmla="*/ 3 h 90"/>
                  <a:gd name="T28" fmla="*/ 48 w 74"/>
                  <a:gd name="T29" fmla="*/ 1 h 90"/>
                  <a:gd name="T30" fmla="*/ 55 w 74"/>
                  <a:gd name="T31" fmla="*/ 0 h 90"/>
                  <a:gd name="T32" fmla="*/ 61 w 74"/>
                  <a:gd name="T33" fmla="*/ 1 h 90"/>
                  <a:gd name="T34" fmla="*/ 64 w 74"/>
                  <a:gd name="T35" fmla="*/ 2 h 90"/>
                  <a:gd name="T36" fmla="*/ 66 w 74"/>
                  <a:gd name="T37" fmla="*/ 3 h 90"/>
                  <a:gd name="T38" fmla="*/ 68 w 74"/>
                  <a:gd name="T39" fmla="*/ 5 h 90"/>
                  <a:gd name="T40" fmla="*/ 70 w 74"/>
                  <a:gd name="T41" fmla="*/ 7 h 90"/>
                  <a:gd name="T42" fmla="*/ 71 w 74"/>
                  <a:gd name="T43" fmla="*/ 10 h 90"/>
                  <a:gd name="T44" fmla="*/ 72 w 74"/>
                  <a:gd name="T45" fmla="*/ 13 h 90"/>
                  <a:gd name="T46" fmla="*/ 73 w 74"/>
                  <a:gd name="T47" fmla="*/ 16 h 90"/>
                  <a:gd name="T48" fmla="*/ 74 w 74"/>
                  <a:gd name="T49" fmla="*/ 21 h 90"/>
                  <a:gd name="T50" fmla="*/ 74 w 74"/>
                  <a:gd name="T51" fmla="*/ 25 h 90"/>
                  <a:gd name="T52" fmla="*/ 74 w 74"/>
                  <a:gd name="T53" fmla="*/ 28 h 90"/>
                  <a:gd name="T54" fmla="*/ 72 w 74"/>
                  <a:gd name="T55" fmla="*/ 37 h 90"/>
                  <a:gd name="T56" fmla="*/ 69 w 74"/>
                  <a:gd name="T57" fmla="*/ 45 h 90"/>
                  <a:gd name="T58" fmla="*/ 65 w 74"/>
                  <a:gd name="T59" fmla="*/ 54 h 90"/>
                  <a:gd name="T60" fmla="*/ 60 w 74"/>
                  <a:gd name="T61" fmla="*/ 62 h 90"/>
                  <a:gd name="T62" fmla="*/ 54 w 74"/>
                  <a:gd name="T63" fmla="*/ 70 h 90"/>
                  <a:gd name="T64" fmla="*/ 50 w 74"/>
                  <a:gd name="T65" fmla="*/ 73 h 90"/>
                  <a:gd name="T66" fmla="*/ 46 w 74"/>
                  <a:gd name="T67" fmla="*/ 78 h 90"/>
                  <a:gd name="T68" fmla="*/ 42 w 74"/>
                  <a:gd name="T69" fmla="*/ 81 h 90"/>
                  <a:gd name="T70" fmla="*/ 39 w 74"/>
                  <a:gd name="T71" fmla="*/ 83 h 90"/>
                  <a:gd name="T72" fmla="*/ 32 w 74"/>
                  <a:gd name="T73" fmla="*/ 87 h 90"/>
                  <a:gd name="T74" fmla="*/ 24 w 74"/>
                  <a:gd name="T75" fmla="*/ 89 h 90"/>
                  <a:gd name="T76" fmla="*/ 21 w 74"/>
                  <a:gd name="T77" fmla="*/ 90 h 90"/>
                  <a:gd name="T78" fmla="*/ 18 w 74"/>
                  <a:gd name="T79" fmla="*/ 90 h 90"/>
                  <a:gd name="T80" fmla="*/ 15 w 74"/>
                  <a:gd name="T81" fmla="*/ 89 h 90"/>
                  <a:gd name="T82" fmla="*/ 12 w 74"/>
                  <a:gd name="T83" fmla="*/ 89 h 90"/>
                  <a:gd name="T84" fmla="*/ 10 w 74"/>
                  <a:gd name="T85" fmla="*/ 88 h 90"/>
                  <a:gd name="T86" fmla="*/ 7 w 74"/>
                  <a:gd name="T87" fmla="*/ 86 h 90"/>
                  <a:gd name="T88" fmla="*/ 5 w 74"/>
                  <a:gd name="T89" fmla="*/ 84 h 90"/>
                  <a:gd name="T90" fmla="*/ 4 w 74"/>
                  <a:gd name="T91" fmla="*/ 82 h 90"/>
                  <a:gd name="T92" fmla="*/ 2 w 74"/>
                  <a:gd name="T93" fmla="*/ 79 h 90"/>
                  <a:gd name="T94" fmla="*/ 1 w 74"/>
                  <a:gd name="T95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" h="90">
                    <a:moveTo>
                      <a:pt x="1" y="76"/>
                    </a:moveTo>
                    <a:lnTo>
                      <a:pt x="0" y="72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9" y="35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2"/>
                    </a:lnTo>
                    <a:lnTo>
                      <a:pt x="31" y="9"/>
                    </a:lnTo>
                    <a:lnTo>
                      <a:pt x="34" y="7"/>
                    </a:lnTo>
                    <a:lnTo>
                      <a:pt x="41" y="3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1" y="10"/>
                    </a:lnTo>
                    <a:lnTo>
                      <a:pt x="72" y="13"/>
                    </a:lnTo>
                    <a:lnTo>
                      <a:pt x="73" y="16"/>
                    </a:lnTo>
                    <a:lnTo>
                      <a:pt x="74" y="21"/>
                    </a:lnTo>
                    <a:lnTo>
                      <a:pt x="74" y="25"/>
                    </a:lnTo>
                    <a:lnTo>
                      <a:pt x="74" y="28"/>
                    </a:lnTo>
                    <a:lnTo>
                      <a:pt x="72" y="37"/>
                    </a:lnTo>
                    <a:lnTo>
                      <a:pt x="69" y="45"/>
                    </a:lnTo>
                    <a:lnTo>
                      <a:pt x="65" y="54"/>
                    </a:lnTo>
                    <a:lnTo>
                      <a:pt x="60" y="62"/>
                    </a:lnTo>
                    <a:lnTo>
                      <a:pt x="54" y="70"/>
                    </a:lnTo>
                    <a:lnTo>
                      <a:pt x="50" y="73"/>
                    </a:lnTo>
                    <a:lnTo>
                      <a:pt x="46" y="78"/>
                    </a:lnTo>
                    <a:lnTo>
                      <a:pt x="42" y="81"/>
                    </a:lnTo>
                    <a:lnTo>
                      <a:pt x="39" y="83"/>
                    </a:lnTo>
                    <a:lnTo>
                      <a:pt x="32" y="87"/>
                    </a:lnTo>
                    <a:lnTo>
                      <a:pt x="24" y="89"/>
                    </a:lnTo>
                    <a:lnTo>
                      <a:pt x="21" y="90"/>
                    </a:lnTo>
                    <a:lnTo>
                      <a:pt x="18" y="90"/>
                    </a:lnTo>
                    <a:lnTo>
                      <a:pt x="15" y="89"/>
                    </a:lnTo>
                    <a:lnTo>
                      <a:pt x="12" y="89"/>
                    </a:lnTo>
                    <a:lnTo>
                      <a:pt x="10" y="88"/>
                    </a:lnTo>
                    <a:lnTo>
                      <a:pt x="7" y="86"/>
                    </a:lnTo>
                    <a:lnTo>
                      <a:pt x="5" y="84"/>
                    </a:lnTo>
                    <a:lnTo>
                      <a:pt x="4" y="82"/>
                    </a:lnTo>
                    <a:lnTo>
                      <a:pt x="2" y="79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0" name="Freeform 14"/>
              <p:cNvSpPr>
                <a:spLocks/>
              </p:cNvSpPr>
              <p:nvPr userDrawn="1"/>
            </p:nvSpPr>
            <p:spPr bwMode="auto">
              <a:xfrm>
                <a:off x="3339" y="78"/>
                <a:ext cx="78" cy="91"/>
              </a:xfrm>
              <a:custGeom>
                <a:avLst/>
                <a:gdLst>
                  <a:gd name="T0" fmla="*/ 2 w 78"/>
                  <a:gd name="T1" fmla="*/ 78 h 91"/>
                  <a:gd name="T2" fmla="*/ 1 w 78"/>
                  <a:gd name="T3" fmla="*/ 74 h 91"/>
                  <a:gd name="T4" fmla="*/ 0 w 78"/>
                  <a:gd name="T5" fmla="*/ 71 h 91"/>
                  <a:gd name="T6" fmla="*/ 0 w 78"/>
                  <a:gd name="T7" fmla="*/ 66 h 91"/>
                  <a:gd name="T8" fmla="*/ 1 w 78"/>
                  <a:gd name="T9" fmla="*/ 62 h 91"/>
                  <a:gd name="T10" fmla="*/ 2 w 78"/>
                  <a:gd name="T11" fmla="*/ 54 h 91"/>
                  <a:gd name="T12" fmla="*/ 5 w 78"/>
                  <a:gd name="T13" fmla="*/ 46 h 91"/>
                  <a:gd name="T14" fmla="*/ 9 w 78"/>
                  <a:gd name="T15" fmla="*/ 36 h 91"/>
                  <a:gd name="T16" fmla="*/ 14 w 78"/>
                  <a:gd name="T17" fmla="*/ 28 h 91"/>
                  <a:gd name="T18" fmla="*/ 20 w 78"/>
                  <a:gd name="T19" fmla="*/ 21 h 91"/>
                  <a:gd name="T20" fmla="*/ 24 w 78"/>
                  <a:gd name="T21" fmla="*/ 17 h 91"/>
                  <a:gd name="T22" fmla="*/ 28 w 78"/>
                  <a:gd name="T23" fmla="*/ 13 h 91"/>
                  <a:gd name="T24" fmla="*/ 35 w 78"/>
                  <a:gd name="T25" fmla="*/ 7 h 91"/>
                  <a:gd name="T26" fmla="*/ 43 w 78"/>
                  <a:gd name="T27" fmla="*/ 3 h 91"/>
                  <a:gd name="T28" fmla="*/ 46 w 78"/>
                  <a:gd name="T29" fmla="*/ 2 h 91"/>
                  <a:gd name="T30" fmla="*/ 51 w 78"/>
                  <a:gd name="T31" fmla="*/ 1 h 91"/>
                  <a:gd name="T32" fmla="*/ 57 w 78"/>
                  <a:gd name="T33" fmla="*/ 0 h 91"/>
                  <a:gd name="T34" fmla="*/ 63 w 78"/>
                  <a:gd name="T35" fmla="*/ 1 h 91"/>
                  <a:gd name="T36" fmla="*/ 66 w 78"/>
                  <a:gd name="T37" fmla="*/ 2 h 91"/>
                  <a:gd name="T38" fmla="*/ 68 w 78"/>
                  <a:gd name="T39" fmla="*/ 3 h 91"/>
                  <a:gd name="T40" fmla="*/ 70 w 78"/>
                  <a:gd name="T41" fmla="*/ 5 h 91"/>
                  <a:gd name="T42" fmla="*/ 72 w 78"/>
                  <a:gd name="T43" fmla="*/ 7 h 91"/>
                  <a:gd name="T44" fmla="*/ 74 w 78"/>
                  <a:gd name="T45" fmla="*/ 9 h 91"/>
                  <a:gd name="T46" fmla="*/ 76 w 78"/>
                  <a:gd name="T47" fmla="*/ 12 h 91"/>
                  <a:gd name="T48" fmla="*/ 77 w 78"/>
                  <a:gd name="T49" fmla="*/ 17 h 91"/>
                  <a:gd name="T50" fmla="*/ 78 w 78"/>
                  <a:gd name="T51" fmla="*/ 20 h 91"/>
                  <a:gd name="T52" fmla="*/ 77 w 78"/>
                  <a:gd name="T53" fmla="*/ 28 h 91"/>
                  <a:gd name="T54" fmla="*/ 76 w 78"/>
                  <a:gd name="T55" fmla="*/ 36 h 91"/>
                  <a:gd name="T56" fmla="*/ 72 w 78"/>
                  <a:gd name="T57" fmla="*/ 46 h 91"/>
                  <a:gd name="T58" fmla="*/ 68 w 78"/>
                  <a:gd name="T59" fmla="*/ 54 h 91"/>
                  <a:gd name="T60" fmla="*/ 63 w 78"/>
                  <a:gd name="T61" fmla="*/ 62 h 91"/>
                  <a:gd name="T62" fmla="*/ 57 w 78"/>
                  <a:gd name="T63" fmla="*/ 71 h 91"/>
                  <a:gd name="T64" fmla="*/ 50 w 78"/>
                  <a:gd name="T65" fmla="*/ 78 h 91"/>
                  <a:gd name="T66" fmla="*/ 45 w 78"/>
                  <a:gd name="T67" fmla="*/ 81 h 91"/>
                  <a:gd name="T68" fmla="*/ 41 w 78"/>
                  <a:gd name="T69" fmla="*/ 84 h 91"/>
                  <a:gd name="T70" fmla="*/ 34 w 78"/>
                  <a:gd name="T71" fmla="*/ 88 h 91"/>
                  <a:gd name="T72" fmla="*/ 27 w 78"/>
                  <a:gd name="T73" fmla="*/ 90 h 91"/>
                  <a:gd name="T74" fmla="*/ 19 w 78"/>
                  <a:gd name="T75" fmla="*/ 91 h 91"/>
                  <a:gd name="T76" fmla="*/ 16 w 78"/>
                  <a:gd name="T77" fmla="*/ 91 h 91"/>
                  <a:gd name="T78" fmla="*/ 13 w 78"/>
                  <a:gd name="T79" fmla="*/ 90 h 91"/>
                  <a:gd name="T80" fmla="*/ 11 w 78"/>
                  <a:gd name="T81" fmla="*/ 89 h 91"/>
                  <a:gd name="T82" fmla="*/ 8 w 78"/>
                  <a:gd name="T83" fmla="*/ 87 h 91"/>
                  <a:gd name="T84" fmla="*/ 6 w 78"/>
                  <a:gd name="T85" fmla="*/ 86 h 91"/>
                  <a:gd name="T86" fmla="*/ 4 w 78"/>
                  <a:gd name="T87" fmla="*/ 83 h 91"/>
                  <a:gd name="T88" fmla="*/ 3 w 78"/>
                  <a:gd name="T89" fmla="*/ 81 h 91"/>
                  <a:gd name="T90" fmla="*/ 2 w 78"/>
                  <a:gd name="T91" fmla="*/ 7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91">
                    <a:moveTo>
                      <a:pt x="2" y="78"/>
                    </a:moveTo>
                    <a:lnTo>
                      <a:pt x="1" y="74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2" y="54"/>
                    </a:lnTo>
                    <a:lnTo>
                      <a:pt x="5" y="46"/>
                    </a:lnTo>
                    <a:lnTo>
                      <a:pt x="9" y="36"/>
                    </a:lnTo>
                    <a:lnTo>
                      <a:pt x="14" y="28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46" y="2"/>
                    </a:lnTo>
                    <a:lnTo>
                      <a:pt x="51" y="1"/>
                    </a:lnTo>
                    <a:lnTo>
                      <a:pt x="57" y="0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68" y="3"/>
                    </a:lnTo>
                    <a:lnTo>
                      <a:pt x="70" y="5"/>
                    </a:lnTo>
                    <a:lnTo>
                      <a:pt x="72" y="7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7"/>
                    </a:lnTo>
                    <a:lnTo>
                      <a:pt x="78" y="20"/>
                    </a:lnTo>
                    <a:lnTo>
                      <a:pt x="77" y="28"/>
                    </a:lnTo>
                    <a:lnTo>
                      <a:pt x="76" y="36"/>
                    </a:lnTo>
                    <a:lnTo>
                      <a:pt x="72" y="46"/>
                    </a:lnTo>
                    <a:lnTo>
                      <a:pt x="68" y="54"/>
                    </a:lnTo>
                    <a:lnTo>
                      <a:pt x="63" y="62"/>
                    </a:lnTo>
                    <a:lnTo>
                      <a:pt x="57" y="71"/>
                    </a:lnTo>
                    <a:lnTo>
                      <a:pt x="50" y="78"/>
                    </a:lnTo>
                    <a:lnTo>
                      <a:pt x="45" y="81"/>
                    </a:lnTo>
                    <a:lnTo>
                      <a:pt x="41" y="84"/>
                    </a:lnTo>
                    <a:lnTo>
                      <a:pt x="34" y="88"/>
                    </a:lnTo>
                    <a:lnTo>
                      <a:pt x="27" y="90"/>
                    </a:lnTo>
                    <a:lnTo>
                      <a:pt x="19" y="91"/>
                    </a:lnTo>
                    <a:lnTo>
                      <a:pt x="16" y="91"/>
                    </a:lnTo>
                    <a:lnTo>
                      <a:pt x="13" y="90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6"/>
                    </a:lnTo>
                    <a:lnTo>
                      <a:pt x="4" y="83"/>
                    </a:lnTo>
                    <a:lnTo>
                      <a:pt x="3" y="81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1" name="Freeform 15"/>
              <p:cNvSpPr>
                <a:spLocks/>
              </p:cNvSpPr>
              <p:nvPr userDrawn="1"/>
            </p:nvSpPr>
            <p:spPr bwMode="auto">
              <a:xfrm>
                <a:off x="3025" y="451"/>
                <a:ext cx="70" cy="88"/>
              </a:xfrm>
              <a:custGeom>
                <a:avLst/>
                <a:gdLst>
                  <a:gd name="T0" fmla="*/ 1 w 70"/>
                  <a:gd name="T1" fmla="*/ 72 h 88"/>
                  <a:gd name="T2" fmla="*/ 0 w 70"/>
                  <a:gd name="T3" fmla="*/ 68 h 88"/>
                  <a:gd name="T4" fmla="*/ 0 w 70"/>
                  <a:gd name="T5" fmla="*/ 65 h 88"/>
                  <a:gd name="T6" fmla="*/ 1 w 70"/>
                  <a:gd name="T7" fmla="*/ 57 h 88"/>
                  <a:gd name="T8" fmla="*/ 2 w 70"/>
                  <a:gd name="T9" fmla="*/ 49 h 88"/>
                  <a:gd name="T10" fmla="*/ 5 w 70"/>
                  <a:gd name="T11" fmla="*/ 40 h 88"/>
                  <a:gd name="T12" fmla="*/ 10 w 70"/>
                  <a:gd name="T13" fmla="*/ 32 h 88"/>
                  <a:gd name="T14" fmla="*/ 15 w 70"/>
                  <a:gd name="T15" fmla="*/ 24 h 88"/>
                  <a:gd name="T16" fmla="*/ 20 w 70"/>
                  <a:gd name="T17" fmla="*/ 16 h 88"/>
                  <a:gd name="T18" fmla="*/ 27 w 70"/>
                  <a:gd name="T19" fmla="*/ 10 h 88"/>
                  <a:gd name="T20" fmla="*/ 33 w 70"/>
                  <a:gd name="T21" fmla="*/ 5 h 88"/>
                  <a:gd name="T22" fmla="*/ 38 w 70"/>
                  <a:gd name="T23" fmla="*/ 3 h 88"/>
                  <a:gd name="T24" fmla="*/ 41 w 70"/>
                  <a:gd name="T25" fmla="*/ 2 h 88"/>
                  <a:gd name="T26" fmla="*/ 44 w 70"/>
                  <a:gd name="T27" fmla="*/ 1 h 88"/>
                  <a:gd name="T28" fmla="*/ 47 w 70"/>
                  <a:gd name="T29" fmla="*/ 0 h 88"/>
                  <a:gd name="T30" fmla="*/ 50 w 70"/>
                  <a:gd name="T31" fmla="*/ 0 h 88"/>
                  <a:gd name="T32" fmla="*/ 53 w 70"/>
                  <a:gd name="T33" fmla="*/ 0 h 88"/>
                  <a:gd name="T34" fmla="*/ 58 w 70"/>
                  <a:gd name="T35" fmla="*/ 1 h 88"/>
                  <a:gd name="T36" fmla="*/ 60 w 70"/>
                  <a:gd name="T37" fmla="*/ 3 h 88"/>
                  <a:gd name="T38" fmla="*/ 62 w 70"/>
                  <a:gd name="T39" fmla="*/ 4 h 88"/>
                  <a:gd name="T40" fmla="*/ 65 w 70"/>
                  <a:gd name="T41" fmla="*/ 6 h 88"/>
                  <a:gd name="T42" fmla="*/ 67 w 70"/>
                  <a:gd name="T43" fmla="*/ 9 h 88"/>
                  <a:gd name="T44" fmla="*/ 68 w 70"/>
                  <a:gd name="T45" fmla="*/ 12 h 88"/>
                  <a:gd name="T46" fmla="*/ 69 w 70"/>
                  <a:gd name="T47" fmla="*/ 15 h 88"/>
                  <a:gd name="T48" fmla="*/ 70 w 70"/>
                  <a:gd name="T49" fmla="*/ 23 h 88"/>
                  <a:gd name="T50" fmla="*/ 70 w 70"/>
                  <a:gd name="T51" fmla="*/ 27 h 88"/>
                  <a:gd name="T52" fmla="*/ 69 w 70"/>
                  <a:gd name="T53" fmla="*/ 31 h 88"/>
                  <a:gd name="T54" fmla="*/ 69 w 70"/>
                  <a:gd name="T55" fmla="*/ 35 h 88"/>
                  <a:gd name="T56" fmla="*/ 68 w 70"/>
                  <a:gd name="T57" fmla="*/ 39 h 88"/>
                  <a:gd name="T58" fmla="*/ 65 w 70"/>
                  <a:gd name="T59" fmla="*/ 47 h 88"/>
                  <a:gd name="T60" fmla="*/ 60 w 70"/>
                  <a:gd name="T61" fmla="*/ 56 h 88"/>
                  <a:gd name="T62" fmla="*/ 55 w 70"/>
                  <a:gd name="T63" fmla="*/ 64 h 88"/>
                  <a:gd name="T64" fmla="*/ 49 w 70"/>
                  <a:gd name="T65" fmla="*/ 71 h 88"/>
                  <a:gd name="T66" fmla="*/ 43 w 70"/>
                  <a:gd name="T67" fmla="*/ 78 h 88"/>
                  <a:gd name="T68" fmla="*/ 35 w 70"/>
                  <a:gd name="T69" fmla="*/ 83 h 88"/>
                  <a:gd name="T70" fmla="*/ 29 w 70"/>
                  <a:gd name="T71" fmla="*/ 86 h 88"/>
                  <a:gd name="T72" fmla="*/ 22 w 70"/>
                  <a:gd name="T73" fmla="*/ 88 h 88"/>
                  <a:gd name="T74" fmla="*/ 17 w 70"/>
                  <a:gd name="T75" fmla="*/ 88 h 88"/>
                  <a:gd name="T76" fmla="*/ 14 w 70"/>
                  <a:gd name="T77" fmla="*/ 87 h 88"/>
                  <a:gd name="T78" fmla="*/ 12 w 70"/>
                  <a:gd name="T79" fmla="*/ 87 h 88"/>
                  <a:gd name="T80" fmla="*/ 8 w 70"/>
                  <a:gd name="T81" fmla="*/ 85 h 88"/>
                  <a:gd name="T82" fmla="*/ 6 w 70"/>
                  <a:gd name="T83" fmla="*/ 83 h 88"/>
                  <a:gd name="T84" fmla="*/ 5 w 70"/>
                  <a:gd name="T85" fmla="*/ 81 h 88"/>
                  <a:gd name="T86" fmla="*/ 3 w 70"/>
                  <a:gd name="T87" fmla="*/ 79 h 88"/>
                  <a:gd name="T88" fmla="*/ 2 w 70"/>
                  <a:gd name="T89" fmla="*/ 76 h 88"/>
                  <a:gd name="T90" fmla="*/ 1 w 70"/>
                  <a:gd name="T9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88">
                    <a:moveTo>
                      <a:pt x="1" y="72"/>
                    </a:moveTo>
                    <a:lnTo>
                      <a:pt x="0" y="68"/>
                    </a:lnTo>
                    <a:lnTo>
                      <a:pt x="0" y="65"/>
                    </a:lnTo>
                    <a:lnTo>
                      <a:pt x="1" y="57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10" y="32"/>
                    </a:lnTo>
                    <a:lnTo>
                      <a:pt x="15" y="24"/>
                    </a:lnTo>
                    <a:lnTo>
                      <a:pt x="20" y="16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4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2" y="4"/>
                    </a:lnTo>
                    <a:lnTo>
                      <a:pt x="65" y="6"/>
                    </a:lnTo>
                    <a:lnTo>
                      <a:pt x="67" y="9"/>
                    </a:lnTo>
                    <a:lnTo>
                      <a:pt x="68" y="12"/>
                    </a:lnTo>
                    <a:lnTo>
                      <a:pt x="69" y="15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9" y="31"/>
                    </a:lnTo>
                    <a:lnTo>
                      <a:pt x="69" y="35"/>
                    </a:lnTo>
                    <a:lnTo>
                      <a:pt x="68" y="39"/>
                    </a:lnTo>
                    <a:lnTo>
                      <a:pt x="65" y="47"/>
                    </a:lnTo>
                    <a:lnTo>
                      <a:pt x="60" y="56"/>
                    </a:lnTo>
                    <a:lnTo>
                      <a:pt x="55" y="64"/>
                    </a:lnTo>
                    <a:lnTo>
                      <a:pt x="49" y="71"/>
                    </a:lnTo>
                    <a:lnTo>
                      <a:pt x="43" y="78"/>
                    </a:lnTo>
                    <a:lnTo>
                      <a:pt x="35" y="83"/>
                    </a:lnTo>
                    <a:lnTo>
                      <a:pt x="29" y="86"/>
                    </a:lnTo>
                    <a:lnTo>
                      <a:pt x="22" y="88"/>
                    </a:lnTo>
                    <a:lnTo>
                      <a:pt x="17" y="88"/>
                    </a:lnTo>
                    <a:lnTo>
                      <a:pt x="14" y="87"/>
                    </a:lnTo>
                    <a:lnTo>
                      <a:pt x="12" y="8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1"/>
                    </a:lnTo>
                    <a:lnTo>
                      <a:pt x="3" y="79"/>
                    </a:lnTo>
                    <a:lnTo>
                      <a:pt x="2" y="7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2" name="Freeform 16"/>
              <p:cNvSpPr>
                <a:spLocks/>
              </p:cNvSpPr>
              <p:nvPr userDrawn="1"/>
            </p:nvSpPr>
            <p:spPr bwMode="auto">
              <a:xfrm>
                <a:off x="3106" y="380"/>
                <a:ext cx="72" cy="89"/>
              </a:xfrm>
              <a:custGeom>
                <a:avLst/>
                <a:gdLst>
                  <a:gd name="T0" fmla="*/ 1 w 72"/>
                  <a:gd name="T1" fmla="*/ 74 h 89"/>
                  <a:gd name="T2" fmla="*/ 0 w 72"/>
                  <a:gd name="T3" fmla="*/ 67 h 89"/>
                  <a:gd name="T4" fmla="*/ 0 w 72"/>
                  <a:gd name="T5" fmla="*/ 63 h 89"/>
                  <a:gd name="T6" fmla="*/ 1 w 72"/>
                  <a:gd name="T7" fmla="*/ 59 h 89"/>
                  <a:gd name="T8" fmla="*/ 1 w 72"/>
                  <a:gd name="T9" fmla="*/ 55 h 89"/>
                  <a:gd name="T10" fmla="*/ 2 w 72"/>
                  <a:gd name="T11" fmla="*/ 51 h 89"/>
                  <a:gd name="T12" fmla="*/ 5 w 72"/>
                  <a:gd name="T13" fmla="*/ 42 h 89"/>
                  <a:gd name="T14" fmla="*/ 9 w 72"/>
                  <a:gd name="T15" fmla="*/ 33 h 89"/>
                  <a:gd name="T16" fmla="*/ 15 w 72"/>
                  <a:gd name="T17" fmla="*/ 25 h 89"/>
                  <a:gd name="T18" fmla="*/ 21 w 72"/>
                  <a:gd name="T19" fmla="*/ 18 h 89"/>
                  <a:gd name="T20" fmla="*/ 24 w 72"/>
                  <a:gd name="T21" fmla="*/ 15 h 89"/>
                  <a:gd name="T22" fmla="*/ 27 w 72"/>
                  <a:gd name="T23" fmla="*/ 12 h 89"/>
                  <a:gd name="T24" fmla="*/ 31 w 72"/>
                  <a:gd name="T25" fmla="*/ 8 h 89"/>
                  <a:gd name="T26" fmla="*/ 34 w 72"/>
                  <a:gd name="T27" fmla="*/ 6 h 89"/>
                  <a:gd name="T28" fmla="*/ 38 w 72"/>
                  <a:gd name="T29" fmla="*/ 4 h 89"/>
                  <a:gd name="T30" fmla="*/ 42 w 72"/>
                  <a:gd name="T31" fmla="*/ 2 h 89"/>
                  <a:gd name="T32" fmla="*/ 45 w 72"/>
                  <a:gd name="T33" fmla="*/ 1 h 89"/>
                  <a:gd name="T34" fmla="*/ 48 w 72"/>
                  <a:gd name="T35" fmla="*/ 0 h 89"/>
                  <a:gd name="T36" fmla="*/ 51 w 72"/>
                  <a:gd name="T37" fmla="*/ 0 h 89"/>
                  <a:gd name="T38" fmla="*/ 54 w 72"/>
                  <a:gd name="T39" fmla="*/ 0 h 89"/>
                  <a:gd name="T40" fmla="*/ 57 w 72"/>
                  <a:gd name="T41" fmla="*/ 1 h 89"/>
                  <a:gd name="T42" fmla="*/ 59 w 72"/>
                  <a:gd name="T43" fmla="*/ 1 h 89"/>
                  <a:gd name="T44" fmla="*/ 65 w 72"/>
                  <a:gd name="T45" fmla="*/ 4 h 89"/>
                  <a:gd name="T46" fmla="*/ 67 w 72"/>
                  <a:gd name="T47" fmla="*/ 6 h 89"/>
                  <a:gd name="T48" fmla="*/ 69 w 72"/>
                  <a:gd name="T49" fmla="*/ 9 h 89"/>
                  <a:gd name="T50" fmla="*/ 71 w 72"/>
                  <a:gd name="T51" fmla="*/ 16 h 89"/>
                  <a:gd name="T52" fmla="*/ 72 w 72"/>
                  <a:gd name="T53" fmla="*/ 19 h 89"/>
                  <a:gd name="T54" fmla="*/ 72 w 72"/>
                  <a:gd name="T55" fmla="*/ 23 h 89"/>
                  <a:gd name="T56" fmla="*/ 72 w 72"/>
                  <a:gd name="T57" fmla="*/ 31 h 89"/>
                  <a:gd name="T58" fmla="*/ 71 w 72"/>
                  <a:gd name="T59" fmla="*/ 35 h 89"/>
                  <a:gd name="T60" fmla="*/ 70 w 72"/>
                  <a:gd name="T61" fmla="*/ 40 h 89"/>
                  <a:gd name="T62" fmla="*/ 67 w 72"/>
                  <a:gd name="T63" fmla="*/ 48 h 89"/>
                  <a:gd name="T64" fmla="*/ 62 w 72"/>
                  <a:gd name="T65" fmla="*/ 56 h 89"/>
                  <a:gd name="T66" fmla="*/ 57 w 72"/>
                  <a:gd name="T67" fmla="*/ 64 h 89"/>
                  <a:gd name="T68" fmla="*/ 51 w 72"/>
                  <a:gd name="T69" fmla="*/ 72 h 89"/>
                  <a:gd name="T70" fmla="*/ 48 w 72"/>
                  <a:gd name="T71" fmla="*/ 76 h 89"/>
                  <a:gd name="T72" fmla="*/ 45 w 72"/>
                  <a:gd name="T73" fmla="*/ 79 h 89"/>
                  <a:gd name="T74" fmla="*/ 41 w 72"/>
                  <a:gd name="T75" fmla="*/ 82 h 89"/>
                  <a:gd name="T76" fmla="*/ 38 w 72"/>
                  <a:gd name="T77" fmla="*/ 84 h 89"/>
                  <a:gd name="T78" fmla="*/ 33 w 72"/>
                  <a:gd name="T79" fmla="*/ 86 h 89"/>
                  <a:gd name="T80" fmla="*/ 30 w 72"/>
                  <a:gd name="T81" fmla="*/ 87 h 89"/>
                  <a:gd name="T82" fmla="*/ 27 w 72"/>
                  <a:gd name="T83" fmla="*/ 88 h 89"/>
                  <a:gd name="T84" fmla="*/ 23 w 72"/>
                  <a:gd name="T85" fmla="*/ 89 h 89"/>
                  <a:gd name="T86" fmla="*/ 20 w 72"/>
                  <a:gd name="T87" fmla="*/ 89 h 89"/>
                  <a:gd name="T88" fmla="*/ 18 w 72"/>
                  <a:gd name="T89" fmla="*/ 89 h 89"/>
                  <a:gd name="T90" fmla="*/ 15 w 72"/>
                  <a:gd name="T91" fmla="*/ 89 h 89"/>
                  <a:gd name="T92" fmla="*/ 12 w 72"/>
                  <a:gd name="T93" fmla="*/ 88 h 89"/>
                  <a:gd name="T94" fmla="*/ 9 w 72"/>
                  <a:gd name="T95" fmla="*/ 87 h 89"/>
                  <a:gd name="T96" fmla="*/ 7 w 72"/>
                  <a:gd name="T97" fmla="*/ 85 h 89"/>
                  <a:gd name="T98" fmla="*/ 5 w 72"/>
                  <a:gd name="T99" fmla="*/ 83 h 89"/>
                  <a:gd name="T100" fmla="*/ 3 w 72"/>
                  <a:gd name="T101" fmla="*/ 80 h 89"/>
                  <a:gd name="T102" fmla="*/ 2 w 72"/>
                  <a:gd name="T103" fmla="*/ 78 h 89"/>
                  <a:gd name="T104" fmla="*/ 1 w 72"/>
                  <a:gd name="T105" fmla="*/ 7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89">
                    <a:moveTo>
                      <a:pt x="1" y="74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5" y="25"/>
                    </a:lnTo>
                    <a:lnTo>
                      <a:pt x="21" y="18"/>
                    </a:lnTo>
                    <a:lnTo>
                      <a:pt x="24" y="15"/>
                    </a:lnTo>
                    <a:lnTo>
                      <a:pt x="27" y="12"/>
                    </a:lnTo>
                    <a:lnTo>
                      <a:pt x="31" y="8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59" y="1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9" y="9"/>
                    </a:lnTo>
                    <a:lnTo>
                      <a:pt x="71" y="16"/>
                    </a:lnTo>
                    <a:lnTo>
                      <a:pt x="72" y="19"/>
                    </a:lnTo>
                    <a:lnTo>
                      <a:pt x="72" y="23"/>
                    </a:lnTo>
                    <a:lnTo>
                      <a:pt x="72" y="31"/>
                    </a:lnTo>
                    <a:lnTo>
                      <a:pt x="71" y="35"/>
                    </a:lnTo>
                    <a:lnTo>
                      <a:pt x="70" y="40"/>
                    </a:lnTo>
                    <a:lnTo>
                      <a:pt x="67" y="48"/>
                    </a:lnTo>
                    <a:lnTo>
                      <a:pt x="62" y="56"/>
                    </a:lnTo>
                    <a:lnTo>
                      <a:pt x="57" y="64"/>
                    </a:lnTo>
                    <a:lnTo>
                      <a:pt x="51" y="72"/>
                    </a:lnTo>
                    <a:lnTo>
                      <a:pt x="48" y="76"/>
                    </a:lnTo>
                    <a:lnTo>
                      <a:pt x="45" y="79"/>
                    </a:lnTo>
                    <a:lnTo>
                      <a:pt x="41" y="82"/>
                    </a:lnTo>
                    <a:lnTo>
                      <a:pt x="38" y="84"/>
                    </a:lnTo>
                    <a:lnTo>
                      <a:pt x="33" y="86"/>
                    </a:lnTo>
                    <a:lnTo>
                      <a:pt x="30" y="87"/>
                    </a:lnTo>
                    <a:lnTo>
                      <a:pt x="27" y="88"/>
                    </a:lnTo>
                    <a:lnTo>
                      <a:pt x="23" y="89"/>
                    </a:lnTo>
                    <a:lnTo>
                      <a:pt x="20" y="89"/>
                    </a:lnTo>
                    <a:lnTo>
                      <a:pt x="18" y="89"/>
                    </a:lnTo>
                    <a:lnTo>
                      <a:pt x="15" y="89"/>
                    </a:lnTo>
                    <a:lnTo>
                      <a:pt x="12" y="88"/>
                    </a:lnTo>
                    <a:lnTo>
                      <a:pt x="9" y="87"/>
                    </a:lnTo>
                    <a:lnTo>
                      <a:pt x="7" y="85"/>
                    </a:lnTo>
                    <a:lnTo>
                      <a:pt x="5" y="83"/>
                    </a:lnTo>
                    <a:lnTo>
                      <a:pt x="3" y="80"/>
                    </a:lnTo>
                    <a:lnTo>
                      <a:pt x="2" y="78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3" name="Freeform 17"/>
              <p:cNvSpPr>
                <a:spLocks/>
              </p:cNvSpPr>
              <p:nvPr userDrawn="1"/>
            </p:nvSpPr>
            <p:spPr bwMode="auto">
              <a:xfrm>
                <a:off x="3189" y="307"/>
                <a:ext cx="75" cy="92"/>
              </a:xfrm>
              <a:custGeom>
                <a:avLst/>
                <a:gdLst>
                  <a:gd name="T0" fmla="*/ 2 w 75"/>
                  <a:gd name="T1" fmla="*/ 76 h 92"/>
                  <a:gd name="T2" fmla="*/ 1 w 75"/>
                  <a:gd name="T3" fmla="*/ 73 h 92"/>
                  <a:gd name="T4" fmla="*/ 0 w 75"/>
                  <a:gd name="T5" fmla="*/ 69 h 92"/>
                  <a:gd name="T6" fmla="*/ 1 w 75"/>
                  <a:gd name="T7" fmla="*/ 61 h 92"/>
                  <a:gd name="T8" fmla="*/ 1 w 75"/>
                  <a:gd name="T9" fmla="*/ 56 h 92"/>
                  <a:gd name="T10" fmla="*/ 2 w 75"/>
                  <a:gd name="T11" fmla="*/ 52 h 92"/>
                  <a:gd name="T12" fmla="*/ 5 w 75"/>
                  <a:gd name="T13" fmla="*/ 44 h 92"/>
                  <a:gd name="T14" fmla="*/ 10 w 75"/>
                  <a:gd name="T15" fmla="*/ 35 h 92"/>
                  <a:gd name="T16" fmla="*/ 15 w 75"/>
                  <a:gd name="T17" fmla="*/ 27 h 92"/>
                  <a:gd name="T18" fmla="*/ 21 w 75"/>
                  <a:gd name="T19" fmla="*/ 19 h 92"/>
                  <a:gd name="T20" fmla="*/ 24 w 75"/>
                  <a:gd name="T21" fmla="*/ 16 h 92"/>
                  <a:gd name="T22" fmla="*/ 28 w 75"/>
                  <a:gd name="T23" fmla="*/ 13 h 92"/>
                  <a:gd name="T24" fmla="*/ 36 w 75"/>
                  <a:gd name="T25" fmla="*/ 7 h 92"/>
                  <a:gd name="T26" fmla="*/ 43 w 75"/>
                  <a:gd name="T27" fmla="*/ 4 h 92"/>
                  <a:gd name="T28" fmla="*/ 46 w 75"/>
                  <a:gd name="T29" fmla="*/ 2 h 92"/>
                  <a:gd name="T30" fmla="*/ 50 w 75"/>
                  <a:gd name="T31" fmla="*/ 1 h 92"/>
                  <a:gd name="T32" fmla="*/ 53 w 75"/>
                  <a:gd name="T33" fmla="*/ 0 h 92"/>
                  <a:gd name="T34" fmla="*/ 56 w 75"/>
                  <a:gd name="T35" fmla="*/ 0 h 92"/>
                  <a:gd name="T36" fmla="*/ 59 w 75"/>
                  <a:gd name="T37" fmla="*/ 1 h 92"/>
                  <a:gd name="T38" fmla="*/ 61 w 75"/>
                  <a:gd name="T39" fmla="*/ 1 h 92"/>
                  <a:gd name="T40" fmla="*/ 65 w 75"/>
                  <a:gd name="T41" fmla="*/ 4 h 92"/>
                  <a:gd name="T42" fmla="*/ 67 w 75"/>
                  <a:gd name="T43" fmla="*/ 5 h 92"/>
                  <a:gd name="T44" fmla="*/ 69 w 75"/>
                  <a:gd name="T45" fmla="*/ 7 h 92"/>
                  <a:gd name="T46" fmla="*/ 71 w 75"/>
                  <a:gd name="T47" fmla="*/ 9 h 92"/>
                  <a:gd name="T48" fmla="*/ 72 w 75"/>
                  <a:gd name="T49" fmla="*/ 12 h 92"/>
                  <a:gd name="T50" fmla="*/ 73 w 75"/>
                  <a:gd name="T51" fmla="*/ 15 h 92"/>
                  <a:gd name="T52" fmla="*/ 74 w 75"/>
                  <a:gd name="T53" fmla="*/ 19 h 92"/>
                  <a:gd name="T54" fmla="*/ 75 w 75"/>
                  <a:gd name="T55" fmla="*/ 23 h 92"/>
                  <a:gd name="T56" fmla="*/ 75 w 75"/>
                  <a:gd name="T57" fmla="*/ 26 h 92"/>
                  <a:gd name="T58" fmla="*/ 74 w 75"/>
                  <a:gd name="T59" fmla="*/ 31 h 92"/>
                  <a:gd name="T60" fmla="*/ 74 w 75"/>
                  <a:gd name="T61" fmla="*/ 36 h 92"/>
                  <a:gd name="T62" fmla="*/ 73 w 75"/>
                  <a:gd name="T63" fmla="*/ 40 h 92"/>
                  <a:gd name="T64" fmla="*/ 70 w 75"/>
                  <a:gd name="T65" fmla="*/ 48 h 92"/>
                  <a:gd name="T66" fmla="*/ 66 w 75"/>
                  <a:gd name="T67" fmla="*/ 56 h 92"/>
                  <a:gd name="T68" fmla="*/ 60 w 75"/>
                  <a:gd name="T69" fmla="*/ 66 h 92"/>
                  <a:gd name="T70" fmla="*/ 54 w 75"/>
                  <a:gd name="T71" fmla="*/ 73 h 92"/>
                  <a:gd name="T72" fmla="*/ 47 w 75"/>
                  <a:gd name="T73" fmla="*/ 80 h 92"/>
                  <a:gd name="T74" fmla="*/ 40 w 75"/>
                  <a:gd name="T75" fmla="*/ 86 h 92"/>
                  <a:gd name="T76" fmla="*/ 36 w 75"/>
                  <a:gd name="T77" fmla="*/ 88 h 92"/>
                  <a:gd name="T78" fmla="*/ 32 w 75"/>
                  <a:gd name="T79" fmla="*/ 89 h 92"/>
                  <a:gd name="T80" fmla="*/ 28 w 75"/>
                  <a:gd name="T81" fmla="*/ 91 h 92"/>
                  <a:gd name="T82" fmla="*/ 25 w 75"/>
                  <a:gd name="T83" fmla="*/ 91 h 92"/>
                  <a:gd name="T84" fmla="*/ 22 w 75"/>
                  <a:gd name="T85" fmla="*/ 92 h 92"/>
                  <a:gd name="T86" fmla="*/ 19 w 75"/>
                  <a:gd name="T87" fmla="*/ 92 h 92"/>
                  <a:gd name="T88" fmla="*/ 16 w 75"/>
                  <a:gd name="T89" fmla="*/ 91 h 92"/>
                  <a:gd name="T90" fmla="*/ 13 w 75"/>
                  <a:gd name="T91" fmla="*/ 90 h 92"/>
                  <a:gd name="T92" fmla="*/ 9 w 75"/>
                  <a:gd name="T93" fmla="*/ 87 h 92"/>
                  <a:gd name="T94" fmla="*/ 6 w 75"/>
                  <a:gd name="T95" fmla="*/ 85 h 92"/>
                  <a:gd name="T96" fmla="*/ 4 w 75"/>
                  <a:gd name="T97" fmla="*/ 82 h 92"/>
                  <a:gd name="T98" fmla="*/ 2 w 75"/>
                  <a:gd name="T99" fmla="*/ 7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5" h="92">
                    <a:moveTo>
                      <a:pt x="2" y="76"/>
                    </a:moveTo>
                    <a:lnTo>
                      <a:pt x="1" y="73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5" y="44"/>
                    </a:lnTo>
                    <a:lnTo>
                      <a:pt x="10" y="35"/>
                    </a:lnTo>
                    <a:lnTo>
                      <a:pt x="15" y="27"/>
                    </a:lnTo>
                    <a:lnTo>
                      <a:pt x="21" y="19"/>
                    </a:lnTo>
                    <a:lnTo>
                      <a:pt x="24" y="16"/>
                    </a:lnTo>
                    <a:lnTo>
                      <a:pt x="28" y="13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1" y="1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71" y="9"/>
                    </a:lnTo>
                    <a:lnTo>
                      <a:pt x="72" y="12"/>
                    </a:lnTo>
                    <a:lnTo>
                      <a:pt x="73" y="15"/>
                    </a:lnTo>
                    <a:lnTo>
                      <a:pt x="74" y="19"/>
                    </a:lnTo>
                    <a:lnTo>
                      <a:pt x="75" y="23"/>
                    </a:lnTo>
                    <a:lnTo>
                      <a:pt x="75" y="26"/>
                    </a:lnTo>
                    <a:lnTo>
                      <a:pt x="74" y="31"/>
                    </a:lnTo>
                    <a:lnTo>
                      <a:pt x="74" y="36"/>
                    </a:lnTo>
                    <a:lnTo>
                      <a:pt x="73" y="40"/>
                    </a:lnTo>
                    <a:lnTo>
                      <a:pt x="70" y="48"/>
                    </a:lnTo>
                    <a:lnTo>
                      <a:pt x="66" y="56"/>
                    </a:lnTo>
                    <a:lnTo>
                      <a:pt x="60" y="66"/>
                    </a:lnTo>
                    <a:lnTo>
                      <a:pt x="54" y="73"/>
                    </a:lnTo>
                    <a:lnTo>
                      <a:pt x="47" y="80"/>
                    </a:lnTo>
                    <a:lnTo>
                      <a:pt x="40" y="86"/>
                    </a:lnTo>
                    <a:lnTo>
                      <a:pt x="36" y="88"/>
                    </a:lnTo>
                    <a:lnTo>
                      <a:pt x="32" y="89"/>
                    </a:lnTo>
                    <a:lnTo>
                      <a:pt x="28" y="91"/>
                    </a:lnTo>
                    <a:lnTo>
                      <a:pt x="25" y="91"/>
                    </a:lnTo>
                    <a:lnTo>
                      <a:pt x="22" y="92"/>
                    </a:lnTo>
                    <a:lnTo>
                      <a:pt x="19" y="92"/>
                    </a:lnTo>
                    <a:lnTo>
                      <a:pt x="16" y="91"/>
                    </a:lnTo>
                    <a:lnTo>
                      <a:pt x="13" y="90"/>
                    </a:lnTo>
                    <a:lnTo>
                      <a:pt x="9" y="87"/>
                    </a:lnTo>
                    <a:lnTo>
                      <a:pt x="6" y="85"/>
                    </a:lnTo>
                    <a:lnTo>
                      <a:pt x="4" y="82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4" name="Freeform 18"/>
              <p:cNvSpPr>
                <a:spLocks/>
              </p:cNvSpPr>
              <p:nvPr userDrawn="1"/>
            </p:nvSpPr>
            <p:spPr bwMode="auto">
              <a:xfrm>
                <a:off x="3275" y="233"/>
                <a:ext cx="77" cy="92"/>
              </a:xfrm>
              <a:custGeom>
                <a:avLst/>
                <a:gdLst>
                  <a:gd name="T0" fmla="*/ 1 w 77"/>
                  <a:gd name="T1" fmla="*/ 76 h 92"/>
                  <a:gd name="T2" fmla="*/ 1 w 77"/>
                  <a:gd name="T3" fmla="*/ 73 h 92"/>
                  <a:gd name="T4" fmla="*/ 0 w 77"/>
                  <a:gd name="T5" fmla="*/ 69 h 92"/>
                  <a:gd name="T6" fmla="*/ 0 w 77"/>
                  <a:gd name="T7" fmla="*/ 66 h 92"/>
                  <a:gd name="T8" fmla="*/ 0 w 77"/>
                  <a:gd name="T9" fmla="*/ 62 h 92"/>
                  <a:gd name="T10" fmla="*/ 2 w 77"/>
                  <a:gd name="T11" fmla="*/ 53 h 92"/>
                  <a:gd name="T12" fmla="*/ 6 w 77"/>
                  <a:gd name="T13" fmla="*/ 44 h 92"/>
                  <a:gd name="T14" fmla="*/ 10 w 77"/>
                  <a:gd name="T15" fmla="*/ 36 h 92"/>
                  <a:gd name="T16" fmla="*/ 15 w 77"/>
                  <a:gd name="T17" fmla="*/ 28 h 92"/>
                  <a:gd name="T18" fmla="*/ 21 w 77"/>
                  <a:gd name="T19" fmla="*/ 19 h 92"/>
                  <a:gd name="T20" fmla="*/ 28 w 77"/>
                  <a:gd name="T21" fmla="*/ 12 h 92"/>
                  <a:gd name="T22" fmla="*/ 36 w 77"/>
                  <a:gd name="T23" fmla="*/ 7 h 92"/>
                  <a:gd name="T24" fmla="*/ 44 w 77"/>
                  <a:gd name="T25" fmla="*/ 3 h 92"/>
                  <a:gd name="T26" fmla="*/ 50 w 77"/>
                  <a:gd name="T27" fmla="*/ 1 h 92"/>
                  <a:gd name="T28" fmla="*/ 54 w 77"/>
                  <a:gd name="T29" fmla="*/ 0 h 92"/>
                  <a:gd name="T30" fmla="*/ 57 w 77"/>
                  <a:gd name="T31" fmla="*/ 0 h 92"/>
                  <a:gd name="T32" fmla="*/ 61 w 77"/>
                  <a:gd name="T33" fmla="*/ 1 h 92"/>
                  <a:gd name="T34" fmla="*/ 64 w 77"/>
                  <a:gd name="T35" fmla="*/ 1 h 92"/>
                  <a:gd name="T36" fmla="*/ 66 w 77"/>
                  <a:gd name="T37" fmla="*/ 2 h 92"/>
                  <a:gd name="T38" fmla="*/ 69 w 77"/>
                  <a:gd name="T39" fmla="*/ 4 h 92"/>
                  <a:gd name="T40" fmla="*/ 71 w 77"/>
                  <a:gd name="T41" fmla="*/ 6 h 92"/>
                  <a:gd name="T42" fmla="*/ 73 w 77"/>
                  <a:gd name="T43" fmla="*/ 8 h 92"/>
                  <a:gd name="T44" fmla="*/ 74 w 77"/>
                  <a:gd name="T45" fmla="*/ 11 h 92"/>
                  <a:gd name="T46" fmla="*/ 75 w 77"/>
                  <a:gd name="T47" fmla="*/ 14 h 92"/>
                  <a:gd name="T48" fmla="*/ 76 w 77"/>
                  <a:gd name="T49" fmla="*/ 18 h 92"/>
                  <a:gd name="T50" fmla="*/ 77 w 77"/>
                  <a:gd name="T51" fmla="*/ 21 h 92"/>
                  <a:gd name="T52" fmla="*/ 77 w 77"/>
                  <a:gd name="T53" fmla="*/ 26 h 92"/>
                  <a:gd name="T54" fmla="*/ 77 w 77"/>
                  <a:gd name="T55" fmla="*/ 30 h 92"/>
                  <a:gd name="T56" fmla="*/ 75 w 77"/>
                  <a:gd name="T57" fmla="*/ 38 h 92"/>
                  <a:gd name="T58" fmla="*/ 72 w 77"/>
                  <a:gd name="T59" fmla="*/ 47 h 92"/>
                  <a:gd name="T60" fmla="*/ 68 w 77"/>
                  <a:gd name="T61" fmla="*/ 56 h 92"/>
                  <a:gd name="T62" fmla="*/ 63 w 77"/>
                  <a:gd name="T63" fmla="*/ 65 h 92"/>
                  <a:gd name="T64" fmla="*/ 60 w 77"/>
                  <a:gd name="T65" fmla="*/ 69 h 92"/>
                  <a:gd name="T66" fmla="*/ 56 w 77"/>
                  <a:gd name="T67" fmla="*/ 72 h 92"/>
                  <a:gd name="T68" fmla="*/ 52 w 77"/>
                  <a:gd name="T69" fmla="*/ 76 h 92"/>
                  <a:gd name="T70" fmla="*/ 49 w 77"/>
                  <a:gd name="T71" fmla="*/ 80 h 92"/>
                  <a:gd name="T72" fmla="*/ 41 w 77"/>
                  <a:gd name="T73" fmla="*/ 85 h 92"/>
                  <a:gd name="T74" fmla="*/ 34 w 77"/>
                  <a:gd name="T75" fmla="*/ 89 h 92"/>
                  <a:gd name="T76" fmla="*/ 29 w 77"/>
                  <a:gd name="T77" fmla="*/ 90 h 92"/>
                  <a:gd name="T78" fmla="*/ 26 w 77"/>
                  <a:gd name="T79" fmla="*/ 91 h 92"/>
                  <a:gd name="T80" fmla="*/ 23 w 77"/>
                  <a:gd name="T81" fmla="*/ 92 h 92"/>
                  <a:gd name="T82" fmla="*/ 20 w 77"/>
                  <a:gd name="T83" fmla="*/ 92 h 92"/>
                  <a:gd name="T84" fmla="*/ 17 w 77"/>
                  <a:gd name="T85" fmla="*/ 91 h 92"/>
                  <a:gd name="T86" fmla="*/ 14 w 77"/>
                  <a:gd name="T87" fmla="*/ 91 h 92"/>
                  <a:gd name="T88" fmla="*/ 11 w 77"/>
                  <a:gd name="T89" fmla="*/ 89 h 92"/>
                  <a:gd name="T90" fmla="*/ 9 w 77"/>
                  <a:gd name="T91" fmla="*/ 88 h 92"/>
                  <a:gd name="T92" fmla="*/ 7 w 77"/>
                  <a:gd name="T93" fmla="*/ 86 h 92"/>
                  <a:gd name="T94" fmla="*/ 5 w 77"/>
                  <a:gd name="T95" fmla="*/ 83 h 92"/>
                  <a:gd name="T96" fmla="*/ 1 w 77"/>
                  <a:gd name="T97" fmla="*/ 7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" h="92">
                    <a:moveTo>
                      <a:pt x="1" y="76"/>
                    </a:moveTo>
                    <a:lnTo>
                      <a:pt x="1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2" y="53"/>
                    </a:lnTo>
                    <a:lnTo>
                      <a:pt x="6" y="44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21" y="19"/>
                    </a:lnTo>
                    <a:lnTo>
                      <a:pt x="28" y="12"/>
                    </a:lnTo>
                    <a:lnTo>
                      <a:pt x="36" y="7"/>
                    </a:lnTo>
                    <a:lnTo>
                      <a:pt x="44" y="3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4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6" y="18"/>
                    </a:lnTo>
                    <a:lnTo>
                      <a:pt x="77" y="21"/>
                    </a:lnTo>
                    <a:lnTo>
                      <a:pt x="77" y="26"/>
                    </a:lnTo>
                    <a:lnTo>
                      <a:pt x="77" y="30"/>
                    </a:lnTo>
                    <a:lnTo>
                      <a:pt x="75" y="38"/>
                    </a:lnTo>
                    <a:lnTo>
                      <a:pt x="72" y="47"/>
                    </a:lnTo>
                    <a:lnTo>
                      <a:pt x="68" y="56"/>
                    </a:lnTo>
                    <a:lnTo>
                      <a:pt x="63" y="65"/>
                    </a:lnTo>
                    <a:lnTo>
                      <a:pt x="60" y="69"/>
                    </a:lnTo>
                    <a:lnTo>
                      <a:pt x="56" y="72"/>
                    </a:lnTo>
                    <a:lnTo>
                      <a:pt x="52" y="76"/>
                    </a:lnTo>
                    <a:lnTo>
                      <a:pt x="49" y="80"/>
                    </a:lnTo>
                    <a:lnTo>
                      <a:pt x="41" y="85"/>
                    </a:lnTo>
                    <a:lnTo>
                      <a:pt x="34" y="89"/>
                    </a:lnTo>
                    <a:lnTo>
                      <a:pt x="29" y="90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0" y="92"/>
                    </a:lnTo>
                    <a:lnTo>
                      <a:pt x="17" y="91"/>
                    </a:lnTo>
                    <a:lnTo>
                      <a:pt x="14" y="91"/>
                    </a:lnTo>
                    <a:lnTo>
                      <a:pt x="11" y="89"/>
                    </a:lnTo>
                    <a:lnTo>
                      <a:pt x="9" y="88"/>
                    </a:lnTo>
                    <a:lnTo>
                      <a:pt x="7" y="86"/>
                    </a:lnTo>
                    <a:lnTo>
                      <a:pt x="5" y="8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5" name="Freeform 19"/>
              <p:cNvSpPr>
                <a:spLocks/>
              </p:cNvSpPr>
              <p:nvPr userDrawn="1"/>
            </p:nvSpPr>
            <p:spPr bwMode="auto">
              <a:xfrm>
                <a:off x="3364" y="156"/>
                <a:ext cx="80" cy="93"/>
              </a:xfrm>
              <a:custGeom>
                <a:avLst/>
                <a:gdLst>
                  <a:gd name="T0" fmla="*/ 2 w 80"/>
                  <a:gd name="T1" fmla="*/ 79 h 93"/>
                  <a:gd name="T2" fmla="*/ 1 w 80"/>
                  <a:gd name="T3" fmla="*/ 75 h 93"/>
                  <a:gd name="T4" fmla="*/ 1 w 80"/>
                  <a:gd name="T5" fmla="*/ 71 h 93"/>
                  <a:gd name="T6" fmla="*/ 0 w 80"/>
                  <a:gd name="T7" fmla="*/ 67 h 93"/>
                  <a:gd name="T8" fmla="*/ 1 w 80"/>
                  <a:gd name="T9" fmla="*/ 63 h 93"/>
                  <a:gd name="T10" fmla="*/ 2 w 80"/>
                  <a:gd name="T11" fmla="*/ 55 h 93"/>
                  <a:gd name="T12" fmla="*/ 5 w 80"/>
                  <a:gd name="T13" fmla="*/ 45 h 93"/>
                  <a:gd name="T14" fmla="*/ 9 w 80"/>
                  <a:gd name="T15" fmla="*/ 37 h 93"/>
                  <a:gd name="T16" fmla="*/ 14 w 80"/>
                  <a:gd name="T17" fmla="*/ 28 h 93"/>
                  <a:gd name="T18" fmla="*/ 21 w 80"/>
                  <a:gd name="T19" fmla="*/ 21 h 93"/>
                  <a:gd name="T20" fmla="*/ 29 w 80"/>
                  <a:gd name="T21" fmla="*/ 13 h 93"/>
                  <a:gd name="T22" fmla="*/ 36 w 80"/>
                  <a:gd name="T23" fmla="*/ 7 h 93"/>
                  <a:gd name="T24" fmla="*/ 40 w 80"/>
                  <a:gd name="T25" fmla="*/ 5 h 93"/>
                  <a:gd name="T26" fmla="*/ 44 w 80"/>
                  <a:gd name="T27" fmla="*/ 3 h 93"/>
                  <a:gd name="T28" fmla="*/ 52 w 80"/>
                  <a:gd name="T29" fmla="*/ 1 h 93"/>
                  <a:gd name="T30" fmla="*/ 59 w 80"/>
                  <a:gd name="T31" fmla="*/ 0 h 93"/>
                  <a:gd name="T32" fmla="*/ 62 w 80"/>
                  <a:gd name="T33" fmla="*/ 0 h 93"/>
                  <a:gd name="T34" fmla="*/ 65 w 80"/>
                  <a:gd name="T35" fmla="*/ 1 h 93"/>
                  <a:gd name="T36" fmla="*/ 67 w 80"/>
                  <a:gd name="T37" fmla="*/ 2 h 93"/>
                  <a:gd name="T38" fmla="*/ 70 w 80"/>
                  <a:gd name="T39" fmla="*/ 3 h 93"/>
                  <a:gd name="T40" fmla="*/ 72 w 80"/>
                  <a:gd name="T41" fmla="*/ 5 h 93"/>
                  <a:gd name="T42" fmla="*/ 74 w 80"/>
                  <a:gd name="T43" fmla="*/ 8 h 93"/>
                  <a:gd name="T44" fmla="*/ 76 w 80"/>
                  <a:gd name="T45" fmla="*/ 10 h 93"/>
                  <a:gd name="T46" fmla="*/ 78 w 80"/>
                  <a:gd name="T47" fmla="*/ 13 h 93"/>
                  <a:gd name="T48" fmla="*/ 79 w 80"/>
                  <a:gd name="T49" fmla="*/ 17 h 93"/>
                  <a:gd name="T50" fmla="*/ 80 w 80"/>
                  <a:gd name="T51" fmla="*/ 22 h 93"/>
                  <a:gd name="T52" fmla="*/ 80 w 80"/>
                  <a:gd name="T53" fmla="*/ 30 h 93"/>
                  <a:gd name="T54" fmla="*/ 78 w 80"/>
                  <a:gd name="T55" fmla="*/ 38 h 93"/>
                  <a:gd name="T56" fmla="*/ 74 w 80"/>
                  <a:gd name="T57" fmla="*/ 48 h 93"/>
                  <a:gd name="T58" fmla="*/ 70 w 80"/>
                  <a:gd name="T59" fmla="*/ 56 h 93"/>
                  <a:gd name="T60" fmla="*/ 67 w 80"/>
                  <a:gd name="T61" fmla="*/ 60 h 93"/>
                  <a:gd name="T62" fmla="*/ 65 w 80"/>
                  <a:gd name="T63" fmla="*/ 65 h 93"/>
                  <a:gd name="T64" fmla="*/ 58 w 80"/>
                  <a:gd name="T65" fmla="*/ 72 h 93"/>
                  <a:gd name="T66" fmla="*/ 51 w 80"/>
                  <a:gd name="T67" fmla="*/ 80 h 93"/>
                  <a:gd name="T68" fmla="*/ 46 w 80"/>
                  <a:gd name="T69" fmla="*/ 83 h 93"/>
                  <a:gd name="T70" fmla="*/ 42 w 80"/>
                  <a:gd name="T71" fmla="*/ 86 h 93"/>
                  <a:gd name="T72" fmla="*/ 39 w 80"/>
                  <a:gd name="T73" fmla="*/ 88 h 93"/>
                  <a:gd name="T74" fmla="*/ 35 w 80"/>
                  <a:gd name="T75" fmla="*/ 90 h 93"/>
                  <a:gd name="T76" fmla="*/ 28 w 80"/>
                  <a:gd name="T77" fmla="*/ 92 h 93"/>
                  <a:gd name="T78" fmla="*/ 24 w 80"/>
                  <a:gd name="T79" fmla="*/ 93 h 93"/>
                  <a:gd name="T80" fmla="*/ 20 w 80"/>
                  <a:gd name="T81" fmla="*/ 93 h 93"/>
                  <a:gd name="T82" fmla="*/ 17 w 80"/>
                  <a:gd name="T83" fmla="*/ 92 h 93"/>
                  <a:gd name="T84" fmla="*/ 14 w 80"/>
                  <a:gd name="T85" fmla="*/ 92 h 93"/>
                  <a:gd name="T86" fmla="*/ 11 w 80"/>
                  <a:gd name="T87" fmla="*/ 91 h 93"/>
                  <a:gd name="T88" fmla="*/ 9 w 80"/>
                  <a:gd name="T89" fmla="*/ 89 h 93"/>
                  <a:gd name="T90" fmla="*/ 7 w 80"/>
                  <a:gd name="T91" fmla="*/ 87 h 93"/>
                  <a:gd name="T92" fmla="*/ 5 w 80"/>
                  <a:gd name="T93" fmla="*/ 85 h 93"/>
                  <a:gd name="T94" fmla="*/ 3 w 80"/>
                  <a:gd name="T95" fmla="*/ 82 h 93"/>
                  <a:gd name="T96" fmla="*/ 2 w 80"/>
                  <a:gd name="T97" fmla="*/ 7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93">
                    <a:moveTo>
                      <a:pt x="2" y="79"/>
                    </a:moveTo>
                    <a:lnTo>
                      <a:pt x="1" y="75"/>
                    </a:lnTo>
                    <a:lnTo>
                      <a:pt x="1" y="71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1" y="21"/>
                    </a:lnTo>
                    <a:lnTo>
                      <a:pt x="29" y="13"/>
                    </a:lnTo>
                    <a:lnTo>
                      <a:pt x="36" y="7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52" y="1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2" y="5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78" y="13"/>
                    </a:lnTo>
                    <a:lnTo>
                      <a:pt x="79" y="17"/>
                    </a:lnTo>
                    <a:lnTo>
                      <a:pt x="80" y="22"/>
                    </a:lnTo>
                    <a:lnTo>
                      <a:pt x="80" y="30"/>
                    </a:lnTo>
                    <a:lnTo>
                      <a:pt x="78" y="38"/>
                    </a:lnTo>
                    <a:lnTo>
                      <a:pt x="74" y="48"/>
                    </a:lnTo>
                    <a:lnTo>
                      <a:pt x="70" y="56"/>
                    </a:lnTo>
                    <a:lnTo>
                      <a:pt x="67" y="60"/>
                    </a:lnTo>
                    <a:lnTo>
                      <a:pt x="65" y="65"/>
                    </a:lnTo>
                    <a:lnTo>
                      <a:pt x="58" y="72"/>
                    </a:lnTo>
                    <a:lnTo>
                      <a:pt x="51" y="80"/>
                    </a:lnTo>
                    <a:lnTo>
                      <a:pt x="46" y="83"/>
                    </a:lnTo>
                    <a:lnTo>
                      <a:pt x="42" y="86"/>
                    </a:lnTo>
                    <a:lnTo>
                      <a:pt x="39" y="88"/>
                    </a:lnTo>
                    <a:lnTo>
                      <a:pt x="35" y="90"/>
                    </a:lnTo>
                    <a:lnTo>
                      <a:pt x="28" y="92"/>
                    </a:lnTo>
                    <a:lnTo>
                      <a:pt x="24" y="93"/>
                    </a:lnTo>
                    <a:lnTo>
                      <a:pt x="20" y="93"/>
                    </a:lnTo>
                    <a:lnTo>
                      <a:pt x="17" y="92"/>
                    </a:lnTo>
                    <a:lnTo>
                      <a:pt x="14" y="92"/>
                    </a:lnTo>
                    <a:lnTo>
                      <a:pt x="11" y="91"/>
                    </a:lnTo>
                    <a:lnTo>
                      <a:pt x="9" y="89"/>
                    </a:lnTo>
                    <a:lnTo>
                      <a:pt x="7" y="87"/>
                    </a:lnTo>
                    <a:lnTo>
                      <a:pt x="5" y="85"/>
                    </a:lnTo>
                    <a:lnTo>
                      <a:pt x="3" y="8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6" name="Freeform 20"/>
              <p:cNvSpPr>
                <a:spLocks/>
              </p:cNvSpPr>
              <p:nvPr userDrawn="1"/>
            </p:nvSpPr>
            <p:spPr bwMode="auto">
              <a:xfrm>
                <a:off x="3044" y="533"/>
                <a:ext cx="70" cy="89"/>
              </a:xfrm>
              <a:custGeom>
                <a:avLst/>
                <a:gdLst>
                  <a:gd name="T0" fmla="*/ 1 w 70"/>
                  <a:gd name="T1" fmla="*/ 72 h 89"/>
                  <a:gd name="T2" fmla="*/ 0 w 70"/>
                  <a:gd name="T3" fmla="*/ 69 h 89"/>
                  <a:gd name="T4" fmla="*/ 0 w 70"/>
                  <a:gd name="T5" fmla="*/ 65 h 89"/>
                  <a:gd name="T6" fmla="*/ 0 w 70"/>
                  <a:gd name="T7" fmla="*/ 61 h 89"/>
                  <a:gd name="T8" fmla="*/ 0 w 70"/>
                  <a:gd name="T9" fmla="*/ 57 h 89"/>
                  <a:gd name="T10" fmla="*/ 2 w 70"/>
                  <a:gd name="T11" fmla="*/ 49 h 89"/>
                  <a:gd name="T12" fmla="*/ 5 w 70"/>
                  <a:gd name="T13" fmla="*/ 40 h 89"/>
                  <a:gd name="T14" fmla="*/ 9 w 70"/>
                  <a:gd name="T15" fmla="*/ 32 h 89"/>
                  <a:gd name="T16" fmla="*/ 14 w 70"/>
                  <a:gd name="T17" fmla="*/ 24 h 89"/>
                  <a:gd name="T18" fmla="*/ 20 w 70"/>
                  <a:gd name="T19" fmla="*/ 16 h 89"/>
                  <a:gd name="T20" fmla="*/ 27 w 70"/>
                  <a:gd name="T21" fmla="*/ 9 h 89"/>
                  <a:gd name="T22" fmla="*/ 34 w 70"/>
                  <a:gd name="T23" fmla="*/ 5 h 89"/>
                  <a:gd name="T24" fmla="*/ 37 w 70"/>
                  <a:gd name="T25" fmla="*/ 3 h 89"/>
                  <a:gd name="T26" fmla="*/ 40 w 70"/>
                  <a:gd name="T27" fmla="*/ 1 h 89"/>
                  <a:gd name="T28" fmla="*/ 48 w 70"/>
                  <a:gd name="T29" fmla="*/ 0 h 89"/>
                  <a:gd name="T30" fmla="*/ 54 w 70"/>
                  <a:gd name="T31" fmla="*/ 0 h 89"/>
                  <a:gd name="T32" fmla="*/ 59 w 70"/>
                  <a:gd name="T33" fmla="*/ 1 h 89"/>
                  <a:gd name="T34" fmla="*/ 63 w 70"/>
                  <a:gd name="T35" fmla="*/ 4 h 89"/>
                  <a:gd name="T36" fmla="*/ 65 w 70"/>
                  <a:gd name="T37" fmla="*/ 6 h 89"/>
                  <a:gd name="T38" fmla="*/ 67 w 70"/>
                  <a:gd name="T39" fmla="*/ 9 h 89"/>
                  <a:gd name="T40" fmla="*/ 68 w 70"/>
                  <a:gd name="T41" fmla="*/ 12 h 89"/>
                  <a:gd name="T42" fmla="*/ 69 w 70"/>
                  <a:gd name="T43" fmla="*/ 15 h 89"/>
                  <a:gd name="T44" fmla="*/ 70 w 70"/>
                  <a:gd name="T45" fmla="*/ 19 h 89"/>
                  <a:gd name="T46" fmla="*/ 70 w 70"/>
                  <a:gd name="T47" fmla="*/ 24 h 89"/>
                  <a:gd name="T48" fmla="*/ 70 w 70"/>
                  <a:gd name="T49" fmla="*/ 27 h 89"/>
                  <a:gd name="T50" fmla="*/ 70 w 70"/>
                  <a:gd name="T51" fmla="*/ 32 h 89"/>
                  <a:gd name="T52" fmla="*/ 69 w 70"/>
                  <a:gd name="T53" fmla="*/ 36 h 89"/>
                  <a:gd name="T54" fmla="*/ 68 w 70"/>
                  <a:gd name="T55" fmla="*/ 40 h 89"/>
                  <a:gd name="T56" fmla="*/ 65 w 70"/>
                  <a:gd name="T57" fmla="*/ 49 h 89"/>
                  <a:gd name="T58" fmla="*/ 61 w 70"/>
                  <a:gd name="T59" fmla="*/ 58 h 89"/>
                  <a:gd name="T60" fmla="*/ 56 w 70"/>
                  <a:gd name="T61" fmla="*/ 65 h 89"/>
                  <a:gd name="T62" fmla="*/ 50 w 70"/>
                  <a:gd name="T63" fmla="*/ 73 h 89"/>
                  <a:gd name="T64" fmla="*/ 43 w 70"/>
                  <a:gd name="T65" fmla="*/ 80 h 89"/>
                  <a:gd name="T66" fmla="*/ 39 w 70"/>
                  <a:gd name="T67" fmla="*/ 83 h 89"/>
                  <a:gd name="T68" fmla="*/ 36 w 70"/>
                  <a:gd name="T69" fmla="*/ 85 h 89"/>
                  <a:gd name="T70" fmla="*/ 32 w 70"/>
                  <a:gd name="T71" fmla="*/ 87 h 89"/>
                  <a:gd name="T72" fmla="*/ 29 w 70"/>
                  <a:gd name="T73" fmla="*/ 88 h 89"/>
                  <a:gd name="T74" fmla="*/ 23 w 70"/>
                  <a:gd name="T75" fmla="*/ 89 h 89"/>
                  <a:gd name="T76" fmla="*/ 16 w 70"/>
                  <a:gd name="T77" fmla="*/ 89 h 89"/>
                  <a:gd name="T78" fmla="*/ 13 w 70"/>
                  <a:gd name="T79" fmla="*/ 89 h 89"/>
                  <a:gd name="T80" fmla="*/ 11 w 70"/>
                  <a:gd name="T81" fmla="*/ 88 h 89"/>
                  <a:gd name="T82" fmla="*/ 8 w 70"/>
                  <a:gd name="T83" fmla="*/ 86 h 89"/>
                  <a:gd name="T84" fmla="*/ 6 w 70"/>
                  <a:gd name="T85" fmla="*/ 84 h 89"/>
                  <a:gd name="T86" fmla="*/ 4 w 70"/>
                  <a:gd name="T87" fmla="*/ 82 h 89"/>
                  <a:gd name="T88" fmla="*/ 3 w 70"/>
                  <a:gd name="T89" fmla="*/ 80 h 89"/>
                  <a:gd name="T90" fmla="*/ 2 w 70"/>
                  <a:gd name="T91" fmla="*/ 77 h 89"/>
                  <a:gd name="T92" fmla="*/ 1 w 70"/>
                  <a:gd name="T93" fmla="*/ 7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" h="89">
                    <a:moveTo>
                      <a:pt x="1" y="72"/>
                    </a:move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0"/>
                    </a:lnTo>
                    <a:lnTo>
                      <a:pt x="9" y="32"/>
                    </a:lnTo>
                    <a:lnTo>
                      <a:pt x="14" y="24"/>
                    </a:lnTo>
                    <a:lnTo>
                      <a:pt x="20" y="16"/>
                    </a:lnTo>
                    <a:lnTo>
                      <a:pt x="27" y="9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1"/>
                    </a:lnTo>
                    <a:lnTo>
                      <a:pt x="63" y="4"/>
                    </a:lnTo>
                    <a:lnTo>
                      <a:pt x="65" y="6"/>
                    </a:lnTo>
                    <a:lnTo>
                      <a:pt x="67" y="9"/>
                    </a:lnTo>
                    <a:lnTo>
                      <a:pt x="68" y="12"/>
                    </a:lnTo>
                    <a:lnTo>
                      <a:pt x="69" y="15"/>
                    </a:lnTo>
                    <a:lnTo>
                      <a:pt x="70" y="19"/>
                    </a:lnTo>
                    <a:lnTo>
                      <a:pt x="70" y="24"/>
                    </a:lnTo>
                    <a:lnTo>
                      <a:pt x="70" y="27"/>
                    </a:lnTo>
                    <a:lnTo>
                      <a:pt x="70" y="32"/>
                    </a:lnTo>
                    <a:lnTo>
                      <a:pt x="69" y="36"/>
                    </a:lnTo>
                    <a:lnTo>
                      <a:pt x="68" y="40"/>
                    </a:lnTo>
                    <a:lnTo>
                      <a:pt x="65" y="49"/>
                    </a:lnTo>
                    <a:lnTo>
                      <a:pt x="61" y="58"/>
                    </a:lnTo>
                    <a:lnTo>
                      <a:pt x="56" y="65"/>
                    </a:lnTo>
                    <a:lnTo>
                      <a:pt x="50" y="73"/>
                    </a:lnTo>
                    <a:lnTo>
                      <a:pt x="43" y="80"/>
                    </a:lnTo>
                    <a:lnTo>
                      <a:pt x="39" y="83"/>
                    </a:lnTo>
                    <a:lnTo>
                      <a:pt x="36" y="85"/>
                    </a:lnTo>
                    <a:lnTo>
                      <a:pt x="32" y="87"/>
                    </a:lnTo>
                    <a:lnTo>
                      <a:pt x="29" y="88"/>
                    </a:lnTo>
                    <a:lnTo>
                      <a:pt x="23" y="89"/>
                    </a:lnTo>
                    <a:lnTo>
                      <a:pt x="16" y="89"/>
                    </a:lnTo>
                    <a:lnTo>
                      <a:pt x="13" y="89"/>
                    </a:lnTo>
                    <a:lnTo>
                      <a:pt x="11" y="88"/>
                    </a:lnTo>
                    <a:lnTo>
                      <a:pt x="8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3" y="80"/>
                    </a:lnTo>
                    <a:lnTo>
                      <a:pt x="2" y="77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7" name="Freeform 21"/>
              <p:cNvSpPr>
                <a:spLocks/>
              </p:cNvSpPr>
              <p:nvPr userDrawn="1"/>
            </p:nvSpPr>
            <p:spPr bwMode="auto">
              <a:xfrm>
                <a:off x="3127" y="462"/>
                <a:ext cx="73" cy="92"/>
              </a:xfrm>
              <a:custGeom>
                <a:avLst/>
                <a:gdLst>
                  <a:gd name="T0" fmla="*/ 1 w 73"/>
                  <a:gd name="T1" fmla="*/ 75 h 92"/>
                  <a:gd name="T2" fmla="*/ 0 w 73"/>
                  <a:gd name="T3" fmla="*/ 71 h 92"/>
                  <a:gd name="T4" fmla="*/ 0 w 73"/>
                  <a:gd name="T5" fmla="*/ 68 h 92"/>
                  <a:gd name="T6" fmla="*/ 0 w 73"/>
                  <a:gd name="T7" fmla="*/ 63 h 92"/>
                  <a:gd name="T8" fmla="*/ 0 w 73"/>
                  <a:gd name="T9" fmla="*/ 59 h 92"/>
                  <a:gd name="T10" fmla="*/ 1 w 73"/>
                  <a:gd name="T11" fmla="*/ 55 h 92"/>
                  <a:gd name="T12" fmla="*/ 2 w 73"/>
                  <a:gd name="T13" fmla="*/ 50 h 92"/>
                  <a:gd name="T14" fmla="*/ 5 w 73"/>
                  <a:gd name="T15" fmla="*/ 42 h 92"/>
                  <a:gd name="T16" fmla="*/ 9 w 73"/>
                  <a:gd name="T17" fmla="*/ 33 h 92"/>
                  <a:gd name="T18" fmla="*/ 14 w 73"/>
                  <a:gd name="T19" fmla="*/ 25 h 92"/>
                  <a:gd name="T20" fmla="*/ 20 w 73"/>
                  <a:gd name="T21" fmla="*/ 18 h 92"/>
                  <a:gd name="T22" fmla="*/ 24 w 73"/>
                  <a:gd name="T23" fmla="*/ 14 h 92"/>
                  <a:gd name="T24" fmla="*/ 27 w 73"/>
                  <a:gd name="T25" fmla="*/ 11 h 92"/>
                  <a:gd name="T26" fmla="*/ 31 w 73"/>
                  <a:gd name="T27" fmla="*/ 7 h 92"/>
                  <a:gd name="T28" fmla="*/ 34 w 73"/>
                  <a:gd name="T29" fmla="*/ 5 h 92"/>
                  <a:gd name="T30" fmla="*/ 38 w 73"/>
                  <a:gd name="T31" fmla="*/ 3 h 92"/>
                  <a:gd name="T32" fmla="*/ 41 w 73"/>
                  <a:gd name="T33" fmla="*/ 2 h 92"/>
                  <a:gd name="T34" fmla="*/ 49 w 73"/>
                  <a:gd name="T35" fmla="*/ 0 h 92"/>
                  <a:gd name="T36" fmla="*/ 52 w 73"/>
                  <a:gd name="T37" fmla="*/ 0 h 92"/>
                  <a:gd name="T38" fmla="*/ 55 w 73"/>
                  <a:gd name="T39" fmla="*/ 0 h 92"/>
                  <a:gd name="T40" fmla="*/ 57 w 73"/>
                  <a:gd name="T41" fmla="*/ 0 h 92"/>
                  <a:gd name="T42" fmla="*/ 60 w 73"/>
                  <a:gd name="T43" fmla="*/ 1 h 92"/>
                  <a:gd name="T44" fmla="*/ 63 w 73"/>
                  <a:gd name="T45" fmla="*/ 2 h 92"/>
                  <a:gd name="T46" fmla="*/ 65 w 73"/>
                  <a:gd name="T47" fmla="*/ 4 h 92"/>
                  <a:gd name="T48" fmla="*/ 67 w 73"/>
                  <a:gd name="T49" fmla="*/ 6 h 92"/>
                  <a:gd name="T50" fmla="*/ 68 w 73"/>
                  <a:gd name="T51" fmla="*/ 9 h 92"/>
                  <a:gd name="T52" fmla="*/ 72 w 73"/>
                  <a:gd name="T53" fmla="*/ 16 h 92"/>
                  <a:gd name="T54" fmla="*/ 73 w 73"/>
                  <a:gd name="T55" fmla="*/ 20 h 92"/>
                  <a:gd name="T56" fmla="*/ 73 w 73"/>
                  <a:gd name="T57" fmla="*/ 23 h 92"/>
                  <a:gd name="T58" fmla="*/ 73 w 73"/>
                  <a:gd name="T59" fmla="*/ 31 h 92"/>
                  <a:gd name="T60" fmla="*/ 72 w 73"/>
                  <a:gd name="T61" fmla="*/ 36 h 92"/>
                  <a:gd name="T62" fmla="*/ 71 w 73"/>
                  <a:gd name="T63" fmla="*/ 41 h 92"/>
                  <a:gd name="T64" fmla="*/ 67 w 73"/>
                  <a:gd name="T65" fmla="*/ 49 h 92"/>
                  <a:gd name="T66" fmla="*/ 63 w 73"/>
                  <a:gd name="T67" fmla="*/ 58 h 92"/>
                  <a:gd name="T68" fmla="*/ 58 w 73"/>
                  <a:gd name="T69" fmla="*/ 67 h 92"/>
                  <a:gd name="T70" fmla="*/ 55 w 73"/>
                  <a:gd name="T71" fmla="*/ 71 h 92"/>
                  <a:gd name="T72" fmla="*/ 52 w 73"/>
                  <a:gd name="T73" fmla="*/ 74 h 92"/>
                  <a:gd name="T74" fmla="*/ 45 w 73"/>
                  <a:gd name="T75" fmla="*/ 81 h 92"/>
                  <a:gd name="T76" fmla="*/ 41 w 73"/>
                  <a:gd name="T77" fmla="*/ 83 h 92"/>
                  <a:gd name="T78" fmla="*/ 37 w 73"/>
                  <a:gd name="T79" fmla="*/ 86 h 92"/>
                  <a:gd name="T80" fmla="*/ 34 w 73"/>
                  <a:gd name="T81" fmla="*/ 87 h 92"/>
                  <a:gd name="T82" fmla="*/ 30 w 73"/>
                  <a:gd name="T83" fmla="*/ 89 h 92"/>
                  <a:gd name="T84" fmla="*/ 24 w 73"/>
                  <a:gd name="T85" fmla="*/ 92 h 92"/>
                  <a:gd name="T86" fmla="*/ 17 w 73"/>
                  <a:gd name="T87" fmla="*/ 92 h 92"/>
                  <a:gd name="T88" fmla="*/ 14 w 73"/>
                  <a:gd name="T89" fmla="*/ 90 h 92"/>
                  <a:gd name="T90" fmla="*/ 11 w 73"/>
                  <a:gd name="T91" fmla="*/ 89 h 92"/>
                  <a:gd name="T92" fmla="*/ 9 w 73"/>
                  <a:gd name="T93" fmla="*/ 88 h 92"/>
                  <a:gd name="T94" fmla="*/ 6 w 73"/>
                  <a:gd name="T95" fmla="*/ 86 h 92"/>
                  <a:gd name="T96" fmla="*/ 3 w 73"/>
                  <a:gd name="T97" fmla="*/ 81 h 92"/>
                  <a:gd name="T98" fmla="*/ 2 w 73"/>
                  <a:gd name="T99" fmla="*/ 78 h 92"/>
                  <a:gd name="T100" fmla="*/ 1 w 73"/>
                  <a:gd name="T101" fmla="*/ 7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3" h="92">
                    <a:moveTo>
                      <a:pt x="1" y="75"/>
                    </a:moveTo>
                    <a:lnTo>
                      <a:pt x="0" y="71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4" y="25"/>
                    </a:lnTo>
                    <a:lnTo>
                      <a:pt x="20" y="18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1" y="7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41" y="2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8" y="9"/>
                    </a:lnTo>
                    <a:lnTo>
                      <a:pt x="72" y="16"/>
                    </a:lnTo>
                    <a:lnTo>
                      <a:pt x="73" y="20"/>
                    </a:lnTo>
                    <a:lnTo>
                      <a:pt x="73" y="23"/>
                    </a:lnTo>
                    <a:lnTo>
                      <a:pt x="73" y="31"/>
                    </a:lnTo>
                    <a:lnTo>
                      <a:pt x="72" y="36"/>
                    </a:lnTo>
                    <a:lnTo>
                      <a:pt x="71" y="41"/>
                    </a:lnTo>
                    <a:lnTo>
                      <a:pt x="67" y="49"/>
                    </a:lnTo>
                    <a:lnTo>
                      <a:pt x="63" y="58"/>
                    </a:lnTo>
                    <a:lnTo>
                      <a:pt x="58" y="67"/>
                    </a:lnTo>
                    <a:lnTo>
                      <a:pt x="55" y="71"/>
                    </a:lnTo>
                    <a:lnTo>
                      <a:pt x="52" y="74"/>
                    </a:lnTo>
                    <a:lnTo>
                      <a:pt x="45" y="81"/>
                    </a:lnTo>
                    <a:lnTo>
                      <a:pt x="41" y="83"/>
                    </a:lnTo>
                    <a:lnTo>
                      <a:pt x="37" y="86"/>
                    </a:lnTo>
                    <a:lnTo>
                      <a:pt x="34" y="87"/>
                    </a:lnTo>
                    <a:lnTo>
                      <a:pt x="30" y="89"/>
                    </a:lnTo>
                    <a:lnTo>
                      <a:pt x="24" y="92"/>
                    </a:lnTo>
                    <a:lnTo>
                      <a:pt x="17" y="92"/>
                    </a:lnTo>
                    <a:lnTo>
                      <a:pt x="14" y="90"/>
                    </a:lnTo>
                    <a:lnTo>
                      <a:pt x="11" y="89"/>
                    </a:lnTo>
                    <a:lnTo>
                      <a:pt x="9" y="88"/>
                    </a:lnTo>
                    <a:lnTo>
                      <a:pt x="6" y="86"/>
                    </a:lnTo>
                    <a:lnTo>
                      <a:pt x="3" y="81"/>
                    </a:lnTo>
                    <a:lnTo>
                      <a:pt x="2" y="78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8" name="Freeform 22"/>
              <p:cNvSpPr>
                <a:spLocks/>
              </p:cNvSpPr>
              <p:nvPr userDrawn="1"/>
            </p:nvSpPr>
            <p:spPr bwMode="auto">
              <a:xfrm>
                <a:off x="3212" y="389"/>
                <a:ext cx="76" cy="93"/>
              </a:xfrm>
              <a:custGeom>
                <a:avLst/>
                <a:gdLst>
                  <a:gd name="T0" fmla="*/ 1 w 76"/>
                  <a:gd name="T1" fmla="*/ 76 h 93"/>
                  <a:gd name="T2" fmla="*/ 0 w 76"/>
                  <a:gd name="T3" fmla="*/ 73 h 93"/>
                  <a:gd name="T4" fmla="*/ 0 w 76"/>
                  <a:gd name="T5" fmla="*/ 69 h 93"/>
                  <a:gd name="T6" fmla="*/ 0 w 76"/>
                  <a:gd name="T7" fmla="*/ 61 h 93"/>
                  <a:gd name="T8" fmla="*/ 1 w 76"/>
                  <a:gd name="T9" fmla="*/ 57 h 93"/>
                  <a:gd name="T10" fmla="*/ 2 w 76"/>
                  <a:gd name="T11" fmla="*/ 52 h 93"/>
                  <a:gd name="T12" fmla="*/ 5 w 76"/>
                  <a:gd name="T13" fmla="*/ 43 h 93"/>
                  <a:gd name="T14" fmla="*/ 9 w 76"/>
                  <a:gd name="T15" fmla="*/ 35 h 93"/>
                  <a:gd name="T16" fmla="*/ 15 w 76"/>
                  <a:gd name="T17" fmla="*/ 26 h 93"/>
                  <a:gd name="T18" fmla="*/ 21 w 76"/>
                  <a:gd name="T19" fmla="*/ 18 h 93"/>
                  <a:gd name="T20" fmla="*/ 28 w 76"/>
                  <a:gd name="T21" fmla="*/ 12 h 93"/>
                  <a:gd name="T22" fmla="*/ 35 w 76"/>
                  <a:gd name="T23" fmla="*/ 7 h 93"/>
                  <a:gd name="T24" fmla="*/ 38 w 76"/>
                  <a:gd name="T25" fmla="*/ 5 h 93"/>
                  <a:gd name="T26" fmla="*/ 43 w 76"/>
                  <a:gd name="T27" fmla="*/ 3 h 93"/>
                  <a:gd name="T28" fmla="*/ 46 w 76"/>
                  <a:gd name="T29" fmla="*/ 1 h 93"/>
                  <a:gd name="T30" fmla="*/ 50 w 76"/>
                  <a:gd name="T31" fmla="*/ 0 h 93"/>
                  <a:gd name="T32" fmla="*/ 53 w 76"/>
                  <a:gd name="T33" fmla="*/ 0 h 93"/>
                  <a:gd name="T34" fmla="*/ 56 w 76"/>
                  <a:gd name="T35" fmla="*/ 0 h 93"/>
                  <a:gd name="T36" fmla="*/ 59 w 76"/>
                  <a:gd name="T37" fmla="*/ 0 h 93"/>
                  <a:gd name="T38" fmla="*/ 62 w 76"/>
                  <a:gd name="T39" fmla="*/ 1 h 93"/>
                  <a:gd name="T40" fmla="*/ 64 w 76"/>
                  <a:gd name="T41" fmla="*/ 3 h 93"/>
                  <a:gd name="T42" fmla="*/ 68 w 76"/>
                  <a:gd name="T43" fmla="*/ 5 h 93"/>
                  <a:gd name="T44" fmla="*/ 70 w 76"/>
                  <a:gd name="T45" fmla="*/ 7 h 93"/>
                  <a:gd name="T46" fmla="*/ 72 w 76"/>
                  <a:gd name="T47" fmla="*/ 10 h 93"/>
                  <a:gd name="T48" fmla="*/ 73 w 76"/>
                  <a:gd name="T49" fmla="*/ 12 h 93"/>
                  <a:gd name="T50" fmla="*/ 74 w 76"/>
                  <a:gd name="T51" fmla="*/ 16 h 93"/>
                  <a:gd name="T52" fmla="*/ 75 w 76"/>
                  <a:gd name="T53" fmla="*/ 19 h 93"/>
                  <a:gd name="T54" fmla="*/ 76 w 76"/>
                  <a:gd name="T55" fmla="*/ 23 h 93"/>
                  <a:gd name="T56" fmla="*/ 76 w 76"/>
                  <a:gd name="T57" fmla="*/ 27 h 93"/>
                  <a:gd name="T58" fmla="*/ 75 w 76"/>
                  <a:gd name="T59" fmla="*/ 32 h 93"/>
                  <a:gd name="T60" fmla="*/ 75 w 76"/>
                  <a:gd name="T61" fmla="*/ 36 h 93"/>
                  <a:gd name="T62" fmla="*/ 74 w 76"/>
                  <a:gd name="T63" fmla="*/ 41 h 93"/>
                  <a:gd name="T64" fmla="*/ 71 w 76"/>
                  <a:gd name="T65" fmla="*/ 49 h 93"/>
                  <a:gd name="T66" fmla="*/ 67 w 76"/>
                  <a:gd name="T67" fmla="*/ 59 h 93"/>
                  <a:gd name="T68" fmla="*/ 60 w 76"/>
                  <a:gd name="T69" fmla="*/ 67 h 93"/>
                  <a:gd name="T70" fmla="*/ 57 w 76"/>
                  <a:gd name="T71" fmla="*/ 71 h 93"/>
                  <a:gd name="T72" fmla="*/ 54 w 76"/>
                  <a:gd name="T73" fmla="*/ 75 h 93"/>
                  <a:gd name="T74" fmla="*/ 47 w 76"/>
                  <a:gd name="T75" fmla="*/ 81 h 93"/>
                  <a:gd name="T76" fmla="*/ 40 w 76"/>
                  <a:gd name="T77" fmla="*/ 87 h 93"/>
                  <a:gd name="T78" fmla="*/ 32 w 76"/>
                  <a:gd name="T79" fmla="*/ 91 h 93"/>
                  <a:gd name="T80" fmla="*/ 28 w 76"/>
                  <a:gd name="T81" fmla="*/ 92 h 93"/>
                  <a:gd name="T82" fmla="*/ 25 w 76"/>
                  <a:gd name="T83" fmla="*/ 93 h 93"/>
                  <a:gd name="T84" fmla="*/ 22 w 76"/>
                  <a:gd name="T85" fmla="*/ 93 h 93"/>
                  <a:gd name="T86" fmla="*/ 19 w 76"/>
                  <a:gd name="T87" fmla="*/ 93 h 93"/>
                  <a:gd name="T88" fmla="*/ 16 w 76"/>
                  <a:gd name="T89" fmla="*/ 92 h 93"/>
                  <a:gd name="T90" fmla="*/ 13 w 76"/>
                  <a:gd name="T91" fmla="*/ 91 h 93"/>
                  <a:gd name="T92" fmla="*/ 9 w 76"/>
                  <a:gd name="T93" fmla="*/ 90 h 93"/>
                  <a:gd name="T94" fmla="*/ 7 w 76"/>
                  <a:gd name="T95" fmla="*/ 88 h 93"/>
                  <a:gd name="T96" fmla="*/ 6 w 76"/>
                  <a:gd name="T97" fmla="*/ 87 h 93"/>
                  <a:gd name="T98" fmla="*/ 5 w 76"/>
                  <a:gd name="T99" fmla="*/ 86 h 93"/>
                  <a:gd name="T100" fmla="*/ 3 w 76"/>
                  <a:gd name="T101" fmla="*/ 84 h 93"/>
                  <a:gd name="T102" fmla="*/ 2 w 76"/>
                  <a:gd name="T103" fmla="*/ 80 h 93"/>
                  <a:gd name="T104" fmla="*/ 1 w 76"/>
                  <a:gd name="T105" fmla="*/ 7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" h="93">
                    <a:moveTo>
                      <a:pt x="1" y="76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5" y="43"/>
                    </a:lnTo>
                    <a:lnTo>
                      <a:pt x="9" y="35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28" y="12"/>
                    </a:lnTo>
                    <a:lnTo>
                      <a:pt x="35" y="7"/>
                    </a:lnTo>
                    <a:lnTo>
                      <a:pt x="38" y="5"/>
                    </a:lnTo>
                    <a:lnTo>
                      <a:pt x="43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2" y="1"/>
                    </a:lnTo>
                    <a:lnTo>
                      <a:pt x="64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2" y="10"/>
                    </a:lnTo>
                    <a:lnTo>
                      <a:pt x="73" y="12"/>
                    </a:lnTo>
                    <a:lnTo>
                      <a:pt x="74" y="16"/>
                    </a:lnTo>
                    <a:lnTo>
                      <a:pt x="75" y="19"/>
                    </a:lnTo>
                    <a:lnTo>
                      <a:pt x="76" y="23"/>
                    </a:lnTo>
                    <a:lnTo>
                      <a:pt x="76" y="27"/>
                    </a:lnTo>
                    <a:lnTo>
                      <a:pt x="75" y="32"/>
                    </a:lnTo>
                    <a:lnTo>
                      <a:pt x="75" y="36"/>
                    </a:lnTo>
                    <a:lnTo>
                      <a:pt x="74" y="41"/>
                    </a:lnTo>
                    <a:lnTo>
                      <a:pt x="71" y="49"/>
                    </a:lnTo>
                    <a:lnTo>
                      <a:pt x="67" y="59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4" y="75"/>
                    </a:lnTo>
                    <a:lnTo>
                      <a:pt x="47" y="81"/>
                    </a:lnTo>
                    <a:lnTo>
                      <a:pt x="40" y="87"/>
                    </a:lnTo>
                    <a:lnTo>
                      <a:pt x="32" y="91"/>
                    </a:lnTo>
                    <a:lnTo>
                      <a:pt x="28" y="92"/>
                    </a:lnTo>
                    <a:lnTo>
                      <a:pt x="25" y="93"/>
                    </a:lnTo>
                    <a:lnTo>
                      <a:pt x="22" y="93"/>
                    </a:lnTo>
                    <a:lnTo>
                      <a:pt x="19" y="93"/>
                    </a:lnTo>
                    <a:lnTo>
                      <a:pt x="16" y="92"/>
                    </a:lnTo>
                    <a:lnTo>
                      <a:pt x="13" y="91"/>
                    </a:lnTo>
                    <a:lnTo>
                      <a:pt x="9" y="90"/>
                    </a:lnTo>
                    <a:lnTo>
                      <a:pt x="7" y="88"/>
                    </a:lnTo>
                    <a:lnTo>
                      <a:pt x="6" y="87"/>
                    </a:lnTo>
                    <a:lnTo>
                      <a:pt x="5" y="86"/>
                    </a:lnTo>
                    <a:lnTo>
                      <a:pt x="3" y="84"/>
                    </a:lnTo>
                    <a:lnTo>
                      <a:pt x="2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19" name="Freeform 23"/>
              <p:cNvSpPr>
                <a:spLocks/>
              </p:cNvSpPr>
              <p:nvPr userDrawn="1"/>
            </p:nvSpPr>
            <p:spPr bwMode="auto">
              <a:xfrm>
                <a:off x="3299" y="314"/>
                <a:ext cx="79" cy="94"/>
              </a:xfrm>
              <a:custGeom>
                <a:avLst/>
                <a:gdLst>
                  <a:gd name="T0" fmla="*/ 2 w 79"/>
                  <a:gd name="T1" fmla="*/ 79 h 94"/>
                  <a:gd name="T2" fmla="*/ 1 w 79"/>
                  <a:gd name="T3" fmla="*/ 74 h 94"/>
                  <a:gd name="T4" fmla="*/ 0 w 79"/>
                  <a:gd name="T5" fmla="*/ 70 h 94"/>
                  <a:gd name="T6" fmla="*/ 0 w 79"/>
                  <a:gd name="T7" fmla="*/ 66 h 94"/>
                  <a:gd name="T8" fmla="*/ 1 w 79"/>
                  <a:gd name="T9" fmla="*/ 62 h 94"/>
                  <a:gd name="T10" fmla="*/ 1 w 79"/>
                  <a:gd name="T11" fmla="*/ 58 h 94"/>
                  <a:gd name="T12" fmla="*/ 2 w 79"/>
                  <a:gd name="T13" fmla="*/ 54 h 94"/>
                  <a:gd name="T14" fmla="*/ 5 w 79"/>
                  <a:gd name="T15" fmla="*/ 44 h 94"/>
                  <a:gd name="T16" fmla="*/ 10 w 79"/>
                  <a:gd name="T17" fmla="*/ 36 h 94"/>
                  <a:gd name="T18" fmla="*/ 15 w 79"/>
                  <a:gd name="T19" fmla="*/ 28 h 94"/>
                  <a:gd name="T20" fmla="*/ 18 w 79"/>
                  <a:gd name="T21" fmla="*/ 24 h 94"/>
                  <a:gd name="T22" fmla="*/ 22 w 79"/>
                  <a:gd name="T23" fmla="*/ 19 h 94"/>
                  <a:gd name="T24" fmla="*/ 25 w 79"/>
                  <a:gd name="T25" fmla="*/ 16 h 94"/>
                  <a:gd name="T26" fmla="*/ 29 w 79"/>
                  <a:gd name="T27" fmla="*/ 12 h 94"/>
                  <a:gd name="T28" fmla="*/ 37 w 79"/>
                  <a:gd name="T29" fmla="*/ 7 h 94"/>
                  <a:gd name="T30" fmla="*/ 45 w 79"/>
                  <a:gd name="T31" fmla="*/ 3 h 94"/>
                  <a:gd name="T32" fmla="*/ 48 w 79"/>
                  <a:gd name="T33" fmla="*/ 2 h 94"/>
                  <a:gd name="T34" fmla="*/ 52 w 79"/>
                  <a:gd name="T35" fmla="*/ 1 h 94"/>
                  <a:gd name="T36" fmla="*/ 55 w 79"/>
                  <a:gd name="T37" fmla="*/ 1 h 94"/>
                  <a:gd name="T38" fmla="*/ 58 w 79"/>
                  <a:gd name="T39" fmla="*/ 0 h 94"/>
                  <a:gd name="T40" fmla="*/ 62 w 79"/>
                  <a:gd name="T41" fmla="*/ 1 h 94"/>
                  <a:gd name="T42" fmla="*/ 65 w 79"/>
                  <a:gd name="T43" fmla="*/ 2 h 94"/>
                  <a:gd name="T44" fmla="*/ 70 w 79"/>
                  <a:gd name="T45" fmla="*/ 5 h 94"/>
                  <a:gd name="T46" fmla="*/ 73 w 79"/>
                  <a:gd name="T47" fmla="*/ 7 h 94"/>
                  <a:gd name="T48" fmla="*/ 74 w 79"/>
                  <a:gd name="T49" fmla="*/ 9 h 94"/>
                  <a:gd name="T50" fmla="*/ 76 w 79"/>
                  <a:gd name="T51" fmla="*/ 12 h 94"/>
                  <a:gd name="T52" fmla="*/ 77 w 79"/>
                  <a:gd name="T53" fmla="*/ 15 h 94"/>
                  <a:gd name="T54" fmla="*/ 78 w 79"/>
                  <a:gd name="T55" fmla="*/ 19 h 94"/>
                  <a:gd name="T56" fmla="*/ 79 w 79"/>
                  <a:gd name="T57" fmla="*/ 24 h 94"/>
                  <a:gd name="T58" fmla="*/ 79 w 79"/>
                  <a:gd name="T59" fmla="*/ 28 h 94"/>
                  <a:gd name="T60" fmla="*/ 79 w 79"/>
                  <a:gd name="T61" fmla="*/ 32 h 94"/>
                  <a:gd name="T62" fmla="*/ 77 w 79"/>
                  <a:gd name="T63" fmla="*/ 40 h 94"/>
                  <a:gd name="T64" fmla="*/ 74 w 79"/>
                  <a:gd name="T65" fmla="*/ 49 h 94"/>
                  <a:gd name="T66" fmla="*/ 70 w 79"/>
                  <a:gd name="T67" fmla="*/ 59 h 94"/>
                  <a:gd name="T68" fmla="*/ 67 w 79"/>
                  <a:gd name="T69" fmla="*/ 63 h 94"/>
                  <a:gd name="T70" fmla="*/ 65 w 79"/>
                  <a:gd name="T71" fmla="*/ 67 h 94"/>
                  <a:gd name="T72" fmla="*/ 57 w 79"/>
                  <a:gd name="T73" fmla="*/ 75 h 94"/>
                  <a:gd name="T74" fmla="*/ 54 w 79"/>
                  <a:gd name="T75" fmla="*/ 79 h 94"/>
                  <a:gd name="T76" fmla="*/ 50 w 79"/>
                  <a:gd name="T77" fmla="*/ 83 h 94"/>
                  <a:gd name="T78" fmla="*/ 42 w 79"/>
                  <a:gd name="T79" fmla="*/ 88 h 94"/>
                  <a:gd name="T80" fmla="*/ 35 w 79"/>
                  <a:gd name="T81" fmla="*/ 92 h 94"/>
                  <a:gd name="T82" fmla="*/ 27 w 79"/>
                  <a:gd name="T83" fmla="*/ 94 h 94"/>
                  <a:gd name="T84" fmla="*/ 24 w 79"/>
                  <a:gd name="T85" fmla="*/ 94 h 94"/>
                  <a:gd name="T86" fmla="*/ 20 w 79"/>
                  <a:gd name="T87" fmla="*/ 94 h 94"/>
                  <a:gd name="T88" fmla="*/ 14 w 79"/>
                  <a:gd name="T89" fmla="*/ 93 h 94"/>
                  <a:gd name="T90" fmla="*/ 12 w 79"/>
                  <a:gd name="T91" fmla="*/ 91 h 94"/>
                  <a:gd name="T92" fmla="*/ 9 w 79"/>
                  <a:gd name="T93" fmla="*/ 90 h 94"/>
                  <a:gd name="T94" fmla="*/ 6 w 79"/>
                  <a:gd name="T95" fmla="*/ 87 h 94"/>
                  <a:gd name="T96" fmla="*/ 4 w 79"/>
                  <a:gd name="T97" fmla="*/ 85 h 94"/>
                  <a:gd name="T98" fmla="*/ 3 w 79"/>
                  <a:gd name="T99" fmla="*/ 82 h 94"/>
                  <a:gd name="T100" fmla="*/ 2 w 79"/>
                  <a:gd name="T101" fmla="*/ 7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9" h="94">
                    <a:moveTo>
                      <a:pt x="2" y="79"/>
                    </a:moveTo>
                    <a:lnTo>
                      <a:pt x="1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1" y="58"/>
                    </a:lnTo>
                    <a:lnTo>
                      <a:pt x="2" y="54"/>
                    </a:lnTo>
                    <a:lnTo>
                      <a:pt x="5" y="44"/>
                    </a:lnTo>
                    <a:lnTo>
                      <a:pt x="10" y="36"/>
                    </a:lnTo>
                    <a:lnTo>
                      <a:pt x="15" y="28"/>
                    </a:lnTo>
                    <a:lnTo>
                      <a:pt x="18" y="24"/>
                    </a:lnTo>
                    <a:lnTo>
                      <a:pt x="22" y="19"/>
                    </a:lnTo>
                    <a:lnTo>
                      <a:pt x="25" y="16"/>
                    </a:lnTo>
                    <a:lnTo>
                      <a:pt x="29" y="12"/>
                    </a:lnTo>
                    <a:lnTo>
                      <a:pt x="37" y="7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52" y="1"/>
                    </a:lnTo>
                    <a:lnTo>
                      <a:pt x="55" y="1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2"/>
                    </a:lnTo>
                    <a:lnTo>
                      <a:pt x="70" y="5"/>
                    </a:lnTo>
                    <a:lnTo>
                      <a:pt x="73" y="7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5"/>
                    </a:lnTo>
                    <a:lnTo>
                      <a:pt x="78" y="19"/>
                    </a:lnTo>
                    <a:lnTo>
                      <a:pt x="79" y="24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77" y="40"/>
                    </a:lnTo>
                    <a:lnTo>
                      <a:pt x="74" y="49"/>
                    </a:lnTo>
                    <a:lnTo>
                      <a:pt x="70" y="59"/>
                    </a:lnTo>
                    <a:lnTo>
                      <a:pt x="67" y="63"/>
                    </a:lnTo>
                    <a:lnTo>
                      <a:pt x="65" y="67"/>
                    </a:lnTo>
                    <a:lnTo>
                      <a:pt x="57" y="75"/>
                    </a:lnTo>
                    <a:lnTo>
                      <a:pt x="54" y="79"/>
                    </a:lnTo>
                    <a:lnTo>
                      <a:pt x="50" y="83"/>
                    </a:lnTo>
                    <a:lnTo>
                      <a:pt x="42" y="88"/>
                    </a:lnTo>
                    <a:lnTo>
                      <a:pt x="35" y="92"/>
                    </a:lnTo>
                    <a:lnTo>
                      <a:pt x="27" y="94"/>
                    </a:lnTo>
                    <a:lnTo>
                      <a:pt x="24" y="94"/>
                    </a:lnTo>
                    <a:lnTo>
                      <a:pt x="20" y="94"/>
                    </a:lnTo>
                    <a:lnTo>
                      <a:pt x="14" y="93"/>
                    </a:lnTo>
                    <a:lnTo>
                      <a:pt x="12" y="91"/>
                    </a:lnTo>
                    <a:lnTo>
                      <a:pt x="9" y="90"/>
                    </a:lnTo>
                    <a:lnTo>
                      <a:pt x="6" y="87"/>
                    </a:lnTo>
                    <a:lnTo>
                      <a:pt x="4" y="85"/>
                    </a:lnTo>
                    <a:lnTo>
                      <a:pt x="3" y="82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0" name="Freeform 24"/>
              <p:cNvSpPr>
                <a:spLocks/>
              </p:cNvSpPr>
              <p:nvPr userDrawn="1"/>
            </p:nvSpPr>
            <p:spPr bwMode="auto">
              <a:xfrm>
                <a:off x="3391" y="237"/>
                <a:ext cx="81" cy="95"/>
              </a:xfrm>
              <a:custGeom>
                <a:avLst/>
                <a:gdLst>
                  <a:gd name="T0" fmla="*/ 1 w 81"/>
                  <a:gd name="T1" fmla="*/ 80 h 95"/>
                  <a:gd name="T2" fmla="*/ 0 w 81"/>
                  <a:gd name="T3" fmla="*/ 76 h 95"/>
                  <a:gd name="T4" fmla="*/ 0 w 81"/>
                  <a:gd name="T5" fmla="*/ 71 h 95"/>
                  <a:gd name="T6" fmla="*/ 0 w 81"/>
                  <a:gd name="T7" fmla="*/ 68 h 95"/>
                  <a:gd name="T8" fmla="*/ 0 w 81"/>
                  <a:gd name="T9" fmla="*/ 63 h 95"/>
                  <a:gd name="T10" fmla="*/ 1 w 81"/>
                  <a:gd name="T11" fmla="*/ 55 h 95"/>
                  <a:gd name="T12" fmla="*/ 4 w 81"/>
                  <a:gd name="T13" fmla="*/ 45 h 95"/>
                  <a:gd name="T14" fmla="*/ 9 w 81"/>
                  <a:gd name="T15" fmla="*/ 37 h 95"/>
                  <a:gd name="T16" fmla="*/ 11 w 81"/>
                  <a:gd name="T17" fmla="*/ 32 h 95"/>
                  <a:gd name="T18" fmla="*/ 14 w 81"/>
                  <a:gd name="T19" fmla="*/ 28 h 95"/>
                  <a:gd name="T20" fmla="*/ 20 w 81"/>
                  <a:gd name="T21" fmla="*/ 20 h 95"/>
                  <a:gd name="T22" fmla="*/ 28 w 81"/>
                  <a:gd name="T23" fmla="*/ 12 h 95"/>
                  <a:gd name="T24" fmla="*/ 32 w 81"/>
                  <a:gd name="T25" fmla="*/ 9 h 95"/>
                  <a:gd name="T26" fmla="*/ 36 w 81"/>
                  <a:gd name="T27" fmla="*/ 7 h 95"/>
                  <a:gd name="T28" fmla="*/ 44 w 81"/>
                  <a:gd name="T29" fmla="*/ 3 h 95"/>
                  <a:gd name="T30" fmla="*/ 52 w 81"/>
                  <a:gd name="T31" fmla="*/ 1 h 95"/>
                  <a:gd name="T32" fmla="*/ 56 w 81"/>
                  <a:gd name="T33" fmla="*/ 0 h 95"/>
                  <a:gd name="T34" fmla="*/ 59 w 81"/>
                  <a:gd name="T35" fmla="*/ 0 h 95"/>
                  <a:gd name="T36" fmla="*/ 62 w 81"/>
                  <a:gd name="T37" fmla="*/ 0 h 95"/>
                  <a:gd name="T38" fmla="*/ 65 w 81"/>
                  <a:gd name="T39" fmla="*/ 1 h 95"/>
                  <a:gd name="T40" fmla="*/ 68 w 81"/>
                  <a:gd name="T41" fmla="*/ 2 h 95"/>
                  <a:gd name="T42" fmla="*/ 71 w 81"/>
                  <a:gd name="T43" fmla="*/ 4 h 95"/>
                  <a:gd name="T44" fmla="*/ 73 w 81"/>
                  <a:gd name="T45" fmla="*/ 6 h 95"/>
                  <a:gd name="T46" fmla="*/ 75 w 81"/>
                  <a:gd name="T47" fmla="*/ 8 h 95"/>
                  <a:gd name="T48" fmla="*/ 78 w 81"/>
                  <a:gd name="T49" fmla="*/ 11 h 95"/>
                  <a:gd name="T50" fmla="*/ 79 w 81"/>
                  <a:gd name="T51" fmla="*/ 14 h 95"/>
                  <a:gd name="T52" fmla="*/ 80 w 81"/>
                  <a:gd name="T53" fmla="*/ 18 h 95"/>
                  <a:gd name="T54" fmla="*/ 81 w 81"/>
                  <a:gd name="T55" fmla="*/ 23 h 95"/>
                  <a:gd name="T56" fmla="*/ 81 w 81"/>
                  <a:gd name="T57" fmla="*/ 31 h 95"/>
                  <a:gd name="T58" fmla="*/ 79 w 81"/>
                  <a:gd name="T59" fmla="*/ 40 h 95"/>
                  <a:gd name="T60" fmla="*/ 78 w 81"/>
                  <a:gd name="T61" fmla="*/ 44 h 95"/>
                  <a:gd name="T62" fmla="*/ 75 w 81"/>
                  <a:gd name="T63" fmla="*/ 49 h 95"/>
                  <a:gd name="T64" fmla="*/ 73 w 81"/>
                  <a:gd name="T65" fmla="*/ 54 h 95"/>
                  <a:gd name="T66" fmla="*/ 71 w 81"/>
                  <a:gd name="T67" fmla="*/ 58 h 95"/>
                  <a:gd name="T68" fmla="*/ 68 w 81"/>
                  <a:gd name="T69" fmla="*/ 63 h 95"/>
                  <a:gd name="T70" fmla="*/ 65 w 81"/>
                  <a:gd name="T71" fmla="*/ 67 h 95"/>
                  <a:gd name="T72" fmla="*/ 59 w 81"/>
                  <a:gd name="T73" fmla="*/ 76 h 95"/>
                  <a:gd name="T74" fmla="*/ 55 w 81"/>
                  <a:gd name="T75" fmla="*/ 79 h 95"/>
                  <a:gd name="T76" fmla="*/ 52 w 81"/>
                  <a:gd name="T77" fmla="*/ 83 h 95"/>
                  <a:gd name="T78" fmla="*/ 47 w 81"/>
                  <a:gd name="T79" fmla="*/ 86 h 95"/>
                  <a:gd name="T80" fmla="*/ 43 w 81"/>
                  <a:gd name="T81" fmla="*/ 88 h 95"/>
                  <a:gd name="T82" fmla="*/ 35 w 81"/>
                  <a:gd name="T83" fmla="*/ 92 h 95"/>
                  <a:gd name="T84" fmla="*/ 28 w 81"/>
                  <a:gd name="T85" fmla="*/ 94 h 95"/>
                  <a:gd name="T86" fmla="*/ 24 w 81"/>
                  <a:gd name="T87" fmla="*/ 95 h 95"/>
                  <a:gd name="T88" fmla="*/ 20 w 81"/>
                  <a:gd name="T89" fmla="*/ 95 h 95"/>
                  <a:gd name="T90" fmla="*/ 17 w 81"/>
                  <a:gd name="T91" fmla="*/ 94 h 95"/>
                  <a:gd name="T92" fmla="*/ 14 w 81"/>
                  <a:gd name="T93" fmla="*/ 93 h 95"/>
                  <a:gd name="T94" fmla="*/ 11 w 81"/>
                  <a:gd name="T95" fmla="*/ 92 h 95"/>
                  <a:gd name="T96" fmla="*/ 8 w 81"/>
                  <a:gd name="T97" fmla="*/ 91 h 95"/>
                  <a:gd name="T98" fmla="*/ 6 w 81"/>
                  <a:gd name="T99" fmla="*/ 89 h 95"/>
                  <a:gd name="T100" fmla="*/ 4 w 81"/>
                  <a:gd name="T101" fmla="*/ 86 h 95"/>
                  <a:gd name="T102" fmla="*/ 2 w 81"/>
                  <a:gd name="T103" fmla="*/ 83 h 95"/>
                  <a:gd name="T104" fmla="*/ 1 w 81"/>
                  <a:gd name="T105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1" h="95">
                    <a:moveTo>
                      <a:pt x="1" y="80"/>
                    </a:moveTo>
                    <a:lnTo>
                      <a:pt x="0" y="76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4" y="45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2" y="9"/>
                    </a:lnTo>
                    <a:lnTo>
                      <a:pt x="36" y="7"/>
                    </a:lnTo>
                    <a:lnTo>
                      <a:pt x="44" y="3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79" y="14"/>
                    </a:lnTo>
                    <a:lnTo>
                      <a:pt x="80" y="18"/>
                    </a:lnTo>
                    <a:lnTo>
                      <a:pt x="81" y="23"/>
                    </a:lnTo>
                    <a:lnTo>
                      <a:pt x="81" y="31"/>
                    </a:lnTo>
                    <a:lnTo>
                      <a:pt x="79" y="40"/>
                    </a:lnTo>
                    <a:lnTo>
                      <a:pt x="78" y="44"/>
                    </a:lnTo>
                    <a:lnTo>
                      <a:pt x="75" y="49"/>
                    </a:lnTo>
                    <a:lnTo>
                      <a:pt x="73" y="54"/>
                    </a:lnTo>
                    <a:lnTo>
                      <a:pt x="71" y="58"/>
                    </a:lnTo>
                    <a:lnTo>
                      <a:pt x="68" y="63"/>
                    </a:lnTo>
                    <a:lnTo>
                      <a:pt x="65" y="67"/>
                    </a:lnTo>
                    <a:lnTo>
                      <a:pt x="59" y="76"/>
                    </a:lnTo>
                    <a:lnTo>
                      <a:pt x="55" y="79"/>
                    </a:lnTo>
                    <a:lnTo>
                      <a:pt x="52" y="83"/>
                    </a:lnTo>
                    <a:lnTo>
                      <a:pt x="47" y="86"/>
                    </a:lnTo>
                    <a:lnTo>
                      <a:pt x="43" y="88"/>
                    </a:lnTo>
                    <a:lnTo>
                      <a:pt x="35" y="92"/>
                    </a:lnTo>
                    <a:lnTo>
                      <a:pt x="28" y="94"/>
                    </a:lnTo>
                    <a:lnTo>
                      <a:pt x="24" y="95"/>
                    </a:lnTo>
                    <a:lnTo>
                      <a:pt x="20" y="95"/>
                    </a:lnTo>
                    <a:lnTo>
                      <a:pt x="17" y="94"/>
                    </a:lnTo>
                    <a:lnTo>
                      <a:pt x="14" y="93"/>
                    </a:lnTo>
                    <a:lnTo>
                      <a:pt x="11" y="92"/>
                    </a:lnTo>
                    <a:lnTo>
                      <a:pt x="8" y="91"/>
                    </a:lnTo>
                    <a:lnTo>
                      <a:pt x="6" y="89"/>
                    </a:lnTo>
                    <a:lnTo>
                      <a:pt x="4" y="86"/>
                    </a:lnTo>
                    <a:lnTo>
                      <a:pt x="2" y="83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1" name="Freeform 25"/>
              <p:cNvSpPr>
                <a:spLocks/>
              </p:cNvSpPr>
              <p:nvPr userDrawn="1"/>
            </p:nvSpPr>
            <p:spPr bwMode="auto">
              <a:xfrm>
                <a:off x="3063" y="617"/>
                <a:ext cx="72" cy="92"/>
              </a:xfrm>
              <a:custGeom>
                <a:avLst/>
                <a:gdLst>
                  <a:gd name="T0" fmla="*/ 1 w 72"/>
                  <a:gd name="T1" fmla="*/ 75 h 92"/>
                  <a:gd name="T2" fmla="*/ 0 w 72"/>
                  <a:gd name="T3" fmla="*/ 66 h 92"/>
                  <a:gd name="T4" fmla="*/ 0 w 72"/>
                  <a:gd name="T5" fmla="*/ 62 h 92"/>
                  <a:gd name="T6" fmla="*/ 1 w 72"/>
                  <a:gd name="T7" fmla="*/ 58 h 92"/>
                  <a:gd name="T8" fmla="*/ 2 w 72"/>
                  <a:gd name="T9" fmla="*/ 50 h 92"/>
                  <a:gd name="T10" fmla="*/ 5 w 72"/>
                  <a:gd name="T11" fmla="*/ 40 h 92"/>
                  <a:gd name="T12" fmla="*/ 9 w 72"/>
                  <a:gd name="T13" fmla="*/ 32 h 92"/>
                  <a:gd name="T14" fmla="*/ 14 w 72"/>
                  <a:gd name="T15" fmla="*/ 24 h 92"/>
                  <a:gd name="T16" fmla="*/ 20 w 72"/>
                  <a:gd name="T17" fmla="*/ 16 h 92"/>
                  <a:gd name="T18" fmla="*/ 28 w 72"/>
                  <a:gd name="T19" fmla="*/ 10 h 92"/>
                  <a:gd name="T20" fmla="*/ 31 w 72"/>
                  <a:gd name="T21" fmla="*/ 7 h 92"/>
                  <a:gd name="T22" fmla="*/ 35 w 72"/>
                  <a:gd name="T23" fmla="*/ 5 h 92"/>
                  <a:gd name="T24" fmla="*/ 38 w 72"/>
                  <a:gd name="T25" fmla="*/ 3 h 92"/>
                  <a:gd name="T26" fmla="*/ 42 w 72"/>
                  <a:gd name="T27" fmla="*/ 2 h 92"/>
                  <a:gd name="T28" fmla="*/ 48 w 72"/>
                  <a:gd name="T29" fmla="*/ 0 h 92"/>
                  <a:gd name="T30" fmla="*/ 55 w 72"/>
                  <a:gd name="T31" fmla="*/ 0 h 92"/>
                  <a:gd name="T32" fmla="*/ 58 w 72"/>
                  <a:gd name="T33" fmla="*/ 1 h 92"/>
                  <a:gd name="T34" fmla="*/ 60 w 72"/>
                  <a:gd name="T35" fmla="*/ 2 h 92"/>
                  <a:gd name="T36" fmla="*/ 63 w 72"/>
                  <a:gd name="T37" fmla="*/ 3 h 92"/>
                  <a:gd name="T38" fmla="*/ 65 w 72"/>
                  <a:gd name="T39" fmla="*/ 5 h 92"/>
                  <a:gd name="T40" fmla="*/ 67 w 72"/>
                  <a:gd name="T41" fmla="*/ 7 h 92"/>
                  <a:gd name="T42" fmla="*/ 69 w 72"/>
                  <a:gd name="T43" fmla="*/ 10 h 92"/>
                  <a:gd name="T44" fmla="*/ 71 w 72"/>
                  <a:gd name="T45" fmla="*/ 18 h 92"/>
                  <a:gd name="T46" fmla="*/ 72 w 72"/>
                  <a:gd name="T47" fmla="*/ 21 h 92"/>
                  <a:gd name="T48" fmla="*/ 72 w 72"/>
                  <a:gd name="T49" fmla="*/ 25 h 92"/>
                  <a:gd name="T50" fmla="*/ 72 w 72"/>
                  <a:gd name="T51" fmla="*/ 29 h 92"/>
                  <a:gd name="T52" fmla="*/ 72 w 72"/>
                  <a:gd name="T53" fmla="*/ 33 h 92"/>
                  <a:gd name="T54" fmla="*/ 71 w 72"/>
                  <a:gd name="T55" fmla="*/ 38 h 92"/>
                  <a:gd name="T56" fmla="*/ 70 w 72"/>
                  <a:gd name="T57" fmla="*/ 42 h 92"/>
                  <a:gd name="T58" fmla="*/ 68 w 72"/>
                  <a:gd name="T59" fmla="*/ 47 h 92"/>
                  <a:gd name="T60" fmla="*/ 67 w 72"/>
                  <a:gd name="T61" fmla="*/ 52 h 92"/>
                  <a:gd name="T62" fmla="*/ 63 w 72"/>
                  <a:gd name="T63" fmla="*/ 60 h 92"/>
                  <a:gd name="T64" fmla="*/ 58 w 72"/>
                  <a:gd name="T65" fmla="*/ 68 h 92"/>
                  <a:gd name="T66" fmla="*/ 55 w 72"/>
                  <a:gd name="T67" fmla="*/ 73 h 92"/>
                  <a:gd name="T68" fmla="*/ 51 w 72"/>
                  <a:gd name="T69" fmla="*/ 76 h 92"/>
                  <a:gd name="T70" fmla="*/ 47 w 72"/>
                  <a:gd name="T71" fmla="*/ 80 h 92"/>
                  <a:gd name="T72" fmla="*/ 44 w 72"/>
                  <a:gd name="T73" fmla="*/ 83 h 92"/>
                  <a:gd name="T74" fmla="*/ 41 w 72"/>
                  <a:gd name="T75" fmla="*/ 85 h 92"/>
                  <a:gd name="T76" fmla="*/ 37 w 72"/>
                  <a:gd name="T77" fmla="*/ 87 h 92"/>
                  <a:gd name="T78" fmla="*/ 30 w 72"/>
                  <a:gd name="T79" fmla="*/ 91 h 92"/>
                  <a:gd name="T80" fmla="*/ 23 w 72"/>
                  <a:gd name="T81" fmla="*/ 92 h 92"/>
                  <a:gd name="T82" fmla="*/ 20 w 72"/>
                  <a:gd name="T83" fmla="*/ 92 h 92"/>
                  <a:gd name="T84" fmla="*/ 17 w 72"/>
                  <a:gd name="T85" fmla="*/ 92 h 92"/>
                  <a:gd name="T86" fmla="*/ 14 w 72"/>
                  <a:gd name="T87" fmla="*/ 91 h 92"/>
                  <a:gd name="T88" fmla="*/ 11 w 72"/>
                  <a:gd name="T89" fmla="*/ 90 h 92"/>
                  <a:gd name="T90" fmla="*/ 9 w 72"/>
                  <a:gd name="T91" fmla="*/ 88 h 92"/>
                  <a:gd name="T92" fmla="*/ 7 w 72"/>
                  <a:gd name="T93" fmla="*/ 86 h 92"/>
                  <a:gd name="T94" fmla="*/ 5 w 72"/>
                  <a:gd name="T95" fmla="*/ 84 h 92"/>
                  <a:gd name="T96" fmla="*/ 3 w 72"/>
                  <a:gd name="T97" fmla="*/ 81 h 92"/>
                  <a:gd name="T98" fmla="*/ 2 w 72"/>
                  <a:gd name="T99" fmla="*/ 78 h 92"/>
                  <a:gd name="T100" fmla="*/ 1 w 72"/>
                  <a:gd name="T101" fmla="*/ 7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92">
                    <a:moveTo>
                      <a:pt x="1" y="75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9" y="32"/>
                    </a:lnTo>
                    <a:lnTo>
                      <a:pt x="14" y="24"/>
                    </a:lnTo>
                    <a:lnTo>
                      <a:pt x="20" y="16"/>
                    </a:lnTo>
                    <a:lnTo>
                      <a:pt x="28" y="10"/>
                    </a:lnTo>
                    <a:lnTo>
                      <a:pt x="31" y="7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1" y="18"/>
                    </a:lnTo>
                    <a:lnTo>
                      <a:pt x="72" y="21"/>
                    </a:lnTo>
                    <a:lnTo>
                      <a:pt x="72" y="25"/>
                    </a:lnTo>
                    <a:lnTo>
                      <a:pt x="72" y="29"/>
                    </a:lnTo>
                    <a:lnTo>
                      <a:pt x="72" y="33"/>
                    </a:lnTo>
                    <a:lnTo>
                      <a:pt x="71" y="38"/>
                    </a:lnTo>
                    <a:lnTo>
                      <a:pt x="70" y="42"/>
                    </a:lnTo>
                    <a:lnTo>
                      <a:pt x="68" y="47"/>
                    </a:lnTo>
                    <a:lnTo>
                      <a:pt x="67" y="52"/>
                    </a:lnTo>
                    <a:lnTo>
                      <a:pt x="63" y="60"/>
                    </a:lnTo>
                    <a:lnTo>
                      <a:pt x="58" y="68"/>
                    </a:lnTo>
                    <a:lnTo>
                      <a:pt x="55" y="73"/>
                    </a:lnTo>
                    <a:lnTo>
                      <a:pt x="51" y="76"/>
                    </a:lnTo>
                    <a:lnTo>
                      <a:pt x="47" y="80"/>
                    </a:lnTo>
                    <a:lnTo>
                      <a:pt x="44" y="83"/>
                    </a:lnTo>
                    <a:lnTo>
                      <a:pt x="41" y="85"/>
                    </a:lnTo>
                    <a:lnTo>
                      <a:pt x="37" y="87"/>
                    </a:lnTo>
                    <a:lnTo>
                      <a:pt x="30" y="91"/>
                    </a:lnTo>
                    <a:lnTo>
                      <a:pt x="23" y="92"/>
                    </a:lnTo>
                    <a:lnTo>
                      <a:pt x="20" y="92"/>
                    </a:lnTo>
                    <a:lnTo>
                      <a:pt x="17" y="92"/>
                    </a:lnTo>
                    <a:lnTo>
                      <a:pt x="14" y="91"/>
                    </a:lnTo>
                    <a:lnTo>
                      <a:pt x="11" y="90"/>
                    </a:lnTo>
                    <a:lnTo>
                      <a:pt x="9" y="88"/>
                    </a:lnTo>
                    <a:lnTo>
                      <a:pt x="7" y="86"/>
                    </a:lnTo>
                    <a:lnTo>
                      <a:pt x="5" y="84"/>
                    </a:lnTo>
                    <a:lnTo>
                      <a:pt x="3" y="81"/>
                    </a:lnTo>
                    <a:lnTo>
                      <a:pt x="2" y="78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2" name="Freeform 26"/>
              <p:cNvSpPr>
                <a:spLocks/>
              </p:cNvSpPr>
              <p:nvPr userDrawn="1"/>
            </p:nvSpPr>
            <p:spPr bwMode="auto">
              <a:xfrm>
                <a:off x="3148" y="546"/>
                <a:ext cx="74" cy="94"/>
              </a:xfrm>
              <a:custGeom>
                <a:avLst/>
                <a:gdLst>
                  <a:gd name="T0" fmla="*/ 1 w 74"/>
                  <a:gd name="T1" fmla="*/ 76 h 94"/>
                  <a:gd name="T2" fmla="*/ 0 w 74"/>
                  <a:gd name="T3" fmla="*/ 73 h 94"/>
                  <a:gd name="T4" fmla="*/ 0 w 74"/>
                  <a:gd name="T5" fmla="*/ 69 h 94"/>
                  <a:gd name="T6" fmla="*/ 0 w 74"/>
                  <a:gd name="T7" fmla="*/ 65 h 94"/>
                  <a:gd name="T8" fmla="*/ 0 w 74"/>
                  <a:gd name="T9" fmla="*/ 60 h 94"/>
                  <a:gd name="T10" fmla="*/ 1 w 74"/>
                  <a:gd name="T11" fmla="*/ 55 h 94"/>
                  <a:gd name="T12" fmla="*/ 2 w 74"/>
                  <a:gd name="T13" fmla="*/ 51 h 94"/>
                  <a:gd name="T14" fmla="*/ 5 w 74"/>
                  <a:gd name="T15" fmla="*/ 42 h 94"/>
                  <a:gd name="T16" fmla="*/ 9 w 74"/>
                  <a:gd name="T17" fmla="*/ 33 h 94"/>
                  <a:gd name="T18" fmla="*/ 14 w 74"/>
                  <a:gd name="T19" fmla="*/ 25 h 94"/>
                  <a:gd name="T20" fmla="*/ 17 w 74"/>
                  <a:gd name="T21" fmla="*/ 21 h 94"/>
                  <a:gd name="T22" fmla="*/ 20 w 74"/>
                  <a:gd name="T23" fmla="*/ 18 h 94"/>
                  <a:gd name="T24" fmla="*/ 28 w 74"/>
                  <a:gd name="T25" fmla="*/ 11 h 94"/>
                  <a:gd name="T26" fmla="*/ 31 w 74"/>
                  <a:gd name="T27" fmla="*/ 9 h 94"/>
                  <a:gd name="T28" fmla="*/ 35 w 74"/>
                  <a:gd name="T29" fmla="*/ 5 h 94"/>
                  <a:gd name="T30" fmla="*/ 38 w 74"/>
                  <a:gd name="T31" fmla="*/ 3 h 94"/>
                  <a:gd name="T32" fmla="*/ 42 w 74"/>
                  <a:gd name="T33" fmla="*/ 2 h 94"/>
                  <a:gd name="T34" fmla="*/ 45 w 74"/>
                  <a:gd name="T35" fmla="*/ 1 h 94"/>
                  <a:gd name="T36" fmla="*/ 50 w 74"/>
                  <a:gd name="T37" fmla="*/ 0 h 94"/>
                  <a:gd name="T38" fmla="*/ 56 w 74"/>
                  <a:gd name="T39" fmla="*/ 0 h 94"/>
                  <a:gd name="T40" fmla="*/ 59 w 74"/>
                  <a:gd name="T41" fmla="*/ 1 h 94"/>
                  <a:gd name="T42" fmla="*/ 62 w 74"/>
                  <a:gd name="T43" fmla="*/ 2 h 94"/>
                  <a:gd name="T44" fmla="*/ 64 w 74"/>
                  <a:gd name="T45" fmla="*/ 3 h 94"/>
                  <a:gd name="T46" fmla="*/ 66 w 74"/>
                  <a:gd name="T47" fmla="*/ 5 h 94"/>
                  <a:gd name="T48" fmla="*/ 68 w 74"/>
                  <a:gd name="T49" fmla="*/ 8 h 94"/>
                  <a:gd name="T50" fmla="*/ 70 w 74"/>
                  <a:gd name="T51" fmla="*/ 11 h 94"/>
                  <a:gd name="T52" fmla="*/ 72 w 74"/>
                  <a:gd name="T53" fmla="*/ 14 h 94"/>
                  <a:gd name="T54" fmla="*/ 73 w 74"/>
                  <a:gd name="T55" fmla="*/ 17 h 94"/>
                  <a:gd name="T56" fmla="*/ 73 w 74"/>
                  <a:gd name="T57" fmla="*/ 21 h 94"/>
                  <a:gd name="T58" fmla="*/ 74 w 74"/>
                  <a:gd name="T59" fmla="*/ 25 h 94"/>
                  <a:gd name="T60" fmla="*/ 74 w 74"/>
                  <a:gd name="T61" fmla="*/ 29 h 94"/>
                  <a:gd name="T62" fmla="*/ 73 w 74"/>
                  <a:gd name="T63" fmla="*/ 33 h 94"/>
                  <a:gd name="T64" fmla="*/ 73 w 74"/>
                  <a:gd name="T65" fmla="*/ 39 h 94"/>
                  <a:gd name="T66" fmla="*/ 72 w 74"/>
                  <a:gd name="T67" fmla="*/ 43 h 94"/>
                  <a:gd name="T68" fmla="*/ 69 w 74"/>
                  <a:gd name="T69" fmla="*/ 52 h 94"/>
                  <a:gd name="T70" fmla="*/ 65 w 74"/>
                  <a:gd name="T71" fmla="*/ 60 h 94"/>
                  <a:gd name="T72" fmla="*/ 60 w 74"/>
                  <a:gd name="T73" fmla="*/ 69 h 94"/>
                  <a:gd name="T74" fmla="*/ 53 w 74"/>
                  <a:gd name="T75" fmla="*/ 77 h 94"/>
                  <a:gd name="T76" fmla="*/ 45 w 74"/>
                  <a:gd name="T77" fmla="*/ 83 h 94"/>
                  <a:gd name="T78" fmla="*/ 38 w 74"/>
                  <a:gd name="T79" fmla="*/ 89 h 94"/>
                  <a:gd name="T80" fmla="*/ 31 w 74"/>
                  <a:gd name="T81" fmla="*/ 93 h 94"/>
                  <a:gd name="T82" fmla="*/ 24 w 74"/>
                  <a:gd name="T83" fmla="*/ 94 h 94"/>
                  <a:gd name="T84" fmla="*/ 20 w 74"/>
                  <a:gd name="T85" fmla="*/ 94 h 94"/>
                  <a:gd name="T86" fmla="*/ 17 w 74"/>
                  <a:gd name="T87" fmla="*/ 94 h 94"/>
                  <a:gd name="T88" fmla="*/ 14 w 74"/>
                  <a:gd name="T89" fmla="*/ 93 h 94"/>
                  <a:gd name="T90" fmla="*/ 12 w 74"/>
                  <a:gd name="T91" fmla="*/ 92 h 94"/>
                  <a:gd name="T92" fmla="*/ 9 w 74"/>
                  <a:gd name="T93" fmla="*/ 91 h 94"/>
                  <a:gd name="T94" fmla="*/ 7 w 74"/>
                  <a:gd name="T95" fmla="*/ 89 h 94"/>
                  <a:gd name="T96" fmla="*/ 5 w 74"/>
                  <a:gd name="T97" fmla="*/ 86 h 94"/>
                  <a:gd name="T98" fmla="*/ 3 w 74"/>
                  <a:gd name="T99" fmla="*/ 83 h 94"/>
                  <a:gd name="T100" fmla="*/ 1 w 74"/>
                  <a:gd name="T101" fmla="*/ 7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4" h="94">
                    <a:moveTo>
                      <a:pt x="1" y="76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9" y="33"/>
                    </a:lnTo>
                    <a:lnTo>
                      <a:pt x="14" y="25"/>
                    </a:lnTo>
                    <a:lnTo>
                      <a:pt x="17" y="21"/>
                    </a:lnTo>
                    <a:lnTo>
                      <a:pt x="20" y="18"/>
                    </a:lnTo>
                    <a:lnTo>
                      <a:pt x="28" y="11"/>
                    </a:lnTo>
                    <a:lnTo>
                      <a:pt x="31" y="9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4" y="3"/>
                    </a:lnTo>
                    <a:lnTo>
                      <a:pt x="66" y="5"/>
                    </a:lnTo>
                    <a:lnTo>
                      <a:pt x="68" y="8"/>
                    </a:lnTo>
                    <a:lnTo>
                      <a:pt x="70" y="11"/>
                    </a:lnTo>
                    <a:lnTo>
                      <a:pt x="72" y="14"/>
                    </a:lnTo>
                    <a:lnTo>
                      <a:pt x="73" y="17"/>
                    </a:lnTo>
                    <a:lnTo>
                      <a:pt x="73" y="21"/>
                    </a:lnTo>
                    <a:lnTo>
                      <a:pt x="74" y="25"/>
                    </a:lnTo>
                    <a:lnTo>
                      <a:pt x="74" y="29"/>
                    </a:lnTo>
                    <a:lnTo>
                      <a:pt x="73" y="33"/>
                    </a:lnTo>
                    <a:lnTo>
                      <a:pt x="73" y="39"/>
                    </a:lnTo>
                    <a:lnTo>
                      <a:pt x="72" y="43"/>
                    </a:lnTo>
                    <a:lnTo>
                      <a:pt x="69" y="52"/>
                    </a:lnTo>
                    <a:lnTo>
                      <a:pt x="65" y="60"/>
                    </a:lnTo>
                    <a:lnTo>
                      <a:pt x="60" y="69"/>
                    </a:lnTo>
                    <a:lnTo>
                      <a:pt x="53" y="77"/>
                    </a:lnTo>
                    <a:lnTo>
                      <a:pt x="45" y="83"/>
                    </a:lnTo>
                    <a:lnTo>
                      <a:pt x="38" y="89"/>
                    </a:lnTo>
                    <a:lnTo>
                      <a:pt x="31" y="93"/>
                    </a:lnTo>
                    <a:lnTo>
                      <a:pt x="24" y="94"/>
                    </a:lnTo>
                    <a:lnTo>
                      <a:pt x="20" y="94"/>
                    </a:lnTo>
                    <a:lnTo>
                      <a:pt x="17" y="94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9" y="91"/>
                    </a:lnTo>
                    <a:lnTo>
                      <a:pt x="7" y="89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3" name="Freeform 27"/>
              <p:cNvSpPr>
                <a:spLocks/>
              </p:cNvSpPr>
              <p:nvPr userDrawn="1"/>
            </p:nvSpPr>
            <p:spPr bwMode="auto">
              <a:xfrm>
                <a:off x="3235" y="474"/>
                <a:ext cx="77" cy="94"/>
              </a:xfrm>
              <a:custGeom>
                <a:avLst/>
                <a:gdLst>
                  <a:gd name="T0" fmla="*/ 1 w 77"/>
                  <a:gd name="T1" fmla="*/ 77 h 94"/>
                  <a:gd name="T2" fmla="*/ 0 w 77"/>
                  <a:gd name="T3" fmla="*/ 73 h 94"/>
                  <a:gd name="T4" fmla="*/ 0 w 77"/>
                  <a:gd name="T5" fmla="*/ 69 h 94"/>
                  <a:gd name="T6" fmla="*/ 0 w 77"/>
                  <a:gd name="T7" fmla="*/ 65 h 94"/>
                  <a:gd name="T8" fmla="*/ 0 w 77"/>
                  <a:gd name="T9" fmla="*/ 61 h 94"/>
                  <a:gd name="T10" fmla="*/ 1 w 77"/>
                  <a:gd name="T11" fmla="*/ 57 h 94"/>
                  <a:gd name="T12" fmla="*/ 2 w 77"/>
                  <a:gd name="T13" fmla="*/ 51 h 94"/>
                  <a:gd name="T14" fmla="*/ 5 w 77"/>
                  <a:gd name="T15" fmla="*/ 43 h 94"/>
                  <a:gd name="T16" fmla="*/ 9 w 77"/>
                  <a:gd name="T17" fmla="*/ 34 h 94"/>
                  <a:gd name="T18" fmla="*/ 14 w 77"/>
                  <a:gd name="T19" fmla="*/ 26 h 94"/>
                  <a:gd name="T20" fmla="*/ 18 w 77"/>
                  <a:gd name="T21" fmla="*/ 21 h 94"/>
                  <a:gd name="T22" fmla="*/ 21 w 77"/>
                  <a:gd name="T23" fmla="*/ 17 h 94"/>
                  <a:gd name="T24" fmla="*/ 28 w 77"/>
                  <a:gd name="T25" fmla="*/ 11 h 94"/>
                  <a:gd name="T26" fmla="*/ 36 w 77"/>
                  <a:gd name="T27" fmla="*/ 6 h 94"/>
                  <a:gd name="T28" fmla="*/ 39 w 77"/>
                  <a:gd name="T29" fmla="*/ 4 h 94"/>
                  <a:gd name="T30" fmla="*/ 44 w 77"/>
                  <a:gd name="T31" fmla="*/ 2 h 94"/>
                  <a:gd name="T32" fmla="*/ 47 w 77"/>
                  <a:gd name="T33" fmla="*/ 1 h 94"/>
                  <a:gd name="T34" fmla="*/ 51 w 77"/>
                  <a:gd name="T35" fmla="*/ 0 h 94"/>
                  <a:gd name="T36" fmla="*/ 54 w 77"/>
                  <a:gd name="T37" fmla="*/ 0 h 94"/>
                  <a:gd name="T38" fmla="*/ 57 w 77"/>
                  <a:gd name="T39" fmla="*/ 0 h 94"/>
                  <a:gd name="T40" fmla="*/ 63 w 77"/>
                  <a:gd name="T41" fmla="*/ 2 h 94"/>
                  <a:gd name="T42" fmla="*/ 66 w 77"/>
                  <a:gd name="T43" fmla="*/ 3 h 94"/>
                  <a:gd name="T44" fmla="*/ 68 w 77"/>
                  <a:gd name="T45" fmla="*/ 5 h 94"/>
                  <a:gd name="T46" fmla="*/ 70 w 77"/>
                  <a:gd name="T47" fmla="*/ 7 h 94"/>
                  <a:gd name="T48" fmla="*/ 73 w 77"/>
                  <a:gd name="T49" fmla="*/ 10 h 94"/>
                  <a:gd name="T50" fmla="*/ 75 w 77"/>
                  <a:gd name="T51" fmla="*/ 13 h 94"/>
                  <a:gd name="T52" fmla="*/ 76 w 77"/>
                  <a:gd name="T53" fmla="*/ 16 h 94"/>
                  <a:gd name="T54" fmla="*/ 77 w 77"/>
                  <a:gd name="T55" fmla="*/ 20 h 94"/>
                  <a:gd name="T56" fmla="*/ 77 w 77"/>
                  <a:gd name="T57" fmla="*/ 24 h 94"/>
                  <a:gd name="T58" fmla="*/ 77 w 77"/>
                  <a:gd name="T59" fmla="*/ 29 h 94"/>
                  <a:gd name="T60" fmla="*/ 77 w 77"/>
                  <a:gd name="T61" fmla="*/ 33 h 94"/>
                  <a:gd name="T62" fmla="*/ 76 w 77"/>
                  <a:gd name="T63" fmla="*/ 37 h 94"/>
                  <a:gd name="T64" fmla="*/ 75 w 77"/>
                  <a:gd name="T65" fmla="*/ 42 h 94"/>
                  <a:gd name="T66" fmla="*/ 74 w 77"/>
                  <a:gd name="T67" fmla="*/ 46 h 94"/>
                  <a:gd name="T68" fmla="*/ 72 w 77"/>
                  <a:gd name="T69" fmla="*/ 51 h 94"/>
                  <a:gd name="T70" fmla="*/ 67 w 77"/>
                  <a:gd name="T71" fmla="*/ 60 h 94"/>
                  <a:gd name="T72" fmla="*/ 62 w 77"/>
                  <a:gd name="T73" fmla="*/ 69 h 94"/>
                  <a:gd name="T74" fmla="*/ 59 w 77"/>
                  <a:gd name="T75" fmla="*/ 73 h 94"/>
                  <a:gd name="T76" fmla="*/ 56 w 77"/>
                  <a:gd name="T77" fmla="*/ 76 h 94"/>
                  <a:gd name="T78" fmla="*/ 52 w 77"/>
                  <a:gd name="T79" fmla="*/ 81 h 94"/>
                  <a:gd name="T80" fmla="*/ 49 w 77"/>
                  <a:gd name="T81" fmla="*/ 84 h 94"/>
                  <a:gd name="T82" fmla="*/ 40 w 77"/>
                  <a:gd name="T83" fmla="*/ 89 h 94"/>
                  <a:gd name="T84" fmla="*/ 33 w 77"/>
                  <a:gd name="T85" fmla="*/ 92 h 94"/>
                  <a:gd name="T86" fmla="*/ 29 w 77"/>
                  <a:gd name="T87" fmla="*/ 94 h 94"/>
                  <a:gd name="T88" fmla="*/ 26 w 77"/>
                  <a:gd name="T89" fmla="*/ 94 h 94"/>
                  <a:gd name="T90" fmla="*/ 19 w 77"/>
                  <a:gd name="T91" fmla="*/ 94 h 94"/>
                  <a:gd name="T92" fmla="*/ 15 w 77"/>
                  <a:gd name="T93" fmla="*/ 94 h 94"/>
                  <a:gd name="T94" fmla="*/ 12 w 77"/>
                  <a:gd name="T95" fmla="*/ 93 h 94"/>
                  <a:gd name="T96" fmla="*/ 10 w 77"/>
                  <a:gd name="T97" fmla="*/ 91 h 94"/>
                  <a:gd name="T98" fmla="*/ 7 w 77"/>
                  <a:gd name="T99" fmla="*/ 89 h 94"/>
                  <a:gd name="T100" fmla="*/ 5 w 77"/>
                  <a:gd name="T101" fmla="*/ 87 h 94"/>
                  <a:gd name="T102" fmla="*/ 4 w 77"/>
                  <a:gd name="T103" fmla="*/ 84 h 94"/>
                  <a:gd name="T104" fmla="*/ 2 w 77"/>
                  <a:gd name="T105" fmla="*/ 81 h 94"/>
                  <a:gd name="T106" fmla="*/ 1 w 77"/>
                  <a:gd name="T107" fmla="*/ 7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7" h="94">
                    <a:moveTo>
                      <a:pt x="1" y="77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5" y="43"/>
                    </a:lnTo>
                    <a:lnTo>
                      <a:pt x="9" y="34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1" y="17"/>
                    </a:lnTo>
                    <a:lnTo>
                      <a:pt x="28" y="11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3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7" y="20"/>
                    </a:lnTo>
                    <a:lnTo>
                      <a:pt x="77" y="24"/>
                    </a:lnTo>
                    <a:lnTo>
                      <a:pt x="77" y="29"/>
                    </a:lnTo>
                    <a:lnTo>
                      <a:pt x="77" y="33"/>
                    </a:lnTo>
                    <a:lnTo>
                      <a:pt x="76" y="37"/>
                    </a:lnTo>
                    <a:lnTo>
                      <a:pt x="75" y="42"/>
                    </a:lnTo>
                    <a:lnTo>
                      <a:pt x="74" y="46"/>
                    </a:lnTo>
                    <a:lnTo>
                      <a:pt x="72" y="51"/>
                    </a:lnTo>
                    <a:lnTo>
                      <a:pt x="67" y="60"/>
                    </a:lnTo>
                    <a:lnTo>
                      <a:pt x="62" y="69"/>
                    </a:lnTo>
                    <a:lnTo>
                      <a:pt x="59" y="73"/>
                    </a:lnTo>
                    <a:lnTo>
                      <a:pt x="56" y="76"/>
                    </a:lnTo>
                    <a:lnTo>
                      <a:pt x="52" y="81"/>
                    </a:lnTo>
                    <a:lnTo>
                      <a:pt x="49" y="84"/>
                    </a:lnTo>
                    <a:lnTo>
                      <a:pt x="40" y="89"/>
                    </a:lnTo>
                    <a:lnTo>
                      <a:pt x="33" y="92"/>
                    </a:lnTo>
                    <a:lnTo>
                      <a:pt x="29" y="94"/>
                    </a:lnTo>
                    <a:lnTo>
                      <a:pt x="26" y="94"/>
                    </a:lnTo>
                    <a:lnTo>
                      <a:pt x="19" y="94"/>
                    </a:lnTo>
                    <a:lnTo>
                      <a:pt x="15" y="94"/>
                    </a:lnTo>
                    <a:lnTo>
                      <a:pt x="12" y="93"/>
                    </a:lnTo>
                    <a:lnTo>
                      <a:pt x="10" y="91"/>
                    </a:lnTo>
                    <a:lnTo>
                      <a:pt x="7" y="89"/>
                    </a:lnTo>
                    <a:lnTo>
                      <a:pt x="5" y="87"/>
                    </a:lnTo>
                    <a:lnTo>
                      <a:pt x="4" y="84"/>
                    </a:lnTo>
                    <a:lnTo>
                      <a:pt x="2" y="81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4" name="Freeform 28"/>
              <p:cNvSpPr>
                <a:spLocks/>
              </p:cNvSpPr>
              <p:nvPr userDrawn="1"/>
            </p:nvSpPr>
            <p:spPr bwMode="auto">
              <a:xfrm>
                <a:off x="3324" y="399"/>
                <a:ext cx="81" cy="95"/>
              </a:xfrm>
              <a:custGeom>
                <a:avLst/>
                <a:gdLst>
                  <a:gd name="T0" fmla="*/ 2 w 81"/>
                  <a:gd name="T1" fmla="*/ 79 h 95"/>
                  <a:gd name="T2" fmla="*/ 1 w 81"/>
                  <a:gd name="T3" fmla="*/ 75 h 95"/>
                  <a:gd name="T4" fmla="*/ 0 w 81"/>
                  <a:gd name="T5" fmla="*/ 70 h 95"/>
                  <a:gd name="T6" fmla="*/ 0 w 81"/>
                  <a:gd name="T7" fmla="*/ 66 h 95"/>
                  <a:gd name="T8" fmla="*/ 1 w 81"/>
                  <a:gd name="T9" fmla="*/ 62 h 95"/>
                  <a:gd name="T10" fmla="*/ 1 w 81"/>
                  <a:gd name="T11" fmla="*/ 58 h 95"/>
                  <a:gd name="T12" fmla="*/ 2 w 81"/>
                  <a:gd name="T13" fmla="*/ 54 h 95"/>
                  <a:gd name="T14" fmla="*/ 4 w 81"/>
                  <a:gd name="T15" fmla="*/ 49 h 95"/>
                  <a:gd name="T16" fmla="*/ 5 w 81"/>
                  <a:gd name="T17" fmla="*/ 44 h 95"/>
                  <a:gd name="T18" fmla="*/ 10 w 81"/>
                  <a:gd name="T19" fmla="*/ 35 h 95"/>
                  <a:gd name="T20" fmla="*/ 13 w 81"/>
                  <a:gd name="T21" fmla="*/ 31 h 95"/>
                  <a:gd name="T22" fmla="*/ 16 w 81"/>
                  <a:gd name="T23" fmla="*/ 27 h 95"/>
                  <a:gd name="T24" fmla="*/ 22 w 81"/>
                  <a:gd name="T25" fmla="*/ 18 h 95"/>
                  <a:gd name="T26" fmla="*/ 25 w 81"/>
                  <a:gd name="T27" fmla="*/ 15 h 95"/>
                  <a:gd name="T28" fmla="*/ 29 w 81"/>
                  <a:gd name="T29" fmla="*/ 11 h 95"/>
                  <a:gd name="T30" fmla="*/ 38 w 81"/>
                  <a:gd name="T31" fmla="*/ 6 h 95"/>
                  <a:gd name="T32" fmla="*/ 45 w 81"/>
                  <a:gd name="T33" fmla="*/ 2 h 95"/>
                  <a:gd name="T34" fmla="*/ 49 w 81"/>
                  <a:gd name="T35" fmla="*/ 1 h 95"/>
                  <a:gd name="T36" fmla="*/ 53 w 81"/>
                  <a:gd name="T37" fmla="*/ 0 h 95"/>
                  <a:gd name="T38" fmla="*/ 56 w 81"/>
                  <a:gd name="T39" fmla="*/ 0 h 95"/>
                  <a:gd name="T40" fmla="*/ 60 w 81"/>
                  <a:gd name="T41" fmla="*/ 0 h 95"/>
                  <a:gd name="T42" fmla="*/ 64 w 81"/>
                  <a:gd name="T43" fmla="*/ 0 h 95"/>
                  <a:gd name="T44" fmla="*/ 67 w 81"/>
                  <a:gd name="T45" fmla="*/ 1 h 95"/>
                  <a:gd name="T46" fmla="*/ 69 w 81"/>
                  <a:gd name="T47" fmla="*/ 3 h 95"/>
                  <a:gd name="T48" fmla="*/ 72 w 81"/>
                  <a:gd name="T49" fmla="*/ 4 h 95"/>
                  <a:gd name="T50" fmla="*/ 74 w 81"/>
                  <a:gd name="T51" fmla="*/ 6 h 95"/>
                  <a:gd name="T52" fmla="*/ 76 w 81"/>
                  <a:gd name="T53" fmla="*/ 9 h 95"/>
                  <a:gd name="T54" fmla="*/ 78 w 81"/>
                  <a:gd name="T55" fmla="*/ 12 h 95"/>
                  <a:gd name="T56" fmla="*/ 79 w 81"/>
                  <a:gd name="T57" fmla="*/ 15 h 95"/>
                  <a:gd name="T58" fmla="*/ 80 w 81"/>
                  <a:gd name="T59" fmla="*/ 20 h 95"/>
                  <a:gd name="T60" fmla="*/ 81 w 81"/>
                  <a:gd name="T61" fmla="*/ 24 h 95"/>
                  <a:gd name="T62" fmla="*/ 81 w 81"/>
                  <a:gd name="T63" fmla="*/ 28 h 95"/>
                  <a:gd name="T64" fmla="*/ 80 w 81"/>
                  <a:gd name="T65" fmla="*/ 33 h 95"/>
                  <a:gd name="T66" fmla="*/ 79 w 81"/>
                  <a:gd name="T67" fmla="*/ 41 h 95"/>
                  <a:gd name="T68" fmla="*/ 76 w 81"/>
                  <a:gd name="T69" fmla="*/ 51 h 95"/>
                  <a:gd name="T70" fmla="*/ 72 w 81"/>
                  <a:gd name="T71" fmla="*/ 60 h 95"/>
                  <a:gd name="T72" fmla="*/ 69 w 81"/>
                  <a:gd name="T73" fmla="*/ 64 h 95"/>
                  <a:gd name="T74" fmla="*/ 66 w 81"/>
                  <a:gd name="T75" fmla="*/ 69 h 95"/>
                  <a:gd name="T76" fmla="*/ 59 w 81"/>
                  <a:gd name="T77" fmla="*/ 77 h 95"/>
                  <a:gd name="T78" fmla="*/ 55 w 81"/>
                  <a:gd name="T79" fmla="*/ 81 h 95"/>
                  <a:gd name="T80" fmla="*/ 51 w 81"/>
                  <a:gd name="T81" fmla="*/ 84 h 95"/>
                  <a:gd name="T82" fmla="*/ 48 w 81"/>
                  <a:gd name="T83" fmla="*/ 87 h 95"/>
                  <a:gd name="T84" fmla="*/ 44 w 81"/>
                  <a:gd name="T85" fmla="*/ 90 h 95"/>
                  <a:gd name="T86" fmla="*/ 40 w 81"/>
                  <a:gd name="T87" fmla="*/ 92 h 95"/>
                  <a:gd name="T88" fmla="*/ 35 w 81"/>
                  <a:gd name="T89" fmla="*/ 93 h 95"/>
                  <a:gd name="T90" fmla="*/ 31 w 81"/>
                  <a:gd name="T91" fmla="*/ 94 h 95"/>
                  <a:gd name="T92" fmla="*/ 28 w 81"/>
                  <a:gd name="T93" fmla="*/ 95 h 95"/>
                  <a:gd name="T94" fmla="*/ 24 w 81"/>
                  <a:gd name="T95" fmla="*/ 95 h 95"/>
                  <a:gd name="T96" fmla="*/ 21 w 81"/>
                  <a:gd name="T97" fmla="*/ 95 h 95"/>
                  <a:gd name="T98" fmla="*/ 18 w 81"/>
                  <a:gd name="T99" fmla="*/ 95 h 95"/>
                  <a:gd name="T100" fmla="*/ 15 w 81"/>
                  <a:gd name="T101" fmla="*/ 94 h 95"/>
                  <a:gd name="T102" fmla="*/ 12 w 81"/>
                  <a:gd name="T103" fmla="*/ 92 h 95"/>
                  <a:gd name="T104" fmla="*/ 10 w 81"/>
                  <a:gd name="T105" fmla="*/ 90 h 95"/>
                  <a:gd name="T106" fmla="*/ 6 w 81"/>
                  <a:gd name="T107" fmla="*/ 88 h 95"/>
                  <a:gd name="T108" fmla="*/ 5 w 81"/>
                  <a:gd name="T109" fmla="*/ 86 h 95"/>
                  <a:gd name="T110" fmla="*/ 3 w 81"/>
                  <a:gd name="T111" fmla="*/ 83 h 95"/>
                  <a:gd name="T112" fmla="*/ 2 w 81"/>
                  <a:gd name="T113" fmla="*/ 7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95">
                    <a:moveTo>
                      <a:pt x="2" y="79"/>
                    </a:moveTo>
                    <a:lnTo>
                      <a:pt x="1" y="75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1" y="58"/>
                    </a:lnTo>
                    <a:lnTo>
                      <a:pt x="2" y="54"/>
                    </a:lnTo>
                    <a:lnTo>
                      <a:pt x="4" y="49"/>
                    </a:lnTo>
                    <a:lnTo>
                      <a:pt x="5" y="44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22" y="18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8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79" y="15"/>
                    </a:lnTo>
                    <a:lnTo>
                      <a:pt x="80" y="20"/>
                    </a:lnTo>
                    <a:lnTo>
                      <a:pt x="81" y="24"/>
                    </a:lnTo>
                    <a:lnTo>
                      <a:pt x="81" y="28"/>
                    </a:lnTo>
                    <a:lnTo>
                      <a:pt x="80" y="33"/>
                    </a:lnTo>
                    <a:lnTo>
                      <a:pt x="79" y="41"/>
                    </a:lnTo>
                    <a:lnTo>
                      <a:pt x="76" y="51"/>
                    </a:lnTo>
                    <a:lnTo>
                      <a:pt x="72" y="60"/>
                    </a:lnTo>
                    <a:lnTo>
                      <a:pt x="69" y="64"/>
                    </a:lnTo>
                    <a:lnTo>
                      <a:pt x="66" y="69"/>
                    </a:lnTo>
                    <a:lnTo>
                      <a:pt x="59" y="77"/>
                    </a:lnTo>
                    <a:lnTo>
                      <a:pt x="55" y="81"/>
                    </a:lnTo>
                    <a:lnTo>
                      <a:pt x="51" y="84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0" y="92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28" y="95"/>
                    </a:lnTo>
                    <a:lnTo>
                      <a:pt x="24" y="95"/>
                    </a:lnTo>
                    <a:lnTo>
                      <a:pt x="21" y="95"/>
                    </a:lnTo>
                    <a:lnTo>
                      <a:pt x="18" y="95"/>
                    </a:lnTo>
                    <a:lnTo>
                      <a:pt x="15" y="94"/>
                    </a:lnTo>
                    <a:lnTo>
                      <a:pt x="12" y="92"/>
                    </a:lnTo>
                    <a:lnTo>
                      <a:pt x="10" y="90"/>
                    </a:lnTo>
                    <a:lnTo>
                      <a:pt x="6" y="88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5" name="Freeform 29"/>
              <p:cNvSpPr>
                <a:spLocks/>
              </p:cNvSpPr>
              <p:nvPr userDrawn="1"/>
            </p:nvSpPr>
            <p:spPr bwMode="auto">
              <a:xfrm>
                <a:off x="3418" y="321"/>
                <a:ext cx="83" cy="98"/>
              </a:xfrm>
              <a:custGeom>
                <a:avLst/>
                <a:gdLst>
                  <a:gd name="T0" fmla="*/ 1 w 83"/>
                  <a:gd name="T1" fmla="*/ 81 h 98"/>
                  <a:gd name="T2" fmla="*/ 0 w 83"/>
                  <a:gd name="T3" fmla="*/ 77 h 98"/>
                  <a:gd name="T4" fmla="*/ 0 w 83"/>
                  <a:gd name="T5" fmla="*/ 73 h 98"/>
                  <a:gd name="T6" fmla="*/ 0 w 83"/>
                  <a:gd name="T7" fmla="*/ 64 h 98"/>
                  <a:gd name="T8" fmla="*/ 2 w 83"/>
                  <a:gd name="T9" fmla="*/ 55 h 98"/>
                  <a:gd name="T10" fmla="*/ 5 w 83"/>
                  <a:gd name="T11" fmla="*/ 46 h 98"/>
                  <a:gd name="T12" fmla="*/ 9 w 83"/>
                  <a:gd name="T13" fmla="*/ 37 h 98"/>
                  <a:gd name="T14" fmla="*/ 11 w 83"/>
                  <a:gd name="T15" fmla="*/ 32 h 98"/>
                  <a:gd name="T16" fmla="*/ 14 w 83"/>
                  <a:gd name="T17" fmla="*/ 28 h 98"/>
                  <a:gd name="T18" fmla="*/ 21 w 83"/>
                  <a:gd name="T19" fmla="*/ 20 h 98"/>
                  <a:gd name="T20" fmla="*/ 25 w 83"/>
                  <a:gd name="T21" fmla="*/ 17 h 98"/>
                  <a:gd name="T22" fmla="*/ 29 w 83"/>
                  <a:gd name="T23" fmla="*/ 12 h 98"/>
                  <a:gd name="T24" fmla="*/ 37 w 83"/>
                  <a:gd name="T25" fmla="*/ 7 h 98"/>
                  <a:gd name="T26" fmla="*/ 45 w 83"/>
                  <a:gd name="T27" fmla="*/ 3 h 98"/>
                  <a:gd name="T28" fmla="*/ 53 w 83"/>
                  <a:gd name="T29" fmla="*/ 1 h 98"/>
                  <a:gd name="T30" fmla="*/ 57 w 83"/>
                  <a:gd name="T31" fmla="*/ 0 h 98"/>
                  <a:gd name="T32" fmla="*/ 61 w 83"/>
                  <a:gd name="T33" fmla="*/ 0 h 98"/>
                  <a:gd name="T34" fmla="*/ 64 w 83"/>
                  <a:gd name="T35" fmla="*/ 1 h 98"/>
                  <a:gd name="T36" fmla="*/ 67 w 83"/>
                  <a:gd name="T37" fmla="*/ 1 h 98"/>
                  <a:gd name="T38" fmla="*/ 70 w 83"/>
                  <a:gd name="T39" fmla="*/ 3 h 98"/>
                  <a:gd name="T40" fmla="*/ 73 w 83"/>
                  <a:gd name="T41" fmla="*/ 4 h 98"/>
                  <a:gd name="T42" fmla="*/ 75 w 83"/>
                  <a:gd name="T43" fmla="*/ 7 h 98"/>
                  <a:gd name="T44" fmla="*/ 78 w 83"/>
                  <a:gd name="T45" fmla="*/ 9 h 98"/>
                  <a:gd name="T46" fmla="*/ 80 w 83"/>
                  <a:gd name="T47" fmla="*/ 12 h 98"/>
                  <a:gd name="T48" fmla="*/ 81 w 83"/>
                  <a:gd name="T49" fmla="*/ 15 h 98"/>
                  <a:gd name="T50" fmla="*/ 82 w 83"/>
                  <a:gd name="T51" fmla="*/ 20 h 98"/>
                  <a:gd name="T52" fmla="*/ 83 w 83"/>
                  <a:gd name="T53" fmla="*/ 24 h 98"/>
                  <a:gd name="T54" fmla="*/ 83 w 83"/>
                  <a:gd name="T55" fmla="*/ 33 h 98"/>
                  <a:gd name="T56" fmla="*/ 81 w 83"/>
                  <a:gd name="T57" fmla="*/ 41 h 98"/>
                  <a:gd name="T58" fmla="*/ 78 w 83"/>
                  <a:gd name="T59" fmla="*/ 52 h 98"/>
                  <a:gd name="T60" fmla="*/ 73 w 83"/>
                  <a:gd name="T61" fmla="*/ 61 h 98"/>
                  <a:gd name="T62" fmla="*/ 67 w 83"/>
                  <a:gd name="T63" fmla="*/ 69 h 98"/>
                  <a:gd name="T64" fmla="*/ 64 w 83"/>
                  <a:gd name="T65" fmla="*/ 74 h 98"/>
                  <a:gd name="T66" fmla="*/ 61 w 83"/>
                  <a:gd name="T67" fmla="*/ 78 h 98"/>
                  <a:gd name="T68" fmla="*/ 53 w 83"/>
                  <a:gd name="T69" fmla="*/ 85 h 98"/>
                  <a:gd name="T70" fmla="*/ 48 w 83"/>
                  <a:gd name="T71" fmla="*/ 88 h 98"/>
                  <a:gd name="T72" fmla="*/ 44 w 83"/>
                  <a:gd name="T73" fmla="*/ 91 h 98"/>
                  <a:gd name="T74" fmla="*/ 36 w 83"/>
                  <a:gd name="T75" fmla="*/ 95 h 98"/>
                  <a:gd name="T76" fmla="*/ 32 w 83"/>
                  <a:gd name="T77" fmla="*/ 96 h 98"/>
                  <a:gd name="T78" fmla="*/ 29 w 83"/>
                  <a:gd name="T79" fmla="*/ 98 h 98"/>
                  <a:gd name="T80" fmla="*/ 25 w 83"/>
                  <a:gd name="T81" fmla="*/ 98 h 98"/>
                  <a:gd name="T82" fmla="*/ 21 w 83"/>
                  <a:gd name="T83" fmla="*/ 98 h 98"/>
                  <a:gd name="T84" fmla="*/ 17 w 83"/>
                  <a:gd name="T85" fmla="*/ 96 h 98"/>
                  <a:gd name="T86" fmla="*/ 14 w 83"/>
                  <a:gd name="T87" fmla="*/ 95 h 98"/>
                  <a:gd name="T88" fmla="*/ 11 w 83"/>
                  <a:gd name="T89" fmla="*/ 94 h 98"/>
                  <a:gd name="T90" fmla="*/ 9 w 83"/>
                  <a:gd name="T91" fmla="*/ 92 h 98"/>
                  <a:gd name="T92" fmla="*/ 6 w 83"/>
                  <a:gd name="T93" fmla="*/ 90 h 98"/>
                  <a:gd name="T94" fmla="*/ 4 w 83"/>
                  <a:gd name="T95" fmla="*/ 88 h 98"/>
                  <a:gd name="T96" fmla="*/ 3 w 83"/>
                  <a:gd name="T97" fmla="*/ 85 h 98"/>
                  <a:gd name="T98" fmla="*/ 1 w 83"/>
                  <a:gd name="T99" fmla="*/ 8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98">
                    <a:moveTo>
                      <a:pt x="1" y="81"/>
                    </a:moveTo>
                    <a:lnTo>
                      <a:pt x="0" y="77"/>
                    </a:lnTo>
                    <a:lnTo>
                      <a:pt x="0" y="73"/>
                    </a:lnTo>
                    <a:lnTo>
                      <a:pt x="0" y="64"/>
                    </a:lnTo>
                    <a:lnTo>
                      <a:pt x="2" y="55"/>
                    </a:lnTo>
                    <a:lnTo>
                      <a:pt x="5" y="46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4" y="28"/>
                    </a:lnTo>
                    <a:lnTo>
                      <a:pt x="21" y="20"/>
                    </a:lnTo>
                    <a:lnTo>
                      <a:pt x="25" y="17"/>
                    </a:lnTo>
                    <a:lnTo>
                      <a:pt x="29" y="12"/>
                    </a:lnTo>
                    <a:lnTo>
                      <a:pt x="37" y="7"/>
                    </a:lnTo>
                    <a:lnTo>
                      <a:pt x="45" y="3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3" y="4"/>
                    </a:lnTo>
                    <a:lnTo>
                      <a:pt x="75" y="7"/>
                    </a:lnTo>
                    <a:lnTo>
                      <a:pt x="78" y="9"/>
                    </a:lnTo>
                    <a:lnTo>
                      <a:pt x="80" y="12"/>
                    </a:lnTo>
                    <a:lnTo>
                      <a:pt x="81" y="15"/>
                    </a:lnTo>
                    <a:lnTo>
                      <a:pt x="82" y="20"/>
                    </a:lnTo>
                    <a:lnTo>
                      <a:pt x="83" y="24"/>
                    </a:lnTo>
                    <a:lnTo>
                      <a:pt x="83" y="33"/>
                    </a:lnTo>
                    <a:lnTo>
                      <a:pt x="81" y="41"/>
                    </a:lnTo>
                    <a:lnTo>
                      <a:pt x="78" y="52"/>
                    </a:lnTo>
                    <a:lnTo>
                      <a:pt x="73" y="61"/>
                    </a:lnTo>
                    <a:lnTo>
                      <a:pt x="67" y="69"/>
                    </a:lnTo>
                    <a:lnTo>
                      <a:pt x="64" y="74"/>
                    </a:lnTo>
                    <a:lnTo>
                      <a:pt x="61" y="78"/>
                    </a:lnTo>
                    <a:lnTo>
                      <a:pt x="53" y="85"/>
                    </a:lnTo>
                    <a:lnTo>
                      <a:pt x="48" y="88"/>
                    </a:lnTo>
                    <a:lnTo>
                      <a:pt x="44" y="91"/>
                    </a:lnTo>
                    <a:lnTo>
                      <a:pt x="36" y="95"/>
                    </a:lnTo>
                    <a:lnTo>
                      <a:pt x="32" y="96"/>
                    </a:lnTo>
                    <a:lnTo>
                      <a:pt x="29" y="98"/>
                    </a:lnTo>
                    <a:lnTo>
                      <a:pt x="25" y="98"/>
                    </a:lnTo>
                    <a:lnTo>
                      <a:pt x="21" y="98"/>
                    </a:lnTo>
                    <a:lnTo>
                      <a:pt x="17" y="96"/>
                    </a:lnTo>
                    <a:lnTo>
                      <a:pt x="14" y="95"/>
                    </a:lnTo>
                    <a:lnTo>
                      <a:pt x="11" y="94"/>
                    </a:lnTo>
                    <a:lnTo>
                      <a:pt x="9" y="92"/>
                    </a:lnTo>
                    <a:lnTo>
                      <a:pt x="6" y="90"/>
                    </a:lnTo>
                    <a:lnTo>
                      <a:pt x="4" y="88"/>
                    </a:lnTo>
                    <a:lnTo>
                      <a:pt x="3" y="85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6" name="Freeform 30"/>
              <p:cNvSpPr>
                <a:spLocks/>
              </p:cNvSpPr>
              <p:nvPr userDrawn="1"/>
            </p:nvSpPr>
            <p:spPr bwMode="auto">
              <a:xfrm>
                <a:off x="3082" y="704"/>
                <a:ext cx="75" cy="96"/>
              </a:xfrm>
              <a:custGeom>
                <a:avLst/>
                <a:gdLst>
                  <a:gd name="T0" fmla="*/ 1 w 75"/>
                  <a:gd name="T1" fmla="*/ 76 h 96"/>
                  <a:gd name="T2" fmla="*/ 0 w 75"/>
                  <a:gd name="T3" fmla="*/ 69 h 96"/>
                  <a:gd name="T4" fmla="*/ 0 w 75"/>
                  <a:gd name="T5" fmla="*/ 63 h 96"/>
                  <a:gd name="T6" fmla="*/ 1 w 75"/>
                  <a:gd name="T7" fmla="*/ 59 h 96"/>
                  <a:gd name="T8" fmla="*/ 3 w 75"/>
                  <a:gd name="T9" fmla="*/ 51 h 96"/>
                  <a:gd name="T10" fmla="*/ 6 w 75"/>
                  <a:gd name="T11" fmla="*/ 42 h 96"/>
                  <a:gd name="T12" fmla="*/ 11 w 75"/>
                  <a:gd name="T13" fmla="*/ 32 h 96"/>
                  <a:gd name="T14" fmla="*/ 16 w 75"/>
                  <a:gd name="T15" fmla="*/ 24 h 96"/>
                  <a:gd name="T16" fmla="*/ 19 w 75"/>
                  <a:gd name="T17" fmla="*/ 21 h 96"/>
                  <a:gd name="T18" fmla="*/ 22 w 75"/>
                  <a:gd name="T19" fmla="*/ 17 h 96"/>
                  <a:gd name="T20" fmla="*/ 25 w 75"/>
                  <a:gd name="T21" fmla="*/ 14 h 96"/>
                  <a:gd name="T22" fmla="*/ 28 w 75"/>
                  <a:gd name="T23" fmla="*/ 10 h 96"/>
                  <a:gd name="T24" fmla="*/ 32 w 75"/>
                  <a:gd name="T25" fmla="*/ 7 h 96"/>
                  <a:gd name="T26" fmla="*/ 36 w 75"/>
                  <a:gd name="T27" fmla="*/ 5 h 96"/>
                  <a:gd name="T28" fmla="*/ 43 w 75"/>
                  <a:gd name="T29" fmla="*/ 2 h 96"/>
                  <a:gd name="T30" fmla="*/ 50 w 75"/>
                  <a:gd name="T31" fmla="*/ 1 h 96"/>
                  <a:gd name="T32" fmla="*/ 53 w 75"/>
                  <a:gd name="T33" fmla="*/ 0 h 96"/>
                  <a:gd name="T34" fmla="*/ 56 w 75"/>
                  <a:gd name="T35" fmla="*/ 1 h 96"/>
                  <a:gd name="T36" fmla="*/ 59 w 75"/>
                  <a:gd name="T37" fmla="*/ 2 h 96"/>
                  <a:gd name="T38" fmla="*/ 63 w 75"/>
                  <a:gd name="T39" fmla="*/ 3 h 96"/>
                  <a:gd name="T40" fmla="*/ 65 w 75"/>
                  <a:gd name="T41" fmla="*/ 4 h 96"/>
                  <a:gd name="T42" fmla="*/ 67 w 75"/>
                  <a:gd name="T43" fmla="*/ 6 h 96"/>
                  <a:gd name="T44" fmla="*/ 69 w 75"/>
                  <a:gd name="T45" fmla="*/ 9 h 96"/>
                  <a:gd name="T46" fmla="*/ 71 w 75"/>
                  <a:gd name="T47" fmla="*/ 12 h 96"/>
                  <a:gd name="T48" fmla="*/ 74 w 75"/>
                  <a:gd name="T49" fmla="*/ 19 h 96"/>
                  <a:gd name="T50" fmla="*/ 74 w 75"/>
                  <a:gd name="T51" fmla="*/ 23 h 96"/>
                  <a:gd name="T52" fmla="*/ 75 w 75"/>
                  <a:gd name="T53" fmla="*/ 27 h 96"/>
                  <a:gd name="T54" fmla="*/ 75 w 75"/>
                  <a:gd name="T55" fmla="*/ 31 h 96"/>
                  <a:gd name="T56" fmla="*/ 74 w 75"/>
                  <a:gd name="T57" fmla="*/ 36 h 96"/>
                  <a:gd name="T58" fmla="*/ 74 w 75"/>
                  <a:gd name="T59" fmla="*/ 41 h 96"/>
                  <a:gd name="T60" fmla="*/ 73 w 75"/>
                  <a:gd name="T61" fmla="*/ 45 h 96"/>
                  <a:gd name="T62" fmla="*/ 71 w 75"/>
                  <a:gd name="T63" fmla="*/ 50 h 96"/>
                  <a:gd name="T64" fmla="*/ 70 w 75"/>
                  <a:gd name="T65" fmla="*/ 54 h 96"/>
                  <a:gd name="T66" fmla="*/ 68 w 75"/>
                  <a:gd name="T67" fmla="*/ 59 h 96"/>
                  <a:gd name="T68" fmla="*/ 65 w 75"/>
                  <a:gd name="T69" fmla="*/ 63 h 96"/>
                  <a:gd name="T70" fmla="*/ 63 w 75"/>
                  <a:gd name="T71" fmla="*/ 68 h 96"/>
                  <a:gd name="T72" fmla="*/ 59 w 75"/>
                  <a:gd name="T73" fmla="*/ 72 h 96"/>
                  <a:gd name="T74" fmla="*/ 53 w 75"/>
                  <a:gd name="T75" fmla="*/ 79 h 96"/>
                  <a:gd name="T76" fmla="*/ 50 w 75"/>
                  <a:gd name="T77" fmla="*/ 83 h 96"/>
                  <a:gd name="T78" fmla="*/ 46 w 75"/>
                  <a:gd name="T79" fmla="*/ 86 h 96"/>
                  <a:gd name="T80" fmla="*/ 43 w 75"/>
                  <a:gd name="T81" fmla="*/ 88 h 96"/>
                  <a:gd name="T82" fmla="*/ 39 w 75"/>
                  <a:gd name="T83" fmla="*/ 90 h 96"/>
                  <a:gd name="T84" fmla="*/ 31 w 75"/>
                  <a:gd name="T85" fmla="*/ 94 h 96"/>
                  <a:gd name="T86" fmla="*/ 28 w 75"/>
                  <a:gd name="T87" fmla="*/ 95 h 96"/>
                  <a:gd name="T88" fmla="*/ 24 w 75"/>
                  <a:gd name="T89" fmla="*/ 96 h 96"/>
                  <a:gd name="T90" fmla="*/ 21 w 75"/>
                  <a:gd name="T91" fmla="*/ 96 h 96"/>
                  <a:gd name="T92" fmla="*/ 18 w 75"/>
                  <a:gd name="T93" fmla="*/ 95 h 96"/>
                  <a:gd name="T94" fmla="*/ 15 w 75"/>
                  <a:gd name="T95" fmla="*/ 94 h 96"/>
                  <a:gd name="T96" fmla="*/ 13 w 75"/>
                  <a:gd name="T97" fmla="*/ 93 h 96"/>
                  <a:gd name="T98" fmla="*/ 10 w 75"/>
                  <a:gd name="T99" fmla="*/ 91 h 96"/>
                  <a:gd name="T100" fmla="*/ 8 w 75"/>
                  <a:gd name="T101" fmla="*/ 88 h 96"/>
                  <a:gd name="T102" fmla="*/ 4 w 75"/>
                  <a:gd name="T103" fmla="*/ 83 h 96"/>
                  <a:gd name="T104" fmla="*/ 2 w 75"/>
                  <a:gd name="T105" fmla="*/ 80 h 96"/>
                  <a:gd name="T106" fmla="*/ 1 w 75"/>
                  <a:gd name="T107" fmla="*/ 7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96">
                    <a:moveTo>
                      <a:pt x="1" y="76"/>
                    </a:moveTo>
                    <a:lnTo>
                      <a:pt x="0" y="69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2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8" y="10"/>
                    </a:lnTo>
                    <a:lnTo>
                      <a:pt x="32" y="7"/>
                    </a:lnTo>
                    <a:lnTo>
                      <a:pt x="36" y="5"/>
                    </a:lnTo>
                    <a:lnTo>
                      <a:pt x="43" y="2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5" y="4"/>
                    </a:lnTo>
                    <a:lnTo>
                      <a:pt x="67" y="6"/>
                    </a:lnTo>
                    <a:lnTo>
                      <a:pt x="69" y="9"/>
                    </a:lnTo>
                    <a:lnTo>
                      <a:pt x="71" y="12"/>
                    </a:lnTo>
                    <a:lnTo>
                      <a:pt x="74" y="19"/>
                    </a:lnTo>
                    <a:lnTo>
                      <a:pt x="74" y="23"/>
                    </a:lnTo>
                    <a:lnTo>
                      <a:pt x="75" y="27"/>
                    </a:lnTo>
                    <a:lnTo>
                      <a:pt x="75" y="31"/>
                    </a:lnTo>
                    <a:lnTo>
                      <a:pt x="74" y="36"/>
                    </a:lnTo>
                    <a:lnTo>
                      <a:pt x="74" y="41"/>
                    </a:lnTo>
                    <a:lnTo>
                      <a:pt x="73" y="45"/>
                    </a:lnTo>
                    <a:lnTo>
                      <a:pt x="71" y="50"/>
                    </a:lnTo>
                    <a:lnTo>
                      <a:pt x="70" y="54"/>
                    </a:lnTo>
                    <a:lnTo>
                      <a:pt x="68" y="59"/>
                    </a:lnTo>
                    <a:lnTo>
                      <a:pt x="65" y="63"/>
                    </a:lnTo>
                    <a:lnTo>
                      <a:pt x="63" y="68"/>
                    </a:lnTo>
                    <a:lnTo>
                      <a:pt x="59" y="72"/>
                    </a:lnTo>
                    <a:lnTo>
                      <a:pt x="53" y="79"/>
                    </a:lnTo>
                    <a:lnTo>
                      <a:pt x="50" y="83"/>
                    </a:lnTo>
                    <a:lnTo>
                      <a:pt x="46" y="86"/>
                    </a:lnTo>
                    <a:lnTo>
                      <a:pt x="43" y="88"/>
                    </a:lnTo>
                    <a:lnTo>
                      <a:pt x="39" y="90"/>
                    </a:lnTo>
                    <a:lnTo>
                      <a:pt x="31" y="94"/>
                    </a:lnTo>
                    <a:lnTo>
                      <a:pt x="28" y="95"/>
                    </a:lnTo>
                    <a:lnTo>
                      <a:pt x="24" y="96"/>
                    </a:lnTo>
                    <a:lnTo>
                      <a:pt x="21" y="96"/>
                    </a:lnTo>
                    <a:lnTo>
                      <a:pt x="18" y="95"/>
                    </a:lnTo>
                    <a:lnTo>
                      <a:pt x="15" y="94"/>
                    </a:lnTo>
                    <a:lnTo>
                      <a:pt x="13" y="93"/>
                    </a:lnTo>
                    <a:lnTo>
                      <a:pt x="10" y="91"/>
                    </a:lnTo>
                    <a:lnTo>
                      <a:pt x="8" y="88"/>
                    </a:lnTo>
                    <a:lnTo>
                      <a:pt x="4" y="83"/>
                    </a:lnTo>
                    <a:lnTo>
                      <a:pt x="2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7" name="Freeform 31"/>
              <p:cNvSpPr>
                <a:spLocks/>
              </p:cNvSpPr>
              <p:nvPr userDrawn="1"/>
            </p:nvSpPr>
            <p:spPr bwMode="auto">
              <a:xfrm>
                <a:off x="3169" y="635"/>
                <a:ext cx="77" cy="95"/>
              </a:xfrm>
              <a:custGeom>
                <a:avLst/>
                <a:gdLst>
                  <a:gd name="T0" fmla="*/ 2 w 77"/>
                  <a:gd name="T1" fmla="*/ 76 h 95"/>
                  <a:gd name="T2" fmla="*/ 0 w 77"/>
                  <a:gd name="T3" fmla="*/ 72 h 95"/>
                  <a:gd name="T4" fmla="*/ 0 w 77"/>
                  <a:gd name="T5" fmla="*/ 68 h 95"/>
                  <a:gd name="T6" fmla="*/ 0 w 77"/>
                  <a:gd name="T7" fmla="*/ 64 h 95"/>
                  <a:gd name="T8" fmla="*/ 0 w 77"/>
                  <a:gd name="T9" fmla="*/ 60 h 95"/>
                  <a:gd name="T10" fmla="*/ 2 w 77"/>
                  <a:gd name="T11" fmla="*/ 55 h 95"/>
                  <a:gd name="T12" fmla="*/ 3 w 77"/>
                  <a:gd name="T13" fmla="*/ 50 h 95"/>
                  <a:gd name="T14" fmla="*/ 4 w 77"/>
                  <a:gd name="T15" fmla="*/ 46 h 95"/>
                  <a:gd name="T16" fmla="*/ 6 w 77"/>
                  <a:gd name="T17" fmla="*/ 41 h 95"/>
                  <a:gd name="T18" fmla="*/ 8 w 77"/>
                  <a:gd name="T19" fmla="*/ 37 h 95"/>
                  <a:gd name="T20" fmla="*/ 10 w 77"/>
                  <a:gd name="T21" fmla="*/ 33 h 95"/>
                  <a:gd name="T22" fmla="*/ 15 w 77"/>
                  <a:gd name="T23" fmla="*/ 23 h 95"/>
                  <a:gd name="T24" fmla="*/ 21 w 77"/>
                  <a:gd name="T25" fmla="*/ 16 h 95"/>
                  <a:gd name="T26" fmla="*/ 29 w 77"/>
                  <a:gd name="T27" fmla="*/ 10 h 95"/>
                  <a:gd name="T28" fmla="*/ 36 w 77"/>
                  <a:gd name="T29" fmla="*/ 5 h 95"/>
                  <a:gd name="T30" fmla="*/ 40 w 77"/>
                  <a:gd name="T31" fmla="*/ 3 h 95"/>
                  <a:gd name="T32" fmla="*/ 44 w 77"/>
                  <a:gd name="T33" fmla="*/ 1 h 95"/>
                  <a:gd name="T34" fmla="*/ 51 w 77"/>
                  <a:gd name="T35" fmla="*/ 0 h 95"/>
                  <a:gd name="T36" fmla="*/ 54 w 77"/>
                  <a:gd name="T37" fmla="*/ 0 h 95"/>
                  <a:gd name="T38" fmla="*/ 58 w 77"/>
                  <a:gd name="T39" fmla="*/ 0 h 95"/>
                  <a:gd name="T40" fmla="*/ 61 w 77"/>
                  <a:gd name="T41" fmla="*/ 1 h 95"/>
                  <a:gd name="T42" fmla="*/ 64 w 77"/>
                  <a:gd name="T43" fmla="*/ 2 h 95"/>
                  <a:gd name="T44" fmla="*/ 66 w 77"/>
                  <a:gd name="T45" fmla="*/ 3 h 95"/>
                  <a:gd name="T46" fmla="*/ 69 w 77"/>
                  <a:gd name="T47" fmla="*/ 5 h 95"/>
                  <a:gd name="T48" fmla="*/ 73 w 77"/>
                  <a:gd name="T49" fmla="*/ 10 h 95"/>
                  <a:gd name="T50" fmla="*/ 75 w 77"/>
                  <a:gd name="T51" fmla="*/ 17 h 95"/>
                  <a:gd name="T52" fmla="*/ 76 w 77"/>
                  <a:gd name="T53" fmla="*/ 21 h 95"/>
                  <a:gd name="T54" fmla="*/ 76 w 77"/>
                  <a:gd name="T55" fmla="*/ 25 h 95"/>
                  <a:gd name="T56" fmla="*/ 77 w 77"/>
                  <a:gd name="T57" fmla="*/ 30 h 95"/>
                  <a:gd name="T58" fmla="*/ 76 w 77"/>
                  <a:gd name="T59" fmla="*/ 35 h 95"/>
                  <a:gd name="T60" fmla="*/ 75 w 77"/>
                  <a:gd name="T61" fmla="*/ 39 h 95"/>
                  <a:gd name="T62" fmla="*/ 74 w 77"/>
                  <a:gd name="T63" fmla="*/ 43 h 95"/>
                  <a:gd name="T64" fmla="*/ 71 w 77"/>
                  <a:gd name="T65" fmla="*/ 52 h 95"/>
                  <a:gd name="T66" fmla="*/ 69 w 77"/>
                  <a:gd name="T67" fmla="*/ 58 h 95"/>
                  <a:gd name="T68" fmla="*/ 67 w 77"/>
                  <a:gd name="T69" fmla="*/ 62 h 95"/>
                  <a:gd name="T70" fmla="*/ 62 w 77"/>
                  <a:gd name="T71" fmla="*/ 70 h 95"/>
                  <a:gd name="T72" fmla="*/ 59 w 77"/>
                  <a:gd name="T73" fmla="*/ 74 h 95"/>
                  <a:gd name="T74" fmla="*/ 56 w 77"/>
                  <a:gd name="T75" fmla="*/ 78 h 95"/>
                  <a:gd name="T76" fmla="*/ 48 w 77"/>
                  <a:gd name="T77" fmla="*/ 85 h 95"/>
                  <a:gd name="T78" fmla="*/ 40 w 77"/>
                  <a:gd name="T79" fmla="*/ 90 h 95"/>
                  <a:gd name="T80" fmla="*/ 33 w 77"/>
                  <a:gd name="T81" fmla="*/ 94 h 95"/>
                  <a:gd name="T82" fmla="*/ 25 w 77"/>
                  <a:gd name="T83" fmla="*/ 95 h 95"/>
                  <a:gd name="T84" fmla="*/ 22 w 77"/>
                  <a:gd name="T85" fmla="*/ 95 h 95"/>
                  <a:gd name="T86" fmla="*/ 19 w 77"/>
                  <a:gd name="T87" fmla="*/ 95 h 95"/>
                  <a:gd name="T88" fmla="*/ 16 w 77"/>
                  <a:gd name="T89" fmla="*/ 94 h 95"/>
                  <a:gd name="T90" fmla="*/ 13 w 77"/>
                  <a:gd name="T91" fmla="*/ 93 h 95"/>
                  <a:gd name="T92" fmla="*/ 10 w 77"/>
                  <a:gd name="T93" fmla="*/ 91 h 95"/>
                  <a:gd name="T94" fmla="*/ 8 w 77"/>
                  <a:gd name="T95" fmla="*/ 89 h 95"/>
                  <a:gd name="T96" fmla="*/ 6 w 77"/>
                  <a:gd name="T97" fmla="*/ 87 h 95"/>
                  <a:gd name="T98" fmla="*/ 4 w 77"/>
                  <a:gd name="T99" fmla="*/ 84 h 95"/>
                  <a:gd name="T100" fmla="*/ 3 w 77"/>
                  <a:gd name="T101" fmla="*/ 81 h 95"/>
                  <a:gd name="T102" fmla="*/ 2 w 77"/>
                  <a:gd name="T103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" h="95">
                    <a:moveTo>
                      <a:pt x="2" y="76"/>
                    </a:moveTo>
                    <a:lnTo>
                      <a:pt x="0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6"/>
                    </a:lnTo>
                    <a:lnTo>
                      <a:pt x="6" y="41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5" y="23"/>
                    </a:lnTo>
                    <a:lnTo>
                      <a:pt x="21" y="16"/>
                    </a:lnTo>
                    <a:lnTo>
                      <a:pt x="29" y="10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1"/>
                    </a:lnTo>
                    <a:lnTo>
                      <a:pt x="76" y="25"/>
                    </a:lnTo>
                    <a:lnTo>
                      <a:pt x="77" y="30"/>
                    </a:lnTo>
                    <a:lnTo>
                      <a:pt x="76" y="35"/>
                    </a:lnTo>
                    <a:lnTo>
                      <a:pt x="75" y="39"/>
                    </a:lnTo>
                    <a:lnTo>
                      <a:pt x="74" y="43"/>
                    </a:lnTo>
                    <a:lnTo>
                      <a:pt x="71" y="52"/>
                    </a:lnTo>
                    <a:lnTo>
                      <a:pt x="69" y="58"/>
                    </a:lnTo>
                    <a:lnTo>
                      <a:pt x="67" y="62"/>
                    </a:lnTo>
                    <a:lnTo>
                      <a:pt x="62" y="70"/>
                    </a:lnTo>
                    <a:lnTo>
                      <a:pt x="59" y="74"/>
                    </a:lnTo>
                    <a:lnTo>
                      <a:pt x="56" y="78"/>
                    </a:lnTo>
                    <a:lnTo>
                      <a:pt x="48" y="85"/>
                    </a:lnTo>
                    <a:lnTo>
                      <a:pt x="40" y="90"/>
                    </a:lnTo>
                    <a:lnTo>
                      <a:pt x="33" y="94"/>
                    </a:lnTo>
                    <a:lnTo>
                      <a:pt x="25" y="95"/>
                    </a:lnTo>
                    <a:lnTo>
                      <a:pt x="22" y="95"/>
                    </a:lnTo>
                    <a:lnTo>
                      <a:pt x="19" y="95"/>
                    </a:lnTo>
                    <a:lnTo>
                      <a:pt x="16" y="94"/>
                    </a:lnTo>
                    <a:lnTo>
                      <a:pt x="13" y="93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6" y="87"/>
                    </a:lnTo>
                    <a:lnTo>
                      <a:pt x="4" y="84"/>
                    </a:lnTo>
                    <a:lnTo>
                      <a:pt x="3" y="81"/>
                    </a:lnTo>
                    <a:lnTo>
                      <a:pt x="2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8" name="Freeform 32"/>
              <p:cNvSpPr>
                <a:spLocks/>
              </p:cNvSpPr>
              <p:nvPr userDrawn="1"/>
            </p:nvSpPr>
            <p:spPr bwMode="auto">
              <a:xfrm>
                <a:off x="3259" y="562"/>
                <a:ext cx="79" cy="96"/>
              </a:xfrm>
              <a:custGeom>
                <a:avLst/>
                <a:gdLst>
                  <a:gd name="T0" fmla="*/ 1 w 79"/>
                  <a:gd name="T1" fmla="*/ 78 h 96"/>
                  <a:gd name="T2" fmla="*/ 0 w 79"/>
                  <a:gd name="T3" fmla="*/ 75 h 96"/>
                  <a:gd name="T4" fmla="*/ 0 w 79"/>
                  <a:gd name="T5" fmla="*/ 70 h 96"/>
                  <a:gd name="T6" fmla="*/ 0 w 79"/>
                  <a:gd name="T7" fmla="*/ 65 h 96"/>
                  <a:gd name="T8" fmla="*/ 0 w 79"/>
                  <a:gd name="T9" fmla="*/ 61 h 96"/>
                  <a:gd name="T10" fmla="*/ 1 w 79"/>
                  <a:gd name="T11" fmla="*/ 57 h 96"/>
                  <a:gd name="T12" fmla="*/ 2 w 79"/>
                  <a:gd name="T13" fmla="*/ 52 h 96"/>
                  <a:gd name="T14" fmla="*/ 5 w 79"/>
                  <a:gd name="T15" fmla="*/ 42 h 96"/>
                  <a:gd name="T16" fmla="*/ 9 w 79"/>
                  <a:gd name="T17" fmla="*/ 34 h 96"/>
                  <a:gd name="T18" fmla="*/ 14 w 79"/>
                  <a:gd name="T19" fmla="*/ 25 h 96"/>
                  <a:gd name="T20" fmla="*/ 17 w 79"/>
                  <a:gd name="T21" fmla="*/ 21 h 96"/>
                  <a:gd name="T22" fmla="*/ 21 w 79"/>
                  <a:gd name="T23" fmla="*/ 17 h 96"/>
                  <a:gd name="T24" fmla="*/ 25 w 79"/>
                  <a:gd name="T25" fmla="*/ 13 h 96"/>
                  <a:gd name="T26" fmla="*/ 29 w 79"/>
                  <a:gd name="T27" fmla="*/ 10 h 96"/>
                  <a:gd name="T28" fmla="*/ 36 w 79"/>
                  <a:gd name="T29" fmla="*/ 5 h 96"/>
                  <a:gd name="T30" fmla="*/ 40 w 79"/>
                  <a:gd name="T31" fmla="*/ 3 h 96"/>
                  <a:gd name="T32" fmla="*/ 44 w 79"/>
                  <a:gd name="T33" fmla="*/ 1 h 96"/>
                  <a:gd name="T34" fmla="*/ 48 w 79"/>
                  <a:gd name="T35" fmla="*/ 0 h 96"/>
                  <a:gd name="T36" fmla="*/ 52 w 79"/>
                  <a:gd name="T37" fmla="*/ 0 h 96"/>
                  <a:gd name="T38" fmla="*/ 59 w 79"/>
                  <a:gd name="T39" fmla="*/ 0 h 96"/>
                  <a:gd name="T40" fmla="*/ 62 w 79"/>
                  <a:gd name="T41" fmla="*/ 0 h 96"/>
                  <a:gd name="T42" fmla="*/ 65 w 79"/>
                  <a:gd name="T43" fmla="*/ 2 h 96"/>
                  <a:gd name="T44" fmla="*/ 67 w 79"/>
                  <a:gd name="T45" fmla="*/ 3 h 96"/>
                  <a:gd name="T46" fmla="*/ 70 w 79"/>
                  <a:gd name="T47" fmla="*/ 5 h 96"/>
                  <a:gd name="T48" fmla="*/ 72 w 79"/>
                  <a:gd name="T49" fmla="*/ 7 h 96"/>
                  <a:gd name="T50" fmla="*/ 75 w 79"/>
                  <a:gd name="T51" fmla="*/ 10 h 96"/>
                  <a:gd name="T52" fmla="*/ 76 w 79"/>
                  <a:gd name="T53" fmla="*/ 13 h 96"/>
                  <a:gd name="T54" fmla="*/ 78 w 79"/>
                  <a:gd name="T55" fmla="*/ 17 h 96"/>
                  <a:gd name="T56" fmla="*/ 79 w 79"/>
                  <a:gd name="T57" fmla="*/ 22 h 96"/>
                  <a:gd name="T58" fmla="*/ 79 w 79"/>
                  <a:gd name="T59" fmla="*/ 26 h 96"/>
                  <a:gd name="T60" fmla="*/ 79 w 79"/>
                  <a:gd name="T61" fmla="*/ 30 h 96"/>
                  <a:gd name="T62" fmla="*/ 79 w 79"/>
                  <a:gd name="T63" fmla="*/ 34 h 96"/>
                  <a:gd name="T64" fmla="*/ 78 w 79"/>
                  <a:gd name="T65" fmla="*/ 39 h 96"/>
                  <a:gd name="T66" fmla="*/ 77 w 79"/>
                  <a:gd name="T67" fmla="*/ 43 h 96"/>
                  <a:gd name="T68" fmla="*/ 73 w 79"/>
                  <a:gd name="T69" fmla="*/ 53 h 96"/>
                  <a:gd name="T70" fmla="*/ 69 w 79"/>
                  <a:gd name="T71" fmla="*/ 62 h 96"/>
                  <a:gd name="T72" fmla="*/ 66 w 79"/>
                  <a:gd name="T73" fmla="*/ 66 h 96"/>
                  <a:gd name="T74" fmla="*/ 64 w 79"/>
                  <a:gd name="T75" fmla="*/ 71 h 96"/>
                  <a:gd name="T76" fmla="*/ 57 w 79"/>
                  <a:gd name="T77" fmla="*/ 79 h 96"/>
                  <a:gd name="T78" fmla="*/ 54 w 79"/>
                  <a:gd name="T79" fmla="*/ 83 h 96"/>
                  <a:gd name="T80" fmla="*/ 50 w 79"/>
                  <a:gd name="T81" fmla="*/ 86 h 96"/>
                  <a:gd name="T82" fmla="*/ 41 w 79"/>
                  <a:gd name="T83" fmla="*/ 91 h 96"/>
                  <a:gd name="T84" fmla="*/ 37 w 79"/>
                  <a:gd name="T85" fmla="*/ 93 h 96"/>
                  <a:gd name="T86" fmla="*/ 34 w 79"/>
                  <a:gd name="T87" fmla="*/ 94 h 96"/>
                  <a:gd name="T88" fmla="*/ 26 w 79"/>
                  <a:gd name="T89" fmla="*/ 96 h 96"/>
                  <a:gd name="T90" fmla="*/ 23 w 79"/>
                  <a:gd name="T91" fmla="*/ 96 h 96"/>
                  <a:gd name="T92" fmla="*/ 20 w 79"/>
                  <a:gd name="T93" fmla="*/ 96 h 96"/>
                  <a:gd name="T94" fmla="*/ 16 w 79"/>
                  <a:gd name="T95" fmla="*/ 95 h 96"/>
                  <a:gd name="T96" fmla="*/ 13 w 79"/>
                  <a:gd name="T97" fmla="*/ 94 h 96"/>
                  <a:gd name="T98" fmla="*/ 10 w 79"/>
                  <a:gd name="T99" fmla="*/ 92 h 96"/>
                  <a:gd name="T100" fmla="*/ 8 w 79"/>
                  <a:gd name="T101" fmla="*/ 90 h 96"/>
                  <a:gd name="T102" fmla="*/ 5 w 79"/>
                  <a:gd name="T103" fmla="*/ 88 h 96"/>
                  <a:gd name="T104" fmla="*/ 4 w 79"/>
                  <a:gd name="T105" fmla="*/ 85 h 96"/>
                  <a:gd name="T106" fmla="*/ 2 w 79"/>
                  <a:gd name="T107" fmla="*/ 82 h 96"/>
                  <a:gd name="T108" fmla="*/ 1 w 79"/>
                  <a:gd name="T109" fmla="*/ 7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96">
                    <a:moveTo>
                      <a:pt x="1" y="78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5" y="42"/>
                    </a:lnTo>
                    <a:lnTo>
                      <a:pt x="9" y="34"/>
                    </a:lnTo>
                    <a:lnTo>
                      <a:pt x="14" y="25"/>
                    </a:lnTo>
                    <a:lnTo>
                      <a:pt x="17" y="21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9" y="10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5" y="2"/>
                    </a:lnTo>
                    <a:lnTo>
                      <a:pt x="67" y="3"/>
                    </a:lnTo>
                    <a:lnTo>
                      <a:pt x="70" y="5"/>
                    </a:lnTo>
                    <a:lnTo>
                      <a:pt x="72" y="7"/>
                    </a:lnTo>
                    <a:lnTo>
                      <a:pt x="75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79" y="22"/>
                    </a:lnTo>
                    <a:lnTo>
                      <a:pt x="79" y="26"/>
                    </a:lnTo>
                    <a:lnTo>
                      <a:pt x="79" y="30"/>
                    </a:lnTo>
                    <a:lnTo>
                      <a:pt x="79" y="34"/>
                    </a:lnTo>
                    <a:lnTo>
                      <a:pt x="78" y="39"/>
                    </a:lnTo>
                    <a:lnTo>
                      <a:pt x="77" y="43"/>
                    </a:lnTo>
                    <a:lnTo>
                      <a:pt x="73" y="53"/>
                    </a:lnTo>
                    <a:lnTo>
                      <a:pt x="69" y="62"/>
                    </a:lnTo>
                    <a:lnTo>
                      <a:pt x="66" y="66"/>
                    </a:lnTo>
                    <a:lnTo>
                      <a:pt x="64" y="71"/>
                    </a:lnTo>
                    <a:lnTo>
                      <a:pt x="57" y="79"/>
                    </a:lnTo>
                    <a:lnTo>
                      <a:pt x="54" y="83"/>
                    </a:lnTo>
                    <a:lnTo>
                      <a:pt x="50" y="86"/>
                    </a:lnTo>
                    <a:lnTo>
                      <a:pt x="41" y="91"/>
                    </a:lnTo>
                    <a:lnTo>
                      <a:pt x="37" y="93"/>
                    </a:lnTo>
                    <a:lnTo>
                      <a:pt x="34" y="94"/>
                    </a:lnTo>
                    <a:lnTo>
                      <a:pt x="26" y="96"/>
                    </a:lnTo>
                    <a:lnTo>
                      <a:pt x="23" y="96"/>
                    </a:lnTo>
                    <a:lnTo>
                      <a:pt x="20" y="96"/>
                    </a:lnTo>
                    <a:lnTo>
                      <a:pt x="16" y="95"/>
                    </a:lnTo>
                    <a:lnTo>
                      <a:pt x="13" y="94"/>
                    </a:lnTo>
                    <a:lnTo>
                      <a:pt x="10" y="92"/>
                    </a:lnTo>
                    <a:lnTo>
                      <a:pt x="8" y="90"/>
                    </a:lnTo>
                    <a:lnTo>
                      <a:pt x="5" y="88"/>
                    </a:lnTo>
                    <a:lnTo>
                      <a:pt x="4" y="85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29" name="Freeform 33"/>
              <p:cNvSpPr>
                <a:spLocks/>
              </p:cNvSpPr>
              <p:nvPr userDrawn="1"/>
            </p:nvSpPr>
            <p:spPr bwMode="auto">
              <a:xfrm>
                <a:off x="3350" y="486"/>
                <a:ext cx="83" cy="99"/>
              </a:xfrm>
              <a:custGeom>
                <a:avLst/>
                <a:gdLst>
                  <a:gd name="T0" fmla="*/ 2 w 83"/>
                  <a:gd name="T1" fmla="*/ 81 h 99"/>
                  <a:gd name="T2" fmla="*/ 1 w 83"/>
                  <a:gd name="T3" fmla="*/ 77 h 99"/>
                  <a:gd name="T4" fmla="*/ 0 w 83"/>
                  <a:gd name="T5" fmla="*/ 73 h 99"/>
                  <a:gd name="T6" fmla="*/ 0 w 83"/>
                  <a:gd name="T7" fmla="*/ 69 h 99"/>
                  <a:gd name="T8" fmla="*/ 1 w 83"/>
                  <a:gd name="T9" fmla="*/ 63 h 99"/>
                  <a:gd name="T10" fmla="*/ 1 w 83"/>
                  <a:gd name="T11" fmla="*/ 59 h 99"/>
                  <a:gd name="T12" fmla="*/ 2 w 83"/>
                  <a:gd name="T13" fmla="*/ 54 h 99"/>
                  <a:gd name="T14" fmla="*/ 5 w 83"/>
                  <a:gd name="T15" fmla="*/ 45 h 99"/>
                  <a:gd name="T16" fmla="*/ 11 w 83"/>
                  <a:gd name="T17" fmla="*/ 36 h 99"/>
                  <a:gd name="T18" fmla="*/ 13 w 83"/>
                  <a:gd name="T19" fmla="*/ 31 h 99"/>
                  <a:gd name="T20" fmla="*/ 16 w 83"/>
                  <a:gd name="T21" fmla="*/ 27 h 99"/>
                  <a:gd name="T22" fmla="*/ 22 w 83"/>
                  <a:gd name="T23" fmla="*/ 19 h 99"/>
                  <a:gd name="T24" fmla="*/ 26 w 83"/>
                  <a:gd name="T25" fmla="*/ 16 h 99"/>
                  <a:gd name="T26" fmla="*/ 30 w 83"/>
                  <a:gd name="T27" fmla="*/ 11 h 99"/>
                  <a:gd name="T28" fmla="*/ 34 w 83"/>
                  <a:gd name="T29" fmla="*/ 9 h 99"/>
                  <a:gd name="T30" fmla="*/ 39 w 83"/>
                  <a:gd name="T31" fmla="*/ 6 h 99"/>
                  <a:gd name="T32" fmla="*/ 46 w 83"/>
                  <a:gd name="T33" fmla="*/ 2 h 99"/>
                  <a:gd name="T34" fmla="*/ 50 w 83"/>
                  <a:gd name="T35" fmla="*/ 1 h 99"/>
                  <a:gd name="T36" fmla="*/ 54 w 83"/>
                  <a:gd name="T37" fmla="*/ 1 h 99"/>
                  <a:gd name="T38" fmla="*/ 61 w 83"/>
                  <a:gd name="T39" fmla="*/ 0 h 99"/>
                  <a:gd name="T40" fmla="*/ 65 w 83"/>
                  <a:gd name="T41" fmla="*/ 1 h 99"/>
                  <a:gd name="T42" fmla="*/ 68 w 83"/>
                  <a:gd name="T43" fmla="*/ 2 h 99"/>
                  <a:gd name="T44" fmla="*/ 71 w 83"/>
                  <a:gd name="T45" fmla="*/ 3 h 99"/>
                  <a:gd name="T46" fmla="*/ 74 w 83"/>
                  <a:gd name="T47" fmla="*/ 5 h 99"/>
                  <a:gd name="T48" fmla="*/ 76 w 83"/>
                  <a:gd name="T49" fmla="*/ 8 h 99"/>
                  <a:gd name="T50" fmla="*/ 78 w 83"/>
                  <a:gd name="T51" fmla="*/ 10 h 99"/>
                  <a:gd name="T52" fmla="*/ 80 w 83"/>
                  <a:gd name="T53" fmla="*/ 14 h 99"/>
                  <a:gd name="T54" fmla="*/ 81 w 83"/>
                  <a:gd name="T55" fmla="*/ 18 h 99"/>
                  <a:gd name="T56" fmla="*/ 82 w 83"/>
                  <a:gd name="T57" fmla="*/ 22 h 99"/>
                  <a:gd name="T58" fmla="*/ 83 w 83"/>
                  <a:gd name="T59" fmla="*/ 26 h 99"/>
                  <a:gd name="T60" fmla="*/ 83 w 83"/>
                  <a:gd name="T61" fmla="*/ 35 h 99"/>
                  <a:gd name="T62" fmla="*/ 82 w 83"/>
                  <a:gd name="T63" fmla="*/ 39 h 99"/>
                  <a:gd name="T64" fmla="*/ 81 w 83"/>
                  <a:gd name="T65" fmla="*/ 45 h 99"/>
                  <a:gd name="T66" fmla="*/ 78 w 83"/>
                  <a:gd name="T67" fmla="*/ 54 h 99"/>
                  <a:gd name="T68" fmla="*/ 73 w 83"/>
                  <a:gd name="T69" fmla="*/ 63 h 99"/>
                  <a:gd name="T70" fmla="*/ 68 w 83"/>
                  <a:gd name="T71" fmla="*/ 72 h 99"/>
                  <a:gd name="T72" fmla="*/ 60 w 83"/>
                  <a:gd name="T73" fmla="*/ 80 h 99"/>
                  <a:gd name="T74" fmla="*/ 57 w 83"/>
                  <a:gd name="T75" fmla="*/ 84 h 99"/>
                  <a:gd name="T76" fmla="*/ 53 w 83"/>
                  <a:gd name="T77" fmla="*/ 87 h 99"/>
                  <a:gd name="T78" fmla="*/ 45 w 83"/>
                  <a:gd name="T79" fmla="*/ 93 h 99"/>
                  <a:gd name="T80" fmla="*/ 41 w 83"/>
                  <a:gd name="T81" fmla="*/ 96 h 99"/>
                  <a:gd name="T82" fmla="*/ 36 w 83"/>
                  <a:gd name="T83" fmla="*/ 97 h 99"/>
                  <a:gd name="T84" fmla="*/ 32 w 83"/>
                  <a:gd name="T85" fmla="*/ 98 h 99"/>
                  <a:gd name="T86" fmla="*/ 29 w 83"/>
                  <a:gd name="T87" fmla="*/ 99 h 99"/>
                  <a:gd name="T88" fmla="*/ 22 w 83"/>
                  <a:gd name="T89" fmla="*/ 99 h 99"/>
                  <a:gd name="T90" fmla="*/ 18 w 83"/>
                  <a:gd name="T91" fmla="*/ 98 h 99"/>
                  <a:gd name="T92" fmla="*/ 15 w 83"/>
                  <a:gd name="T93" fmla="*/ 97 h 99"/>
                  <a:gd name="T94" fmla="*/ 12 w 83"/>
                  <a:gd name="T95" fmla="*/ 96 h 99"/>
                  <a:gd name="T96" fmla="*/ 9 w 83"/>
                  <a:gd name="T97" fmla="*/ 93 h 99"/>
                  <a:gd name="T98" fmla="*/ 7 w 83"/>
                  <a:gd name="T99" fmla="*/ 90 h 99"/>
                  <a:gd name="T100" fmla="*/ 5 w 83"/>
                  <a:gd name="T101" fmla="*/ 87 h 99"/>
                  <a:gd name="T102" fmla="*/ 3 w 83"/>
                  <a:gd name="T103" fmla="*/ 84 h 99"/>
                  <a:gd name="T104" fmla="*/ 2 w 83"/>
                  <a:gd name="T105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9">
                    <a:moveTo>
                      <a:pt x="2" y="81"/>
                    </a:moveTo>
                    <a:lnTo>
                      <a:pt x="1" y="77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5" y="45"/>
                    </a:lnTo>
                    <a:lnTo>
                      <a:pt x="11" y="36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22" y="19"/>
                    </a:lnTo>
                    <a:lnTo>
                      <a:pt x="26" y="16"/>
                    </a:lnTo>
                    <a:lnTo>
                      <a:pt x="30" y="11"/>
                    </a:lnTo>
                    <a:lnTo>
                      <a:pt x="34" y="9"/>
                    </a:lnTo>
                    <a:lnTo>
                      <a:pt x="39" y="6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6" y="8"/>
                    </a:lnTo>
                    <a:lnTo>
                      <a:pt x="78" y="10"/>
                    </a:lnTo>
                    <a:lnTo>
                      <a:pt x="80" y="14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3" y="26"/>
                    </a:lnTo>
                    <a:lnTo>
                      <a:pt x="83" y="35"/>
                    </a:lnTo>
                    <a:lnTo>
                      <a:pt x="82" y="39"/>
                    </a:lnTo>
                    <a:lnTo>
                      <a:pt x="81" y="45"/>
                    </a:lnTo>
                    <a:lnTo>
                      <a:pt x="78" y="54"/>
                    </a:lnTo>
                    <a:lnTo>
                      <a:pt x="73" y="63"/>
                    </a:lnTo>
                    <a:lnTo>
                      <a:pt x="68" y="72"/>
                    </a:lnTo>
                    <a:lnTo>
                      <a:pt x="60" y="80"/>
                    </a:lnTo>
                    <a:lnTo>
                      <a:pt x="57" y="84"/>
                    </a:lnTo>
                    <a:lnTo>
                      <a:pt x="53" y="87"/>
                    </a:lnTo>
                    <a:lnTo>
                      <a:pt x="45" y="93"/>
                    </a:lnTo>
                    <a:lnTo>
                      <a:pt x="41" y="96"/>
                    </a:lnTo>
                    <a:lnTo>
                      <a:pt x="36" y="97"/>
                    </a:lnTo>
                    <a:lnTo>
                      <a:pt x="32" y="98"/>
                    </a:lnTo>
                    <a:lnTo>
                      <a:pt x="29" y="99"/>
                    </a:lnTo>
                    <a:lnTo>
                      <a:pt x="22" y="99"/>
                    </a:lnTo>
                    <a:lnTo>
                      <a:pt x="18" y="98"/>
                    </a:lnTo>
                    <a:lnTo>
                      <a:pt x="15" y="97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7" y="90"/>
                    </a:lnTo>
                    <a:lnTo>
                      <a:pt x="5" y="87"/>
                    </a:lnTo>
                    <a:lnTo>
                      <a:pt x="3" y="84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0" name="Freeform 34"/>
              <p:cNvSpPr>
                <a:spLocks/>
              </p:cNvSpPr>
              <p:nvPr userDrawn="1"/>
            </p:nvSpPr>
            <p:spPr bwMode="auto">
              <a:xfrm>
                <a:off x="3446" y="409"/>
                <a:ext cx="85" cy="100"/>
              </a:xfrm>
              <a:custGeom>
                <a:avLst/>
                <a:gdLst>
                  <a:gd name="T0" fmla="*/ 2 w 85"/>
                  <a:gd name="T1" fmla="*/ 82 h 100"/>
                  <a:gd name="T2" fmla="*/ 1 w 85"/>
                  <a:gd name="T3" fmla="*/ 78 h 100"/>
                  <a:gd name="T4" fmla="*/ 0 w 85"/>
                  <a:gd name="T5" fmla="*/ 74 h 100"/>
                  <a:gd name="T6" fmla="*/ 0 w 85"/>
                  <a:gd name="T7" fmla="*/ 65 h 100"/>
                  <a:gd name="T8" fmla="*/ 2 w 85"/>
                  <a:gd name="T9" fmla="*/ 55 h 100"/>
                  <a:gd name="T10" fmla="*/ 5 w 85"/>
                  <a:gd name="T11" fmla="*/ 46 h 100"/>
                  <a:gd name="T12" fmla="*/ 9 w 85"/>
                  <a:gd name="T13" fmla="*/ 37 h 100"/>
                  <a:gd name="T14" fmla="*/ 15 w 85"/>
                  <a:gd name="T15" fmla="*/ 27 h 100"/>
                  <a:gd name="T16" fmla="*/ 21 w 85"/>
                  <a:gd name="T17" fmla="*/ 19 h 100"/>
                  <a:gd name="T18" fmla="*/ 30 w 85"/>
                  <a:gd name="T19" fmla="*/ 12 h 100"/>
                  <a:gd name="T20" fmla="*/ 34 w 85"/>
                  <a:gd name="T21" fmla="*/ 8 h 100"/>
                  <a:gd name="T22" fmla="*/ 38 w 85"/>
                  <a:gd name="T23" fmla="*/ 6 h 100"/>
                  <a:gd name="T24" fmla="*/ 46 w 85"/>
                  <a:gd name="T25" fmla="*/ 2 h 100"/>
                  <a:gd name="T26" fmla="*/ 51 w 85"/>
                  <a:gd name="T27" fmla="*/ 1 h 100"/>
                  <a:gd name="T28" fmla="*/ 55 w 85"/>
                  <a:gd name="T29" fmla="*/ 0 h 100"/>
                  <a:gd name="T30" fmla="*/ 59 w 85"/>
                  <a:gd name="T31" fmla="*/ 0 h 100"/>
                  <a:gd name="T32" fmla="*/ 62 w 85"/>
                  <a:gd name="T33" fmla="*/ 0 h 100"/>
                  <a:gd name="T34" fmla="*/ 69 w 85"/>
                  <a:gd name="T35" fmla="*/ 1 h 100"/>
                  <a:gd name="T36" fmla="*/ 72 w 85"/>
                  <a:gd name="T37" fmla="*/ 3 h 100"/>
                  <a:gd name="T38" fmla="*/ 75 w 85"/>
                  <a:gd name="T39" fmla="*/ 4 h 100"/>
                  <a:gd name="T40" fmla="*/ 78 w 85"/>
                  <a:gd name="T41" fmla="*/ 7 h 100"/>
                  <a:gd name="T42" fmla="*/ 80 w 85"/>
                  <a:gd name="T43" fmla="*/ 10 h 100"/>
                  <a:gd name="T44" fmla="*/ 82 w 85"/>
                  <a:gd name="T45" fmla="*/ 13 h 100"/>
                  <a:gd name="T46" fmla="*/ 83 w 85"/>
                  <a:gd name="T47" fmla="*/ 17 h 100"/>
                  <a:gd name="T48" fmla="*/ 85 w 85"/>
                  <a:gd name="T49" fmla="*/ 21 h 100"/>
                  <a:gd name="T50" fmla="*/ 85 w 85"/>
                  <a:gd name="T51" fmla="*/ 25 h 100"/>
                  <a:gd name="T52" fmla="*/ 85 w 85"/>
                  <a:gd name="T53" fmla="*/ 34 h 100"/>
                  <a:gd name="T54" fmla="*/ 84 w 85"/>
                  <a:gd name="T55" fmla="*/ 44 h 100"/>
                  <a:gd name="T56" fmla="*/ 81 w 85"/>
                  <a:gd name="T57" fmla="*/ 53 h 100"/>
                  <a:gd name="T58" fmla="*/ 75 w 85"/>
                  <a:gd name="T59" fmla="*/ 62 h 100"/>
                  <a:gd name="T60" fmla="*/ 72 w 85"/>
                  <a:gd name="T61" fmla="*/ 68 h 100"/>
                  <a:gd name="T62" fmla="*/ 69 w 85"/>
                  <a:gd name="T63" fmla="*/ 72 h 100"/>
                  <a:gd name="T64" fmla="*/ 66 w 85"/>
                  <a:gd name="T65" fmla="*/ 76 h 100"/>
                  <a:gd name="T66" fmla="*/ 63 w 85"/>
                  <a:gd name="T67" fmla="*/ 80 h 100"/>
                  <a:gd name="T68" fmla="*/ 59 w 85"/>
                  <a:gd name="T69" fmla="*/ 84 h 100"/>
                  <a:gd name="T70" fmla="*/ 55 w 85"/>
                  <a:gd name="T71" fmla="*/ 87 h 100"/>
                  <a:gd name="T72" fmla="*/ 51 w 85"/>
                  <a:gd name="T73" fmla="*/ 91 h 100"/>
                  <a:gd name="T74" fmla="*/ 46 w 85"/>
                  <a:gd name="T75" fmla="*/ 94 h 100"/>
                  <a:gd name="T76" fmla="*/ 38 w 85"/>
                  <a:gd name="T77" fmla="*/ 97 h 100"/>
                  <a:gd name="T78" fmla="*/ 34 w 85"/>
                  <a:gd name="T79" fmla="*/ 99 h 100"/>
                  <a:gd name="T80" fmla="*/ 30 w 85"/>
                  <a:gd name="T81" fmla="*/ 99 h 100"/>
                  <a:gd name="T82" fmla="*/ 26 w 85"/>
                  <a:gd name="T83" fmla="*/ 100 h 100"/>
                  <a:gd name="T84" fmla="*/ 21 w 85"/>
                  <a:gd name="T85" fmla="*/ 99 h 100"/>
                  <a:gd name="T86" fmla="*/ 18 w 85"/>
                  <a:gd name="T87" fmla="*/ 99 h 100"/>
                  <a:gd name="T88" fmla="*/ 15 w 85"/>
                  <a:gd name="T89" fmla="*/ 98 h 100"/>
                  <a:gd name="T90" fmla="*/ 12 w 85"/>
                  <a:gd name="T91" fmla="*/ 96 h 100"/>
                  <a:gd name="T92" fmla="*/ 9 w 85"/>
                  <a:gd name="T93" fmla="*/ 94 h 100"/>
                  <a:gd name="T94" fmla="*/ 7 w 85"/>
                  <a:gd name="T95" fmla="*/ 92 h 100"/>
                  <a:gd name="T96" fmla="*/ 5 w 85"/>
                  <a:gd name="T97" fmla="*/ 88 h 100"/>
                  <a:gd name="T98" fmla="*/ 2 w 85"/>
                  <a:gd name="T99" fmla="*/ 8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" h="100">
                    <a:moveTo>
                      <a:pt x="2" y="82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5"/>
                    </a:lnTo>
                    <a:lnTo>
                      <a:pt x="2" y="55"/>
                    </a:lnTo>
                    <a:lnTo>
                      <a:pt x="5" y="46"/>
                    </a:lnTo>
                    <a:lnTo>
                      <a:pt x="9" y="37"/>
                    </a:lnTo>
                    <a:lnTo>
                      <a:pt x="15" y="27"/>
                    </a:lnTo>
                    <a:lnTo>
                      <a:pt x="21" y="19"/>
                    </a:lnTo>
                    <a:lnTo>
                      <a:pt x="30" y="12"/>
                    </a:lnTo>
                    <a:lnTo>
                      <a:pt x="34" y="8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9" y="1"/>
                    </a:lnTo>
                    <a:lnTo>
                      <a:pt x="72" y="3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5" y="21"/>
                    </a:lnTo>
                    <a:lnTo>
                      <a:pt x="85" y="25"/>
                    </a:lnTo>
                    <a:lnTo>
                      <a:pt x="85" y="34"/>
                    </a:lnTo>
                    <a:lnTo>
                      <a:pt x="84" y="44"/>
                    </a:lnTo>
                    <a:lnTo>
                      <a:pt x="81" y="53"/>
                    </a:lnTo>
                    <a:lnTo>
                      <a:pt x="75" y="62"/>
                    </a:lnTo>
                    <a:lnTo>
                      <a:pt x="72" y="68"/>
                    </a:lnTo>
                    <a:lnTo>
                      <a:pt x="69" y="72"/>
                    </a:lnTo>
                    <a:lnTo>
                      <a:pt x="66" y="76"/>
                    </a:lnTo>
                    <a:lnTo>
                      <a:pt x="63" y="80"/>
                    </a:lnTo>
                    <a:lnTo>
                      <a:pt x="59" y="84"/>
                    </a:lnTo>
                    <a:lnTo>
                      <a:pt x="55" y="87"/>
                    </a:lnTo>
                    <a:lnTo>
                      <a:pt x="51" y="91"/>
                    </a:lnTo>
                    <a:lnTo>
                      <a:pt x="46" y="94"/>
                    </a:lnTo>
                    <a:lnTo>
                      <a:pt x="38" y="97"/>
                    </a:lnTo>
                    <a:lnTo>
                      <a:pt x="34" y="99"/>
                    </a:lnTo>
                    <a:lnTo>
                      <a:pt x="30" y="99"/>
                    </a:lnTo>
                    <a:lnTo>
                      <a:pt x="26" y="100"/>
                    </a:lnTo>
                    <a:lnTo>
                      <a:pt x="21" y="99"/>
                    </a:lnTo>
                    <a:lnTo>
                      <a:pt x="18" y="99"/>
                    </a:lnTo>
                    <a:lnTo>
                      <a:pt x="15" y="98"/>
                    </a:lnTo>
                    <a:lnTo>
                      <a:pt x="12" y="96"/>
                    </a:lnTo>
                    <a:lnTo>
                      <a:pt x="9" y="94"/>
                    </a:lnTo>
                    <a:lnTo>
                      <a:pt x="7" y="92"/>
                    </a:lnTo>
                    <a:lnTo>
                      <a:pt x="5" y="88"/>
                    </a:ln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1" name="Freeform 35"/>
              <p:cNvSpPr>
                <a:spLocks/>
              </p:cNvSpPr>
              <p:nvPr userDrawn="1"/>
            </p:nvSpPr>
            <p:spPr bwMode="auto">
              <a:xfrm>
                <a:off x="3103" y="795"/>
                <a:ext cx="76" cy="98"/>
              </a:xfrm>
              <a:custGeom>
                <a:avLst/>
                <a:gdLst>
                  <a:gd name="T0" fmla="*/ 1 w 76"/>
                  <a:gd name="T1" fmla="*/ 77 h 98"/>
                  <a:gd name="T2" fmla="*/ 0 w 76"/>
                  <a:gd name="T3" fmla="*/ 73 h 98"/>
                  <a:gd name="T4" fmla="*/ 0 w 76"/>
                  <a:gd name="T5" fmla="*/ 69 h 98"/>
                  <a:gd name="T6" fmla="*/ 0 w 76"/>
                  <a:gd name="T7" fmla="*/ 65 h 98"/>
                  <a:gd name="T8" fmla="*/ 1 w 76"/>
                  <a:gd name="T9" fmla="*/ 61 h 98"/>
                  <a:gd name="T10" fmla="*/ 2 w 76"/>
                  <a:gd name="T11" fmla="*/ 51 h 98"/>
                  <a:gd name="T12" fmla="*/ 5 w 76"/>
                  <a:gd name="T13" fmla="*/ 42 h 98"/>
                  <a:gd name="T14" fmla="*/ 7 w 76"/>
                  <a:gd name="T15" fmla="*/ 37 h 98"/>
                  <a:gd name="T16" fmla="*/ 10 w 76"/>
                  <a:gd name="T17" fmla="*/ 33 h 98"/>
                  <a:gd name="T18" fmla="*/ 12 w 76"/>
                  <a:gd name="T19" fmla="*/ 29 h 98"/>
                  <a:gd name="T20" fmla="*/ 16 w 76"/>
                  <a:gd name="T21" fmla="*/ 24 h 98"/>
                  <a:gd name="T22" fmla="*/ 22 w 76"/>
                  <a:gd name="T23" fmla="*/ 17 h 98"/>
                  <a:gd name="T24" fmla="*/ 25 w 76"/>
                  <a:gd name="T25" fmla="*/ 13 h 98"/>
                  <a:gd name="T26" fmla="*/ 29 w 76"/>
                  <a:gd name="T27" fmla="*/ 10 h 98"/>
                  <a:gd name="T28" fmla="*/ 32 w 76"/>
                  <a:gd name="T29" fmla="*/ 8 h 98"/>
                  <a:gd name="T30" fmla="*/ 36 w 76"/>
                  <a:gd name="T31" fmla="*/ 6 h 98"/>
                  <a:gd name="T32" fmla="*/ 44 w 76"/>
                  <a:gd name="T33" fmla="*/ 3 h 98"/>
                  <a:gd name="T34" fmla="*/ 48 w 76"/>
                  <a:gd name="T35" fmla="*/ 2 h 98"/>
                  <a:gd name="T36" fmla="*/ 51 w 76"/>
                  <a:gd name="T37" fmla="*/ 0 h 98"/>
                  <a:gd name="T38" fmla="*/ 54 w 76"/>
                  <a:gd name="T39" fmla="*/ 0 h 98"/>
                  <a:gd name="T40" fmla="*/ 57 w 76"/>
                  <a:gd name="T41" fmla="*/ 2 h 98"/>
                  <a:gd name="T42" fmla="*/ 60 w 76"/>
                  <a:gd name="T43" fmla="*/ 3 h 98"/>
                  <a:gd name="T44" fmla="*/ 63 w 76"/>
                  <a:gd name="T45" fmla="*/ 4 h 98"/>
                  <a:gd name="T46" fmla="*/ 65 w 76"/>
                  <a:gd name="T47" fmla="*/ 6 h 98"/>
                  <a:gd name="T48" fmla="*/ 69 w 76"/>
                  <a:gd name="T49" fmla="*/ 8 h 98"/>
                  <a:gd name="T50" fmla="*/ 71 w 76"/>
                  <a:gd name="T51" fmla="*/ 10 h 98"/>
                  <a:gd name="T52" fmla="*/ 73 w 76"/>
                  <a:gd name="T53" fmla="*/ 13 h 98"/>
                  <a:gd name="T54" fmla="*/ 74 w 76"/>
                  <a:gd name="T55" fmla="*/ 16 h 98"/>
                  <a:gd name="T56" fmla="*/ 75 w 76"/>
                  <a:gd name="T57" fmla="*/ 20 h 98"/>
                  <a:gd name="T58" fmla="*/ 76 w 76"/>
                  <a:gd name="T59" fmla="*/ 24 h 98"/>
                  <a:gd name="T60" fmla="*/ 76 w 76"/>
                  <a:gd name="T61" fmla="*/ 29 h 98"/>
                  <a:gd name="T62" fmla="*/ 76 w 76"/>
                  <a:gd name="T63" fmla="*/ 34 h 98"/>
                  <a:gd name="T64" fmla="*/ 76 w 76"/>
                  <a:gd name="T65" fmla="*/ 38 h 98"/>
                  <a:gd name="T66" fmla="*/ 75 w 76"/>
                  <a:gd name="T67" fmla="*/ 43 h 98"/>
                  <a:gd name="T68" fmla="*/ 74 w 76"/>
                  <a:gd name="T69" fmla="*/ 47 h 98"/>
                  <a:gd name="T70" fmla="*/ 71 w 76"/>
                  <a:gd name="T71" fmla="*/ 57 h 98"/>
                  <a:gd name="T72" fmla="*/ 66 w 76"/>
                  <a:gd name="T73" fmla="*/ 66 h 98"/>
                  <a:gd name="T74" fmla="*/ 60 w 76"/>
                  <a:gd name="T75" fmla="*/ 74 h 98"/>
                  <a:gd name="T76" fmla="*/ 54 w 76"/>
                  <a:gd name="T77" fmla="*/ 83 h 98"/>
                  <a:gd name="T78" fmla="*/ 51 w 76"/>
                  <a:gd name="T79" fmla="*/ 86 h 98"/>
                  <a:gd name="T80" fmla="*/ 47 w 76"/>
                  <a:gd name="T81" fmla="*/ 89 h 98"/>
                  <a:gd name="T82" fmla="*/ 43 w 76"/>
                  <a:gd name="T83" fmla="*/ 92 h 98"/>
                  <a:gd name="T84" fmla="*/ 39 w 76"/>
                  <a:gd name="T85" fmla="*/ 94 h 98"/>
                  <a:gd name="T86" fmla="*/ 32 w 76"/>
                  <a:gd name="T87" fmla="*/ 97 h 98"/>
                  <a:gd name="T88" fmla="*/ 28 w 76"/>
                  <a:gd name="T89" fmla="*/ 97 h 98"/>
                  <a:gd name="T90" fmla="*/ 25 w 76"/>
                  <a:gd name="T91" fmla="*/ 98 h 98"/>
                  <a:gd name="T92" fmla="*/ 22 w 76"/>
                  <a:gd name="T93" fmla="*/ 98 h 98"/>
                  <a:gd name="T94" fmla="*/ 18 w 76"/>
                  <a:gd name="T95" fmla="*/ 97 h 98"/>
                  <a:gd name="T96" fmla="*/ 16 w 76"/>
                  <a:gd name="T97" fmla="*/ 96 h 98"/>
                  <a:gd name="T98" fmla="*/ 12 w 76"/>
                  <a:gd name="T99" fmla="*/ 95 h 98"/>
                  <a:gd name="T100" fmla="*/ 9 w 76"/>
                  <a:gd name="T101" fmla="*/ 93 h 98"/>
                  <a:gd name="T102" fmla="*/ 7 w 76"/>
                  <a:gd name="T103" fmla="*/ 91 h 98"/>
                  <a:gd name="T104" fmla="*/ 5 w 76"/>
                  <a:gd name="T105" fmla="*/ 88 h 98"/>
                  <a:gd name="T106" fmla="*/ 4 w 76"/>
                  <a:gd name="T107" fmla="*/ 85 h 98"/>
                  <a:gd name="T108" fmla="*/ 1 w 76"/>
                  <a:gd name="T109" fmla="*/ 7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98">
                    <a:moveTo>
                      <a:pt x="1" y="77"/>
                    </a:move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3"/>
                    </a:lnTo>
                    <a:lnTo>
                      <a:pt x="12" y="29"/>
                    </a:lnTo>
                    <a:lnTo>
                      <a:pt x="16" y="24"/>
                    </a:lnTo>
                    <a:lnTo>
                      <a:pt x="22" y="17"/>
                    </a:lnTo>
                    <a:lnTo>
                      <a:pt x="25" y="13"/>
                    </a:lnTo>
                    <a:lnTo>
                      <a:pt x="29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2"/>
                    </a:lnTo>
                    <a:lnTo>
                      <a:pt x="60" y="3"/>
                    </a:lnTo>
                    <a:lnTo>
                      <a:pt x="63" y="4"/>
                    </a:lnTo>
                    <a:lnTo>
                      <a:pt x="65" y="6"/>
                    </a:lnTo>
                    <a:lnTo>
                      <a:pt x="69" y="8"/>
                    </a:lnTo>
                    <a:lnTo>
                      <a:pt x="71" y="10"/>
                    </a:lnTo>
                    <a:lnTo>
                      <a:pt x="73" y="13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6" y="24"/>
                    </a:lnTo>
                    <a:lnTo>
                      <a:pt x="76" y="29"/>
                    </a:lnTo>
                    <a:lnTo>
                      <a:pt x="76" y="34"/>
                    </a:lnTo>
                    <a:lnTo>
                      <a:pt x="76" y="38"/>
                    </a:lnTo>
                    <a:lnTo>
                      <a:pt x="75" y="43"/>
                    </a:lnTo>
                    <a:lnTo>
                      <a:pt x="74" y="47"/>
                    </a:lnTo>
                    <a:lnTo>
                      <a:pt x="71" y="57"/>
                    </a:lnTo>
                    <a:lnTo>
                      <a:pt x="66" y="66"/>
                    </a:lnTo>
                    <a:lnTo>
                      <a:pt x="60" y="74"/>
                    </a:lnTo>
                    <a:lnTo>
                      <a:pt x="54" y="83"/>
                    </a:lnTo>
                    <a:lnTo>
                      <a:pt x="51" y="86"/>
                    </a:lnTo>
                    <a:lnTo>
                      <a:pt x="47" y="89"/>
                    </a:lnTo>
                    <a:lnTo>
                      <a:pt x="43" y="92"/>
                    </a:lnTo>
                    <a:lnTo>
                      <a:pt x="39" y="94"/>
                    </a:lnTo>
                    <a:lnTo>
                      <a:pt x="32" y="97"/>
                    </a:lnTo>
                    <a:lnTo>
                      <a:pt x="28" y="97"/>
                    </a:lnTo>
                    <a:lnTo>
                      <a:pt x="25" y="98"/>
                    </a:lnTo>
                    <a:lnTo>
                      <a:pt x="22" y="98"/>
                    </a:lnTo>
                    <a:lnTo>
                      <a:pt x="18" y="97"/>
                    </a:lnTo>
                    <a:lnTo>
                      <a:pt x="16" y="96"/>
                    </a:lnTo>
                    <a:lnTo>
                      <a:pt x="12" y="95"/>
                    </a:lnTo>
                    <a:lnTo>
                      <a:pt x="9" y="93"/>
                    </a:lnTo>
                    <a:lnTo>
                      <a:pt x="7" y="91"/>
                    </a:lnTo>
                    <a:lnTo>
                      <a:pt x="5" y="88"/>
                    </a:lnTo>
                    <a:lnTo>
                      <a:pt x="4" y="85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2" name="Freeform 36"/>
              <p:cNvSpPr>
                <a:spLocks/>
              </p:cNvSpPr>
              <p:nvPr userDrawn="1"/>
            </p:nvSpPr>
            <p:spPr bwMode="auto">
              <a:xfrm>
                <a:off x="3191" y="726"/>
                <a:ext cx="79" cy="98"/>
              </a:xfrm>
              <a:custGeom>
                <a:avLst/>
                <a:gdLst>
                  <a:gd name="T0" fmla="*/ 2 w 79"/>
                  <a:gd name="T1" fmla="*/ 78 h 98"/>
                  <a:gd name="T2" fmla="*/ 1 w 79"/>
                  <a:gd name="T3" fmla="*/ 74 h 98"/>
                  <a:gd name="T4" fmla="*/ 0 w 79"/>
                  <a:gd name="T5" fmla="*/ 69 h 98"/>
                  <a:gd name="T6" fmla="*/ 1 w 79"/>
                  <a:gd name="T7" fmla="*/ 60 h 98"/>
                  <a:gd name="T8" fmla="*/ 1 w 79"/>
                  <a:gd name="T9" fmla="*/ 56 h 98"/>
                  <a:gd name="T10" fmla="*/ 3 w 79"/>
                  <a:gd name="T11" fmla="*/ 51 h 98"/>
                  <a:gd name="T12" fmla="*/ 7 w 79"/>
                  <a:gd name="T13" fmla="*/ 41 h 98"/>
                  <a:gd name="T14" fmla="*/ 9 w 79"/>
                  <a:gd name="T15" fmla="*/ 37 h 98"/>
                  <a:gd name="T16" fmla="*/ 11 w 79"/>
                  <a:gd name="T17" fmla="*/ 32 h 98"/>
                  <a:gd name="T18" fmla="*/ 16 w 79"/>
                  <a:gd name="T19" fmla="*/ 24 h 98"/>
                  <a:gd name="T20" fmla="*/ 19 w 79"/>
                  <a:gd name="T21" fmla="*/ 20 h 98"/>
                  <a:gd name="T22" fmla="*/ 22 w 79"/>
                  <a:gd name="T23" fmla="*/ 17 h 98"/>
                  <a:gd name="T24" fmla="*/ 29 w 79"/>
                  <a:gd name="T25" fmla="*/ 9 h 98"/>
                  <a:gd name="T26" fmla="*/ 34 w 79"/>
                  <a:gd name="T27" fmla="*/ 6 h 98"/>
                  <a:gd name="T28" fmla="*/ 38 w 79"/>
                  <a:gd name="T29" fmla="*/ 4 h 98"/>
                  <a:gd name="T30" fmla="*/ 42 w 79"/>
                  <a:gd name="T31" fmla="*/ 2 h 98"/>
                  <a:gd name="T32" fmla="*/ 45 w 79"/>
                  <a:gd name="T33" fmla="*/ 1 h 98"/>
                  <a:gd name="T34" fmla="*/ 52 w 79"/>
                  <a:gd name="T35" fmla="*/ 0 h 98"/>
                  <a:gd name="T36" fmla="*/ 56 w 79"/>
                  <a:gd name="T37" fmla="*/ 0 h 98"/>
                  <a:gd name="T38" fmla="*/ 59 w 79"/>
                  <a:gd name="T39" fmla="*/ 0 h 98"/>
                  <a:gd name="T40" fmla="*/ 63 w 79"/>
                  <a:gd name="T41" fmla="*/ 1 h 98"/>
                  <a:gd name="T42" fmla="*/ 66 w 79"/>
                  <a:gd name="T43" fmla="*/ 2 h 98"/>
                  <a:gd name="T44" fmla="*/ 69 w 79"/>
                  <a:gd name="T45" fmla="*/ 4 h 98"/>
                  <a:gd name="T46" fmla="*/ 71 w 79"/>
                  <a:gd name="T47" fmla="*/ 6 h 98"/>
                  <a:gd name="T48" fmla="*/ 73 w 79"/>
                  <a:gd name="T49" fmla="*/ 8 h 98"/>
                  <a:gd name="T50" fmla="*/ 75 w 79"/>
                  <a:gd name="T51" fmla="*/ 11 h 98"/>
                  <a:gd name="T52" fmla="*/ 77 w 79"/>
                  <a:gd name="T53" fmla="*/ 14 h 98"/>
                  <a:gd name="T54" fmla="*/ 78 w 79"/>
                  <a:gd name="T55" fmla="*/ 19 h 98"/>
                  <a:gd name="T56" fmla="*/ 79 w 79"/>
                  <a:gd name="T57" fmla="*/ 23 h 98"/>
                  <a:gd name="T58" fmla="*/ 79 w 79"/>
                  <a:gd name="T59" fmla="*/ 27 h 98"/>
                  <a:gd name="T60" fmla="*/ 79 w 79"/>
                  <a:gd name="T61" fmla="*/ 32 h 98"/>
                  <a:gd name="T62" fmla="*/ 79 w 79"/>
                  <a:gd name="T63" fmla="*/ 36 h 98"/>
                  <a:gd name="T64" fmla="*/ 78 w 79"/>
                  <a:gd name="T65" fmla="*/ 41 h 98"/>
                  <a:gd name="T66" fmla="*/ 77 w 79"/>
                  <a:gd name="T67" fmla="*/ 46 h 98"/>
                  <a:gd name="T68" fmla="*/ 74 w 79"/>
                  <a:gd name="T69" fmla="*/ 55 h 98"/>
                  <a:gd name="T70" fmla="*/ 70 w 79"/>
                  <a:gd name="T71" fmla="*/ 64 h 98"/>
                  <a:gd name="T72" fmla="*/ 67 w 79"/>
                  <a:gd name="T73" fmla="*/ 69 h 98"/>
                  <a:gd name="T74" fmla="*/ 64 w 79"/>
                  <a:gd name="T75" fmla="*/ 74 h 98"/>
                  <a:gd name="T76" fmla="*/ 61 w 79"/>
                  <a:gd name="T77" fmla="*/ 78 h 98"/>
                  <a:gd name="T78" fmla="*/ 57 w 79"/>
                  <a:gd name="T79" fmla="*/ 81 h 98"/>
                  <a:gd name="T80" fmla="*/ 50 w 79"/>
                  <a:gd name="T81" fmla="*/ 88 h 98"/>
                  <a:gd name="T82" fmla="*/ 42 w 79"/>
                  <a:gd name="T83" fmla="*/ 93 h 98"/>
                  <a:gd name="T84" fmla="*/ 35 w 79"/>
                  <a:gd name="T85" fmla="*/ 96 h 98"/>
                  <a:gd name="T86" fmla="*/ 30 w 79"/>
                  <a:gd name="T87" fmla="*/ 98 h 98"/>
                  <a:gd name="T88" fmla="*/ 26 w 79"/>
                  <a:gd name="T89" fmla="*/ 98 h 98"/>
                  <a:gd name="T90" fmla="*/ 23 w 79"/>
                  <a:gd name="T91" fmla="*/ 98 h 98"/>
                  <a:gd name="T92" fmla="*/ 20 w 79"/>
                  <a:gd name="T93" fmla="*/ 98 h 98"/>
                  <a:gd name="T94" fmla="*/ 17 w 79"/>
                  <a:gd name="T95" fmla="*/ 96 h 98"/>
                  <a:gd name="T96" fmla="*/ 14 w 79"/>
                  <a:gd name="T97" fmla="*/ 94 h 98"/>
                  <a:gd name="T98" fmla="*/ 11 w 79"/>
                  <a:gd name="T99" fmla="*/ 93 h 98"/>
                  <a:gd name="T100" fmla="*/ 9 w 79"/>
                  <a:gd name="T101" fmla="*/ 91 h 98"/>
                  <a:gd name="T102" fmla="*/ 7 w 79"/>
                  <a:gd name="T103" fmla="*/ 88 h 98"/>
                  <a:gd name="T104" fmla="*/ 4 w 79"/>
                  <a:gd name="T105" fmla="*/ 85 h 98"/>
                  <a:gd name="T106" fmla="*/ 3 w 79"/>
                  <a:gd name="T107" fmla="*/ 82 h 98"/>
                  <a:gd name="T108" fmla="*/ 2 w 79"/>
                  <a:gd name="T109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98">
                    <a:moveTo>
                      <a:pt x="2" y="78"/>
                    </a:moveTo>
                    <a:lnTo>
                      <a:pt x="1" y="74"/>
                    </a:lnTo>
                    <a:lnTo>
                      <a:pt x="0" y="69"/>
                    </a:lnTo>
                    <a:lnTo>
                      <a:pt x="1" y="60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7" y="41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2" y="17"/>
                    </a:lnTo>
                    <a:lnTo>
                      <a:pt x="29" y="9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69" y="4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5" y="11"/>
                    </a:lnTo>
                    <a:lnTo>
                      <a:pt x="77" y="14"/>
                    </a:lnTo>
                    <a:lnTo>
                      <a:pt x="78" y="19"/>
                    </a:lnTo>
                    <a:lnTo>
                      <a:pt x="79" y="23"/>
                    </a:lnTo>
                    <a:lnTo>
                      <a:pt x="79" y="27"/>
                    </a:lnTo>
                    <a:lnTo>
                      <a:pt x="79" y="32"/>
                    </a:lnTo>
                    <a:lnTo>
                      <a:pt x="79" y="36"/>
                    </a:lnTo>
                    <a:lnTo>
                      <a:pt x="78" y="41"/>
                    </a:lnTo>
                    <a:lnTo>
                      <a:pt x="77" y="46"/>
                    </a:lnTo>
                    <a:lnTo>
                      <a:pt x="74" y="55"/>
                    </a:lnTo>
                    <a:lnTo>
                      <a:pt x="70" y="64"/>
                    </a:lnTo>
                    <a:lnTo>
                      <a:pt x="67" y="69"/>
                    </a:lnTo>
                    <a:lnTo>
                      <a:pt x="64" y="74"/>
                    </a:lnTo>
                    <a:lnTo>
                      <a:pt x="61" y="78"/>
                    </a:lnTo>
                    <a:lnTo>
                      <a:pt x="57" y="81"/>
                    </a:lnTo>
                    <a:lnTo>
                      <a:pt x="50" y="88"/>
                    </a:lnTo>
                    <a:lnTo>
                      <a:pt x="42" y="93"/>
                    </a:lnTo>
                    <a:lnTo>
                      <a:pt x="35" y="96"/>
                    </a:lnTo>
                    <a:lnTo>
                      <a:pt x="30" y="98"/>
                    </a:lnTo>
                    <a:lnTo>
                      <a:pt x="26" y="98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6"/>
                    </a:lnTo>
                    <a:lnTo>
                      <a:pt x="14" y="94"/>
                    </a:lnTo>
                    <a:lnTo>
                      <a:pt x="11" y="93"/>
                    </a:lnTo>
                    <a:lnTo>
                      <a:pt x="9" y="91"/>
                    </a:lnTo>
                    <a:lnTo>
                      <a:pt x="7" y="88"/>
                    </a:lnTo>
                    <a:lnTo>
                      <a:pt x="4" y="85"/>
                    </a:lnTo>
                    <a:lnTo>
                      <a:pt x="3" y="82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3" name="Freeform 37"/>
              <p:cNvSpPr>
                <a:spLocks/>
              </p:cNvSpPr>
              <p:nvPr userDrawn="1"/>
            </p:nvSpPr>
            <p:spPr bwMode="auto">
              <a:xfrm>
                <a:off x="3283" y="653"/>
                <a:ext cx="82" cy="99"/>
              </a:xfrm>
              <a:custGeom>
                <a:avLst/>
                <a:gdLst>
                  <a:gd name="T0" fmla="*/ 2 w 82"/>
                  <a:gd name="T1" fmla="*/ 80 h 99"/>
                  <a:gd name="T2" fmla="*/ 1 w 82"/>
                  <a:gd name="T3" fmla="*/ 76 h 99"/>
                  <a:gd name="T4" fmla="*/ 0 w 82"/>
                  <a:gd name="T5" fmla="*/ 71 h 99"/>
                  <a:gd name="T6" fmla="*/ 0 w 82"/>
                  <a:gd name="T7" fmla="*/ 67 h 99"/>
                  <a:gd name="T8" fmla="*/ 1 w 82"/>
                  <a:gd name="T9" fmla="*/ 63 h 99"/>
                  <a:gd name="T10" fmla="*/ 1 w 82"/>
                  <a:gd name="T11" fmla="*/ 57 h 99"/>
                  <a:gd name="T12" fmla="*/ 2 w 82"/>
                  <a:gd name="T13" fmla="*/ 53 h 99"/>
                  <a:gd name="T14" fmla="*/ 5 w 82"/>
                  <a:gd name="T15" fmla="*/ 43 h 99"/>
                  <a:gd name="T16" fmla="*/ 10 w 82"/>
                  <a:gd name="T17" fmla="*/ 34 h 99"/>
                  <a:gd name="T18" fmla="*/ 12 w 82"/>
                  <a:gd name="T19" fmla="*/ 29 h 99"/>
                  <a:gd name="T20" fmla="*/ 15 w 82"/>
                  <a:gd name="T21" fmla="*/ 25 h 99"/>
                  <a:gd name="T22" fmla="*/ 18 w 82"/>
                  <a:gd name="T23" fmla="*/ 21 h 99"/>
                  <a:gd name="T24" fmla="*/ 22 w 82"/>
                  <a:gd name="T25" fmla="*/ 17 h 99"/>
                  <a:gd name="T26" fmla="*/ 26 w 82"/>
                  <a:gd name="T27" fmla="*/ 14 h 99"/>
                  <a:gd name="T28" fmla="*/ 30 w 82"/>
                  <a:gd name="T29" fmla="*/ 11 h 99"/>
                  <a:gd name="T30" fmla="*/ 38 w 82"/>
                  <a:gd name="T31" fmla="*/ 5 h 99"/>
                  <a:gd name="T32" fmla="*/ 42 w 82"/>
                  <a:gd name="T33" fmla="*/ 3 h 99"/>
                  <a:gd name="T34" fmla="*/ 45 w 82"/>
                  <a:gd name="T35" fmla="*/ 1 h 99"/>
                  <a:gd name="T36" fmla="*/ 54 w 82"/>
                  <a:gd name="T37" fmla="*/ 0 h 99"/>
                  <a:gd name="T38" fmla="*/ 57 w 82"/>
                  <a:gd name="T39" fmla="*/ 0 h 99"/>
                  <a:gd name="T40" fmla="*/ 61 w 82"/>
                  <a:gd name="T41" fmla="*/ 0 h 99"/>
                  <a:gd name="T42" fmla="*/ 64 w 82"/>
                  <a:gd name="T43" fmla="*/ 1 h 99"/>
                  <a:gd name="T44" fmla="*/ 67 w 82"/>
                  <a:gd name="T45" fmla="*/ 2 h 99"/>
                  <a:gd name="T46" fmla="*/ 70 w 82"/>
                  <a:gd name="T47" fmla="*/ 3 h 99"/>
                  <a:gd name="T48" fmla="*/ 72 w 82"/>
                  <a:gd name="T49" fmla="*/ 5 h 99"/>
                  <a:gd name="T50" fmla="*/ 75 w 82"/>
                  <a:gd name="T51" fmla="*/ 9 h 99"/>
                  <a:gd name="T52" fmla="*/ 76 w 82"/>
                  <a:gd name="T53" fmla="*/ 12 h 99"/>
                  <a:gd name="T54" fmla="*/ 79 w 82"/>
                  <a:gd name="T55" fmla="*/ 15 h 99"/>
                  <a:gd name="T56" fmla="*/ 80 w 82"/>
                  <a:gd name="T57" fmla="*/ 19 h 99"/>
                  <a:gd name="T58" fmla="*/ 82 w 82"/>
                  <a:gd name="T59" fmla="*/ 27 h 99"/>
                  <a:gd name="T60" fmla="*/ 82 w 82"/>
                  <a:gd name="T61" fmla="*/ 31 h 99"/>
                  <a:gd name="T62" fmla="*/ 82 w 82"/>
                  <a:gd name="T63" fmla="*/ 37 h 99"/>
                  <a:gd name="T64" fmla="*/ 81 w 82"/>
                  <a:gd name="T65" fmla="*/ 42 h 99"/>
                  <a:gd name="T66" fmla="*/ 80 w 82"/>
                  <a:gd name="T67" fmla="*/ 46 h 99"/>
                  <a:gd name="T68" fmla="*/ 76 w 82"/>
                  <a:gd name="T69" fmla="*/ 55 h 99"/>
                  <a:gd name="T70" fmla="*/ 72 w 82"/>
                  <a:gd name="T71" fmla="*/ 66 h 99"/>
                  <a:gd name="T72" fmla="*/ 66 w 82"/>
                  <a:gd name="T73" fmla="*/ 74 h 99"/>
                  <a:gd name="T74" fmla="*/ 59 w 82"/>
                  <a:gd name="T75" fmla="*/ 82 h 99"/>
                  <a:gd name="T76" fmla="*/ 56 w 82"/>
                  <a:gd name="T77" fmla="*/ 85 h 99"/>
                  <a:gd name="T78" fmla="*/ 52 w 82"/>
                  <a:gd name="T79" fmla="*/ 90 h 99"/>
                  <a:gd name="T80" fmla="*/ 47 w 82"/>
                  <a:gd name="T81" fmla="*/ 92 h 99"/>
                  <a:gd name="T82" fmla="*/ 43 w 82"/>
                  <a:gd name="T83" fmla="*/ 95 h 99"/>
                  <a:gd name="T84" fmla="*/ 39 w 82"/>
                  <a:gd name="T85" fmla="*/ 97 h 99"/>
                  <a:gd name="T86" fmla="*/ 35 w 82"/>
                  <a:gd name="T87" fmla="*/ 98 h 99"/>
                  <a:gd name="T88" fmla="*/ 28 w 82"/>
                  <a:gd name="T89" fmla="*/ 99 h 99"/>
                  <a:gd name="T90" fmla="*/ 24 w 82"/>
                  <a:gd name="T91" fmla="*/ 99 h 99"/>
                  <a:gd name="T92" fmla="*/ 20 w 82"/>
                  <a:gd name="T93" fmla="*/ 99 h 99"/>
                  <a:gd name="T94" fmla="*/ 17 w 82"/>
                  <a:gd name="T95" fmla="*/ 98 h 99"/>
                  <a:gd name="T96" fmla="*/ 14 w 82"/>
                  <a:gd name="T97" fmla="*/ 97 h 99"/>
                  <a:gd name="T98" fmla="*/ 11 w 82"/>
                  <a:gd name="T99" fmla="*/ 95 h 99"/>
                  <a:gd name="T100" fmla="*/ 9 w 82"/>
                  <a:gd name="T101" fmla="*/ 93 h 99"/>
                  <a:gd name="T102" fmla="*/ 6 w 82"/>
                  <a:gd name="T103" fmla="*/ 91 h 99"/>
                  <a:gd name="T104" fmla="*/ 5 w 82"/>
                  <a:gd name="T105" fmla="*/ 87 h 99"/>
                  <a:gd name="T106" fmla="*/ 3 w 82"/>
                  <a:gd name="T107" fmla="*/ 83 h 99"/>
                  <a:gd name="T108" fmla="*/ 2 w 82"/>
                  <a:gd name="T109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2" h="99">
                    <a:moveTo>
                      <a:pt x="2" y="80"/>
                    </a:moveTo>
                    <a:lnTo>
                      <a:pt x="1" y="76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1" y="57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6" y="14"/>
                    </a:lnTo>
                    <a:lnTo>
                      <a:pt x="30" y="11"/>
                    </a:lnTo>
                    <a:lnTo>
                      <a:pt x="38" y="5"/>
                    </a:lnTo>
                    <a:lnTo>
                      <a:pt x="42" y="3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4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2" y="5"/>
                    </a:lnTo>
                    <a:lnTo>
                      <a:pt x="75" y="9"/>
                    </a:lnTo>
                    <a:lnTo>
                      <a:pt x="76" y="12"/>
                    </a:lnTo>
                    <a:lnTo>
                      <a:pt x="79" y="15"/>
                    </a:lnTo>
                    <a:lnTo>
                      <a:pt x="80" y="19"/>
                    </a:lnTo>
                    <a:lnTo>
                      <a:pt x="82" y="27"/>
                    </a:lnTo>
                    <a:lnTo>
                      <a:pt x="82" y="31"/>
                    </a:lnTo>
                    <a:lnTo>
                      <a:pt x="82" y="37"/>
                    </a:lnTo>
                    <a:lnTo>
                      <a:pt x="81" y="42"/>
                    </a:lnTo>
                    <a:lnTo>
                      <a:pt x="80" y="46"/>
                    </a:lnTo>
                    <a:lnTo>
                      <a:pt x="76" y="55"/>
                    </a:lnTo>
                    <a:lnTo>
                      <a:pt x="72" y="66"/>
                    </a:lnTo>
                    <a:lnTo>
                      <a:pt x="66" y="74"/>
                    </a:lnTo>
                    <a:lnTo>
                      <a:pt x="59" y="82"/>
                    </a:lnTo>
                    <a:lnTo>
                      <a:pt x="56" y="85"/>
                    </a:lnTo>
                    <a:lnTo>
                      <a:pt x="52" y="90"/>
                    </a:lnTo>
                    <a:lnTo>
                      <a:pt x="47" y="92"/>
                    </a:lnTo>
                    <a:lnTo>
                      <a:pt x="43" y="95"/>
                    </a:lnTo>
                    <a:lnTo>
                      <a:pt x="39" y="97"/>
                    </a:lnTo>
                    <a:lnTo>
                      <a:pt x="35" y="98"/>
                    </a:lnTo>
                    <a:lnTo>
                      <a:pt x="28" y="99"/>
                    </a:lnTo>
                    <a:lnTo>
                      <a:pt x="24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4" y="97"/>
                    </a:lnTo>
                    <a:lnTo>
                      <a:pt x="11" y="95"/>
                    </a:lnTo>
                    <a:lnTo>
                      <a:pt x="9" y="93"/>
                    </a:lnTo>
                    <a:lnTo>
                      <a:pt x="6" y="91"/>
                    </a:lnTo>
                    <a:lnTo>
                      <a:pt x="5" y="87"/>
                    </a:lnTo>
                    <a:lnTo>
                      <a:pt x="3" y="83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4" name="Freeform 38"/>
              <p:cNvSpPr>
                <a:spLocks/>
              </p:cNvSpPr>
              <p:nvPr userDrawn="1"/>
            </p:nvSpPr>
            <p:spPr bwMode="auto">
              <a:xfrm>
                <a:off x="3377" y="577"/>
                <a:ext cx="85" cy="101"/>
              </a:xfrm>
              <a:custGeom>
                <a:avLst/>
                <a:gdLst>
                  <a:gd name="T0" fmla="*/ 2 w 85"/>
                  <a:gd name="T1" fmla="*/ 82 h 101"/>
                  <a:gd name="T2" fmla="*/ 1 w 85"/>
                  <a:gd name="T3" fmla="*/ 78 h 101"/>
                  <a:gd name="T4" fmla="*/ 0 w 85"/>
                  <a:gd name="T5" fmla="*/ 74 h 101"/>
                  <a:gd name="T6" fmla="*/ 0 w 85"/>
                  <a:gd name="T7" fmla="*/ 69 h 101"/>
                  <a:gd name="T8" fmla="*/ 1 w 85"/>
                  <a:gd name="T9" fmla="*/ 65 h 101"/>
                  <a:gd name="T10" fmla="*/ 1 w 85"/>
                  <a:gd name="T11" fmla="*/ 60 h 101"/>
                  <a:gd name="T12" fmla="*/ 2 w 85"/>
                  <a:gd name="T13" fmla="*/ 55 h 101"/>
                  <a:gd name="T14" fmla="*/ 5 w 85"/>
                  <a:gd name="T15" fmla="*/ 45 h 101"/>
                  <a:gd name="T16" fmla="*/ 11 w 85"/>
                  <a:gd name="T17" fmla="*/ 36 h 101"/>
                  <a:gd name="T18" fmla="*/ 16 w 85"/>
                  <a:gd name="T19" fmla="*/ 27 h 101"/>
                  <a:gd name="T20" fmla="*/ 19 w 85"/>
                  <a:gd name="T21" fmla="*/ 23 h 101"/>
                  <a:gd name="T22" fmla="*/ 23 w 85"/>
                  <a:gd name="T23" fmla="*/ 19 h 101"/>
                  <a:gd name="T24" fmla="*/ 26 w 85"/>
                  <a:gd name="T25" fmla="*/ 15 h 101"/>
                  <a:gd name="T26" fmla="*/ 30 w 85"/>
                  <a:gd name="T27" fmla="*/ 12 h 101"/>
                  <a:gd name="T28" fmla="*/ 39 w 85"/>
                  <a:gd name="T29" fmla="*/ 7 h 101"/>
                  <a:gd name="T30" fmla="*/ 43 w 85"/>
                  <a:gd name="T31" fmla="*/ 5 h 101"/>
                  <a:gd name="T32" fmla="*/ 47 w 85"/>
                  <a:gd name="T33" fmla="*/ 2 h 101"/>
                  <a:gd name="T34" fmla="*/ 51 w 85"/>
                  <a:gd name="T35" fmla="*/ 1 h 101"/>
                  <a:gd name="T36" fmla="*/ 55 w 85"/>
                  <a:gd name="T37" fmla="*/ 0 h 101"/>
                  <a:gd name="T38" fmla="*/ 62 w 85"/>
                  <a:gd name="T39" fmla="*/ 0 h 101"/>
                  <a:gd name="T40" fmla="*/ 67 w 85"/>
                  <a:gd name="T41" fmla="*/ 1 h 101"/>
                  <a:gd name="T42" fmla="*/ 70 w 85"/>
                  <a:gd name="T43" fmla="*/ 2 h 101"/>
                  <a:gd name="T44" fmla="*/ 73 w 85"/>
                  <a:gd name="T45" fmla="*/ 5 h 101"/>
                  <a:gd name="T46" fmla="*/ 75 w 85"/>
                  <a:gd name="T47" fmla="*/ 7 h 101"/>
                  <a:gd name="T48" fmla="*/ 78 w 85"/>
                  <a:gd name="T49" fmla="*/ 9 h 101"/>
                  <a:gd name="T50" fmla="*/ 80 w 85"/>
                  <a:gd name="T51" fmla="*/ 12 h 101"/>
                  <a:gd name="T52" fmla="*/ 82 w 85"/>
                  <a:gd name="T53" fmla="*/ 15 h 101"/>
                  <a:gd name="T54" fmla="*/ 83 w 85"/>
                  <a:gd name="T55" fmla="*/ 19 h 101"/>
                  <a:gd name="T56" fmla="*/ 85 w 85"/>
                  <a:gd name="T57" fmla="*/ 27 h 101"/>
                  <a:gd name="T58" fmla="*/ 85 w 85"/>
                  <a:gd name="T59" fmla="*/ 37 h 101"/>
                  <a:gd name="T60" fmla="*/ 84 w 85"/>
                  <a:gd name="T61" fmla="*/ 42 h 101"/>
                  <a:gd name="T62" fmla="*/ 83 w 85"/>
                  <a:gd name="T63" fmla="*/ 47 h 101"/>
                  <a:gd name="T64" fmla="*/ 80 w 85"/>
                  <a:gd name="T65" fmla="*/ 56 h 101"/>
                  <a:gd name="T66" fmla="*/ 75 w 85"/>
                  <a:gd name="T67" fmla="*/ 66 h 101"/>
                  <a:gd name="T68" fmla="*/ 73 w 85"/>
                  <a:gd name="T69" fmla="*/ 71 h 101"/>
                  <a:gd name="T70" fmla="*/ 70 w 85"/>
                  <a:gd name="T71" fmla="*/ 75 h 101"/>
                  <a:gd name="T72" fmla="*/ 67 w 85"/>
                  <a:gd name="T73" fmla="*/ 79 h 101"/>
                  <a:gd name="T74" fmla="*/ 62 w 85"/>
                  <a:gd name="T75" fmla="*/ 83 h 101"/>
                  <a:gd name="T76" fmla="*/ 54 w 85"/>
                  <a:gd name="T77" fmla="*/ 91 h 101"/>
                  <a:gd name="T78" fmla="*/ 46 w 85"/>
                  <a:gd name="T79" fmla="*/ 96 h 101"/>
                  <a:gd name="T80" fmla="*/ 38 w 85"/>
                  <a:gd name="T81" fmla="*/ 100 h 101"/>
                  <a:gd name="T82" fmla="*/ 29 w 85"/>
                  <a:gd name="T83" fmla="*/ 101 h 101"/>
                  <a:gd name="T84" fmla="*/ 26 w 85"/>
                  <a:gd name="T85" fmla="*/ 101 h 101"/>
                  <a:gd name="T86" fmla="*/ 22 w 85"/>
                  <a:gd name="T87" fmla="*/ 101 h 101"/>
                  <a:gd name="T88" fmla="*/ 19 w 85"/>
                  <a:gd name="T89" fmla="*/ 100 h 101"/>
                  <a:gd name="T90" fmla="*/ 16 w 85"/>
                  <a:gd name="T91" fmla="*/ 99 h 101"/>
                  <a:gd name="T92" fmla="*/ 13 w 85"/>
                  <a:gd name="T93" fmla="*/ 97 h 101"/>
                  <a:gd name="T94" fmla="*/ 9 w 85"/>
                  <a:gd name="T95" fmla="*/ 95 h 101"/>
                  <a:gd name="T96" fmla="*/ 7 w 85"/>
                  <a:gd name="T97" fmla="*/ 93 h 101"/>
                  <a:gd name="T98" fmla="*/ 5 w 85"/>
                  <a:gd name="T99" fmla="*/ 90 h 101"/>
                  <a:gd name="T100" fmla="*/ 3 w 85"/>
                  <a:gd name="T101" fmla="*/ 87 h 101"/>
                  <a:gd name="T102" fmla="*/ 2 w 85"/>
                  <a:gd name="T10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" h="101">
                    <a:moveTo>
                      <a:pt x="2" y="82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1" y="60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11" y="36"/>
                    </a:lnTo>
                    <a:lnTo>
                      <a:pt x="16" y="27"/>
                    </a:lnTo>
                    <a:lnTo>
                      <a:pt x="19" y="23"/>
                    </a:lnTo>
                    <a:lnTo>
                      <a:pt x="23" y="19"/>
                    </a:lnTo>
                    <a:lnTo>
                      <a:pt x="26" y="15"/>
                    </a:lnTo>
                    <a:lnTo>
                      <a:pt x="30" y="12"/>
                    </a:lnTo>
                    <a:lnTo>
                      <a:pt x="39" y="7"/>
                    </a:lnTo>
                    <a:lnTo>
                      <a:pt x="43" y="5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62" y="0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78" y="9"/>
                    </a:lnTo>
                    <a:lnTo>
                      <a:pt x="80" y="12"/>
                    </a:lnTo>
                    <a:lnTo>
                      <a:pt x="82" y="15"/>
                    </a:lnTo>
                    <a:lnTo>
                      <a:pt x="83" y="19"/>
                    </a:lnTo>
                    <a:lnTo>
                      <a:pt x="85" y="27"/>
                    </a:lnTo>
                    <a:lnTo>
                      <a:pt x="85" y="37"/>
                    </a:lnTo>
                    <a:lnTo>
                      <a:pt x="84" y="42"/>
                    </a:lnTo>
                    <a:lnTo>
                      <a:pt x="83" y="47"/>
                    </a:lnTo>
                    <a:lnTo>
                      <a:pt x="80" y="56"/>
                    </a:lnTo>
                    <a:lnTo>
                      <a:pt x="75" y="66"/>
                    </a:lnTo>
                    <a:lnTo>
                      <a:pt x="73" y="71"/>
                    </a:lnTo>
                    <a:lnTo>
                      <a:pt x="70" y="75"/>
                    </a:lnTo>
                    <a:lnTo>
                      <a:pt x="67" y="79"/>
                    </a:lnTo>
                    <a:lnTo>
                      <a:pt x="62" y="83"/>
                    </a:lnTo>
                    <a:lnTo>
                      <a:pt x="54" y="91"/>
                    </a:lnTo>
                    <a:lnTo>
                      <a:pt x="46" y="96"/>
                    </a:lnTo>
                    <a:lnTo>
                      <a:pt x="38" y="100"/>
                    </a:lnTo>
                    <a:lnTo>
                      <a:pt x="29" y="101"/>
                    </a:lnTo>
                    <a:lnTo>
                      <a:pt x="26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9" y="95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3" y="87"/>
                    </a:ln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5" name="Freeform 39"/>
              <p:cNvSpPr>
                <a:spLocks/>
              </p:cNvSpPr>
              <p:nvPr userDrawn="1"/>
            </p:nvSpPr>
            <p:spPr bwMode="auto">
              <a:xfrm>
                <a:off x="3475" y="501"/>
                <a:ext cx="88" cy="101"/>
              </a:xfrm>
              <a:custGeom>
                <a:avLst/>
                <a:gdLst>
                  <a:gd name="T0" fmla="*/ 2 w 88"/>
                  <a:gd name="T1" fmla="*/ 83 h 101"/>
                  <a:gd name="T2" fmla="*/ 1 w 88"/>
                  <a:gd name="T3" fmla="*/ 78 h 101"/>
                  <a:gd name="T4" fmla="*/ 0 w 88"/>
                  <a:gd name="T5" fmla="*/ 74 h 101"/>
                  <a:gd name="T6" fmla="*/ 0 w 88"/>
                  <a:gd name="T7" fmla="*/ 65 h 101"/>
                  <a:gd name="T8" fmla="*/ 2 w 88"/>
                  <a:gd name="T9" fmla="*/ 55 h 101"/>
                  <a:gd name="T10" fmla="*/ 5 w 88"/>
                  <a:gd name="T11" fmla="*/ 45 h 101"/>
                  <a:gd name="T12" fmla="*/ 10 w 88"/>
                  <a:gd name="T13" fmla="*/ 36 h 101"/>
                  <a:gd name="T14" fmla="*/ 12 w 88"/>
                  <a:gd name="T15" fmla="*/ 31 h 101"/>
                  <a:gd name="T16" fmla="*/ 15 w 88"/>
                  <a:gd name="T17" fmla="*/ 27 h 101"/>
                  <a:gd name="T18" fmla="*/ 18 w 88"/>
                  <a:gd name="T19" fmla="*/ 22 h 101"/>
                  <a:gd name="T20" fmla="*/ 23 w 88"/>
                  <a:gd name="T21" fmla="*/ 18 h 101"/>
                  <a:gd name="T22" fmla="*/ 27 w 88"/>
                  <a:gd name="T23" fmla="*/ 14 h 101"/>
                  <a:gd name="T24" fmla="*/ 31 w 88"/>
                  <a:gd name="T25" fmla="*/ 11 h 101"/>
                  <a:gd name="T26" fmla="*/ 35 w 88"/>
                  <a:gd name="T27" fmla="*/ 8 h 101"/>
                  <a:gd name="T28" fmla="*/ 39 w 88"/>
                  <a:gd name="T29" fmla="*/ 5 h 101"/>
                  <a:gd name="T30" fmla="*/ 48 w 88"/>
                  <a:gd name="T31" fmla="*/ 2 h 101"/>
                  <a:gd name="T32" fmla="*/ 53 w 88"/>
                  <a:gd name="T33" fmla="*/ 0 h 101"/>
                  <a:gd name="T34" fmla="*/ 56 w 88"/>
                  <a:gd name="T35" fmla="*/ 0 h 101"/>
                  <a:gd name="T36" fmla="*/ 64 w 88"/>
                  <a:gd name="T37" fmla="*/ 0 h 101"/>
                  <a:gd name="T38" fmla="*/ 68 w 88"/>
                  <a:gd name="T39" fmla="*/ 0 h 101"/>
                  <a:gd name="T40" fmla="*/ 71 w 88"/>
                  <a:gd name="T41" fmla="*/ 1 h 101"/>
                  <a:gd name="T42" fmla="*/ 74 w 88"/>
                  <a:gd name="T43" fmla="*/ 3 h 101"/>
                  <a:gd name="T44" fmla="*/ 78 w 88"/>
                  <a:gd name="T45" fmla="*/ 5 h 101"/>
                  <a:gd name="T46" fmla="*/ 80 w 88"/>
                  <a:gd name="T47" fmla="*/ 7 h 101"/>
                  <a:gd name="T48" fmla="*/ 83 w 88"/>
                  <a:gd name="T49" fmla="*/ 10 h 101"/>
                  <a:gd name="T50" fmla="*/ 84 w 88"/>
                  <a:gd name="T51" fmla="*/ 13 h 101"/>
                  <a:gd name="T52" fmla="*/ 86 w 88"/>
                  <a:gd name="T53" fmla="*/ 17 h 101"/>
                  <a:gd name="T54" fmla="*/ 87 w 88"/>
                  <a:gd name="T55" fmla="*/ 21 h 101"/>
                  <a:gd name="T56" fmla="*/ 88 w 88"/>
                  <a:gd name="T57" fmla="*/ 26 h 101"/>
                  <a:gd name="T58" fmla="*/ 88 w 88"/>
                  <a:gd name="T59" fmla="*/ 35 h 101"/>
                  <a:gd name="T60" fmla="*/ 86 w 88"/>
                  <a:gd name="T61" fmla="*/ 45 h 101"/>
                  <a:gd name="T62" fmla="*/ 83 w 88"/>
                  <a:gd name="T63" fmla="*/ 55 h 101"/>
                  <a:gd name="T64" fmla="*/ 81 w 88"/>
                  <a:gd name="T65" fmla="*/ 60 h 101"/>
                  <a:gd name="T66" fmla="*/ 79 w 88"/>
                  <a:gd name="T67" fmla="*/ 65 h 101"/>
                  <a:gd name="T68" fmla="*/ 72 w 88"/>
                  <a:gd name="T69" fmla="*/ 73 h 101"/>
                  <a:gd name="T70" fmla="*/ 65 w 88"/>
                  <a:gd name="T71" fmla="*/ 83 h 101"/>
                  <a:gd name="T72" fmla="*/ 57 w 88"/>
                  <a:gd name="T73" fmla="*/ 90 h 101"/>
                  <a:gd name="T74" fmla="*/ 53 w 88"/>
                  <a:gd name="T75" fmla="*/ 93 h 101"/>
                  <a:gd name="T76" fmla="*/ 48 w 88"/>
                  <a:gd name="T77" fmla="*/ 95 h 101"/>
                  <a:gd name="T78" fmla="*/ 39 w 88"/>
                  <a:gd name="T79" fmla="*/ 99 h 101"/>
                  <a:gd name="T80" fmla="*/ 35 w 88"/>
                  <a:gd name="T81" fmla="*/ 100 h 101"/>
                  <a:gd name="T82" fmla="*/ 31 w 88"/>
                  <a:gd name="T83" fmla="*/ 101 h 101"/>
                  <a:gd name="T84" fmla="*/ 23 w 88"/>
                  <a:gd name="T85" fmla="*/ 101 h 101"/>
                  <a:gd name="T86" fmla="*/ 19 w 88"/>
                  <a:gd name="T87" fmla="*/ 100 h 101"/>
                  <a:gd name="T88" fmla="*/ 16 w 88"/>
                  <a:gd name="T89" fmla="*/ 99 h 101"/>
                  <a:gd name="T90" fmla="*/ 13 w 88"/>
                  <a:gd name="T91" fmla="*/ 97 h 101"/>
                  <a:gd name="T92" fmla="*/ 10 w 88"/>
                  <a:gd name="T93" fmla="*/ 95 h 101"/>
                  <a:gd name="T94" fmla="*/ 7 w 88"/>
                  <a:gd name="T95" fmla="*/ 93 h 101"/>
                  <a:gd name="T96" fmla="*/ 5 w 88"/>
                  <a:gd name="T97" fmla="*/ 90 h 101"/>
                  <a:gd name="T98" fmla="*/ 3 w 88"/>
                  <a:gd name="T99" fmla="*/ 86 h 101"/>
                  <a:gd name="T100" fmla="*/ 2 w 88"/>
                  <a:gd name="T101" fmla="*/ 8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01">
                    <a:moveTo>
                      <a:pt x="2" y="83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65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10" y="36"/>
                    </a:lnTo>
                    <a:lnTo>
                      <a:pt x="12" y="31"/>
                    </a:lnTo>
                    <a:lnTo>
                      <a:pt x="15" y="27"/>
                    </a:lnTo>
                    <a:lnTo>
                      <a:pt x="18" y="22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3" y="10"/>
                    </a:lnTo>
                    <a:lnTo>
                      <a:pt x="84" y="13"/>
                    </a:lnTo>
                    <a:lnTo>
                      <a:pt x="86" y="17"/>
                    </a:lnTo>
                    <a:lnTo>
                      <a:pt x="87" y="21"/>
                    </a:lnTo>
                    <a:lnTo>
                      <a:pt x="88" y="26"/>
                    </a:lnTo>
                    <a:lnTo>
                      <a:pt x="88" y="35"/>
                    </a:lnTo>
                    <a:lnTo>
                      <a:pt x="86" y="45"/>
                    </a:lnTo>
                    <a:lnTo>
                      <a:pt x="83" y="55"/>
                    </a:lnTo>
                    <a:lnTo>
                      <a:pt x="81" y="60"/>
                    </a:lnTo>
                    <a:lnTo>
                      <a:pt x="79" y="65"/>
                    </a:lnTo>
                    <a:lnTo>
                      <a:pt x="72" y="73"/>
                    </a:lnTo>
                    <a:lnTo>
                      <a:pt x="65" y="83"/>
                    </a:lnTo>
                    <a:lnTo>
                      <a:pt x="57" y="90"/>
                    </a:lnTo>
                    <a:lnTo>
                      <a:pt x="53" y="93"/>
                    </a:lnTo>
                    <a:lnTo>
                      <a:pt x="48" y="95"/>
                    </a:lnTo>
                    <a:lnTo>
                      <a:pt x="39" y="99"/>
                    </a:lnTo>
                    <a:lnTo>
                      <a:pt x="35" y="100"/>
                    </a:lnTo>
                    <a:lnTo>
                      <a:pt x="31" y="101"/>
                    </a:lnTo>
                    <a:lnTo>
                      <a:pt x="23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0" y="95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3" y="86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6" name="Freeform 40"/>
              <p:cNvSpPr>
                <a:spLocks/>
              </p:cNvSpPr>
              <p:nvPr userDrawn="1"/>
            </p:nvSpPr>
            <p:spPr bwMode="auto">
              <a:xfrm>
                <a:off x="2789" y="1150"/>
                <a:ext cx="68" cy="95"/>
              </a:xfrm>
              <a:custGeom>
                <a:avLst/>
                <a:gdLst>
                  <a:gd name="T0" fmla="*/ 0 w 68"/>
                  <a:gd name="T1" fmla="*/ 72 h 95"/>
                  <a:gd name="T2" fmla="*/ 0 w 68"/>
                  <a:gd name="T3" fmla="*/ 68 h 95"/>
                  <a:gd name="T4" fmla="*/ 0 w 68"/>
                  <a:gd name="T5" fmla="*/ 64 h 95"/>
                  <a:gd name="T6" fmla="*/ 0 w 68"/>
                  <a:gd name="T7" fmla="*/ 55 h 95"/>
                  <a:gd name="T8" fmla="*/ 2 w 68"/>
                  <a:gd name="T9" fmla="*/ 50 h 95"/>
                  <a:gd name="T10" fmla="*/ 3 w 68"/>
                  <a:gd name="T11" fmla="*/ 46 h 95"/>
                  <a:gd name="T12" fmla="*/ 6 w 68"/>
                  <a:gd name="T13" fmla="*/ 37 h 95"/>
                  <a:gd name="T14" fmla="*/ 10 w 68"/>
                  <a:gd name="T15" fmla="*/ 29 h 95"/>
                  <a:gd name="T16" fmla="*/ 15 w 68"/>
                  <a:gd name="T17" fmla="*/ 20 h 95"/>
                  <a:gd name="T18" fmla="*/ 18 w 68"/>
                  <a:gd name="T19" fmla="*/ 16 h 95"/>
                  <a:gd name="T20" fmla="*/ 21 w 68"/>
                  <a:gd name="T21" fmla="*/ 13 h 95"/>
                  <a:gd name="T22" fmla="*/ 27 w 68"/>
                  <a:gd name="T23" fmla="*/ 8 h 95"/>
                  <a:gd name="T24" fmla="*/ 35 w 68"/>
                  <a:gd name="T25" fmla="*/ 3 h 95"/>
                  <a:gd name="T26" fmla="*/ 41 w 68"/>
                  <a:gd name="T27" fmla="*/ 1 h 95"/>
                  <a:gd name="T28" fmla="*/ 44 w 68"/>
                  <a:gd name="T29" fmla="*/ 1 h 95"/>
                  <a:gd name="T30" fmla="*/ 47 w 68"/>
                  <a:gd name="T31" fmla="*/ 0 h 95"/>
                  <a:gd name="T32" fmla="*/ 50 w 68"/>
                  <a:gd name="T33" fmla="*/ 1 h 95"/>
                  <a:gd name="T34" fmla="*/ 53 w 68"/>
                  <a:gd name="T35" fmla="*/ 2 h 95"/>
                  <a:gd name="T36" fmla="*/ 56 w 68"/>
                  <a:gd name="T37" fmla="*/ 3 h 95"/>
                  <a:gd name="T38" fmla="*/ 58 w 68"/>
                  <a:gd name="T39" fmla="*/ 4 h 95"/>
                  <a:gd name="T40" fmla="*/ 60 w 68"/>
                  <a:gd name="T41" fmla="*/ 6 h 95"/>
                  <a:gd name="T42" fmla="*/ 62 w 68"/>
                  <a:gd name="T43" fmla="*/ 9 h 95"/>
                  <a:gd name="T44" fmla="*/ 64 w 68"/>
                  <a:gd name="T45" fmla="*/ 11 h 95"/>
                  <a:gd name="T46" fmla="*/ 65 w 68"/>
                  <a:gd name="T47" fmla="*/ 14 h 95"/>
                  <a:gd name="T48" fmla="*/ 67 w 68"/>
                  <a:gd name="T49" fmla="*/ 22 h 95"/>
                  <a:gd name="T50" fmla="*/ 68 w 68"/>
                  <a:gd name="T51" fmla="*/ 27 h 95"/>
                  <a:gd name="T52" fmla="*/ 68 w 68"/>
                  <a:gd name="T53" fmla="*/ 31 h 95"/>
                  <a:gd name="T54" fmla="*/ 67 w 68"/>
                  <a:gd name="T55" fmla="*/ 40 h 95"/>
                  <a:gd name="T56" fmla="*/ 66 w 68"/>
                  <a:gd name="T57" fmla="*/ 44 h 95"/>
                  <a:gd name="T58" fmla="*/ 65 w 68"/>
                  <a:gd name="T59" fmla="*/ 49 h 95"/>
                  <a:gd name="T60" fmla="*/ 64 w 68"/>
                  <a:gd name="T61" fmla="*/ 54 h 95"/>
                  <a:gd name="T62" fmla="*/ 62 w 68"/>
                  <a:gd name="T63" fmla="*/ 59 h 95"/>
                  <a:gd name="T64" fmla="*/ 58 w 68"/>
                  <a:gd name="T65" fmla="*/ 67 h 95"/>
                  <a:gd name="T66" fmla="*/ 52 w 68"/>
                  <a:gd name="T67" fmla="*/ 75 h 95"/>
                  <a:gd name="T68" fmla="*/ 50 w 68"/>
                  <a:gd name="T69" fmla="*/ 79 h 95"/>
                  <a:gd name="T70" fmla="*/ 47 w 68"/>
                  <a:gd name="T71" fmla="*/ 83 h 95"/>
                  <a:gd name="T72" fmla="*/ 40 w 68"/>
                  <a:gd name="T73" fmla="*/ 88 h 95"/>
                  <a:gd name="T74" fmla="*/ 37 w 68"/>
                  <a:gd name="T75" fmla="*/ 90 h 95"/>
                  <a:gd name="T76" fmla="*/ 34 w 68"/>
                  <a:gd name="T77" fmla="*/ 92 h 95"/>
                  <a:gd name="T78" fmla="*/ 26 w 68"/>
                  <a:gd name="T79" fmla="*/ 95 h 95"/>
                  <a:gd name="T80" fmla="*/ 23 w 68"/>
                  <a:gd name="T81" fmla="*/ 95 h 95"/>
                  <a:gd name="T82" fmla="*/ 20 w 68"/>
                  <a:gd name="T83" fmla="*/ 95 h 95"/>
                  <a:gd name="T84" fmla="*/ 17 w 68"/>
                  <a:gd name="T85" fmla="*/ 95 h 95"/>
                  <a:gd name="T86" fmla="*/ 15 w 68"/>
                  <a:gd name="T87" fmla="*/ 94 h 95"/>
                  <a:gd name="T88" fmla="*/ 10 w 68"/>
                  <a:gd name="T89" fmla="*/ 91 h 95"/>
                  <a:gd name="T90" fmla="*/ 8 w 68"/>
                  <a:gd name="T91" fmla="*/ 89 h 95"/>
                  <a:gd name="T92" fmla="*/ 6 w 68"/>
                  <a:gd name="T93" fmla="*/ 86 h 95"/>
                  <a:gd name="T94" fmla="*/ 4 w 68"/>
                  <a:gd name="T95" fmla="*/ 84 h 95"/>
                  <a:gd name="T96" fmla="*/ 3 w 68"/>
                  <a:gd name="T97" fmla="*/ 81 h 95"/>
                  <a:gd name="T98" fmla="*/ 2 w 68"/>
                  <a:gd name="T99" fmla="*/ 76 h 95"/>
                  <a:gd name="T100" fmla="*/ 0 w 68"/>
                  <a:gd name="T101" fmla="*/ 7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8" h="95">
                    <a:moveTo>
                      <a:pt x="0" y="72"/>
                    </a:moveTo>
                    <a:lnTo>
                      <a:pt x="0" y="68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37"/>
                    </a:lnTo>
                    <a:lnTo>
                      <a:pt x="10" y="29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7" y="8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4" y="1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3" y="2"/>
                    </a:lnTo>
                    <a:lnTo>
                      <a:pt x="56" y="3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5" y="14"/>
                    </a:lnTo>
                    <a:lnTo>
                      <a:pt x="67" y="22"/>
                    </a:lnTo>
                    <a:lnTo>
                      <a:pt x="68" y="27"/>
                    </a:lnTo>
                    <a:lnTo>
                      <a:pt x="68" y="31"/>
                    </a:lnTo>
                    <a:lnTo>
                      <a:pt x="67" y="40"/>
                    </a:lnTo>
                    <a:lnTo>
                      <a:pt x="66" y="44"/>
                    </a:lnTo>
                    <a:lnTo>
                      <a:pt x="65" y="49"/>
                    </a:lnTo>
                    <a:lnTo>
                      <a:pt x="64" y="54"/>
                    </a:lnTo>
                    <a:lnTo>
                      <a:pt x="62" y="59"/>
                    </a:lnTo>
                    <a:lnTo>
                      <a:pt x="58" y="67"/>
                    </a:lnTo>
                    <a:lnTo>
                      <a:pt x="52" y="75"/>
                    </a:lnTo>
                    <a:lnTo>
                      <a:pt x="50" y="79"/>
                    </a:lnTo>
                    <a:lnTo>
                      <a:pt x="47" y="83"/>
                    </a:lnTo>
                    <a:lnTo>
                      <a:pt x="40" y="88"/>
                    </a:lnTo>
                    <a:lnTo>
                      <a:pt x="37" y="90"/>
                    </a:lnTo>
                    <a:lnTo>
                      <a:pt x="34" y="92"/>
                    </a:lnTo>
                    <a:lnTo>
                      <a:pt x="26" y="95"/>
                    </a:lnTo>
                    <a:lnTo>
                      <a:pt x="23" y="95"/>
                    </a:lnTo>
                    <a:lnTo>
                      <a:pt x="20" y="95"/>
                    </a:lnTo>
                    <a:lnTo>
                      <a:pt x="17" y="95"/>
                    </a:lnTo>
                    <a:lnTo>
                      <a:pt x="15" y="94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3" y="81"/>
                    </a:lnTo>
                    <a:lnTo>
                      <a:pt x="2" y="76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7" name="Freeform 41"/>
              <p:cNvSpPr>
                <a:spLocks/>
              </p:cNvSpPr>
              <p:nvPr userDrawn="1"/>
            </p:nvSpPr>
            <p:spPr bwMode="auto">
              <a:xfrm>
                <a:off x="2869" y="1088"/>
                <a:ext cx="70" cy="96"/>
              </a:xfrm>
              <a:custGeom>
                <a:avLst/>
                <a:gdLst>
                  <a:gd name="T0" fmla="*/ 0 w 70"/>
                  <a:gd name="T1" fmla="*/ 74 h 96"/>
                  <a:gd name="T2" fmla="*/ 0 w 70"/>
                  <a:gd name="T3" fmla="*/ 66 h 96"/>
                  <a:gd name="T4" fmla="*/ 0 w 70"/>
                  <a:gd name="T5" fmla="*/ 56 h 96"/>
                  <a:gd name="T6" fmla="*/ 1 w 70"/>
                  <a:gd name="T7" fmla="*/ 51 h 96"/>
                  <a:gd name="T8" fmla="*/ 2 w 70"/>
                  <a:gd name="T9" fmla="*/ 47 h 96"/>
                  <a:gd name="T10" fmla="*/ 6 w 70"/>
                  <a:gd name="T11" fmla="*/ 38 h 96"/>
                  <a:gd name="T12" fmla="*/ 10 w 70"/>
                  <a:gd name="T13" fmla="*/ 29 h 96"/>
                  <a:gd name="T14" fmla="*/ 15 w 70"/>
                  <a:gd name="T15" fmla="*/ 21 h 96"/>
                  <a:gd name="T16" fmla="*/ 21 w 70"/>
                  <a:gd name="T17" fmla="*/ 14 h 96"/>
                  <a:gd name="T18" fmla="*/ 24 w 70"/>
                  <a:gd name="T19" fmla="*/ 11 h 96"/>
                  <a:gd name="T20" fmla="*/ 28 w 70"/>
                  <a:gd name="T21" fmla="*/ 8 h 96"/>
                  <a:gd name="T22" fmla="*/ 32 w 70"/>
                  <a:gd name="T23" fmla="*/ 6 h 96"/>
                  <a:gd name="T24" fmla="*/ 35 w 70"/>
                  <a:gd name="T25" fmla="*/ 3 h 96"/>
                  <a:gd name="T26" fmla="*/ 42 w 70"/>
                  <a:gd name="T27" fmla="*/ 1 h 96"/>
                  <a:gd name="T28" fmla="*/ 48 w 70"/>
                  <a:gd name="T29" fmla="*/ 0 h 96"/>
                  <a:gd name="T30" fmla="*/ 51 w 70"/>
                  <a:gd name="T31" fmla="*/ 0 h 96"/>
                  <a:gd name="T32" fmla="*/ 54 w 70"/>
                  <a:gd name="T33" fmla="*/ 1 h 96"/>
                  <a:gd name="T34" fmla="*/ 56 w 70"/>
                  <a:gd name="T35" fmla="*/ 2 h 96"/>
                  <a:gd name="T36" fmla="*/ 60 w 70"/>
                  <a:gd name="T37" fmla="*/ 4 h 96"/>
                  <a:gd name="T38" fmla="*/ 62 w 70"/>
                  <a:gd name="T39" fmla="*/ 6 h 96"/>
                  <a:gd name="T40" fmla="*/ 64 w 70"/>
                  <a:gd name="T41" fmla="*/ 9 h 96"/>
                  <a:gd name="T42" fmla="*/ 67 w 70"/>
                  <a:gd name="T43" fmla="*/ 15 h 96"/>
                  <a:gd name="T44" fmla="*/ 69 w 70"/>
                  <a:gd name="T45" fmla="*/ 18 h 96"/>
                  <a:gd name="T46" fmla="*/ 69 w 70"/>
                  <a:gd name="T47" fmla="*/ 22 h 96"/>
                  <a:gd name="T48" fmla="*/ 70 w 70"/>
                  <a:gd name="T49" fmla="*/ 26 h 96"/>
                  <a:gd name="T50" fmla="*/ 70 w 70"/>
                  <a:gd name="T51" fmla="*/ 30 h 96"/>
                  <a:gd name="T52" fmla="*/ 70 w 70"/>
                  <a:gd name="T53" fmla="*/ 40 h 96"/>
                  <a:gd name="T54" fmla="*/ 69 w 70"/>
                  <a:gd name="T55" fmla="*/ 45 h 96"/>
                  <a:gd name="T56" fmla="*/ 68 w 70"/>
                  <a:gd name="T57" fmla="*/ 49 h 96"/>
                  <a:gd name="T58" fmla="*/ 65 w 70"/>
                  <a:gd name="T59" fmla="*/ 58 h 96"/>
                  <a:gd name="T60" fmla="*/ 61 w 70"/>
                  <a:gd name="T61" fmla="*/ 68 h 96"/>
                  <a:gd name="T62" fmla="*/ 54 w 70"/>
                  <a:gd name="T63" fmla="*/ 75 h 96"/>
                  <a:gd name="T64" fmla="*/ 52 w 70"/>
                  <a:gd name="T65" fmla="*/ 79 h 96"/>
                  <a:gd name="T66" fmla="*/ 49 w 70"/>
                  <a:gd name="T67" fmla="*/ 82 h 96"/>
                  <a:gd name="T68" fmla="*/ 45 w 70"/>
                  <a:gd name="T69" fmla="*/ 87 h 96"/>
                  <a:gd name="T70" fmla="*/ 42 w 70"/>
                  <a:gd name="T71" fmla="*/ 89 h 96"/>
                  <a:gd name="T72" fmla="*/ 35 w 70"/>
                  <a:gd name="T73" fmla="*/ 94 h 96"/>
                  <a:gd name="T74" fmla="*/ 28 w 70"/>
                  <a:gd name="T75" fmla="*/ 96 h 96"/>
                  <a:gd name="T76" fmla="*/ 24 w 70"/>
                  <a:gd name="T77" fmla="*/ 96 h 96"/>
                  <a:gd name="T78" fmla="*/ 21 w 70"/>
                  <a:gd name="T79" fmla="*/ 96 h 96"/>
                  <a:gd name="T80" fmla="*/ 18 w 70"/>
                  <a:gd name="T81" fmla="*/ 96 h 96"/>
                  <a:gd name="T82" fmla="*/ 16 w 70"/>
                  <a:gd name="T83" fmla="*/ 95 h 96"/>
                  <a:gd name="T84" fmla="*/ 13 w 70"/>
                  <a:gd name="T85" fmla="*/ 94 h 96"/>
                  <a:gd name="T86" fmla="*/ 11 w 70"/>
                  <a:gd name="T87" fmla="*/ 93 h 96"/>
                  <a:gd name="T88" fmla="*/ 8 w 70"/>
                  <a:gd name="T89" fmla="*/ 91 h 96"/>
                  <a:gd name="T90" fmla="*/ 6 w 70"/>
                  <a:gd name="T91" fmla="*/ 88 h 96"/>
                  <a:gd name="T92" fmla="*/ 2 w 70"/>
                  <a:gd name="T93" fmla="*/ 81 h 96"/>
                  <a:gd name="T94" fmla="*/ 0 w 70"/>
                  <a:gd name="T95" fmla="*/ 7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0" h="96">
                    <a:moveTo>
                      <a:pt x="0" y="74"/>
                    </a:moveTo>
                    <a:lnTo>
                      <a:pt x="0" y="66"/>
                    </a:lnTo>
                    <a:lnTo>
                      <a:pt x="0" y="56"/>
                    </a:lnTo>
                    <a:lnTo>
                      <a:pt x="1" y="51"/>
                    </a:lnTo>
                    <a:lnTo>
                      <a:pt x="2" y="47"/>
                    </a:lnTo>
                    <a:lnTo>
                      <a:pt x="6" y="38"/>
                    </a:lnTo>
                    <a:lnTo>
                      <a:pt x="10" y="29"/>
                    </a:lnTo>
                    <a:lnTo>
                      <a:pt x="15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8" y="8"/>
                    </a:lnTo>
                    <a:lnTo>
                      <a:pt x="32" y="6"/>
                    </a:lnTo>
                    <a:lnTo>
                      <a:pt x="35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6" y="2"/>
                    </a:lnTo>
                    <a:lnTo>
                      <a:pt x="60" y="4"/>
                    </a:lnTo>
                    <a:lnTo>
                      <a:pt x="62" y="6"/>
                    </a:lnTo>
                    <a:lnTo>
                      <a:pt x="64" y="9"/>
                    </a:lnTo>
                    <a:lnTo>
                      <a:pt x="67" y="15"/>
                    </a:lnTo>
                    <a:lnTo>
                      <a:pt x="69" y="18"/>
                    </a:lnTo>
                    <a:lnTo>
                      <a:pt x="69" y="22"/>
                    </a:lnTo>
                    <a:lnTo>
                      <a:pt x="70" y="26"/>
                    </a:lnTo>
                    <a:lnTo>
                      <a:pt x="70" y="30"/>
                    </a:lnTo>
                    <a:lnTo>
                      <a:pt x="70" y="40"/>
                    </a:lnTo>
                    <a:lnTo>
                      <a:pt x="69" y="45"/>
                    </a:lnTo>
                    <a:lnTo>
                      <a:pt x="68" y="49"/>
                    </a:lnTo>
                    <a:lnTo>
                      <a:pt x="65" y="58"/>
                    </a:lnTo>
                    <a:lnTo>
                      <a:pt x="61" y="68"/>
                    </a:lnTo>
                    <a:lnTo>
                      <a:pt x="54" y="75"/>
                    </a:lnTo>
                    <a:lnTo>
                      <a:pt x="52" y="79"/>
                    </a:lnTo>
                    <a:lnTo>
                      <a:pt x="49" y="82"/>
                    </a:lnTo>
                    <a:lnTo>
                      <a:pt x="45" y="87"/>
                    </a:lnTo>
                    <a:lnTo>
                      <a:pt x="42" y="89"/>
                    </a:lnTo>
                    <a:lnTo>
                      <a:pt x="35" y="94"/>
                    </a:lnTo>
                    <a:lnTo>
                      <a:pt x="28" y="96"/>
                    </a:lnTo>
                    <a:lnTo>
                      <a:pt x="24" y="96"/>
                    </a:lnTo>
                    <a:lnTo>
                      <a:pt x="21" y="96"/>
                    </a:lnTo>
                    <a:lnTo>
                      <a:pt x="18" y="96"/>
                    </a:lnTo>
                    <a:lnTo>
                      <a:pt x="16" y="95"/>
                    </a:lnTo>
                    <a:lnTo>
                      <a:pt x="13" y="94"/>
                    </a:lnTo>
                    <a:lnTo>
                      <a:pt x="11" y="93"/>
                    </a:lnTo>
                    <a:lnTo>
                      <a:pt x="8" y="91"/>
                    </a:lnTo>
                    <a:lnTo>
                      <a:pt x="6" y="88"/>
                    </a:lnTo>
                    <a:lnTo>
                      <a:pt x="2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8" name="Freeform 42"/>
              <p:cNvSpPr>
                <a:spLocks/>
              </p:cNvSpPr>
              <p:nvPr userDrawn="1"/>
            </p:nvSpPr>
            <p:spPr bwMode="auto">
              <a:xfrm>
                <a:off x="2951" y="1024"/>
                <a:ext cx="73" cy="98"/>
              </a:xfrm>
              <a:custGeom>
                <a:avLst/>
                <a:gdLst>
                  <a:gd name="T0" fmla="*/ 1 w 73"/>
                  <a:gd name="T1" fmla="*/ 76 h 98"/>
                  <a:gd name="T2" fmla="*/ 0 w 73"/>
                  <a:gd name="T3" fmla="*/ 66 h 98"/>
                  <a:gd name="T4" fmla="*/ 1 w 73"/>
                  <a:gd name="T5" fmla="*/ 58 h 98"/>
                  <a:gd name="T6" fmla="*/ 3 w 73"/>
                  <a:gd name="T7" fmla="*/ 53 h 98"/>
                  <a:gd name="T8" fmla="*/ 4 w 73"/>
                  <a:gd name="T9" fmla="*/ 49 h 98"/>
                  <a:gd name="T10" fmla="*/ 5 w 73"/>
                  <a:gd name="T11" fmla="*/ 44 h 98"/>
                  <a:gd name="T12" fmla="*/ 7 w 73"/>
                  <a:gd name="T13" fmla="*/ 39 h 98"/>
                  <a:gd name="T14" fmla="*/ 11 w 73"/>
                  <a:gd name="T15" fmla="*/ 30 h 98"/>
                  <a:gd name="T16" fmla="*/ 16 w 73"/>
                  <a:gd name="T17" fmla="*/ 22 h 98"/>
                  <a:gd name="T18" fmla="*/ 19 w 73"/>
                  <a:gd name="T19" fmla="*/ 19 h 98"/>
                  <a:gd name="T20" fmla="*/ 22 w 73"/>
                  <a:gd name="T21" fmla="*/ 14 h 98"/>
                  <a:gd name="T22" fmla="*/ 25 w 73"/>
                  <a:gd name="T23" fmla="*/ 11 h 98"/>
                  <a:gd name="T24" fmla="*/ 28 w 73"/>
                  <a:gd name="T25" fmla="*/ 8 h 98"/>
                  <a:gd name="T26" fmla="*/ 36 w 73"/>
                  <a:gd name="T27" fmla="*/ 4 h 98"/>
                  <a:gd name="T28" fmla="*/ 40 w 73"/>
                  <a:gd name="T29" fmla="*/ 2 h 98"/>
                  <a:gd name="T30" fmla="*/ 43 w 73"/>
                  <a:gd name="T31" fmla="*/ 1 h 98"/>
                  <a:gd name="T32" fmla="*/ 50 w 73"/>
                  <a:gd name="T33" fmla="*/ 0 h 98"/>
                  <a:gd name="T34" fmla="*/ 53 w 73"/>
                  <a:gd name="T35" fmla="*/ 1 h 98"/>
                  <a:gd name="T36" fmla="*/ 57 w 73"/>
                  <a:gd name="T37" fmla="*/ 1 h 98"/>
                  <a:gd name="T38" fmla="*/ 59 w 73"/>
                  <a:gd name="T39" fmla="*/ 2 h 98"/>
                  <a:gd name="T40" fmla="*/ 62 w 73"/>
                  <a:gd name="T41" fmla="*/ 4 h 98"/>
                  <a:gd name="T42" fmla="*/ 64 w 73"/>
                  <a:gd name="T43" fmla="*/ 6 h 98"/>
                  <a:gd name="T44" fmla="*/ 66 w 73"/>
                  <a:gd name="T45" fmla="*/ 8 h 98"/>
                  <a:gd name="T46" fmla="*/ 68 w 73"/>
                  <a:gd name="T47" fmla="*/ 11 h 98"/>
                  <a:gd name="T48" fmla="*/ 70 w 73"/>
                  <a:gd name="T49" fmla="*/ 14 h 98"/>
                  <a:gd name="T50" fmla="*/ 71 w 73"/>
                  <a:gd name="T51" fmla="*/ 18 h 98"/>
                  <a:gd name="T52" fmla="*/ 72 w 73"/>
                  <a:gd name="T53" fmla="*/ 22 h 98"/>
                  <a:gd name="T54" fmla="*/ 73 w 73"/>
                  <a:gd name="T55" fmla="*/ 26 h 98"/>
                  <a:gd name="T56" fmla="*/ 73 w 73"/>
                  <a:gd name="T57" fmla="*/ 31 h 98"/>
                  <a:gd name="T58" fmla="*/ 72 w 73"/>
                  <a:gd name="T59" fmla="*/ 40 h 98"/>
                  <a:gd name="T60" fmla="*/ 71 w 73"/>
                  <a:gd name="T61" fmla="*/ 50 h 98"/>
                  <a:gd name="T62" fmla="*/ 68 w 73"/>
                  <a:gd name="T63" fmla="*/ 59 h 98"/>
                  <a:gd name="T64" fmla="*/ 63 w 73"/>
                  <a:gd name="T65" fmla="*/ 67 h 98"/>
                  <a:gd name="T66" fmla="*/ 61 w 73"/>
                  <a:gd name="T67" fmla="*/ 72 h 98"/>
                  <a:gd name="T68" fmla="*/ 58 w 73"/>
                  <a:gd name="T69" fmla="*/ 76 h 98"/>
                  <a:gd name="T70" fmla="*/ 51 w 73"/>
                  <a:gd name="T71" fmla="*/ 84 h 98"/>
                  <a:gd name="T72" fmla="*/ 44 w 73"/>
                  <a:gd name="T73" fmla="*/ 90 h 98"/>
                  <a:gd name="T74" fmla="*/ 41 w 73"/>
                  <a:gd name="T75" fmla="*/ 92 h 98"/>
                  <a:gd name="T76" fmla="*/ 37 w 73"/>
                  <a:gd name="T77" fmla="*/ 94 h 98"/>
                  <a:gd name="T78" fmla="*/ 34 w 73"/>
                  <a:gd name="T79" fmla="*/ 95 h 98"/>
                  <a:gd name="T80" fmla="*/ 30 w 73"/>
                  <a:gd name="T81" fmla="*/ 97 h 98"/>
                  <a:gd name="T82" fmla="*/ 23 w 73"/>
                  <a:gd name="T83" fmla="*/ 98 h 98"/>
                  <a:gd name="T84" fmla="*/ 20 w 73"/>
                  <a:gd name="T85" fmla="*/ 98 h 98"/>
                  <a:gd name="T86" fmla="*/ 17 w 73"/>
                  <a:gd name="T87" fmla="*/ 97 h 98"/>
                  <a:gd name="T88" fmla="*/ 14 w 73"/>
                  <a:gd name="T89" fmla="*/ 95 h 98"/>
                  <a:gd name="T90" fmla="*/ 12 w 73"/>
                  <a:gd name="T91" fmla="*/ 93 h 98"/>
                  <a:gd name="T92" fmla="*/ 7 w 73"/>
                  <a:gd name="T93" fmla="*/ 89 h 98"/>
                  <a:gd name="T94" fmla="*/ 6 w 73"/>
                  <a:gd name="T95" fmla="*/ 86 h 98"/>
                  <a:gd name="T96" fmla="*/ 4 w 73"/>
                  <a:gd name="T97" fmla="*/ 83 h 98"/>
                  <a:gd name="T98" fmla="*/ 3 w 73"/>
                  <a:gd name="T99" fmla="*/ 80 h 98"/>
                  <a:gd name="T100" fmla="*/ 1 w 73"/>
                  <a:gd name="T101" fmla="*/ 7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3" h="98">
                    <a:moveTo>
                      <a:pt x="1" y="76"/>
                    </a:moveTo>
                    <a:lnTo>
                      <a:pt x="0" y="66"/>
                    </a:lnTo>
                    <a:lnTo>
                      <a:pt x="1" y="58"/>
                    </a:lnTo>
                    <a:lnTo>
                      <a:pt x="3" y="53"/>
                    </a:lnTo>
                    <a:lnTo>
                      <a:pt x="4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1" y="30"/>
                    </a:lnTo>
                    <a:lnTo>
                      <a:pt x="16" y="22"/>
                    </a:lnTo>
                    <a:lnTo>
                      <a:pt x="19" y="19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28" y="8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3" y="1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2" y="4"/>
                    </a:lnTo>
                    <a:lnTo>
                      <a:pt x="64" y="6"/>
                    </a:lnTo>
                    <a:lnTo>
                      <a:pt x="66" y="8"/>
                    </a:lnTo>
                    <a:lnTo>
                      <a:pt x="68" y="11"/>
                    </a:lnTo>
                    <a:lnTo>
                      <a:pt x="70" y="14"/>
                    </a:lnTo>
                    <a:lnTo>
                      <a:pt x="71" y="18"/>
                    </a:lnTo>
                    <a:lnTo>
                      <a:pt x="72" y="22"/>
                    </a:lnTo>
                    <a:lnTo>
                      <a:pt x="73" y="26"/>
                    </a:lnTo>
                    <a:lnTo>
                      <a:pt x="73" y="31"/>
                    </a:lnTo>
                    <a:lnTo>
                      <a:pt x="72" y="40"/>
                    </a:lnTo>
                    <a:lnTo>
                      <a:pt x="71" y="50"/>
                    </a:lnTo>
                    <a:lnTo>
                      <a:pt x="68" y="59"/>
                    </a:lnTo>
                    <a:lnTo>
                      <a:pt x="63" y="67"/>
                    </a:lnTo>
                    <a:lnTo>
                      <a:pt x="61" y="72"/>
                    </a:lnTo>
                    <a:lnTo>
                      <a:pt x="58" y="76"/>
                    </a:lnTo>
                    <a:lnTo>
                      <a:pt x="51" y="84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7" y="94"/>
                    </a:lnTo>
                    <a:lnTo>
                      <a:pt x="34" y="95"/>
                    </a:lnTo>
                    <a:lnTo>
                      <a:pt x="30" y="97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7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7" y="89"/>
                    </a:lnTo>
                    <a:lnTo>
                      <a:pt x="6" y="86"/>
                    </a:lnTo>
                    <a:lnTo>
                      <a:pt x="4" y="83"/>
                    </a:lnTo>
                    <a:lnTo>
                      <a:pt x="3" y="8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39" name="Freeform 43"/>
              <p:cNvSpPr>
                <a:spLocks/>
              </p:cNvSpPr>
              <p:nvPr userDrawn="1"/>
            </p:nvSpPr>
            <p:spPr bwMode="auto">
              <a:xfrm>
                <a:off x="3037" y="959"/>
                <a:ext cx="74" cy="98"/>
              </a:xfrm>
              <a:custGeom>
                <a:avLst/>
                <a:gdLst>
                  <a:gd name="T0" fmla="*/ 1 w 74"/>
                  <a:gd name="T1" fmla="*/ 76 h 98"/>
                  <a:gd name="T2" fmla="*/ 0 w 74"/>
                  <a:gd name="T3" fmla="*/ 67 h 98"/>
                  <a:gd name="T4" fmla="*/ 1 w 74"/>
                  <a:gd name="T5" fmla="*/ 58 h 98"/>
                  <a:gd name="T6" fmla="*/ 2 w 74"/>
                  <a:gd name="T7" fmla="*/ 48 h 98"/>
                  <a:gd name="T8" fmla="*/ 6 w 74"/>
                  <a:gd name="T9" fmla="*/ 39 h 98"/>
                  <a:gd name="T10" fmla="*/ 10 w 74"/>
                  <a:gd name="T11" fmla="*/ 31 h 98"/>
                  <a:gd name="T12" fmla="*/ 12 w 74"/>
                  <a:gd name="T13" fmla="*/ 27 h 98"/>
                  <a:gd name="T14" fmla="*/ 15 w 74"/>
                  <a:gd name="T15" fmla="*/ 22 h 98"/>
                  <a:gd name="T16" fmla="*/ 21 w 74"/>
                  <a:gd name="T17" fmla="*/ 15 h 98"/>
                  <a:gd name="T18" fmla="*/ 29 w 74"/>
                  <a:gd name="T19" fmla="*/ 8 h 98"/>
                  <a:gd name="T20" fmla="*/ 32 w 74"/>
                  <a:gd name="T21" fmla="*/ 6 h 98"/>
                  <a:gd name="T22" fmla="*/ 36 w 74"/>
                  <a:gd name="T23" fmla="*/ 4 h 98"/>
                  <a:gd name="T24" fmla="*/ 40 w 74"/>
                  <a:gd name="T25" fmla="*/ 2 h 98"/>
                  <a:gd name="T26" fmla="*/ 43 w 74"/>
                  <a:gd name="T27" fmla="*/ 1 h 98"/>
                  <a:gd name="T28" fmla="*/ 46 w 74"/>
                  <a:gd name="T29" fmla="*/ 0 h 98"/>
                  <a:gd name="T30" fmla="*/ 50 w 74"/>
                  <a:gd name="T31" fmla="*/ 0 h 98"/>
                  <a:gd name="T32" fmla="*/ 57 w 74"/>
                  <a:gd name="T33" fmla="*/ 1 h 98"/>
                  <a:gd name="T34" fmla="*/ 60 w 74"/>
                  <a:gd name="T35" fmla="*/ 2 h 98"/>
                  <a:gd name="T36" fmla="*/ 63 w 74"/>
                  <a:gd name="T37" fmla="*/ 3 h 98"/>
                  <a:gd name="T38" fmla="*/ 65 w 74"/>
                  <a:gd name="T39" fmla="*/ 5 h 98"/>
                  <a:gd name="T40" fmla="*/ 67 w 74"/>
                  <a:gd name="T41" fmla="*/ 7 h 98"/>
                  <a:gd name="T42" fmla="*/ 69 w 74"/>
                  <a:gd name="T43" fmla="*/ 10 h 98"/>
                  <a:gd name="T44" fmla="*/ 71 w 74"/>
                  <a:gd name="T45" fmla="*/ 13 h 98"/>
                  <a:gd name="T46" fmla="*/ 73 w 74"/>
                  <a:gd name="T47" fmla="*/ 20 h 98"/>
                  <a:gd name="T48" fmla="*/ 74 w 74"/>
                  <a:gd name="T49" fmla="*/ 25 h 98"/>
                  <a:gd name="T50" fmla="*/ 74 w 74"/>
                  <a:gd name="T51" fmla="*/ 30 h 98"/>
                  <a:gd name="T52" fmla="*/ 74 w 74"/>
                  <a:gd name="T53" fmla="*/ 34 h 98"/>
                  <a:gd name="T54" fmla="*/ 74 w 74"/>
                  <a:gd name="T55" fmla="*/ 39 h 98"/>
                  <a:gd name="T56" fmla="*/ 72 w 74"/>
                  <a:gd name="T57" fmla="*/ 48 h 98"/>
                  <a:gd name="T58" fmla="*/ 69 w 74"/>
                  <a:gd name="T59" fmla="*/ 58 h 98"/>
                  <a:gd name="T60" fmla="*/ 65 w 74"/>
                  <a:gd name="T61" fmla="*/ 67 h 98"/>
                  <a:gd name="T62" fmla="*/ 60 w 74"/>
                  <a:gd name="T63" fmla="*/ 75 h 98"/>
                  <a:gd name="T64" fmla="*/ 53 w 74"/>
                  <a:gd name="T65" fmla="*/ 84 h 98"/>
                  <a:gd name="T66" fmla="*/ 45 w 74"/>
                  <a:gd name="T67" fmla="*/ 90 h 98"/>
                  <a:gd name="T68" fmla="*/ 38 w 74"/>
                  <a:gd name="T69" fmla="*/ 94 h 98"/>
                  <a:gd name="T70" fmla="*/ 31 w 74"/>
                  <a:gd name="T71" fmla="*/ 97 h 98"/>
                  <a:gd name="T72" fmla="*/ 23 w 74"/>
                  <a:gd name="T73" fmla="*/ 98 h 98"/>
                  <a:gd name="T74" fmla="*/ 20 w 74"/>
                  <a:gd name="T75" fmla="*/ 98 h 98"/>
                  <a:gd name="T76" fmla="*/ 17 w 74"/>
                  <a:gd name="T77" fmla="*/ 97 h 98"/>
                  <a:gd name="T78" fmla="*/ 14 w 74"/>
                  <a:gd name="T79" fmla="*/ 96 h 98"/>
                  <a:gd name="T80" fmla="*/ 11 w 74"/>
                  <a:gd name="T81" fmla="*/ 94 h 98"/>
                  <a:gd name="T82" fmla="*/ 9 w 74"/>
                  <a:gd name="T83" fmla="*/ 92 h 98"/>
                  <a:gd name="T84" fmla="*/ 7 w 74"/>
                  <a:gd name="T85" fmla="*/ 90 h 98"/>
                  <a:gd name="T86" fmla="*/ 3 w 74"/>
                  <a:gd name="T87" fmla="*/ 84 h 98"/>
                  <a:gd name="T88" fmla="*/ 2 w 74"/>
                  <a:gd name="T89" fmla="*/ 81 h 98"/>
                  <a:gd name="T90" fmla="*/ 1 w 74"/>
                  <a:gd name="T91" fmla="*/ 7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4" h="98">
                    <a:moveTo>
                      <a:pt x="1" y="76"/>
                    </a:moveTo>
                    <a:lnTo>
                      <a:pt x="0" y="67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6" y="39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5" y="22"/>
                    </a:lnTo>
                    <a:lnTo>
                      <a:pt x="21" y="15"/>
                    </a:lnTo>
                    <a:lnTo>
                      <a:pt x="29" y="8"/>
                    </a:lnTo>
                    <a:lnTo>
                      <a:pt x="32" y="6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1" y="13"/>
                    </a:lnTo>
                    <a:lnTo>
                      <a:pt x="73" y="20"/>
                    </a:lnTo>
                    <a:lnTo>
                      <a:pt x="74" y="25"/>
                    </a:lnTo>
                    <a:lnTo>
                      <a:pt x="74" y="30"/>
                    </a:lnTo>
                    <a:lnTo>
                      <a:pt x="74" y="34"/>
                    </a:lnTo>
                    <a:lnTo>
                      <a:pt x="74" y="39"/>
                    </a:lnTo>
                    <a:lnTo>
                      <a:pt x="72" y="48"/>
                    </a:lnTo>
                    <a:lnTo>
                      <a:pt x="69" y="58"/>
                    </a:lnTo>
                    <a:lnTo>
                      <a:pt x="65" y="67"/>
                    </a:lnTo>
                    <a:lnTo>
                      <a:pt x="60" y="75"/>
                    </a:lnTo>
                    <a:lnTo>
                      <a:pt x="53" y="84"/>
                    </a:lnTo>
                    <a:lnTo>
                      <a:pt x="45" y="90"/>
                    </a:lnTo>
                    <a:lnTo>
                      <a:pt x="38" y="94"/>
                    </a:lnTo>
                    <a:lnTo>
                      <a:pt x="31" y="97"/>
                    </a:lnTo>
                    <a:lnTo>
                      <a:pt x="23" y="98"/>
                    </a:lnTo>
                    <a:lnTo>
                      <a:pt x="20" y="98"/>
                    </a:lnTo>
                    <a:lnTo>
                      <a:pt x="17" y="97"/>
                    </a:lnTo>
                    <a:lnTo>
                      <a:pt x="14" y="96"/>
                    </a:lnTo>
                    <a:lnTo>
                      <a:pt x="11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0" name="Freeform 44"/>
              <p:cNvSpPr>
                <a:spLocks/>
              </p:cNvSpPr>
              <p:nvPr userDrawn="1"/>
            </p:nvSpPr>
            <p:spPr bwMode="auto">
              <a:xfrm>
                <a:off x="3125" y="891"/>
                <a:ext cx="78" cy="99"/>
              </a:xfrm>
              <a:custGeom>
                <a:avLst/>
                <a:gdLst>
                  <a:gd name="T0" fmla="*/ 1 w 78"/>
                  <a:gd name="T1" fmla="*/ 78 h 99"/>
                  <a:gd name="T2" fmla="*/ 0 w 78"/>
                  <a:gd name="T3" fmla="*/ 74 h 99"/>
                  <a:gd name="T4" fmla="*/ 0 w 78"/>
                  <a:gd name="T5" fmla="*/ 69 h 99"/>
                  <a:gd name="T6" fmla="*/ 0 w 78"/>
                  <a:gd name="T7" fmla="*/ 64 h 99"/>
                  <a:gd name="T8" fmla="*/ 0 w 78"/>
                  <a:gd name="T9" fmla="*/ 59 h 99"/>
                  <a:gd name="T10" fmla="*/ 2 w 78"/>
                  <a:gd name="T11" fmla="*/ 50 h 99"/>
                  <a:gd name="T12" fmla="*/ 5 w 78"/>
                  <a:gd name="T13" fmla="*/ 41 h 99"/>
                  <a:gd name="T14" fmla="*/ 9 w 78"/>
                  <a:gd name="T15" fmla="*/ 31 h 99"/>
                  <a:gd name="T16" fmla="*/ 15 w 78"/>
                  <a:gd name="T17" fmla="*/ 23 h 99"/>
                  <a:gd name="T18" fmla="*/ 22 w 78"/>
                  <a:gd name="T19" fmla="*/ 16 h 99"/>
                  <a:gd name="T20" fmla="*/ 25 w 78"/>
                  <a:gd name="T21" fmla="*/ 11 h 99"/>
                  <a:gd name="T22" fmla="*/ 29 w 78"/>
                  <a:gd name="T23" fmla="*/ 8 h 99"/>
                  <a:gd name="T24" fmla="*/ 33 w 78"/>
                  <a:gd name="T25" fmla="*/ 6 h 99"/>
                  <a:gd name="T26" fmla="*/ 36 w 78"/>
                  <a:gd name="T27" fmla="*/ 4 h 99"/>
                  <a:gd name="T28" fmla="*/ 44 w 78"/>
                  <a:gd name="T29" fmla="*/ 1 h 99"/>
                  <a:gd name="T30" fmla="*/ 48 w 78"/>
                  <a:gd name="T31" fmla="*/ 0 h 99"/>
                  <a:gd name="T32" fmla="*/ 52 w 78"/>
                  <a:gd name="T33" fmla="*/ 0 h 99"/>
                  <a:gd name="T34" fmla="*/ 58 w 78"/>
                  <a:gd name="T35" fmla="*/ 0 h 99"/>
                  <a:gd name="T36" fmla="*/ 61 w 78"/>
                  <a:gd name="T37" fmla="*/ 1 h 99"/>
                  <a:gd name="T38" fmla="*/ 63 w 78"/>
                  <a:gd name="T39" fmla="*/ 2 h 99"/>
                  <a:gd name="T40" fmla="*/ 64 w 78"/>
                  <a:gd name="T41" fmla="*/ 3 h 99"/>
                  <a:gd name="T42" fmla="*/ 67 w 78"/>
                  <a:gd name="T43" fmla="*/ 4 h 99"/>
                  <a:gd name="T44" fmla="*/ 69 w 78"/>
                  <a:gd name="T45" fmla="*/ 7 h 99"/>
                  <a:gd name="T46" fmla="*/ 74 w 78"/>
                  <a:gd name="T47" fmla="*/ 12 h 99"/>
                  <a:gd name="T48" fmla="*/ 76 w 78"/>
                  <a:gd name="T49" fmla="*/ 21 h 99"/>
                  <a:gd name="T50" fmla="*/ 77 w 78"/>
                  <a:gd name="T51" fmla="*/ 25 h 99"/>
                  <a:gd name="T52" fmla="*/ 78 w 78"/>
                  <a:gd name="T53" fmla="*/ 29 h 99"/>
                  <a:gd name="T54" fmla="*/ 78 w 78"/>
                  <a:gd name="T55" fmla="*/ 34 h 99"/>
                  <a:gd name="T56" fmla="*/ 77 w 78"/>
                  <a:gd name="T57" fmla="*/ 38 h 99"/>
                  <a:gd name="T58" fmla="*/ 76 w 78"/>
                  <a:gd name="T59" fmla="*/ 44 h 99"/>
                  <a:gd name="T60" fmla="*/ 75 w 78"/>
                  <a:gd name="T61" fmla="*/ 49 h 99"/>
                  <a:gd name="T62" fmla="*/ 71 w 78"/>
                  <a:gd name="T63" fmla="*/ 58 h 99"/>
                  <a:gd name="T64" fmla="*/ 67 w 78"/>
                  <a:gd name="T65" fmla="*/ 68 h 99"/>
                  <a:gd name="T66" fmla="*/ 64 w 78"/>
                  <a:gd name="T67" fmla="*/ 72 h 99"/>
                  <a:gd name="T68" fmla="*/ 62 w 78"/>
                  <a:gd name="T69" fmla="*/ 76 h 99"/>
                  <a:gd name="T70" fmla="*/ 59 w 78"/>
                  <a:gd name="T71" fmla="*/ 80 h 99"/>
                  <a:gd name="T72" fmla="*/ 55 w 78"/>
                  <a:gd name="T73" fmla="*/ 84 h 99"/>
                  <a:gd name="T74" fmla="*/ 52 w 78"/>
                  <a:gd name="T75" fmla="*/ 87 h 99"/>
                  <a:gd name="T76" fmla="*/ 48 w 78"/>
                  <a:gd name="T77" fmla="*/ 90 h 99"/>
                  <a:gd name="T78" fmla="*/ 43 w 78"/>
                  <a:gd name="T79" fmla="*/ 93 h 99"/>
                  <a:gd name="T80" fmla="*/ 39 w 78"/>
                  <a:gd name="T81" fmla="*/ 96 h 99"/>
                  <a:gd name="T82" fmla="*/ 36 w 78"/>
                  <a:gd name="T83" fmla="*/ 97 h 99"/>
                  <a:gd name="T84" fmla="*/ 32 w 78"/>
                  <a:gd name="T85" fmla="*/ 99 h 99"/>
                  <a:gd name="T86" fmla="*/ 29 w 78"/>
                  <a:gd name="T87" fmla="*/ 99 h 99"/>
                  <a:gd name="T88" fmla="*/ 25 w 78"/>
                  <a:gd name="T89" fmla="*/ 99 h 99"/>
                  <a:gd name="T90" fmla="*/ 19 w 78"/>
                  <a:gd name="T91" fmla="*/ 99 h 99"/>
                  <a:gd name="T92" fmla="*/ 15 w 78"/>
                  <a:gd name="T93" fmla="*/ 98 h 99"/>
                  <a:gd name="T94" fmla="*/ 12 w 78"/>
                  <a:gd name="T95" fmla="*/ 96 h 99"/>
                  <a:gd name="T96" fmla="*/ 9 w 78"/>
                  <a:gd name="T97" fmla="*/ 93 h 99"/>
                  <a:gd name="T98" fmla="*/ 7 w 78"/>
                  <a:gd name="T99" fmla="*/ 91 h 99"/>
                  <a:gd name="T100" fmla="*/ 5 w 78"/>
                  <a:gd name="T101" fmla="*/ 88 h 99"/>
                  <a:gd name="T102" fmla="*/ 3 w 78"/>
                  <a:gd name="T103" fmla="*/ 85 h 99"/>
                  <a:gd name="T104" fmla="*/ 2 w 78"/>
                  <a:gd name="T105" fmla="*/ 82 h 99"/>
                  <a:gd name="T106" fmla="*/ 1 w 78"/>
                  <a:gd name="T107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99">
                    <a:moveTo>
                      <a:pt x="1" y="78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2" y="50"/>
                    </a:lnTo>
                    <a:lnTo>
                      <a:pt x="5" y="41"/>
                    </a:lnTo>
                    <a:lnTo>
                      <a:pt x="9" y="31"/>
                    </a:lnTo>
                    <a:lnTo>
                      <a:pt x="15" y="23"/>
                    </a:lnTo>
                    <a:lnTo>
                      <a:pt x="22" y="16"/>
                    </a:lnTo>
                    <a:lnTo>
                      <a:pt x="25" y="11"/>
                    </a:lnTo>
                    <a:lnTo>
                      <a:pt x="29" y="8"/>
                    </a:lnTo>
                    <a:lnTo>
                      <a:pt x="33" y="6"/>
                    </a:lnTo>
                    <a:lnTo>
                      <a:pt x="36" y="4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4" y="3"/>
                    </a:lnTo>
                    <a:lnTo>
                      <a:pt x="67" y="4"/>
                    </a:lnTo>
                    <a:lnTo>
                      <a:pt x="69" y="7"/>
                    </a:lnTo>
                    <a:lnTo>
                      <a:pt x="74" y="12"/>
                    </a:lnTo>
                    <a:lnTo>
                      <a:pt x="76" y="21"/>
                    </a:lnTo>
                    <a:lnTo>
                      <a:pt x="77" y="25"/>
                    </a:lnTo>
                    <a:lnTo>
                      <a:pt x="78" y="29"/>
                    </a:lnTo>
                    <a:lnTo>
                      <a:pt x="78" y="34"/>
                    </a:lnTo>
                    <a:lnTo>
                      <a:pt x="77" y="38"/>
                    </a:lnTo>
                    <a:lnTo>
                      <a:pt x="76" y="44"/>
                    </a:lnTo>
                    <a:lnTo>
                      <a:pt x="75" y="49"/>
                    </a:lnTo>
                    <a:lnTo>
                      <a:pt x="71" y="58"/>
                    </a:lnTo>
                    <a:lnTo>
                      <a:pt x="67" y="68"/>
                    </a:lnTo>
                    <a:lnTo>
                      <a:pt x="64" y="72"/>
                    </a:lnTo>
                    <a:lnTo>
                      <a:pt x="62" y="76"/>
                    </a:lnTo>
                    <a:lnTo>
                      <a:pt x="59" y="80"/>
                    </a:lnTo>
                    <a:lnTo>
                      <a:pt x="55" y="84"/>
                    </a:lnTo>
                    <a:lnTo>
                      <a:pt x="52" y="87"/>
                    </a:lnTo>
                    <a:lnTo>
                      <a:pt x="48" y="90"/>
                    </a:lnTo>
                    <a:lnTo>
                      <a:pt x="43" y="93"/>
                    </a:lnTo>
                    <a:lnTo>
                      <a:pt x="39" y="96"/>
                    </a:lnTo>
                    <a:lnTo>
                      <a:pt x="36" y="97"/>
                    </a:lnTo>
                    <a:lnTo>
                      <a:pt x="32" y="99"/>
                    </a:lnTo>
                    <a:lnTo>
                      <a:pt x="29" y="99"/>
                    </a:lnTo>
                    <a:lnTo>
                      <a:pt x="25" y="99"/>
                    </a:lnTo>
                    <a:lnTo>
                      <a:pt x="19" y="99"/>
                    </a:lnTo>
                    <a:lnTo>
                      <a:pt x="15" y="98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7" y="91"/>
                    </a:lnTo>
                    <a:lnTo>
                      <a:pt x="5" y="88"/>
                    </a:lnTo>
                    <a:lnTo>
                      <a:pt x="3" y="85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1" name="Freeform 45"/>
              <p:cNvSpPr>
                <a:spLocks/>
              </p:cNvSpPr>
              <p:nvPr userDrawn="1"/>
            </p:nvSpPr>
            <p:spPr bwMode="auto">
              <a:xfrm>
                <a:off x="3215" y="820"/>
                <a:ext cx="81" cy="101"/>
              </a:xfrm>
              <a:custGeom>
                <a:avLst/>
                <a:gdLst>
                  <a:gd name="T0" fmla="*/ 1 w 81"/>
                  <a:gd name="T1" fmla="*/ 80 h 101"/>
                  <a:gd name="T2" fmla="*/ 0 w 81"/>
                  <a:gd name="T3" fmla="*/ 75 h 101"/>
                  <a:gd name="T4" fmla="*/ 0 w 81"/>
                  <a:gd name="T5" fmla="*/ 71 h 101"/>
                  <a:gd name="T6" fmla="*/ 0 w 81"/>
                  <a:gd name="T7" fmla="*/ 67 h 101"/>
                  <a:gd name="T8" fmla="*/ 0 w 81"/>
                  <a:gd name="T9" fmla="*/ 62 h 101"/>
                  <a:gd name="T10" fmla="*/ 1 w 81"/>
                  <a:gd name="T11" fmla="*/ 58 h 101"/>
                  <a:gd name="T12" fmla="*/ 2 w 81"/>
                  <a:gd name="T13" fmla="*/ 52 h 101"/>
                  <a:gd name="T14" fmla="*/ 5 w 81"/>
                  <a:gd name="T15" fmla="*/ 43 h 101"/>
                  <a:gd name="T16" fmla="*/ 11 w 81"/>
                  <a:gd name="T17" fmla="*/ 34 h 101"/>
                  <a:gd name="T18" fmla="*/ 13 w 81"/>
                  <a:gd name="T19" fmla="*/ 28 h 101"/>
                  <a:gd name="T20" fmla="*/ 16 w 81"/>
                  <a:gd name="T21" fmla="*/ 24 h 101"/>
                  <a:gd name="T22" fmla="*/ 19 w 81"/>
                  <a:gd name="T23" fmla="*/ 20 h 101"/>
                  <a:gd name="T24" fmla="*/ 22 w 81"/>
                  <a:gd name="T25" fmla="*/ 17 h 101"/>
                  <a:gd name="T26" fmla="*/ 30 w 81"/>
                  <a:gd name="T27" fmla="*/ 10 h 101"/>
                  <a:gd name="T28" fmla="*/ 33 w 81"/>
                  <a:gd name="T29" fmla="*/ 8 h 101"/>
                  <a:gd name="T30" fmla="*/ 38 w 81"/>
                  <a:gd name="T31" fmla="*/ 5 h 101"/>
                  <a:gd name="T32" fmla="*/ 46 w 81"/>
                  <a:gd name="T33" fmla="*/ 1 h 101"/>
                  <a:gd name="T34" fmla="*/ 50 w 81"/>
                  <a:gd name="T35" fmla="*/ 0 h 101"/>
                  <a:gd name="T36" fmla="*/ 53 w 81"/>
                  <a:gd name="T37" fmla="*/ 0 h 101"/>
                  <a:gd name="T38" fmla="*/ 57 w 81"/>
                  <a:gd name="T39" fmla="*/ 0 h 101"/>
                  <a:gd name="T40" fmla="*/ 60 w 81"/>
                  <a:gd name="T41" fmla="*/ 1 h 101"/>
                  <a:gd name="T42" fmla="*/ 64 w 81"/>
                  <a:gd name="T43" fmla="*/ 1 h 101"/>
                  <a:gd name="T44" fmla="*/ 67 w 81"/>
                  <a:gd name="T45" fmla="*/ 4 h 101"/>
                  <a:gd name="T46" fmla="*/ 70 w 81"/>
                  <a:gd name="T47" fmla="*/ 6 h 101"/>
                  <a:gd name="T48" fmla="*/ 72 w 81"/>
                  <a:gd name="T49" fmla="*/ 8 h 101"/>
                  <a:gd name="T50" fmla="*/ 75 w 81"/>
                  <a:gd name="T51" fmla="*/ 10 h 101"/>
                  <a:gd name="T52" fmla="*/ 76 w 81"/>
                  <a:gd name="T53" fmla="*/ 13 h 101"/>
                  <a:gd name="T54" fmla="*/ 78 w 81"/>
                  <a:gd name="T55" fmla="*/ 17 h 101"/>
                  <a:gd name="T56" fmla="*/ 79 w 81"/>
                  <a:gd name="T57" fmla="*/ 21 h 101"/>
                  <a:gd name="T58" fmla="*/ 80 w 81"/>
                  <a:gd name="T59" fmla="*/ 25 h 101"/>
                  <a:gd name="T60" fmla="*/ 81 w 81"/>
                  <a:gd name="T61" fmla="*/ 29 h 101"/>
                  <a:gd name="T62" fmla="*/ 81 w 81"/>
                  <a:gd name="T63" fmla="*/ 35 h 101"/>
                  <a:gd name="T64" fmla="*/ 80 w 81"/>
                  <a:gd name="T65" fmla="*/ 39 h 101"/>
                  <a:gd name="T66" fmla="*/ 80 w 81"/>
                  <a:gd name="T67" fmla="*/ 44 h 101"/>
                  <a:gd name="T68" fmla="*/ 79 w 81"/>
                  <a:gd name="T69" fmla="*/ 49 h 101"/>
                  <a:gd name="T70" fmla="*/ 75 w 81"/>
                  <a:gd name="T71" fmla="*/ 59 h 101"/>
                  <a:gd name="T72" fmla="*/ 71 w 81"/>
                  <a:gd name="T73" fmla="*/ 68 h 101"/>
                  <a:gd name="T74" fmla="*/ 66 w 81"/>
                  <a:gd name="T75" fmla="*/ 77 h 101"/>
                  <a:gd name="T76" fmla="*/ 58 w 81"/>
                  <a:gd name="T77" fmla="*/ 86 h 101"/>
                  <a:gd name="T78" fmla="*/ 54 w 81"/>
                  <a:gd name="T79" fmla="*/ 89 h 101"/>
                  <a:gd name="T80" fmla="*/ 51 w 81"/>
                  <a:gd name="T81" fmla="*/ 92 h 101"/>
                  <a:gd name="T82" fmla="*/ 47 w 81"/>
                  <a:gd name="T83" fmla="*/ 95 h 101"/>
                  <a:gd name="T84" fmla="*/ 43 w 81"/>
                  <a:gd name="T85" fmla="*/ 97 h 101"/>
                  <a:gd name="T86" fmla="*/ 34 w 81"/>
                  <a:gd name="T87" fmla="*/ 100 h 101"/>
                  <a:gd name="T88" fmla="*/ 30 w 81"/>
                  <a:gd name="T89" fmla="*/ 101 h 101"/>
                  <a:gd name="T90" fmla="*/ 27 w 81"/>
                  <a:gd name="T91" fmla="*/ 101 h 101"/>
                  <a:gd name="T92" fmla="*/ 20 w 81"/>
                  <a:gd name="T93" fmla="*/ 100 h 101"/>
                  <a:gd name="T94" fmla="*/ 17 w 81"/>
                  <a:gd name="T95" fmla="*/ 99 h 101"/>
                  <a:gd name="T96" fmla="*/ 14 w 81"/>
                  <a:gd name="T97" fmla="*/ 98 h 101"/>
                  <a:gd name="T98" fmla="*/ 11 w 81"/>
                  <a:gd name="T99" fmla="*/ 96 h 101"/>
                  <a:gd name="T100" fmla="*/ 8 w 81"/>
                  <a:gd name="T101" fmla="*/ 94 h 101"/>
                  <a:gd name="T102" fmla="*/ 6 w 81"/>
                  <a:gd name="T103" fmla="*/ 91 h 101"/>
                  <a:gd name="T104" fmla="*/ 4 w 81"/>
                  <a:gd name="T105" fmla="*/ 88 h 101"/>
                  <a:gd name="T106" fmla="*/ 2 w 81"/>
                  <a:gd name="T107" fmla="*/ 83 h 101"/>
                  <a:gd name="T108" fmla="*/ 1 w 81"/>
                  <a:gd name="T109" fmla="*/ 8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1" h="101">
                    <a:moveTo>
                      <a:pt x="1" y="80"/>
                    </a:moveTo>
                    <a:lnTo>
                      <a:pt x="0" y="75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2" y="52"/>
                    </a:lnTo>
                    <a:lnTo>
                      <a:pt x="5" y="43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2" y="17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8" y="5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4" y="1"/>
                    </a:lnTo>
                    <a:lnTo>
                      <a:pt x="67" y="4"/>
                    </a:lnTo>
                    <a:lnTo>
                      <a:pt x="70" y="6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79" y="21"/>
                    </a:lnTo>
                    <a:lnTo>
                      <a:pt x="80" y="25"/>
                    </a:lnTo>
                    <a:lnTo>
                      <a:pt x="81" y="29"/>
                    </a:lnTo>
                    <a:lnTo>
                      <a:pt x="81" y="35"/>
                    </a:lnTo>
                    <a:lnTo>
                      <a:pt x="80" y="39"/>
                    </a:lnTo>
                    <a:lnTo>
                      <a:pt x="80" y="44"/>
                    </a:lnTo>
                    <a:lnTo>
                      <a:pt x="79" y="49"/>
                    </a:lnTo>
                    <a:lnTo>
                      <a:pt x="75" y="59"/>
                    </a:lnTo>
                    <a:lnTo>
                      <a:pt x="71" y="68"/>
                    </a:lnTo>
                    <a:lnTo>
                      <a:pt x="66" y="77"/>
                    </a:lnTo>
                    <a:lnTo>
                      <a:pt x="58" y="86"/>
                    </a:lnTo>
                    <a:lnTo>
                      <a:pt x="54" y="89"/>
                    </a:lnTo>
                    <a:lnTo>
                      <a:pt x="51" y="92"/>
                    </a:lnTo>
                    <a:lnTo>
                      <a:pt x="47" y="95"/>
                    </a:lnTo>
                    <a:lnTo>
                      <a:pt x="43" y="97"/>
                    </a:lnTo>
                    <a:lnTo>
                      <a:pt x="34" y="100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0" y="100"/>
                    </a:lnTo>
                    <a:lnTo>
                      <a:pt x="17" y="99"/>
                    </a:lnTo>
                    <a:lnTo>
                      <a:pt x="14" y="98"/>
                    </a:lnTo>
                    <a:lnTo>
                      <a:pt x="11" y="96"/>
                    </a:lnTo>
                    <a:lnTo>
                      <a:pt x="8" y="94"/>
                    </a:lnTo>
                    <a:lnTo>
                      <a:pt x="6" y="91"/>
                    </a:lnTo>
                    <a:lnTo>
                      <a:pt x="4" y="88"/>
                    </a:lnTo>
                    <a:lnTo>
                      <a:pt x="2" y="83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2" name="Freeform 46"/>
              <p:cNvSpPr>
                <a:spLocks/>
              </p:cNvSpPr>
              <p:nvPr userDrawn="1"/>
            </p:nvSpPr>
            <p:spPr bwMode="auto">
              <a:xfrm>
                <a:off x="3309" y="748"/>
                <a:ext cx="84" cy="101"/>
              </a:xfrm>
              <a:custGeom>
                <a:avLst/>
                <a:gdLst>
                  <a:gd name="T0" fmla="*/ 2 w 84"/>
                  <a:gd name="T1" fmla="*/ 81 h 101"/>
                  <a:gd name="T2" fmla="*/ 1 w 84"/>
                  <a:gd name="T3" fmla="*/ 77 h 101"/>
                  <a:gd name="T4" fmla="*/ 0 w 84"/>
                  <a:gd name="T5" fmla="*/ 72 h 101"/>
                  <a:gd name="T6" fmla="*/ 0 w 84"/>
                  <a:gd name="T7" fmla="*/ 67 h 101"/>
                  <a:gd name="T8" fmla="*/ 0 w 84"/>
                  <a:gd name="T9" fmla="*/ 63 h 101"/>
                  <a:gd name="T10" fmla="*/ 1 w 84"/>
                  <a:gd name="T11" fmla="*/ 58 h 101"/>
                  <a:gd name="T12" fmla="*/ 2 w 84"/>
                  <a:gd name="T13" fmla="*/ 53 h 101"/>
                  <a:gd name="T14" fmla="*/ 5 w 84"/>
                  <a:gd name="T15" fmla="*/ 43 h 101"/>
                  <a:gd name="T16" fmla="*/ 10 w 84"/>
                  <a:gd name="T17" fmla="*/ 34 h 101"/>
                  <a:gd name="T18" fmla="*/ 15 w 84"/>
                  <a:gd name="T19" fmla="*/ 25 h 101"/>
                  <a:gd name="T20" fmla="*/ 22 w 84"/>
                  <a:gd name="T21" fmla="*/ 17 h 101"/>
                  <a:gd name="T22" fmla="*/ 26 w 84"/>
                  <a:gd name="T23" fmla="*/ 13 h 101"/>
                  <a:gd name="T24" fmla="*/ 30 w 84"/>
                  <a:gd name="T25" fmla="*/ 10 h 101"/>
                  <a:gd name="T26" fmla="*/ 38 w 84"/>
                  <a:gd name="T27" fmla="*/ 5 h 101"/>
                  <a:gd name="T28" fmla="*/ 42 w 84"/>
                  <a:gd name="T29" fmla="*/ 3 h 101"/>
                  <a:gd name="T30" fmla="*/ 46 w 84"/>
                  <a:gd name="T31" fmla="*/ 2 h 101"/>
                  <a:gd name="T32" fmla="*/ 55 w 84"/>
                  <a:gd name="T33" fmla="*/ 0 h 101"/>
                  <a:gd name="T34" fmla="*/ 58 w 84"/>
                  <a:gd name="T35" fmla="*/ 0 h 101"/>
                  <a:gd name="T36" fmla="*/ 62 w 84"/>
                  <a:gd name="T37" fmla="*/ 1 h 101"/>
                  <a:gd name="T38" fmla="*/ 65 w 84"/>
                  <a:gd name="T39" fmla="*/ 1 h 101"/>
                  <a:gd name="T40" fmla="*/ 68 w 84"/>
                  <a:gd name="T41" fmla="*/ 3 h 101"/>
                  <a:gd name="T42" fmla="*/ 71 w 84"/>
                  <a:gd name="T43" fmla="*/ 4 h 101"/>
                  <a:gd name="T44" fmla="*/ 74 w 84"/>
                  <a:gd name="T45" fmla="*/ 7 h 101"/>
                  <a:gd name="T46" fmla="*/ 76 w 84"/>
                  <a:gd name="T47" fmla="*/ 9 h 101"/>
                  <a:gd name="T48" fmla="*/ 79 w 84"/>
                  <a:gd name="T49" fmla="*/ 12 h 101"/>
                  <a:gd name="T50" fmla="*/ 81 w 84"/>
                  <a:gd name="T51" fmla="*/ 16 h 101"/>
                  <a:gd name="T52" fmla="*/ 82 w 84"/>
                  <a:gd name="T53" fmla="*/ 20 h 101"/>
                  <a:gd name="T54" fmla="*/ 83 w 84"/>
                  <a:gd name="T55" fmla="*/ 25 h 101"/>
                  <a:gd name="T56" fmla="*/ 84 w 84"/>
                  <a:gd name="T57" fmla="*/ 29 h 101"/>
                  <a:gd name="T58" fmla="*/ 84 w 84"/>
                  <a:gd name="T59" fmla="*/ 34 h 101"/>
                  <a:gd name="T60" fmla="*/ 84 w 84"/>
                  <a:gd name="T61" fmla="*/ 38 h 101"/>
                  <a:gd name="T62" fmla="*/ 83 w 84"/>
                  <a:gd name="T63" fmla="*/ 43 h 101"/>
                  <a:gd name="T64" fmla="*/ 82 w 84"/>
                  <a:gd name="T65" fmla="*/ 49 h 101"/>
                  <a:gd name="T66" fmla="*/ 80 w 84"/>
                  <a:gd name="T67" fmla="*/ 54 h 101"/>
                  <a:gd name="T68" fmla="*/ 79 w 84"/>
                  <a:gd name="T69" fmla="*/ 58 h 101"/>
                  <a:gd name="T70" fmla="*/ 76 w 84"/>
                  <a:gd name="T71" fmla="*/ 63 h 101"/>
                  <a:gd name="T72" fmla="*/ 73 w 84"/>
                  <a:gd name="T73" fmla="*/ 68 h 101"/>
                  <a:gd name="T74" fmla="*/ 71 w 84"/>
                  <a:gd name="T75" fmla="*/ 72 h 101"/>
                  <a:gd name="T76" fmla="*/ 68 w 84"/>
                  <a:gd name="T77" fmla="*/ 77 h 101"/>
                  <a:gd name="T78" fmla="*/ 64 w 84"/>
                  <a:gd name="T79" fmla="*/ 81 h 101"/>
                  <a:gd name="T80" fmla="*/ 61 w 84"/>
                  <a:gd name="T81" fmla="*/ 85 h 101"/>
                  <a:gd name="T82" fmla="*/ 57 w 84"/>
                  <a:gd name="T83" fmla="*/ 89 h 101"/>
                  <a:gd name="T84" fmla="*/ 53 w 84"/>
                  <a:gd name="T85" fmla="*/ 92 h 101"/>
                  <a:gd name="T86" fmla="*/ 44 w 84"/>
                  <a:gd name="T87" fmla="*/ 97 h 101"/>
                  <a:gd name="T88" fmla="*/ 40 w 84"/>
                  <a:gd name="T89" fmla="*/ 99 h 101"/>
                  <a:gd name="T90" fmla="*/ 36 w 84"/>
                  <a:gd name="T91" fmla="*/ 100 h 101"/>
                  <a:gd name="T92" fmla="*/ 32 w 84"/>
                  <a:gd name="T93" fmla="*/ 101 h 101"/>
                  <a:gd name="T94" fmla="*/ 29 w 84"/>
                  <a:gd name="T95" fmla="*/ 101 h 101"/>
                  <a:gd name="T96" fmla="*/ 25 w 84"/>
                  <a:gd name="T97" fmla="*/ 101 h 101"/>
                  <a:gd name="T98" fmla="*/ 20 w 84"/>
                  <a:gd name="T99" fmla="*/ 101 h 101"/>
                  <a:gd name="T100" fmla="*/ 17 w 84"/>
                  <a:gd name="T101" fmla="*/ 100 h 101"/>
                  <a:gd name="T102" fmla="*/ 14 w 84"/>
                  <a:gd name="T103" fmla="*/ 99 h 101"/>
                  <a:gd name="T104" fmla="*/ 11 w 84"/>
                  <a:gd name="T105" fmla="*/ 97 h 101"/>
                  <a:gd name="T106" fmla="*/ 9 w 84"/>
                  <a:gd name="T107" fmla="*/ 94 h 101"/>
                  <a:gd name="T108" fmla="*/ 6 w 84"/>
                  <a:gd name="T109" fmla="*/ 92 h 101"/>
                  <a:gd name="T110" fmla="*/ 4 w 84"/>
                  <a:gd name="T111" fmla="*/ 89 h 101"/>
                  <a:gd name="T112" fmla="*/ 3 w 84"/>
                  <a:gd name="T113" fmla="*/ 85 h 101"/>
                  <a:gd name="T114" fmla="*/ 2 w 84"/>
                  <a:gd name="T115" fmla="*/ 8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4" h="101">
                    <a:moveTo>
                      <a:pt x="2" y="81"/>
                    </a:moveTo>
                    <a:lnTo>
                      <a:pt x="1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5" y="43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22" y="17"/>
                    </a:lnTo>
                    <a:lnTo>
                      <a:pt x="26" y="13"/>
                    </a:lnTo>
                    <a:lnTo>
                      <a:pt x="30" y="10"/>
                    </a:lnTo>
                    <a:lnTo>
                      <a:pt x="38" y="5"/>
                    </a:lnTo>
                    <a:lnTo>
                      <a:pt x="42" y="3"/>
                    </a:lnTo>
                    <a:lnTo>
                      <a:pt x="46" y="2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1" y="4"/>
                    </a:lnTo>
                    <a:lnTo>
                      <a:pt x="74" y="7"/>
                    </a:lnTo>
                    <a:lnTo>
                      <a:pt x="76" y="9"/>
                    </a:lnTo>
                    <a:lnTo>
                      <a:pt x="79" y="12"/>
                    </a:lnTo>
                    <a:lnTo>
                      <a:pt x="81" y="16"/>
                    </a:lnTo>
                    <a:lnTo>
                      <a:pt x="82" y="20"/>
                    </a:lnTo>
                    <a:lnTo>
                      <a:pt x="83" y="25"/>
                    </a:lnTo>
                    <a:lnTo>
                      <a:pt x="84" y="29"/>
                    </a:lnTo>
                    <a:lnTo>
                      <a:pt x="84" y="34"/>
                    </a:lnTo>
                    <a:lnTo>
                      <a:pt x="84" y="38"/>
                    </a:lnTo>
                    <a:lnTo>
                      <a:pt x="83" y="43"/>
                    </a:lnTo>
                    <a:lnTo>
                      <a:pt x="82" y="49"/>
                    </a:lnTo>
                    <a:lnTo>
                      <a:pt x="80" y="54"/>
                    </a:lnTo>
                    <a:lnTo>
                      <a:pt x="79" y="58"/>
                    </a:lnTo>
                    <a:lnTo>
                      <a:pt x="76" y="63"/>
                    </a:lnTo>
                    <a:lnTo>
                      <a:pt x="73" y="68"/>
                    </a:lnTo>
                    <a:lnTo>
                      <a:pt x="71" y="72"/>
                    </a:lnTo>
                    <a:lnTo>
                      <a:pt x="68" y="77"/>
                    </a:lnTo>
                    <a:lnTo>
                      <a:pt x="64" y="81"/>
                    </a:lnTo>
                    <a:lnTo>
                      <a:pt x="61" y="85"/>
                    </a:lnTo>
                    <a:lnTo>
                      <a:pt x="57" y="89"/>
                    </a:lnTo>
                    <a:lnTo>
                      <a:pt x="53" y="92"/>
                    </a:lnTo>
                    <a:lnTo>
                      <a:pt x="44" y="97"/>
                    </a:lnTo>
                    <a:lnTo>
                      <a:pt x="40" y="99"/>
                    </a:lnTo>
                    <a:lnTo>
                      <a:pt x="36" y="100"/>
                    </a:lnTo>
                    <a:lnTo>
                      <a:pt x="32" y="101"/>
                    </a:lnTo>
                    <a:lnTo>
                      <a:pt x="29" y="101"/>
                    </a:lnTo>
                    <a:lnTo>
                      <a:pt x="25" y="101"/>
                    </a:lnTo>
                    <a:lnTo>
                      <a:pt x="20" y="101"/>
                    </a:lnTo>
                    <a:lnTo>
                      <a:pt x="17" y="100"/>
                    </a:lnTo>
                    <a:lnTo>
                      <a:pt x="14" y="99"/>
                    </a:lnTo>
                    <a:lnTo>
                      <a:pt x="11" y="97"/>
                    </a:lnTo>
                    <a:lnTo>
                      <a:pt x="9" y="94"/>
                    </a:lnTo>
                    <a:lnTo>
                      <a:pt x="6" y="92"/>
                    </a:lnTo>
                    <a:lnTo>
                      <a:pt x="4" y="89"/>
                    </a:lnTo>
                    <a:lnTo>
                      <a:pt x="3" y="85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3" name="Freeform 47"/>
              <p:cNvSpPr>
                <a:spLocks/>
              </p:cNvSpPr>
              <p:nvPr userDrawn="1"/>
            </p:nvSpPr>
            <p:spPr bwMode="auto">
              <a:xfrm>
                <a:off x="3405" y="673"/>
                <a:ext cx="87" cy="103"/>
              </a:xfrm>
              <a:custGeom>
                <a:avLst/>
                <a:gdLst>
                  <a:gd name="T0" fmla="*/ 2 w 87"/>
                  <a:gd name="T1" fmla="*/ 83 h 103"/>
                  <a:gd name="T2" fmla="*/ 1 w 87"/>
                  <a:gd name="T3" fmla="*/ 78 h 103"/>
                  <a:gd name="T4" fmla="*/ 0 w 87"/>
                  <a:gd name="T5" fmla="*/ 74 h 103"/>
                  <a:gd name="T6" fmla="*/ 0 w 87"/>
                  <a:gd name="T7" fmla="*/ 70 h 103"/>
                  <a:gd name="T8" fmla="*/ 1 w 87"/>
                  <a:gd name="T9" fmla="*/ 64 h 103"/>
                  <a:gd name="T10" fmla="*/ 1 w 87"/>
                  <a:gd name="T11" fmla="*/ 59 h 103"/>
                  <a:gd name="T12" fmla="*/ 2 w 87"/>
                  <a:gd name="T13" fmla="*/ 55 h 103"/>
                  <a:gd name="T14" fmla="*/ 5 w 87"/>
                  <a:gd name="T15" fmla="*/ 45 h 103"/>
                  <a:gd name="T16" fmla="*/ 7 w 87"/>
                  <a:gd name="T17" fmla="*/ 39 h 103"/>
                  <a:gd name="T18" fmla="*/ 11 w 87"/>
                  <a:gd name="T19" fmla="*/ 35 h 103"/>
                  <a:gd name="T20" fmla="*/ 14 w 87"/>
                  <a:gd name="T21" fmla="*/ 30 h 103"/>
                  <a:gd name="T22" fmla="*/ 17 w 87"/>
                  <a:gd name="T23" fmla="*/ 26 h 103"/>
                  <a:gd name="T24" fmla="*/ 20 w 87"/>
                  <a:gd name="T25" fmla="*/ 22 h 103"/>
                  <a:gd name="T26" fmla="*/ 23 w 87"/>
                  <a:gd name="T27" fmla="*/ 18 h 103"/>
                  <a:gd name="T28" fmla="*/ 31 w 87"/>
                  <a:gd name="T29" fmla="*/ 10 h 103"/>
                  <a:gd name="T30" fmla="*/ 35 w 87"/>
                  <a:gd name="T31" fmla="*/ 7 h 103"/>
                  <a:gd name="T32" fmla="*/ 40 w 87"/>
                  <a:gd name="T33" fmla="*/ 5 h 103"/>
                  <a:gd name="T34" fmla="*/ 44 w 87"/>
                  <a:gd name="T35" fmla="*/ 3 h 103"/>
                  <a:gd name="T36" fmla="*/ 48 w 87"/>
                  <a:gd name="T37" fmla="*/ 2 h 103"/>
                  <a:gd name="T38" fmla="*/ 56 w 87"/>
                  <a:gd name="T39" fmla="*/ 0 h 103"/>
                  <a:gd name="T40" fmla="*/ 60 w 87"/>
                  <a:gd name="T41" fmla="*/ 0 h 103"/>
                  <a:gd name="T42" fmla="*/ 65 w 87"/>
                  <a:gd name="T43" fmla="*/ 0 h 103"/>
                  <a:gd name="T44" fmla="*/ 68 w 87"/>
                  <a:gd name="T45" fmla="*/ 1 h 103"/>
                  <a:gd name="T46" fmla="*/ 72 w 87"/>
                  <a:gd name="T47" fmla="*/ 2 h 103"/>
                  <a:gd name="T48" fmla="*/ 75 w 87"/>
                  <a:gd name="T49" fmla="*/ 4 h 103"/>
                  <a:gd name="T50" fmla="*/ 76 w 87"/>
                  <a:gd name="T51" fmla="*/ 5 h 103"/>
                  <a:gd name="T52" fmla="*/ 77 w 87"/>
                  <a:gd name="T53" fmla="*/ 6 h 103"/>
                  <a:gd name="T54" fmla="*/ 80 w 87"/>
                  <a:gd name="T55" fmla="*/ 9 h 103"/>
                  <a:gd name="T56" fmla="*/ 82 w 87"/>
                  <a:gd name="T57" fmla="*/ 12 h 103"/>
                  <a:gd name="T58" fmla="*/ 84 w 87"/>
                  <a:gd name="T59" fmla="*/ 16 h 103"/>
                  <a:gd name="T60" fmla="*/ 85 w 87"/>
                  <a:gd name="T61" fmla="*/ 20 h 103"/>
                  <a:gd name="T62" fmla="*/ 86 w 87"/>
                  <a:gd name="T63" fmla="*/ 24 h 103"/>
                  <a:gd name="T64" fmla="*/ 87 w 87"/>
                  <a:gd name="T65" fmla="*/ 29 h 103"/>
                  <a:gd name="T66" fmla="*/ 87 w 87"/>
                  <a:gd name="T67" fmla="*/ 38 h 103"/>
                  <a:gd name="T68" fmla="*/ 86 w 87"/>
                  <a:gd name="T69" fmla="*/ 44 h 103"/>
                  <a:gd name="T70" fmla="*/ 85 w 87"/>
                  <a:gd name="T71" fmla="*/ 48 h 103"/>
                  <a:gd name="T72" fmla="*/ 84 w 87"/>
                  <a:gd name="T73" fmla="*/ 53 h 103"/>
                  <a:gd name="T74" fmla="*/ 82 w 87"/>
                  <a:gd name="T75" fmla="*/ 58 h 103"/>
                  <a:gd name="T76" fmla="*/ 78 w 87"/>
                  <a:gd name="T77" fmla="*/ 67 h 103"/>
                  <a:gd name="T78" fmla="*/ 72 w 87"/>
                  <a:gd name="T79" fmla="*/ 77 h 103"/>
                  <a:gd name="T80" fmla="*/ 65 w 87"/>
                  <a:gd name="T81" fmla="*/ 85 h 103"/>
                  <a:gd name="T82" fmla="*/ 56 w 87"/>
                  <a:gd name="T83" fmla="*/ 92 h 103"/>
                  <a:gd name="T84" fmla="*/ 52 w 87"/>
                  <a:gd name="T85" fmla="*/ 95 h 103"/>
                  <a:gd name="T86" fmla="*/ 48 w 87"/>
                  <a:gd name="T87" fmla="*/ 99 h 103"/>
                  <a:gd name="T88" fmla="*/ 43 w 87"/>
                  <a:gd name="T89" fmla="*/ 101 h 103"/>
                  <a:gd name="T90" fmla="*/ 39 w 87"/>
                  <a:gd name="T91" fmla="*/ 102 h 103"/>
                  <a:gd name="T92" fmla="*/ 30 w 87"/>
                  <a:gd name="T93" fmla="*/ 103 h 103"/>
                  <a:gd name="T94" fmla="*/ 27 w 87"/>
                  <a:gd name="T95" fmla="*/ 103 h 103"/>
                  <a:gd name="T96" fmla="*/ 23 w 87"/>
                  <a:gd name="T97" fmla="*/ 103 h 103"/>
                  <a:gd name="T98" fmla="*/ 16 w 87"/>
                  <a:gd name="T99" fmla="*/ 101 h 103"/>
                  <a:gd name="T100" fmla="*/ 13 w 87"/>
                  <a:gd name="T101" fmla="*/ 99 h 103"/>
                  <a:gd name="T102" fmla="*/ 11 w 87"/>
                  <a:gd name="T103" fmla="*/ 97 h 103"/>
                  <a:gd name="T104" fmla="*/ 7 w 87"/>
                  <a:gd name="T105" fmla="*/ 93 h 103"/>
                  <a:gd name="T106" fmla="*/ 5 w 87"/>
                  <a:gd name="T107" fmla="*/ 90 h 103"/>
                  <a:gd name="T108" fmla="*/ 2 w 87"/>
                  <a:gd name="T109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103">
                    <a:moveTo>
                      <a:pt x="2" y="83"/>
                    </a:moveTo>
                    <a:lnTo>
                      <a:pt x="1" y="78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1" y="64"/>
                    </a:lnTo>
                    <a:lnTo>
                      <a:pt x="1" y="59"/>
                    </a:lnTo>
                    <a:lnTo>
                      <a:pt x="2" y="55"/>
                    </a:lnTo>
                    <a:lnTo>
                      <a:pt x="5" y="45"/>
                    </a:lnTo>
                    <a:lnTo>
                      <a:pt x="7" y="39"/>
                    </a:lnTo>
                    <a:lnTo>
                      <a:pt x="11" y="35"/>
                    </a:lnTo>
                    <a:lnTo>
                      <a:pt x="14" y="30"/>
                    </a:lnTo>
                    <a:lnTo>
                      <a:pt x="17" y="26"/>
                    </a:lnTo>
                    <a:lnTo>
                      <a:pt x="20" y="22"/>
                    </a:lnTo>
                    <a:lnTo>
                      <a:pt x="23" y="18"/>
                    </a:lnTo>
                    <a:lnTo>
                      <a:pt x="31" y="10"/>
                    </a:lnTo>
                    <a:lnTo>
                      <a:pt x="35" y="7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2" y="2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7" y="6"/>
                    </a:lnTo>
                    <a:lnTo>
                      <a:pt x="80" y="9"/>
                    </a:lnTo>
                    <a:lnTo>
                      <a:pt x="82" y="12"/>
                    </a:lnTo>
                    <a:lnTo>
                      <a:pt x="84" y="16"/>
                    </a:lnTo>
                    <a:lnTo>
                      <a:pt x="85" y="20"/>
                    </a:lnTo>
                    <a:lnTo>
                      <a:pt x="86" y="24"/>
                    </a:lnTo>
                    <a:lnTo>
                      <a:pt x="87" y="29"/>
                    </a:lnTo>
                    <a:lnTo>
                      <a:pt x="87" y="38"/>
                    </a:lnTo>
                    <a:lnTo>
                      <a:pt x="86" y="44"/>
                    </a:lnTo>
                    <a:lnTo>
                      <a:pt x="85" y="48"/>
                    </a:lnTo>
                    <a:lnTo>
                      <a:pt x="84" y="53"/>
                    </a:lnTo>
                    <a:lnTo>
                      <a:pt x="82" y="58"/>
                    </a:lnTo>
                    <a:lnTo>
                      <a:pt x="78" y="67"/>
                    </a:lnTo>
                    <a:lnTo>
                      <a:pt x="72" y="77"/>
                    </a:lnTo>
                    <a:lnTo>
                      <a:pt x="65" y="85"/>
                    </a:lnTo>
                    <a:lnTo>
                      <a:pt x="56" y="92"/>
                    </a:lnTo>
                    <a:lnTo>
                      <a:pt x="52" y="95"/>
                    </a:lnTo>
                    <a:lnTo>
                      <a:pt x="48" y="99"/>
                    </a:lnTo>
                    <a:lnTo>
                      <a:pt x="43" y="101"/>
                    </a:lnTo>
                    <a:lnTo>
                      <a:pt x="39" y="102"/>
                    </a:lnTo>
                    <a:lnTo>
                      <a:pt x="30" y="103"/>
                    </a:lnTo>
                    <a:lnTo>
                      <a:pt x="27" y="103"/>
                    </a:lnTo>
                    <a:lnTo>
                      <a:pt x="23" y="103"/>
                    </a:lnTo>
                    <a:lnTo>
                      <a:pt x="16" y="101"/>
                    </a:lnTo>
                    <a:lnTo>
                      <a:pt x="13" y="99"/>
                    </a:lnTo>
                    <a:lnTo>
                      <a:pt x="11" y="97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4" name="Freeform 48"/>
              <p:cNvSpPr>
                <a:spLocks/>
              </p:cNvSpPr>
              <p:nvPr userDrawn="1"/>
            </p:nvSpPr>
            <p:spPr bwMode="auto">
              <a:xfrm>
                <a:off x="3506" y="595"/>
                <a:ext cx="90" cy="105"/>
              </a:xfrm>
              <a:custGeom>
                <a:avLst/>
                <a:gdLst>
                  <a:gd name="T0" fmla="*/ 2 w 90"/>
                  <a:gd name="T1" fmla="*/ 85 h 105"/>
                  <a:gd name="T2" fmla="*/ 1 w 90"/>
                  <a:gd name="T3" fmla="*/ 80 h 105"/>
                  <a:gd name="T4" fmla="*/ 0 w 90"/>
                  <a:gd name="T5" fmla="*/ 76 h 105"/>
                  <a:gd name="T6" fmla="*/ 0 w 90"/>
                  <a:gd name="T7" fmla="*/ 67 h 105"/>
                  <a:gd name="T8" fmla="*/ 1 w 90"/>
                  <a:gd name="T9" fmla="*/ 61 h 105"/>
                  <a:gd name="T10" fmla="*/ 2 w 90"/>
                  <a:gd name="T11" fmla="*/ 56 h 105"/>
                  <a:gd name="T12" fmla="*/ 3 w 90"/>
                  <a:gd name="T13" fmla="*/ 52 h 105"/>
                  <a:gd name="T14" fmla="*/ 5 w 90"/>
                  <a:gd name="T15" fmla="*/ 47 h 105"/>
                  <a:gd name="T16" fmla="*/ 9 w 90"/>
                  <a:gd name="T17" fmla="*/ 36 h 105"/>
                  <a:gd name="T18" fmla="*/ 15 w 90"/>
                  <a:gd name="T19" fmla="*/ 27 h 105"/>
                  <a:gd name="T20" fmla="*/ 23 w 90"/>
                  <a:gd name="T21" fmla="*/ 19 h 105"/>
                  <a:gd name="T22" fmla="*/ 27 w 90"/>
                  <a:gd name="T23" fmla="*/ 16 h 105"/>
                  <a:gd name="T24" fmla="*/ 31 w 90"/>
                  <a:gd name="T25" fmla="*/ 11 h 105"/>
                  <a:gd name="T26" fmla="*/ 35 w 90"/>
                  <a:gd name="T27" fmla="*/ 8 h 105"/>
                  <a:gd name="T28" fmla="*/ 40 w 90"/>
                  <a:gd name="T29" fmla="*/ 6 h 105"/>
                  <a:gd name="T30" fmla="*/ 49 w 90"/>
                  <a:gd name="T31" fmla="*/ 2 h 105"/>
                  <a:gd name="T32" fmla="*/ 53 w 90"/>
                  <a:gd name="T33" fmla="*/ 1 h 105"/>
                  <a:gd name="T34" fmla="*/ 57 w 90"/>
                  <a:gd name="T35" fmla="*/ 0 h 105"/>
                  <a:gd name="T36" fmla="*/ 65 w 90"/>
                  <a:gd name="T37" fmla="*/ 0 h 105"/>
                  <a:gd name="T38" fmla="*/ 69 w 90"/>
                  <a:gd name="T39" fmla="*/ 1 h 105"/>
                  <a:gd name="T40" fmla="*/ 73 w 90"/>
                  <a:gd name="T41" fmla="*/ 2 h 105"/>
                  <a:gd name="T42" fmla="*/ 76 w 90"/>
                  <a:gd name="T43" fmla="*/ 4 h 105"/>
                  <a:gd name="T44" fmla="*/ 79 w 90"/>
                  <a:gd name="T45" fmla="*/ 6 h 105"/>
                  <a:gd name="T46" fmla="*/ 82 w 90"/>
                  <a:gd name="T47" fmla="*/ 9 h 105"/>
                  <a:gd name="T48" fmla="*/ 84 w 90"/>
                  <a:gd name="T49" fmla="*/ 13 h 105"/>
                  <a:gd name="T50" fmla="*/ 86 w 90"/>
                  <a:gd name="T51" fmla="*/ 16 h 105"/>
                  <a:gd name="T52" fmla="*/ 88 w 90"/>
                  <a:gd name="T53" fmla="*/ 20 h 105"/>
                  <a:gd name="T54" fmla="*/ 89 w 90"/>
                  <a:gd name="T55" fmla="*/ 24 h 105"/>
                  <a:gd name="T56" fmla="*/ 90 w 90"/>
                  <a:gd name="T57" fmla="*/ 28 h 105"/>
                  <a:gd name="T58" fmla="*/ 90 w 90"/>
                  <a:gd name="T59" fmla="*/ 38 h 105"/>
                  <a:gd name="T60" fmla="*/ 88 w 90"/>
                  <a:gd name="T61" fmla="*/ 48 h 105"/>
                  <a:gd name="T62" fmla="*/ 87 w 90"/>
                  <a:gd name="T63" fmla="*/ 53 h 105"/>
                  <a:gd name="T64" fmla="*/ 85 w 90"/>
                  <a:gd name="T65" fmla="*/ 58 h 105"/>
                  <a:gd name="T66" fmla="*/ 83 w 90"/>
                  <a:gd name="T67" fmla="*/ 63 h 105"/>
                  <a:gd name="T68" fmla="*/ 80 w 90"/>
                  <a:gd name="T69" fmla="*/ 69 h 105"/>
                  <a:gd name="T70" fmla="*/ 78 w 90"/>
                  <a:gd name="T71" fmla="*/ 73 h 105"/>
                  <a:gd name="T72" fmla="*/ 74 w 90"/>
                  <a:gd name="T73" fmla="*/ 78 h 105"/>
                  <a:gd name="T74" fmla="*/ 70 w 90"/>
                  <a:gd name="T75" fmla="*/ 82 h 105"/>
                  <a:gd name="T76" fmla="*/ 66 w 90"/>
                  <a:gd name="T77" fmla="*/ 86 h 105"/>
                  <a:gd name="T78" fmla="*/ 62 w 90"/>
                  <a:gd name="T79" fmla="*/ 90 h 105"/>
                  <a:gd name="T80" fmla="*/ 58 w 90"/>
                  <a:gd name="T81" fmla="*/ 94 h 105"/>
                  <a:gd name="T82" fmla="*/ 54 w 90"/>
                  <a:gd name="T83" fmla="*/ 97 h 105"/>
                  <a:gd name="T84" fmla="*/ 49 w 90"/>
                  <a:gd name="T85" fmla="*/ 100 h 105"/>
                  <a:gd name="T86" fmla="*/ 45 w 90"/>
                  <a:gd name="T87" fmla="*/ 102 h 105"/>
                  <a:gd name="T88" fmla="*/ 40 w 90"/>
                  <a:gd name="T89" fmla="*/ 103 h 105"/>
                  <a:gd name="T90" fmla="*/ 36 w 90"/>
                  <a:gd name="T91" fmla="*/ 104 h 105"/>
                  <a:gd name="T92" fmla="*/ 32 w 90"/>
                  <a:gd name="T93" fmla="*/ 105 h 105"/>
                  <a:gd name="T94" fmla="*/ 28 w 90"/>
                  <a:gd name="T95" fmla="*/ 105 h 105"/>
                  <a:gd name="T96" fmla="*/ 24 w 90"/>
                  <a:gd name="T97" fmla="*/ 105 h 105"/>
                  <a:gd name="T98" fmla="*/ 20 w 90"/>
                  <a:gd name="T99" fmla="*/ 104 h 105"/>
                  <a:gd name="T100" fmla="*/ 17 w 90"/>
                  <a:gd name="T101" fmla="*/ 103 h 105"/>
                  <a:gd name="T102" fmla="*/ 13 w 90"/>
                  <a:gd name="T103" fmla="*/ 101 h 105"/>
                  <a:gd name="T104" fmla="*/ 10 w 90"/>
                  <a:gd name="T105" fmla="*/ 99 h 105"/>
                  <a:gd name="T106" fmla="*/ 7 w 90"/>
                  <a:gd name="T107" fmla="*/ 96 h 105"/>
                  <a:gd name="T108" fmla="*/ 5 w 90"/>
                  <a:gd name="T109" fmla="*/ 92 h 105"/>
                  <a:gd name="T110" fmla="*/ 3 w 90"/>
                  <a:gd name="T111" fmla="*/ 89 h 105"/>
                  <a:gd name="T112" fmla="*/ 2 w 90"/>
                  <a:gd name="T11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105">
                    <a:moveTo>
                      <a:pt x="2" y="85"/>
                    </a:moveTo>
                    <a:lnTo>
                      <a:pt x="1" y="8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2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36"/>
                    </a:lnTo>
                    <a:lnTo>
                      <a:pt x="15" y="27"/>
                    </a:lnTo>
                    <a:lnTo>
                      <a:pt x="23" y="19"/>
                    </a:lnTo>
                    <a:lnTo>
                      <a:pt x="27" y="16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40" y="6"/>
                    </a:lnTo>
                    <a:lnTo>
                      <a:pt x="49" y="2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5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79" y="6"/>
                    </a:lnTo>
                    <a:lnTo>
                      <a:pt x="82" y="9"/>
                    </a:lnTo>
                    <a:lnTo>
                      <a:pt x="84" y="13"/>
                    </a:lnTo>
                    <a:lnTo>
                      <a:pt x="86" y="16"/>
                    </a:lnTo>
                    <a:lnTo>
                      <a:pt x="88" y="20"/>
                    </a:lnTo>
                    <a:lnTo>
                      <a:pt x="89" y="24"/>
                    </a:lnTo>
                    <a:lnTo>
                      <a:pt x="90" y="28"/>
                    </a:lnTo>
                    <a:lnTo>
                      <a:pt x="90" y="38"/>
                    </a:lnTo>
                    <a:lnTo>
                      <a:pt x="88" y="48"/>
                    </a:lnTo>
                    <a:lnTo>
                      <a:pt x="87" y="53"/>
                    </a:lnTo>
                    <a:lnTo>
                      <a:pt x="85" y="58"/>
                    </a:lnTo>
                    <a:lnTo>
                      <a:pt x="83" y="63"/>
                    </a:lnTo>
                    <a:lnTo>
                      <a:pt x="80" y="69"/>
                    </a:lnTo>
                    <a:lnTo>
                      <a:pt x="78" y="73"/>
                    </a:lnTo>
                    <a:lnTo>
                      <a:pt x="74" y="78"/>
                    </a:lnTo>
                    <a:lnTo>
                      <a:pt x="70" y="82"/>
                    </a:lnTo>
                    <a:lnTo>
                      <a:pt x="66" y="86"/>
                    </a:lnTo>
                    <a:lnTo>
                      <a:pt x="62" y="90"/>
                    </a:lnTo>
                    <a:lnTo>
                      <a:pt x="58" y="94"/>
                    </a:lnTo>
                    <a:lnTo>
                      <a:pt x="54" y="97"/>
                    </a:lnTo>
                    <a:lnTo>
                      <a:pt x="49" y="100"/>
                    </a:lnTo>
                    <a:lnTo>
                      <a:pt x="45" y="102"/>
                    </a:lnTo>
                    <a:lnTo>
                      <a:pt x="40" y="103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8" y="105"/>
                    </a:lnTo>
                    <a:lnTo>
                      <a:pt x="24" y="105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3" y="101"/>
                    </a:lnTo>
                    <a:lnTo>
                      <a:pt x="10" y="99"/>
                    </a:lnTo>
                    <a:lnTo>
                      <a:pt x="7" y="96"/>
                    </a:lnTo>
                    <a:lnTo>
                      <a:pt x="5" y="92"/>
                    </a:lnTo>
                    <a:lnTo>
                      <a:pt x="3" y="89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5" name="Freeform 49"/>
              <p:cNvSpPr>
                <a:spLocks/>
              </p:cNvSpPr>
              <p:nvPr userDrawn="1"/>
            </p:nvSpPr>
            <p:spPr bwMode="auto">
              <a:xfrm>
                <a:off x="3610" y="515"/>
                <a:ext cx="93" cy="106"/>
              </a:xfrm>
              <a:custGeom>
                <a:avLst/>
                <a:gdLst>
                  <a:gd name="T0" fmla="*/ 2 w 93"/>
                  <a:gd name="T1" fmla="*/ 86 h 106"/>
                  <a:gd name="T2" fmla="*/ 0 w 93"/>
                  <a:gd name="T3" fmla="*/ 82 h 106"/>
                  <a:gd name="T4" fmla="*/ 0 w 93"/>
                  <a:gd name="T5" fmla="*/ 77 h 106"/>
                  <a:gd name="T6" fmla="*/ 0 w 93"/>
                  <a:gd name="T7" fmla="*/ 68 h 106"/>
                  <a:gd name="T8" fmla="*/ 0 w 93"/>
                  <a:gd name="T9" fmla="*/ 62 h 106"/>
                  <a:gd name="T10" fmla="*/ 1 w 93"/>
                  <a:gd name="T11" fmla="*/ 58 h 106"/>
                  <a:gd name="T12" fmla="*/ 3 w 93"/>
                  <a:gd name="T13" fmla="*/ 53 h 106"/>
                  <a:gd name="T14" fmla="*/ 4 w 93"/>
                  <a:gd name="T15" fmla="*/ 48 h 106"/>
                  <a:gd name="T16" fmla="*/ 6 w 93"/>
                  <a:gd name="T17" fmla="*/ 43 h 106"/>
                  <a:gd name="T18" fmla="*/ 9 w 93"/>
                  <a:gd name="T19" fmla="*/ 37 h 106"/>
                  <a:gd name="T20" fmla="*/ 12 w 93"/>
                  <a:gd name="T21" fmla="*/ 33 h 106"/>
                  <a:gd name="T22" fmla="*/ 15 w 93"/>
                  <a:gd name="T23" fmla="*/ 28 h 106"/>
                  <a:gd name="T24" fmla="*/ 18 w 93"/>
                  <a:gd name="T25" fmla="*/ 24 h 106"/>
                  <a:gd name="T26" fmla="*/ 23 w 93"/>
                  <a:gd name="T27" fmla="*/ 20 h 106"/>
                  <a:gd name="T28" fmla="*/ 27 w 93"/>
                  <a:gd name="T29" fmla="*/ 16 h 106"/>
                  <a:gd name="T30" fmla="*/ 31 w 93"/>
                  <a:gd name="T31" fmla="*/ 13 h 106"/>
                  <a:gd name="T32" fmla="*/ 36 w 93"/>
                  <a:gd name="T33" fmla="*/ 8 h 106"/>
                  <a:gd name="T34" fmla="*/ 40 w 93"/>
                  <a:gd name="T35" fmla="*/ 6 h 106"/>
                  <a:gd name="T36" fmla="*/ 45 w 93"/>
                  <a:gd name="T37" fmla="*/ 4 h 106"/>
                  <a:gd name="T38" fmla="*/ 50 w 93"/>
                  <a:gd name="T39" fmla="*/ 2 h 106"/>
                  <a:gd name="T40" fmla="*/ 54 w 93"/>
                  <a:gd name="T41" fmla="*/ 1 h 106"/>
                  <a:gd name="T42" fmla="*/ 59 w 93"/>
                  <a:gd name="T43" fmla="*/ 0 h 106"/>
                  <a:gd name="T44" fmla="*/ 67 w 93"/>
                  <a:gd name="T45" fmla="*/ 0 h 106"/>
                  <a:gd name="T46" fmla="*/ 71 w 93"/>
                  <a:gd name="T47" fmla="*/ 1 h 106"/>
                  <a:gd name="T48" fmla="*/ 74 w 93"/>
                  <a:gd name="T49" fmla="*/ 2 h 106"/>
                  <a:gd name="T50" fmla="*/ 79 w 93"/>
                  <a:gd name="T51" fmla="*/ 3 h 106"/>
                  <a:gd name="T52" fmla="*/ 82 w 93"/>
                  <a:gd name="T53" fmla="*/ 5 h 106"/>
                  <a:gd name="T54" fmla="*/ 84 w 93"/>
                  <a:gd name="T55" fmla="*/ 8 h 106"/>
                  <a:gd name="T56" fmla="*/ 87 w 93"/>
                  <a:gd name="T57" fmla="*/ 12 h 106"/>
                  <a:gd name="T58" fmla="*/ 89 w 93"/>
                  <a:gd name="T59" fmla="*/ 15 h 106"/>
                  <a:gd name="T60" fmla="*/ 91 w 93"/>
                  <a:gd name="T61" fmla="*/ 19 h 106"/>
                  <a:gd name="T62" fmla="*/ 92 w 93"/>
                  <a:gd name="T63" fmla="*/ 23 h 106"/>
                  <a:gd name="T64" fmla="*/ 93 w 93"/>
                  <a:gd name="T65" fmla="*/ 28 h 106"/>
                  <a:gd name="T66" fmla="*/ 93 w 93"/>
                  <a:gd name="T67" fmla="*/ 32 h 106"/>
                  <a:gd name="T68" fmla="*/ 93 w 93"/>
                  <a:gd name="T69" fmla="*/ 37 h 106"/>
                  <a:gd name="T70" fmla="*/ 91 w 93"/>
                  <a:gd name="T71" fmla="*/ 48 h 106"/>
                  <a:gd name="T72" fmla="*/ 90 w 93"/>
                  <a:gd name="T73" fmla="*/ 53 h 106"/>
                  <a:gd name="T74" fmla="*/ 88 w 93"/>
                  <a:gd name="T75" fmla="*/ 58 h 106"/>
                  <a:gd name="T76" fmla="*/ 86 w 93"/>
                  <a:gd name="T77" fmla="*/ 63 h 106"/>
                  <a:gd name="T78" fmla="*/ 84 w 93"/>
                  <a:gd name="T79" fmla="*/ 69 h 106"/>
                  <a:gd name="T80" fmla="*/ 81 w 93"/>
                  <a:gd name="T81" fmla="*/ 73 h 106"/>
                  <a:gd name="T82" fmla="*/ 78 w 93"/>
                  <a:gd name="T83" fmla="*/ 78 h 106"/>
                  <a:gd name="T84" fmla="*/ 69 w 93"/>
                  <a:gd name="T85" fmla="*/ 86 h 106"/>
                  <a:gd name="T86" fmla="*/ 65 w 93"/>
                  <a:gd name="T87" fmla="*/ 90 h 106"/>
                  <a:gd name="T88" fmla="*/ 61 w 93"/>
                  <a:gd name="T89" fmla="*/ 95 h 106"/>
                  <a:gd name="T90" fmla="*/ 56 w 93"/>
                  <a:gd name="T91" fmla="*/ 98 h 106"/>
                  <a:gd name="T92" fmla="*/ 52 w 93"/>
                  <a:gd name="T93" fmla="*/ 100 h 106"/>
                  <a:gd name="T94" fmla="*/ 42 w 93"/>
                  <a:gd name="T95" fmla="*/ 104 h 106"/>
                  <a:gd name="T96" fmla="*/ 37 w 93"/>
                  <a:gd name="T97" fmla="*/ 105 h 106"/>
                  <a:gd name="T98" fmla="*/ 33 w 93"/>
                  <a:gd name="T99" fmla="*/ 106 h 106"/>
                  <a:gd name="T100" fmla="*/ 25 w 93"/>
                  <a:gd name="T101" fmla="*/ 106 h 106"/>
                  <a:gd name="T102" fmla="*/ 20 w 93"/>
                  <a:gd name="T103" fmla="*/ 105 h 106"/>
                  <a:gd name="T104" fmla="*/ 17 w 93"/>
                  <a:gd name="T105" fmla="*/ 104 h 106"/>
                  <a:gd name="T106" fmla="*/ 13 w 93"/>
                  <a:gd name="T107" fmla="*/ 102 h 106"/>
                  <a:gd name="T108" fmla="*/ 10 w 93"/>
                  <a:gd name="T109" fmla="*/ 100 h 106"/>
                  <a:gd name="T110" fmla="*/ 8 w 93"/>
                  <a:gd name="T111" fmla="*/ 97 h 106"/>
                  <a:gd name="T112" fmla="*/ 5 w 93"/>
                  <a:gd name="T113" fmla="*/ 94 h 106"/>
                  <a:gd name="T114" fmla="*/ 3 w 93"/>
                  <a:gd name="T115" fmla="*/ 90 h 106"/>
                  <a:gd name="T116" fmla="*/ 2 w 93"/>
                  <a:gd name="T117" fmla="*/ 8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106">
                    <a:moveTo>
                      <a:pt x="2" y="86"/>
                    </a:moveTo>
                    <a:lnTo>
                      <a:pt x="0" y="82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8"/>
                    </a:lnTo>
                    <a:lnTo>
                      <a:pt x="3" y="53"/>
                    </a:lnTo>
                    <a:lnTo>
                      <a:pt x="4" y="48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3"/>
                    </a:lnTo>
                    <a:lnTo>
                      <a:pt x="15" y="28"/>
                    </a:lnTo>
                    <a:lnTo>
                      <a:pt x="18" y="24"/>
                    </a:lnTo>
                    <a:lnTo>
                      <a:pt x="23" y="20"/>
                    </a:lnTo>
                    <a:lnTo>
                      <a:pt x="27" y="16"/>
                    </a:lnTo>
                    <a:lnTo>
                      <a:pt x="31" y="13"/>
                    </a:lnTo>
                    <a:lnTo>
                      <a:pt x="36" y="8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0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71" y="1"/>
                    </a:lnTo>
                    <a:lnTo>
                      <a:pt x="74" y="2"/>
                    </a:lnTo>
                    <a:lnTo>
                      <a:pt x="79" y="3"/>
                    </a:lnTo>
                    <a:lnTo>
                      <a:pt x="82" y="5"/>
                    </a:lnTo>
                    <a:lnTo>
                      <a:pt x="84" y="8"/>
                    </a:lnTo>
                    <a:lnTo>
                      <a:pt x="87" y="12"/>
                    </a:lnTo>
                    <a:lnTo>
                      <a:pt x="89" y="15"/>
                    </a:lnTo>
                    <a:lnTo>
                      <a:pt x="91" y="19"/>
                    </a:lnTo>
                    <a:lnTo>
                      <a:pt x="92" y="23"/>
                    </a:lnTo>
                    <a:lnTo>
                      <a:pt x="93" y="28"/>
                    </a:lnTo>
                    <a:lnTo>
                      <a:pt x="93" y="32"/>
                    </a:lnTo>
                    <a:lnTo>
                      <a:pt x="93" y="37"/>
                    </a:lnTo>
                    <a:lnTo>
                      <a:pt x="91" y="48"/>
                    </a:lnTo>
                    <a:lnTo>
                      <a:pt x="90" y="53"/>
                    </a:lnTo>
                    <a:lnTo>
                      <a:pt x="88" y="58"/>
                    </a:lnTo>
                    <a:lnTo>
                      <a:pt x="86" y="63"/>
                    </a:lnTo>
                    <a:lnTo>
                      <a:pt x="84" y="69"/>
                    </a:lnTo>
                    <a:lnTo>
                      <a:pt x="81" y="73"/>
                    </a:lnTo>
                    <a:lnTo>
                      <a:pt x="78" y="78"/>
                    </a:lnTo>
                    <a:lnTo>
                      <a:pt x="69" y="86"/>
                    </a:lnTo>
                    <a:lnTo>
                      <a:pt x="65" y="90"/>
                    </a:lnTo>
                    <a:lnTo>
                      <a:pt x="61" y="95"/>
                    </a:lnTo>
                    <a:lnTo>
                      <a:pt x="56" y="98"/>
                    </a:lnTo>
                    <a:lnTo>
                      <a:pt x="52" y="100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3" y="106"/>
                    </a:lnTo>
                    <a:lnTo>
                      <a:pt x="25" y="106"/>
                    </a:lnTo>
                    <a:lnTo>
                      <a:pt x="20" y="105"/>
                    </a:lnTo>
                    <a:lnTo>
                      <a:pt x="17" y="104"/>
                    </a:lnTo>
                    <a:lnTo>
                      <a:pt x="13" y="102"/>
                    </a:lnTo>
                    <a:lnTo>
                      <a:pt x="10" y="100"/>
                    </a:lnTo>
                    <a:lnTo>
                      <a:pt x="8" y="97"/>
                    </a:lnTo>
                    <a:lnTo>
                      <a:pt x="5" y="94"/>
                    </a:lnTo>
                    <a:lnTo>
                      <a:pt x="3" y="90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6" name="Freeform 50"/>
              <p:cNvSpPr>
                <a:spLocks/>
              </p:cNvSpPr>
              <p:nvPr userDrawn="1"/>
            </p:nvSpPr>
            <p:spPr bwMode="auto">
              <a:xfrm>
                <a:off x="3717" y="432"/>
                <a:ext cx="97" cy="107"/>
              </a:xfrm>
              <a:custGeom>
                <a:avLst/>
                <a:gdLst>
                  <a:gd name="T0" fmla="*/ 2 w 97"/>
                  <a:gd name="T1" fmla="*/ 88 h 107"/>
                  <a:gd name="T2" fmla="*/ 1 w 97"/>
                  <a:gd name="T3" fmla="*/ 84 h 107"/>
                  <a:gd name="T4" fmla="*/ 0 w 97"/>
                  <a:gd name="T5" fmla="*/ 79 h 107"/>
                  <a:gd name="T6" fmla="*/ 0 w 97"/>
                  <a:gd name="T7" fmla="*/ 75 h 107"/>
                  <a:gd name="T8" fmla="*/ 0 w 97"/>
                  <a:gd name="T9" fmla="*/ 70 h 107"/>
                  <a:gd name="T10" fmla="*/ 1 w 97"/>
                  <a:gd name="T11" fmla="*/ 59 h 107"/>
                  <a:gd name="T12" fmla="*/ 3 w 97"/>
                  <a:gd name="T13" fmla="*/ 54 h 107"/>
                  <a:gd name="T14" fmla="*/ 5 w 97"/>
                  <a:gd name="T15" fmla="*/ 49 h 107"/>
                  <a:gd name="T16" fmla="*/ 7 w 97"/>
                  <a:gd name="T17" fmla="*/ 44 h 107"/>
                  <a:gd name="T18" fmla="*/ 9 w 97"/>
                  <a:gd name="T19" fmla="*/ 39 h 107"/>
                  <a:gd name="T20" fmla="*/ 12 w 97"/>
                  <a:gd name="T21" fmla="*/ 34 h 107"/>
                  <a:gd name="T22" fmla="*/ 15 w 97"/>
                  <a:gd name="T23" fmla="*/ 29 h 107"/>
                  <a:gd name="T24" fmla="*/ 24 w 97"/>
                  <a:gd name="T25" fmla="*/ 21 h 107"/>
                  <a:gd name="T26" fmla="*/ 28 w 97"/>
                  <a:gd name="T27" fmla="*/ 17 h 107"/>
                  <a:gd name="T28" fmla="*/ 32 w 97"/>
                  <a:gd name="T29" fmla="*/ 12 h 107"/>
                  <a:gd name="T30" fmla="*/ 41 w 97"/>
                  <a:gd name="T31" fmla="*/ 6 h 107"/>
                  <a:gd name="T32" fmla="*/ 46 w 97"/>
                  <a:gd name="T33" fmla="*/ 4 h 107"/>
                  <a:gd name="T34" fmla="*/ 52 w 97"/>
                  <a:gd name="T35" fmla="*/ 2 h 107"/>
                  <a:gd name="T36" fmla="*/ 61 w 97"/>
                  <a:gd name="T37" fmla="*/ 0 h 107"/>
                  <a:gd name="T38" fmla="*/ 65 w 97"/>
                  <a:gd name="T39" fmla="*/ 0 h 107"/>
                  <a:gd name="T40" fmla="*/ 69 w 97"/>
                  <a:gd name="T41" fmla="*/ 0 h 107"/>
                  <a:gd name="T42" fmla="*/ 73 w 97"/>
                  <a:gd name="T43" fmla="*/ 0 h 107"/>
                  <a:gd name="T44" fmla="*/ 78 w 97"/>
                  <a:gd name="T45" fmla="*/ 1 h 107"/>
                  <a:gd name="T46" fmla="*/ 81 w 97"/>
                  <a:gd name="T47" fmla="*/ 3 h 107"/>
                  <a:gd name="T48" fmla="*/ 85 w 97"/>
                  <a:gd name="T49" fmla="*/ 5 h 107"/>
                  <a:gd name="T50" fmla="*/ 88 w 97"/>
                  <a:gd name="T51" fmla="*/ 7 h 107"/>
                  <a:gd name="T52" fmla="*/ 90 w 97"/>
                  <a:gd name="T53" fmla="*/ 10 h 107"/>
                  <a:gd name="T54" fmla="*/ 93 w 97"/>
                  <a:gd name="T55" fmla="*/ 15 h 107"/>
                  <a:gd name="T56" fmla="*/ 94 w 97"/>
                  <a:gd name="T57" fmla="*/ 18 h 107"/>
                  <a:gd name="T58" fmla="*/ 96 w 97"/>
                  <a:gd name="T59" fmla="*/ 23 h 107"/>
                  <a:gd name="T60" fmla="*/ 97 w 97"/>
                  <a:gd name="T61" fmla="*/ 27 h 107"/>
                  <a:gd name="T62" fmla="*/ 97 w 97"/>
                  <a:gd name="T63" fmla="*/ 32 h 107"/>
                  <a:gd name="T64" fmla="*/ 97 w 97"/>
                  <a:gd name="T65" fmla="*/ 37 h 107"/>
                  <a:gd name="T66" fmla="*/ 96 w 97"/>
                  <a:gd name="T67" fmla="*/ 47 h 107"/>
                  <a:gd name="T68" fmla="*/ 94 w 97"/>
                  <a:gd name="T69" fmla="*/ 52 h 107"/>
                  <a:gd name="T70" fmla="*/ 92 w 97"/>
                  <a:gd name="T71" fmla="*/ 57 h 107"/>
                  <a:gd name="T72" fmla="*/ 88 w 97"/>
                  <a:gd name="T73" fmla="*/ 68 h 107"/>
                  <a:gd name="T74" fmla="*/ 85 w 97"/>
                  <a:gd name="T75" fmla="*/ 73 h 107"/>
                  <a:gd name="T76" fmla="*/ 81 w 97"/>
                  <a:gd name="T77" fmla="*/ 78 h 107"/>
                  <a:gd name="T78" fmla="*/ 78 w 97"/>
                  <a:gd name="T79" fmla="*/ 82 h 107"/>
                  <a:gd name="T80" fmla="*/ 73 w 97"/>
                  <a:gd name="T81" fmla="*/ 87 h 107"/>
                  <a:gd name="T82" fmla="*/ 64 w 97"/>
                  <a:gd name="T83" fmla="*/ 95 h 107"/>
                  <a:gd name="T84" fmla="*/ 55 w 97"/>
                  <a:gd name="T85" fmla="*/ 101 h 107"/>
                  <a:gd name="T86" fmla="*/ 49 w 97"/>
                  <a:gd name="T87" fmla="*/ 103 h 107"/>
                  <a:gd name="T88" fmla="*/ 44 w 97"/>
                  <a:gd name="T89" fmla="*/ 105 h 107"/>
                  <a:gd name="T90" fmla="*/ 40 w 97"/>
                  <a:gd name="T91" fmla="*/ 106 h 107"/>
                  <a:gd name="T92" fmla="*/ 35 w 97"/>
                  <a:gd name="T93" fmla="*/ 107 h 107"/>
                  <a:gd name="T94" fmla="*/ 27 w 97"/>
                  <a:gd name="T95" fmla="*/ 107 h 107"/>
                  <a:gd name="T96" fmla="*/ 23 w 97"/>
                  <a:gd name="T97" fmla="*/ 106 h 107"/>
                  <a:gd name="T98" fmla="*/ 18 w 97"/>
                  <a:gd name="T99" fmla="*/ 105 h 107"/>
                  <a:gd name="T100" fmla="*/ 15 w 97"/>
                  <a:gd name="T101" fmla="*/ 104 h 107"/>
                  <a:gd name="T102" fmla="*/ 12 w 97"/>
                  <a:gd name="T103" fmla="*/ 102 h 107"/>
                  <a:gd name="T104" fmla="*/ 9 w 97"/>
                  <a:gd name="T105" fmla="*/ 99 h 107"/>
                  <a:gd name="T106" fmla="*/ 6 w 97"/>
                  <a:gd name="T107" fmla="*/ 96 h 107"/>
                  <a:gd name="T108" fmla="*/ 4 w 97"/>
                  <a:gd name="T109" fmla="*/ 92 h 107"/>
                  <a:gd name="T110" fmla="*/ 2 w 97"/>
                  <a:gd name="T111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" h="107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59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7" y="44"/>
                    </a:lnTo>
                    <a:lnTo>
                      <a:pt x="9" y="39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24" y="21"/>
                    </a:lnTo>
                    <a:lnTo>
                      <a:pt x="28" y="17"/>
                    </a:lnTo>
                    <a:lnTo>
                      <a:pt x="32" y="12"/>
                    </a:lnTo>
                    <a:lnTo>
                      <a:pt x="41" y="6"/>
                    </a:lnTo>
                    <a:lnTo>
                      <a:pt x="46" y="4"/>
                    </a:lnTo>
                    <a:lnTo>
                      <a:pt x="52" y="2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8" y="1"/>
                    </a:lnTo>
                    <a:lnTo>
                      <a:pt x="81" y="3"/>
                    </a:lnTo>
                    <a:lnTo>
                      <a:pt x="85" y="5"/>
                    </a:lnTo>
                    <a:lnTo>
                      <a:pt x="88" y="7"/>
                    </a:lnTo>
                    <a:lnTo>
                      <a:pt x="90" y="10"/>
                    </a:lnTo>
                    <a:lnTo>
                      <a:pt x="93" y="15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27"/>
                    </a:lnTo>
                    <a:lnTo>
                      <a:pt x="97" y="32"/>
                    </a:lnTo>
                    <a:lnTo>
                      <a:pt x="97" y="37"/>
                    </a:lnTo>
                    <a:lnTo>
                      <a:pt x="96" y="47"/>
                    </a:lnTo>
                    <a:lnTo>
                      <a:pt x="94" y="52"/>
                    </a:lnTo>
                    <a:lnTo>
                      <a:pt x="92" y="57"/>
                    </a:lnTo>
                    <a:lnTo>
                      <a:pt x="88" y="68"/>
                    </a:lnTo>
                    <a:lnTo>
                      <a:pt x="85" y="73"/>
                    </a:lnTo>
                    <a:lnTo>
                      <a:pt x="81" y="78"/>
                    </a:lnTo>
                    <a:lnTo>
                      <a:pt x="78" y="82"/>
                    </a:lnTo>
                    <a:lnTo>
                      <a:pt x="73" y="87"/>
                    </a:lnTo>
                    <a:lnTo>
                      <a:pt x="64" y="95"/>
                    </a:lnTo>
                    <a:lnTo>
                      <a:pt x="55" y="101"/>
                    </a:lnTo>
                    <a:lnTo>
                      <a:pt x="49" y="103"/>
                    </a:lnTo>
                    <a:lnTo>
                      <a:pt x="44" y="105"/>
                    </a:lnTo>
                    <a:lnTo>
                      <a:pt x="40" y="106"/>
                    </a:lnTo>
                    <a:lnTo>
                      <a:pt x="35" y="107"/>
                    </a:lnTo>
                    <a:lnTo>
                      <a:pt x="27" y="107"/>
                    </a:lnTo>
                    <a:lnTo>
                      <a:pt x="23" y="106"/>
                    </a:lnTo>
                    <a:lnTo>
                      <a:pt x="18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7" name="Freeform 51"/>
              <p:cNvSpPr>
                <a:spLocks/>
              </p:cNvSpPr>
              <p:nvPr userDrawn="1"/>
            </p:nvSpPr>
            <p:spPr bwMode="auto">
              <a:xfrm>
                <a:off x="3828" y="345"/>
                <a:ext cx="102" cy="110"/>
              </a:xfrm>
              <a:custGeom>
                <a:avLst/>
                <a:gdLst>
                  <a:gd name="T0" fmla="*/ 3 w 102"/>
                  <a:gd name="T1" fmla="*/ 91 h 110"/>
                  <a:gd name="T2" fmla="*/ 1 w 102"/>
                  <a:gd name="T3" fmla="*/ 86 h 110"/>
                  <a:gd name="T4" fmla="*/ 0 w 102"/>
                  <a:gd name="T5" fmla="*/ 82 h 110"/>
                  <a:gd name="T6" fmla="*/ 0 w 102"/>
                  <a:gd name="T7" fmla="*/ 77 h 110"/>
                  <a:gd name="T8" fmla="*/ 0 w 102"/>
                  <a:gd name="T9" fmla="*/ 72 h 110"/>
                  <a:gd name="T10" fmla="*/ 1 w 102"/>
                  <a:gd name="T11" fmla="*/ 62 h 110"/>
                  <a:gd name="T12" fmla="*/ 3 w 102"/>
                  <a:gd name="T13" fmla="*/ 57 h 110"/>
                  <a:gd name="T14" fmla="*/ 4 w 102"/>
                  <a:gd name="T15" fmla="*/ 52 h 110"/>
                  <a:gd name="T16" fmla="*/ 9 w 102"/>
                  <a:gd name="T17" fmla="*/ 41 h 110"/>
                  <a:gd name="T18" fmla="*/ 12 w 102"/>
                  <a:gd name="T19" fmla="*/ 36 h 110"/>
                  <a:gd name="T20" fmla="*/ 15 w 102"/>
                  <a:gd name="T21" fmla="*/ 31 h 110"/>
                  <a:gd name="T22" fmla="*/ 19 w 102"/>
                  <a:gd name="T23" fmla="*/ 27 h 110"/>
                  <a:gd name="T24" fmla="*/ 24 w 102"/>
                  <a:gd name="T25" fmla="*/ 23 h 110"/>
                  <a:gd name="T26" fmla="*/ 28 w 102"/>
                  <a:gd name="T27" fmla="*/ 18 h 110"/>
                  <a:gd name="T28" fmla="*/ 33 w 102"/>
                  <a:gd name="T29" fmla="*/ 14 h 110"/>
                  <a:gd name="T30" fmla="*/ 38 w 102"/>
                  <a:gd name="T31" fmla="*/ 11 h 110"/>
                  <a:gd name="T32" fmla="*/ 42 w 102"/>
                  <a:gd name="T33" fmla="*/ 8 h 110"/>
                  <a:gd name="T34" fmla="*/ 48 w 102"/>
                  <a:gd name="T35" fmla="*/ 5 h 110"/>
                  <a:gd name="T36" fmla="*/ 53 w 102"/>
                  <a:gd name="T37" fmla="*/ 3 h 110"/>
                  <a:gd name="T38" fmla="*/ 58 w 102"/>
                  <a:gd name="T39" fmla="*/ 2 h 110"/>
                  <a:gd name="T40" fmla="*/ 62 w 102"/>
                  <a:gd name="T41" fmla="*/ 1 h 110"/>
                  <a:gd name="T42" fmla="*/ 67 w 102"/>
                  <a:gd name="T43" fmla="*/ 0 h 110"/>
                  <a:gd name="T44" fmla="*/ 71 w 102"/>
                  <a:gd name="T45" fmla="*/ 0 h 110"/>
                  <a:gd name="T46" fmla="*/ 81 w 102"/>
                  <a:gd name="T47" fmla="*/ 2 h 110"/>
                  <a:gd name="T48" fmla="*/ 84 w 102"/>
                  <a:gd name="T49" fmla="*/ 3 h 110"/>
                  <a:gd name="T50" fmla="*/ 88 w 102"/>
                  <a:gd name="T51" fmla="*/ 5 h 110"/>
                  <a:gd name="T52" fmla="*/ 91 w 102"/>
                  <a:gd name="T53" fmla="*/ 8 h 110"/>
                  <a:gd name="T54" fmla="*/ 92 w 102"/>
                  <a:gd name="T55" fmla="*/ 9 h 110"/>
                  <a:gd name="T56" fmla="*/ 94 w 102"/>
                  <a:gd name="T57" fmla="*/ 11 h 110"/>
                  <a:gd name="T58" fmla="*/ 96 w 102"/>
                  <a:gd name="T59" fmla="*/ 14 h 110"/>
                  <a:gd name="T60" fmla="*/ 98 w 102"/>
                  <a:gd name="T61" fmla="*/ 18 h 110"/>
                  <a:gd name="T62" fmla="*/ 100 w 102"/>
                  <a:gd name="T63" fmla="*/ 23 h 110"/>
                  <a:gd name="T64" fmla="*/ 102 w 102"/>
                  <a:gd name="T65" fmla="*/ 28 h 110"/>
                  <a:gd name="T66" fmla="*/ 102 w 102"/>
                  <a:gd name="T67" fmla="*/ 32 h 110"/>
                  <a:gd name="T68" fmla="*/ 102 w 102"/>
                  <a:gd name="T69" fmla="*/ 37 h 110"/>
                  <a:gd name="T70" fmla="*/ 102 w 102"/>
                  <a:gd name="T71" fmla="*/ 42 h 110"/>
                  <a:gd name="T72" fmla="*/ 100 w 102"/>
                  <a:gd name="T73" fmla="*/ 48 h 110"/>
                  <a:gd name="T74" fmla="*/ 98 w 102"/>
                  <a:gd name="T75" fmla="*/ 53 h 110"/>
                  <a:gd name="T76" fmla="*/ 96 w 102"/>
                  <a:gd name="T77" fmla="*/ 58 h 110"/>
                  <a:gd name="T78" fmla="*/ 94 w 102"/>
                  <a:gd name="T79" fmla="*/ 63 h 110"/>
                  <a:gd name="T80" fmla="*/ 92 w 102"/>
                  <a:gd name="T81" fmla="*/ 68 h 110"/>
                  <a:gd name="T82" fmla="*/ 85 w 102"/>
                  <a:gd name="T83" fmla="*/ 79 h 110"/>
                  <a:gd name="T84" fmla="*/ 77 w 102"/>
                  <a:gd name="T85" fmla="*/ 88 h 110"/>
                  <a:gd name="T86" fmla="*/ 67 w 102"/>
                  <a:gd name="T87" fmla="*/ 96 h 110"/>
                  <a:gd name="T88" fmla="*/ 62 w 102"/>
                  <a:gd name="T89" fmla="*/ 99 h 110"/>
                  <a:gd name="T90" fmla="*/ 58 w 102"/>
                  <a:gd name="T91" fmla="*/ 103 h 110"/>
                  <a:gd name="T92" fmla="*/ 53 w 102"/>
                  <a:gd name="T93" fmla="*/ 105 h 110"/>
                  <a:gd name="T94" fmla="*/ 48 w 102"/>
                  <a:gd name="T95" fmla="*/ 107 h 110"/>
                  <a:gd name="T96" fmla="*/ 37 w 102"/>
                  <a:gd name="T97" fmla="*/ 109 h 110"/>
                  <a:gd name="T98" fmla="*/ 33 w 102"/>
                  <a:gd name="T99" fmla="*/ 110 h 110"/>
                  <a:gd name="T100" fmla="*/ 29 w 102"/>
                  <a:gd name="T101" fmla="*/ 110 h 110"/>
                  <a:gd name="T102" fmla="*/ 24 w 102"/>
                  <a:gd name="T103" fmla="*/ 109 h 110"/>
                  <a:gd name="T104" fmla="*/ 21 w 102"/>
                  <a:gd name="T105" fmla="*/ 108 h 110"/>
                  <a:gd name="T106" fmla="*/ 16 w 102"/>
                  <a:gd name="T107" fmla="*/ 106 h 110"/>
                  <a:gd name="T108" fmla="*/ 12 w 102"/>
                  <a:gd name="T109" fmla="*/ 104 h 110"/>
                  <a:gd name="T110" fmla="*/ 9 w 102"/>
                  <a:gd name="T111" fmla="*/ 102 h 110"/>
                  <a:gd name="T112" fmla="*/ 7 w 102"/>
                  <a:gd name="T113" fmla="*/ 98 h 110"/>
                  <a:gd name="T114" fmla="*/ 4 w 102"/>
                  <a:gd name="T115" fmla="*/ 95 h 110"/>
                  <a:gd name="T116" fmla="*/ 3 w 102"/>
                  <a:gd name="T117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10">
                    <a:moveTo>
                      <a:pt x="3" y="91"/>
                    </a:moveTo>
                    <a:lnTo>
                      <a:pt x="1" y="86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4" y="52"/>
                    </a:lnTo>
                    <a:lnTo>
                      <a:pt x="9" y="41"/>
                    </a:lnTo>
                    <a:lnTo>
                      <a:pt x="12" y="36"/>
                    </a:lnTo>
                    <a:lnTo>
                      <a:pt x="15" y="31"/>
                    </a:lnTo>
                    <a:lnTo>
                      <a:pt x="19" y="27"/>
                    </a:lnTo>
                    <a:lnTo>
                      <a:pt x="24" y="23"/>
                    </a:lnTo>
                    <a:lnTo>
                      <a:pt x="28" y="18"/>
                    </a:lnTo>
                    <a:lnTo>
                      <a:pt x="33" y="14"/>
                    </a:lnTo>
                    <a:lnTo>
                      <a:pt x="38" y="11"/>
                    </a:lnTo>
                    <a:lnTo>
                      <a:pt x="42" y="8"/>
                    </a:lnTo>
                    <a:lnTo>
                      <a:pt x="48" y="5"/>
                    </a:lnTo>
                    <a:lnTo>
                      <a:pt x="53" y="3"/>
                    </a:lnTo>
                    <a:lnTo>
                      <a:pt x="58" y="2"/>
                    </a:lnTo>
                    <a:lnTo>
                      <a:pt x="62" y="1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81" y="2"/>
                    </a:lnTo>
                    <a:lnTo>
                      <a:pt x="84" y="3"/>
                    </a:lnTo>
                    <a:lnTo>
                      <a:pt x="88" y="5"/>
                    </a:lnTo>
                    <a:lnTo>
                      <a:pt x="91" y="8"/>
                    </a:lnTo>
                    <a:lnTo>
                      <a:pt x="92" y="9"/>
                    </a:lnTo>
                    <a:lnTo>
                      <a:pt x="94" y="11"/>
                    </a:lnTo>
                    <a:lnTo>
                      <a:pt x="96" y="14"/>
                    </a:lnTo>
                    <a:lnTo>
                      <a:pt x="98" y="18"/>
                    </a:lnTo>
                    <a:lnTo>
                      <a:pt x="100" y="23"/>
                    </a:lnTo>
                    <a:lnTo>
                      <a:pt x="102" y="28"/>
                    </a:lnTo>
                    <a:lnTo>
                      <a:pt x="102" y="32"/>
                    </a:lnTo>
                    <a:lnTo>
                      <a:pt x="102" y="37"/>
                    </a:lnTo>
                    <a:lnTo>
                      <a:pt x="102" y="42"/>
                    </a:lnTo>
                    <a:lnTo>
                      <a:pt x="100" y="48"/>
                    </a:lnTo>
                    <a:lnTo>
                      <a:pt x="98" y="53"/>
                    </a:lnTo>
                    <a:lnTo>
                      <a:pt x="96" y="58"/>
                    </a:lnTo>
                    <a:lnTo>
                      <a:pt x="94" y="63"/>
                    </a:lnTo>
                    <a:lnTo>
                      <a:pt x="92" y="68"/>
                    </a:lnTo>
                    <a:lnTo>
                      <a:pt x="85" y="79"/>
                    </a:lnTo>
                    <a:lnTo>
                      <a:pt x="77" y="88"/>
                    </a:lnTo>
                    <a:lnTo>
                      <a:pt x="67" y="96"/>
                    </a:lnTo>
                    <a:lnTo>
                      <a:pt x="62" y="99"/>
                    </a:lnTo>
                    <a:lnTo>
                      <a:pt x="58" y="103"/>
                    </a:lnTo>
                    <a:lnTo>
                      <a:pt x="53" y="105"/>
                    </a:lnTo>
                    <a:lnTo>
                      <a:pt x="48" y="107"/>
                    </a:lnTo>
                    <a:lnTo>
                      <a:pt x="37" y="109"/>
                    </a:lnTo>
                    <a:lnTo>
                      <a:pt x="33" y="110"/>
                    </a:lnTo>
                    <a:lnTo>
                      <a:pt x="29" y="110"/>
                    </a:lnTo>
                    <a:lnTo>
                      <a:pt x="24" y="109"/>
                    </a:lnTo>
                    <a:lnTo>
                      <a:pt x="21" y="108"/>
                    </a:lnTo>
                    <a:lnTo>
                      <a:pt x="16" y="106"/>
                    </a:lnTo>
                    <a:lnTo>
                      <a:pt x="12" y="104"/>
                    </a:lnTo>
                    <a:lnTo>
                      <a:pt x="9" y="102"/>
                    </a:lnTo>
                    <a:lnTo>
                      <a:pt x="7" y="98"/>
                    </a:lnTo>
                    <a:lnTo>
                      <a:pt x="4" y="95"/>
                    </a:lnTo>
                    <a:lnTo>
                      <a:pt x="3" y="9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8" name="Freeform 52"/>
              <p:cNvSpPr>
                <a:spLocks/>
              </p:cNvSpPr>
              <p:nvPr userDrawn="1"/>
            </p:nvSpPr>
            <p:spPr bwMode="auto">
              <a:xfrm>
                <a:off x="3943" y="255"/>
                <a:ext cx="106" cy="112"/>
              </a:xfrm>
              <a:custGeom>
                <a:avLst/>
                <a:gdLst>
                  <a:gd name="T0" fmla="*/ 3 w 106"/>
                  <a:gd name="T1" fmla="*/ 94 h 112"/>
                  <a:gd name="T2" fmla="*/ 1 w 106"/>
                  <a:gd name="T3" fmla="*/ 89 h 112"/>
                  <a:gd name="T4" fmla="*/ 0 w 106"/>
                  <a:gd name="T5" fmla="*/ 85 h 112"/>
                  <a:gd name="T6" fmla="*/ 0 w 106"/>
                  <a:gd name="T7" fmla="*/ 79 h 112"/>
                  <a:gd name="T8" fmla="*/ 0 w 106"/>
                  <a:gd name="T9" fmla="*/ 75 h 112"/>
                  <a:gd name="T10" fmla="*/ 0 w 106"/>
                  <a:gd name="T11" fmla="*/ 70 h 112"/>
                  <a:gd name="T12" fmla="*/ 1 w 106"/>
                  <a:gd name="T13" fmla="*/ 65 h 112"/>
                  <a:gd name="T14" fmla="*/ 2 w 106"/>
                  <a:gd name="T15" fmla="*/ 60 h 112"/>
                  <a:gd name="T16" fmla="*/ 4 w 106"/>
                  <a:gd name="T17" fmla="*/ 53 h 112"/>
                  <a:gd name="T18" fmla="*/ 6 w 106"/>
                  <a:gd name="T19" fmla="*/ 48 h 112"/>
                  <a:gd name="T20" fmla="*/ 9 w 106"/>
                  <a:gd name="T21" fmla="*/ 43 h 112"/>
                  <a:gd name="T22" fmla="*/ 16 w 106"/>
                  <a:gd name="T23" fmla="*/ 34 h 112"/>
                  <a:gd name="T24" fmla="*/ 20 w 106"/>
                  <a:gd name="T25" fmla="*/ 29 h 112"/>
                  <a:gd name="T26" fmla="*/ 24 w 106"/>
                  <a:gd name="T27" fmla="*/ 24 h 112"/>
                  <a:gd name="T28" fmla="*/ 29 w 106"/>
                  <a:gd name="T29" fmla="*/ 19 h 112"/>
                  <a:gd name="T30" fmla="*/ 33 w 106"/>
                  <a:gd name="T31" fmla="*/ 16 h 112"/>
                  <a:gd name="T32" fmla="*/ 38 w 106"/>
                  <a:gd name="T33" fmla="*/ 12 h 112"/>
                  <a:gd name="T34" fmla="*/ 44 w 106"/>
                  <a:gd name="T35" fmla="*/ 9 h 112"/>
                  <a:gd name="T36" fmla="*/ 49 w 106"/>
                  <a:gd name="T37" fmla="*/ 7 h 112"/>
                  <a:gd name="T38" fmla="*/ 54 w 106"/>
                  <a:gd name="T39" fmla="*/ 4 h 112"/>
                  <a:gd name="T40" fmla="*/ 59 w 106"/>
                  <a:gd name="T41" fmla="*/ 3 h 112"/>
                  <a:gd name="T42" fmla="*/ 64 w 106"/>
                  <a:gd name="T43" fmla="*/ 2 h 112"/>
                  <a:gd name="T44" fmla="*/ 75 w 106"/>
                  <a:gd name="T45" fmla="*/ 0 h 112"/>
                  <a:gd name="T46" fmla="*/ 79 w 106"/>
                  <a:gd name="T47" fmla="*/ 2 h 112"/>
                  <a:gd name="T48" fmla="*/ 83 w 106"/>
                  <a:gd name="T49" fmla="*/ 3 h 112"/>
                  <a:gd name="T50" fmla="*/ 87 w 106"/>
                  <a:gd name="T51" fmla="*/ 4 h 112"/>
                  <a:gd name="T52" fmla="*/ 91 w 106"/>
                  <a:gd name="T53" fmla="*/ 6 h 112"/>
                  <a:gd name="T54" fmla="*/ 94 w 106"/>
                  <a:gd name="T55" fmla="*/ 8 h 112"/>
                  <a:gd name="T56" fmla="*/ 98 w 106"/>
                  <a:gd name="T57" fmla="*/ 11 h 112"/>
                  <a:gd name="T58" fmla="*/ 101 w 106"/>
                  <a:gd name="T59" fmla="*/ 14 h 112"/>
                  <a:gd name="T60" fmla="*/ 103 w 106"/>
                  <a:gd name="T61" fmla="*/ 18 h 112"/>
                  <a:gd name="T62" fmla="*/ 104 w 106"/>
                  <a:gd name="T63" fmla="*/ 22 h 112"/>
                  <a:gd name="T64" fmla="*/ 106 w 106"/>
                  <a:gd name="T65" fmla="*/ 27 h 112"/>
                  <a:gd name="T66" fmla="*/ 106 w 106"/>
                  <a:gd name="T67" fmla="*/ 33 h 112"/>
                  <a:gd name="T68" fmla="*/ 106 w 106"/>
                  <a:gd name="T69" fmla="*/ 37 h 112"/>
                  <a:gd name="T70" fmla="*/ 106 w 106"/>
                  <a:gd name="T71" fmla="*/ 42 h 112"/>
                  <a:gd name="T72" fmla="*/ 105 w 106"/>
                  <a:gd name="T73" fmla="*/ 48 h 112"/>
                  <a:gd name="T74" fmla="*/ 104 w 106"/>
                  <a:gd name="T75" fmla="*/ 53 h 112"/>
                  <a:gd name="T76" fmla="*/ 102 w 106"/>
                  <a:gd name="T77" fmla="*/ 59 h 112"/>
                  <a:gd name="T78" fmla="*/ 99 w 106"/>
                  <a:gd name="T79" fmla="*/ 64 h 112"/>
                  <a:gd name="T80" fmla="*/ 97 w 106"/>
                  <a:gd name="T81" fmla="*/ 69 h 112"/>
                  <a:gd name="T82" fmla="*/ 93 w 106"/>
                  <a:gd name="T83" fmla="*/ 74 h 112"/>
                  <a:gd name="T84" fmla="*/ 89 w 106"/>
                  <a:gd name="T85" fmla="*/ 79 h 112"/>
                  <a:gd name="T86" fmla="*/ 81 w 106"/>
                  <a:gd name="T87" fmla="*/ 89 h 112"/>
                  <a:gd name="T88" fmla="*/ 77 w 106"/>
                  <a:gd name="T89" fmla="*/ 93 h 112"/>
                  <a:gd name="T90" fmla="*/ 72 w 106"/>
                  <a:gd name="T91" fmla="*/ 97 h 112"/>
                  <a:gd name="T92" fmla="*/ 66 w 106"/>
                  <a:gd name="T93" fmla="*/ 101 h 112"/>
                  <a:gd name="T94" fmla="*/ 61 w 106"/>
                  <a:gd name="T95" fmla="*/ 104 h 112"/>
                  <a:gd name="T96" fmla="*/ 50 w 106"/>
                  <a:gd name="T97" fmla="*/ 108 h 112"/>
                  <a:gd name="T98" fmla="*/ 46 w 106"/>
                  <a:gd name="T99" fmla="*/ 111 h 112"/>
                  <a:gd name="T100" fmla="*/ 40 w 106"/>
                  <a:gd name="T101" fmla="*/ 112 h 112"/>
                  <a:gd name="T102" fmla="*/ 35 w 106"/>
                  <a:gd name="T103" fmla="*/ 112 h 112"/>
                  <a:gd name="T104" fmla="*/ 30 w 106"/>
                  <a:gd name="T105" fmla="*/ 112 h 112"/>
                  <a:gd name="T106" fmla="*/ 26 w 106"/>
                  <a:gd name="T107" fmla="*/ 112 h 112"/>
                  <a:gd name="T108" fmla="*/ 22 w 106"/>
                  <a:gd name="T109" fmla="*/ 111 h 112"/>
                  <a:gd name="T110" fmla="*/ 18 w 106"/>
                  <a:gd name="T111" fmla="*/ 108 h 112"/>
                  <a:gd name="T112" fmla="*/ 14 w 106"/>
                  <a:gd name="T113" fmla="*/ 106 h 112"/>
                  <a:gd name="T114" fmla="*/ 10 w 106"/>
                  <a:gd name="T115" fmla="*/ 104 h 112"/>
                  <a:gd name="T116" fmla="*/ 9 w 106"/>
                  <a:gd name="T117" fmla="*/ 102 h 112"/>
                  <a:gd name="T118" fmla="*/ 7 w 106"/>
                  <a:gd name="T119" fmla="*/ 101 h 112"/>
                  <a:gd name="T120" fmla="*/ 5 w 106"/>
                  <a:gd name="T121" fmla="*/ 97 h 112"/>
                  <a:gd name="T122" fmla="*/ 3 w 106"/>
                  <a:gd name="T123" fmla="*/ 9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112">
                    <a:moveTo>
                      <a:pt x="3" y="94"/>
                    </a:moveTo>
                    <a:lnTo>
                      <a:pt x="1" y="89"/>
                    </a:lnTo>
                    <a:lnTo>
                      <a:pt x="0" y="85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8"/>
                    </a:lnTo>
                    <a:lnTo>
                      <a:pt x="9" y="43"/>
                    </a:lnTo>
                    <a:lnTo>
                      <a:pt x="16" y="34"/>
                    </a:lnTo>
                    <a:lnTo>
                      <a:pt x="20" y="29"/>
                    </a:lnTo>
                    <a:lnTo>
                      <a:pt x="24" y="24"/>
                    </a:lnTo>
                    <a:lnTo>
                      <a:pt x="29" y="19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9" y="7"/>
                    </a:lnTo>
                    <a:lnTo>
                      <a:pt x="54" y="4"/>
                    </a:lnTo>
                    <a:lnTo>
                      <a:pt x="59" y="3"/>
                    </a:lnTo>
                    <a:lnTo>
                      <a:pt x="64" y="2"/>
                    </a:lnTo>
                    <a:lnTo>
                      <a:pt x="75" y="0"/>
                    </a:lnTo>
                    <a:lnTo>
                      <a:pt x="79" y="2"/>
                    </a:lnTo>
                    <a:lnTo>
                      <a:pt x="83" y="3"/>
                    </a:lnTo>
                    <a:lnTo>
                      <a:pt x="87" y="4"/>
                    </a:lnTo>
                    <a:lnTo>
                      <a:pt x="91" y="6"/>
                    </a:lnTo>
                    <a:lnTo>
                      <a:pt x="94" y="8"/>
                    </a:lnTo>
                    <a:lnTo>
                      <a:pt x="98" y="11"/>
                    </a:lnTo>
                    <a:lnTo>
                      <a:pt x="101" y="14"/>
                    </a:lnTo>
                    <a:lnTo>
                      <a:pt x="103" y="18"/>
                    </a:lnTo>
                    <a:lnTo>
                      <a:pt x="104" y="22"/>
                    </a:lnTo>
                    <a:lnTo>
                      <a:pt x="106" y="27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42"/>
                    </a:lnTo>
                    <a:lnTo>
                      <a:pt x="105" y="48"/>
                    </a:lnTo>
                    <a:lnTo>
                      <a:pt x="104" y="53"/>
                    </a:lnTo>
                    <a:lnTo>
                      <a:pt x="102" y="59"/>
                    </a:lnTo>
                    <a:lnTo>
                      <a:pt x="99" y="64"/>
                    </a:lnTo>
                    <a:lnTo>
                      <a:pt x="97" y="69"/>
                    </a:lnTo>
                    <a:lnTo>
                      <a:pt x="93" y="74"/>
                    </a:lnTo>
                    <a:lnTo>
                      <a:pt x="89" y="79"/>
                    </a:lnTo>
                    <a:lnTo>
                      <a:pt x="81" y="89"/>
                    </a:lnTo>
                    <a:lnTo>
                      <a:pt x="77" y="93"/>
                    </a:lnTo>
                    <a:lnTo>
                      <a:pt x="72" y="97"/>
                    </a:lnTo>
                    <a:lnTo>
                      <a:pt x="66" y="101"/>
                    </a:lnTo>
                    <a:lnTo>
                      <a:pt x="61" y="104"/>
                    </a:lnTo>
                    <a:lnTo>
                      <a:pt x="50" y="108"/>
                    </a:lnTo>
                    <a:lnTo>
                      <a:pt x="46" y="111"/>
                    </a:lnTo>
                    <a:lnTo>
                      <a:pt x="40" y="112"/>
                    </a:lnTo>
                    <a:lnTo>
                      <a:pt x="35" y="112"/>
                    </a:lnTo>
                    <a:lnTo>
                      <a:pt x="30" y="112"/>
                    </a:lnTo>
                    <a:lnTo>
                      <a:pt x="26" y="112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4" y="106"/>
                    </a:lnTo>
                    <a:lnTo>
                      <a:pt x="10" y="104"/>
                    </a:lnTo>
                    <a:lnTo>
                      <a:pt x="9" y="102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49" name="Freeform 53"/>
              <p:cNvSpPr>
                <a:spLocks/>
              </p:cNvSpPr>
              <p:nvPr userDrawn="1"/>
            </p:nvSpPr>
            <p:spPr bwMode="auto">
              <a:xfrm>
                <a:off x="2885" y="1186"/>
                <a:ext cx="72" cy="99"/>
              </a:xfrm>
              <a:custGeom>
                <a:avLst/>
                <a:gdLst>
                  <a:gd name="T0" fmla="*/ 1 w 72"/>
                  <a:gd name="T1" fmla="*/ 75 h 99"/>
                  <a:gd name="T2" fmla="*/ 0 w 72"/>
                  <a:gd name="T3" fmla="*/ 65 h 99"/>
                  <a:gd name="T4" fmla="*/ 1 w 72"/>
                  <a:gd name="T5" fmla="*/ 56 h 99"/>
                  <a:gd name="T6" fmla="*/ 2 w 72"/>
                  <a:gd name="T7" fmla="*/ 52 h 99"/>
                  <a:gd name="T8" fmla="*/ 3 w 72"/>
                  <a:gd name="T9" fmla="*/ 47 h 99"/>
                  <a:gd name="T10" fmla="*/ 6 w 72"/>
                  <a:gd name="T11" fmla="*/ 37 h 99"/>
                  <a:gd name="T12" fmla="*/ 10 w 72"/>
                  <a:gd name="T13" fmla="*/ 29 h 99"/>
                  <a:gd name="T14" fmla="*/ 16 w 72"/>
                  <a:gd name="T15" fmla="*/ 21 h 99"/>
                  <a:gd name="T16" fmla="*/ 22 w 72"/>
                  <a:gd name="T17" fmla="*/ 13 h 99"/>
                  <a:gd name="T18" fmla="*/ 25 w 72"/>
                  <a:gd name="T19" fmla="*/ 10 h 99"/>
                  <a:gd name="T20" fmla="*/ 29 w 72"/>
                  <a:gd name="T21" fmla="*/ 7 h 99"/>
                  <a:gd name="T22" fmla="*/ 32 w 72"/>
                  <a:gd name="T23" fmla="*/ 5 h 99"/>
                  <a:gd name="T24" fmla="*/ 36 w 72"/>
                  <a:gd name="T25" fmla="*/ 3 h 99"/>
                  <a:gd name="T26" fmla="*/ 39 w 72"/>
                  <a:gd name="T27" fmla="*/ 2 h 99"/>
                  <a:gd name="T28" fmla="*/ 43 w 72"/>
                  <a:gd name="T29" fmla="*/ 1 h 99"/>
                  <a:gd name="T30" fmla="*/ 47 w 72"/>
                  <a:gd name="T31" fmla="*/ 0 h 99"/>
                  <a:gd name="T32" fmla="*/ 50 w 72"/>
                  <a:gd name="T33" fmla="*/ 0 h 99"/>
                  <a:gd name="T34" fmla="*/ 53 w 72"/>
                  <a:gd name="T35" fmla="*/ 0 h 99"/>
                  <a:gd name="T36" fmla="*/ 56 w 72"/>
                  <a:gd name="T37" fmla="*/ 1 h 99"/>
                  <a:gd name="T38" fmla="*/ 61 w 72"/>
                  <a:gd name="T39" fmla="*/ 4 h 99"/>
                  <a:gd name="T40" fmla="*/ 63 w 72"/>
                  <a:gd name="T41" fmla="*/ 6 h 99"/>
                  <a:gd name="T42" fmla="*/ 65 w 72"/>
                  <a:gd name="T43" fmla="*/ 9 h 99"/>
                  <a:gd name="T44" fmla="*/ 67 w 72"/>
                  <a:gd name="T45" fmla="*/ 12 h 99"/>
                  <a:gd name="T46" fmla="*/ 70 w 72"/>
                  <a:gd name="T47" fmla="*/ 16 h 99"/>
                  <a:gd name="T48" fmla="*/ 71 w 72"/>
                  <a:gd name="T49" fmla="*/ 19 h 99"/>
                  <a:gd name="T50" fmla="*/ 72 w 72"/>
                  <a:gd name="T51" fmla="*/ 23 h 99"/>
                  <a:gd name="T52" fmla="*/ 72 w 72"/>
                  <a:gd name="T53" fmla="*/ 28 h 99"/>
                  <a:gd name="T54" fmla="*/ 72 w 72"/>
                  <a:gd name="T55" fmla="*/ 32 h 99"/>
                  <a:gd name="T56" fmla="*/ 72 w 72"/>
                  <a:gd name="T57" fmla="*/ 41 h 99"/>
                  <a:gd name="T58" fmla="*/ 71 w 72"/>
                  <a:gd name="T59" fmla="*/ 47 h 99"/>
                  <a:gd name="T60" fmla="*/ 70 w 72"/>
                  <a:gd name="T61" fmla="*/ 51 h 99"/>
                  <a:gd name="T62" fmla="*/ 66 w 72"/>
                  <a:gd name="T63" fmla="*/ 61 h 99"/>
                  <a:gd name="T64" fmla="*/ 64 w 72"/>
                  <a:gd name="T65" fmla="*/ 65 h 99"/>
                  <a:gd name="T66" fmla="*/ 62 w 72"/>
                  <a:gd name="T67" fmla="*/ 70 h 99"/>
                  <a:gd name="T68" fmla="*/ 59 w 72"/>
                  <a:gd name="T69" fmla="*/ 74 h 99"/>
                  <a:gd name="T70" fmla="*/ 56 w 72"/>
                  <a:gd name="T71" fmla="*/ 78 h 99"/>
                  <a:gd name="T72" fmla="*/ 54 w 72"/>
                  <a:gd name="T73" fmla="*/ 82 h 99"/>
                  <a:gd name="T74" fmla="*/ 50 w 72"/>
                  <a:gd name="T75" fmla="*/ 85 h 99"/>
                  <a:gd name="T76" fmla="*/ 47 w 72"/>
                  <a:gd name="T77" fmla="*/ 88 h 99"/>
                  <a:gd name="T78" fmla="*/ 44 w 72"/>
                  <a:gd name="T79" fmla="*/ 91 h 99"/>
                  <a:gd name="T80" fmla="*/ 39 w 72"/>
                  <a:gd name="T81" fmla="*/ 94 h 99"/>
                  <a:gd name="T82" fmla="*/ 36 w 72"/>
                  <a:gd name="T83" fmla="*/ 95 h 99"/>
                  <a:gd name="T84" fmla="*/ 29 w 72"/>
                  <a:gd name="T85" fmla="*/ 99 h 99"/>
                  <a:gd name="T86" fmla="*/ 26 w 72"/>
                  <a:gd name="T87" fmla="*/ 99 h 99"/>
                  <a:gd name="T88" fmla="*/ 23 w 72"/>
                  <a:gd name="T89" fmla="*/ 99 h 99"/>
                  <a:gd name="T90" fmla="*/ 20 w 72"/>
                  <a:gd name="T91" fmla="*/ 99 h 99"/>
                  <a:gd name="T92" fmla="*/ 17 w 72"/>
                  <a:gd name="T93" fmla="*/ 98 h 99"/>
                  <a:gd name="T94" fmla="*/ 11 w 72"/>
                  <a:gd name="T95" fmla="*/ 94 h 99"/>
                  <a:gd name="T96" fmla="*/ 8 w 72"/>
                  <a:gd name="T97" fmla="*/ 91 h 99"/>
                  <a:gd name="T98" fmla="*/ 6 w 72"/>
                  <a:gd name="T99" fmla="*/ 89 h 99"/>
                  <a:gd name="T100" fmla="*/ 5 w 72"/>
                  <a:gd name="T101" fmla="*/ 86 h 99"/>
                  <a:gd name="T102" fmla="*/ 3 w 72"/>
                  <a:gd name="T103" fmla="*/ 83 h 99"/>
                  <a:gd name="T104" fmla="*/ 2 w 72"/>
                  <a:gd name="T105" fmla="*/ 79 h 99"/>
                  <a:gd name="T106" fmla="*/ 1 w 72"/>
                  <a:gd name="T107" fmla="*/ 77 h 99"/>
                  <a:gd name="T108" fmla="*/ 1 w 72"/>
                  <a:gd name="T109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99">
                    <a:moveTo>
                      <a:pt x="1" y="75"/>
                    </a:moveTo>
                    <a:lnTo>
                      <a:pt x="0" y="65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3" y="47"/>
                    </a:lnTo>
                    <a:lnTo>
                      <a:pt x="6" y="37"/>
                    </a:lnTo>
                    <a:lnTo>
                      <a:pt x="10" y="29"/>
                    </a:lnTo>
                    <a:lnTo>
                      <a:pt x="16" y="21"/>
                    </a:lnTo>
                    <a:lnTo>
                      <a:pt x="22" y="13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2" y="5"/>
                    </a:lnTo>
                    <a:lnTo>
                      <a:pt x="36" y="3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1" y="4"/>
                    </a:lnTo>
                    <a:lnTo>
                      <a:pt x="63" y="6"/>
                    </a:lnTo>
                    <a:lnTo>
                      <a:pt x="65" y="9"/>
                    </a:lnTo>
                    <a:lnTo>
                      <a:pt x="67" y="12"/>
                    </a:lnTo>
                    <a:lnTo>
                      <a:pt x="70" y="16"/>
                    </a:lnTo>
                    <a:lnTo>
                      <a:pt x="71" y="19"/>
                    </a:lnTo>
                    <a:lnTo>
                      <a:pt x="72" y="23"/>
                    </a:lnTo>
                    <a:lnTo>
                      <a:pt x="72" y="28"/>
                    </a:lnTo>
                    <a:lnTo>
                      <a:pt x="72" y="32"/>
                    </a:lnTo>
                    <a:lnTo>
                      <a:pt x="72" y="41"/>
                    </a:lnTo>
                    <a:lnTo>
                      <a:pt x="71" y="47"/>
                    </a:lnTo>
                    <a:lnTo>
                      <a:pt x="70" y="51"/>
                    </a:lnTo>
                    <a:lnTo>
                      <a:pt x="66" y="61"/>
                    </a:lnTo>
                    <a:lnTo>
                      <a:pt x="64" y="65"/>
                    </a:lnTo>
                    <a:lnTo>
                      <a:pt x="62" y="70"/>
                    </a:lnTo>
                    <a:lnTo>
                      <a:pt x="59" y="74"/>
                    </a:lnTo>
                    <a:lnTo>
                      <a:pt x="56" y="78"/>
                    </a:lnTo>
                    <a:lnTo>
                      <a:pt x="54" y="82"/>
                    </a:lnTo>
                    <a:lnTo>
                      <a:pt x="50" y="85"/>
                    </a:lnTo>
                    <a:lnTo>
                      <a:pt x="47" y="88"/>
                    </a:lnTo>
                    <a:lnTo>
                      <a:pt x="44" y="91"/>
                    </a:lnTo>
                    <a:lnTo>
                      <a:pt x="39" y="94"/>
                    </a:lnTo>
                    <a:lnTo>
                      <a:pt x="36" y="95"/>
                    </a:lnTo>
                    <a:lnTo>
                      <a:pt x="29" y="99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1" y="94"/>
                    </a:lnTo>
                    <a:lnTo>
                      <a:pt x="8" y="91"/>
                    </a:lnTo>
                    <a:lnTo>
                      <a:pt x="6" y="89"/>
                    </a:lnTo>
                    <a:lnTo>
                      <a:pt x="5" y="86"/>
                    </a:lnTo>
                    <a:lnTo>
                      <a:pt x="3" y="83"/>
                    </a:lnTo>
                    <a:lnTo>
                      <a:pt x="2" y="79"/>
                    </a:lnTo>
                    <a:lnTo>
                      <a:pt x="1" y="77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0" name="Freeform 54"/>
              <p:cNvSpPr>
                <a:spLocks/>
              </p:cNvSpPr>
              <p:nvPr userDrawn="1"/>
            </p:nvSpPr>
            <p:spPr bwMode="auto">
              <a:xfrm>
                <a:off x="2970" y="1123"/>
                <a:ext cx="74" cy="99"/>
              </a:xfrm>
              <a:custGeom>
                <a:avLst/>
                <a:gdLst>
                  <a:gd name="T0" fmla="*/ 0 w 74"/>
                  <a:gd name="T1" fmla="*/ 75 h 99"/>
                  <a:gd name="T2" fmla="*/ 0 w 74"/>
                  <a:gd name="T3" fmla="*/ 71 h 99"/>
                  <a:gd name="T4" fmla="*/ 0 w 74"/>
                  <a:gd name="T5" fmla="*/ 67 h 99"/>
                  <a:gd name="T6" fmla="*/ 0 w 74"/>
                  <a:gd name="T7" fmla="*/ 58 h 99"/>
                  <a:gd name="T8" fmla="*/ 1 w 74"/>
                  <a:gd name="T9" fmla="*/ 53 h 99"/>
                  <a:gd name="T10" fmla="*/ 2 w 74"/>
                  <a:gd name="T11" fmla="*/ 47 h 99"/>
                  <a:gd name="T12" fmla="*/ 5 w 74"/>
                  <a:gd name="T13" fmla="*/ 38 h 99"/>
                  <a:gd name="T14" fmla="*/ 7 w 74"/>
                  <a:gd name="T15" fmla="*/ 34 h 99"/>
                  <a:gd name="T16" fmla="*/ 9 w 74"/>
                  <a:gd name="T17" fmla="*/ 30 h 99"/>
                  <a:gd name="T18" fmla="*/ 13 w 74"/>
                  <a:gd name="T19" fmla="*/ 26 h 99"/>
                  <a:gd name="T20" fmla="*/ 16 w 74"/>
                  <a:gd name="T21" fmla="*/ 21 h 99"/>
                  <a:gd name="T22" fmla="*/ 22 w 74"/>
                  <a:gd name="T23" fmla="*/ 13 h 99"/>
                  <a:gd name="T24" fmla="*/ 28 w 74"/>
                  <a:gd name="T25" fmla="*/ 7 h 99"/>
                  <a:gd name="T26" fmla="*/ 36 w 74"/>
                  <a:gd name="T27" fmla="*/ 3 h 99"/>
                  <a:gd name="T28" fmla="*/ 40 w 74"/>
                  <a:gd name="T29" fmla="*/ 2 h 99"/>
                  <a:gd name="T30" fmla="*/ 44 w 74"/>
                  <a:gd name="T31" fmla="*/ 1 h 99"/>
                  <a:gd name="T32" fmla="*/ 50 w 74"/>
                  <a:gd name="T33" fmla="*/ 0 h 99"/>
                  <a:gd name="T34" fmla="*/ 53 w 74"/>
                  <a:gd name="T35" fmla="*/ 0 h 99"/>
                  <a:gd name="T36" fmla="*/ 56 w 74"/>
                  <a:gd name="T37" fmla="*/ 1 h 99"/>
                  <a:gd name="T38" fmla="*/ 59 w 74"/>
                  <a:gd name="T39" fmla="*/ 2 h 99"/>
                  <a:gd name="T40" fmla="*/ 62 w 74"/>
                  <a:gd name="T41" fmla="*/ 4 h 99"/>
                  <a:gd name="T42" fmla="*/ 65 w 74"/>
                  <a:gd name="T43" fmla="*/ 6 h 99"/>
                  <a:gd name="T44" fmla="*/ 67 w 74"/>
                  <a:gd name="T45" fmla="*/ 8 h 99"/>
                  <a:gd name="T46" fmla="*/ 71 w 74"/>
                  <a:gd name="T47" fmla="*/ 14 h 99"/>
                  <a:gd name="T48" fmla="*/ 72 w 74"/>
                  <a:gd name="T49" fmla="*/ 18 h 99"/>
                  <a:gd name="T50" fmla="*/ 73 w 74"/>
                  <a:gd name="T51" fmla="*/ 22 h 99"/>
                  <a:gd name="T52" fmla="*/ 74 w 74"/>
                  <a:gd name="T53" fmla="*/ 32 h 99"/>
                  <a:gd name="T54" fmla="*/ 74 w 74"/>
                  <a:gd name="T55" fmla="*/ 41 h 99"/>
                  <a:gd name="T56" fmla="*/ 73 w 74"/>
                  <a:gd name="T57" fmla="*/ 46 h 99"/>
                  <a:gd name="T58" fmla="*/ 72 w 74"/>
                  <a:gd name="T59" fmla="*/ 50 h 99"/>
                  <a:gd name="T60" fmla="*/ 70 w 74"/>
                  <a:gd name="T61" fmla="*/ 56 h 99"/>
                  <a:gd name="T62" fmla="*/ 69 w 74"/>
                  <a:gd name="T63" fmla="*/ 61 h 99"/>
                  <a:gd name="T64" fmla="*/ 63 w 74"/>
                  <a:gd name="T65" fmla="*/ 69 h 99"/>
                  <a:gd name="T66" fmla="*/ 58 w 74"/>
                  <a:gd name="T67" fmla="*/ 79 h 99"/>
                  <a:gd name="T68" fmla="*/ 52 w 74"/>
                  <a:gd name="T69" fmla="*/ 86 h 99"/>
                  <a:gd name="T70" fmla="*/ 49 w 74"/>
                  <a:gd name="T71" fmla="*/ 89 h 99"/>
                  <a:gd name="T72" fmla="*/ 45 w 74"/>
                  <a:gd name="T73" fmla="*/ 92 h 99"/>
                  <a:gd name="T74" fmla="*/ 41 w 74"/>
                  <a:gd name="T75" fmla="*/ 94 h 99"/>
                  <a:gd name="T76" fmla="*/ 38 w 74"/>
                  <a:gd name="T77" fmla="*/ 96 h 99"/>
                  <a:gd name="T78" fmla="*/ 33 w 74"/>
                  <a:gd name="T79" fmla="*/ 97 h 99"/>
                  <a:gd name="T80" fmla="*/ 30 w 74"/>
                  <a:gd name="T81" fmla="*/ 98 h 99"/>
                  <a:gd name="T82" fmla="*/ 26 w 74"/>
                  <a:gd name="T83" fmla="*/ 99 h 99"/>
                  <a:gd name="T84" fmla="*/ 23 w 74"/>
                  <a:gd name="T85" fmla="*/ 99 h 99"/>
                  <a:gd name="T86" fmla="*/ 20 w 74"/>
                  <a:gd name="T87" fmla="*/ 99 h 99"/>
                  <a:gd name="T88" fmla="*/ 17 w 74"/>
                  <a:gd name="T89" fmla="*/ 98 h 99"/>
                  <a:gd name="T90" fmla="*/ 14 w 74"/>
                  <a:gd name="T91" fmla="*/ 96 h 99"/>
                  <a:gd name="T92" fmla="*/ 12 w 74"/>
                  <a:gd name="T93" fmla="*/ 95 h 99"/>
                  <a:gd name="T94" fmla="*/ 8 w 74"/>
                  <a:gd name="T95" fmla="*/ 93 h 99"/>
                  <a:gd name="T96" fmla="*/ 6 w 74"/>
                  <a:gd name="T97" fmla="*/ 90 h 99"/>
                  <a:gd name="T98" fmla="*/ 4 w 74"/>
                  <a:gd name="T99" fmla="*/ 87 h 99"/>
                  <a:gd name="T100" fmla="*/ 3 w 74"/>
                  <a:gd name="T101" fmla="*/ 84 h 99"/>
                  <a:gd name="T102" fmla="*/ 1 w 74"/>
                  <a:gd name="T103" fmla="*/ 80 h 99"/>
                  <a:gd name="T104" fmla="*/ 0 w 74"/>
                  <a:gd name="T105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" h="99">
                    <a:moveTo>
                      <a:pt x="0" y="75"/>
                    </a:moveTo>
                    <a:lnTo>
                      <a:pt x="0" y="71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1" y="53"/>
                    </a:lnTo>
                    <a:lnTo>
                      <a:pt x="2" y="47"/>
                    </a:lnTo>
                    <a:lnTo>
                      <a:pt x="5" y="38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3" y="26"/>
                    </a:lnTo>
                    <a:lnTo>
                      <a:pt x="16" y="21"/>
                    </a:lnTo>
                    <a:lnTo>
                      <a:pt x="22" y="13"/>
                    </a:lnTo>
                    <a:lnTo>
                      <a:pt x="28" y="7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2" y="4"/>
                    </a:lnTo>
                    <a:lnTo>
                      <a:pt x="65" y="6"/>
                    </a:lnTo>
                    <a:lnTo>
                      <a:pt x="67" y="8"/>
                    </a:lnTo>
                    <a:lnTo>
                      <a:pt x="71" y="14"/>
                    </a:lnTo>
                    <a:lnTo>
                      <a:pt x="72" y="18"/>
                    </a:lnTo>
                    <a:lnTo>
                      <a:pt x="73" y="22"/>
                    </a:lnTo>
                    <a:lnTo>
                      <a:pt x="74" y="32"/>
                    </a:lnTo>
                    <a:lnTo>
                      <a:pt x="74" y="41"/>
                    </a:lnTo>
                    <a:lnTo>
                      <a:pt x="73" y="46"/>
                    </a:lnTo>
                    <a:lnTo>
                      <a:pt x="72" y="50"/>
                    </a:lnTo>
                    <a:lnTo>
                      <a:pt x="70" y="56"/>
                    </a:lnTo>
                    <a:lnTo>
                      <a:pt x="69" y="61"/>
                    </a:lnTo>
                    <a:lnTo>
                      <a:pt x="63" y="69"/>
                    </a:lnTo>
                    <a:lnTo>
                      <a:pt x="58" y="79"/>
                    </a:lnTo>
                    <a:lnTo>
                      <a:pt x="52" y="86"/>
                    </a:lnTo>
                    <a:lnTo>
                      <a:pt x="49" y="89"/>
                    </a:lnTo>
                    <a:lnTo>
                      <a:pt x="45" y="92"/>
                    </a:lnTo>
                    <a:lnTo>
                      <a:pt x="41" y="94"/>
                    </a:lnTo>
                    <a:lnTo>
                      <a:pt x="38" y="96"/>
                    </a:lnTo>
                    <a:lnTo>
                      <a:pt x="33" y="97"/>
                    </a:lnTo>
                    <a:lnTo>
                      <a:pt x="30" y="98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0" y="99"/>
                    </a:lnTo>
                    <a:lnTo>
                      <a:pt x="17" y="98"/>
                    </a:lnTo>
                    <a:lnTo>
                      <a:pt x="14" y="96"/>
                    </a:lnTo>
                    <a:lnTo>
                      <a:pt x="12" y="95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7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1" name="Freeform 55"/>
              <p:cNvSpPr>
                <a:spLocks/>
              </p:cNvSpPr>
              <p:nvPr userDrawn="1"/>
            </p:nvSpPr>
            <p:spPr bwMode="auto">
              <a:xfrm>
                <a:off x="3056" y="1057"/>
                <a:ext cx="78" cy="101"/>
              </a:xfrm>
              <a:custGeom>
                <a:avLst/>
                <a:gdLst>
                  <a:gd name="T0" fmla="*/ 1 w 78"/>
                  <a:gd name="T1" fmla="*/ 78 h 101"/>
                  <a:gd name="T2" fmla="*/ 0 w 78"/>
                  <a:gd name="T3" fmla="*/ 69 h 101"/>
                  <a:gd name="T4" fmla="*/ 1 w 78"/>
                  <a:gd name="T5" fmla="*/ 64 h 101"/>
                  <a:gd name="T6" fmla="*/ 1 w 78"/>
                  <a:gd name="T7" fmla="*/ 59 h 101"/>
                  <a:gd name="T8" fmla="*/ 3 w 78"/>
                  <a:gd name="T9" fmla="*/ 49 h 101"/>
                  <a:gd name="T10" fmla="*/ 7 w 78"/>
                  <a:gd name="T11" fmla="*/ 40 h 101"/>
                  <a:gd name="T12" fmla="*/ 11 w 78"/>
                  <a:gd name="T13" fmla="*/ 30 h 101"/>
                  <a:gd name="T14" fmla="*/ 17 w 78"/>
                  <a:gd name="T15" fmla="*/ 22 h 101"/>
                  <a:gd name="T16" fmla="*/ 23 w 78"/>
                  <a:gd name="T17" fmla="*/ 15 h 101"/>
                  <a:gd name="T18" fmla="*/ 30 w 78"/>
                  <a:gd name="T19" fmla="*/ 8 h 101"/>
                  <a:gd name="T20" fmla="*/ 38 w 78"/>
                  <a:gd name="T21" fmla="*/ 3 h 101"/>
                  <a:gd name="T22" fmla="*/ 45 w 78"/>
                  <a:gd name="T23" fmla="*/ 1 h 101"/>
                  <a:gd name="T24" fmla="*/ 52 w 78"/>
                  <a:gd name="T25" fmla="*/ 0 h 101"/>
                  <a:gd name="T26" fmla="*/ 56 w 78"/>
                  <a:gd name="T27" fmla="*/ 0 h 101"/>
                  <a:gd name="T28" fmla="*/ 59 w 78"/>
                  <a:gd name="T29" fmla="*/ 1 h 101"/>
                  <a:gd name="T30" fmla="*/ 63 w 78"/>
                  <a:gd name="T31" fmla="*/ 2 h 101"/>
                  <a:gd name="T32" fmla="*/ 65 w 78"/>
                  <a:gd name="T33" fmla="*/ 3 h 101"/>
                  <a:gd name="T34" fmla="*/ 68 w 78"/>
                  <a:gd name="T35" fmla="*/ 5 h 101"/>
                  <a:gd name="T36" fmla="*/ 70 w 78"/>
                  <a:gd name="T37" fmla="*/ 8 h 101"/>
                  <a:gd name="T38" fmla="*/ 72 w 78"/>
                  <a:gd name="T39" fmla="*/ 12 h 101"/>
                  <a:gd name="T40" fmla="*/ 74 w 78"/>
                  <a:gd name="T41" fmla="*/ 15 h 101"/>
                  <a:gd name="T42" fmla="*/ 75 w 78"/>
                  <a:gd name="T43" fmla="*/ 19 h 101"/>
                  <a:gd name="T44" fmla="*/ 77 w 78"/>
                  <a:gd name="T45" fmla="*/ 23 h 101"/>
                  <a:gd name="T46" fmla="*/ 77 w 78"/>
                  <a:gd name="T47" fmla="*/ 27 h 101"/>
                  <a:gd name="T48" fmla="*/ 78 w 78"/>
                  <a:gd name="T49" fmla="*/ 31 h 101"/>
                  <a:gd name="T50" fmla="*/ 78 w 78"/>
                  <a:gd name="T51" fmla="*/ 37 h 101"/>
                  <a:gd name="T52" fmla="*/ 77 w 78"/>
                  <a:gd name="T53" fmla="*/ 42 h 101"/>
                  <a:gd name="T54" fmla="*/ 75 w 78"/>
                  <a:gd name="T55" fmla="*/ 51 h 101"/>
                  <a:gd name="T56" fmla="*/ 74 w 78"/>
                  <a:gd name="T57" fmla="*/ 56 h 101"/>
                  <a:gd name="T58" fmla="*/ 72 w 78"/>
                  <a:gd name="T59" fmla="*/ 60 h 101"/>
                  <a:gd name="T60" fmla="*/ 68 w 78"/>
                  <a:gd name="T61" fmla="*/ 70 h 101"/>
                  <a:gd name="T62" fmla="*/ 65 w 78"/>
                  <a:gd name="T63" fmla="*/ 75 h 101"/>
                  <a:gd name="T64" fmla="*/ 62 w 78"/>
                  <a:gd name="T65" fmla="*/ 79 h 101"/>
                  <a:gd name="T66" fmla="*/ 55 w 78"/>
                  <a:gd name="T67" fmla="*/ 86 h 101"/>
                  <a:gd name="T68" fmla="*/ 48 w 78"/>
                  <a:gd name="T69" fmla="*/ 93 h 101"/>
                  <a:gd name="T70" fmla="*/ 40 w 78"/>
                  <a:gd name="T71" fmla="*/ 98 h 101"/>
                  <a:gd name="T72" fmla="*/ 37 w 78"/>
                  <a:gd name="T73" fmla="*/ 99 h 101"/>
                  <a:gd name="T74" fmla="*/ 32 w 78"/>
                  <a:gd name="T75" fmla="*/ 100 h 101"/>
                  <a:gd name="T76" fmla="*/ 25 w 78"/>
                  <a:gd name="T77" fmla="*/ 101 h 101"/>
                  <a:gd name="T78" fmla="*/ 22 w 78"/>
                  <a:gd name="T79" fmla="*/ 101 h 101"/>
                  <a:gd name="T80" fmla="*/ 19 w 78"/>
                  <a:gd name="T81" fmla="*/ 100 h 101"/>
                  <a:gd name="T82" fmla="*/ 16 w 78"/>
                  <a:gd name="T83" fmla="*/ 99 h 101"/>
                  <a:gd name="T84" fmla="*/ 13 w 78"/>
                  <a:gd name="T85" fmla="*/ 97 h 101"/>
                  <a:gd name="T86" fmla="*/ 11 w 78"/>
                  <a:gd name="T87" fmla="*/ 95 h 101"/>
                  <a:gd name="T88" fmla="*/ 8 w 78"/>
                  <a:gd name="T89" fmla="*/ 92 h 101"/>
                  <a:gd name="T90" fmla="*/ 7 w 78"/>
                  <a:gd name="T91" fmla="*/ 89 h 101"/>
                  <a:gd name="T92" fmla="*/ 4 w 78"/>
                  <a:gd name="T93" fmla="*/ 85 h 101"/>
                  <a:gd name="T94" fmla="*/ 1 w 78"/>
                  <a:gd name="T95" fmla="*/ 7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" h="101">
                    <a:moveTo>
                      <a:pt x="1" y="78"/>
                    </a:moveTo>
                    <a:lnTo>
                      <a:pt x="0" y="69"/>
                    </a:lnTo>
                    <a:lnTo>
                      <a:pt x="1" y="64"/>
                    </a:lnTo>
                    <a:lnTo>
                      <a:pt x="1" y="59"/>
                    </a:lnTo>
                    <a:lnTo>
                      <a:pt x="3" y="49"/>
                    </a:lnTo>
                    <a:lnTo>
                      <a:pt x="7" y="40"/>
                    </a:lnTo>
                    <a:lnTo>
                      <a:pt x="11" y="30"/>
                    </a:lnTo>
                    <a:lnTo>
                      <a:pt x="17" y="22"/>
                    </a:lnTo>
                    <a:lnTo>
                      <a:pt x="23" y="15"/>
                    </a:lnTo>
                    <a:lnTo>
                      <a:pt x="30" y="8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5" y="3"/>
                    </a:lnTo>
                    <a:lnTo>
                      <a:pt x="68" y="5"/>
                    </a:lnTo>
                    <a:lnTo>
                      <a:pt x="70" y="8"/>
                    </a:lnTo>
                    <a:lnTo>
                      <a:pt x="72" y="12"/>
                    </a:lnTo>
                    <a:lnTo>
                      <a:pt x="74" y="15"/>
                    </a:lnTo>
                    <a:lnTo>
                      <a:pt x="75" y="19"/>
                    </a:lnTo>
                    <a:lnTo>
                      <a:pt x="77" y="23"/>
                    </a:lnTo>
                    <a:lnTo>
                      <a:pt x="77" y="27"/>
                    </a:lnTo>
                    <a:lnTo>
                      <a:pt x="78" y="31"/>
                    </a:lnTo>
                    <a:lnTo>
                      <a:pt x="78" y="37"/>
                    </a:lnTo>
                    <a:lnTo>
                      <a:pt x="77" y="42"/>
                    </a:lnTo>
                    <a:lnTo>
                      <a:pt x="75" y="51"/>
                    </a:lnTo>
                    <a:lnTo>
                      <a:pt x="74" y="56"/>
                    </a:lnTo>
                    <a:lnTo>
                      <a:pt x="72" y="60"/>
                    </a:lnTo>
                    <a:lnTo>
                      <a:pt x="68" y="70"/>
                    </a:lnTo>
                    <a:lnTo>
                      <a:pt x="65" y="75"/>
                    </a:lnTo>
                    <a:lnTo>
                      <a:pt x="62" y="79"/>
                    </a:lnTo>
                    <a:lnTo>
                      <a:pt x="55" y="86"/>
                    </a:lnTo>
                    <a:lnTo>
                      <a:pt x="48" y="93"/>
                    </a:lnTo>
                    <a:lnTo>
                      <a:pt x="40" y="98"/>
                    </a:lnTo>
                    <a:lnTo>
                      <a:pt x="37" y="99"/>
                    </a:lnTo>
                    <a:lnTo>
                      <a:pt x="32" y="100"/>
                    </a:lnTo>
                    <a:lnTo>
                      <a:pt x="25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1" y="95"/>
                    </a:lnTo>
                    <a:lnTo>
                      <a:pt x="8" y="92"/>
                    </a:lnTo>
                    <a:lnTo>
                      <a:pt x="7" y="89"/>
                    </a:lnTo>
                    <a:lnTo>
                      <a:pt x="4" y="85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2" name="Freeform 56"/>
              <p:cNvSpPr>
                <a:spLocks/>
              </p:cNvSpPr>
              <p:nvPr userDrawn="1"/>
            </p:nvSpPr>
            <p:spPr bwMode="auto">
              <a:xfrm>
                <a:off x="3147" y="990"/>
                <a:ext cx="80" cy="101"/>
              </a:xfrm>
              <a:custGeom>
                <a:avLst/>
                <a:gdLst>
                  <a:gd name="T0" fmla="*/ 1 w 80"/>
                  <a:gd name="T1" fmla="*/ 79 h 101"/>
                  <a:gd name="T2" fmla="*/ 0 w 80"/>
                  <a:gd name="T3" fmla="*/ 74 h 101"/>
                  <a:gd name="T4" fmla="*/ 0 w 80"/>
                  <a:gd name="T5" fmla="*/ 69 h 101"/>
                  <a:gd name="T6" fmla="*/ 0 w 80"/>
                  <a:gd name="T7" fmla="*/ 65 h 101"/>
                  <a:gd name="T8" fmla="*/ 1 w 80"/>
                  <a:gd name="T9" fmla="*/ 60 h 101"/>
                  <a:gd name="T10" fmla="*/ 2 w 80"/>
                  <a:gd name="T11" fmla="*/ 50 h 101"/>
                  <a:gd name="T12" fmla="*/ 4 w 80"/>
                  <a:gd name="T13" fmla="*/ 45 h 101"/>
                  <a:gd name="T14" fmla="*/ 5 w 80"/>
                  <a:gd name="T15" fmla="*/ 40 h 101"/>
                  <a:gd name="T16" fmla="*/ 10 w 80"/>
                  <a:gd name="T17" fmla="*/ 31 h 101"/>
                  <a:gd name="T18" fmla="*/ 12 w 80"/>
                  <a:gd name="T19" fmla="*/ 27 h 101"/>
                  <a:gd name="T20" fmla="*/ 15 w 80"/>
                  <a:gd name="T21" fmla="*/ 23 h 101"/>
                  <a:gd name="T22" fmla="*/ 18 w 80"/>
                  <a:gd name="T23" fmla="*/ 18 h 101"/>
                  <a:gd name="T24" fmla="*/ 22 w 80"/>
                  <a:gd name="T25" fmla="*/ 14 h 101"/>
                  <a:gd name="T26" fmla="*/ 26 w 80"/>
                  <a:gd name="T27" fmla="*/ 11 h 101"/>
                  <a:gd name="T28" fmla="*/ 30 w 80"/>
                  <a:gd name="T29" fmla="*/ 8 h 101"/>
                  <a:gd name="T30" fmla="*/ 34 w 80"/>
                  <a:gd name="T31" fmla="*/ 5 h 101"/>
                  <a:gd name="T32" fmla="*/ 37 w 80"/>
                  <a:gd name="T33" fmla="*/ 3 h 101"/>
                  <a:gd name="T34" fmla="*/ 41 w 80"/>
                  <a:gd name="T35" fmla="*/ 2 h 101"/>
                  <a:gd name="T36" fmla="*/ 45 w 80"/>
                  <a:gd name="T37" fmla="*/ 1 h 101"/>
                  <a:gd name="T38" fmla="*/ 49 w 80"/>
                  <a:gd name="T39" fmla="*/ 0 h 101"/>
                  <a:gd name="T40" fmla="*/ 53 w 80"/>
                  <a:gd name="T41" fmla="*/ 0 h 101"/>
                  <a:gd name="T42" fmla="*/ 60 w 80"/>
                  <a:gd name="T43" fmla="*/ 0 h 101"/>
                  <a:gd name="T44" fmla="*/ 63 w 80"/>
                  <a:gd name="T45" fmla="*/ 2 h 101"/>
                  <a:gd name="T46" fmla="*/ 66 w 80"/>
                  <a:gd name="T47" fmla="*/ 3 h 101"/>
                  <a:gd name="T48" fmla="*/ 68 w 80"/>
                  <a:gd name="T49" fmla="*/ 5 h 101"/>
                  <a:gd name="T50" fmla="*/ 71 w 80"/>
                  <a:gd name="T51" fmla="*/ 7 h 101"/>
                  <a:gd name="T52" fmla="*/ 73 w 80"/>
                  <a:gd name="T53" fmla="*/ 10 h 101"/>
                  <a:gd name="T54" fmla="*/ 75 w 80"/>
                  <a:gd name="T55" fmla="*/ 13 h 101"/>
                  <a:gd name="T56" fmla="*/ 76 w 80"/>
                  <a:gd name="T57" fmla="*/ 17 h 101"/>
                  <a:gd name="T58" fmla="*/ 79 w 80"/>
                  <a:gd name="T59" fmla="*/ 21 h 101"/>
                  <a:gd name="T60" fmla="*/ 79 w 80"/>
                  <a:gd name="T61" fmla="*/ 26 h 101"/>
                  <a:gd name="T62" fmla="*/ 80 w 80"/>
                  <a:gd name="T63" fmla="*/ 31 h 101"/>
                  <a:gd name="T64" fmla="*/ 80 w 80"/>
                  <a:gd name="T65" fmla="*/ 36 h 101"/>
                  <a:gd name="T66" fmla="*/ 80 w 80"/>
                  <a:gd name="T67" fmla="*/ 40 h 101"/>
                  <a:gd name="T68" fmla="*/ 79 w 80"/>
                  <a:gd name="T69" fmla="*/ 45 h 101"/>
                  <a:gd name="T70" fmla="*/ 78 w 80"/>
                  <a:gd name="T71" fmla="*/ 51 h 101"/>
                  <a:gd name="T72" fmla="*/ 75 w 80"/>
                  <a:gd name="T73" fmla="*/ 56 h 101"/>
                  <a:gd name="T74" fmla="*/ 74 w 80"/>
                  <a:gd name="T75" fmla="*/ 60 h 101"/>
                  <a:gd name="T76" fmla="*/ 69 w 80"/>
                  <a:gd name="T77" fmla="*/ 69 h 101"/>
                  <a:gd name="T78" fmla="*/ 64 w 80"/>
                  <a:gd name="T79" fmla="*/ 79 h 101"/>
                  <a:gd name="T80" fmla="*/ 61 w 80"/>
                  <a:gd name="T81" fmla="*/ 83 h 101"/>
                  <a:gd name="T82" fmla="*/ 57 w 80"/>
                  <a:gd name="T83" fmla="*/ 87 h 101"/>
                  <a:gd name="T84" fmla="*/ 54 w 80"/>
                  <a:gd name="T85" fmla="*/ 90 h 101"/>
                  <a:gd name="T86" fmla="*/ 49 w 80"/>
                  <a:gd name="T87" fmla="*/ 93 h 101"/>
                  <a:gd name="T88" fmla="*/ 45 w 80"/>
                  <a:gd name="T89" fmla="*/ 95 h 101"/>
                  <a:gd name="T90" fmla="*/ 41 w 80"/>
                  <a:gd name="T91" fmla="*/ 98 h 101"/>
                  <a:gd name="T92" fmla="*/ 37 w 80"/>
                  <a:gd name="T93" fmla="*/ 99 h 101"/>
                  <a:gd name="T94" fmla="*/ 33 w 80"/>
                  <a:gd name="T95" fmla="*/ 100 h 101"/>
                  <a:gd name="T96" fmla="*/ 26 w 80"/>
                  <a:gd name="T97" fmla="*/ 101 h 101"/>
                  <a:gd name="T98" fmla="*/ 22 w 80"/>
                  <a:gd name="T99" fmla="*/ 101 h 101"/>
                  <a:gd name="T100" fmla="*/ 19 w 80"/>
                  <a:gd name="T101" fmla="*/ 100 h 101"/>
                  <a:gd name="T102" fmla="*/ 16 w 80"/>
                  <a:gd name="T103" fmla="*/ 99 h 101"/>
                  <a:gd name="T104" fmla="*/ 13 w 80"/>
                  <a:gd name="T105" fmla="*/ 97 h 101"/>
                  <a:gd name="T106" fmla="*/ 10 w 80"/>
                  <a:gd name="T107" fmla="*/ 95 h 101"/>
                  <a:gd name="T108" fmla="*/ 9 w 80"/>
                  <a:gd name="T109" fmla="*/ 94 h 101"/>
                  <a:gd name="T110" fmla="*/ 8 w 80"/>
                  <a:gd name="T111" fmla="*/ 93 h 101"/>
                  <a:gd name="T112" fmla="*/ 6 w 80"/>
                  <a:gd name="T113" fmla="*/ 90 h 101"/>
                  <a:gd name="T114" fmla="*/ 4 w 80"/>
                  <a:gd name="T115" fmla="*/ 87 h 101"/>
                  <a:gd name="T116" fmla="*/ 2 w 80"/>
                  <a:gd name="T117" fmla="*/ 83 h 101"/>
                  <a:gd name="T118" fmla="*/ 1 w 80"/>
                  <a:gd name="T119" fmla="*/ 7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0" h="101">
                    <a:moveTo>
                      <a:pt x="1" y="79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0"/>
                    </a:lnTo>
                    <a:lnTo>
                      <a:pt x="4" y="45"/>
                    </a:lnTo>
                    <a:lnTo>
                      <a:pt x="5" y="40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2" y="14"/>
                    </a:lnTo>
                    <a:lnTo>
                      <a:pt x="26" y="11"/>
                    </a:lnTo>
                    <a:lnTo>
                      <a:pt x="30" y="8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1" y="2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6" y="3"/>
                    </a:lnTo>
                    <a:lnTo>
                      <a:pt x="68" y="5"/>
                    </a:lnTo>
                    <a:lnTo>
                      <a:pt x="71" y="7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6" y="17"/>
                    </a:lnTo>
                    <a:lnTo>
                      <a:pt x="79" y="21"/>
                    </a:lnTo>
                    <a:lnTo>
                      <a:pt x="79" y="26"/>
                    </a:lnTo>
                    <a:lnTo>
                      <a:pt x="80" y="31"/>
                    </a:lnTo>
                    <a:lnTo>
                      <a:pt x="80" y="36"/>
                    </a:lnTo>
                    <a:lnTo>
                      <a:pt x="80" y="40"/>
                    </a:lnTo>
                    <a:lnTo>
                      <a:pt x="79" y="45"/>
                    </a:lnTo>
                    <a:lnTo>
                      <a:pt x="78" y="51"/>
                    </a:lnTo>
                    <a:lnTo>
                      <a:pt x="75" y="56"/>
                    </a:lnTo>
                    <a:lnTo>
                      <a:pt x="74" y="60"/>
                    </a:lnTo>
                    <a:lnTo>
                      <a:pt x="69" y="69"/>
                    </a:lnTo>
                    <a:lnTo>
                      <a:pt x="64" y="79"/>
                    </a:lnTo>
                    <a:lnTo>
                      <a:pt x="61" y="83"/>
                    </a:lnTo>
                    <a:lnTo>
                      <a:pt x="57" y="87"/>
                    </a:lnTo>
                    <a:lnTo>
                      <a:pt x="54" y="90"/>
                    </a:lnTo>
                    <a:lnTo>
                      <a:pt x="49" y="93"/>
                    </a:lnTo>
                    <a:lnTo>
                      <a:pt x="45" y="95"/>
                    </a:lnTo>
                    <a:lnTo>
                      <a:pt x="41" y="98"/>
                    </a:lnTo>
                    <a:lnTo>
                      <a:pt x="37" y="99"/>
                    </a:lnTo>
                    <a:lnTo>
                      <a:pt x="33" y="100"/>
                    </a:lnTo>
                    <a:lnTo>
                      <a:pt x="26" y="101"/>
                    </a:lnTo>
                    <a:lnTo>
                      <a:pt x="22" y="101"/>
                    </a:lnTo>
                    <a:lnTo>
                      <a:pt x="19" y="100"/>
                    </a:lnTo>
                    <a:lnTo>
                      <a:pt x="16" y="99"/>
                    </a:lnTo>
                    <a:lnTo>
                      <a:pt x="13" y="97"/>
                    </a:lnTo>
                    <a:lnTo>
                      <a:pt x="10" y="95"/>
                    </a:lnTo>
                    <a:lnTo>
                      <a:pt x="9" y="94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7"/>
                    </a:lnTo>
                    <a:lnTo>
                      <a:pt x="2" y="83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3" name="Freeform 57"/>
              <p:cNvSpPr>
                <a:spLocks/>
              </p:cNvSpPr>
              <p:nvPr userDrawn="1"/>
            </p:nvSpPr>
            <p:spPr bwMode="auto">
              <a:xfrm>
                <a:off x="3240" y="919"/>
                <a:ext cx="82" cy="104"/>
              </a:xfrm>
              <a:custGeom>
                <a:avLst/>
                <a:gdLst>
                  <a:gd name="T0" fmla="*/ 1 w 82"/>
                  <a:gd name="T1" fmla="*/ 81 h 104"/>
                  <a:gd name="T2" fmla="*/ 0 w 82"/>
                  <a:gd name="T3" fmla="*/ 77 h 104"/>
                  <a:gd name="T4" fmla="*/ 0 w 82"/>
                  <a:gd name="T5" fmla="*/ 72 h 104"/>
                  <a:gd name="T6" fmla="*/ 0 w 82"/>
                  <a:gd name="T7" fmla="*/ 68 h 104"/>
                  <a:gd name="T8" fmla="*/ 0 w 82"/>
                  <a:gd name="T9" fmla="*/ 62 h 104"/>
                  <a:gd name="T10" fmla="*/ 1 w 82"/>
                  <a:gd name="T11" fmla="*/ 57 h 104"/>
                  <a:gd name="T12" fmla="*/ 2 w 82"/>
                  <a:gd name="T13" fmla="*/ 52 h 104"/>
                  <a:gd name="T14" fmla="*/ 3 w 82"/>
                  <a:gd name="T15" fmla="*/ 48 h 104"/>
                  <a:gd name="T16" fmla="*/ 5 w 82"/>
                  <a:gd name="T17" fmla="*/ 43 h 104"/>
                  <a:gd name="T18" fmla="*/ 7 w 82"/>
                  <a:gd name="T19" fmla="*/ 37 h 104"/>
                  <a:gd name="T20" fmla="*/ 9 w 82"/>
                  <a:gd name="T21" fmla="*/ 33 h 104"/>
                  <a:gd name="T22" fmla="*/ 16 w 82"/>
                  <a:gd name="T23" fmla="*/ 24 h 104"/>
                  <a:gd name="T24" fmla="*/ 22 w 82"/>
                  <a:gd name="T25" fmla="*/ 17 h 104"/>
                  <a:gd name="T26" fmla="*/ 26 w 82"/>
                  <a:gd name="T27" fmla="*/ 13 h 104"/>
                  <a:gd name="T28" fmla="*/ 30 w 82"/>
                  <a:gd name="T29" fmla="*/ 9 h 104"/>
                  <a:gd name="T30" fmla="*/ 39 w 82"/>
                  <a:gd name="T31" fmla="*/ 4 h 104"/>
                  <a:gd name="T32" fmla="*/ 46 w 82"/>
                  <a:gd name="T33" fmla="*/ 1 h 104"/>
                  <a:gd name="T34" fmla="*/ 50 w 82"/>
                  <a:gd name="T35" fmla="*/ 0 h 104"/>
                  <a:gd name="T36" fmla="*/ 54 w 82"/>
                  <a:gd name="T37" fmla="*/ 0 h 104"/>
                  <a:gd name="T38" fmla="*/ 61 w 82"/>
                  <a:gd name="T39" fmla="*/ 1 h 104"/>
                  <a:gd name="T40" fmla="*/ 64 w 82"/>
                  <a:gd name="T41" fmla="*/ 2 h 104"/>
                  <a:gd name="T42" fmla="*/ 68 w 82"/>
                  <a:gd name="T43" fmla="*/ 3 h 104"/>
                  <a:gd name="T44" fmla="*/ 71 w 82"/>
                  <a:gd name="T45" fmla="*/ 5 h 104"/>
                  <a:gd name="T46" fmla="*/ 74 w 82"/>
                  <a:gd name="T47" fmla="*/ 8 h 104"/>
                  <a:gd name="T48" fmla="*/ 76 w 82"/>
                  <a:gd name="T49" fmla="*/ 11 h 104"/>
                  <a:gd name="T50" fmla="*/ 78 w 82"/>
                  <a:gd name="T51" fmla="*/ 15 h 104"/>
                  <a:gd name="T52" fmla="*/ 79 w 82"/>
                  <a:gd name="T53" fmla="*/ 18 h 104"/>
                  <a:gd name="T54" fmla="*/ 81 w 82"/>
                  <a:gd name="T55" fmla="*/ 22 h 104"/>
                  <a:gd name="T56" fmla="*/ 82 w 82"/>
                  <a:gd name="T57" fmla="*/ 27 h 104"/>
                  <a:gd name="T58" fmla="*/ 82 w 82"/>
                  <a:gd name="T59" fmla="*/ 31 h 104"/>
                  <a:gd name="T60" fmla="*/ 82 w 82"/>
                  <a:gd name="T61" fmla="*/ 36 h 104"/>
                  <a:gd name="T62" fmla="*/ 82 w 82"/>
                  <a:gd name="T63" fmla="*/ 42 h 104"/>
                  <a:gd name="T64" fmla="*/ 81 w 82"/>
                  <a:gd name="T65" fmla="*/ 47 h 104"/>
                  <a:gd name="T66" fmla="*/ 80 w 82"/>
                  <a:gd name="T67" fmla="*/ 51 h 104"/>
                  <a:gd name="T68" fmla="*/ 79 w 82"/>
                  <a:gd name="T69" fmla="*/ 56 h 104"/>
                  <a:gd name="T70" fmla="*/ 77 w 82"/>
                  <a:gd name="T71" fmla="*/ 61 h 104"/>
                  <a:gd name="T72" fmla="*/ 75 w 82"/>
                  <a:gd name="T73" fmla="*/ 67 h 104"/>
                  <a:gd name="T74" fmla="*/ 73 w 82"/>
                  <a:gd name="T75" fmla="*/ 71 h 104"/>
                  <a:gd name="T76" fmla="*/ 70 w 82"/>
                  <a:gd name="T77" fmla="*/ 76 h 104"/>
                  <a:gd name="T78" fmla="*/ 67 w 82"/>
                  <a:gd name="T79" fmla="*/ 80 h 104"/>
                  <a:gd name="T80" fmla="*/ 63 w 82"/>
                  <a:gd name="T81" fmla="*/ 84 h 104"/>
                  <a:gd name="T82" fmla="*/ 59 w 82"/>
                  <a:gd name="T83" fmla="*/ 88 h 104"/>
                  <a:gd name="T84" fmla="*/ 55 w 82"/>
                  <a:gd name="T85" fmla="*/ 91 h 104"/>
                  <a:gd name="T86" fmla="*/ 54 w 82"/>
                  <a:gd name="T87" fmla="*/ 94 h 104"/>
                  <a:gd name="T88" fmla="*/ 52 w 82"/>
                  <a:gd name="T89" fmla="*/ 95 h 104"/>
                  <a:gd name="T90" fmla="*/ 48 w 82"/>
                  <a:gd name="T91" fmla="*/ 98 h 104"/>
                  <a:gd name="T92" fmla="*/ 44 w 82"/>
                  <a:gd name="T93" fmla="*/ 100 h 104"/>
                  <a:gd name="T94" fmla="*/ 40 w 82"/>
                  <a:gd name="T95" fmla="*/ 102 h 104"/>
                  <a:gd name="T96" fmla="*/ 35 w 82"/>
                  <a:gd name="T97" fmla="*/ 103 h 104"/>
                  <a:gd name="T98" fmla="*/ 31 w 82"/>
                  <a:gd name="T99" fmla="*/ 104 h 104"/>
                  <a:gd name="T100" fmla="*/ 27 w 82"/>
                  <a:gd name="T101" fmla="*/ 104 h 104"/>
                  <a:gd name="T102" fmla="*/ 24 w 82"/>
                  <a:gd name="T103" fmla="*/ 104 h 104"/>
                  <a:gd name="T104" fmla="*/ 20 w 82"/>
                  <a:gd name="T105" fmla="*/ 103 h 104"/>
                  <a:gd name="T106" fmla="*/ 17 w 82"/>
                  <a:gd name="T107" fmla="*/ 102 h 104"/>
                  <a:gd name="T108" fmla="*/ 14 w 82"/>
                  <a:gd name="T109" fmla="*/ 100 h 104"/>
                  <a:gd name="T110" fmla="*/ 10 w 82"/>
                  <a:gd name="T111" fmla="*/ 98 h 104"/>
                  <a:gd name="T112" fmla="*/ 8 w 82"/>
                  <a:gd name="T113" fmla="*/ 96 h 104"/>
                  <a:gd name="T114" fmla="*/ 6 w 82"/>
                  <a:gd name="T115" fmla="*/ 92 h 104"/>
                  <a:gd name="T116" fmla="*/ 4 w 82"/>
                  <a:gd name="T117" fmla="*/ 89 h 104"/>
                  <a:gd name="T118" fmla="*/ 2 w 82"/>
                  <a:gd name="T119" fmla="*/ 85 h 104"/>
                  <a:gd name="T120" fmla="*/ 1 w 82"/>
                  <a:gd name="T121" fmla="*/ 8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104">
                    <a:moveTo>
                      <a:pt x="1" y="81"/>
                    </a:moveTo>
                    <a:lnTo>
                      <a:pt x="0" y="77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8"/>
                    </a:lnTo>
                    <a:lnTo>
                      <a:pt x="5" y="43"/>
                    </a:lnTo>
                    <a:lnTo>
                      <a:pt x="7" y="37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2" y="17"/>
                    </a:lnTo>
                    <a:lnTo>
                      <a:pt x="26" y="13"/>
                    </a:lnTo>
                    <a:lnTo>
                      <a:pt x="30" y="9"/>
                    </a:lnTo>
                    <a:lnTo>
                      <a:pt x="39" y="4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4" y="8"/>
                    </a:lnTo>
                    <a:lnTo>
                      <a:pt x="76" y="11"/>
                    </a:lnTo>
                    <a:lnTo>
                      <a:pt x="78" y="15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7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2" y="42"/>
                    </a:lnTo>
                    <a:lnTo>
                      <a:pt x="81" y="47"/>
                    </a:lnTo>
                    <a:lnTo>
                      <a:pt x="80" y="51"/>
                    </a:lnTo>
                    <a:lnTo>
                      <a:pt x="79" y="56"/>
                    </a:lnTo>
                    <a:lnTo>
                      <a:pt x="77" y="61"/>
                    </a:lnTo>
                    <a:lnTo>
                      <a:pt x="75" y="67"/>
                    </a:lnTo>
                    <a:lnTo>
                      <a:pt x="73" y="71"/>
                    </a:lnTo>
                    <a:lnTo>
                      <a:pt x="70" y="76"/>
                    </a:lnTo>
                    <a:lnTo>
                      <a:pt x="67" y="80"/>
                    </a:lnTo>
                    <a:lnTo>
                      <a:pt x="63" y="84"/>
                    </a:lnTo>
                    <a:lnTo>
                      <a:pt x="59" y="88"/>
                    </a:lnTo>
                    <a:lnTo>
                      <a:pt x="55" y="91"/>
                    </a:lnTo>
                    <a:lnTo>
                      <a:pt x="54" y="94"/>
                    </a:lnTo>
                    <a:lnTo>
                      <a:pt x="52" y="95"/>
                    </a:lnTo>
                    <a:lnTo>
                      <a:pt x="48" y="98"/>
                    </a:lnTo>
                    <a:lnTo>
                      <a:pt x="44" y="100"/>
                    </a:lnTo>
                    <a:lnTo>
                      <a:pt x="40" y="102"/>
                    </a:lnTo>
                    <a:lnTo>
                      <a:pt x="35" y="103"/>
                    </a:lnTo>
                    <a:lnTo>
                      <a:pt x="31" y="104"/>
                    </a:lnTo>
                    <a:lnTo>
                      <a:pt x="27" y="104"/>
                    </a:lnTo>
                    <a:lnTo>
                      <a:pt x="24" y="104"/>
                    </a:lnTo>
                    <a:lnTo>
                      <a:pt x="20" y="103"/>
                    </a:lnTo>
                    <a:lnTo>
                      <a:pt x="17" y="102"/>
                    </a:lnTo>
                    <a:lnTo>
                      <a:pt x="14" y="100"/>
                    </a:lnTo>
                    <a:lnTo>
                      <a:pt x="10" y="98"/>
                    </a:lnTo>
                    <a:lnTo>
                      <a:pt x="8" y="96"/>
                    </a:lnTo>
                    <a:lnTo>
                      <a:pt x="6" y="92"/>
                    </a:lnTo>
                    <a:lnTo>
                      <a:pt x="4" y="89"/>
                    </a:lnTo>
                    <a:lnTo>
                      <a:pt x="2" y="85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4" name="Freeform 58"/>
              <p:cNvSpPr>
                <a:spLocks/>
              </p:cNvSpPr>
              <p:nvPr userDrawn="1"/>
            </p:nvSpPr>
            <p:spPr bwMode="auto">
              <a:xfrm>
                <a:off x="3336" y="846"/>
                <a:ext cx="86" cy="105"/>
              </a:xfrm>
              <a:custGeom>
                <a:avLst/>
                <a:gdLst>
                  <a:gd name="T0" fmla="*/ 1 w 86"/>
                  <a:gd name="T1" fmla="*/ 83 h 105"/>
                  <a:gd name="T2" fmla="*/ 1 w 86"/>
                  <a:gd name="T3" fmla="*/ 79 h 105"/>
                  <a:gd name="T4" fmla="*/ 0 w 86"/>
                  <a:gd name="T5" fmla="*/ 74 h 105"/>
                  <a:gd name="T6" fmla="*/ 0 w 86"/>
                  <a:gd name="T7" fmla="*/ 69 h 105"/>
                  <a:gd name="T8" fmla="*/ 0 w 86"/>
                  <a:gd name="T9" fmla="*/ 65 h 105"/>
                  <a:gd name="T10" fmla="*/ 1 w 86"/>
                  <a:gd name="T11" fmla="*/ 60 h 105"/>
                  <a:gd name="T12" fmla="*/ 2 w 86"/>
                  <a:gd name="T13" fmla="*/ 54 h 105"/>
                  <a:gd name="T14" fmla="*/ 3 w 86"/>
                  <a:gd name="T15" fmla="*/ 49 h 105"/>
                  <a:gd name="T16" fmla="*/ 5 w 86"/>
                  <a:gd name="T17" fmla="*/ 45 h 105"/>
                  <a:gd name="T18" fmla="*/ 7 w 86"/>
                  <a:gd name="T19" fmla="*/ 40 h 105"/>
                  <a:gd name="T20" fmla="*/ 10 w 86"/>
                  <a:gd name="T21" fmla="*/ 35 h 105"/>
                  <a:gd name="T22" fmla="*/ 12 w 86"/>
                  <a:gd name="T23" fmla="*/ 30 h 105"/>
                  <a:gd name="T24" fmla="*/ 15 w 86"/>
                  <a:gd name="T25" fmla="*/ 26 h 105"/>
                  <a:gd name="T26" fmla="*/ 18 w 86"/>
                  <a:gd name="T27" fmla="*/ 22 h 105"/>
                  <a:gd name="T28" fmla="*/ 22 w 86"/>
                  <a:gd name="T29" fmla="*/ 18 h 105"/>
                  <a:gd name="T30" fmla="*/ 27 w 86"/>
                  <a:gd name="T31" fmla="*/ 14 h 105"/>
                  <a:gd name="T32" fmla="*/ 31 w 86"/>
                  <a:gd name="T33" fmla="*/ 11 h 105"/>
                  <a:gd name="T34" fmla="*/ 35 w 86"/>
                  <a:gd name="T35" fmla="*/ 8 h 105"/>
                  <a:gd name="T36" fmla="*/ 39 w 86"/>
                  <a:gd name="T37" fmla="*/ 6 h 105"/>
                  <a:gd name="T38" fmla="*/ 43 w 86"/>
                  <a:gd name="T39" fmla="*/ 3 h 105"/>
                  <a:gd name="T40" fmla="*/ 47 w 86"/>
                  <a:gd name="T41" fmla="*/ 2 h 105"/>
                  <a:gd name="T42" fmla="*/ 52 w 86"/>
                  <a:gd name="T43" fmla="*/ 1 h 105"/>
                  <a:gd name="T44" fmla="*/ 56 w 86"/>
                  <a:gd name="T45" fmla="*/ 0 h 105"/>
                  <a:gd name="T46" fmla="*/ 60 w 86"/>
                  <a:gd name="T47" fmla="*/ 1 h 105"/>
                  <a:gd name="T48" fmla="*/ 63 w 86"/>
                  <a:gd name="T49" fmla="*/ 1 h 105"/>
                  <a:gd name="T50" fmla="*/ 67 w 86"/>
                  <a:gd name="T51" fmla="*/ 2 h 105"/>
                  <a:gd name="T52" fmla="*/ 70 w 86"/>
                  <a:gd name="T53" fmla="*/ 5 h 105"/>
                  <a:gd name="T54" fmla="*/ 73 w 86"/>
                  <a:gd name="T55" fmla="*/ 6 h 105"/>
                  <a:gd name="T56" fmla="*/ 75 w 86"/>
                  <a:gd name="T57" fmla="*/ 9 h 105"/>
                  <a:gd name="T58" fmla="*/ 79 w 86"/>
                  <a:gd name="T59" fmla="*/ 11 h 105"/>
                  <a:gd name="T60" fmla="*/ 81 w 86"/>
                  <a:gd name="T61" fmla="*/ 15 h 105"/>
                  <a:gd name="T62" fmla="*/ 83 w 86"/>
                  <a:gd name="T63" fmla="*/ 18 h 105"/>
                  <a:gd name="T64" fmla="*/ 84 w 86"/>
                  <a:gd name="T65" fmla="*/ 22 h 105"/>
                  <a:gd name="T66" fmla="*/ 85 w 86"/>
                  <a:gd name="T67" fmla="*/ 27 h 105"/>
                  <a:gd name="T68" fmla="*/ 86 w 86"/>
                  <a:gd name="T69" fmla="*/ 32 h 105"/>
                  <a:gd name="T70" fmla="*/ 86 w 86"/>
                  <a:gd name="T71" fmla="*/ 37 h 105"/>
                  <a:gd name="T72" fmla="*/ 86 w 86"/>
                  <a:gd name="T73" fmla="*/ 42 h 105"/>
                  <a:gd name="T74" fmla="*/ 85 w 86"/>
                  <a:gd name="T75" fmla="*/ 47 h 105"/>
                  <a:gd name="T76" fmla="*/ 84 w 86"/>
                  <a:gd name="T77" fmla="*/ 52 h 105"/>
                  <a:gd name="T78" fmla="*/ 82 w 86"/>
                  <a:gd name="T79" fmla="*/ 56 h 105"/>
                  <a:gd name="T80" fmla="*/ 81 w 86"/>
                  <a:gd name="T81" fmla="*/ 62 h 105"/>
                  <a:gd name="T82" fmla="*/ 79 w 86"/>
                  <a:gd name="T83" fmla="*/ 67 h 105"/>
                  <a:gd name="T84" fmla="*/ 75 w 86"/>
                  <a:gd name="T85" fmla="*/ 72 h 105"/>
                  <a:gd name="T86" fmla="*/ 69 w 86"/>
                  <a:gd name="T87" fmla="*/ 81 h 105"/>
                  <a:gd name="T88" fmla="*/ 66 w 86"/>
                  <a:gd name="T89" fmla="*/ 86 h 105"/>
                  <a:gd name="T90" fmla="*/ 62 w 86"/>
                  <a:gd name="T91" fmla="*/ 89 h 105"/>
                  <a:gd name="T92" fmla="*/ 59 w 86"/>
                  <a:gd name="T93" fmla="*/ 93 h 105"/>
                  <a:gd name="T94" fmla="*/ 55 w 86"/>
                  <a:gd name="T95" fmla="*/ 96 h 105"/>
                  <a:gd name="T96" fmla="*/ 49 w 86"/>
                  <a:gd name="T97" fmla="*/ 99 h 105"/>
                  <a:gd name="T98" fmla="*/ 45 w 86"/>
                  <a:gd name="T99" fmla="*/ 101 h 105"/>
                  <a:gd name="T100" fmla="*/ 37 w 86"/>
                  <a:gd name="T101" fmla="*/ 104 h 105"/>
                  <a:gd name="T102" fmla="*/ 33 w 86"/>
                  <a:gd name="T103" fmla="*/ 105 h 105"/>
                  <a:gd name="T104" fmla="*/ 29 w 86"/>
                  <a:gd name="T105" fmla="*/ 105 h 105"/>
                  <a:gd name="T106" fmla="*/ 21 w 86"/>
                  <a:gd name="T107" fmla="*/ 105 h 105"/>
                  <a:gd name="T108" fmla="*/ 18 w 86"/>
                  <a:gd name="T109" fmla="*/ 104 h 105"/>
                  <a:gd name="T110" fmla="*/ 14 w 86"/>
                  <a:gd name="T111" fmla="*/ 102 h 105"/>
                  <a:gd name="T112" fmla="*/ 12 w 86"/>
                  <a:gd name="T113" fmla="*/ 100 h 105"/>
                  <a:gd name="T114" fmla="*/ 9 w 86"/>
                  <a:gd name="T115" fmla="*/ 98 h 105"/>
                  <a:gd name="T116" fmla="*/ 7 w 86"/>
                  <a:gd name="T117" fmla="*/ 95 h 105"/>
                  <a:gd name="T118" fmla="*/ 4 w 86"/>
                  <a:gd name="T119" fmla="*/ 92 h 105"/>
                  <a:gd name="T120" fmla="*/ 3 w 86"/>
                  <a:gd name="T121" fmla="*/ 88 h 105"/>
                  <a:gd name="T122" fmla="*/ 1 w 86"/>
                  <a:gd name="T123" fmla="*/ 8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05">
                    <a:moveTo>
                      <a:pt x="1" y="83"/>
                    </a:moveTo>
                    <a:lnTo>
                      <a:pt x="1" y="79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10" y="35"/>
                    </a:lnTo>
                    <a:lnTo>
                      <a:pt x="12" y="30"/>
                    </a:lnTo>
                    <a:lnTo>
                      <a:pt x="15" y="26"/>
                    </a:lnTo>
                    <a:lnTo>
                      <a:pt x="18" y="22"/>
                    </a:lnTo>
                    <a:lnTo>
                      <a:pt x="22" y="18"/>
                    </a:lnTo>
                    <a:lnTo>
                      <a:pt x="27" y="14"/>
                    </a:lnTo>
                    <a:lnTo>
                      <a:pt x="31" y="11"/>
                    </a:lnTo>
                    <a:lnTo>
                      <a:pt x="35" y="8"/>
                    </a:lnTo>
                    <a:lnTo>
                      <a:pt x="39" y="6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5"/>
                    </a:lnTo>
                    <a:lnTo>
                      <a:pt x="73" y="6"/>
                    </a:lnTo>
                    <a:lnTo>
                      <a:pt x="75" y="9"/>
                    </a:lnTo>
                    <a:lnTo>
                      <a:pt x="79" y="11"/>
                    </a:lnTo>
                    <a:lnTo>
                      <a:pt x="81" y="15"/>
                    </a:lnTo>
                    <a:lnTo>
                      <a:pt x="83" y="18"/>
                    </a:lnTo>
                    <a:lnTo>
                      <a:pt x="84" y="22"/>
                    </a:lnTo>
                    <a:lnTo>
                      <a:pt x="85" y="27"/>
                    </a:lnTo>
                    <a:lnTo>
                      <a:pt x="86" y="32"/>
                    </a:lnTo>
                    <a:lnTo>
                      <a:pt x="86" y="37"/>
                    </a:lnTo>
                    <a:lnTo>
                      <a:pt x="86" y="42"/>
                    </a:lnTo>
                    <a:lnTo>
                      <a:pt x="85" y="47"/>
                    </a:lnTo>
                    <a:lnTo>
                      <a:pt x="84" y="52"/>
                    </a:lnTo>
                    <a:lnTo>
                      <a:pt x="82" y="56"/>
                    </a:lnTo>
                    <a:lnTo>
                      <a:pt x="81" y="62"/>
                    </a:lnTo>
                    <a:lnTo>
                      <a:pt x="79" y="67"/>
                    </a:lnTo>
                    <a:lnTo>
                      <a:pt x="75" y="72"/>
                    </a:lnTo>
                    <a:lnTo>
                      <a:pt x="69" y="81"/>
                    </a:lnTo>
                    <a:lnTo>
                      <a:pt x="66" y="86"/>
                    </a:lnTo>
                    <a:lnTo>
                      <a:pt x="62" y="89"/>
                    </a:lnTo>
                    <a:lnTo>
                      <a:pt x="59" y="93"/>
                    </a:lnTo>
                    <a:lnTo>
                      <a:pt x="55" y="96"/>
                    </a:lnTo>
                    <a:lnTo>
                      <a:pt x="49" y="99"/>
                    </a:lnTo>
                    <a:lnTo>
                      <a:pt x="45" y="101"/>
                    </a:lnTo>
                    <a:lnTo>
                      <a:pt x="37" y="104"/>
                    </a:lnTo>
                    <a:lnTo>
                      <a:pt x="33" y="105"/>
                    </a:lnTo>
                    <a:lnTo>
                      <a:pt x="29" y="105"/>
                    </a:lnTo>
                    <a:lnTo>
                      <a:pt x="21" y="105"/>
                    </a:lnTo>
                    <a:lnTo>
                      <a:pt x="18" y="104"/>
                    </a:lnTo>
                    <a:lnTo>
                      <a:pt x="14" y="102"/>
                    </a:lnTo>
                    <a:lnTo>
                      <a:pt x="12" y="100"/>
                    </a:lnTo>
                    <a:lnTo>
                      <a:pt x="9" y="98"/>
                    </a:lnTo>
                    <a:lnTo>
                      <a:pt x="7" y="95"/>
                    </a:lnTo>
                    <a:lnTo>
                      <a:pt x="4" y="92"/>
                    </a:lnTo>
                    <a:lnTo>
                      <a:pt x="3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5" name="Freeform 59"/>
              <p:cNvSpPr>
                <a:spLocks/>
              </p:cNvSpPr>
              <p:nvPr userDrawn="1"/>
            </p:nvSpPr>
            <p:spPr bwMode="auto">
              <a:xfrm>
                <a:off x="3435" y="772"/>
                <a:ext cx="90" cy="107"/>
              </a:xfrm>
              <a:custGeom>
                <a:avLst/>
                <a:gdLst>
                  <a:gd name="T0" fmla="*/ 1 w 90"/>
                  <a:gd name="T1" fmla="*/ 84 h 107"/>
                  <a:gd name="T2" fmla="*/ 0 w 90"/>
                  <a:gd name="T3" fmla="*/ 80 h 107"/>
                  <a:gd name="T4" fmla="*/ 0 w 90"/>
                  <a:gd name="T5" fmla="*/ 75 h 107"/>
                  <a:gd name="T6" fmla="*/ 0 w 90"/>
                  <a:gd name="T7" fmla="*/ 65 h 107"/>
                  <a:gd name="T8" fmla="*/ 0 w 90"/>
                  <a:gd name="T9" fmla="*/ 60 h 107"/>
                  <a:gd name="T10" fmla="*/ 2 w 90"/>
                  <a:gd name="T11" fmla="*/ 55 h 107"/>
                  <a:gd name="T12" fmla="*/ 3 w 90"/>
                  <a:gd name="T13" fmla="*/ 50 h 107"/>
                  <a:gd name="T14" fmla="*/ 5 w 90"/>
                  <a:gd name="T15" fmla="*/ 45 h 107"/>
                  <a:gd name="T16" fmla="*/ 10 w 90"/>
                  <a:gd name="T17" fmla="*/ 35 h 107"/>
                  <a:gd name="T18" fmla="*/ 16 w 90"/>
                  <a:gd name="T19" fmla="*/ 26 h 107"/>
                  <a:gd name="T20" fmla="*/ 19 w 90"/>
                  <a:gd name="T21" fmla="*/ 21 h 107"/>
                  <a:gd name="T22" fmla="*/ 23 w 90"/>
                  <a:gd name="T23" fmla="*/ 17 h 107"/>
                  <a:gd name="T24" fmla="*/ 31 w 90"/>
                  <a:gd name="T25" fmla="*/ 10 h 107"/>
                  <a:gd name="T26" fmla="*/ 40 w 90"/>
                  <a:gd name="T27" fmla="*/ 5 h 107"/>
                  <a:gd name="T28" fmla="*/ 45 w 90"/>
                  <a:gd name="T29" fmla="*/ 3 h 107"/>
                  <a:gd name="T30" fmla="*/ 49 w 90"/>
                  <a:gd name="T31" fmla="*/ 2 h 107"/>
                  <a:gd name="T32" fmla="*/ 57 w 90"/>
                  <a:gd name="T33" fmla="*/ 0 h 107"/>
                  <a:gd name="T34" fmla="*/ 62 w 90"/>
                  <a:gd name="T35" fmla="*/ 0 h 107"/>
                  <a:gd name="T36" fmla="*/ 66 w 90"/>
                  <a:gd name="T37" fmla="*/ 1 h 107"/>
                  <a:gd name="T38" fmla="*/ 69 w 90"/>
                  <a:gd name="T39" fmla="*/ 2 h 107"/>
                  <a:gd name="T40" fmla="*/ 73 w 90"/>
                  <a:gd name="T41" fmla="*/ 3 h 107"/>
                  <a:gd name="T42" fmla="*/ 76 w 90"/>
                  <a:gd name="T43" fmla="*/ 5 h 107"/>
                  <a:gd name="T44" fmla="*/ 78 w 90"/>
                  <a:gd name="T45" fmla="*/ 7 h 107"/>
                  <a:gd name="T46" fmla="*/ 81 w 90"/>
                  <a:gd name="T47" fmla="*/ 10 h 107"/>
                  <a:gd name="T48" fmla="*/ 83 w 90"/>
                  <a:gd name="T49" fmla="*/ 13 h 107"/>
                  <a:gd name="T50" fmla="*/ 85 w 90"/>
                  <a:gd name="T51" fmla="*/ 17 h 107"/>
                  <a:gd name="T52" fmla="*/ 88 w 90"/>
                  <a:gd name="T53" fmla="*/ 21 h 107"/>
                  <a:gd name="T54" fmla="*/ 89 w 90"/>
                  <a:gd name="T55" fmla="*/ 26 h 107"/>
                  <a:gd name="T56" fmla="*/ 90 w 90"/>
                  <a:gd name="T57" fmla="*/ 31 h 107"/>
                  <a:gd name="T58" fmla="*/ 90 w 90"/>
                  <a:gd name="T59" fmla="*/ 40 h 107"/>
                  <a:gd name="T60" fmla="*/ 89 w 90"/>
                  <a:gd name="T61" fmla="*/ 45 h 107"/>
                  <a:gd name="T62" fmla="*/ 88 w 90"/>
                  <a:gd name="T63" fmla="*/ 50 h 107"/>
                  <a:gd name="T64" fmla="*/ 85 w 90"/>
                  <a:gd name="T65" fmla="*/ 56 h 107"/>
                  <a:gd name="T66" fmla="*/ 84 w 90"/>
                  <a:gd name="T67" fmla="*/ 61 h 107"/>
                  <a:gd name="T68" fmla="*/ 82 w 90"/>
                  <a:gd name="T69" fmla="*/ 66 h 107"/>
                  <a:gd name="T70" fmla="*/ 79 w 90"/>
                  <a:gd name="T71" fmla="*/ 71 h 107"/>
                  <a:gd name="T72" fmla="*/ 76 w 90"/>
                  <a:gd name="T73" fmla="*/ 75 h 107"/>
                  <a:gd name="T74" fmla="*/ 73 w 90"/>
                  <a:gd name="T75" fmla="*/ 81 h 107"/>
                  <a:gd name="T76" fmla="*/ 66 w 90"/>
                  <a:gd name="T77" fmla="*/ 89 h 107"/>
                  <a:gd name="T78" fmla="*/ 62 w 90"/>
                  <a:gd name="T79" fmla="*/ 93 h 107"/>
                  <a:gd name="T80" fmla="*/ 57 w 90"/>
                  <a:gd name="T81" fmla="*/ 96 h 107"/>
                  <a:gd name="T82" fmla="*/ 48 w 90"/>
                  <a:gd name="T83" fmla="*/ 101 h 107"/>
                  <a:gd name="T84" fmla="*/ 44 w 90"/>
                  <a:gd name="T85" fmla="*/ 103 h 107"/>
                  <a:gd name="T86" fmla="*/ 40 w 90"/>
                  <a:gd name="T87" fmla="*/ 104 h 107"/>
                  <a:gd name="T88" fmla="*/ 36 w 90"/>
                  <a:gd name="T89" fmla="*/ 106 h 107"/>
                  <a:gd name="T90" fmla="*/ 31 w 90"/>
                  <a:gd name="T91" fmla="*/ 107 h 107"/>
                  <a:gd name="T92" fmla="*/ 27 w 90"/>
                  <a:gd name="T93" fmla="*/ 107 h 107"/>
                  <a:gd name="T94" fmla="*/ 23 w 90"/>
                  <a:gd name="T95" fmla="*/ 106 h 107"/>
                  <a:gd name="T96" fmla="*/ 19 w 90"/>
                  <a:gd name="T97" fmla="*/ 104 h 107"/>
                  <a:gd name="T98" fmla="*/ 16 w 90"/>
                  <a:gd name="T99" fmla="*/ 102 h 107"/>
                  <a:gd name="T100" fmla="*/ 13 w 90"/>
                  <a:gd name="T101" fmla="*/ 101 h 107"/>
                  <a:gd name="T102" fmla="*/ 10 w 90"/>
                  <a:gd name="T103" fmla="*/ 98 h 107"/>
                  <a:gd name="T104" fmla="*/ 8 w 90"/>
                  <a:gd name="T105" fmla="*/ 95 h 107"/>
                  <a:gd name="T106" fmla="*/ 5 w 90"/>
                  <a:gd name="T107" fmla="*/ 92 h 107"/>
                  <a:gd name="T108" fmla="*/ 3 w 90"/>
                  <a:gd name="T109" fmla="*/ 88 h 107"/>
                  <a:gd name="T110" fmla="*/ 1 w 90"/>
                  <a:gd name="T1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07">
                    <a:moveTo>
                      <a:pt x="1" y="84"/>
                    </a:moveTo>
                    <a:lnTo>
                      <a:pt x="0" y="80"/>
                    </a:lnTo>
                    <a:lnTo>
                      <a:pt x="0" y="75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10" y="35"/>
                    </a:lnTo>
                    <a:lnTo>
                      <a:pt x="16" y="26"/>
                    </a:lnTo>
                    <a:lnTo>
                      <a:pt x="19" y="21"/>
                    </a:lnTo>
                    <a:lnTo>
                      <a:pt x="23" y="17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69" y="2"/>
                    </a:lnTo>
                    <a:lnTo>
                      <a:pt x="73" y="3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1" y="10"/>
                    </a:lnTo>
                    <a:lnTo>
                      <a:pt x="83" y="13"/>
                    </a:lnTo>
                    <a:lnTo>
                      <a:pt x="85" y="17"/>
                    </a:lnTo>
                    <a:lnTo>
                      <a:pt x="88" y="21"/>
                    </a:lnTo>
                    <a:lnTo>
                      <a:pt x="89" y="26"/>
                    </a:lnTo>
                    <a:lnTo>
                      <a:pt x="90" y="31"/>
                    </a:lnTo>
                    <a:lnTo>
                      <a:pt x="90" y="40"/>
                    </a:lnTo>
                    <a:lnTo>
                      <a:pt x="89" y="45"/>
                    </a:lnTo>
                    <a:lnTo>
                      <a:pt x="88" y="50"/>
                    </a:lnTo>
                    <a:lnTo>
                      <a:pt x="85" y="56"/>
                    </a:lnTo>
                    <a:lnTo>
                      <a:pt x="84" y="61"/>
                    </a:lnTo>
                    <a:lnTo>
                      <a:pt x="82" y="66"/>
                    </a:lnTo>
                    <a:lnTo>
                      <a:pt x="79" y="71"/>
                    </a:lnTo>
                    <a:lnTo>
                      <a:pt x="76" y="75"/>
                    </a:lnTo>
                    <a:lnTo>
                      <a:pt x="73" y="81"/>
                    </a:lnTo>
                    <a:lnTo>
                      <a:pt x="66" y="89"/>
                    </a:lnTo>
                    <a:lnTo>
                      <a:pt x="62" y="93"/>
                    </a:lnTo>
                    <a:lnTo>
                      <a:pt x="57" y="96"/>
                    </a:lnTo>
                    <a:lnTo>
                      <a:pt x="48" y="101"/>
                    </a:lnTo>
                    <a:lnTo>
                      <a:pt x="44" y="103"/>
                    </a:lnTo>
                    <a:lnTo>
                      <a:pt x="40" y="104"/>
                    </a:lnTo>
                    <a:lnTo>
                      <a:pt x="36" y="106"/>
                    </a:lnTo>
                    <a:lnTo>
                      <a:pt x="31" y="107"/>
                    </a:lnTo>
                    <a:lnTo>
                      <a:pt x="27" y="107"/>
                    </a:lnTo>
                    <a:lnTo>
                      <a:pt x="23" y="106"/>
                    </a:lnTo>
                    <a:lnTo>
                      <a:pt x="19" y="104"/>
                    </a:lnTo>
                    <a:lnTo>
                      <a:pt x="16" y="102"/>
                    </a:lnTo>
                    <a:lnTo>
                      <a:pt x="13" y="101"/>
                    </a:lnTo>
                    <a:lnTo>
                      <a:pt x="10" y="98"/>
                    </a:lnTo>
                    <a:lnTo>
                      <a:pt x="8" y="95"/>
                    </a:lnTo>
                    <a:lnTo>
                      <a:pt x="5" y="92"/>
                    </a:lnTo>
                    <a:lnTo>
                      <a:pt x="3" y="88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6" name="Freeform 60"/>
              <p:cNvSpPr>
                <a:spLocks/>
              </p:cNvSpPr>
              <p:nvPr userDrawn="1"/>
            </p:nvSpPr>
            <p:spPr bwMode="auto">
              <a:xfrm>
                <a:off x="3538" y="695"/>
                <a:ext cx="92" cy="107"/>
              </a:xfrm>
              <a:custGeom>
                <a:avLst/>
                <a:gdLst>
                  <a:gd name="T0" fmla="*/ 2 w 92"/>
                  <a:gd name="T1" fmla="*/ 85 h 107"/>
                  <a:gd name="T2" fmla="*/ 0 w 92"/>
                  <a:gd name="T3" fmla="*/ 81 h 107"/>
                  <a:gd name="T4" fmla="*/ 0 w 92"/>
                  <a:gd name="T5" fmla="*/ 77 h 107"/>
                  <a:gd name="T6" fmla="*/ 0 w 92"/>
                  <a:gd name="T7" fmla="*/ 66 h 107"/>
                  <a:gd name="T8" fmla="*/ 0 w 92"/>
                  <a:gd name="T9" fmla="*/ 61 h 107"/>
                  <a:gd name="T10" fmla="*/ 1 w 92"/>
                  <a:gd name="T11" fmla="*/ 56 h 107"/>
                  <a:gd name="T12" fmla="*/ 3 w 92"/>
                  <a:gd name="T13" fmla="*/ 51 h 107"/>
                  <a:gd name="T14" fmla="*/ 5 w 92"/>
                  <a:gd name="T15" fmla="*/ 45 h 107"/>
                  <a:gd name="T16" fmla="*/ 7 w 92"/>
                  <a:gd name="T17" fmla="*/ 41 h 107"/>
                  <a:gd name="T18" fmla="*/ 9 w 92"/>
                  <a:gd name="T19" fmla="*/ 36 h 107"/>
                  <a:gd name="T20" fmla="*/ 13 w 92"/>
                  <a:gd name="T21" fmla="*/ 31 h 107"/>
                  <a:gd name="T22" fmla="*/ 16 w 92"/>
                  <a:gd name="T23" fmla="*/ 27 h 107"/>
                  <a:gd name="T24" fmla="*/ 19 w 92"/>
                  <a:gd name="T25" fmla="*/ 23 h 107"/>
                  <a:gd name="T26" fmla="*/ 23 w 92"/>
                  <a:gd name="T27" fmla="*/ 18 h 107"/>
                  <a:gd name="T28" fmla="*/ 27 w 92"/>
                  <a:gd name="T29" fmla="*/ 14 h 107"/>
                  <a:gd name="T30" fmla="*/ 31 w 92"/>
                  <a:gd name="T31" fmla="*/ 10 h 107"/>
                  <a:gd name="T32" fmla="*/ 36 w 92"/>
                  <a:gd name="T33" fmla="*/ 7 h 107"/>
                  <a:gd name="T34" fmla="*/ 41 w 92"/>
                  <a:gd name="T35" fmla="*/ 5 h 107"/>
                  <a:gd name="T36" fmla="*/ 46 w 92"/>
                  <a:gd name="T37" fmla="*/ 3 h 107"/>
                  <a:gd name="T38" fmla="*/ 50 w 92"/>
                  <a:gd name="T39" fmla="*/ 1 h 107"/>
                  <a:gd name="T40" fmla="*/ 54 w 92"/>
                  <a:gd name="T41" fmla="*/ 0 h 107"/>
                  <a:gd name="T42" fmla="*/ 59 w 92"/>
                  <a:gd name="T43" fmla="*/ 0 h 107"/>
                  <a:gd name="T44" fmla="*/ 63 w 92"/>
                  <a:gd name="T45" fmla="*/ 0 h 107"/>
                  <a:gd name="T46" fmla="*/ 68 w 92"/>
                  <a:gd name="T47" fmla="*/ 0 h 107"/>
                  <a:gd name="T48" fmla="*/ 71 w 92"/>
                  <a:gd name="T49" fmla="*/ 1 h 107"/>
                  <a:gd name="T50" fmla="*/ 75 w 92"/>
                  <a:gd name="T51" fmla="*/ 2 h 107"/>
                  <a:gd name="T52" fmla="*/ 78 w 92"/>
                  <a:gd name="T53" fmla="*/ 4 h 107"/>
                  <a:gd name="T54" fmla="*/ 81 w 92"/>
                  <a:gd name="T55" fmla="*/ 6 h 107"/>
                  <a:gd name="T56" fmla="*/ 84 w 92"/>
                  <a:gd name="T57" fmla="*/ 9 h 107"/>
                  <a:gd name="T58" fmla="*/ 86 w 92"/>
                  <a:gd name="T59" fmla="*/ 12 h 107"/>
                  <a:gd name="T60" fmla="*/ 88 w 92"/>
                  <a:gd name="T61" fmla="*/ 16 h 107"/>
                  <a:gd name="T62" fmla="*/ 90 w 92"/>
                  <a:gd name="T63" fmla="*/ 21 h 107"/>
                  <a:gd name="T64" fmla="*/ 91 w 92"/>
                  <a:gd name="T65" fmla="*/ 25 h 107"/>
                  <a:gd name="T66" fmla="*/ 92 w 92"/>
                  <a:gd name="T67" fmla="*/ 30 h 107"/>
                  <a:gd name="T68" fmla="*/ 92 w 92"/>
                  <a:gd name="T69" fmla="*/ 35 h 107"/>
                  <a:gd name="T70" fmla="*/ 92 w 92"/>
                  <a:gd name="T71" fmla="*/ 39 h 107"/>
                  <a:gd name="T72" fmla="*/ 90 w 92"/>
                  <a:gd name="T73" fmla="*/ 50 h 107"/>
                  <a:gd name="T74" fmla="*/ 89 w 92"/>
                  <a:gd name="T75" fmla="*/ 55 h 107"/>
                  <a:gd name="T76" fmla="*/ 87 w 92"/>
                  <a:gd name="T77" fmla="*/ 60 h 107"/>
                  <a:gd name="T78" fmla="*/ 85 w 92"/>
                  <a:gd name="T79" fmla="*/ 65 h 107"/>
                  <a:gd name="T80" fmla="*/ 82 w 92"/>
                  <a:gd name="T81" fmla="*/ 70 h 107"/>
                  <a:gd name="T82" fmla="*/ 80 w 92"/>
                  <a:gd name="T83" fmla="*/ 76 h 107"/>
                  <a:gd name="T84" fmla="*/ 76 w 92"/>
                  <a:gd name="T85" fmla="*/ 80 h 107"/>
                  <a:gd name="T86" fmla="*/ 73 w 92"/>
                  <a:gd name="T87" fmla="*/ 85 h 107"/>
                  <a:gd name="T88" fmla="*/ 69 w 92"/>
                  <a:gd name="T89" fmla="*/ 89 h 107"/>
                  <a:gd name="T90" fmla="*/ 60 w 92"/>
                  <a:gd name="T91" fmla="*/ 96 h 107"/>
                  <a:gd name="T92" fmla="*/ 55 w 92"/>
                  <a:gd name="T93" fmla="*/ 99 h 107"/>
                  <a:gd name="T94" fmla="*/ 51 w 92"/>
                  <a:gd name="T95" fmla="*/ 102 h 107"/>
                  <a:gd name="T96" fmla="*/ 42 w 92"/>
                  <a:gd name="T97" fmla="*/ 106 h 107"/>
                  <a:gd name="T98" fmla="*/ 32 w 92"/>
                  <a:gd name="T99" fmla="*/ 107 h 107"/>
                  <a:gd name="T100" fmla="*/ 28 w 92"/>
                  <a:gd name="T101" fmla="*/ 107 h 107"/>
                  <a:gd name="T102" fmla="*/ 24 w 92"/>
                  <a:gd name="T103" fmla="*/ 107 h 107"/>
                  <a:gd name="T104" fmla="*/ 21 w 92"/>
                  <a:gd name="T105" fmla="*/ 106 h 107"/>
                  <a:gd name="T106" fmla="*/ 17 w 92"/>
                  <a:gd name="T107" fmla="*/ 104 h 107"/>
                  <a:gd name="T108" fmla="*/ 14 w 92"/>
                  <a:gd name="T109" fmla="*/ 103 h 107"/>
                  <a:gd name="T110" fmla="*/ 10 w 92"/>
                  <a:gd name="T111" fmla="*/ 99 h 107"/>
                  <a:gd name="T112" fmla="*/ 7 w 92"/>
                  <a:gd name="T113" fmla="*/ 96 h 107"/>
                  <a:gd name="T114" fmla="*/ 5 w 92"/>
                  <a:gd name="T115" fmla="*/ 93 h 107"/>
                  <a:gd name="T116" fmla="*/ 3 w 92"/>
                  <a:gd name="T117" fmla="*/ 90 h 107"/>
                  <a:gd name="T118" fmla="*/ 2 w 92"/>
                  <a:gd name="T119" fmla="*/ 8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07">
                    <a:moveTo>
                      <a:pt x="2" y="85"/>
                    </a:moveTo>
                    <a:lnTo>
                      <a:pt x="0" y="81"/>
                    </a:lnTo>
                    <a:lnTo>
                      <a:pt x="0" y="77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9" y="36"/>
                    </a:lnTo>
                    <a:lnTo>
                      <a:pt x="13" y="31"/>
                    </a:lnTo>
                    <a:lnTo>
                      <a:pt x="16" y="27"/>
                    </a:lnTo>
                    <a:lnTo>
                      <a:pt x="19" y="23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31" y="10"/>
                    </a:lnTo>
                    <a:lnTo>
                      <a:pt x="36" y="7"/>
                    </a:lnTo>
                    <a:lnTo>
                      <a:pt x="41" y="5"/>
                    </a:lnTo>
                    <a:lnTo>
                      <a:pt x="46" y="3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5" y="2"/>
                    </a:lnTo>
                    <a:lnTo>
                      <a:pt x="78" y="4"/>
                    </a:lnTo>
                    <a:lnTo>
                      <a:pt x="81" y="6"/>
                    </a:lnTo>
                    <a:lnTo>
                      <a:pt x="84" y="9"/>
                    </a:lnTo>
                    <a:lnTo>
                      <a:pt x="86" y="12"/>
                    </a:lnTo>
                    <a:lnTo>
                      <a:pt x="88" y="16"/>
                    </a:lnTo>
                    <a:lnTo>
                      <a:pt x="90" y="21"/>
                    </a:lnTo>
                    <a:lnTo>
                      <a:pt x="91" y="25"/>
                    </a:lnTo>
                    <a:lnTo>
                      <a:pt x="92" y="30"/>
                    </a:lnTo>
                    <a:lnTo>
                      <a:pt x="92" y="35"/>
                    </a:lnTo>
                    <a:lnTo>
                      <a:pt x="92" y="39"/>
                    </a:lnTo>
                    <a:lnTo>
                      <a:pt x="90" y="50"/>
                    </a:lnTo>
                    <a:lnTo>
                      <a:pt x="89" y="55"/>
                    </a:lnTo>
                    <a:lnTo>
                      <a:pt x="87" y="60"/>
                    </a:lnTo>
                    <a:lnTo>
                      <a:pt x="85" y="65"/>
                    </a:lnTo>
                    <a:lnTo>
                      <a:pt x="82" y="70"/>
                    </a:lnTo>
                    <a:lnTo>
                      <a:pt x="80" y="76"/>
                    </a:lnTo>
                    <a:lnTo>
                      <a:pt x="76" y="80"/>
                    </a:lnTo>
                    <a:lnTo>
                      <a:pt x="73" y="85"/>
                    </a:lnTo>
                    <a:lnTo>
                      <a:pt x="69" y="89"/>
                    </a:lnTo>
                    <a:lnTo>
                      <a:pt x="60" y="96"/>
                    </a:lnTo>
                    <a:lnTo>
                      <a:pt x="55" y="99"/>
                    </a:lnTo>
                    <a:lnTo>
                      <a:pt x="51" y="102"/>
                    </a:lnTo>
                    <a:lnTo>
                      <a:pt x="42" y="106"/>
                    </a:lnTo>
                    <a:lnTo>
                      <a:pt x="32" y="107"/>
                    </a:lnTo>
                    <a:lnTo>
                      <a:pt x="28" y="107"/>
                    </a:lnTo>
                    <a:lnTo>
                      <a:pt x="24" y="107"/>
                    </a:lnTo>
                    <a:lnTo>
                      <a:pt x="21" y="106"/>
                    </a:lnTo>
                    <a:lnTo>
                      <a:pt x="17" y="104"/>
                    </a:lnTo>
                    <a:lnTo>
                      <a:pt x="14" y="103"/>
                    </a:lnTo>
                    <a:lnTo>
                      <a:pt x="10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3" y="90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7" name="Freeform 61"/>
              <p:cNvSpPr>
                <a:spLocks/>
              </p:cNvSpPr>
              <p:nvPr userDrawn="1"/>
            </p:nvSpPr>
            <p:spPr bwMode="auto">
              <a:xfrm>
                <a:off x="3644" y="614"/>
                <a:ext cx="97" cy="109"/>
              </a:xfrm>
              <a:custGeom>
                <a:avLst/>
                <a:gdLst>
                  <a:gd name="T0" fmla="*/ 2 w 97"/>
                  <a:gd name="T1" fmla="*/ 88 h 109"/>
                  <a:gd name="T2" fmla="*/ 1 w 97"/>
                  <a:gd name="T3" fmla="*/ 84 h 109"/>
                  <a:gd name="T4" fmla="*/ 0 w 97"/>
                  <a:gd name="T5" fmla="*/ 79 h 109"/>
                  <a:gd name="T6" fmla="*/ 0 w 97"/>
                  <a:gd name="T7" fmla="*/ 73 h 109"/>
                  <a:gd name="T8" fmla="*/ 0 w 97"/>
                  <a:gd name="T9" fmla="*/ 68 h 109"/>
                  <a:gd name="T10" fmla="*/ 2 w 97"/>
                  <a:gd name="T11" fmla="*/ 59 h 109"/>
                  <a:gd name="T12" fmla="*/ 3 w 97"/>
                  <a:gd name="T13" fmla="*/ 54 h 109"/>
                  <a:gd name="T14" fmla="*/ 5 w 97"/>
                  <a:gd name="T15" fmla="*/ 49 h 109"/>
                  <a:gd name="T16" fmla="*/ 7 w 97"/>
                  <a:gd name="T17" fmla="*/ 43 h 109"/>
                  <a:gd name="T18" fmla="*/ 10 w 97"/>
                  <a:gd name="T19" fmla="*/ 38 h 109"/>
                  <a:gd name="T20" fmla="*/ 12 w 97"/>
                  <a:gd name="T21" fmla="*/ 33 h 109"/>
                  <a:gd name="T22" fmla="*/ 17 w 97"/>
                  <a:gd name="T23" fmla="*/ 29 h 109"/>
                  <a:gd name="T24" fmla="*/ 24 w 97"/>
                  <a:gd name="T25" fmla="*/ 19 h 109"/>
                  <a:gd name="T26" fmla="*/ 28 w 97"/>
                  <a:gd name="T27" fmla="*/ 15 h 109"/>
                  <a:gd name="T28" fmla="*/ 30 w 97"/>
                  <a:gd name="T29" fmla="*/ 14 h 109"/>
                  <a:gd name="T30" fmla="*/ 32 w 97"/>
                  <a:gd name="T31" fmla="*/ 12 h 109"/>
                  <a:gd name="T32" fmla="*/ 37 w 97"/>
                  <a:gd name="T33" fmla="*/ 9 h 109"/>
                  <a:gd name="T34" fmla="*/ 43 w 97"/>
                  <a:gd name="T35" fmla="*/ 6 h 109"/>
                  <a:gd name="T36" fmla="*/ 47 w 97"/>
                  <a:gd name="T37" fmla="*/ 4 h 109"/>
                  <a:gd name="T38" fmla="*/ 52 w 97"/>
                  <a:gd name="T39" fmla="*/ 2 h 109"/>
                  <a:gd name="T40" fmla="*/ 56 w 97"/>
                  <a:gd name="T41" fmla="*/ 1 h 109"/>
                  <a:gd name="T42" fmla="*/ 61 w 97"/>
                  <a:gd name="T43" fmla="*/ 0 h 109"/>
                  <a:gd name="T44" fmla="*/ 65 w 97"/>
                  <a:gd name="T45" fmla="*/ 0 h 109"/>
                  <a:gd name="T46" fmla="*/ 70 w 97"/>
                  <a:gd name="T47" fmla="*/ 1 h 109"/>
                  <a:gd name="T48" fmla="*/ 74 w 97"/>
                  <a:gd name="T49" fmla="*/ 1 h 109"/>
                  <a:gd name="T50" fmla="*/ 78 w 97"/>
                  <a:gd name="T51" fmla="*/ 3 h 109"/>
                  <a:gd name="T52" fmla="*/ 81 w 97"/>
                  <a:gd name="T53" fmla="*/ 4 h 109"/>
                  <a:gd name="T54" fmla="*/ 84 w 97"/>
                  <a:gd name="T55" fmla="*/ 7 h 109"/>
                  <a:gd name="T56" fmla="*/ 87 w 97"/>
                  <a:gd name="T57" fmla="*/ 9 h 109"/>
                  <a:gd name="T58" fmla="*/ 90 w 97"/>
                  <a:gd name="T59" fmla="*/ 12 h 109"/>
                  <a:gd name="T60" fmla="*/ 92 w 97"/>
                  <a:gd name="T61" fmla="*/ 16 h 109"/>
                  <a:gd name="T62" fmla="*/ 94 w 97"/>
                  <a:gd name="T63" fmla="*/ 21 h 109"/>
                  <a:gd name="T64" fmla="*/ 96 w 97"/>
                  <a:gd name="T65" fmla="*/ 25 h 109"/>
                  <a:gd name="T66" fmla="*/ 97 w 97"/>
                  <a:gd name="T67" fmla="*/ 30 h 109"/>
                  <a:gd name="T68" fmla="*/ 97 w 97"/>
                  <a:gd name="T69" fmla="*/ 35 h 109"/>
                  <a:gd name="T70" fmla="*/ 97 w 97"/>
                  <a:gd name="T71" fmla="*/ 40 h 109"/>
                  <a:gd name="T72" fmla="*/ 96 w 97"/>
                  <a:gd name="T73" fmla="*/ 51 h 109"/>
                  <a:gd name="T74" fmla="*/ 94 w 97"/>
                  <a:gd name="T75" fmla="*/ 53 h 109"/>
                  <a:gd name="T76" fmla="*/ 93 w 97"/>
                  <a:gd name="T77" fmla="*/ 56 h 109"/>
                  <a:gd name="T78" fmla="*/ 91 w 97"/>
                  <a:gd name="T79" fmla="*/ 61 h 109"/>
                  <a:gd name="T80" fmla="*/ 87 w 97"/>
                  <a:gd name="T81" fmla="*/ 71 h 109"/>
                  <a:gd name="T82" fmla="*/ 84 w 97"/>
                  <a:gd name="T83" fmla="*/ 77 h 109"/>
                  <a:gd name="T84" fmla="*/ 80 w 97"/>
                  <a:gd name="T85" fmla="*/ 81 h 109"/>
                  <a:gd name="T86" fmla="*/ 77 w 97"/>
                  <a:gd name="T87" fmla="*/ 86 h 109"/>
                  <a:gd name="T88" fmla="*/ 73 w 97"/>
                  <a:gd name="T89" fmla="*/ 90 h 109"/>
                  <a:gd name="T90" fmla="*/ 69 w 97"/>
                  <a:gd name="T91" fmla="*/ 94 h 109"/>
                  <a:gd name="T92" fmla="*/ 63 w 97"/>
                  <a:gd name="T93" fmla="*/ 97 h 109"/>
                  <a:gd name="T94" fmla="*/ 61 w 97"/>
                  <a:gd name="T95" fmla="*/ 99 h 109"/>
                  <a:gd name="T96" fmla="*/ 59 w 97"/>
                  <a:gd name="T97" fmla="*/ 100 h 109"/>
                  <a:gd name="T98" fmla="*/ 54 w 97"/>
                  <a:gd name="T99" fmla="*/ 104 h 109"/>
                  <a:gd name="T100" fmla="*/ 45 w 97"/>
                  <a:gd name="T101" fmla="*/ 108 h 109"/>
                  <a:gd name="T102" fmla="*/ 39 w 97"/>
                  <a:gd name="T103" fmla="*/ 109 h 109"/>
                  <a:gd name="T104" fmla="*/ 35 w 97"/>
                  <a:gd name="T105" fmla="*/ 109 h 109"/>
                  <a:gd name="T106" fmla="*/ 31 w 97"/>
                  <a:gd name="T107" fmla="*/ 109 h 109"/>
                  <a:gd name="T108" fmla="*/ 26 w 97"/>
                  <a:gd name="T109" fmla="*/ 109 h 109"/>
                  <a:gd name="T110" fmla="*/ 23 w 97"/>
                  <a:gd name="T111" fmla="*/ 108 h 109"/>
                  <a:gd name="T112" fmla="*/ 19 w 97"/>
                  <a:gd name="T113" fmla="*/ 107 h 109"/>
                  <a:gd name="T114" fmla="*/ 16 w 97"/>
                  <a:gd name="T115" fmla="*/ 105 h 109"/>
                  <a:gd name="T116" fmla="*/ 11 w 97"/>
                  <a:gd name="T117" fmla="*/ 103 h 109"/>
                  <a:gd name="T118" fmla="*/ 9 w 97"/>
                  <a:gd name="T119" fmla="*/ 99 h 109"/>
                  <a:gd name="T120" fmla="*/ 6 w 97"/>
                  <a:gd name="T121" fmla="*/ 96 h 109"/>
                  <a:gd name="T122" fmla="*/ 4 w 97"/>
                  <a:gd name="T123" fmla="*/ 92 h 109"/>
                  <a:gd name="T124" fmla="*/ 2 w 97"/>
                  <a:gd name="T125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109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2" y="59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7" y="43"/>
                    </a:lnTo>
                    <a:lnTo>
                      <a:pt x="10" y="38"/>
                    </a:lnTo>
                    <a:lnTo>
                      <a:pt x="12" y="33"/>
                    </a:lnTo>
                    <a:lnTo>
                      <a:pt x="17" y="29"/>
                    </a:lnTo>
                    <a:lnTo>
                      <a:pt x="24" y="19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1" y="4"/>
                    </a:lnTo>
                    <a:lnTo>
                      <a:pt x="84" y="7"/>
                    </a:lnTo>
                    <a:lnTo>
                      <a:pt x="87" y="9"/>
                    </a:lnTo>
                    <a:lnTo>
                      <a:pt x="90" y="12"/>
                    </a:lnTo>
                    <a:lnTo>
                      <a:pt x="92" y="16"/>
                    </a:lnTo>
                    <a:lnTo>
                      <a:pt x="94" y="21"/>
                    </a:lnTo>
                    <a:lnTo>
                      <a:pt x="96" y="25"/>
                    </a:lnTo>
                    <a:lnTo>
                      <a:pt x="97" y="30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6" y="51"/>
                    </a:lnTo>
                    <a:lnTo>
                      <a:pt x="94" y="53"/>
                    </a:lnTo>
                    <a:lnTo>
                      <a:pt x="93" y="56"/>
                    </a:lnTo>
                    <a:lnTo>
                      <a:pt x="91" y="61"/>
                    </a:lnTo>
                    <a:lnTo>
                      <a:pt x="87" y="71"/>
                    </a:lnTo>
                    <a:lnTo>
                      <a:pt x="84" y="77"/>
                    </a:lnTo>
                    <a:lnTo>
                      <a:pt x="80" y="81"/>
                    </a:lnTo>
                    <a:lnTo>
                      <a:pt x="77" y="86"/>
                    </a:lnTo>
                    <a:lnTo>
                      <a:pt x="73" y="90"/>
                    </a:lnTo>
                    <a:lnTo>
                      <a:pt x="69" y="94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100"/>
                    </a:lnTo>
                    <a:lnTo>
                      <a:pt x="54" y="104"/>
                    </a:lnTo>
                    <a:lnTo>
                      <a:pt x="45" y="108"/>
                    </a:lnTo>
                    <a:lnTo>
                      <a:pt x="39" y="109"/>
                    </a:lnTo>
                    <a:lnTo>
                      <a:pt x="35" y="109"/>
                    </a:lnTo>
                    <a:lnTo>
                      <a:pt x="31" y="109"/>
                    </a:lnTo>
                    <a:lnTo>
                      <a:pt x="26" y="109"/>
                    </a:lnTo>
                    <a:lnTo>
                      <a:pt x="23" y="108"/>
                    </a:lnTo>
                    <a:lnTo>
                      <a:pt x="19" y="107"/>
                    </a:lnTo>
                    <a:lnTo>
                      <a:pt x="16" y="105"/>
                    </a:lnTo>
                    <a:lnTo>
                      <a:pt x="11" y="103"/>
                    </a:lnTo>
                    <a:lnTo>
                      <a:pt x="9" y="99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8" name="Freeform 62"/>
              <p:cNvSpPr>
                <a:spLocks/>
              </p:cNvSpPr>
              <p:nvPr userDrawn="1"/>
            </p:nvSpPr>
            <p:spPr bwMode="auto">
              <a:xfrm>
                <a:off x="3754" y="531"/>
                <a:ext cx="101" cy="111"/>
              </a:xfrm>
              <a:custGeom>
                <a:avLst/>
                <a:gdLst>
                  <a:gd name="T0" fmla="*/ 3 w 101"/>
                  <a:gd name="T1" fmla="*/ 90 h 111"/>
                  <a:gd name="T2" fmla="*/ 1 w 101"/>
                  <a:gd name="T3" fmla="*/ 85 h 111"/>
                  <a:gd name="T4" fmla="*/ 1 w 101"/>
                  <a:gd name="T5" fmla="*/ 81 h 111"/>
                  <a:gd name="T6" fmla="*/ 0 w 101"/>
                  <a:gd name="T7" fmla="*/ 75 h 111"/>
                  <a:gd name="T8" fmla="*/ 0 w 101"/>
                  <a:gd name="T9" fmla="*/ 70 h 111"/>
                  <a:gd name="T10" fmla="*/ 2 w 101"/>
                  <a:gd name="T11" fmla="*/ 60 h 111"/>
                  <a:gd name="T12" fmla="*/ 2 w 101"/>
                  <a:gd name="T13" fmla="*/ 58 h 111"/>
                  <a:gd name="T14" fmla="*/ 3 w 101"/>
                  <a:gd name="T15" fmla="*/ 55 h 111"/>
                  <a:gd name="T16" fmla="*/ 5 w 101"/>
                  <a:gd name="T17" fmla="*/ 50 h 111"/>
                  <a:gd name="T18" fmla="*/ 10 w 101"/>
                  <a:gd name="T19" fmla="*/ 39 h 111"/>
                  <a:gd name="T20" fmla="*/ 14 w 101"/>
                  <a:gd name="T21" fmla="*/ 34 h 111"/>
                  <a:gd name="T22" fmla="*/ 17 w 101"/>
                  <a:gd name="T23" fmla="*/ 30 h 111"/>
                  <a:gd name="T24" fmla="*/ 21 w 101"/>
                  <a:gd name="T25" fmla="*/ 25 h 111"/>
                  <a:gd name="T26" fmla="*/ 25 w 101"/>
                  <a:gd name="T27" fmla="*/ 20 h 111"/>
                  <a:gd name="T28" fmla="*/ 29 w 101"/>
                  <a:gd name="T29" fmla="*/ 16 h 111"/>
                  <a:gd name="T30" fmla="*/ 33 w 101"/>
                  <a:gd name="T31" fmla="*/ 12 h 111"/>
                  <a:gd name="T32" fmla="*/ 44 w 101"/>
                  <a:gd name="T33" fmla="*/ 6 h 111"/>
                  <a:gd name="T34" fmla="*/ 49 w 101"/>
                  <a:gd name="T35" fmla="*/ 4 h 111"/>
                  <a:gd name="T36" fmla="*/ 53 w 101"/>
                  <a:gd name="T37" fmla="*/ 2 h 111"/>
                  <a:gd name="T38" fmla="*/ 58 w 101"/>
                  <a:gd name="T39" fmla="*/ 1 h 111"/>
                  <a:gd name="T40" fmla="*/ 63 w 101"/>
                  <a:gd name="T41" fmla="*/ 0 h 111"/>
                  <a:gd name="T42" fmla="*/ 72 w 101"/>
                  <a:gd name="T43" fmla="*/ 0 h 111"/>
                  <a:gd name="T44" fmla="*/ 77 w 101"/>
                  <a:gd name="T45" fmla="*/ 1 h 111"/>
                  <a:gd name="T46" fmla="*/ 80 w 101"/>
                  <a:gd name="T47" fmla="*/ 2 h 111"/>
                  <a:gd name="T48" fmla="*/ 84 w 101"/>
                  <a:gd name="T49" fmla="*/ 4 h 111"/>
                  <a:gd name="T50" fmla="*/ 87 w 101"/>
                  <a:gd name="T51" fmla="*/ 6 h 111"/>
                  <a:gd name="T52" fmla="*/ 91 w 101"/>
                  <a:gd name="T53" fmla="*/ 9 h 111"/>
                  <a:gd name="T54" fmla="*/ 93 w 101"/>
                  <a:gd name="T55" fmla="*/ 12 h 111"/>
                  <a:gd name="T56" fmla="*/ 97 w 101"/>
                  <a:gd name="T57" fmla="*/ 15 h 111"/>
                  <a:gd name="T58" fmla="*/ 99 w 101"/>
                  <a:gd name="T59" fmla="*/ 19 h 111"/>
                  <a:gd name="T60" fmla="*/ 100 w 101"/>
                  <a:gd name="T61" fmla="*/ 25 h 111"/>
                  <a:gd name="T62" fmla="*/ 101 w 101"/>
                  <a:gd name="T63" fmla="*/ 29 h 111"/>
                  <a:gd name="T64" fmla="*/ 101 w 101"/>
                  <a:gd name="T65" fmla="*/ 34 h 111"/>
                  <a:gd name="T66" fmla="*/ 101 w 101"/>
                  <a:gd name="T67" fmla="*/ 39 h 111"/>
                  <a:gd name="T68" fmla="*/ 100 w 101"/>
                  <a:gd name="T69" fmla="*/ 50 h 111"/>
                  <a:gd name="T70" fmla="*/ 99 w 101"/>
                  <a:gd name="T71" fmla="*/ 56 h 111"/>
                  <a:gd name="T72" fmla="*/ 97 w 101"/>
                  <a:gd name="T73" fmla="*/ 61 h 111"/>
                  <a:gd name="T74" fmla="*/ 93 w 101"/>
                  <a:gd name="T75" fmla="*/ 66 h 111"/>
                  <a:gd name="T76" fmla="*/ 91 w 101"/>
                  <a:gd name="T77" fmla="*/ 71 h 111"/>
                  <a:gd name="T78" fmla="*/ 88 w 101"/>
                  <a:gd name="T79" fmla="*/ 77 h 111"/>
                  <a:gd name="T80" fmla="*/ 84 w 101"/>
                  <a:gd name="T81" fmla="*/ 81 h 111"/>
                  <a:gd name="T82" fmla="*/ 81 w 101"/>
                  <a:gd name="T83" fmla="*/ 86 h 111"/>
                  <a:gd name="T84" fmla="*/ 77 w 101"/>
                  <a:gd name="T85" fmla="*/ 90 h 111"/>
                  <a:gd name="T86" fmla="*/ 72 w 101"/>
                  <a:gd name="T87" fmla="*/ 94 h 111"/>
                  <a:gd name="T88" fmla="*/ 68 w 101"/>
                  <a:gd name="T89" fmla="*/ 98 h 111"/>
                  <a:gd name="T90" fmla="*/ 57 w 101"/>
                  <a:gd name="T91" fmla="*/ 105 h 111"/>
                  <a:gd name="T92" fmla="*/ 52 w 101"/>
                  <a:gd name="T93" fmla="*/ 107 h 111"/>
                  <a:gd name="T94" fmla="*/ 47 w 101"/>
                  <a:gd name="T95" fmla="*/ 109 h 111"/>
                  <a:gd name="T96" fmla="*/ 43 w 101"/>
                  <a:gd name="T97" fmla="*/ 110 h 111"/>
                  <a:gd name="T98" fmla="*/ 37 w 101"/>
                  <a:gd name="T99" fmla="*/ 111 h 111"/>
                  <a:gd name="T100" fmla="*/ 33 w 101"/>
                  <a:gd name="T101" fmla="*/ 111 h 111"/>
                  <a:gd name="T102" fmla="*/ 28 w 101"/>
                  <a:gd name="T103" fmla="*/ 110 h 111"/>
                  <a:gd name="T104" fmla="*/ 24 w 101"/>
                  <a:gd name="T105" fmla="*/ 110 h 111"/>
                  <a:gd name="T106" fmla="*/ 20 w 101"/>
                  <a:gd name="T107" fmla="*/ 108 h 111"/>
                  <a:gd name="T108" fmla="*/ 17 w 101"/>
                  <a:gd name="T109" fmla="*/ 107 h 111"/>
                  <a:gd name="T110" fmla="*/ 12 w 101"/>
                  <a:gd name="T111" fmla="*/ 104 h 111"/>
                  <a:gd name="T112" fmla="*/ 9 w 101"/>
                  <a:gd name="T113" fmla="*/ 101 h 111"/>
                  <a:gd name="T114" fmla="*/ 7 w 101"/>
                  <a:gd name="T115" fmla="*/ 97 h 111"/>
                  <a:gd name="T116" fmla="*/ 5 w 101"/>
                  <a:gd name="T117" fmla="*/ 94 h 111"/>
                  <a:gd name="T118" fmla="*/ 3 w 101"/>
                  <a:gd name="T119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1" h="111">
                    <a:moveTo>
                      <a:pt x="3" y="90"/>
                    </a:moveTo>
                    <a:lnTo>
                      <a:pt x="1" y="85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3" y="55"/>
                    </a:lnTo>
                    <a:lnTo>
                      <a:pt x="5" y="50"/>
                    </a:lnTo>
                    <a:lnTo>
                      <a:pt x="10" y="39"/>
                    </a:lnTo>
                    <a:lnTo>
                      <a:pt x="14" y="34"/>
                    </a:lnTo>
                    <a:lnTo>
                      <a:pt x="17" y="30"/>
                    </a:lnTo>
                    <a:lnTo>
                      <a:pt x="21" y="25"/>
                    </a:lnTo>
                    <a:lnTo>
                      <a:pt x="25" y="20"/>
                    </a:lnTo>
                    <a:lnTo>
                      <a:pt x="29" y="16"/>
                    </a:lnTo>
                    <a:lnTo>
                      <a:pt x="33" y="12"/>
                    </a:lnTo>
                    <a:lnTo>
                      <a:pt x="44" y="6"/>
                    </a:lnTo>
                    <a:lnTo>
                      <a:pt x="49" y="4"/>
                    </a:lnTo>
                    <a:lnTo>
                      <a:pt x="53" y="2"/>
                    </a:lnTo>
                    <a:lnTo>
                      <a:pt x="58" y="1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0" y="2"/>
                    </a:lnTo>
                    <a:lnTo>
                      <a:pt x="84" y="4"/>
                    </a:lnTo>
                    <a:lnTo>
                      <a:pt x="87" y="6"/>
                    </a:lnTo>
                    <a:lnTo>
                      <a:pt x="91" y="9"/>
                    </a:lnTo>
                    <a:lnTo>
                      <a:pt x="93" y="12"/>
                    </a:lnTo>
                    <a:lnTo>
                      <a:pt x="97" y="15"/>
                    </a:lnTo>
                    <a:lnTo>
                      <a:pt x="99" y="19"/>
                    </a:lnTo>
                    <a:lnTo>
                      <a:pt x="100" y="25"/>
                    </a:lnTo>
                    <a:lnTo>
                      <a:pt x="101" y="29"/>
                    </a:lnTo>
                    <a:lnTo>
                      <a:pt x="101" y="34"/>
                    </a:lnTo>
                    <a:lnTo>
                      <a:pt x="101" y="39"/>
                    </a:lnTo>
                    <a:lnTo>
                      <a:pt x="100" y="50"/>
                    </a:lnTo>
                    <a:lnTo>
                      <a:pt x="99" y="56"/>
                    </a:lnTo>
                    <a:lnTo>
                      <a:pt x="97" y="61"/>
                    </a:lnTo>
                    <a:lnTo>
                      <a:pt x="93" y="66"/>
                    </a:lnTo>
                    <a:lnTo>
                      <a:pt x="91" y="71"/>
                    </a:lnTo>
                    <a:lnTo>
                      <a:pt x="88" y="77"/>
                    </a:lnTo>
                    <a:lnTo>
                      <a:pt x="84" y="81"/>
                    </a:lnTo>
                    <a:lnTo>
                      <a:pt x="81" y="86"/>
                    </a:lnTo>
                    <a:lnTo>
                      <a:pt x="77" y="90"/>
                    </a:lnTo>
                    <a:lnTo>
                      <a:pt x="72" y="94"/>
                    </a:lnTo>
                    <a:lnTo>
                      <a:pt x="68" y="98"/>
                    </a:lnTo>
                    <a:lnTo>
                      <a:pt x="57" y="105"/>
                    </a:lnTo>
                    <a:lnTo>
                      <a:pt x="52" y="107"/>
                    </a:lnTo>
                    <a:lnTo>
                      <a:pt x="47" y="109"/>
                    </a:lnTo>
                    <a:lnTo>
                      <a:pt x="43" y="110"/>
                    </a:lnTo>
                    <a:lnTo>
                      <a:pt x="37" y="111"/>
                    </a:lnTo>
                    <a:lnTo>
                      <a:pt x="33" y="111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2" y="104"/>
                    </a:lnTo>
                    <a:lnTo>
                      <a:pt x="9" y="101"/>
                    </a:lnTo>
                    <a:lnTo>
                      <a:pt x="7" y="97"/>
                    </a:lnTo>
                    <a:lnTo>
                      <a:pt x="5" y="94"/>
                    </a:lnTo>
                    <a:lnTo>
                      <a:pt x="3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59" name="Freeform 63"/>
              <p:cNvSpPr>
                <a:spLocks/>
              </p:cNvSpPr>
              <p:nvPr userDrawn="1"/>
            </p:nvSpPr>
            <p:spPr bwMode="auto">
              <a:xfrm>
                <a:off x="3868" y="444"/>
                <a:ext cx="106" cy="113"/>
              </a:xfrm>
              <a:custGeom>
                <a:avLst/>
                <a:gdLst>
                  <a:gd name="T0" fmla="*/ 3 w 106"/>
                  <a:gd name="T1" fmla="*/ 93 h 113"/>
                  <a:gd name="T2" fmla="*/ 2 w 106"/>
                  <a:gd name="T3" fmla="*/ 88 h 113"/>
                  <a:gd name="T4" fmla="*/ 1 w 106"/>
                  <a:gd name="T5" fmla="*/ 84 h 113"/>
                  <a:gd name="T6" fmla="*/ 0 w 106"/>
                  <a:gd name="T7" fmla="*/ 78 h 113"/>
                  <a:gd name="T8" fmla="*/ 0 w 106"/>
                  <a:gd name="T9" fmla="*/ 73 h 113"/>
                  <a:gd name="T10" fmla="*/ 2 w 106"/>
                  <a:gd name="T11" fmla="*/ 63 h 113"/>
                  <a:gd name="T12" fmla="*/ 3 w 106"/>
                  <a:gd name="T13" fmla="*/ 58 h 113"/>
                  <a:gd name="T14" fmla="*/ 5 w 106"/>
                  <a:gd name="T15" fmla="*/ 51 h 113"/>
                  <a:gd name="T16" fmla="*/ 8 w 106"/>
                  <a:gd name="T17" fmla="*/ 46 h 113"/>
                  <a:gd name="T18" fmla="*/ 11 w 106"/>
                  <a:gd name="T19" fmla="*/ 41 h 113"/>
                  <a:gd name="T20" fmla="*/ 17 w 106"/>
                  <a:gd name="T21" fmla="*/ 32 h 113"/>
                  <a:gd name="T22" fmla="*/ 25 w 106"/>
                  <a:gd name="T23" fmla="*/ 22 h 113"/>
                  <a:gd name="T24" fmla="*/ 29 w 106"/>
                  <a:gd name="T25" fmla="*/ 18 h 113"/>
                  <a:gd name="T26" fmla="*/ 35 w 106"/>
                  <a:gd name="T27" fmla="*/ 14 h 113"/>
                  <a:gd name="T28" fmla="*/ 40 w 106"/>
                  <a:gd name="T29" fmla="*/ 11 h 113"/>
                  <a:gd name="T30" fmla="*/ 45 w 106"/>
                  <a:gd name="T31" fmla="*/ 8 h 113"/>
                  <a:gd name="T32" fmla="*/ 50 w 106"/>
                  <a:gd name="T33" fmla="*/ 5 h 113"/>
                  <a:gd name="T34" fmla="*/ 55 w 106"/>
                  <a:gd name="T35" fmla="*/ 3 h 113"/>
                  <a:gd name="T36" fmla="*/ 66 w 106"/>
                  <a:gd name="T37" fmla="*/ 0 h 113"/>
                  <a:gd name="T38" fmla="*/ 70 w 106"/>
                  <a:gd name="T39" fmla="*/ 0 h 113"/>
                  <a:gd name="T40" fmla="*/ 75 w 106"/>
                  <a:gd name="T41" fmla="*/ 0 h 113"/>
                  <a:gd name="T42" fmla="*/ 79 w 106"/>
                  <a:gd name="T43" fmla="*/ 2 h 113"/>
                  <a:gd name="T44" fmla="*/ 83 w 106"/>
                  <a:gd name="T45" fmla="*/ 3 h 113"/>
                  <a:gd name="T46" fmla="*/ 87 w 106"/>
                  <a:gd name="T47" fmla="*/ 4 h 113"/>
                  <a:gd name="T48" fmla="*/ 92 w 106"/>
                  <a:gd name="T49" fmla="*/ 6 h 113"/>
                  <a:gd name="T50" fmla="*/ 95 w 106"/>
                  <a:gd name="T51" fmla="*/ 9 h 113"/>
                  <a:gd name="T52" fmla="*/ 98 w 106"/>
                  <a:gd name="T53" fmla="*/ 12 h 113"/>
                  <a:gd name="T54" fmla="*/ 100 w 106"/>
                  <a:gd name="T55" fmla="*/ 16 h 113"/>
                  <a:gd name="T56" fmla="*/ 102 w 106"/>
                  <a:gd name="T57" fmla="*/ 20 h 113"/>
                  <a:gd name="T58" fmla="*/ 104 w 106"/>
                  <a:gd name="T59" fmla="*/ 24 h 113"/>
                  <a:gd name="T60" fmla="*/ 105 w 106"/>
                  <a:gd name="T61" fmla="*/ 30 h 113"/>
                  <a:gd name="T62" fmla="*/ 106 w 106"/>
                  <a:gd name="T63" fmla="*/ 35 h 113"/>
                  <a:gd name="T64" fmla="*/ 106 w 106"/>
                  <a:gd name="T65" fmla="*/ 40 h 113"/>
                  <a:gd name="T66" fmla="*/ 105 w 106"/>
                  <a:gd name="T67" fmla="*/ 45 h 113"/>
                  <a:gd name="T68" fmla="*/ 104 w 106"/>
                  <a:gd name="T69" fmla="*/ 50 h 113"/>
                  <a:gd name="T70" fmla="*/ 103 w 106"/>
                  <a:gd name="T71" fmla="*/ 56 h 113"/>
                  <a:gd name="T72" fmla="*/ 101 w 106"/>
                  <a:gd name="T73" fmla="*/ 61 h 113"/>
                  <a:gd name="T74" fmla="*/ 99 w 106"/>
                  <a:gd name="T75" fmla="*/ 67 h 113"/>
                  <a:gd name="T76" fmla="*/ 96 w 106"/>
                  <a:gd name="T77" fmla="*/ 72 h 113"/>
                  <a:gd name="T78" fmla="*/ 93 w 106"/>
                  <a:gd name="T79" fmla="*/ 77 h 113"/>
                  <a:gd name="T80" fmla="*/ 90 w 106"/>
                  <a:gd name="T81" fmla="*/ 83 h 113"/>
                  <a:gd name="T82" fmla="*/ 85 w 106"/>
                  <a:gd name="T83" fmla="*/ 87 h 113"/>
                  <a:gd name="T84" fmla="*/ 80 w 106"/>
                  <a:gd name="T85" fmla="*/ 92 h 113"/>
                  <a:gd name="T86" fmla="*/ 76 w 106"/>
                  <a:gd name="T87" fmla="*/ 96 h 113"/>
                  <a:gd name="T88" fmla="*/ 71 w 106"/>
                  <a:gd name="T89" fmla="*/ 100 h 113"/>
                  <a:gd name="T90" fmla="*/ 66 w 106"/>
                  <a:gd name="T91" fmla="*/ 103 h 113"/>
                  <a:gd name="T92" fmla="*/ 60 w 106"/>
                  <a:gd name="T93" fmla="*/ 106 h 113"/>
                  <a:gd name="T94" fmla="*/ 55 w 106"/>
                  <a:gd name="T95" fmla="*/ 108 h 113"/>
                  <a:gd name="T96" fmla="*/ 50 w 106"/>
                  <a:gd name="T97" fmla="*/ 111 h 113"/>
                  <a:gd name="T98" fmla="*/ 45 w 106"/>
                  <a:gd name="T99" fmla="*/ 112 h 113"/>
                  <a:gd name="T100" fmla="*/ 40 w 106"/>
                  <a:gd name="T101" fmla="*/ 113 h 113"/>
                  <a:gd name="T102" fmla="*/ 30 w 106"/>
                  <a:gd name="T103" fmla="*/ 113 h 113"/>
                  <a:gd name="T104" fmla="*/ 26 w 106"/>
                  <a:gd name="T105" fmla="*/ 112 h 113"/>
                  <a:gd name="T106" fmla="*/ 22 w 106"/>
                  <a:gd name="T107" fmla="*/ 111 h 113"/>
                  <a:gd name="T108" fmla="*/ 18 w 106"/>
                  <a:gd name="T109" fmla="*/ 108 h 113"/>
                  <a:gd name="T110" fmla="*/ 15 w 106"/>
                  <a:gd name="T111" fmla="*/ 106 h 113"/>
                  <a:gd name="T112" fmla="*/ 11 w 106"/>
                  <a:gd name="T113" fmla="*/ 103 h 113"/>
                  <a:gd name="T114" fmla="*/ 9 w 106"/>
                  <a:gd name="T115" fmla="*/ 100 h 113"/>
                  <a:gd name="T116" fmla="*/ 5 w 106"/>
                  <a:gd name="T117" fmla="*/ 97 h 113"/>
                  <a:gd name="T118" fmla="*/ 3 w 106"/>
                  <a:gd name="T11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" h="113">
                    <a:moveTo>
                      <a:pt x="3" y="93"/>
                    </a:moveTo>
                    <a:lnTo>
                      <a:pt x="2" y="88"/>
                    </a:lnTo>
                    <a:lnTo>
                      <a:pt x="1" y="84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2" y="63"/>
                    </a:lnTo>
                    <a:lnTo>
                      <a:pt x="3" y="58"/>
                    </a:lnTo>
                    <a:lnTo>
                      <a:pt x="5" y="51"/>
                    </a:lnTo>
                    <a:lnTo>
                      <a:pt x="8" y="46"/>
                    </a:lnTo>
                    <a:lnTo>
                      <a:pt x="11" y="41"/>
                    </a:lnTo>
                    <a:lnTo>
                      <a:pt x="17" y="32"/>
                    </a:lnTo>
                    <a:lnTo>
                      <a:pt x="25" y="22"/>
                    </a:lnTo>
                    <a:lnTo>
                      <a:pt x="29" y="18"/>
                    </a:lnTo>
                    <a:lnTo>
                      <a:pt x="35" y="14"/>
                    </a:lnTo>
                    <a:lnTo>
                      <a:pt x="40" y="11"/>
                    </a:lnTo>
                    <a:lnTo>
                      <a:pt x="45" y="8"/>
                    </a:lnTo>
                    <a:lnTo>
                      <a:pt x="50" y="5"/>
                    </a:lnTo>
                    <a:lnTo>
                      <a:pt x="55" y="3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9" y="2"/>
                    </a:lnTo>
                    <a:lnTo>
                      <a:pt x="83" y="3"/>
                    </a:lnTo>
                    <a:lnTo>
                      <a:pt x="87" y="4"/>
                    </a:lnTo>
                    <a:lnTo>
                      <a:pt x="92" y="6"/>
                    </a:lnTo>
                    <a:lnTo>
                      <a:pt x="95" y="9"/>
                    </a:lnTo>
                    <a:lnTo>
                      <a:pt x="98" y="12"/>
                    </a:lnTo>
                    <a:lnTo>
                      <a:pt x="100" y="16"/>
                    </a:lnTo>
                    <a:lnTo>
                      <a:pt x="102" y="20"/>
                    </a:lnTo>
                    <a:lnTo>
                      <a:pt x="104" y="24"/>
                    </a:lnTo>
                    <a:lnTo>
                      <a:pt x="105" y="30"/>
                    </a:lnTo>
                    <a:lnTo>
                      <a:pt x="106" y="35"/>
                    </a:lnTo>
                    <a:lnTo>
                      <a:pt x="106" y="40"/>
                    </a:lnTo>
                    <a:lnTo>
                      <a:pt x="105" y="45"/>
                    </a:lnTo>
                    <a:lnTo>
                      <a:pt x="104" y="50"/>
                    </a:lnTo>
                    <a:lnTo>
                      <a:pt x="103" y="56"/>
                    </a:lnTo>
                    <a:lnTo>
                      <a:pt x="101" y="61"/>
                    </a:lnTo>
                    <a:lnTo>
                      <a:pt x="99" y="67"/>
                    </a:lnTo>
                    <a:lnTo>
                      <a:pt x="96" y="72"/>
                    </a:lnTo>
                    <a:lnTo>
                      <a:pt x="93" y="77"/>
                    </a:lnTo>
                    <a:lnTo>
                      <a:pt x="90" y="83"/>
                    </a:lnTo>
                    <a:lnTo>
                      <a:pt x="85" y="87"/>
                    </a:lnTo>
                    <a:lnTo>
                      <a:pt x="80" y="92"/>
                    </a:lnTo>
                    <a:lnTo>
                      <a:pt x="76" y="96"/>
                    </a:lnTo>
                    <a:lnTo>
                      <a:pt x="71" y="100"/>
                    </a:lnTo>
                    <a:lnTo>
                      <a:pt x="66" y="103"/>
                    </a:lnTo>
                    <a:lnTo>
                      <a:pt x="60" y="106"/>
                    </a:lnTo>
                    <a:lnTo>
                      <a:pt x="55" y="108"/>
                    </a:lnTo>
                    <a:lnTo>
                      <a:pt x="50" y="111"/>
                    </a:lnTo>
                    <a:lnTo>
                      <a:pt x="45" y="112"/>
                    </a:lnTo>
                    <a:lnTo>
                      <a:pt x="40" y="113"/>
                    </a:lnTo>
                    <a:lnTo>
                      <a:pt x="30" y="113"/>
                    </a:lnTo>
                    <a:lnTo>
                      <a:pt x="26" y="112"/>
                    </a:lnTo>
                    <a:lnTo>
                      <a:pt x="22" y="111"/>
                    </a:lnTo>
                    <a:lnTo>
                      <a:pt x="18" y="108"/>
                    </a:lnTo>
                    <a:lnTo>
                      <a:pt x="15" y="106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5" y="97"/>
                    </a:lnTo>
                    <a:lnTo>
                      <a:pt x="3" y="9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0" name="Freeform 64"/>
              <p:cNvSpPr>
                <a:spLocks/>
              </p:cNvSpPr>
              <p:nvPr userDrawn="1"/>
            </p:nvSpPr>
            <p:spPr bwMode="auto">
              <a:xfrm>
                <a:off x="2989" y="1224"/>
                <a:ext cx="76" cy="103"/>
              </a:xfrm>
              <a:custGeom>
                <a:avLst/>
                <a:gdLst>
                  <a:gd name="T0" fmla="*/ 1 w 76"/>
                  <a:gd name="T1" fmla="*/ 78 h 103"/>
                  <a:gd name="T2" fmla="*/ 0 w 76"/>
                  <a:gd name="T3" fmla="*/ 69 h 103"/>
                  <a:gd name="T4" fmla="*/ 0 w 76"/>
                  <a:gd name="T5" fmla="*/ 59 h 103"/>
                  <a:gd name="T6" fmla="*/ 1 w 76"/>
                  <a:gd name="T7" fmla="*/ 54 h 103"/>
                  <a:gd name="T8" fmla="*/ 2 w 76"/>
                  <a:gd name="T9" fmla="*/ 49 h 103"/>
                  <a:gd name="T10" fmla="*/ 4 w 76"/>
                  <a:gd name="T11" fmla="*/ 44 h 103"/>
                  <a:gd name="T12" fmla="*/ 5 w 76"/>
                  <a:gd name="T13" fmla="*/ 40 h 103"/>
                  <a:gd name="T14" fmla="*/ 10 w 76"/>
                  <a:gd name="T15" fmla="*/ 30 h 103"/>
                  <a:gd name="T16" fmla="*/ 15 w 76"/>
                  <a:gd name="T17" fmla="*/ 22 h 103"/>
                  <a:gd name="T18" fmla="*/ 22 w 76"/>
                  <a:gd name="T19" fmla="*/ 14 h 103"/>
                  <a:gd name="T20" fmla="*/ 26 w 76"/>
                  <a:gd name="T21" fmla="*/ 11 h 103"/>
                  <a:gd name="T22" fmla="*/ 29 w 76"/>
                  <a:gd name="T23" fmla="*/ 8 h 103"/>
                  <a:gd name="T24" fmla="*/ 36 w 76"/>
                  <a:gd name="T25" fmla="*/ 3 h 103"/>
                  <a:gd name="T26" fmla="*/ 40 w 76"/>
                  <a:gd name="T27" fmla="*/ 2 h 103"/>
                  <a:gd name="T28" fmla="*/ 44 w 76"/>
                  <a:gd name="T29" fmla="*/ 1 h 103"/>
                  <a:gd name="T30" fmla="*/ 48 w 76"/>
                  <a:gd name="T31" fmla="*/ 0 h 103"/>
                  <a:gd name="T32" fmla="*/ 51 w 76"/>
                  <a:gd name="T33" fmla="*/ 0 h 103"/>
                  <a:gd name="T34" fmla="*/ 55 w 76"/>
                  <a:gd name="T35" fmla="*/ 1 h 103"/>
                  <a:gd name="T36" fmla="*/ 58 w 76"/>
                  <a:gd name="T37" fmla="*/ 1 h 103"/>
                  <a:gd name="T38" fmla="*/ 61 w 76"/>
                  <a:gd name="T39" fmla="*/ 3 h 103"/>
                  <a:gd name="T40" fmla="*/ 63 w 76"/>
                  <a:gd name="T41" fmla="*/ 6 h 103"/>
                  <a:gd name="T42" fmla="*/ 66 w 76"/>
                  <a:gd name="T43" fmla="*/ 8 h 103"/>
                  <a:gd name="T44" fmla="*/ 68 w 76"/>
                  <a:gd name="T45" fmla="*/ 10 h 103"/>
                  <a:gd name="T46" fmla="*/ 70 w 76"/>
                  <a:gd name="T47" fmla="*/ 13 h 103"/>
                  <a:gd name="T48" fmla="*/ 73 w 76"/>
                  <a:gd name="T49" fmla="*/ 17 h 103"/>
                  <a:gd name="T50" fmla="*/ 75 w 76"/>
                  <a:gd name="T51" fmla="*/ 25 h 103"/>
                  <a:gd name="T52" fmla="*/ 76 w 76"/>
                  <a:gd name="T53" fmla="*/ 29 h 103"/>
                  <a:gd name="T54" fmla="*/ 76 w 76"/>
                  <a:gd name="T55" fmla="*/ 35 h 103"/>
                  <a:gd name="T56" fmla="*/ 76 w 76"/>
                  <a:gd name="T57" fmla="*/ 39 h 103"/>
                  <a:gd name="T58" fmla="*/ 76 w 76"/>
                  <a:gd name="T59" fmla="*/ 44 h 103"/>
                  <a:gd name="T60" fmla="*/ 75 w 76"/>
                  <a:gd name="T61" fmla="*/ 49 h 103"/>
                  <a:gd name="T62" fmla="*/ 74 w 76"/>
                  <a:gd name="T63" fmla="*/ 54 h 103"/>
                  <a:gd name="T64" fmla="*/ 71 w 76"/>
                  <a:gd name="T65" fmla="*/ 60 h 103"/>
                  <a:gd name="T66" fmla="*/ 69 w 76"/>
                  <a:gd name="T67" fmla="*/ 64 h 103"/>
                  <a:gd name="T68" fmla="*/ 65 w 76"/>
                  <a:gd name="T69" fmla="*/ 73 h 103"/>
                  <a:gd name="T70" fmla="*/ 60 w 76"/>
                  <a:gd name="T71" fmla="*/ 82 h 103"/>
                  <a:gd name="T72" fmla="*/ 53 w 76"/>
                  <a:gd name="T73" fmla="*/ 90 h 103"/>
                  <a:gd name="T74" fmla="*/ 50 w 76"/>
                  <a:gd name="T75" fmla="*/ 93 h 103"/>
                  <a:gd name="T76" fmla="*/ 46 w 76"/>
                  <a:gd name="T77" fmla="*/ 96 h 103"/>
                  <a:gd name="T78" fmla="*/ 42 w 76"/>
                  <a:gd name="T79" fmla="*/ 98 h 103"/>
                  <a:gd name="T80" fmla="*/ 38 w 76"/>
                  <a:gd name="T81" fmla="*/ 100 h 103"/>
                  <a:gd name="T82" fmla="*/ 31 w 76"/>
                  <a:gd name="T83" fmla="*/ 102 h 103"/>
                  <a:gd name="T84" fmla="*/ 27 w 76"/>
                  <a:gd name="T85" fmla="*/ 103 h 103"/>
                  <a:gd name="T86" fmla="*/ 24 w 76"/>
                  <a:gd name="T87" fmla="*/ 103 h 103"/>
                  <a:gd name="T88" fmla="*/ 21 w 76"/>
                  <a:gd name="T89" fmla="*/ 102 h 103"/>
                  <a:gd name="T90" fmla="*/ 17 w 76"/>
                  <a:gd name="T91" fmla="*/ 101 h 103"/>
                  <a:gd name="T92" fmla="*/ 15 w 76"/>
                  <a:gd name="T93" fmla="*/ 101 h 103"/>
                  <a:gd name="T94" fmla="*/ 14 w 76"/>
                  <a:gd name="T95" fmla="*/ 100 h 103"/>
                  <a:gd name="T96" fmla="*/ 11 w 76"/>
                  <a:gd name="T97" fmla="*/ 98 h 103"/>
                  <a:gd name="T98" fmla="*/ 9 w 76"/>
                  <a:gd name="T99" fmla="*/ 96 h 103"/>
                  <a:gd name="T100" fmla="*/ 6 w 76"/>
                  <a:gd name="T101" fmla="*/ 93 h 103"/>
                  <a:gd name="T102" fmla="*/ 5 w 76"/>
                  <a:gd name="T103" fmla="*/ 90 h 103"/>
                  <a:gd name="T104" fmla="*/ 3 w 76"/>
                  <a:gd name="T105" fmla="*/ 87 h 103"/>
                  <a:gd name="T106" fmla="*/ 2 w 76"/>
                  <a:gd name="T107" fmla="*/ 82 h 103"/>
                  <a:gd name="T108" fmla="*/ 1 w 76"/>
                  <a:gd name="T109" fmla="*/ 7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103">
                    <a:moveTo>
                      <a:pt x="1" y="78"/>
                    </a:moveTo>
                    <a:lnTo>
                      <a:pt x="0" y="69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49"/>
                    </a:lnTo>
                    <a:lnTo>
                      <a:pt x="4" y="44"/>
                    </a:lnTo>
                    <a:lnTo>
                      <a:pt x="5" y="40"/>
                    </a:lnTo>
                    <a:lnTo>
                      <a:pt x="10" y="30"/>
                    </a:lnTo>
                    <a:lnTo>
                      <a:pt x="15" y="22"/>
                    </a:lnTo>
                    <a:lnTo>
                      <a:pt x="22" y="14"/>
                    </a:lnTo>
                    <a:lnTo>
                      <a:pt x="26" y="11"/>
                    </a:lnTo>
                    <a:lnTo>
                      <a:pt x="29" y="8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8" y="1"/>
                    </a:lnTo>
                    <a:lnTo>
                      <a:pt x="61" y="3"/>
                    </a:lnTo>
                    <a:lnTo>
                      <a:pt x="63" y="6"/>
                    </a:lnTo>
                    <a:lnTo>
                      <a:pt x="66" y="8"/>
                    </a:lnTo>
                    <a:lnTo>
                      <a:pt x="68" y="10"/>
                    </a:lnTo>
                    <a:lnTo>
                      <a:pt x="70" y="13"/>
                    </a:lnTo>
                    <a:lnTo>
                      <a:pt x="73" y="17"/>
                    </a:lnTo>
                    <a:lnTo>
                      <a:pt x="75" y="25"/>
                    </a:lnTo>
                    <a:lnTo>
                      <a:pt x="76" y="29"/>
                    </a:lnTo>
                    <a:lnTo>
                      <a:pt x="76" y="35"/>
                    </a:lnTo>
                    <a:lnTo>
                      <a:pt x="76" y="39"/>
                    </a:lnTo>
                    <a:lnTo>
                      <a:pt x="76" y="44"/>
                    </a:lnTo>
                    <a:lnTo>
                      <a:pt x="75" y="49"/>
                    </a:lnTo>
                    <a:lnTo>
                      <a:pt x="74" y="54"/>
                    </a:lnTo>
                    <a:lnTo>
                      <a:pt x="71" y="60"/>
                    </a:lnTo>
                    <a:lnTo>
                      <a:pt x="69" y="64"/>
                    </a:lnTo>
                    <a:lnTo>
                      <a:pt x="65" y="73"/>
                    </a:lnTo>
                    <a:lnTo>
                      <a:pt x="60" y="82"/>
                    </a:lnTo>
                    <a:lnTo>
                      <a:pt x="53" y="90"/>
                    </a:lnTo>
                    <a:lnTo>
                      <a:pt x="50" y="93"/>
                    </a:lnTo>
                    <a:lnTo>
                      <a:pt x="46" y="96"/>
                    </a:lnTo>
                    <a:lnTo>
                      <a:pt x="42" y="98"/>
                    </a:lnTo>
                    <a:lnTo>
                      <a:pt x="38" y="100"/>
                    </a:lnTo>
                    <a:lnTo>
                      <a:pt x="31" y="102"/>
                    </a:lnTo>
                    <a:lnTo>
                      <a:pt x="27" y="103"/>
                    </a:lnTo>
                    <a:lnTo>
                      <a:pt x="24" y="103"/>
                    </a:lnTo>
                    <a:lnTo>
                      <a:pt x="21" y="102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4" y="100"/>
                    </a:lnTo>
                    <a:lnTo>
                      <a:pt x="11" y="98"/>
                    </a:lnTo>
                    <a:lnTo>
                      <a:pt x="9" y="96"/>
                    </a:lnTo>
                    <a:lnTo>
                      <a:pt x="6" y="93"/>
                    </a:lnTo>
                    <a:lnTo>
                      <a:pt x="5" y="90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1" name="Freeform 65"/>
              <p:cNvSpPr>
                <a:spLocks/>
              </p:cNvSpPr>
              <p:nvPr userDrawn="1"/>
            </p:nvSpPr>
            <p:spPr bwMode="auto">
              <a:xfrm>
                <a:off x="3078" y="1159"/>
                <a:ext cx="79" cy="104"/>
              </a:xfrm>
              <a:custGeom>
                <a:avLst/>
                <a:gdLst>
                  <a:gd name="T0" fmla="*/ 1 w 79"/>
                  <a:gd name="T1" fmla="*/ 79 h 104"/>
                  <a:gd name="T2" fmla="*/ 0 w 79"/>
                  <a:gd name="T3" fmla="*/ 75 h 104"/>
                  <a:gd name="T4" fmla="*/ 0 w 79"/>
                  <a:gd name="T5" fmla="*/ 70 h 104"/>
                  <a:gd name="T6" fmla="*/ 0 w 79"/>
                  <a:gd name="T7" fmla="*/ 65 h 104"/>
                  <a:gd name="T8" fmla="*/ 0 w 79"/>
                  <a:gd name="T9" fmla="*/ 60 h 104"/>
                  <a:gd name="T10" fmla="*/ 1 w 79"/>
                  <a:gd name="T11" fmla="*/ 55 h 104"/>
                  <a:gd name="T12" fmla="*/ 2 w 79"/>
                  <a:gd name="T13" fmla="*/ 50 h 104"/>
                  <a:gd name="T14" fmla="*/ 3 w 79"/>
                  <a:gd name="T15" fmla="*/ 46 h 104"/>
                  <a:gd name="T16" fmla="*/ 5 w 79"/>
                  <a:gd name="T17" fmla="*/ 40 h 104"/>
                  <a:gd name="T18" fmla="*/ 10 w 79"/>
                  <a:gd name="T19" fmla="*/ 31 h 104"/>
                  <a:gd name="T20" fmla="*/ 16 w 79"/>
                  <a:gd name="T21" fmla="*/ 23 h 104"/>
                  <a:gd name="T22" fmla="*/ 19 w 79"/>
                  <a:gd name="T23" fmla="*/ 19 h 104"/>
                  <a:gd name="T24" fmla="*/ 22 w 79"/>
                  <a:gd name="T25" fmla="*/ 14 h 104"/>
                  <a:gd name="T26" fmla="*/ 29 w 79"/>
                  <a:gd name="T27" fmla="*/ 8 h 104"/>
                  <a:gd name="T28" fmla="*/ 37 w 79"/>
                  <a:gd name="T29" fmla="*/ 4 h 104"/>
                  <a:gd name="T30" fmla="*/ 42 w 79"/>
                  <a:gd name="T31" fmla="*/ 2 h 104"/>
                  <a:gd name="T32" fmla="*/ 45 w 79"/>
                  <a:gd name="T33" fmla="*/ 1 h 104"/>
                  <a:gd name="T34" fmla="*/ 53 w 79"/>
                  <a:gd name="T35" fmla="*/ 0 h 104"/>
                  <a:gd name="T36" fmla="*/ 56 w 79"/>
                  <a:gd name="T37" fmla="*/ 1 h 104"/>
                  <a:gd name="T38" fmla="*/ 59 w 79"/>
                  <a:gd name="T39" fmla="*/ 2 h 104"/>
                  <a:gd name="T40" fmla="*/ 62 w 79"/>
                  <a:gd name="T41" fmla="*/ 3 h 104"/>
                  <a:gd name="T42" fmla="*/ 66 w 79"/>
                  <a:gd name="T43" fmla="*/ 5 h 104"/>
                  <a:gd name="T44" fmla="*/ 69 w 79"/>
                  <a:gd name="T45" fmla="*/ 7 h 104"/>
                  <a:gd name="T46" fmla="*/ 71 w 79"/>
                  <a:gd name="T47" fmla="*/ 9 h 104"/>
                  <a:gd name="T48" fmla="*/ 73 w 79"/>
                  <a:gd name="T49" fmla="*/ 12 h 104"/>
                  <a:gd name="T50" fmla="*/ 75 w 79"/>
                  <a:gd name="T51" fmla="*/ 17 h 104"/>
                  <a:gd name="T52" fmla="*/ 76 w 79"/>
                  <a:gd name="T53" fmla="*/ 20 h 104"/>
                  <a:gd name="T54" fmla="*/ 77 w 79"/>
                  <a:gd name="T55" fmla="*/ 25 h 104"/>
                  <a:gd name="T56" fmla="*/ 78 w 79"/>
                  <a:gd name="T57" fmla="*/ 29 h 104"/>
                  <a:gd name="T58" fmla="*/ 79 w 79"/>
                  <a:gd name="T59" fmla="*/ 34 h 104"/>
                  <a:gd name="T60" fmla="*/ 79 w 79"/>
                  <a:gd name="T61" fmla="*/ 39 h 104"/>
                  <a:gd name="T62" fmla="*/ 78 w 79"/>
                  <a:gd name="T63" fmla="*/ 44 h 104"/>
                  <a:gd name="T64" fmla="*/ 76 w 79"/>
                  <a:gd name="T65" fmla="*/ 54 h 104"/>
                  <a:gd name="T66" fmla="*/ 75 w 79"/>
                  <a:gd name="T67" fmla="*/ 59 h 104"/>
                  <a:gd name="T68" fmla="*/ 73 w 79"/>
                  <a:gd name="T69" fmla="*/ 64 h 104"/>
                  <a:gd name="T70" fmla="*/ 71 w 79"/>
                  <a:gd name="T71" fmla="*/ 68 h 104"/>
                  <a:gd name="T72" fmla="*/ 69 w 79"/>
                  <a:gd name="T73" fmla="*/ 74 h 104"/>
                  <a:gd name="T74" fmla="*/ 62 w 79"/>
                  <a:gd name="T75" fmla="*/ 82 h 104"/>
                  <a:gd name="T76" fmla="*/ 61 w 79"/>
                  <a:gd name="T77" fmla="*/ 84 h 104"/>
                  <a:gd name="T78" fmla="*/ 59 w 79"/>
                  <a:gd name="T79" fmla="*/ 86 h 104"/>
                  <a:gd name="T80" fmla="*/ 56 w 79"/>
                  <a:gd name="T81" fmla="*/ 90 h 104"/>
                  <a:gd name="T82" fmla="*/ 48 w 79"/>
                  <a:gd name="T83" fmla="*/ 97 h 104"/>
                  <a:gd name="T84" fmla="*/ 41 w 79"/>
                  <a:gd name="T85" fmla="*/ 101 h 104"/>
                  <a:gd name="T86" fmla="*/ 36 w 79"/>
                  <a:gd name="T87" fmla="*/ 103 h 104"/>
                  <a:gd name="T88" fmla="*/ 32 w 79"/>
                  <a:gd name="T89" fmla="*/ 104 h 104"/>
                  <a:gd name="T90" fmla="*/ 29 w 79"/>
                  <a:gd name="T91" fmla="*/ 104 h 104"/>
                  <a:gd name="T92" fmla="*/ 25 w 79"/>
                  <a:gd name="T93" fmla="*/ 104 h 104"/>
                  <a:gd name="T94" fmla="*/ 22 w 79"/>
                  <a:gd name="T95" fmla="*/ 104 h 104"/>
                  <a:gd name="T96" fmla="*/ 19 w 79"/>
                  <a:gd name="T97" fmla="*/ 103 h 104"/>
                  <a:gd name="T98" fmla="*/ 16 w 79"/>
                  <a:gd name="T99" fmla="*/ 101 h 104"/>
                  <a:gd name="T100" fmla="*/ 13 w 79"/>
                  <a:gd name="T101" fmla="*/ 100 h 104"/>
                  <a:gd name="T102" fmla="*/ 9 w 79"/>
                  <a:gd name="T103" fmla="*/ 97 h 104"/>
                  <a:gd name="T104" fmla="*/ 7 w 79"/>
                  <a:gd name="T105" fmla="*/ 94 h 104"/>
                  <a:gd name="T106" fmla="*/ 5 w 79"/>
                  <a:gd name="T107" fmla="*/ 91 h 104"/>
                  <a:gd name="T108" fmla="*/ 3 w 79"/>
                  <a:gd name="T109" fmla="*/ 87 h 104"/>
                  <a:gd name="T110" fmla="*/ 2 w 79"/>
                  <a:gd name="T111" fmla="*/ 83 h 104"/>
                  <a:gd name="T112" fmla="*/ 1 w 79"/>
                  <a:gd name="T113" fmla="*/ 7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04">
                    <a:moveTo>
                      <a:pt x="1" y="79"/>
                    </a:move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10" y="31"/>
                    </a:lnTo>
                    <a:lnTo>
                      <a:pt x="16" y="23"/>
                    </a:lnTo>
                    <a:lnTo>
                      <a:pt x="19" y="19"/>
                    </a:lnTo>
                    <a:lnTo>
                      <a:pt x="22" y="14"/>
                    </a:lnTo>
                    <a:lnTo>
                      <a:pt x="29" y="8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5"/>
                    </a:lnTo>
                    <a:lnTo>
                      <a:pt x="69" y="7"/>
                    </a:lnTo>
                    <a:lnTo>
                      <a:pt x="71" y="9"/>
                    </a:lnTo>
                    <a:lnTo>
                      <a:pt x="73" y="12"/>
                    </a:lnTo>
                    <a:lnTo>
                      <a:pt x="75" y="17"/>
                    </a:lnTo>
                    <a:lnTo>
                      <a:pt x="76" y="20"/>
                    </a:lnTo>
                    <a:lnTo>
                      <a:pt x="77" y="25"/>
                    </a:lnTo>
                    <a:lnTo>
                      <a:pt x="78" y="29"/>
                    </a:lnTo>
                    <a:lnTo>
                      <a:pt x="79" y="34"/>
                    </a:lnTo>
                    <a:lnTo>
                      <a:pt x="79" y="39"/>
                    </a:lnTo>
                    <a:lnTo>
                      <a:pt x="78" y="44"/>
                    </a:lnTo>
                    <a:lnTo>
                      <a:pt x="76" y="54"/>
                    </a:lnTo>
                    <a:lnTo>
                      <a:pt x="75" y="59"/>
                    </a:lnTo>
                    <a:lnTo>
                      <a:pt x="73" y="64"/>
                    </a:lnTo>
                    <a:lnTo>
                      <a:pt x="71" y="68"/>
                    </a:lnTo>
                    <a:lnTo>
                      <a:pt x="69" y="74"/>
                    </a:lnTo>
                    <a:lnTo>
                      <a:pt x="62" y="82"/>
                    </a:lnTo>
                    <a:lnTo>
                      <a:pt x="61" y="84"/>
                    </a:lnTo>
                    <a:lnTo>
                      <a:pt x="59" y="86"/>
                    </a:lnTo>
                    <a:lnTo>
                      <a:pt x="56" y="90"/>
                    </a:lnTo>
                    <a:lnTo>
                      <a:pt x="48" y="97"/>
                    </a:lnTo>
                    <a:lnTo>
                      <a:pt x="41" y="101"/>
                    </a:lnTo>
                    <a:lnTo>
                      <a:pt x="36" y="103"/>
                    </a:lnTo>
                    <a:lnTo>
                      <a:pt x="32" y="104"/>
                    </a:lnTo>
                    <a:lnTo>
                      <a:pt x="29" y="104"/>
                    </a:lnTo>
                    <a:lnTo>
                      <a:pt x="25" y="104"/>
                    </a:lnTo>
                    <a:lnTo>
                      <a:pt x="22" y="104"/>
                    </a:lnTo>
                    <a:lnTo>
                      <a:pt x="19" y="103"/>
                    </a:lnTo>
                    <a:lnTo>
                      <a:pt x="16" y="101"/>
                    </a:lnTo>
                    <a:lnTo>
                      <a:pt x="13" y="100"/>
                    </a:lnTo>
                    <a:lnTo>
                      <a:pt x="9" y="97"/>
                    </a:lnTo>
                    <a:lnTo>
                      <a:pt x="7" y="94"/>
                    </a:lnTo>
                    <a:lnTo>
                      <a:pt x="5" y="91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2" name="Freeform 66"/>
              <p:cNvSpPr>
                <a:spLocks/>
              </p:cNvSpPr>
              <p:nvPr userDrawn="1"/>
            </p:nvSpPr>
            <p:spPr bwMode="auto">
              <a:xfrm>
                <a:off x="3169" y="1091"/>
                <a:ext cx="83" cy="106"/>
              </a:xfrm>
              <a:custGeom>
                <a:avLst/>
                <a:gdLst>
                  <a:gd name="T0" fmla="*/ 2 w 83"/>
                  <a:gd name="T1" fmla="*/ 81 h 106"/>
                  <a:gd name="T2" fmla="*/ 2 w 83"/>
                  <a:gd name="T3" fmla="*/ 76 h 106"/>
                  <a:gd name="T4" fmla="*/ 0 w 83"/>
                  <a:gd name="T5" fmla="*/ 72 h 106"/>
                  <a:gd name="T6" fmla="*/ 0 w 83"/>
                  <a:gd name="T7" fmla="*/ 67 h 106"/>
                  <a:gd name="T8" fmla="*/ 2 w 83"/>
                  <a:gd name="T9" fmla="*/ 62 h 106"/>
                  <a:gd name="T10" fmla="*/ 4 w 83"/>
                  <a:gd name="T11" fmla="*/ 52 h 106"/>
                  <a:gd name="T12" fmla="*/ 5 w 83"/>
                  <a:gd name="T13" fmla="*/ 47 h 106"/>
                  <a:gd name="T14" fmla="*/ 7 w 83"/>
                  <a:gd name="T15" fmla="*/ 42 h 106"/>
                  <a:gd name="T16" fmla="*/ 9 w 83"/>
                  <a:gd name="T17" fmla="*/ 37 h 106"/>
                  <a:gd name="T18" fmla="*/ 11 w 83"/>
                  <a:gd name="T19" fmla="*/ 33 h 106"/>
                  <a:gd name="T20" fmla="*/ 17 w 83"/>
                  <a:gd name="T21" fmla="*/ 23 h 106"/>
                  <a:gd name="T22" fmla="*/ 20 w 83"/>
                  <a:gd name="T23" fmla="*/ 20 h 106"/>
                  <a:gd name="T24" fmla="*/ 23 w 83"/>
                  <a:gd name="T25" fmla="*/ 16 h 106"/>
                  <a:gd name="T26" fmla="*/ 27 w 83"/>
                  <a:gd name="T27" fmla="*/ 13 h 106"/>
                  <a:gd name="T28" fmla="*/ 32 w 83"/>
                  <a:gd name="T29" fmla="*/ 10 h 106"/>
                  <a:gd name="T30" fmla="*/ 36 w 83"/>
                  <a:gd name="T31" fmla="*/ 7 h 106"/>
                  <a:gd name="T32" fmla="*/ 39 w 83"/>
                  <a:gd name="T33" fmla="*/ 5 h 106"/>
                  <a:gd name="T34" fmla="*/ 41 w 83"/>
                  <a:gd name="T35" fmla="*/ 4 h 106"/>
                  <a:gd name="T36" fmla="*/ 43 w 83"/>
                  <a:gd name="T37" fmla="*/ 3 h 106"/>
                  <a:gd name="T38" fmla="*/ 47 w 83"/>
                  <a:gd name="T39" fmla="*/ 1 h 106"/>
                  <a:gd name="T40" fmla="*/ 56 w 83"/>
                  <a:gd name="T41" fmla="*/ 0 h 106"/>
                  <a:gd name="T42" fmla="*/ 59 w 83"/>
                  <a:gd name="T43" fmla="*/ 1 h 106"/>
                  <a:gd name="T44" fmla="*/ 62 w 83"/>
                  <a:gd name="T45" fmla="*/ 3 h 106"/>
                  <a:gd name="T46" fmla="*/ 66 w 83"/>
                  <a:gd name="T47" fmla="*/ 4 h 106"/>
                  <a:gd name="T48" fmla="*/ 69 w 83"/>
                  <a:gd name="T49" fmla="*/ 5 h 106"/>
                  <a:gd name="T50" fmla="*/ 71 w 83"/>
                  <a:gd name="T51" fmla="*/ 8 h 106"/>
                  <a:gd name="T52" fmla="*/ 74 w 83"/>
                  <a:gd name="T53" fmla="*/ 10 h 106"/>
                  <a:gd name="T54" fmla="*/ 78 w 83"/>
                  <a:gd name="T55" fmla="*/ 16 h 106"/>
                  <a:gd name="T56" fmla="*/ 80 w 83"/>
                  <a:gd name="T57" fmla="*/ 20 h 106"/>
                  <a:gd name="T58" fmla="*/ 81 w 83"/>
                  <a:gd name="T59" fmla="*/ 24 h 106"/>
                  <a:gd name="T60" fmla="*/ 83 w 83"/>
                  <a:gd name="T61" fmla="*/ 30 h 106"/>
                  <a:gd name="T62" fmla="*/ 83 w 83"/>
                  <a:gd name="T63" fmla="*/ 35 h 106"/>
                  <a:gd name="T64" fmla="*/ 83 w 83"/>
                  <a:gd name="T65" fmla="*/ 39 h 106"/>
                  <a:gd name="T66" fmla="*/ 83 w 83"/>
                  <a:gd name="T67" fmla="*/ 44 h 106"/>
                  <a:gd name="T68" fmla="*/ 81 w 83"/>
                  <a:gd name="T69" fmla="*/ 49 h 106"/>
                  <a:gd name="T70" fmla="*/ 80 w 83"/>
                  <a:gd name="T71" fmla="*/ 54 h 106"/>
                  <a:gd name="T72" fmla="*/ 79 w 83"/>
                  <a:gd name="T73" fmla="*/ 60 h 106"/>
                  <a:gd name="T74" fmla="*/ 77 w 83"/>
                  <a:gd name="T75" fmla="*/ 65 h 106"/>
                  <a:gd name="T76" fmla="*/ 75 w 83"/>
                  <a:gd name="T77" fmla="*/ 70 h 106"/>
                  <a:gd name="T78" fmla="*/ 72 w 83"/>
                  <a:gd name="T79" fmla="*/ 74 h 106"/>
                  <a:gd name="T80" fmla="*/ 70 w 83"/>
                  <a:gd name="T81" fmla="*/ 79 h 106"/>
                  <a:gd name="T82" fmla="*/ 67 w 83"/>
                  <a:gd name="T83" fmla="*/ 84 h 106"/>
                  <a:gd name="T84" fmla="*/ 63 w 83"/>
                  <a:gd name="T85" fmla="*/ 88 h 106"/>
                  <a:gd name="T86" fmla="*/ 60 w 83"/>
                  <a:gd name="T87" fmla="*/ 91 h 106"/>
                  <a:gd name="T88" fmla="*/ 51 w 83"/>
                  <a:gd name="T89" fmla="*/ 98 h 106"/>
                  <a:gd name="T90" fmla="*/ 47 w 83"/>
                  <a:gd name="T91" fmla="*/ 100 h 106"/>
                  <a:gd name="T92" fmla="*/ 43 w 83"/>
                  <a:gd name="T93" fmla="*/ 102 h 106"/>
                  <a:gd name="T94" fmla="*/ 40 w 83"/>
                  <a:gd name="T95" fmla="*/ 104 h 106"/>
                  <a:gd name="T96" fmla="*/ 36 w 83"/>
                  <a:gd name="T97" fmla="*/ 105 h 106"/>
                  <a:gd name="T98" fmla="*/ 32 w 83"/>
                  <a:gd name="T99" fmla="*/ 106 h 106"/>
                  <a:gd name="T100" fmla="*/ 27 w 83"/>
                  <a:gd name="T101" fmla="*/ 106 h 106"/>
                  <a:gd name="T102" fmla="*/ 24 w 83"/>
                  <a:gd name="T103" fmla="*/ 105 h 106"/>
                  <a:gd name="T104" fmla="*/ 20 w 83"/>
                  <a:gd name="T105" fmla="*/ 104 h 106"/>
                  <a:gd name="T106" fmla="*/ 17 w 83"/>
                  <a:gd name="T107" fmla="*/ 103 h 106"/>
                  <a:gd name="T108" fmla="*/ 14 w 83"/>
                  <a:gd name="T109" fmla="*/ 101 h 106"/>
                  <a:gd name="T110" fmla="*/ 12 w 83"/>
                  <a:gd name="T111" fmla="*/ 99 h 106"/>
                  <a:gd name="T112" fmla="*/ 9 w 83"/>
                  <a:gd name="T113" fmla="*/ 96 h 106"/>
                  <a:gd name="T114" fmla="*/ 7 w 83"/>
                  <a:gd name="T115" fmla="*/ 93 h 106"/>
                  <a:gd name="T116" fmla="*/ 5 w 83"/>
                  <a:gd name="T117" fmla="*/ 90 h 106"/>
                  <a:gd name="T118" fmla="*/ 4 w 83"/>
                  <a:gd name="T119" fmla="*/ 86 h 106"/>
                  <a:gd name="T120" fmla="*/ 2 w 83"/>
                  <a:gd name="T121" fmla="*/ 8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" h="106">
                    <a:moveTo>
                      <a:pt x="2" y="81"/>
                    </a:moveTo>
                    <a:lnTo>
                      <a:pt x="2" y="76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2" y="62"/>
                    </a:lnTo>
                    <a:lnTo>
                      <a:pt x="4" y="52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9" y="37"/>
                    </a:lnTo>
                    <a:lnTo>
                      <a:pt x="11" y="33"/>
                    </a:lnTo>
                    <a:lnTo>
                      <a:pt x="17" y="23"/>
                    </a:lnTo>
                    <a:lnTo>
                      <a:pt x="20" y="20"/>
                    </a:lnTo>
                    <a:lnTo>
                      <a:pt x="23" y="16"/>
                    </a:lnTo>
                    <a:lnTo>
                      <a:pt x="27" y="13"/>
                    </a:lnTo>
                    <a:lnTo>
                      <a:pt x="32" y="10"/>
                    </a:lnTo>
                    <a:lnTo>
                      <a:pt x="36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69" y="5"/>
                    </a:lnTo>
                    <a:lnTo>
                      <a:pt x="71" y="8"/>
                    </a:lnTo>
                    <a:lnTo>
                      <a:pt x="74" y="10"/>
                    </a:lnTo>
                    <a:lnTo>
                      <a:pt x="78" y="16"/>
                    </a:lnTo>
                    <a:lnTo>
                      <a:pt x="80" y="20"/>
                    </a:lnTo>
                    <a:lnTo>
                      <a:pt x="81" y="24"/>
                    </a:lnTo>
                    <a:lnTo>
                      <a:pt x="83" y="30"/>
                    </a:lnTo>
                    <a:lnTo>
                      <a:pt x="83" y="35"/>
                    </a:lnTo>
                    <a:lnTo>
                      <a:pt x="83" y="39"/>
                    </a:lnTo>
                    <a:lnTo>
                      <a:pt x="83" y="44"/>
                    </a:lnTo>
                    <a:lnTo>
                      <a:pt x="81" y="49"/>
                    </a:lnTo>
                    <a:lnTo>
                      <a:pt x="80" y="54"/>
                    </a:lnTo>
                    <a:lnTo>
                      <a:pt x="79" y="60"/>
                    </a:lnTo>
                    <a:lnTo>
                      <a:pt x="77" y="65"/>
                    </a:lnTo>
                    <a:lnTo>
                      <a:pt x="75" y="70"/>
                    </a:lnTo>
                    <a:lnTo>
                      <a:pt x="72" y="74"/>
                    </a:lnTo>
                    <a:lnTo>
                      <a:pt x="70" y="79"/>
                    </a:lnTo>
                    <a:lnTo>
                      <a:pt x="67" y="84"/>
                    </a:lnTo>
                    <a:lnTo>
                      <a:pt x="63" y="88"/>
                    </a:lnTo>
                    <a:lnTo>
                      <a:pt x="60" y="91"/>
                    </a:lnTo>
                    <a:lnTo>
                      <a:pt x="51" y="98"/>
                    </a:lnTo>
                    <a:lnTo>
                      <a:pt x="47" y="100"/>
                    </a:lnTo>
                    <a:lnTo>
                      <a:pt x="43" y="102"/>
                    </a:lnTo>
                    <a:lnTo>
                      <a:pt x="40" y="104"/>
                    </a:lnTo>
                    <a:lnTo>
                      <a:pt x="36" y="105"/>
                    </a:lnTo>
                    <a:lnTo>
                      <a:pt x="32" y="106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4" y="101"/>
                    </a:lnTo>
                    <a:lnTo>
                      <a:pt x="12" y="99"/>
                    </a:lnTo>
                    <a:lnTo>
                      <a:pt x="9" y="96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4" y="86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3" name="Freeform 67"/>
              <p:cNvSpPr>
                <a:spLocks/>
              </p:cNvSpPr>
              <p:nvPr userDrawn="1"/>
            </p:nvSpPr>
            <p:spPr bwMode="auto">
              <a:xfrm>
                <a:off x="3265" y="1022"/>
                <a:ext cx="85" cy="107"/>
              </a:xfrm>
              <a:custGeom>
                <a:avLst/>
                <a:gdLst>
                  <a:gd name="T0" fmla="*/ 1 w 85"/>
                  <a:gd name="T1" fmla="*/ 78 h 107"/>
                  <a:gd name="T2" fmla="*/ 0 w 85"/>
                  <a:gd name="T3" fmla="*/ 67 h 107"/>
                  <a:gd name="T4" fmla="*/ 1 w 85"/>
                  <a:gd name="T5" fmla="*/ 58 h 107"/>
                  <a:gd name="T6" fmla="*/ 4 w 85"/>
                  <a:gd name="T7" fmla="*/ 48 h 107"/>
                  <a:gd name="T8" fmla="*/ 7 w 85"/>
                  <a:gd name="T9" fmla="*/ 37 h 107"/>
                  <a:gd name="T10" fmla="*/ 14 w 85"/>
                  <a:gd name="T11" fmla="*/ 28 h 107"/>
                  <a:gd name="T12" fmla="*/ 20 w 85"/>
                  <a:gd name="T13" fmla="*/ 20 h 107"/>
                  <a:gd name="T14" fmla="*/ 27 w 85"/>
                  <a:gd name="T15" fmla="*/ 12 h 107"/>
                  <a:gd name="T16" fmla="*/ 35 w 85"/>
                  <a:gd name="T17" fmla="*/ 6 h 107"/>
                  <a:gd name="T18" fmla="*/ 44 w 85"/>
                  <a:gd name="T19" fmla="*/ 2 h 107"/>
                  <a:gd name="T20" fmla="*/ 52 w 85"/>
                  <a:gd name="T21" fmla="*/ 1 h 107"/>
                  <a:gd name="T22" fmla="*/ 59 w 85"/>
                  <a:gd name="T23" fmla="*/ 1 h 107"/>
                  <a:gd name="T24" fmla="*/ 66 w 85"/>
                  <a:gd name="T25" fmla="*/ 2 h 107"/>
                  <a:gd name="T26" fmla="*/ 73 w 85"/>
                  <a:gd name="T27" fmla="*/ 6 h 107"/>
                  <a:gd name="T28" fmla="*/ 78 w 85"/>
                  <a:gd name="T29" fmla="*/ 12 h 107"/>
                  <a:gd name="T30" fmla="*/ 82 w 85"/>
                  <a:gd name="T31" fmla="*/ 20 h 107"/>
                  <a:gd name="T32" fmla="*/ 84 w 85"/>
                  <a:gd name="T33" fmla="*/ 29 h 107"/>
                  <a:gd name="T34" fmla="*/ 85 w 85"/>
                  <a:gd name="T35" fmla="*/ 38 h 107"/>
                  <a:gd name="T36" fmla="*/ 84 w 85"/>
                  <a:gd name="T37" fmla="*/ 49 h 107"/>
                  <a:gd name="T38" fmla="*/ 81 w 85"/>
                  <a:gd name="T39" fmla="*/ 59 h 107"/>
                  <a:gd name="T40" fmla="*/ 77 w 85"/>
                  <a:gd name="T41" fmla="*/ 69 h 107"/>
                  <a:gd name="T42" fmla="*/ 69 w 85"/>
                  <a:gd name="T43" fmla="*/ 83 h 107"/>
                  <a:gd name="T44" fmla="*/ 61 w 85"/>
                  <a:gd name="T45" fmla="*/ 91 h 107"/>
                  <a:gd name="T46" fmla="*/ 54 w 85"/>
                  <a:gd name="T47" fmla="*/ 99 h 107"/>
                  <a:gd name="T48" fmla="*/ 45 w 85"/>
                  <a:gd name="T49" fmla="*/ 103 h 107"/>
                  <a:gd name="T50" fmla="*/ 36 w 85"/>
                  <a:gd name="T51" fmla="*/ 106 h 107"/>
                  <a:gd name="T52" fmla="*/ 25 w 85"/>
                  <a:gd name="T53" fmla="*/ 106 h 107"/>
                  <a:gd name="T54" fmla="*/ 18 w 85"/>
                  <a:gd name="T55" fmla="*/ 104 h 107"/>
                  <a:gd name="T56" fmla="*/ 14 w 85"/>
                  <a:gd name="T57" fmla="*/ 102 h 107"/>
                  <a:gd name="T58" fmla="*/ 9 w 85"/>
                  <a:gd name="T59" fmla="*/ 97 h 107"/>
                  <a:gd name="T60" fmla="*/ 4 w 85"/>
                  <a:gd name="T61" fmla="*/ 90 h 107"/>
                  <a:gd name="T62" fmla="*/ 1 w 85"/>
                  <a:gd name="T63" fmla="*/ 8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107">
                    <a:moveTo>
                      <a:pt x="1" y="82"/>
                    </a:moveTo>
                    <a:lnTo>
                      <a:pt x="1" y="78"/>
                    </a:lnTo>
                    <a:lnTo>
                      <a:pt x="0" y="73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4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3"/>
                    </a:lnTo>
                    <a:lnTo>
                      <a:pt x="14" y="28"/>
                    </a:lnTo>
                    <a:lnTo>
                      <a:pt x="16" y="24"/>
                    </a:lnTo>
                    <a:lnTo>
                      <a:pt x="20" y="20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2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6" y="9"/>
                    </a:lnTo>
                    <a:lnTo>
                      <a:pt x="78" y="12"/>
                    </a:lnTo>
                    <a:lnTo>
                      <a:pt x="80" y="15"/>
                    </a:lnTo>
                    <a:lnTo>
                      <a:pt x="82" y="20"/>
                    </a:lnTo>
                    <a:lnTo>
                      <a:pt x="83" y="24"/>
                    </a:lnTo>
                    <a:lnTo>
                      <a:pt x="84" y="29"/>
                    </a:lnTo>
                    <a:lnTo>
                      <a:pt x="85" y="33"/>
                    </a:lnTo>
                    <a:lnTo>
                      <a:pt x="85" y="38"/>
                    </a:lnTo>
                    <a:lnTo>
                      <a:pt x="85" y="43"/>
                    </a:lnTo>
                    <a:lnTo>
                      <a:pt x="84" y="49"/>
                    </a:lnTo>
                    <a:lnTo>
                      <a:pt x="83" y="54"/>
                    </a:lnTo>
                    <a:lnTo>
                      <a:pt x="81" y="59"/>
                    </a:lnTo>
                    <a:lnTo>
                      <a:pt x="80" y="64"/>
                    </a:lnTo>
                    <a:lnTo>
                      <a:pt x="77" y="69"/>
                    </a:lnTo>
                    <a:lnTo>
                      <a:pt x="75" y="74"/>
                    </a:lnTo>
                    <a:lnTo>
                      <a:pt x="69" y="83"/>
                    </a:lnTo>
                    <a:lnTo>
                      <a:pt x="65" y="87"/>
                    </a:lnTo>
                    <a:lnTo>
                      <a:pt x="61" y="91"/>
                    </a:lnTo>
                    <a:lnTo>
                      <a:pt x="58" y="94"/>
                    </a:lnTo>
                    <a:lnTo>
                      <a:pt x="54" y="99"/>
                    </a:lnTo>
                    <a:lnTo>
                      <a:pt x="49" y="101"/>
                    </a:lnTo>
                    <a:lnTo>
                      <a:pt x="45" y="103"/>
                    </a:lnTo>
                    <a:lnTo>
                      <a:pt x="40" y="105"/>
                    </a:lnTo>
                    <a:lnTo>
                      <a:pt x="36" y="106"/>
                    </a:lnTo>
                    <a:lnTo>
                      <a:pt x="29" y="107"/>
                    </a:lnTo>
                    <a:lnTo>
                      <a:pt x="25" y="106"/>
                    </a:lnTo>
                    <a:lnTo>
                      <a:pt x="21" y="106"/>
                    </a:lnTo>
                    <a:lnTo>
                      <a:pt x="18" y="104"/>
                    </a:lnTo>
                    <a:lnTo>
                      <a:pt x="15" y="103"/>
                    </a:lnTo>
                    <a:lnTo>
                      <a:pt x="14" y="102"/>
                    </a:lnTo>
                    <a:lnTo>
                      <a:pt x="11" y="100"/>
                    </a:lnTo>
                    <a:lnTo>
                      <a:pt x="9" y="97"/>
                    </a:lnTo>
                    <a:lnTo>
                      <a:pt x="6" y="94"/>
                    </a:lnTo>
                    <a:lnTo>
                      <a:pt x="4" y="90"/>
                    </a:lnTo>
                    <a:lnTo>
                      <a:pt x="3" y="87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4" name="Freeform 68"/>
              <p:cNvSpPr>
                <a:spLocks/>
              </p:cNvSpPr>
              <p:nvPr userDrawn="1"/>
            </p:nvSpPr>
            <p:spPr bwMode="auto">
              <a:xfrm>
                <a:off x="3364" y="950"/>
                <a:ext cx="88" cy="108"/>
              </a:xfrm>
              <a:custGeom>
                <a:avLst/>
                <a:gdLst>
                  <a:gd name="T0" fmla="*/ 1 w 88"/>
                  <a:gd name="T1" fmla="*/ 84 h 108"/>
                  <a:gd name="T2" fmla="*/ 0 w 88"/>
                  <a:gd name="T3" fmla="*/ 79 h 108"/>
                  <a:gd name="T4" fmla="*/ 0 w 88"/>
                  <a:gd name="T5" fmla="*/ 74 h 108"/>
                  <a:gd name="T6" fmla="*/ 0 w 88"/>
                  <a:gd name="T7" fmla="*/ 70 h 108"/>
                  <a:gd name="T8" fmla="*/ 0 w 88"/>
                  <a:gd name="T9" fmla="*/ 65 h 108"/>
                  <a:gd name="T10" fmla="*/ 1 w 88"/>
                  <a:gd name="T11" fmla="*/ 59 h 108"/>
                  <a:gd name="T12" fmla="*/ 2 w 88"/>
                  <a:gd name="T13" fmla="*/ 54 h 108"/>
                  <a:gd name="T14" fmla="*/ 3 w 88"/>
                  <a:gd name="T15" fmla="*/ 49 h 108"/>
                  <a:gd name="T16" fmla="*/ 5 w 88"/>
                  <a:gd name="T17" fmla="*/ 44 h 108"/>
                  <a:gd name="T18" fmla="*/ 7 w 88"/>
                  <a:gd name="T19" fmla="*/ 39 h 108"/>
                  <a:gd name="T20" fmla="*/ 10 w 88"/>
                  <a:gd name="T21" fmla="*/ 34 h 108"/>
                  <a:gd name="T22" fmla="*/ 15 w 88"/>
                  <a:gd name="T23" fmla="*/ 25 h 108"/>
                  <a:gd name="T24" fmla="*/ 19 w 88"/>
                  <a:gd name="T25" fmla="*/ 21 h 108"/>
                  <a:gd name="T26" fmla="*/ 22 w 88"/>
                  <a:gd name="T27" fmla="*/ 17 h 108"/>
                  <a:gd name="T28" fmla="*/ 27 w 88"/>
                  <a:gd name="T29" fmla="*/ 13 h 108"/>
                  <a:gd name="T30" fmla="*/ 31 w 88"/>
                  <a:gd name="T31" fmla="*/ 10 h 108"/>
                  <a:gd name="T32" fmla="*/ 35 w 88"/>
                  <a:gd name="T33" fmla="*/ 6 h 108"/>
                  <a:gd name="T34" fmla="*/ 40 w 88"/>
                  <a:gd name="T35" fmla="*/ 4 h 108"/>
                  <a:gd name="T36" fmla="*/ 48 w 88"/>
                  <a:gd name="T37" fmla="*/ 1 h 108"/>
                  <a:gd name="T38" fmla="*/ 53 w 88"/>
                  <a:gd name="T39" fmla="*/ 0 h 108"/>
                  <a:gd name="T40" fmla="*/ 57 w 88"/>
                  <a:gd name="T41" fmla="*/ 0 h 108"/>
                  <a:gd name="T42" fmla="*/ 61 w 88"/>
                  <a:gd name="T43" fmla="*/ 0 h 108"/>
                  <a:gd name="T44" fmla="*/ 65 w 88"/>
                  <a:gd name="T45" fmla="*/ 1 h 108"/>
                  <a:gd name="T46" fmla="*/ 68 w 88"/>
                  <a:gd name="T47" fmla="*/ 2 h 108"/>
                  <a:gd name="T48" fmla="*/ 71 w 88"/>
                  <a:gd name="T49" fmla="*/ 3 h 108"/>
                  <a:gd name="T50" fmla="*/ 74 w 88"/>
                  <a:gd name="T51" fmla="*/ 5 h 108"/>
                  <a:gd name="T52" fmla="*/ 78 w 88"/>
                  <a:gd name="T53" fmla="*/ 9 h 108"/>
                  <a:gd name="T54" fmla="*/ 81 w 88"/>
                  <a:gd name="T55" fmla="*/ 12 h 108"/>
                  <a:gd name="T56" fmla="*/ 83 w 88"/>
                  <a:gd name="T57" fmla="*/ 15 h 108"/>
                  <a:gd name="T58" fmla="*/ 85 w 88"/>
                  <a:gd name="T59" fmla="*/ 19 h 108"/>
                  <a:gd name="T60" fmla="*/ 86 w 88"/>
                  <a:gd name="T61" fmla="*/ 23 h 108"/>
                  <a:gd name="T62" fmla="*/ 87 w 88"/>
                  <a:gd name="T63" fmla="*/ 28 h 108"/>
                  <a:gd name="T64" fmla="*/ 88 w 88"/>
                  <a:gd name="T65" fmla="*/ 33 h 108"/>
                  <a:gd name="T66" fmla="*/ 88 w 88"/>
                  <a:gd name="T67" fmla="*/ 43 h 108"/>
                  <a:gd name="T68" fmla="*/ 87 w 88"/>
                  <a:gd name="T69" fmla="*/ 48 h 108"/>
                  <a:gd name="T70" fmla="*/ 86 w 88"/>
                  <a:gd name="T71" fmla="*/ 53 h 108"/>
                  <a:gd name="T72" fmla="*/ 85 w 88"/>
                  <a:gd name="T73" fmla="*/ 58 h 108"/>
                  <a:gd name="T74" fmla="*/ 83 w 88"/>
                  <a:gd name="T75" fmla="*/ 64 h 108"/>
                  <a:gd name="T76" fmla="*/ 81 w 88"/>
                  <a:gd name="T77" fmla="*/ 69 h 108"/>
                  <a:gd name="T78" fmla="*/ 78 w 88"/>
                  <a:gd name="T79" fmla="*/ 74 h 108"/>
                  <a:gd name="T80" fmla="*/ 74 w 88"/>
                  <a:gd name="T81" fmla="*/ 79 h 108"/>
                  <a:gd name="T82" fmla="*/ 71 w 88"/>
                  <a:gd name="T83" fmla="*/ 83 h 108"/>
                  <a:gd name="T84" fmla="*/ 64 w 88"/>
                  <a:gd name="T85" fmla="*/ 92 h 108"/>
                  <a:gd name="T86" fmla="*/ 60 w 88"/>
                  <a:gd name="T87" fmla="*/ 96 h 108"/>
                  <a:gd name="T88" fmla="*/ 56 w 88"/>
                  <a:gd name="T89" fmla="*/ 99 h 108"/>
                  <a:gd name="T90" fmla="*/ 52 w 88"/>
                  <a:gd name="T91" fmla="*/ 102 h 108"/>
                  <a:gd name="T92" fmla="*/ 47 w 88"/>
                  <a:gd name="T93" fmla="*/ 104 h 108"/>
                  <a:gd name="T94" fmla="*/ 38 w 88"/>
                  <a:gd name="T95" fmla="*/ 107 h 108"/>
                  <a:gd name="T96" fmla="*/ 34 w 88"/>
                  <a:gd name="T97" fmla="*/ 107 h 108"/>
                  <a:gd name="T98" fmla="*/ 30 w 88"/>
                  <a:gd name="T99" fmla="*/ 108 h 108"/>
                  <a:gd name="T100" fmla="*/ 26 w 88"/>
                  <a:gd name="T101" fmla="*/ 107 h 108"/>
                  <a:gd name="T102" fmla="*/ 22 w 88"/>
                  <a:gd name="T103" fmla="*/ 107 h 108"/>
                  <a:gd name="T104" fmla="*/ 18 w 88"/>
                  <a:gd name="T105" fmla="*/ 105 h 108"/>
                  <a:gd name="T106" fmla="*/ 15 w 88"/>
                  <a:gd name="T107" fmla="*/ 104 h 108"/>
                  <a:gd name="T108" fmla="*/ 12 w 88"/>
                  <a:gd name="T109" fmla="*/ 102 h 108"/>
                  <a:gd name="T110" fmla="*/ 9 w 88"/>
                  <a:gd name="T111" fmla="*/ 99 h 108"/>
                  <a:gd name="T112" fmla="*/ 7 w 88"/>
                  <a:gd name="T113" fmla="*/ 96 h 108"/>
                  <a:gd name="T114" fmla="*/ 5 w 88"/>
                  <a:gd name="T115" fmla="*/ 93 h 108"/>
                  <a:gd name="T116" fmla="*/ 1 w 88"/>
                  <a:gd name="T117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108">
                    <a:moveTo>
                      <a:pt x="1" y="84"/>
                    </a:moveTo>
                    <a:lnTo>
                      <a:pt x="0" y="79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7" y="13"/>
                    </a:lnTo>
                    <a:lnTo>
                      <a:pt x="31" y="10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8" y="2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8" y="9"/>
                    </a:lnTo>
                    <a:lnTo>
                      <a:pt x="81" y="12"/>
                    </a:lnTo>
                    <a:lnTo>
                      <a:pt x="83" y="15"/>
                    </a:lnTo>
                    <a:lnTo>
                      <a:pt x="85" y="19"/>
                    </a:lnTo>
                    <a:lnTo>
                      <a:pt x="86" y="23"/>
                    </a:lnTo>
                    <a:lnTo>
                      <a:pt x="87" y="28"/>
                    </a:lnTo>
                    <a:lnTo>
                      <a:pt x="88" y="33"/>
                    </a:lnTo>
                    <a:lnTo>
                      <a:pt x="88" y="43"/>
                    </a:lnTo>
                    <a:lnTo>
                      <a:pt x="87" y="48"/>
                    </a:lnTo>
                    <a:lnTo>
                      <a:pt x="86" y="53"/>
                    </a:lnTo>
                    <a:lnTo>
                      <a:pt x="85" y="58"/>
                    </a:lnTo>
                    <a:lnTo>
                      <a:pt x="83" y="64"/>
                    </a:lnTo>
                    <a:lnTo>
                      <a:pt x="81" y="69"/>
                    </a:lnTo>
                    <a:lnTo>
                      <a:pt x="78" y="74"/>
                    </a:lnTo>
                    <a:lnTo>
                      <a:pt x="74" y="79"/>
                    </a:lnTo>
                    <a:lnTo>
                      <a:pt x="71" y="83"/>
                    </a:lnTo>
                    <a:lnTo>
                      <a:pt x="64" y="92"/>
                    </a:lnTo>
                    <a:lnTo>
                      <a:pt x="60" y="96"/>
                    </a:lnTo>
                    <a:lnTo>
                      <a:pt x="56" y="99"/>
                    </a:lnTo>
                    <a:lnTo>
                      <a:pt x="52" y="102"/>
                    </a:lnTo>
                    <a:lnTo>
                      <a:pt x="47" y="104"/>
                    </a:lnTo>
                    <a:lnTo>
                      <a:pt x="38" y="107"/>
                    </a:lnTo>
                    <a:lnTo>
                      <a:pt x="34" y="107"/>
                    </a:lnTo>
                    <a:lnTo>
                      <a:pt x="30" y="108"/>
                    </a:lnTo>
                    <a:lnTo>
                      <a:pt x="26" y="107"/>
                    </a:lnTo>
                    <a:lnTo>
                      <a:pt x="22" y="107"/>
                    </a:lnTo>
                    <a:lnTo>
                      <a:pt x="18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5" name="Freeform 69"/>
              <p:cNvSpPr>
                <a:spLocks/>
              </p:cNvSpPr>
              <p:nvPr userDrawn="1"/>
            </p:nvSpPr>
            <p:spPr bwMode="auto">
              <a:xfrm>
                <a:off x="3465" y="875"/>
                <a:ext cx="92" cy="109"/>
              </a:xfrm>
              <a:custGeom>
                <a:avLst/>
                <a:gdLst>
                  <a:gd name="T0" fmla="*/ 2 w 92"/>
                  <a:gd name="T1" fmla="*/ 86 h 109"/>
                  <a:gd name="T2" fmla="*/ 1 w 92"/>
                  <a:gd name="T3" fmla="*/ 81 h 109"/>
                  <a:gd name="T4" fmla="*/ 0 w 92"/>
                  <a:gd name="T5" fmla="*/ 76 h 109"/>
                  <a:gd name="T6" fmla="*/ 0 w 92"/>
                  <a:gd name="T7" fmla="*/ 66 h 109"/>
                  <a:gd name="T8" fmla="*/ 1 w 92"/>
                  <a:gd name="T9" fmla="*/ 61 h 109"/>
                  <a:gd name="T10" fmla="*/ 2 w 92"/>
                  <a:gd name="T11" fmla="*/ 55 h 109"/>
                  <a:gd name="T12" fmla="*/ 4 w 92"/>
                  <a:gd name="T13" fmla="*/ 50 h 109"/>
                  <a:gd name="T14" fmla="*/ 6 w 92"/>
                  <a:gd name="T15" fmla="*/ 45 h 109"/>
                  <a:gd name="T16" fmla="*/ 8 w 92"/>
                  <a:gd name="T17" fmla="*/ 41 h 109"/>
                  <a:gd name="T18" fmla="*/ 11 w 92"/>
                  <a:gd name="T19" fmla="*/ 36 h 109"/>
                  <a:gd name="T20" fmla="*/ 14 w 92"/>
                  <a:gd name="T21" fmla="*/ 31 h 109"/>
                  <a:gd name="T22" fmla="*/ 17 w 92"/>
                  <a:gd name="T23" fmla="*/ 26 h 109"/>
                  <a:gd name="T24" fmla="*/ 24 w 92"/>
                  <a:gd name="T25" fmla="*/ 18 h 109"/>
                  <a:gd name="T26" fmla="*/ 28 w 92"/>
                  <a:gd name="T27" fmla="*/ 14 h 109"/>
                  <a:gd name="T28" fmla="*/ 33 w 92"/>
                  <a:gd name="T29" fmla="*/ 11 h 109"/>
                  <a:gd name="T30" fmla="*/ 42 w 92"/>
                  <a:gd name="T31" fmla="*/ 5 h 109"/>
                  <a:gd name="T32" fmla="*/ 46 w 92"/>
                  <a:gd name="T33" fmla="*/ 4 h 109"/>
                  <a:gd name="T34" fmla="*/ 50 w 92"/>
                  <a:gd name="T35" fmla="*/ 1 h 109"/>
                  <a:gd name="T36" fmla="*/ 55 w 92"/>
                  <a:gd name="T37" fmla="*/ 0 h 109"/>
                  <a:gd name="T38" fmla="*/ 60 w 92"/>
                  <a:gd name="T39" fmla="*/ 0 h 109"/>
                  <a:gd name="T40" fmla="*/ 68 w 92"/>
                  <a:gd name="T41" fmla="*/ 1 h 109"/>
                  <a:gd name="T42" fmla="*/ 71 w 92"/>
                  <a:gd name="T43" fmla="*/ 3 h 109"/>
                  <a:gd name="T44" fmla="*/ 75 w 92"/>
                  <a:gd name="T45" fmla="*/ 4 h 109"/>
                  <a:gd name="T46" fmla="*/ 78 w 92"/>
                  <a:gd name="T47" fmla="*/ 6 h 109"/>
                  <a:gd name="T48" fmla="*/ 81 w 92"/>
                  <a:gd name="T49" fmla="*/ 9 h 109"/>
                  <a:gd name="T50" fmla="*/ 84 w 92"/>
                  <a:gd name="T51" fmla="*/ 12 h 109"/>
                  <a:gd name="T52" fmla="*/ 87 w 92"/>
                  <a:gd name="T53" fmla="*/ 15 h 109"/>
                  <a:gd name="T54" fmla="*/ 89 w 92"/>
                  <a:gd name="T55" fmla="*/ 19 h 109"/>
                  <a:gd name="T56" fmla="*/ 91 w 92"/>
                  <a:gd name="T57" fmla="*/ 23 h 109"/>
                  <a:gd name="T58" fmla="*/ 92 w 92"/>
                  <a:gd name="T59" fmla="*/ 28 h 109"/>
                  <a:gd name="T60" fmla="*/ 92 w 92"/>
                  <a:gd name="T61" fmla="*/ 33 h 109"/>
                  <a:gd name="T62" fmla="*/ 92 w 92"/>
                  <a:gd name="T63" fmla="*/ 43 h 109"/>
                  <a:gd name="T64" fmla="*/ 92 w 92"/>
                  <a:gd name="T65" fmla="*/ 46 h 109"/>
                  <a:gd name="T66" fmla="*/ 92 w 92"/>
                  <a:gd name="T67" fmla="*/ 48 h 109"/>
                  <a:gd name="T68" fmla="*/ 91 w 92"/>
                  <a:gd name="T69" fmla="*/ 53 h 109"/>
                  <a:gd name="T70" fmla="*/ 89 w 92"/>
                  <a:gd name="T71" fmla="*/ 59 h 109"/>
                  <a:gd name="T72" fmla="*/ 88 w 92"/>
                  <a:gd name="T73" fmla="*/ 65 h 109"/>
                  <a:gd name="T74" fmla="*/ 84 w 92"/>
                  <a:gd name="T75" fmla="*/ 70 h 109"/>
                  <a:gd name="T76" fmla="*/ 82 w 92"/>
                  <a:gd name="T77" fmla="*/ 74 h 109"/>
                  <a:gd name="T78" fmla="*/ 79 w 92"/>
                  <a:gd name="T79" fmla="*/ 79 h 109"/>
                  <a:gd name="T80" fmla="*/ 76 w 92"/>
                  <a:gd name="T81" fmla="*/ 85 h 109"/>
                  <a:gd name="T82" fmla="*/ 72 w 92"/>
                  <a:gd name="T83" fmla="*/ 89 h 109"/>
                  <a:gd name="T84" fmla="*/ 68 w 92"/>
                  <a:gd name="T85" fmla="*/ 93 h 109"/>
                  <a:gd name="T86" fmla="*/ 64 w 92"/>
                  <a:gd name="T87" fmla="*/ 96 h 109"/>
                  <a:gd name="T88" fmla="*/ 60 w 92"/>
                  <a:gd name="T89" fmla="*/ 100 h 109"/>
                  <a:gd name="T90" fmla="*/ 50 w 92"/>
                  <a:gd name="T91" fmla="*/ 105 h 109"/>
                  <a:gd name="T92" fmla="*/ 46 w 92"/>
                  <a:gd name="T93" fmla="*/ 107 h 109"/>
                  <a:gd name="T94" fmla="*/ 41 w 92"/>
                  <a:gd name="T95" fmla="*/ 108 h 109"/>
                  <a:gd name="T96" fmla="*/ 37 w 92"/>
                  <a:gd name="T97" fmla="*/ 109 h 109"/>
                  <a:gd name="T98" fmla="*/ 33 w 92"/>
                  <a:gd name="T99" fmla="*/ 109 h 109"/>
                  <a:gd name="T100" fmla="*/ 28 w 92"/>
                  <a:gd name="T101" fmla="*/ 109 h 109"/>
                  <a:gd name="T102" fmla="*/ 24 w 92"/>
                  <a:gd name="T103" fmla="*/ 108 h 109"/>
                  <a:gd name="T104" fmla="*/ 21 w 92"/>
                  <a:gd name="T105" fmla="*/ 107 h 109"/>
                  <a:gd name="T106" fmla="*/ 17 w 92"/>
                  <a:gd name="T107" fmla="*/ 105 h 109"/>
                  <a:gd name="T108" fmla="*/ 14 w 92"/>
                  <a:gd name="T109" fmla="*/ 103 h 109"/>
                  <a:gd name="T110" fmla="*/ 11 w 92"/>
                  <a:gd name="T111" fmla="*/ 101 h 109"/>
                  <a:gd name="T112" fmla="*/ 9 w 92"/>
                  <a:gd name="T113" fmla="*/ 98 h 109"/>
                  <a:gd name="T114" fmla="*/ 6 w 92"/>
                  <a:gd name="T115" fmla="*/ 94 h 109"/>
                  <a:gd name="T116" fmla="*/ 4 w 92"/>
                  <a:gd name="T117" fmla="*/ 91 h 109"/>
                  <a:gd name="T118" fmla="*/ 2 w 92"/>
                  <a:gd name="T119" fmla="*/ 8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09">
                    <a:moveTo>
                      <a:pt x="2" y="86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4" y="50"/>
                    </a:lnTo>
                    <a:lnTo>
                      <a:pt x="6" y="45"/>
                    </a:lnTo>
                    <a:lnTo>
                      <a:pt x="8" y="41"/>
                    </a:lnTo>
                    <a:lnTo>
                      <a:pt x="11" y="36"/>
                    </a:lnTo>
                    <a:lnTo>
                      <a:pt x="14" y="31"/>
                    </a:lnTo>
                    <a:lnTo>
                      <a:pt x="17" y="26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1"/>
                    </a:lnTo>
                    <a:lnTo>
                      <a:pt x="42" y="5"/>
                    </a:lnTo>
                    <a:lnTo>
                      <a:pt x="46" y="4"/>
                    </a:lnTo>
                    <a:lnTo>
                      <a:pt x="50" y="1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8" y="1"/>
                    </a:lnTo>
                    <a:lnTo>
                      <a:pt x="71" y="3"/>
                    </a:lnTo>
                    <a:lnTo>
                      <a:pt x="75" y="4"/>
                    </a:lnTo>
                    <a:lnTo>
                      <a:pt x="78" y="6"/>
                    </a:lnTo>
                    <a:lnTo>
                      <a:pt x="81" y="9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89" y="19"/>
                    </a:lnTo>
                    <a:lnTo>
                      <a:pt x="91" y="23"/>
                    </a:lnTo>
                    <a:lnTo>
                      <a:pt x="92" y="28"/>
                    </a:lnTo>
                    <a:lnTo>
                      <a:pt x="92" y="33"/>
                    </a:lnTo>
                    <a:lnTo>
                      <a:pt x="92" y="43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1" y="53"/>
                    </a:lnTo>
                    <a:lnTo>
                      <a:pt x="89" y="59"/>
                    </a:lnTo>
                    <a:lnTo>
                      <a:pt x="88" y="65"/>
                    </a:lnTo>
                    <a:lnTo>
                      <a:pt x="84" y="70"/>
                    </a:lnTo>
                    <a:lnTo>
                      <a:pt x="82" y="74"/>
                    </a:lnTo>
                    <a:lnTo>
                      <a:pt x="79" y="79"/>
                    </a:lnTo>
                    <a:lnTo>
                      <a:pt x="76" y="85"/>
                    </a:lnTo>
                    <a:lnTo>
                      <a:pt x="72" y="89"/>
                    </a:lnTo>
                    <a:lnTo>
                      <a:pt x="68" y="93"/>
                    </a:lnTo>
                    <a:lnTo>
                      <a:pt x="64" y="96"/>
                    </a:lnTo>
                    <a:lnTo>
                      <a:pt x="60" y="100"/>
                    </a:lnTo>
                    <a:lnTo>
                      <a:pt x="50" y="105"/>
                    </a:lnTo>
                    <a:lnTo>
                      <a:pt x="46" y="107"/>
                    </a:lnTo>
                    <a:lnTo>
                      <a:pt x="41" y="108"/>
                    </a:lnTo>
                    <a:lnTo>
                      <a:pt x="37" y="109"/>
                    </a:lnTo>
                    <a:lnTo>
                      <a:pt x="33" y="109"/>
                    </a:lnTo>
                    <a:lnTo>
                      <a:pt x="28" y="109"/>
                    </a:lnTo>
                    <a:lnTo>
                      <a:pt x="24" y="108"/>
                    </a:lnTo>
                    <a:lnTo>
                      <a:pt x="21" y="107"/>
                    </a:lnTo>
                    <a:lnTo>
                      <a:pt x="17" y="105"/>
                    </a:lnTo>
                    <a:lnTo>
                      <a:pt x="14" y="103"/>
                    </a:lnTo>
                    <a:lnTo>
                      <a:pt x="11" y="101"/>
                    </a:lnTo>
                    <a:lnTo>
                      <a:pt x="9" y="98"/>
                    </a:lnTo>
                    <a:lnTo>
                      <a:pt x="6" y="94"/>
                    </a:lnTo>
                    <a:lnTo>
                      <a:pt x="4" y="91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6" name="Freeform 70"/>
              <p:cNvSpPr>
                <a:spLocks/>
              </p:cNvSpPr>
              <p:nvPr userDrawn="1"/>
            </p:nvSpPr>
            <p:spPr bwMode="auto">
              <a:xfrm>
                <a:off x="3571" y="798"/>
                <a:ext cx="96" cy="111"/>
              </a:xfrm>
              <a:custGeom>
                <a:avLst/>
                <a:gdLst>
                  <a:gd name="T0" fmla="*/ 2 w 96"/>
                  <a:gd name="T1" fmla="*/ 88 h 111"/>
                  <a:gd name="T2" fmla="*/ 1 w 96"/>
                  <a:gd name="T3" fmla="*/ 83 h 111"/>
                  <a:gd name="T4" fmla="*/ 0 w 96"/>
                  <a:gd name="T5" fmla="*/ 77 h 111"/>
                  <a:gd name="T6" fmla="*/ 0 w 96"/>
                  <a:gd name="T7" fmla="*/ 68 h 111"/>
                  <a:gd name="T8" fmla="*/ 0 w 96"/>
                  <a:gd name="T9" fmla="*/ 63 h 111"/>
                  <a:gd name="T10" fmla="*/ 1 w 96"/>
                  <a:gd name="T11" fmla="*/ 57 h 111"/>
                  <a:gd name="T12" fmla="*/ 3 w 96"/>
                  <a:gd name="T13" fmla="*/ 51 h 111"/>
                  <a:gd name="T14" fmla="*/ 5 w 96"/>
                  <a:gd name="T15" fmla="*/ 46 h 111"/>
                  <a:gd name="T16" fmla="*/ 8 w 96"/>
                  <a:gd name="T17" fmla="*/ 41 h 111"/>
                  <a:gd name="T18" fmla="*/ 10 w 96"/>
                  <a:gd name="T19" fmla="*/ 37 h 111"/>
                  <a:gd name="T20" fmla="*/ 13 w 96"/>
                  <a:gd name="T21" fmla="*/ 32 h 111"/>
                  <a:gd name="T22" fmla="*/ 16 w 96"/>
                  <a:gd name="T23" fmla="*/ 27 h 111"/>
                  <a:gd name="T24" fmla="*/ 20 w 96"/>
                  <a:gd name="T25" fmla="*/ 22 h 111"/>
                  <a:gd name="T26" fmla="*/ 24 w 96"/>
                  <a:gd name="T27" fmla="*/ 18 h 111"/>
                  <a:gd name="T28" fmla="*/ 32 w 96"/>
                  <a:gd name="T29" fmla="*/ 11 h 111"/>
                  <a:gd name="T30" fmla="*/ 38 w 96"/>
                  <a:gd name="T31" fmla="*/ 8 h 111"/>
                  <a:gd name="T32" fmla="*/ 42 w 96"/>
                  <a:gd name="T33" fmla="*/ 5 h 111"/>
                  <a:gd name="T34" fmla="*/ 47 w 96"/>
                  <a:gd name="T35" fmla="*/ 3 h 111"/>
                  <a:gd name="T36" fmla="*/ 51 w 96"/>
                  <a:gd name="T37" fmla="*/ 2 h 111"/>
                  <a:gd name="T38" fmla="*/ 61 w 96"/>
                  <a:gd name="T39" fmla="*/ 0 h 111"/>
                  <a:gd name="T40" fmla="*/ 65 w 96"/>
                  <a:gd name="T41" fmla="*/ 1 h 111"/>
                  <a:gd name="T42" fmla="*/ 69 w 96"/>
                  <a:gd name="T43" fmla="*/ 1 h 111"/>
                  <a:gd name="T44" fmla="*/ 73 w 96"/>
                  <a:gd name="T45" fmla="*/ 2 h 111"/>
                  <a:gd name="T46" fmla="*/ 77 w 96"/>
                  <a:gd name="T47" fmla="*/ 3 h 111"/>
                  <a:gd name="T48" fmla="*/ 80 w 96"/>
                  <a:gd name="T49" fmla="*/ 5 h 111"/>
                  <a:gd name="T50" fmla="*/ 82 w 96"/>
                  <a:gd name="T51" fmla="*/ 7 h 111"/>
                  <a:gd name="T52" fmla="*/ 83 w 96"/>
                  <a:gd name="T53" fmla="*/ 8 h 111"/>
                  <a:gd name="T54" fmla="*/ 86 w 96"/>
                  <a:gd name="T55" fmla="*/ 11 h 111"/>
                  <a:gd name="T56" fmla="*/ 90 w 96"/>
                  <a:gd name="T57" fmla="*/ 14 h 111"/>
                  <a:gd name="T58" fmla="*/ 92 w 96"/>
                  <a:gd name="T59" fmla="*/ 18 h 111"/>
                  <a:gd name="T60" fmla="*/ 94 w 96"/>
                  <a:gd name="T61" fmla="*/ 22 h 111"/>
                  <a:gd name="T62" fmla="*/ 95 w 96"/>
                  <a:gd name="T63" fmla="*/ 28 h 111"/>
                  <a:gd name="T64" fmla="*/ 96 w 96"/>
                  <a:gd name="T65" fmla="*/ 32 h 111"/>
                  <a:gd name="T66" fmla="*/ 96 w 96"/>
                  <a:gd name="T67" fmla="*/ 37 h 111"/>
                  <a:gd name="T68" fmla="*/ 96 w 96"/>
                  <a:gd name="T69" fmla="*/ 42 h 111"/>
                  <a:gd name="T70" fmla="*/ 94 w 96"/>
                  <a:gd name="T71" fmla="*/ 54 h 111"/>
                  <a:gd name="T72" fmla="*/ 93 w 96"/>
                  <a:gd name="T73" fmla="*/ 59 h 111"/>
                  <a:gd name="T74" fmla="*/ 91 w 96"/>
                  <a:gd name="T75" fmla="*/ 64 h 111"/>
                  <a:gd name="T76" fmla="*/ 89 w 96"/>
                  <a:gd name="T77" fmla="*/ 69 h 111"/>
                  <a:gd name="T78" fmla="*/ 85 w 96"/>
                  <a:gd name="T79" fmla="*/ 74 h 111"/>
                  <a:gd name="T80" fmla="*/ 82 w 96"/>
                  <a:gd name="T81" fmla="*/ 80 h 111"/>
                  <a:gd name="T82" fmla="*/ 79 w 96"/>
                  <a:gd name="T83" fmla="*/ 84 h 111"/>
                  <a:gd name="T84" fmla="*/ 75 w 96"/>
                  <a:gd name="T85" fmla="*/ 89 h 111"/>
                  <a:gd name="T86" fmla="*/ 71 w 96"/>
                  <a:gd name="T87" fmla="*/ 93 h 111"/>
                  <a:gd name="T88" fmla="*/ 67 w 96"/>
                  <a:gd name="T89" fmla="*/ 97 h 111"/>
                  <a:gd name="T90" fmla="*/ 63 w 96"/>
                  <a:gd name="T91" fmla="*/ 100 h 111"/>
                  <a:gd name="T92" fmla="*/ 57 w 96"/>
                  <a:gd name="T93" fmla="*/ 103 h 111"/>
                  <a:gd name="T94" fmla="*/ 53 w 96"/>
                  <a:gd name="T95" fmla="*/ 105 h 111"/>
                  <a:gd name="T96" fmla="*/ 48 w 96"/>
                  <a:gd name="T97" fmla="*/ 108 h 111"/>
                  <a:gd name="T98" fmla="*/ 43 w 96"/>
                  <a:gd name="T99" fmla="*/ 110 h 111"/>
                  <a:gd name="T100" fmla="*/ 39 w 96"/>
                  <a:gd name="T101" fmla="*/ 111 h 111"/>
                  <a:gd name="T102" fmla="*/ 35 w 96"/>
                  <a:gd name="T103" fmla="*/ 111 h 111"/>
                  <a:gd name="T104" fmla="*/ 25 w 96"/>
                  <a:gd name="T105" fmla="*/ 110 h 111"/>
                  <a:gd name="T106" fmla="*/ 22 w 96"/>
                  <a:gd name="T107" fmla="*/ 109 h 111"/>
                  <a:gd name="T108" fmla="*/ 18 w 96"/>
                  <a:gd name="T109" fmla="*/ 108 h 111"/>
                  <a:gd name="T110" fmla="*/ 15 w 96"/>
                  <a:gd name="T111" fmla="*/ 105 h 111"/>
                  <a:gd name="T112" fmla="*/ 12 w 96"/>
                  <a:gd name="T113" fmla="*/ 102 h 111"/>
                  <a:gd name="T114" fmla="*/ 9 w 96"/>
                  <a:gd name="T115" fmla="*/ 99 h 111"/>
                  <a:gd name="T116" fmla="*/ 5 w 96"/>
                  <a:gd name="T117" fmla="*/ 96 h 111"/>
                  <a:gd name="T118" fmla="*/ 3 w 96"/>
                  <a:gd name="T119" fmla="*/ 92 h 111"/>
                  <a:gd name="T120" fmla="*/ 2 w 96"/>
                  <a:gd name="T121" fmla="*/ 8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" h="111">
                    <a:moveTo>
                      <a:pt x="2" y="88"/>
                    </a:moveTo>
                    <a:lnTo>
                      <a:pt x="1" y="83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3" y="51"/>
                    </a:lnTo>
                    <a:lnTo>
                      <a:pt x="5" y="46"/>
                    </a:lnTo>
                    <a:lnTo>
                      <a:pt x="8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0" y="22"/>
                    </a:lnTo>
                    <a:lnTo>
                      <a:pt x="24" y="18"/>
                    </a:lnTo>
                    <a:lnTo>
                      <a:pt x="32" y="11"/>
                    </a:lnTo>
                    <a:lnTo>
                      <a:pt x="38" y="8"/>
                    </a:lnTo>
                    <a:lnTo>
                      <a:pt x="42" y="5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7"/>
                    </a:lnTo>
                    <a:lnTo>
                      <a:pt x="83" y="8"/>
                    </a:lnTo>
                    <a:lnTo>
                      <a:pt x="86" y="11"/>
                    </a:lnTo>
                    <a:lnTo>
                      <a:pt x="90" y="14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5" y="28"/>
                    </a:lnTo>
                    <a:lnTo>
                      <a:pt x="96" y="32"/>
                    </a:lnTo>
                    <a:lnTo>
                      <a:pt x="96" y="37"/>
                    </a:lnTo>
                    <a:lnTo>
                      <a:pt x="96" y="42"/>
                    </a:lnTo>
                    <a:lnTo>
                      <a:pt x="94" y="54"/>
                    </a:lnTo>
                    <a:lnTo>
                      <a:pt x="93" y="59"/>
                    </a:lnTo>
                    <a:lnTo>
                      <a:pt x="91" y="64"/>
                    </a:lnTo>
                    <a:lnTo>
                      <a:pt x="89" y="69"/>
                    </a:lnTo>
                    <a:lnTo>
                      <a:pt x="85" y="74"/>
                    </a:lnTo>
                    <a:lnTo>
                      <a:pt x="82" y="80"/>
                    </a:lnTo>
                    <a:lnTo>
                      <a:pt x="79" y="84"/>
                    </a:lnTo>
                    <a:lnTo>
                      <a:pt x="75" y="89"/>
                    </a:lnTo>
                    <a:lnTo>
                      <a:pt x="71" y="93"/>
                    </a:lnTo>
                    <a:lnTo>
                      <a:pt x="67" y="97"/>
                    </a:lnTo>
                    <a:lnTo>
                      <a:pt x="63" y="100"/>
                    </a:lnTo>
                    <a:lnTo>
                      <a:pt x="57" y="103"/>
                    </a:lnTo>
                    <a:lnTo>
                      <a:pt x="53" y="105"/>
                    </a:lnTo>
                    <a:lnTo>
                      <a:pt x="48" y="108"/>
                    </a:lnTo>
                    <a:lnTo>
                      <a:pt x="43" y="110"/>
                    </a:lnTo>
                    <a:lnTo>
                      <a:pt x="39" y="111"/>
                    </a:lnTo>
                    <a:lnTo>
                      <a:pt x="35" y="111"/>
                    </a:lnTo>
                    <a:lnTo>
                      <a:pt x="25" y="110"/>
                    </a:lnTo>
                    <a:lnTo>
                      <a:pt x="22" y="109"/>
                    </a:lnTo>
                    <a:lnTo>
                      <a:pt x="18" y="108"/>
                    </a:lnTo>
                    <a:lnTo>
                      <a:pt x="15" y="105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5" y="96"/>
                    </a:lnTo>
                    <a:lnTo>
                      <a:pt x="3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7" name="Freeform 71"/>
              <p:cNvSpPr>
                <a:spLocks/>
              </p:cNvSpPr>
              <p:nvPr userDrawn="1"/>
            </p:nvSpPr>
            <p:spPr bwMode="auto">
              <a:xfrm>
                <a:off x="3680" y="718"/>
                <a:ext cx="100" cy="112"/>
              </a:xfrm>
              <a:custGeom>
                <a:avLst/>
                <a:gdLst>
                  <a:gd name="T0" fmla="*/ 2 w 100"/>
                  <a:gd name="T1" fmla="*/ 89 h 112"/>
                  <a:gd name="T2" fmla="*/ 1 w 100"/>
                  <a:gd name="T3" fmla="*/ 85 h 112"/>
                  <a:gd name="T4" fmla="*/ 0 w 100"/>
                  <a:gd name="T5" fmla="*/ 80 h 112"/>
                  <a:gd name="T6" fmla="*/ 0 w 100"/>
                  <a:gd name="T7" fmla="*/ 74 h 112"/>
                  <a:gd name="T8" fmla="*/ 0 w 100"/>
                  <a:gd name="T9" fmla="*/ 69 h 112"/>
                  <a:gd name="T10" fmla="*/ 2 w 100"/>
                  <a:gd name="T11" fmla="*/ 59 h 112"/>
                  <a:gd name="T12" fmla="*/ 3 w 100"/>
                  <a:gd name="T13" fmla="*/ 54 h 112"/>
                  <a:gd name="T14" fmla="*/ 6 w 100"/>
                  <a:gd name="T15" fmla="*/ 48 h 112"/>
                  <a:gd name="T16" fmla="*/ 8 w 100"/>
                  <a:gd name="T17" fmla="*/ 43 h 112"/>
                  <a:gd name="T18" fmla="*/ 11 w 100"/>
                  <a:gd name="T19" fmla="*/ 38 h 112"/>
                  <a:gd name="T20" fmla="*/ 14 w 100"/>
                  <a:gd name="T21" fmla="*/ 33 h 112"/>
                  <a:gd name="T22" fmla="*/ 17 w 100"/>
                  <a:gd name="T23" fmla="*/ 28 h 112"/>
                  <a:gd name="T24" fmla="*/ 21 w 100"/>
                  <a:gd name="T25" fmla="*/ 23 h 112"/>
                  <a:gd name="T26" fmla="*/ 25 w 100"/>
                  <a:gd name="T27" fmla="*/ 19 h 112"/>
                  <a:gd name="T28" fmla="*/ 29 w 100"/>
                  <a:gd name="T29" fmla="*/ 15 h 112"/>
                  <a:gd name="T30" fmla="*/ 34 w 100"/>
                  <a:gd name="T31" fmla="*/ 11 h 112"/>
                  <a:gd name="T32" fmla="*/ 39 w 100"/>
                  <a:gd name="T33" fmla="*/ 8 h 112"/>
                  <a:gd name="T34" fmla="*/ 44 w 100"/>
                  <a:gd name="T35" fmla="*/ 6 h 112"/>
                  <a:gd name="T36" fmla="*/ 53 w 100"/>
                  <a:gd name="T37" fmla="*/ 2 h 112"/>
                  <a:gd name="T38" fmla="*/ 58 w 100"/>
                  <a:gd name="T39" fmla="*/ 1 h 112"/>
                  <a:gd name="T40" fmla="*/ 63 w 100"/>
                  <a:gd name="T41" fmla="*/ 0 h 112"/>
                  <a:gd name="T42" fmla="*/ 68 w 100"/>
                  <a:gd name="T43" fmla="*/ 0 h 112"/>
                  <a:gd name="T44" fmla="*/ 72 w 100"/>
                  <a:gd name="T45" fmla="*/ 1 h 112"/>
                  <a:gd name="T46" fmla="*/ 76 w 100"/>
                  <a:gd name="T47" fmla="*/ 2 h 112"/>
                  <a:gd name="T48" fmla="*/ 80 w 100"/>
                  <a:gd name="T49" fmla="*/ 3 h 112"/>
                  <a:gd name="T50" fmla="*/ 83 w 100"/>
                  <a:gd name="T51" fmla="*/ 5 h 112"/>
                  <a:gd name="T52" fmla="*/ 88 w 100"/>
                  <a:gd name="T53" fmla="*/ 7 h 112"/>
                  <a:gd name="T54" fmla="*/ 91 w 100"/>
                  <a:gd name="T55" fmla="*/ 10 h 112"/>
                  <a:gd name="T56" fmla="*/ 93 w 100"/>
                  <a:gd name="T57" fmla="*/ 13 h 112"/>
                  <a:gd name="T58" fmla="*/ 96 w 100"/>
                  <a:gd name="T59" fmla="*/ 17 h 112"/>
                  <a:gd name="T60" fmla="*/ 97 w 100"/>
                  <a:gd name="T61" fmla="*/ 21 h 112"/>
                  <a:gd name="T62" fmla="*/ 99 w 100"/>
                  <a:gd name="T63" fmla="*/ 27 h 112"/>
                  <a:gd name="T64" fmla="*/ 100 w 100"/>
                  <a:gd name="T65" fmla="*/ 32 h 112"/>
                  <a:gd name="T66" fmla="*/ 100 w 100"/>
                  <a:gd name="T67" fmla="*/ 37 h 112"/>
                  <a:gd name="T68" fmla="*/ 100 w 100"/>
                  <a:gd name="T69" fmla="*/ 42 h 112"/>
                  <a:gd name="T70" fmla="*/ 99 w 100"/>
                  <a:gd name="T71" fmla="*/ 53 h 112"/>
                  <a:gd name="T72" fmla="*/ 97 w 100"/>
                  <a:gd name="T73" fmla="*/ 59 h 112"/>
                  <a:gd name="T74" fmla="*/ 95 w 100"/>
                  <a:gd name="T75" fmla="*/ 64 h 112"/>
                  <a:gd name="T76" fmla="*/ 93 w 100"/>
                  <a:gd name="T77" fmla="*/ 69 h 112"/>
                  <a:gd name="T78" fmla="*/ 90 w 100"/>
                  <a:gd name="T79" fmla="*/ 74 h 112"/>
                  <a:gd name="T80" fmla="*/ 86 w 100"/>
                  <a:gd name="T81" fmla="*/ 80 h 112"/>
                  <a:gd name="T82" fmla="*/ 83 w 100"/>
                  <a:gd name="T83" fmla="*/ 84 h 112"/>
                  <a:gd name="T84" fmla="*/ 79 w 100"/>
                  <a:gd name="T85" fmla="*/ 89 h 112"/>
                  <a:gd name="T86" fmla="*/ 75 w 100"/>
                  <a:gd name="T87" fmla="*/ 93 h 112"/>
                  <a:gd name="T88" fmla="*/ 71 w 100"/>
                  <a:gd name="T89" fmla="*/ 97 h 112"/>
                  <a:gd name="T90" fmla="*/ 66 w 100"/>
                  <a:gd name="T91" fmla="*/ 101 h 112"/>
                  <a:gd name="T92" fmla="*/ 61 w 100"/>
                  <a:gd name="T93" fmla="*/ 104 h 112"/>
                  <a:gd name="T94" fmla="*/ 56 w 100"/>
                  <a:gd name="T95" fmla="*/ 107 h 112"/>
                  <a:gd name="T96" fmla="*/ 51 w 100"/>
                  <a:gd name="T97" fmla="*/ 109 h 112"/>
                  <a:gd name="T98" fmla="*/ 46 w 100"/>
                  <a:gd name="T99" fmla="*/ 111 h 112"/>
                  <a:gd name="T100" fmla="*/ 37 w 100"/>
                  <a:gd name="T101" fmla="*/ 112 h 112"/>
                  <a:gd name="T102" fmla="*/ 33 w 100"/>
                  <a:gd name="T103" fmla="*/ 112 h 112"/>
                  <a:gd name="T104" fmla="*/ 27 w 100"/>
                  <a:gd name="T105" fmla="*/ 112 h 112"/>
                  <a:gd name="T106" fmla="*/ 23 w 100"/>
                  <a:gd name="T107" fmla="*/ 111 h 112"/>
                  <a:gd name="T108" fmla="*/ 20 w 100"/>
                  <a:gd name="T109" fmla="*/ 109 h 112"/>
                  <a:gd name="T110" fmla="*/ 16 w 100"/>
                  <a:gd name="T111" fmla="*/ 107 h 112"/>
                  <a:gd name="T112" fmla="*/ 13 w 100"/>
                  <a:gd name="T113" fmla="*/ 104 h 112"/>
                  <a:gd name="T114" fmla="*/ 10 w 100"/>
                  <a:gd name="T115" fmla="*/ 101 h 112"/>
                  <a:gd name="T116" fmla="*/ 7 w 100"/>
                  <a:gd name="T117" fmla="*/ 97 h 112"/>
                  <a:gd name="T118" fmla="*/ 4 w 100"/>
                  <a:gd name="T119" fmla="*/ 94 h 112"/>
                  <a:gd name="T120" fmla="*/ 2 w 100"/>
                  <a:gd name="T121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0" h="112">
                    <a:moveTo>
                      <a:pt x="2" y="89"/>
                    </a:moveTo>
                    <a:lnTo>
                      <a:pt x="1" y="85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2" y="59"/>
                    </a:lnTo>
                    <a:lnTo>
                      <a:pt x="3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1" y="38"/>
                    </a:lnTo>
                    <a:lnTo>
                      <a:pt x="14" y="33"/>
                    </a:lnTo>
                    <a:lnTo>
                      <a:pt x="17" y="28"/>
                    </a:lnTo>
                    <a:lnTo>
                      <a:pt x="21" y="23"/>
                    </a:lnTo>
                    <a:lnTo>
                      <a:pt x="25" y="19"/>
                    </a:lnTo>
                    <a:lnTo>
                      <a:pt x="29" y="15"/>
                    </a:lnTo>
                    <a:lnTo>
                      <a:pt x="34" y="11"/>
                    </a:lnTo>
                    <a:lnTo>
                      <a:pt x="39" y="8"/>
                    </a:lnTo>
                    <a:lnTo>
                      <a:pt x="44" y="6"/>
                    </a:lnTo>
                    <a:lnTo>
                      <a:pt x="53" y="2"/>
                    </a:lnTo>
                    <a:lnTo>
                      <a:pt x="58" y="1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6" y="2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8" y="7"/>
                    </a:lnTo>
                    <a:lnTo>
                      <a:pt x="91" y="10"/>
                    </a:lnTo>
                    <a:lnTo>
                      <a:pt x="93" y="13"/>
                    </a:lnTo>
                    <a:lnTo>
                      <a:pt x="96" y="17"/>
                    </a:lnTo>
                    <a:lnTo>
                      <a:pt x="97" y="21"/>
                    </a:lnTo>
                    <a:lnTo>
                      <a:pt x="99" y="27"/>
                    </a:lnTo>
                    <a:lnTo>
                      <a:pt x="100" y="32"/>
                    </a:lnTo>
                    <a:lnTo>
                      <a:pt x="100" y="37"/>
                    </a:lnTo>
                    <a:lnTo>
                      <a:pt x="100" y="42"/>
                    </a:lnTo>
                    <a:lnTo>
                      <a:pt x="99" y="53"/>
                    </a:lnTo>
                    <a:lnTo>
                      <a:pt x="97" y="59"/>
                    </a:lnTo>
                    <a:lnTo>
                      <a:pt x="95" y="64"/>
                    </a:lnTo>
                    <a:lnTo>
                      <a:pt x="93" y="69"/>
                    </a:lnTo>
                    <a:lnTo>
                      <a:pt x="90" y="74"/>
                    </a:lnTo>
                    <a:lnTo>
                      <a:pt x="86" y="80"/>
                    </a:lnTo>
                    <a:lnTo>
                      <a:pt x="83" y="84"/>
                    </a:lnTo>
                    <a:lnTo>
                      <a:pt x="79" y="89"/>
                    </a:lnTo>
                    <a:lnTo>
                      <a:pt x="75" y="93"/>
                    </a:lnTo>
                    <a:lnTo>
                      <a:pt x="71" y="97"/>
                    </a:lnTo>
                    <a:lnTo>
                      <a:pt x="66" y="101"/>
                    </a:lnTo>
                    <a:lnTo>
                      <a:pt x="61" y="104"/>
                    </a:lnTo>
                    <a:lnTo>
                      <a:pt x="56" y="107"/>
                    </a:lnTo>
                    <a:lnTo>
                      <a:pt x="51" y="109"/>
                    </a:lnTo>
                    <a:lnTo>
                      <a:pt x="46" y="111"/>
                    </a:lnTo>
                    <a:lnTo>
                      <a:pt x="37" y="112"/>
                    </a:lnTo>
                    <a:lnTo>
                      <a:pt x="33" y="112"/>
                    </a:lnTo>
                    <a:lnTo>
                      <a:pt x="27" y="112"/>
                    </a:lnTo>
                    <a:lnTo>
                      <a:pt x="23" y="111"/>
                    </a:lnTo>
                    <a:lnTo>
                      <a:pt x="20" y="109"/>
                    </a:lnTo>
                    <a:lnTo>
                      <a:pt x="16" y="107"/>
                    </a:lnTo>
                    <a:lnTo>
                      <a:pt x="13" y="104"/>
                    </a:lnTo>
                    <a:lnTo>
                      <a:pt x="10" y="101"/>
                    </a:lnTo>
                    <a:lnTo>
                      <a:pt x="7" y="97"/>
                    </a:lnTo>
                    <a:lnTo>
                      <a:pt x="4" y="94"/>
                    </a:lnTo>
                    <a:lnTo>
                      <a:pt x="2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8" name="Freeform 72"/>
              <p:cNvSpPr>
                <a:spLocks/>
              </p:cNvSpPr>
              <p:nvPr userDrawn="1"/>
            </p:nvSpPr>
            <p:spPr bwMode="auto">
              <a:xfrm>
                <a:off x="3793" y="635"/>
                <a:ext cx="105" cy="114"/>
              </a:xfrm>
              <a:custGeom>
                <a:avLst/>
                <a:gdLst>
                  <a:gd name="T0" fmla="*/ 4 w 105"/>
                  <a:gd name="T1" fmla="*/ 91 h 114"/>
                  <a:gd name="T2" fmla="*/ 3 w 105"/>
                  <a:gd name="T3" fmla="*/ 87 h 114"/>
                  <a:gd name="T4" fmla="*/ 2 w 105"/>
                  <a:gd name="T5" fmla="*/ 82 h 114"/>
                  <a:gd name="T6" fmla="*/ 0 w 105"/>
                  <a:gd name="T7" fmla="*/ 76 h 114"/>
                  <a:gd name="T8" fmla="*/ 0 w 105"/>
                  <a:gd name="T9" fmla="*/ 71 h 114"/>
                  <a:gd name="T10" fmla="*/ 3 w 105"/>
                  <a:gd name="T11" fmla="*/ 60 h 114"/>
                  <a:gd name="T12" fmla="*/ 4 w 105"/>
                  <a:gd name="T13" fmla="*/ 55 h 114"/>
                  <a:gd name="T14" fmla="*/ 6 w 105"/>
                  <a:gd name="T15" fmla="*/ 49 h 114"/>
                  <a:gd name="T16" fmla="*/ 8 w 105"/>
                  <a:gd name="T17" fmla="*/ 44 h 114"/>
                  <a:gd name="T18" fmla="*/ 11 w 105"/>
                  <a:gd name="T19" fmla="*/ 39 h 114"/>
                  <a:gd name="T20" fmla="*/ 14 w 105"/>
                  <a:gd name="T21" fmla="*/ 34 h 114"/>
                  <a:gd name="T22" fmla="*/ 17 w 105"/>
                  <a:gd name="T23" fmla="*/ 29 h 114"/>
                  <a:gd name="T24" fmla="*/ 21 w 105"/>
                  <a:gd name="T25" fmla="*/ 24 h 114"/>
                  <a:gd name="T26" fmla="*/ 25 w 105"/>
                  <a:gd name="T27" fmla="*/ 19 h 114"/>
                  <a:gd name="T28" fmla="*/ 31 w 105"/>
                  <a:gd name="T29" fmla="*/ 15 h 114"/>
                  <a:gd name="T30" fmla="*/ 35 w 105"/>
                  <a:gd name="T31" fmla="*/ 12 h 114"/>
                  <a:gd name="T32" fmla="*/ 45 w 105"/>
                  <a:gd name="T33" fmla="*/ 6 h 114"/>
                  <a:gd name="T34" fmla="*/ 50 w 105"/>
                  <a:gd name="T35" fmla="*/ 4 h 114"/>
                  <a:gd name="T36" fmla="*/ 56 w 105"/>
                  <a:gd name="T37" fmla="*/ 2 h 114"/>
                  <a:gd name="T38" fmla="*/ 61 w 105"/>
                  <a:gd name="T39" fmla="*/ 1 h 114"/>
                  <a:gd name="T40" fmla="*/ 65 w 105"/>
                  <a:gd name="T41" fmla="*/ 0 h 114"/>
                  <a:gd name="T42" fmla="*/ 70 w 105"/>
                  <a:gd name="T43" fmla="*/ 0 h 114"/>
                  <a:gd name="T44" fmla="*/ 74 w 105"/>
                  <a:gd name="T45" fmla="*/ 0 h 114"/>
                  <a:gd name="T46" fmla="*/ 79 w 105"/>
                  <a:gd name="T47" fmla="*/ 1 h 114"/>
                  <a:gd name="T48" fmla="*/ 84 w 105"/>
                  <a:gd name="T49" fmla="*/ 3 h 114"/>
                  <a:gd name="T50" fmla="*/ 88 w 105"/>
                  <a:gd name="T51" fmla="*/ 4 h 114"/>
                  <a:gd name="T52" fmla="*/ 91 w 105"/>
                  <a:gd name="T53" fmla="*/ 7 h 114"/>
                  <a:gd name="T54" fmla="*/ 94 w 105"/>
                  <a:gd name="T55" fmla="*/ 9 h 114"/>
                  <a:gd name="T56" fmla="*/ 97 w 105"/>
                  <a:gd name="T57" fmla="*/ 13 h 114"/>
                  <a:gd name="T58" fmla="*/ 99 w 105"/>
                  <a:gd name="T59" fmla="*/ 16 h 114"/>
                  <a:gd name="T60" fmla="*/ 101 w 105"/>
                  <a:gd name="T61" fmla="*/ 21 h 114"/>
                  <a:gd name="T62" fmla="*/ 103 w 105"/>
                  <a:gd name="T63" fmla="*/ 25 h 114"/>
                  <a:gd name="T64" fmla="*/ 104 w 105"/>
                  <a:gd name="T65" fmla="*/ 31 h 114"/>
                  <a:gd name="T66" fmla="*/ 105 w 105"/>
                  <a:gd name="T67" fmla="*/ 36 h 114"/>
                  <a:gd name="T68" fmla="*/ 105 w 105"/>
                  <a:gd name="T69" fmla="*/ 41 h 114"/>
                  <a:gd name="T70" fmla="*/ 103 w 105"/>
                  <a:gd name="T71" fmla="*/ 52 h 114"/>
                  <a:gd name="T72" fmla="*/ 102 w 105"/>
                  <a:gd name="T73" fmla="*/ 58 h 114"/>
                  <a:gd name="T74" fmla="*/ 100 w 105"/>
                  <a:gd name="T75" fmla="*/ 64 h 114"/>
                  <a:gd name="T76" fmla="*/ 98 w 105"/>
                  <a:gd name="T77" fmla="*/ 69 h 114"/>
                  <a:gd name="T78" fmla="*/ 95 w 105"/>
                  <a:gd name="T79" fmla="*/ 74 h 114"/>
                  <a:gd name="T80" fmla="*/ 92 w 105"/>
                  <a:gd name="T81" fmla="*/ 79 h 114"/>
                  <a:gd name="T82" fmla="*/ 88 w 105"/>
                  <a:gd name="T83" fmla="*/ 85 h 114"/>
                  <a:gd name="T84" fmla="*/ 84 w 105"/>
                  <a:gd name="T85" fmla="*/ 89 h 114"/>
                  <a:gd name="T86" fmla="*/ 79 w 105"/>
                  <a:gd name="T87" fmla="*/ 94 h 114"/>
                  <a:gd name="T88" fmla="*/ 75 w 105"/>
                  <a:gd name="T89" fmla="*/ 98 h 114"/>
                  <a:gd name="T90" fmla="*/ 70 w 105"/>
                  <a:gd name="T91" fmla="*/ 101 h 114"/>
                  <a:gd name="T92" fmla="*/ 65 w 105"/>
                  <a:gd name="T93" fmla="*/ 105 h 114"/>
                  <a:gd name="T94" fmla="*/ 60 w 105"/>
                  <a:gd name="T95" fmla="*/ 108 h 114"/>
                  <a:gd name="T96" fmla="*/ 54 w 105"/>
                  <a:gd name="T97" fmla="*/ 110 h 114"/>
                  <a:gd name="T98" fmla="*/ 49 w 105"/>
                  <a:gd name="T99" fmla="*/ 112 h 114"/>
                  <a:gd name="T100" fmla="*/ 44 w 105"/>
                  <a:gd name="T101" fmla="*/ 113 h 114"/>
                  <a:gd name="T102" fmla="*/ 40 w 105"/>
                  <a:gd name="T103" fmla="*/ 114 h 114"/>
                  <a:gd name="T104" fmla="*/ 35 w 105"/>
                  <a:gd name="T105" fmla="*/ 114 h 114"/>
                  <a:gd name="T106" fmla="*/ 30 w 105"/>
                  <a:gd name="T107" fmla="*/ 113 h 114"/>
                  <a:gd name="T108" fmla="*/ 25 w 105"/>
                  <a:gd name="T109" fmla="*/ 112 h 114"/>
                  <a:gd name="T110" fmla="*/ 21 w 105"/>
                  <a:gd name="T111" fmla="*/ 111 h 114"/>
                  <a:gd name="T112" fmla="*/ 18 w 105"/>
                  <a:gd name="T113" fmla="*/ 109 h 114"/>
                  <a:gd name="T114" fmla="*/ 14 w 105"/>
                  <a:gd name="T115" fmla="*/ 105 h 114"/>
                  <a:gd name="T116" fmla="*/ 13 w 105"/>
                  <a:gd name="T117" fmla="*/ 104 h 114"/>
                  <a:gd name="T118" fmla="*/ 11 w 105"/>
                  <a:gd name="T119" fmla="*/ 103 h 114"/>
                  <a:gd name="T120" fmla="*/ 8 w 105"/>
                  <a:gd name="T121" fmla="*/ 99 h 114"/>
                  <a:gd name="T122" fmla="*/ 6 w 105"/>
                  <a:gd name="T123" fmla="*/ 95 h 114"/>
                  <a:gd name="T124" fmla="*/ 4 w 105"/>
                  <a:gd name="T125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114">
                    <a:moveTo>
                      <a:pt x="4" y="91"/>
                    </a:moveTo>
                    <a:lnTo>
                      <a:pt x="3" y="87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3" y="60"/>
                    </a:lnTo>
                    <a:lnTo>
                      <a:pt x="4" y="55"/>
                    </a:lnTo>
                    <a:lnTo>
                      <a:pt x="6" y="49"/>
                    </a:lnTo>
                    <a:lnTo>
                      <a:pt x="8" y="44"/>
                    </a:lnTo>
                    <a:lnTo>
                      <a:pt x="11" y="39"/>
                    </a:lnTo>
                    <a:lnTo>
                      <a:pt x="14" y="34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5" y="19"/>
                    </a:lnTo>
                    <a:lnTo>
                      <a:pt x="31" y="15"/>
                    </a:lnTo>
                    <a:lnTo>
                      <a:pt x="35" y="12"/>
                    </a:lnTo>
                    <a:lnTo>
                      <a:pt x="45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9" y="1"/>
                    </a:lnTo>
                    <a:lnTo>
                      <a:pt x="84" y="3"/>
                    </a:lnTo>
                    <a:lnTo>
                      <a:pt x="88" y="4"/>
                    </a:lnTo>
                    <a:lnTo>
                      <a:pt x="91" y="7"/>
                    </a:lnTo>
                    <a:lnTo>
                      <a:pt x="94" y="9"/>
                    </a:lnTo>
                    <a:lnTo>
                      <a:pt x="97" y="13"/>
                    </a:lnTo>
                    <a:lnTo>
                      <a:pt x="99" y="16"/>
                    </a:lnTo>
                    <a:lnTo>
                      <a:pt x="101" y="21"/>
                    </a:lnTo>
                    <a:lnTo>
                      <a:pt x="103" y="25"/>
                    </a:lnTo>
                    <a:lnTo>
                      <a:pt x="104" y="31"/>
                    </a:lnTo>
                    <a:lnTo>
                      <a:pt x="105" y="36"/>
                    </a:lnTo>
                    <a:lnTo>
                      <a:pt x="105" y="41"/>
                    </a:lnTo>
                    <a:lnTo>
                      <a:pt x="103" y="52"/>
                    </a:lnTo>
                    <a:lnTo>
                      <a:pt x="102" y="58"/>
                    </a:lnTo>
                    <a:lnTo>
                      <a:pt x="100" y="64"/>
                    </a:lnTo>
                    <a:lnTo>
                      <a:pt x="98" y="69"/>
                    </a:lnTo>
                    <a:lnTo>
                      <a:pt x="95" y="74"/>
                    </a:lnTo>
                    <a:lnTo>
                      <a:pt x="92" y="79"/>
                    </a:lnTo>
                    <a:lnTo>
                      <a:pt x="88" y="85"/>
                    </a:lnTo>
                    <a:lnTo>
                      <a:pt x="84" y="89"/>
                    </a:lnTo>
                    <a:lnTo>
                      <a:pt x="79" y="94"/>
                    </a:lnTo>
                    <a:lnTo>
                      <a:pt x="75" y="98"/>
                    </a:lnTo>
                    <a:lnTo>
                      <a:pt x="70" y="101"/>
                    </a:lnTo>
                    <a:lnTo>
                      <a:pt x="65" y="105"/>
                    </a:lnTo>
                    <a:lnTo>
                      <a:pt x="60" y="108"/>
                    </a:lnTo>
                    <a:lnTo>
                      <a:pt x="54" y="110"/>
                    </a:lnTo>
                    <a:lnTo>
                      <a:pt x="49" y="112"/>
                    </a:lnTo>
                    <a:lnTo>
                      <a:pt x="44" y="113"/>
                    </a:lnTo>
                    <a:lnTo>
                      <a:pt x="40" y="114"/>
                    </a:lnTo>
                    <a:lnTo>
                      <a:pt x="35" y="114"/>
                    </a:lnTo>
                    <a:lnTo>
                      <a:pt x="30" y="113"/>
                    </a:lnTo>
                    <a:lnTo>
                      <a:pt x="25" y="112"/>
                    </a:lnTo>
                    <a:lnTo>
                      <a:pt x="21" y="111"/>
                    </a:lnTo>
                    <a:lnTo>
                      <a:pt x="18" y="109"/>
                    </a:lnTo>
                    <a:lnTo>
                      <a:pt x="14" y="105"/>
                    </a:lnTo>
                    <a:lnTo>
                      <a:pt x="13" y="104"/>
                    </a:lnTo>
                    <a:lnTo>
                      <a:pt x="11" y="103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4" y="9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69" name="Freeform 73"/>
              <p:cNvSpPr>
                <a:spLocks/>
              </p:cNvSpPr>
              <p:nvPr userDrawn="1"/>
            </p:nvSpPr>
            <p:spPr bwMode="auto">
              <a:xfrm>
                <a:off x="3100" y="1266"/>
                <a:ext cx="81" cy="107"/>
              </a:xfrm>
              <a:custGeom>
                <a:avLst/>
                <a:gdLst>
                  <a:gd name="T0" fmla="*/ 1 w 81"/>
                  <a:gd name="T1" fmla="*/ 80 h 107"/>
                  <a:gd name="T2" fmla="*/ 0 w 81"/>
                  <a:gd name="T3" fmla="*/ 75 h 107"/>
                  <a:gd name="T4" fmla="*/ 0 w 81"/>
                  <a:gd name="T5" fmla="*/ 71 h 107"/>
                  <a:gd name="T6" fmla="*/ 0 w 81"/>
                  <a:gd name="T7" fmla="*/ 65 h 107"/>
                  <a:gd name="T8" fmla="*/ 0 w 81"/>
                  <a:gd name="T9" fmla="*/ 60 h 107"/>
                  <a:gd name="T10" fmla="*/ 1 w 81"/>
                  <a:gd name="T11" fmla="*/ 55 h 107"/>
                  <a:gd name="T12" fmla="*/ 2 w 81"/>
                  <a:gd name="T13" fmla="*/ 50 h 107"/>
                  <a:gd name="T14" fmla="*/ 4 w 81"/>
                  <a:gd name="T15" fmla="*/ 45 h 107"/>
                  <a:gd name="T16" fmla="*/ 5 w 81"/>
                  <a:gd name="T17" fmla="*/ 39 h 107"/>
                  <a:gd name="T18" fmla="*/ 7 w 81"/>
                  <a:gd name="T19" fmla="*/ 35 h 107"/>
                  <a:gd name="T20" fmla="*/ 10 w 81"/>
                  <a:gd name="T21" fmla="*/ 30 h 107"/>
                  <a:gd name="T22" fmla="*/ 15 w 81"/>
                  <a:gd name="T23" fmla="*/ 22 h 107"/>
                  <a:gd name="T24" fmla="*/ 19 w 81"/>
                  <a:gd name="T25" fmla="*/ 18 h 107"/>
                  <a:gd name="T26" fmla="*/ 23 w 81"/>
                  <a:gd name="T27" fmla="*/ 13 h 107"/>
                  <a:gd name="T28" fmla="*/ 30 w 81"/>
                  <a:gd name="T29" fmla="*/ 7 h 107"/>
                  <a:gd name="T30" fmla="*/ 38 w 81"/>
                  <a:gd name="T31" fmla="*/ 3 h 107"/>
                  <a:gd name="T32" fmla="*/ 42 w 81"/>
                  <a:gd name="T33" fmla="*/ 1 h 107"/>
                  <a:gd name="T34" fmla="*/ 46 w 81"/>
                  <a:gd name="T35" fmla="*/ 0 h 107"/>
                  <a:gd name="T36" fmla="*/ 50 w 81"/>
                  <a:gd name="T37" fmla="*/ 0 h 107"/>
                  <a:gd name="T38" fmla="*/ 54 w 81"/>
                  <a:gd name="T39" fmla="*/ 0 h 107"/>
                  <a:gd name="T40" fmla="*/ 60 w 81"/>
                  <a:gd name="T41" fmla="*/ 1 h 107"/>
                  <a:gd name="T42" fmla="*/ 64 w 81"/>
                  <a:gd name="T43" fmla="*/ 3 h 107"/>
                  <a:gd name="T44" fmla="*/ 67 w 81"/>
                  <a:gd name="T45" fmla="*/ 5 h 107"/>
                  <a:gd name="T46" fmla="*/ 73 w 81"/>
                  <a:gd name="T47" fmla="*/ 10 h 107"/>
                  <a:gd name="T48" fmla="*/ 75 w 81"/>
                  <a:gd name="T49" fmla="*/ 13 h 107"/>
                  <a:gd name="T50" fmla="*/ 77 w 81"/>
                  <a:gd name="T51" fmla="*/ 17 h 107"/>
                  <a:gd name="T52" fmla="*/ 78 w 81"/>
                  <a:gd name="T53" fmla="*/ 21 h 107"/>
                  <a:gd name="T54" fmla="*/ 79 w 81"/>
                  <a:gd name="T55" fmla="*/ 26 h 107"/>
                  <a:gd name="T56" fmla="*/ 80 w 81"/>
                  <a:gd name="T57" fmla="*/ 30 h 107"/>
                  <a:gd name="T58" fmla="*/ 81 w 81"/>
                  <a:gd name="T59" fmla="*/ 35 h 107"/>
                  <a:gd name="T60" fmla="*/ 81 w 81"/>
                  <a:gd name="T61" fmla="*/ 40 h 107"/>
                  <a:gd name="T62" fmla="*/ 80 w 81"/>
                  <a:gd name="T63" fmla="*/ 46 h 107"/>
                  <a:gd name="T64" fmla="*/ 79 w 81"/>
                  <a:gd name="T65" fmla="*/ 51 h 107"/>
                  <a:gd name="T66" fmla="*/ 78 w 81"/>
                  <a:gd name="T67" fmla="*/ 56 h 107"/>
                  <a:gd name="T68" fmla="*/ 77 w 81"/>
                  <a:gd name="T69" fmla="*/ 61 h 107"/>
                  <a:gd name="T70" fmla="*/ 75 w 81"/>
                  <a:gd name="T71" fmla="*/ 66 h 107"/>
                  <a:gd name="T72" fmla="*/ 73 w 81"/>
                  <a:gd name="T73" fmla="*/ 72 h 107"/>
                  <a:gd name="T74" fmla="*/ 71 w 81"/>
                  <a:gd name="T75" fmla="*/ 76 h 107"/>
                  <a:gd name="T76" fmla="*/ 67 w 81"/>
                  <a:gd name="T77" fmla="*/ 81 h 107"/>
                  <a:gd name="T78" fmla="*/ 64 w 81"/>
                  <a:gd name="T79" fmla="*/ 85 h 107"/>
                  <a:gd name="T80" fmla="*/ 61 w 81"/>
                  <a:gd name="T81" fmla="*/ 89 h 107"/>
                  <a:gd name="T82" fmla="*/ 57 w 81"/>
                  <a:gd name="T83" fmla="*/ 93 h 107"/>
                  <a:gd name="T84" fmla="*/ 54 w 81"/>
                  <a:gd name="T85" fmla="*/ 96 h 107"/>
                  <a:gd name="T86" fmla="*/ 50 w 81"/>
                  <a:gd name="T87" fmla="*/ 100 h 107"/>
                  <a:gd name="T88" fmla="*/ 46 w 81"/>
                  <a:gd name="T89" fmla="*/ 102 h 107"/>
                  <a:gd name="T90" fmla="*/ 41 w 81"/>
                  <a:gd name="T91" fmla="*/ 104 h 107"/>
                  <a:gd name="T92" fmla="*/ 33 w 81"/>
                  <a:gd name="T93" fmla="*/ 106 h 107"/>
                  <a:gd name="T94" fmla="*/ 29 w 81"/>
                  <a:gd name="T95" fmla="*/ 107 h 107"/>
                  <a:gd name="T96" fmla="*/ 26 w 81"/>
                  <a:gd name="T97" fmla="*/ 107 h 107"/>
                  <a:gd name="T98" fmla="*/ 19 w 81"/>
                  <a:gd name="T99" fmla="*/ 105 h 107"/>
                  <a:gd name="T100" fmla="*/ 15 w 81"/>
                  <a:gd name="T101" fmla="*/ 104 h 107"/>
                  <a:gd name="T102" fmla="*/ 12 w 81"/>
                  <a:gd name="T103" fmla="*/ 102 h 107"/>
                  <a:gd name="T104" fmla="*/ 10 w 81"/>
                  <a:gd name="T105" fmla="*/ 99 h 107"/>
                  <a:gd name="T106" fmla="*/ 7 w 81"/>
                  <a:gd name="T107" fmla="*/ 95 h 107"/>
                  <a:gd name="T108" fmla="*/ 3 w 81"/>
                  <a:gd name="T109" fmla="*/ 89 h 107"/>
                  <a:gd name="T110" fmla="*/ 2 w 81"/>
                  <a:gd name="T111" fmla="*/ 85 h 107"/>
                  <a:gd name="T112" fmla="*/ 1 w 81"/>
                  <a:gd name="T113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107">
                    <a:moveTo>
                      <a:pt x="1" y="80"/>
                    </a:moveTo>
                    <a:lnTo>
                      <a:pt x="0" y="75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4" y="45"/>
                    </a:lnTo>
                    <a:lnTo>
                      <a:pt x="5" y="39"/>
                    </a:lnTo>
                    <a:lnTo>
                      <a:pt x="7" y="35"/>
                    </a:lnTo>
                    <a:lnTo>
                      <a:pt x="10" y="30"/>
                    </a:lnTo>
                    <a:lnTo>
                      <a:pt x="15" y="22"/>
                    </a:lnTo>
                    <a:lnTo>
                      <a:pt x="19" y="18"/>
                    </a:lnTo>
                    <a:lnTo>
                      <a:pt x="23" y="13"/>
                    </a:lnTo>
                    <a:lnTo>
                      <a:pt x="30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60" y="1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3" y="10"/>
                    </a:lnTo>
                    <a:lnTo>
                      <a:pt x="75" y="13"/>
                    </a:lnTo>
                    <a:lnTo>
                      <a:pt x="77" y="17"/>
                    </a:lnTo>
                    <a:lnTo>
                      <a:pt x="78" y="21"/>
                    </a:lnTo>
                    <a:lnTo>
                      <a:pt x="79" y="26"/>
                    </a:lnTo>
                    <a:lnTo>
                      <a:pt x="80" y="30"/>
                    </a:lnTo>
                    <a:lnTo>
                      <a:pt x="81" y="35"/>
                    </a:lnTo>
                    <a:lnTo>
                      <a:pt x="81" y="40"/>
                    </a:lnTo>
                    <a:lnTo>
                      <a:pt x="80" y="46"/>
                    </a:lnTo>
                    <a:lnTo>
                      <a:pt x="79" y="51"/>
                    </a:lnTo>
                    <a:lnTo>
                      <a:pt x="78" y="56"/>
                    </a:lnTo>
                    <a:lnTo>
                      <a:pt x="77" y="61"/>
                    </a:lnTo>
                    <a:lnTo>
                      <a:pt x="75" y="66"/>
                    </a:lnTo>
                    <a:lnTo>
                      <a:pt x="73" y="72"/>
                    </a:lnTo>
                    <a:lnTo>
                      <a:pt x="71" y="76"/>
                    </a:lnTo>
                    <a:lnTo>
                      <a:pt x="67" y="81"/>
                    </a:lnTo>
                    <a:lnTo>
                      <a:pt x="64" y="85"/>
                    </a:lnTo>
                    <a:lnTo>
                      <a:pt x="61" y="89"/>
                    </a:lnTo>
                    <a:lnTo>
                      <a:pt x="57" y="93"/>
                    </a:lnTo>
                    <a:lnTo>
                      <a:pt x="54" y="96"/>
                    </a:lnTo>
                    <a:lnTo>
                      <a:pt x="50" y="100"/>
                    </a:lnTo>
                    <a:lnTo>
                      <a:pt x="46" y="102"/>
                    </a:lnTo>
                    <a:lnTo>
                      <a:pt x="41" y="104"/>
                    </a:lnTo>
                    <a:lnTo>
                      <a:pt x="33" y="106"/>
                    </a:lnTo>
                    <a:lnTo>
                      <a:pt x="29" y="107"/>
                    </a:lnTo>
                    <a:lnTo>
                      <a:pt x="26" y="107"/>
                    </a:lnTo>
                    <a:lnTo>
                      <a:pt x="19" y="105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10" y="99"/>
                    </a:lnTo>
                    <a:lnTo>
                      <a:pt x="7" y="95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0" name="Freeform 74"/>
              <p:cNvSpPr>
                <a:spLocks/>
              </p:cNvSpPr>
              <p:nvPr userDrawn="1"/>
            </p:nvSpPr>
            <p:spPr bwMode="auto">
              <a:xfrm>
                <a:off x="3194" y="1198"/>
                <a:ext cx="83" cy="108"/>
              </a:xfrm>
              <a:custGeom>
                <a:avLst/>
                <a:gdLst>
                  <a:gd name="T0" fmla="*/ 1 w 83"/>
                  <a:gd name="T1" fmla="*/ 82 h 108"/>
                  <a:gd name="T2" fmla="*/ 0 w 83"/>
                  <a:gd name="T3" fmla="*/ 78 h 108"/>
                  <a:gd name="T4" fmla="*/ 0 w 83"/>
                  <a:gd name="T5" fmla="*/ 73 h 108"/>
                  <a:gd name="T6" fmla="*/ 0 w 83"/>
                  <a:gd name="T7" fmla="*/ 68 h 108"/>
                  <a:gd name="T8" fmla="*/ 0 w 83"/>
                  <a:gd name="T9" fmla="*/ 63 h 108"/>
                  <a:gd name="T10" fmla="*/ 2 w 83"/>
                  <a:gd name="T11" fmla="*/ 52 h 108"/>
                  <a:gd name="T12" fmla="*/ 4 w 83"/>
                  <a:gd name="T13" fmla="*/ 47 h 108"/>
                  <a:gd name="T14" fmla="*/ 6 w 83"/>
                  <a:gd name="T15" fmla="*/ 42 h 108"/>
                  <a:gd name="T16" fmla="*/ 8 w 83"/>
                  <a:gd name="T17" fmla="*/ 37 h 108"/>
                  <a:gd name="T18" fmla="*/ 11 w 83"/>
                  <a:gd name="T19" fmla="*/ 33 h 108"/>
                  <a:gd name="T20" fmla="*/ 13 w 83"/>
                  <a:gd name="T21" fmla="*/ 27 h 108"/>
                  <a:gd name="T22" fmla="*/ 16 w 83"/>
                  <a:gd name="T23" fmla="*/ 23 h 108"/>
                  <a:gd name="T24" fmla="*/ 19 w 83"/>
                  <a:gd name="T25" fmla="*/ 19 h 108"/>
                  <a:gd name="T26" fmla="*/ 23 w 83"/>
                  <a:gd name="T27" fmla="*/ 16 h 108"/>
                  <a:gd name="T28" fmla="*/ 31 w 83"/>
                  <a:gd name="T29" fmla="*/ 9 h 108"/>
                  <a:gd name="T30" fmla="*/ 35 w 83"/>
                  <a:gd name="T31" fmla="*/ 7 h 108"/>
                  <a:gd name="T32" fmla="*/ 39 w 83"/>
                  <a:gd name="T33" fmla="*/ 5 h 108"/>
                  <a:gd name="T34" fmla="*/ 43 w 83"/>
                  <a:gd name="T35" fmla="*/ 2 h 108"/>
                  <a:gd name="T36" fmla="*/ 47 w 83"/>
                  <a:gd name="T37" fmla="*/ 1 h 108"/>
                  <a:gd name="T38" fmla="*/ 51 w 83"/>
                  <a:gd name="T39" fmla="*/ 1 h 108"/>
                  <a:gd name="T40" fmla="*/ 55 w 83"/>
                  <a:gd name="T41" fmla="*/ 0 h 108"/>
                  <a:gd name="T42" fmla="*/ 60 w 83"/>
                  <a:gd name="T43" fmla="*/ 1 h 108"/>
                  <a:gd name="T44" fmla="*/ 63 w 83"/>
                  <a:gd name="T45" fmla="*/ 2 h 108"/>
                  <a:gd name="T46" fmla="*/ 66 w 83"/>
                  <a:gd name="T47" fmla="*/ 4 h 108"/>
                  <a:gd name="T48" fmla="*/ 69 w 83"/>
                  <a:gd name="T49" fmla="*/ 6 h 108"/>
                  <a:gd name="T50" fmla="*/ 72 w 83"/>
                  <a:gd name="T51" fmla="*/ 8 h 108"/>
                  <a:gd name="T52" fmla="*/ 75 w 83"/>
                  <a:gd name="T53" fmla="*/ 11 h 108"/>
                  <a:gd name="T54" fmla="*/ 77 w 83"/>
                  <a:gd name="T55" fmla="*/ 14 h 108"/>
                  <a:gd name="T56" fmla="*/ 79 w 83"/>
                  <a:gd name="T57" fmla="*/ 18 h 108"/>
                  <a:gd name="T58" fmla="*/ 81 w 83"/>
                  <a:gd name="T59" fmla="*/ 22 h 108"/>
                  <a:gd name="T60" fmla="*/ 82 w 83"/>
                  <a:gd name="T61" fmla="*/ 26 h 108"/>
                  <a:gd name="T62" fmla="*/ 83 w 83"/>
                  <a:gd name="T63" fmla="*/ 32 h 108"/>
                  <a:gd name="T64" fmla="*/ 83 w 83"/>
                  <a:gd name="T65" fmla="*/ 37 h 108"/>
                  <a:gd name="T66" fmla="*/ 83 w 83"/>
                  <a:gd name="T67" fmla="*/ 42 h 108"/>
                  <a:gd name="T68" fmla="*/ 83 w 83"/>
                  <a:gd name="T69" fmla="*/ 47 h 108"/>
                  <a:gd name="T70" fmla="*/ 82 w 83"/>
                  <a:gd name="T71" fmla="*/ 52 h 108"/>
                  <a:gd name="T72" fmla="*/ 81 w 83"/>
                  <a:gd name="T73" fmla="*/ 58 h 108"/>
                  <a:gd name="T74" fmla="*/ 80 w 83"/>
                  <a:gd name="T75" fmla="*/ 63 h 108"/>
                  <a:gd name="T76" fmla="*/ 78 w 83"/>
                  <a:gd name="T77" fmla="*/ 68 h 108"/>
                  <a:gd name="T78" fmla="*/ 76 w 83"/>
                  <a:gd name="T79" fmla="*/ 73 h 108"/>
                  <a:gd name="T80" fmla="*/ 73 w 83"/>
                  <a:gd name="T81" fmla="*/ 77 h 108"/>
                  <a:gd name="T82" fmla="*/ 68 w 83"/>
                  <a:gd name="T83" fmla="*/ 87 h 108"/>
                  <a:gd name="T84" fmla="*/ 64 w 83"/>
                  <a:gd name="T85" fmla="*/ 91 h 108"/>
                  <a:gd name="T86" fmla="*/ 61 w 83"/>
                  <a:gd name="T87" fmla="*/ 95 h 108"/>
                  <a:gd name="T88" fmla="*/ 52 w 83"/>
                  <a:gd name="T89" fmla="*/ 101 h 108"/>
                  <a:gd name="T90" fmla="*/ 44 w 83"/>
                  <a:gd name="T91" fmla="*/ 106 h 108"/>
                  <a:gd name="T92" fmla="*/ 40 w 83"/>
                  <a:gd name="T93" fmla="*/ 107 h 108"/>
                  <a:gd name="T94" fmla="*/ 36 w 83"/>
                  <a:gd name="T95" fmla="*/ 108 h 108"/>
                  <a:gd name="T96" fmla="*/ 32 w 83"/>
                  <a:gd name="T97" fmla="*/ 108 h 108"/>
                  <a:gd name="T98" fmla="*/ 27 w 83"/>
                  <a:gd name="T99" fmla="*/ 108 h 108"/>
                  <a:gd name="T100" fmla="*/ 24 w 83"/>
                  <a:gd name="T101" fmla="*/ 108 h 108"/>
                  <a:gd name="T102" fmla="*/ 20 w 83"/>
                  <a:gd name="T103" fmla="*/ 107 h 108"/>
                  <a:gd name="T104" fmla="*/ 17 w 83"/>
                  <a:gd name="T105" fmla="*/ 105 h 108"/>
                  <a:gd name="T106" fmla="*/ 14 w 83"/>
                  <a:gd name="T107" fmla="*/ 104 h 108"/>
                  <a:gd name="T108" fmla="*/ 11 w 83"/>
                  <a:gd name="T109" fmla="*/ 101 h 108"/>
                  <a:gd name="T110" fmla="*/ 9 w 83"/>
                  <a:gd name="T111" fmla="*/ 98 h 108"/>
                  <a:gd name="T112" fmla="*/ 5 w 83"/>
                  <a:gd name="T113" fmla="*/ 92 h 108"/>
                  <a:gd name="T114" fmla="*/ 2 w 83"/>
                  <a:gd name="T115" fmla="*/ 88 h 108"/>
                  <a:gd name="T116" fmla="*/ 1 w 83"/>
                  <a:gd name="T117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108">
                    <a:moveTo>
                      <a:pt x="1" y="82"/>
                    </a:moveTo>
                    <a:lnTo>
                      <a:pt x="0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2" y="52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8" y="37"/>
                    </a:lnTo>
                    <a:lnTo>
                      <a:pt x="11" y="33"/>
                    </a:lnTo>
                    <a:lnTo>
                      <a:pt x="13" y="27"/>
                    </a:lnTo>
                    <a:lnTo>
                      <a:pt x="16" y="23"/>
                    </a:lnTo>
                    <a:lnTo>
                      <a:pt x="19" y="19"/>
                    </a:lnTo>
                    <a:lnTo>
                      <a:pt x="23" y="16"/>
                    </a:lnTo>
                    <a:lnTo>
                      <a:pt x="31" y="9"/>
                    </a:lnTo>
                    <a:lnTo>
                      <a:pt x="35" y="7"/>
                    </a:lnTo>
                    <a:lnTo>
                      <a:pt x="39" y="5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3" y="2"/>
                    </a:lnTo>
                    <a:lnTo>
                      <a:pt x="66" y="4"/>
                    </a:lnTo>
                    <a:lnTo>
                      <a:pt x="69" y="6"/>
                    </a:lnTo>
                    <a:lnTo>
                      <a:pt x="72" y="8"/>
                    </a:lnTo>
                    <a:lnTo>
                      <a:pt x="75" y="11"/>
                    </a:lnTo>
                    <a:lnTo>
                      <a:pt x="77" y="14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6"/>
                    </a:lnTo>
                    <a:lnTo>
                      <a:pt x="83" y="32"/>
                    </a:lnTo>
                    <a:lnTo>
                      <a:pt x="83" y="37"/>
                    </a:lnTo>
                    <a:lnTo>
                      <a:pt x="83" y="42"/>
                    </a:lnTo>
                    <a:lnTo>
                      <a:pt x="83" y="47"/>
                    </a:lnTo>
                    <a:lnTo>
                      <a:pt x="82" y="52"/>
                    </a:lnTo>
                    <a:lnTo>
                      <a:pt x="81" y="58"/>
                    </a:lnTo>
                    <a:lnTo>
                      <a:pt x="80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73" y="77"/>
                    </a:lnTo>
                    <a:lnTo>
                      <a:pt x="68" y="87"/>
                    </a:lnTo>
                    <a:lnTo>
                      <a:pt x="64" y="91"/>
                    </a:lnTo>
                    <a:lnTo>
                      <a:pt x="61" y="95"/>
                    </a:lnTo>
                    <a:lnTo>
                      <a:pt x="52" y="101"/>
                    </a:lnTo>
                    <a:lnTo>
                      <a:pt x="44" y="106"/>
                    </a:lnTo>
                    <a:lnTo>
                      <a:pt x="40" y="107"/>
                    </a:lnTo>
                    <a:lnTo>
                      <a:pt x="36" y="108"/>
                    </a:lnTo>
                    <a:lnTo>
                      <a:pt x="32" y="108"/>
                    </a:lnTo>
                    <a:lnTo>
                      <a:pt x="27" y="108"/>
                    </a:lnTo>
                    <a:lnTo>
                      <a:pt x="24" y="108"/>
                    </a:lnTo>
                    <a:lnTo>
                      <a:pt x="20" y="107"/>
                    </a:lnTo>
                    <a:lnTo>
                      <a:pt x="17" y="105"/>
                    </a:lnTo>
                    <a:lnTo>
                      <a:pt x="14" y="104"/>
                    </a:lnTo>
                    <a:lnTo>
                      <a:pt x="11" y="101"/>
                    </a:lnTo>
                    <a:lnTo>
                      <a:pt x="9" y="98"/>
                    </a:lnTo>
                    <a:lnTo>
                      <a:pt x="5" y="92"/>
                    </a:lnTo>
                    <a:lnTo>
                      <a:pt x="2" y="88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1" name="Freeform 75"/>
              <p:cNvSpPr>
                <a:spLocks/>
              </p:cNvSpPr>
              <p:nvPr userDrawn="1"/>
            </p:nvSpPr>
            <p:spPr bwMode="auto">
              <a:xfrm>
                <a:off x="3292" y="1130"/>
                <a:ext cx="87" cy="109"/>
              </a:xfrm>
              <a:custGeom>
                <a:avLst/>
                <a:gdLst>
                  <a:gd name="T0" fmla="*/ 1 w 87"/>
                  <a:gd name="T1" fmla="*/ 83 h 109"/>
                  <a:gd name="T2" fmla="*/ 0 w 87"/>
                  <a:gd name="T3" fmla="*/ 78 h 109"/>
                  <a:gd name="T4" fmla="*/ 0 w 87"/>
                  <a:gd name="T5" fmla="*/ 74 h 109"/>
                  <a:gd name="T6" fmla="*/ 0 w 87"/>
                  <a:gd name="T7" fmla="*/ 68 h 109"/>
                  <a:gd name="T8" fmla="*/ 0 w 87"/>
                  <a:gd name="T9" fmla="*/ 63 h 109"/>
                  <a:gd name="T10" fmla="*/ 1 w 87"/>
                  <a:gd name="T11" fmla="*/ 58 h 109"/>
                  <a:gd name="T12" fmla="*/ 2 w 87"/>
                  <a:gd name="T13" fmla="*/ 53 h 109"/>
                  <a:gd name="T14" fmla="*/ 3 w 87"/>
                  <a:gd name="T15" fmla="*/ 48 h 109"/>
                  <a:gd name="T16" fmla="*/ 5 w 87"/>
                  <a:gd name="T17" fmla="*/ 42 h 109"/>
                  <a:gd name="T18" fmla="*/ 7 w 87"/>
                  <a:gd name="T19" fmla="*/ 37 h 109"/>
                  <a:gd name="T20" fmla="*/ 10 w 87"/>
                  <a:gd name="T21" fmla="*/ 32 h 109"/>
                  <a:gd name="T22" fmla="*/ 16 w 87"/>
                  <a:gd name="T23" fmla="*/ 23 h 109"/>
                  <a:gd name="T24" fmla="*/ 20 w 87"/>
                  <a:gd name="T25" fmla="*/ 19 h 109"/>
                  <a:gd name="T26" fmla="*/ 23 w 87"/>
                  <a:gd name="T27" fmla="*/ 15 h 109"/>
                  <a:gd name="T28" fmla="*/ 27 w 87"/>
                  <a:gd name="T29" fmla="*/ 11 h 109"/>
                  <a:gd name="T30" fmla="*/ 31 w 87"/>
                  <a:gd name="T31" fmla="*/ 8 h 109"/>
                  <a:gd name="T32" fmla="*/ 35 w 87"/>
                  <a:gd name="T33" fmla="*/ 5 h 109"/>
                  <a:gd name="T34" fmla="*/ 39 w 87"/>
                  <a:gd name="T35" fmla="*/ 3 h 109"/>
                  <a:gd name="T36" fmla="*/ 45 w 87"/>
                  <a:gd name="T37" fmla="*/ 2 h 109"/>
                  <a:gd name="T38" fmla="*/ 49 w 87"/>
                  <a:gd name="T39" fmla="*/ 0 h 109"/>
                  <a:gd name="T40" fmla="*/ 57 w 87"/>
                  <a:gd name="T41" fmla="*/ 0 h 109"/>
                  <a:gd name="T42" fmla="*/ 60 w 87"/>
                  <a:gd name="T43" fmla="*/ 0 h 109"/>
                  <a:gd name="T44" fmla="*/ 64 w 87"/>
                  <a:gd name="T45" fmla="*/ 1 h 109"/>
                  <a:gd name="T46" fmla="*/ 72 w 87"/>
                  <a:gd name="T47" fmla="*/ 4 h 109"/>
                  <a:gd name="T48" fmla="*/ 75 w 87"/>
                  <a:gd name="T49" fmla="*/ 6 h 109"/>
                  <a:gd name="T50" fmla="*/ 77 w 87"/>
                  <a:gd name="T51" fmla="*/ 9 h 109"/>
                  <a:gd name="T52" fmla="*/ 80 w 87"/>
                  <a:gd name="T53" fmla="*/ 12 h 109"/>
                  <a:gd name="T54" fmla="*/ 82 w 87"/>
                  <a:gd name="T55" fmla="*/ 16 h 109"/>
                  <a:gd name="T56" fmla="*/ 84 w 87"/>
                  <a:gd name="T57" fmla="*/ 21 h 109"/>
                  <a:gd name="T58" fmla="*/ 85 w 87"/>
                  <a:gd name="T59" fmla="*/ 25 h 109"/>
                  <a:gd name="T60" fmla="*/ 86 w 87"/>
                  <a:gd name="T61" fmla="*/ 30 h 109"/>
                  <a:gd name="T62" fmla="*/ 87 w 87"/>
                  <a:gd name="T63" fmla="*/ 35 h 109"/>
                  <a:gd name="T64" fmla="*/ 87 w 87"/>
                  <a:gd name="T65" fmla="*/ 40 h 109"/>
                  <a:gd name="T66" fmla="*/ 86 w 87"/>
                  <a:gd name="T67" fmla="*/ 46 h 109"/>
                  <a:gd name="T68" fmla="*/ 86 w 87"/>
                  <a:gd name="T69" fmla="*/ 51 h 109"/>
                  <a:gd name="T70" fmla="*/ 85 w 87"/>
                  <a:gd name="T71" fmla="*/ 56 h 109"/>
                  <a:gd name="T72" fmla="*/ 83 w 87"/>
                  <a:gd name="T73" fmla="*/ 61 h 109"/>
                  <a:gd name="T74" fmla="*/ 81 w 87"/>
                  <a:gd name="T75" fmla="*/ 66 h 109"/>
                  <a:gd name="T76" fmla="*/ 79 w 87"/>
                  <a:gd name="T77" fmla="*/ 72 h 109"/>
                  <a:gd name="T78" fmla="*/ 77 w 87"/>
                  <a:gd name="T79" fmla="*/ 77 h 109"/>
                  <a:gd name="T80" fmla="*/ 71 w 87"/>
                  <a:gd name="T81" fmla="*/ 86 h 109"/>
                  <a:gd name="T82" fmla="*/ 63 w 87"/>
                  <a:gd name="T83" fmla="*/ 94 h 109"/>
                  <a:gd name="T84" fmla="*/ 59 w 87"/>
                  <a:gd name="T85" fmla="*/ 97 h 109"/>
                  <a:gd name="T86" fmla="*/ 55 w 87"/>
                  <a:gd name="T87" fmla="*/ 101 h 109"/>
                  <a:gd name="T88" fmla="*/ 50 w 87"/>
                  <a:gd name="T89" fmla="*/ 104 h 109"/>
                  <a:gd name="T90" fmla="*/ 46 w 87"/>
                  <a:gd name="T91" fmla="*/ 106 h 109"/>
                  <a:gd name="T92" fmla="*/ 42 w 87"/>
                  <a:gd name="T93" fmla="*/ 107 h 109"/>
                  <a:gd name="T94" fmla="*/ 37 w 87"/>
                  <a:gd name="T95" fmla="*/ 109 h 109"/>
                  <a:gd name="T96" fmla="*/ 33 w 87"/>
                  <a:gd name="T97" fmla="*/ 109 h 109"/>
                  <a:gd name="T98" fmla="*/ 29 w 87"/>
                  <a:gd name="T99" fmla="*/ 109 h 109"/>
                  <a:gd name="T100" fmla="*/ 25 w 87"/>
                  <a:gd name="T101" fmla="*/ 109 h 109"/>
                  <a:gd name="T102" fmla="*/ 22 w 87"/>
                  <a:gd name="T103" fmla="*/ 108 h 109"/>
                  <a:gd name="T104" fmla="*/ 18 w 87"/>
                  <a:gd name="T105" fmla="*/ 106 h 109"/>
                  <a:gd name="T106" fmla="*/ 15 w 87"/>
                  <a:gd name="T107" fmla="*/ 104 h 109"/>
                  <a:gd name="T108" fmla="*/ 11 w 87"/>
                  <a:gd name="T109" fmla="*/ 102 h 109"/>
                  <a:gd name="T110" fmla="*/ 8 w 87"/>
                  <a:gd name="T111" fmla="*/ 99 h 109"/>
                  <a:gd name="T112" fmla="*/ 7 w 87"/>
                  <a:gd name="T113" fmla="*/ 97 h 109"/>
                  <a:gd name="T114" fmla="*/ 6 w 87"/>
                  <a:gd name="T115" fmla="*/ 95 h 109"/>
                  <a:gd name="T116" fmla="*/ 4 w 87"/>
                  <a:gd name="T117" fmla="*/ 92 h 109"/>
                  <a:gd name="T118" fmla="*/ 2 w 87"/>
                  <a:gd name="T119" fmla="*/ 87 h 109"/>
                  <a:gd name="T120" fmla="*/ 1 w 87"/>
                  <a:gd name="T121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09">
                    <a:moveTo>
                      <a:pt x="1" y="83"/>
                    </a:moveTo>
                    <a:lnTo>
                      <a:pt x="0" y="78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0" y="32"/>
                    </a:lnTo>
                    <a:lnTo>
                      <a:pt x="16" y="23"/>
                    </a:lnTo>
                    <a:lnTo>
                      <a:pt x="20" y="19"/>
                    </a:lnTo>
                    <a:lnTo>
                      <a:pt x="23" y="15"/>
                    </a:lnTo>
                    <a:lnTo>
                      <a:pt x="27" y="11"/>
                    </a:lnTo>
                    <a:lnTo>
                      <a:pt x="31" y="8"/>
                    </a:lnTo>
                    <a:lnTo>
                      <a:pt x="35" y="5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72" y="4"/>
                    </a:lnTo>
                    <a:lnTo>
                      <a:pt x="75" y="6"/>
                    </a:lnTo>
                    <a:lnTo>
                      <a:pt x="77" y="9"/>
                    </a:lnTo>
                    <a:lnTo>
                      <a:pt x="80" y="12"/>
                    </a:lnTo>
                    <a:lnTo>
                      <a:pt x="82" y="16"/>
                    </a:lnTo>
                    <a:lnTo>
                      <a:pt x="84" y="21"/>
                    </a:lnTo>
                    <a:lnTo>
                      <a:pt x="85" y="25"/>
                    </a:lnTo>
                    <a:lnTo>
                      <a:pt x="86" y="30"/>
                    </a:lnTo>
                    <a:lnTo>
                      <a:pt x="87" y="35"/>
                    </a:lnTo>
                    <a:lnTo>
                      <a:pt x="87" y="40"/>
                    </a:lnTo>
                    <a:lnTo>
                      <a:pt x="86" y="46"/>
                    </a:lnTo>
                    <a:lnTo>
                      <a:pt x="86" y="51"/>
                    </a:lnTo>
                    <a:lnTo>
                      <a:pt x="85" y="56"/>
                    </a:lnTo>
                    <a:lnTo>
                      <a:pt x="83" y="61"/>
                    </a:lnTo>
                    <a:lnTo>
                      <a:pt x="81" y="66"/>
                    </a:lnTo>
                    <a:lnTo>
                      <a:pt x="79" y="72"/>
                    </a:lnTo>
                    <a:lnTo>
                      <a:pt x="77" y="77"/>
                    </a:lnTo>
                    <a:lnTo>
                      <a:pt x="71" y="86"/>
                    </a:lnTo>
                    <a:lnTo>
                      <a:pt x="63" y="94"/>
                    </a:lnTo>
                    <a:lnTo>
                      <a:pt x="59" y="97"/>
                    </a:lnTo>
                    <a:lnTo>
                      <a:pt x="55" y="101"/>
                    </a:lnTo>
                    <a:lnTo>
                      <a:pt x="50" y="104"/>
                    </a:lnTo>
                    <a:lnTo>
                      <a:pt x="46" y="106"/>
                    </a:lnTo>
                    <a:lnTo>
                      <a:pt x="42" y="107"/>
                    </a:lnTo>
                    <a:lnTo>
                      <a:pt x="37" y="109"/>
                    </a:lnTo>
                    <a:lnTo>
                      <a:pt x="33" y="109"/>
                    </a:lnTo>
                    <a:lnTo>
                      <a:pt x="29" y="109"/>
                    </a:lnTo>
                    <a:lnTo>
                      <a:pt x="25" y="109"/>
                    </a:lnTo>
                    <a:lnTo>
                      <a:pt x="22" y="108"/>
                    </a:lnTo>
                    <a:lnTo>
                      <a:pt x="18" y="106"/>
                    </a:lnTo>
                    <a:lnTo>
                      <a:pt x="15" y="104"/>
                    </a:lnTo>
                    <a:lnTo>
                      <a:pt x="11" y="102"/>
                    </a:lnTo>
                    <a:lnTo>
                      <a:pt x="8" y="99"/>
                    </a:lnTo>
                    <a:lnTo>
                      <a:pt x="7" y="97"/>
                    </a:lnTo>
                    <a:lnTo>
                      <a:pt x="6" y="95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2" name="Freeform 76"/>
              <p:cNvSpPr>
                <a:spLocks/>
              </p:cNvSpPr>
              <p:nvPr userDrawn="1"/>
            </p:nvSpPr>
            <p:spPr bwMode="auto">
              <a:xfrm>
                <a:off x="3393" y="1058"/>
                <a:ext cx="90" cy="110"/>
              </a:xfrm>
              <a:custGeom>
                <a:avLst/>
                <a:gdLst>
                  <a:gd name="T0" fmla="*/ 2 w 90"/>
                  <a:gd name="T1" fmla="*/ 85 h 110"/>
                  <a:gd name="T2" fmla="*/ 1 w 90"/>
                  <a:gd name="T3" fmla="*/ 80 h 110"/>
                  <a:gd name="T4" fmla="*/ 0 w 90"/>
                  <a:gd name="T5" fmla="*/ 75 h 110"/>
                  <a:gd name="T6" fmla="*/ 0 w 90"/>
                  <a:gd name="T7" fmla="*/ 70 h 110"/>
                  <a:gd name="T8" fmla="*/ 0 w 90"/>
                  <a:gd name="T9" fmla="*/ 65 h 110"/>
                  <a:gd name="T10" fmla="*/ 1 w 90"/>
                  <a:gd name="T11" fmla="*/ 59 h 110"/>
                  <a:gd name="T12" fmla="*/ 2 w 90"/>
                  <a:gd name="T13" fmla="*/ 54 h 110"/>
                  <a:gd name="T14" fmla="*/ 3 w 90"/>
                  <a:gd name="T15" fmla="*/ 49 h 110"/>
                  <a:gd name="T16" fmla="*/ 5 w 90"/>
                  <a:gd name="T17" fmla="*/ 44 h 110"/>
                  <a:gd name="T18" fmla="*/ 7 w 90"/>
                  <a:gd name="T19" fmla="*/ 39 h 110"/>
                  <a:gd name="T20" fmla="*/ 10 w 90"/>
                  <a:gd name="T21" fmla="*/ 33 h 110"/>
                  <a:gd name="T22" fmla="*/ 13 w 90"/>
                  <a:gd name="T23" fmla="*/ 29 h 110"/>
                  <a:gd name="T24" fmla="*/ 16 w 90"/>
                  <a:gd name="T25" fmla="*/ 24 h 110"/>
                  <a:gd name="T26" fmla="*/ 24 w 90"/>
                  <a:gd name="T27" fmla="*/ 16 h 110"/>
                  <a:gd name="T28" fmla="*/ 28 w 90"/>
                  <a:gd name="T29" fmla="*/ 13 h 110"/>
                  <a:gd name="T30" fmla="*/ 32 w 90"/>
                  <a:gd name="T31" fmla="*/ 9 h 110"/>
                  <a:gd name="T32" fmla="*/ 36 w 90"/>
                  <a:gd name="T33" fmla="*/ 6 h 110"/>
                  <a:gd name="T34" fmla="*/ 41 w 90"/>
                  <a:gd name="T35" fmla="*/ 3 h 110"/>
                  <a:gd name="T36" fmla="*/ 50 w 90"/>
                  <a:gd name="T37" fmla="*/ 0 h 110"/>
                  <a:gd name="T38" fmla="*/ 54 w 90"/>
                  <a:gd name="T39" fmla="*/ 0 h 110"/>
                  <a:gd name="T40" fmla="*/ 58 w 90"/>
                  <a:gd name="T41" fmla="*/ 0 h 110"/>
                  <a:gd name="T42" fmla="*/ 62 w 90"/>
                  <a:gd name="T43" fmla="*/ 0 h 110"/>
                  <a:gd name="T44" fmla="*/ 66 w 90"/>
                  <a:gd name="T45" fmla="*/ 1 h 110"/>
                  <a:gd name="T46" fmla="*/ 70 w 90"/>
                  <a:gd name="T47" fmla="*/ 2 h 110"/>
                  <a:gd name="T48" fmla="*/ 73 w 90"/>
                  <a:gd name="T49" fmla="*/ 4 h 110"/>
                  <a:gd name="T50" fmla="*/ 77 w 90"/>
                  <a:gd name="T51" fmla="*/ 6 h 110"/>
                  <a:gd name="T52" fmla="*/ 80 w 90"/>
                  <a:gd name="T53" fmla="*/ 10 h 110"/>
                  <a:gd name="T54" fmla="*/ 83 w 90"/>
                  <a:gd name="T55" fmla="*/ 13 h 110"/>
                  <a:gd name="T56" fmla="*/ 85 w 90"/>
                  <a:gd name="T57" fmla="*/ 16 h 110"/>
                  <a:gd name="T58" fmla="*/ 87 w 90"/>
                  <a:gd name="T59" fmla="*/ 20 h 110"/>
                  <a:gd name="T60" fmla="*/ 89 w 90"/>
                  <a:gd name="T61" fmla="*/ 25 h 110"/>
                  <a:gd name="T62" fmla="*/ 90 w 90"/>
                  <a:gd name="T63" fmla="*/ 29 h 110"/>
                  <a:gd name="T64" fmla="*/ 90 w 90"/>
                  <a:gd name="T65" fmla="*/ 34 h 110"/>
                  <a:gd name="T66" fmla="*/ 90 w 90"/>
                  <a:gd name="T67" fmla="*/ 45 h 110"/>
                  <a:gd name="T68" fmla="*/ 90 w 90"/>
                  <a:gd name="T69" fmla="*/ 51 h 110"/>
                  <a:gd name="T70" fmla="*/ 89 w 90"/>
                  <a:gd name="T71" fmla="*/ 56 h 110"/>
                  <a:gd name="T72" fmla="*/ 87 w 90"/>
                  <a:gd name="T73" fmla="*/ 61 h 110"/>
                  <a:gd name="T74" fmla="*/ 85 w 90"/>
                  <a:gd name="T75" fmla="*/ 67 h 110"/>
                  <a:gd name="T76" fmla="*/ 83 w 90"/>
                  <a:gd name="T77" fmla="*/ 72 h 110"/>
                  <a:gd name="T78" fmla="*/ 81 w 90"/>
                  <a:gd name="T79" fmla="*/ 77 h 110"/>
                  <a:gd name="T80" fmla="*/ 78 w 90"/>
                  <a:gd name="T81" fmla="*/ 82 h 110"/>
                  <a:gd name="T82" fmla="*/ 73 w 90"/>
                  <a:gd name="T83" fmla="*/ 86 h 110"/>
                  <a:gd name="T84" fmla="*/ 70 w 90"/>
                  <a:gd name="T85" fmla="*/ 91 h 110"/>
                  <a:gd name="T86" fmla="*/ 66 w 90"/>
                  <a:gd name="T87" fmla="*/ 95 h 110"/>
                  <a:gd name="T88" fmla="*/ 62 w 90"/>
                  <a:gd name="T89" fmla="*/ 99 h 110"/>
                  <a:gd name="T90" fmla="*/ 58 w 90"/>
                  <a:gd name="T91" fmla="*/ 102 h 110"/>
                  <a:gd name="T92" fmla="*/ 49 w 90"/>
                  <a:gd name="T93" fmla="*/ 107 h 110"/>
                  <a:gd name="T94" fmla="*/ 44 w 90"/>
                  <a:gd name="T95" fmla="*/ 109 h 110"/>
                  <a:gd name="T96" fmla="*/ 39 w 90"/>
                  <a:gd name="T97" fmla="*/ 110 h 110"/>
                  <a:gd name="T98" fmla="*/ 31 w 90"/>
                  <a:gd name="T99" fmla="*/ 110 h 110"/>
                  <a:gd name="T100" fmla="*/ 27 w 90"/>
                  <a:gd name="T101" fmla="*/ 110 h 110"/>
                  <a:gd name="T102" fmla="*/ 23 w 90"/>
                  <a:gd name="T103" fmla="*/ 109 h 110"/>
                  <a:gd name="T104" fmla="*/ 19 w 90"/>
                  <a:gd name="T105" fmla="*/ 108 h 110"/>
                  <a:gd name="T106" fmla="*/ 16 w 90"/>
                  <a:gd name="T107" fmla="*/ 106 h 110"/>
                  <a:gd name="T108" fmla="*/ 12 w 90"/>
                  <a:gd name="T109" fmla="*/ 104 h 110"/>
                  <a:gd name="T110" fmla="*/ 10 w 90"/>
                  <a:gd name="T111" fmla="*/ 101 h 110"/>
                  <a:gd name="T112" fmla="*/ 7 w 90"/>
                  <a:gd name="T113" fmla="*/ 98 h 110"/>
                  <a:gd name="T114" fmla="*/ 5 w 90"/>
                  <a:gd name="T115" fmla="*/ 94 h 110"/>
                  <a:gd name="T116" fmla="*/ 3 w 90"/>
                  <a:gd name="T117" fmla="*/ 90 h 110"/>
                  <a:gd name="T118" fmla="*/ 2 w 90"/>
                  <a:gd name="T119" fmla="*/ 8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" h="110">
                    <a:moveTo>
                      <a:pt x="2" y="85"/>
                    </a:moveTo>
                    <a:lnTo>
                      <a:pt x="1" y="80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4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3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24" y="16"/>
                    </a:lnTo>
                    <a:lnTo>
                      <a:pt x="28" y="13"/>
                    </a:lnTo>
                    <a:lnTo>
                      <a:pt x="32" y="9"/>
                    </a:lnTo>
                    <a:lnTo>
                      <a:pt x="36" y="6"/>
                    </a:lnTo>
                    <a:lnTo>
                      <a:pt x="41" y="3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3" y="4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3" y="13"/>
                    </a:lnTo>
                    <a:lnTo>
                      <a:pt x="85" y="16"/>
                    </a:lnTo>
                    <a:lnTo>
                      <a:pt x="87" y="20"/>
                    </a:lnTo>
                    <a:lnTo>
                      <a:pt x="89" y="25"/>
                    </a:lnTo>
                    <a:lnTo>
                      <a:pt x="90" y="29"/>
                    </a:lnTo>
                    <a:lnTo>
                      <a:pt x="90" y="34"/>
                    </a:lnTo>
                    <a:lnTo>
                      <a:pt x="90" y="45"/>
                    </a:lnTo>
                    <a:lnTo>
                      <a:pt x="90" y="51"/>
                    </a:lnTo>
                    <a:lnTo>
                      <a:pt x="89" y="56"/>
                    </a:lnTo>
                    <a:lnTo>
                      <a:pt x="87" y="61"/>
                    </a:lnTo>
                    <a:lnTo>
                      <a:pt x="85" y="67"/>
                    </a:lnTo>
                    <a:lnTo>
                      <a:pt x="83" y="72"/>
                    </a:lnTo>
                    <a:lnTo>
                      <a:pt x="81" y="77"/>
                    </a:lnTo>
                    <a:lnTo>
                      <a:pt x="78" y="82"/>
                    </a:lnTo>
                    <a:lnTo>
                      <a:pt x="73" y="86"/>
                    </a:lnTo>
                    <a:lnTo>
                      <a:pt x="70" y="91"/>
                    </a:lnTo>
                    <a:lnTo>
                      <a:pt x="66" y="95"/>
                    </a:lnTo>
                    <a:lnTo>
                      <a:pt x="62" y="99"/>
                    </a:lnTo>
                    <a:lnTo>
                      <a:pt x="58" y="102"/>
                    </a:lnTo>
                    <a:lnTo>
                      <a:pt x="49" y="107"/>
                    </a:lnTo>
                    <a:lnTo>
                      <a:pt x="44" y="109"/>
                    </a:lnTo>
                    <a:lnTo>
                      <a:pt x="39" y="110"/>
                    </a:lnTo>
                    <a:lnTo>
                      <a:pt x="31" y="110"/>
                    </a:lnTo>
                    <a:lnTo>
                      <a:pt x="27" y="110"/>
                    </a:lnTo>
                    <a:lnTo>
                      <a:pt x="23" y="109"/>
                    </a:lnTo>
                    <a:lnTo>
                      <a:pt x="19" y="108"/>
                    </a:lnTo>
                    <a:lnTo>
                      <a:pt x="16" y="106"/>
                    </a:lnTo>
                    <a:lnTo>
                      <a:pt x="12" y="104"/>
                    </a:lnTo>
                    <a:lnTo>
                      <a:pt x="10" y="101"/>
                    </a:lnTo>
                    <a:lnTo>
                      <a:pt x="7" y="98"/>
                    </a:lnTo>
                    <a:lnTo>
                      <a:pt x="5" y="94"/>
                    </a:lnTo>
                    <a:lnTo>
                      <a:pt x="3" y="90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3" name="Freeform 77"/>
              <p:cNvSpPr>
                <a:spLocks/>
              </p:cNvSpPr>
              <p:nvPr userDrawn="1"/>
            </p:nvSpPr>
            <p:spPr bwMode="auto">
              <a:xfrm>
                <a:off x="3498" y="983"/>
                <a:ext cx="94" cy="113"/>
              </a:xfrm>
              <a:custGeom>
                <a:avLst/>
                <a:gdLst>
                  <a:gd name="T0" fmla="*/ 2 w 94"/>
                  <a:gd name="T1" fmla="*/ 88 h 113"/>
                  <a:gd name="T2" fmla="*/ 1 w 94"/>
                  <a:gd name="T3" fmla="*/ 82 h 113"/>
                  <a:gd name="T4" fmla="*/ 0 w 94"/>
                  <a:gd name="T5" fmla="*/ 77 h 113"/>
                  <a:gd name="T6" fmla="*/ 0 w 94"/>
                  <a:gd name="T7" fmla="*/ 67 h 113"/>
                  <a:gd name="T8" fmla="*/ 1 w 94"/>
                  <a:gd name="T9" fmla="*/ 62 h 113"/>
                  <a:gd name="T10" fmla="*/ 2 w 94"/>
                  <a:gd name="T11" fmla="*/ 57 h 113"/>
                  <a:gd name="T12" fmla="*/ 3 w 94"/>
                  <a:gd name="T13" fmla="*/ 51 h 113"/>
                  <a:gd name="T14" fmla="*/ 5 w 94"/>
                  <a:gd name="T15" fmla="*/ 46 h 113"/>
                  <a:gd name="T16" fmla="*/ 7 w 94"/>
                  <a:gd name="T17" fmla="*/ 41 h 113"/>
                  <a:gd name="T18" fmla="*/ 10 w 94"/>
                  <a:gd name="T19" fmla="*/ 36 h 113"/>
                  <a:gd name="T20" fmla="*/ 13 w 94"/>
                  <a:gd name="T21" fmla="*/ 31 h 113"/>
                  <a:gd name="T22" fmla="*/ 16 w 94"/>
                  <a:gd name="T23" fmla="*/ 25 h 113"/>
                  <a:gd name="T24" fmla="*/ 19 w 94"/>
                  <a:gd name="T25" fmla="*/ 21 h 113"/>
                  <a:gd name="T26" fmla="*/ 23 w 94"/>
                  <a:gd name="T27" fmla="*/ 17 h 113"/>
                  <a:gd name="T28" fmla="*/ 28 w 94"/>
                  <a:gd name="T29" fmla="*/ 14 h 113"/>
                  <a:gd name="T30" fmla="*/ 32 w 94"/>
                  <a:gd name="T31" fmla="*/ 10 h 113"/>
                  <a:gd name="T32" fmla="*/ 41 w 94"/>
                  <a:gd name="T33" fmla="*/ 5 h 113"/>
                  <a:gd name="T34" fmla="*/ 46 w 94"/>
                  <a:gd name="T35" fmla="*/ 3 h 113"/>
                  <a:gd name="T36" fmla="*/ 50 w 94"/>
                  <a:gd name="T37" fmla="*/ 1 h 113"/>
                  <a:gd name="T38" fmla="*/ 56 w 94"/>
                  <a:gd name="T39" fmla="*/ 0 h 113"/>
                  <a:gd name="T40" fmla="*/ 60 w 94"/>
                  <a:gd name="T41" fmla="*/ 0 h 113"/>
                  <a:gd name="T42" fmla="*/ 64 w 94"/>
                  <a:gd name="T43" fmla="*/ 0 h 113"/>
                  <a:gd name="T44" fmla="*/ 68 w 94"/>
                  <a:gd name="T45" fmla="*/ 1 h 113"/>
                  <a:gd name="T46" fmla="*/ 72 w 94"/>
                  <a:gd name="T47" fmla="*/ 3 h 113"/>
                  <a:gd name="T48" fmla="*/ 75 w 94"/>
                  <a:gd name="T49" fmla="*/ 5 h 113"/>
                  <a:gd name="T50" fmla="*/ 80 w 94"/>
                  <a:gd name="T51" fmla="*/ 7 h 113"/>
                  <a:gd name="T52" fmla="*/ 83 w 94"/>
                  <a:gd name="T53" fmla="*/ 10 h 113"/>
                  <a:gd name="T54" fmla="*/ 86 w 94"/>
                  <a:gd name="T55" fmla="*/ 13 h 113"/>
                  <a:gd name="T56" fmla="*/ 88 w 94"/>
                  <a:gd name="T57" fmla="*/ 16 h 113"/>
                  <a:gd name="T58" fmla="*/ 90 w 94"/>
                  <a:gd name="T59" fmla="*/ 20 h 113"/>
                  <a:gd name="T60" fmla="*/ 92 w 94"/>
                  <a:gd name="T61" fmla="*/ 25 h 113"/>
                  <a:gd name="T62" fmla="*/ 93 w 94"/>
                  <a:gd name="T63" fmla="*/ 30 h 113"/>
                  <a:gd name="T64" fmla="*/ 94 w 94"/>
                  <a:gd name="T65" fmla="*/ 35 h 113"/>
                  <a:gd name="T66" fmla="*/ 94 w 94"/>
                  <a:gd name="T67" fmla="*/ 46 h 113"/>
                  <a:gd name="T68" fmla="*/ 93 w 94"/>
                  <a:gd name="T69" fmla="*/ 51 h 113"/>
                  <a:gd name="T70" fmla="*/ 92 w 94"/>
                  <a:gd name="T71" fmla="*/ 57 h 113"/>
                  <a:gd name="T72" fmla="*/ 91 w 94"/>
                  <a:gd name="T73" fmla="*/ 62 h 113"/>
                  <a:gd name="T74" fmla="*/ 89 w 94"/>
                  <a:gd name="T75" fmla="*/ 68 h 113"/>
                  <a:gd name="T76" fmla="*/ 87 w 94"/>
                  <a:gd name="T77" fmla="*/ 73 h 113"/>
                  <a:gd name="T78" fmla="*/ 84 w 94"/>
                  <a:gd name="T79" fmla="*/ 78 h 113"/>
                  <a:gd name="T80" fmla="*/ 81 w 94"/>
                  <a:gd name="T81" fmla="*/ 82 h 113"/>
                  <a:gd name="T82" fmla="*/ 77 w 94"/>
                  <a:gd name="T83" fmla="*/ 88 h 113"/>
                  <a:gd name="T84" fmla="*/ 73 w 94"/>
                  <a:gd name="T85" fmla="*/ 92 h 113"/>
                  <a:gd name="T86" fmla="*/ 69 w 94"/>
                  <a:gd name="T87" fmla="*/ 96 h 113"/>
                  <a:gd name="T88" fmla="*/ 65 w 94"/>
                  <a:gd name="T89" fmla="*/ 100 h 113"/>
                  <a:gd name="T90" fmla="*/ 61 w 94"/>
                  <a:gd name="T91" fmla="*/ 103 h 113"/>
                  <a:gd name="T92" fmla="*/ 56 w 94"/>
                  <a:gd name="T93" fmla="*/ 106 h 113"/>
                  <a:gd name="T94" fmla="*/ 51 w 94"/>
                  <a:gd name="T95" fmla="*/ 108 h 113"/>
                  <a:gd name="T96" fmla="*/ 42 w 94"/>
                  <a:gd name="T97" fmla="*/ 112 h 113"/>
                  <a:gd name="T98" fmla="*/ 37 w 94"/>
                  <a:gd name="T99" fmla="*/ 113 h 113"/>
                  <a:gd name="T100" fmla="*/ 33 w 94"/>
                  <a:gd name="T101" fmla="*/ 113 h 113"/>
                  <a:gd name="T102" fmla="*/ 29 w 94"/>
                  <a:gd name="T103" fmla="*/ 113 h 113"/>
                  <a:gd name="T104" fmla="*/ 25 w 94"/>
                  <a:gd name="T105" fmla="*/ 112 h 113"/>
                  <a:gd name="T106" fmla="*/ 20 w 94"/>
                  <a:gd name="T107" fmla="*/ 111 h 113"/>
                  <a:gd name="T108" fmla="*/ 17 w 94"/>
                  <a:gd name="T109" fmla="*/ 108 h 113"/>
                  <a:gd name="T110" fmla="*/ 13 w 94"/>
                  <a:gd name="T111" fmla="*/ 106 h 113"/>
                  <a:gd name="T112" fmla="*/ 10 w 94"/>
                  <a:gd name="T113" fmla="*/ 103 h 113"/>
                  <a:gd name="T114" fmla="*/ 8 w 94"/>
                  <a:gd name="T115" fmla="*/ 100 h 113"/>
                  <a:gd name="T116" fmla="*/ 5 w 94"/>
                  <a:gd name="T117" fmla="*/ 96 h 113"/>
                  <a:gd name="T118" fmla="*/ 3 w 94"/>
                  <a:gd name="T119" fmla="*/ 92 h 113"/>
                  <a:gd name="T120" fmla="*/ 2 w 94"/>
                  <a:gd name="T121" fmla="*/ 8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3">
                    <a:moveTo>
                      <a:pt x="2" y="88"/>
                    </a:moveTo>
                    <a:lnTo>
                      <a:pt x="1" y="82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5" y="46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3" y="31"/>
                    </a:lnTo>
                    <a:lnTo>
                      <a:pt x="16" y="25"/>
                    </a:lnTo>
                    <a:lnTo>
                      <a:pt x="19" y="21"/>
                    </a:lnTo>
                    <a:lnTo>
                      <a:pt x="23" y="17"/>
                    </a:lnTo>
                    <a:lnTo>
                      <a:pt x="28" y="14"/>
                    </a:lnTo>
                    <a:lnTo>
                      <a:pt x="32" y="10"/>
                    </a:lnTo>
                    <a:lnTo>
                      <a:pt x="41" y="5"/>
                    </a:lnTo>
                    <a:lnTo>
                      <a:pt x="46" y="3"/>
                    </a:lnTo>
                    <a:lnTo>
                      <a:pt x="50" y="1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2" y="3"/>
                    </a:lnTo>
                    <a:lnTo>
                      <a:pt x="75" y="5"/>
                    </a:lnTo>
                    <a:lnTo>
                      <a:pt x="80" y="7"/>
                    </a:lnTo>
                    <a:lnTo>
                      <a:pt x="83" y="10"/>
                    </a:lnTo>
                    <a:lnTo>
                      <a:pt x="86" y="13"/>
                    </a:lnTo>
                    <a:lnTo>
                      <a:pt x="88" y="16"/>
                    </a:lnTo>
                    <a:lnTo>
                      <a:pt x="90" y="20"/>
                    </a:lnTo>
                    <a:lnTo>
                      <a:pt x="92" y="25"/>
                    </a:lnTo>
                    <a:lnTo>
                      <a:pt x="93" y="30"/>
                    </a:lnTo>
                    <a:lnTo>
                      <a:pt x="94" y="35"/>
                    </a:lnTo>
                    <a:lnTo>
                      <a:pt x="94" y="46"/>
                    </a:lnTo>
                    <a:lnTo>
                      <a:pt x="93" y="51"/>
                    </a:lnTo>
                    <a:lnTo>
                      <a:pt x="92" y="57"/>
                    </a:lnTo>
                    <a:lnTo>
                      <a:pt x="91" y="62"/>
                    </a:lnTo>
                    <a:lnTo>
                      <a:pt x="89" y="68"/>
                    </a:lnTo>
                    <a:lnTo>
                      <a:pt x="87" y="73"/>
                    </a:lnTo>
                    <a:lnTo>
                      <a:pt x="84" y="78"/>
                    </a:lnTo>
                    <a:lnTo>
                      <a:pt x="81" y="82"/>
                    </a:lnTo>
                    <a:lnTo>
                      <a:pt x="77" y="88"/>
                    </a:lnTo>
                    <a:lnTo>
                      <a:pt x="73" y="92"/>
                    </a:lnTo>
                    <a:lnTo>
                      <a:pt x="69" y="96"/>
                    </a:lnTo>
                    <a:lnTo>
                      <a:pt x="65" y="100"/>
                    </a:lnTo>
                    <a:lnTo>
                      <a:pt x="61" y="103"/>
                    </a:lnTo>
                    <a:lnTo>
                      <a:pt x="56" y="106"/>
                    </a:lnTo>
                    <a:lnTo>
                      <a:pt x="51" y="108"/>
                    </a:lnTo>
                    <a:lnTo>
                      <a:pt x="42" y="112"/>
                    </a:lnTo>
                    <a:lnTo>
                      <a:pt x="37" y="113"/>
                    </a:lnTo>
                    <a:lnTo>
                      <a:pt x="33" y="113"/>
                    </a:lnTo>
                    <a:lnTo>
                      <a:pt x="29" y="113"/>
                    </a:lnTo>
                    <a:lnTo>
                      <a:pt x="25" y="112"/>
                    </a:lnTo>
                    <a:lnTo>
                      <a:pt x="20" y="111"/>
                    </a:lnTo>
                    <a:lnTo>
                      <a:pt x="17" y="108"/>
                    </a:lnTo>
                    <a:lnTo>
                      <a:pt x="13" y="106"/>
                    </a:lnTo>
                    <a:lnTo>
                      <a:pt x="10" y="103"/>
                    </a:lnTo>
                    <a:lnTo>
                      <a:pt x="8" y="100"/>
                    </a:lnTo>
                    <a:lnTo>
                      <a:pt x="5" y="96"/>
                    </a:lnTo>
                    <a:lnTo>
                      <a:pt x="3" y="92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4" name="Freeform 78"/>
              <p:cNvSpPr>
                <a:spLocks/>
              </p:cNvSpPr>
              <p:nvPr userDrawn="1"/>
            </p:nvSpPr>
            <p:spPr bwMode="auto">
              <a:xfrm>
                <a:off x="3606" y="907"/>
                <a:ext cx="98" cy="113"/>
              </a:xfrm>
              <a:custGeom>
                <a:avLst/>
                <a:gdLst>
                  <a:gd name="T0" fmla="*/ 2 w 98"/>
                  <a:gd name="T1" fmla="*/ 88 h 113"/>
                  <a:gd name="T2" fmla="*/ 1 w 98"/>
                  <a:gd name="T3" fmla="*/ 84 h 113"/>
                  <a:gd name="T4" fmla="*/ 0 w 98"/>
                  <a:gd name="T5" fmla="*/ 79 h 113"/>
                  <a:gd name="T6" fmla="*/ 0 w 98"/>
                  <a:gd name="T7" fmla="*/ 67 h 113"/>
                  <a:gd name="T8" fmla="*/ 1 w 98"/>
                  <a:gd name="T9" fmla="*/ 62 h 113"/>
                  <a:gd name="T10" fmla="*/ 2 w 98"/>
                  <a:gd name="T11" fmla="*/ 57 h 113"/>
                  <a:gd name="T12" fmla="*/ 4 w 98"/>
                  <a:gd name="T13" fmla="*/ 52 h 113"/>
                  <a:gd name="T14" fmla="*/ 5 w 98"/>
                  <a:gd name="T15" fmla="*/ 46 h 113"/>
                  <a:gd name="T16" fmla="*/ 8 w 98"/>
                  <a:gd name="T17" fmla="*/ 41 h 113"/>
                  <a:gd name="T18" fmla="*/ 10 w 98"/>
                  <a:gd name="T19" fmla="*/ 36 h 113"/>
                  <a:gd name="T20" fmla="*/ 13 w 98"/>
                  <a:gd name="T21" fmla="*/ 31 h 113"/>
                  <a:gd name="T22" fmla="*/ 16 w 98"/>
                  <a:gd name="T23" fmla="*/ 26 h 113"/>
                  <a:gd name="T24" fmla="*/ 20 w 98"/>
                  <a:gd name="T25" fmla="*/ 21 h 113"/>
                  <a:gd name="T26" fmla="*/ 24 w 98"/>
                  <a:gd name="T27" fmla="*/ 17 h 113"/>
                  <a:gd name="T28" fmla="*/ 29 w 98"/>
                  <a:gd name="T29" fmla="*/ 13 h 113"/>
                  <a:gd name="T30" fmla="*/ 34 w 98"/>
                  <a:gd name="T31" fmla="*/ 10 h 113"/>
                  <a:gd name="T32" fmla="*/ 38 w 98"/>
                  <a:gd name="T33" fmla="*/ 7 h 113"/>
                  <a:gd name="T34" fmla="*/ 43 w 98"/>
                  <a:gd name="T35" fmla="*/ 4 h 113"/>
                  <a:gd name="T36" fmla="*/ 48 w 98"/>
                  <a:gd name="T37" fmla="*/ 2 h 113"/>
                  <a:gd name="T38" fmla="*/ 53 w 98"/>
                  <a:gd name="T39" fmla="*/ 1 h 113"/>
                  <a:gd name="T40" fmla="*/ 58 w 98"/>
                  <a:gd name="T41" fmla="*/ 0 h 113"/>
                  <a:gd name="T42" fmla="*/ 62 w 98"/>
                  <a:gd name="T43" fmla="*/ 0 h 113"/>
                  <a:gd name="T44" fmla="*/ 71 w 98"/>
                  <a:gd name="T45" fmla="*/ 1 h 113"/>
                  <a:gd name="T46" fmla="*/ 75 w 98"/>
                  <a:gd name="T47" fmla="*/ 2 h 113"/>
                  <a:gd name="T48" fmla="*/ 80 w 98"/>
                  <a:gd name="T49" fmla="*/ 3 h 113"/>
                  <a:gd name="T50" fmla="*/ 83 w 98"/>
                  <a:gd name="T51" fmla="*/ 5 h 113"/>
                  <a:gd name="T52" fmla="*/ 86 w 98"/>
                  <a:gd name="T53" fmla="*/ 8 h 113"/>
                  <a:gd name="T54" fmla="*/ 89 w 98"/>
                  <a:gd name="T55" fmla="*/ 11 h 113"/>
                  <a:gd name="T56" fmla="*/ 92 w 98"/>
                  <a:gd name="T57" fmla="*/ 15 h 113"/>
                  <a:gd name="T58" fmla="*/ 94 w 98"/>
                  <a:gd name="T59" fmla="*/ 18 h 113"/>
                  <a:gd name="T60" fmla="*/ 96 w 98"/>
                  <a:gd name="T61" fmla="*/ 23 h 113"/>
                  <a:gd name="T62" fmla="*/ 98 w 98"/>
                  <a:gd name="T63" fmla="*/ 34 h 113"/>
                  <a:gd name="T64" fmla="*/ 98 w 98"/>
                  <a:gd name="T65" fmla="*/ 39 h 113"/>
                  <a:gd name="T66" fmla="*/ 98 w 98"/>
                  <a:gd name="T67" fmla="*/ 44 h 113"/>
                  <a:gd name="T68" fmla="*/ 97 w 98"/>
                  <a:gd name="T69" fmla="*/ 56 h 113"/>
                  <a:gd name="T70" fmla="*/ 95 w 98"/>
                  <a:gd name="T71" fmla="*/ 61 h 113"/>
                  <a:gd name="T72" fmla="*/ 93 w 98"/>
                  <a:gd name="T73" fmla="*/ 66 h 113"/>
                  <a:gd name="T74" fmla="*/ 91 w 98"/>
                  <a:gd name="T75" fmla="*/ 71 h 113"/>
                  <a:gd name="T76" fmla="*/ 88 w 98"/>
                  <a:gd name="T77" fmla="*/ 77 h 113"/>
                  <a:gd name="T78" fmla="*/ 85 w 98"/>
                  <a:gd name="T79" fmla="*/ 82 h 113"/>
                  <a:gd name="T80" fmla="*/ 82 w 98"/>
                  <a:gd name="T81" fmla="*/ 87 h 113"/>
                  <a:gd name="T82" fmla="*/ 77 w 98"/>
                  <a:gd name="T83" fmla="*/ 92 h 113"/>
                  <a:gd name="T84" fmla="*/ 73 w 98"/>
                  <a:gd name="T85" fmla="*/ 96 h 113"/>
                  <a:gd name="T86" fmla="*/ 69 w 98"/>
                  <a:gd name="T87" fmla="*/ 99 h 113"/>
                  <a:gd name="T88" fmla="*/ 64 w 98"/>
                  <a:gd name="T89" fmla="*/ 103 h 113"/>
                  <a:gd name="T90" fmla="*/ 60 w 98"/>
                  <a:gd name="T91" fmla="*/ 107 h 113"/>
                  <a:gd name="T92" fmla="*/ 55 w 98"/>
                  <a:gd name="T93" fmla="*/ 109 h 113"/>
                  <a:gd name="T94" fmla="*/ 49 w 98"/>
                  <a:gd name="T95" fmla="*/ 111 h 113"/>
                  <a:gd name="T96" fmla="*/ 44 w 98"/>
                  <a:gd name="T97" fmla="*/ 112 h 113"/>
                  <a:gd name="T98" fmla="*/ 40 w 98"/>
                  <a:gd name="T99" fmla="*/ 113 h 113"/>
                  <a:gd name="T100" fmla="*/ 35 w 98"/>
                  <a:gd name="T101" fmla="*/ 113 h 113"/>
                  <a:gd name="T102" fmla="*/ 31 w 98"/>
                  <a:gd name="T103" fmla="*/ 113 h 113"/>
                  <a:gd name="T104" fmla="*/ 27 w 98"/>
                  <a:gd name="T105" fmla="*/ 112 h 113"/>
                  <a:gd name="T106" fmla="*/ 22 w 98"/>
                  <a:gd name="T107" fmla="*/ 111 h 113"/>
                  <a:gd name="T108" fmla="*/ 18 w 98"/>
                  <a:gd name="T109" fmla="*/ 109 h 113"/>
                  <a:gd name="T110" fmla="*/ 15 w 98"/>
                  <a:gd name="T111" fmla="*/ 107 h 113"/>
                  <a:gd name="T112" fmla="*/ 12 w 98"/>
                  <a:gd name="T113" fmla="*/ 104 h 113"/>
                  <a:gd name="T114" fmla="*/ 9 w 98"/>
                  <a:gd name="T115" fmla="*/ 100 h 113"/>
                  <a:gd name="T116" fmla="*/ 6 w 98"/>
                  <a:gd name="T117" fmla="*/ 97 h 113"/>
                  <a:gd name="T118" fmla="*/ 4 w 98"/>
                  <a:gd name="T119" fmla="*/ 93 h 113"/>
                  <a:gd name="T120" fmla="*/ 2 w 98"/>
                  <a:gd name="T121" fmla="*/ 8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" h="113">
                    <a:moveTo>
                      <a:pt x="2" y="88"/>
                    </a:moveTo>
                    <a:lnTo>
                      <a:pt x="1" y="84"/>
                    </a:lnTo>
                    <a:lnTo>
                      <a:pt x="0" y="79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5" y="46"/>
                    </a:lnTo>
                    <a:lnTo>
                      <a:pt x="8" y="41"/>
                    </a:lnTo>
                    <a:lnTo>
                      <a:pt x="10" y="36"/>
                    </a:lnTo>
                    <a:lnTo>
                      <a:pt x="13" y="31"/>
                    </a:lnTo>
                    <a:lnTo>
                      <a:pt x="16" y="26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9" y="13"/>
                    </a:lnTo>
                    <a:lnTo>
                      <a:pt x="34" y="10"/>
                    </a:lnTo>
                    <a:lnTo>
                      <a:pt x="38" y="7"/>
                    </a:lnTo>
                    <a:lnTo>
                      <a:pt x="43" y="4"/>
                    </a:lnTo>
                    <a:lnTo>
                      <a:pt x="48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71" y="1"/>
                    </a:lnTo>
                    <a:lnTo>
                      <a:pt x="75" y="2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6" y="8"/>
                    </a:lnTo>
                    <a:lnTo>
                      <a:pt x="89" y="11"/>
                    </a:lnTo>
                    <a:lnTo>
                      <a:pt x="92" y="15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8" y="34"/>
                    </a:lnTo>
                    <a:lnTo>
                      <a:pt x="98" y="39"/>
                    </a:lnTo>
                    <a:lnTo>
                      <a:pt x="98" y="44"/>
                    </a:lnTo>
                    <a:lnTo>
                      <a:pt x="97" y="56"/>
                    </a:lnTo>
                    <a:lnTo>
                      <a:pt x="95" y="61"/>
                    </a:lnTo>
                    <a:lnTo>
                      <a:pt x="93" y="66"/>
                    </a:lnTo>
                    <a:lnTo>
                      <a:pt x="91" y="71"/>
                    </a:lnTo>
                    <a:lnTo>
                      <a:pt x="88" y="77"/>
                    </a:lnTo>
                    <a:lnTo>
                      <a:pt x="85" y="82"/>
                    </a:lnTo>
                    <a:lnTo>
                      <a:pt x="82" y="87"/>
                    </a:lnTo>
                    <a:lnTo>
                      <a:pt x="77" y="92"/>
                    </a:lnTo>
                    <a:lnTo>
                      <a:pt x="73" y="96"/>
                    </a:lnTo>
                    <a:lnTo>
                      <a:pt x="69" y="99"/>
                    </a:lnTo>
                    <a:lnTo>
                      <a:pt x="64" y="103"/>
                    </a:lnTo>
                    <a:lnTo>
                      <a:pt x="60" y="107"/>
                    </a:lnTo>
                    <a:lnTo>
                      <a:pt x="55" y="109"/>
                    </a:lnTo>
                    <a:lnTo>
                      <a:pt x="49" y="111"/>
                    </a:lnTo>
                    <a:lnTo>
                      <a:pt x="44" y="112"/>
                    </a:lnTo>
                    <a:lnTo>
                      <a:pt x="40" y="113"/>
                    </a:lnTo>
                    <a:lnTo>
                      <a:pt x="35" y="113"/>
                    </a:lnTo>
                    <a:lnTo>
                      <a:pt x="31" y="113"/>
                    </a:lnTo>
                    <a:lnTo>
                      <a:pt x="27" y="112"/>
                    </a:lnTo>
                    <a:lnTo>
                      <a:pt x="22" y="111"/>
                    </a:lnTo>
                    <a:lnTo>
                      <a:pt x="18" y="109"/>
                    </a:lnTo>
                    <a:lnTo>
                      <a:pt x="15" y="107"/>
                    </a:lnTo>
                    <a:lnTo>
                      <a:pt x="12" y="104"/>
                    </a:lnTo>
                    <a:lnTo>
                      <a:pt x="9" y="100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5" name="Freeform 79"/>
              <p:cNvSpPr>
                <a:spLocks/>
              </p:cNvSpPr>
              <p:nvPr userDrawn="1"/>
            </p:nvSpPr>
            <p:spPr bwMode="auto">
              <a:xfrm>
                <a:off x="3719" y="827"/>
                <a:ext cx="103" cy="115"/>
              </a:xfrm>
              <a:custGeom>
                <a:avLst/>
                <a:gdLst>
                  <a:gd name="T0" fmla="*/ 2 w 103"/>
                  <a:gd name="T1" fmla="*/ 90 h 115"/>
                  <a:gd name="T2" fmla="*/ 1 w 103"/>
                  <a:gd name="T3" fmla="*/ 85 h 115"/>
                  <a:gd name="T4" fmla="*/ 0 w 103"/>
                  <a:gd name="T5" fmla="*/ 81 h 115"/>
                  <a:gd name="T6" fmla="*/ 0 w 103"/>
                  <a:gd name="T7" fmla="*/ 74 h 115"/>
                  <a:gd name="T8" fmla="*/ 0 w 103"/>
                  <a:gd name="T9" fmla="*/ 69 h 115"/>
                  <a:gd name="T10" fmla="*/ 1 w 103"/>
                  <a:gd name="T11" fmla="*/ 59 h 115"/>
                  <a:gd name="T12" fmla="*/ 3 w 103"/>
                  <a:gd name="T13" fmla="*/ 53 h 115"/>
                  <a:gd name="T14" fmla="*/ 5 w 103"/>
                  <a:gd name="T15" fmla="*/ 47 h 115"/>
                  <a:gd name="T16" fmla="*/ 7 w 103"/>
                  <a:gd name="T17" fmla="*/ 42 h 115"/>
                  <a:gd name="T18" fmla="*/ 10 w 103"/>
                  <a:gd name="T19" fmla="*/ 37 h 115"/>
                  <a:gd name="T20" fmla="*/ 13 w 103"/>
                  <a:gd name="T21" fmla="*/ 32 h 115"/>
                  <a:gd name="T22" fmla="*/ 16 w 103"/>
                  <a:gd name="T23" fmla="*/ 27 h 115"/>
                  <a:gd name="T24" fmla="*/ 21 w 103"/>
                  <a:gd name="T25" fmla="*/ 22 h 115"/>
                  <a:gd name="T26" fmla="*/ 25 w 103"/>
                  <a:gd name="T27" fmla="*/ 18 h 115"/>
                  <a:gd name="T28" fmla="*/ 29 w 103"/>
                  <a:gd name="T29" fmla="*/ 14 h 115"/>
                  <a:gd name="T30" fmla="*/ 34 w 103"/>
                  <a:gd name="T31" fmla="*/ 10 h 115"/>
                  <a:gd name="T32" fmla="*/ 38 w 103"/>
                  <a:gd name="T33" fmla="*/ 7 h 115"/>
                  <a:gd name="T34" fmla="*/ 43 w 103"/>
                  <a:gd name="T35" fmla="*/ 5 h 115"/>
                  <a:gd name="T36" fmla="*/ 49 w 103"/>
                  <a:gd name="T37" fmla="*/ 3 h 115"/>
                  <a:gd name="T38" fmla="*/ 54 w 103"/>
                  <a:gd name="T39" fmla="*/ 1 h 115"/>
                  <a:gd name="T40" fmla="*/ 63 w 103"/>
                  <a:gd name="T41" fmla="*/ 0 h 115"/>
                  <a:gd name="T42" fmla="*/ 68 w 103"/>
                  <a:gd name="T43" fmla="*/ 0 h 115"/>
                  <a:gd name="T44" fmla="*/ 72 w 103"/>
                  <a:gd name="T45" fmla="*/ 0 h 115"/>
                  <a:gd name="T46" fmla="*/ 78 w 103"/>
                  <a:gd name="T47" fmla="*/ 1 h 115"/>
                  <a:gd name="T48" fmla="*/ 82 w 103"/>
                  <a:gd name="T49" fmla="*/ 3 h 115"/>
                  <a:gd name="T50" fmla="*/ 85 w 103"/>
                  <a:gd name="T51" fmla="*/ 5 h 115"/>
                  <a:gd name="T52" fmla="*/ 89 w 103"/>
                  <a:gd name="T53" fmla="*/ 8 h 115"/>
                  <a:gd name="T54" fmla="*/ 92 w 103"/>
                  <a:gd name="T55" fmla="*/ 11 h 115"/>
                  <a:gd name="T56" fmla="*/ 95 w 103"/>
                  <a:gd name="T57" fmla="*/ 14 h 115"/>
                  <a:gd name="T58" fmla="*/ 96 w 103"/>
                  <a:gd name="T59" fmla="*/ 16 h 115"/>
                  <a:gd name="T60" fmla="*/ 97 w 103"/>
                  <a:gd name="T61" fmla="*/ 18 h 115"/>
                  <a:gd name="T62" fmla="*/ 99 w 103"/>
                  <a:gd name="T63" fmla="*/ 22 h 115"/>
                  <a:gd name="T64" fmla="*/ 100 w 103"/>
                  <a:gd name="T65" fmla="*/ 28 h 115"/>
                  <a:gd name="T66" fmla="*/ 101 w 103"/>
                  <a:gd name="T67" fmla="*/ 33 h 115"/>
                  <a:gd name="T68" fmla="*/ 103 w 103"/>
                  <a:gd name="T69" fmla="*/ 38 h 115"/>
                  <a:gd name="T70" fmla="*/ 103 w 103"/>
                  <a:gd name="T71" fmla="*/ 44 h 115"/>
                  <a:gd name="T72" fmla="*/ 100 w 103"/>
                  <a:gd name="T73" fmla="*/ 56 h 115"/>
                  <a:gd name="T74" fmla="*/ 99 w 103"/>
                  <a:gd name="T75" fmla="*/ 61 h 115"/>
                  <a:gd name="T76" fmla="*/ 97 w 103"/>
                  <a:gd name="T77" fmla="*/ 66 h 115"/>
                  <a:gd name="T78" fmla="*/ 95 w 103"/>
                  <a:gd name="T79" fmla="*/ 72 h 115"/>
                  <a:gd name="T80" fmla="*/ 92 w 103"/>
                  <a:gd name="T81" fmla="*/ 78 h 115"/>
                  <a:gd name="T82" fmla="*/ 89 w 103"/>
                  <a:gd name="T83" fmla="*/ 83 h 115"/>
                  <a:gd name="T84" fmla="*/ 85 w 103"/>
                  <a:gd name="T85" fmla="*/ 87 h 115"/>
                  <a:gd name="T86" fmla="*/ 82 w 103"/>
                  <a:gd name="T87" fmla="*/ 92 h 115"/>
                  <a:gd name="T88" fmla="*/ 77 w 103"/>
                  <a:gd name="T89" fmla="*/ 96 h 115"/>
                  <a:gd name="T90" fmla="*/ 72 w 103"/>
                  <a:gd name="T91" fmla="*/ 100 h 115"/>
                  <a:gd name="T92" fmla="*/ 67 w 103"/>
                  <a:gd name="T93" fmla="*/ 105 h 115"/>
                  <a:gd name="T94" fmla="*/ 62 w 103"/>
                  <a:gd name="T95" fmla="*/ 108 h 115"/>
                  <a:gd name="T96" fmla="*/ 57 w 103"/>
                  <a:gd name="T97" fmla="*/ 110 h 115"/>
                  <a:gd name="T98" fmla="*/ 52 w 103"/>
                  <a:gd name="T99" fmla="*/ 112 h 115"/>
                  <a:gd name="T100" fmla="*/ 46 w 103"/>
                  <a:gd name="T101" fmla="*/ 114 h 115"/>
                  <a:gd name="T102" fmla="*/ 42 w 103"/>
                  <a:gd name="T103" fmla="*/ 115 h 115"/>
                  <a:gd name="T104" fmla="*/ 37 w 103"/>
                  <a:gd name="T105" fmla="*/ 115 h 115"/>
                  <a:gd name="T106" fmla="*/ 28 w 103"/>
                  <a:gd name="T107" fmla="*/ 114 h 115"/>
                  <a:gd name="T108" fmla="*/ 24 w 103"/>
                  <a:gd name="T109" fmla="*/ 113 h 115"/>
                  <a:gd name="T110" fmla="*/ 19 w 103"/>
                  <a:gd name="T111" fmla="*/ 111 h 115"/>
                  <a:gd name="T112" fmla="*/ 15 w 103"/>
                  <a:gd name="T113" fmla="*/ 109 h 115"/>
                  <a:gd name="T114" fmla="*/ 12 w 103"/>
                  <a:gd name="T115" fmla="*/ 106 h 115"/>
                  <a:gd name="T116" fmla="*/ 9 w 103"/>
                  <a:gd name="T117" fmla="*/ 102 h 115"/>
                  <a:gd name="T118" fmla="*/ 6 w 103"/>
                  <a:gd name="T119" fmla="*/ 99 h 115"/>
                  <a:gd name="T120" fmla="*/ 4 w 103"/>
                  <a:gd name="T121" fmla="*/ 95 h 115"/>
                  <a:gd name="T122" fmla="*/ 2 w 103"/>
                  <a:gd name="T12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3" h="115">
                    <a:moveTo>
                      <a:pt x="2" y="90"/>
                    </a:moveTo>
                    <a:lnTo>
                      <a:pt x="1" y="85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8"/>
                    </a:lnTo>
                    <a:lnTo>
                      <a:pt x="29" y="14"/>
                    </a:lnTo>
                    <a:lnTo>
                      <a:pt x="34" y="10"/>
                    </a:lnTo>
                    <a:lnTo>
                      <a:pt x="38" y="7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5" y="5"/>
                    </a:lnTo>
                    <a:lnTo>
                      <a:pt x="89" y="8"/>
                    </a:lnTo>
                    <a:lnTo>
                      <a:pt x="92" y="11"/>
                    </a:lnTo>
                    <a:lnTo>
                      <a:pt x="95" y="14"/>
                    </a:lnTo>
                    <a:lnTo>
                      <a:pt x="96" y="16"/>
                    </a:lnTo>
                    <a:lnTo>
                      <a:pt x="97" y="18"/>
                    </a:lnTo>
                    <a:lnTo>
                      <a:pt x="99" y="22"/>
                    </a:lnTo>
                    <a:lnTo>
                      <a:pt x="100" y="28"/>
                    </a:lnTo>
                    <a:lnTo>
                      <a:pt x="101" y="33"/>
                    </a:lnTo>
                    <a:lnTo>
                      <a:pt x="103" y="38"/>
                    </a:lnTo>
                    <a:lnTo>
                      <a:pt x="103" y="44"/>
                    </a:lnTo>
                    <a:lnTo>
                      <a:pt x="100" y="56"/>
                    </a:lnTo>
                    <a:lnTo>
                      <a:pt x="99" y="61"/>
                    </a:lnTo>
                    <a:lnTo>
                      <a:pt x="97" y="66"/>
                    </a:lnTo>
                    <a:lnTo>
                      <a:pt x="95" y="72"/>
                    </a:lnTo>
                    <a:lnTo>
                      <a:pt x="92" y="78"/>
                    </a:lnTo>
                    <a:lnTo>
                      <a:pt x="89" y="83"/>
                    </a:lnTo>
                    <a:lnTo>
                      <a:pt x="85" y="87"/>
                    </a:lnTo>
                    <a:lnTo>
                      <a:pt x="82" y="92"/>
                    </a:lnTo>
                    <a:lnTo>
                      <a:pt x="77" y="96"/>
                    </a:lnTo>
                    <a:lnTo>
                      <a:pt x="72" y="100"/>
                    </a:lnTo>
                    <a:lnTo>
                      <a:pt x="67" y="105"/>
                    </a:lnTo>
                    <a:lnTo>
                      <a:pt x="62" y="108"/>
                    </a:lnTo>
                    <a:lnTo>
                      <a:pt x="57" y="110"/>
                    </a:lnTo>
                    <a:lnTo>
                      <a:pt x="52" y="112"/>
                    </a:lnTo>
                    <a:lnTo>
                      <a:pt x="46" y="114"/>
                    </a:lnTo>
                    <a:lnTo>
                      <a:pt x="42" y="115"/>
                    </a:lnTo>
                    <a:lnTo>
                      <a:pt x="37" y="115"/>
                    </a:lnTo>
                    <a:lnTo>
                      <a:pt x="28" y="114"/>
                    </a:lnTo>
                    <a:lnTo>
                      <a:pt x="24" y="113"/>
                    </a:lnTo>
                    <a:lnTo>
                      <a:pt x="19" y="111"/>
                    </a:lnTo>
                    <a:lnTo>
                      <a:pt x="15" y="109"/>
                    </a:lnTo>
                    <a:lnTo>
                      <a:pt x="12" y="106"/>
                    </a:lnTo>
                    <a:lnTo>
                      <a:pt x="9" y="102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6" name="Freeform 80"/>
              <p:cNvSpPr>
                <a:spLocks/>
              </p:cNvSpPr>
              <p:nvPr userDrawn="1"/>
            </p:nvSpPr>
            <p:spPr bwMode="auto">
              <a:xfrm>
                <a:off x="3219" y="1311"/>
                <a:ext cx="86" cy="111"/>
              </a:xfrm>
              <a:custGeom>
                <a:avLst/>
                <a:gdLst>
                  <a:gd name="T0" fmla="*/ 1 w 86"/>
                  <a:gd name="T1" fmla="*/ 83 h 111"/>
                  <a:gd name="T2" fmla="*/ 0 w 86"/>
                  <a:gd name="T3" fmla="*/ 77 h 111"/>
                  <a:gd name="T4" fmla="*/ 0 w 86"/>
                  <a:gd name="T5" fmla="*/ 72 h 111"/>
                  <a:gd name="T6" fmla="*/ 0 w 86"/>
                  <a:gd name="T7" fmla="*/ 67 h 111"/>
                  <a:gd name="T8" fmla="*/ 0 w 86"/>
                  <a:gd name="T9" fmla="*/ 62 h 111"/>
                  <a:gd name="T10" fmla="*/ 1 w 86"/>
                  <a:gd name="T11" fmla="*/ 57 h 111"/>
                  <a:gd name="T12" fmla="*/ 2 w 86"/>
                  <a:gd name="T13" fmla="*/ 51 h 111"/>
                  <a:gd name="T14" fmla="*/ 4 w 86"/>
                  <a:gd name="T15" fmla="*/ 46 h 111"/>
                  <a:gd name="T16" fmla="*/ 6 w 86"/>
                  <a:gd name="T17" fmla="*/ 41 h 111"/>
                  <a:gd name="T18" fmla="*/ 8 w 86"/>
                  <a:gd name="T19" fmla="*/ 36 h 111"/>
                  <a:gd name="T20" fmla="*/ 11 w 86"/>
                  <a:gd name="T21" fmla="*/ 31 h 111"/>
                  <a:gd name="T22" fmla="*/ 17 w 86"/>
                  <a:gd name="T23" fmla="*/ 21 h 111"/>
                  <a:gd name="T24" fmla="*/ 20 w 86"/>
                  <a:gd name="T25" fmla="*/ 17 h 111"/>
                  <a:gd name="T26" fmla="*/ 23 w 86"/>
                  <a:gd name="T27" fmla="*/ 14 h 111"/>
                  <a:gd name="T28" fmla="*/ 27 w 86"/>
                  <a:gd name="T29" fmla="*/ 10 h 111"/>
                  <a:gd name="T30" fmla="*/ 31 w 86"/>
                  <a:gd name="T31" fmla="*/ 7 h 111"/>
                  <a:gd name="T32" fmla="*/ 41 w 86"/>
                  <a:gd name="T33" fmla="*/ 3 h 111"/>
                  <a:gd name="T34" fmla="*/ 45 w 86"/>
                  <a:gd name="T35" fmla="*/ 1 h 111"/>
                  <a:gd name="T36" fmla="*/ 49 w 86"/>
                  <a:gd name="T37" fmla="*/ 0 h 111"/>
                  <a:gd name="T38" fmla="*/ 53 w 86"/>
                  <a:gd name="T39" fmla="*/ 0 h 111"/>
                  <a:gd name="T40" fmla="*/ 57 w 86"/>
                  <a:gd name="T41" fmla="*/ 0 h 111"/>
                  <a:gd name="T42" fmla="*/ 61 w 86"/>
                  <a:gd name="T43" fmla="*/ 1 h 111"/>
                  <a:gd name="T44" fmla="*/ 65 w 86"/>
                  <a:gd name="T45" fmla="*/ 2 h 111"/>
                  <a:gd name="T46" fmla="*/ 68 w 86"/>
                  <a:gd name="T47" fmla="*/ 3 h 111"/>
                  <a:gd name="T48" fmla="*/ 71 w 86"/>
                  <a:gd name="T49" fmla="*/ 5 h 111"/>
                  <a:gd name="T50" fmla="*/ 74 w 86"/>
                  <a:gd name="T51" fmla="*/ 8 h 111"/>
                  <a:gd name="T52" fmla="*/ 77 w 86"/>
                  <a:gd name="T53" fmla="*/ 10 h 111"/>
                  <a:gd name="T54" fmla="*/ 79 w 86"/>
                  <a:gd name="T55" fmla="*/ 14 h 111"/>
                  <a:gd name="T56" fmla="*/ 81 w 86"/>
                  <a:gd name="T57" fmla="*/ 17 h 111"/>
                  <a:gd name="T58" fmla="*/ 83 w 86"/>
                  <a:gd name="T59" fmla="*/ 22 h 111"/>
                  <a:gd name="T60" fmla="*/ 84 w 86"/>
                  <a:gd name="T61" fmla="*/ 27 h 111"/>
                  <a:gd name="T62" fmla="*/ 85 w 86"/>
                  <a:gd name="T63" fmla="*/ 32 h 111"/>
                  <a:gd name="T64" fmla="*/ 86 w 86"/>
                  <a:gd name="T65" fmla="*/ 37 h 111"/>
                  <a:gd name="T66" fmla="*/ 86 w 86"/>
                  <a:gd name="T67" fmla="*/ 42 h 111"/>
                  <a:gd name="T68" fmla="*/ 86 w 86"/>
                  <a:gd name="T69" fmla="*/ 48 h 111"/>
                  <a:gd name="T70" fmla="*/ 85 w 86"/>
                  <a:gd name="T71" fmla="*/ 54 h 111"/>
                  <a:gd name="T72" fmla="*/ 84 w 86"/>
                  <a:gd name="T73" fmla="*/ 59 h 111"/>
                  <a:gd name="T74" fmla="*/ 82 w 86"/>
                  <a:gd name="T75" fmla="*/ 64 h 111"/>
                  <a:gd name="T76" fmla="*/ 80 w 86"/>
                  <a:gd name="T77" fmla="*/ 69 h 111"/>
                  <a:gd name="T78" fmla="*/ 78 w 86"/>
                  <a:gd name="T79" fmla="*/ 74 h 111"/>
                  <a:gd name="T80" fmla="*/ 76 w 86"/>
                  <a:gd name="T81" fmla="*/ 80 h 111"/>
                  <a:gd name="T82" fmla="*/ 70 w 86"/>
                  <a:gd name="T83" fmla="*/ 89 h 111"/>
                  <a:gd name="T84" fmla="*/ 66 w 86"/>
                  <a:gd name="T85" fmla="*/ 93 h 111"/>
                  <a:gd name="T86" fmla="*/ 63 w 86"/>
                  <a:gd name="T87" fmla="*/ 97 h 111"/>
                  <a:gd name="T88" fmla="*/ 58 w 86"/>
                  <a:gd name="T89" fmla="*/ 100 h 111"/>
                  <a:gd name="T90" fmla="*/ 54 w 86"/>
                  <a:gd name="T91" fmla="*/ 103 h 111"/>
                  <a:gd name="T92" fmla="*/ 45 w 86"/>
                  <a:gd name="T93" fmla="*/ 108 h 111"/>
                  <a:gd name="T94" fmla="*/ 37 w 86"/>
                  <a:gd name="T95" fmla="*/ 111 h 111"/>
                  <a:gd name="T96" fmla="*/ 33 w 86"/>
                  <a:gd name="T97" fmla="*/ 111 h 111"/>
                  <a:gd name="T98" fmla="*/ 28 w 86"/>
                  <a:gd name="T99" fmla="*/ 111 h 111"/>
                  <a:gd name="T100" fmla="*/ 25 w 86"/>
                  <a:gd name="T101" fmla="*/ 110 h 111"/>
                  <a:gd name="T102" fmla="*/ 21 w 86"/>
                  <a:gd name="T103" fmla="*/ 109 h 111"/>
                  <a:gd name="T104" fmla="*/ 18 w 86"/>
                  <a:gd name="T105" fmla="*/ 108 h 111"/>
                  <a:gd name="T106" fmla="*/ 15 w 86"/>
                  <a:gd name="T107" fmla="*/ 104 h 111"/>
                  <a:gd name="T108" fmla="*/ 12 w 86"/>
                  <a:gd name="T109" fmla="*/ 102 h 111"/>
                  <a:gd name="T110" fmla="*/ 9 w 86"/>
                  <a:gd name="T111" fmla="*/ 99 h 111"/>
                  <a:gd name="T112" fmla="*/ 7 w 86"/>
                  <a:gd name="T113" fmla="*/ 96 h 111"/>
                  <a:gd name="T114" fmla="*/ 4 w 86"/>
                  <a:gd name="T115" fmla="*/ 92 h 111"/>
                  <a:gd name="T116" fmla="*/ 2 w 86"/>
                  <a:gd name="T117" fmla="*/ 88 h 111"/>
                  <a:gd name="T118" fmla="*/ 1 w 86"/>
                  <a:gd name="T119" fmla="*/ 8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" h="111">
                    <a:moveTo>
                      <a:pt x="1" y="83"/>
                    </a:moveTo>
                    <a:lnTo>
                      <a:pt x="0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4" y="46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1"/>
                    </a:lnTo>
                    <a:lnTo>
                      <a:pt x="17" y="21"/>
                    </a:lnTo>
                    <a:lnTo>
                      <a:pt x="20" y="17"/>
                    </a:lnTo>
                    <a:lnTo>
                      <a:pt x="23" y="14"/>
                    </a:lnTo>
                    <a:lnTo>
                      <a:pt x="27" y="10"/>
                    </a:lnTo>
                    <a:lnTo>
                      <a:pt x="31" y="7"/>
                    </a:lnTo>
                    <a:lnTo>
                      <a:pt x="41" y="3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5" y="2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4" y="8"/>
                    </a:lnTo>
                    <a:lnTo>
                      <a:pt x="77" y="10"/>
                    </a:lnTo>
                    <a:lnTo>
                      <a:pt x="79" y="14"/>
                    </a:lnTo>
                    <a:lnTo>
                      <a:pt x="81" y="17"/>
                    </a:lnTo>
                    <a:lnTo>
                      <a:pt x="83" y="22"/>
                    </a:lnTo>
                    <a:lnTo>
                      <a:pt x="84" y="27"/>
                    </a:lnTo>
                    <a:lnTo>
                      <a:pt x="85" y="32"/>
                    </a:lnTo>
                    <a:lnTo>
                      <a:pt x="86" y="37"/>
                    </a:lnTo>
                    <a:lnTo>
                      <a:pt x="86" y="42"/>
                    </a:lnTo>
                    <a:lnTo>
                      <a:pt x="86" y="48"/>
                    </a:lnTo>
                    <a:lnTo>
                      <a:pt x="85" y="54"/>
                    </a:lnTo>
                    <a:lnTo>
                      <a:pt x="84" y="59"/>
                    </a:lnTo>
                    <a:lnTo>
                      <a:pt x="82" y="64"/>
                    </a:lnTo>
                    <a:lnTo>
                      <a:pt x="80" y="69"/>
                    </a:lnTo>
                    <a:lnTo>
                      <a:pt x="78" y="74"/>
                    </a:lnTo>
                    <a:lnTo>
                      <a:pt x="76" y="80"/>
                    </a:lnTo>
                    <a:lnTo>
                      <a:pt x="70" y="89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8" y="100"/>
                    </a:lnTo>
                    <a:lnTo>
                      <a:pt x="54" y="103"/>
                    </a:lnTo>
                    <a:lnTo>
                      <a:pt x="45" y="108"/>
                    </a:lnTo>
                    <a:lnTo>
                      <a:pt x="37" y="111"/>
                    </a:lnTo>
                    <a:lnTo>
                      <a:pt x="33" y="111"/>
                    </a:lnTo>
                    <a:lnTo>
                      <a:pt x="28" y="111"/>
                    </a:lnTo>
                    <a:lnTo>
                      <a:pt x="25" y="110"/>
                    </a:lnTo>
                    <a:lnTo>
                      <a:pt x="21" y="109"/>
                    </a:lnTo>
                    <a:lnTo>
                      <a:pt x="18" y="108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7" name="Freeform 81"/>
              <p:cNvSpPr>
                <a:spLocks/>
              </p:cNvSpPr>
              <p:nvPr userDrawn="1"/>
            </p:nvSpPr>
            <p:spPr bwMode="auto">
              <a:xfrm>
                <a:off x="3319" y="1242"/>
                <a:ext cx="90" cy="112"/>
              </a:xfrm>
              <a:custGeom>
                <a:avLst/>
                <a:gdLst>
                  <a:gd name="T0" fmla="*/ 2 w 90"/>
                  <a:gd name="T1" fmla="*/ 84 h 112"/>
                  <a:gd name="T2" fmla="*/ 1 w 90"/>
                  <a:gd name="T3" fmla="*/ 79 h 112"/>
                  <a:gd name="T4" fmla="*/ 0 w 90"/>
                  <a:gd name="T5" fmla="*/ 74 h 112"/>
                  <a:gd name="T6" fmla="*/ 0 w 90"/>
                  <a:gd name="T7" fmla="*/ 69 h 112"/>
                  <a:gd name="T8" fmla="*/ 1 w 90"/>
                  <a:gd name="T9" fmla="*/ 63 h 112"/>
                  <a:gd name="T10" fmla="*/ 1 w 90"/>
                  <a:gd name="T11" fmla="*/ 58 h 112"/>
                  <a:gd name="T12" fmla="*/ 2 w 90"/>
                  <a:gd name="T13" fmla="*/ 53 h 112"/>
                  <a:gd name="T14" fmla="*/ 4 w 90"/>
                  <a:gd name="T15" fmla="*/ 48 h 112"/>
                  <a:gd name="T16" fmla="*/ 6 w 90"/>
                  <a:gd name="T17" fmla="*/ 43 h 112"/>
                  <a:gd name="T18" fmla="*/ 8 w 90"/>
                  <a:gd name="T19" fmla="*/ 37 h 112"/>
                  <a:gd name="T20" fmla="*/ 10 w 90"/>
                  <a:gd name="T21" fmla="*/ 32 h 112"/>
                  <a:gd name="T22" fmla="*/ 13 w 90"/>
                  <a:gd name="T23" fmla="*/ 27 h 112"/>
                  <a:gd name="T24" fmla="*/ 17 w 90"/>
                  <a:gd name="T25" fmla="*/ 23 h 112"/>
                  <a:gd name="T26" fmla="*/ 24 w 90"/>
                  <a:gd name="T27" fmla="*/ 15 h 112"/>
                  <a:gd name="T28" fmla="*/ 28 w 90"/>
                  <a:gd name="T29" fmla="*/ 11 h 112"/>
                  <a:gd name="T30" fmla="*/ 32 w 90"/>
                  <a:gd name="T31" fmla="*/ 7 h 112"/>
                  <a:gd name="T32" fmla="*/ 37 w 90"/>
                  <a:gd name="T33" fmla="*/ 5 h 112"/>
                  <a:gd name="T34" fmla="*/ 42 w 90"/>
                  <a:gd name="T35" fmla="*/ 3 h 112"/>
                  <a:gd name="T36" fmla="*/ 46 w 90"/>
                  <a:gd name="T37" fmla="*/ 1 h 112"/>
                  <a:gd name="T38" fmla="*/ 50 w 90"/>
                  <a:gd name="T39" fmla="*/ 0 h 112"/>
                  <a:gd name="T40" fmla="*/ 55 w 90"/>
                  <a:gd name="T41" fmla="*/ 0 h 112"/>
                  <a:gd name="T42" fmla="*/ 59 w 90"/>
                  <a:gd name="T43" fmla="*/ 0 h 112"/>
                  <a:gd name="T44" fmla="*/ 62 w 90"/>
                  <a:gd name="T45" fmla="*/ 0 h 112"/>
                  <a:gd name="T46" fmla="*/ 66 w 90"/>
                  <a:gd name="T47" fmla="*/ 1 h 112"/>
                  <a:gd name="T48" fmla="*/ 71 w 90"/>
                  <a:gd name="T49" fmla="*/ 3 h 112"/>
                  <a:gd name="T50" fmla="*/ 74 w 90"/>
                  <a:gd name="T51" fmla="*/ 5 h 112"/>
                  <a:gd name="T52" fmla="*/ 77 w 90"/>
                  <a:gd name="T53" fmla="*/ 7 h 112"/>
                  <a:gd name="T54" fmla="*/ 80 w 90"/>
                  <a:gd name="T55" fmla="*/ 10 h 112"/>
                  <a:gd name="T56" fmla="*/ 83 w 90"/>
                  <a:gd name="T57" fmla="*/ 14 h 112"/>
                  <a:gd name="T58" fmla="*/ 85 w 90"/>
                  <a:gd name="T59" fmla="*/ 18 h 112"/>
                  <a:gd name="T60" fmla="*/ 87 w 90"/>
                  <a:gd name="T61" fmla="*/ 22 h 112"/>
                  <a:gd name="T62" fmla="*/ 88 w 90"/>
                  <a:gd name="T63" fmla="*/ 27 h 112"/>
                  <a:gd name="T64" fmla="*/ 89 w 90"/>
                  <a:gd name="T65" fmla="*/ 32 h 112"/>
                  <a:gd name="T66" fmla="*/ 90 w 90"/>
                  <a:gd name="T67" fmla="*/ 37 h 112"/>
                  <a:gd name="T68" fmla="*/ 90 w 90"/>
                  <a:gd name="T69" fmla="*/ 43 h 112"/>
                  <a:gd name="T70" fmla="*/ 90 w 90"/>
                  <a:gd name="T71" fmla="*/ 48 h 112"/>
                  <a:gd name="T72" fmla="*/ 89 w 90"/>
                  <a:gd name="T73" fmla="*/ 53 h 112"/>
                  <a:gd name="T74" fmla="*/ 88 w 90"/>
                  <a:gd name="T75" fmla="*/ 59 h 112"/>
                  <a:gd name="T76" fmla="*/ 86 w 90"/>
                  <a:gd name="T77" fmla="*/ 64 h 112"/>
                  <a:gd name="T78" fmla="*/ 84 w 90"/>
                  <a:gd name="T79" fmla="*/ 70 h 112"/>
                  <a:gd name="T80" fmla="*/ 82 w 90"/>
                  <a:gd name="T81" fmla="*/ 75 h 112"/>
                  <a:gd name="T82" fmla="*/ 80 w 90"/>
                  <a:gd name="T83" fmla="*/ 80 h 112"/>
                  <a:gd name="T84" fmla="*/ 77 w 90"/>
                  <a:gd name="T85" fmla="*/ 85 h 112"/>
                  <a:gd name="T86" fmla="*/ 74 w 90"/>
                  <a:gd name="T87" fmla="*/ 89 h 112"/>
                  <a:gd name="T88" fmla="*/ 65 w 90"/>
                  <a:gd name="T89" fmla="*/ 98 h 112"/>
                  <a:gd name="T90" fmla="*/ 61 w 90"/>
                  <a:gd name="T91" fmla="*/ 102 h 112"/>
                  <a:gd name="T92" fmla="*/ 57 w 90"/>
                  <a:gd name="T93" fmla="*/ 105 h 112"/>
                  <a:gd name="T94" fmla="*/ 53 w 90"/>
                  <a:gd name="T95" fmla="*/ 107 h 112"/>
                  <a:gd name="T96" fmla="*/ 48 w 90"/>
                  <a:gd name="T97" fmla="*/ 109 h 112"/>
                  <a:gd name="T98" fmla="*/ 44 w 90"/>
                  <a:gd name="T99" fmla="*/ 111 h 112"/>
                  <a:gd name="T100" fmla="*/ 39 w 90"/>
                  <a:gd name="T101" fmla="*/ 112 h 112"/>
                  <a:gd name="T102" fmla="*/ 35 w 90"/>
                  <a:gd name="T103" fmla="*/ 112 h 112"/>
                  <a:gd name="T104" fmla="*/ 31 w 90"/>
                  <a:gd name="T105" fmla="*/ 112 h 112"/>
                  <a:gd name="T106" fmla="*/ 27 w 90"/>
                  <a:gd name="T107" fmla="*/ 111 h 112"/>
                  <a:gd name="T108" fmla="*/ 23 w 90"/>
                  <a:gd name="T109" fmla="*/ 110 h 112"/>
                  <a:gd name="T110" fmla="*/ 20 w 90"/>
                  <a:gd name="T111" fmla="*/ 109 h 112"/>
                  <a:gd name="T112" fmla="*/ 16 w 90"/>
                  <a:gd name="T113" fmla="*/ 107 h 112"/>
                  <a:gd name="T114" fmla="*/ 12 w 90"/>
                  <a:gd name="T115" fmla="*/ 104 h 112"/>
                  <a:gd name="T116" fmla="*/ 10 w 90"/>
                  <a:gd name="T117" fmla="*/ 101 h 112"/>
                  <a:gd name="T118" fmla="*/ 7 w 90"/>
                  <a:gd name="T119" fmla="*/ 98 h 112"/>
                  <a:gd name="T120" fmla="*/ 5 w 90"/>
                  <a:gd name="T121" fmla="*/ 93 h 112"/>
                  <a:gd name="T122" fmla="*/ 2 w 90"/>
                  <a:gd name="T123" fmla="*/ 8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112">
                    <a:moveTo>
                      <a:pt x="2" y="84"/>
                    </a:moveTo>
                    <a:lnTo>
                      <a:pt x="1" y="79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3"/>
                    </a:lnTo>
                    <a:lnTo>
                      <a:pt x="1" y="58"/>
                    </a:lnTo>
                    <a:lnTo>
                      <a:pt x="2" y="53"/>
                    </a:lnTo>
                    <a:lnTo>
                      <a:pt x="4" y="48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0" y="32"/>
                    </a:lnTo>
                    <a:lnTo>
                      <a:pt x="13" y="27"/>
                    </a:lnTo>
                    <a:lnTo>
                      <a:pt x="17" y="23"/>
                    </a:lnTo>
                    <a:lnTo>
                      <a:pt x="24" y="15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7" y="5"/>
                    </a:lnTo>
                    <a:lnTo>
                      <a:pt x="42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3"/>
                    </a:lnTo>
                    <a:lnTo>
                      <a:pt x="74" y="5"/>
                    </a:lnTo>
                    <a:lnTo>
                      <a:pt x="77" y="7"/>
                    </a:lnTo>
                    <a:lnTo>
                      <a:pt x="80" y="10"/>
                    </a:lnTo>
                    <a:lnTo>
                      <a:pt x="83" y="14"/>
                    </a:lnTo>
                    <a:lnTo>
                      <a:pt x="85" y="18"/>
                    </a:lnTo>
                    <a:lnTo>
                      <a:pt x="87" y="22"/>
                    </a:lnTo>
                    <a:lnTo>
                      <a:pt x="88" y="27"/>
                    </a:lnTo>
                    <a:lnTo>
                      <a:pt x="89" y="32"/>
                    </a:lnTo>
                    <a:lnTo>
                      <a:pt x="90" y="37"/>
                    </a:lnTo>
                    <a:lnTo>
                      <a:pt x="90" y="43"/>
                    </a:lnTo>
                    <a:lnTo>
                      <a:pt x="90" y="48"/>
                    </a:lnTo>
                    <a:lnTo>
                      <a:pt x="89" y="53"/>
                    </a:lnTo>
                    <a:lnTo>
                      <a:pt x="88" y="59"/>
                    </a:lnTo>
                    <a:lnTo>
                      <a:pt x="86" y="64"/>
                    </a:lnTo>
                    <a:lnTo>
                      <a:pt x="84" y="70"/>
                    </a:lnTo>
                    <a:lnTo>
                      <a:pt x="82" y="75"/>
                    </a:lnTo>
                    <a:lnTo>
                      <a:pt x="80" y="80"/>
                    </a:lnTo>
                    <a:lnTo>
                      <a:pt x="77" y="85"/>
                    </a:lnTo>
                    <a:lnTo>
                      <a:pt x="74" y="89"/>
                    </a:lnTo>
                    <a:lnTo>
                      <a:pt x="65" y="98"/>
                    </a:lnTo>
                    <a:lnTo>
                      <a:pt x="61" y="102"/>
                    </a:lnTo>
                    <a:lnTo>
                      <a:pt x="57" y="105"/>
                    </a:lnTo>
                    <a:lnTo>
                      <a:pt x="53" y="107"/>
                    </a:lnTo>
                    <a:lnTo>
                      <a:pt x="48" y="109"/>
                    </a:lnTo>
                    <a:lnTo>
                      <a:pt x="44" y="111"/>
                    </a:lnTo>
                    <a:lnTo>
                      <a:pt x="39" y="112"/>
                    </a:lnTo>
                    <a:lnTo>
                      <a:pt x="35" y="112"/>
                    </a:lnTo>
                    <a:lnTo>
                      <a:pt x="31" y="112"/>
                    </a:lnTo>
                    <a:lnTo>
                      <a:pt x="27" y="111"/>
                    </a:lnTo>
                    <a:lnTo>
                      <a:pt x="23" y="110"/>
                    </a:lnTo>
                    <a:lnTo>
                      <a:pt x="20" y="109"/>
                    </a:lnTo>
                    <a:lnTo>
                      <a:pt x="16" y="107"/>
                    </a:lnTo>
                    <a:lnTo>
                      <a:pt x="12" y="104"/>
                    </a:lnTo>
                    <a:lnTo>
                      <a:pt x="10" y="101"/>
                    </a:lnTo>
                    <a:lnTo>
                      <a:pt x="7" y="98"/>
                    </a:lnTo>
                    <a:lnTo>
                      <a:pt x="5" y="93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8" name="Freeform 82"/>
              <p:cNvSpPr>
                <a:spLocks/>
              </p:cNvSpPr>
              <p:nvPr userDrawn="1"/>
            </p:nvSpPr>
            <p:spPr bwMode="auto">
              <a:xfrm>
                <a:off x="3423" y="1170"/>
                <a:ext cx="93" cy="115"/>
              </a:xfrm>
              <a:custGeom>
                <a:avLst/>
                <a:gdLst>
                  <a:gd name="T0" fmla="*/ 2 w 93"/>
                  <a:gd name="T1" fmla="*/ 87 h 115"/>
                  <a:gd name="T2" fmla="*/ 1 w 93"/>
                  <a:gd name="T3" fmla="*/ 81 h 115"/>
                  <a:gd name="T4" fmla="*/ 0 w 93"/>
                  <a:gd name="T5" fmla="*/ 76 h 115"/>
                  <a:gd name="T6" fmla="*/ 0 w 93"/>
                  <a:gd name="T7" fmla="*/ 71 h 115"/>
                  <a:gd name="T8" fmla="*/ 0 w 93"/>
                  <a:gd name="T9" fmla="*/ 66 h 115"/>
                  <a:gd name="T10" fmla="*/ 1 w 93"/>
                  <a:gd name="T11" fmla="*/ 61 h 115"/>
                  <a:gd name="T12" fmla="*/ 2 w 93"/>
                  <a:gd name="T13" fmla="*/ 55 h 115"/>
                  <a:gd name="T14" fmla="*/ 4 w 93"/>
                  <a:gd name="T15" fmla="*/ 49 h 115"/>
                  <a:gd name="T16" fmla="*/ 6 w 93"/>
                  <a:gd name="T17" fmla="*/ 44 h 115"/>
                  <a:gd name="T18" fmla="*/ 8 w 93"/>
                  <a:gd name="T19" fmla="*/ 39 h 115"/>
                  <a:gd name="T20" fmla="*/ 10 w 93"/>
                  <a:gd name="T21" fmla="*/ 34 h 115"/>
                  <a:gd name="T22" fmla="*/ 13 w 93"/>
                  <a:gd name="T23" fmla="*/ 29 h 115"/>
                  <a:gd name="T24" fmla="*/ 16 w 93"/>
                  <a:gd name="T25" fmla="*/ 24 h 115"/>
                  <a:gd name="T26" fmla="*/ 21 w 93"/>
                  <a:gd name="T27" fmla="*/ 20 h 115"/>
                  <a:gd name="T28" fmla="*/ 25 w 93"/>
                  <a:gd name="T29" fmla="*/ 16 h 115"/>
                  <a:gd name="T30" fmla="*/ 29 w 93"/>
                  <a:gd name="T31" fmla="*/ 13 h 115"/>
                  <a:gd name="T32" fmla="*/ 33 w 93"/>
                  <a:gd name="T33" fmla="*/ 9 h 115"/>
                  <a:gd name="T34" fmla="*/ 37 w 93"/>
                  <a:gd name="T35" fmla="*/ 7 h 115"/>
                  <a:gd name="T36" fmla="*/ 42 w 93"/>
                  <a:gd name="T37" fmla="*/ 3 h 115"/>
                  <a:gd name="T38" fmla="*/ 47 w 93"/>
                  <a:gd name="T39" fmla="*/ 2 h 115"/>
                  <a:gd name="T40" fmla="*/ 52 w 93"/>
                  <a:gd name="T41" fmla="*/ 1 h 115"/>
                  <a:gd name="T42" fmla="*/ 60 w 93"/>
                  <a:gd name="T43" fmla="*/ 0 h 115"/>
                  <a:gd name="T44" fmla="*/ 64 w 93"/>
                  <a:gd name="T45" fmla="*/ 0 h 115"/>
                  <a:gd name="T46" fmla="*/ 68 w 93"/>
                  <a:gd name="T47" fmla="*/ 1 h 115"/>
                  <a:gd name="T48" fmla="*/ 73 w 93"/>
                  <a:gd name="T49" fmla="*/ 3 h 115"/>
                  <a:gd name="T50" fmla="*/ 76 w 93"/>
                  <a:gd name="T51" fmla="*/ 6 h 115"/>
                  <a:gd name="T52" fmla="*/ 80 w 93"/>
                  <a:gd name="T53" fmla="*/ 8 h 115"/>
                  <a:gd name="T54" fmla="*/ 83 w 93"/>
                  <a:gd name="T55" fmla="*/ 11 h 115"/>
                  <a:gd name="T56" fmla="*/ 85 w 93"/>
                  <a:gd name="T57" fmla="*/ 14 h 115"/>
                  <a:gd name="T58" fmla="*/ 88 w 93"/>
                  <a:gd name="T59" fmla="*/ 18 h 115"/>
                  <a:gd name="T60" fmla="*/ 90 w 93"/>
                  <a:gd name="T61" fmla="*/ 22 h 115"/>
                  <a:gd name="T62" fmla="*/ 91 w 93"/>
                  <a:gd name="T63" fmla="*/ 27 h 115"/>
                  <a:gd name="T64" fmla="*/ 93 w 93"/>
                  <a:gd name="T65" fmla="*/ 33 h 115"/>
                  <a:gd name="T66" fmla="*/ 93 w 93"/>
                  <a:gd name="T67" fmla="*/ 38 h 115"/>
                  <a:gd name="T68" fmla="*/ 93 w 93"/>
                  <a:gd name="T69" fmla="*/ 48 h 115"/>
                  <a:gd name="T70" fmla="*/ 93 w 93"/>
                  <a:gd name="T71" fmla="*/ 54 h 115"/>
                  <a:gd name="T72" fmla="*/ 91 w 93"/>
                  <a:gd name="T73" fmla="*/ 60 h 115"/>
                  <a:gd name="T74" fmla="*/ 90 w 93"/>
                  <a:gd name="T75" fmla="*/ 65 h 115"/>
                  <a:gd name="T76" fmla="*/ 88 w 93"/>
                  <a:gd name="T77" fmla="*/ 71 h 115"/>
                  <a:gd name="T78" fmla="*/ 86 w 93"/>
                  <a:gd name="T79" fmla="*/ 76 h 115"/>
                  <a:gd name="T80" fmla="*/ 83 w 93"/>
                  <a:gd name="T81" fmla="*/ 81 h 115"/>
                  <a:gd name="T82" fmla="*/ 80 w 93"/>
                  <a:gd name="T83" fmla="*/ 86 h 115"/>
                  <a:gd name="T84" fmla="*/ 77 w 93"/>
                  <a:gd name="T85" fmla="*/ 91 h 115"/>
                  <a:gd name="T86" fmla="*/ 73 w 93"/>
                  <a:gd name="T87" fmla="*/ 95 h 115"/>
                  <a:gd name="T88" fmla="*/ 69 w 93"/>
                  <a:gd name="T89" fmla="*/ 99 h 115"/>
                  <a:gd name="T90" fmla="*/ 64 w 93"/>
                  <a:gd name="T91" fmla="*/ 103 h 115"/>
                  <a:gd name="T92" fmla="*/ 60 w 93"/>
                  <a:gd name="T93" fmla="*/ 106 h 115"/>
                  <a:gd name="T94" fmla="*/ 55 w 93"/>
                  <a:gd name="T95" fmla="*/ 109 h 115"/>
                  <a:gd name="T96" fmla="*/ 51 w 93"/>
                  <a:gd name="T97" fmla="*/ 111 h 115"/>
                  <a:gd name="T98" fmla="*/ 47 w 93"/>
                  <a:gd name="T99" fmla="*/ 113 h 115"/>
                  <a:gd name="T100" fmla="*/ 41 w 93"/>
                  <a:gd name="T101" fmla="*/ 114 h 115"/>
                  <a:gd name="T102" fmla="*/ 37 w 93"/>
                  <a:gd name="T103" fmla="*/ 115 h 115"/>
                  <a:gd name="T104" fmla="*/ 33 w 93"/>
                  <a:gd name="T105" fmla="*/ 115 h 115"/>
                  <a:gd name="T106" fmla="*/ 28 w 93"/>
                  <a:gd name="T107" fmla="*/ 114 h 115"/>
                  <a:gd name="T108" fmla="*/ 25 w 93"/>
                  <a:gd name="T109" fmla="*/ 113 h 115"/>
                  <a:gd name="T110" fmla="*/ 21 w 93"/>
                  <a:gd name="T111" fmla="*/ 111 h 115"/>
                  <a:gd name="T112" fmla="*/ 16 w 93"/>
                  <a:gd name="T113" fmla="*/ 109 h 115"/>
                  <a:gd name="T114" fmla="*/ 13 w 93"/>
                  <a:gd name="T115" fmla="*/ 106 h 115"/>
                  <a:gd name="T116" fmla="*/ 10 w 93"/>
                  <a:gd name="T117" fmla="*/ 103 h 115"/>
                  <a:gd name="T118" fmla="*/ 8 w 93"/>
                  <a:gd name="T119" fmla="*/ 100 h 115"/>
                  <a:gd name="T120" fmla="*/ 5 w 93"/>
                  <a:gd name="T121" fmla="*/ 96 h 115"/>
                  <a:gd name="T122" fmla="*/ 4 w 93"/>
                  <a:gd name="T123" fmla="*/ 92 h 115"/>
                  <a:gd name="T124" fmla="*/ 2 w 93"/>
                  <a:gd name="T125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3" h="115">
                    <a:moveTo>
                      <a:pt x="2" y="87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4" y="49"/>
                    </a:lnTo>
                    <a:lnTo>
                      <a:pt x="6" y="44"/>
                    </a:lnTo>
                    <a:lnTo>
                      <a:pt x="8" y="39"/>
                    </a:lnTo>
                    <a:lnTo>
                      <a:pt x="10" y="34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3"/>
                    </a:lnTo>
                    <a:lnTo>
                      <a:pt x="33" y="9"/>
                    </a:lnTo>
                    <a:lnTo>
                      <a:pt x="37" y="7"/>
                    </a:lnTo>
                    <a:lnTo>
                      <a:pt x="42" y="3"/>
                    </a:lnTo>
                    <a:lnTo>
                      <a:pt x="47" y="2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3" y="3"/>
                    </a:lnTo>
                    <a:lnTo>
                      <a:pt x="76" y="6"/>
                    </a:lnTo>
                    <a:lnTo>
                      <a:pt x="80" y="8"/>
                    </a:lnTo>
                    <a:lnTo>
                      <a:pt x="83" y="11"/>
                    </a:lnTo>
                    <a:lnTo>
                      <a:pt x="85" y="14"/>
                    </a:lnTo>
                    <a:lnTo>
                      <a:pt x="88" y="18"/>
                    </a:lnTo>
                    <a:lnTo>
                      <a:pt x="90" y="22"/>
                    </a:lnTo>
                    <a:lnTo>
                      <a:pt x="91" y="27"/>
                    </a:lnTo>
                    <a:lnTo>
                      <a:pt x="93" y="33"/>
                    </a:lnTo>
                    <a:lnTo>
                      <a:pt x="93" y="38"/>
                    </a:lnTo>
                    <a:lnTo>
                      <a:pt x="93" y="48"/>
                    </a:lnTo>
                    <a:lnTo>
                      <a:pt x="93" y="54"/>
                    </a:lnTo>
                    <a:lnTo>
                      <a:pt x="91" y="60"/>
                    </a:lnTo>
                    <a:lnTo>
                      <a:pt x="90" y="65"/>
                    </a:lnTo>
                    <a:lnTo>
                      <a:pt x="88" y="71"/>
                    </a:lnTo>
                    <a:lnTo>
                      <a:pt x="86" y="76"/>
                    </a:lnTo>
                    <a:lnTo>
                      <a:pt x="83" y="81"/>
                    </a:lnTo>
                    <a:lnTo>
                      <a:pt x="80" y="86"/>
                    </a:lnTo>
                    <a:lnTo>
                      <a:pt x="77" y="91"/>
                    </a:lnTo>
                    <a:lnTo>
                      <a:pt x="73" y="95"/>
                    </a:lnTo>
                    <a:lnTo>
                      <a:pt x="69" y="99"/>
                    </a:lnTo>
                    <a:lnTo>
                      <a:pt x="64" y="103"/>
                    </a:lnTo>
                    <a:lnTo>
                      <a:pt x="60" y="106"/>
                    </a:lnTo>
                    <a:lnTo>
                      <a:pt x="55" y="109"/>
                    </a:lnTo>
                    <a:lnTo>
                      <a:pt x="51" y="111"/>
                    </a:lnTo>
                    <a:lnTo>
                      <a:pt x="47" y="113"/>
                    </a:lnTo>
                    <a:lnTo>
                      <a:pt x="41" y="114"/>
                    </a:lnTo>
                    <a:lnTo>
                      <a:pt x="37" y="115"/>
                    </a:lnTo>
                    <a:lnTo>
                      <a:pt x="33" y="115"/>
                    </a:lnTo>
                    <a:lnTo>
                      <a:pt x="28" y="114"/>
                    </a:lnTo>
                    <a:lnTo>
                      <a:pt x="25" y="113"/>
                    </a:lnTo>
                    <a:lnTo>
                      <a:pt x="21" y="111"/>
                    </a:lnTo>
                    <a:lnTo>
                      <a:pt x="16" y="109"/>
                    </a:lnTo>
                    <a:lnTo>
                      <a:pt x="13" y="106"/>
                    </a:lnTo>
                    <a:lnTo>
                      <a:pt x="10" y="103"/>
                    </a:lnTo>
                    <a:lnTo>
                      <a:pt x="8" y="100"/>
                    </a:lnTo>
                    <a:lnTo>
                      <a:pt x="5" y="96"/>
                    </a:lnTo>
                    <a:lnTo>
                      <a:pt x="4" y="92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79" name="Freeform 83"/>
              <p:cNvSpPr>
                <a:spLocks/>
              </p:cNvSpPr>
              <p:nvPr userDrawn="1"/>
            </p:nvSpPr>
            <p:spPr bwMode="auto">
              <a:xfrm>
                <a:off x="3531" y="1097"/>
                <a:ext cx="97" cy="115"/>
              </a:xfrm>
              <a:custGeom>
                <a:avLst/>
                <a:gdLst>
                  <a:gd name="T0" fmla="*/ 2 w 97"/>
                  <a:gd name="T1" fmla="*/ 88 h 115"/>
                  <a:gd name="T2" fmla="*/ 1 w 97"/>
                  <a:gd name="T3" fmla="*/ 83 h 115"/>
                  <a:gd name="T4" fmla="*/ 0 w 97"/>
                  <a:gd name="T5" fmla="*/ 78 h 115"/>
                  <a:gd name="T6" fmla="*/ 0 w 97"/>
                  <a:gd name="T7" fmla="*/ 66 h 115"/>
                  <a:gd name="T8" fmla="*/ 1 w 97"/>
                  <a:gd name="T9" fmla="*/ 61 h 115"/>
                  <a:gd name="T10" fmla="*/ 2 w 97"/>
                  <a:gd name="T11" fmla="*/ 56 h 115"/>
                  <a:gd name="T12" fmla="*/ 3 w 97"/>
                  <a:gd name="T13" fmla="*/ 51 h 115"/>
                  <a:gd name="T14" fmla="*/ 5 w 97"/>
                  <a:gd name="T15" fmla="*/ 44 h 115"/>
                  <a:gd name="T16" fmla="*/ 7 w 97"/>
                  <a:gd name="T17" fmla="*/ 39 h 115"/>
                  <a:gd name="T18" fmla="*/ 10 w 97"/>
                  <a:gd name="T19" fmla="*/ 34 h 115"/>
                  <a:gd name="T20" fmla="*/ 13 w 97"/>
                  <a:gd name="T21" fmla="*/ 29 h 115"/>
                  <a:gd name="T22" fmla="*/ 16 w 97"/>
                  <a:gd name="T23" fmla="*/ 25 h 115"/>
                  <a:gd name="T24" fmla="*/ 21 w 97"/>
                  <a:gd name="T25" fmla="*/ 20 h 115"/>
                  <a:gd name="T26" fmla="*/ 25 w 97"/>
                  <a:gd name="T27" fmla="*/ 16 h 115"/>
                  <a:gd name="T28" fmla="*/ 29 w 97"/>
                  <a:gd name="T29" fmla="*/ 12 h 115"/>
                  <a:gd name="T30" fmla="*/ 33 w 97"/>
                  <a:gd name="T31" fmla="*/ 9 h 115"/>
                  <a:gd name="T32" fmla="*/ 42 w 97"/>
                  <a:gd name="T33" fmla="*/ 4 h 115"/>
                  <a:gd name="T34" fmla="*/ 53 w 97"/>
                  <a:gd name="T35" fmla="*/ 1 h 115"/>
                  <a:gd name="T36" fmla="*/ 57 w 97"/>
                  <a:gd name="T37" fmla="*/ 0 h 115"/>
                  <a:gd name="T38" fmla="*/ 62 w 97"/>
                  <a:gd name="T39" fmla="*/ 0 h 115"/>
                  <a:gd name="T40" fmla="*/ 66 w 97"/>
                  <a:gd name="T41" fmla="*/ 0 h 115"/>
                  <a:gd name="T42" fmla="*/ 70 w 97"/>
                  <a:gd name="T43" fmla="*/ 1 h 115"/>
                  <a:gd name="T44" fmla="*/ 75 w 97"/>
                  <a:gd name="T45" fmla="*/ 2 h 115"/>
                  <a:gd name="T46" fmla="*/ 79 w 97"/>
                  <a:gd name="T47" fmla="*/ 4 h 115"/>
                  <a:gd name="T48" fmla="*/ 82 w 97"/>
                  <a:gd name="T49" fmla="*/ 6 h 115"/>
                  <a:gd name="T50" fmla="*/ 85 w 97"/>
                  <a:gd name="T51" fmla="*/ 9 h 115"/>
                  <a:gd name="T52" fmla="*/ 88 w 97"/>
                  <a:gd name="T53" fmla="*/ 13 h 115"/>
                  <a:gd name="T54" fmla="*/ 91 w 97"/>
                  <a:gd name="T55" fmla="*/ 16 h 115"/>
                  <a:gd name="T56" fmla="*/ 94 w 97"/>
                  <a:gd name="T57" fmla="*/ 26 h 115"/>
                  <a:gd name="T58" fmla="*/ 96 w 97"/>
                  <a:gd name="T59" fmla="*/ 31 h 115"/>
                  <a:gd name="T60" fmla="*/ 97 w 97"/>
                  <a:gd name="T61" fmla="*/ 36 h 115"/>
                  <a:gd name="T62" fmla="*/ 97 w 97"/>
                  <a:gd name="T63" fmla="*/ 42 h 115"/>
                  <a:gd name="T64" fmla="*/ 97 w 97"/>
                  <a:gd name="T65" fmla="*/ 47 h 115"/>
                  <a:gd name="T66" fmla="*/ 96 w 97"/>
                  <a:gd name="T67" fmla="*/ 53 h 115"/>
                  <a:gd name="T68" fmla="*/ 95 w 97"/>
                  <a:gd name="T69" fmla="*/ 59 h 115"/>
                  <a:gd name="T70" fmla="*/ 94 w 97"/>
                  <a:gd name="T71" fmla="*/ 64 h 115"/>
                  <a:gd name="T72" fmla="*/ 92 w 97"/>
                  <a:gd name="T73" fmla="*/ 69 h 115"/>
                  <a:gd name="T74" fmla="*/ 89 w 97"/>
                  <a:gd name="T75" fmla="*/ 75 h 115"/>
                  <a:gd name="T76" fmla="*/ 87 w 97"/>
                  <a:gd name="T77" fmla="*/ 81 h 115"/>
                  <a:gd name="T78" fmla="*/ 80 w 97"/>
                  <a:gd name="T79" fmla="*/ 90 h 115"/>
                  <a:gd name="T80" fmla="*/ 77 w 97"/>
                  <a:gd name="T81" fmla="*/ 95 h 115"/>
                  <a:gd name="T82" fmla="*/ 72 w 97"/>
                  <a:gd name="T83" fmla="*/ 99 h 115"/>
                  <a:gd name="T84" fmla="*/ 67 w 97"/>
                  <a:gd name="T85" fmla="*/ 102 h 115"/>
                  <a:gd name="T86" fmla="*/ 63 w 97"/>
                  <a:gd name="T87" fmla="*/ 107 h 115"/>
                  <a:gd name="T88" fmla="*/ 58 w 97"/>
                  <a:gd name="T89" fmla="*/ 109 h 115"/>
                  <a:gd name="T90" fmla="*/ 53 w 97"/>
                  <a:gd name="T91" fmla="*/ 112 h 115"/>
                  <a:gd name="T92" fmla="*/ 49 w 97"/>
                  <a:gd name="T93" fmla="*/ 113 h 115"/>
                  <a:gd name="T94" fmla="*/ 43 w 97"/>
                  <a:gd name="T95" fmla="*/ 115 h 115"/>
                  <a:gd name="T96" fmla="*/ 34 w 97"/>
                  <a:gd name="T97" fmla="*/ 115 h 115"/>
                  <a:gd name="T98" fmla="*/ 30 w 97"/>
                  <a:gd name="T99" fmla="*/ 115 h 115"/>
                  <a:gd name="T100" fmla="*/ 26 w 97"/>
                  <a:gd name="T101" fmla="*/ 114 h 115"/>
                  <a:gd name="T102" fmla="*/ 22 w 97"/>
                  <a:gd name="T103" fmla="*/ 112 h 115"/>
                  <a:gd name="T104" fmla="*/ 17 w 97"/>
                  <a:gd name="T105" fmla="*/ 110 h 115"/>
                  <a:gd name="T106" fmla="*/ 14 w 97"/>
                  <a:gd name="T107" fmla="*/ 108 h 115"/>
                  <a:gd name="T108" fmla="*/ 11 w 97"/>
                  <a:gd name="T109" fmla="*/ 105 h 115"/>
                  <a:gd name="T110" fmla="*/ 8 w 97"/>
                  <a:gd name="T111" fmla="*/ 101 h 115"/>
                  <a:gd name="T112" fmla="*/ 6 w 97"/>
                  <a:gd name="T113" fmla="*/ 97 h 115"/>
                  <a:gd name="T114" fmla="*/ 4 w 97"/>
                  <a:gd name="T115" fmla="*/ 93 h 115"/>
                  <a:gd name="T116" fmla="*/ 2 w 97"/>
                  <a:gd name="T117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7" h="115">
                    <a:moveTo>
                      <a:pt x="2" y="88"/>
                    </a:moveTo>
                    <a:lnTo>
                      <a:pt x="1" y="83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6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3" y="29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2"/>
                    </a:lnTo>
                    <a:lnTo>
                      <a:pt x="33" y="9"/>
                    </a:lnTo>
                    <a:lnTo>
                      <a:pt x="42" y="4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9" y="4"/>
                    </a:lnTo>
                    <a:lnTo>
                      <a:pt x="82" y="6"/>
                    </a:lnTo>
                    <a:lnTo>
                      <a:pt x="85" y="9"/>
                    </a:lnTo>
                    <a:lnTo>
                      <a:pt x="88" y="13"/>
                    </a:lnTo>
                    <a:lnTo>
                      <a:pt x="91" y="16"/>
                    </a:lnTo>
                    <a:lnTo>
                      <a:pt x="94" y="26"/>
                    </a:lnTo>
                    <a:lnTo>
                      <a:pt x="96" y="31"/>
                    </a:lnTo>
                    <a:lnTo>
                      <a:pt x="97" y="36"/>
                    </a:lnTo>
                    <a:lnTo>
                      <a:pt x="97" y="42"/>
                    </a:lnTo>
                    <a:lnTo>
                      <a:pt x="97" y="47"/>
                    </a:lnTo>
                    <a:lnTo>
                      <a:pt x="96" y="53"/>
                    </a:lnTo>
                    <a:lnTo>
                      <a:pt x="95" y="59"/>
                    </a:lnTo>
                    <a:lnTo>
                      <a:pt x="94" y="64"/>
                    </a:lnTo>
                    <a:lnTo>
                      <a:pt x="92" y="69"/>
                    </a:lnTo>
                    <a:lnTo>
                      <a:pt x="89" y="75"/>
                    </a:lnTo>
                    <a:lnTo>
                      <a:pt x="87" y="81"/>
                    </a:lnTo>
                    <a:lnTo>
                      <a:pt x="80" y="90"/>
                    </a:lnTo>
                    <a:lnTo>
                      <a:pt x="77" y="95"/>
                    </a:lnTo>
                    <a:lnTo>
                      <a:pt x="72" y="99"/>
                    </a:lnTo>
                    <a:lnTo>
                      <a:pt x="67" y="102"/>
                    </a:lnTo>
                    <a:lnTo>
                      <a:pt x="63" y="107"/>
                    </a:lnTo>
                    <a:lnTo>
                      <a:pt x="58" y="109"/>
                    </a:lnTo>
                    <a:lnTo>
                      <a:pt x="53" y="112"/>
                    </a:lnTo>
                    <a:lnTo>
                      <a:pt x="49" y="113"/>
                    </a:lnTo>
                    <a:lnTo>
                      <a:pt x="43" y="115"/>
                    </a:lnTo>
                    <a:lnTo>
                      <a:pt x="34" y="115"/>
                    </a:lnTo>
                    <a:lnTo>
                      <a:pt x="30" y="115"/>
                    </a:lnTo>
                    <a:lnTo>
                      <a:pt x="26" y="114"/>
                    </a:lnTo>
                    <a:lnTo>
                      <a:pt x="22" y="112"/>
                    </a:lnTo>
                    <a:lnTo>
                      <a:pt x="17" y="110"/>
                    </a:lnTo>
                    <a:lnTo>
                      <a:pt x="14" y="108"/>
                    </a:lnTo>
                    <a:lnTo>
                      <a:pt x="11" y="105"/>
                    </a:lnTo>
                    <a:lnTo>
                      <a:pt x="8" y="101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0" name="Freeform 84"/>
              <p:cNvSpPr>
                <a:spLocks/>
              </p:cNvSpPr>
              <p:nvPr userDrawn="1"/>
            </p:nvSpPr>
            <p:spPr bwMode="auto">
              <a:xfrm>
                <a:off x="3642" y="1020"/>
                <a:ext cx="102" cy="117"/>
              </a:xfrm>
              <a:custGeom>
                <a:avLst/>
                <a:gdLst>
                  <a:gd name="T0" fmla="*/ 3 w 102"/>
                  <a:gd name="T1" fmla="*/ 90 h 117"/>
                  <a:gd name="T2" fmla="*/ 1 w 102"/>
                  <a:gd name="T3" fmla="*/ 85 h 117"/>
                  <a:gd name="T4" fmla="*/ 1 w 102"/>
                  <a:gd name="T5" fmla="*/ 80 h 117"/>
                  <a:gd name="T6" fmla="*/ 0 w 102"/>
                  <a:gd name="T7" fmla="*/ 75 h 117"/>
                  <a:gd name="T8" fmla="*/ 0 w 102"/>
                  <a:gd name="T9" fmla="*/ 68 h 117"/>
                  <a:gd name="T10" fmla="*/ 1 w 102"/>
                  <a:gd name="T11" fmla="*/ 63 h 117"/>
                  <a:gd name="T12" fmla="*/ 2 w 102"/>
                  <a:gd name="T13" fmla="*/ 57 h 117"/>
                  <a:gd name="T14" fmla="*/ 4 w 102"/>
                  <a:gd name="T15" fmla="*/ 52 h 117"/>
                  <a:gd name="T16" fmla="*/ 6 w 102"/>
                  <a:gd name="T17" fmla="*/ 47 h 117"/>
                  <a:gd name="T18" fmla="*/ 8 w 102"/>
                  <a:gd name="T19" fmla="*/ 41 h 117"/>
                  <a:gd name="T20" fmla="*/ 10 w 102"/>
                  <a:gd name="T21" fmla="*/ 36 h 117"/>
                  <a:gd name="T22" fmla="*/ 18 w 102"/>
                  <a:gd name="T23" fmla="*/ 26 h 117"/>
                  <a:gd name="T24" fmla="*/ 22 w 102"/>
                  <a:gd name="T25" fmla="*/ 22 h 117"/>
                  <a:gd name="T26" fmla="*/ 26 w 102"/>
                  <a:gd name="T27" fmla="*/ 17 h 117"/>
                  <a:gd name="T28" fmla="*/ 30 w 102"/>
                  <a:gd name="T29" fmla="*/ 13 h 117"/>
                  <a:gd name="T30" fmla="*/ 34 w 102"/>
                  <a:gd name="T31" fmla="*/ 9 h 117"/>
                  <a:gd name="T32" fmla="*/ 39 w 102"/>
                  <a:gd name="T33" fmla="*/ 6 h 117"/>
                  <a:gd name="T34" fmla="*/ 45 w 102"/>
                  <a:gd name="T35" fmla="*/ 4 h 117"/>
                  <a:gd name="T36" fmla="*/ 50 w 102"/>
                  <a:gd name="T37" fmla="*/ 2 h 117"/>
                  <a:gd name="T38" fmla="*/ 55 w 102"/>
                  <a:gd name="T39" fmla="*/ 1 h 117"/>
                  <a:gd name="T40" fmla="*/ 59 w 102"/>
                  <a:gd name="T41" fmla="*/ 0 h 117"/>
                  <a:gd name="T42" fmla="*/ 64 w 102"/>
                  <a:gd name="T43" fmla="*/ 0 h 117"/>
                  <a:gd name="T44" fmla="*/ 68 w 102"/>
                  <a:gd name="T45" fmla="*/ 0 h 117"/>
                  <a:gd name="T46" fmla="*/ 74 w 102"/>
                  <a:gd name="T47" fmla="*/ 1 h 117"/>
                  <a:gd name="T48" fmla="*/ 78 w 102"/>
                  <a:gd name="T49" fmla="*/ 2 h 117"/>
                  <a:gd name="T50" fmla="*/ 82 w 102"/>
                  <a:gd name="T51" fmla="*/ 4 h 117"/>
                  <a:gd name="T52" fmla="*/ 85 w 102"/>
                  <a:gd name="T53" fmla="*/ 6 h 117"/>
                  <a:gd name="T54" fmla="*/ 89 w 102"/>
                  <a:gd name="T55" fmla="*/ 9 h 117"/>
                  <a:gd name="T56" fmla="*/ 92 w 102"/>
                  <a:gd name="T57" fmla="*/ 12 h 117"/>
                  <a:gd name="T58" fmla="*/ 95 w 102"/>
                  <a:gd name="T59" fmla="*/ 16 h 117"/>
                  <a:gd name="T60" fmla="*/ 98 w 102"/>
                  <a:gd name="T61" fmla="*/ 21 h 117"/>
                  <a:gd name="T62" fmla="*/ 100 w 102"/>
                  <a:gd name="T63" fmla="*/ 26 h 117"/>
                  <a:gd name="T64" fmla="*/ 101 w 102"/>
                  <a:gd name="T65" fmla="*/ 31 h 117"/>
                  <a:gd name="T66" fmla="*/ 102 w 102"/>
                  <a:gd name="T67" fmla="*/ 36 h 117"/>
                  <a:gd name="T68" fmla="*/ 102 w 102"/>
                  <a:gd name="T69" fmla="*/ 41 h 117"/>
                  <a:gd name="T70" fmla="*/ 102 w 102"/>
                  <a:gd name="T71" fmla="*/ 48 h 117"/>
                  <a:gd name="T72" fmla="*/ 101 w 102"/>
                  <a:gd name="T73" fmla="*/ 59 h 117"/>
                  <a:gd name="T74" fmla="*/ 99 w 102"/>
                  <a:gd name="T75" fmla="*/ 64 h 117"/>
                  <a:gd name="T76" fmla="*/ 96 w 102"/>
                  <a:gd name="T77" fmla="*/ 70 h 117"/>
                  <a:gd name="T78" fmla="*/ 94 w 102"/>
                  <a:gd name="T79" fmla="*/ 76 h 117"/>
                  <a:gd name="T80" fmla="*/ 91 w 102"/>
                  <a:gd name="T81" fmla="*/ 81 h 117"/>
                  <a:gd name="T82" fmla="*/ 85 w 102"/>
                  <a:gd name="T83" fmla="*/ 91 h 117"/>
                  <a:gd name="T84" fmla="*/ 81 w 102"/>
                  <a:gd name="T85" fmla="*/ 95 h 117"/>
                  <a:gd name="T86" fmla="*/ 77 w 102"/>
                  <a:gd name="T87" fmla="*/ 99 h 117"/>
                  <a:gd name="T88" fmla="*/ 72 w 102"/>
                  <a:gd name="T89" fmla="*/ 104 h 117"/>
                  <a:gd name="T90" fmla="*/ 67 w 102"/>
                  <a:gd name="T91" fmla="*/ 108 h 117"/>
                  <a:gd name="T92" fmla="*/ 62 w 102"/>
                  <a:gd name="T93" fmla="*/ 111 h 117"/>
                  <a:gd name="T94" fmla="*/ 57 w 102"/>
                  <a:gd name="T95" fmla="*/ 113 h 117"/>
                  <a:gd name="T96" fmla="*/ 47 w 102"/>
                  <a:gd name="T97" fmla="*/ 116 h 117"/>
                  <a:gd name="T98" fmla="*/ 41 w 102"/>
                  <a:gd name="T99" fmla="*/ 117 h 117"/>
                  <a:gd name="T100" fmla="*/ 37 w 102"/>
                  <a:gd name="T101" fmla="*/ 117 h 117"/>
                  <a:gd name="T102" fmla="*/ 32 w 102"/>
                  <a:gd name="T103" fmla="*/ 116 h 117"/>
                  <a:gd name="T104" fmla="*/ 28 w 102"/>
                  <a:gd name="T105" fmla="*/ 116 h 117"/>
                  <a:gd name="T106" fmla="*/ 24 w 102"/>
                  <a:gd name="T107" fmla="*/ 114 h 117"/>
                  <a:gd name="T108" fmla="*/ 20 w 102"/>
                  <a:gd name="T109" fmla="*/ 112 h 117"/>
                  <a:gd name="T110" fmla="*/ 17 w 102"/>
                  <a:gd name="T111" fmla="*/ 110 h 117"/>
                  <a:gd name="T112" fmla="*/ 12 w 102"/>
                  <a:gd name="T113" fmla="*/ 107 h 117"/>
                  <a:gd name="T114" fmla="*/ 9 w 102"/>
                  <a:gd name="T115" fmla="*/ 104 h 117"/>
                  <a:gd name="T116" fmla="*/ 7 w 102"/>
                  <a:gd name="T117" fmla="*/ 99 h 117"/>
                  <a:gd name="T118" fmla="*/ 5 w 102"/>
                  <a:gd name="T119" fmla="*/ 95 h 117"/>
                  <a:gd name="T120" fmla="*/ 3 w 102"/>
                  <a:gd name="T121" fmla="*/ 9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17">
                    <a:moveTo>
                      <a:pt x="3" y="90"/>
                    </a:moveTo>
                    <a:lnTo>
                      <a:pt x="1" y="85"/>
                    </a:lnTo>
                    <a:lnTo>
                      <a:pt x="1" y="80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1" y="63"/>
                    </a:lnTo>
                    <a:lnTo>
                      <a:pt x="2" y="57"/>
                    </a:lnTo>
                    <a:lnTo>
                      <a:pt x="4" y="52"/>
                    </a:lnTo>
                    <a:lnTo>
                      <a:pt x="6" y="47"/>
                    </a:lnTo>
                    <a:lnTo>
                      <a:pt x="8" y="41"/>
                    </a:lnTo>
                    <a:lnTo>
                      <a:pt x="10" y="36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6" y="17"/>
                    </a:lnTo>
                    <a:lnTo>
                      <a:pt x="30" y="13"/>
                    </a:lnTo>
                    <a:lnTo>
                      <a:pt x="34" y="9"/>
                    </a:lnTo>
                    <a:lnTo>
                      <a:pt x="39" y="6"/>
                    </a:lnTo>
                    <a:lnTo>
                      <a:pt x="45" y="4"/>
                    </a:lnTo>
                    <a:lnTo>
                      <a:pt x="50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5" y="6"/>
                    </a:lnTo>
                    <a:lnTo>
                      <a:pt x="89" y="9"/>
                    </a:lnTo>
                    <a:lnTo>
                      <a:pt x="92" y="12"/>
                    </a:lnTo>
                    <a:lnTo>
                      <a:pt x="95" y="16"/>
                    </a:lnTo>
                    <a:lnTo>
                      <a:pt x="98" y="21"/>
                    </a:lnTo>
                    <a:lnTo>
                      <a:pt x="100" y="26"/>
                    </a:lnTo>
                    <a:lnTo>
                      <a:pt x="101" y="31"/>
                    </a:lnTo>
                    <a:lnTo>
                      <a:pt x="102" y="36"/>
                    </a:lnTo>
                    <a:lnTo>
                      <a:pt x="102" y="41"/>
                    </a:lnTo>
                    <a:lnTo>
                      <a:pt x="102" y="48"/>
                    </a:lnTo>
                    <a:lnTo>
                      <a:pt x="101" y="59"/>
                    </a:lnTo>
                    <a:lnTo>
                      <a:pt x="99" y="64"/>
                    </a:lnTo>
                    <a:lnTo>
                      <a:pt x="96" y="70"/>
                    </a:lnTo>
                    <a:lnTo>
                      <a:pt x="94" y="76"/>
                    </a:lnTo>
                    <a:lnTo>
                      <a:pt x="91" y="81"/>
                    </a:lnTo>
                    <a:lnTo>
                      <a:pt x="85" y="91"/>
                    </a:lnTo>
                    <a:lnTo>
                      <a:pt x="81" y="95"/>
                    </a:lnTo>
                    <a:lnTo>
                      <a:pt x="77" y="99"/>
                    </a:lnTo>
                    <a:lnTo>
                      <a:pt x="72" y="104"/>
                    </a:lnTo>
                    <a:lnTo>
                      <a:pt x="67" y="108"/>
                    </a:lnTo>
                    <a:lnTo>
                      <a:pt x="62" y="111"/>
                    </a:lnTo>
                    <a:lnTo>
                      <a:pt x="57" y="113"/>
                    </a:lnTo>
                    <a:lnTo>
                      <a:pt x="47" y="116"/>
                    </a:lnTo>
                    <a:lnTo>
                      <a:pt x="41" y="117"/>
                    </a:lnTo>
                    <a:lnTo>
                      <a:pt x="37" y="117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4" y="114"/>
                    </a:lnTo>
                    <a:lnTo>
                      <a:pt x="20" y="112"/>
                    </a:lnTo>
                    <a:lnTo>
                      <a:pt x="17" y="110"/>
                    </a:lnTo>
                    <a:lnTo>
                      <a:pt x="12" y="107"/>
                    </a:lnTo>
                    <a:lnTo>
                      <a:pt x="9" y="104"/>
                    </a:lnTo>
                    <a:lnTo>
                      <a:pt x="7" y="99"/>
                    </a:lnTo>
                    <a:lnTo>
                      <a:pt x="5" y="95"/>
                    </a:lnTo>
                    <a:lnTo>
                      <a:pt x="3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1" name="Freeform 85"/>
              <p:cNvSpPr>
                <a:spLocks/>
              </p:cNvSpPr>
              <p:nvPr userDrawn="1"/>
            </p:nvSpPr>
            <p:spPr bwMode="auto">
              <a:xfrm>
                <a:off x="3348" y="1358"/>
                <a:ext cx="92" cy="117"/>
              </a:xfrm>
              <a:custGeom>
                <a:avLst/>
                <a:gdLst>
                  <a:gd name="T0" fmla="*/ 2 w 92"/>
                  <a:gd name="T1" fmla="*/ 87 h 117"/>
                  <a:gd name="T2" fmla="*/ 1 w 92"/>
                  <a:gd name="T3" fmla="*/ 81 h 117"/>
                  <a:gd name="T4" fmla="*/ 0 w 92"/>
                  <a:gd name="T5" fmla="*/ 76 h 117"/>
                  <a:gd name="T6" fmla="*/ 0 w 92"/>
                  <a:gd name="T7" fmla="*/ 71 h 117"/>
                  <a:gd name="T8" fmla="*/ 0 w 92"/>
                  <a:gd name="T9" fmla="*/ 65 h 117"/>
                  <a:gd name="T10" fmla="*/ 1 w 92"/>
                  <a:gd name="T11" fmla="*/ 60 h 117"/>
                  <a:gd name="T12" fmla="*/ 2 w 92"/>
                  <a:gd name="T13" fmla="*/ 54 h 117"/>
                  <a:gd name="T14" fmla="*/ 6 w 92"/>
                  <a:gd name="T15" fmla="*/ 43 h 117"/>
                  <a:gd name="T16" fmla="*/ 8 w 92"/>
                  <a:gd name="T17" fmla="*/ 38 h 117"/>
                  <a:gd name="T18" fmla="*/ 10 w 92"/>
                  <a:gd name="T19" fmla="*/ 33 h 117"/>
                  <a:gd name="T20" fmla="*/ 14 w 92"/>
                  <a:gd name="T21" fmla="*/ 28 h 117"/>
                  <a:gd name="T22" fmla="*/ 17 w 92"/>
                  <a:gd name="T23" fmla="*/ 23 h 117"/>
                  <a:gd name="T24" fmla="*/ 25 w 92"/>
                  <a:gd name="T25" fmla="*/ 15 h 117"/>
                  <a:gd name="T26" fmla="*/ 29 w 92"/>
                  <a:gd name="T27" fmla="*/ 12 h 117"/>
                  <a:gd name="T28" fmla="*/ 33 w 92"/>
                  <a:gd name="T29" fmla="*/ 9 h 117"/>
                  <a:gd name="T30" fmla="*/ 37 w 92"/>
                  <a:gd name="T31" fmla="*/ 6 h 117"/>
                  <a:gd name="T32" fmla="*/ 43 w 92"/>
                  <a:gd name="T33" fmla="*/ 3 h 117"/>
                  <a:gd name="T34" fmla="*/ 47 w 92"/>
                  <a:gd name="T35" fmla="*/ 2 h 117"/>
                  <a:gd name="T36" fmla="*/ 51 w 92"/>
                  <a:gd name="T37" fmla="*/ 1 h 117"/>
                  <a:gd name="T38" fmla="*/ 56 w 92"/>
                  <a:gd name="T39" fmla="*/ 0 h 117"/>
                  <a:gd name="T40" fmla="*/ 60 w 92"/>
                  <a:gd name="T41" fmla="*/ 0 h 117"/>
                  <a:gd name="T42" fmla="*/ 64 w 92"/>
                  <a:gd name="T43" fmla="*/ 1 h 117"/>
                  <a:gd name="T44" fmla="*/ 69 w 92"/>
                  <a:gd name="T45" fmla="*/ 2 h 117"/>
                  <a:gd name="T46" fmla="*/ 72 w 92"/>
                  <a:gd name="T47" fmla="*/ 4 h 117"/>
                  <a:gd name="T48" fmla="*/ 76 w 92"/>
                  <a:gd name="T49" fmla="*/ 7 h 117"/>
                  <a:gd name="T50" fmla="*/ 79 w 92"/>
                  <a:gd name="T51" fmla="*/ 10 h 117"/>
                  <a:gd name="T52" fmla="*/ 82 w 92"/>
                  <a:gd name="T53" fmla="*/ 13 h 117"/>
                  <a:gd name="T54" fmla="*/ 87 w 92"/>
                  <a:gd name="T55" fmla="*/ 20 h 117"/>
                  <a:gd name="T56" fmla="*/ 89 w 92"/>
                  <a:gd name="T57" fmla="*/ 24 h 117"/>
                  <a:gd name="T58" fmla="*/ 90 w 92"/>
                  <a:gd name="T59" fmla="*/ 29 h 117"/>
                  <a:gd name="T60" fmla="*/ 91 w 92"/>
                  <a:gd name="T61" fmla="*/ 35 h 117"/>
                  <a:gd name="T62" fmla="*/ 92 w 92"/>
                  <a:gd name="T63" fmla="*/ 41 h 117"/>
                  <a:gd name="T64" fmla="*/ 92 w 92"/>
                  <a:gd name="T65" fmla="*/ 52 h 117"/>
                  <a:gd name="T66" fmla="*/ 91 w 92"/>
                  <a:gd name="T67" fmla="*/ 57 h 117"/>
                  <a:gd name="T68" fmla="*/ 90 w 92"/>
                  <a:gd name="T69" fmla="*/ 64 h 117"/>
                  <a:gd name="T70" fmla="*/ 89 w 92"/>
                  <a:gd name="T71" fmla="*/ 69 h 117"/>
                  <a:gd name="T72" fmla="*/ 87 w 92"/>
                  <a:gd name="T73" fmla="*/ 74 h 117"/>
                  <a:gd name="T74" fmla="*/ 82 w 92"/>
                  <a:gd name="T75" fmla="*/ 84 h 117"/>
                  <a:gd name="T76" fmla="*/ 79 w 92"/>
                  <a:gd name="T77" fmla="*/ 90 h 117"/>
                  <a:gd name="T78" fmla="*/ 76 w 92"/>
                  <a:gd name="T79" fmla="*/ 95 h 117"/>
                  <a:gd name="T80" fmla="*/ 72 w 92"/>
                  <a:gd name="T81" fmla="*/ 99 h 117"/>
                  <a:gd name="T82" fmla="*/ 68 w 92"/>
                  <a:gd name="T83" fmla="*/ 103 h 117"/>
                  <a:gd name="T84" fmla="*/ 63 w 92"/>
                  <a:gd name="T85" fmla="*/ 106 h 117"/>
                  <a:gd name="T86" fmla="*/ 59 w 92"/>
                  <a:gd name="T87" fmla="*/ 109 h 117"/>
                  <a:gd name="T88" fmla="*/ 54 w 92"/>
                  <a:gd name="T89" fmla="*/ 112 h 117"/>
                  <a:gd name="T90" fmla="*/ 50 w 92"/>
                  <a:gd name="T91" fmla="*/ 115 h 117"/>
                  <a:gd name="T92" fmla="*/ 41 w 92"/>
                  <a:gd name="T93" fmla="*/ 117 h 117"/>
                  <a:gd name="T94" fmla="*/ 36 w 92"/>
                  <a:gd name="T95" fmla="*/ 117 h 117"/>
                  <a:gd name="T96" fmla="*/ 32 w 92"/>
                  <a:gd name="T97" fmla="*/ 117 h 117"/>
                  <a:gd name="T98" fmla="*/ 28 w 92"/>
                  <a:gd name="T99" fmla="*/ 116 h 117"/>
                  <a:gd name="T100" fmla="*/ 24 w 92"/>
                  <a:gd name="T101" fmla="*/ 115 h 117"/>
                  <a:gd name="T102" fmla="*/ 20 w 92"/>
                  <a:gd name="T103" fmla="*/ 112 h 117"/>
                  <a:gd name="T104" fmla="*/ 17 w 92"/>
                  <a:gd name="T105" fmla="*/ 110 h 117"/>
                  <a:gd name="T106" fmla="*/ 14 w 92"/>
                  <a:gd name="T107" fmla="*/ 107 h 117"/>
                  <a:gd name="T108" fmla="*/ 10 w 92"/>
                  <a:gd name="T109" fmla="*/ 104 h 117"/>
                  <a:gd name="T110" fmla="*/ 7 w 92"/>
                  <a:gd name="T111" fmla="*/ 101 h 117"/>
                  <a:gd name="T112" fmla="*/ 5 w 92"/>
                  <a:gd name="T113" fmla="*/ 97 h 117"/>
                  <a:gd name="T114" fmla="*/ 3 w 92"/>
                  <a:gd name="T115" fmla="*/ 92 h 117"/>
                  <a:gd name="T116" fmla="*/ 2 w 92"/>
                  <a:gd name="T1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2" h="117">
                    <a:moveTo>
                      <a:pt x="2" y="87"/>
                    </a:moveTo>
                    <a:lnTo>
                      <a:pt x="1" y="81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6" y="43"/>
                    </a:lnTo>
                    <a:lnTo>
                      <a:pt x="8" y="38"/>
                    </a:lnTo>
                    <a:lnTo>
                      <a:pt x="10" y="33"/>
                    </a:lnTo>
                    <a:lnTo>
                      <a:pt x="14" y="28"/>
                    </a:lnTo>
                    <a:lnTo>
                      <a:pt x="17" y="23"/>
                    </a:lnTo>
                    <a:lnTo>
                      <a:pt x="25" y="15"/>
                    </a:lnTo>
                    <a:lnTo>
                      <a:pt x="29" y="12"/>
                    </a:lnTo>
                    <a:lnTo>
                      <a:pt x="33" y="9"/>
                    </a:lnTo>
                    <a:lnTo>
                      <a:pt x="37" y="6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9" y="2"/>
                    </a:lnTo>
                    <a:lnTo>
                      <a:pt x="72" y="4"/>
                    </a:lnTo>
                    <a:lnTo>
                      <a:pt x="76" y="7"/>
                    </a:lnTo>
                    <a:lnTo>
                      <a:pt x="79" y="10"/>
                    </a:lnTo>
                    <a:lnTo>
                      <a:pt x="82" y="13"/>
                    </a:lnTo>
                    <a:lnTo>
                      <a:pt x="87" y="20"/>
                    </a:lnTo>
                    <a:lnTo>
                      <a:pt x="89" y="24"/>
                    </a:lnTo>
                    <a:lnTo>
                      <a:pt x="90" y="29"/>
                    </a:lnTo>
                    <a:lnTo>
                      <a:pt x="91" y="35"/>
                    </a:lnTo>
                    <a:lnTo>
                      <a:pt x="92" y="41"/>
                    </a:lnTo>
                    <a:lnTo>
                      <a:pt x="92" y="52"/>
                    </a:lnTo>
                    <a:lnTo>
                      <a:pt x="91" y="57"/>
                    </a:lnTo>
                    <a:lnTo>
                      <a:pt x="90" y="64"/>
                    </a:lnTo>
                    <a:lnTo>
                      <a:pt x="89" y="69"/>
                    </a:lnTo>
                    <a:lnTo>
                      <a:pt x="87" y="74"/>
                    </a:lnTo>
                    <a:lnTo>
                      <a:pt x="82" y="84"/>
                    </a:lnTo>
                    <a:lnTo>
                      <a:pt x="79" y="90"/>
                    </a:lnTo>
                    <a:lnTo>
                      <a:pt x="76" y="95"/>
                    </a:lnTo>
                    <a:lnTo>
                      <a:pt x="72" y="99"/>
                    </a:lnTo>
                    <a:lnTo>
                      <a:pt x="68" y="103"/>
                    </a:lnTo>
                    <a:lnTo>
                      <a:pt x="63" y="106"/>
                    </a:lnTo>
                    <a:lnTo>
                      <a:pt x="59" y="109"/>
                    </a:lnTo>
                    <a:lnTo>
                      <a:pt x="54" y="112"/>
                    </a:lnTo>
                    <a:lnTo>
                      <a:pt x="50" y="115"/>
                    </a:lnTo>
                    <a:lnTo>
                      <a:pt x="41" y="117"/>
                    </a:lnTo>
                    <a:lnTo>
                      <a:pt x="36" y="117"/>
                    </a:lnTo>
                    <a:lnTo>
                      <a:pt x="32" y="117"/>
                    </a:lnTo>
                    <a:lnTo>
                      <a:pt x="28" y="116"/>
                    </a:lnTo>
                    <a:lnTo>
                      <a:pt x="24" y="115"/>
                    </a:lnTo>
                    <a:lnTo>
                      <a:pt x="20" y="112"/>
                    </a:lnTo>
                    <a:lnTo>
                      <a:pt x="17" y="110"/>
                    </a:lnTo>
                    <a:lnTo>
                      <a:pt x="14" y="107"/>
                    </a:lnTo>
                    <a:lnTo>
                      <a:pt x="10" y="104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2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2" name="Freeform 86"/>
              <p:cNvSpPr>
                <a:spLocks/>
              </p:cNvSpPr>
              <p:nvPr userDrawn="1"/>
            </p:nvSpPr>
            <p:spPr bwMode="auto">
              <a:xfrm>
                <a:off x="3455" y="1288"/>
                <a:ext cx="97" cy="118"/>
              </a:xfrm>
              <a:custGeom>
                <a:avLst/>
                <a:gdLst>
                  <a:gd name="T0" fmla="*/ 2 w 97"/>
                  <a:gd name="T1" fmla="*/ 88 h 118"/>
                  <a:gd name="T2" fmla="*/ 1 w 97"/>
                  <a:gd name="T3" fmla="*/ 83 h 118"/>
                  <a:gd name="T4" fmla="*/ 0 w 97"/>
                  <a:gd name="T5" fmla="*/ 78 h 118"/>
                  <a:gd name="T6" fmla="*/ 0 w 97"/>
                  <a:gd name="T7" fmla="*/ 66 h 118"/>
                  <a:gd name="T8" fmla="*/ 1 w 97"/>
                  <a:gd name="T9" fmla="*/ 61 h 118"/>
                  <a:gd name="T10" fmla="*/ 2 w 97"/>
                  <a:gd name="T11" fmla="*/ 55 h 118"/>
                  <a:gd name="T12" fmla="*/ 3 w 97"/>
                  <a:gd name="T13" fmla="*/ 50 h 118"/>
                  <a:gd name="T14" fmla="*/ 5 w 97"/>
                  <a:gd name="T15" fmla="*/ 43 h 118"/>
                  <a:gd name="T16" fmla="*/ 10 w 97"/>
                  <a:gd name="T17" fmla="*/ 33 h 118"/>
                  <a:gd name="T18" fmla="*/ 14 w 97"/>
                  <a:gd name="T19" fmla="*/ 29 h 118"/>
                  <a:gd name="T20" fmla="*/ 17 w 97"/>
                  <a:gd name="T21" fmla="*/ 24 h 118"/>
                  <a:gd name="T22" fmla="*/ 21 w 97"/>
                  <a:gd name="T23" fmla="*/ 19 h 118"/>
                  <a:gd name="T24" fmla="*/ 25 w 97"/>
                  <a:gd name="T25" fmla="*/ 15 h 118"/>
                  <a:gd name="T26" fmla="*/ 29 w 97"/>
                  <a:gd name="T27" fmla="*/ 11 h 118"/>
                  <a:gd name="T28" fmla="*/ 33 w 97"/>
                  <a:gd name="T29" fmla="*/ 8 h 118"/>
                  <a:gd name="T30" fmla="*/ 38 w 97"/>
                  <a:gd name="T31" fmla="*/ 5 h 118"/>
                  <a:gd name="T32" fmla="*/ 43 w 97"/>
                  <a:gd name="T33" fmla="*/ 3 h 118"/>
                  <a:gd name="T34" fmla="*/ 48 w 97"/>
                  <a:gd name="T35" fmla="*/ 2 h 118"/>
                  <a:gd name="T36" fmla="*/ 53 w 97"/>
                  <a:gd name="T37" fmla="*/ 1 h 118"/>
                  <a:gd name="T38" fmla="*/ 57 w 97"/>
                  <a:gd name="T39" fmla="*/ 0 h 118"/>
                  <a:gd name="T40" fmla="*/ 61 w 97"/>
                  <a:gd name="T41" fmla="*/ 0 h 118"/>
                  <a:gd name="T42" fmla="*/ 66 w 97"/>
                  <a:gd name="T43" fmla="*/ 1 h 118"/>
                  <a:gd name="T44" fmla="*/ 71 w 97"/>
                  <a:gd name="T45" fmla="*/ 2 h 118"/>
                  <a:gd name="T46" fmla="*/ 75 w 97"/>
                  <a:gd name="T47" fmla="*/ 3 h 118"/>
                  <a:gd name="T48" fmla="*/ 78 w 97"/>
                  <a:gd name="T49" fmla="*/ 6 h 118"/>
                  <a:gd name="T50" fmla="*/ 82 w 97"/>
                  <a:gd name="T51" fmla="*/ 8 h 118"/>
                  <a:gd name="T52" fmla="*/ 85 w 97"/>
                  <a:gd name="T53" fmla="*/ 11 h 118"/>
                  <a:gd name="T54" fmla="*/ 87 w 97"/>
                  <a:gd name="T55" fmla="*/ 15 h 118"/>
                  <a:gd name="T56" fmla="*/ 90 w 97"/>
                  <a:gd name="T57" fmla="*/ 19 h 118"/>
                  <a:gd name="T58" fmla="*/ 92 w 97"/>
                  <a:gd name="T59" fmla="*/ 24 h 118"/>
                  <a:gd name="T60" fmla="*/ 94 w 97"/>
                  <a:gd name="T61" fmla="*/ 29 h 118"/>
                  <a:gd name="T62" fmla="*/ 96 w 97"/>
                  <a:gd name="T63" fmla="*/ 34 h 118"/>
                  <a:gd name="T64" fmla="*/ 97 w 97"/>
                  <a:gd name="T65" fmla="*/ 39 h 118"/>
                  <a:gd name="T66" fmla="*/ 97 w 97"/>
                  <a:gd name="T67" fmla="*/ 51 h 118"/>
                  <a:gd name="T68" fmla="*/ 96 w 97"/>
                  <a:gd name="T69" fmla="*/ 57 h 118"/>
                  <a:gd name="T70" fmla="*/ 94 w 97"/>
                  <a:gd name="T71" fmla="*/ 62 h 118"/>
                  <a:gd name="T72" fmla="*/ 92 w 97"/>
                  <a:gd name="T73" fmla="*/ 68 h 118"/>
                  <a:gd name="T74" fmla="*/ 90 w 97"/>
                  <a:gd name="T75" fmla="*/ 73 h 118"/>
                  <a:gd name="T76" fmla="*/ 88 w 97"/>
                  <a:gd name="T77" fmla="*/ 80 h 118"/>
                  <a:gd name="T78" fmla="*/ 85 w 97"/>
                  <a:gd name="T79" fmla="*/ 85 h 118"/>
                  <a:gd name="T80" fmla="*/ 79 w 97"/>
                  <a:gd name="T81" fmla="*/ 94 h 118"/>
                  <a:gd name="T82" fmla="*/ 75 w 97"/>
                  <a:gd name="T83" fmla="*/ 98 h 118"/>
                  <a:gd name="T84" fmla="*/ 71 w 97"/>
                  <a:gd name="T85" fmla="*/ 103 h 118"/>
                  <a:gd name="T86" fmla="*/ 66 w 97"/>
                  <a:gd name="T87" fmla="*/ 107 h 118"/>
                  <a:gd name="T88" fmla="*/ 62 w 97"/>
                  <a:gd name="T89" fmla="*/ 110 h 118"/>
                  <a:gd name="T90" fmla="*/ 57 w 97"/>
                  <a:gd name="T91" fmla="*/ 113 h 118"/>
                  <a:gd name="T92" fmla="*/ 52 w 97"/>
                  <a:gd name="T93" fmla="*/ 115 h 118"/>
                  <a:gd name="T94" fmla="*/ 48 w 97"/>
                  <a:gd name="T95" fmla="*/ 116 h 118"/>
                  <a:gd name="T96" fmla="*/ 43 w 97"/>
                  <a:gd name="T97" fmla="*/ 117 h 118"/>
                  <a:gd name="T98" fmla="*/ 38 w 97"/>
                  <a:gd name="T99" fmla="*/ 118 h 118"/>
                  <a:gd name="T100" fmla="*/ 33 w 97"/>
                  <a:gd name="T101" fmla="*/ 118 h 118"/>
                  <a:gd name="T102" fmla="*/ 29 w 97"/>
                  <a:gd name="T103" fmla="*/ 117 h 118"/>
                  <a:gd name="T104" fmla="*/ 25 w 97"/>
                  <a:gd name="T105" fmla="*/ 116 h 118"/>
                  <a:gd name="T106" fmla="*/ 18 w 97"/>
                  <a:gd name="T107" fmla="*/ 112 h 118"/>
                  <a:gd name="T108" fmla="*/ 14 w 97"/>
                  <a:gd name="T109" fmla="*/ 109 h 118"/>
                  <a:gd name="T110" fmla="*/ 10 w 97"/>
                  <a:gd name="T111" fmla="*/ 106 h 118"/>
                  <a:gd name="T112" fmla="*/ 8 w 97"/>
                  <a:gd name="T113" fmla="*/ 101 h 118"/>
                  <a:gd name="T114" fmla="*/ 6 w 97"/>
                  <a:gd name="T115" fmla="*/ 99 h 118"/>
                  <a:gd name="T116" fmla="*/ 5 w 97"/>
                  <a:gd name="T117" fmla="*/ 97 h 118"/>
                  <a:gd name="T118" fmla="*/ 3 w 97"/>
                  <a:gd name="T119" fmla="*/ 93 h 118"/>
                  <a:gd name="T120" fmla="*/ 2 w 97"/>
                  <a:gd name="T121" fmla="*/ 8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" h="118">
                    <a:moveTo>
                      <a:pt x="2" y="88"/>
                    </a:moveTo>
                    <a:lnTo>
                      <a:pt x="1" y="83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5" y="43"/>
                    </a:lnTo>
                    <a:lnTo>
                      <a:pt x="10" y="33"/>
                    </a:lnTo>
                    <a:lnTo>
                      <a:pt x="14" y="29"/>
                    </a:lnTo>
                    <a:lnTo>
                      <a:pt x="17" y="24"/>
                    </a:lnTo>
                    <a:lnTo>
                      <a:pt x="21" y="19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3" y="8"/>
                    </a:lnTo>
                    <a:lnTo>
                      <a:pt x="38" y="5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2" y="8"/>
                    </a:lnTo>
                    <a:lnTo>
                      <a:pt x="85" y="11"/>
                    </a:lnTo>
                    <a:lnTo>
                      <a:pt x="87" y="15"/>
                    </a:lnTo>
                    <a:lnTo>
                      <a:pt x="90" y="19"/>
                    </a:lnTo>
                    <a:lnTo>
                      <a:pt x="92" y="24"/>
                    </a:lnTo>
                    <a:lnTo>
                      <a:pt x="94" y="29"/>
                    </a:lnTo>
                    <a:lnTo>
                      <a:pt x="96" y="34"/>
                    </a:lnTo>
                    <a:lnTo>
                      <a:pt x="97" y="39"/>
                    </a:lnTo>
                    <a:lnTo>
                      <a:pt x="97" y="51"/>
                    </a:lnTo>
                    <a:lnTo>
                      <a:pt x="96" y="57"/>
                    </a:lnTo>
                    <a:lnTo>
                      <a:pt x="94" y="62"/>
                    </a:lnTo>
                    <a:lnTo>
                      <a:pt x="92" y="68"/>
                    </a:lnTo>
                    <a:lnTo>
                      <a:pt x="90" y="73"/>
                    </a:lnTo>
                    <a:lnTo>
                      <a:pt x="88" y="80"/>
                    </a:lnTo>
                    <a:lnTo>
                      <a:pt x="85" y="85"/>
                    </a:lnTo>
                    <a:lnTo>
                      <a:pt x="79" y="94"/>
                    </a:lnTo>
                    <a:lnTo>
                      <a:pt x="75" y="98"/>
                    </a:lnTo>
                    <a:lnTo>
                      <a:pt x="71" y="103"/>
                    </a:lnTo>
                    <a:lnTo>
                      <a:pt x="66" y="107"/>
                    </a:lnTo>
                    <a:lnTo>
                      <a:pt x="62" y="110"/>
                    </a:lnTo>
                    <a:lnTo>
                      <a:pt x="57" y="113"/>
                    </a:lnTo>
                    <a:lnTo>
                      <a:pt x="52" y="115"/>
                    </a:lnTo>
                    <a:lnTo>
                      <a:pt x="48" y="116"/>
                    </a:lnTo>
                    <a:lnTo>
                      <a:pt x="43" y="117"/>
                    </a:lnTo>
                    <a:lnTo>
                      <a:pt x="38" y="118"/>
                    </a:lnTo>
                    <a:lnTo>
                      <a:pt x="33" y="118"/>
                    </a:lnTo>
                    <a:lnTo>
                      <a:pt x="29" y="117"/>
                    </a:lnTo>
                    <a:lnTo>
                      <a:pt x="25" y="116"/>
                    </a:lnTo>
                    <a:lnTo>
                      <a:pt x="18" y="112"/>
                    </a:lnTo>
                    <a:lnTo>
                      <a:pt x="14" y="109"/>
                    </a:lnTo>
                    <a:lnTo>
                      <a:pt x="10" y="106"/>
                    </a:lnTo>
                    <a:lnTo>
                      <a:pt x="8" y="101"/>
                    </a:lnTo>
                    <a:lnTo>
                      <a:pt x="6" y="99"/>
                    </a:lnTo>
                    <a:lnTo>
                      <a:pt x="5" y="97"/>
                    </a:lnTo>
                    <a:lnTo>
                      <a:pt x="3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3" name="Freeform 87"/>
              <p:cNvSpPr>
                <a:spLocks/>
              </p:cNvSpPr>
              <p:nvPr userDrawn="1"/>
            </p:nvSpPr>
            <p:spPr bwMode="auto">
              <a:xfrm>
                <a:off x="3566" y="1215"/>
                <a:ext cx="100" cy="118"/>
              </a:xfrm>
              <a:custGeom>
                <a:avLst/>
                <a:gdLst>
                  <a:gd name="T0" fmla="*/ 2 w 100"/>
                  <a:gd name="T1" fmla="*/ 89 h 118"/>
                  <a:gd name="T2" fmla="*/ 0 w 100"/>
                  <a:gd name="T3" fmla="*/ 84 h 118"/>
                  <a:gd name="T4" fmla="*/ 0 w 100"/>
                  <a:gd name="T5" fmla="*/ 79 h 118"/>
                  <a:gd name="T6" fmla="*/ 0 w 100"/>
                  <a:gd name="T7" fmla="*/ 68 h 118"/>
                  <a:gd name="T8" fmla="*/ 0 w 100"/>
                  <a:gd name="T9" fmla="*/ 61 h 118"/>
                  <a:gd name="T10" fmla="*/ 1 w 100"/>
                  <a:gd name="T11" fmla="*/ 56 h 118"/>
                  <a:gd name="T12" fmla="*/ 3 w 100"/>
                  <a:gd name="T13" fmla="*/ 50 h 118"/>
                  <a:gd name="T14" fmla="*/ 5 w 100"/>
                  <a:gd name="T15" fmla="*/ 45 h 118"/>
                  <a:gd name="T16" fmla="*/ 7 w 100"/>
                  <a:gd name="T17" fmla="*/ 39 h 118"/>
                  <a:gd name="T18" fmla="*/ 10 w 100"/>
                  <a:gd name="T19" fmla="*/ 34 h 118"/>
                  <a:gd name="T20" fmla="*/ 17 w 100"/>
                  <a:gd name="T21" fmla="*/ 24 h 118"/>
                  <a:gd name="T22" fmla="*/ 21 w 100"/>
                  <a:gd name="T23" fmla="*/ 20 h 118"/>
                  <a:gd name="T24" fmla="*/ 25 w 100"/>
                  <a:gd name="T25" fmla="*/ 16 h 118"/>
                  <a:gd name="T26" fmla="*/ 29 w 100"/>
                  <a:gd name="T27" fmla="*/ 11 h 118"/>
                  <a:gd name="T28" fmla="*/ 34 w 100"/>
                  <a:gd name="T29" fmla="*/ 8 h 118"/>
                  <a:gd name="T30" fmla="*/ 39 w 100"/>
                  <a:gd name="T31" fmla="*/ 5 h 118"/>
                  <a:gd name="T32" fmla="*/ 44 w 100"/>
                  <a:gd name="T33" fmla="*/ 3 h 118"/>
                  <a:gd name="T34" fmla="*/ 49 w 100"/>
                  <a:gd name="T35" fmla="*/ 1 h 118"/>
                  <a:gd name="T36" fmla="*/ 54 w 100"/>
                  <a:gd name="T37" fmla="*/ 0 h 118"/>
                  <a:gd name="T38" fmla="*/ 58 w 100"/>
                  <a:gd name="T39" fmla="*/ 0 h 118"/>
                  <a:gd name="T40" fmla="*/ 63 w 100"/>
                  <a:gd name="T41" fmla="*/ 0 h 118"/>
                  <a:gd name="T42" fmla="*/ 68 w 100"/>
                  <a:gd name="T43" fmla="*/ 0 h 118"/>
                  <a:gd name="T44" fmla="*/ 73 w 100"/>
                  <a:gd name="T45" fmla="*/ 1 h 118"/>
                  <a:gd name="T46" fmla="*/ 77 w 100"/>
                  <a:gd name="T47" fmla="*/ 3 h 118"/>
                  <a:gd name="T48" fmla="*/ 80 w 100"/>
                  <a:gd name="T49" fmla="*/ 5 h 118"/>
                  <a:gd name="T50" fmla="*/ 84 w 100"/>
                  <a:gd name="T51" fmla="*/ 7 h 118"/>
                  <a:gd name="T52" fmla="*/ 87 w 100"/>
                  <a:gd name="T53" fmla="*/ 10 h 118"/>
                  <a:gd name="T54" fmla="*/ 90 w 100"/>
                  <a:gd name="T55" fmla="*/ 15 h 118"/>
                  <a:gd name="T56" fmla="*/ 94 w 100"/>
                  <a:gd name="T57" fmla="*/ 19 h 118"/>
                  <a:gd name="T58" fmla="*/ 96 w 100"/>
                  <a:gd name="T59" fmla="*/ 23 h 118"/>
                  <a:gd name="T60" fmla="*/ 98 w 100"/>
                  <a:gd name="T61" fmla="*/ 28 h 118"/>
                  <a:gd name="T62" fmla="*/ 100 w 100"/>
                  <a:gd name="T63" fmla="*/ 38 h 118"/>
                  <a:gd name="T64" fmla="*/ 100 w 100"/>
                  <a:gd name="T65" fmla="*/ 45 h 118"/>
                  <a:gd name="T66" fmla="*/ 100 w 100"/>
                  <a:gd name="T67" fmla="*/ 50 h 118"/>
                  <a:gd name="T68" fmla="*/ 100 w 100"/>
                  <a:gd name="T69" fmla="*/ 56 h 118"/>
                  <a:gd name="T70" fmla="*/ 99 w 100"/>
                  <a:gd name="T71" fmla="*/ 62 h 118"/>
                  <a:gd name="T72" fmla="*/ 97 w 100"/>
                  <a:gd name="T73" fmla="*/ 68 h 118"/>
                  <a:gd name="T74" fmla="*/ 95 w 100"/>
                  <a:gd name="T75" fmla="*/ 74 h 118"/>
                  <a:gd name="T76" fmla="*/ 93 w 100"/>
                  <a:gd name="T77" fmla="*/ 79 h 118"/>
                  <a:gd name="T78" fmla="*/ 89 w 100"/>
                  <a:gd name="T79" fmla="*/ 84 h 118"/>
                  <a:gd name="T80" fmla="*/ 83 w 100"/>
                  <a:gd name="T81" fmla="*/ 95 h 118"/>
                  <a:gd name="T82" fmla="*/ 79 w 100"/>
                  <a:gd name="T83" fmla="*/ 99 h 118"/>
                  <a:gd name="T84" fmla="*/ 75 w 100"/>
                  <a:gd name="T85" fmla="*/ 103 h 118"/>
                  <a:gd name="T86" fmla="*/ 70 w 100"/>
                  <a:gd name="T87" fmla="*/ 107 h 118"/>
                  <a:gd name="T88" fmla="*/ 64 w 100"/>
                  <a:gd name="T89" fmla="*/ 110 h 118"/>
                  <a:gd name="T90" fmla="*/ 60 w 100"/>
                  <a:gd name="T91" fmla="*/ 113 h 118"/>
                  <a:gd name="T92" fmla="*/ 55 w 100"/>
                  <a:gd name="T93" fmla="*/ 115 h 118"/>
                  <a:gd name="T94" fmla="*/ 50 w 100"/>
                  <a:gd name="T95" fmla="*/ 117 h 118"/>
                  <a:gd name="T96" fmla="*/ 45 w 100"/>
                  <a:gd name="T97" fmla="*/ 118 h 118"/>
                  <a:gd name="T98" fmla="*/ 41 w 100"/>
                  <a:gd name="T99" fmla="*/ 118 h 118"/>
                  <a:gd name="T100" fmla="*/ 35 w 100"/>
                  <a:gd name="T101" fmla="*/ 118 h 118"/>
                  <a:gd name="T102" fmla="*/ 31 w 100"/>
                  <a:gd name="T103" fmla="*/ 118 h 118"/>
                  <a:gd name="T104" fmla="*/ 26 w 100"/>
                  <a:gd name="T105" fmla="*/ 117 h 118"/>
                  <a:gd name="T106" fmla="*/ 22 w 100"/>
                  <a:gd name="T107" fmla="*/ 115 h 118"/>
                  <a:gd name="T108" fmla="*/ 19 w 100"/>
                  <a:gd name="T109" fmla="*/ 113 h 118"/>
                  <a:gd name="T110" fmla="*/ 15 w 100"/>
                  <a:gd name="T111" fmla="*/ 110 h 118"/>
                  <a:gd name="T112" fmla="*/ 12 w 100"/>
                  <a:gd name="T113" fmla="*/ 107 h 118"/>
                  <a:gd name="T114" fmla="*/ 8 w 100"/>
                  <a:gd name="T115" fmla="*/ 104 h 118"/>
                  <a:gd name="T116" fmla="*/ 6 w 100"/>
                  <a:gd name="T117" fmla="*/ 100 h 118"/>
                  <a:gd name="T118" fmla="*/ 3 w 100"/>
                  <a:gd name="T119" fmla="*/ 95 h 118"/>
                  <a:gd name="T120" fmla="*/ 2 w 100"/>
                  <a:gd name="T121" fmla="*/ 8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0" h="118">
                    <a:moveTo>
                      <a:pt x="2" y="89"/>
                    </a:moveTo>
                    <a:lnTo>
                      <a:pt x="0" y="84"/>
                    </a:lnTo>
                    <a:lnTo>
                      <a:pt x="0" y="79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7" y="39"/>
                    </a:lnTo>
                    <a:lnTo>
                      <a:pt x="10" y="34"/>
                    </a:lnTo>
                    <a:lnTo>
                      <a:pt x="17" y="24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29" y="11"/>
                    </a:lnTo>
                    <a:lnTo>
                      <a:pt x="34" y="8"/>
                    </a:lnTo>
                    <a:lnTo>
                      <a:pt x="39" y="5"/>
                    </a:lnTo>
                    <a:lnTo>
                      <a:pt x="44" y="3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4" y="7"/>
                    </a:lnTo>
                    <a:lnTo>
                      <a:pt x="87" y="10"/>
                    </a:lnTo>
                    <a:lnTo>
                      <a:pt x="90" y="15"/>
                    </a:lnTo>
                    <a:lnTo>
                      <a:pt x="94" y="19"/>
                    </a:lnTo>
                    <a:lnTo>
                      <a:pt x="96" y="23"/>
                    </a:lnTo>
                    <a:lnTo>
                      <a:pt x="98" y="28"/>
                    </a:lnTo>
                    <a:lnTo>
                      <a:pt x="100" y="38"/>
                    </a:lnTo>
                    <a:lnTo>
                      <a:pt x="100" y="45"/>
                    </a:lnTo>
                    <a:lnTo>
                      <a:pt x="100" y="50"/>
                    </a:lnTo>
                    <a:lnTo>
                      <a:pt x="100" y="56"/>
                    </a:lnTo>
                    <a:lnTo>
                      <a:pt x="99" y="62"/>
                    </a:lnTo>
                    <a:lnTo>
                      <a:pt x="97" y="68"/>
                    </a:lnTo>
                    <a:lnTo>
                      <a:pt x="95" y="74"/>
                    </a:lnTo>
                    <a:lnTo>
                      <a:pt x="93" y="79"/>
                    </a:lnTo>
                    <a:lnTo>
                      <a:pt x="89" y="84"/>
                    </a:lnTo>
                    <a:lnTo>
                      <a:pt x="83" y="95"/>
                    </a:lnTo>
                    <a:lnTo>
                      <a:pt x="79" y="99"/>
                    </a:lnTo>
                    <a:lnTo>
                      <a:pt x="75" y="103"/>
                    </a:lnTo>
                    <a:lnTo>
                      <a:pt x="70" y="107"/>
                    </a:lnTo>
                    <a:lnTo>
                      <a:pt x="64" y="110"/>
                    </a:lnTo>
                    <a:lnTo>
                      <a:pt x="60" y="113"/>
                    </a:lnTo>
                    <a:lnTo>
                      <a:pt x="55" y="115"/>
                    </a:lnTo>
                    <a:lnTo>
                      <a:pt x="50" y="117"/>
                    </a:lnTo>
                    <a:lnTo>
                      <a:pt x="45" y="118"/>
                    </a:lnTo>
                    <a:lnTo>
                      <a:pt x="41" y="118"/>
                    </a:lnTo>
                    <a:lnTo>
                      <a:pt x="35" y="118"/>
                    </a:lnTo>
                    <a:lnTo>
                      <a:pt x="31" y="118"/>
                    </a:lnTo>
                    <a:lnTo>
                      <a:pt x="26" y="117"/>
                    </a:lnTo>
                    <a:lnTo>
                      <a:pt x="22" y="115"/>
                    </a:lnTo>
                    <a:lnTo>
                      <a:pt x="19" y="113"/>
                    </a:lnTo>
                    <a:lnTo>
                      <a:pt x="15" y="110"/>
                    </a:lnTo>
                    <a:lnTo>
                      <a:pt x="12" y="107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3" y="95"/>
                    </a:lnTo>
                    <a:lnTo>
                      <a:pt x="2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4" name="Freeform 88"/>
              <p:cNvSpPr>
                <a:spLocks/>
              </p:cNvSpPr>
              <p:nvPr userDrawn="1"/>
            </p:nvSpPr>
            <p:spPr bwMode="auto">
              <a:xfrm>
                <a:off x="3488" y="1411"/>
                <a:ext cx="99" cy="122"/>
              </a:xfrm>
              <a:custGeom>
                <a:avLst/>
                <a:gdLst>
                  <a:gd name="T0" fmla="*/ 2 w 99"/>
                  <a:gd name="T1" fmla="*/ 90 h 122"/>
                  <a:gd name="T2" fmla="*/ 1 w 99"/>
                  <a:gd name="T3" fmla="*/ 84 h 122"/>
                  <a:gd name="T4" fmla="*/ 0 w 99"/>
                  <a:gd name="T5" fmla="*/ 78 h 122"/>
                  <a:gd name="T6" fmla="*/ 0 w 99"/>
                  <a:gd name="T7" fmla="*/ 67 h 122"/>
                  <a:gd name="T8" fmla="*/ 1 w 99"/>
                  <a:gd name="T9" fmla="*/ 62 h 122"/>
                  <a:gd name="T10" fmla="*/ 2 w 99"/>
                  <a:gd name="T11" fmla="*/ 55 h 122"/>
                  <a:gd name="T12" fmla="*/ 3 w 99"/>
                  <a:gd name="T13" fmla="*/ 49 h 122"/>
                  <a:gd name="T14" fmla="*/ 5 w 99"/>
                  <a:gd name="T15" fmla="*/ 44 h 122"/>
                  <a:gd name="T16" fmla="*/ 9 w 99"/>
                  <a:gd name="T17" fmla="*/ 39 h 122"/>
                  <a:gd name="T18" fmla="*/ 11 w 99"/>
                  <a:gd name="T19" fmla="*/ 34 h 122"/>
                  <a:gd name="T20" fmla="*/ 18 w 99"/>
                  <a:gd name="T21" fmla="*/ 23 h 122"/>
                  <a:gd name="T22" fmla="*/ 21 w 99"/>
                  <a:gd name="T23" fmla="*/ 19 h 122"/>
                  <a:gd name="T24" fmla="*/ 25 w 99"/>
                  <a:gd name="T25" fmla="*/ 15 h 122"/>
                  <a:gd name="T26" fmla="*/ 30 w 99"/>
                  <a:gd name="T27" fmla="*/ 11 h 122"/>
                  <a:gd name="T28" fmla="*/ 35 w 99"/>
                  <a:gd name="T29" fmla="*/ 8 h 122"/>
                  <a:gd name="T30" fmla="*/ 40 w 99"/>
                  <a:gd name="T31" fmla="*/ 5 h 122"/>
                  <a:gd name="T32" fmla="*/ 45 w 99"/>
                  <a:gd name="T33" fmla="*/ 2 h 122"/>
                  <a:gd name="T34" fmla="*/ 49 w 99"/>
                  <a:gd name="T35" fmla="*/ 1 h 122"/>
                  <a:gd name="T36" fmla="*/ 54 w 99"/>
                  <a:gd name="T37" fmla="*/ 0 h 122"/>
                  <a:gd name="T38" fmla="*/ 59 w 99"/>
                  <a:gd name="T39" fmla="*/ 0 h 122"/>
                  <a:gd name="T40" fmla="*/ 64 w 99"/>
                  <a:gd name="T41" fmla="*/ 0 h 122"/>
                  <a:gd name="T42" fmla="*/ 68 w 99"/>
                  <a:gd name="T43" fmla="*/ 1 h 122"/>
                  <a:gd name="T44" fmla="*/ 73 w 99"/>
                  <a:gd name="T45" fmla="*/ 2 h 122"/>
                  <a:gd name="T46" fmla="*/ 77 w 99"/>
                  <a:gd name="T47" fmla="*/ 4 h 122"/>
                  <a:gd name="T48" fmla="*/ 80 w 99"/>
                  <a:gd name="T49" fmla="*/ 7 h 122"/>
                  <a:gd name="T50" fmla="*/ 84 w 99"/>
                  <a:gd name="T51" fmla="*/ 10 h 122"/>
                  <a:gd name="T52" fmla="*/ 87 w 99"/>
                  <a:gd name="T53" fmla="*/ 13 h 122"/>
                  <a:gd name="T54" fmla="*/ 91 w 99"/>
                  <a:gd name="T55" fmla="*/ 17 h 122"/>
                  <a:gd name="T56" fmla="*/ 93 w 99"/>
                  <a:gd name="T57" fmla="*/ 21 h 122"/>
                  <a:gd name="T58" fmla="*/ 96 w 99"/>
                  <a:gd name="T59" fmla="*/ 25 h 122"/>
                  <a:gd name="T60" fmla="*/ 97 w 99"/>
                  <a:gd name="T61" fmla="*/ 30 h 122"/>
                  <a:gd name="T62" fmla="*/ 99 w 99"/>
                  <a:gd name="T63" fmla="*/ 37 h 122"/>
                  <a:gd name="T64" fmla="*/ 99 w 99"/>
                  <a:gd name="T65" fmla="*/ 43 h 122"/>
                  <a:gd name="T66" fmla="*/ 99 w 99"/>
                  <a:gd name="T67" fmla="*/ 54 h 122"/>
                  <a:gd name="T68" fmla="*/ 99 w 99"/>
                  <a:gd name="T69" fmla="*/ 61 h 122"/>
                  <a:gd name="T70" fmla="*/ 98 w 99"/>
                  <a:gd name="T71" fmla="*/ 66 h 122"/>
                  <a:gd name="T72" fmla="*/ 96 w 99"/>
                  <a:gd name="T73" fmla="*/ 72 h 122"/>
                  <a:gd name="T74" fmla="*/ 94 w 99"/>
                  <a:gd name="T75" fmla="*/ 78 h 122"/>
                  <a:gd name="T76" fmla="*/ 88 w 99"/>
                  <a:gd name="T77" fmla="*/ 89 h 122"/>
                  <a:gd name="T78" fmla="*/ 82 w 99"/>
                  <a:gd name="T79" fmla="*/ 99 h 122"/>
                  <a:gd name="T80" fmla="*/ 78 w 99"/>
                  <a:gd name="T81" fmla="*/ 103 h 122"/>
                  <a:gd name="T82" fmla="*/ 74 w 99"/>
                  <a:gd name="T83" fmla="*/ 107 h 122"/>
                  <a:gd name="T84" fmla="*/ 69 w 99"/>
                  <a:gd name="T85" fmla="*/ 111 h 122"/>
                  <a:gd name="T86" fmla="*/ 65 w 99"/>
                  <a:gd name="T87" fmla="*/ 115 h 122"/>
                  <a:gd name="T88" fmla="*/ 59 w 99"/>
                  <a:gd name="T89" fmla="*/ 117 h 122"/>
                  <a:gd name="T90" fmla="*/ 54 w 99"/>
                  <a:gd name="T91" fmla="*/ 119 h 122"/>
                  <a:gd name="T92" fmla="*/ 49 w 99"/>
                  <a:gd name="T93" fmla="*/ 121 h 122"/>
                  <a:gd name="T94" fmla="*/ 45 w 99"/>
                  <a:gd name="T95" fmla="*/ 122 h 122"/>
                  <a:gd name="T96" fmla="*/ 36 w 99"/>
                  <a:gd name="T97" fmla="*/ 122 h 122"/>
                  <a:gd name="T98" fmla="*/ 30 w 99"/>
                  <a:gd name="T99" fmla="*/ 121 h 122"/>
                  <a:gd name="T100" fmla="*/ 26 w 99"/>
                  <a:gd name="T101" fmla="*/ 119 h 122"/>
                  <a:gd name="T102" fmla="*/ 22 w 99"/>
                  <a:gd name="T103" fmla="*/ 118 h 122"/>
                  <a:gd name="T104" fmla="*/ 18 w 99"/>
                  <a:gd name="T105" fmla="*/ 115 h 122"/>
                  <a:gd name="T106" fmla="*/ 15 w 99"/>
                  <a:gd name="T107" fmla="*/ 111 h 122"/>
                  <a:gd name="T108" fmla="*/ 12 w 99"/>
                  <a:gd name="T109" fmla="*/ 108 h 122"/>
                  <a:gd name="T110" fmla="*/ 9 w 99"/>
                  <a:gd name="T111" fmla="*/ 104 h 122"/>
                  <a:gd name="T112" fmla="*/ 6 w 99"/>
                  <a:gd name="T113" fmla="*/ 100 h 122"/>
                  <a:gd name="T114" fmla="*/ 4 w 99"/>
                  <a:gd name="T115" fmla="*/ 95 h 122"/>
                  <a:gd name="T116" fmla="*/ 2 w 99"/>
                  <a:gd name="T117" fmla="*/ 9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2">
                    <a:moveTo>
                      <a:pt x="2" y="90"/>
                    </a:moveTo>
                    <a:lnTo>
                      <a:pt x="1" y="84"/>
                    </a:lnTo>
                    <a:lnTo>
                      <a:pt x="0" y="78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5" y="44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8" y="23"/>
                    </a:lnTo>
                    <a:lnTo>
                      <a:pt x="21" y="19"/>
                    </a:lnTo>
                    <a:lnTo>
                      <a:pt x="25" y="15"/>
                    </a:lnTo>
                    <a:lnTo>
                      <a:pt x="30" y="11"/>
                    </a:lnTo>
                    <a:lnTo>
                      <a:pt x="35" y="8"/>
                    </a:lnTo>
                    <a:lnTo>
                      <a:pt x="40" y="5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8" y="1"/>
                    </a:lnTo>
                    <a:lnTo>
                      <a:pt x="73" y="2"/>
                    </a:lnTo>
                    <a:lnTo>
                      <a:pt x="77" y="4"/>
                    </a:lnTo>
                    <a:lnTo>
                      <a:pt x="80" y="7"/>
                    </a:lnTo>
                    <a:lnTo>
                      <a:pt x="84" y="10"/>
                    </a:lnTo>
                    <a:lnTo>
                      <a:pt x="87" y="13"/>
                    </a:lnTo>
                    <a:lnTo>
                      <a:pt x="91" y="17"/>
                    </a:lnTo>
                    <a:lnTo>
                      <a:pt x="93" y="21"/>
                    </a:lnTo>
                    <a:lnTo>
                      <a:pt x="96" y="25"/>
                    </a:lnTo>
                    <a:lnTo>
                      <a:pt x="97" y="30"/>
                    </a:lnTo>
                    <a:lnTo>
                      <a:pt x="99" y="37"/>
                    </a:lnTo>
                    <a:lnTo>
                      <a:pt x="99" y="43"/>
                    </a:lnTo>
                    <a:lnTo>
                      <a:pt x="99" y="54"/>
                    </a:lnTo>
                    <a:lnTo>
                      <a:pt x="99" y="61"/>
                    </a:lnTo>
                    <a:lnTo>
                      <a:pt x="98" y="66"/>
                    </a:lnTo>
                    <a:lnTo>
                      <a:pt x="96" y="72"/>
                    </a:lnTo>
                    <a:lnTo>
                      <a:pt x="94" y="78"/>
                    </a:lnTo>
                    <a:lnTo>
                      <a:pt x="88" y="89"/>
                    </a:lnTo>
                    <a:lnTo>
                      <a:pt x="82" y="99"/>
                    </a:lnTo>
                    <a:lnTo>
                      <a:pt x="78" y="103"/>
                    </a:lnTo>
                    <a:lnTo>
                      <a:pt x="74" y="107"/>
                    </a:lnTo>
                    <a:lnTo>
                      <a:pt x="69" y="111"/>
                    </a:lnTo>
                    <a:lnTo>
                      <a:pt x="65" y="115"/>
                    </a:lnTo>
                    <a:lnTo>
                      <a:pt x="59" y="117"/>
                    </a:lnTo>
                    <a:lnTo>
                      <a:pt x="54" y="119"/>
                    </a:lnTo>
                    <a:lnTo>
                      <a:pt x="49" y="121"/>
                    </a:lnTo>
                    <a:lnTo>
                      <a:pt x="45" y="122"/>
                    </a:lnTo>
                    <a:lnTo>
                      <a:pt x="36" y="122"/>
                    </a:lnTo>
                    <a:lnTo>
                      <a:pt x="30" y="121"/>
                    </a:lnTo>
                    <a:lnTo>
                      <a:pt x="26" y="119"/>
                    </a:lnTo>
                    <a:lnTo>
                      <a:pt x="22" y="118"/>
                    </a:lnTo>
                    <a:lnTo>
                      <a:pt x="18" y="115"/>
                    </a:lnTo>
                    <a:lnTo>
                      <a:pt x="15" y="111"/>
                    </a:lnTo>
                    <a:lnTo>
                      <a:pt x="12" y="108"/>
                    </a:lnTo>
                    <a:lnTo>
                      <a:pt x="9" y="104"/>
                    </a:lnTo>
                    <a:lnTo>
                      <a:pt x="6" y="100"/>
                    </a:lnTo>
                    <a:lnTo>
                      <a:pt x="4" y="9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5" name="Freeform 89"/>
              <p:cNvSpPr>
                <a:spLocks/>
              </p:cNvSpPr>
              <p:nvPr userDrawn="1"/>
            </p:nvSpPr>
            <p:spPr bwMode="auto">
              <a:xfrm>
                <a:off x="2660" y="1465"/>
                <a:ext cx="65" cy="98"/>
              </a:xfrm>
              <a:custGeom>
                <a:avLst/>
                <a:gdLst>
                  <a:gd name="T0" fmla="*/ 0 w 65"/>
                  <a:gd name="T1" fmla="*/ 72 h 98"/>
                  <a:gd name="T2" fmla="*/ 0 w 65"/>
                  <a:gd name="T3" fmla="*/ 68 h 98"/>
                  <a:gd name="T4" fmla="*/ 0 w 65"/>
                  <a:gd name="T5" fmla="*/ 64 h 98"/>
                  <a:gd name="T6" fmla="*/ 0 w 65"/>
                  <a:gd name="T7" fmla="*/ 58 h 98"/>
                  <a:gd name="T8" fmla="*/ 0 w 65"/>
                  <a:gd name="T9" fmla="*/ 54 h 98"/>
                  <a:gd name="T10" fmla="*/ 2 w 65"/>
                  <a:gd name="T11" fmla="*/ 44 h 98"/>
                  <a:gd name="T12" fmla="*/ 6 w 65"/>
                  <a:gd name="T13" fmla="*/ 36 h 98"/>
                  <a:gd name="T14" fmla="*/ 10 w 65"/>
                  <a:gd name="T15" fmla="*/ 26 h 98"/>
                  <a:gd name="T16" fmla="*/ 14 w 65"/>
                  <a:gd name="T17" fmla="*/ 19 h 98"/>
                  <a:gd name="T18" fmla="*/ 17 w 65"/>
                  <a:gd name="T19" fmla="*/ 15 h 98"/>
                  <a:gd name="T20" fmla="*/ 20 w 65"/>
                  <a:gd name="T21" fmla="*/ 12 h 98"/>
                  <a:gd name="T22" fmla="*/ 24 w 65"/>
                  <a:gd name="T23" fmla="*/ 9 h 98"/>
                  <a:gd name="T24" fmla="*/ 27 w 65"/>
                  <a:gd name="T25" fmla="*/ 7 h 98"/>
                  <a:gd name="T26" fmla="*/ 34 w 65"/>
                  <a:gd name="T27" fmla="*/ 2 h 98"/>
                  <a:gd name="T28" fmla="*/ 37 w 65"/>
                  <a:gd name="T29" fmla="*/ 1 h 98"/>
                  <a:gd name="T30" fmla="*/ 40 w 65"/>
                  <a:gd name="T31" fmla="*/ 0 h 98"/>
                  <a:gd name="T32" fmla="*/ 46 w 65"/>
                  <a:gd name="T33" fmla="*/ 0 h 98"/>
                  <a:gd name="T34" fmla="*/ 48 w 65"/>
                  <a:gd name="T35" fmla="*/ 1 h 98"/>
                  <a:gd name="T36" fmla="*/ 52 w 65"/>
                  <a:gd name="T37" fmla="*/ 2 h 98"/>
                  <a:gd name="T38" fmla="*/ 54 w 65"/>
                  <a:gd name="T39" fmla="*/ 3 h 98"/>
                  <a:gd name="T40" fmla="*/ 56 w 65"/>
                  <a:gd name="T41" fmla="*/ 5 h 98"/>
                  <a:gd name="T42" fmla="*/ 58 w 65"/>
                  <a:gd name="T43" fmla="*/ 8 h 98"/>
                  <a:gd name="T44" fmla="*/ 60 w 65"/>
                  <a:gd name="T45" fmla="*/ 11 h 98"/>
                  <a:gd name="T46" fmla="*/ 62 w 65"/>
                  <a:gd name="T47" fmla="*/ 14 h 98"/>
                  <a:gd name="T48" fmla="*/ 63 w 65"/>
                  <a:gd name="T49" fmla="*/ 17 h 98"/>
                  <a:gd name="T50" fmla="*/ 65 w 65"/>
                  <a:gd name="T51" fmla="*/ 25 h 98"/>
                  <a:gd name="T52" fmla="*/ 65 w 65"/>
                  <a:gd name="T53" fmla="*/ 35 h 98"/>
                  <a:gd name="T54" fmla="*/ 64 w 65"/>
                  <a:gd name="T55" fmla="*/ 44 h 98"/>
                  <a:gd name="T56" fmla="*/ 62 w 65"/>
                  <a:gd name="T57" fmla="*/ 54 h 98"/>
                  <a:gd name="T58" fmla="*/ 59 w 65"/>
                  <a:gd name="T59" fmla="*/ 64 h 98"/>
                  <a:gd name="T60" fmla="*/ 55 w 65"/>
                  <a:gd name="T61" fmla="*/ 72 h 98"/>
                  <a:gd name="T62" fmla="*/ 50 w 65"/>
                  <a:gd name="T63" fmla="*/ 80 h 98"/>
                  <a:gd name="T64" fmla="*/ 47 w 65"/>
                  <a:gd name="T65" fmla="*/ 83 h 98"/>
                  <a:gd name="T66" fmla="*/ 44 w 65"/>
                  <a:gd name="T67" fmla="*/ 86 h 98"/>
                  <a:gd name="T68" fmla="*/ 37 w 65"/>
                  <a:gd name="T69" fmla="*/ 93 h 98"/>
                  <a:gd name="T70" fmla="*/ 31 w 65"/>
                  <a:gd name="T71" fmla="*/ 96 h 98"/>
                  <a:gd name="T72" fmla="*/ 28 w 65"/>
                  <a:gd name="T73" fmla="*/ 98 h 98"/>
                  <a:gd name="T74" fmla="*/ 25 w 65"/>
                  <a:gd name="T75" fmla="*/ 98 h 98"/>
                  <a:gd name="T76" fmla="*/ 18 w 65"/>
                  <a:gd name="T77" fmla="*/ 98 h 98"/>
                  <a:gd name="T78" fmla="*/ 15 w 65"/>
                  <a:gd name="T79" fmla="*/ 97 h 98"/>
                  <a:gd name="T80" fmla="*/ 12 w 65"/>
                  <a:gd name="T81" fmla="*/ 96 h 98"/>
                  <a:gd name="T82" fmla="*/ 10 w 65"/>
                  <a:gd name="T83" fmla="*/ 95 h 98"/>
                  <a:gd name="T84" fmla="*/ 8 w 65"/>
                  <a:gd name="T85" fmla="*/ 93 h 98"/>
                  <a:gd name="T86" fmla="*/ 6 w 65"/>
                  <a:gd name="T87" fmla="*/ 90 h 98"/>
                  <a:gd name="T88" fmla="*/ 4 w 65"/>
                  <a:gd name="T89" fmla="*/ 88 h 98"/>
                  <a:gd name="T90" fmla="*/ 3 w 65"/>
                  <a:gd name="T91" fmla="*/ 84 h 98"/>
                  <a:gd name="T92" fmla="*/ 1 w 65"/>
                  <a:gd name="T93" fmla="*/ 80 h 98"/>
                  <a:gd name="T94" fmla="*/ 1 w 65"/>
                  <a:gd name="T95" fmla="*/ 76 h 98"/>
                  <a:gd name="T96" fmla="*/ 0 w 65"/>
                  <a:gd name="T97" fmla="*/ 7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98">
                    <a:moveTo>
                      <a:pt x="0" y="72"/>
                    </a:moveTo>
                    <a:lnTo>
                      <a:pt x="0" y="68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44"/>
                    </a:lnTo>
                    <a:lnTo>
                      <a:pt x="6" y="36"/>
                    </a:lnTo>
                    <a:lnTo>
                      <a:pt x="10" y="26"/>
                    </a:lnTo>
                    <a:lnTo>
                      <a:pt x="14" y="19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4" y="9"/>
                    </a:lnTo>
                    <a:lnTo>
                      <a:pt x="27" y="7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8" y="1"/>
                    </a:lnTo>
                    <a:lnTo>
                      <a:pt x="52" y="2"/>
                    </a:lnTo>
                    <a:lnTo>
                      <a:pt x="54" y="3"/>
                    </a:lnTo>
                    <a:lnTo>
                      <a:pt x="56" y="5"/>
                    </a:lnTo>
                    <a:lnTo>
                      <a:pt x="58" y="8"/>
                    </a:lnTo>
                    <a:lnTo>
                      <a:pt x="60" y="11"/>
                    </a:lnTo>
                    <a:lnTo>
                      <a:pt x="62" y="14"/>
                    </a:lnTo>
                    <a:lnTo>
                      <a:pt x="63" y="17"/>
                    </a:lnTo>
                    <a:lnTo>
                      <a:pt x="65" y="25"/>
                    </a:lnTo>
                    <a:lnTo>
                      <a:pt x="65" y="35"/>
                    </a:lnTo>
                    <a:lnTo>
                      <a:pt x="64" y="44"/>
                    </a:lnTo>
                    <a:lnTo>
                      <a:pt x="62" y="54"/>
                    </a:lnTo>
                    <a:lnTo>
                      <a:pt x="59" y="64"/>
                    </a:lnTo>
                    <a:lnTo>
                      <a:pt x="55" y="72"/>
                    </a:lnTo>
                    <a:lnTo>
                      <a:pt x="50" y="80"/>
                    </a:lnTo>
                    <a:lnTo>
                      <a:pt x="47" y="83"/>
                    </a:lnTo>
                    <a:lnTo>
                      <a:pt x="44" y="86"/>
                    </a:lnTo>
                    <a:lnTo>
                      <a:pt x="37" y="93"/>
                    </a:lnTo>
                    <a:lnTo>
                      <a:pt x="31" y="96"/>
                    </a:lnTo>
                    <a:lnTo>
                      <a:pt x="28" y="98"/>
                    </a:lnTo>
                    <a:lnTo>
                      <a:pt x="25" y="98"/>
                    </a:lnTo>
                    <a:lnTo>
                      <a:pt x="18" y="98"/>
                    </a:lnTo>
                    <a:lnTo>
                      <a:pt x="15" y="97"/>
                    </a:lnTo>
                    <a:lnTo>
                      <a:pt x="12" y="96"/>
                    </a:lnTo>
                    <a:lnTo>
                      <a:pt x="10" y="95"/>
                    </a:lnTo>
                    <a:lnTo>
                      <a:pt x="8" y="93"/>
                    </a:lnTo>
                    <a:lnTo>
                      <a:pt x="6" y="90"/>
                    </a:lnTo>
                    <a:lnTo>
                      <a:pt x="4" y="88"/>
                    </a:lnTo>
                    <a:lnTo>
                      <a:pt x="3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6" name="Freeform 90"/>
              <p:cNvSpPr>
                <a:spLocks/>
              </p:cNvSpPr>
              <p:nvPr userDrawn="1"/>
            </p:nvSpPr>
            <p:spPr bwMode="auto">
              <a:xfrm>
                <a:off x="2671" y="1569"/>
                <a:ext cx="68" cy="101"/>
              </a:xfrm>
              <a:custGeom>
                <a:avLst/>
                <a:gdLst>
                  <a:gd name="T0" fmla="*/ 1 w 68"/>
                  <a:gd name="T1" fmla="*/ 74 h 101"/>
                  <a:gd name="T2" fmla="*/ 0 w 68"/>
                  <a:gd name="T3" fmla="*/ 69 h 101"/>
                  <a:gd name="T4" fmla="*/ 0 w 68"/>
                  <a:gd name="T5" fmla="*/ 65 h 101"/>
                  <a:gd name="T6" fmla="*/ 1 w 68"/>
                  <a:gd name="T7" fmla="*/ 59 h 101"/>
                  <a:gd name="T8" fmla="*/ 1 w 68"/>
                  <a:gd name="T9" fmla="*/ 54 h 101"/>
                  <a:gd name="T10" fmla="*/ 3 w 68"/>
                  <a:gd name="T11" fmla="*/ 45 h 101"/>
                  <a:gd name="T12" fmla="*/ 5 w 68"/>
                  <a:gd name="T13" fmla="*/ 40 h 101"/>
                  <a:gd name="T14" fmla="*/ 6 w 68"/>
                  <a:gd name="T15" fmla="*/ 35 h 101"/>
                  <a:gd name="T16" fmla="*/ 10 w 68"/>
                  <a:gd name="T17" fmla="*/ 26 h 101"/>
                  <a:gd name="T18" fmla="*/ 16 w 68"/>
                  <a:gd name="T19" fmla="*/ 19 h 101"/>
                  <a:gd name="T20" fmla="*/ 19 w 68"/>
                  <a:gd name="T21" fmla="*/ 15 h 101"/>
                  <a:gd name="T22" fmla="*/ 22 w 68"/>
                  <a:gd name="T23" fmla="*/ 12 h 101"/>
                  <a:gd name="T24" fmla="*/ 25 w 68"/>
                  <a:gd name="T25" fmla="*/ 8 h 101"/>
                  <a:gd name="T26" fmla="*/ 28 w 68"/>
                  <a:gd name="T27" fmla="*/ 6 h 101"/>
                  <a:gd name="T28" fmla="*/ 35 w 68"/>
                  <a:gd name="T29" fmla="*/ 2 h 101"/>
                  <a:gd name="T30" fmla="*/ 39 w 68"/>
                  <a:gd name="T31" fmla="*/ 1 h 101"/>
                  <a:gd name="T32" fmla="*/ 42 w 68"/>
                  <a:gd name="T33" fmla="*/ 0 h 101"/>
                  <a:gd name="T34" fmla="*/ 48 w 68"/>
                  <a:gd name="T35" fmla="*/ 0 h 101"/>
                  <a:gd name="T36" fmla="*/ 51 w 68"/>
                  <a:gd name="T37" fmla="*/ 1 h 101"/>
                  <a:gd name="T38" fmla="*/ 54 w 68"/>
                  <a:gd name="T39" fmla="*/ 2 h 101"/>
                  <a:gd name="T40" fmla="*/ 56 w 68"/>
                  <a:gd name="T41" fmla="*/ 4 h 101"/>
                  <a:gd name="T42" fmla="*/ 58 w 68"/>
                  <a:gd name="T43" fmla="*/ 6 h 101"/>
                  <a:gd name="T44" fmla="*/ 60 w 68"/>
                  <a:gd name="T45" fmla="*/ 8 h 101"/>
                  <a:gd name="T46" fmla="*/ 62 w 68"/>
                  <a:gd name="T47" fmla="*/ 12 h 101"/>
                  <a:gd name="T48" fmla="*/ 64 w 68"/>
                  <a:gd name="T49" fmla="*/ 15 h 101"/>
                  <a:gd name="T50" fmla="*/ 66 w 68"/>
                  <a:gd name="T51" fmla="*/ 19 h 101"/>
                  <a:gd name="T52" fmla="*/ 67 w 68"/>
                  <a:gd name="T53" fmla="*/ 23 h 101"/>
                  <a:gd name="T54" fmla="*/ 68 w 68"/>
                  <a:gd name="T55" fmla="*/ 27 h 101"/>
                  <a:gd name="T56" fmla="*/ 68 w 68"/>
                  <a:gd name="T57" fmla="*/ 32 h 101"/>
                  <a:gd name="T58" fmla="*/ 68 w 68"/>
                  <a:gd name="T59" fmla="*/ 36 h 101"/>
                  <a:gd name="T60" fmla="*/ 68 w 68"/>
                  <a:gd name="T61" fmla="*/ 47 h 101"/>
                  <a:gd name="T62" fmla="*/ 64 w 68"/>
                  <a:gd name="T63" fmla="*/ 56 h 101"/>
                  <a:gd name="T64" fmla="*/ 61 w 68"/>
                  <a:gd name="T65" fmla="*/ 66 h 101"/>
                  <a:gd name="T66" fmla="*/ 57 w 68"/>
                  <a:gd name="T67" fmla="*/ 75 h 101"/>
                  <a:gd name="T68" fmla="*/ 52 w 68"/>
                  <a:gd name="T69" fmla="*/ 83 h 101"/>
                  <a:gd name="T70" fmla="*/ 49 w 68"/>
                  <a:gd name="T71" fmla="*/ 86 h 101"/>
                  <a:gd name="T72" fmla="*/ 46 w 68"/>
                  <a:gd name="T73" fmla="*/ 90 h 101"/>
                  <a:gd name="T74" fmla="*/ 43 w 68"/>
                  <a:gd name="T75" fmla="*/ 93 h 101"/>
                  <a:gd name="T76" fmla="*/ 40 w 68"/>
                  <a:gd name="T77" fmla="*/ 96 h 101"/>
                  <a:gd name="T78" fmla="*/ 36 w 68"/>
                  <a:gd name="T79" fmla="*/ 98 h 101"/>
                  <a:gd name="T80" fmla="*/ 32 w 68"/>
                  <a:gd name="T81" fmla="*/ 99 h 101"/>
                  <a:gd name="T82" fmla="*/ 29 w 68"/>
                  <a:gd name="T83" fmla="*/ 101 h 101"/>
                  <a:gd name="T84" fmla="*/ 26 w 68"/>
                  <a:gd name="T85" fmla="*/ 101 h 101"/>
                  <a:gd name="T86" fmla="*/ 23 w 68"/>
                  <a:gd name="T87" fmla="*/ 101 h 101"/>
                  <a:gd name="T88" fmla="*/ 20 w 68"/>
                  <a:gd name="T89" fmla="*/ 101 h 101"/>
                  <a:gd name="T90" fmla="*/ 17 w 68"/>
                  <a:gd name="T91" fmla="*/ 100 h 101"/>
                  <a:gd name="T92" fmla="*/ 15 w 68"/>
                  <a:gd name="T93" fmla="*/ 99 h 101"/>
                  <a:gd name="T94" fmla="*/ 12 w 68"/>
                  <a:gd name="T95" fmla="*/ 97 h 101"/>
                  <a:gd name="T96" fmla="*/ 9 w 68"/>
                  <a:gd name="T97" fmla="*/ 95 h 101"/>
                  <a:gd name="T98" fmla="*/ 7 w 68"/>
                  <a:gd name="T99" fmla="*/ 93 h 101"/>
                  <a:gd name="T100" fmla="*/ 5 w 68"/>
                  <a:gd name="T101" fmla="*/ 89 h 101"/>
                  <a:gd name="T102" fmla="*/ 2 w 68"/>
                  <a:gd name="T103" fmla="*/ 82 h 101"/>
                  <a:gd name="T104" fmla="*/ 1 w 68"/>
                  <a:gd name="T105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01">
                    <a:moveTo>
                      <a:pt x="1" y="74"/>
                    </a:moveTo>
                    <a:lnTo>
                      <a:pt x="0" y="69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1" y="54"/>
                    </a:lnTo>
                    <a:lnTo>
                      <a:pt x="3" y="45"/>
                    </a:lnTo>
                    <a:lnTo>
                      <a:pt x="5" y="40"/>
                    </a:lnTo>
                    <a:lnTo>
                      <a:pt x="6" y="35"/>
                    </a:lnTo>
                    <a:lnTo>
                      <a:pt x="10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2"/>
                    </a:lnTo>
                    <a:lnTo>
                      <a:pt x="25" y="8"/>
                    </a:lnTo>
                    <a:lnTo>
                      <a:pt x="28" y="6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4" y="2"/>
                    </a:lnTo>
                    <a:lnTo>
                      <a:pt x="56" y="4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12"/>
                    </a:lnTo>
                    <a:lnTo>
                      <a:pt x="64" y="15"/>
                    </a:lnTo>
                    <a:lnTo>
                      <a:pt x="66" y="19"/>
                    </a:lnTo>
                    <a:lnTo>
                      <a:pt x="67" y="23"/>
                    </a:lnTo>
                    <a:lnTo>
                      <a:pt x="68" y="27"/>
                    </a:lnTo>
                    <a:lnTo>
                      <a:pt x="68" y="32"/>
                    </a:lnTo>
                    <a:lnTo>
                      <a:pt x="68" y="36"/>
                    </a:lnTo>
                    <a:lnTo>
                      <a:pt x="68" y="47"/>
                    </a:lnTo>
                    <a:lnTo>
                      <a:pt x="64" y="56"/>
                    </a:lnTo>
                    <a:lnTo>
                      <a:pt x="61" y="66"/>
                    </a:lnTo>
                    <a:lnTo>
                      <a:pt x="57" y="75"/>
                    </a:lnTo>
                    <a:lnTo>
                      <a:pt x="52" y="83"/>
                    </a:lnTo>
                    <a:lnTo>
                      <a:pt x="49" y="86"/>
                    </a:lnTo>
                    <a:lnTo>
                      <a:pt x="46" y="90"/>
                    </a:lnTo>
                    <a:lnTo>
                      <a:pt x="43" y="93"/>
                    </a:lnTo>
                    <a:lnTo>
                      <a:pt x="40" y="96"/>
                    </a:lnTo>
                    <a:lnTo>
                      <a:pt x="36" y="98"/>
                    </a:lnTo>
                    <a:lnTo>
                      <a:pt x="32" y="99"/>
                    </a:lnTo>
                    <a:lnTo>
                      <a:pt x="29" y="101"/>
                    </a:lnTo>
                    <a:lnTo>
                      <a:pt x="26" y="101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7" y="100"/>
                    </a:lnTo>
                    <a:lnTo>
                      <a:pt x="15" y="99"/>
                    </a:lnTo>
                    <a:lnTo>
                      <a:pt x="12" y="97"/>
                    </a:lnTo>
                    <a:lnTo>
                      <a:pt x="9" y="95"/>
                    </a:lnTo>
                    <a:lnTo>
                      <a:pt x="7" y="93"/>
                    </a:lnTo>
                    <a:lnTo>
                      <a:pt x="5" y="89"/>
                    </a:lnTo>
                    <a:lnTo>
                      <a:pt x="2" y="82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7" name="Freeform 91"/>
              <p:cNvSpPr>
                <a:spLocks/>
              </p:cNvSpPr>
              <p:nvPr userDrawn="1"/>
            </p:nvSpPr>
            <p:spPr bwMode="auto">
              <a:xfrm>
                <a:off x="2752" y="1513"/>
                <a:ext cx="70" cy="102"/>
              </a:xfrm>
              <a:custGeom>
                <a:avLst/>
                <a:gdLst>
                  <a:gd name="T0" fmla="*/ 0 w 70"/>
                  <a:gd name="T1" fmla="*/ 74 h 102"/>
                  <a:gd name="T2" fmla="*/ 0 w 70"/>
                  <a:gd name="T3" fmla="*/ 70 h 102"/>
                  <a:gd name="T4" fmla="*/ 0 w 70"/>
                  <a:gd name="T5" fmla="*/ 64 h 102"/>
                  <a:gd name="T6" fmla="*/ 0 w 70"/>
                  <a:gd name="T7" fmla="*/ 55 h 102"/>
                  <a:gd name="T8" fmla="*/ 2 w 70"/>
                  <a:gd name="T9" fmla="*/ 45 h 102"/>
                  <a:gd name="T10" fmla="*/ 4 w 70"/>
                  <a:gd name="T11" fmla="*/ 41 h 102"/>
                  <a:gd name="T12" fmla="*/ 6 w 70"/>
                  <a:gd name="T13" fmla="*/ 35 h 102"/>
                  <a:gd name="T14" fmla="*/ 8 w 70"/>
                  <a:gd name="T15" fmla="*/ 31 h 102"/>
                  <a:gd name="T16" fmla="*/ 10 w 70"/>
                  <a:gd name="T17" fmla="*/ 26 h 102"/>
                  <a:gd name="T18" fmla="*/ 16 w 70"/>
                  <a:gd name="T19" fmla="*/ 19 h 102"/>
                  <a:gd name="T20" fmla="*/ 19 w 70"/>
                  <a:gd name="T21" fmla="*/ 15 h 102"/>
                  <a:gd name="T22" fmla="*/ 22 w 70"/>
                  <a:gd name="T23" fmla="*/ 11 h 102"/>
                  <a:gd name="T24" fmla="*/ 25 w 70"/>
                  <a:gd name="T25" fmla="*/ 8 h 102"/>
                  <a:gd name="T26" fmla="*/ 28 w 70"/>
                  <a:gd name="T27" fmla="*/ 5 h 102"/>
                  <a:gd name="T28" fmla="*/ 35 w 70"/>
                  <a:gd name="T29" fmla="*/ 1 h 102"/>
                  <a:gd name="T30" fmla="*/ 39 w 70"/>
                  <a:gd name="T31" fmla="*/ 0 h 102"/>
                  <a:gd name="T32" fmla="*/ 42 w 70"/>
                  <a:gd name="T33" fmla="*/ 0 h 102"/>
                  <a:gd name="T34" fmla="*/ 49 w 70"/>
                  <a:gd name="T35" fmla="*/ 0 h 102"/>
                  <a:gd name="T36" fmla="*/ 52 w 70"/>
                  <a:gd name="T37" fmla="*/ 0 h 102"/>
                  <a:gd name="T38" fmla="*/ 54 w 70"/>
                  <a:gd name="T39" fmla="*/ 1 h 102"/>
                  <a:gd name="T40" fmla="*/ 57 w 70"/>
                  <a:gd name="T41" fmla="*/ 3 h 102"/>
                  <a:gd name="T42" fmla="*/ 59 w 70"/>
                  <a:gd name="T43" fmla="*/ 5 h 102"/>
                  <a:gd name="T44" fmla="*/ 61 w 70"/>
                  <a:gd name="T45" fmla="*/ 7 h 102"/>
                  <a:gd name="T46" fmla="*/ 63 w 70"/>
                  <a:gd name="T47" fmla="*/ 10 h 102"/>
                  <a:gd name="T48" fmla="*/ 66 w 70"/>
                  <a:gd name="T49" fmla="*/ 14 h 102"/>
                  <a:gd name="T50" fmla="*/ 67 w 70"/>
                  <a:gd name="T51" fmla="*/ 18 h 102"/>
                  <a:gd name="T52" fmla="*/ 69 w 70"/>
                  <a:gd name="T53" fmla="*/ 26 h 102"/>
                  <a:gd name="T54" fmla="*/ 70 w 70"/>
                  <a:gd name="T55" fmla="*/ 31 h 102"/>
                  <a:gd name="T56" fmla="*/ 70 w 70"/>
                  <a:gd name="T57" fmla="*/ 35 h 102"/>
                  <a:gd name="T58" fmla="*/ 69 w 70"/>
                  <a:gd name="T59" fmla="*/ 46 h 102"/>
                  <a:gd name="T60" fmla="*/ 67 w 70"/>
                  <a:gd name="T61" fmla="*/ 56 h 102"/>
                  <a:gd name="T62" fmla="*/ 63 w 70"/>
                  <a:gd name="T63" fmla="*/ 65 h 102"/>
                  <a:gd name="T64" fmla="*/ 59 w 70"/>
                  <a:gd name="T65" fmla="*/ 75 h 102"/>
                  <a:gd name="T66" fmla="*/ 56 w 70"/>
                  <a:gd name="T67" fmla="*/ 79 h 102"/>
                  <a:gd name="T68" fmla="*/ 54 w 70"/>
                  <a:gd name="T69" fmla="*/ 83 h 102"/>
                  <a:gd name="T70" fmla="*/ 51 w 70"/>
                  <a:gd name="T71" fmla="*/ 86 h 102"/>
                  <a:gd name="T72" fmla="*/ 48 w 70"/>
                  <a:gd name="T73" fmla="*/ 89 h 102"/>
                  <a:gd name="T74" fmla="*/ 44 w 70"/>
                  <a:gd name="T75" fmla="*/ 92 h 102"/>
                  <a:gd name="T76" fmla="*/ 41 w 70"/>
                  <a:gd name="T77" fmla="*/ 96 h 102"/>
                  <a:gd name="T78" fmla="*/ 33 w 70"/>
                  <a:gd name="T79" fmla="*/ 100 h 102"/>
                  <a:gd name="T80" fmla="*/ 30 w 70"/>
                  <a:gd name="T81" fmla="*/ 101 h 102"/>
                  <a:gd name="T82" fmla="*/ 27 w 70"/>
                  <a:gd name="T83" fmla="*/ 101 h 102"/>
                  <a:gd name="T84" fmla="*/ 23 w 70"/>
                  <a:gd name="T85" fmla="*/ 102 h 102"/>
                  <a:gd name="T86" fmla="*/ 20 w 70"/>
                  <a:gd name="T87" fmla="*/ 101 h 102"/>
                  <a:gd name="T88" fmla="*/ 18 w 70"/>
                  <a:gd name="T89" fmla="*/ 100 h 102"/>
                  <a:gd name="T90" fmla="*/ 15 w 70"/>
                  <a:gd name="T91" fmla="*/ 99 h 102"/>
                  <a:gd name="T92" fmla="*/ 12 w 70"/>
                  <a:gd name="T93" fmla="*/ 98 h 102"/>
                  <a:gd name="T94" fmla="*/ 9 w 70"/>
                  <a:gd name="T95" fmla="*/ 96 h 102"/>
                  <a:gd name="T96" fmla="*/ 7 w 70"/>
                  <a:gd name="T97" fmla="*/ 92 h 102"/>
                  <a:gd name="T98" fmla="*/ 5 w 70"/>
                  <a:gd name="T99" fmla="*/ 89 h 102"/>
                  <a:gd name="T100" fmla="*/ 3 w 70"/>
                  <a:gd name="T101" fmla="*/ 86 h 102"/>
                  <a:gd name="T102" fmla="*/ 2 w 70"/>
                  <a:gd name="T103" fmla="*/ 82 h 102"/>
                  <a:gd name="T104" fmla="*/ 1 w 70"/>
                  <a:gd name="T105" fmla="*/ 78 h 102"/>
                  <a:gd name="T106" fmla="*/ 0 w 70"/>
                  <a:gd name="T107" fmla="*/ 7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" h="102">
                    <a:moveTo>
                      <a:pt x="0" y="74"/>
                    </a:moveTo>
                    <a:lnTo>
                      <a:pt x="0" y="70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2" y="45"/>
                    </a:lnTo>
                    <a:lnTo>
                      <a:pt x="4" y="41"/>
                    </a:lnTo>
                    <a:lnTo>
                      <a:pt x="6" y="35"/>
                    </a:lnTo>
                    <a:lnTo>
                      <a:pt x="8" y="31"/>
                    </a:lnTo>
                    <a:lnTo>
                      <a:pt x="10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8" y="5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4" y="1"/>
                    </a:lnTo>
                    <a:lnTo>
                      <a:pt x="57" y="3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3" y="10"/>
                    </a:lnTo>
                    <a:lnTo>
                      <a:pt x="66" y="14"/>
                    </a:lnTo>
                    <a:lnTo>
                      <a:pt x="67" y="18"/>
                    </a:lnTo>
                    <a:lnTo>
                      <a:pt x="69" y="26"/>
                    </a:lnTo>
                    <a:lnTo>
                      <a:pt x="70" y="31"/>
                    </a:lnTo>
                    <a:lnTo>
                      <a:pt x="70" y="35"/>
                    </a:lnTo>
                    <a:lnTo>
                      <a:pt x="69" y="46"/>
                    </a:lnTo>
                    <a:lnTo>
                      <a:pt x="67" y="56"/>
                    </a:lnTo>
                    <a:lnTo>
                      <a:pt x="63" y="65"/>
                    </a:lnTo>
                    <a:lnTo>
                      <a:pt x="59" y="75"/>
                    </a:lnTo>
                    <a:lnTo>
                      <a:pt x="56" y="79"/>
                    </a:lnTo>
                    <a:lnTo>
                      <a:pt x="54" y="83"/>
                    </a:lnTo>
                    <a:lnTo>
                      <a:pt x="51" y="86"/>
                    </a:lnTo>
                    <a:lnTo>
                      <a:pt x="48" y="89"/>
                    </a:lnTo>
                    <a:lnTo>
                      <a:pt x="44" y="92"/>
                    </a:lnTo>
                    <a:lnTo>
                      <a:pt x="41" y="96"/>
                    </a:lnTo>
                    <a:lnTo>
                      <a:pt x="33" y="100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3" y="102"/>
                    </a:lnTo>
                    <a:lnTo>
                      <a:pt x="20" y="101"/>
                    </a:lnTo>
                    <a:lnTo>
                      <a:pt x="18" y="100"/>
                    </a:lnTo>
                    <a:lnTo>
                      <a:pt x="15" y="99"/>
                    </a:lnTo>
                    <a:lnTo>
                      <a:pt x="12" y="98"/>
                    </a:lnTo>
                    <a:lnTo>
                      <a:pt x="9" y="96"/>
                    </a:lnTo>
                    <a:lnTo>
                      <a:pt x="7" y="92"/>
                    </a:lnTo>
                    <a:lnTo>
                      <a:pt x="5" y="89"/>
                    </a:lnTo>
                    <a:lnTo>
                      <a:pt x="3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8" name="Freeform 92"/>
              <p:cNvSpPr>
                <a:spLocks/>
              </p:cNvSpPr>
              <p:nvPr userDrawn="1"/>
            </p:nvSpPr>
            <p:spPr bwMode="auto">
              <a:xfrm>
                <a:off x="2684" y="1677"/>
                <a:ext cx="69" cy="104"/>
              </a:xfrm>
              <a:custGeom>
                <a:avLst/>
                <a:gdLst>
                  <a:gd name="T0" fmla="*/ 1 w 69"/>
                  <a:gd name="T1" fmla="*/ 75 h 104"/>
                  <a:gd name="T2" fmla="*/ 0 w 69"/>
                  <a:gd name="T3" fmla="*/ 65 h 104"/>
                  <a:gd name="T4" fmla="*/ 1 w 69"/>
                  <a:gd name="T5" fmla="*/ 60 h 104"/>
                  <a:gd name="T6" fmla="*/ 1 w 69"/>
                  <a:gd name="T7" fmla="*/ 55 h 104"/>
                  <a:gd name="T8" fmla="*/ 3 w 69"/>
                  <a:gd name="T9" fmla="*/ 45 h 104"/>
                  <a:gd name="T10" fmla="*/ 7 w 69"/>
                  <a:gd name="T11" fmla="*/ 35 h 104"/>
                  <a:gd name="T12" fmla="*/ 9 w 69"/>
                  <a:gd name="T13" fmla="*/ 31 h 104"/>
                  <a:gd name="T14" fmla="*/ 11 w 69"/>
                  <a:gd name="T15" fmla="*/ 26 h 104"/>
                  <a:gd name="T16" fmla="*/ 16 w 69"/>
                  <a:gd name="T17" fmla="*/ 19 h 104"/>
                  <a:gd name="T18" fmla="*/ 19 w 69"/>
                  <a:gd name="T19" fmla="*/ 15 h 104"/>
                  <a:gd name="T20" fmla="*/ 22 w 69"/>
                  <a:gd name="T21" fmla="*/ 12 h 104"/>
                  <a:gd name="T22" fmla="*/ 26 w 69"/>
                  <a:gd name="T23" fmla="*/ 8 h 104"/>
                  <a:gd name="T24" fmla="*/ 29 w 69"/>
                  <a:gd name="T25" fmla="*/ 6 h 104"/>
                  <a:gd name="T26" fmla="*/ 32 w 69"/>
                  <a:gd name="T27" fmla="*/ 3 h 104"/>
                  <a:gd name="T28" fmla="*/ 36 w 69"/>
                  <a:gd name="T29" fmla="*/ 2 h 104"/>
                  <a:gd name="T30" fmla="*/ 39 w 69"/>
                  <a:gd name="T31" fmla="*/ 1 h 104"/>
                  <a:gd name="T32" fmla="*/ 42 w 69"/>
                  <a:gd name="T33" fmla="*/ 0 h 104"/>
                  <a:gd name="T34" fmla="*/ 45 w 69"/>
                  <a:gd name="T35" fmla="*/ 0 h 104"/>
                  <a:gd name="T36" fmla="*/ 48 w 69"/>
                  <a:gd name="T37" fmla="*/ 1 h 104"/>
                  <a:gd name="T38" fmla="*/ 51 w 69"/>
                  <a:gd name="T39" fmla="*/ 2 h 104"/>
                  <a:gd name="T40" fmla="*/ 55 w 69"/>
                  <a:gd name="T41" fmla="*/ 3 h 104"/>
                  <a:gd name="T42" fmla="*/ 57 w 69"/>
                  <a:gd name="T43" fmla="*/ 5 h 104"/>
                  <a:gd name="T44" fmla="*/ 60 w 69"/>
                  <a:gd name="T45" fmla="*/ 7 h 104"/>
                  <a:gd name="T46" fmla="*/ 62 w 69"/>
                  <a:gd name="T47" fmla="*/ 9 h 104"/>
                  <a:gd name="T48" fmla="*/ 64 w 69"/>
                  <a:gd name="T49" fmla="*/ 13 h 104"/>
                  <a:gd name="T50" fmla="*/ 65 w 69"/>
                  <a:gd name="T51" fmla="*/ 17 h 104"/>
                  <a:gd name="T52" fmla="*/ 67 w 69"/>
                  <a:gd name="T53" fmla="*/ 20 h 104"/>
                  <a:gd name="T54" fmla="*/ 68 w 69"/>
                  <a:gd name="T55" fmla="*/ 24 h 104"/>
                  <a:gd name="T56" fmla="*/ 69 w 69"/>
                  <a:gd name="T57" fmla="*/ 29 h 104"/>
                  <a:gd name="T58" fmla="*/ 69 w 69"/>
                  <a:gd name="T59" fmla="*/ 34 h 104"/>
                  <a:gd name="T60" fmla="*/ 69 w 69"/>
                  <a:gd name="T61" fmla="*/ 39 h 104"/>
                  <a:gd name="T62" fmla="*/ 68 w 69"/>
                  <a:gd name="T63" fmla="*/ 49 h 104"/>
                  <a:gd name="T64" fmla="*/ 66 w 69"/>
                  <a:gd name="T65" fmla="*/ 59 h 104"/>
                  <a:gd name="T66" fmla="*/ 63 w 69"/>
                  <a:gd name="T67" fmla="*/ 69 h 104"/>
                  <a:gd name="T68" fmla="*/ 59 w 69"/>
                  <a:gd name="T69" fmla="*/ 78 h 104"/>
                  <a:gd name="T70" fmla="*/ 56 w 69"/>
                  <a:gd name="T71" fmla="*/ 82 h 104"/>
                  <a:gd name="T72" fmla="*/ 53 w 69"/>
                  <a:gd name="T73" fmla="*/ 86 h 104"/>
                  <a:gd name="T74" fmla="*/ 50 w 69"/>
                  <a:gd name="T75" fmla="*/ 90 h 104"/>
                  <a:gd name="T76" fmla="*/ 47 w 69"/>
                  <a:gd name="T77" fmla="*/ 94 h 104"/>
                  <a:gd name="T78" fmla="*/ 43 w 69"/>
                  <a:gd name="T79" fmla="*/ 97 h 104"/>
                  <a:gd name="T80" fmla="*/ 40 w 69"/>
                  <a:gd name="T81" fmla="*/ 99 h 104"/>
                  <a:gd name="T82" fmla="*/ 37 w 69"/>
                  <a:gd name="T83" fmla="*/ 101 h 104"/>
                  <a:gd name="T84" fmla="*/ 33 w 69"/>
                  <a:gd name="T85" fmla="*/ 103 h 104"/>
                  <a:gd name="T86" fmla="*/ 27 w 69"/>
                  <a:gd name="T87" fmla="*/ 104 h 104"/>
                  <a:gd name="T88" fmla="*/ 23 w 69"/>
                  <a:gd name="T89" fmla="*/ 104 h 104"/>
                  <a:gd name="T90" fmla="*/ 20 w 69"/>
                  <a:gd name="T91" fmla="*/ 104 h 104"/>
                  <a:gd name="T92" fmla="*/ 17 w 69"/>
                  <a:gd name="T93" fmla="*/ 103 h 104"/>
                  <a:gd name="T94" fmla="*/ 14 w 69"/>
                  <a:gd name="T95" fmla="*/ 101 h 104"/>
                  <a:gd name="T96" fmla="*/ 12 w 69"/>
                  <a:gd name="T97" fmla="*/ 99 h 104"/>
                  <a:gd name="T98" fmla="*/ 9 w 69"/>
                  <a:gd name="T99" fmla="*/ 97 h 104"/>
                  <a:gd name="T100" fmla="*/ 7 w 69"/>
                  <a:gd name="T101" fmla="*/ 95 h 104"/>
                  <a:gd name="T102" fmla="*/ 5 w 69"/>
                  <a:gd name="T103" fmla="*/ 92 h 104"/>
                  <a:gd name="T104" fmla="*/ 4 w 69"/>
                  <a:gd name="T105" fmla="*/ 87 h 104"/>
                  <a:gd name="T106" fmla="*/ 2 w 69"/>
                  <a:gd name="T107" fmla="*/ 83 h 104"/>
                  <a:gd name="T108" fmla="*/ 1 w 69"/>
                  <a:gd name="T109" fmla="*/ 7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104">
                    <a:moveTo>
                      <a:pt x="1" y="75"/>
                    </a:moveTo>
                    <a:lnTo>
                      <a:pt x="0" y="65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3" y="45"/>
                    </a:lnTo>
                    <a:lnTo>
                      <a:pt x="7" y="35"/>
                    </a:lnTo>
                    <a:lnTo>
                      <a:pt x="9" y="31"/>
                    </a:lnTo>
                    <a:lnTo>
                      <a:pt x="11" y="26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2"/>
                    </a:lnTo>
                    <a:lnTo>
                      <a:pt x="26" y="8"/>
                    </a:lnTo>
                    <a:lnTo>
                      <a:pt x="29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7" y="5"/>
                    </a:lnTo>
                    <a:lnTo>
                      <a:pt x="60" y="7"/>
                    </a:lnTo>
                    <a:lnTo>
                      <a:pt x="62" y="9"/>
                    </a:lnTo>
                    <a:lnTo>
                      <a:pt x="64" y="13"/>
                    </a:lnTo>
                    <a:lnTo>
                      <a:pt x="65" y="17"/>
                    </a:lnTo>
                    <a:lnTo>
                      <a:pt x="67" y="20"/>
                    </a:lnTo>
                    <a:lnTo>
                      <a:pt x="68" y="24"/>
                    </a:lnTo>
                    <a:lnTo>
                      <a:pt x="69" y="29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9"/>
                    </a:lnTo>
                    <a:lnTo>
                      <a:pt x="66" y="59"/>
                    </a:lnTo>
                    <a:lnTo>
                      <a:pt x="63" y="69"/>
                    </a:lnTo>
                    <a:lnTo>
                      <a:pt x="59" y="78"/>
                    </a:lnTo>
                    <a:lnTo>
                      <a:pt x="56" y="82"/>
                    </a:lnTo>
                    <a:lnTo>
                      <a:pt x="53" y="86"/>
                    </a:lnTo>
                    <a:lnTo>
                      <a:pt x="50" y="90"/>
                    </a:lnTo>
                    <a:lnTo>
                      <a:pt x="47" y="94"/>
                    </a:lnTo>
                    <a:lnTo>
                      <a:pt x="43" y="97"/>
                    </a:lnTo>
                    <a:lnTo>
                      <a:pt x="40" y="99"/>
                    </a:lnTo>
                    <a:lnTo>
                      <a:pt x="37" y="101"/>
                    </a:lnTo>
                    <a:lnTo>
                      <a:pt x="33" y="103"/>
                    </a:lnTo>
                    <a:lnTo>
                      <a:pt x="27" y="104"/>
                    </a:lnTo>
                    <a:lnTo>
                      <a:pt x="23" y="104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4" y="101"/>
                    </a:lnTo>
                    <a:lnTo>
                      <a:pt x="12" y="99"/>
                    </a:lnTo>
                    <a:lnTo>
                      <a:pt x="9" y="97"/>
                    </a:lnTo>
                    <a:lnTo>
                      <a:pt x="7" y="95"/>
                    </a:lnTo>
                    <a:lnTo>
                      <a:pt x="5" y="92"/>
                    </a:lnTo>
                    <a:lnTo>
                      <a:pt x="4" y="87"/>
                    </a:lnTo>
                    <a:lnTo>
                      <a:pt x="2" y="83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89" name="Freeform 93"/>
              <p:cNvSpPr>
                <a:spLocks/>
              </p:cNvSpPr>
              <p:nvPr userDrawn="1"/>
            </p:nvSpPr>
            <p:spPr bwMode="auto">
              <a:xfrm>
                <a:off x="2766" y="1621"/>
                <a:ext cx="71" cy="105"/>
              </a:xfrm>
              <a:custGeom>
                <a:avLst/>
                <a:gdLst>
                  <a:gd name="T0" fmla="*/ 1 w 71"/>
                  <a:gd name="T1" fmla="*/ 76 h 105"/>
                  <a:gd name="T2" fmla="*/ 0 w 71"/>
                  <a:gd name="T3" fmla="*/ 71 h 105"/>
                  <a:gd name="T4" fmla="*/ 0 w 71"/>
                  <a:gd name="T5" fmla="*/ 65 h 105"/>
                  <a:gd name="T6" fmla="*/ 1 w 71"/>
                  <a:gd name="T7" fmla="*/ 56 h 105"/>
                  <a:gd name="T8" fmla="*/ 3 w 71"/>
                  <a:gd name="T9" fmla="*/ 46 h 105"/>
                  <a:gd name="T10" fmla="*/ 7 w 71"/>
                  <a:gd name="T11" fmla="*/ 36 h 105"/>
                  <a:gd name="T12" fmla="*/ 11 w 71"/>
                  <a:gd name="T13" fmla="*/ 27 h 105"/>
                  <a:gd name="T14" fmla="*/ 13 w 71"/>
                  <a:gd name="T15" fmla="*/ 23 h 105"/>
                  <a:gd name="T16" fmla="*/ 16 w 71"/>
                  <a:gd name="T17" fmla="*/ 19 h 105"/>
                  <a:gd name="T18" fmla="*/ 19 w 71"/>
                  <a:gd name="T19" fmla="*/ 15 h 105"/>
                  <a:gd name="T20" fmla="*/ 22 w 71"/>
                  <a:gd name="T21" fmla="*/ 11 h 105"/>
                  <a:gd name="T22" fmla="*/ 26 w 71"/>
                  <a:gd name="T23" fmla="*/ 8 h 105"/>
                  <a:gd name="T24" fmla="*/ 29 w 71"/>
                  <a:gd name="T25" fmla="*/ 6 h 105"/>
                  <a:gd name="T26" fmla="*/ 36 w 71"/>
                  <a:gd name="T27" fmla="*/ 2 h 105"/>
                  <a:gd name="T28" fmla="*/ 40 w 71"/>
                  <a:gd name="T29" fmla="*/ 1 h 105"/>
                  <a:gd name="T30" fmla="*/ 43 w 71"/>
                  <a:gd name="T31" fmla="*/ 0 h 105"/>
                  <a:gd name="T32" fmla="*/ 46 w 71"/>
                  <a:gd name="T33" fmla="*/ 0 h 105"/>
                  <a:gd name="T34" fmla="*/ 49 w 71"/>
                  <a:gd name="T35" fmla="*/ 0 h 105"/>
                  <a:gd name="T36" fmla="*/ 53 w 71"/>
                  <a:gd name="T37" fmla="*/ 1 h 105"/>
                  <a:gd name="T38" fmla="*/ 56 w 71"/>
                  <a:gd name="T39" fmla="*/ 3 h 105"/>
                  <a:gd name="T40" fmla="*/ 59 w 71"/>
                  <a:gd name="T41" fmla="*/ 4 h 105"/>
                  <a:gd name="T42" fmla="*/ 61 w 71"/>
                  <a:gd name="T43" fmla="*/ 6 h 105"/>
                  <a:gd name="T44" fmla="*/ 66 w 71"/>
                  <a:gd name="T45" fmla="*/ 13 h 105"/>
                  <a:gd name="T46" fmla="*/ 67 w 71"/>
                  <a:gd name="T47" fmla="*/ 16 h 105"/>
                  <a:gd name="T48" fmla="*/ 69 w 71"/>
                  <a:gd name="T49" fmla="*/ 20 h 105"/>
                  <a:gd name="T50" fmla="*/ 70 w 71"/>
                  <a:gd name="T51" fmla="*/ 24 h 105"/>
                  <a:gd name="T52" fmla="*/ 71 w 71"/>
                  <a:gd name="T53" fmla="*/ 29 h 105"/>
                  <a:gd name="T54" fmla="*/ 71 w 71"/>
                  <a:gd name="T55" fmla="*/ 33 h 105"/>
                  <a:gd name="T56" fmla="*/ 71 w 71"/>
                  <a:gd name="T57" fmla="*/ 38 h 105"/>
                  <a:gd name="T58" fmla="*/ 71 w 71"/>
                  <a:gd name="T59" fmla="*/ 49 h 105"/>
                  <a:gd name="T60" fmla="*/ 69 w 71"/>
                  <a:gd name="T61" fmla="*/ 59 h 105"/>
                  <a:gd name="T62" fmla="*/ 65 w 71"/>
                  <a:gd name="T63" fmla="*/ 69 h 105"/>
                  <a:gd name="T64" fmla="*/ 61 w 71"/>
                  <a:gd name="T65" fmla="*/ 78 h 105"/>
                  <a:gd name="T66" fmla="*/ 59 w 71"/>
                  <a:gd name="T67" fmla="*/ 83 h 105"/>
                  <a:gd name="T68" fmla="*/ 56 w 71"/>
                  <a:gd name="T69" fmla="*/ 86 h 105"/>
                  <a:gd name="T70" fmla="*/ 49 w 71"/>
                  <a:gd name="T71" fmla="*/ 94 h 105"/>
                  <a:gd name="T72" fmla="*/ 42 w 71"/>
                  <a:gd name="T73" fmla="*/ 100 h 105"/>
                  <a:gd name="T74" fmla="*/ 38 w 71"/>
                  <a:gd name="T75" fmla="*/ 102 h 105"/>
                  <a:gd name="T76" fmla="*/ 35 w 71"/>
                  <a:gd name="T77" fmla="*/ 103 h 105"/>
                  <a:gd name="T78" fmla="*/ 28 w 71"/>
                  <a:gd name="T79" fmla="*/ 105 h 105"/>
                  <a:gd name="T80" fmla="*/ 25 w 71"/>
                  <a:gd name="T81" fmla="*/ 105 h 105"/>
                  <a:gd name="T82" fmla="*/ 21 w 71"/>
                  <a:gd name="T83" fmla="*/ 105 h 105"/>
                  <a:gd name="T84" fmla="*/ 18 w 71"/>
                  <a:gd name="T85" fmla="*/ 104 h 105"/>
                  <a:gd name="T86" fmla="*/ 15 w 71"/>
                  <a:gd name="T87" fmla="*/ 102 h 105"/>
                  <a:gd name="T88" fmla="*/ 12 w 71"/>
                  <a:gd name="T89" fmla="*/ 101 h 105"/>
                  <a:gd name="T90" fmla="*/ 10 w 71"/>
                  <a:gd name="T91" fmla="*/ 98 h 105"/>
                  <a:gd name="T92" fmla="*/ 8 w 71"/>
                  <a:gd name="T93" fmla="*/ 96 h 105"/>
                  <a:gd name="T94" fmla="*/ 6 w 71"/>
                  <a:gd name="T95" fmla="*/ 92 h 105"/>
                  <a:gd name="T96" fmla="*/ 4 w 71"/>
                  <a:gd name="T97" fmla="*/ 88 h 105"/>
                  <a:gd name="T98" fmla="*/ 3 w 71"/>
                  <a:gd name="T99" fmla="*/ 85 h 105"/>
                  <a:gd name="T100" fmla="*/ 1 w 71"/>
                  <a:gd name="T101" fmla="*/ 7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105">
                    <a:moveTo>
                      <a:pt x="1" y="76"/>
                    </a:moveTo>
                    <a:lnTo>
                      <a:pt x="0" y="71"/>
                    </a:lnTo>
                    <a:lnTo>
                      <a:pt x="0" y="65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7" y="36"/>
                    </a:lnTo>
                    <a:lnTo>
                      <a:pt x="11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9" y="15"/>
                    </a:lnTo>
                    <a:lnTo>
                      <a:pt x="22" y="11"/>
                    </a:lnTo>
                    <a:lnTo>
                      <a:pt x="26" y="8"/>
                    </a:lnTo>
                    <a:lnTo>
                      <a:pt x="29" y="6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59" y="4"/>
                    </a:lnTo>
                    <a:lnTo>
                      <a:pt x="61" y="6"/>
                    </a:lnTo>
                    <a:lnTo>
                      <a:pt x="66" y="13"/>
                    </a:lnTo>
                    <a:lnTo>
                      <a:pt x="67" y="16"/>
                    </a:lnTo>
                    <a:lnTo>
                      <a:pt x="69" y="20"/>
                    </a:lnTo>
                    <a:lnTo>
                      <a:pt x="70" y="24"/>
                    </a:lnTo>
                    <a:lnTo>
                      <a:pt x="71" y="29"/>
                    </a:lnTo>
                    <a:lnTo>
                      <a:pt x="71" y="33"/>
                    </a:lnTo>
                    <a:lnTo>
                      <a:pt x="71" y="38"/>
                    </a:lnTo>
                    <a:lnTo>
                      <a:pt x="71" y="49"/>
                    </a:lnTo>
                    <a:lnTo>
                      <a:pt x="69" y="59"/>
                    </a:lnTo>
                    <a:lnTo>
                      <a:pt x="65" y="69"/>
                    </a:lnTo>
                    <a:lnTo>
                      <a:pt x="61" y="78"/>
                    </a:lnTo>
                    <a:lnTo>
                      <a:pt x="59" y="83"/>
                    </a:lnTo>
                    <a:lnTo>
                      <a:pt x="56" y="86"/>
                    </a:lnTo>
                    <a:lnTo>
                      <a:pt x="49" y="94"/>
                    </a:lnTo>
                    <a:lnTo>
                      <a:pt x="42" y="100"/>
                    </a:lnTo>
                    <a:lnTo>
                      <a:pt x="38" y="102"/>
                    </a:lnTo>
                    <a:lnTo>
                      <a:pt x="35" y="103"/>
                    </a:lnTo>
                    <a:lnTo>
                      <a:pt x="28" y="105"/>
                    </a:lnTo>
                    <a:lnTo>
                      <a:pt x="25" y="105"/>
                    </a:lnTo>
                    <a:lnTo>
                      <a:pt x="21" y="105"/>
                    </a:lnTo>
                    <a:lnTo>
                      <a:pt x="18" y="104"/>
                    </a:lnTo>
                    <a:lnTo>
                      <a:pt x="15" y="102"/>
                    </a:lnTo>
                    <a:lnTo>
                      <a:pt x="12" y="101"/>
                    </a:lnTo>
                    <a:lnTo>
                      <a:pt x="10" y="98"/>
                    </a:lnTo>
                    <a:lnTo>
                      <a:pt x="8" y="96"/>
                    </a:lnTo>
                    <a:lnTo>
                      <a:pt x="6" y="92"/>
                    </a:lnTo>
                    <a:lnTo>
                      <a:pt x="4" y="88"/>
                    </a:lnTo>
                    <a:lnTo>
                      <a:pt x="3" y="85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0" name="Freeform 94"/>
              <p:cNvSpPr>
                <a:spLocks/>
              </p:cNvSpPr>
              <p:nvPr userDrawn="1"/>
            </p:nvSpPr>
            <p:spPr bwMode="auto">
              <a:xfrm>
                <a:off x="2851" y="1563"/>
                <a:ext cx="74" cy="106"/>
              </a:xfrm>
              <a:custGeom>
                <a:avLst/>
                <a:gdLst>
                  <a:gd name="T0" fmla="*/ 1 w 74"/>
                  <a:gd name="T1" fmla="*/ 77 h 106"/>
                  <a:gd name="T2" fmla="*/ 0 w 74"/>
                  <a:gd name="T3" fmla="*/ 73 h 106"/>
                  <a:gd name="T4" fmla="*/ 0 w 74"/>
                  <a:gd name="T5" fmla="*/ 67 h 106"/>
                  <a:gd name="T6" fmla="*/ 1 w 74"/>
                  <a:gd name="T7" fmla="*/ 57 h 106"/>
                  <a:gd name="T8" fmla="*/ 3 w 74"/>
                  <a:gd name="T9" fmla="*/ 47 h 106"/>
                  <a:gd name="T10" fmla="*/ 6 w 74"/>
                  <a:gd name="T11" fmla="*/ 37 h 106"/>
                  <a:gd name="T12" fmla="*/ 10 w 74"/>
                  <a:gd name="T13" fmla="*/ 28 h 106"/>
                  <a:gd name="T14" fmla="*/ 13 w 74"/>
                  <a:gd name="T15" fmla="*/ 24 h 106"/>
                  <a:gd name="T16" fmla="*/ 16 w 74"/>
                  <a:gd name="T17" fmla="*/ 20 h 106"/>
                  <a:gd name="T18" fmla="*/ 23 w 74"/>
                  <a:gd name="T19" fmla="*/ 12 h 106"/>
                  <a:gd name="T20" fmla="*/ 30 w 74"/>
                  <a:gd name="T21" fmla="*/ 6 h 106"/>
                  <a:gd name="T22" fmla="*/ 33 w 74"/>
                  <a:gd name="T23" fmla="*/ 4 h 106"/>
                  <a:gd name="T24" fmla="*/ 37 w 74"/>
                  <a:gd name="T25" fmla="*/ 2 h 106"/>
                  <a:gd name="T26" fmla="*/ 40 w 74"/>
                  <a:gd name="T27" fmla="*/ 1 h 106"/>
                  <a:gd name="T28" fmla="*/ 44 w 74"/>
                  <a:gd name="T29" fmla="*/ 0 h 106"/>
                  <a:gd name="T30" fmla="*/ 51 w 74"/>
                  <a:gd name="T31" fmla="*/ 1 h 106"/>
                  <a:gd name="T32" fmla="*/ 54 w 74"/>
                  <a:gd name="T33" fmla="*/ 1 h 106"/>
                  <a:gd name="T34" fmla="*/ 57 w 74"/>
                  <a:gd name="T35" fmla="*/ 2 h 106"/>
                  <a:gd name="T36" fmla="*/ 60 w 74"/>
                  <a:gd name="T37" fmla="*/ 4 h 106"/>
                  <a:gd name="T38" fmla="*/ 63 w 74"/>
                  <a:gd name="T39" fmla="*/ 6 h 106"/>
                  <a:gd name="T40" fmla="*/ 65 w 74"/>
                  <a:gd name="T41" fmla="*/ 9 h 106"/>
                  <a:gd name="T42" fmla="*/ 67 w 74"/>
                  <a:gd name="T43" fmla="*/ 12 h 106"/>
                  <a:gd name="T44" fmla="*/ 71 w 74"/>
                  <a:gd name="T45" fmla="*/ 20 h 106"/>
                  <a:gd name="T46" fmla="*/ 72 w 74"/>
                  <a:gd name="T47" fmla="*/ 24 h 106"/>
                  <a:gd name="T48" fmla="*/ 73 w 74"/>
                  <a:gd name="T49" fmla="*/ 28 h 106"/>
                  <a:gd name="T50" fmla="*/ 74 w 74"/>
                  <a:gd name="T51" fmla="*/ 38 h 106"/>
                  <a:gd name="T52" fmla="*/ 73 w 74"/>
                  <a:gd name="T53" fmla="*/ 49 h 106"/>
                  <a:gd name="T54" fmla="*/ 71 w 74"/>
                  <a:gd name="T55" fmla="*/ 59 h 106"/>
                  <a:gd name="T56" fmla="*/ 68 w 74"/>
                  <a:gd name="T57" fmla="*/ 69 h 106"/>
                  <a:gd name="T58" fmla="*/ 63 w 74"/>
                  <a:gd name="T59" fmla="*/ 79 h 106"/>
                  <a:gd name="T60" fmla="*/ 58 w 74"/>
                  <a:gd name="T61" fmla="*/ 87 h 106"/>
                  <a:gd name="T62" fmla="*/ 55 w 74"/>
                  <a:gd name="T63" fmla="*/ 91 h 106"/>
                  <a:gd name="T64" fmla="*/ 52 w 74"/>
                  <a:gd name="T65" fmla="*/ 94 h 106"/>
                  <a:gd name="T66" fmla="*/ 47 w 74"/>
                  <a:gd name="T67" fmla="*/ 98 h 106"/>
                  <a:gd name="T68" fmla="*/ 44 w 74"/>
                  <a:gd name="T69" fmla="*/ 101 h 106"/>
                  <a:gd name="T70" fmla="*/ 36 w 74"/>
                  <a:gd name="T71" fmla="*/ 105 h 106"/>
                  <a:gd name="T72" fmla="*/ 33 w 74"/>
                  <a:gd name="T73" fmla="*/ 106 h 106"/>
                  <a:gd name="T74" fmla="*/ 29 w 74"/>
                  <a:gd name="T75" fmla="*/ 106 h 106"/>
                  <a:gd name="T76" fmla="*/ 26 w 74"/>
                  <a:gd name="T77" fmla="*/ 106 h 106"/>
                  <a:gd name="T78" fmla="*/ 23 w 74"/>
                  <a:gd name="T79" fmla="*/ 106 h 106"/>
                  <a:gd name="T80" fmla="*/ 19 w 74"/>
                  <a:gd name="T81" fmla="*/ 105 h 106"/>
                  <a:gd name="T82" fmla="*/ 16 w 74"/>
                  <a:gd name="T83" fmla="*/ 104 h 106"/>
                  <a:gd name="T84" fmla="*/ 13 w 74"/>
                  <a:gd name="T85" fmla="*/ 102 h 106"/>
                  <a:gd name="T86" fmla="*/ 10 w 74"/>
                  <a:gd name="T87" fmla="*/ 100 h 106"/>
                  <a:gd name="T88" fmla="*/ 6 w 74"/>
                  <a:gd name="T89" fmla="*/ 93 h 106"/>
                  <a:gd name="T90" fmla="*/ 4 w 74"/>
                  <a:gd name="T91" fmla="*/ 90 h 106"/>
                  <a:gd name="T92" fmla="*/ 3 w 74"/>
                  <a:gd name="T93" fmla="*/ 86 h 106"/>
                  <a:gd name="T94" fmla="*/ 2 w 74"/>
                  <a:gd name="T95" fmla="*/ 82 h 106"/>
                  <a:gd name="T96" fmla="*/ 1 w 74"/>
                  <a:gd name="T97" fmla="*/ 7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106">
                    <a:moveTo>
                      <a:pt x="1" y="77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6" y="37"/>
                    </a:lnTo>
                    <a:lnTo>
                      <a:pt x="10" y="28"/>
                    </a:lnTo>
                    <a:lnTo>
                      <a:pt x="13" y="24"/>
                    </a:lnTo>
                    <a:lnTo>
                      <a:pt x="16" y="20"/>
                    </a:lnTo>
                    <a:lnTo>
                      <a:pt x="23" y="12"/>
                    </a:lnTo>
                    <a:lnTo>
                      <a:pt x="30" y="6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3" y="6"/>
                    </a:lnTo>
                    <a:lnTo>
                      <a:pt x="65" y="9"/>
                    </a:lnTo>
                    <a:lnTo>
                      <a:pt x="67" y="12"/>
                    </a:lnTo>
                    <a:lnTo>
                      <a:pt x="71" y="20"/>
                    </a:lnTo>
                    <a:lnTo>
                      <a:pt x="72" y="24"/>
                    </a:lnTo>
                    <a:lnTo>
                      <a:pt x="73" y="28"/>
                    </a:lnTo>
                    <a:lnTo>
                      <a:pt x="74" y="38"/>
                    </a:lnTo>
                    <a:lnTo>
                      <a:pt x="73" y="49"/>
                    </a:lnTo>
                    <a:lnTo>
                      <a:pt x="71" y="59"/>
                    </a:lnTo>
                    <a:lnTo>
                      <a:pt x="68" y="69"/>
                    </a:lnTo>
                    <a:lnTo>
                      <a:pt x="63" y="79"/>
                    </a:lnTo>
                    <a:lnTo>
                      <a:pt x="58" y="87"/>
                    </a:lnTo>
                    <a:lnTo>
                      <a:pt x="55" y="91"/>
                    </a:lnTo>
                    <a:lnTo>
                      <a:pt x="52" y="94"/>
                    </a:lnTo>
                    <a:lnTo>
                      <a:pt x="47" y="98"/>
                    </a:lnTo>
                    <a:lnTo>
                      <a:pt x="44" y="101"/>
                    </a:lnTo>
                    <a:lnTo>
                      <a:pt x="36" y="105"/>
                    </a:lnTo>
                    <a:lnTo>
                      <a:pt x="33" y="106"/>
                    </a:lnTo>
                    <a:lnTo>
                      <a:pt x="29" y="106"/>
                    </a:lnTo>
                    <a:lnTo>
                      <a:pt x="26" y="106"/>
                    </a:lnTo>
                    <a:lnTo>
                      <a:pt x="23" y="106"/>
                    </a:lnTo>
                    <a:lnTo>
                      <a:pt x="19" y="105"/>
                    </a:lnTo>
                    <a:lnTo>
                      <a:pt x="16" y="104"/>
                    </a:lnTo>
                    <a:lnTo>
                      <a:pt x="13" y="102"/>
                    </a:lnTo>
                    <a:lnTo>
                      <a:pt x="10" y="100"/>
                    </a:lnTo>
                    <a:lnTo>
                      <a:pt x="6" y="93"/>
                    </a:lnTo>
                    <a:lnTo>
                      <a:pt x="4" y="90"/>
                    </a:lnTo>
                    <a:lnTo>
                      <a:pt x="3" y="86"/>
                    </a:lnTo>
                    <a:lnTo>
                      <a:pt x="2" y="82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1" name="Freeform 95"/>
              <p:cNvSpPr>
                <a:spLocks/>
              </p:cNvSpPr>
              <p:nvPr userDrawn="1"/>
            </p:nvSpPr>
            <p:spPr bwMode="auto">
              <a:xfrm>
                <a:off x="2697" y="1790"/>
                <a:ext cx="71" cy="106"/>
              </a:xfrm>
              <a:custGeom>
                <a:avLst/>
                <a:gdLst>
                  <a:gd name="T0" fmla="*/ 0 w 71"/>
                  <a:gd name="T1" fmla="*/ 75 h 106"/>
                  <a:gd name="T2" fmla="*/ 0 w 71"/>
                  <a:gd name="T3" fmla="*/ 65 h 106"/>
                  <a:gd name="T4" fmla="*/ 0 w 71"/>
                  <a:gd name="T5" fmla="*/ 60 h 106"/>
                  <a:gd name="T6" fmla="*/ 1 w 71"/>
                  <a:gd name="T7" fmla="*/ 54 h 106"/>
                  <a:gd name="T8" fmla="*/ 3 w 71"/>
                  <a:gd name="T9" fmla="*/ 45 h 106"/>
                  <a:gd name="T10" fmla="*/ 6 w 71"/>
                  <a:gd name="T11" fmla="*/ 35 h 106"/>
                  <a:gd name="T12" fmla="*/ 11 w 71"/>
                  <a:gd name="T13" fmla="*/ 25 h 106"/>
                  <a:gd name="T14" fmla="*/ 14 w 71"/>
                  <a:gd name="T15" fmla="*/ 21 h 106"/>
                  <a:gd name="T16" fmla="*/ 17 w 71"/>
                  <a:gd name="T17" fmla="*/ 17 h 106"/>
                  <a:gd name="T18" fmla="*/ 20 w 71"/>
                  <a:gd name="T19" fmla="*/ 14 h 106"/>
                  <a:gd name="T20" fmla="*/ 23 w 71"/>
                  <a:gd name="T21" fmla="*/ 11 h 106"/>
                  <a:gd name="T22" fmla="*/ 26 w 71"/>
                  <a:gd name="T23" fmla="*/ 8 h 106"/>
                  <a:gd name="T24" fmla="*/ 29 w 71"/>
                  <a:gd name="T25" fmla="*/ 4 h 106"/>
                  <a:gd name="T26" fmla="*/ 33 w 71"/>
                  <a:gd name="T27" fmla="*/ 2 h 106"/>
                  <a:gd name="T28" fmla="*/ 36 w 71"/>
                  <a:gd name="T29" fmla="*/ 1 h 106"/>
                  <a:gd name="T30" fmla="*/ 44 w 71"/>
                  <a:gd name="T31" fmla="*/ 0 h 106"/>
                  <a:gd name="T32" fmla="*/ 47 w 71"/>
                  <a:gd name="T33" fmla="*/ 0 h 106"/>
                  <a:gd name="T34" fmla="*/ 50 w 71"/>
                  <a:gd name="T35" fmla="*/ 0 h 106"/>
                  <a:gd name="T36" fmla="*/ 53 w 71"/>
                  <a:gd name="T37" fmla="*/ 1 h 106"/>
                  <a:gd name="T38" fmla="*/ 56 w 71"/>
                  <a:gd name="T39" fmla="*/ 2 h 106"/>
                  <a:gd name="T40" fmla="*/ 58 w 71"/>
                  <a:gd name="T41" fmla="*/ 4 h 106"/>
                  <a:gd name="T42" fmla="*/ 61 w 71"/>
                  <a:gd name="T43" fmla="*/ 8 h 106"/>
                  <a:gd name="T44" fmla="*/ 63 w 71"/>
                  <a:gd name="T45" fmla="*/ 10 h 106"/>
                  <a:gd name="T46" fmla="*/ 65 w 71"/>
                  <a:gd name="T47" fmla="*/ 13 h 106"/>
                  <a:gd name="T48" fmla="*/ 67 w 71"/>
                  <a:gd name="T49" fmla="*/ 17 h 106"/>
                  <a:gd name="T50" fmla="*/ 69 w 71"/>
                  <a:gd name="T51" fmla="*/ 21 h 106"/>
                  <a:gd name="T52" fmla="*/ 71 w 71"/>
                  <a:gd name="T53" fmla="*/ 30 h 106"/>
                  <a:gd name="T54" fmla="*/ 71 w 71"/>
                  <a:gd name="T55" fmla="*/ 36 h 106"/>
                  <a:gd name="T56" fmla="*/ 71 w 71"/>
                  <a:gd name="T57" fmla="*/ 41 h 106"/>
                  <a:gd name="T58" fmla="*/ 70 w 71"/>
                  <a:gd name="T59" fmla="*/ 51 h 106"/>
                  <a:gd name="T60" fmla="*/ 68 w 71"/>
                  <a:gd name="T61" fmla="*/ 62 h 106"/>
                  <a:gd name="T62" fmla="*/ 64 w 71"/>
                  <a:gd name="T63" fmla="*/ 71 h 106"/>
                  <a:gd name="T64" fmla="*/ 60 w 71"/>
                  <a:gd name="T65" fmla="*/ 80 h 106"/>
                  <a:gd name="T66" fmla="*/ 57 w 71"/>
                  <a:gd name="T67" fmla="*/ 85 h 106"/>
                  <a:gd name="T68" fmla="*/ 54 w 71"/>
                  <a:gd name="T69" fmla="*/ 90 h 106"/>
                  <a:gd name="T70" fmla="*/ 48 w 71"/>
                  <a:gd name="T71" fmla="*/ 96 h 106"/>
                  <a:gd name="T72" fmla="*/ 42 w 71"/>
                  <a:gd name="T73" fmla="*/ 102 h 106"/>
                  <a:gd name="T74" fmla="*/ 37 w 71"/>
                  <a:gd name="T75" fmla="*/ 104 h 106"/>
                  <a:gd name="T76" fmla="*/ 34 w 71"/>
                  <a:gd name="T77" fmla="*/ 105 h 106"/>
                  <a:gd name="T78" fmla="*/ 30 w 71"/>
                  <a:gd name="T79" fmla="*/ 106 h 106"/>
                  <a:gd name="T80" fmla="*/ 27 w 71"/>
                  <a:gd name="T81" fmla="*/ 106 h 106"/>
                  <a:gd name="T82" fmla="*/ 21 w 71"/>
                  <a:gd name="T83" fmla="*/ 106 h 106"/>
                  <a:gd name="T84" fmla="*/ 18 w 71"/>
                  <a:gd name="T85" fmla="*/ 105 h 106"/>
                  <a:gd name="T86" fmla="*/ 15 w 71"/>
                  <a:gd name="T87" fmla="*/ 103 h 106"/>
                  <a:gd name="T88" fmla="*/ 13 w 71"/>
                  <a:gd name="T89" fmla="*/ 101 h 106"/>
                  <a:gd name="T90" fmla="*/ 9 w 71"/>
                  <a:gd name="T91" fmla="*/ 99 h 106"/>
                  <a:gd name="T92" fmla="*/ 5 w 71"/>
                  <a:gd name="T93" fmla="*/ 93 h 106"/>
                  <a:gd name="T94" fmla="*/ 4 w 71"/>
                  <a:gd name="T95" fmla="*/ 89 h 106"/>
                  <a:gd name="T96" fmla="*/ 2 w 71"/>
                  <a:gd name="T97" fmla="*/ 84 h 106"/>
                  <a:gd name="T98" fmla="*/ 1 w 71"/>
                  <a:gd name="T99" fmla="*/ 80 h 106"/>
                  <a:gd name="T100" fmla="*/ 0 w 71"/>
                  <a:gd name="T101" fmla="*/ 7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106">
                    <a:moveTo>
                      <a:pt x="0" y="75"/>
                    </a:moveTo>
                    <a:lnTo>
                      <a:pt x="0" y="65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5"/>
                    </a:lnTo>
                    <a:lnTo>
                      <a:pt x="6" y="35"/>
                    </a:lnTo>
                    <a:lnTo>
                      <a:pt x="11" y="25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6" y="8"/>
                    </a:lnTo>
                    <a:lnTo>
                      <a:pt x="29" y="4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6" y="2"/>
                    </a:lnTo>
                    <a:lnTo>
                      <a:pt x="58" y="4"/>
                    </a:lnTo>
                    <a:lnTo>
                      <a:pt x="61" y="8"/>
                    </a:lnTo>
                    <a:lnTo>
                      <a:pt x="63" y="10"/>
                    </a:lnTo>
                    <a:lnTo>
                      <a:pt x="65" y="13"/>
                    </a:lnTo>
                    <a:lnTo>
                      <a:pt x="67" y="17"/>
                    </a:lnTo>
                    <a:lnTo>
                      <a:pt x="69" y="21"/>
                    </a:lnTo>
                    <a:lnTo>
                      <a:pt x="71" y="30"/>
                    </a:lnTo>
                    <a:lnTo>
                      <a:pt x="71" y="36"/>
                    </a:lnTo>
                    <a:lnTo>
                      <a:pt x="71" y="41"/>
                    </a:lnTo>
                    <a:lnTo>
                      <a:pt x="70" y="51"/>
                    </a:lnTo>
                    <a:lnTo>
                      <a:pt x="68" y="62"/>
                    </a:lnTo>
                    <a:lnTo>
                      <a:pt x="64" y="71"/>
                    </a:lnTo>
                    <a:lnTo>
                      <a:pt x="60" y="80"/>
                    </a:lnTo>
                    <a:lnTo>
                      <a:pt x="57" y="85"/>
                    </a:lnTo>
                    <a:lnTo>
                      <a:pt x="54" y="90"/>
                    </a:lnTo>
                    <a:lnTo>
                      <a:pt x="48" y="96"/>
                    </a:lnTo>
                    <a:lnTo>
                      <a:pt x="42" y="102"/>
                    </a:lnTo>
                    <a:lnTo>
                      <a:pt x="37" y="104"/>
                    </a:lnTo>
                    <a:lnTo>
                      <a:pt x="34" y="105"/>
                    </a:lnTo>
                    <a:lnTo>
                      <a:pt x="30" y="106"/>
                    </a:lnTo>
                    <a:lnTo>
                      <a:pt x="27" y="106"/>
                    </a:lnTo>
                    <a:lnTo>
                      <a:pt x="21" y="106"/>
                    </a:lnTo>
                    <a:lnTo>
                      <a:pt x="18" y="105"/>
                    </a:lnTo>
                    <a:lnTo>
                      <a:pt x="15" y="103"/>
                    </a:lnTo>
                    <a:lnTo>
                      <a:pt x="13" y="101"/>
                    </a:lnTo>
                    <a:lnTo>
                      <a:pt x="9" y="99"/>
                    </a:lnTo>
                    <a:lnTo>
                      <a:pt x="5" y="93"/>
                    </a:lnTo>
                    <a:lnTo>
                      <a:pt x="4" y="89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2" name="Freeform 96"/>
              <p:cNvSpPr>
                <a:spLocks/>
              </p:cNvSpPr>
              <p:nvPr userDrawn="1"/>
            </p:nvSpPr>
            <p:spPr bwMode="auto">
              <a:xfrm>
                <a:off x="2781" y="1734"/>
                <a:ext cx="74" cy="108"/>
              </a:xfrm>
              <a:custGeom>
                <a:avLst/>
                <a:gdLst>
                  <a:gd name="T0" fmla="*/ 0 w 74"/>
                  <a:gd name="T1" fmla="*/ 77 h 108"/>
                  <a:gd name="T2" fmla="*/ 0 w 74"/>
                  <a:gd name="T3" fmla="*/ 72 h 108"/>
                  <a:gd name="T4" fmla="*/ 0 w 74"/>
                  <a:gd name="T5" fmla="*/ 67 h 108"/>
                  <a:gd name="T6" fmla="*/ 1 w 74"/>
                  <a:gd name="T7" fmla="*/ 56 h 108"/>
                  <a:gd name="T8" fmla="*/ 3 w 74"/>
                  <a:gd name="T9" fmla="*/ 46 h 108"/>
                  <a:gd name="T10" fmla="*/ 6 w 74"/>
                  <a:gd name="T11" fmla="*/ 37 h 108"/>
                  <a:gd name="T12" fmla="*/ 11 w 74"/>
                  <a:gd name="T13" fmla="*/ 27 h 108"/>
                  <a:gd name="T14" fmla="*/ 14 w 74"/>
                  <a:gd name="T15" fmla="*/ 23 h 108"/>
                  <a:gd name="T16" fmla="*/ 17 w 74"/>
                  <a:gd name="T17" fmla="*/ 19 h 108"/>
                  <a:gd name="T18" fmla="*/ 23 w 74"/>
                  <a:gd name="T19" fmla="*/ 12 h 108"/>
                  <a:gd name="T20" fmla="*/ 29 w 74"/>
                  <a:gd name="T21" fmla="*/ 5 h 108"/>
                  <a:gd name="T22" fmla="*/ 33 w 74"/>
                  <a:gd name="T23" fmla="*/ 3 h 108"/>
                  <a:gd name="T24" fmla="*/ 38 w 74"/>
                  <a:gd name="T25" fmla="*/ 2 h 108"/>
                  <a:gd name="T26" fmla="*/ 44 w 74"/>
                  <a:gd name="T27" fmla="*/ 0 h 108"/>
                  <a:gd name="T28" fmla="*/ 48 w 74"/>
                  <a:gd name="T29" fmla="*/ 0 h 108"/>
                  <a:gd name="T30" fmla="*/ 51 w 74"/>
                  <a:gd name="T31" fmla="*/ 1 h 108"/>
                  <a:gd name="T32" fmla="*/ 57 w 74"/>
                  <a:gd name="T33" fmla="*/ 3 h 108"/>
                  <a:gd name="T34" fmla="*/ 60 w 74"/>
                  <a:gd name="T35" fmla="*/ 5 h 108"/>
                  <a:gd name="T36" fmla="*/ 62 w 74"/>
                  <a:gd name="T37" fmla="*/ 8 h 108"/>
                  <a:gd name="T38" fmla="*/ 65 w 74"/>
                  <a:gd name="T39" fmla="*/ 11 h 108"/>
                  <a:gd name="T40" fmla="*/ 68 w 74"/>
                  <a:gd name="T41" fmla="*/ 14 h 108"/>
                  <a:gd name="T42" fmla="*/ 69 w 74"/>
                  <a:gd name="T43" fmla="*/ 17 h 108"/>
                  <a:gd name="T44" fmla="*/ 71 w 74"/>
                  <a:gd name="T45" fmla="*/ 21 h 108"/>
                  <a:gd name="T46" fmla="*/ 72 w 74"/>
                  <a:gd name="T47" fmla="*/ 26 h 108"/>
                  <a:gd name="T48" fmla="*/ 72 w 74"/>
                  <a:gd name="T49" fmla="*/ 28 h 108"/>
                  <a:gd name="T50" fmla="*/ 73 w 74"/>
                  <a:gd name="T51" fmla="*/ 30 h 108"/>
                  <a:gd name="T52" fmla="*/ 73 w 74"/>
                  <a:gd name="T53" fmla="*/ 36 h 108"/>
                  <a:gd name="T54" fmla="*/ 74 w 74"/>
                  <a:gd name="T55" fmla="*/ 41 h 108"/>
                  <a:gd name="T56" fmla="*/ 73 w 74"/>
                  <a:gd name="T57" fmla="*/ 51 h 108"/>
                  <a:gd name="T58" fmla="*/ 71 w 74"/>
                  <a:gd name="T59" fmla="*/ 63 h 108"/>
                  <a:gd name="T60" fmla="*/ 67 w 74"/>
                  <a:gd name="T61" fmla="*/ 72 h 108"/>
                  <a:gd name="T62" fmla="*/ 65 w 74"/>
                  <a:gd name="T63" fmla="*/ 77 h 108"/>
                  <a:gd name="T64" fmla="*/ 62 w 74"/>
                  <a:gd name="T65" fmla="*/ 81 h 108"/>
                  <a:gd name="T66" fmla="*/ 57 w 74"/>
                  <a:gd name="T67" fmla="*/ 91 h 108"/>
                  <a:gd name="T68" fmla="*/ 54 w 74"/>
                  <a:gd name="T69" fmla="*/ 94 h 108"/>
                  <a:gd name="T70" fmla="*/ 50 w 74"/>
                  <a:gd name="T71" fmla="*/ 98 h 108"/>
                  <a:gd name="T72" fmla="*/ 47 w 74"/>
                  <a:gd name="T73" fmla="*/ 101 h 108"/>
                  <a:gd name="T74" fmla="*/ 43 w 74"/>
                  <a:gd name="T75" fmla="*/ 103 h 108"/>
                  <a:gd name="T76" fmla="*/ 40 w 74"/>
                  <a:gd name="T77" fmla="*/ 105 h 108"/>
                  <a:gd name="T78" fmla="*/ 35 w 74"/>
                  <a:gd name="T79" fmla="*/ 107 h 108"/>
                  <a:gd name="T80" fmla="*/ 28 w 74"/>
                  <a:gd name="T81" fmla="*/ 108 h 108"/>
                  <a:gd name="T82" fmla="*/ 25 w 74"/>
                  <a:gd name="T83" fmla="*/ 108 h 108"/>
                  <a:gd name="T84" fmla="*/ 22 w 74"/>
                  <a:gd name="T85" fmla="*/ 107 h 108"/>
                  <a:gd name="T86" fmla="*/ 19 w 74"/>
                  <a:gd name="T87" fmla="*/ 106 h 108"/>
                  <a:gd name="T88" fmla="*/ 16 w 74"/>
                  <a:gd name="T89" fmla="*/ 105 h 108"/>
                  <a:gd name="T90" fmla="*/ 11 w 74"/>
                  <a:gd name="T91" fmla="*/ 101 h 108"/>
                  <a:gd name="T92" fmla="*/ 8 w 74"/>
                  <a:gd name="T93" fmla="*/ 98 h 108"/>
                  <a:gd name="T94" fmla="*/ 6 w 74"/>
                  <a:gd name="T95" fmla="*/ 95 h 108"/>
                  <a:gd name="T96" fmla="*/ 2 w 74"/>
                  <a:gd name="T97" fmla="*/ 86 h 108"/>
                  <a:gd name="T98" fmla="*/ 0 w 74"/>
                  <a:gd name="T99" fmla="*/ 7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108">
                    <a:moveTo>
                      <a:pt x="0" y="77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6" y="37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23" y="12"/>
                    </a:lnTo>
                    <a:lnTo>
                      <a:pt x="29" y="5"/>
                    </a:lnTo>
                    <a:lnTo>
                      <a:pt x="33" y="3"/>
                    </a:lnTo>
                    <a:lnTo>
                      <a:pt x="38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7" y="3"/>
                    </a:lnTo>
                    <a:lnTo>
                      <a:pt x="60" y="5"/>
                    </a:lnTo>
                    <a:lnTo>
                      <a:pt x="62" y="8"/>
                    </a:lnTo>
                    <a:lnTo>
                      <a:pt x="65" y="11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71" y="21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3" y="30"/>
                    </a:lnTo>
                    <a:lnTo>
                      <a:pt x="73" y="36"/>
                    </a:lnTo>
                    <a:lnTo>
                      <a:pt x="74" y="41"/>
                    </a:lnTo>
                    <a:lnTo>
                      <a:pt x="73" y="51"/>
                    </a:lnTo>
                    <a:lnTo>
                      <a:pt x="71" y="63"/>
                    </a:lnTo>
                    <a:lnTo>
                      <a:pt x="67" y="72"/>
                    </a:lnTo>
                    <a:lnTo>
                      <a:pt x="65" y="77"/>
                    </a:lnTo>
                    <a:lnTo>
                      <a:pt x="62" y="81"/>
                    </a:lnTo>
                    <a:lnTo>
                      <a:pt x="57" y="91"/>
                    </a:lnTo>
                    <a:lnTo>
                      <a:pt x="54" y="94"/>
                    </a:lnTo>
                    <a:lnTo>
                      <a:pt x="50" y="98"/>
                    </a:lnTo>
                    <a:lnTo>
                      <a:pt x="47" y="101"/>
                    </a:lnTo>
                    <a:lnTo>
                      <a:pt x="43" y="103"/>
                    </a:lnTo>
                    <a:lnTo>
                      <a:pt x="40" y="105"/>
                    </a:lnTo>
                    <a:lnTo>
                      <a:pt x="35" y="107"/>
                    </a:lnTo>
                    <a:lnTo>
                      <a:pt x="28" y="108"/>
                    </a:lnTo>
                    <a:lnTo>
                      <a:pt x="25" y="108"/>
                    </a:lnTo>
                    <a:lnTo>
                      <a:pt x="22" y="107"/>
                    </a:lnTo>
                    <a:lnTo>
                      <a:pt x="19" y="106"/>
                    </a:lnTo>
                    <a:lnTo>
                      <a:pt x="16" y="105"/>
                    </a:lnTo>
                    <a:lnTo>
                      <a:pt x="11" y="101"/>
                    </a:lnTo>
                    <a:lnTo>
                      <a:pt x="8" y="98"/>
                    </a:lnTo>
                    <a:lnTo>
                      <a:pt x="6" y="95"/>
                    </a:lnTo>
                    <a:lnTo>
                      <a:pt x="2" y="86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3" name="Freeform 97"/>
              <p:cNvSpPr>
                <a:spLocks/>
              </p:cNvSpPr>
              <p:nvPr userDrawn="1"/>
            </p:nvSpPr>
            <p:spPr bwMode="auto">
              <a:xfrm>
                <a:off x="2867" y="1677"/>
                <a:ext cx="77" cy="109"/>
              </a:xfrm>
              <a:custGeom>
                <a:avLst/>
                <a:gdLst>
                  <a:gd name="T0" fmla="*/ 1 w 77"/>
                  <a:gd name="T1" fmla="*/ 78 h 109"/>
                  <a:gd name="T2" fmla="*/ 0 w 77"/>
                  <a:gd name="T3" fmla="*/ 73 h 109"/>
                  <a:gd name="T4" fmla="*/ 0 w 77"/>
                  <a:gd name="T5" fmla="*/ 68 h 109"/>
                  <a:gd name="T6" fmla="*/ 1 w 77"/>
                  <a:gd name="T7" fmla="*/ 57 h 109"/>
                  <a:gd name="T8" fmla="*/ 3 w 77"/>
                  <a:gd name="T9" fmla="*/ 47 h 109"/>
                  <a:gd name="T10" fmla="*/ 7 w 77"/>
                  <a:gd name="T11" fmla="*/ 36 h 109"/>
                  <a:gd name="T12" fmla="*/ 10 w 77"/>
                  <a:gd name="T13" fmla="*/ 32 h 109"/>
                  <a:gd name="T14" fmla="*/ 12 w 77"/>
                  <a:gd name="T15" fmla="*/ 27 h 109"/>
                  <a:gd name="T16" fmla="*/ 17 w 77"/>
                  <a:gd name="T17" fmla="*/ 19 h 109"/>
                  <a:gd name="T18" fmla="*/ 20 w 77"/>
                  <a:gd name="T19" fmla="*/ 15 h 109"/>
                  <a:gd name="T20" fmla="*/ 23 w 77"/>
                  <a:gd name="T21" fmla="*/ 12 h 109"/>
                  <a:gd name="T22" fmla="*/ 27 w 77"/>
                  <a:gd name="T23" fmla="*/ 8 h 109"/>
                  <a:gd name="T24" fmla="*/ 30 w 77"/>
                  <a:gd name="T25" fmla="*/ 5 h 109"/>
                  <a:gd name="T26" fmla="*/ 39 w 77"/>
                  <a:gd name="T27" fmla="*/ 2 h 109"/>
                  <a:gd name="T28" fmla="*/ 42 w 77"/>
                  <a:gd name="T29" fmla="*/ 0 h 109"/>
                  <a:gd name="T30" fmla="*/ 46 w 77"/>
                  <a:gd name="T31" fmla="*/ 0 h 109"/>
                  <a:gd name="T32" fmla="*/ 49 w 77"/>
                  <a:gd name="T33" fmla="*/ 0 h 109"/>
                  <a:gd name="T34" fmla="*/ 53 w 77"/>
                  <a:gd name="T35" fmla="*/ 0 h 109"/>
                  <a:gd name="T36" fmla="*/ 56 w 77"/>
                  <a:gd name="T37" fmla="*/ 1 h 109"/>
                  <a:gd name="T38" fmla="*/ 60 w 77"/>
                  <a:gd name="T39" fmla="*/ 2 h 109"/>
                  <a:gd name="T40" fmla="*/ 63 w 77"/>
                  <a:gd name="T41" fmla="*/ 4 h 109"/>
                  <a:gd name="T42" fmla="*/ 65 w 77"/>
                  <a:gd name="T43" fmla="*/ 7 h 109"/>
                  <a:gd name="T44" fmla="*/ 68 w 77"/>
                  <a:gd name="T45" fmla="*/ 9 h 109"/>
                  <a:gd name="T46" fmla="*/ 70 w 77"/>
                  <a:gd name="T47" fmla="*/ 13 h 109"/>
                  <a:gd name="T48" fmla="*/ 74 w 77"/>
                  <a:gd name="T49" fmla="*/ 21 h 109"/>
                  <a:gd name="T50" fmla="*/ 75 w 77"/>
                  <a:gd name="T51" fmla="*/ 25 h 109"/>
                  <a:gd name="T52" fmla="*/ 76 w 77"/>
                  <a:gd name="T53" fmla="*/ 30 h 109"/>
                  <a:gd name="T54" fmla="*/ 77 w 77"/>
                  <a:gd name="T55" fmla="*/ 41 h 109"/>
                  <a:gd name="T56" fmla="*/ 76 w 77"/>
                  <a:gd name="T57" fmla="*/ 51 h 109"/>
                  <a:gd name="T58" fmla="*/ 74 w 77"/>
                  <a:gd name="T59" fmla="*/ 62 h 109"/>
                  <a:gd name="T60" fmla="*/ 71 w 77"/>
                  <a:gd name="T61" fmla="*/ 72 h 109"/>
                  <a:gd name="T62" fmla="*/ 69 w 77"/>
                  <a:gd name="T63" fmla="*/ 77 h 109"/>
                  <a:gd name="T64" fmla="*/ 66 w 77"/>
                  <a:gd name="T65" fmla="*/ 82 h 109"/>
                  <a:gd name="T66" fmla="*/ 61 w 77"/>
                  <a:gd name="T67" fmla="*/ 90 h 109"/>
                  <a:gd name="T68" fmla="*/ 53 w 77"/>
                  <a:gd name="T69" fmla="*/ 98 h 109"/>
                  <a:gd name="T70" fmla="*/ 50 w 77"/>
                  <a:gd name="T71" fmla="*/ 101 h 109"/>
                  <a:gd name="T72" fmla="*/ 46 w 77"/>
                  <a:gd name="T73" fmla="*/ 104 h 109"/>
                  <a:gd name="T74" fmla="*/ 39 w 77"/>
                  <a:gd name="T75" fmla="*/ 107 h 109"/>
                  <a:gd name="T76" fmla="*/ 30 w 77"/>
                  <a:gd name="T77" fmla="*/ 109 h 109"/>
                  <a:gd name="T78" fmla="*/ 27 w 77"/>
                  <a:gd name="T79" fmla="*/ 109 h 109"/>
                  <a:gd name="T80" fmla="*/ 24 w 77"/>
                  <a:gd name="T81" fmla="*/ 108 h 109"/>
                  <a:gd name="T82" fmla="*/ 21 w 77"/>
                  <a:gd name="T83" fmla="*/ 107 h 109"/>
                  <a:gd name="T84" fmla="*/ 18 w 77"/>
                  <a:gd name="T85" fmla="*/ 106 h 109"/>
                  <a:gd name="T86" fmla="*/ 15 w 77"/>
                  <a:gd name="T87" fmla="*/ 104 h 109"/>
                  <a:gd name="T88" fmla="*/ 12 w 77"/>
                  <a:gd name="T89" fmla="*/ 102 h 109"/>
                  <a:gd name="T90" fmla="*/ 10 w 77"/>
                  <a:gd name="T91" fmla="*/ 99 h 109"/>
                  <a:gd name="T92" fmla="*/ 8 w 77"/>
                  <a:gd name="T93" fmla="*/ 96 h 109"/>
                  <a:gd name="T94" fmla="*/ 3 w 77"/>
                  <a:gd name="T95" fmla="*/ 87 h 109"/>
                  <a:gd name="T96" fmla="*/ 2 w 77"/>
                  <a:gd name="T97" fmla="*/ 83 h 109"/>
                  <a:gd name="T98" fmla="*/ 1 w 77"/>
                  <a:gd name="T99" fmla="*/ 7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7" h="109">
                    <a:moveTo>
                      <a:pt x="1" y="78"/>
                    </a:moveTo>
                    <a:lnTo>
                      <a:pt x="0" y="73"/>
                    </a:lnTo>
                    <a:lnTo>
                      <a:pt x="0" y="68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7" y="36"/>
                    </a:lnTo>
                    <a:lnTo>
                      <a:pt x="10" y="32"/>
                    </a:lnTo>
                    <a:lnTo>
                      <a:pt x="12" y="27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3" y="12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9" y="2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5" y="7"/>
                    </a:lnTo>
                    <a:lnTo>
                      <a:pt x="68" y="9"/>
                    </a:lnTo>
                    <a:lnTo>
                      <a:pt x="70" y="13"/>
                    </a:lnTo>
                    <a:lnTo>
                      <a:pt x="74" y="21"/>
                    </a:lnTo>
                    <a:lnTo>
                      <a:pt x="75" y="25"/>
                    </a:lnTo>
                    <a:lnTo>
                      <a:pt x="76" y="30"/>
                    </a:lnTo>
                    <a:lnTo>
                      <a:pt x="77" y="41"/>
                    </a:lnTo>
                    <a:lnTo>
                      <a:pt x="76" y="51"/>
                    </a:lnTo>
                    <a:lnTo>
                      <a:pt x="74" y="62"/>
                    </a:lnTo>
                    <a:lnTo>
                      <a:pt x="71" y="72"/>
                    </a:lnTo>
                    <a:lnTo>
                      <a:pt x="69" y="77"/>
                    </a:lnTo>
                    <a:lnTo>
                      <a:pt x="66" y="82"/>
                    </a:lnTo>
                    <a:lnTo>
                      <a:pt x="61" y="90"/>
                    </a:lnTo>
                    <a:lnTo>
                      <a:pt x="53" y="98"/>
                    </a:lnTo>
                    <a:lnTo>
                      <a:pt x="50" y="101"/>
                    </a:lnTo>
                    <a:lnTo>
                      <a:pt x="46" y="104"/>
                    </a:lnTo>
                    <a:lnTo>
                      <a:pt x="39" y="107"/>
                    </a:lnTo>
                    <a:lnTo>
                      <a:pt x="30" y="109"/>
                    </a:lnTo>
                    <a:lnTo>
                      <a:pt x="27" y="109"/>
                    </a:lnTo>
                    <a:lnTo>
                      <a:pt x="24" y="108"/>
                    </a:lnTo>
                    <a:lnTo>
                      <a:pt x="21" y="107"/>
                    </a:lnTo>
                    <a:lnTo>
                      <a:pt x="18" y="106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10" y="99"/>
                    </a:lnTo>
                    <a:lnTo>
                      <a:pt x="8" y="96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4" name="Freeform 98"/>
              <p:cNvSpPr>
                <a:spLocks/>
              </p:cNvSpPr>
              <p:nvPr userDrawn="1"/>
            </p:nvSpPr>
            <p:spPr bwMode="auto">
              <a:xfrm>
                <a:off x="2958" y="1618"/>
                <a:ext cx="79" cy="110"/>
              </a:xfrm>
              <a:custGeom>
                <a:avLst/>
                <a:gdLst>
                  <a:gd name="T0" fmla="*/ 0 w 79"/>
                  <a:gd name="T1" fmla="*/ 79 h 110"/>
                  <a:gd name="T2" fmla="*/ 0 w 79"/>
                  <a:gd name="T3" fmla="*/ 75 h 110"/>
                  <a:gd name="T4" fmla="*/ 0 w 79"/>
                  <a:gd name="T5" fmla="*/ 68 h 110"/>
                  <a:gd name="T6" fmla="*/ 0 w 79"/>
                  <a:gd name="T7" fmla="*/ 58 h 110"/>
                  <a:gd name="T8" fmla="*/ 2 w 79"/>
                  <a:gd name="T9" fmla="*/ 48 h 110"/>
                  <a:gd name="T10" fmla="*/ 6 w 79"/>
                  <a:gd name="T11" fmla="*/ 37 h 110"/>
                  <a:gd name="T12" fmla="*/ 8 w 79"/>
                  <a:gd name="T13" fmla="*/ 32 h 110"/>
                  <a:gd name="T14" fmla="*/ 10 w 79"/>
                  <a:gd name="T15" fmla="*/ 28 h 110"/>
                  <a:gd name="T16" fmla="*/ 16 w 79"/>
                  <a:gd name="T17" fmla="*/ 20 h 110"/>
                  <a:gd name="T18" fmla="*/ 23 w 79"/>
                  <a:gd name="T19" fmla="*/ 11 h 110"/>
                  <a:gd name="T20" fmla="*/ 27 w 79"/>
                  <a:gd name="T21" fmla="*/ 8 h 110"/>
                  <a:gd name="T22" fmla="*/ 30 w 79"/>
                  <a:gd name="T23" fmla="*/ 6 h 110"/>
                  <a:gd name="T24" fmla="*/ 34 w 79"/>
                  <a:gd name="T25" fmla="*/ 3 h 110"/>
                  <a:gd name="T26" fmla="*/ 38 w 79"/>
                  <a:gd name="T27" fmla="*/ 2 h 110"/>
                  <a:gd name="T28" fmla="*/ 42 w 79"/>
                  <a:gd name="T29" fmla="*/ 0 h 110"/>
                  <a:gd name="T30" fmla="*/ 45 w 79"/>
                  <a:gd name="T31" fmla="*/ 0 h 110"/>
                  <a:gd name="T32" fmla="*/ 50 w 79"/>
                  <a:gd name="T33" fmla="*/ 0 h 110"/>
                  <a:gd name="T34" fmla="*/ 53 w 79"/>
                  <a:gd name="T35" fmla="*/ 0 h 110"/>
                  <a:gd name="T36" fmla="*/ 57 w 79"/>
                  <a:gd name="T37" fmla="*/ 1 h 110"/>
                  <a:gd name="T38" fmla="*/ 60 w 79"/>
                  <a:gd name="T39" fmla="*/ 2 h 110"/>
                  <a:gd name="T40" fmla="*/ 63 w 79"/>
                  <a:gd name="T41" fmla="*/ 4 h 110"/>
                  <a:gd name="T42" fmla="*/ 66 w 79"/>
                  <a:gd name="T43" fmla="*/ 6 h 110"/>
                  <a:gd name="T44" fmla="*/ 68 w 79"/>
                  <a:gd name="T45" fmla="*/ 9 h 110"/>
                  <a:gd name="T46" fmla="*/ 71 w 79"/>
                  <a:gd name="T47" fmla="*/ 12 h 110"/>
                  <a:gd name="T48" fmla="*/ 73 w 79"/>
                  <a:gd name="T49" fmla="*/ 17 h 110"/>
                  <a:gd name="T50" fmla="*/ 74 w 79"/>
                  <a:gd name="T51" fmla="*/ 21 h 110"/>
                  <a:gd name="T52" fmla="*/ 77 w 79"/>
                  <a:gd name="T53" fmla="*/ 25 h 110"/>
                  <a:gd name="T54" fmla="*/ 78 w 79"/>
                  <a:gd name="T55" fmla="*/ 30 h 110"/>
                  <a:gd name="T56" fmla="*/ 78 w 79"/>
                  <a:gd name="T57" fmla="*/ 35 h 110"/>
                  <a:gd name="T58" fmla="*/ 79 w 79"/>
                  <a:gd name="T59" fmla="*/ 40 h 110"/>
                  <a:gd name="T60" fmla="*/ 78 w 79"/>
                  <a:gd name="T61" fmla="*/ 51 h 110"/>
                  <a:gd name="T62" fmla="*/ 77 w 79"/>
                  <a:gd name="T63" fmla="*/ 56 h 110"/>
                  <a:gd name="T64" fmla="*/ 75 w 79"/>
                  <a:gd name="T65" fmla="*/ 62 h 110"/>
                  <a:gd name="T66" fmla="*/ 72 w 79"/>
                  <a:gd name="T67" fmla="*/ 73 h 110"/>
                  <a:gd name="T68" fmla="*/ 70 w 79"/>
                  <a:gd name="T69" fmla="*/ 77 h 110"/>
                  <a:gd name="T70" fmla="*/ 67 w 79"/>
                  <a:gd name="T71" fmla="*/ 82 h 110"/>
                  <a:gd name="T72" fmla="*/ 62 w 79"/>
                  <a:gd name="T73" fmla="*/ 91 h 110"/>
                  <a:gd name="T74" fmla="*/ 58 w 79"/>
                  <a:gd name="T75" fmla="*/ 94 h 110"/>
                  <a:gd name="T76" fmla="*/ 55 w 79"/>
                  <a:gd name="T77" fmla="*/ 99 h 110"/>
                  <a:gd name="T78" fmla="*/ 51 w 79"/>
                  <a:gd name="T79" fmla="*/ 102 h 110"/>
                  <a:gd name="T80" fmla="*/ 47 w 79"/>
                  <a:gd name="T81" fmla="*/ 105 h 110"/>
                  <a:gd name="T82" fmla="*/ 43 w 79"/>
                  <a:gd name="T83" fmla="*/ 107 h 110"/>
                  <a:gd name="T84" fmla="*/ 39 w 79"/>
                  <a:gd name="T85" fmla="*/ 108 h 110"/>
                  <a:gd name="T86" fmla="*/ 35 w 79"/>
                  <a:gd name="T87" fmla="*/ 110 h 110"/>
                  <a:gd name="T88" fmla="*/ 31 w 79"/>
                  <a:gd name="T89" fmla="*/ 110 h 110"/>
                  <a:gd name="T90" fmla="*/ 28 w 79"/>
                  <a:gd name="T91" fmla="*/ 110 h 110"/>
                  <a:gd name="T92" fmla="*/ 24 w 79"/>
                  <a:gd name="T93" fmla="*/ 110 h 110"/>
                  <a:gd name="T94" fmla="*/ 20 w 79"/>
                  <a:gd name="T95" fmla="*/ 109 h 110"/>
                  <a:gd name="T96" fmla="*/ 17 w 79"/>
                  <a:gd name="T97" fmla="*/ 107 h 110"/>
                  <a:gd name="T98" fmla="*/ 14 w 79"/>
                  <a:gd name="T99" fmla="*/ 105 h 110"/>
                  <a:gd name="T100" fmla="*/ 11 w 79"/>
                  <a:gd name="T101" fmla="*/ 103 h 110"/>
                  <a:gd name="T102" fmla="*/ 9 w 79"/>
                  <a:gd name="T103" fmla="*/ 100 h 110"/>
                  <a:gd name="T104" fmla="*/ 6 w 79"/>
                  <a:gd name="T105" fmla="*/ 97 h 110"/>
                  <a:gd name="T106" fmla="*/ 4 w 79"/>
                  <a:gd name="T107" fmla="*/ 93 h 110"/>
                  <a:gd name="T108" fmla="*/ 3 w 79"/>
                  <a:gd name="T109" fmla="*/ 89 h 110"/>
                  <a:gd name="T110" fmla="*/ 1 w 79"/>
                  <a:gd name="T111" fmla="*/ 84 h 110"/>
                  <a:gd name="T112" fmla="*/ 0 w 79"/>
                  <a:gd name="T113" fmla="*/ 7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" h="110">
                    <a:moveTo>
                      <a:pt x="0" y="79"/>
                    </a:moveTo>
                    <a:lnTo>
                      <a:pt x="0" y="75"/>
                    </a:lnTo>
                    <a:lnTo>
                      <a:pt x="0" y="68"/>
                    </a:lnTo>
                    <a:lnTo>
                      <a:pt x="0" y="58"/>
                    </a:lnTo>
                    <a:lnTo>
                      <a:pt x="2" y="48"/>
                    </a:lnTo>
                    <a:lnTo>
                      <a:pt x="6" y="37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16" y="20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6"/>
                    </a:lnTo>
                    <a:lnTo>
                      <a:pt x="34" y="3"/>
                    </a:lnTo>
                    <a:lnTo>
                      <a:pt x="38" y="2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6" y="6"/>
                    </a:lnTo>
                    <a:lnTo>
                      <a:pt x="68" y="9"/>
                    </a:lnTo>
                    <a:lnTo>
                      <a:pt x="71" y="12"/>
                    </a:lnTo>
                    <a:lnTo>
                      <a:pt x="73" y="17"/>
                    </a:lnTo>
                    <a:lnTo>
                      <a:pt x="74" y="21"/>
                    </a:lnTo>
                    <a:lnTo>
                      <a:pt x="77" y="25"/>
                    </a:lnTo>
                    <a:lnTo>
                      <a:pt x="78" y="30"/>
                    </a:lnTo>
                    <a:lnTo>
                      <a:pt x="78" y="35"/>
                    </a:lnTo>
                    <a:lnTo>
                      <a:pt x="79" y="40"/>
                    </a:lnTo>
                    <a:lnTo>
                      <a:pt x="78" y="51"/>
                    </a:lnTo>
                    <a:lnTo>
                      <a:pt x="77" y="56"/>
                    </a:lnTo>
                    <a:lnTo>
                      <a:pt x="75" y="62"/>
                    </a:lnTo>
                    <a:lnTo>
                      <a:pt x="72" y="73"/>
                    </a:lnTo>
                    <a:lnTo>
                      <a:pt x="70" y="77"/>
                    </a:lnTo>
                    <a:lnTo>
                      <a:pt x="67" y="82"/>
                    </a:lnTo>
                    <a:lnTo>
                      <a:pt x="62" y="91"/>
                    </a:lnTo>
                    <a:lnTo>
                      <a:pt x="58" y="94"/>
                    </a:lnTo>
                    <a:lnTo>
                      <a:pt x="55" y="99"/>
                    </a:lnTo>
                    <a:lnTo>
                      <a:pt x="51" y="102"/>
                    </a:lnTo>
                    <a:lnTo>
                      <a:pt x="47" y="105"/>
                    </a:lnTo>
                    <a:lnTo>
                      <a:pt x="43" y="107"/>
                    </a:lnTo>
                    <a:lnTo>
                      <a:pt x="39" y="108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9"/>
                    </a:lnTo>
                    <a:lnTo>
                      <a:pt x="17" y="107"/>
                    </a:lnTo>
                    <a:lnTo>
                      <a:pt x="14" y="105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6" y="97"/>
                    </a:lnTo>
                    <a:lnTo>
                      <a:pt x="4" y="93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5" name="Freeform 99"/>
              <p:cNvSpPr>
                <a:spLocks/>
              </p:cNvSpPr>
              <p:nvPr userDrawn="1"/>
            </p:nvSpPr>
            <p:spPr bwMode="auto">
              <a:xfrm>
                <a:off x="2180" y="2244"/>
                <a:ext cx="57" cy="102"/>
              </a:xfrm>
              <a:custGeom>
                <a:avLst/>
                <a:gdLst>
                  <a:gd name="T0" fmla="*/ 0 w 57"/>
                  <a:gd name="T1" fmla="*/ 69 h 102"/>
                  <a:gd name="T2" fmla="*/ 0 w 57"/>
                  <a:gd name="T3" fmla="*/ 58 h 102"/>
                  <a:gd name="T4" fmla="*/ 2 w 57"/>
                  <a:gd name="T5" fmla="*/ 49 h 102"/>
                  <a:gd name="T6" fmla="*/ 3 w 57"/>
                  <a:gd name="T7" fmla="*/ 44 h 102"/>
                  <a:gd name="T8" fmla="*/ 4 w 57"/>
                  <a:gd name="T9" fmla="*/ 39 h 102"/>
                  <a:gd name="T10" fmla="*/ 7 w 57"/>
                  <a:gd name="T11" fmla="*/ 30 h 102"/>
                  <a:gd name="T12" fmla="*/ 11 w 57"/>
                  <a:gd name="T13" fmla="*/ 22 h 102"/>
                  <a:gd name="T14" fmla="*/ 17 w 57"/>
                  <a:gd name="T15" fmla="*/ 14 h 102"/>
                  <a:gd name="T16" fmla="*/ 19 w 57"/>
                  <a:gd name="T17" fmla="*/ 11 h 102"/>
                  <a:gd name="T18" fmla="*/ 22 w 57"/>
                  <a:gd name="T19" fmla="*/ 8 h 102"/>
                  <a:gd name="T20" fmla="*/ 24 w 57"/>
                  <a:gd name="T21" fmla="*/ 5 h 102"/>
                  <a:gd name="T22" fmla="*/ 27 w 57"/>
                  <a:gd name="T23" fmla="*/ 3 h 102"/>
                  <a:gd name="T24" fmla="*/ 30 w 57"/>
                  <a:gd name="T25" fmla="*/ 2 h 102"/>
                  <a:gd name="T26" fmla="*/ 33 w 57"/>
                  <a:gd name="T27" fmla="*/ 1 h 102"/>
                  <a:gd name="T28" fmla="*/ 36 w 57"/>
                  <a:gd name="T29" fmla="*/ 0 h 102"/>
                  <a:gd name="T30" fmla="*/ 38 w 57"/>
                  <a:gd name="T31" fmla="*/ 0 h 102"/>
                  <a:gd name="T32" fmla="*/ 42 w 57"/>
                  <a:gd name="T33" fmla="*/ 0 h 102"/>
                  <a:gd name="T34" fmla="*/ 44 w 57"/>
                  <a:gd name="T35" fmla="*/ 1 h 102"/>
                  <a:gd name="T36" fmla="*/ 46 w 57"/>
                  <a:gd name="T37" fmla="*/ 3 h 102"/>
                  <a:gd name="T38" fmla="*/ 48 w 57"/>
                  <a:gd name="T39" fmla="*/ 4 h 102"/>
                  <a:gd name="T40" fmla="*/ 50 w 57"/>
                  <a:gd name="T41" fmla="*/ 6 h 102"/>
                  <a:gd name="T42" fmla="*/ 52 w 57"/>
                  <a:gd name="T43" fmla="*/ 9 h 102"/>
                  <a:gd name="T44" fmla="*/ 53 w 57"/>
                  <a:gd name="T45" fmla="*/ 13 h 102"/>
                  <a:gd name="T46" fmla="*/ 55 w 57"/>
                  <a:gd name="T47" fmla="*/ 16 h 102"/>
                  <a:gd name="T48" fmla="*/ 57 w 57"/>
                  <a:gd name="T49" fmla="*/ 24 h 102"/>
                  <a:gd name="T50" fmla="*/ 57 w 57"/>
                  <a:gd name="T51" fmla="*/ 33 h 102"/>
                  <a:gd name="T52" fmla="*/ 57 w 57"/>
                  <a:gd name="T53" fmla="*/ 43 h 102"/>
                  <a:gd name="T54" fmla="*/ 56 w 57"/>
                  <a:gd name="T55" fmla="*/ 53 h 102"/>
                  <a:gd name="T56" fmla="*/ 54 w 57"/>
                  <a:gd name="T57" fmla="*/ 62 h 102"/>
                  <a:gd name="T58" fmla="*/ 50 w 57"/>
                  <a:gd name="T59" fmla="*/ 72 h 102"/>
                  <a:gd name="T60" fmla="*/ 46 w 57"/>
                  <a:gd name="T61" fmla="*/ 81 h 102"/>
                  <a:gd name="T62" fmla="*/ 42 w 57"/>
                  <a:gd name="T63" fmla="*/ 88 h 102"/>
                  <a:gd name="T64" fmla="*/ 38 w 57"/>
                  <a:gd name="T65" fmla="*/ 92 h 102"/>
                  <a:gd name="T66" fmla="*/ 36 w 57"/>
                  <a:gd name="T67" fmla="*/ 95 h 102"/>
                  <a:gd name="T68" fmla="*/ 30 w 57"/>
                  <a:gd name="T69" fmla="*/ 99 h 102"/>
                  <a:gd name="T70" fmla="*/ 27 w 57"/>
                  <a:gd name="T71" fmla="*/ 101 h 102"/>
                  <a:gd name="T72" fmla="*/ 24 w 57"/>
                  <a:gd name="T73" fmla="*/ 102 h 102"/>
                  <a:gd name="T74" fmla="*/ 22 w 57"/>
                  <a:gd name="T75" fmla="*/ 102 h 102"/>
                  <a:gd name="T76" fmla="*/ 19 w 57"/>
                  <a:gd name="T77" fmla="*/ 102 h 102"/>
                  <a:gd name="T78" fmla="*/ 17 w 57"/>
                  <a:gd name="T79" fmla="*/ 102 h 102"/>
                  <a:gd name="T80" fmla="*/ 13 w 57"/>
                  <a:gd name="T81" fmla="*/ 101 h 102"/>
                  <a:gd name="T82" fmla="*/ 11 w 57"/>
                  <a:gd name="T83" fmla="*/ 99 h 102"/>
                  <a:gd name="T84" fmla="*/ 9 w 57"/>
                  <a:gd name="T85" fmla="*/ 97 h 102"/>
                  <a:gd name="T86" fmla="*/ 6 w 57"/>
                  <a:gd name="T87" fmla="*/ 93 h 102"/>
                  <a:gd name="T88" fmla="*/ 3 w 57"/>
                  <a:gd name="T89" fmla="*/ 85 h 102"/>
                  <a:gd name="T90" fmla="*/ 2 w 57"/>
                  <a:gd name="T91" fmla="*/ 82 h 102"/>
                  <a:gd name="T92" fmla="*/ 1 w 57"/>
                  <a:gd name="T93" fmla="*/ 78 h 102"/>
                  <a:gd name="T94" fmla="*/ 0 w 57"/>
                  <a:gd name="T95" fmla="*/ 73 h 102"/>
                  <a:gd name="T96" fmla="*/ 0 w 57"/>
                  <a:gd name="T97" fmla="*/ 6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" h="102">
                    <a:moveTo>
                      <a:pt x="0" y="69"/>
                    </a:moveTo>
                    <a:lnTo>
                      <a:pt x="0" y="58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4"/>
                    </a:lnTo>
                    <a:lnTo>
                      <a:pt x="19" y="11"/>
                    </a:lnTo>
                    <a:lnTo>
                      <a:pt x="22" y="8"/>
                    </a:lnTo>
                    <a:lnTo>
                      <a:pt x="24" y="5"/>
                    </a:lnTo>
                    <a:lnTo>
                      <a:pt x="27" y="3"/>
                    </a:lnTo>
                    <a:lnTo>
                      <a:pt x="30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4" y="1"/>
                    </a:lnTo>
                    <a:lnTo>
                      <a:pt x="46" y="3"/>
                    </a:lnTo>
                    <a:lnTo>
                      <a:pt x="48" y="4"/>
                    </a:lnTo>
                    <a:lnTo>
                      <a:pt x="50" y="6"/>
                    </a:lnTo>
                    <a:lnTo>
                      <a:pt x="52" y="9"/>
                    </a:lnTo>
                    <a:lnTo>
                      <a:pt x="53" y="13"/>
                    </a:lnTo>
                    <a:lnTo>
                      <a:pt x="55" y="16"/>
                    </a:lnTo>
                    <a:lnTo>
                      <a:pt x="57" y="24"/>
                    </a:lnTo>
                    <a:lnTo>
                      <a:pt x="57" y="33"/>
                    </a:lnTo>
                    <a:lnTo>
                      <a:pt x="57" y="43"/>
                    </a:lnTo>
                    <a:lnTo>
                      <a:pt x="56" y="53"/>
                    </a:lnTo>
                    <a:lnTo>
                      <a:pt x="54" y="62"/>
                    </a:lnTo>
                    <a:lnTo>
                      <a:pt x="50" y="72"/>
                    </a:lnTo>
                    <a:lnTo>
                      <a:pt x="46" y="81"/>
                    </a:lnTo>
                    <a:lnTo>
                      <a:pt x="42" y="88"/>
                    </a:lnTo>
                    <a:lnTo>
                      <a:pt x="38" y="92"/>
                    </a:lnTo>
                    <a:lnTo>
                      <a:pt x="36" y="95"/>
                    </a:lnTo>
                    <a:lnTo>
                      <a:pt x="30" y="99"/>
                    </a:lnTo>
                    <a:lnTo>
                      <a:pt x="27" y="101"/>
                    </a:lnTo>
                    <a:lnTo>
                      <a:pt x="24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3" y="101"/>
                    </a:lnTo>
                    <a:lnTo>
                      <a:pt x="11" y="99"/>
                    </a:lnTo>
                    <a:lnTo>
                      <a:pt x="9" y="97"/>
                    </a:lnTo>
                    <a:lnTo>
                      <a:pt x="6" y="93"/>
                    </a:lnTo>
                    <a:lnTo>
                      <a:pt x="3" y="85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6" name="Freeform 100"/>
              <p:cNvSpPr>
                <a:spLocks/>
              </p:cNvSpPr>
              <p:nvPr userDrawn="1"/>
            </p:nvSpPr>
            <p:spPr bwMode="auto">
              <a:xfrm>
                <a:off x="2250" y="2201"/>
                <a:ext cx="59" cy="102"/>
              </a:xfrm>
              <a:custGeom>
                <a:avLst/>
                <a:gdLst>
                  <a:gd name="T0" fmla="*/ 0 w 59"/>
                  <a:gd name="T1" fmla="*/ 69 h 102"/>
                  <a:gd name="T2" fmla="*/ 0 w 59"/>
                  <a:gd name="T3" fmla="*/ 59 h 102"/>
                  <a:gd name="T4" fmla="*/ 1 w 59"/>
                  <a:gd name="T5" fmla="*/ 48 h 102"/>
                  <a:gd name="T6" fmla="*/ 4 w 59"/>
                  <a:gd name="T7" fmla="*/ 39 h 102"/>
                  <a:gd name="T8" fmla="*/ 7 w 59"/>
                  <a:gd name="T9" fmla="*/ 30 h 102"/>
                  <a:gd name="T10" fmla="*/ 11 w 59"/>
                  <a:gd name="T11" fmla="*/ 21 h 102"/>
                  <a:gd name="T12" fmla="*/ 15 w 59"/>
                  <a:gd name="T13" fmla="*/ 14 h 102"/>
                  <a:gd name="T14" fmla="*/ 18 w 59"/>
                  <a:gd name="T15" fmla="*/ 10 h 102"/>
                  <a:gd name="T16" fmla="*/ 20 w 59"/>
                  <a:gd name="T17" fmla="*/ 8 h 102"/>
                  <a:gd name="T18" fmla="*/ 23 w 59"/>
                  <a:gd name="T19" fmla="*/ 5 h 102"/>
                  <a:gd name="T20" fmla="*/ 27 w 59"/>
                  <a:gd name="T21" fmla="*/ 3 h 102"/>
                  <a:gd name="T22" fmla="*/ 33 w 59"/>
                  <a:gd name="T23" fmla="*/ 0 h 102"/>
                  <a:gd name="T24" fmla="*/ 38 w 59"/>
                  <a:gd name="T25" fmla="*/ 0 h 102"/>
                  <a:gd name="T26" fmla="*/ 41 w 59"/>
                  <a:gd name="T27" fmla="*/ 0 h 102"/>
                  <a:gd name="T28" fmla="*/ 43 w 59"/>
                  <a:gd name="T29" fmla="*/ 1 h 102"/>
                  <a:gd name="T30" fmla="*/ 48 w 59"/>
                  <a:gd name="T31" fmla="*/ 4 h 102"/>
                  <a:gd name="T32" fmla="*/ 50 w 59"/>
                  <a:gd name="T33" fmla="*/ 6 h 102"/>
                  <a:gd name="T34" fmla="*/ 53 w 59"/>
                  <a:gd name="T35" fmla="*/ 9 h 102"/>
                  <a:gd name="T36" fmla="*/ 54 w 59"/>
                  <a:gd name="T37" fmla="*/ 11 h 102"/>
                  <a:gd name="T38" fmla="*/ 56 w 59"/>
                  <a:gd name="T39" fmla="*/ 15 h 102"/>
                  <a:gd name="T40" fmla="*/ 58 w 59"/>
                  <a:gd name="T41" fmla="*/ 22 h 102"/>
                  <a:gd name="T42" fmla="*/ 59 w 59"/>
                  <a:gd name="T43" fmla="*/ 32 h 102"/>
                  <a:gd name="T44" fmla="*/ 59 w 59"/>
                  <a:gd name="T45" fmla="*/ 37 h 102"/>
                  <a:gd name="T46" fmla="*/ 58 w 59"/>
                  <a:gd name="T47" fmla="*/ 42 h 102"/>
                  <a:gd name="T48" fmla="*/ 57 w 59"/>
                  <a:gd name="T49" fmla="*/ 52 h 102"/>
                  <a:gd name="T50" fmla="*/ 55 w 59"/>
                  <a:gd name="T51" fmla="*/ 62 h 102"/>
                  <a:gd name="T52" fmla="*/ 51 w 59"/>
                  <a:gd name="T53" fmla="*/ 72 h 102"/>
                  <a:gd name="T54" fmla="*/ 47 w 59"/>
                  <a:gd name="T55" fmla="*/ 81 h 102"/>
                  <a:gd name="T56" fmla="*/ 42 w 59"/>
                  <a:gd name="T57" fmla="*/ 88 h 102"/>
                  <a:gd name="T58" fmla="*/ 37 w 59"/>
                  <a:gd name="T59" fmla="*/ 94 h 102"/>
                  <a:gd name="T60" fmla="*/ 34 w 59"/>
                  <a:gd name="T61" fmla="*/ 97 h 102"/>
                  <a:gd name="T62" fmla="*/ 31 w 59"/>
                  <a:gd name="T63" fmla="*/ 99 h 102"/>
                  <a:gd name="T64" fmla="*/ 28 w 59"/>
                  <a:gd name="T65" fmla="*/ 100 h 102"/>
                  <a:gd name="T66" fmla="*/ 24 w 59"/>
                  <a:gd name="T67" fmla="*/ 101 h 102"/>
                  <a:gd name="T68" fmla="*/ 21 w 59"/>
                  <a:gd name="T69" fmla="*/ 102 h 102"/>
                  <a:gd name="T70" fmla="*/ 19 w 59"/>
                  <a:gd name="T71" fmla="*/ 102 h 102"/>
                  <a:gd name="T72" fmla="*/ 16 w 59"/>
                  <a:gd name="T73" fmla="*/ 101 h 102"/>
                  <a:gd name="T74" fmla="*/ 14 w 59"/>
                  <a:gd name="T75" fmla="*/ 101 h 102"/>
                  <a:gd name="T76" fmla="*/ 9 w 59"/>
                  <a:gd name="T77" fmla="*/ 97 h 102"/>
                  <a:gd name="T78" fmla="*/ 5 w 59"/>
                  <a:gd name="T79" fmla="*/ 93 h 102"/>
                  <a:gd name="T80" fmla="*/ 3 w 59"/>
                  <a:gd name="T81" fmla="*/ 86 h 102"/>
                  <a:gd name="T82" fmla="*/ 1 w 59"/>
                  <a:gd name="T83" fmla="*/ 78 h 102"/>
                  <a:gd name="T84" fmla="*/ 0 w 59"/>
                  <a:gd name="T85" fmla="*/ 6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102">
                    <a:moveTo>
                      <a:pt x="0" y="69"/>
                    </a:moveTo>
                    <a:lnTo>
                      <a:pt x="0" y="59"/>
                    </a:lnTo>
                    <a:lnTo>
                      <a:pt x="1" y="48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1"/>
                    </a:lnTo>
                    <a:lnTo>
                      <a:pt x="15" y="14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3"/>
                    </a:lnTo>
                    <a:lnTo>
                      <a:pt x="33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8" y="4"/>
                    </a:lnTo>
                    <a:lnTo>
                      <a:pt x="50" y="6"/>
                    </a:lnTo>
                    <a:lnTo>
                      <a:pt x="53" y="9"/>
                    </a:lnTo>
                    <a:lnTo>
                      <a:pt x="54" y="11"/>
                    </a:lnTo>
                    <a:lnTo>
                      <a:pt x="56" y="15"/>
                    </a:lnTo>
                    <a:lnTo>
                      <a:pt x="58" y="22"/>
                    </a:lnTo>
                    <a:lnTo>
                      <a:pt x="59" y="32"/>
                    </a:lnTo>
                    <a:lnTo>
                      <a:pt x="59" y="37"/>
                    </a:lnTo>
                    <a:lnTo>
                      <a:pt x="58" y="42"/>
                    </a:lnTo>
                    <a:lnTo>
                      <a:pt x="57" y="52"/>
                    </a:lnTo>
                    <a:lnTo>
                      <a:pt x="55" y="62"/>
                    </a:lnTo>
                    <a:lnTo>
                      <a:pt x="51" y="72"/>
                    </a:lnTo>
                    <a:lnTo>
                      <a:pt x="47" y="81"/>
                    </a:lnTo>
                    <a:lnTo>
                      <a:pt x="42" y="88"/>
                    </a:lnTo>
                    <a:lnTo>
                      <a:pt x="37" y="94"/>
                    </a:lnTo>
                    <a:lnTo>
                      <a:pt x="34" y="97"/>
                    </a:lnTo>
                    <a:lnTo>
                      <a:pt x="31" y="99"/>
                    </a:lnTo>
                    <a:lnTo>
                      <a:pt x="28" y="100"/>
                    </a:lnTo>
                    <a:lnTo>
                      <a:pt x="24" y="101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6" y="101"/>
                    </a:lnTo>
                    <a:lnTo>
                      <a:pt x="14" y="101"/>
                    </a:lnTo>
                    <a:lnTo>
                      <a:pt x="9" y="97"/>
                    </a:lnTo>
                    <a:lnTo>
                      <a:pt x="5" y="93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7" name="Freeform 101"/>
              <p:cNvSpPr>
                <a:spLocks/>
              </p:cNvSpPr>
              <p:nvPr userDrawn="1"/>
            </p:nvSpPr>
            <p:spPr bwMode="auto">
              <a:xfrm>
                <a:off x="2320" y="2155"/>
                <a:ext cx="61" cy="104"/>
              </a:xfrm>
              <a:custGeom>
                <a:avLst/>
                <a:gdLst>
                  <a:gd name="T0" fmla="*/ 0 w 61"/>
                  <a:gd name="T1" fmla="*/ 70 h 104"/>
                  <a:gd name="T2" fmla="*/ 0 w 61"/>
                  <a:gd name="T3" fmla="*/ 65 h 104"/>
                  <a:gd name="T4" fmla="*/ 0 w 61"/>
                  <a:gd name="T5" fmla="*/ 60 h 104"/>
                  <a:gd name="T6" fmla="*/ 2 w 61"/>
                  <a:gd name="T7" fmla="*/ 51 h 104"/>
                  <a:gd name="T8" fmla="*/ 3 w 61"/>
                  <a:gd name="T9" fmla="*/ 46 h 104"/>
                  <a:gd name="T10" fmla="*/ 4 w 61"/>
                  <a:gd name="T11" fmla="*/ 40 h 104"/>
                  <a:gd name="T12" fmla="*/ 7 w 61"/>
                  <a:gd name="T13" fmla="*/ 31 h 104"/>
                  <a:gd name="T14" fmla="*/ 12 w 61"/>
                  <a:gd name="T15" fmla="*/ 23 h 104"/>
                  <a:gd name="T16" fmla="*/ 17 w 61"/>
                  <a:gd name="T17" fmla="*/ 15 h 104"/>
                  <a:gd name="T18" fmla="*/ 22 w 61"/>
                  <a:gd name="T19" fmla="*/ 8 h 104"/>
                  <a:gd name="T20" fmla="*/ 25 w 61"/>
                  <a:gd name="T21" fmla="*/ 6 h 104"/>
                  <a:gd name="T22" fmla="*/ 28 w 61"/>
                  <a:gd name="T23" fmla="*/ 4 h 104"/>
                  <a:gd name="T24" fmla="*/ 31 w 61"/>
                  <a:gd name="T25" fmla="*/ 2 h 104"/>
                  <a:gd name="T26" fmla="*/ 34 w 61"/>
                  <a:gd name="T27" fmla="*/ 1 h 104"/>
                  <a:gd name="T28" fmla="*/ 40 w 61"/>
                  <a:gd name="T29" fmla="*/ 0 h 104"/>
                  <a:gd name="T30" fmla="*/ 43 w 61"/>
                  <a:gd name="T31" fmla="*/ 1 h 104"/>
                  <a:gd name="T32" fmla="*/ 46 w 61"/>
                  <a:gd name="T33" fmla="*/ 1 h 104"/>
                  <a:gd name="T34" fmla="*/ 48 w 61"/>
                  <a:gd name="T35" fmla="*/ 3 h 104"/>
                  <a:gd name="T36" fmla="*/ 50 w 61"/>
                  <a:gd name="T37" fmla="*/ 4 h 104"/>
                  <a:gd name="T38" fmla="*/ 52 w 61"/>
                  <a:gd name="T39" fmla="*/ 6 h 104"/>
                  <a:gd name="T40" fmla="*/ 54 w 61"/>
                  <a:gd name="T41" fmla="*/ 9 h 104"/>
                  <a:gd name="T42" fmla="*/ 56 w 61"/>
                  <a:gd name="T43" fmla="*/ 12 h 104"/>
                  <a:gd name="T44" fmla="*/ 58 w 61"/>
                  <a:gd name="T45" fmla="*/ 15 h 104"/>
                  <a:gd name="T46" fmla="*/ 59 w 61"/>
                  <a:gd name="T47" fmla="*/ 20 h 104"/>
                  <a:gd name="T48" fmla="*/ 60 w 61"/>
                  <a:gd name="T49" fmla="*/ 24 h 104"/>
                  <a:gd name="T50" fmla="*/ 61 w 61"/>
                  <a:gd name="T51" fmla="*/ 33 h 104"/>
                  <a:gd name="T52" fmla="*/ 61 w 61"/>
                  <a:gd name="T53" fmla="*/ 43 h 104"/>
                  <a:gd name="T54" fmla="*/ 60 w 61"/>
                  <a:gd name="T55" fmla="*/ 54 h 104"/>
                  <a:gd name="T56" fmla="*/ 57 w 61"/>
                  <a:gd name="T57" fmla="*/ 63 h 104"/>
                  <a:gd name="T58" fmla="*/ 54 w 61"/>
                  <a:gd name="T59" fmla="*/ 73 h 104"/>
                  <a:gd name="T60" fmla="*/ 50 w 61"/>
                  <a:gd name="T61" fmla="*/ 82 h 104"/>
                  <a:gd name="T62" fmla="*/ 45 w 61"/>
                  <a:gd name="T63" fmla="*/ 89 h 104"/>
                  <a:gd name="T64" fmla="*/ 40 w 61"/>
                  <a:gd name="T65" fmla="*/ 96 h 104"/>
                  <a:gd name="T66" fmla="*/ 33 w 61"/>
                  <a:gd name="T67" fmla="*/ 101 h 104"/>
                  <a:gd name="T68" fmla="*/ 30 w 61"/>
                  <a:gd name="T69" fmla="*/ 103 h 104"/>
                  <a:gd name="T70" fmla="*/ 27 w 61"/>
                  <a:gd name="T71" fmla="*/ 104 h 104"/>
                  <a:gd name="T72" fmla="*/ 21 w 61"/>
                  <a:gd name="T73" fmla="*/ 104 h 104"/>
                  <a:gd name="T74" fmla="*/ 19 w 61"/>
                  <a:gd name="T75" fmla="*/ 104 h 104"/>
                  <a:gd name="T76" fmla="*/ 16 w 61"/>
                  <a:gd name="T77" fmla="*/ 103 h 104"/>
                  <a:gd name="T78" fmla="*/ 14 w 61"/>
                  <a:gd name="T79" fmla="*/ 102 h 104"/>
                  <a:gd name="T80" fmla="*/ 11 w 61"/>
                  <a:gd name="T81" fmla="*/ 100 h 104"/>
                  <a:gd name="T82" fmla="*/ 8 w 61"/>
                  <a:gd name="T83" fmla="*/ 97 h 104"/>
                  <a:gd name="T84" fmla="*/ 6 w 61"/>
                  <a:gd name="T85" fmla="*/ 94 h 104"/>
                  <a:gd name="T86" fmla="*/ 5 w 61"/>
                  <a:gd name="T87" fmla="*/ 91 h 104"/>
                  <a:gd name="T88" fmla="*/ 3 w 61"/>
                  <a:gd name="T89" fmla="*/ 88 h 104"/>
                  <a:gd name="T90" fmla="*/ 2 w 61"/>
                  <a:gd name="T91" fmla="*/ 84 h 104"/>
                  <a:gd name="T92" fmla="*/ 1 w 61"/>
                  <a:gd name="T93" fmla="*/ 80 h 104"/>
                  <a:gd name="T94" fmla="*/ 1 w 61"/>
                  <a:gd name="T95" fmla="*/ 76 h 104"/>
                  <a:gd name="T96" fmla="*/ 0 w 61"/>
                  <a:gd name="T97" fmla="*/ 7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1" h="104">
                    <a:moveTo>
                      <a:pt x="0" y="70"/>
                    </a:moveTo>
                    <a:lnTo>
                      <a:pt x="0" y="65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4" y="40"/>
                    </a:lnTo>
                    <a:lnTo>
                      <a:pt x="7" y="31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2" y="8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8" y="3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4" y="9"/>
                    </a:lnTo>
                    <a:lnTo>
                      <a:pt x="56" y="12"/>
                    </a:lnTo>
                    <a:lnTo>
                      <a:pt x="58" y="15"/>
                    </a:lnTo>
                    <a:lnTo>
                      <a:pt x="59" y="20"/>
                    </a:lnTo>
                    <a:lnTo>
                      <a:pt x="60" y="24"/>
                    </a:lnTo>
                    <a:lnTo>
                      <a:pt x="61" y="33"/>
                    </a:lnTo>
                    <a:lnTo>
                      <a:pt x="61" y="43"/>
                    </a:lnTo>
                    <a:lnTo>
                      <a:pt x="60" y="54"/>
                    </a:lnTo>
                    <a:lnTo>
                      <a:pt x="57" y="63"/>
                    </a:lnTo>
                    <a:lnTo>
                      <a:pt x="54" y="73"/>
                    </a:lnTo>
                    <a:lnTo>
                      <a:pt x="50" y="82"/>
                    </a:lnTo>
                    <a:lnTo>
                      <a:pt x="45" y="89"/>
                    </a:lnTo>
                    <a:lnTo>
                      <a:pt x="40" y="96"/>
                    </a:lnTo>
                    <a:lnTo>
                      <a:pt x="33" y="101"/>
                    </a:lnTo>
                    <a:lnTo>
                      <a:pt x="30" y="103"/>
                    </a:lnTo>
                    <a:lnTo>
                      <a:pt x="27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6" y="103"/>
                    </a:lnTo>
                    <a:lnTo>
                      <a:pt x="14" y="102"/>
                    </a:lnTo>
                    <a:lnTo>
                      <a:pt x="11" y="100"/>
                    </a:lnTo>
                    <a:lnTo>
                      <a:pt x="8" y="97"/>
                    </a:lnTo>
                    <a:lnTo>
                      <a:pt x="6" y="94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8" name="Freeform 102"/>
              <p:cNvSpPr>
                <a:spLocks/>
              </p:cNvSpPr>
              <p:nvPr userDrawn="1"/>
            </p:nvSpPr>
            <p:spPr bwMode="auto">
              <a:xfrm>
                <a:off x="2394" y="2108"/>
                <a:ext cx="62" cy="106"/>
              </a:xfrm>
              <a:custGeom>
                <a:avLst/>
                <a:gdLst>
                  <a:gd name="T0" fmla="*/ 0 w 62"/>
                  <a:gd name="T1" fmla="*/ 72 h 106"/>
                  <a:gd name="T2" fmla="*/ 0 w 62"/>
                  <a:gd name="T3" fmla="*/ 62 h 106"/>
                  <a:gd name="T4" fmla="*/ 0 w 62"/>
                  <a:gd name="T5" fmla="*/ 57 h 106"/>
                  <a:gd name="T6" fmla="*/ 1 w 62"/>
                  <a:gd name="T7" fmla="*/ 52 h 106"/>
                  <a:gd name="T8" fmla="*/ 3 w 62"/>
                  <a:gd name="T9" fmla="*/ 42 h 106"/>
                  <a:gd name="T10" fmla="*/ 7 w 62"/>
                  <a:gd name="T11" fmla="*/ 32 h 106"/>
                  <a:gd name="T12" fmla="*/ 11 w 62"/>
                  <a:gd name="T13" fmla="*/ 24 h 106"/>
                  <a:gd name="T14" fmla="*/ 15 w 62"/>
                  <a:gd name="T15" fmla="*/ 16 h 106"/>
                  <a:gd name="T16" fmla="*/ 19 w 62"/>
                  <a:gd name="T17" fmla="*/ 13 h 106"/>
                  <a:gd name="T18" fmla="*/ 22 w 62"/>
                  <a:gd name="T19" fmla="*/ 9 h 106"/>
                  <a:gd name="T20" fmla="*/ 28 w 62"/>
                  <a:gd name="T21" fmla="*/ 4 h 106"/>
                  <a:gd name="T22" fmla="*/ 34 w 62"/>
                  <a:gd name="T23" fmla="*/ 1 h 106"/>
                  <a:gd name="T24" fmla="*/ 37 w 62"/>
                  <a:gd name="T25" fmla="*/ 1 h 106"/>
                  <a:gd name="T26" fmla="*/ 40 w 62"/>
                  <a:gd name="T27" fmla="*/ 0 h 106"/>
                  <a:gd name="T28" fmla="*/ 43 w 62"/>
                  <a:gd name="T29" fmla="*/ 1 h 106"/>
                  <a:gd name="T30" fmla="*/ 46 w 62"/>
                  <a:gd name="T31" fmla="*/ 1 h 106"/>
                  <a:gd name="T32" fmla="*/ 51 w 62"/>
                  <a:gd name="T33" fmla="*/ 4 h 106"/>
                  <a:gd name="T34" fmla="*/ 53 w 62"/>
                  <a:gd name="T35" fmla="*/ 6 h 106"/>
                  <a:gd name="T36" fmla="*/ 55 w 62"/>
                  <a:gd name="T37" fmla="*/ 9 h 106"/>
                  <a:gd name="T38" fmla="*/ 57 w 62"/>
                  <a:gd name="T39" fmla="*/ 13 h 106"/>
                  <a:gd name="T40" fmla="*/ 59 w 62"/>
                  <a:gd name="T41" fmla="*/ 16 h 106"/>
                  <a:gd name="T42" fmla="*/ 61 w 62"/>
                  <a:gd name="T43" fmla="*/ 24 h 106"/>
                  <a:gd name="T44" fmla="*/ 62 w 62"/>
                  <a:gd name="T45" fmla="*/ 33 h 106"/>
                  <a:gd name="T46" fmla="*/ 62 w 62"/>
                  <a:gd name="T47" fmla="*/ 44 h 106"/>
                  <a:gd name="T48" fmla="*/ 62 w 62"/>
                  <a:gd name="T49" fmla="*/ 49 h 106"/>
                  <a:gd name="T50" fmla="*/ 61 w 62"/>
                  <a:gd name="T51" fmla="*/ 54 h 106"/>
                  <a:gd name="T52" fmla="*/ 59 w 62"/>
                  <a:gd name="T53" fmla="*/ 64 h 106"/>
                  <a:gd name="T54" fmla="*/ 56 w 62"/>
                  <a:gd name="T55" fmla="*/ 74 h 106"/>
                  <a:gd name="T56" fmla="*/ 54 w 62"/>
                  <a:gd name="T57" fmla="*/ 78 h 106"/>
                  <a:gd name="T58" fmla="*/ 52 w 62"/>
                  <a:gd name="T59" fmla="*/ 83 h 106"/>
                  <a:gd name="T60" fmla="*/ 47 w 62"/>
                  <a:gd name="T61" fmla="*/ 90 h 106"/>
                  <a:gd name="T62" fmla="*/ 43 w 62"/>
                  <a:gd name="T63" fmla="*/ 94 h 106"/>
                  <a:gd name="T64" fmla="*/ 40 w 62"/>
                  <a:gd name="T65" fmla="*/ 97 h 106"/>
                  <a:gd name="T66" fmla="*/ 34 w 62"/>
                  <a:gd name="T67" fmla="*/ 102 h 106"/>
                  <a:gd name="T68" fmla="*/ 31 w 62"/>
                  <a:gd name="T69" fmla="*/ 104 h 106"/>
                  <a:gd name="T70" fmla="*/ 28 w 62"/>
                  <a:gd name="T71" fmla="*/ 105 h 106"/>
                  <a:gd name="T72" fmla="*/ 22 w 62"/>
                  <a:gd name="T73" fmla="*/ 106 h 106"/>
                  <a:gd name="T74" fmla="*/ 19 w 62"/>
                  <a:gd name="T75" fmla="*/ 105 h 106"/>
                  <a:gd name="T76" fmla="*/ 16 w 62"/>
                  <a:gd name="T77" fmla="*/ 104 h 106"/>
                  <a:gd name="T78" fmla="*/ 13 w 62"/>
                  <a:gd name="T79" fmla="*/ 103 h 106"/>
                  <a:gd name="T80" fmla="*/ 11 w 62"/>
                  <a:gd name="T81" fmla="*/ 101 h 106"/>
                  <a:gd name="T82" fmla="*/ 9 w 62"/>
                  <a:gd name="T83" fmla="*/ 99 h 106"/>
                  <a:gd name="T84" fmla="*/ 7 w 62"/>
                  <a:gd name="T85" fmla="*/ 97 h 106"/>
                  <a:gd name="T86" fmla="*/ 5 w 62"/>
                  <a:gd name="T87" fmla="*/ 94 h 106"/>
                  <a:gd name="T88" fmla="*/ 3 w 62"/>
                  <a:gd name="T89" fmla="*/ 89 h 106"/>
                  <a:gd name="T90" fmla="*/ 2 w 62"/>
                  <a:gd name="T91" fmla="*/ 86 h 106"/>
                  <a:gd name="T92" fmla="*/ 1 w 62"/>
                  <a:gd name="T93" fmla="*/ 82 h 106"/>
                  <a:gd name="T94" fmla="*/ 0 w 62"/>
                  <a:gd name="T95" fmla="*/ 7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" h="106">
                    <a:moveTo>
                      <a:pt x="0" y="72"/>
                    </a:moveTo>
                    <a:lnTo>
                      <a:pt x="0" y="62"/>
                    </a:lnTo>
                    <a:lnTo>
                      <a:pt x="0" y="57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5" y="16"/>
                    </a:lnTo>
                    <a:lnTo>
                      <a:pt x="19" y="13"/>
                    </a:lnTo>
                    <a:lnTo>
                      <a:pt x="22" y="9"/>
                    </a:lnTo>
                    <a:lnTo>
                      <a:pt x="28" y="4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51" y="4"/>
                    </a:lnTo>
                    <a:lnTo>
                      <a:pt x="53" y="6"/>
                    </a:lnTo>
                    <a:lnTo>
                      <a:pt x="55" y="9"/>
                    </a:lnTo>
                    <a:lnTo>
                      <a:pt x="57" y="13"/>
                    </a:lnTo>
                    <a:lnTo>
                      <a:pt x="59" y="16"/>
                    </a:lnTo>
                    <a:lnTo>
                      <a:pt x="61" y="24"/>
                    </a:lnTo>
                    <a:lnTo>
                      <a:pt x="62" y="33"/>
                    </a:lnTo>
                    <a:lnTo>
                      <a:pt x="62" y="44"/>
                    </a:lnTo>
                    <a:lnTo>
                      <a:pt x="62" y="49"/>
                    </a:lnTo>
                    <a:lnTo>
                      <a:pt x="61" y="54"/>
                    </a:lnTo>
                    <a:lnTo>
                      <a:pt x="59" y="64"/>
                    </a:lnTo>
                    <a:lnTo>
                      <a:pt x="56" y="74"/>
                    </a:lnTo>
                    <a:lnTo>
                      <a:pt x="54" y="78"/>
                    </a:lnTo>
                    <a:lnTo>
                      <a:pt x="52" y="83"/>
                    </a:lnTo>
                    <a:lnTo>
                      <a:pt x="47" y="90"/>
                    </a:lnTo>
                    <a:lnTo>
                      <a:pt x="43" y="94"/>
                    </a:lnTo>
                    <a:lnTo>
                      <a:pt x="40" y="97"/>
                    </a:lnTo>
                    <a:lnTo>
                      <a:pt x="34" y="102"/>
                    </a:lnTo>
                    <a:lnTo>
                      <a:pt x="31" y="104"/>
                    </a:lnTo>
                    <a:lnTo>
                      <a:pt x="28" y="105"/>
                    </a:lnTo>
                    <a:lnTo>
                      <a:pt x="22" y="106"/>
                    </a:lnTo>
                    <a:lnTo>
                      <a:pt x="19" y="105"/>
                    </a:lnTo>
                    <a:lnTo>
                      <a:pt x="16" y="104"/>
                    </a:lnTo>
                    <a:lnTo>
                      <a:pt x="13" y="103"/>
                    </a:lnTo>
                    <a:lnTo>
                      <a:pt x="11" y="101"/>
                    </a:lnTo>
                    <a:lnTo>
                      <a:pt x="9" y="99"/>
                    </a:lnTo>
                    <a:lnTo>
                      <a:pt x="7" y="97"/>
                    </a:lnTo>
                    <a:lnTo>
                      <a:pt x="5" y="94"/>
                    </a:lnTo>
                    <a:lnTo>
                      <a:pt x="3" y="89"/>
                    </a:lnTo>
                    <a:lnTo>
                      <a:pt x="2" y="86"/>
                    </a:lnTo>
                    <a:lnTo>
                      <a:pt x="1" y="8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199" name="Freeform 103"/>
              <p:cNvSpPr>
                <a:spLocks/>
              </p:cNvSpPr>
              <p:nvPr userDrawn="1"/>
            </p:nvSpPr>
            <p:spPr bwMode="auto">
              <a:xfrm>
                <a:off x="2470" y="2060"/>
                <a:ext cx="64" cy="107"/>
              </a:xfrm>
              <a:custGeom>
                <a:avLst/>
                <a:gdLst>
                  <a:gd name="T0" fmla="*/ 0 w 64"/>
                  <a:gd name="T1" fmla="*/ 73 h 107"/>
                  <a:gd name="T2" fmla="*/ 0 w 64"/>
                  <a:gd name="T3" fmla="*/ 63 h 107"/>
                  <a:gd name="T4" fmla="*/ 0 w 64"/>
                  <a:gd name="T5" fmla="*/ 57 h 107"/>
                  <a:gd name="T6" fmla="*/ 1 w 64"/>
                  <a:gd name="T7" fmla="*/ 52 h 107"/>
                  <a:gd name="T8" fmla="*/ 3 w 64"/>
                  <a:gd name="T9" fmla="*/ 43 h 107"/>
                  <a:gd name="T10" fmla="*/ 6 w 64"/>
                  <a:gd name="T11" fmla="*/ 33 h 107"/>
                  <a:gd name="T12" fmla="*/ 8 w 64"/>
                  <a:gd name="T13" fmla="*/ 28 h 107"/>
                  <a:gd name="T14" fmla="*/ 10 w 64"/>
                  <a:gd name="T15" fmla="*/ 24 h 107"/>
                  <a:gd name="T16" fmla="*/ 15 w 64"/>
                  <a:gd name="T17" fmla="*/ 16 h 107"/>
                  <a:gd name="T18" fmla="*/ 18 w 64"/>
                  <a:gd name="T19" fmla="*/ 13 h 107"/>
                  <a:gd name="T20" fmla="*/ 21 w 64"/>
                  <a:gd name="T21" fmla="*/ 10 h 107"/>
                  <a:gd name="T22" fmla="*/ 25 w 64"/>
                  <a:gd name="T23" fmla="*/ 7 h 107"/>
                  <a:gd name="T24" fmla="*/ 28 w 64"/>
                  <a:gd name="T25" fmla="*/ 4 h 107"/>
                  <a:gd name="T26" fmla="*/ 34 w 64"/>
                  <a:gd name="T27" fmla="*/ 1 h 107"/>
                  <a:gd name="T28" fmla="*/ 37 w 64"/>
                  <a:gd name="T29" fmla="*/ 0 h 107"/>
                  <a:gd name="T30" fmla="*/ 40 w 64"/>
                  <a:gd name="T31" fmla="*/ 0 h 107"/>
                  <a:gd name="T32" fmla="*/ 43 w 64"/>
                  <a:gd name="T33" fmla="*/ 0 h 107"/>
                  <a:gd name="T34" fmla="*/ 46 w 64"/>
                  <a:gd name="T35" fmla="*/ 1 h 107"/>
                  <a:gd name="T36" fmla="*/ 50 w 64"/>
                  <a:gd name="T37" fmla="*/ 2 h 107"/>
                  <a:gd name="T38" fmla="*/ 52 w 64"/>
                  <a:gd name="T39" fmla="*/ 4 h 107"/>
                  <a:gd name="T40" fmla="*/ 57 w 64"/>
                  <a:gd name="T41" fmla="*/ 10 h 107"/>
                  <a:gd name="T42" fmla="*/ 60 w 64"/>
                  <a:gd name="T43" fmla="*/ 16 h 107"/>
                  <a:gd name="T44" fmla="*/ 62 w 64"/>
                  <a:gd name="T45" fmla="*/ 19 h 107"/>
                  <a:gd name="T46" fmla="*/ 63 w 64"/>
                  <a:gd name="T47" fmla="*/ 23 h 107"/>
                  <a:gd name="T48" fmla="*/ 63 w 64"/>
                  <a:gd name="T49" fmla="*/ 26 h 107"/>
                  <a:gd name="T50" fmla="*/ 64 w 64"/>
                  <a:gd name="T51" fmla="*/ 28 h 107"/>
                  <a:gd name="T52" fmla="*/ 64 w 64"/>
                  <a:gd name="T53" fmla="*/ 34 h 107"/>
                  <a:gd name="T54" fmla="*/ 64 w 64"/>
                  <a:gd name="T55" fmla="*/ 44 h 107"/>
                  <a:gd name="T56" fmla="*/ 63 w 64"/>
                  <a:gd name="T57" fmla="*/ 54 h 107"/>
                  <a:gd name="T58" fmla="*/ 61 w 64"/>
                  <a:gd name="T59" fmla="*/ 65 h 107"/>
                  <a:gd name="T60" fmla="*/ 58 w 64"/>
                  <a:gd name="T61" fmla="*/ 74 h 107"/>
                  <a:gd name="T62" fmla="*/ 54 w 64"/>
                  <a:gd name="T63" fmla="*/ 83 h 107"/>
                  <a:gd name="T64" fmla="*/ 48 w 64"/>
                  <a:gd name="T65" fmla="*/ 92 h 107"/>
                  <a:gd name="T66" fmla="*/ 42 w 64"/>
                  <a:gd name="T67" fmla="*/ 98 h 107"/>
                  <a:gd name="T68" fmla="*/ 39 w 64"/>
                  <a:gd name="T69" fmla="*/ 101 h 107"/>
                  <a:gd name="T70" fmla="*/ 35 w 64"/>
                  <a:gd name="T71" fmla="*/ 103 h 107"/>
                  <a:gd name="T72" fmla="*/ 29 w 64"/>
                  <a:gd name="T73" fmla="*/ 106 h 107"/>
                  <a:gd name="T74" fmla="*/ 23 w 64"/>
                  <a:gd name="T75" fmla="*/ 107 h 107"/>
                  <a:gd name="T76" fmla="*/ 19 w 64"/>
                  <a:gd name="T77" fmla="*/ 106 h 107"/>
                  <a:gd name="T78" fmla="*/ 16 w 64"/>
                  <a:gd name="T79" fmla="*/ 105 h 107"/>
                  <a:gd name="T80" fmla="*/ 14 w 64"/>
                  <a:gd name="T81" fmla="*/ 104 h 107"/>
                  <a:gd name="T82" fmla="*/ 11 w 64"/>
                  <a:gd name="T83" fmla="*/ 102 h 107"/>
                  <a:gd name="T84" fmla="*/ 9 w 64"/>
                  <a:gd name="T85" fmla="*/ 100 h 107"/>
                  <a:gd name="T86" fmla="*/ 7 w 64"/>
                  <a:gd name="T87" fmla="*/ 98 h 107"/>
                  <a:gd name="T88" fmla="*/ 3 w 64"/>
                  <a:gd name="T89" fmla="*/ 91 h 107"/>
                  <a:gd name="T90" fmla="*/ 1 w 64"/>
                  <a:gd name="T91" fmla="*/ 82 h 107"/>
                  <a:gd name="T92" fmla="*/ 0 w 64"/>
                  <a:gd name="T93" fmla="*/ 78 h 107"/>
                  <a:gd name="T94" fmla="*/ 0 w 64"/>
                  <a:gd name="T95" fmla="*/ 7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" h="107">
                    <a:moveTo>
                      <a:pt x="0" y="73"/>
                    </a:moveTo>
                    <a:lnTo>
                      <a:pt x="0" y="63"/>
                    </a:lnTo>
                    <a:lnTo>
                      <a:pt x="0" y="57"/>
                    </a:lnTo>
                    <a:lnTo>
                      <a:pt x="1" y="52"/>
                    </a:lnTo>
                    <a:lnTo>
                      <a:pt x="3" y="43"/>
                    </a:lnTo>
                    <a:lnTo>
                      <a:pt x="6" y="33"/>
                    </a:lnTo>
                    <a:lnTo>
                      <a:pt x="8" y="28"/>
                    </a:lnTo>
                    <a:lnTo>
                      <a:pt x="10" y="24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5" y="7"/>
                    </a:lnTo>
                    <a:lnTo>
                      <a:pt x="28" y="4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7" y="10"/>
                    </a:lnTo>
                    <a:lnTo>
                      <a:pt x="60" y="16"/>
                    </a:lnTo>
                    <a:lnTo>
                      <a:pt x="62" y="19"/>
                    </a:lnTo>
                    <a:lnTo>
                      <a:pt x="63" y="23"/>
                    </a:lnTo>
                    <a:lnTo>
                      <a:pt x="63" y="26"/>
                    </a:lnTo>
                    <a:lnTo>
                      <a:pt x="64" y="28"/>
                    </a:lnTo>
                    <a:lnTo>
                      <a:pt x="64" y="34"/>
                    </a:lnTo>
                    <a:lnTo>
                      <a:pt x="64" y="44"/>
                    </a:lnTo>
                    <a:lnTo>
                      <a:pt x="63" y="54"/>
                    </a:lnTo>
                    <a:lnTo>
                      <a:pt x="61" y="65"/>
                    </a:lnTo>
                    <a:lnTo>
                      <a:pt x="58" y="74"/>
                    </a:lnTo>
                    <a:lnTo>
                      <a:pt x="54" y="83"/>
                    </a:lnTo>
                    <a:lnTo>
                      <a:pt x="48" y="92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3"/>
                    </a:lnTo>
                    <a:lnTo>
                      <a:pt x="29" y="106"/>
                    </a:lnTo>
                    <a:lnTo>
                      <a:pt x="23" y="107"/>
                    </a:lnTo>
                    <a:lnTo>
                      <a:pt x="19" y="106"/>
                    </a:lnTo>
                    <a:lnTo>
                      <a:pt x="16" y="105"/>
                    </a:lnTo>
                    <a:lnTo>
                      <a:pt x="14" y="104"/>
                    </a:lnTo>
                    <a:lnTo>
                      <a:pt x="11" y="102"/>
                    </a:lnTo>
                    <a:lnTo>
                      <a:pt x="9" y="100"/>
                    </a:lnTo>
                    <a:lnTo>
                      <a:pt x="7" y="98"/>
                    </a:lnTo>
                    <a:lnTo>
                      <a:pt x="3" y="91"/>
                    </a:lnTo>
                    <a:lnTo>
                      <a:pt x="1" y="82"/>
                    </a:lnTo>
                    <a:lnTo>
                      <a:pt x="0" y="7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0" name="Freeform 104"/>
              <p:cNvSpPr>
                <a:spLocks/>
              </p:cNvSpPr>
              <p:nvPr userDrawn="1"/>
            </p:nvSpPr>
            <p:spPr bwMode="auto">
              <a:xfrm>
                <a:off x="2548" y="2010"/>
                <a:ext cx="67" cy="108"/>
              </a:xfrm>
              <a:custGeom>
                <a:avLst/>
                <a:gdLst>
                  <a:gd name="T0" fmla="*/ 0 w 67"/>
                  <a:gd name="T1" fmla="*/ 75 h 108"/>
                  <a:gd name="T2" fmla="*/ 0 w 67"/>
                  <a:gd name="T3" fmla="*/ 65 h 108"/>
                  <a:gd name="T4" fmla="*/ 1 w 67"/>
                  <a:gd name="T5" fmla="*/ 54 h 108"/>
                  <a:gd name="T6" fmla="*/ 2 w 67"/>
                  <a:gd name="T7" fmla="*/ 49 h 108"/>
                  <a:gd name="T8" fmla="*/ 3 w 67"/>
                  <a:gd name="T9" fmla="*/ 44 h 108"/>
                  <a:gd name="T10" fmla="*/ 6 w 67"/>
                  <a:gd name="T11" fmla="*/ 34 h 108"/>
                  <a:gd name="T12" fmla="*/ 10 w 67"/>
                  <a:gd name="T13" fmla="*/ 25 h 108"/>
                  <a:gd name="T14" fmla="*/ 15 w 67"/>
                  <a:gd name="T15" fmla="*/ 17 h 108"/>
                  <a:gd name="T16" fmla="*/ 18 w 67"/>
                  <a:gd name="T17" fmla="*/ 14 h 108"/>
                  <a:gd name="T18" fmla="*/ 21 w 67"/>
                  <a:gd name="T19" fmla="*/ 10 h 108"/>
                  <a:gd name="T20" fmla="*/ 24 w 67"/>
                  <a:gd name="T21" fmla="*/ 8 h 108"/>
                  <a:gd name="T22" fmla="*/ 28 w 67"/>
                  <a:gd name="T23" fmla="*/ 5 h 108"/>
                  <a:gd name="T24" fmla="*/ 32 w 67"/>
                  <a:gd name="T25" fmla="*/ 4 h 108"/>
                  <a:gd name="T26" fmla="*/ 35 w 67"/>
                  <a:gd name="T27" fmla="*/ 2 h 108"/>
                  <a:gd name="T28" fmla="*/ 38 w 67"/>
                  <a:gd name="T29" fmla="*/ 2 h 108"/>
                  <a:gd name="T30" fmla="*/ 41 w 67"/>
                  <a:gd name="T31" fmla="*/ 0 h 108"/>
                  <a:gd name="T32" fmla="*/ 44 w 67"/>
                  <a:gd name="T33" fmla="*/ 2 h 108"/>
                  <a:gd name="T34" fmla="*/ 47 w 67"/>
                  <a:gd name="T35" fmla="*/ 2 h 108"/>
                  <a:gd name="T36" fmla="*/ 50 w 67"/>
                  <a:gd name="T37" fmla="*/ 3 h 108"/>
                  <a:gd name="T38" fmla="*/ 54 w 67"/>
                  <a:gd name="T39" fmla="*/ 5 h 108"/>
                  <a:gd name="T40" fmla="*/ 56 w 67"/>
                  <a:gd name="T41" fmla="*/ 7 h 108"/>
                  <a:gd name="T42" fmla="*/ 58 w 67"/>
                  <a:gd name="T43" fmla="*/ 10 h 108"/>
                  <a:gd name="T44" fmla="*/ 60 w 67"/>
                  <a:gd name="T45" fmla="*/ 12 h 108"/>
                  <a:gd name="T46" fmla="*/ 62 w 67"/>
                  <a:gd name="T47" fmla="*/ 16 h 108"/>
                  <a:gd name="T48" fmla="*/ 65 w 67"/>
                  <a:gd name="T49" fmla="*/ 24 h 108"/>
                  <a:gd name="T50" fmla="*/ 66 w 67"/>
                  <a:gd name="T51" fmla="*/ 29 h 108"/>
                  <a:gd name="T52" fmla="*/ 66 w 67"/>
                  <a:gd name="T53" fmla="*/ 34 h 108"/>
                  <a:gd name="T54" fmla="*/ 67 w 67"/>
                  <a:gd name="T55" fmla="*/ 39 h 108"/>
                  <a:gd name="T56" fmla="*/ 67 w 67"/>
                  <a:gd name="T57" fmla="*/ 44 h 108"/>
                  <a:gd name="T58" fmla="*/ 66 w 67"/>
                  <a:gd name="T59" fmla="*/ 54 h 108"/>
                  <a:gd name="T60" fmla="*/ 65 w 67"/>
                  <a:gd name="T61" fmla="*/ 60 h 108"/>
                  <a:gd name="T62" fmla="*/ 63 w 67"/>
                  <a:gd name="T63" fmla="*/ 65 h 108"/>
                  <a:gd name="T64" fmla="*/ 60 w 67"/>
                  <a:gd name="T65" fmla="*/ 75 h 108"/>
                  <a:gd name="T66" fmla="*/ 56 w 67"/>
                  <a:gd name="T67" fmla="*/ 85 h 108"/>
                  <a:gd name="T68" fmla="*/ 50 w 67"/>
                  <a:gd name="T69" fmla="*/ 92 h 108"/>
                  <a:gd name="T70" fmla="*/ 47 w 67"/>
                  <a:gd name="T71" fmla="*/ 96 h 108"/>
                  <a:gd name="T72" fmla="*/ 44 w 67"/>
                  <a:gd name="T73" fmla="*/ 99 h 108"/>
                  <a:gd name="T74" fmla="*/ 41 w 67"/>
                  <a:gd name="T75" fmla="*/ 102 h 108"/>
                  <a:gd name="T76" fmla="*/ 37 w 67"/>
                  <a:gd name="T77" fmla="*/ 104 h 108"/>
                  <a:gd name="T78" fmla="*/ 31 w 67"/>
                  <a:gd name="T79" fmla="*/ 107 h 108"/>
                  <a:gd name="T80" fmla="*/ 28 w 67"/>
                  <a:gd name="T81" fmla="*/ 108 h 108"/>
                  <a:gd name="T82" fmla="*/ 23 w 67"/>
                  <a:gd name="T83" fmla="*/ 108 h 108"/>
                  <a:gd name="T84" fmla="*/ 20 w 67"/>
                  <a:gd name="T85" fmla="*/ 108 h 108"/>
                  <a:gd name="T86" fmla="*/ 18 w 67"/>
                  <a:gd name="T87" fmla="*/ 107 h 108"/>
                  <a:gd name="T88" fmla="*/ 15 w 67"/>
                  <a:gd name="T89" fmla="*/ 106 h 108"/>
                  <a:gd name="T90" fmla="*/ 12 w 67"/>
                  <a:gd name="T91" fmla="*/ 104 h 108"/>
                  <a:gd name="T92" fmla="*/ 10 w 67"/>
                  <a:gd name="T93" fmla="*/ 102 h 108"/>
                  <a:gd name="T94" fmla="*/ 8 w 67"/>
                  <a:gd name="T95" fmla="*/ 99 h 108"/>
                  <a:gd name="T96" fmla="*/ 6 w 67"/>
                  <a:gd name="T97" fmla="*/ 96 h 108"/>
                  <a:gd name="T98" fmla="*/ 4 w 67"/>
                  <a:gd name="T99" fmla="*/ 93 h 108"/>
                  <a:gd name="T100" fmla="*/ 1 w 67"/>
                  <a:gd name="T101" fmla="*/ 85 h 108"/>
                  <a:gd name="T102" fmla="*/ 0 w 67"/>
                  <a:gd name="T103" fmla="*/ 79 h 108"/>
                  <a:gd name="T104" fmla="*/ 0 w 67"/>
                  <a:gd name="T105" fmla="*/ 7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" h="108">
                    <a:moveTo>
                      <a:pt x="0" y="75"/>
                    </a:moveTo>
                    <a:lnTo>
                      <a:pt x="0" y="65"/>
                    </a:lnTo>
                    <a:lnTo>
                      <a:pt x="1" y="54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6" y="34"/>
                    </a:lnTo>
                    <a:lnTo>
                      <a:pt x="10" y="25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0" y="12"/>
                    </a:lnTo>
                    <a:lnTo>
                      <a:pt x="62" y="16"/>
                    </a:lnTo>
                    <a:lnTo>
                      <a:pt x="65" y="24"/>
                    </a:lnTo>
                    <a:lnTo>
                      <a:pt x="66" y="29"/>
                    </a:lnTo>
                    <a:lnTo>
                      <a:pt x="66" y="34"/>
                    </a:lnTo>
                    <a:lnTo>
                      <a:pt x="67" y="39"/>
                    </a:lnTo>
                    <a:lnTo>
                      <a:pt x="67" y="44"/>
                    </a:lnTo>
                    <a:lnTo>
                      <a:pt x="66" y="54"/>
                    </a:lnTo>
                    <a:lnTo>
                      <a:pt x="65" y="60"/>
                    </a:lnTo>
                    <a:lnTo>
                      <a:pt x="63" y="65"/>
                    </a:lnTo>
                    <a:lnTo>
                      <a:pt x="60" y="75"/>
                    </a:lnTo>
                    <a:lnTo>
                      <a:pt x="56" y="85"/>
                    </a:lnTo>
                    <a:lnTo>
                      <a:pt x="50" y="92"/>
                    </a:lnTo>
                    <a:lnTo>
                      <a:pt x="47" y="96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7" y="104"/>
                    </a:lnTo>
                    <a:lnTo>
                      <a:pt x="31" y="107"/>
                    </a:lnTo>
                    <a:lnTo>
                      <a:pt x="28" y="108"/>
                    </a:lnTo>
                    <a:lnTo>
                      <a:pt x="23" y="108"/>
                    </a:lnTo>
                    <a:lnTo>
                      <a:pt x="20" y="108"/>
                    </a:lnTo>
                    <a:lnTo>
                      <a:pt x="18" y="107"/>
                    </a:lnTo>
                    <a:lnTo>
                      <a:pt x="15" y="106"/>
                    </a:lnTo>
                    <a:lnTo>
                      <a:pt x="12" y="104"/>
                    </a:lnTo>
                    <a:lnTo>
                      <a:pt x="10" y="102"/>
                    </a:lnTo>
                    <a:lnTo>
                      <a:pt x="8" y="99"/>
                    </a:lnTo>
                    <a:lnTo>
                      <a:pt x="6" y="96"/>
                    </a:lnTo>
                    <a:lnTo>
                      <a:pt x="4" y="93"/>
                    </a:lnTo>
                    <a:lnTo>
                      <a:pt x="1" y="85"/>
                    </a:lnTo>
                    <a:lnTo>
                      <a:pt x="0" y="79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1" name="Freeform 105"/>
              <p:cNvSpPr>
                <a:spLocks/>
              </p:cNvSpPr>
              <p:nvPr userDrawn="1"/>
            </p:nvSpPr>
            <p:spPr bwMode="auto">
              <a:xfrm>
                <a:off x="2628" y="1960"/>
                <a:ext cx="69" cy="109"/>
              </a:xfrm>
              <a:custGeom>
                <a:avLst/>
                <a:gdLst>
                  <a:gd name="T0" fmla="*/ 0 w 69"/>
                  <a:gd name="T1" fmla="*/ 75 h 109"/>
                  <a:gd name="T2" fmla="*/ 0 w 69"/>
                  <a:gd name="T3" fmla="*/ 70 h 109"/>
                  <a:gd name="T4" fmla="*/ 0 w 69"/>
                  <a:gd name="T5" fmla="*/ 65 h 109"/>
                  <a:gd name="T6" fmla="*/ 0 w 69"/>
                  <a:gd name="T7" fmla="*/ 60 h 109"/>
                  <a:gd name="T8" fmla="*/ 1 w 69"/>
                  <a:gd name="T9" fmla="*/ 54 h 109"/>
                  <a:gd name="T10" fmla="*/ 3 w 69"/>
                  <a:gd name="T11" fmla="*/ 43 h 109"/>
                  <a:gd name="T12" fmla="*/ 7 w 69"/>
                  <a:gd name="T13" fmla="*/ 34 h 109"/>
                  <a:gd name="T14" fmla="*/ 11 w 69"/>
                  <a:gd name="T15" fmla="*/ 25 h 109"/>
                  <a:gd name="T16" fmla="*/ 13 w 69"/>
                  <a:gd name="T17" fmla="*/ 20 h 109"/>
                  <a:gd name="T18" fmla="*/ 16 w 69"/>
                  <a:gd name="T19" fmla="*/ 16 h 109"/>
                  <a:gd name="T20" fmla="*/ 19 w 69"/>
                  <a:gd name="T21" fmla="*/ 13 h 109"/>
                  <a:gd name="T22" fmla="*/ 22 w 69"/>
                  <a:gd name="T23" fmla="*/ 10 h 109"/>
                  <a:gd name="T24" fmla="*/ 25 w 69"/>
                  <a:gd name="T25" fmla="*/ 7 h 109"/>
                  <a:gd name="T26" fmla="*/ 29 w 69"/>
                  <a:gd name="T27" fmla="*/ 4 h 109"/>
                  <a:gd name="T28" fmla="*/ 33 w 69"/>
                  <a:gd name="T29" fmla="*/ 2 h 109"/>
                  <a:gd name="T30" fmla="*/ 36 w 69"/>
                  <a:gd name="T31" fmla="*/ 1 h 109"/>
                  <a:gd name="T32" fmla="*/ 40 w 69"/>
                  <a:gd name="T33" fmla="*/ 0 h 109"/>
                  <a:gd name="T34" fmla="*/ 43 w 69"/>
                  <a:gd name="T35" fmla="*/ 0 h 109"/>
                  <a:gd name="T36" fmla="*/ 49 w 69"/>
                  <a:gd name="T37" fmla="*/ 1 h 109"/>
                  <a:gd name="T38" fmla="*/ 52 w 69"/>
                  <a:gd name="T39" fmla="*/ 2 h 109"/>
                  <a:gd name="T40" fmla="*/ 55 w 69"/>
                  <a:gd name="T41" fmla="*/ 4 h 109"/>
                  <a:gd name="T42" fmla="*/ 58 w 69"/>
                  <a:gd name="T43" fmla="*/ 6 h 109"/>
                  <a:gd name="T44" fmla="*/ 60 w 69"/>
                  <a:gd name="T45" fmla="*/ 8 h 109"/>
                  <a:gd name="T46" fmla="*/ 62 w 69"/>
                  <a:gd name="T47" fmla="*/ 11 h 109"/>
                  <a:gd name="T48" fmla="*/ 64 w 69"/>
                  <a:gd name="T49" fmla="*/ 14 h 109"/>
                  <a:gd name="T50" fmla="*/ 66 w 69"/>
                  <a:gd name="T51" fmla="*/ 18 h 109"/>
                  <a:gd name="T52" fmla="*/ 67 w 69"/>
                  <a:gd name="T53" fmla="*/ 22 h 109"/>
                  <a:gd name="T54" fmla="*/ 68 w 69"/>
                  <a:gd name="T55" fmla="*/ 28 h 109"/>
                  <a:gd name="T56" fmla="*/ 69 w 69"/>
                  <a:gd name="T57" fmla="*/ 32 h 109"/>
                  <a:gd name="T58" fmla="*/ 69 w 69"/>
                  <a:gd name="T59" fmla="*/ 37 h 109"/>
                  <a:gd name="T60" fmla="*/ 69 w 69"/>
                  <a:gd name="T61" fmla="*/ 43 h 109"/>
                  <a:gd name="T62" fmla="*/ 69 w 69"/>
                  <a:gd name="T63" fmla="*/ 48 h 109"/>
                  <a:gd name="T64" fmla="*/ 69 w 69"/>
                  <a:gd name="T65" fmla="*/ 54 h 109"/>
                  <a:gd name="T66" fmla="*/ 66 w 69"/>
                  <a:gd name="T67" fmla="*/ 64 h 109"/>
                  <a:gd name="T68" fmla="*/ 63 w 69"/>
                  <a:gd name="T69" fmla="*/ 74 h 109"/>
                  <a:gd name="T70" fmla="*/ 59 w 69"/>
                  <a:gd name="T71" fmla="*/ 84 h 109"/>
                  <a:gd name="T72" fmla="*/ 56 w 69"/>
                  <a:gd name="T73" fmla="*/ 88 h 109"/>
                  <a:gd name="T74" fmla="*/ 52 w 69"/>
                  <a:gd name="T75" fmla="*/ 92 h 109"/>
                  <a:gd name="T76" fmla="*/ 46 w 69"/>
                  <a:gd name="T77" fmla="*/ 99 h 109"/>
                  <a:gd name="T78" fmla="*/ 43 w 69"/>
                  <a:gd name="T79" fmla="*/ 101 h 109"/>
                  <a:gd name="T80" fmla="*/ 40 w 69"/>
                  <a:gd name="T81" fmla="*/ 104 h 109"/>
                  <a:gd name="T82" fmla="*/ 36 w 69"/>
                  <a:gd name="T83" fmla="*/ 107 h 109"/>
                  <a:gd name="T84" fmla="*/ 33 w 69"/>
                  <a:gd name="T85" fmla="*/ 108 h 109"/>
                  <a:gd name="T86" fmla="*/ 30 w 69"/>
                  <a:gd name="T87" fmla="*/ 109 h 109"/>
                  <a:gd name="T88" fmla="*/ 25 w 69"/>
                  <a:gd name="T89" fmla="*/ 109 h 109"/>
                  <a:gd name="T90" fmla="*/ 22 w 69"/>
                  <a:gd name="T91" fmla="*/ 109 h 109"/>
                  <a:gd name="T92" fmla="*/ 19 w 69"/>
                  <a:gd name="T93" fmla="*/ 108 h 109"/>
                  <a:gd name="T94" fmla="*/ 16 w 69"/>
                  <a:gd name="T95" fmla="*/ 107 h 109"/>
                  <a:gd name="T96" fmla="*/ 14 w 69"/>
                  <a:gd name="T97" fmla="*/ 104 h 109"/>
                  <a:gd name="T98" fmla="*/ 11 w 69"/>
                  <a:gd name="T99" fmla="*/ 102 h 109"/>
                  <a:gd name="T100" fmla="*/ 9 w 69"/>
                  <a:gd name="T101" fmla="*/ 99 h 109"/>
                  <a:gd name="T102" fmla="*/ 7 w 69"/>
                  <a:gd name="T103" fmla="*/ 96 h 109"/>
                  <a:gd name="T104" fmla="*/ 5 w 69"/>
                  <a:gd name="T105" fmla="*/ 93 h 109"/>
                  <a:gd name="T106" fmla="*/ 3 w 69"/>
                  <a:gd name="T107" fmla="*/ 89 h 109"/>
                  <a:gd name="T108" fmla="*/ 2 w 69"/>
                  <a:gd name="T109" fmla="*/ 85 h 109"/>
                  <a:gd name="T110" fmla="*/ 0 w 69"/>
                  <a:gd name="T111" fmla="*/ 7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09">
                    <a:moveTo>
                      <a:pt x="0" y="75"/>
                    </a:moveTo>
                    <a:lnTo>
                      <a:pt x="0" y="70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3"/>
                    </a:lnTo>
                    <a:lnTo>
                      <a:pt x="7" y="34"/>
                    </a:lnTo>
                    <a:lnTo>
                      <a:pt x="11" y="25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0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4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11"/>
                    </a:lnTo>
                    <a:lnTo>
                      <a:pt x="64" y="14"/>
                    </a:lnTo>
                    <a:lnTo>
                      <a:pt x="66" y="18"/>
                    </a:lnTo>
                    <a:lnTo>
                      <a:pt x="67" y="22"/>
                    </a:lnTo>
                    <a:lnTo>
                      <a:pt x="68" y="28"/>
                    </a:lnTo>
                    <a:lnTo>
                      <a:pt x="69" y="32"/>
                    </a:lnTo>
                    <a:lnTo>
                      <a:pt x="69" y="37"/>
                    </a:lnTo>
                    <a:lnTo>
                      <a:pt x="69" y="43"/>
                    </a:lnTo>
                    <a:lnTo>
                      <a:pt x="69" y="48"/>
                    </a:lnTo>
                    <a:lnTo>
                      <a:pt x="69" y="54"/>
                    </a:lnTo>
                    <a:lnTo>
                      <a:pt x="66" y="64"/>
                    </a:lnTo>
                    <a:lnTo>
                      <a:pt x="63" y="74"/>
                    </a:lnTo>
                    <a:lnTo>
                      <a:pt x="59" y="84"/>
                    </a:lnTo>
                    <a:lnTo>
                      <a:pt x="56" y="88"/>
                    </a:lnTo>
                    <a:lnTo>
                      <a:pt x="52" y="92"/>
                    </a:lnTo>
                    <a:lnTo>
                      <a:pt x="46" y="99"/>
                    </a:lnTo>
                    <a:lnTo>
                      <a:pt x="43" y="101"/>
                    </a:lnTo>
                    <a:lnTo>
                      <a:pt x="40" y="104"/>
                    </a:lnTo>
                    <a:lnTo>
                      <a:pt x="36" y="107"/>
                    </a:lnTo>
                    <a:lnTo>
                      <a:pt x="33" y="108"/>
                    </a:lnTo>
                    <a:lnTo>
                      <a:pt x="30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19" y="108"/>
                    </a:lnTo>
                    <a:lnTo>
                      <a:pt x="16" y="107"/>
                    </a:lnTo>
                    <a:lnTo>
                      <a:pt x="14" y="104"/>
                    </a:lnTo>
                    <a:lnTo>
                      <a:pt x="11" y="102"/>
                    </a:lnTo>
                    <a:lnTo>
                      <a:pt x="9" y="99"/>
                    </a:lnTo>
                    <a:lnTo>
                      <a:pt x="7" y="96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2" name="Freeform 106"/>
              <p:cNvSpPr>
                <a:spLocks/>
              </p:cNvSpPr>
              <p:nvPr userDrawn="1"/>
            </p:nvSpPr>
            <p:spPr bwMode="auto">
              <a:xfrm>
                <a:off x="2711" y="1907"/>
                <a:ext cx="72" cy="110"/>
              </a:xfrm>
              <a:custGeom>
                <a:avLst/>
                <a:gdLst>
                  <a:gd name="T0" fmla="*/ 1 w 72"/>
                  <a:gd name="T1" fmla="*/ 76 h 110"/>
                  <a:gd name="T2" fmla="*/ 0 w 72"/>
                  <a:gd name="T3" fmla="*/ 71 h 110"/>
                  <a:gd name="T4" fmla="*/ 0 w 72"/>
                  <a:gd name="T5" fmla="*/ 66 h 110"/>
                  <a:gd name="T6" fmla="*/ 0 w 72"/>
                  <a:gd name="T7" fmla="*/ 61 h 110"/>
                  <a:gd name="T8" fmla="*/ 1 w 72"/>
                  <a:gd name="T9" fmla="*/ 56 h 110"/>
                  <a:gd name="T10" fmla="*/ 2 w 72"/>
                  <a:gd name="T11" fmla="*/ 49 h 110"/>
                  <a:gd name="T12" fmla="*/ 3 w 72"/>
                  <a:gd name="T13" fmla="*/ 44 h 110"/>
                  <a:gd name="T14" fmla="*/ 7 w 72"/>
                  <a:gd name="T15" fmla="*/ 35 h 110"/>
                  <a:gd name="T16" fmla="*/ 11 w 72"/>
                  <a:gd name="T17" fmla="*/ 26 h 110"/>
                  <a:gd name="T18" fmla="*/ 13 w 72"/>
                  <a:gd name="T19" fmla="*/ 21 h 110"/>
                  <a:gd name="T20" fmla="*/ 16 w 72"/>
                  <a:gd name="T21" fmla="*/ 17 h 110"/>
                  <a:gd name="T22" fmla="*/ 22 w 72"/>
                  <a:gd name="T23" fmla="*/ 10 h 110"/>
                  <a:gd name="T24" fmla="*/ 30 w 72"/>
                  <a:gd name="T25" fmla="*/ 5 h 110"/>
                  <a:gd name="T26" fmla="*/ 33 w 72"/>
                  <a:gd name="T27" fmla="*/ 3 h 110"/>
                  <a:gd name="T28" fmla="*/ 37 w 72"/>
                  <a:gd name="T29" fmla="*/ 1 h 110"/>
                  <a:gd name="T30" fmla="*/ 40 w 72"/>
                  <a:gd name="T31" fmla="*/ 0 h 110"/>
                  <a:gd name="T32" fmla="*/ 44 w 72"/>
                  <a:gd name="T33" fmla="*/ 0 h 110"/>
                  <a:gd name="T34" fmla="*/ 50 w 72"/>
                  <a:gd name="T35" fmla="*/ 1 h 110"/>
                  <a:gd name="T36" fmla="*/ 54 w 72"/>
                  <a:gd name="T37" fmla="*/ 2 h 110"/>
                  <a:gd name="T38" fmla="*/ 57 w 72"/>
                  <a:gd name="T39" fmla="*/ 4 h 110"/>
                  <a:gd name="T40" fmla="*/ 60 w 72"/>
                  <a:gd name="T41" fmla="*/ 6 h 110"/>
                  <a:gd name="T42" fmla="*/ 62 w 72"/>
                  <a:gd name="T43" fmla="*/ 8 h 110"/>
                  <a:gd name="T44" fmla="*/ 64 w 72"/>
                  <a:gd name="T45" fmla="*/ 11 h 110"/>
                  <a:gd name="T46" fmla="*/ 66 w 72"/>
                  <a:gd name="T47" fmla="*/ 14 h 110"/>
                  <a:gd name="T48" fmla="*/ 68 w 72"/>
                  <a:gd name="T49" fmla="*/ 18 h 110"/>
                  <a:gd name="T50" fmla="*/ 69 w 72"/>
                  <a:gd name="T51" fmla="*/ 22 h 110"/>
                  <a:gd name="T52" fmla="*/ 71 w 72"/>
                  <a:gd name="T53" fmla="*/ 32 h 110"/>
                  <a:gd name="T54" fmla="*/ 72 w 72"/>
                  <a:gd name="T55" fmla="*/ 37 h 110"/>
                  <a:gd name="T56" fmla="*/ 72 w 72"/>
                  <a:gd name="T57" fmla="*/ 43 h 110"/>
                  <a:gd name="T58" fmla="*/ 71 w 72"/>
                  <a:gd name="T59" fmla="*/ 54 h 110"/>
                  <a:gd name="T60" fmla="*/ 70 w 72"/>
                  <a:gd name="T61" fmla="*/ 59 h 110"/>
                  <a:gd name="T62" fmla="*/ 69 w 72"/>
                  <a:gd name="T63" fmla="*/ 64 h 110"/>
                  <a:gd name="T64" fmla="*/ 66 w 72"/>
                  <a:gd name="T65" fmla="*/ 74 h 110"/>
                  <a:gd name="T66" fmla="*/ 64 w 72"/>
                  <a:gd name="T67" fmla="*/ 80 h 110"/>
                  <a:gd name="T68" fmla="*/ 61 w 72"/>
                  <a:gd name="T69" fmla="*/ 84 h 110"/>
                  <a:gd name="T70" fmla="*/ 56 w 72"/>
                  <a:gd name="T71" fmla="*/ 93 h 110"/>
                  <a:gd name="T72" fmla="*/ 53 w 72"/>
                  <a:gd name="T73" fmla="*/ 96 h 110"/>
                  <a:gd name="T74" fmla="*/ 49 w 72"/>
                  <a:gd name="T75" fmla="*/ 99 h 110"/>
                  <a:gd name="T76" fmla="*/ 45 w 72"/>
                  <a:gd name="T77" fmla="*/ 102 h 110"/>
                  <a:gd name="T78" fmla="*/ 42 w 72"/>
                  <a:gd name="T79" fmla="*/ 106 h 110"/>
                  <a:gd name="T80" fmla="*/ 38 w 72"/>
                  <a:gd name="T81" fmla="*/ 108 h 110"/>
                  <a:gd name="T82" fmla="*/ 35 w 72"/>
                  <a:gd name="T83" fmla="*/ 109 h 110"/>
                  <a:gd name="T84" fmla="*/ 31 w 72"/>
                  <a:gd name="T85" fmla="*/ 110 h 110"/>
                  <a:gd name="T86" fmla="*/ 28 w 72"/>
                  <a:gd name="T87" fmla="*/ 110 h 110"/>
                  <a:gd name="T88" fmla="*/ 24 w 72"/>
                  <a:gd name="T89" fmla="*/ 110 h 110"/>
                  <a:gd name="T90" fmla="*/ 20 w 72"/>
                  <a:gd name="T91" fmla="*/ 109 h 110"/>
                  <a:gd name="T92" fmla="*/ 17 w 72"/>
                  <a:gd name="T93" fmla="*/ 108 h 110"/>
                  <a:gd name="T94" fmla="*/ 15 w 72"/>
                  <a:gd name="T95" fmla="*/ 106 h 110"/>
                  <a:gd name="T96" fmla="*/ 12 w 72"/>
                  <a:gd name="T97" fmla="*/ 103 h 110"/>
                  <a:gd name="T98" fmla="*/ 10 w 72"/>
                  <a:gd name="T99" fmla="*/ 101 h 110"/>
                  <a:gd name="T100" fmla="*/ 6 w 72"/>
                  <a:gd name="T101" fmla="*/ 94 h 110"/>
                  <a:gd name="T102" fmla="*/ 4 w 72"/>
                  <a:gd name="T103" fmla="*/ 91 h 110"/>
                  <a:gd name="T104" fmla="*/ 2 w 72"/>
                  <a:gd name="T105" fmla="*/ 86 h 110"/>
                  <a:gd name="T106" fmla="*/ 1 w 72"/>
                  <a:gd name="T107" fmla="*/ 82 h 110"/>
                  <a:gd name="T108" fmla="*/ 1 w 72"/>
                  <a:gd name="T109" fmla="*/ 7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2" h="110">
                    <a:moveTo>
                      <a:pt x="1" y="76"/>
                    </a:moveTo>
                    <a:lnTo>
                      <a:pt x="0" y="71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7" y="35"/>
                    </a:lnTo>
                    <a:lnTo>
                      <a:pt x="11" y="26"/>
                    </a:lnTo>
                    <a:lnTo>
                      <a:pt x="13" y="21"/>
                    </a:lnTo>
                    <a:lnTo>
                      <a:pt x="16" y="17"/>
                    </a:lnTo>
                    <a:lnTo>
                      <a:pt x="22" y="1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0" y="1"/>
                    </a:lnTo>
                    <a:lnTo>
                      <a:pt x="54" y="2"/>
                    </a:lnTo>
                    <a:lnTo>
                      <a:pt x="57" y="4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4" y="11"/>
                    </a:lnTo>
                    <a:lnTo>
                      <a:pt x="66" y="14"/>
                    </a:lnTo>
                    <a:lnTo>
                      <a:pt x="68" y="18"/>
                    </a:lnTo>
                    <a:lnTo>
                      <a:pt x="69" y="22"/>
                    </a:lnTo>
                    <a:lnTo>
                      <a:pt x="71" y="32"/>
                    </a:lnTo>
                    <a:lnTo>
                      <a:pt x="72" y="37"/>
                    </a:lnTo>
                    <a:lnTo>
                      <a:pt x="72" y="43"/>
                    </a:lnTo>
                    <a:lnTo>
                      <a:pt x="71" y="54"/>
                    </a:lnTo>
                    <a:lnTo>
                      <a:pt x="70" y="59"/>
                    </a:lnTo>
                    <a:lnTo>
                      <a:pt x="69" y="64"/>
                    </a:lnTo>
                    <a:lnTo>
                      <a:pt x="66" y="74"/>
                    </a:lnTo>
                    <a:lnTo>
                      <a:pt x="64" y="80"/>
                    </a:lnTo>
                    <a:lnTo>
                      <a:pt x="61" y="84"/>
                    </a:lnTo>
                    <a:lnTo>
                      <a:pt x="56" y="93"/>
                    </a:lnTo>
                    <a:lnTo>
                      <a:pt x="53" y="96"/>
                    </a:lnTo>
                    <a:lnTo>
                      <a:pt x="49" y="99"/>
                    </a:lnTo>
                    <a:lnTo>
                      <a:pt x="45" y="102"/>
                    </a:lnTo>
                    <a:lnTo>
                      <a:pt x="42" y="106"/>
                    </a:lnTo>
                    <a:lnTo>
                      <a:pt x="38" y="108"/>
                    </a:lnTo>
                    <a:lnTo>
                      <a:pt x="35" y="109"/>
                    </a:lnTo>
                    <a:lnTo>
                      <a:pt x="31" y="110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0" y="109"/>
                    </a:lnTo>
                    <a:lnTo>
                      <a:pt x="17" y="108"/>
                    </a:lnTo>
                    <a:lnTo>
                      <a:pt x="15" y="106"/>
                    </a:lnTo>
                    <a:lnTo>
                      <a:pt x="12" y="103"/>
                    </a:lnTo>
                    <a:lnTo>
                      <a:pt x="10" y="101"/>
                    </a:lnTo>
                    <a:lnTo>
                      <a:pt x="6" y="94"/>
                    </a:lnTo>
                    <a:lnTo>
                      <a:pt x="4" y="91"/>
                    </a:lnTo>
                    <a:lnTo>
                      <a:pt x="2" y="86"/>
                    </a:lnTo>
                    <a:lnTo>
                      <a:pt x="1" y="82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3" name="Freeform 107"/>
              <p:cNvSpPr>
                <a:spLocks/>
              </p:cNvSpPr>
              <p:nvPr userDrawn="1"/>
            </p:nvSpPr>
            <p:spPr bwMode="auto">
              <a:xfrm>
                <a:off x="2797" y="1852"/>
                <a:ext cx="74" cy="112"/>
              </a:xfrm>
              <a:custGeom>
                <a:avLst/>
                <a:gdLst>
                  <a:gd name="T0" fmla="*/ 0 w 74"/>
                  <a:gd name="T1" fmla="*/ 79 h 112"/>
                  <a:gd name="T2" fmla="*/ 0 w 74"/>
                  <a:gd name="T3" fmla="*/ 73 h 112"/>
                  <a:gd name="T4" fmla="*/ 0 w 74"/>
                  <a:gd name="T5" fmla="*/ 67 h 112"/>
                  <a:gd name="T6" fmla="*/ 0 w 74"/>
                  <a:gd name="T7" fmla="*/ 62 h 112"/>
                  <a:gd name="T8" fmla="*/ 1 w 74"/>
                  <a:gd name="T9" fmla="*/ 57 h 112"/>
                  <a:gd name="T10" fmla="*/ 2 w 74"/>
                  <a:gd name="T11" fmla="*/ 52 h 112"/>
                  <a:gd name="T12" fmla="*/ 3 w 74"/>
                  <a:gd name="T13" fmla="*/ 46 h 112"/>
                  <a:gd name="T14" fmla="*/ 6 w 74"/>
                  <a:gd name="T15" fmla="*/ 36 h 112"/>
                  <a:gd name="T16" fmla="*/ 8 w 74"/>
                  <a:gd name="T17" fmla="*/ 31 h 112"/>
                  <a:gd name="T18" fmla="*/ 11 w 74"/>
                  <a:gd name="T19" fmla="*/ 27 h 112"/>
                  <a:gd name="T20" fmla="*/ 16 w 74"/>
                  <a:gd name="T21" fmla="*/ 18 h 112"/>
                  <a:gd name="T22" fmla="*/ 23 w 74"/>
                  <a:gd name="T23" fmla="*/ 11 h 112"/>
                  <a:gd name="T24" fmla="*/ 27 w 74"/>
                  <a:gd name="T25" fmla="*/ 8 h 112"/>
                  <a:gd name="T26" fmla="*/ 30 w 74"/>
                  <a:gd name="T27" fmla="*/ 5 h 112"/>
                  <a:gd name="T28" fmla="*/ 34 w 74"/>
                  <a:gd name="T29" fmla="*/ 3 h 112"/>
                  <a:gd name="T30" fmla="*/ 37 w 74"/>
                  <a:gd name="T31" fmla="*/ 2 h 112"/>
                  <a:gd name="T32" fmla="*/ 41 w 74"/>
                  <a:gd name="T33" fmla="*/ 1 h 112"/>
                  <a:gd name="T34" fmla="*/ 44 w 74"/>
                  <a:gd name="T35" fmla="*/ 0 h 112"/>
                  <a:gd name="T36" fmla="*/ 49 w 74"/>
                  <a:gd name="T37" fmla="*/ 1 h 112"/>
                  <a:gd name="T38" fmla="*/ 52 w 74"/>
                  <a:gd name="T39" fmla="*/ 1 h 112"/>
                  <a:gd name="T40" fmla="*/ 55 w 74"/>
                  <a:gd name="T41" fmla="*/ 2 h 112"/>
                  <a:gd name="T42" fmla="*/ 58 w 74"/>
                  <a:gd name="T43" fmla="*/ 4 h 112"/>
                  <a:gd name="T44" fmla="*/ 61 w 74"/>
                  <a:gd name="T45" fmla="*/ 6 h 112"/>
                  <a:gd name="T46" fmla="*/ 64 w 74"/>
                  <a:gd name="T47" fmla="*/ 8 h 112"/>
                  <a:gd name="T48" fmla="*/ 66 w 74"/>
                  <a:gd name="T49" fmla="*/ 11 h 112"/>
                  <a:gd name="T50" fmla="*/ 68 w 74"/>
                  <a:gd name="T51" fmla="*/ 14 h 112"/>
                  <a:gd name="T52" fmla="*/ 71 w 74"/>
                  <a:gd name="T53" fmla="*/ 22 h 112"/>
                  <a:gd name="T54" fmla="*/ 73 w 74"/>
                  <a:gd name="T55" fmla="*/ 28 h 112"/>
                  <a:gd name="T56" fmla="*/ 74 w 74"/>
                  <a:gd name="T57" fmla="*/ 33 h 112"/>
                  <a:gd name="T58" fmla="*/ 74 w 74"/>
                  <a:gd name="T59" fmla="*/ 43 h 112"/>
                  <a:gd name="T60" fmla="*/ 74 w 74"/>
                  <a:gd name="T61" fmla="*/ 55 h 112"/>
                  <a:gd name="T62" fmla="*/ 71 w 74"/>
                  <a:gd name="T63" fmla="*/ 65 h 112"/>
                  <a:gd name="T64" fmla="*/ 68 w 74"/>
                  <a:gd name="T65" fmla="*/ 75 h 112"/>
                  <a:gd name="T66" fmla="*/ 66 w 74"/>
                  <a:gd name="T67" fmla="*/ 81 h 112"/>
                  <a:gd name="T68" fmla="*/ 64 w 74"/>
                  <a:gd name="T69" fmla="*/ 85 h 112"/>
                  <a:gd name="T70" fmla="*/ 58 w 74"/>
                  <a:gd name="T71" fmla="*/ 94 h 112"/>
                  <a:gd name="T72" fmla="*/ 55 w 74"/>
                  <a:gd name="T73" fmla="*/ 97 h 112"/>
                  <a:gd name="T74" fmla="*/ 52 w 74"/>
                  <a:gd name="T75" fmla="*/ 101 h 112"/>
                  <a:gd name="T76" fmla="*/ 48 w 74"/>
                  <a:gd name="T77" fmla="*/ 104 h 112"/>
                  <a:gd name="T78" fmla="*/ 44 w 74"/>
                  <a:gd name="T79" fmla="*/ 107 h 112"/>
                  <a:gd name="T80" fmla="*/ 40 w 74"/>
                  <a:gd name="T81" fmla="*/ 109 h 112"/>
                  <a:gd name="T82" fmla="*/ 36 w 74"/>
                  <a:gd name="T83" fmla="*/ 110 h 112"/>
                  <a:gd name="T84" fmla="*/ 33 w 74"/>
                  <a:gd name="T85" fmla="*/ 111 h 112"/>
                  <a:gd name="T86" fmla="*/ 29 w 74"/>
                  <a:gd name="T87" fmla="*/ 112 h 112"/>
                  <a:gd name="T88" fmla="*/ 22 w 74"/>
                  <a:gd name="T89" fmla="*/ 111 h 112"/>
                  <a:gd name="T90" fmla="*/ 18 w 74"/>
                  <a:gd name="T91" fmla="*/ 110 h 112"/>
                  <a:gd name="T92" fmla="*/ 15 w 74"/>
                  <a:gd name="T93" fmla="*/ 108 h 112"/>
                  <a:gd name="T94" fmla="*/ 13 w 74"/>
                  <a:gd name="T95" fmla="*/ 106 h 112"/>
                  <a:gd name="T96" fmla="*/ 10 w 74"/>
                  <a:gd name="T97" fmla="*/ 102 h 112"/>
                  <a:gd name="T98" fmla="*/ 6 w 74"/>
                  <a:gd name="T99" fmla="*/ 96 h 112"/>
                  <a:gd name="T100" fmla="*/ 4 w 74"/>
                  <a:gd name="T101" fmla="*/ 92 h 112"/>
                  <a:gd name="T102" fmla="*/ 2 w 74"/>
                  <a:gd name="T103" fmla="*/ 88 h 112"/>
                  <a:gd name="T104" fmla="*/ 1 w 74"/>
                  <a:gd name="T105" fmla="*/ 84 h 112"/>
                  <a:gd name="T106" fmla="*/ 0 w 74"/>
                  <a:gd name="T107" fmla="*/ 7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" h="112">
                    <a:moveTo>
                      <a:pt x="0" y="79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6"/>
                    </a:lnTo>
                    <a:lnTo>
                      <a:pt x="6" y="36"/>
                    </a:lnTo>
                    <a:lnTo>
                      <a:pt x="8" y="31"/>
                    </a:lnTo>
                    <a:lnTo>
                      <a:pt x="11" y="27"/>
                    </a:lnTo>
                    <a:lnTo>
                      <a:pt x="16" y="18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4" y="0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4" y="8"/>
                    </a:lnTo>
                    <a:lnTo>
                      <a:pt x="66" y="11"/>
                    </a:lnTo>
                    <a:lnTo>
                      <a:pt x="68" y="14"/>
                    </a:lnTo>
                    <a:lnTo>
                      <a:pt x="71" y="22"/>
                    </a:lnTo>
                    <a:lnTo>
                      <a:pt x="73" y="28"/>
                    </a:lnTo>
                    <a:lnTo>
                      <a:pt x="74" y="33"/>
                    </a:lnTo>
                    <a:lnTo>
                      <a:pt x="74" y="43"/>
                    </a:lnTo>
                    <a:lnTo>
                      <a:pt x="74" y="55"/>
                    </a:lnTo>
                    <a:lnTo>
                      <a:pt x="71" y="65"/>
                    </a:lnTo>
                    <a:lnTo>
                      <a:pt x="68" y="75"/>
                    </a:lnTo>
                    <a:lnTo>
                      <a:pt x="66" y="81"/>
                    </a:lnTo>
                    <a:lnTo>
                      <a:pt x="64" y="85"/>
                    </a:lnTo>
                    <a:lnTo>
                      <a:pt x="58" y="94"/>
                    </a:lnTo>
                    <a:lnTo>
                      <a:pt x="55" y="97"/>
                    </a:lnTo>
                    <a:lnTo>
                      <a:pt x="52" y="101"/>
                    </a:lnTo>
                    <a:lnTo>
                      <a:pt x="48" y="104"/>
                    </a:lnTo>
                    <a:lnTo>
                      <a:pt x="44" y="107"/>
                    </a:lnTo>
                    <a:lnTo>
                      <a:pt x="40" y="109"/>
                    </a:lnTo>
                    <a:lnTo>
                      <a:pt x="36" y="110"/>
                    </a:lnTo>
                    <a:lnTo>
                      <a:pt x="33" y="111"/>
                    </a:lnTo>
                    <a:lnTo>
                      <a:pt x="29" y="112"/>
                    </a:lnTo>
                    <a:lnTo>
                      <a:pt x="22" y="111"/>
                    </a:lnTo>
                    <a:lnTo>
                      <a:pt x="18" y="110"/>
                    </a:lnTo>
                    <a:lnTo>
                      <a:pt x="15" y="108"/>
                    </a:lnTo>
                    <a:lnTo>
                      <a:pt x="13" y="106"/>
                    </a:lnTo>
                    <a:lnTo>
                      <a:pt x="10" y="102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1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4" name="Freeform 108"/>
              <p:cNvSpPr>
                <a:spLocks/>
              </p:cNvSpPr>
              <p:nvPr userDrawn="1"/>
            </p:nvSpPr>
            <p:spPr bwMode="auto">
              <a:xfrm>
                <a:off x="2885" y="1796"/>
                <a:ext cx="79" cy="113"/>
              </a:xfrm>
              <a:custGeom>
                <a:avLst/>
                <a:gdLst>
                  <a:gd name="T0" fmla="*/ 1 w 79"/>
                  <a:gd name="T1" fmla="*/ 79 h 113"/>
                  <a:gd name="T2" fmla="*/ 1 w 79"/>
                  <a:gd name="T3" fmla="*/ 73 h 113"/>
                  <a:gd name="T4" fmla="*/ 0 w 79"/>
                  <a:gd name="T5" fmla="*/ 68 h 113"/>
                  <a:gd name="T6" fmla="*/ 1 w 79"/>
                  <a:gd name="T7" fmla="*/ 58 h 113"/>
                  <a:gd name="T8" fmla="*/ 3 w 79"/>
                  <a:gd name="T9" fmla="*/ 46 h 113"/>
                  <a:gd name="T10" fmla="*/ 7 w 79"/>
                  <a:gd name="T11" fmla="*/ 36 h 113"/>
                  <a:gd name="T12" fmla="*/ 9 w 79"/>
                  <a:gd name="T13" fmla="*/ 32 h 113"/>
                  <a:gd name="T14" fmla="*/ 11 w 79"/>
                  <a:gd name="T15" fmla="*/ 27 h 113"/>
                  <a:gd name="T16" fmla="*/ 18 w 79"/>
                  <a:gd name="T17" fmla="*/ 18 h 113"/>
                  <a:gd name="T18" fmla="*/ 21 w 79"/>
                  <a:gd name="T19" fmla="*/ 14 h 113"/>
                  <a:gd name="T20" fmla="*/ 24 w 79"/>
                  <a:gd name="T21" fmla="*/ 11 h 113"/>
                  <a:gd name="T22" fmla="*/ 27 w 79"/>
                  <a:gd name="T23" fmla="*/ 8 h 113"/>
                  <a:gd name="T24" fmla="*/ 31 w 79"/>
                  <a:gd name="T25" fmla="*/ 5 h 113"/>
                  <a:gd name="T26" fmla="*/ 39 w 79"/>
                  <a:gd name="T27" fmla="*/ 1 h 113"/>
                  <a:gd name="T28" fmla="*/ 47 w 79"/>
                  <a:gd name="T29" fmla="*/ 0 h 113"/>
                  <a:gd name="T30" fmla="*/ 50 w 79"/>
                  <a:gd name="T31" fmla="*/ 0 h 113"/>
                  <a:gd name="T32" fmla="*/ 54 w 79"/>
                  <a:gd name="T33" fmla="*/ 1 h 113"/>
                  <a:gd name="T34" fmla="*/ 57 w 79"/>
                  <a:gd name="T35" fmla="*/ 2 h 113"/>
                  <a:gd name="T36" fmla="*/ 60 w 79"/>
                  <a:gd name="T37" fmla="*/ 3 h 113"/>
                  <a:gd name="T38" fmla="*/ 63 w 79"/>
                  <a:gd name="T39" fmla="*/ 5 h 113"/>
                  <a:gd name="T40" fmla="*/ 66 w 79"/>
                  <a:gd name="T41" fmla="*/ 8 h 113"/>
                  <a:gd name="T42" fmla="*/ 69 w 79"/>
                  <a:gd name="T43" fmla="*/ 10 h 113"/>
                  <a:gd name="T44" fmla="*/ 72 w 79"/>
                  <a:gd name="T45" fmla="*/ 14 h 113"/>
                  <a:gd name="T46" fmla="*/ 74 w 79"/>
                  <a:gd name="T47" fmla="*/ 17 h 113"/>
                  <a:gd name="T48" fmla="*/ 75 w 79"/>
                  <a:gd name="T49" fmla="*/ 22 h 113"/>
                  <a:gd name="T50" fmla="*/ 77 w 79"/>
                  <a:gd name="T51" fmla="*/ 27 h 113"/>
                  <a:gd name="T52" fmla="*/ 78 w 79"/>
                  <a:gd name="T53" fmla="*/ 32 h 113"/>
                  <a:gd name="T54" fmla="*/ 79 w 79"/>
                  <a:gd name="T55" fmla="*/ 42 h 113"/>
                  <a:gd name="T56" fmla="*/ 78 w 79"/>
                  <a:gd name="T57" fmla="*/ 54 h 113"/>
                  <a:gd name="T58" fmla="*/ 76 w 79"/>
                  <a:gd name="T59" fmla="*/ 65 h 113"/>
                  <a:gd name="T60" fmla="*/ 74 w 79"/>
                  <a:gd name="T61" fmla="*/ 70 h 113"/>
                  <a:gd name="T62" fmla="*/ 72 w 79"/>
                  <a:gd name="T63" fmla="*/ 75 h 113"/>
                  <a:gd name="T64" fmla="*/ 70 w 79"/>
                  <a:gd name="T65" fmla="*/ 81 h 113"/>
                  <a:gd name="T66" fmla="*/ 67 w 79"/>
                  <a:gd name="T67" fmla="*/ 85 h 113"/>
                  <a:gd name="T68" fmla="*/ 61 w 79"/>
                  <a:gd name="T69" fmla="*/ 94 h 113"/>
                  <a:gd name="T70" fmla="*/ 58 w 79"/>
                  <a:gd name="T71" fmla="*/ 98 h 113"/>
                  <a:gd name="T72" fmla="*/ 55 w 79"/>
                  <a:gd name="T73" fmla="*/ 101 h 113"/>
                  <a:gd name="T74" fmla="*/ 51 w 79"/>
                  <a:gd name="T75" fmla="*/ 104 h 113"/>
                  <a:gd name="T76" fmla="*/ 47 w 79"/>
                  <a:gd name="T77" fmla="*/ 108 h 113"/>
                  <a:gd name="T78" fmla="*/ 43 w 79"/>
                  <a:gd name="T79" fmla="*/ 110 h 113"/>
                  <a:gd name="T80" fmla="*/ 39 w 79"/>
                  <a:gd name="T81" fmla="*/ 111 h 113"/>
                  <a:gd name="T82" fmla="*/ 35 w 79"/>
                  <a:gd name="T83" fmla="*/ 112 h 113"/>
                  <a:gd name="T84" fmla="*/ 31 w 79"/>
                  <a:gd name="T85" fmla="*/ 113 h 113"/>
                  <a:gd name="T86" fmla="*/ 24 w 79"/>
                  <a:gd name="T87" fmla="*/ 112 h 113"/>
                  <a:gd name="T88" fmla="*/ 21 w 79"/>
                  <a:gd name="T89" fmla="*/ 111 h 113"/>
                  <a:gd name="T90" fmla="*/ 18 w 79"/>
                  <a:gd name="T91" fmla="*/ 109 h 113"/>
                  <a:gd name="T92" fmla="*/ 15 w 79"/>
                  <a:gd name="T93" fmla="*/ 106 h 113"/>
                  <a:gd name="T94" fmla="*/ 11 w 79"/>
                  <a:gd name="T95" fmla="*/ 103 h 113"/>
                  <a:gd name="T96" fmla="*/ 9 w 79"/>
                  <a:gd name="T97" fmla="*/ 100 h 113"/>
                  <a:gd name="T98" fmla="*/ 7 w 79"/>
                  <a:gd name="T99" fmla="*/ 97 h 113"/>
                  <a:gd name="T100" fmla="*/ 5 w 79"/>
                  <a:gd name="T101" fmla="*/ 93 h 113"/>
                  <a:gd name="T102" fmla="*/ 3 w 79"/>
                  <a:gd name="T103" fmla="*/ 89 h 113"/>
                  <a:gd name="T104" fmla="*/ 2 w 79"/>
                  <a:gd name="T105" fmla="*/ 85 h 113"/>
                  <a:gd name="T106" fmla="*/ 1 w 79"/>
                  <a:gd name="T107" fmla="*/ 7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113">
                    <a:moveTo>
                      <a:pt x="1" y="79"/>
                    </a:moveTo>
                    <a:lnTo>
                      <a:pt x="1" y="73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6"/>
                    </a:lnTo>
                    <a:lnTo>
                      <a:pt x="7" y="36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7" y="8"/>
                    </a:lnTo>
                    <a:lnTo>
                      <a:pt x="31" y="5"/>
                    </a:lnTo>
                    <a:lnTo>
                      <a:pt x="39" y="1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6" y="8"/>
                    </a:lnTo>
                    <a:lnTo>
                      <a:pt x="69" y="10"/>
                    </a:lnTo>
                    <a:lnTo>
                      <a:pt x="72" y="14"/>
                    </a:lnTo>
                    <a:lnTo>
                      <a:pt x="74" y="17"/>
                    </a:lnTo>
                    <a:lnTo>
                      <a:pt x="75" y="22"/>
                    </a:lnTo>
                    <a:lnTo>
                      <a:pt x="77" y="27"/>
                    </a:lnTo>
                    <a:lnTo>
                      <a:pt x="78" y="32"/>
                    </a:lnTo>
                    <a:lnTo>
                      <a:pt x="79" y="42"/>
                    </a:lnTo>
                    <a:lnTo>
                      <a:pt x="78" y="54"/>
                    </a:lnTo>
                    <a:lnTo>
                      <a:pt x="76" y="65"/>
                    </a:lnTo>
                    <a:lnTo>
                      <a:pt x="74" y="70"/>
                    </a:lnTo>
                    <a:lnTo>
                      <a:pt x="72" y="75"/>
                    </a:lnTo>
                    <a:lnTo>
                      <a:pt x="70" y="81"/>
                    </a:lnTo>
                    <a:lnTo>
                      <a:pt x="67" y="85"/>
                    </a:lnTo>
                    <a:lnTo>
                      <a:pt x="61" y="94"/>
                    </a:lnTo>
                    <a:lnTo>
                      <a:pt x="58" y="98"/>
                    </a:lnTo>
                    <a:lnTo>
                      <a:pt x="55" y="101"/>
                    </a:lnTo>
                    <a:lnTo>
                      <a:pt x="51" y="104"/>
                    </a:lnTo>
                    <a:lnTo>
                      <a:pt x="47" y="108"/>
                    </a:lnTo>
                    <a:lnTo>
                      <a:pt x="43" y="110"/>
                    </a:lnTo>
                    <a:lnTo>
                      <a:pt x="39" y="111"/>
                    </a:lnTo>
                    <a:lnTo>
                      <a:pt x="35" y="112"/>
                    </a:lnTo>
                    <a:lnTo>
                      <a:pt x="31" y="113"/>
                    </a:lnTo>
                    <a:lnTo>
                      <a:pt x="24" y="112"/>
                    </a:lnTo>
                    <a:lnTo>
                      <a:pt x="21" y="111"/>
                    </a:lnTo>
                    <a:lnTo>
                      <a:pt x="18" y="109"/>
                    </a:lnTo>
                    <a:lnTo>
                      <a:pt x="15" y="106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7" y="97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2" y="85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5" name="Freeform 109"/>
              <p:cNvSpPr>
                <a:spLocks/>
              </p:cNvSpPr>
              <p:nvPr userDrawn="1"/>
            </p:nvSpPr>
            <p:spPr bwMode="auto">
              <a:xfrm>
                <a:off x="2977" y="1737"/>
                <a:ext cx="81" cy="114"/>
              </a:xfrm>
              <a:custGeom>
                <a:avLst/>
                <a:gdLst>
                  <a:gd name="T0" fmla="*/ 1 w 81"/>
                  <a:gd name="T1" fmla="*/ 81 h 114"/>
                  <a:gd name="T2" fmla="*/ 0 w 81"/>
                  <a:gd name="T3" fmla="*/ 70 h 114"/>
                  <a:gd name="T4" fmla="*/ 0 w 81"/>
                  <a:gd name="T5" fmla="*/ 60 h 114"/>
                  <a:gd name="T6" fmla="*/ 4 w 81"/>
                  <a:gd name="T7" fmla="*/ 48 h 114"/>
                  <a:gd name="T8" fmla="*/ 7 w 81"/>
                  <a:gd name="T9" fmla="*/ 38 h 114"/>
                  <a:gd name="T10" fmla="*/ 9 w 81"/>
                  <a:gd name="T11" fmla="*/ 33 h 114"/>
                  <a:gd name="T12" fmla="*/ 11 w 81"/>
                  <a:gd name="T13" fmla="*/ 28 h 114"/>
                  <a:gd name="T14" fmla="*/ 17 w 81"/>
                  <a:gd name="T15" fmla="*/ 19 h 114"/>
                  <a:gd name="T16" fmla="*/ 20 w 81"/>
                  <a:gd name="T17" fmla="*/ 15 h 114"/>
                  <a:gd name="T18" fmla="*/ 24 w 81"/>
                  <a:gd name="T19" fmla="*/ 12 h 114"/>
                  <a:gd name="T20" fmla="*/ 27 w 81"/>
                  <a:gd name="T21" fmla="*/ 9 h 114"/>
                  <a:gd name="T22" fmla="*/ 32 w 81"/>
                  <a:gd name="T23" fmla="*/ 6 h 114"/>
                  <a:gd name="T24" fmla="*/ 36 w 81"/>
                  <a:gd name="T25" fmla="*/ 3 h 114"/>
                  <a:gd name="T26" fmla="*/ 40 w 81"/>
                  <a:gd name="T27" fmla="*/ 1 h 114"/>
                  <a:gd name="T28" fmla="*/ 44 w 81"/>
                  <a:gd name="T29" fmla="*/ 0 h 114"/>
                  <a:gd name="T30" fmla="*/ 47 w 81"/>
                  <a:gd name="T31" fmla="*/ 0 h 114"/>
                  <a:gd name="T32" fmla="*/ 51 w 81"/>
                  <a:gd name="T33" fmla="*/ 0 h 114"/>
                  <a:gd name="T34" fmla="*/ 55 w 81"/>
                  <a:gd name="T35" fmla="*/ 0 h 114"/>
                  <a:gd name="T36" fmla="*/ 59 w 81"/>
                  <a:gd name="T37" fmla="*/ 1 h 114"/>
                  <a:gd name="T38" fmla="*/ 62 w 81"/>
                  <a:gd name="T39" fmla="*/ 3 h 114"/>
                  <a:gd name="T40" fmla="*/ 68 w 81"/>
                  <a:gd name="T41" fmla="*/ 8 h 114"/>
                  <a:gd name="T42" fmla="*/ 71 w 81"/>
                  <a:gd name="T43" fmla="*/ 11 h 114"/>
                  <a:gd name="T44" fmla="*/ 73 w 81"/>
                  <a:gd name="T45" fmla="*/ 14 h 114"/>
                  <a:gd name="T46" fmla="*/ 76 w 81"/>
                  <a:gd name="T47" fmla="*/ 18 h 114"/>
                  <a:gd name="T48" fmla="*/ 77 w 81"/>
                  <a:gd name="T49" fmla="*/ 22 h 114"/>
                  <a:gd name="T50" fmla="*/ 79 w 81"/>
                  <a:gd name="T51" fmla="*/ 27 h 114"/>
                  <a:gd name="T52" fmla="*/ 80 w 81"/>
                  <a:gd name="T53" fmla="*/ 33 h 114"/>
                  <a:gd name="T54" fmla="*/ 81 w 81"/>
                  <a:gd name="T55" fmla="*/ 38 h 114"/>
                  <a:gd name="T56" fmla="*/ 81 w 81"/>
                  <a:gd name="T57" fmla="*/ 43 h 114"/>
                  <a:gd name="T58" fmla="*/ 80 w 81"/>
                  <a:gd name="T59" fmla="*/ 54 h 114"/>
                  <a:gd name="T60" fmla="*/ 78 w 81"/>
                  <a:gd name="T61" fmla="*/ 66 h 114"/>
                  <a:gd name="T62" fmla="*/ 77 w 81"/>
                  <a:gd name="T63" fmla="*/ 71 h 114"/>
                  <a:gd name="T64" fmla="*/ 75 w 81"/>
                  <a:gd name="T65" fmla="*/ 76 h 114"/>
                  <a:gd name="T66" fmla="*/ 73 w 81"/>
                  <a:gd name="T67" fmla="*/ 81 h 114"/>
                  <a:gd name="T68" fmla="*/ 70 w 81"/>
                  <a:gd name="T69" fmla="*/ 87 h 114"/>
                  <a:gd name="T70" fmla="*/ 64 w 81"/>
                  <a:gd name="T71" fmla="*/ 95 h 114"/>
                  <a:gd name="T72" fmla="*/ 61 w 81"/>
                  <a:gd name="T73" fmla="*/ 99 h 114"/>
                  <a:gd name="T74" fmla="*/ 58 w 81"/>
                  <a:gd name="T75" fmla="*/ 103 h 114"/>
                  <a:gd name="T76" fmla="*/ 53 w 81"/>
                  <a:gd name="T77" fmla="*/ 106 h 114"/>
                  <a:gd name="T78" fmla="*/ 49 w 81"/>
                  <a:gd name="T79" fmla="*/ 108 h 114"/>
                  <a:gd name="T80" fmla="*/ 41 w 81"/>
                  <a:gd name="T81" fmla="*/ 113 h 114"/>
                  <a:gd name="T82" fmla="*/ 34 w 81"/>
                  <a:gd name="T83" fmla="*/ 114 h 114"/>
                  <a:gd name="T84" fmla="*/ 29 w 81"/>
                  <a:gd name="T85" fmla="*/ 114 h 114"/>
                  <a:gd name="T86" fmla="*/ 25 w 81"/>
                  <a:gd name="T87" fmla="*/ 114 h 114"/>
                  <a:gd name="T88" fmla="*/ 22 w 81"/>
                  <a:gd name="T89" fmla="*/ 113 h 114"/>
                  <a:gd name="T90" fmla="*/ 19 w 81"/>
                  <a:gd name="T91" fmla="*/ 110 h 114"/>
                  <a:gd name="T92" fmla="*/ 13 w 81"/>
                  <a:gd name="T93" fmla="*/ 106 h 114"/>
                  <a:gd name="T94" fmla="*/ 8 w 81"/>
                  <a:gd name="T95" fmla="*/ 99 h 114"/>
                  <a:gd name="T96" fmla="*/ 6 w 81"/>
                  <a:gd name="T97" fmla="*/ 95 h 114"/>
                  <a:gd name="T98" fmla="*/ 4 w 81"/>
                  <a:gd name="T99" fmla="*/ 91 h 114"/>
                  <a:gd name="T100" fmla="*/ 1 w 81"/>
                  <a:gd name="T10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114">
                    <a:moveTo>
                      <a:pt x="1" y="81"/>
                    </a:moveTo>
                    <a:lnTo>
                      <a:pt x="0" y="70"/>
                    </a:lnTo>
                    <a:lnTo>
                      <a:pt x="0" y="60"/>
                    </a:lnTo>
                    <a:lnTo>
                      <a:pt x="4" y="48"/>
                    </a:lnTo>
                    <a:lnTo>
                      <a:pt x="7" y="38"/>
                    </a:lnTo>
                    <a:lnTo>
                      <a:pt x="9" y="33"/>
                    </a:lnTo>
                    <a:lnTo>
                      <a:pt x="11" y="28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4" y="12"/>
                    </a:lnTo>
                    <a:lnTo>
                      <a:pt x="27" y="9"/>
                    </a:lnTo>
                    <a:lnTo>
                      <a:pt x="32" y="6"/>
                    </a:lnTo>
                    <a:lnTo>
                      <a:pt x="36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8" y="8"/>
                    </a:lnTo>
                    <a:lnTo>
                      <a:pt x="71" y="11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7" y="22"/>
                    </a:lnTo>
                    <a:lnTo>
                      <a:pt x="79" y="27"/>
                    </a:lnTo>
                    <a:lnTo>
                      <a:pt x="80" y="33"/>
                    </a:lnTo>
                    <a:lnTo>
                      <a:pt x="81" y="38"/>
                    </a:lnTo>
                    <a:lnTo>
                      <a:pt x="81" y="43"/>
                    </a:lnTo>
                    <a:lnTo>
                      <a:pt x="80" y="54"/>
                    </a:lnTo>
                    <a:lnTo>
                      <a:pt x="78" y="66"/>
                    </a:lnTo>
                    <a:lnTo>
                      <a:pt x="77" y="71"/>
                    </a:lnTo>
                    <a:lnTo>
                      <a:pt x="75" y="76"/>
                    </a:lnTo>
                    <a:lnTo>
                      <a:pt x="73" y="81"/>
                    </a:lnTo>
                    <a:lnTo>
                      <a:pt x="70" y="87"/>
                    </a:lnTo>
                    <a:lnTo>
                      <a:pt x="64" y="95"/>
                    </a:lnTo>
                    <a:lnTo>
                      <a:pt x="61" y="99"/>
                    </a:lnTo>
                    <a:lnTo>
                      <a:pt x="58" y="103"/>
                    </a:lnTo>
                    <a:lnTo>
                      <a:pt x="53" y="106"/>
                    </a:lnTo>
                    <a:lnTo>
                      <a:pt x="49" y="108"/>
                    </a:lnTo>
                    <a:lnTo>
                      <a:pt x="41" y="113"/>
                    </a:lnTo>
                    <a:lnTo>
                      <a:pt x="34" y="114"/>
                    </a:lnTo>
                    <a:lnTo>
                      <a:pt x="29" y="114"/>
                    </a:lnTo>
                    <a:lnTo>
                      <a:pt x="25" y="114"/>
                    </a:lnTo>
                    <a:lnTo>
                      <a:pt x="22" y="113"/>
                    </a:lnTo>
                    <a:lnTo>
                      <a:pt x="19" y="110"/>
                    </a:lnTo>
                    <a:lnTo>
                      <a:pt x="13" y="106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4" y="91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6" name="Freeform 110"/>
              <p:cNvSpPr>
                <a:spLocks/>
              </p:cNvSpPr>
              <p:nvPr userDrawn="1"/>
            </p:nvSpPr>
            <p:spPr bwMode="auto">
              <a:xfrm>
                <a:off x="3072" y="1676"/>
                <a:ext cx="85" cy="115"/>
              </a:xfrm>
              <a:custGeom>
                <a:avLst/>
                <a:gdLst>
                  <a:gd name="T0" fmla="*/ 1 w 85"/>
                  <a:gd name="T1" fmla="*/ 83 h 115"/>
                  <a:gd name="T2" fmla="*/ 1 w 85"/>
                  <a:gd name="T3" fmla="*/ 78 h 115"/>
                  <a:gd name="T4" fmla="*/ 0 w 85"/>
                  <a:gd name="T5" fmla="*/ 72 h 115"/>
                  <a:gd name="T6" fmla="*/ 0 w 85"/>
                  <a:gd name="T7" fmla="*/ 67 h 115"/>
                  <a:gd name="T8" fmla="*/ 1 w 85"/>
                  <a:gd name="T9" fmla="*/ 61 h 115"/>
                  <a:gd name="T10" fmla="*/ 2 w 85"/>
                  <a:gd name="T11" fmla="*/ 55 h 115"/>
                  <a:gd name="T12" fmla="*/ 3 w 85"/>
                  <a:gd name="T13" fmla="*/ 50 h 115"/>
                  <a:gd name="T14" fmla="*/ 4 w 85"/>
                  <a:gd name="T15" fmla="*/ 45 h 115"/>
                  <a:gd name="T16" fmla="*/ 6 w 85"/>
                  <a:gd name="T17" fmla="*/ 40 h 115"/>
                  <a:gd name="T18" fmla="*/ 8 w 85"/>
                  <a:gd name="T19" fmla="*/ 34 h 115"/>
                  <a:gd name="T20" fmla="*/ 11 w 85"/>
                  <a:gd name="T21" fmla="*/ 29 h 115"/>
                  <a:gd name="T22" fmla="*/ 18 w 85"/>
                  <a:gd name="T23" fmla="*/ 20 h 115"/>
                  <a:gd name="T24" fmla="*/ 21 w 85"/>
                  <a:gd name="T25" fmla="*/ 17 h 115"/>
                  <a:gd name="T26" fmla="*/ 24 w 85"/>
                  <a:gd name="T27" fmla="*/ 13 h 115"/>
                  <a:gd name="T28" fmla="*/ 28 w 85"/>
                  <a:gd name="T29" fmla="*/ 9 h 115"/>
                  <a:gd name="T30" fmla="*/ 32 w 85"/>
                  <a:gd name="T31" fmla="*/ 6 h 115"/>
                  <a:gd name="T32" fmla="*/ 36 w 85"/>
                  <a:gd name="T33" fmla="*/ 4 h 115"/>
                  <a:gd name="T34" fmla="*/ 40 w 85"/>
                  <a:gd name="T35" fmla="*/ 2 h 115"/>
                  <a:gd name="T36" fmla="*/ 45 w 85"/>
                  <a:gd name="T37" fmla="*/ 1 h 115"/>
                  <a:gd name="T38" fmla="*/ 49 w 85"/>
                  <a:gd name="T39" fmla="*/ 0 h 115"/>
                  <a:gd name="T40" fmla="*/ 53 w 85"/>
                  <a:gd name="T41" fmla="*/ 0 h 115"/>
                  <a:gd name="T42" fmla="*/ 57 w 85"/>
                  <a:gd name="T43" fmla="*/ 1 h 115"/>
                  <a:gd name="T44" fmla="*/ 60 w 85"/>
                  <a:gd name="T45" fmla="*/ 2 h 115"/>
                  <a:gd name="T46" fmla="*/ 64 w 85"/>
                  <a:gd name="T47" fmla="*/ 3 h 115"/>
                  <a:gd name="T48" fmla="*/ 67 w 85"/>
                  <a:gd name="T49" fmla="*/ 5 h 115"/>
                  <a:gd name="T50" fmla="*/ 70 w 85"/>
                  <a:gd name="T51" fmla="*/ 7 h 115"/>
                  <a:gd name="T52" fmla="*/ 74 w 85"/>
                  <a:gd name="T53" fmla="*/ 10 h 115"/>
                  <a:gd name="T54" fmla="*/ 76 w 85"/>
                  <a:gd name="T55" fmla="*/ 15 h 115"/>
                  <a:gd name="T56" fmla="*/ 79 w 85"/>
                  <a:gd name="T57" fmla="*/ 18 h 115"/>
                  <a:gd name="T58" fmla="*/ 81 w 85"/>
                  <a:gd name="T59" fmla="*/ 22 h 115"/>
                  <a:gd name="T60" fmla="*/ 82 w 85"/>
                  <a:gd name="T61" fmla="*/ 27 h 115"/>
                  <a:gd name="T62" fmla="*/ 83 w 85"/>
                  <a:gd name="T63" fmla="*/ 32 h 115"/>
                  <a:gd name="T64" fmla="*/ 84 w 85"/>
                  <a:gd name="T65" fmla="*/ 37 h 115"/>
                  <a:gd name="T66" fmla="*/ 85 w 85"/>
                  <a:gd name="T67" fmla="*/ 44 h 115"/>
                  <a:gd name="T68" fmla="*/ 84 w 85"/>
                  <a:gd name="T69" fmla="*/ 49 h 115"/>
                  <a:gd name="T70" fmla="*/ 84 w 85"/>
                  <a:gd name="T71" fmla="*/ 55 h 115"/>
                  <a:gd name="T72" fmla="*/ 83 w 85"/>
                  <a:gd name="T73" fmla="*/ 60 h 115"/>
                  <a:gd name="T74" fmla="*/ 82 w 85"/>
                  <a:gd name="T75" fmla="*/ 66 h 115"/>
                  <a:gd name="T76" fmla="*/ 81 w 85"/>
                  <a:gd name="T77" fmla="*/ 72 h 115"/>
                  <a:gd name="T78" fmla="*/ 79 w 85"/>
                  <a:gd name="T79" fmla="*/ 77 h 115"/>
                  <a:gd name="T80" fmla="*/ 76 w 85"/>
                  <a:gd name="T81" fmla="*/ 82 h 115"/>
                  <a:gd name="T82" fmla="*/ 74 w 85"/>
                  <a:gd name="T83" fmla="*/ 87 h 115"/>
                  <a:gd name="T84" fmla="*/ 70 w 85"/>
                  <a:gd name="T85" fmla="*/ 91 h 115"/>
                  <a:gd name="T86" fmla="*/ 67 w 85"/>
                  <a:gd name="T87" fmla="*/ 97 h 115"/>
                  <a:gd name="T88" fmla="*/ 64 w 85"/>
                  <a:gd name="T89" fmla="*/ 101 h 115"/>
                  <a:gd name="T90" fmla="*/ 60 w 85"/>
                  <a:gd name="T91" fmla="*/ 104 h 115"/>
                  <a:gd name="T92" fmla="*/ 56 w 85"/>
                  <a:gd name="T93" fmla="*/ 107 h 115"/>
                  <a:gd name="T94" fmla="*/ 52 w 85"/>
                  <a:gd name="T95" fmla="*/ 110 h 115"/>
                  <a:gd name="T96" fmla="*/ 48 w 85"/>
                  <a:gd name="T97" fmla="*/ 112 h 115"/>
                  <a:gd name="T98" fmla="*/ 43 w 85"/>
                  <a:gd name="T99" fmla="*/ 114 h 115"/>
                  <a:gd name="T100" fmla="*/ 39 w 85"/>
                  <a:gd name="T101" fmla="*/ 115 h 115"/>
                  <a:gd name="T102" fmla="*/ 35 w 85"/>
                  <a:gd name="T103" fmla="*/ 115 h 115"/>
                  <a:gd name="T104" fmla="*/ 31 w 85"/>
                  <a:gd name="T105" fmla="*/ 115 h 115"/>
                  <a:gd name="T106" fmla="*/ 27 w 85"/>
                  <a:gd name="T107" fmla="*/ 115 h 115"/>
                  <a:gd name="T108" fmla="*/ 24 w 85"/>
                  <a:gd name="T109" fmla="*/ 114 h 115"/>
                  <a:gd name="T110" fmla="*/ 20 w 85"/>
                  <a:gd name="T111" fmla="*/ 112 h 115"/>
                  <a:gd name="T112" fmla="*/ 16 w 85"/>
                  <a:gd name="T113" fmla="*/ 110 h 115"/>
                  <a:gd name="T114" fmla="*/ 13 w 85"/>
                  <a:gd name="T115" fmla="*/ 108 h 115"/>
                  <a:gd name="T116" fmla="*/ 11 w 85"/>
                  <a:gd name="T117" fmla="*/ 105 h 115"/>
                  <a:gd name="T118" fmla="*/ 8 w 85"/>
                  <a:gd name="T119" fmla="*/ 102 h 115"/>
                  <a:gd name="T120" fmla="*/ 6 w 85"/>
                  <a:gd name="T121" fmla="*/ 98 h 115"/>
                  <a:gd name="T122" fmla="*/ 4 w 85"/>
                  <a:gd name="T123" fmla="*/ 94 h 115"/>
                  <a:gd name="T124" fmla="*/ 1 w 85"/>
                  <a:gd name="T125" fmla="*/ 8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5" h="115">
                    <a:moveTo>
                      <a:pt x="1" y="83"/>
                    </a:moveTo>
                    <a:lnTo>
                      <a:pt x="1" y="78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5"/>
                    </a:lnTo>
                    <a:lnTo>
                      <a:pt x="6" y="40"/>
                    </a:lnTo>
                    <a:lnTo>
                      <a:pt x="8" y="34"/>
                    </a:lnTo>
                    <a:lnTo>
                      <a:pt x="11" y="29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4" y="13"/>
                    </a:lnTo>
                    <a:lnTo>
                      <a:pt x="28" y="9"/>
                    </a:lnTo>
                    <a:lnTo>
                      <a:pt x="32" y="6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45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0" y="7"/>
                    </a:lnTo>
                    <a:lnTo>
                      <a:pt x="74" y="10"/>
                    </a:lnTo>
                    <a:lnTo>
                      <a:pt x="76" y="15"/>
                    </a:lnTo>
                    <a:lnTo>
                      <a:pt x="79" y="18"/>
                    </a:lnTo>
                    <a:lnTo>
                      <a:pt x="81" y="22"/>
                    </a:lnTo>
                    <a:lnTo>
                      <a:pt x="82" y="27"/>
                    </a:lnTo>
                    <a:lnTo>
                      <a:pt x="83" y="32"/>
                    </a:lnTo>
                    <a:lnTo>
                      <a:pt x="84" y="37"/>
                    </a:lnTo>
                    <a:lnTo>
                      <a:pt x="85" y="44"/>
                    </a:lnTo>
                    <a:lnTo>
                      <a:pt x="84" y="49"/>
                    </a:lnTo>
                    <a:lnTo>
                      <a:pt x="84" y="55"/>
                    </a:lnTo>
                    <a:lnTo>
                      <a:pt x="83" y="60"/>
                    </a:lnTo>
                    <a:lnTo>
                      <a:pt x="82" y="66"/>
                    </a:lnTo>
                    <a:lnTo>
                      <a:pt x="81" y="72"/>
                    </a:lnTo>
                    <a:lnTo>
                      <a:pt x="79" y="77"/>
                    </a:lnTo>
                    <a:lnTo>
                      <a:pt x="76" y="82"/>
                    </a:lnTo>
                    <a:lnTo>
                      <a:pt x="74" y="87"/>
                    </a:lnTo>
                    <a:lnTo>
                      <a:pt x="70" y="91"/>
                    </a:lnTo>
                    <a:lnTo>
                      <a:pt x="67" y="97"/>
                    </a:lnTo>
                    <a:lnTo>
                      <a:pt x="64" y="101"/>
                    </a:lnTo>
                    <a:lnTo>
                      <a:pt x="60" y="104"/>
                    </a:lnTo>
                    <a:lnTo>
                      <a:pt x="56" y="107"/>
                    </a:lnTo>
                    <a:lnTo>
                      <a:pt x="52" y="110"/>
                    </a:lnTo>
                    <a:lnTo>
                      <a:pt x="48" y="112"/>
                    </a:lnTo>
                    <a:lnTo>
                      <a:pt x="43" y="114"/>
                    </a:lnTo>
                    <a:lnTo>
                      <a:pt x="39" y="115"/>
                    </a:lnTo>
                    <a:lnTo>
                      <a:pt x="35" y="115"/>
                    </a:lnTo>
                    <a:lnTo>
                      <a:pt x="31" y="115"/>
                    </a:lnTo>
                    <a:lnTo>
                      <a:pt x="27" y="115"/>
                    </a:lnTo>
                    <a:lnTo>
                      <a:pt x="24" y="114"/>
                    </a:lnTo>
                    <a:lnTo>
                      <a:pt x="20" y="112"/>
                    </a:lnTo>
                    <a:lnTo>
                      <a:pt x="16" y="110"/>
                    </a:lnTo>
                    <a:lnTo>
                      <a:pt x="13" y="108"/>
                    </a:lnTo>
                    <a:lnTo>
                      <a:pt x="11" y="105"/>
                    </a:lnTo>
                    <a:lnTo>
                      <a:pt x="8" y="102"/>
                    </a:lnTo>
                    <a:lnTo>
                      <a:pt x="6" y="98"/>
                    </a:lnTo>
                    <a:lnTo>
                      <a:pt x="4" y="94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7" name="Freeform 111"/>
              <p:cNvSpPr>
                <a:spLocks/>
              </p:cNvSpPr>
              <p:nvPr userDrawn="1"/>
            </p:nvSpPr>
            <p:spPr bwMode="auto">
              <a:xfrm>
                <a:off x="2183" y="2359"/>
                <a:ext cx="58" cy="105"/>
              </a:xfrm>
              <a:custGeom>
                <a:avLst/>
                <a:gdLst>
                  <a:gd name="T0" fmla="*/ 0 w 58"/>
                  <a:gd name="T1" fmla="*/ 70 h 105"/>
                  <a:gd name="T2" fmla="*/ 0 w 58"/>
                  <a:gd name="T3" fmla="*/ 60 h 105"/>
                  <a:gd name="T4" fmla="*/ 2 w 58"/>
                  <a:gd name="T5" fmla="*/ 49 h 105"/>
                  <a:gd name="T6" fmla="*/ 4 w 58"/>
                  <a:gd name="T7" fmla="*/ 39 h 105"/>
                  <a:gd name="T8" fmla="*/ 7 w 58"/>
                  <a:gd name="T9" fmla="*/ 29 h 105"/>
                  <a:gd name="T10" fmla="*/ 12 w 58"/>
                  <a:gd name="T11" fmla="*/ 21 h 105"/>
                  <a:gd name="T12" fmla="*/ 17 w 58"/>
                  <a:gd name="T13" fmla="*/ 14 h 105"/>
                  <a:gd name="T14" fmla="*/ 19 w 58"/>
                  <a:gd name="T15" fmla="*/ 11 h 105"/>
                  <a:gd name="T16" fmla="*/ 22 w 58"/>
                  <a:gd name="T17" fmla="*/ 8 h 105"/>
                  <a:gd name="T18" fmla="*/ 25 w 58"/>
                  <a:gd name="T19" fmla="*/ 6 h 105"/>
                  <a:gd name="T20" fmla="*/ 28 w 58"/>
                  <a:gd name="T21" fmla="*/ 4 h 105"/>
                  <a:gd name="T22" fmla="*/ 30 w 58"/>
                  <a:gd name="T23" fmla="*/ 1 h 105"/>
                  <a:gd name="T24" fmla="*/ 33 w 58"/>
                  <a:gd name="T25" fmla="*/ 0 h 105"/>
                  <a:gd name="T26" fmla="*/ 36 w 58"/>
                  <a:gd name="T27" fmla="*/ 0 h 105"/>
                  <a:gd name="T28" fmla="*/ 40 w 58"/>
                  <a:gd name="T29" fmla="*/ 0 h 105"/>
                  <a:gd name="T30" fmla="*/ 45 w 58"/>
                  <a:gd name="T31" fmla="*/ 1 h 105"/>
                  <a:gd name="T32" fmla="*/ 47 w 58"/>
                  <a:gd name="T33" fmla="*/ 4 h 105"/>
                  <a:gd name="T34" fmla="*/ 49 w 58"/>
                  <a:gd name="T35" fmla="*/ 6 h 105"/>
                  <a:gd name="T36" fmla="*/ 53 w 58"/>
                  <a:gd name="T37" fmla="*/ 11 h 105"/>
                  <a:gd name="T38" fmla="*/ 55 w 58"/>
                  <a:gd name="T39" fmla="*/ 17 h 105"/>
                  <a:gd name="T40" fmla="*/ 57 w 58"/>
                  <a:gd name="T41" fmla="*/ 25 h 105"/>
                  <a:gd name="T42" fmla="*/ 58 w 58"/>
                  <a:gd name="T43" fmla="*/ 35 h 105"/>
                  <a:gd name="T44" fmla="*/ 58 w 58"/>
                  <a:gd name="T45" fmla="*/ 45 h 105"/>
                  <a:gd name="T46" fmla="*/ 57 w 58"/>
                  <a:gd name="T47" fmla="*/ 55 h 105"/>
                  <a:gd name="T48" fmla="*/ 54 w 58"/>
                  <a:gd name="T49" fmla="*/ 66 h 105"/>
                  <a:gd name="T50" fmla="*/ 51 w 58"/>
                  <a:gd name="T51" fmla="*/ 75 h 105"/>
                  <a:gd name="T52" fmla="*/ 47 w 58"/>
                  <a:gd name="T53" fmla="*/ 85 h 105"/>
                  <a:gd name="T54" fmla="*/ 42 w 58"/>
                  <a:gd name="T55" fmla="*/ 92 h 105"/>
                  <a:gd name="T56" fmla="*/ 36 w 58"/>
                  <a:gd name="T57" fmla="*/ 98 h 105"/>
                  <a:gd name="T58" fmla="*/ 33 w 58"/>
                  <a:gd name="T59" fmla="*/ 100 h 105"/>
                  <a:gd name="T60" fmla="*/ 30 w 58"/>
                  <a:gd name="T61" fmla="*/ 102 h 105"/>
                  <a:gd name="T62" fmla="*/ 28 w 58"/>
                  <a:gd name="T63" fmla="*/ 104 h 105"/>
                  <a:gd name="T64" fmla="*/ 25 w 58"/>
                  <a:gd name="T65" fmla="*/ 104 h 105"/>
                  <a:gd name="T66" fmla="*/ 22 w 58"/>
                  <a:gd name="T67" fmla="*/ 105 h 105"/>
                  <a:gd name="T68" fmla="*/ 19 w 58"/>
                  <a:gd name="T69" fmla="*/ 105 h 105"/>
                  <a:gd name="T70" fmla="*/ 17 w 58"/>
                  <a:gd name="T71" fmla="*/ 104 h 105"/>
                  <a:gd name="T72" fmla="*/ 14 w 58"/>
                  <a:gd name="T73" fmla="*/ 103 h 105"/>
                  <a:gd name="T74" fmla="*/ 12 w 58"/>
                  <a:gd name="T75" fmla="*/ 102 h 105"/>
                  <a:gd name="T76" fmla="*/ 9 w 58"/>
                  <a:gd name="T77" fmla="*/ 100 h 105"/>
                  <a:gd name="T78" fmla="*/ 7 w 58"/>
                  <a:gd name="T79" fmla="*/ 97 h 105"/>
                  <a:gd name="T80" fmla="*/ 5 w 58"/>
                  <a:gd name="T81" fmla="*/ 95 h 105"/>
                  <a:gd name="T82" fmla="*/ 3 w 58"/>
                  <a:gd name="T83" fmla="*/ 88 h 105"/>
                  <a:gd name="T84" fmla="*/ 2 w 58"/>
                  <a:gd name="T85" fmla="*/ 83 h 105"/>
                  <a:gd name="T86" fmla="*/ 1 w 58"/>
                  <a:gd name="T87" fmla="*/ 79 h 105"/>
                  <a:gd name="T88" fmla="*/ 0 w 58"/>
                  <a:gd name="T89" fmla="*/ 75 h 105"/>
                  <a:gd name="T90" fmla="*/ 0 w 58"/>
                  <a:gd name="T91" fmla="*/ 7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" h="105">
                    <a:moveTo>
                      <a:pt x="0" y="70"/>
                    </a:moveTo>
                    <a:lnTo>
                      <a:pt x="0" y="60"/>
                    </a:lnTo>
                    <a:lnTo>
                      <a:pt x="2" y="49"/>
                    </a:lnTo>
                    <a:lnTo>
                      <a:pt x="4" y="39"/>
                    </a:lnTo>
                    <a:lnTo>
                      <a:pt x="7" y="29"/>
                    </a:lnTo>
                    <a:lnTo>
                      <a:pt x="12" y="21"/>
                    </a:lnTo>
                    <a:lnTo>
                      <a:pt x="17" y="14"/>
                    </a:lnTo>
                    <a:lnTo>
                      <a:pt x="19" y="11"/>
                    </a:lnTo>
                    <a:lnTo>
                      <a:pt x="22" y="8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47" y="4"/>
                    </a:lnTo>
                    <a:lnTo>
                      <a:pt x="49" y="6"/>
                    </a:lnTo>
                    <a:lnTo>
                      <a:pt x="53" y="11"/>
                    </a:lnTo>
                    <a:lnTo>
                      <a:pt x="55" y="17"/>
                    </a:lnTo>
                    <a:lnTo>
                      <a:pt x="57" y="25"/>
                    </a:lnTo>
                    <a:lnTo>
                      <a:pt x="58" y="35"/>
                    </a:lnTo>
                    <a:lnTo>
                      <a:pt x="58" y="45"/>
                    </a:lnTo>
                    <a:lnTo>
                      <a:pt x="57" y="55"/>
                    </a:lnTo>
                    <a:lnTo>
                      <a:pt x="54" y="66"/>
                    </a:lnTo>
                    <a:lnTo>
                      <a:pt x="51" y="75"/>
                    </a:lnTo>
                    <a:lnTo>
                      <a:pt x="47" y="85"/>
                    </a:lnTo>
                    <a:lnTo>
                      <a:pt x="42" y="92"/>
                    </a:lnTo>
                    <a:lnTo>
                      <a:pt x="36" y="98"/>
                    </a:lnTo>
                    <a:lnTo>
                      <a:pt x="33" y="100"/>
                    </a:lnTo>
                    <a:lnTo>
                      <a:pt x="30" y="102"/>
                    </a:lnTo>
                    <a:lnTo>
                      <a:pt x="28" y="104"/>
                    </a:lnTo>
                    <a:lnTo>
                      <a:pt x="25" y="104"/>
                    </a:lnTo>
                    <a:lnTo>
                      <a:pt x="22" y="105"/>
                    </a:lnTo>
                    <a:lnTo>
                      <a:pt x="19" y="105"/>
                    </a:lnTo>
                    <a:lnTo>
                      <a:pt x="17" y="104"/>
                    </a:lnTo>
                    <a:lnTo>
                      <a:pt x="14" y="103"/>
                    </a:lnTo>
                    <a:lnTo>
                      <a:pt x="12" y="102"/>
                    </a:lnTo>
                    <a:lnTo>
                      <a:pt x="9" y="100"/>
                    </a:lnTo>
                    <a:lnTo>
                      <a:pt x="7" y="97"/>
                    </a:lnTo>
                    <a:lnTo>
                      <a:pt x="5" y="95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1" y="79"/>
                    </a:lnTo>
                    <a:lnTo>
                      <a:pt x="0" y="7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8" name="Freeform 112"/>
              <p:cNvSpPr>
                <a:spLocks/>
              </p:cNvSpPr>
              <p:nvPr userDrawn="1"/>
            </p:nvSpPr>
            <p:spPr bwMode="auto">
              <a:xfrm>
                <a:off x="2254" y="2317"/>
                <a:ext cx="60" cy="106"/>
              </a:xfrm>
              <a:custGeom>
                <a:avLst/>
                <a:gdLst>
                  <a:gd name="T0" fmla="*/ 0 w 60"/>
                  <a:gd name="T1" fmla="*/ 69 h 106"/>
                  <a:gd name="T2" fmla="*/ 0 w 60"/>
                  <a:gd name="T3" fmla="*/ 60 h 106"/>
                  <a:gd name="T4" fmla="*/ 1 w 60"/>
                  <a:gd name="T5" fmla="*/ 50 h 106"/>
                  <a:gd name="T6" fmla="*/ 4 w 60"/>
                  <a:gd name="T7" fmla="*/ 39 h 106"/>
                  <a:gd name="T8" fmla="*/ 7 w 60"/>
                  <a:gd name="T9" fmla="*/ 30 h 106"/>
                  <a:gd name="T10" fmla="*/ 11 w 60"/>
                  <a:gd name="T11" fmla="*/ 21 h 106"/>
                  <a:gd name="T12" fmla="*/ 16 w 60"/>
                  <a:gd name="T13" fmla="*/ 13 h 106"/>
                  <a:gd name="T14" fmla="*/ 22 w 60"/>
                  <a:gd name="T15" fmla="*/ 7 h 106"/>
                  <a:gd name="T16" fmla="*/ 25 w 60"/>
                  <a:gd name="T17" fmla="*/ 5 h 106"/>
                  <a:gd name="T18" fmla="*/ 28 w 60"/>
                  <a:gd name="T19" fmla="*/ 3 h 106"/>
                  <a:gd name="T20" fmla="*/ 31 w 60"/>
                  <a:gd name="T21" fmla="*/ 1 h 106"/>
                  <a:gd name="T22" fmla="*/ 34 w 60"/>
                  <a:gd name="T23" fmla="*/ 0 h 106"/>
                  <a:gd name="T24" fmla="*/ 36 w 60"/>
                  <a:gd name="T25" fmla="*/ 0 h 106"/>
                  <a:gd name="T26" fmla="*/ 39 w 60"/>
                  <a:gd name="T27" fmla="*/ 0 h 106"/>
                  <a:gd name="T28" fmla="*/ 44 w 60"/>
                  <a:gd name="T29" fmla="*/ 1 h 106"/>
                  <a:gd name="T30" fmla="*/ 47 w 60"/>
                  <a:gd name="T31" fmla="*/ 2 h 106"/>
                  <a:gd name="T32" fmla="*/ 50 w 60"/>
                  <a:gd name="T33" fmla="*/ 4 h 106"/>
                  <a:gd name="T34" fmla="*/ 52 w 60"/>
                  <a:gd name="T35" fmla="*/ 6 h 106"/>
                  <a:gd name="T36" fmla="*/ 54 w 60"/>
                  <a:gd name="T37" fmla="*/ 9 h 106"/>
                  <a:gd name="T38" fmla="*/ 55 w 60"/>
                  <a:gd name="T39" fmla="*/ 12 h 106"/>
                  <a:gd name="T40" fmla="*/ 57 w 60"/>
                  <a:gd name="T41" fmla="*/ 16 h 106"/>
                  <a:gd name="T42" fmla="*/ 59 w 60"/>
                  <a:gd name="T43" fmla="*/ 25 h 106"/>
                  <a:gd name="T44" fmla="*/ 60 w 60"/>
                  <a:gd name="T45" fmla="*/ 29 h 106"/>
                  <a:gd name="T46" fmla="*/ 60 w 60"/>
                  <a:gd name="T47" fmla="*/ 34 h 106"/>
                  <a:gd name="T48" fmla="*/ 60 w 60"/>
                  <a:gd name="T49" fmla="*/ 39 h 106"/>
                  <a:gd name="T50" fmla="*/ 60 w 60"/>
                  <a:gd name="T51" fmla="*/ 44 h 106"/>
                  <a:gd name="T52" fmla="*/ 58 w 60"/>
                  <a:gd name="T53" fmla="*/ 55 h 106"/>
                  <a:gd name="T54" fmla="*/ 56 w 60"/>
                  <a:gd name="T55" fmla="*/ 65 h 106"/>
                  <a:gd name="T56" fmla="*/ 53 w 60"/>
                  <a:gd name="T57" fmla="*/ 75 h 106"/>
                  <a:gd name="T58" fmla="*/ 49 w 60"/>
                  <a:gd name="T59" fmla="*/ 84 h 106"/>
                  <a:gd name="T60" fmla="*/ 43 w 60"/>
                  <a:gd name="T61" fmla="*/ 91 h 106"/>
                  <a:gd name="T62" fmla="*/ 40 w 60"/>
                  <a:gd name="T63" fmla="*/ 94 h 106"/>
                  <a:gd name="T64" fmla="*/ 38 w 60"/>
                  <a:gd name="T65" fmla="*/ 97 h 106"/>
                  <a:gd name="T66" fmla="*/ 35 w 60"/>
                  <a:gd name="T67" fmla="*/ 101 h 106"/>
                  <a:gd name="T68" fmla="*/ 32 w 60"/>
                  <a:gd name="T69" fmla="*/ 103 h 106"/>
                  <a:gd name="T70" fmla="*/ 29 w 60"/>
                  <a:gd name="T71" fmla="*/ 104 h 106"/>
                  <a:gd name="T72" fmla="*/ 26 w 60"/>
                  <a:gd name="T73" fmla="*/ 105 h 106"/>
                  <a:gd name="T74" fmla="*/ 23 w 60"/>
                  <a:gd name="T75" fmla="*/ 106 h 106"/>
                  <a:gd name="T76" fmla="*/ 19 w 60"/>
                  <a:gd name="T77" fmla="*/ 106 h 106"/>
                  <a:gd name="T78" fmla="*/ 17 w 60"/>
                  <a:gd name="T79" fmla="*/ 105 h 106"/>
                  <a:gd name="T80" fmla="*/ 14 w 60"/>
                  <a:gd name="T81" fmla="*/ 104 h 106"/>
                  <a:gd name="T82" fmla="*/ 12 w 60"/>
                  <a:gd name="T83" fmla="*/ 103 h 106"/>
                  <a:gd name="T84" fmla="*/ 10 w 60"/>
                  <a:gd name="T85" fmla="*/ 101 h 106"/>
                  <a:gd name="T86" fmla="*/ 8 w 60"/>
                  <a:gd name="T87" fmla="*/ 97 h 106"/>
                  <a:gd name="T88" fmla="*/ 6 w 60"/>
                  <a:gd name="T89" fmla="*/ 95 h 106"/>
                  <a:gd name="T90" fmla="*/ 4 w 60"/>
                  <a:gd name="T91" fmla="*/ 91 h 106"/>
                  <a:gd name="T92" fmla="*/ 3 w 60"/>
                  <a:gd name="T93" fmla="*/ 88 h 106"/>
                  <a:gd name="T94" fmla="*/ 1 w 60"/>
                  <a:gd name="T95" fmla="*/ 80 h 106"/>
                  <a:gd name="T96" fmla="*/ 0 w 60"/>
                  <a:gd name="T97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106">
                    <a:moveTo>
                      <a:pt x="0" y="69"/>
                    </a:moveTo>
                    <a:lnTo>
                      <a:pt x="0" y="60"/>
                    </a:lnTo>
                    <a:lnTo>
                      <a:pt x="1" y="50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1"/>
                    </a:lnTo>
                    <a:lnTo>
                      <a:pt x="16" y="13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1" y="1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4" y="9"/>
                    </a:lnTo>
                    <a:lnTo>
                      <a:pt x="55" y="12"/>
                    </a:lnTo>
                    <a:lnTo>
                      <a:pt x="57" y="16"/>
                    </a:lnTo>
                    <a:lnTo>
                      <a:pt x="59" y="25"/>
                    </a:lnTo>
                    <a:lnTo>
                      <a:pt x="60" y="29"/>
                    </a:lnTo>
                    <a:lnTo>
                      <a:pt x="60" y="34"/>
                    </a:lnTo>
                    <a:lnTo>
                      <a:pt x="60" y="39"/>
                    </a:lnTo>
                    <a:lnTo>
                      <a:pt x="60" y="44"/>
                    </a:lnTo>
                    <a:lnTo>
                      <a:pt x="58" y="55"/>
                    </a:lnTo>
                    <a:lnTo>
                      <a:pt x="56" y="65"/>
                    </a:lnTo>
                    <a:lnTo>
                      <a:pt x="53" y="75"/>
                    </a:lnTo>
                    <a:lnTo>
                      <a:pt x="49" y="84"/>
                    </a:lnTo>
                    <a:lnTo>
                      <a:pt x="43" y="91"/>
                    </a:lnTo>
                    <a:lnTo>
                      <a:pt x="40" y="94"/>
                    </a:lnTo>
                    <a:lnTo>
                      <a:pt x="38" y="97"/>
                    </a:lnTo>
                    <a:lnTo>
                      <a:pt x="35" y="101"/>
                    </a:lnTo>
                    <a:lnTo>
                      <a:pt x="32" y="103"/>
                    </a:lnTo>
                    <a:lnTo>
                      <a:pt x="29" y="104"/>
                    </a:lnTo>
                    <a:lnTo>
                      <a:pt x="26" y="105"/>
                    </a:lnTo>
                    <a:lnTo>
                      <a:pt x="23" y="106"/>
                    </a:lnTo>
                    <a:lnTo>
                      <a:pt x="19" y="106"/>
                    </a:lnTo>
                    <a:lnTo>
                      <a:pt x="17" y="105"/>
                    </a:lnTo>
                    <a:lnTo>
                      <a:pt x="14" y="104"/>
                    </a:lnTo>
                    <a:lnTo>
                      <a:pt x="12" y="103"/>
                    </a:lnTo>
                    <a:lnTo>
                      <a:pt x="10" y="101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1"/>
                    </a:lnTo>
                    <a:lnTo>
                      <a:pt x="3" y="88"/>
                    </a:lnTo>
                    <a:lnTo>
                      <a:pt x="1" y="8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09" name="Freeform 113"/>
              <p:cNvSpPr>
                <a:spLocks/>
              </p:cNvSpPr>
              <p:nvPr userDrawn="1"/>
            </p:nvSpPr>
            <p:spPr bwMode="auto">
              <a:xfrm>
                <a:off x="2326" y="2272"/>
                <a:ext cx="63" cy="107"/>
              </a:xfrm>
              <a:custGeom>
                <a:avLst/>
                <a:gdLst>
                  <a:gd name="T0" fmla="*/ 0 w 63"/>
                  <a:gd name="T1" fmla="*/ 72 h 107"/>
                  <a:gd name="T2" fmla="*/ 0 w 63"/>
                  <a:gd name="T3" fmla="*/ 67 h 107"/>
                  <a:gd name="T4" fmla="*/ 0 w 63"/>
                  <a:gd name="T5" fmla="*/ 61 h 107"/>
                  <a:gd name="T6" fmla="*/ 1 w 63"/>
                  <a:gd name="T7" fmla="*/ 51 h 107"/>
                  <a:gd name="T8" fmla="*/ 4 w 63"/>
                  <a:gd name="T9" fmla="*/ 41 h 107"/>
                  <a:gd name="T10" fmla="*/ 8 w 63"/>
                  <a:gd name="T11" fmla="*/ 31 h 107"/>
                  <a:gd name="T12" fmla="*/ 12 w 63"/>
                  <a:gd name="T13" fmla="*/ 22 h 107"/>
                  <a:gd name="T14" fmla="*/ 17 w 63"/>
                  <a:gd name="T15" fmla="*/ 15 h 107"/>
                  <a:gd name="T16" fmla="*/ 22 w 63"/>
                  <a:gd name="T17" fmla="*/ 8 h 107"/>
                  <a:gd name="T18" fmla="*/ 25 w 63"/>
                  <a:gd name="T19" fmla="*/ 5 h 107"/>
                  <a:gd name="T20" fmla="*/ 28 w 63"/>
                  <a:gd name="T21" fmla="*/ 3 h 107"/>
                  <a:gd name="T22" fmla="*/ 32 w 63"/>
                  <a:gd name="T23" fmla="*/ 2 h 107"/>
                  <a:gd name="T24" fmla="*/ 35 w 63"/>
                  <a:gd name="T25" fmla="*/ 1 h 107"/>
                  <a:gd name="T26" fmla="*/ 38 w 63"/>
                  <a:gd name="T27" fmla="*/ 0 h 107"/>
                  <a:gd name="T28" fmla="*/ 41 w 63"/>
                  <a:gd name="T29" fmla="*/ 0 h 107"/>
                  <a:gd name="T30" fmla="*/ 43 w 63"/>
                  <a:gd name="T31" fmla="*/ 0 h 107"/>
                  <a:gd name="T32" fmla="*/ 46 w 63"/>
                  <a:gd name="T33" fmla="*/ 1 h 107"/>
                  <a:gd name="T34" fmla="*/ 49 w 63"/>
                  <a:gd name="T35" fmla="*/ 3 h 107"/>
                  <a:gd name="T36" fmla="*/ 51 w 63"/>
                  <a:gd name="T37" fmla="*/ 4 h 107"/>
                  <a:gd name="T38" fmla="*/ 53 w 63"/>
                  <a:gd name="T39" fmla="*/ 7 h 107"/>
                  <a:gd name="T40" fmla="*/ 55 w 63"/>
                  <a:gd name="T41" fmla="*/ 10 h 107"/>
                  <a:gd name="T42" fmla="*/ 59 w 63"/>
                  <a:gd name="T43" fmla="*/ 17 h 107"/>
                  <a:gd name="T44" fmla="*/ 60 w 63"/>
                  <a:gd name="T45" fmla="*/ 21 h 107"/>
                  <a:gd name="T46" fmla="*/ 61 w 63"/>
                  <a:gd name="T47" fmla="*/ 25 h 107"/>
                  <a:gd name="T48" fmla="*/ 63 w 63"/>
                  <a:gd name="T49" fmla="*/ 34 h 107"/>
                  <a:gd name="T50" fmla="*/ 63 w 63"/>
                  <a:gd name="T51" fmla="*/ 46 h 107"/>
                  <a:gd name="T52" fmla="*/ 61 w 63"/>
                  <a:gd name="T53" fmla="*/ 56 h 107"/>
                  <a:gd name="T54" fmla="*/ 60 w 63"/>
                  <a:gd name="T55" fmla="*/ 61 h 107"/>
                  <a:gd name="T56" fmla="*/ 59 w 63"/>
                  <a:gd name="T57" fmla="*/ 67 h 107"/>
                  <a:gd name="T58" fmla="*/ 55 w 63"/>
                  <a:gd name="T59" fmla="*/ 76 h 107"/>
                  <a:gd name="T60" fmla="*/ 51 w 63"/>
                  <a:gd name="T61" fmla="*/ 85 h 107"/>
                  <a:gd name="T62" fmla="*/ 46 w 63"/>
                  <a:gd name="T63" fmla="*/ 93 h 107"/>
                  <a:gd name="T64" fmla="*/ 43 w 63"/>
                  <a:gd name="T65" fmla="*/ 97 h 107"/>
                  <a:gd name="T66" fmla="*/ 40 w 63"/>
                  <a:gd name="T67" fmla="*/ 100 h 107"/>
                  <a:gd name="T68" fmla="*/ 34 w 63"/>
                  <a:gd name="T69" fmla="*/ 104 h 107"/>
                  <a:gd name="T70" fmla="*/ 31 w 63"/>
                  <a:gd name="T71" fmla="*/ 106 h 107"/>
                  <a:gd name="T72" fmla="*/ 27 w 63"/>
                  <a:gd name="T73" fmla="*/ 107 h 107"/>
                  <a:gd name="T74" fmla="*/ 24 w 63"/>
                  <a:gd name="T75" fmla="*/ 107 h 107"/>
                  <a:gd name="T76" fmla="*/ 21 w 63"/>
                  <a:gd name="T77" fmla="*/ 107 h 107"/>
                  <a:gd name="T78" fmla="*/ 18 w 63"/>
                  <a:gd name="T79" fmla="*/ 107 h 107"/>
                  <a:gd name="T80" fmla="*/ 16 w 63"/>
                  <a:gd name="T81" fmla="*/ 106 h 107"/>
                  <a:gd name="T82" fmla="*/ 13 w 63"/>
                  <a:gd name="T83" fmla="*/ 104 h 107"/>
                  <a:gd name="T84" fmla="*/ 11 w 63"/>
                  <a:gd name="T85" fmla="*/ 102 h 107"/>
                  <a:gd name="T86" fmla="*/ 7 w 63"/>
                  <a:gd name="T87" fmla="*/ 97 h 107"/>
                  <a:gd name="T88" fmla="*/ 4 w 63"/>
                  <a:gd name="T89" fmla="*/ 89 h 107"/>
                  <a:gd name="T90" fmla="*/ 2 w 63"/>
                  <a:gd name="T91" fmla="*/ 86 h 107"/>
                  <a:gd name="T92" fmla="*/ 1 w 63"/>
                  <a:gd name="T93" fmla="*/ 81 h 107"/>
                  <a:gd name="T94" fmla="*/ 0 w 63"/>
                  <a:gd name="T95" fmla="*/ 77 h 107"/>
                  <a:gd name="T96" fmla="*/ 0 w 63"/>
                  <a:gd name="T97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" h="107">
                    <a:moveTo>
                      <a:pt x="0" y="72"/>
                    </a:moveTo>
                    <a:lnTo>
                      <a:pt x="0" y="67"/>
                    </a:lnTo>
                    <a:lnTo>
                      <a:pt x="0" y="61"/>
                    </a:lnTo>
                    <a:lnTo>
                      <a:pt x="1" y="51"/>
                    </a:lnTo>
                    <a:lnTo>
                      <a:pt x="4" y="41"/>
                    </a:lnTo>
                    <a:lnTo>
                      <a:pt x="8" y="31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7"/>
                    </a:lnTo>
                    <a:lnTo>
                      <a:pt x="55" y="10"/>
                    </a:lnTo>
                    <a:lnTo>
                      <a:pt x="59" y="17"/>
                    </a:lnTo>
                    <a:lnTo>
                      <a:pt x="60" y="21"/>
                    </a:lnTo>
                    <a:lnTo>
                      <a:pt x="61" y="25"/>
                    </a:lnTo>
                    <a:lnTo>
                      <a:pt x="63" y="34"/>
                    </a:lnTo>
                    <a:lnTo>
                      <a:pt x="63" y="46"/>
                    </a:lnTo>
                    <a:lnTo>
                      <a:pt x="61" y="56"/>
                    </a:lnTo>
                    <a:lnTo>
                      <a:pt x="60" y="61"/>
                    </a:lnTo>
                    <a:lnTo>
                      <a:pt x="59" y="67"/>
                    </a:lnTo>
                    <a:lnTo>
                      <a:pt x="55" y="76"/>
                    </a:lnTo>
                    <a:lnTo>
                      <a:pt x="51" y="85"/>
                    </a:lnTo>
                    <a:lnTo>
                      <a:pt x="46" y="93"/>
                    </a:lnTo>
                    <a:lnTo>
                      <a:pt x="43" y="97"/>
                    </a:lnTo>
                    <a:lnTo>
                      <a:pt x="40" y="100"/>
                    </a:lnTo>
                    <a:lnTo>
                      <a:pt x="34" y="104"/>
                    </a:lnTo>
                    <a:lnTo>
                      <a:pt x="31" y="106"/>
                    </a:lnTo>
                    <a:lnTo>
                      <a:pt x="27" y="107"/>
                    </a:lnTo>
                    <a:lnTo>
                      <a:pt x="24" y="107"/>
                    </a:lnTo>
                    <a:lnTo>
                      <a:pt x="21" y="107"/>
                    </a:lnTo>
                    <a:lnTo>
                      <a:pt x="18" y="107"/>
                    </a:lnTo>
                    <a:lnTo>
                      <a:pt x="16" y="106"/>
                    </a:lnTo>
                    <a:lnTo>
                      <a:pt x="13" y="104"/>
                    </a:lnTo>
                    <a:lnTo>
                      <a:pt x="11" y="102"/>
                    </a:lnTo>
                    <a:lnTo>
                      <a:pt x="7" y="97"/>
                    </a:lnTo>
                    <a:lnTo>
                      <a:pt x="4" y="89"/>
                    </a:lnTo>
                    <a:lnTo>
                      <a:pt x="2" y="86"/>
                    </a:lnTo>
                    <a:lnTo>
                      <a:pt x="1" y="81"/>
                    </a:lnTo>
                    <a:lnTo>
                      <a:pt x="0" y="77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0" name="Freeform 114"/>
              <p:cNvSpPr>
                <a:spLocks/>
              </p:cNvSpPr>
              <p:nvPr userDrawn="1"/>
            </p:nvSpPr>
            <p:spPr bwMode="auto">
              <a:xfrm>
                <a:off x="2401" y="2226"/>
                <a:ext cx="65" cy="108"/>
              </a:xfrm>
              <a:custGeom>
                <a:avLst/>
                <a:gdLst>
                  <a:gd name="T0" fmla="*/ 0 w 65"/>
                  <a:gd name="T1" fmla="*/ 73 h 108"/>
                  <a:gd name="T2" fmla="*/ 0 w 65"/>
                  <a:gd name="T3" fmla="*/ 63 h 108"/>
                  <a:gd name="T4" fmla="*/ 1 w 65"/>
                  <a:gd name="T5" fmla="*/ 52 h 108"/>
                  <a:gd name="T6" fmla="*/ 3 w 65"/>
                  <a:gd name="T7" fmla="*/ 42 h 108"/>
                  <a:gd name="T8" fmla="*/ 7 w 65"/>
                  <a:gd name="T9" fmla="*/ 33 h 108"/>
                  <a:gd name="T10" fmla="*/ 12 w 65"/>
                  <a:gd name="T11" fmla="*/ 23 h 108"/>
                  <a:gd name="T12" fmla="*/ 17 w 65"/>
                  <a:gd name="T13" fmla="*/ 15 h 108"/>
                  <a:gd name="T14" fmla="*/ 19 w 65"/>
                  <a:gd name="T15" fmla="*/ 12 h 108"/>
                  <a:gd name="T16" fmla="*/ 22 w 65"/>
                  <a:gd name="T17" fmla="*/ 9 h 108"/>
                  <a:gd name="T18" fmla="*/ 28 w 65"/>
                  <a:gd name="T19" fmla="*/ 4 h 108"/>
                  <a:gd name="T20" fmla="*/ 31 w 65"/>
                  <a:gd name="T21" fmla="*/ 3 h 108"/>
                  <a:gd name="T22" fmla="*/ 35 w 65"/>
                  <a:gd name="T23" fmla="*/ 2 h 108"/>
                  <a:gd name="T24" fmla="*/ 42 w 65"/>
                  <a:gd name="T25" fmla="*/ 0 h 108"/>
                  <a:gd name="T26" fmla="*/ 44 w 65"/>
                  <a:gd name="T27" fmla="*/ 0 h 108"/>
                  <a:gd name="T28" fmla="*/ 47 w 65"/>
                  <a:gd name="T29" fmla="*/ 2 h 108"/>
                  <a:gd name="T30" fmla="*/ 50 w 65"/>
                  <a:gd name="T31" fmla="*/ 4 h 108"/>
                  <a:gd name="T32" fmla="*/ 52 w 65"/>
                  <a:gd name="T33" fmla="*/ 5 h 108"/>
                  <a:gd name="T34" fmla="*/ 54 w 65"/>
                  <a:gd name="T35" fmla="*/ 8 h 108"/>
                  <a:gd name="T36" fmla="*/ 56 w 65"/>
                  <a:gd name="T37" fmla="*/ 10 h 108"/>
                  <a:gd name="T38" fmla="*/ 58 w 65"/>
                  <a:gd name="T39" fmla="*/ 13 h 108"/>
                  <a:gd name="T40" fmla="*/ 60 w 65"/>
                  <a:gd name="T41" fmla="*/ 17 h 108"/>
                  <a:gd name="T42" fmla="*/ 62 w 65"/>
                  <a:gd name="T43" fmla="*/ 25 h 108"/>
                  <a:gd name="T44" fmla="*/ 63 w 65"/>
                  <a:gd name="T45" fmla="*/ 30 h 108"/>
                  <a:gd name="T46" fmla="*/ 65 w 65"/>
                  <a:gd name="T47" fmla="*/ 35 h 108"/>
                  <a:gd name="T48" fmla="*/ 65 w 65"/>
                  <a:gd name="T49" fmla="*/ 46 h 108"/>
                  <a:gd name="T50" fmla="*/ 63 w 65"/>
                  <a:gd name="T51" fmla="*/ 51 h 108"/>
                  <a:gd name="T52" fmla="*/ 63 w 65"/>
                  <a:gd name="T53" fmla="*/ 57 h 108"/>
                  <a:gd name="T54" fmla="*/ 61 w 65"/>
                  <a:gd name="T55" fmla="*/ 62 h 108"/>
                  <a:gd name="T56" fmla="*/ 60 w 65"/>
                  <a:gd name="T57" fmla="*/ 67 h 108"/>
                  <a:gd name="T58" fmla="*/ 57 w 65"/>
                  <a:gd name="T59" fmla="*/ 77 h 108"/>
                  <a:gd name="T60" fmla="*/ 53 w 65"/>
                  <a:gd name="T61" fmla="*/ 86 h 108"/>
                  <a:gd name="T62" fmla="*/ 48 w 65"/>
                  <a:gd name="T63" fmla="*/ 94 h 108"/>
                  <a:gd name="T64" fmla="*/ 45 w 65"/>
                  <a:gd name="T65" fmla="*/ 97 h 108"/>
                  <a:gd name="T66" fmla="*/ 42 w 65"/>
                  <a:gd name="T67" fmla="*/ 100 h 108"/>
                  <a:gd name="T68" fmla="*/ 39 w 65"/>
                  <a:gd name="T69" fmla="*/ 103 h 108"/>
                  <a:gd name="T70" fmla="*/ 35 w 65"/>
                  <a:gd name="T71" fmla="*/ 105 h 108"/>
                  <a:gd name="T72" fmla="*/ 32 w 65"/>
                  <a:gd name="T73" fmla="*/ 107 h 108"/>
                  <a:gd name="T74" fmla="*/ 28 w 65"/>
                  <a:gd name="T75" fmla="*/ 108 h 108"/>
                  <a:gd name="T76" fmla="*/ 25 w 65"/>
                  <a:gd name="T77" fmla="*/ 108 h 108"/>
                  <a:gd name="T78" fmla="*/ 22 w 65"/>
                  <a:gd name="T79" fmla="*/ 108 h 108"/>
                  <a:gd name="T80" fmla="*/ 20 w 65"/>
                  <a:gd name="T81" fmla="*/ 108 h 108"/>
                  <a:gd name="T82" fmla="*/ 17 w 65"/>
                  <a:gd name="T83" fmla="*/ 107 h 108"/>
                  <a:gd name="T84" fmla="*/ 14 w 65"/>
                  <a:gd name="T85" fmla="*/ 105 h 108"/>
                  <a:gd name="T86" fmla="*/ 12 w 65"/>
                  <a:gd name="T87" fmla="*/ 104 h 108"/>
                  <a:gd name="T88" fmla="*/ 9 w 65"/>
                  <a:gd name="T89" fmla="*/ 101 h 108"/>
                  <a:gd name="T90" fmla="*/ 7 w 65"/>
                  <a:gd name="T91" fmla="*/ 98 h 108"/>
                  <a:gd name="T92" fmla="*/ 5 w 65"/>
                  <a:gd name="T93" fmla="*/ 95 h 108"/>
                  <a:gd name="T94" fmla="*/ 3 w 65"/>
                  <a:gd name="T95" fmla="*/ 92 h 108"/>
                  <a:gd name="T96" fmla="*/ 2 w 65"/>
                  <a:gd name="T97" fmla="*/ 88 h 108"/>
                  <a:gd name="T98" fmla="*/ 1 w 65"/>
                  <a:gd name="T99" fmla="*/ 84 h 108"/>
                  <a:gd name="T100" fmla="*/ 0 w 65"/>
                  <a:gd name="T101" fmla="*/ 7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108">
                    <a:moveTo>
                      <a:pt x="0" y="73"/>
                    </a:moveTo>
                    <a:lnTo>
                      <a:pt x="0" y="63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8" y="4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7" y="2"/>
                    </a:lnTo>
                    <a:lnTo>
                      <a:pt x="50" y="4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3"/>
                    </a:lnTo>
                    <a:lnTo>
                      <a:pt x="60" y="17"/>
                    </a:lnTo>
                    <a:lnTo>
                      <a:pt x="62" y="25"/>
                    </a:lnTo>
                    <a:lnTo>
                      <a:pt x="63" y="30"/>
                    </a:lnTo>
                    <a:lnTo>
                      <a:pt x="65" y="35"/>
                    </a:lnTo>
                    <a:lnTo>
                      <a:pt x="65" y="46"/>
                    </a:lnTo>
                    <a:lnTo>
                      <a:pt x="63" y="51"/>
                    </a:lnTo>
                    <a:lnTo>
                      <a:pt x="63" y="57"/>
                    </a:lnTo>
                    <a:lnTo>
                      <a:pt x="61" y="62"/>
                    </a:lnTo>
                    <a:lnTo>
                      <a:pt x="60" y="67"/>
                    </a:lnTo>
                    <a:lnTo>
                      <a:pt x="57" y="77"/>
                    </a:lnTo>
                    <a:lnTo>
                      <a:pt x="53" y="86"/>
                    </a:lnTo>
                    <a:lnTo>
                      <a:pt x="48" y="94"/>
                    </a:lnTo>
                    <a:lnTo>
                      <a:pt x="45" y="97"/>
                    </a:lnTo>
                    <a:lnTo>
                      <a:pt x="42" y="100"/>
                    </a:lnTo>
                    <a:lnTo>
                      <a:pt x="39" y="103"/>
                    </a:lnTo>
                    <a:lnTo>
                      <a:pt x="35" y="105"/>
                    </a:lnTo>
                    <a:lnTo>
                      <a:pt x="32" y="107"/>
                    </a:lnTo>
                    <a:lnTo>
                      <a:pt x="28" y="108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4" y="105"/>
                    </a:lnTo>
                    <a:lnTo>
                      <a:pt x="12" y="104"/>
                    </a:lnTo>
                    <a:lnTo>
                      <a:pt x="9" y="101"/>
                    </a:lnTo>
                    <a:lnTo>
                      <a:pt x="7" y="98"/>
                    </a:lnTo>
                    <a:lnTo>
                      <a:pt x="5" y="95"/>
                    </a:lnTo>
                    <a:lnTo>
                      <a:pt x="3" y="92"/>
                    </a:lnTo>
                    <a:lnTo>
                      <a:pt x="2" y="88"/>
                    </a:lnTo>
                    <a:lnTo>
                      <a:pt x="1" y="8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1" name="Freeform 115"/>
              <p:cNvSpPr>
                <a:spLocks/>
              </p:cNvSpPr>
              <p:nvPr userDrawn="1"/>
            </p:nvSpPr>
            <p:spPr bwMode="auto">
              <a:xfrm>
                <a:off x="2478" y="2180"/>
                <a:ext cx="66" cy="109"/>
              </a:xfrm>
              <a:custGeom>
                <a:avLst/>
                <a:gdLst>
                  <a:gd name="T0" fmla="*/ 0 w 66"/>
                  <a:gd name="T1" fmla="*/ 73 h 109"/>
                  <a:gd name="T2" fmla="*/ 0 w 66"/>
                  <a:gd name="T3" fmla="*/ 63 h 109"/>
                  <a:gd name="T4" fmla="*/ 1 w 66"/>
                  <a:gd name="T5" fmla="*/ 58 h 109"/>
                  <a:gd name="T6" fmla="*/ 1 w 66"/>
                  <a:gd name="T7" fmla="*/ 52 h 109"/>
                  <a:gd name="T8" fmla="*/ 2 w 66"/>
                  <a:gd name="T9" fmla="*/ 46 h 109"/>
                  <a:gd name="T10" fmla="*/ 4 w 66"/>
                  <a:gd name="T11" fmla="*/ 41 h 109"/>
                  <a:gd name="T12" fmla="*/ 7 w 66"/>
                  <a:gd name="T13" fmla="*/ 32 h 109"/>
                  <a:gd name="T14" fmla="*/ 11 w 66"/>
                  <a:gd name="T15" fmla="*/ 23 h 109"/>
                  <a:gd name="T16" fmla="*/ 17 w 66"/>
                  <a:gd name="T17" fmla="*/ 14 h 109"/>
                  <a:gd name="T18" fmla="*/ 23 w 66"/>
                  <a:gd name="T19" fmla="*/ 8 h 109"/>
                  <a:gd name="T20" fmla="*/ 26 w 66"/>
                  <a:gd name="T21" fmla="*/ 5 h 109"/>
                  <a:gd name="T22" fmla="*/ 29 w 66"/>
                  <a:gd name="T23" fmla="*/ 3 h 109"/>
                  <a:gd name="T24" fmla="*/ 36 w 66"/>
                  <a:gd name="T25" fmla="*/ 0 h 109"/>
                  <a:gd name="T26" fmla="*/ 43 w 66"/>
                  <a:gd name="T27" fmla="*/ 0 h 109"/>
                  <a:gd name="T28" fmla="*/ 46 w 66"/>
                  <a:gd name="T29" fmla="*/ 0 h 109"/>
                  <a:gd name="T30" fmla="*/ 49 w 66"/>
                  <a:gd name="T31" fmla="*/ 1 h 109"/>
                  <a:gd name="T32" fmla="*/ 51 w 66"/>
                  <a:gd name="T33" fmla="*/ 2 h 109"/>
                  <a:gd name="T34" fmla="*/ 54 w 66"/>
                  <a:gd name="T35" fmla="*/ 4 h 109"/>
                  <a:gd name="T36" fmla="*/ 56 w 66"/>
                  <a:gd name="T37" fmla="*/ 6 h 109"/>
                  <a:gd name="T38" fmla="*/ 58 w 66"/>
                  <a:gd name="T39" fmla="*/ 9 h 109"/>
                  <a:gd name="T40" fmla="*/ 62 w 66"/>
                  <a:gd name="T41" fmla="*/ 15 h 109"/>
                  <a:gd name="T42" fmla="*/ 65 w 66"/>
                  <a:gd name="T43" fmla="*/ 24 h 109"/>
                  <a:gd name="T44" fmla="*/ 65 w 66"/>
                  <a:gd name="T45" fmla="*/ 29 h 109"/>
                  <a:gd name="T46" fmla="*/ 66 w 66"/>
                  <a:gd name="T47" fmla="*/ 34 h 109"/>
                  <a:gd name="T48" fmla="*/ 66 w 66"/>
                  <a:gd name="T49" fmla="*/ 44 h 109"/>
                  <a:gd name="T50" fmla="*/ 65 w 66"/>
                  <a:gd name="T51" fmla="*/ 56 h 109"/>
                  <a:gd name="T52" fmla="*/ 64 w 66"/>
                  <a:gd name="T53" fmla="*/ 61 h 109"/>
                  <a:gd name="T54" fmla="*/ 63 w 66"/>
                  <a:gd name="T55" fmla="*/ 66 h 109"/>
                  <a:gd name="T56" fmla="*/ 59 w 66"/>
                  <a:gd name="T57" fmla="*/ 77 h 109"/>
                  <a:gd name="T58" fmla="*/ 55 w 66"/>
                  <a:gd name="T59" fmla="*/ 86 h 109"/>
                  <a:gd name="T60" fmla="*/ 50 w 66"/>
                  <a:gd name="T61" fmla="*/ 94 h 109"/>
                  <a:gd name="T62" fmla="*/ 47 w 66"/>
                  <a:gd name="T63" fmla="*/ 97 h 109"/>
                  <a:gd name="T64" fmla="*/ 44 w 66"/>
                  <a:gd name="T65" fmla="*/ 100 h 109"/>
                  <a:gd name="T66" fmla="*/ 40 w 66"/>
                  <a:gd name="T67" fmla="*/ 104 h 109"/>
                  <a:gd name="T68" fmla="*/ 37 w 66"/>
                  <a:gd name="T69" fmla="*/ 106 h 109"/>
                  <a:gd name="T70" fmla="*/ 34 w 66"/>
                  <a:gd name="T71" fmla="*/ 107 h 109"/>
                  <a:gd name="T72" fmla="*/ 30 w 66"/>
                  <a:gd name="T73" fmla="*/ 109 h 109"/>
                  <a:gd name="T74" fmla="*/ 27 w 66"/>
                  <a:gd name="T75" fmla="*/ 109 h 109"/>
                  <a:gd name="T76" fmla="*/ 24 w 66"/>
                  <a:gd name="T77" fmla="*/ 109 h 109"/>
                  <a:gd name="T78" fmla="*/ 21 w 66"/>
                  <a:gd name="T79" fmla="*/ 109 h 109"/>
                  <a:gd name="T80" fmla="*/ 18 w 66"/>
                  <a:gd name="T81" fmla="*/ 108 h 109"/>
                  <a:gd name="T82" fmla="*/ 12 w 66"/>
                  <a:gd name="T83" fmla="*/ 104 h 109"/>
                  <a:gd name="T84" fmla="*/ 8 w 66"/>
                  <a:gd name="T85" fmla="*/ 98 h 109"/>
                  <a:gd name="T86" fmla="*/ 4 w 66"/>
                  <a:gd name="T87" fmla="*/ 92 h 109"/>
                  <a:gd name="T88" fmla="*/ 3 w 66"/>
                  <a:gd name="T89" fmla="*/ 88 h 109"/>
                  <a:gd name="T90" fmla="*/ 2 w 66"/>
                  <a:gd name="T91" fmla="*/ 84 h 109"/>
                  <a:gd name="T92" fmla="*/ 1 w 66"/>
                  <a:gd name="T93" fmla="*/ 79 h 109"/>
                  <a:gd name="T94" fmla="*/ 0 w 66"/>
                  <a:gd name="T95" fmla="*/ 7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109">
                    <a:moveTo>
                      <a:pt x="0" y="73"/>
                    </a:moveTo>
                    <a:lnTo>
                      <a:pt x="0" y="63"/>
                    </a:lnTo>
                    <a:lnTo>
                      <a:pt x="1" y="58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4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1" y="2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2" y="15"/>
                    </a:lnTo>
                    <a:lnTo>
                      <a:pt x="65" y="24"/>
                    </a:lnTo>
                    <a:lnTo>
                      <a:pt x="65" y="29"/>
                    </a:lnTo>
                    <a:lnTo>
                      <a:pt x="66" y="34"/>
                    </a:lnTo>
                    <a:lnTo>
                      <a:pt x="66" y="44"/>
                    </a:lnTo>
                    <a:lnTo>
                      <a:pt x="65" y="56"/>
                    </a:lnTo>
                    <a:lnTo>
                      <a:pt x="64" y="61"/>
                    </a:lnTo>
                    <a:lnTo>
                      <a:pt x="63" y="66"/>
                    </a:lnTo>
                    <a:lnTo>
                      <a:pt x="59" y="77"/>
                    </a:lnTo>
                    <a:lnTo>
                      <a:pt x="55" y="86"/>
                    </a:lnTo>
                    <a:lnTo>
                      <a:pt x="50" y="94"/>
                    </a:lnTo>
                    <a:lnTo>
                      <a:pt x="47" y="97"/>
                    </a:lnTo>
                    <a:lnTo>
                      <a:pt x="44" y="100"/>
                    </a:lnTo>
                    <a:lnTo>
                      <a:pt x="40" y="104"/>
                    </a:lnTo>
                    <a:lnTo>
                      <a:pt x="37" y="106"/>
                    </a:lnTo>
                    <a:lnTo>
                      <a:pt x="34" y="107"/>
                    </a:lnTo>
                    <a:lnTo>
                      <a:pt x="30" y="109"/>
                    </a:lnTo>
                    <a:lnTo>
                      <a:pt x="27" y="109"/>
                    </a:lnTo>
                    <a:lnTo>
                      <a:pt x="24" y="109"/>
                    </a:lnTo>
                    <a:lnTo>
                      <a:pt x="21" y="109"/>
                    </a:lnTo>
                    <a:lnTo>
                      <a:pt x="18" y="108"/>
                    </a:lnTo>
                    <a:lnTo>
                      <a:pt x="12" y="104"/>
                    </a:lnTo>
                    <a:lnTo>
                      <a:pt x="8" y="98"/>
                    </a:lnTo>
                    <a:lnTo>
                      <a:pt x="4" y="92"/>
                    </a:lnTo>
                    <a:lnTo>
                      <a:pt x="3" y="88"/>
                    </a:lnTo>
                    <a:lnTo>
                      <a:pt x="2" y="84"/>
                    </a:lnTo>
                    <a:lnTo>
                      <a:pt x="1" y="79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2" name="Freeform 116"/>
              <p:cNvSpPr>
                <a:spLocks/>
              </p:cNvSpPr>
              <p:nvPr userDrawn="1"/>
            </p:nvSpPr>
            <p:spPr bwMode="auto">
              <a:xfrm>
                <a:off x="2558" y="2131"/>
                <a:ext cx="68" cy="111"/>
              </a:xfrm>
              <a:custGeom>
                <a:avLst/>
                <a:gdLst>
                  <a:gd name="T0" fmla="*/ 0 w 68"/>
                  <a:gd name="T1" fmla="*/ 75 h 111"/>
                  <a:gd name="T2" fmla="*/ 0 w 68"/>
                  <a:gd name="T3" fmla="*/ 64 h 111"/>
                  <a:gd name="T4" fmla="*/ 1 w 68"/>
                  <a:gd name="T5" fmla="*/ 54 h 111"/>
                  <a:gd name="T6" fmla="*/ 3 w 68"/>
                  <a:gd name="T7" fmla="*/ 43 h 111"/>
                  <a:gd name="T8" fmla="*/ 6 w 68"/>
                  <a:gd name="T9" fmla="*/ 33 h 111"/>
                  <a:gd name="T10" fmla="*/ 11 w 68"/>
                  <a:gd name="T11" fmla="*/ 24 h 111"/>
                  <a:gd name="T12" fmla="*/ 17 w 68"/>
                  <a:gd name="T13" fmla="*/ 16 h 111"/>
                  <a:gd name="T14" fmla="*/ 20 w 68"/>
                  <a:gd name="T15" fmla="*/ 12 h 111"/>
                  <a:gd name="T16" fmla="*/ 23 w 68"/>
                  <a:gd name="T17" fmla="*/ 8 h 111"/>
                  <a:gd name="T18" fmla="*/ 26 w 68"/>
                  <a:gd name="T19" fmla="*/ 6 h 111"/>
                  <a:gd name="T20" fmla="*/ 29 w 68"/>
                  <a:gd name="T21" fmla="*/ 4 h 111"/>
                  <a:gd name="T22" fmla="*/ 36 w 68"/>
                  <a:gd name="T23" fmla="*/ 1 h 111"/>
                  <a:gd name="T24" fmla="*/ 39 w 68"/>
                  <a:gd name="T25" fmla="*/ 0 h 111"/>
                  <a:gd name="T26" fmla="*/ 43 w 68"/>
                  <a:gd name="T27" fmla="*/ 0 h 111"/>
                  <a:gd name="T28" fmla="*/ 46 w 68"/>
                  <a:gd name="T29" fmla="*/ 0 h 111"/>
                  <a:gd name="T30" fmla="*/ 49 w 68"/>
                  <a:gd name="T31" fmla="*/ 1 h 111"/>
                  <a:gd name="T32" fmla="*/ 52 w 68"/>
                  <a:gd name="T33" fmla="*/ 2 h 111"/>
                  <a:gd name="T34" fmla="*/ 55 w 68"/>
                  <a:gd name="T35" fmla="*/ 4 h 111"/>
                  <a:gd name="T36" fmla="*/ 57 w 68"/>
                  <a:gd name="T37" fmla="*/ 6 h 111"/>
                  <a:gd name="T38" fmla="*/ 60 w 68"/>
                  <a:gd name="T39" fmla="*/ 9 h 111"/>
                  <a:gd name="T40" fmla="*/ 62 w 68"/>
                  <a:gd name="T41" fmla="*/ 12 h 111"/>
                  <a:gd name="T42" fmla="*/ 63 w 68"/>
                  <a:gd name="T43" fmla="*/ 16 h 111"/>
                  <a:gd name="T44" fmla="*/ 65 w 68"/>
                  <a:gd name="T45" fmla="*/ 20 h 111"/>
                  <a:gd name="T46" fmla="*/ 66 w 68"/>
                  <a:gd name="T47" fmla="*/ 25 h 111"/>
                  <a:gd name="T48" fmla="*/ 68 w 68"/>
                  <a:gd name="T49" fmla="*/ 34 h 111"/>
                  <a:gd name="T50" fmla="*/ 68 w 68"/>
                  <a:gd name="T51" fmla="*/ 39 h 111"/>
                  <a:gd name="T52" fmla="*/ 68 w 68"/>
                  <a:gd name="T53" fmla="*/ 46 h 111"/>
                  <a:gd name="T54" fmla="*/ 67 w 68"/>
                  <a:gd name="T55" fmla="*/ 56 h 111"/>
                  <a:gd name="T56" fmla="*/ 66 w 68"/>
                  <a:gd name="T57" fmla="*/ 61 h 111"/>
                  <a:gd name="T58" fmla="*/ 65 w 68"/>
                  <a:gd name="T59" fmla="*/ 67 h 111"/>
                  <a:gd name="T60" fmla="*/ 62 w 68"/>
                  <a:gd name="T61" fmla="*/ 77 h 111"/>
                  <a:gd name="T62" fmla="*/ 57 w 68"/>
                  <a:gd name="T63" fmla="*/ 86 h 111"/>
                  <a:gd name="T64" fmla="*/ 55 w 68"/>
                  <a:gd name="T65" fmla="*/ 91 h 111"/>
                  <a:gd name="T66" fmla="*/ 52 w 68"/>
                  <a:gd name="T67" fmla="*/ 94 h 111"/>
                  <a:gd name="T68" fmla="*/ 49 w 68"/>
                  <a:gd name="T69" fmla="*/ 99 h 111"/>
                  <a:gd name="T70" fmla="*/ 46 w 68"/>
                  <a:gd name="T71" fmla="*/ 102 h 111"/>
                  <a:gd name="T72" fmla="*/ 43 w 68"/>
                  <a:gd name="T73" fmla="*/ 105 h 111"/>
                  <a:gd name="T74" fmla="*/ 38 w 68"/>
                  <a:gd name="T75" fmla="*/ 107 h 111"/>
                  <a:gd name="T76" fmla="*/ 35 w 68"/>
                  <a:gd name="T77" fmla="*/ 109 h 111"/>
                  <a:gd name="T78" fmla="*/ 32 w 68"/>
                  <a:gd name="T79" fmla="*/ 110 h 111"/>
                  <a:gd name="T80" fmla="*/ 25 w 68"/>
                  <a:gd name="T81" fmla="*/ 111 h 111"/>
                  <a:gd name="T82" fmla="*/ 22 w 68"/>
                  <a:gd name="T83" fmla="*/ 110 h 111"/>
                  <a:gd name="T84" fmla="*/ 19 w 68"/>
                  <a:gd name="T85" fmla="*/ 109 h 111"/>
                  <a:gd name="T86" fmla="*/ 18 w 68"/>
                  <a:gd name="T87" fmla="*/ 109 h 111"/>
                  <a:gd name="T88" fmla="*/ 16 w 68"/>
                  <a:gd name="T89" fmla="*/ 108 h 111"/>
                  <a:gd name="T90" fmla="*/ 13 w 68"/>
                  <a:gd name="T91" fmla="*/ 106 h 111"/>
                  <a:gd name="T92" fmla="*/ 10 w 68"/>
                  <a:gd name="T93" fmla="*/ 104 h 111"/>
                  <a:gd name="T94" fmla="*/ 8 w 68"/>
                  <a:gd name="T95" fmla="*/ 101 h 111"/>
                  <a:gd name="T96" fmla="*/ 6 w 68"/>
                  <a:gd name="T97" fmla="*/ 98 h 111"/>
                  <a:gd name="T98" fmla="*/ 4 w 68"/>
                  <a:gd name="T99" fmla="*/ 93 h 111"/>
                  <a:gd name="T100" fmla="*/ 2 w 68"/>
                  <a:gd name="T101" fmla="*/ 85 h 111"/>
                  <a:gd name="T102" fmla="*/ 1 w 68"/>
                  <a:gd name="T103" fmla="*/ 80 h 111"/>
                  <a:gd name="T104" fmla="*/ 0 w 68"/>
                  <a:gd name="T105" fmla="*/ 7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111">
                    <a:moveTo>
                      <a:pt x="0" y="75"/>
                    </a:moveTo>
                    <a:lnTo>
                      <a:pt x="0" y="64"/>
                    </a:lnTo>
                    <a:lnTo>
                      <a:pt x="1" y="54"/>
                    </a:lnTo>
                    <a:lnTo>
                      <a:pt x="3" y="43"/>
                    </a:lnTo>
                    <a:lnTo>
                      <a:pt x="6" y="33"/>
                    </a:lnTo>
                    <a:lnTo>
                      <a:pt x="11" y="24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8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4"/>
                    </a:lnTo>
                    <a:lnTo>
                      <a:pt x="57" y="6"/>
                    </a:lnTo>
                    <a:lnTo>
                      <a:pt x="60" y="9"/>
                    </a:lnTo>
                    <a:lnTo>
                      <a:pt x="62" y="12"/>
                    </a:lnTo>
                    <a:lnTo>
                      <a:pt x="63" y="16"/>
                    </a:lnTo>
                    <a:lnTo>
                      <a:pt x="65" y="20"/>
                    </a:lnTo>
                    <a:lnTo>
                      <a:pt x="66" y="25"/>
                    </a:lnTo>
                    <a:lnTo>
                      <a:pt x="68" y="34"/>
                    </a:lnTo>
                    <a:lnTo>
                      <a:pt x="68" y="39"/>
                    </a:lnTo>
                    <a:lnTo>
                      <a:pt x="68" y="46"/>
                    </a:lnTo>
                    <a:lnTo>
                      <a:pt x="67" y="56"/>
                    </a:lnTo>
                    <a:lnTo>
                      <a:pt x="66" y="61"/>
                    </a:lnTo>
                    <a:lnTo>
                      <a:pt x="65" y="67"/>
                    </a:lnTo>
                    <a:lnTo>
                      <a:pt x="62" y="77"/>
                    </a:lnTo>
                    <a:lnTo>
                      <a:pt x="57" y="86"/>
                    </a:lnTo>
                    <a:lnTo>
                      <a:pt x="55" y="91"/>
                    </a:lnTo>
                    <a:lnTo>
                      <a:pt x="52" y="94"/>
                    </a:lnTo>
                    <a:lnTo>
                      <a:pt x="49" y="99"/>
                    </a:lnTo>
                    <a:lnTo>
                      <a:pt x="46" y="102"/>
                    </a:lnTo>
                    <a:lnTo>
                      <a:pt x="43" y="105"/>
                    </a:lnTo>
                    <a:lnTo>
                      <a:pt x="38" y="107"/>
                    </a:lnTo>
                    <a:lnTo>
                      <a:pt x="35" y="109"/>
                    </a:lnTo>
                    <a:lnTo>
                      <a:pt x="32" y="110"/>
                    </a:lnTo>
                    <a:lnTo>
                      <a:pt x="25" y="111"/>
                    </a:lnTo>
                    <a:lnTo>
                      <a:pt x="22" y="110"/>
                    </a:lnTo>
                    <a:lnTo>
                      <a:pt x="19" y="109"/>
                    </a:lnTo>
                    <a:lnTo>
                      <a:pt x="18" y="109"/>
                    </a:lnTo>
                    <a:lnTo>
                      <a:pt x="16" y="108"/>
                    </a:lnTo>
                    <a:lnTo>
                      <a:pt x="13" y="106"/>
                    </a:lnTo>
                    <a:lnTo>
                      <a:pt x="10" y="104"/>
                    </a:lnTo>
                    <a:lnTo>
                      <a:pt x="8" y="101"/>
                    </a:lnTo>
                    <a:lnTo>
                      <a:pt x="6" y="98"/>
                    </a:lnTo>
                    <a:lnTo>
                      <a:pt x="4" y="93"/>
                    </a:lnTo>
                    <a:lnTo>
                      <a:pt x="2" y="85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3" name="Freeform 117"/>
              <p:cNvSpPr>
                <a:spLocks/>
              </p:cNvSpPr>
              <p:nvPr userDrawn="1"/>
            </p:nvSpPr>
            <p:spPr bwMode="auto">
              <a:xfrm>
                <a:off x="2640" y="2080"/>
                <a:ext cx="72" cy="112"/>
              </a:xfrm>
              <a:custGeom>
                <a:avLst/>
                <a:gdLst>
                  <a:gd name="T0" fmla="*/ 0 w 72"/>
                  <a:gd name="T1" fmla="*/ 77 h 112"/>
                  <a:gd name="T2" fmla="*/ 0 w 72"/>
                  <a:gd name="T3" fmla="*/ 72 h 112"/>
                  <a:gd name="T4" fmla="*/ 0 w 72"/>
                  <a:gd name="T5" fmla="*/ 67 h 112"/>
                  <a:gd name="T6" fmla="*/ 0 w 72"/>
                  <a:gd name="T7" fmla="*/ 60 h 112"/>
                  <a:gd name="T8" fmla="*/ 1 w 72"/>
                  <a:gd name="T9" fmla="*/ 55 h 112"/>
                  <a:gd name="T10" fmla="*/ 2 w 72"/>
                  <a:gd name="T11" fmla="*/ 50 h 112"/>
                  <a:gd name="T12" fmla="*/ 3 w 72"/>
                  <a:gd name="T13" fmla="*/ 45 h 112"/>
                  <a:gd name="T14" fmla="*/ 7 w 72"/>
                  <a:gd name="T15" fmla="*/ 34 h 112"/>
                  <a:gd name="T16" fmla="*/ 11 w 72"/>
                  <a:gd name="T17" fmla="*/ 25 h 112"/>
                  <a:gd name="T18" fmla="*/ 13 w 72"/>
                  <a:gd name="T19" fmla="*/ 21 h 112"/>
                  <a:gd name="T20" fmla="*/ 17 w 72"/>
                  <a:gd name="T21" fmla="*/ 17 h 112"/>
                  <a:gd name="T22" fmla="*/ 23 w 72"/>
                  <a:gd name="T23" fmla="*/ 9 h 112"/>
                  <a:gd name="T24" fmla="*/ 26 w 72"/>
                  <a:gd name="T25" fmla="*/ 7 h 112"/>
                  <a:gd name="T26" fmla="*/ 30 w 72"/>
                  <a:gd name="T27" fmla="*/ 4 h 112"/>
                  <a:gd name="T28" fmla="*/ 33 w 72"/>
                  <a:gd name="T29" fmla="*/ 3 h 112"/>
                  <a:gd name="T30" fmla="*/ 37 w 72"/>
                  <a:gd name="T31" fmla="*/ 1 h 112"/>
                  <a:gd name="T32" fmla="*/ 40 w 72"/>
                  <a:gd name="T33" fmla="*/ 0 h 112"/>
                  <a:gd name="T34" fmla="*/ 44 w 72"/>
                  <a:gd name="T35" fmla="*/ 0 h 112"/>
                  <a:gd name="T36" fmla="*/ 48 w 72"/>
                  <a:gd name="T37" fmla="*/ 1 h 112"/>
                  <a:gd name="T38" fmla="*/ 51 w 72"/>
                  <a:gd name="T39" fmla="*/ 1 h 112"/>
                  <a:gd name="T40" fmla="*/ 54 w 72"/>
                  <a:gd name="T41" fmla="*/ 3 h 112"/>
                  <a:gd name="T42" fmla="*/ 56 w 72"/>
                  <a:gd name="T43" fmla="*/ 4 h 112"/>
                  <a:gd name="T44" fmla="*/ 59 w 72"/>
                  <a:gd name="T45" fmla="*/ 7 h 112"/>
                  <a:gd name="T46" fmla="*/ 61 w 72"/>
                  <a:gd name="T47" fmla="*/ 9 h 112"/>
                  <a:gd name="T48" fmla="*/ 64 w 72"/>
                  <a:gd name="T49" fmla="*/ 13 h 112"/>
                  <a:gd name="T50" fmla="*/ 66 w 72"/>
                  <a:gd name="T51" fmla="*/ 17 h 112"/>
                  <a:gd name="T52" fmla="*/ 67 w 72"/>
                  <a:gd name="T53" fmla="*/ 21 h 112"/>
                  <a:gd name="T54" fmla="*/ 70 w 72"/>
                  <a:gd name="T55" fmla="*/ 25 h 112"/>
                  <a:gd name="T56" fmla="*/ 71 w 72"/>
                  <a:gd name="T57" fmla="*/ 30 h 112"/>
                  <a:gd name="T58" fmla="*/ 71 w 72"/>
                  <a:gd name="T59" fmla="*/ 35 h 112"/>
                  <a:gd name="T60" fmla="*/ 72 w 72"/>
                  <a:gd name="T61" fmla="*/ 41 h 112"/>
                  <a:gd name="T62" fmla="*/ 72 w 72"/>
                  <a:gd name="T63" fmla="*/ 46 h 112"/>
                  <a:gd name="T64" fmla="*/ 72 w 72"/>
                  <a:gd name="T65" fmla="*/ 52 h 112"/>
                  <a:gd name="T66" fmla="*/ 71 w 72"/>
                  <a:gd name="T67" fmla="*/ 57 h 112"/>
                  <a:gd name="T68" fmla="*/ 68 w 72"/>
                  <a:gd name="T69" fmla="*/ 68 h 112"/>
                  <a:gd name="T70" fmla="*/ 66 w 72"/>
                  <a:gd name="T71" fmla="*/ 74 h 112"/>
                  <a:gd name="T72" fmla="*/ 64 w 72"/>
                  <a:gd name="T73" fmla="*/ 78 h 112"/>
                  <a:gd name="T74" fmla="*/ 62 w 72"/>
                  <a:gd name="T75" fmla="*/ 83 h 112"/>
                  <a:gd name="T76" fmla="*/ 60 w 72"/>
                  <a:gd name="T77" fmla="*/ 88 h 112"/>
                  <a:gd name="T78" fmla="*/ 55 w 72"/>
                  <a:gd name="T79" fmla="*/ 97 h 112"/>
                  <a:gd name="T80" fmla="*/ 52 w 72"/>
                  <a:gd name="T81" fmla="*/ 100 h 112"/>
                  <a:gd name="T82" fmla="*/ 48 w 72"/>
                  <a:gd name="T83" fmla="*/ 104 h 112"/>
                  <a:gd name="T84" fmla="*/ 45 w 72"/>
                  <a:gd name="T85" fmla="*/ 106 h 112"/>
                  <a:gd name="T86" fmla="*/ 41 w 72"/>
                  <a:gd name="T87" fmla="*/ 109 h 112"/>
                  <a:gd name="T88" fmla="*/ 37 w 72"/>
                  <a:gd name="T89" fmla="*/ 110 h 112"/>
                  <a:gd name="T90" fmla="*/ 34 w 72"/>
                  <a:gd name="T91" fmla="*/ 112 h 112"/>
                  <a:gd name="T92" fmla="*/ 30 w 72"/>
                  <a:gd name="T93" fmla="*/ 112 h 112"/>
                  <a:gd name="T94" fmla="*/ 27 w 72"/>
                  <a:gd name="T95" fmla="*/ 112 h 112"/>
                  <a:gd name="T96" fmla="*/ 24 w 72"/>
                  <a:gd name="T97" fmla="*/ 112 h 112"/>
                  <a:gd name="T98" fmla="*/ 21 w 72"/>
                  <a:gd name="T99" fmla="*/ 111 h 112"/>
                  <a:gd name="T100" fmla="*/ 18 w 72"/>
                  <a:gd name="T101" fmla="*/ 110 h 112"/>
                  <a:gd name="T102" fmla="*/ 14 w 72"/>
                  <a:gd name="T103" fmla="*/ 108 h 112"/>
                  <a:gd name="T104" fmla="*/ 11 w 72"/>
                  <a:gd name="T105" fmla="*/ 106 h 112"/>
                  <a:gd name="T106" fmla="*/ 9 w 72"/>
                  <a:gd name="T107" fmla="*/ 103 h 112"/>
                  <a:gd name="T108" fmla="*/ 5 w 72"/>
                  <a:gd name="T109" fmla="*/ 96 h 112"/>
                  <a:gd name="T110" fmla="*/ 3 w 72"/>
                  <a:gd name="T111" fmla="*/ 91 h 112"/>
                  <a:gd name="T112" fmla="*/ 2 w 72"/>
                  <a:gd name="T113" fmla="*/ 87 h 112"/>
                  <a:gd name="T114" fmla="*/ 0 w 72"/>
                  <a:gd name="T115" fmla="*/ 7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12">
                    <a:moveTo>
                      <a:pt x="0" y="77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1" y="55"/>
                    </a:lnTo>
                    <a:lnTo>
                      <a:pt x="2" y="50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1" y="25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30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8" y="1"/>
                    </a:lnTo>
                    <a:lnTo>
                      <a:pt x="51" y="1"/>
                    </a:lnTo>
                    <a:lnTo>
                      <a:pt x="54" y="3"/>
                    </a:lnTo>
                    <a:lnTo>
                      <a:pt x="56" y="4"/>
                    </a:lnTo>
                    <a:lnTo>
                      <a:pt x="59" y="7"/>
                    </a:lnTo>
                    <a:lnTo>
                      <a:pt x="61" y="9"/>
                    </a:lnTo>
                    <a:lnTo>
                      <a:pt x="64" y="13"/>
                    </a:lnTo>
                    <a:lnTo>
                      <a:pt x="66" y="17"/>
                    </a:lnTo>
                    <a:lnTo>
                      <a:pt x="67" y="21"/>
                    </a:lnTo>
                    <a:lnTo>
                      <a:pt x="70" y="25"/>
                    </a:lnTo>
                    <a:lnTo>
                      <a:pt x="71" y="30"/>
                    </a:lnTo>
                    <a:lnTo>
                      <a:pt x="71" y="35"/>
                    </a:lnTo>
                    <a:lnTo>
                      <a:pt x="72" y="41"/>
                    </a:lnTo>
                    <a:lnTo>
                      <a:pt x="72" y="46"/>
                    </a:lnTo>
                    <a:lnTo>
                      <a:pt x="72" y="52"/>
                    </a:lnTo>
                    <a:lnTo>
                      <a:pt x="71" y="57"/>
                    </a:lnTo>
                    <a:lnTo>
                      <a:pt x="68" y="68"/>
                    </a:lnTo>
                    <a:lnTo>
                      <a:pt x="66" y="74"/>
                    </a:lnTo>
                    <a:lnTo>
                      <a:pt x="64" y="78"/>
                    </a:lnTo>
                    <a:lnTo>
                      <a:pt x="62" y="83"/>
                    </a:lnTo>
                    <a:lnTo>
                      <a:pt x="60" y="88"/>
                    </a:lnTo>
                    <a:lnTo>
                      <a:pt x="55" y="97"/>
                    </a:lnTo>
                    <a:lnTo>
                      <a:pt x="52" y="100"/>
                    </a:lnTo>
                    <a:lnTo>
                      <a:pt x="48" y="104"/>
                    </a:lnTo>
                    <a:lnTo>
                      <a:pt x="45" y="106"/>
                    </a:lnTo>
                    <a:lnTo>
                      <a:pt x="41" y="109"/>
                    </a:lnTo>
                    <a:lnTo>
                      <a:pt x="37" y="110"/>
                    </a:lnTo>
                    <a:lnTo>
                      <a:pt x="34" y="112"/>
                    </a:lnTo>
                    <a:lnTo>
                      <a:pt x="30" y="112"/>
                    </a:lnTo>
                    <a:lnTo>
                      <a:pt x="27" y="112"/>
                    </a:lnTo>
                    <a:lnTo>
                      <a:pt x="24" y="112"/>
                    </a:lnTo>
                    <a:lnTo>
                      <a:pt x="21" y="111"/>
                    </a:lnTo>
                    <a:lnTo>
                      <a:pt x="18" y="110"/>
                    </a:lnTo>
                    <a:lnTo>
                      <a:pt x="14" y="108"/>
                    </a:lnTo>
                    <a:lnTo>
                      <a:pt x="11" y="106"/>
                    </a:lnTo>
                    <a:lnTo>
                      <a:pt x="9" y="103"/>
                    </a:lnTo>
                    <a:lnTo>
                      <a:pt x="5" y="96"/>
                    </a:lnTo>
                    <a:lnTo>
                      <a:pt x="3" y="91"/>
                    </a:lnTo>
                    <a:lnTo>
                      <a:pt x="2" y="8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4" name="Freeform 118"/>
              <p:cNvSpPr>
                <a:spLocks/>
              </p:cNvSpPr>
              <p:nvPr userDrawn="1"/>
            </p:nvSpPr>
            <p:spPr bwMode="auto">
              <a:xfrm>
                <a:off x="2725" y="2028"/>
                <a:ext cx="74" cy="114"/>
              </a:xfrm>
              <a:custGeom>
                <a:avLst/>
                <a:gdLst>
                  <a:gd name="T0" fmla="*/ 0 w 74"/>
                  <a:gd name="T1" fmla="*/ 78 h 114"/>
                  <a:gd name="T2" fmla="*/ 0 w 74"/>
                  <a:gd name="T3" fmla="*/ 73 h 114"/>
                  <a:gd name="T4" fmla="*/ 0 w 74"/>
                  <a:gd name="T5" fmla="*/ 68 h 114"/>
                  <a:gd name="T6" fmla="*/ 0 w 74"/>
                  <a:gd name="T7" fmla="*/ 62 h 114"/>
                  <a:gd name="T8" fmla="*/ 1 w 74"/>
                  <a:gd name="T9" fmla="*/ 56 h 114"/>
                  <a:gd name="T10" fmla="*/ 3 w 74"/>
                  <a:gd name="T11" fmla="*/ 46 h 114"/>
                  <a:gd name="T12" fmla="*/ 6 w 74"/>
                  <a:gd name="T13" fmla="*/ 35 h 114"/>
                  <a:gd name="T14" fmla="*/ 8 w 74"/>
                  <a:gd name="T15" fmla="*/ 30 h 114"/>
                  <a:gd name="T16" fmla="*/ 12 w 74"/>
                  <a:gd name="T17" fmla="*/ 26 h 114"/>
                  <a:gd name="T18" fmla="*/ 17 w 74"/>
                  <a:gd name="T19" fmla="*/ 18 h 114"/>
                  <a:gd name="T20" fmla="*/ 20 w 74"/>
                  <a:gd name="T21" fmla="*/ 14 h 114"/>
                  <a:gd name="T22" fmla="*/ 23 w 74"/>
                  <a:gd name="T23" fmla="*/ 11 h 114"/>
                  <a:gd name="T24" fmla="*/ 27 w 74"/>
                  <a:gd name="T25" fmla="*/ 7 h 114"/>
                  <a:gd name="T26" fmla="*/ 30 w 74"/>
                  <a:gd name="T27" fmla="*/ 5 h 114"/>
                  <a:gd name="T28" fmla="*/ 34 w 74"/>
                  <a:gd name="T29" fmla="*/ 3 h 114"/>
                  <a:gd name="T30" fmla="*/ 37 w 74"/>
                  <a:gd name="T31" fmla="*/ 1 h 114"/>
                  <a:gd name="T32" fmla="*/ 42 w 74"/>
                  <a:gd name="T33" fmla="*/ 1 h 114"/>
                  <a:gd name="T34" fmla="*/ 45 w 74"/>
                  <a:gd name="T35" fmla="*/ 0 h 114"/>
                  <a:gd name="T36" fmla="*/ 49 w 74"/>
                  <a:gd name="T37" fmla="*/ 0 h 114"/>
                  <a:gd name="T38" fmla="*/ 52 w 74"/>
                  <a:gd name="T39" fmla="*/ 1 h 114"/>
                  <a:gd name="T40" fmla="*/ 58 w 74"/>
                  <a:gd name="T41" fmla="*/ 4 h 114"/>
                  <a:gd name="T42" fmla="*/ 61 w 74"/>
                  <a:gd name="T43" fmla="*/ 6 h 114"/>
                  <a:gd name="T44" fmla="*/ 63 w 74"/>
                  <a:gd name="T45" fmla="*/ 9 h 114"/>
                  <a:gd name="T46" fmla="*/ 66 w 74"/>
                  <a:gd name="T47" fmla="*/ 13 h 114"/>
                  <a:gd name="T48" fmla="*/ 68 w 74"/>
                  <a:gd name="T49" fmla="*/ 17 h 114"/>
                  <a:gd name="T50" fmla="*/ 70 w 74"/>
                  <a:gd name="T51" fmla="*/ 21 h 114"/>
                  <a:gd name="T52" fmla="*/ 72 w 74"/>
                  <a:gd name="T53" fmla="*/ 25 h 114"/>
                  <a:gd name="T54" fmla="*/ 73 w 74"/>
                  <a:gd name="T55" fmla="*/ 30 h 114"/>
                  <a:gd name="T56" fmla="*/ 74 w 74"/>
                  <a:gd name="T57" fmla="*/ 35 h 114"/>
                  <a:gd name="T58" fmla="*/ 74 w 74"/>
                  <a:gd name="T59" fmla="*/ 41 h 114"/>
                  <a:gd name="T60" fmla="*/ 74 w 74"/>
                  <a:gd name="T61" fmla="*/ 46 h 114"/>
                  <a:gd name="T62" fmla="*/ 74 w 74"/>
                  <a:gd name="T63" fmla="*/ 57 h 114"/>
                  <a:gd name="T64" fmla="*/ 73 w 74"/>
                  <a:gd name="T65" fmla="*/ 62 h 114"/>
                  <a:gd name="T66" fmla="*/ 71 w 74"/>
                  <a:gd name="T67" fmla="*/ 69 h 114"/>
                  <a:gd name="T68" fmla="*/ 70 w 74"/>
                  <a:gd name="T69" fmla="*/ 74 h 114"/>
                  <a:gd name="T70" fmla="*/ 68 w 74"/>
                  <a:gd name="T71" fmla="*/ 79 h 114"/>
                  <a:gd name="T72" fmla="*/ 66 w 74"/>
                  <a:gd name="T73" fmla="*/ 84 h 114"/>
                  <a:gd name="T74" fmla="*/ 62 w 74"/>
                  <a:gd name="T75" fmla="*/ 88 h 114"/>
                  <a:gd name="T76" fmla="*/ 57 w 74"/>
                  <a:gd name="T77" fmla="*/ 98 h 114"/>
                  <a:gd name="T78" fmla="*/ 51 w 74"/>
                  <a:gd name="T79" fmla="*/ 104 h 114"/>
                  <a:gd name="T80" fmla="*/ 47 w 74"/>
                  <a:gd name="T81" fmla="*/ 107 h 114"/>
                  <a:gd name="T82" fmla="*/ 44 w 74"/>
                  <a:gd name="T83" fmla="*/ 110 h 114"/>
                  <a:gd name="T84" fmla="*/ 40 w 74"/>
                  <a:gd name="T85" fmla="*/ 112 h 114"/>
                  <a:gd name="T86" fmla="*/ 35 w 74"/>
                  <a:gd name="T87" fmla="*/ 113 h 114"/>
                  <a:gd name="T88" fmla="*/ 32 w 74"/>
                  <a:gd name="T89" fmla="*/ 114 h 114"/>
                  <a:gd name="T90" fmla="*/ 28 w 74"/>
                  <a:gd name="T91" fmla="*/ 114 h 114"/>
                  <a:gd name="T92" fmla="*/ 25 w 74"/>
                  <a:gd name="T93" fmla="*/ 113 h 114"/>
                  <a:gd name="T94" fmla="*/ 22 w 74"/>
                  <a:gd name="T95" fmla="*/ 113 h 114"/>
                  <a:gd name="T96" fmla="*/ 19 w 74"/>
                  <a:gd name="T97" fmla="*/ 111 h 114"/>
                  <a:gd name="T98" fmla="*/ 16 w 74"/>
                  <a:gd name="T99" fmla="*/ 109 h 114"/>
                  <a:gd name="T100" fmla="*/ 13 w 74"/>
                  <a:gd name="T101" fmla="*/ 107 h 114"/>
                  <a:gd name="T102" fmla="*/ 10 w 74"/>
                  <a:gd name="T103" fmla="*/ 104 h 114"/>
                  <a:gd name="T104" fmla="*/ 5 w 74"/>
                  <a:gd name="T105" fmla="*/ 98 h 114"/>
                  <a:gd name="T106" fmla="*/ 2 w 74"/>
                  <a:gd name="T107" fmla="*/ 88 h 114"/>
                  <a:gd name="T108" fmla="*/ 0 w 74"/>
                  <a:gd name="T10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114">
                    <a:moveTo>
                      <a:pt x="0" y="78"/>
                    </a:moveTo>
                    <a:lnTo>
                      <a:pt x="0" y="73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3" y="46"/>
                    </a:lnTo>
                    <a:lnTo>
                      <a:pt x="6" y="35"/>
                    </a:lnTo>
                    <a:lnTo>
                      <a:pt x="8" y="30"/>
                    </a:lnTo>
                    <a:lnTo>
                      <a:pt x="12" y="26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7" y="7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7" y="1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3" y="9"/>
                    </a:lnTo>
                    <a:lnTo>
                      <a:pt x="66" y="13"/>
                    </a:lnTo>
                    <a:lnTo>
                      <a:pt x="68" y="17"/>
                    </a:lnTo>
                    <a:lnTo>
                      <a:pt x="70" y="21"/>
                    </a:lnTo>
                    <a:lnTo>
                      <a:pt x="72" y="25"/>
                    </a:lnTo>
                    <a:lnTo>
                      <a:pt x="73" y="30"/>
                    </a:lnTo>
                    <a:lnTo>
                      <a:pt x="74" y="35"/>
                    </a:lnTo>
                    <a:lnTo>
                      <a:pt x="74" y="41"/>
                    </a:lnTo>
                    <a:lnTo>
                      <a:pt x="74" y="46"/>
                    </a:lnTo>
                    <a:lnTo>
                      <a:pt x="74" y="57"/>
                    </a:lnTo>
                    <a:lnTo>
                      <a:pt x="73" y="62"/>
                    </a:lnTo>
                    <a:lnTo>
                      <a:pt x="71" y="69"/>
                    </a:lnTo>
                    <a:lnTo>
                      <a:pt x="70" y="74"/>
                    </a:lnTo>
                    <a:lnTo>
                      <a:pt x="68" y="79"/>
                    </a:lnTo>
                    <a:lnTo>
                      <a:pt x="66" y="84"/>
                    </a:lnTo>
                    <a:lnTo>
                      <a:pt x="62" y="88"/>
                    </a:lnTo>
                    <a:lnTo>
                      <a:pt x="57" y="98"/>
                    </a:lnTo>
                    <a:lnTo>
                      <a:pt x="51" y="104"/>
                    </a:lnTo>
                    <a:lnTo>
                      <a:pt x="47" y="107"/>
                    </a:lnTo>
                    <a:lnTo>
                      <a:pt x="44" y="110"/>
                    </a:lnTo>
                    <a:lnTo>
                      <a:pt x="40" y="112"/>
                    </a:lnTo>
                    <a:lnTo>
                      <a:pt x="35" y="113"/>
                    </a:lnTo>
                    <a:lnTo>
                      <a:pt x="32" y="114"/>
                    </a:lnTo>
                    <a:lnTo>
                      <a:pt x="28" y="114"/>
                    </a:lnTo>
                    <a:lnTo>
                      <a:pt x="25" y="113"/>
                    </a:lnTo>
                    <a:lnTo>
                      <a:pt x="22" y="113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0" y="104"/>
                    </a:lnTo>
                    <a:lnTo>
                      <a:pt x="5" y="98"/>
                    </a:lnTo>
                    <a:lnTo>
                      <a:pt x="2" y="8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5" name="Freeform 119"/>
              <p:cNvSpPr>
                <a:spLocks/>
              </p:cNvSpPr>
              <p:nvPr userDrawn="1"/>
            </p:nvSpPr>
            <p:spPr bwMode="auto">
              <a:xfrm>
                <a:off x="2813" y="1974"/>
                <a:ext cx="77" cy="115"/>
              </a:xfrm>
              <a:custGeom>
                <a:avLst/>
                <a:gdLst>
                  <a:gd name="T0" fmla="*/ 0 w 77"/>
                  <a:gd name="T1" fmla="*/ 80 h 115"/>
                  <a:gd name="T2" fmla="*/ 0 w 77"/>
                  <a:gd name="T3" fmla="*/ 75 h 115"/>
                  <a:gd name="T4" fmla="*/ 0 w 77"/>
                  <a:gd name="T5" fmla="*/ 69 h 115"/>
                  <a:gd name="T6" fmla="*/ 0 w 77"/>
                  <a:gd name="T7" fmla="*/ 58 h 115"/>
                  <a:gd name="T8" fmla="*/ 3 w 77"/>
                  <a:gd name="T9" fmla="*/ 47 h 115"/>
                  <a:gd name="T10" fmla="*/ 5 w 77"/>
                  <a:gd name="T11" fmla="*/ 42 h 115"/>
                  <a:gd name="T12" fmla="*/ 7 w 77"/>
                  <a:gd name="T13" fmla="*/ 36 h 115"/>
                  <a:gd name="T14" fmla="*/ 9 w 77"/>
                  <a:gd name="T15" fmla="*/ 31 h 115"/>
                  <a:gd name="T16" fmla="*/ 11 w 77"/>
                  <a:gd name="T17" fmla="*/ 27 h 115"/>
                  <a:gd name="T18" fmla="*/ 17 w 77"/>
                  <a:gd name="T19" fmla="*/ 18 h 115"/>
                  <a:gd name="T20" fmla="*/ 20 w 77"/>
                  <a:gd name="T21" fmla="*/ 15 h 115"/>
                  <a:gd name="T22" fmla="*/ 23 w 77"/>
                  <a:gd name="T23" fmla="*/ 11 h 115"/>
                  <a:gd name="T24" fmla="*/ 27 w 77"/>
                  <a:gd name="T25" fmla="*/ 8 h 115"/>
                  <a:gd name="T26" fmla="*/ 30 w 77"/>
                  <a:gd name="T27" fmla="*/ 5 h 115"/>
                  <a:gd name="T28" fmla="*/ 35 w 77"/>
                  <a:gd name="T29" fmla="*/ 3 h 115"/>
                  <a:gd name="T30" fmla="*/ 39 w 77"/>
                  <a:gd name="T31" fmla="*/ 2 h 115"/>
                  <a:gd name="T32" fmla="*/ 42 w 77"/>
                  <a:gd name="T33" fmla="*/ 1 h 115"/>
                  <a:gd name="T34" fmla="*/ 46 w 77"/>
                  <a:gd name="T35" fmla="*/ 0 h 115"/>
                  <a:gd name="T36" fmla="*/ 50 w 77"/>
                  <a:gd name="T37" fmla="*/ 1 h 115"/>
                  <a:gd name="T38" fmla="*/ 53 w 77"/>
                  <a:gd name="T39" fmla="*/ 1 h 115"/>
                  <a:gd name="T40" fmla="*/ 56 w 77"/>
                  <a:gd name="T41" fmla="*/ 3 h 115"/>
                  <a:gd name="T42" fmla="*/ 60 w 77"/>
                  <a:gd name="T43" fmla="*/ 4 h 115"/>
                  <a:gd name="T44" fmla="*/ 62 w 77"/>
                  <a:gd name="T45" fmla="*/ 5 h 115"/>
                  <a:gd name="T46" fmla="*/ 63 w 77"/>
                  <a:gd name="T47" fmla="*/ 7 h 115"/>
                  <a:gd name="T48" fmla="*/ 66 w 77"/>
                  <a:gd name="T49" fmla="*/ 9 h 115"/>
                  <a:gd name="T50" fmla="*/ 68 w 77"/>
                  <a:gd name="T51" fmla="*/ 13 h 115"/>
                  <a:gd name="T52" fmla="*/ 70 w 77"/>
                  <a:gd name="T53" fmla="*/ 17 h 115"/>
                  <a:gd name="T54" fmla="*/ 74 w 77"/>
                  <a:gd name="T55" fmla="*/ 25 h 115"/>
                  <a:gd name="T56" fmla="*/ 75 w 77"/>
                  <a:gd name="T57" fmla="*/ 30 h 115"/>
                  <a:gd name="T58" fmla="*/ 76 w 77"/>
                  <a:gd name="T59" fmla="*/ 35 h 115"/>
                  <a:gd name="T60" fmla="*/ 77 w 77"/>
                  <a:gd name="T61" fmla="*/ 47 h 115"/>
                  <a:gd name="T62" fmla="*/ 76 w 77"/>
                  <a:gd name="T63" fmla="*/ 58 h 115"/>
                  <a:gd name="T64" fmla="*/ 75 w 77"/>
                  <a:gd name="T65" fmla="*/ 63 h 115"/>
                  <a:gd name="T66" fmla="*/ 74 w 77"/>
                  <a:gd name="T67" fmla="*/ 69 h 115"/>
                  <a:gd name="T68" fmla="*/ 72 w 77"/>
                  <a:gd name="T69" fmla="*/ 75 h 115"/>
                  <a:gd name="T70" fmla="*/ 70 w 77"/>
                  <a:gd name="T71" fmla="*/ 80 h 115"/>
                  <a:gd name="T72" fmla="*/ 68 w 77"/>
                  <a:gd name="T73" fmla="*/ 84 h 115"/>
                  <a:gd name="T74" fmla="*/ 66 w 77"/>
                  <a:gd name="T75" fmla="*/ 89 h 115"/>
                  <a:gd name="T76" fmla="*/ 60 w 77"/>
                  <a:gd name="T77" fmla="*/ 99 h 115"/>
                  <a:gd name="T78" fmla="*/ 56 w 77"/>
                  <a:gd name="T79" fmla="*/ 102 h 115"/>
                  <a:gd name="T80" fmla="*/ 53 w 77"/>
                  <a:gd name="T81" fmla="*/ 106 h 115"/>
                  <a:gd name="T82" fmla="*/ 49 w 77"/>
                  <a:gd name="T83" fmla="*/ 109 h 115"/>
                  <a:gd name="T84" fmla="*/ 45 w 77"/>
                  <a:gd name="T85" fmla="*/ 111 h 115"/>
                  <a:gd name="T86" fmla="*/ 42 w 77"/>
                  <a:gd name="T87" fmla="*/ 113 h 115"/>
                  <a:gd name="T88" fmla="*/ 38 w 77"/>
                  <a:gd name="T89" fmla="*/ 114 h 115"/>
                  <a:gd name="T90" fmla="*/ 34 w 77"/>
                  <a:gd name="T91" fmla="*/ 115 h 115"/>
                  <a:gd name="T92" fmla="*/ 30 w 77"/>
                  <a:gd name="T93" fmla="*/ 115 h 115"/>
                  <a:gd name="T94" fmla="*/ 26 w 77"/>
                  <a:gd name="T95" fmla="*/ 115 h 115"/>
                  <a:gd name="T96" fmla="*/ 23 w 77"/>
                  <a:gd name="T97" fmla="*/ 114 h 115"/>
                  <a:gd name="T98" fmla="*/ 20 w 77"/>
                  <a:gd name="T99" fmla="*/ 113 h 115"/>
                  <a:gd name="T100" fmla="*/ 17 w 77"/>
                  <a:gd name="T101" fmla="*/ 111 h 115"/>
                  <a:gd name="T102" fmla="*/ 14 w 77"/>
                  <a:gd name="T103" fmla="*/ 109 h 115"/>
                  <a:gd name="T104" fmla="*/ 11 w 77"/>
                  <a:gd name="T105" fmla="*/ 106 h 115"/>
                  <a:gd name="T106" fmla="*/ 9 w 77"/>
                  <a:gd name="T107" fmla="*/ 103 h 115"/>
                  <a:gd name="T108" fmla="*/ 7 w 77"/>
                  <a:gd name="T109" fmla="*/ 99 h 115"/>
                  <a:gd name="T110" fmla="*/ 2 w 77"/>
                  <a:gd name="T111" fmla="*/ 90 h 115"/>
                  <a:gd name="T112" fmla="*/ 1 w 77"/>
                  <a:gd name="T113" fmla="*/ 85 h 115"/>
                  <a:gd name="T114" fmla="*/ 0 w 77"/>
                  <a:gd name="T115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115">
                    <a:moveTo>
                      <a:pt x="0" y="80"/>
                    </a:moveTo>
                    <a:lnTo>
                      <a:pt x="0" y="75"/>
                    </a:lnTo>
                    <a:lnTo>
                      <a:pt x="0" y="69"/>
                    </a:lnTo>
                    <a:lnTo>
                      <a:pt x="0" y="58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7" y="36"/>
                    </a:lnTo>
                    <a:lnTo>
                      <a:pt x="9" y="31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20" y="15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5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4"/>
                    </a:lnTo>
                    <a:lnTo>
                      <a:pt x="62" y="5"/>
                    </a:lnTo>
                    <a:lnTo>
                      <a:pt x="63" y="7"/>
                    </a:lnTo>
                    <a:lnTo>
                      <a:pt x="66" y="9"/>
                    </a:lnTo>
                    <a:lnTo>
                      <a:pt x="68" y="13"/>
                    </a:lnTo>
                    <a:lnTo>
                      <a:pt x="70" y="17"/>
                    </a:lnTo>
                    <a:lnTo>
                      <a:pt x="74" y="25"/>
                    </a:lnTo>
                    <a:lnTo>
                      <a:pt x="75" y="30"/>
                    </a:lnTo>
                    <a:lnTo>
                      <a:pt x="76" y="35"/>
                    </a:lnTo>
                    <a:lnTo>
                      <a:pt x="77" y="47"/>
                    </a:lnTo>
                    <a:lnTo>
                      <a:pt x="76" y="58"/>
                    </a:lnTo>
                    <a:lnTo>
                      <a:pt x="75" y="63"/>
                    </a:lnTo>
                    <a:lnTo>
                      <a:pt x="74" y="69"/>
                    </a:lnTo>
                    <a:lnTo>
                      <a:pt x="72" y="75"/>
                    </a:lnTo>
                    <a:lnTo>
                      <a:pt x="70" y="80"/>
                    </a:lnTo>
                    <a:lnTo>
                      <a:pt x="68" y="84"/>
                    </a:lnTo>
                    <a:lnTo>
                      <a:pt x="66" y="89"/>
                    </a:lnTo>
                    <a:lnTo>
                      <a:pt x="60" y="99"/>
                    </a:lnTo>
                    <a:lnTo>
                      <a:pt x="56" y="102"/>
                    </a:lnTo>
                    <a:lnTo>
                      <a:pt x="53" y="106"/>
                    </a:lnTo>
                    <a:lnTo>
                      <a:pt x="49" y="109"/>
                    </a:lnTo>
                    <a:lnTo>
                      <a:pt x="45" y="111"/>
                    </a:lnTo>
                    <a:lnTo>
                      <a:pt x="42" y="113"/>
                    </a:lnTo>
                    <a:lnTo>
                      <a:pt x="38" y="114"/>
                    </a:lnTo>
                    <a:lnTo>
                      <a:pt x="34" y="115"/>
                    </a:lnTo>
                    <a:lnTo>
                      <a:pt x="30" y="115"/>
                    </a:lnTo>
                    <a:lnTo>
                      <a:pt x="26" y="115"/>
                    </a:lnTo>
                    <a:lnTo>
                      <a:pt x="23" y="114"/>
                    </a:lnTo>
                    <a:lnTo>
                      <a:pt x="20" y="113"/>
                    </a:lnTo>
                    <a:lnTo>
                      <a:pt x="17" y="111"/>
                    </a:lnTo>
                    <a:lnTo>
                      <a:pt x="14" y="109"/>
                    </a:lnTo>
                    <a:lnTo>
                      <a:pt x="11" y="106"/>
                    </a:lnTo>
                    <a:lnTo>
                      <a:pt x="9" y="103"/>
                    </a:lnTo>
                    <a:lnTo>
                      <a:pt x="7" y="99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6" name="Freeform 120"/>
              <p:cNvSpPr>
                <a:spLocks/>
              </p:cNvSpPr>
              <p:nvPr userDrawn="1"/>
            </p:nvSpPr>
            <p:spPr bwMode="auto">
              <a:xfrm>
                <a:off x="2904" y="1919"/>
                <a:ext cx="80" cy="116"/>
              </a:xfrm>
              <a:custGeom>
                <a:avLst/>
                <a:gdLst>
                  <a:gd name="T0" fmla="*/ 1 w 80"/>
                  <a:gd name="T1" fmla="*/ 81 h 116"/>
                  <a:gd name="T2" fmla="*/ 0 w 80"/>
                  <a:gd name="T3" fmla="*/ 76 h 116"/>
                  <a:gd name="T4" fmla="*/ 0 w 80"/>
                  <a:gd name="T5" fmla="*/ 70 h 116"/>
                  <a:gd name="T6" fmla="*/ 1 w 80"/>
                  <a:gd name="T7" fmla="*/ 58 h 116"/>
                  <a:gd name="T8" fmla="*/ 3 w 80"/>
                  <a:gd name="T9" fmla="*/ 48 h 116"/>
                  <a:gd name="T10" fmla="*/ 5 w 80"/>
                  <a:gd name="T11" fmla="*/ 43 h 116"/>
                  <a:gd name="T12" fmla="*/ 6 w 80"/>
                  <a:gd name="T13" fmla="*/ 36 h 116"/>
                  <a:gd name="T14" fmla="*/ 9 w 80"/>
                  <a:gd name="T15" fmla="*/ 32 h 116"/>
                  <a:gd name="T16" fmla="*/ 11 w 80"/>
                  <a:gd name="T17" fmla="*/ 27 h 116"/>
                  <a:gd name="T18" fmla="*/ 17 w 80"/>
                  <a:gd name="T19" fmla="*/ 18 h 116"/>
                  <a:gd name="T20" fmla="*/ 24 w 80"/>
                  <a:gd name="T21" fmla="*/ 10 h 116"/>
                  <a:gd name="T22" fmla="*/ 28 w 80"/>
                  <a:gd name="T23" fmla="*/ 7 h 116"/>
                  <a:gd name="T24" fmla="*/ 31 w 80"/>
                  <a:gd name="T25" fmla="*/ 5 h 116"/>
                  <a:gd name="T26" fmla="*/ 35 w 80"/>
                  <a:gd name="T27" fmla="*/ 3 h 116"/>
                  <a:gd name="T28" fmla="*/ 39 w 80"/>
                  <a:gd name="T29" fmla="*/ 1 h 116"/>
                  <a:gd name="T30" fmla="*/ 43 w 80"/>
                  <a:gd name="T31" fmla="*/ 0 h 116"/>
                  <a:gd name="T32" fmla="*/ 47 w 80"/>
                  <a:gd name="T33" fmla="*/ 0 h 116"/>
                  <a:gd name="T34" fmla="*/ 55 w 80"/>
                  <a:gd name="T35" fmla="*/ 1 h 116"/>
                  <a:gd name="T36" fmla="*/ 58 w 80"/>
                  <a:gd name="T37" fmla="*/ 2 h 116"/>
                  <a:gd name="T38" fmla="*/ 61 w 80"/>
                  <a:gd name="T39" fmla="*/ 4 h 116"/>
                  <a:gd name="T40" fmla="*/ 64 w 80"/>
                  <a:gd name="T41" fmla="*/ 6 h 116"/>
                  <a:gd name="T42" fmla="*/ 67 w 80"/>
                  <a:gd name="T43" fmla="*/ 8 h 116"/>
                  <a:gd name="T44" fmla="*/ 70 w 80"/>
                  <a:gd name="T45" fmla="*/ 12 h 116"/>
                  <a:gd name="T46" fmla="*/ 72 w 80"/>
                  <a:gd name="T47" fmla="*/ 16 h 116"/>
                  <a:gd name="T48" fmla="*/ 74 w 80"/>
                  <a:gd name="T49" fmla="*/ 20 h 116"/>
                  <a:gd name="T50" fmla="*/ 77 w 80"/>
                  <a:gd name="T51" fmla="*/ 24 h 116"/>
                  <a:gd name="T52" fmla="*/ 79 w 80"/>
                  <a:gd name="T53" fmla="*/ 34 h 116"/>
                  <a:gd name="T54" fmla="*/ 80 w 80"/>
                  <a:gd name="T55" fmla="*/ 41 h 116"/>
                  <a:gd name="T56" fmla="*/ 80 w 80"/>
                  <a:gd name="T57" fmla="*/ 46 h 116"/>
                  <a:gd name="T58" fmla="*/ 80 w 80"/>
                  <a:gd name="T59" fmla="*/ 52 h 116"/>
                  <a:gd name="T60" fmla="*/ 80 w 80"/>
                  <a:gd name="T61" fmla="*/ 57 h 116"/>
                  <a:gd name="T62" fmla="*/ 77 w 80"/>
                  <a:gd name="T63" fmla="*/ 69 h 116"/>
                  <a:gd name="T64" fmla="*/ 75 w 80"/>
                  <a:gd name="T65" fmla="*/ 74 h 116"/>
                  <a:gd name="T66" fmla="*/ 73 w 80"/>
                  <a:gd name="T67" fmla="*/ 79 h 116"/>
                  <a:gd name="T68" fmla="*/ 71 w 80"/>
                  <a:gd name="T69" fmla="*/ 84 h 116"/>
                  <a:gd name="T70" fmla="*/ 68 w 80"/>
                  <a:gd name="T71" fmla="*/ 89 h 116"/>
                  <a:gd name="T72" fmla="*/ 63 w 80"/>
                  <a:gd name="T73" fmla="*/ 99 h 116"/>
                  <a:gd name="T74" fmla="*/ 59 w 80"/>
                  <a:gd name="T75" fmla="*/ 103 h 116"/>
                  <a:gd name="T76" fmla="*/ 56 w 80"/>
                  <a:gd name="T77" fmla="*/ 106 h 116"/>
                  <a:gd name="T78" fmla="*/ 52 w 80"/>
                  <a:gd name="T79" fmla="*/ 109 h 116"/>
                  <a:gd name="T80" fmla="*/ 47 w 80"/>
                  <a:gd name="T81" fmla="*/ 112 h 116"/>
                  <a:gd name="T82" fmla="*/ 43 w 80"/>
                  <a:gd name="T83" fmla="*/ 114 h 116"/>
                  <a:gd name="T84" fmla="*/ 40 w 80"/>
                  <a:gd name="T85" fmla="*/ 115 h 116"/>
                  <a:gd name="T86" fmla="*/ 36 w 80"/>
                  <a:gd name="T87" fmla="*/ 116 h 116"/>
                  <a:gd name="T88" fmla="*/ 32 w 80"/>
                  <a:gd name="T89" fmla="*/ 116 h 116"/>
                  <a:gd name="T90" fmla="*/ 28 w 80"/>
                  <a:gd name="T91" fmla="*/ 116 h 116"/>
                  <a:gd name="T92" fmla="*/ 25 w 80"/>
                  <a:gd name="T93" fmla="*/ 115 h 116"/>
                  <a:gd name="T94" fmla="*/ 21 w 80"/>
                  <a:gd name="T95" fmla="*/ 114 h 116"/>
                  <a:gd name="T96" fmla="*/ 17 w 80"/>
                  <a:gd name="T97" fmla="*/ 112 h 116"/>
                  <a:gd name="T98" fmla="*/ 14 w 80"/>
                  <a:gd name="T99" fmla="*/ 110 h 116"/>
                  <a:gd name="T100" fmla="*/ 12 w 80"/>
                  <a:gd name="T101" fmla="*/ 107 h 116"/>
                  <a:gd name="T102" fmla="*/ 9 w 80"/>
                  <a:gd name="T103" fmla="*/ 104 h 116"/>
                  <a:gd name="T104" fmla="*/ 7 w 80"/>
                  <a:gd name="T105" fmla="*/ 100 h 116"/>
                  <a:gd name="T106" fmla="*/ 5 w 80"/>
                  <a:gd name="T107" fmla="*/ 96 h 116"/>
                  <a:gd name="T108" fmla="*/ 3 w 80"/>
                  <a:gd name="T109" fmla="*/ 91 h 116"/>
                  <a:gd name="T110" fmla="*/ 2 w 80"/>
                  <a:gd name="T111" fmla="*/ 86 h 116"/>
                  <a:gd name="T112" fmla="*/ 1 w 80"/>
                  <a:gd name="T113" fmla="*/ 8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" h="116">
                    <a:moveTo>
                      <a:pt x="1" y="81"/>
                    </a:moveTo>
                    <a:lnTo>
                      <a:pt x="0" y="76"/>
                    </a:lnTo>
                    <a:lnTo>
                      <a:pt x="0" y="70"/>
                    </a:lnTo>
                    <a:lnTo>
                      <a:pt x="1" y="58"/>
                    </a:lnTo>
                    <a:lnTo>
                      <a:pt x="3" y="48"/>
                    </a:lnTo>
                    <a:lnTo>
                      <a:pt x="5" y="43"/>
                    </a:lnTo>
                    <a:lnTo>
                      <a:pt x="6" y="36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1" y="5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5" y="1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7" y="8"/>
                    </a:lnTo>
                    <a:lnTo>
                      <a:pt x="70" y="12"/>
                    </a:lnTo>
                    <a:lnTo>
                      <a:pt x="72" y="16"/>
                    </a:lnTo>
                    <a:lnTo>
                      <a:pt x="74" y="20"/>
                    </a:lnTo>
                    <a:lnTo>
                      <a:pt x="77" y="24"/>
                    </a:lnTo>
                    <a:lnTo>
                      <a:pt x="79" y="34"/>
                    </a:lnTo>
                    <a:lnTo>
                      <a:pt x="80" y="41"/>
                    </a:lnTo>
                    <a:lnTo>
                      <a:pt x="80" y="46"/>
                    </a:lnTo>
                    <a:lnTo>
                      <a:pt x="80" y="52"/>
                    </a:lnTo>
                    <a:lnTo>
                      <a:pt x="80" y="57"/>
                    </a:lnTo>
                    <a:lnTo>
                      <a:pt x="77" y="69"/>
                    </a:lnTo>
                    <a:lnTo>
                      <a:pt x="75" y="74"/>
                    </a:lnTo>
                    <a:lnTo>
                      <a:pt x="73" y="79"/>
                    </a:lnTo>
                    <a:lnTo>
                      <a:pt x="71" y="84"/>
                    </a:lnTo>
                    <a:lnTo>
                      <a:pt x="68" y="89"/>
                    </a:lnTo>
                    <a:lnTo>
                      <a:pt x="63" y="99"/>
                    </a:lnTo>
                    <a:lnTo>
                      <a:pt x="59" y="103"/>
                    </a:lnTo>
                    <a:lnTo>
                      <a:pt x="56" y="106"/>
                    </a:lnTo>
                    <a:lnTo>
                      <a:pt x="52" y="109"/>
                    </a:lnTo>
                    <a:lnTo>
                      <a:pt x="47" y="112"/>
                    </a:lnTo>
                    <a:lnTo>
                      <a:pt x="43" y="114"/>
                    </a:lnTo>
                    <a:lnTo>
                      <a:pt x="40" y="115"/>
                    </a:lnTo>
                    <a:lnTo>
                      <a:pt x="36" y="116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5" y="115"/>
                    </a:lnTo>
                    <a:lnTo>
                      <a:pt x="21" y="114"/>
                    </a:lnTo>
                    <a:lnTo>
                      <a:pt x="17" y="112"/>
                    </a:lnTo>
                    <a:lnTo>
                      <a:pt x="14" y="110"/>
                    </a:lnTo>
                    <a:lnTo>
                      <a:pt x="12" y="107"/>
                    </a:lnTo>
                    <a:lnTo>
                      <a:pt x="9" y="104"/>
                    </a:lnTo>
                    <a:lnTo>
                      <a:pt x="7" y="100"/>
                    </a:lnTo>
                    <a:lnTo>
                      <a:pt x="5" y="96"/>
                    </a:lnTo>
                    <a:lnTo>
                      <a:pt x="3" y="91"/>
                    </a:lnTo>
                    <a:lnTo>
                      <a:pt x="2" y="86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7" name="Freeform 121"/>
              <p:cNvSpPr>
                <a:spLocks/>
              </p:cNvSpPr>
              <p:nvPr userDrawn="1"/>
            </p:nvSpPr>
            <p:spPr bwMode="auto">
              <a:xfrm>
                <a:off x="2998" y="1862"/>
                <a:ext cx="83" cy="117"/>
              </a:xfrm>
              <a:custGeom>
                <a:avLst/>
                <a:gdLst>
                  <a:gd name="T0" fmla="*/ 1 w 83"/>
                  <a:gd name="T1" fmla="*/ 82 h 117"/>
                  <a:gd name="T2" fmla="*/ 0 w 83"/>
                  <a:gd name="T3" fmla="*/ 77 h 117"/>
                  <a:gd name="T4" fmla="*/ 0 w 83"/>
                  <a:gd name="T5" fmla="*/ 71 h 117"/>
                  <a:gd name="T6" fmla="*/ 0 w 83"/>
                  <a:gd name="T7" fmla="*/ 59 h 117"/>
                  <a:gd name="T8" fmla="*/ 3 w 83"/>
                  <a:gd name="T9" fmla="*/ 48 h 117"/>
                  <a:gd name="T10" fmla="*/ 4 w 83"/>
                  <a:gd name="T11" fmla="*/ 43 h 117"/>
                  <a:gd name="T12" fmla="*/ 6 w 83"/>
                  <a:gd name="T13" fmla="*/ 37 h 117"/>
                  <a:gd name="T14" fmla="*/ 8 w 83"/>
                  <a:gd name="T15" fmla="*/ 32 h 117"/>
                  <a:gd name="T16" fmla="*/ 12 w 83"/>
                  <a:gd name="T17" fmla="*/ 27 h 117"/>
                  <a:gd name="T18" fmla="*/ 17 w 83"/>
                  <a:gd name="T19" fmla="*/ 19 h 117"/>
                  <a:gd name="T20" fmla="*/ 21 w 83"/>
                  <a:gd name="T21" fmla="*/ 15 h 117"/>
                  <a:gd name="T22" fmla="*/ 24 w 83"/>
                  <a:gd name="T23" fmla="*/ 10 h 117"/>
                  <a:gd name="T24" fmla="*/ 32 w 83"/>
                  <a:gd name="T25" fmla="*/ 5 h 117"/>
                  <a:gd name="T26" fmla="*/ 41 w 83"/>
                  <a:gd name="T27" fmla="*/ 1 h 117"/>
                  <a:gd name="T28" fmla="*/ 49 w 83"/>
                  <a:gd name="T29" fmla="*/ 0 h 117"/>
                  <a:gd name="T30" fmla="*/ 56 w 83"/>
                  <a:gd name="T31" fmla="*/ 0 h 117"/>
                  <a:gd name="T32" fmla="*/ 60 w 83"/>
                  <a:gd name="T33" fmla="*/ 1 h 117"/>
                  <a:gd name="T34" fmla="*/ 64 w 83"/>
                  <a:gd name="T35" fmla="*/ 3 h 117"/>
                  <a:gd name="T36" fmla="*/ 67 w 83"/>
                  <a:gd name="T37" fmla="*/ 5 h 117"/>
                  <a:gd name="T38" fmla="*/ 70 w 83"/>
                  <a:gd name="T39" fmla="*/ 8 h 117"/>
                  <a:gd name="T40" fmla="*/ 73 w 83"/>
                  <a:gd name="T41" fmla="*/ 11 h 117"/>
                  <a:gd name="T42" fmla="*/ 75 w 83"/>
                  <a:gd name="T43" fmla="*/ 15 h 117"/>
                  <a:gd name="T44" fmla="*/ 77 w 83"/>
                  <a:gd name="T45" fmla="*/ 19 h 117"/>
                  <a:gd name="T46" fmla="*/ 79 w 83"/>
                  <a:gd name="T47" fmla="*/ 24 h 117"/>
                  <a:gd name="T48" fmla="*/ 81 w 83"/>
                  <a:gd name="T49" fmla="*/ 28 h 117"/>
                  <a:gd name="T50" fmla="*/ 82 w 83"/>
                  <a:gd name="T51" fmla="*/ 34 h 117"/>
                  <a:gd name="T52" fmla="*/ 83 w 83"/>
                  <a:gd name="T53" fmla="*/ 39 h 117"/>
                  <a:gd name="T54" fmla="*/ 83 w 83"/>
                  <a:gd name="T55" fmla="*/ 46 h 117"/>
                  <a:gd name="T56" fmla="*/ 83 w 83"/>
                  <a:gd name="T57" fmla="*/ 51 h 117"/>
                  <a:gd name="T58" fmla="*/ 82 w 83"/>
                  <a:gd name="T59" fmla="*/ 57 h 117"/>
                  <a:gd name="T60" fmla="*/ 80 w 83"/>
                  <a:gd name="T61" fmla="*/ 69 h 117"/>
                  <a:gd name="T62" fmla="*/ 79 w 83"/>
                  <a:gd name="T63" fmla="*/ 74 h 117"/>
                  <a:gd name="T64" fmla="*/ 77 w 83"/>
                  <a:gd name="T65" fmla="*/ 79 h 117"/>
                  <a:gd name="T66" fmla="*/ 72 w 83"/>
                  <a:gd name="T67" fmla="*/ 89 h 117"/>
                  <a:gd name="T68" fmla="*/ 69 w 83"/>
                  <a:gd name="T69" fmla="*/ 94 h 117"/>
                  <a:gd name="T70" fmla="*/ 66 w 83"/>
                  <a:gd name="T71" fmla="*/ 99 h 117"/>
                  <a:gd name="T72" fmla="*/ 62 w 83"/>
                  <a:gd name="T73" fmla="*/ 103 h 117"/>
                  <a:gd name="T74" fmla="*/ 58 w 83"/>
                  <a:gd name="T75" fmla="*/ 107 h 117"/>
                  <a:gd name="T76" fmla="*/ 55 w 83"/>
                  <a:gd name="T77" fmla="*/ 110 h 117"/>
                  <a:gd name="T78" fmla="*/ 51 w 83"/>
                  <a:gd name="T79" fmla="*/ 112 h 117"/>
                  <a:gd name="T80" fmla="*/ 46 w 83"/>
                  <a:gd name="T81" fmla="*/ 114 h 117"/>
                  <a:gd name="T82" fmla="*/ 42 w 83"/>
                  <a:gd name="T83" fmla="*/ 116 h 117"/>
                  <a:gd name="T84" fmla="*/ 38 w 83"/>
                  <a:gd name="T85" fmla="*/ 117 h 117"/>
                  <a:gd name="T86" fmla="*/ 34 w 83"/>
                  <a:gd name="T87" fmla="*/ 117 h 117"/>
                  <a:gd name="T88" fmla="*/ 30 w 83"/>
                  <a:gd name="T89" fmla="*/ 117 h 117"/>
                  <a:gd name="T90" fmla="*/ 26 w 83"/>
                  <a:gd name="T91" fmla="*/ 116 h 117"/>
                  <a:gd name="T92" fmla="*/ 23 w 83"/>
                  <a:gd name="T93" fmla="*/ 115 h 117"/>
                  <a:gd name="T94" fmla="*/ 19 w 83"/>
                  <a:gd name="T95" fmla="*/ 113 h 117"/>
                  <a:gd name="T96" fmla="*/ 16 w 83"/>
                  <a:gd name="T97" fmla="*/ 111 h 117"/>
                  <a:gd name="T98" fmla="*/ 13 w 83"/>
                  <a:gd name="T99" fmla="*/ 108 h 117"/>
                  <a:gd name="T100" fmla="*/ 11 w 83"/>
                  <a:gd name="T101" fmla="*/ 105 h 117"/>
                  <a:gd name="T102" fmla="*/ 7 w 83"/>
                  <a:gd name="T103" fmla="*/ 101 h 117"/>
                  <a:gd name="T104" fmla="*/ 5 w 83"/>
                  <a:gd name="T105" fmla="*/ 97 h 117"/>
                  <a:gd name="T106" fmla="*/ 3 w 83"/>
                  <a:gd name="T107" fmla="*/ 92 h 117"/>
                  <a:gd name="T108" fmla="*/ 2 w 83"/>
                  <a:gd name="T109" fmla="*/ 87 h 117"/>
                  <a:gd name="T110" fmla="*/ 1 w 83"/>
                  <a:gd name="T111" fmla="*/ 8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3" h="117">
                    <a:moveTo>
                      <a:pt x="1" y="82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3" y="48"/>
                    </a:lnTo>
                    <a:lnTo>
                      <a:pt x="4" y="43"/>
                    </a:lnTo>
                    <a:lnTo>
                      <a:pt x="6" y="37"/>
                    </a:lnTo>
                    <a:lnTo>
                      <a:pt x="8" y="32"/>
                    </a:lnTo>
                    <a:lnTo>
                      <a:pt x="12" y="27"/>
                    </a:lnTo>
                    <a:lnTo>
                      <a:pt x="17" y="19"/>
                    </a:lnTo>
                    <a:lnTo>
                      <a:pt x="21" y="15"/>
                    </a:lnTo>
                    <a:lnTo>
                      <a:pt x="24" y="10"/>
                    </a:lnTo>
                    <a:lnTo>
                      <a:pt x="32" y="5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0" y="1"/>
                    </a:lnTo>
                    <a:lnTo>
                      <a:pt x="64" y="3"/>
                    </a:lnTo>
                    <a:lnTo>
                      <a:pt x="67" y="5"/>
                    </a:lnTo>
                    <a:lnTo>
                      <a:pt x="70" y="8"/>
                    </a:lnTo>
                    <a:lnTo>
                      <a:pt x="73" y="11"/>
                    </a:lnTo>
                    <a:lnTo>
                      <a:pt x="75" y="15"/>
                    </a:lnTo>
                    <a:lnTo>
                      <a:pt x="77" y="19"/>
                    </a:lnTo>
                    <a:lnTo>
                      <a:pt x="79" y="24"/>
                    </a:lnTo>
                    <a:lnTo>
                      <a:pt x="81" y="28"/>
                    </a:lnTo>
                    <a:lnTo>
                      <a:pt x="82" y="34"/>
                    </a:lnTo>
                    <a:lnTo>
                      <a:pt x="83" y="39"/>
                    </a:lnTo>
                    <a:lnTo>
                      <a:pt x="83" y="46"/>
                    </a:lnTo>
                    <a:lnTo>
                      <a:pt x="83" y="51"/>
                    </a:lnTo>
                    <a:lnTo>
                      <a:pt x="82" y="57"/>
                    </a:lnTo>
                    <a:lnTo>
                      <a:pt x="80" y="69"/>
                    </a:lnTo>
                    <a:lnTo>
                      <a:pt x="79" y="74"/>
                    </a:lnTo>
                    <a:lnTo>
                      <a:pt x="77" y="79"/>
                    </a:lnTo>
                    <a:lnTo>
                      <a:pt x="72" y="89"/>
                    </a:lnTo>
                    <a:lnTo>
                      <a:pt x="69" y="94"/>
                    </a:lnTo>
                    <a:lnTo>
                      <a:pt x="66" y="99"/>
                    </a:lnTo>
                    <a:lnTo>
                      <a:pt x="62" y="103"/>
                    </a:lnTo>
                    <a:lnTo>
                      <a:pt x="58" y="107"/>
                    </a:lnTo>
                    <a:lnTo>
                      <a:pt x="55" y="110"/>
                    </a:lnTo>
                    <a:lnTo>
                      <a:pt x="51" y="112"/>
                    </a:lnTo>
                    <a:lnTo>
                      <a:pt x="46" y="114"/>
                    </a:lnTo>
                    <a:lnTo>
                      <a:pt x="42" y="116"/>
                    </a:lnTo>
                    <a:lnTo>
                      <a:pt x="38" y="117"/>
                    </a:lnTo>
                    <a:lnTo>
                      <a:pt x="34" y="117"/>
                    </a:lnTo>
                    <a:lnTo>
                      <a:pt x="30" y="117"/>
                    </a:lnTo>
                    <a:lnTo>
                      <a:pt x="26" y="116"/>
                    </a:lnTo>
                    <a:lnTo>
                      <a:pt x="23" y="115"/>
                    </a:lnTo>
                    <a:lnTo>
                      <a:pt x="19" y="113"/>
                    </a:lnTo>
                    <a:lnTo>
                      <a:pt x="16" y="111"/>
                    </a:lnTo>
                    <a:lnTo>
                      <a:pt x="13" y="108"/>
                    </a:lnTo>
                    <a:lnTo>
                      <a:pt x="11" y="105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3" y="92"/>
                    </a:lnTo>
                    <a:lnTo>
                      <a:pt x="2" y="87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8" name="Freeform 122"/>
              <p:cNvSpPr>
                <a:spLocks/>
              </p:cNvSpPr>
              <p:nvPr userDrawn="1"/>
            </p:nvSpPr>
            <p:spPr bwMode="auto">
              <a:xfrm>
                <a:off x="3096" y="1802"/>
                <a:ext cx="86" cy="119"/>
              </a:xfrm>
              <a:custGeom>
                <a:avLst/>
                <a:gdLst>
                  <a:gd name="T0" fmla="*/ 1 w 86"/>
                  <a:gd name="T1" fmla="*/ 84 h 119"/>
                  <a:gd name="T2" fmla="*/ 0 w 86"/>
                  <a:gd name="T3" fmla="*/ 79 h 119"/>
                  <a:gd name="T4" fmla="*/ 0 w 86"/>
                  <a:gd name="T5" fmla="*/ 72 h 119"/>
                  <a:gd name="T6" fmla="*/ 0 w 86"/>
                  <a:gd name="T7" fmla="*/ 67 h 119"/>
                  <a:gd name="T8" fmla="*/ 0 w 86"/>
                  <a:gd name="T9" fmla="*/ 61 h 119"/>
                  <a:gd name="T10" fmla="*/ 2 w 86"/>
                  <a:gd name="T11" fmla="*/ 50 h 119"/>
                  <a:gd name="T12" fmla="*/ 4 w 86"/>
                  <a:gd name="T13" fmla="*/ 44 h 119"/>
                  <a:gd name="T14" fmla="*/ 6 w 86"/>
                  <a:gd name="T15" fmla="*/ 39 h 119"/>
                  <a:gd name="T16" fmla="*/ 8 w 86"/>
                  <a:gd name="T17" fmla="*/ 34 h 119"/>
                  <a:gd name="T18" fmla="*/ 10 w 86"/>
                  <a:gd name="T19" fmla="*/ 29 h 119"/>
                  <a:gd name="T20" fmla="*/ 13 w 86"/>
                  <a:gd name="T21" fmla="*/ 24 h 119"/>
                  <a:gd name="T22" fmla="*/ 16 w 86"/>
                  <a:gd name="T23" fmla="*/ 19 h 119"/>
                  <a:gd name="T24" fmla="*/ 21 w 86"/>
                  <a:gd name="T25" fmla="*/ 15 h 119"/>
                  <a:gd name="T26" fmla="*/ 24 w 86"/>
                  <a:gd name="T27" fmla="*/ 11 h 119"/>
                  <a:gd name="T28" fmla="*/ 28 w 86"/>
                  <a:gd name="T29" fmla="*/ 8 h 119"/>
                  <a:gd name="T30" fmla="*/ 32 w 86"/>
                  <a:gd name="T31" fmla="*/ 5 h 119"/>
                  <a:gd name="T32" fmla="*/ 36 w 86"/>
                  <a:gd name="T33" fmla="*/ 3 h 119"/>
                  <a:gd name="T34" fmla="*/ 40 w 86"/>
                  <a:gd name="T35" fmla="*/ 2 h 119"/>
                  <a:gd name="T36" fmla="*/ 45 w 86"/>
                  <a:gd name="T37" fmla="*/ 1 h 119"/>
                  <a:gd name="T38" fmla="*/ 50 w 86"/>
                  <a:gd name="T39" fmla="*/ 0 h 119"/>
                  <a:gd name="T40" fmla="*/ 54 w 86"/>
                  <a:gd name="T41" fmla="*/ 0 h 119"/>
                  <a:gd name="T42" fmla="*/ 57 w 86"/>
                  <a:gd name="T43" fmla="*/ 1 h 119"/>
                  <a:gd name="T44" fmla="*/ 61 w 86"/>
                  <a:gd name="T45" fmla="*/ 2 h 119"/>
                  <a:gd name="T46" fmla="*/ 65 w 86"/>
                  <a:gd name="T47" fmla="*/ 3 h 119"/>
                  <a:gd name="T48" fmla="*/ 68 w 86"/>
                  <a:gd name="T49" fmla="*/ 6 h 119"/>
                  <a:gd name="T50" fmla="*/ 71 w 86"/>
                  <a:gd name="T51" fmla="*/ 8 h 119"/>
                  <a:gd name="T52" fmla="*/ 75 w 86"/>
                  <a:gd name="T53" fmla="*/ 11 h 119"/>
                  <a:gd name="T54" fmla="*/ 78 w 86"/>
                  <a:gd name="T55" fmla="*/ 15 h 119"/>
                  <a:gd name="T56" fmla="*/ 80 w 86"/>
                  <a:gd name="T57" fmla="*/ 19 h 119"/>
                  <a:gd name="T58" fmla="*/ 82 w 86"/>
                  <a:gd name="T59" fmla="*/ 24 h 119"/>
                  <a:gd name="T60" fmla="*/ 84 w 86"/>
                  <a:gd name="T61" fmla="*/ 29 h 119"/>
                  <a:gd name="T62" fmla="*/ 85 w 86"/>
                  <a:gd name="T63" fmla="*/ 34 h 119"/>
                  <a:gd name="T64" fmla="*/ 86 w 86"/>
                  <a:gd name="T65" fmla="*/ 40 h 119"/>
                  <a:gd name="T66" fmla="*/ 86 w 86"/>
                  <a:gd name="T67" fmla="*/ 45 h 119"/>
                  <a:gd name="T68" fmla="*/ 86 w 86"/>
                  <a:gd name="T69" fmla="*/ 52 h 119"/>
                  <a:gd name="T70" fmla="*/ 86 w 86"/>
                  <a:gd name="T71" fmla="*/ 57 h 119"/>
                  <a:gd name="T72" fmla="*/ 85 w 86"/>
                  <a:gd name="T73" fmla="*/ 63 h 119"/>
                  <a:gd name="T74" fmla="*/ 84 w 86"/>
                  <a:gd name="T75" fmla="*/ 69 h 119"/>
                  <a:gd name="T76" fmla="*/ 82 w 86"/>
                  <a:gd name="T77" fmla="*/ 75 h 119"/>
                  <a:gd name="T78" fmla="*/ 80 w 86"/>
                  <a:gd name="T79" fmla="*/ 80 h 119"/>
                  <a:gd name="T80" fmla="*/ 75 w 86"/>
                  <a:gd name="T81" fmla="*/ 90 h 119"/>
                  <a:gd name="T82" fmla="*/ 71 w 86"/>
                  <a:gd name="T83" fmla="*/ 95 h 119"/>
                  <a:gd name="T84" fmla="*/ 68 w 86"/>
                  <a:gd name="T85" fmla="*/ 99 h 119"/>
                  <a:gd name="T86" fmla="*/ 65 w 86"/>
                  <a:gd name="T87" fmla="*/ 104 h 119"/>
                  <a:gd name="T88" fmla="*/ 61 w 86"/>
                  <a:gd name="T89" fmla="*/ 108 h 119"/>
                  <a:gd name="T90" fmla="*/ 57 w 86"/>
                  <a:gd name="T91" fmla="*/ 111 h 119"/>
                  <a:gd name="T92" fmla="*/ 53 w 86"/>
                  <a:gd name="T93" fmla="*/ 114 h 119"/>
                  <a:gd name="T94" fmla="*/ 49 w 86"/>
                  <a:gd name="T95" fmla="*/ 116 h 119"/>
                  <a:gd name="T96" fmla="*/ 44 w 86"/>
                  <a:gd name="T97" fmla="*/ 118 h 119"/>
                  <a:gd name="T98" fmla="*/ 35 w 86"/>
                  <a:gd name="T99" fmla="*/ 119 h 119"/>
                  <a:gd name="T100" fmla="*/ 28 w 86"/>
                  <a:gd name="T101" fmla="*/ 118 h 119"/>
                  <a:gd name="T102" fmla="*/ 24 w 86"/>
                  <a:gd name="T103" fmla="*/ 117 h 119"/>
                  <a:gd name="T104" fmla="*/ 19 w 86"/>
                  <a:gd name="T105" fmla="*/ 115 h 119"/>
                  <a:gd name="T106" fmla="*/ 16 w 86"/>
                  <a:gd name="T107" fmla="*/ 113 h 119"/>
                  <a:gd name="T108" fmla="*/ 13 w 86"/>
                  <a:gd name="T109" fmla="*/ 110 h 119"/>
                  <a:gd name="T110" fmla="*/ 10 w 86"/>
                  <a:gd name="T111" fmla="*/ 107 h 119"/>
                  <a:gd name="T112" fmla="*/ 8 w 86"/>
                  <a:gd name="T113" fmla="*/ 104 h 119"/>
                  <a:gd name="T114" fmla="*/ 5 w 86"/>
                  <a:gd name="T115" fmla="*/ 99 h 119"/>
                  <a:gd name="T116" fmla="*/ 4 w 86"/>
                  <a:gd name="T117" fmla="*/ 94 h 119"/>
                  <a:gd name="T118" fmla="*/ 2 w 86"/>
                  <a:gd name="T119" fmla="*/ 89 h 119"/>
                  <a:gd name="T120" fmla="*/ 1 w 86"/>
                  <a:gd name="T121" fmla="*/ 8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" h="119">
                    <a:moveTo>
                      <a:pt x="1" y="84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2" y="50"/>
                    </a:lnTo>
                    <a:lnTo>
                      <a:pt x="4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6" y="19"/>
                    </a:lnTo>
                    <a:lnTo>
                      <a:pt x="21" y="15"/>
                    </a:lnTo>
                    <a:lnTo>
                      <a:pt x="24" y="11"/>
                    </a:lnTo>
                    <a:lnTo>
                      <a:pt x="28" y="8"/>
                    </a:lnTo>
                    <a:lnTo>
                      <a:pt x="32" y="5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5" y="1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3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5" y="11"/>
                    </a:lnTo>
                    <a:lnTo>
                      <a:pt x="78" y="15"/>
                    </a:lnTo>
                    <a:lnTo>
                      <a:pt x="80" y="19"/>
                    </a:lnTo>
                    <a:lnTo>
                      <a:pt x="82" y="24"/>
                    </a:lnTo>
                    <a:lnTo>
                      <a:pt x="84" y="29"/>
                    </a:lnTo>
                    <a:lnTo>
                      <a:pt x="85" y="34"/>
                    </a:lnTo>
                    <a:lnTo>
                      <a:pt x="86" y="40"/>
                    </a:lnTo>
                    <a:lnTo>
                      <a:pt x="86" y="45"/>
                    </a:lnTo>
                    <a:lnTo>
                      <a:pt x="86" y="52"/>
                    </a:lnTo>
                    <a:lnTo>
                      <a:pt x="86" y="57"/>
                    </a:lnTo>
                    <a:lnTo>
                      <a:pt x="85" y="63"/>
                    </a:lnTo>
                    <a:lnTo>
                      <a:pt x="84" y="69"/>
                    </a:lnTo>
                    <a:lnTo>
                      <a:pt x="82" y="75"/>
                    </a:lnTo>
                    <a:lnTo>
                      <a:pt x="80" y="80"/>
                    </a:lnTo>
                    <a:lnTo>
                      <a:pt x="75" y="90"/>
                    </a:lnTo>
                    <a:lnTo>
                      <a:pt x="71" y="95"/>
                    </a:lnTo>
                    <a:lnTo>
                      <a:pt x="68" y="99"/>
                    </a:lnTo>
                    <a:lnTo>
                      <a:pt x="65" y="104"/>
                    </a:lnTo>
                    <a:lnTo>
                      <a:pt x="61" y="108"/>
                    </a:lnTo>
                    <a:lnTo>
                      <a:pt x="57" y="111"/>
                    </a:lnTo>
                    <a:lnTo>
                      <a:pt x="53" y="114"/>
                    </a:lnTo>
                    <a:lnTo>
                      <a:pt x="49" y="116"/>
                    </a:lnTo>
                    <a:lnTo>
                      <a:pt x="44" y="118"/>
                    </a:lnTo>
                    <a:lnTo>
                      <a:pt x="35" y="119"/>
                    </a:lnTo>
                    <a:lnTo>
                      <a:pt x="28" y="118"/>
                    </a:lnTo>
                    <a:lnTo>
                      <a:pt x="24" y="117"/>
                    </a:lnTo>
                    <a:lnTo>
                      <a:pt x="19" y="115"/>
                    </a:lnTo>
                    <a:lnTo>
                      <a:pt x="16" y="113"/>
                    </a:lnTo>
                    <a:lnTo>
                      <a:pt x="13" y="110"/>
                    </a:lnTo>
                    <a:lnTo>
                      <a:pt x="10" y="107"/>
                    </a:lnTo>
                    <a:lnTo>
                      <a:pt x="8" y="104"/>
                    </a:lnTo>
                    <a:lnTo>
                      <a:pt x="5" y="99"/>
                    </a:lnTo>
                    <a:lnTo>
                      <a:pt x="4" y="94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19" name="Freeform 123"/>
              <p:cNvSpPr>
                <a:spLocks/>
              </p:cNvSpPr>
              <p:nvPr userDrawn="1"/>
            </p:nvSpPr>
            <p:spPr bwMode="auto">
              <a:xfrm>
                <a:off x="3196" y="1740"/>
                <a:ext cx="91" cy="121"/>
              </a:xfrm>
              <a:custGeom>
                <a:avLst/>
                <a:gdLst>
                  <a:gd name="T0" fmla="*/ 2 w 91"/>
                  <a:gd name="T1" fmla="*/ 83 h 121"/>
                  <a:gd name="T2" fmla="*/ 0 w 91"/>
                  <a:gd name="T3" fmla="*/ 74 h 121"/>
                  <a:gd name="T4" fmla="*/ 0 w 91"/>
                  <a:gd name="T5" fmla="*/ 63 h 121"/>
                  <a:gd name="T6" fmla="*/ 3 w 91"/>
                  <a:gd name="T7" fmla="*/ 51 h 121"/>
                  <a:gd name="T8" fmla="*/ 7 w 91"/>
                  <a:gd name="T9" fmla="*/ 40 h 121"/>
                  <a:gd name="T10" fmla="*/ 15 w 91"/>
                  <a:gd name="T11" fmla="*/ 24 h 121"/>
                  <a:gd name="T12" fmla="*/ 21 w 91"/>
                  <a:gd name="T13" fmla="*/ 16 h 121"/>
                  <a:gd name="T14" fmla="*/ 30 w 91"/>
                  <a:gd name="T15" fmla="*/ 9 h 121"/>
                  <a:gd name="T16" fmla="*/ 38 w 91"/>
                  <a:gd name="T17" fmla="*/ 4 h 121"/>
                  <a:gd name="T18" fmla="*/ 47 w 91"/>
                  <a:gd name="T19" fmla="*/ 0 h 121"/>
                  <a:gd name="T20" fmla="*/ 56 w 91"/>
                  <a:gd name="T21" fmla="*/ 0 h 121"/>
                  <a:gd name="T22" fmla="*/ 64 w 91"/>
                  <a:gd name="T23" fmla="*/ 2 h 121"/>
                  <a:gd name="T24" fmla="*/ 71 w 91"/>
                  <a:gd name="T25" fmla="*/ 6 h 121"/>
                  <a:gd name="T26" fmla="*/ 78 w 91"/>
                  <a:gd name="T27" fmla="*/ 11 h 121"/>
                  <a:gd name="T28" fmla="*/ 84 w 91"/>
                  <a:gd name="T29" fmla="*/ 19 h 121"/>
                  <a:gd name="T30" fmla="*/ 88 w 91"/>
                  <a:gd name="T31" fmla="*/ 29 h 121"/>
                  <a:gd name="T32" fmla="*/ 91 w 91"/>
                  <a:gd name="T33" fmla="*/ 45 h 121"/>
                  <a:gd name="T34" fmla="*/ 91 w 91"/>
                  <a:gd name="T35" fmla="*/ 58 h 121"/>
                  <a:gd name="T36" fmla="*/ 89 w 91"/>
                  <a:gd name="T37" fmla="*/ 69 h 121"/>
                  <a:gd name="T38" fmla="*/ 85 w 91"/>
                  <a:gd name="T39" fmla="*/ 80 h 121"/>
                  <a:gd name="T40" fmla="*/ 79 w 91"/>
                  <a:gd name="T41" fmla="*/ 91 h 121"/>
                  <a:gd name="T42" fmla="*/ 73 w 91"/>
                  <a:gd name="T43" fmla="*/ 101 h 121"/>
                  <a:gd name="T44" fmla="*/ 66 w 91"/>
                  <a:gd name="T45" fmla="*/ 108 h 121"/>
                  <a:gd name="T46" fmla="*/ 57 w 91"/>
                  <a:gd name="T47" fmla="*/ 116 h 121"/>
                  <a:gd name="T48" fmla="*/ 48 w 91"/>
                  <a:gd name="T49" fmla="*/ 119 h 121"/>
                  <a:gd name="T50" fmla="*/ 39 w 91"/>
                  <a:gd name="T51" fmla="*/ 121 h 121"/>
                  <a:gd name="T52" fmla="*/ 31 w 91"/>
                  <a:gd name="T53" fmla="*/ 120 h 121"/>
                  <a:gd name="T54" fmla="*/ 22 w 91"/>
                  <a:gd name="T55" fmla="*/ 117 h 121"/>
                  <a:gd name="T56" fmla="*/ 16 w 91"/>
                  <a:gd name="T57" fmla="*/ 113 h 121"/>
                  <a:gd name="T58" fmla="*/ 10 w 91"/>
                  <a:gd name="T59" fmla="*/ 105 h 121"/>
                  <a:gd name="T60" fmla="*/ 5 w 91"/>
                  <a:gd name="T61" fmla="*/ 96 h 121"/>
                  <a:gd name="T62" fmla="*/ 2 w 91"/>
                  <a:gd name="T63" fmla="*/ 8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121">
                    <a:moveTo>
                      <a:pt x="2" y="86"/>
                    </a:moveTo>
                    <a:lnTo>
                      <a:pt x="2" y="83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2" y="57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7" y="40"/>
                    </a:lnTo>
                    <a:lnTo>
                      <a:pt x="12" y="30"/>
                    </a:lnTo>
                    <a:lnTo>
                      <a:pt x="15" y="24"/>
                    </a:lnTo>
                    <a:lnTo>
                      <a:pt x="18" y="20"/>
                    </a:lnTo>
                    <a:lnTo>
                      <a:pt x="21" y="16"/>
                    </a:lnTo>
                    <a:lnTo>
                      <a:pt x="25" y="12"/>
                    </a:lnTo>
                    <a:lnTo>
                      <a:pt x="30" y="9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8" y="4"/>
                    </a:lnTo>
                    <a:lnTo>
                      <a:pt x="71" y="6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81" y="15"/>
                    </a:lnTo>
                    <a:lnTo>
                      <a:pt x="84" y="19"/>
                    </a:lnTo>
                    <a:lnTo>
                      <a:pt x="86" y="23"/>
                    </a:lnTo>
                    <a:lnTo>
                      <a:pt x="88" y="29"/>
                    </a:lnTo>
                    <a:lnTo>
                      <a:pt x="89" y="34"/>
                    </a:lnTo>
                    <a:lnTo>
                      <a:pt x="91" y="45"/>
                    </a:lnTo>
                    <a:lnTo>
                      <a:pt x="91" y="51"/>
                    </a:lnTo>
                    <a:lnTo>
                      <a:pt x="91" y="58"/>
                    </a:lnTo>
                    <a:lnTo>
                      <a:pt x="90" y="64"/>
                    </a:lnTo>
                    <a:lnTo>
                      <a:pt x="89" y="69"/>
                    </a:lnTo>
                    <a:lnTo>
                      <a:pt x="87" y="75"/>
                    </a:lnTo>
                    <a:lnTo>
                      <a:pt x="85" y="80"/>
                    </a:lnTo>
                    <a:lnTo>
                      <a:pt x="83" y="86"/>
                    </a:lnTo>
                    <a:lnTo>
                      <a:pt x="79" y="91"/>
                    </a:lnTo>
                    <a:lnTo>
                      <a:pt x="76" y="96"/>
                    </a:lnTo>
                    <a:lnTo>
                      <a:pt x="73" y="101"/>
                    </a:lnTo>
                    <a:lnTo>
                      <a:pt x="69" y="105"/>
                    </a:lnTo>
                    <a:lnTo>
                      <a:pt x="66" y="108"/>
                    </a:lnTo>
                    <a:lnTo>
                      <a:pt x="62" y="113"/>
                    </a:lnTo>
                    <a:lnTo>
                      <a:pt x="57" y="116"/>
                    </a:lnTo>
                    <a:lnTo>
                      <a:pt x="52" y="118"/>
                    </a:lnTo>
                    <a:lnTo>
                      <a:pt x="48" y="119"/>
                    </a:lnTo>
                    <a:lnTo>
                      <a:pt x="43" y="120"/>
                    </a:lnTo>
                    <a:lnTo>
                      <a:pt x="39" y="121"/>
                    </a:lnTo>
                    <a:lnTo>
                      <a:pt x="35" y="121"/>
                    </a:lnTo>
                    <a:lnTo>
                      <a:pt x="31" y="120"/>
                    </a:lnTo>
                    <a:lnTo>
                      <a:pt x="26" y="119"/>
                    </a:lnTo>
                    <a:lnTo>
                      <a:pt x="22" y="117"/>
                    </a:lnTo>
                    <a:lnTo>
                      <a:pt x="19" y="115"/>
                    </a:lnTo>
                    <a:lnTo>
                      <a:pt x="16" y="113"/>
                    </a:lnTo>
                    <a:lnTo>
                      <a:pt x="13" y="108"/>
                    </a:lnTo>
                    <a:lnTo>
                      <a:pt x="10" y="105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4" y="91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0" name="Freeform 124"/>
              <p:cNvSpPr>
                <a:spLocks/>
              </p:cNvSpPr>
              <p:nvPr userDrawn="1"/>
            </p:nvSpPr>
            <p:spPr bwMode="auto">
              <a:xfrm>
                <a:off x="2186" y="2479"/>
                <a:ext cx="59" cy="108"/>
              </a:xfrm>
              <a:custGeom>
                <a:avLst/>
                <a:gdLst>
                  <a:gd name="T0" fmla="*/ 0 w 59"/>
                  <a:gd name="T1" fmla="*/ 70 h 108"/>
                  <a:gd name="T2" fmla="*/ 0 w 59"/>
                  <a:gd name="T3" fmla="*/ 60 h 108"/>
                  <a:gd name="T4" fmla="*/ 2 w 59"/>
                  <a:gd name="T5" fmla="*/ 49 h 108"/>
                  <a:gd name="T6" fmla="*/ 4 w 59"/>
                  <a:gd name="T7" fmla="*/ 39 h 108"/>
                  <a:gd name="T8" fmla="*/ 7 w 59"/>
                  <a:gd name="T9" fmla="*/ 29 h 108"/>
                  <a:gd name="T10" fmla="*/ 12 w 59"/>
                  <a:gd name="T11" fmla="*/ 21 h 108"/>
                  <a:gd name="T12" fmla="*/ 17 w 59"/>
                  <a:gd name="T13" fmla="*/ 13 h 108"/>
                  <a:gd name="T14" fmla="*/ 22 w 59"/>
                  <a:gd name="T15" fmla="*/ 7 h 108"/>
                  <a:gd name="T16" fmla="*/ 25 w 59"/>
                  <a:gd name="T17" fmla="*/ 4 h 108"/>
                  <a:gd name="T18" fmla="*/ 28 w 59"/>
                  <a:gd name="T19" fmla="*/ 3 h 108"/>
                  <a:gd name="T20" fmla="*/ 31 w 59"/>
                  <a:gd name="T21" fmla="*/ 1 h 108"/>
                  <a:gd name="T22" fmla="*/ 34 w 59"/>
                  <a:gd name="T23" fmla="*/ 0 h 108"/>
                  <a:gd name="T24" fmla="*/ 38 w 59"/>
                  <a:gd name="T25" fmla="*/ 0 h 108"/>
                  <a:gd name="T26" fmla="*/ 40 w 59"/>
                  <a:gd name="T27" fmla="*/ 0 h 108"/>
                  <a:gd name="T28" fmla="*/ 43 w 59"/>
                  <a:gd name="T29" fmla="*/ 1 h 108"/>
                  <a:gd name="T30" fmla="*/ 45 w 59"/>
                  <a:gd name="T31" fmla="*/ 2 h 108"/>
                  <a:gd name="T32" fmla="*/ 50 w 59"/>
                  <a:gd name="T33" fmla="*/ 5 h 108"/>
                  <a:gd name="T34" fmla="*/ 52 w 59"/>
                  <a:gd name="T35" fmla="*/ 8 h 108"/>
                  <a:gd name="T36" fmla="*/ 54 w 59"/>
                  <a:gd name="T37" fmla="*/ 10 h 108"/>
                  <a:gd name="T38" fmla="*/ 56 w 59"/>
                  <a:gd name="T39" fmla="*/ 17 h 108"/>
                  <a:gd name="T40" fmla="*/ 58 w 59"/>
                  <a:gd name="T41" fmla="*/ 27 h 108"/>
                  <a:gd name="T42" fmla="*/ 59 w 59"/>
                  <a:gd name="T43" fmla="*/ 36 h 108"/>
                  <a:gd name="T44" fmla="*/ 59 w 59"/>
                  <a:gd name="T45" fmla="*/ 48 h 108"/>
                  <a:gd name="T46" fmla="*/ 59 w 59"/>
                  <a:gd name="T47" fmla="*/ 53 h 108"/>
                  <a:gd name="T48" fmla="*/ 58 w 59"/>
                  <a:gd name="T49" fmla="*/ 58 h 108"/>
                  <a:gd name="T50" fmla="*/ 55 w 59"/>
                  <a:gd name="T51" fmla="*/ 68 h 108"/>
                  <a:gd name="T52" fmla="*/ 52 w 59"/>
                  <a:gd name="T53" fmla="*/ 78 h 108"/>
                  <a:gd name="T54" fmla="*/ 48 w 59"/>
                  <a:gd name="T55" fmla="*/ 87 h 108"/>
                  <a:gd name="T56" fmla="*/ 43 w 59"/>
                  <a:gd name="T57" fmla="*/ 94 h 108"/>
                  <a:gd name="T58" fmla="*/ 38 w 59"/>
                  <a:gd name="T59" fmla="*/ 101 h 108"/>
                  <a:gd name="T60" fmla="*/ 34 w 59"/>
                  <a:gd name="T61" fmla="*/ 104 h 108"/>
                  <a:gd name="T62" fmla="*/ 31 w 59"/>
                  <a:gd name="T63" fmla="*/ 105 h 108"/>
                  <a:gd name="T64" fmla="*/ 25 w 59"/>
                  <a:gd name="T65" fmla="*/ 108 h 108"/>
                  <a:gd name="T66" fmla="*/ 22 w 59"/>
                  <a:gd name="T67" fmla="*/ 108 h 108"/>
                  <a:gd name="T68" fmla="*/ 20 w 59"/>
                  <a:gd name="T69" fmla="*/ 108 h 108"/>
                  <a:gd name="T70" fmla="*/ 17 w 59"/>
                  <a:gd name="T71" fmla="*/ 107 h 108"/>
                  <a:gd name="T72" fmla="*/ 15 w 59"/>
                  <a:gd name="T73" fmla="*/ 106 h 108"/>
                  <a:gd name="T74" fmla="*/ 10 w 59"/>
                  <a:gd name="T75" fmla="*/ 102 h 108"/>
                  <a:gd name="T76" fmla="*/ 6 w 59"/>
                  <a:gd name="T77" fmla="*/ 96 h 108"/>
                  <a:gd name="T78" fmla="*/ 3 w 59"/>
                  <a:gd name="T79" fmla="*/ 89 h 108"/>
                  <a:gd name="T80" fmla="*/ 1 w 59"/>
                  <a:gd name="T81" fmla="*/ 80 h 108"/>
                  <a:gd name="T82" fmla="*/ 0 w 59"/>
                  <a:gd name="T83" fmla="*/ 76 h 108"/>
                  <a:gd name="T84" fmla="*/ 0 w 59"/>
                  <a:gd name="T85" fmla="*/ 7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108">
                    <a:moveTo>
                      <a:pt x="0" y="70"/>
                    </a:moveTo>
                    <a:lnTo>
                      <a:pt x="0" y="60"/>
                    </a:lnTo>
                    <a:lnTo>
                      <a:pt x="2" y="49"/>
                    </a:lnTo>
                    <a:lnTo>
                      <a:pt x="4" y="39"/>
                    </a:lnTo>
                    <a:lnTo>
                      <a:pt x="7" y="29"/>
                    </a:lnTo>
                    <a:lnTo>
                      <a:pt x="12" y="21"/>
                    </a:lnTo>
                    <a:lnTo>
                      <a:pt x="17" y="13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1" y="1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7"/>
                    </a:lnTo>
                    <a:lnTo>
                      <a:pt x="58" y="27"/>
                    </a:lnTo>
                    <a:lnTo>
                      <a:pt x="59" y="36"/>
                    </a:lnTo>
                    <a:lnTo>
                      <a:pt x="59" y="48"/>
                    </a:lnTo>
                    <a:lnTo>
                      <a:pt x="59" y="53"/>
                    </a:lnTo>
                    <a:lnTo>
                      <a:pt x="58" y="58"/>
                    </a:lnTo>
                    <a:lnTo>
                      <a:pt x="55" y="68"/>
                    </a:lnTo>
                    <a:lnTo>
                      <a:pt x="52" y="78"/>
                    </a:lnTo>
                    <a:lnTo>
                      <a:pt x="48" y="87"/>
                    </a:lnTo>
                    <a:lnTo>
                      <a:pt x="43" y="94"/>
                    </a:lnTo>
                    <a:lnTo>
                      <a:pt x="38" y="101"/>
                    </a:lnTo>
                    <a:lnTo>
                      <a:pt x="34" y="104"/>
                    </a:lnTo>
                    <a:lnTo>
                      <a:pt x="31" y="105"/>
                    </a:lnTo>
                    <a:lnTo>
                      <a:pt x="25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7" y="107"/>
                    </a:lnTo>
                    <a:lnTo>
                      <a:pt x="15" y="106"/>
                    </a:lnTo>
                    <a:lnTo>
                      <a:pt x="10" y="102"/>
                    </a:lnTo>
                    <a:lnTo>
                      <a:pt x="6" y="96"/>
                    </a:lnTo>
                    <a:lnTo>
                      <a:pt x="3" y="89"/>
                    </a:lnTo>
                    <a:lnTo>
                      <a:pt x="1" y="80"/>
                    </a:lnTo>
                    <a:lnTo>
                      <a:pt x="0" y="76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1" name="Freeform 125"/>
              <p:cNvSpPr>
                <a:spLocks/>
              </p:cNvSpPr>
              <p:nvPr userDrawn="1"/>
            </p:nvSpPr>
            <p:spPr bwMode="auto">
              <a:xfrm>
                <a:off x="2258" y="2436"/>
                <a:ext cx="61" cy="110"/>
              </a:xfrm>
              <a:custGeom>
                <a:avLst/>
                <a:gdLst>
                  <a:gd name="T0" fmla="*/ 0 w 61"/>
                  <a:gd name="T1" fmla="*/ 73 h 110"/>
                  <a:gd name="T2" fmla="*/ 0 w 61"/>
                  <a:gd name="T3" fmla="*/ 67 h 110"/>
                  <a:gd name="T4" fmla="*/ 0 w 61"/>
                  <a:gd name="T5" fmla="*/ 62 h 110"/>
                  <a:gd name="T6" fmla="*/ 2 w 61"/>
                  <a:gd name="T7" fmla="*/ 51 h 110"/>
                  <a:gd name="T8" fmla="*/ 4 w 61"/>
                  <a:gd name="T9" fmla="*/ 41 h 110"/>
                  <a:gd name="T10" fmla="*/ 7 w 61"/>
                  <a:gd name="T11" fmla="*/ 31 h 110"/>
                  <a:gd name="T12" fmla="*/ 11 w 61"/>
                  <a:gd name="T13" fmla="*/ 22 h 110"/>
                  <a:gd name="T14" fmla="*/ 16 w 61"/>
                  <a:gd name="T15" fmla="*/ 15 h 110"/>
                  <a:gd name="T16" fmla="*/ 20 w 61"/>
                  <a:gd name="T17" fmla="*/ 12 h 110"/>
                  <a:gd name="T18" fmla="*/ 23 w 61"/>
                  <a:gd name="T19" fmla="*/ 9 h 110"/>
                  <a:gd name="T20" fmla="*/ 28 w 61"/>
                  <a:gd name="T21" fmla="*/ 3 h 110"/>
                  <a:gd name="T22" fmla="*/ 32 w 61"/>
                  <a:gd name="T23" fmla="*/ 2 h 110"/>
                  <a:gd name="T24" fmla="*/ 34 w 61"/>
                  <a:gd name="T25" fmla="*/ 1 h 110"/>
                  <a:gd name="T26" fmla="*/ 37 w 61"/>
                  <a:gd name="T27" fmla="*/ 0 h 110"/>
                  <a:gd name="T28" fmla="*/ 40 w 61"/>
                  <a:gd name="T29" fmla="*/ 1 h 110"/>
                  <a:gd name="T30" fmla="*/ 43 w 61"/>
                  <a:gd name="T31" fmla="*/ 1 h 110"/>
                  <a:gd name="T32" fmla="*/ 46 w 61"/>
                  <a:gd name="T33" fmla="*/ 2 h 110"/>
                  <a:gd name="T34" fmla="*/ 49 w 61"/>
                  <a:gd name="T35" fmla="*/ 4 h 110"/>
                  <a:gd name="T36" fmla="*/ 51 w 61"/>
                  <a:gd name="T37" fmla="*/ 6 h 110"/>
                  <a:gd name="T38" fmla="*/ 53 w 61"/>
                  <a:gd name="T39" fmla="*/ 9 h 110"/>
                  <a:gd name="T40" fmla="*/ 55 w 61"/>
                  <a:gd name="T41" fmla="*/ 12 h 110"/>
                  <a:gd name="T42" fmla="*/ 58 w 61"/>
                  <a:gd name="T43" fmla="*/ 19 h 110"/>
                  <a:gd name="T44" fmla="*/ 59 w 61"/>
                  <a:gd name="T45" fmla="*/ 23 h 110"/>
                  <a:gd name="T46" fmla="*/ 60 w 61"/>
                  <a:gd name="T47" fmla="*/ 27 h 110"/>
                  <a:gd name="T48" fmla="*/ 61 w 61"/>
                  <a:gd name="T49" fmla="*/ 32 h 110"/>
                  <a:gd name="T50" fmla="*/ 61 w 61"/>
                  <a:gd name="T51" fmla="*/ 38 h 110"/>
                  <a:gd name="T52" fmla="*/ 61 w 61"/>
                  <a:gd name="T53" fmla="*/ 43 h 110"/>
                  <a:gd name="T54" fmla="*/ 61 w 61"/>
                  <a:gd name="T55" fmla="*/ 48 h 110"/>
                  <a:gd name="T56" fmla="*/ 60 w 61"/>
                  <a:gd name="T57" fmla="*/ 59 h 110"/>
                  <a:gd name="T58" fmla="*/ 59 w 61"/>
                  <a:gd name="T59" fmla="*/ 65 h 110"/>
                  <a:gd name="T60" fmla="*/ 58 w 61"/>
                  <a:gd name="T61" fmla="*/ 70 h 110"/>
                  <a:gd name="T62" fmla="*/ 54 w 61"/>
                  <a:gd name="T63" fmla="*/ 80 h 110"/>
                  <a:gd name="T64" fmla="*/ 50 w 61"/>
                  <a:gd name="T65" fmla="*/ 89 h 110"/>
                  <a:gd name="T66" fmla="*/ 45 w 61"/>
                  <a:gd name="T67" fmla="*/ 97 h 110"/>
                  <a:gd name="T68" fmla="*/ 41 w 61"/>
                  <a:gd name="T69" fmla="*/ 100 h 110"/>
                  <a:gd name="T70" fmla="*/ 39 w 61"/>
                  <a:gd name="T71" fmla="*/ 103 h 110"/>
                  <a:gd name="T72" fmla="*/ 33 w 61"/>
                  <a:gd name="T73" fmla="*/ 107 h 110"/>
                  <a:gd name="T74" fmla="*/ 30 w 61"/>
                  <a:gd name="T75" fmla="*/ 109 h 110"/>
                  <a:gd name="T76" fmla="*/ 27 w 61"/>
                  <a:gd name="T77" fmla="*/ 110 h 110"/>
                  <a:gd name="T78" fmla="*/ 24 w 61"/>
                  <a:gd name="T79" fmla="*/ 110 h 110"/>
                  <a:gd name="T80" fmla="*/ 21 w 61"/>
                  <a:gd name="T81" fmla="*/ 110 h 110"/>
                  <a:gd name="T82" fmla="*/ 18 w 61"/>
                  <a:gd name="T83" fmla="*/ 109 h 110"/>
                  <a:gd name="T84" fmla="*/ 15 w 61"/>
                  <a:gd name="T85" fmla="*/ 108 h 110"/>
                  <a:gd name="T86" fmla="*/ 12 w 61"/>
                  <a:gd name="T87" fmla="*/ 106 h 110"/>
                  <a:gd name="T88" fmla="*/ 10 w 61"/>
                  <a:gd name="T89" fmla="*/ 104 h 110"/>
                  <a:gd name="T90" fmla="*/ 8 w 61"/>
                  <a:gd name="T91" fmla="*/ 102 h 110"/>
                  <a:gd name="T92" fmla="*/ 6 w 61"/>
                  <a:gd name="T93" fmla="*/ 99 h 110"/>
                  <a:gd name="T94" fmla="*/ 5 w 61"/>
                  <a:gd name="T95" fmla="*/ 95 h 110"/>
                  <a:gd name="T96" fmla="*/ 3 w 61"/>
                  <a:gd name="T97" fmla="*/ 92 h 110"/>
                  <a:gd name="T98" fmla="*/ 1 w 61"/>
                  <a:gd name="T99" fmla="*/ 82 h 110"/>
                  <a:gd name="T100" fmla="*/ 0 w 61"/>
                  <a:gd name="T101" fmla="*/ 7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110">
                    <a:moveTo>
                      <a:pt x="0" y="73"/>
                    </a:moveTo>
                    <a:lnTo>
                      <a:pt x="0" y="67"/>
                    </a:lnTo>
                    <a:lnTo>
                      <a:pt x="0" y="62"/>
                    </a:lnTo>
                    <a:lnTo>
                      <a:pt x="2" y="51"/>
                    </a:lnTo>
                    <a:lnTo>
                      <a:pt x="4" y="41"/>
                    </a:lnTo>
                    <a:lnTo>
                      <a:pt x="7" y="31"/>
                    </a:lnTo>
                    <a:lnTo>
                      <a:pt x="11" y="22"/>
                    </a:lnTo>
                    <a:lnTo>
                      <a:pt x="16" y="15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3" y="1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1" y="6"/>
                    </a:lnTo>
                    <a:lnTo>
                      <a:pt x="53" y="9"/>
                    </a:lnTo>
                    <a:lnTo>
                      <a:pt x="55" y="12"/>
                    </a:lnTo>
                    <a:lnTo>
                      <a:pt x="58" y="19"/>
                    </a:lnTo>
                    <a:lnTo>
                      <a:pt x="59" y="23"/>
                    </a:lnTo>
                    <a:lnTo>
                      <a:pt x="60" y="27"/>
                    </a:lnTo>
                    <a:lnTo>
                      <a:pt x="61" y="32"/>
                    </a:lnTo>
                    <a:lnTo>
                      <a:pt x="61" y="38"/>
                    </a:lnTo>
                    <a:lnTo>
                      <a:pt x="61" y="43"/>
                    </a:lnTo>
                    <a:lnTo>
                      <a:pt x="61" y="48"/>
                    </a:lnTo>
                    <a:lnTo>
                      <a:pt x="60" y="59"/>
                    </a:lnTo>
                    <a:lnTo>
                      <a:pt x="59" y="65"/>
                    </a:lnTo>
                    <a:lnTo>
                      <a:pt x="58" y="70"/>
                    </a:lnTo>
                    <a:lnTo>
                      <a:pt x="54" y="80"/>
                    </a:lnTo>
                    <a:lnTo>
                      <a:pt x="50" y="89"/>
                    </a:lnTo>
                    <a:lnTo>
                      <a:pt x="45" y="97"/>
                    </a:lnTo>
                    <a:lnTo>
                      <a:pt x="41" y="100"/>
                    </a:lnTo>
                    <a:lnTo>
                      <a:pt x="39" y="103"/>
                    </a:lnTo>
                    <a:lnTo>
                      <a:pt x="33" y="107"/>
                    </a:lnTo>
                    <a:lnTo>
                      <a:pt x="30" y="109"/>
                    </a:lnTo>
                    <a:lnTo>
                      <a:pt x="27" y="110"/>
                    </a:lnTo>
                    <a:lnTo>
                      <a:pt x="24" y="110"/>
                    </a:lnTo>
                    <a:lnTo>
                      <a:pt x="21" y="110"/>
                    </a:lnTo>
                    <a:lnTo>
                      <a:pt x="18" y="109"/>
                    </a:lnTo>
                    <a:lnTo>
                      <a:pt x="15" y="108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6" y="99"/>
                    </a:lnTo>
                    <a:lnTo>
                      <a:pt x="5" y="95"/>
                    </a:lnTo>
                    <a:lnTo>
                      <a:pt x="3" y="92"/>
                    </a:lnTo>
                    <a:lnTo>
                      <a:pt x="1" y="82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2" name="Freeform 126"/>
              <p:cNvSpPr>
                <a:spLocks/>
              </p:cNvSpPr>
              <p:nvPr userDrawn="1"/>
            </p:nvSpPr>
            <p:spPr bwMode="auto">
              <a:xfrm>
                <a:off x="2332" y="2394"/>
                <a:ext cx="64" cy="110"/>
              </a:xfrm>
              <a:custGeom>
                <a:avLst/>
                <a:gdLst>
                  <a:gd name="T0" fmla="*/ 0 w 64"/>
                  <a:gd name="T1" fmla="*/ 72 h 110"/>
                  <a:gd name="T2" fmla="*/ 1 w 64"/>
                  <a:gd name="T3" fmla="*/ 62 h 110"/>
                  <a:gd name="T4" fmla="*/ 2 w 64"/>
                  <a:gd name="T5" fmla="*/ 51 h 110"/>
                  <a:gd name="T6" fmla="*/ 3 w 64"/>
                  <a:gd name="T7" fmla="*/ 45 h 110"/>
                  <a:gd name="T8" fmla="*/ 4 w 64"/>
                  <a:gd name="T9" fmla="*/ 40 h 110"/>
                  <a:gd name="T10" fmla="*/ 8 w 64"/>
                  <a:gd name="T11" fmla="*/ 31 h 110"/>
                  <a:gd name="T12" fmla="*/ 12 w 64"/>
                  <a:gd name="T13" fmla="*/ 21 h 110"/>
                  <a:gd name="T14" fmla="*/ 17 w 64"/>
                  <a:gd name="T15" fmla="*/ 14 h 110"/>
                  <a:gd name="T16" fmla="*/ 22 w 64"/>
                  <a:gd name="T17" fmla="*/ 7 h 110"/>
                  <a:gd name="T18" fmla="*/ 29 w 64"/>
                  <a:gd name="T19" fmla="*/ 3 h 110"/>
                  <a:gd name="T20" fmla="*/ 32 w 64"/>
                  <a:gd name="T21" fmla="*/ 1 h 110"/>
                  <a:gd name="T22" fmla="*/ 35 w 64"/>
                  <a:gd name="T23" fmla="*/ 0 h 110"/>
                  <a:gd name="T24" fmla="*/ 38 w 64"/>
                  <a:gd name="T25" fmla="*/ 0 h 110"/>
                  <a:gd name="T26" fmla="*/ 41 w 64"/>
                  <a:gd name="T27" fmla="*/ 0 h 110"/>
                  <a:gd name="T28" fmla="*/ 44 w 64"/>
                  <a:gd name="T29" fmla="*/ 1 h 110"/>
                  <a:gd name="T30" fmla="*/ 47 w 64"/>
                  <a:gd name="T31" fmla="*/ 2 h 110"/>
                  <a:gd name="T32" fmla="*/ 49 w 64"/>
                  <a:gd name="T33" fmla="*/ 3 h 110"/>
                  <a:gd name="T34" fmla="*/ 53 w 64"/>
                  <a:gd name="T35" fmla="*/ 5 h 110"/>
                  <a:gd name="T36" fmla="*/ 55 w 64"/>
                  <a:gd name="T37" fmla="*/ 7 h 110"/>
                  <a:gd name="T38" fmla="*/ 57 w 64"/>
                  <a:gd name="T39" fmla="*/ 10 h 110"/>
                  <a:gd name="T40" fmla="*/ 58 w 64"/>
                  <a:gd name="T41" fmla="*/ 14 h 110"/>
                  <a:gd name="T42" fmla="*/ 60 w 64"/>
                  <a:gd name="T43" fmla="*/ 17 h 110"/>
                  <a:gd name="T44" fmla="*/ 61 w 64"/>
                  <a:gd name="T45" fmla="*/ 21 h 110"/>
                  <a:gd name="T46" fmla="*/ 62 w 64"/>
                  <a:gd name="T47" fmla="*/ 27 h 110"/>
                  <a:gd name="T48" fmla="*/ 64 w 64"/>
                  <a:gd name="T49" fmla="*/ 36 h 110"/>
                  <a:gd name="T50" fmla="*/ 64 w 64"/>
                  <a:gd name="T51" fmla="*/ 47 h 110"/>
                  <a:gd name="T52" fmla="*/ 62 w 64"/>
                  <a:gd name="T53" fmla="*/ 59 h 110"/>
                  <a:gd name="T54" fmla="*/ 60 w 64"/>
                  <a:gd name="T55" fmla="*/ 69 h 110"/>
                  <a:gd name="T56" fmla="*/ 57 w 64"/>
                  <a:gd name="T57" fmla="*/ 79 h 110"/>
                  <a:gd name="T58" fmla="*/ 52 w 64"/>
                  <a:gd name="T59" fmla="*/ 88 h 110"/>
                  <a:gd name="T60" fmla="*/ 46 w 64"/>
                  <a:gd name="T61" fmla="*/ 96 h 110"/>
                  <a:gd name="T62" fmla="*/ 44 w 64"/>
                  <a:gd name="T63" fmla="*/ 99 h 110"/>
                  <a:gd name="T64" fmla="*/ 41 w 64"/>
                  <a:gd name="T65" fmla="*/ 102 h 110"/>
                  <a:gd name="T66" fmla="*/ 38 w 64"/>
                  <a:gd name="T67" fmla="*/ 106 h 110"/>
                  <a:gd name="T68" fmla="*/ 35 w 64"/>
                  <a:gd name="T69" fmla="*/ 108 h 110"/>
                  <a:gd name="T70" fmla="*/ 31 w 64"/>
                  <a:gd name="T71" fmla="*/ 109 h 110"/>
                  <a:gd name="T72" fmla="*/ 28 w 64"/>
                  <a:gd name="T73" fmla="*/ 110 h 110"/>
                  <a:gd name="T74" fmla="*/ 25 w 64"/>
                  <a:gd name="T75" fmla="*/ 110 h 110"/>
                  <a:gd name="T76" fmla="*/ 21 w 64"/>
                  <a:gd name="T77" fmla="*/ 110 h 110"/>
                  <a:gd name="T78" fmla="*/ 19 w 64"/>
                  <a:gd name="T79" fmla="*/ 110 h 110"/>
                  <a:gd name="T80" fmla="*/ 16 w 64"/>
                  <a:gd name="T81" fmla="*/ 109 h 110"/>
                  <a:gd name="T82" fmla="*/ 13 w 64"/>
                  <a:gd name="T83" fmla="*/ 107 h 110"/>
                  <a:gd name="T84" fmla="*/ 11 w 64"/>
                  <a:gd name="T85" fmla="*/ 105 h 110"/>
                  <a:gd name="T86" fmla="*/ 9 w 64"/>
                  <a:gd name="T87" fmla="*/ 101 h 110"/>
                  <a:gd name="T88" fmla="*/ 7 w 64"/>
                  <a:gd name="T89" fmla="*/ 98 h 110"/>
                  <a:gd name="T90" fmla="*/ 5 w 64"/>
                  <a:gd name="T91" fmla="*/ 95 h 110"/>
                  <a:gd name="T92" fmla="*/ 4 w 64"/>
                  <a:gd name="T93" fmla="*/ 91 h 110"/>
                  <a:gd name="T94" fmla="*/ 3 w 64"/>
                  <a:gd name="T95" fmla="*/ 87 h 110"/>
                  <a:gd name="T96" fmla="*/ 2 w 64"/>
                  <a:gd name="T97" fmla="*/ 83 h 110"/>
                  <a:gd name="T98" fmla="*/ 1 w 64"/>
                  <a:gd name="T99" fmla="*/ 78 h 110"/>
                  <a:gd name="T100" fmla="*/ 0 w 64"/>
                  <a:gd name="T101" fmla="*/ 7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110">
                    <a:moveTo>
                      <a:pt x="0" y="72"/>
                    </a:moveTo>
                    <a:lnTo>
                      <a:pt x="1" y="62"/>
                    </a:lnTo>
                    <a:lnTo>
                      <a:pt x="2" y="51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31"/>
                    </a:lnTo>
                    <a:lnTo>
                      <a:pt x="12" y="21"/>
                    </a:lnTo>
                    <a:lnTo>
                      <a:pt x="17" y="14"/>
                    </a:lnTo>
                    <a:lnTo>
                      <a:pt x="22" y="7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49" y="3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7" y="10"/>
                    </a:lnTo>
                    <a:lnTo>
                      <a:pt x="58" y="14"/>
                    </a:lnTo>
                    <a:lnTo>
                      <a:pt x="60" y="17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6"/>
                    </a:lnTo>
                    <a:lnTo>
                      <a:pt x="64" y="47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7" y="79"/>
                    </a:lnTo>
                    <a:lnTo>
                      <a:pt x="52" y="88"/>
                    </a:lnTo>
                    <a:lnTo>
                      <a:pt x="46" y="96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8" y="106"/>
                    </a:lnTo>
                    <a:lnTo>
                      <a:pt x="35" y="108"/>
                    </a:lnTo>
                    <a:lnTo>
                      <a:pt x="31" y="109"/>
                    </a:lnTo>
                    <a:lnTo>
                      <a:pt x="28" y="110"/>
                    </a:lnTo>
                    <a:lnTo>
                      <a:pt x="25" y="110"/>
                    </a:lnTo>
                    <a:lnTo>
                      <a:pt x="21" y="110"/>
                    </a:lnTo>
                    <a:lnTo>
                      <a:pt x="19" y="110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1" y="105"/>
                    </a:lnTo>
                    <a:lnTo>
                      <a:pt x="9" y="101"/>
                    </a:lnTo>
                    <a:lnTo>
                      <a:pt x="7" y="98"/>
                    </a:lnTo>
                    <a:lnTo>
                      <a:pt x="5" y="95"/>
                    </a:lnTo>
                    <a:lnTo>
                      <a:pt x="4" y="91"/>
                    </a:lnTo>
                    <a:lnTo>
                      <a:pt x="3" y="87"/>
                    </a:lnTo>
                    <a:lnTo>
                      <a:pt x="2" y="83"/>
                    </a:lnTo>
                    <a:lnTo>
                      <a:pt x="1" y="7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3" name="Freeform 127"/>
              <p:cNvSpPr>
                <a:spLocks/>
              </p:cNvSpPr>
              <p:nvPr userDrawn="1"/>
            </p:nvSpPr>
            <p:spPr bwMode="auto">
              <a:xfrm>
                <a:off x="2408" y="2349"/>
                <a:ext cx="66" cy="112"/>
              </a:xfrm>
              <a:custGeom>
                <a:avLst/>
                <a:gdLst>
                  <a:gd name="T0" fmla="*/ 0 w 66"/>
                  <a:gd name="T1" fmla="*/ 74 h 112"/>
                  <a:gd name="T2" fmla="*/ 0 w 66"/>
                  <a:gd name="T3" fmla="*/ 63 h 112"/>
                  <a:gd name="T4" fmla="*/ 1 w 66"/>
                  <a:gd name="T5" fmla="*/ 52 h 112"/>
                  <a:gd name="T6" fmla="*/ 5 w 66"/>
                  <a:gd name="T7" fmla="*/ 42 h 112"/>
                  <a:gd name="T8" fmla="*/ 8 w 66"/>
                  <a:gd name="T9" fmla="*/ 32 h 112"/>
                  <a:gd name="T10" fmla="*/ 12 w 66"/>
                  <a:gd name="T11" fmla="*/ 23 h 112"/>
                  <a:gd name="T12" fmla="*/ 17 w 66"/>
                  <a:gd name="T13" fmla="*/ 15 h 112"/>
                  <a:gd name="T14" fmla="*/ 20 w 66"/>
                  <a:gd name="T15" fmla="*/ 11 h 112"/>
                  <a:gd name="T16" fmla="*/ 23 w 66"/>
                  <a:gd name="T17" fmla="*/ 8 h 112"/>
                  <a:gd name="T18" fmla="*/ 26 w 66"/>
                  <a:gd name="T19" fmla="*/ 5 h 112"/>
                  <a:gd name="T20" fmla="*/ 29 w 66"/>
                  <a:gd name="T21" fmla="*/ 3 h 112"/>
                  <a:gd name="T22" fmla="*/ 33 w 66"/>
                  <a:gd name="T23" fmla="*/ 2 h 112"/>
                  <a:gd name="T24" fmla="*/ 36 w 66"/>
                  <a:gd name="T25" fmla="*/ 0 h 112"/>
                  <a:gd name="T26" fmla="*/ 40 w 66"/>
                  <a:gd name="T27" fmla="*/ 0 h 112"/>
                  <a:gd name="T28" fmla="*/ 43 w 66"/>
                  <a:gd name="T29" fmla="*/ 0 h 112"/>
                  <a:gd name="T30" fmla="*/ 45 w 66"/>
                  <a:gd name="T31" fmla="*/ 1 h 112"/>
                  <a:gd name="T32" fmla="*/ 48 w 66"/>
                  <a:gd name="T33" fmla="*/ 2 h 112"/>
                  <a:gd name="T34" fmla="*/ 51 w 66"/>
                  <a:gd name="T35" fmla="*/ 3 h 112"/>
                  <a:gd name="T36" fmla="*/ 53 w 66"/>
                  <a:gd name="T37" fmla="*/ 5 h 112"/>
                  <a:gd name="T38" fmla="*/ 59 w 66"/>
                  <a:gd name="T39" fmla="*/ 10 h 112"/>
                  <a:gd name="T40" fmla="*/ 61 w 66"/>
                  <a:gd name="T41" fmla="*/ 15 h 112"/>
                  <a:gd name="T42" fmla="*/ 62 w 66"/>
                  <a:gd name="T43" fmla="*/ 18 h 112"/>
                  <a:gd name="T44" fmla="*/ 65 w 66"/>
                  <a:gd name="T45" fmla="*/ 27 h 112"/>
                  <a:gd name="T46" fmla="*/ 66 w 66"/>
                  <a:gd name="T47" fmla="*/ 31 h 112"/>
                  <a:gd name="T48" fmla="*/ 66 w 66"/>
                  <a:gd name="T49" fmla="*/ 36 h 112"/>
                  <a:gd name="T50" fmla="*/ 66 w 66"/>
                  <a:gd name="T51" fmla="*/ 48 h 112"/>
                  <a:gd name="T52" fmla="*/ 66 w 66"/>
                  <a:gd name="T53" fmla="*/ 54 h 112"/>
                  <a:gd name="T54" fmla="*/ 65 w 66"/>
                  <a:gd name="T55" fmla="*/ 59 h 112"/>
                  <a:gd name="T56" fmla="*/ 63 w 66"/>
                  <a:gd name="T57" fmla="*/ 70 h 112"/>
                  <a:gd name="T58" fmla="*/ 61 w 66"/>
                  <a:gd name="T59" fmla="*/ 75 h 112"/>
                  <a:gd name="T60" fmla="*/ 59 w 66"/>
                  <a:gd name="T61" fmla="*/ 80 h 112"/>
                  <a:gd name="T62" fmla="*/ 54 w 66"/>
                  <a:gd name="T63" fmla="*/ 89 h 112"/>
                  <a:gd name="T64" fmla="*/ 49 w 66"/>
                  <a:gd name="T65" fmla="*/ 98 h 112"/>
                  <a:gd name="T66" fmla="*/ 46 w 66"/>
                  <a:gd name="T67" fmla="*/ 101 h 112"/>
                  <a:gd name="T68" fmla="*/ 43 w 66"/>
                  <a:gd name="T69" fmla="*/ 104 h 112"/>
                  <a:gd name="T70" fmla="*/ 40 w 66"/>
                  <a:gd name="T71" fmla="*/ 107 h 112"/>
                  <a:gd name="T72" fmla="*/ 37 w 66"/>
                  <a:gd name="T73" fmla="*/ 109 h 112"/>
                  <a:gd name="T74" fmla="*/ 33 w 66"/>
                  <a:gd name="T75" fmla="*/ 110 h 112"/>
                  <a:gd name="T76" fmla="*/ 29 w 66"/>
                  <a:gd name="T77" fmla="*/ 111 h 112"/>
                  <a:gd name="T78" fmla="*/ 26 w 66"/>
                  <a:gd name="T79" fmla="*/ 112 h 112"/>
                  <a:gd name="T80" fmla="*/ 23 w 66"/>
                  <a:gd name="T81" fmla="*/ 112 h 112"/>
                  <a:gd name="T82" fmla="*/ 20 w 66"/>
                  <a:gd name="T83" fmla="*/ 111 h 112"/>
                  <a:gd name="T84" fmla="*/ 18 w 66"/>
                  <a:gd name="T85" fmla="*/ 110 h 112"/>
                  <a:gd name="T86" fmla="*/ 15 w 66"/>
                  <a:gd name="T87" fmla="*/ 108 h 112"/>
                  <a:gd name="T88" fmla="*/ 12 w 66"/>
                  <a:gd name="T89" fmla="*/ 106 h 112"/>
                  <a:gd name="T90" fmla="*/ 10 w 66"/>
                  <a:gd name="T91" fmla="*/ 104 h 112"/>
                  <a:gd name="T92" fmla="*/ 8 w 66"/>
                  <a:gd name="T93" fmla="*/ 101 h 112"/>
                  <a:gd name="T94" fmla="*/ 5 w 66"/>
                  <a:gd name="T95" fmla="*/ 93 h 112"/>
                  <a:gd name="T96" fmla="*/ 1 w 66"/>
                  <a:gd name="T97" fmla="*/ 84 h 112"/>
                  <a:gd name="T98" fmla="*/ 0 w 66"/>
                  <a:gd name="T99" fmla="*/ 7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" h="112">
                    <a:moveTo>
                      <a:pt x="0" y="74"/>
                    </a:moveTo>
                    <a:lnTo>
                      <a:pt x="0" y="63"/>
                    </a:lnTo>
                    <a:lnTo>
                      <a:pt x="1" y="52"/>
                    </a:lnTo>
                    <a:lnTo>
                      <a:pt x="5" y="42"/>
                    </a:lnTo>
                    <a:lnTo>
                      <a:pt x="8" y="32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0" y="11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8" y="2"/>
                    </a:lnTo>
                    <a:lnTo>
                      <a:pt x="51" y="3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1" y="15"/>
                    </a:lnTo>
                    <a:lnTo>
                      <a:pt x="62" y="18"/>
                    </a:lnTo>
                    <a:lnTo>
                      <a:pt x="65" y="27"/>
                    </a:lnTo>
                    <a:lnTo>
                      <a:pt x="66" y="31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5" y="59"/>
                    </a:lnTo>
                    <a:lnTo>
                      <a:pt x="63" y="70"/>
                    </a:lnTo>
                    <a:lnTo>
                      <a:pt x="61" y="75"/>
                    </a:lnTo>
                    <a:lnTo>
                      <a:pt x="59" y="80"/>
                    </a:lnTo>
                    <a:lnTo>
                      <a:pt x="54" y="89"/>
                    </a:lnTo>
                    <a:lnTo>
                      <a:pt x="49" y="98"/>
                    </a:lnTo>
                    <a:lnTo>
                      <a:pt x="46" y="101"/>
                    </a:lnTo>
                    <a:lnTo>
                      <a:pt x="43" y="104"/>
                    </a:lnTo>
                    <a:lnTo>
                      <a:pt x="40" y="107"/>
                    </a:lnTo>
                    <a:lnTo>
                      <a:pt x="37" y="109"/>
                    </a:lnTo>
                    <a:lnTo>
                      <a:pt x="33" y="110"/>
                    </a:lnTo>
                    <a:lnTo>
                      <a:pt x="29" y="111"/>
                    </a:lnTo>
                    <a:lnTo>
                      <a:pt x="26" y="112"/>
                    </a:lnTo>
                    <a:lnTo>
                      <a:pt x="23" y="112"/>
                    </a:lnTo>
                    <a:lnTo>
                      <a:pt x="20" y="111"/>
                    </a:lnTo>
                    <a:lnTo>
                      <a:pt x="18" y="110"/>
                    </a:lnTo>
                    <a:lnTo>
                      <a:pt x="15" y="108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8" y="101"/>
                    </a:lnTo>
                    <a:lnTo>
                      <a:pt x="5" y="93"/>
                    </a:lnTo>
                    <a:lnTo>
                      <a:pt x="1" y="8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4" name="Freeform 128"/>
              <p:cNvSpPr>
                <a:spLocks/>
              </p:cNvSpPr>
              <p:nvPr userDrawn="1"/>
            </p:nvSpPr>
            <p:spPr bwMode="auto">
              <a:xfrm>
                <a:off x="2487" y="2303"/>
                <a:ext cx="68" cy="114"/>
              </a:xfrm>
              <a:custGeom>
                <a:avLst/>
                <a:gdLst>
                  <a:gd name="T0" fmla="*/ 0 w 68"/>
                  <a:gd name="T1" fmla="*/ 75 h 114"/>
                  <a:gd name="T2" fmla="*/ 0 w 68"/>
                  <a:gd name="T3" fmla="*/ 65 h 114"/>
                  <a:gd name="T4" fmla="*/ 0 w 68"/>
                  <a:gd name="T5" fmla="*/ 58 h 114"/>
                  <a:gd name="T6" fmla="*/ 1 w 68"/>
                  <a:gd name="T7" fmla="*/ 53 h 114"/>
                  <a:gd name="T8" fmla="*/ 2 w 68"/>
                  <a:gd name="T9" fmla="*/ 48 h 114"/>
                  <a:gd name="T10" fmla="*/ 3 w 68"/>
                  <a:gd name="T11" fmla="*/ 43 h 114"/>
                  <a:gd name="T12" fmla="*/ 8 w 68"/>
                  <a:gd name="T13" fmla="*/ 33 h 114"/>
                  <a:gd name="T14" fmla="*/ 12 w 68"/>
                  <a:gd name="T15" fmla="*/ 23 h 114"/>
                  <a:gd name="T16" fmla="*/ 17 w 68"/>
                  <a:gd name="T17" fmla="*/ 15 h 114"/>
                  <a:gd name="T18" fmla="*/ 20 w 68"/>
                  <a:gd name="T19" fmla="*/ 12 h 114"/>
                  <a:gd name="T20" fmla="*/ 23 w 68"/>
                  <a:gd name="T21" fmla="*/ 9 h 114"/>
                  <a:gd name="T22" fmla="*/ 26 w 68"/>
                  <a:gd name="T23" fmla="*/ 6 h 114"/>
                  <a:gd name="T24" fmla="*/ 29 w 68"/>
                  <a:gd name="T25" fmla="*/ 3 h 114"/>
                  <a:gd name="T26" fmla="*/ 34 w 68"/>
                  <a:gd name="T27" fmla="*/ 1 h 114"/>
                  <a:gd name="T28" fmla="*/ 37 w 68"/>
                  <a:gd name="T29" fmla="*/ 0 h 114"/>
                  <a:gd name="T30" fmla="*/ 40 w 68"/>
                  <a:gd name="T31" fmla="*/ 0 h 114"/>
                  <a:gd name="T32" fmla="*/ 43 w 68"/>
                  <a:gd name="T33" fmla="*/ 0 h 114"/>
                  <a:gd name="T34" fmla="*/ 49 w 68"/>
                  <a:gd name="T35" fmla="*/ 1 h 114"/>
                  <a:gd name="T36" fmla="*/ 52 w 68"/>
                  <a:gd name="T37" fmla="*/ 3 h 114"/>
                  <a:gd name="T38" fmla="*/ 55 w 68"/>
                  <a:gd name="T39" fmla="*/ 6 h 114"/>
                  <a:gd name="T40" fmla="*/ 57 w 68"/>
                  <a:gd name="T41" fmla="*/ 8 h 114"/>
                  <a:gd name="T42" fmla="*/ 60 w 68"/>
                  <a:gd name="T43" fmla="*/ 11 h 114"/>
                  <a:gd name="T44" fmla="*/ 62 w 68"/>
                  <a:gd name="T45" fmla="*/ 14 h 114"/>
                  <a:gd name="T46" fmla="*/ 64 w 68"/>
                  <a:gd name="T47" fmla="*/ 18 h 114"/>
                  <a:gd name="T48" fmla="*/ 67 w 68"/>
                  <a:gd name="T49" fmla="*/ 26 h 114"/>
                  <a:gd name="T50" fmla="*/ 68 w 68"/>
                  <a:gd name="T51" fmla="*/ 31 h 114"/>
                  <a:gd name="T52" fmla="*/ 68 w 68"/>
                  <a:gd name="T53" fmla="*/ 37 h 114"/>
                  <a:gd name="T54" fmla="*/ 68 w 68"/>
                  <a:gd name="T55" fmla="*/ 48 h 114"/>
                  <a:gd name="T56" fmla="*/ 67 w 68"/>
                  <a:gd name="T57" fmla="*/ 60 h 114"/>
                  <a:gd name="T58" fmla="*/ 65 w 68"/>
                  <a:gd name="T59" fmla="*/ 70 h 114"/>
                  <a:gd name="T60" fmla="*/ 63 w 68"/>
                  <a:gd name="T61" fmla="*/ 75 h 114"/>
                  <a:gd name="T62" fmla="*/ 62 w 68"/>
                  <a:gd name="T63" fmla="*/ 80 h 114"/>
                  <a:gd name="T64" fmla="*/ 56 w 68"/>
                  <a:gd name="T65" fmla="*/ 90 h 114"/>
                  <a:gd name="T66" fmla="*/ 54 w 68"/>
                  <a:gd name="T67" fmla="*/ 94 h 114"/>
                  <a:gd name="T68" fmla="*/ 51 w 68"/>
                  <a:gd name="T69" fmla="*/ 98 h 114"/>
                  <a:gd name="T70" fmla="*/ 48 w 68"/>
                  <a:gd name="T71" fmla="*/ 102 h 114"/>
                  <a:gd name="T72" fmla="*/ 45 w 68"/>
                  <a:gd name="T73" fmla="*/ 105 h 114"/>
                  <a:gd name="T74" fmla="*/ 42 w 68"/>
                  <a:gd name="T75" fmla="*/ 107 h 114"/>
                  <a:gd name="T76" fmla="*/ 39 w 68"/>
                  <a:gd name="T77" fmla="*/ 110 h 114"/>
                  <a:gd name="T78" fmla="*/ 35 w 68"/>
                  <a:gd name="T79" fmla="*/ 111 h 114"/>
                  <a:gd name="T80" fmla="*/ 31 w 68"/>
                  <a:gd name="T81" fmla="*/ 112 h 114"/>
                  <a:gd name="T82" fmla="*/ 28 w 68"/>
                  <a:gd name="T83" fmla="*/ 114 h 114"/>
                  <a:gd name="T84" fmla="*/ 24 w 68"/>
                  <a:gd name="T85" fmla="*/ 114 h 114"/>
                  <a:gd name="T86" fmla="*/ 21 w 68"/>
                  <a:gd name="T87" fmla="*/ 112 h 114"/>
                  <a:gd name="T88" fmla="*/ 19 w 68"/>
                  <a:gd name="T89" fmla="*/ 111 h 114"/>
                  <a:gd name="T90" fmla="*/ 16 w 68"/>
                  <a:gd name="T91" fmla="*/ 109 h 114"/>
                  <a:gd name="T92" fmla="*/ 13 w 68"/>
                  <a:gd name="T93" fmla="*/ 107 h 114"/>
                  <a:gd name="T94" fmla="*/ 11 w 68"/>
                  <a:gd name="T95" fmla="*/ 105 h 114"/>
                  <a:gd name="T96" fmla="*/ 9 w 68"/>
                  <a:gd name="T97" fmla="*/ 102 h 114"/>
                  <a:gd name="T98" fmla="*/ 4 w 68"/>
                  <a:gd name="T99" fmla="*/ 95 h 114"/>
                  <a:gd name="T100" fmla="*/ 3 w 68"/>
                  <a:gd name="T101" fmla="*/ 91 h 114"/>
                  <a:gd name="T102" fmla="*/ 1 w 68"/>
                  <a:gd name="T103" fmla="*/ 85 h 114"/>
                  <a:gd name="T104" fmla="*/ 1 w 68"/>
                  <a:gd name="T105" fmla="*/ 80 h 114"/>
                  <a:gd name="T106" fmla="*/ 0 w 68"/>
                  <a:gd name="T107" fmla="*/ 7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114">
                    <a:moveTo>
                      <a:pt x="0" y="75"/>
                    </a:moveTo>
                    <a:lnTo>
                      <a:pt x="0" y="65"/>
                    </a:lnTo>
                    <a:lnTo>
                      <a:pt x="0" y="58"/>
                    </a:lnTo>
                    <a:lnTo>
                      <a:pt x="1" y="53"/>
                    </a:lnTo>
                    <a:lnTo>
                      <a:pt x="2" y="48"/>
                    </a:lnTo>
                    <a:lnTo>
                      <a:pt x="3" y="43"/>
                    </a:lnTo>
                    <a:lnTo>
                      <a:pt x="8" y="33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2" y="3"/>
                    </a:lnTo>
                    <a:lnTo>
                      <a:pt x="55" y="6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2" y="14"/>
                    </a:lnTo>
                    <a:lnTo>
                      <a:pt x="64" y="18"/>
                    </a:lnTo>
                    <a:lnTo>
                      <a:pt x="67" y="26"/>
                    </a:lnTo>
                    <a:lnTo>
                      <a:pt x="68" y="31"/>
                    </a:lnTo>
                    <a:lnTo>
                      <a:pt x="68" y="37"/>
                    </a:lnTo>
                    <a:lnTo>
                      <a:pt x="68" y="48"/>
                    </a:lnTo>
                    <a:lnTo>
                      <a:pt x="67" y="60"/>
                    </a:lnTo>
                    <a:lnTo>
                      <a:pt x="65" y="70"/>
                    </a:lnTo>
                    <a:lnTo>
                      <a:pt x="63" y="75"/>
                    </a:lnTo>
                    <a:lnTo>
                      <a:pt x="62" y="80"/>
                    </a:lnTo>
                    <a:lnTo>
                      <a:pt x="56" y="90"/>
                    </a:lnTo>
                    <a:lnTo>
                      <a:pt x="54" y="94"/>
                    </a:lnTo>
                    <a:lnTo>
                      <a:pt x="51" y="98"/>
                    </a:lnTo>
                    <a:lnTo>
                      <a:pt x="48" y="102"/>
                    </a:lnTo>
                    <a:lnTo>
                      <a:pt x="45" y="105"/>
                    </a:lnTo>
                    <a:lnTo>
                      <a:pt x="42" y="107"/>
                    </a:lnTo>
                    <a:lnTo>
                      <a:pt x="39" y="110"/>
                    </a:lnTo>
                    <a:lnTo>
                      <a:pt x="35" y="111"/>
                    </a:lnTo>
                    <a:lnTo>
                      <a:pt x="31" y="112"/>
                    </a:lnTo>
                    <a:lnTo>
                      <a:pt x="28" y="114"/>
                    </a:lnTo>
                    <a:lnTo>
                      <a:pt x="24" y="114"/>
                    </a:lnTo>
                    <a:lnTo>
                      <a:pt x="21" y="112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7"/>
                    </a:lnTo>
                    <a:lnTo>
                      <a:pt x="11" y="105"/>
                    </a:lnTo>
                    <a:lnTo>
                      <a:pt x="9" y="102"/>
                    </a:lnTo>
                    <a:lnTo>
                      <a:pt x="4" y="95"/>
                    </a:lnTo>
                    <a:lnTo>
                      <a:pt x="3" y="91"/>
                    </a:lnTo>
                    <a:lnTo>
                      <a:pt x="1" y="85"/>
                    </a:lnTo>
                    <a:lnTo>
                      <a:pt x="1" y="8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5" name="Freeform 129"/>
              <p:cNvSpPr>
                <a:spLocks/>
              </p:cNvSpPr>
              <p:nvPr userDrawn="1"/>
            </p:nvSpPr>
            <p:spPr bwMode="auto">
              <a:xfrm>
                <a:off x="2568" y="2256"/>
                <a:ext cx="71" cy="114"/>
              </a:xfrm>
              <a:custGeom>
                <a:avLst/>
                <a:gdLst>
                  <a:gd name="T0" fmla="*/ 1 w 71"/>
                  <a:gd name="T1" fmla="*/ 76 h 114"/>
                  <a:gd name="T2" fmla="*/ 0 w 71"/>
                  <a:gd name="T3" fmla="*/ 70 h 114"/>
                  <a:gd name="T4" fmla="*/ 0 w 71"/>
                  <a:gd name="T5" fmla="*/ 65 h 114"/>
                  <a:gd name="T6" fmla="*/ 1 w 71"/>
                  <a:gd name="T7" fmla="*/ 54 h 114"/>
                  <a:gd name="T8" fmla="*/ 4 w 71"/>
                  <a:gd name="T9" fmla="*/ 43 h 114"/>
                  <a:gd name="T10" fmla="*/ 6 w 71"/>
                  <a:gd name="T11" fmla="*/ 38 h 114"/>
                  <a:gd name="T12" fmla="*/ 8 w 71"/>
                  <a:gd name="T13" fmla="*/ 33 h 114"/>
                  <a:gd name="T14" fmla="*/ 12 w 71"/>
                  <a:gd name="T15" fmla="*/ 23 h 114"/>
                  <a:gd name="T16" fmla="*/ 15 w 71"/>
                  <a:gd name="T17" fmla="*/ 19 h 114"/>
                  <a:gd name="T18" fmla="*/ 18 w 71"/>
                  <a:gd name="T19" fmla="*/ 15 h 114"/>
                  <a:gd name="T20" fmla="*/ 21 w 71"/>
                  <a:gd name="T21" fmla="*/ 11 h 114"/>
                  <a:gd name="T22" fmla="*/ 24 w 71"/>
                  <a:gd name="T23" fmla="*/ 8 h 114"/>
                  <a:gd name="T24" fmla="*/ 27 w 71"/>
                  <a:gd name="T25" fmla="*/ 6 h 114"/>
                  <a:gd name="T26" fmla="*/ 30 w 71"/>
                  <a:gd name="T27" fmla="*/ 3 h 114"/>
                  <a:gd name="T28" fmla="*/ 35 w 71"/>
                  <a:gd name="T29" fmla="*/ 2 h 114"/>
                  <a:gd name="T30" fmla="*/ 38 w 71"/>
                  <a:gd name="T31" fmla="*/ 0 h 114"/>
                  <a:gd name="T32" fmla="*/ 45 w 71"/>
                  <a:gd name="T33" fmla="*/ 0 h 114"/>
                  <a:gd name="T34" fmla="*/ 48 w 71"/>
                  <a:gd name="T35" fmla="*/ 0 h 114"/>
                  <a:gd name="T36" fmla="*/ 51 w 71"/>
                  <a:gd name="T37" fmla="*/ 1 h 114"/>
                  <a:gd name="T38" fmla="*/ 54 w 71"/>
                  <a:gd name="T39" fmla="*/ 3 h 114"/>
                  <a:gd name="T40" fmla="*/ 57 w 71"/>
                  <a:gd name="T41" fmla="*/ 5 h 114"/>
                  <a:gd name="T42" fmla="*/ 60 w 71"/>
                  <a:gd name="T43" fmla="*/ 7 h 114"/>
                  <a:gd name="T44" fmla="*/ 62 w 71"/>
                  <a:gd name="T45" fmla="*/ 10 h 114"/>
                  <a:gd name="T46" fmla="*/ 64 w 71"/>
                  <a:gd name="T47" fmla="*/ 13 h 114"/>
                  <a:gd name="T48" fmla="*/ 66 w 71"/>
                  <a:gd name="T49" fmla="*/ 17 h 114"/>
                  <a:gd name="T50" fmla="*/ 68 w 71"/>
                  <a:gd name="T51" fmla="*/ 21 h 114"/>
                  <a:gd name="T52" fmla="*/ 69 w 71"/>
                  <a:gd name="T53" fmla="*/ 26 h 114"/>
                  <a:gd name="T54" fmla="*/ 71 w 71"/>
                  <a:gd name="T55" fmla="*/ 36 h 114"/>
                  <a:gd name="T56" fmla="*/ 71 w 71"/>
                  <a:gd name="T57" fmla="*/ 42 h 114"/>
                  <a:gd name="T58" fmla="*/ 71 w 71"/>
                  <a:gd name="T59" fmla="*/ 47 h 114"/>
                  <a:gd name="T60" fmla="*/ 71 w 71"/>
                  <a:gd name="T61" fmla="*/ 54 h 114"/>
                  <a:gd name="T62" fmla="*/ 70 w 71"/>
                  <a:gd name="T63" fmla="*/ 59 h 114"/>
                  <a:gd name="T64" fmla="*/ 68 w 71"/>
                  <a:gd name="T65" fmla="*/ 70 h 114"/>
                  <a:gd name="T66" fmla="*/ 66 w 71"/>
                  <a:gd name="T67" fmla="*/ 75 h 114"/>
                  <a:gd name="T68" fmla="*/ 65 w 71"/>
                  <a:gd name="T69" fmla="*/ 81 h 114"/>
                  <a:gd name="T70" fmla="*/ 62 w 71"/>
                  <a:gd name="T71" fmla="*/ 86 h 114"/>
                  <a:gd name="T72" fmla="*/ 60 w 71"/>
                  <a:gd name="T73" fmla="*/ 90 h 114"/>
                  <a:gd name="T74" fmla="*/ 54 w 71"/>
                  <a:gd name="T75" fmla="*/ 98 h 114"/>
                  <a:gd name="T76" fmla="*/ 51 w 71"/>
                  <a:gd name="T77" fmla="*/ 102 h 114"/>
                  <a:gd name="T78" fmla="*/ 49 w 71"/>
                  <a:gd name="T79" fmla="*/ 103 h 114"/>
                  <a:gd name="T80" fmla="*/ 48 w 71"/>
                  <a:gd name="T81" fmla="*/ 105 h 114"/>
                  <a:gd name="T82" fmla="*/ 41 w 71"/>
                  <a:gd name="T83" fmla="*/ 111 h 114"/>
                  <a:gd name="T84" fmla="*/ 37 w 71"/>
                  <a:gd name="T85" fmla="*/ 113 h 114"/>
                  <a:gd name="T86" fmla="*/ 34 w 71"/>
                  <a:gd name="T87" fmla="*/ 114 h 114"/>
                  <a:gd name="T88" fmla="*/ 30 w 71"/>
                  <a:gd name="T89" fmla="*/ 114 h 114"/>
                  <a:gd name="T90" fmla="*/ 26 w 71"/>
                  <a:gd name="T91" fmla="*/ 114 h 114"/>
                  <a:gd name="T92" fmla="*/ 23 w 71"/>
                  <a:gd name="T93" fmla="*/ 114 h 114"/>
                  <a:gd name="T94" fmla="*/ 20 w 71"/>
                  <a:gd name="T95" fmla="*/ 112 h 114"/>
                  <a:gd name="T96" fmla="*/ 17 w 71"/>
                  <a:gd name="T97" fmla="*/ 111 h 114"/>
                  <a:gd name="T98" fmla="*/ 15 w 71"/>
                  <a:gd name="T99" fmla="*/ 109 h 114"/>
                  <a:gd name="T100" fmla="*/ 12 w 71"/>
                  <a:gd name="T101" fmla="*/ 105 h 114"/>
                  <a:gd name="T102" fmla="*/ 10 w 71"/>
                  <a:gd name="T103" fmla="*/ 102 h 114"/>
                  <a:gd name="T104" fmla="*/ 8 w 71"/>
                  <a:gd name="T105" fmla="*/ 99 h 114"/>
                  <a:gd name="T106" fmla="*/ 6 w 71"/>
                  <a:gd name="T107" fmla="*/ 95 h 114"/>
                  <a:gd name="T108" fmla="*/ 2 w 71"/>
                  <a:gd name="T109" fmla="*/ 87 h 114"/>
                  <a:gd name="T110" fmla="*/ 1 w 71"/>
                  <a:gd name="T111" fmla="*/ 82 h 114"/>
                  <a:gd name="T112" fmla="*/ 1 w 71"/>
                  <a:gd name="T113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14">
                    <a:moveTo>
                      <a:pt x="1" y="76"/>
                    </a:moveTo>
                    <a:lnTo>
                      <a:pt x="0" y="70"/>
                    </a:lnTo>
                    <a:lnTo>
                      <a:pt x="0" y="65"/>
                    </a:lnTo>
                    <a:lnTo>
                      <a:pt x="1" y="54"/>
                    </a:lnTo>
                    <a:lnTo>
                      <a:pt x="4" y="43"/>
                    </a:lnTo>
                    <a:lnTo>
                      <a:pt x="6" y="38"/>
                    </a:lnTo>
                    <a:lnTo>
                      <a:pt x="8" y="33"/>
                    </a:lnTo>
                    <a:lnTo>
                      <a:pt x="12" y="23"/>
                    </a:lnTo>
                    <a:lnTo>
                      <a:pt x="15" y="19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6"/>
                    </a:lnTo>
                    <a:lnTo>
                      <a:pt x="30" y="3"/>
                    </a:lnTo>
                    <a:lnTo>
                      <a:pt x="35" y="2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4" y="3"/>
                    </a:lnTo>
                    <a:lnTo>
                      <a:pt x="57" y="5"/>
                    </a:lnTo>
                    <a:lnTo>
                      <a:pt x="60" y="7"/>
                    </a:lnTo>
                    <a:lnTo>
                      <a:pt x="62" y="10"/>
                    </a:lnTo>
                    <a:lnTo>
                      <a:pt x="64" y="13"/>
                    </a:lnTo>
                    <a:lnTo>
                      <a:pt x="66" y="17"/>
                    </a:lnTo>
                    <a:lnTo>
                      <a:pt x="68" y="21"/>
                    </a:lnTo>
                    <a:lnTo>
                      <a:pt x="69" y="26"/>
                    </a:lnTo>
                    <a:lnTo>
                      <a:pt x="71" y="36"/>
                    </a:lnTo>
                    <a:lnTo>
                      <a:pt x="71" y="42"/>
                    </a:lnTo>
                    <a:lnTo>
                      <a:pt x="71" y="47"/>
                    </a:lnTo>
                    <a:lnTo>
                      <a:pt x="71" y="54"/>
                    </a:lnTo>
                    <a:lnTo>
                      <a:pt x="70" y="59"/>
                    </a:lnTo>
                    <a:lnTo>
                      <a:pt x="68" y="70"/>
                    </a:lnTo>
                    <a:lnTo>
                      <a:pt x="66" y="75"/>
                    </a:lnTo>
                    <a:lnTo>
                      <a:pt x="65" y="81"/>
                    </a:lnTo>
                    <a:lnTo>
                      <a:pt x="62" y="86"/>
                    </a:lnTo>
                    <a:lnTo>
                      <a:pt x="60" y="90"/>
                    </a:lnTo>
                    <a:lnTo>
                      <a:pt x="54" y="98"/>
                    </a:lnTo>
                    <a:lnTo>
                      <a:pt x="51" y="102"/>
                    </a:lnTo>
                    <a:lnTo>
                      <a:pt x="49" y="103"/>
                    </a:lnTo>
                    <a:lnTo>
                      <a:pt x="48" y="105"/>
                    </a:lnTo>
                    <a:lnTo>
                      <a:pt x="41" y="111"/>
                    </a:lnTo>
                    <a:lnTo>
                      <a:pt x="37" y="113"/>
                    </a:lnTo>
                    <a:lnTo>
                      <a:pt x="34" y="114"/>
                    </a:lnTo>
                    <a:lnTo>
                      <a:pt x="30" y="114"/>
                    </a:lnTo>
                    <a:lnTo>
                      <a:pt x="26" y="114"/>
                    </a:lnTo>
                    <a:lnTo>
                      <a:pt x="23" y="114"/>
                    </a:lnTo>
                    <a:lnTo>
                      <a:pt x="20" y="112"/>
                    </a:lnTo>
                    <a:lnTo>
                      <a:pt x="17" y="111"/>
                    </a:lnTo>
                    <a:lnTo>
                      <a:pt x="15" y="109"/>
                    </a:lnTo>
                    <a:lnTo>
                      <a:pt x="12" y="105"/>
                    </a:lnTo>
                    <a:lnTo>
                      <a:pt x="10" y="102"/>
                    </a:lnTo>
                    <a:lnTo>
                      <a:pt x="8" y="99"/>
                    </a:lnTo>
                    <a:lnTo>
                      <a:pt x="6" y="95"/>
                    </a:lnTo>
                    <a:lnTo>
                      <a:pt x="2" y="87"/>
                    </a:lnTo>
                    <a:lnTo>
                      <a:pt x="1" y="82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6" name="Freeform 130"/>
              <p:cNvSpPr>
                <a:spLocks/>
              </p:cNvSpPr>
              <p:nvPr userDrawn="1"/>
            </p:nvSpPr>
            <p:spPr bwMode="auto">
              <a:xfrm>
                <a:off x="2652" y="2206"/>
                <a:ext cx="74" cy="116"/>
              </a:xfrm>
              <a:custGeom>
                <a:avLst/>
                <a:gdLst>
                  <a:gd name="T0" fmla="*/ 1 w 74"/>
                  <a:gd name="T1" fmla="*/ 79 h 116"/>
                  <a:gd name="T2" fmla="*/ 0 w 74"/>
                  <a:gd name="T3" fmla="*/ 72 h 116"/>
                  <a:gd name="T4" fmla="*/ 0 w 74"/>
                  <a:gd name="T5" fmla="*/ 67 h 116"/>
                  <a:gd name="T6" fmla="*/ 1 w 74"/>
                  <a:gd name="T7" fmla="*/ 61 h 116"/>
                  <a:gd name="T8" fmla="*/ 1 w 74"/>
                  <a:gd name="T9" fmla="*/ 56 h 116"/>
                  <a:gd name="T10" fmla="*/ 2 w 74"/>
                  <a:gd name="T11" fmla="*/ 51 h 116"/>
                  <a:gd name="T12" fmla="*/ 5 w 74"/>
                  <a:gd name="T13" fmla="*/ 44 h 116"/>
                  <a:gd name="T14" fmla="*/ 6 w 74"/>
                  <a:gd name="T15" fmla="*/ 39 h 116"/>
                  <a:gd name="T16" fmla="*/ 8 w 74"/>
                  <a:gd name="T17" fmla="*/ 34 h 116"/>
                  <a:gd name="T18" fmla="*/ 10 w 74"/>
                  <a:gd name="T19" fmla="*/ 30 h 116"/>
                  <a:gd name="T20" fmla="*/ 12 w 74"/>
                  <a:gd name="T21" fmla="*/ 25 h 116"/>
                  <a:gd name="T22" fmla="*/ 18 w 74"/>
                  <a:gd name="T23" fmla="*/ 16 h 116"/>
                  <a:gd name="T24" fmla="*/ 21 w 74"/>
                  <a:gd name="T25" fmla="*/ 12 h 116"/>
                  <a:gd name="T26" fmla="*/ 24 w 74"/>
                  <a:gd name="T27" fmla="*/ 9 h 116"/>
                  <a:gd name="T28" fmla="*/ 27 w 74"/>
                  <a:gd name="T29" fmla="*/ 6 h 116"/>
                  <a:gd name="T30" fmla="*/ 32 w 74"/>
                  <a:gd name="T31" fmla="*/ 4 h 116"/>
                  <a:gd name="T32" fmla="*/ 35 w 74"/>
                  <a:gd name="T33" fmla="*/ 2 h 116"/>
                  <a:gd name="T34" fmla="*/ 39 w 74"/>
                  <a:gd name="T35" fmla="*/ 1 h 116"/>
                  <a:gd name="T36" fmla="*/ 46 w 74"/>
                  <a:gd name="T37" fmla="*/ 0 h 116"/>
                  <a:gd name="T38" fmla="*/ 49 w 74"/>
                  <a:gd name="T39" fmla="*/ 1 h 116"/>
                  <a:gd name="T40" fmla="*/ 52 w 74"/>
                  <a:gd name="T41" fmla="*/ 2 h 116"/>
                  <a:gd name="T42" fmla="*/ 55 w 74"/>
                  <a:gd name="T43" fmla="*/ 3 h 116"/>
                  <a:gd name="T44" fmla="*/ 59 w 74"/>
                  <a:gd name="T45" fmla="*/ 5 h 116"/>
                  <a:gd name="T46" fmla="*/ 62 w 74"/>
                  <a:gd name="T47" fmla="*/ 7 h 116"/>
                  <a:gd name="T48" fmla="*/ 64 w 74"/>
                  <a:gd name="T49" fmla="*/ 10 h 116"/>
                  <a:gd name="T50" fmla="*/ 66 w 74"/>
                  <a:gd name="T51" fmla="*/ 14 h 116"/>
                  <a:gd name="T52" fmla="*/ 68 w 74"/>
                  <a:gd name="T53" fmla="*/ 17 h 116"/>
                  <a:gd name="T54" fmla="*/ 72 w 74"/>
                  <a:gd name="T55" fmla="*/ 27 h 116"/>
                  <a:gd name="T56" fmla="*/ 73 w 74"/>
                  <a:gd name="T57" fmla="*/ 37 h 116"/>
                  <a:gd name="T58" fmla="*/ 74 w 74"/>
                  <a:gd name="T59" fmla="*/ 42 h 116"/>
                  <a:gd name="T60" fmla="*/ 74 w 74"/>
                  <a:gd name="T61" fmla="*/ 49 h 116"/>
                  <a:gd name="T62" fmla="*/ 74 w 74"/>
                  <a:gd name="T63" fmla="*/ 55 h 116"/>
                  <a:gd name="T64" fmla="*/ 73 w 74"/>
                  <a:gd name="T65" fmla="*/ 60 h 116"/>
                  <a:gd name="T66" fmla="*/ 72 w 74"/>
                  <a:gd name="T67" fmla="*/ 66 h 116"/>
                  <a:gd name="T68" fmla="*/ 71 w 74"/>
                  <a:gd name="T69" fmla="*/ 71 h 116"/>
                  <a:gd name="T70" fmla="*/ 69 w 74"/>
                  <a:gd name="T71" fmla="*/ 77 h 116"/>
                  <a:gd name="T72" fmla="*/ 67 w 74"/>
                  <a:gd name="T73" fmla="*/ 82 h 116"/>
                  <a:gd name="T74" fmla="*/ 65 w 74"/>
                  <a:gd name="T75" fmla="*/ 87 h 116"/>
                  <a:gd name="T76" fmla="*/ 63 w 74"/>
                  <a:gd name="T77" fmla="*/ 92 h 116"/>
                  <a:gd name="T78" fmla="*/ 56 w 74"/>
                  <a:gd name="T79" fmla="*/ 100 h 116"/>
                  <a:gd name="T80" fmla="*/ 53 w 74"/>
                  <a:gd name="T81" fmla="*/ 104 h 116"/>
                  <a:gd name="T82" fmla="*/ 50 w 74"/>
                  <a:gd name="T83" fmla="*/ 108 h 116"/>
                  <a:gd name="T84" fmla="*/ 47 w 74"/>
                  <a:gd name="T85" fmla="*/ 110 h 116"/>
                  <a:gd name="T86" fmla="*/ 43 w 74"/>
                  <a:gd name="T87" fmla="*/ 113 h 116"/>
                  <a:gd name="T88" fmla="*/ 39 w 74"/>
                  <a:gd name="T89" fmla="*/ 114 h 116"/>
                  <a:gd name="T90" fmla="*/ 36 w 74"/>
                  <a:gd name="T91" fmla="*/ 116 h 116"/>
                  <a:gd name="T92" fmla="*/ 32 w 74"/>
                  <a:gd name="T93" fmla="*/ 116 h 116"/>
                  <a:gd name="T94" fmla="*/ 28 w 74"/>
                  <a:gd name="T95" fmla="*/ 116 h 116"/>
                  <a:gd name="T96" fmla="*/ 25 w 74"/>
                  <a:gd name="T97" fmla="*/ 116 h 116"/>
                  <a:gd name="T98" fmla="*/ 21 w 74"/>
                  <a:gd name="T99" fmla="*/ 115 h 116"/>
                  <a:gd name="T100" fmla="*/ 18 w 74"/>
                  <a:gd name="T101" fmla="*/ 113 h 116"/>
                  <a:gd name="T102" fmla="*/ 16 w 74"/>
                  <a:gd name="T103" fmla="*/ 111 h 116"/>
                  <a:gd name="T104" fmla="*/ 13 w 74"/>
                  <a:gd name="T105" fmla="*/ 109 h 116"/>
                  <a:gd name="T106" fmla="*/ 11 w 74"/>
                  <a:gd name="T107" fmla="*/ 106 h 116"/>
                  <a:gd name="T108" fmla="*/ 8 w 74"/>
                  <a:gd name="T109" fmla="*/ 101 h 116"/>
                  <a:gd name="T110" fmla="*/ 6 w 74"/>
                  <a:gd name="T111" fmla="*/ 97 h 116"/>
                  <a:gd name="T112" fmla="*/ 5 w 74"/>
                  <a:gd name="T113" fmla="*/ 93 h 116"/>
                  <a:gd name="T114" fmla="*/ 2 w 74"/>
                  <a:gd name="T115" fmla="*/ 89 h 116"/>
                  <a:gd name="T116" fmla="*/ 1 w 74"/>
                  <a:gd name="T117" fmla="*/ 84 h 116"/>
                  <a:gd name="T118" fmla="*/ 1 w 74"/>
                  <a:gd name="T119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" h="116">
                    <a:moveTo>
                      <a:pt x="1" y="79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2" y="51"/>
                    </a:lnTo>
                    <a:lnTo>
                      <a:pt x="5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0" y="30"/>
                    </a:lnTo>
                    <a:lnTo>
                      <a:pt x="12" y="25"/>
                    </a:lnTo>
                    <a:lnTo>
                      <a:pt x="18" y="16"/>
                    </a:lnTo>
                    <a:lnTo>
                      <a:pt x="21" y="12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59" y="5"/>
                    </a:lnTo>
                    <a:lnTo>
                      <a:pt x="62" y="7"/>
                    </a:lnTo>
                    <a:lnTo>
                      <a:pt x="64" y="10"/>
                    </a:lnTo>
                    <a:lnTo>
                      <a:pt x="66" y="14"/>
                    </a:lnTo>
                    <a:lnTo>
                      <a:pt x="68" y="17"/>
                    </a:lnTo>
                    <a:lnTo>
                      <a:pt x="72" y="27"/>
                    </a:lnTo>
                    <a:lnTo>
                      <a:pt x="73" y="37"/>
                    </a:lnTo>
                    <a:lnTo>
                      <a:pt x="74" y="42"/>
                    </a:lnTo>
                    <a:lnTo>
                      <a:pt x="74" y="49"/>
                    </a:lnTo>
                    <a:lnTo>
                      <a:pt x="74" y="55"/>
                    </a:lnTo>
                    <a:lnTo>
                      <a:pt x="73" y="60"/>
                    </a:lnTo>
                    <a:lnTo>
                      <a:pt x="72" y="66"/>
                    </a:lnTo>
                    <a:lnTo>
                      <a:pt x="71" y="71"/>
                    </a:lnTo>
                    <a:lnTo>
                      <a:pt x="69" y="77"/>
                    </a:lnTo>
                    <a:lnTo>
                      <a:pt x="67" y="82"/>
                    </a:lnTo>
                    <a:lnTo>
                      <a:pt x="65" y="87"/>
                    </a:lnTo>
                    <a:lnTo>
                      <a:pt x="63" y="92"/>
                    </a:lnTo>
                    <a:lnTo>
                      <a:pt x="56" y="100"/>
                    </a:lnTo>
                    <a:lnTo>
                      <a:pt x="53" y="104"/>
                    </a:lnTo>
                    <a:lnTo>
                      <a:pt x="50" y="108"/>
                    </a:lnTo>
                    <a:lnTo>
                      <a:pt x="47" y="110"/>
                    </a:lnTo>
                    <a:lnTo>
                      <a:pt x="43" y="113"/>
                    </a:lnTo>
                    <a:lnTo>
                      <a:pt x="39" y="114"/>
                    </a:lnTo>
                    <a:lnTo>
                      <a:pt x="36" y="116"/>
                    </a:lnTo>
                    <a:lnTo>
                      <a:pt x="32" y="116"/>
                    </a:lnTo>
                    <a:lnTo>
                      <a:pt x="28" y="116"/>
                    </a:lnTo>
                    <a:lnTo>
                      <a:pt x="25" y="116"/>
                    </a:lnTo>
                    <a:lnTo>
                      <a:pt x="21" y="115"/>
                    </a:lnTo>
                    <a:lnTo>
                      <a:pt x="18" y="113"/>
                    </a:lnTo>
                    <a:lnTo>
                      <a:pt x="16" y="111"/>
                    </a:lnTo>
                    <a:lnTo>
                      <a:pt x="13" y="109"/>
                    </a:lnTo>
                    <a:lnTo>
                      <a:pt x="11" y="106"/>
                    </a:lnTo>
                    <a:lnTo>
                      <a:pt x="8" y="101"/>
                    </a:lnTo>
                    <a:lnTo>
                      <a:pt x="6" y="97"/>
                    </a:lnTo>
                    <a:lnTo>
                      <a:pt x="5" y="93"/>
                    </a:lnTo>
                    <a:lnTo>
                      <a:pt x="2" y="89"/>
                    </a:lnTo>
                    <a:lnTo>
                      <a:pt x="1" y="84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7" name="Freeform 131"/>
              <p:cNvSpPr>
                <a:spLocks/>
              </p:cNvSpPr>
              <p:nvPr userDrawn="1"/>
            </p:nvSpPr>
            <p:spPr bwMode="auto">
              <a:xfrm>
                <a:off x="2740" y="2155"/>
                <a:ext cx="75" cy="117"/>
              </a:xfrm>
              <a:custGeom>
                <a:avLst/>
                <a:gdLst>
                  <a:gd name="T0" fmla="*/ 1 w 75"/>
                  <a:gd name="T1" fmla="*/ 80 h 117"/>
                  <a:gd name="T2" fmla="*/ 0 w 75"/>
                  <a:gd name="T3" fmla="*/ 74 h 117"/>
                  <a:gd name="T4" fmla="*/ 0 w 75"/>
                  <a:gd name="T5" fmla="*/ 68 h 117"/>
                  <a:gd name="T6" fmla="*/ 0 w 75"/>
                  <a:gd name="T7" fmla="*/ 63 h 117"/>
                  <a:gd name="T8" fmla="*/ 1 w 75"/>
                  <a:gd name="T9" fmla="*/ 57 h 117"/>
                  <a:gd name="T10" fmla="*/ 2 w 75"/>
                  <a:gd name="T11" fmla="*/ 52 h 117"/>
                  <a:gd name="T12" fmla="*/ 3 w 75"/>
                  <a:gd name="T13" fmla="*/ 46 h 117"/>
                  <a:gd name="T14" fmla="*/ 5 w 75"/>
                  <a:gd name="T15" fmla="*/ 40 h 117"/>
                  <a:gd name="T16" fmla="*/ 7 w 75"/>
                  <a:gd name="T17" fmla="*/ 35 h 117"/>
                  <a:gd name="T18" fmla="*/ 9 w 75"/>
                  <a:gd name="T19" fmla="*/ 30 h 117"/>
                  <a:gd name="T20" fmla="*/ 11 w 75"/>
                  <a:gd name="T21" fmla="*/ 26 h 117"/>
                  <a:gd name="T22" fmla="*/ 17 w 75"/>
                  <a:gd name="T23" fmla="*/ 16 h 117"/>
                  <a:gd name="T24" fmla="*/ 24 w 75"/>
                  <a:gd name="T25" fmla="*/ 10 h 117"/>
                  <a:gd name="T26" fmla="*/ 27 w 75"/>
                  <a:gd name="T27" fmla="*/ 7 h 117"/>
                  <a:gd name="T28" fmla="*/ 31 w 75"/>
                  <a:gd name="T29" fmla="*/ 4 h 117"/>
                  <a:gd name="T30" fmla="*/ 35 w 75"/>
                  <a:gd name="T31" fmla="*/ 2 h 117"/>
                  <a:gd name="T32" fmla="*/ 38 w 75"/>
                  <a:gd name="T33" fmla="*/ 1 h 117"/>
                  <a:gd name="T34" fmla="*/ 42 w 75"/>
                  <a:gd name="T35" fmla="*/ 1 h 117"/>
                  <a:gd name="T36" fmla="*/ 46 w 75"/>
                  <a:gd name="T37" fmla="*/ 0 h 117"/>
                  <a:gd name="T38" fmla="*/ 49 w 75"/>
                  <a:gd name="T39" fmla="*/ 1 h 117"/>
                  <a:gd name="T40" fmla="*/ 53 w 75"/>
                  <a:gd name="T41" fmla="*/ 2 h 117"/>
                  <a:gd name="T42" fmla="*/ 56 w 75"/>
                  <a:gd name="T43" fmla="*/ 3 h 117"/>
                  <a:gd name="T44" fmla="*/ 59 w 75"/>
                  <a:gd name="T45" fmla="*/ 5 h 117"/>
                  <a:gd name="T46" fmla="*/ 62 w 75"/>
                  <a:gd name="T47" fmla="*/ 7 h 117"/>
                  <a:gd name="T48" fmla="*/ 65 w 75"/>
                  <a:gd name="T49" fmla="*/ 10 h 117"/>
                  <a:gd name="T50" fmla="*/ 67 w 75"/>
                  <a:gd name="T51" fmla="*/ 13 h 117"/>
                  <a:gd name="T52" fmla="*/ 69 w 75"/>
                  <a:gd name="T53" fmla="*/ 17 h 117"/>
                  <a:gd name="T54" fmla="*/ 71 w 75"/>
                  <a:gd name="T55" fmla="*/ 22 h 117"/>
                  <a:gd name="T56" fmla="*/ 73 w 75"/>
                  <a:gd name="T57" fmla="*/ 27 h 117"/>
                  <a:gd name="T58" fmla="*/ 74 w 75"/>
                  <a:gd name="T59" fmla="*/ 32 h 117"/>
                  <a:gd name="T60" fmla="*/ 75 w 75"/>
                  <a:gd name="T61" fmla="*/ 37 h 117"/>
                  <a:gd name="T62" fmla="*/ 75 w 75"/>
                  <a:gd name="T63" fmla="*/ 49 h 117"/>
                  <a:gd name="T64" fmla="*/ 75 w 75"/>
                  <a:gd name="T65" fmla="*/ 60 h 117"/>
                  <a:gd name="T66" fmla="*/ 74 w 75"/>
                  <a:gd name="T67" fmla="*/ 66 h 117"/>
                  <a:gd name="T68" fmla="*/ 72 w 75"/>
                  <a:gd name="T69" fmla="*/ 71 h 117"/>
                  <a:gd name="T70" fmla="*/ 71 w 75"/>
                  <a:gd name="T71" fmla="*/ 78 h 117"/>
                  <a:gd name="T72" fmla="*/ 69 w 75"/>
                  <a:gd name="T73" fmla="*/ 83 h 117"/>
                  <a:gd name="T74" fmla="*/ 64 w 75"/>
                  <a:gd name="T75" fmla="*/ 92 h 117"/>
                  <a:gd name="T76" fmla="*/ 59 w 75"/>
                  <a:gd name="T77" fmla="*/ 102 h 117"/>
                  <a:gd name="T78" fmla="*/ 56 w 75"/>
                  <a:gd name="T79" fmla="*/ 105 h 117"/>
                  <a:gd name="T80" fmla="*/ 52 w 75"/>
                  <a:gd name="T81" fmla="*/ 109 h 117"/>
                  <a:gd name="T82" fmla="*/ 48 w 75"/>
                  <a:gd name="T83" fmla="*/ 111 h 117"/>
                  <a:gd name="T84" fmla="*/ 44 w 75"/>
                  <a:gd name="T85" fmla="*/ 114 h 117"/>
                  <a:gd name="T86" fmla="*/ 40 w 75"/>
                  <a:gd name="T87" fmla="*/ 116 h 117"/>
                  <a:gd name="T88" fmla="*/ 37 w 75"/>
                  <a:gd name="T89" fmla="*/ 117 h 117"/>
                  <a:gd name="T90" fmla="*/ 29 w 75"/>
                  <a:gd name="T91" fmla="*/ 117 h 117"/>
                  <a:gd name="T92" fmla="*/ 22 w 75"/>
                  <a:gd name="T93" fmla="*/ 116 h 117"/>
                  <a:gd name="T94" fmla="*/ 19 w 75"/>
                  <a:gd name="T95" fmla="*/ 114 h 117"/>
                  <a:gd name="T96" fmla="*/ 16 w 75"/>
                  <a:gd name="T97" fmla="*/ 112 h 117"/>
                  <a:gd name="T98" fmla="*/ 13 w 75"/>
                  <a:gd name="T99" fmla="*/ 110 h 117"/>
                  <a:gd name="T100" fmla="*/ 10 w 75"/>
                  <a:gd name="T101" fmla="*/ 107 h 117"/>
                  <a:gd name="T102" fmla="*/ 8 w 75"/>
                  <a:gd name="T103" fmla="*/ 104 h 117"/>
                  <a:gd name="T104" fmla="*/ 6 w 75"/>
                  <a:gd name="T105" fmla="*/ 100 h 117"/>
                  <a:gd name="T106" fmla="*/ 3 w 75"/>
                  <a:gd name="T107" fmla="*/ 90 h 117"/>
                  <a:gd name="T108" fmla="*/ 1 w 75"/>
                  <a:gd name="T109" fmla="*/ 85 h 117"/>
                  <a:gd name="T110" fmla="*/ 1 w 75"/>
                  <a:gd name="T111" fmla="*/ 8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" h="117">
                    <a:moveTo>
                      <a:pt x="1" y="80"/>
                    </a:moveTo>
                    <a:lnTo>
                      <a:pt x="0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2" y="52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30"/>
                    </a:lnTo>
                    <a:lnTo>
                      <a:pt x="11" y="26"/>
                    </a:lnTo>
                    <a:lnTo>
                      <a:pt x="17" y="16"/>
                    </a:lnTo>
                    <a:lnTo>
                      <a:pt x="24" y="10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3" y="2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62" y="7"/>
                    </a:lnTo>
                    <a:lnTo>
                      <a:pt x="65" y="10"/>
                    </a:lnTo>
                    <a:lnTo>
                      <a:pt x="67" y="13"/>
                    </a:lnTo>
                    <a:lnTo>
                      <a:pt x="69" y="17"/>
                    </a:lnTo>
                    <a:lnTo>
                      <a:pt x="71" y="22"/>
                    </a:lnTo>
                    <a:lnTo>
                      <a:pt x="73" y="27"/>
                    </a:lnTo>
                    <a:lnTo>
                      <a:pt x="74" y="32"/>
                    </a:lnTo>
                    <a:lnTo>
                      <a:pt x="75" y="37"/>
                    </a:lnTo>
                    <a:lnTo>
                      <a:pt x="75" y="49"/>
                    </a:lnTo>
                    <a:lnTo>
                      <a:pt x="75" y="60"/>
                    </a:lnTo>
                    <a:lnTo>
                      <a:pt x="74" y="66"/>
                    </a:lnTo>
                    <a:lnTo>
                      <a:pt x="72" y="71"/>
                    </a:lnTo>
                    <a:lnTo>
                      <a:pt x="71" y="78"/>
                    </a:lnTo>
                    <a:lnTo>
                      <a:pt x="69" y="83"/>
                    </a:lnTo>
                    <a:lnTo>
                      <a:pt x="64" y="92"/>
                    </a:lnTo>
                    <a:lnTo>
                      <a:pt x="59" y="102"/>
                    </a:lnTo>
                    <a:lnTo>
                      <a:pt x="56" y="105"/>
                    </a:lnTo>
                    <a:lnTo>
                      <a:pt x="52" y="109"/>
                    </a:lnTo>
                    <a:lnTo>
                      <a:pt x="48" y="111"/>
                    </a:lnTo>
                    <a:lnTo>
                      <a:pt x="44" y="114"/>
                    </a:lnTo>
                    <a:lnTo>
                      <a:pt x="40" y="116"/>
                    </a:lnTo>
                    <a:lnTo>
                      <a:pt x="37" y="117"/>
                    </a:lnTo>
                    <a:lnTo>
                      <a:pt x="29" y="117"/>
                    </a:lnTo>
                    <a:lnTo>
                      <a:pt x="22" y="116"/>
                    </a:lnTo>
                    <a:lnTo>
                      <a:pt x="19" y="114"/>
                    </a:lnTo>
                    <a:lnTo>
                      <a:pt x="16" y="112"/>
                    </a:lnTo>
                    <a:lnTo>
                      <a:pt x="13" y="110"/>
                    </a:lnTo>
                    <a:lnTo>
                      <a:pt x="10" y="107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3" y="90"/>
                    </a:lnTo>
                    <a:lnTo>
                      <a:pt x="1" y="85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8" name="Freeform 132"/>
              <p:cNvSpPr>
                <a:spLocks/>
              </p:cNvSpPr>
              <p:nvPr userDrawn="1"/>
            </p:nvSpPr>
            <p:spPr bwMode="auto">
              <a:xfrm>
                <a:off x="2830" y="2103"/>
                <a:ext cx="79" cy="118"/>
              </a:xfrm>
              <a:custGeom>
                <a:avLst/>
                <a:gdLst>
                  <a:gd name="T0" fmla="*/ 0 w 79"/>
                  <a:gd name="T1" fmla="*/ 81 h 118"/>
                  <a:gd name="T2" fmla="*/ 0 w 79"/>
                  <a:gd name="T3" fmla="*/ 69 h 118"/>
                  <a:gd name="T4" fmla="*/ 0 w 79"/>
                  <a:gd name="T5" fmla="*/ 63 h 118"/>
                  <a:gd name="T6" fmla="*/ 1 w 79"/>
                  <a:gd name="T7" fmla="*/ 57 h 118"/>
                  <a:gd name="T8" fmla="*/ 3 w 79"/>
                  <a:gd name="T9" fmla="*/ 47 h 118"/>
                  <a:gd name="T10" fmla="*/ 4 w 79"/>
                  <a:gd name="T11" fmla="*/ 40 h 118"/>
                  <a:gd name="T12" fmla="*/ 6 w 79"/>
                  <a:gd name="T13" fmla="*/ 35 h 118"/>
                  <a:gd name="T14" fmla="*/ 11 w 79"/>
                  <a:gd name="T15" fmla="*/ 26 h 118"/>
                  <a:gd name="T16" fmla="*/ 18 w 79"/>
                  <a:gd name="T17" fmla="*/ 17 h 118"/>
                  <a:gd name="T18" fmla="*/ 21 w 79"/>
                  <a:gd name="T19" fmla="*/ 13 h 118"/>
                  <a:gd name="T20" fmla="*/ 24 w 79"/>
                  <a:gd name="T21" fmla="*/ 9 h 118"/>
                  <a:gd name="T22" fmla="*/ 28 w 79"/>
                  <a:gd name="T23" fmla="*/ 6 h 118"/>
                  <a:gd name="T24" fmla="*/ 31 w 79"/>
                  <a:gd name="T25" fmla="*/ 4 h 118"/>
                  <a:gd name="T26" fmla="*/ 35 w 79"/>
                  <a:gd name="T27" fmla="*/ 2 h 118"/>
                  <a:gd name="T28" fmla="*/ 39 w 79"/>
                  <a:gd name="T29" fmla="*/ 1 h 118"/>
                  <a:gd name="T30" fmla="*/ 44 w 79"/>
                  <a:gd name="T31" fmla="*/ 0 h 118"/>
                  <a:gd name="T32" fmla="*/ 47 w 79"/>
                  <a:gd name="T33" fmla="*/ 0 h 118"/>
                  <a:gd name="T34" fmla="*/ 51 w 79"/>
                  <a:gd name="T35" fmla="*/ 0 h 118"/>
                  <a:gd name="T36" fmla="*/ 54 w 79"/>
                  <a:gd name="T37" fmla="*/ 1 h 118"/>
                  <a:gd name="T38" fmla="*/ 58 w 79"/>
                  <a:gd name="T39" fmla="*/ 2 h 118"/>
                  <a:gd name="T40" fmla="*/ 61 w 79"/>
                  <a:gd name="T41" fmla="*/ 4 h 118"/>
                  <a:gd name="T42" fmla="*/ 64 w 79"/>
                  <a:gd name="T43" fmla="*/ 6 h 118"/>
                  <a:gd name="T44" fmla="*/ 67 w 79"/>
                  <a:gd name="T45" fmla="*/ 9 h 118"/>
                  <a:gd name="T46" fmla="*/ 70 w 79"/>
                  <a:gd name="T47" fmla="*/ 13 h 118"/>
                  <a:gd name="T48" fmla="*/ 72 w 79"/>
                  <a:gd name="T49" fmla="*/ 17 h 118"/>
                  <a:gd name="T50" fmla="*/ 74 w 79"/>
                  <a:gd name="T51" fmla="*/ 21 h 118"/>
                  <a:gd name="T52" fmla="*/ 76 w 79"/>
                  <a:gd name="T53" fmla="*/ 26 h 118"/>
                  <a:gd name="T54" fmla="*/ 77 w 79"/>
                  <a:gd name="T55" fmla="*/ 31 h 118"/>
                  <a:gd name="T56" fmla="*/ 78 w 79"/>
                  <a:gd name="T57" fmla="*/ 36 h 118"/>
                  <a:gd name="T58" fmla="*/ 79 w 79"/>
                  <a:gd name="T59" fmla="*/ 48 h 118"/>
                  <a:gd name="T60" fmla="*/ 78 w 79"/>
                  <a:gd name="T61" fmla="*/ 60 h 118"/>
                  <a:gd name="T62" fmla="*/ 77 w 79"/>
                  <a:gd name="T63" fmla="*/ 65 h 118"/>
                  <a:gd name="T64" fmla="*/ 76 w 79"/>
                  <a:gd name="T65" fmla="*/ 72 h 118"/>
                  <a:gd name="T66" fmla="*/ 73 w 79"/>
                  <a:gd name="T67" fmla="*/ 83 h 118"/>
                  <a:gd name="T68" fmla="*/ 70 w 79"/>
                  <a:gd name="T69" fmla="*/ 87 h 118"/>
                  <a:gd name="T70" fmla="*/ 67 w 79"/>
                  <a:gd name="T71" fmla="*/ 92 h 118"/>
                  <a:gd name="T72" fmla="*/ 61 w 79"/>
                  <a:gd name="T73" fmla="*/ 102 h 118"/>
                  <a:gd name="T74" fmla="*/ 58 w 79"/>
                  <a:gd name="T75" fmla="*/ 106 h 118"/>
                  <a:gd name="T76" fmla="*/ 54 w 79"/>
                  <a:gd name="T77" fmla="*/ 109 h 118"/>
                  <a:gd name="T78" fmla="*/ 51 w 79"/>
                  <a:gd name="T79" fmla="*/ 112 h 118"/>
                  <a:gd name="T80" fmla="*/ 47 w 79"/>
                  <a:gd name="T81" fmla="*/ 114 h 118"/>
                  <a:gd name="T82" fmla="*/ 43 w 79"/>
                  <a:gd name="T83" fmla="*/ 116 h 118"/>
                  <a:gd name="T84" fmla="*/ 38 w 79"/>
                  <a:gd name="T85" fmla="*/ 117 h 118"/>
                  <a:gd name="T86" fmla="*/ 35 w 79"/>
                  <a:gd name="T87" fmla="*/ 118 h 118"/>
                  <a:gd name="T88" fmla="*/ 31 w 79"/>
                  <a:gd name="T89" fmla="*/ 118 h 118"/>
                  <a:gd name="T90" fmla="*/ 27 w 79"/>
                  <a:gd name="T91" fmla="*/ 118 h 118"/>
                  <a:gd name="T92" fmla="*/ 24 w 79"/>
                  <a:gd name="T93" fmla="*/ 117 h 118"/>
                  <a:gd name="T94" fmla="*/ 21 w 79"/>
                  <a:gd name="T95" fmla="*/ 115 h 118"/>
                  <a:gd name="T96" fmla="*/ 17 w 79"/>
                  <a:gd name="T97" fmla="*/ 113 h 118"/>
                  <a:gd name="T98" fmla="*/ 13 w 79"/>
                  <a:gd name="T99" fmla="*/ 111 h 118"/>
                  <a:gd name="T100" fmla="*/ 11 w 79"/>
                  <a:gd name="T101" fmla="*/ 108 h 118"/>
                  <a:gd name="T102" fmla="*/ 8 w 79"/>
                  <a:gd name="T103" fmla="*/ 105 h 118"/>
                  <a:gd name="T104" fmla="*/ 6 w 79"/>
                  <a:gd name="T105" fmla="*/ 101 h 118"/>
                  <a:gd name="T106" fmla="*/ 3 w 79"/>
                  <a:gd name="T107" fmla="*/ 91 h 118"/>
                  <a:gd name="T108" fmla="*/ 1 w 79"/>
                  <a:gd name="T109" fmla="*/ 86 h 118"/>
                  <a:gd name="T110" fmla="*/ 0 w 79"/>
                  <a:gd name="T111" fmla="*/ 8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" h="118">
                    <a:moveTo>
                      <a:pt x="0" y="81"/>
                    </a:moveTo>
                    <a:lnTo>
                      <a:pt x="0" y="69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3" y="47"/>
                    </a:lnTo>
                    <a:lnTo>
                      <a:pt x="4" y="40"/>
                    </a:lnTo>
                    <a:lnTo>
                      <a:pt x="6" y="35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7" y="9"/>
                    </a:lnTo>
                    <a:lnTo>
                      <a:pt x="70" y="13"/>
                    </a:lnTo>
                    <a:lnTo>
                      <a:pt x="72" y="17"/>
                    </a:lnTo>
                    <a:lnTo>
                      <a:pt x="74" y="21"/>
                    </a:lnTo>
                    <a:lnTo>
                      <a:pt x="76" y="26"/>
                    </a:lnTo>
                    <a:lnTo>
                      <a:pt x="77" y="31"/>
                    </a:lnTo>
                    <a:lnTo>
                      <a:pt x="78" y="36"/>
                    </a:lnTo>
                    <a:lnTo>
                      <a:pt x="79" y="48"/>
                    </a:lnTo>
                    <a:lnTo>
                      <a:pt x="78" y="60"/>
                    </a:lnTo>
                    <a:lnTo>
                      <a:pt x="77" y="65"/>
                    </a:lnTo>
                    <a:lnTo>
                      <a:pt x="76" y="72"/>
                    </a:lnTo>
                    <a:lnTo>
                      <a:pt x="73" y="83"/>
                    </a:lnTo>
                    <a:lnTo>
                      <a:pt x="70" y="87"/>
                    </a:lnTo>
                    <a:lnTo>
                      <a:pt x="67" y="92"/>
                    </a:lnTo>
                    <a:lnTo>
                      <a:pt x="61" y="102"/>
                    </a:lnTo>
                    <a:lnTo>
                      <a:pt x="58" y="106"/>
                    </a:lnTo>
                    <a:lnTo>
                      <a:pt x="54" y="109"/>
                    </a:lnTo>
                    <a:lnTo>
                      <a:pt x="51" y="112"/>
                    </a:lnTo>
                    <a:lnTo>
                      <a:pt x="47" y="114"/>
                    </a:lnTo>
                    <a:lnTo>
                      <a:pt x="43" y="116"/>
                    </a:lnTo>
                    <a:lnTo>
                      <a:pt x="38" y="117"/>
                    </a:lnTo>
                    <a:lnTo>
                      <a:pt x="35" y="118"/>
                    </a:lnTo>
                    <a:lnTo>
                      <a:pt x="31" y="118"/>
                    </a:lnTo>
                    <a:lnTo>
                      <a:pt x="27" y="118"/>
                    </a:lnTo>
                    <a:lnTo>
                      <a:pt x="24" y="117"/>
                    </a:lnTo>
                    <a:lnTo>
                      <a:pt x="21" y="115"/>
                    </a:lnTo>
                    <a:lnTo>
                      <a:pt x="17" y="113"/>
                    </a:lnTo>
                    <a:lnTo>
                      <a:pt x="13" y="111"/>
                    </a:lnTo>
                    <a:lnTo>
                      <a:pt x="11" y="108"/>
                    </a:lnTo>
                    <a:lnTo>
                      <a:pt x="8" y="105"/>
                    </a:lnTo>
                    <a:lnTo>
                      <a:pt x="6" y="101"/>
                    </a:lnTo>
                    <a:lnTo>
                      <a:pt x="3" y="91"/>
                    </a:lnTo>
                    <a:lnTo>
                      <a:pt x="1" y="86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29" name="Freeform 133"/>
              <p:cNvSpPr>
                <a:spLocks/>
              </p:cNvSpPr>
              <p:nvPr userDrawn="1"/>
            </p:nvSpPr>
            <p:spPr bwMode="auto">
              <a:xfrm>
                <a:off x="2923" y="2048"/>
                <a:ext cx="82" cy="120"/>
              </a:xfrm>
              <a:custGeom>
                <a:avLst/>
                <a:gdLst>
                  <a:gd name="T0" fmla="*/ 0 w 82"/>
                  <a:gd name="T1" fmla="*/ 83 h 120"/>
                  <a:gd name="T2" fmla="*/ 0 w 82"/>
                  <a:gd name="T3" fmla="*/ 70 h 120"/>
                  <a:gd name="T4" fmla="*/ 0 w 82"/>
                  <a:gd name="T5" fmla="*/ 59 h 120"/>
                  <a:gd name="T6" fmla="*/ 1 w 82"/>
                  <a:gd name="T7" fmla="*/ 54 h 120"/>
                  <a:gd name="T8" fmla="*/ 4 w 82"/>
                  <a:gd name="T9" fmla="*/ 48 h 120"/>
                  <a:gd name="T10" fmla="*/ 5 w 82"/>
                  <a:gd name="T11" fmla="*/ 42 h 120"/>
                  <a:gd name="T12" fmla="*/ 7 w 82"/>
                  <a:gd name="T13" fmla="*/ 37 h 120"/>
                  <a:gd name="T14" fmla="*/ 9 w 82"/>
                  <a:gd name="T15" fmla="*/ 32 h 120"/>
                  <a:gd name="T16" fmla="*/ 12 w 82"/>
                  <a:gd name="T17" fmla="*/ 27 h 120"/>
                  <a:gd name="T18" fmla="*/ 17 w 82"/>
                  <a:gd name="T19" fmla="*/ 18 h 120"/>
                  <a:gd name="T20" fmla="*/ 21 w 82"/>
                  <a:gd name="T21" fmla="*/ 14 h 120"/>
                  <a:gd name="T22" fmla="*/ 24 w 82"/>
                  <a:gd name="T23" fmla="*/ 10 h 120"/>
                  <a:gd name="T24" fmla="*/ 28 w 82"/>
                  <a:gd name="T25" fmla="*/ 7 h 120"/>
                  <a:gd name="T26" fmla="*/ 33 w 82"/>
                  <a:gd name="T27" fmla="*/ 5 h 120"/>
                  <a:gd name="T28" fmla="*/ 37 w 82"/>
                  <a:gd name="T29" fmla="*/ 3 h 120"/>
                  <a:gd name="T30" fmla="*/ 41 w 82"/>
                  <a:gd name="T31" fmla="*/ 1 h 120"/>
                  <a:gd name="T32" fmla="*/ 44 w 82"/>
                  <a:gd name="T33" fmla="*/ 0 h 120"/>
                  <a:gd name="T34" fmla="*/ 48 w 82"/>
                  <a:gd name="T35" fmla="*/ 0 h 120"/>
                  <a:gd name="T36" fmla="*/ 52 w 82"/>
                  <a:gd name="T37" fmla="*/ 0 h 120"/>
                  <a:gd name="T38" fmla="*/ 56 w 82"/>
                  <a:gd name="T39" fmla="*/ 1 h 120"/>
                  <a:gd name="T40" fmla="*/ 60 w 82"/>
                  <a:gd name="T41" fmla="*/ 3 h 120"/>
                  <a:gd name="T42" fmla="*/ 63 w 82"/>
                  <a:gd name="T43" fmla="*/ 4 h 120"/>
                  <a:gd name="T44" fmla="*/ 67 w 82"/>
                  <a:gd name="T45" fmla="*/ 7 h 120"/>
                  <a:gd name="T46" fmla="*/ 69 w 82"/>
                  <a:gd name="T47" fmla="*/ 10 h 120"/>
                  <a:gd name="T48" fmla="*/ 74 w 82"/>
                  <a:gd name="T49" fmla="*/ 18 h 120"/>
                  <a:gd name="T50" fmla="*/ 78 w 82"/>
                  <a:gd name="T51" fmla="*/ 26 h 120"/>
                  <a:gd name="T52" fmla="*/ 80 w 82"/>
                  <a:gd name="T53" fmla="*/ 31 h 120"/>
                  <a:gd name="T54" fmla="*/ 81 w 82"/>
                  <a:gd name="T55" fmla="*/ 37 h 120"/>
                  <a:gd name="T56" fmla="*/ 82 w 82"/>
                  <a:gd name="T57" fmla="*/ 42 h 120"/>
                  <a:gd name="T58" fmla="*/ 82 w 82"/>
                  <a:gd name="T59" fmla="*/ 49 h 120"/>
                  <a:gd name="T60" fmla="*/ 81 w 82"/>
                  <a:gd name="T61" fmla="*/ 61 h 120"/>
                  <a:gd name="T62" fmla="*/ 79 w 82"/>
                  <a:gd name="T63" fmla="*/ 73 h 120"/>
                  <a:gd name="T64" fmla="*/ 76 w 82"/>
                  <a:gd name="T65" fmla="*/ 84 h 120"/>
                  <a:gd name="T66" fmla="*/ 71 w 82"/>
                  <a:gd name="T67" fmla="*/ 93 h 120"/>
                  <a:gd name="T68" fmla="*/ 68 w 82"/>
                  <a:gd name="T69" fmla="*/ 99 h 120"/>
                  <a:gd name="T70" fmla="*/ 65 w 82"/>
                  <a:gd name="T71" fmla="*/ 103 h 120"/>
                  <a:gd name="T72" fmla="*/ 62 w 82"/>
                  <a:gd name="T73" fmla="*/ 107 h 120"/>
                  <a:gd name="T74" fmla="*/ 58 w 82"/>
                  <a:gd name="T75" fmla="*/ 110 h 120"/>
                  <a:gd name="T76" fmla="*/ 53 w 82"/>
                  <a:gd name="T77" fmla="*/ 113 h 120"/>
                  <a:gd name="T78" fmla="*/ 49 w 82"/>
                  <a:gd name="T79" fmla="*/ 116 h 120"/>
                  <a:gd name="T80" fmla="*/ 45 w 82"/>
                  <a:gd name="T81" fmla="*/ 118 h 120"/>
                  <a:gd name="T82" fmla="*/ 41 w 82"/>
                  <a:gd name="T83" fmla="*/ 119 h 120"/>
                  <a:gd name="T84" fmla="*/ 37 w 82"/>
                  <a:gd name="T85" fmla="*/ 120 h 120"/>
                  <a:gd name="T86" fmla="*/ 33 w 82"/>
                  <a:gd name="T87" fmla="*/ 120 h 120"/>
                  <a:gd name="T88" fmla="*/ 29 w 82"/>
                  <a:gd name="T89" fmla="*/ 120 h 120"/>
                  <a:gd name="T90" fmla="*/ 25 w 82"/>
                  <a:gd name="T91" fmla="*/ 119 h 120"/>
                  <a:gd name="T92" fmla="*/ 22 w 82"/>
                  <a:gd name="T93" fmla="*/ 117 h 120"/>
                  <a:gd name="T94" fmla="*/ 18 w 82"/>
                  <a:gd name="T95" fmla="*/ 115 h 120"/>
                  <a:gd name="T96" fmla="*/ 12 w 82"/>
                  <a:gd name="T97" fmla="*/ 110 h 120"/>
                  <a:gd name="T98" fmla="*/ 10 w 82"/>
                  <a:gd name="T99" fmla="*/ 107 h 120"/>
                  <a:gd name="T100" fmla="*/ 8 w 82"/>
                  <a:gd name="T101" fmla="*/ 103 h 120"/>
                  <a:gd name="T102" fmla="*/ 6 w 82"/>
                  <a:gd name="T103" fmla="*/ 99 h 120"/>
                  <a:gd name="T104" fmla="*/ 4 w 82"/>
                  <a:gd name="T105" fmla="*/ 93 h 120"/>
                  <a:gd name="T106" fmla="*/ 0 w 82"/>
                  <a:gd name="T107" fmla="*/ 8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20">
                    <a:moveTo>
                      <a:pt x="0" y="83"/>
                    </a:moveTo>
                    <a:lnTo>
                      <a:pt x="0" y="70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4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3" y="5"/>
                    </a:lnTo>
                    <a:lnTo>
                      <a:pt x="37" y="3"/>
                    </a:lnTo>
                    <a:lnTo>
                      <a:pt x="41" y="1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3" y="4"/>
                    </a:lnTo>
                    <a:lnTo>
                      <a:pt x="67" y="7"/>
                    </a:lnTo>
                    <a:lnTo>
                      <a:pt x="69" y="10"/>
                    </a:lnTo>
                    <a:lnTo>
                      <a:pt x="74" y="18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1" y="37"/>
                    </a:lnTo>
                    <a:lnTo>
                      <a:pt x="82" y="42"/>
                    </a:lnTo>
                    <a:lnTo>
                      <a:pt x="82" y="49"/>
                    </a:lnTo>
                    <a:lnTo>
                      <a:pt x="81" y="61"/>
                    </a:lnTo>
                    <a:lnTo>
                      <a:pt x="79" y="73"/>
                    </a:lnTo>
                    <a:lnTo>
                      <a:pt x="76" y="84"/>
                    </a:lnTo>
                    <a:lnTo>
                      <a:pt x="71" y="93"/>
                    </a:lnTo>
                    <a:lnTo>
                      <a:pt x="68" y="99"/>
                    </a:lnTo>
                    <a:lnTo>
                      <a:pt x="65" y="103"/>
                    </a:lnTo>
                    <a:lnTo>
                      <a:pt x="62" y="107"/>
                    </a:lnTo>
                    <a:lnTo>
                      <a:pt x="58" y="110"/>
                    </a:lnTo>
                    <a:lnTo>
                      <a:pt x="53" y="113"/>
                    </a:lnTo>
                    <a:lnTo>
                      <a:pt x="49" y="116"/>
                    </a:lnTo>
                    <a:lnTo>
                      <a:pt x="45" y="118"/>
                    </a:lnTo>
                    <a:lnTo>
                      <a:pt x="41" y="119"/>
                    </a:lnTo>
                    <a:lnTo>
                      <a:pt x="37" y="120"/>
                    </a:lnTo>
                    <a:lnTo>
                      <a:pt x="33" y="120"/>
                    </a:lnTo>
                    <a:lnTo>
                      <a:pt x="29" y="120"/>
                    </a:lnTo>
                    <a:lnTo>
                      <a:pt x="25" y="119"/>
                    </a:lnTo>
                    <a:lnTo>
                      <a:pt x="22" y="117"/>
                    </a:lnTo>
                    <a:lnTo>
                      <a:pt x="18" y="115"/>
                    </a:lnTo>
                    <a:lnTo>
                      <a:pt x="12" y="110"/>
                    </a:lnTo>
                    <a:lnTo>
                      <a:pt x="10" y="107"/>
                    </a:lnTo>
                    <a:lnTo>
                      <a:pt x="8" y="103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0" name="Freeform 134"/>
              <p:cNvSpPr>
                <a:spLocks/>
              </p:cNvSpPr>
              <p:nvPr userDrawn="1"/>
            </p:nvSpPr>
            <p:spPr bwMode="auto">
              <a:xfrm>
                <a:off x="3020" y="1992"/>
                <a:ext cx="85" cy="121"/>
              </a:xfrm>
              <a:custGeom>
                <a:avLst/>
                <a:gdLst>
                  <a:gd name="T0" fmla="*/ 1 w 85"/>
                  <a:gd name="T1" fmla="*/ 84 h 121"/>
                  <a:gd name="T2" fmla="*/ 0 w 85"/>
                  <a:gd name="T3" fmla="*/ 78 h 121"/>
                  <a:gd name="T4" fmla="*/ 0 w 85"/>
                  <a:gd name="T5" fmla="*/ 71 h 121"/>
                  <a:gd name="T6" fmla="*/ 0 w 85"/>
                  <a:gd name="T7" fmla="*/ 60 h 121"/>
                  <a:gd name="T8" fmla="*/ 2 w 85"/>
                  <a:gd name="T9" fmla="*/ 49 h 121"/>
                  <a:gd name="T10" fmla="*/ 4 w 85"/>
                  <a:gd name="T11" fmla="*/ 42 h 121"/>
                  <a:gd name="T12" fmla="*/ 6 w 85"/>
                  <a:gd name="T13" fmla="*/ 37 h 121"/>
                  <a:gd name="T14" fmla="*/ 11 w 85"/>
                  <a:gd name="T15" fmla="*/ 27 h 121"/>
                  <a:gd name="T16" fmla="*/ 13 w 85"/>
                  <a:gd name="T17" fmla="*/ 23 h 121"/>
                  <a:gd name="T18" fmla="*/ 18 w 85"/>
                  <a:gd name="T19" fmla="*/ 18 h 121"/>
                  <a:gd name="T20" fmla="*/ 21 w 85"/>
                  <a:gd name="T21" fmla="*/ 14 h 121"/>
                  <a:gd name="T22" fmla="*/ 24 w 85"/>
                  <a:gd name="T23" fmla="*/ 10 h 121"/>
                  <a:gd name="T24" fmla="*/ 28 w 85"/>
                  <a:gd name="T25" fmla="*/ 7 h 121"/>
                  <a:gd name="T26" fmla="*/ 32 w 85"/>
                  <a:gd name="T27" fmla="*/ 4 h 121"/>
                  <a:gd name="T28" fmla="*/ 36 w 85"/>
                  <a:gd name="T29" fmla="*/ 2 h 121"/>
                  <a:gd name="T30" fmla="*/ 40 w 85"/>
                  <a:gd name="T31" fmla="*/ 1 h 121"/>
                  <a:gd name="T32" fmla="*/ 45 w 85"/>
                  <a:gd name="T33" fmla="*/ 0 h 121"/>
                  <a:gd name="T34" fmla="*/ 49 w 85"/>
                  <a:gd name="T35" fmla="*/ 0 h 121"/>
                  <a:gd name="T36" fmla="*/ 53 w 85"/>
                  <a:gd name="T37" fmla="*/ 0 h 121"/>
                  <a:gd name="T38" fmla="*/ 57 w 85"/>
                  <a:gd name="T39" fmla="*/ 1 h 121"/>
                  <a:gd name="T40" fmla="*/ 61 w 85"/>
                  <a:gd name="T41" fmla="*/ 2 h 121"/>
                  <a:gd name="T42" fmla="*/ 64 w 85"/>
                  <a:gd name="T43" fmla="*/ 4 h 121"/>
                  <a:gd name="T44" fmla="*/ 68 w 85"/>
                  <a:gd name="T45" fmla="*/ 6 h 121"/>
                  <a:gd name="T46" fmla="*/ 72 w 85"/>
                  <a:gd name="T47" fmla="*/ 9 h 121"/>
                  <a:gd name="T48" fmla="*/ 74 w 85"/>
                  <a:gd name="T49" fmla="*/ 12 h 121"/>
                  <a:gd name="T50" fmla="*/ 77 w 85"/>
                  <a:gd name="T51" fmla="*/ 16 h 121"/>
                  <a:gd name="T52" fmla="*/ 79 w 85"/>
                  <a:gd name="T53" fmla="*/ 21 h 121"/>
                  <a:gd name="T54" fmla="*/ 81 w 85"/>
                  <a:gd name="T55" fmla="*/ 26 h 121"/>
                  <a:gd name="T56" fmla="*/ 83 w 85"/>
                  <a:gd name="T57" fmla="*/ 31 h 121"/>
                  <a:gd name="T58" fmla="*/ 84 w 85"/>
                  <a:gd name="T59" fmla="*/ 36 h 121"/>
                  <a:gd name="T60" fmla="*/ 85 w 85"/>
                  <a:gd name="T61" fmla="*/ 42 h 121"/>
                  <a:gd name="T62" fmla="*/ 85 w 85"/>
                  <a:gd name="T63" fmla="*/ 49 h 121"/>
                  <a:gd name="T64" fmla="*/ 85 w 85"/>
                  <a:gd name="T65" fmla="*/ 54 h 121"/>
                  <a:gd name="T66" fmla="*/ 84 w 85"/>
                  <a:gd name="T67" fmla="*/ 60 h 121"/>
                  <a:gd name="T68" fmla="*/ 82 w 85"/>
                  <a:gd name="T69" fmla="*/ 72 h 121"/>
                  <a:gd name="T70" fmla="*/ 79 w 85"/>
                  <a:gd name="T71" fmla="*/ 84 h 121"/>
                  <a:gd name="T72" fmla="*/ 77 w 85"/>
                  <a:gd name="T73" fmla="*/ 89 h 121"/>
                  <a:gd name="T74" fmla="*/ 74 w 85"/>
                  <a:gd name="T75" fmla="*/ 94 h 121"/>
                  <a:gd name="T76" fmla="*/ 71 w 85"/>
                  <a:gd name="T77" fmla="*/ 98 h 121"/>
                  <a:gd name="T78" fmla="*/ 67 w 85"/>
                  <a:gd name="T79" fmla="*/ 104 h 121"/>
                  <a:gd name="T80" fmla="*/ 64 w 85"/>
                  <a:gd name="T81" fmla="*/ 108 h 121"/>
                  <a:gd name="T82" fmla="*/ 60 w 85"/>
                  <a:gd name="T83" fmla="*/ 111 h 121"/>
                  <a:gd name="T84" fmla="*/ 58 w 85"/>
                  <a:gd name="T85" fmla="*/ 113 h 121"/>
                  <a:gd name="T86" fmla="*/ 56 w 85"/>
                  <a:gd name="T87" fmla="*/ 114 h 121"/>
                  <a:gd name="T88" fmla="*/ 52 w 85"/>
                  <a:gd name="T89" fmla="*/ 117 h 121"/>
                  <a:gd name="T90" fmla="*/ 48 w 85"/>
                  <a:gd name="T91" fmla="*/ 119 h 121"/>
                  <a:gd name="T92" fmla="*/ 44 w 85"/>
                  <a:gd name="T93" fmla="*/ 120 h 121"/>
                  <a:gd name="T94" fmla="*/ 38 w 85"/>
                  <a:gd name="T95" fmla="*/ 121 h 121"/>
                  <a:gd name="T96" fmla="*/ 34 w 85"/>
                  <a:gd name="T97" fmla="*/ 121 h 121"/>
                  <a:gd name="T98" fmla="*/ 31 w 85"/>
                  <a:gd name="T99" fmla="*/ 121 h 121"/>
                  <a:gd name="T100" fmla="*/ 27 w 85"/>
                  <a:gd name="T101" fmla="*/ 120 h 121"/>
                  <a:gd name="T102" fmla="*/ 25 w 85"/>
                  <a:gd name="T103" fmla="*/ 119 h 121"/>
                  <a:gd name="T104" fmla="*/ 23 w 85"/>
                  <a:gd name="T105" fmla="*/ 119 h 121"/>
                  <a:gd name="T106" fmla="*/ 20 w 85"/>
                  <a:gd name="T107" fmla="*/ 117 h 121"/>
                  <a:gd name="T108" fmla="*/ 17 w 85"/>
                  <a:gd name="T109" fmla="*/ 114 h 121"/>
                  <a:gd name="T110" fmla="*/ 12 w 85"/>
                  <a:gd name="T111" fmla="*/ 111 h 121"/>
                  <a:gd name="T112" fmla="*/ 10 w 85"/>
                  <a:gd name="T113" fmla="*/ 108 h 121"/>
                  <a:gd name="T114" fmla="*/ 7 w 85"/>
                  <a:gd name="T115" fmla="*/ 104 h 121"/>
                  <a:gd name="T116" fmla="*/ 5 w 85"/>
                  <a:gd name="T117" fmla="*/ 99 h 121"/>
                  <a:gd name="T118" fmla="*/ 3 w 85"/>
                  <a:gd name="T119" fmla="*/ 94 h 121"/>
                  <a:gd name="T120" fmla="*/ 2 w 85"/>
                  <a:gd name="T121" fmla="*/ 89 h 121"/>
                  <a:gd name="T122" fmla="*/ 1 w 85"/>
                  <a:gd name="T123" fmla="*/ 8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" h="121">
                    <a:moveTo>
                      <a:pt x="1" y="84"/>
                    </a:moveTo>
                    <a:lnTo>
                      <a:pt x="0" y="78"/>
                    </a:lnTo>
                    <a:lnTo>
                      <a:pt x="0" y="71"/>
                    </a:lnTo>
                    <a:lnTo>
                      <a:pt x="0" y="60"/>
                    </a:lnTo>
                    <a:lnTo>
                      <a:pt x="2" y="49"/>
                    </a:lnTo>
                    <a:lnTo>
                      <a:pt x="4" y="42"/>
                    </a:lnTo>
                    <a:lnTo>
                      <a:pt x="6" y="37"/>
                    </a:lnTo>
                    <a:lnTo>
                      <a:pt x="11" y="27"/>
                    </a:lnTo>
                    <a:lnTo>
                      <a:pt x="13" y="23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2" y="9"/>
                    </a:lnTo>
                    <a:lnTo>
                      <a:pt x="74" y="12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6"/>
                    </a:lnTo>
                    <a:lnTo>
                      <a:pt x="83" y="31"/>
                    </a:lnTo>
                    <a:lnTo>
                      <a:pt x="84" y="36"/>
                    </a:lnTo>
                    <a:lnTo>
                      <a:pt x="85" y="42"/>
                    </a:lnTo>
                    <a:lnTo>
                      <a:pt x="85" y="49"/>
                    </a:lnTo>
                    <a:lnTo>
                      <a:pt x="85" y="54"/>
                    </a:lnTo>
                    <a:lnTo>
                      <a:pt x="84" y="60"/>
                    </a:lnTo>
                    <a:lnTo>
                      <a:pt x="82" y="72"/>
                    </a:lnTo>
                    <a:lnTo>
                      <a:pt x="79" y="84"/>
                    </a:lnTo>
                    <a:lnTo>
                      <a:pt x="77" y="89"/>
                    </a:lnTo>
                    <a:lnTo>
                      <a:pt x="74" y="94"/>
                    </a:lnTo>
                    <a:lnTo>
                      <a:pt x="71" y="98"/>
                    </a:lnTo>
                    <a:lnTo>
                      <a:pt x="67" y="104"/>
                    </a:lnTo>
                    <a:lnTo>
                      <a:pt x="64" y="108"/>
                    </a:lnTo>
                    <a:lnTo>
                      <a:pt x="60" y="111"/>
                    </a:lnTo>
                    <a:lnTo>
                      <a:pt x="58" y="113"/>
                    </a:lnTo>
                    <a:lnTo>
                      <a:pt x="56" y="114"/>
                    </a:lnTo>
                    <a:lnTo>
                      <a:pt x="52" y="117"/>
                    </a:lnTo>
                    <a:lnTo>
                      <a:pt x="48" y="119"/>
                    </a:lnTo>
                    <a:lnTo>
                      <a:pt x="44" y="120"/>
                    </a:lnTo>
                    <a:lnTo>
                      <a:pt x="38" y="121"/>
                    </a:lnTo>
                    <a:lnTo>
                      <a:pt x="34" y="121"/>
                    </a:lnTo>
                    <a:lnTo>
                      <a:pt x="31" y="121"/>
                    </a:lnTo>
                    <a:lnTo>
                      <a:pt x="27" y="120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0" y="117"/>
                    </a:lnTo>
                    <a:lnTo>
                      <a:pt x="17" y="114"/>
                    </a:lnTo>
                    <a:lnTo>
                      <a:pt x="12" y="111"/>
                    </a:lnTo>
                    <a:lnTo>
                      <a:pt x="10" y="108"/>
                    </a:lnTo>
                    <a:lnTo>
                      <a:pt x="7" y="104"/>
                    </a:lnTo>
                    <a:lnTo>
                      <a:pt x="5" y="99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1" name="Freeform 135"/>
              <p:cNvSpPr>
                <a:spLocks/>
              </p:cNvSpPr>
              <p:nvPr userDrawn="1"/>
            </p:nvSpPr>
            <p:spPr bwMode="auto">
              <a:xfrm>
                <a:off x="3120" y="1933"/>
                <a:ext cx="89" cy="123"/>
              </a:xfrm>
              <a:custGeom>
                <a:avLst/>
                <a:gdLst>
                  <a:gd name="T0" fmla="*/ 1 w 89"/>
                  <a:gd name="T1" fmla="*/ 86 h 123"/>
                  <a:gd name="T2" fmla="*/ 0 w 89"/>
                  <a:gd name="T3" fmla="*/ 80 h 123"/>
                  <a:gd name="T4" fmla="*/ 0 w 89"/>
                  <a:gd name="T5" fmla="*/ 74 h 123"/>
                  <a:gd name="T6" fmla="*/ 0 w 89"/>
                  <a:gd name="T7" fmla="*/ 68 h 123"/>
                  <a:gd name="T8" fmla="*/ 1 w 89"/>
                  <a:gd name="T9" fmla="*/ 62 h 123"/>
                  <a:gd name="T10" fmla="*/ 3 w 89"/>
                  <a:gd name="T11" fmla="*/ 50 h 123"/>
                  <a:gd name="T12" fmla="*/ 4 w 89"/>
                  <a:gd name="T13" fmla="*/ 44 h 123"/>
                  <a:gd name="T14" fmla="*/ 6 w 89"/>
                  <a:gd name="T15" fmla="*/ 39 h 123"/>
                  <a:gd name="T16" fmla="*/ 8 w 89"/>
                  <a:gd name="T17" fmla="*/ 34 h 123"/>
                  <a:gd name="T18" fmla="*/ 11 w 89"/>
                  <a:gd name="T19" fmla="*/ 29 h 123"/>
                  <a:gd name="T20" fmla="*/ 14 w 89"/>
                  <a:gd name="T21" fmla="*/ 23 h 123"/>
                  <a:gd name="T22" fmla="*/ 17 w 89"/>
                  <a:gd name="T23" fmla="*/ 19 h 123"/>
                  <a:gd name="T24" fmla="*/ 20 w 89"/>
                  <a:gd name="T25" fmla="*/ 15 h 123"/>
                  <a:gd name="T26" fmla="*/ 25 w 89"/>
                  <a:gd name="T27" fmla="*/ 11 h 123"/>
                  <a:gd name="T28" fmla="*/ 29 w 89"/>
                  <a:gd name="T29" fmla="*/ 8 h 123"/>
                  <a:gd name="T30" fmla="*/ 33 w 89"/>
                  <a:gd name="T31" fmla="*/ 5 h 123"/>
                  <a:gd name="T32" fmla="*/ 37 w 89"/>
                  <a:gd name="T33" fmla="*/ 3 h 123"/>
                  <a:gd name="T34" fmla="*/ 42 w 89"/>
                  <a:gd name="T35" fmla="*/ 2 h 123"/>
                  <a:gd name="T36" fmla="*/ 46 w 89"/>
                  <a:gd name="T37" fmla="*/ 1 h 123"/>
                  <a:gd name="T38" fmla="*/ 51 w 89"/>
                  <a:gd name="T39" fmla="*/ 0 h 123"/>
                  <a:gd name="T40" fmla="*/ 55 w 89"/>
                  <a:gd name="T41" fmla="*/ 0 h 123"/>
                  <a:gd name="T42" fmla="*/ 59 w 89"/>
                  <a:gd name="T43" fmla="*/ 1 h 123"/>
                  <a:gd name="T44" fmla="*/ 67 w 89"/>
                  <a:gd name="T45" fmla="*/ 4 h 123"/>
                  <a:gd name="T46" fmla="*/ 70 w 89"/>
                  <a:gd name="T47" fmla="*/ 7 h 123"/>
                  <a:gd name="T48" fmla="*/ 73 w 89"/>
                  <a:gd name="T49" fmla="*/ 9 h 123"/>
                  <a:gd name="T50" fmla="*/ 76 w 89"/>
                  <a:gd name="T51" fmla="*/ 13 h 123"/>
                  <a:gd name="T52" fmla="*/ 80 w 89"/>
                  <a:gd name="T53" fmla="*/ 16 h 123"/>
                  <a:gd name="T54" fmla="*/ 82 w 89"/>
                  <a:gd name="T55" fmla="*/ 21 h 123"/>
                  <a:gd name="T56" fmla="*/ 84 w 89"/>
                  <a:gd name="T57" fmla="*/ 26 h 123"/>
                  <a:gd name="T58" fmla="*/ 86 w 89"/>
                  <a:gd name="T59" fmla="*/ 31 h 123"/>
                  <a:gd name="T60" fmla="*/ 87 w 89"/>
                  <a:gd name="T61" fmla="*/ 37 h 123"/>
                  <a:gd name="T62" fmla="*/ 88 w 89"/>
                  <a:gd name="T63" fmla="*/ 42 h 123"/>
                  <a:gd name="T64" fmla="*/ 89 w 89"/>
                  <a:gd name="T65" fmla="*/ 48 h 123"/>
                  <a:gd name="T66" fmla="*/ 89 w 89"/>
                  <a:gd name="T67" fmla="*/ 55 h 123"/>
                  <a:gd name="T68" fmla="*/ 88 w 89"/>
                  <a:gd name="T69" fmla="*/ 61 h 123"/>
                  <a:gd name="T70" fmla="*/ 88 w 89"/>
                  <a:gd name="T71" fmla="*/ 67 h 123"/>
                  <a:gd name="T72" fmla="*/ 86 w 89"/>
                  <a:gd name="T73" fmla="*/ 73 h 123"/>
                  <a:gd name="T74" fmla="*/ 83 w 89"/>
                  <a:gd name="T75" fmla="*/ 85 h 123"/>
                  <a:gd name="T76" fmla="*/ 81 w 89"/>
                  <a:gd name="T77" fmla="*/ 90 h 123"/>
                  <a:gd name="T78" fmla="*/ 78 w 89"/>
                  <a:gd name="T79" fmla="*/ 95 h 123"/>
                  <a:gd name="T80" fmla="*/ 74 w 89"/>
                  <a:gd name="T81" fmla="*/ 100 h 123"/>
                  <a:gd name="T82" fmla="*/ 71 w 89"/>
                  <a:gd name="T83" fmla="*/ 104 h 123"/>
                  <a:gd name="T84" fmla="*/ 67 w 89"/>
                  <a:gd name="T85" fmla="*/ 109 h 123"/>
                  <a:gd name="T86" fmla="*/ 63 w 89"/>
                  <a:gd name="T87" fmla="*/ 113 h 123"/>
                  <a:gd name="T88" fmla="*/ 59 w 89"/>
                  <a:gd name="T89" fmla="*/ 116 h 123"/>
                  <a:gd name="T90" fmla="*/ 55 w 89"/>
                  <a:gd name="T91" fmla="*/ 119 h 123"/>
                  <a:gd name="T92" fmla="*/ 51 w 89"/>
                  <a:gd name="T93" fmla="*/ 121 h 123"/>
                  <a:gd name="T94" fmla="*/ 45 w 89"/>
                  <a:gd name="T95" fmla="*/ 122 h 123"/>
                  <a:gd name="T96" fmla="*/ 41 w 89"/>
                  <a:gd name="T97" fmla="*/ 123 h 123"/>
                  <a:gd name="T98" fmla="*/ 37 w 89"/>
                  <a:gd name="T99" fmla="*/ 123 h 123"/>
                  <a:gd name="T100" fmla="*/ 33 w 89"/>
                  <a:gd name="T101" fmla="*/ 123 h 123"/>
                  <a:gd name="T102" fmla="*/ 29 w 89"/>
                  <a:gd name="T103" fmla="*/ 122 h 123"/>
                  <a:gd name="T104" fmla="*/ 25 w 89"/>
                  <a:gd name="T105" fmla="*/ 121 h 123"/>
                  <a:gd name="T106" fmla="*/ 21 w 89"/>
                  <a:gd name="T107" fmla="*/ 119 h 123"/>
                  <a:gd name="T108" fmla="*/ 17 w 89"/>
                  <a:gd name="T109" fmla="*/ 116 h 123"/>
                  <a:gd name="T110" fmla="*/ 14 w 89"/>
                  <a:gd name="T111" fmla="*/ 114 h 123"/>
                  <a:gd name="T112" fmla="*/ 11 w 89"/>
                  <a:gd name="T113" fmla="*/ 110 h 123"/>
                  <a:gd name="T114" fmla="*/ 8 w 89"/>
                  <a:gd name="T115" fmla="*/ 106 h 123"/>
                  <a:gd name="T116" fmla="*/ 6 w 89"/>
                  <a:gd name="T117" fmla="*/ 101 h 123"/>
                  <a:gd name="T118" fmla="*/ 4 w 89"/>
                  <a:gd name="T119" fmla="*/ 96 h 123"/>
                  <a:gd name="T120" fmla="*/ 2 w 89"/>
                  <a:gd name="T121" fmla="*/ 91 h 123"/>
                  <a:gd name="T122" fmla="*/ 1 w 89"/>
                  <a:gd name="T123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23">
                    <a:moveTo>
                      <a:pt x="1" y="86"/>
                    </a:moveTo>
                    <a:lnTo>
                      <a:pt x="0" y="80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1" y="62"/>
                    </a:lnTo>
                    <a:lnTo>
                      <a:pt x="3" y="50"/>
                    </a:lnTo>
                    <a:lnTo>
                      <a:pt x="4" y="44"/>
                    </a:lnTo>
                    <a:lnTo>
                      <a:pt x="6" y="39"/>
                    </a:lnTo>
                    <a:lnTo>
                      <a:pt x="8" y="34"/>
                    </a:lnTo>
                    <a:lnTo>
                      <a:pt x="11" y="29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20" y="15"/>
                    </a:lnTo>
                    <a:lnTo>
                      <a:pt x="25" y="11"/>
                    </a:lnTo>
                    <a:lnTo>
                      <a:pt x="29" y="8"/>
                    </a:lnTo>
                    <a:lnTo>
                      <a:pt x="33" y="5"/>
                    </a:lnTo>
                    <a:lnTo>
                      <a:pt x="37" y="3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7" y="4"/>
                    </a:lnTo>
                    <a:lnTo>
                      <a:pt x="70" y="7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80" y="16"/>
                    </a:lnTo>
                    <a:lnTo>
                      <a:pt x="82" y="21"/>
                    </a:lnTo>
                    <a:lnTo>
                      <a:pt x="84" y="26"/>
                    </a:lnTo>
                    <a:lnTo>
                      <a:pt x="86" y="31"/>
                    </a:lnTo>
                    <a:lnTo>
                      <a:pt x="87" y="37"/>
                    </a:lnTo>
                    <a:lnTo>
                      <a:pt x="88" y="42"/>
                    </a:lnTo>
                    <a:lnTo>
                      <a:pt x="89" y="48"/>
                    </a:lnTo>
                    <a:lnTo>
                      <a:pt x="89" y="55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6" y="73"/>
                    </a:lnTo>
                    <a:lnTo>
                      <a:pt x="83" y="85"/>
                    </a:lnTo>
                    <a:lnTo>
                      <a:pt x="81" y="90"/>
                    </a:lnTo>
                    <a:lnTo>
                      <a:pt x="78" y="95"/>
                    </a:lnTo>
                    <a:lnTo>
                      <a:pt x="74" y="100"/>
                    </a:lnTo>
                    <a:lnTo>
                      <a:pt x="71" y="104"/>
                    </a:lnTo>
                    <a:lnTo>
                      <a:pt x="67" y="109"/>
                    </a:lnTo>
                    <a:lnTo>
                      <a:pt x="63" y="113"/>
                    </a:lnTo>
                    <a:lnTo>
                      <a:pt x="59" y="116"/>
                    </a:lnTo>
                    <a:lnTo>
                      <a:pt x="55" y="119"/>
                    </a:lnTo>
                    <a:lnTo>
                      <a:pt x="51" y="121"/>
                    </a:lnTo>
                    <a:lnTo>
                      <a:pt x="45" y="122"/>
                    </a:lnTo>
                    <a:lnTo>
                      <a:pt x="41" y="123"/>
                    </a:lnTo>
                    <a:lnTo>
                      <a:pt x="37" y="123"/>
                    </a:lnTo>
                    <a:lnTo>
                      <a:pt x="33" y="123"/>
                    </a:lnTo>
                    <a:lnTo>
                      <a:pt x="29" y="122"/>
                    </a:lnTo>
                    <a:lnTo>
                      <a:pt x="25" y="121"/>
                    </a:lnTo>
                    <a:lnTo>
                      <a:pt x="21" y="119"/>
                    </a:lnTo>
                    <a:lnTo>
                      <a:pt x="17" y="116"/>
                    </a:lnTo>
                    <a:lnTo>
                      <a:pt x="14" y="114"/>
                    </a:lnTo>
                    <a:lnTo>
                      <a:pt x="11" y="110"/>
                    </a:lnTo>
                    <a:lnTo>
                      <a:pt x="8" y="106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2" y="9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2" name="Freeform 136"/>
              <p:cNvSpPr>
                <a:spLocks/>
              </p:cNvSpPr>
              <p:nvPr userDrawn="1"/>
            </p:nvSpPr>
            <p:spPr bwMode="auto">
              <a:xfrm>
                <a:off x="3223" y="1872"/>
                <a:ext cx="94" cy="125"/>
              </a:xfrm>
              <a:custGeom>
                <a:avLst/>
                <a:gdLst>
                  <a:gd name="T0" fmla="*/ 2 w 94"/>
                  <a:gd name="T1" fmla="*/ 88 h 125"/>
                  <a:gd name="T2" fmla="*/ 2 w 94"/>
                  <a:gd name="T3" fmla="*/ 81 h 125"/>
                  <a:gd name="T4" fmla="*/ 0 w 94"/>
                  <a:gd name="T5" fmla="*/ 76 h 125"/>
                  <a:gd name="T6" fmla="*/ 0 w 94"/>
                  <a:gd name="T7" fmla="*/ 70 h 125"/>
                  <a:gd name="T8" fmla="*/ 0 w 94"/>
                  <a:gd name="T9" fmla="*/ 64 h 125"/>
                  <a:gd name="T10" fmla="*/ 2 w 94"/>
                  <a:gd name="T11" fmla="*/ 57 h 125"/>
                  <a:gd name="T12" fmla="*/ 4 w 94"/>
                  <a:gd name="T13" fmla="*/ 51 h 125"/>
                  <a:gd name="T14" fmla="*/ 5 w 94"/>
                  <a:gd name="T15" fmla="*/ 46 h 125"/>
                  <a:gd name="T16" fmla="*/ 7 w 94"/>
                  <a:gd name="T17" fmla="*/ 40 h 125"/>
                  <a:gd name="T18" fmla="*/ 9 w 94"/>
                  <a:gd name="T19" fmla="*/ 35 h 125"/>
                  <a:gd name="T20" fmla="*/ 12 w 94"/>
                  <a:gd name="T21" fmla="*/ 29 h 125"/>
                  <a:gd name="T22" fmla="*/ 15 w 94"/>
                  <a:gd name="T23" fmla="*/ 24 h 125"/>
                  <a:gd name="T24" fmla="*/ 18 w 94"/>
                  <a:gd name="T25" fmla="*/ 20 h 125"/>
                  <a:gd name="T26" fmla="*/ 22 w 94"/>
                  <a:gd name="T27" fmla="*/ 16 h 125"/>
                  <a:gd name="T28" fmla="*/ 25 w 94"/>
                  <a:gd name="T29" fmla="*/ 12 h 125"/>
                  <a:gd name="T30" fmla="*/ 31 w 94"/>
                  <a:gd name="T31" fmla="*/ 9 h 125"/>
                  <a:gd name="T32" fmla="*/ 35 w 94"/>
                  <a:gd name="T33" fmla="*/ 6 h 125"/>
                  <a:gd name="T34" fmla="*/ 39 w 94"/>
                  <a:gd name="T35" fmla="*/ 3 h 125"/>
                  <a:gd name="T36" fmla="*/ 44 w 94"/>
                  <a:gd name="T37" fmla="*/ 1 h 125"/>
                  <a:gd name="T38" fmla="*/ 48 w 94"/>
                  <a:gd name="T39" fmla="*/ 0 h 125"/>
                  <a:gd name="T40" fmla="*/ 52 w 94"/>
                  <a:gd name="T41" fmla="*/ 0 h 125"/>
                  <a:gd name="T42" fmla="*/ 62 w 94"/>
                  <a:gd name="T43" fmla="*/ 1 h 125"/>
                  <a:gd name="T44" fmla="*/ 66 w 94"/>
                  <a:gd name="T45" fmla="*/ 2 h 125"/>
                  <a:gd name="T46" fmla="*/ 70 w 94"/>
                  <a:gd name="T47" fmla="*/ 3 h 125"/>
                  <a:gd name="T48" fmla="*/ 73 w 94"/>
                  <a:gd name="T49" fmla="*/ 7 h 125"/>
                  <a:gd name="T50" fmla="*/ 77 w 94"/>
                  <a:gd name="T51" fmla="*/ 10 h 125"/>
                  <a:gd name="T52" fmla="*/ 80 w 94"/>
                  <a:gd name="T53" fmla="*/ 13 h 125"/>
                  <a:gd name="T54" fmla="*/ 84 w 94"/>
                  <a:gd name="T55" fmla="*/ 17 h 125"/>
                  <a:gd name="T56" fmla="*/ 86 w 94"/>
                  <a:gd name="T57" fmla="*/ 21 h 125"/>
                  <a:gd name="T58" fmla="*/ 89 w 94"/>
                  <a:gd name="T59" fmla="*/ 25 h 125"/>
                  <a:gd name="T60" fmla="*/ 90 w 94"/>
                  <a:gd name="T61" fmla="*/ 30 h 125"/>
                  <a:gd name="T62" fmla="*/ 92 w 94"/>
                  <a:gd name="T63" fmla="*/ 37 h 125"/>
                  <a:gd name="T64" fmla="*/ 93 w 94"/>
                  <a:gd name="T65" fmla="*/ 43 h 125"/>
                  <a:gd name="T66" fmla="*/ 93 w 94"/>
                  <a:gd name="T67" fmla="*/ 49 h 125"/>
                  <a:gd name="T68" fmla="*/ 94 w 94"/>
                  <a:gd name="T69" fmla="*/ 55 h 125"/>
                  <a:gd name="T70" fmla="*/ 93 w 94"/>
                  <a:gd name="T71" fmla="*/ 62 h 125"/>
                  <a:gd name="T72" fmla="*/ 92 w 94"/>
                  <a:gd name="T73" fmla="*/ 67 h 125"/>
                  <a:gd name="T74" fmla="*/ 91 w 94"/>
                  <a:gd name="T75" fmla="*/ 73 h 125"/>
                  <a:gd name="T76" fmla="*/ 88 w 94"/>
                  <a:gd name="T77" fmla="*/ 86 h 125"/>
                  <a:gd name="T78" fmla="*/ 85 w 94"/>
                  <a:gd name="T79" fmla="*/ 91 h 125"/>
                  <a:gd name="T80" fmla="*/ 82 w 94"/>
                  <a:gd name="T81" fmla="*/ 96 h 125"/>
                  <a:gd name="T82" fmla="*/ 79 w 94"/>
                  <a:gd name="T83" fmla="*/ 101 h 125"/>
                  <a:gd name="T84" fmla="*/ 75 w 94"/>
                  <a:gd name="T85" fmla="*/ 105 h 125"/>
                  <a:gd name="T86" fmla="*/ 72 w 94"/>
                  <a:gd name="T87" fmla="*/ 110 h 125"/>
                  <a:gd name="T88" fmla="*/ 68 w 94"/>
                  <a:gd name="T89" fmla="*/ 114 h 125"/>
                  <a:gd name="T90" fmla="*/ 64 w 94"/>
                  <a:gd name="T91" fmla="*/ 118 h 125"/>
                  <a:gd name="T92" fmla="*/ 59 w 94"/>
                  <a:gd name="T93" fmla="*/ 120 h 125"/>
                  <a:gd name="T94" fmla="*/ 54 w 94"/>
                  <a:gd name="T95" fmla="*/ 122 h 125"/>
                  <a:gd name="T96" fmla="*/ 49 w 94"/>
                  <a:gd name="T97" fmla="*/ 124 h 125"/>
                  <a:gd name="T98" fmla="*/ 45 w 94"/>
                  <a:gd name="T99" fmla="*/ 125 h 125"/>
                  <a:gd name="T100" fmla="*/ 40 w 94"/>
                  <a:gd name="T101" fmla="*/ 125 h 125"/>
                  <a:gd name="T102" fmla="*/ 36 w 94"/>
                  <a:gd name="T103" fmla="*/ 125 h 125"/>
                  <a:gd name="T104" fmla="*/ 32 w 94"/>
                  <a:gd name="T105" fmla="*/ 124 h 125"/>
                  <a:gd name="T106" fmla="*/ 27 w 94"/>
                  <a:gd name="T107" fmla="*/ 123 h 125"/>
                  <a:gd name="T108" fmla="*/ 23 w 94"/>
                  <a:gd name="T109" fmla="*/ 121 h 125"/>
                  <a:gd name="T110" fmla="*/ 19 w 94"/>
                  <a:gd name="T111" fmla="*/ 119 h 125"/>
                  <a:gd name="T112" fmla="*/ 16 w 94"/>
                  <a:gd name="T113" fmla="*/ 116 h 125"/>
                  <a:gd name="T114" fmla="*/ 13 w 94"/>
                  <a:gd name="T115" fmla="*/ 111 h 125"/>
                  <a:gd name="T116" fmla="*/ 10 w 94"/>
                  <a:gd name="T117" fmla="*/ 108 h 125"/>
                  <a:gd name="T118" fmla="*/ 6 w 94"/>
                  <a:gd name="T119" fmla="*/ 99 h 125"/>
                  <a:gd name="T120" fmla="*/ 2 w 94"/>
                  <a:gd name="T121" fmla="*/ 8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25">
                    <a:moveTo>
                      <a:pt x="2" y="88"/>
                    </a:moveTo>
                    <a:lnTo>
                      <a:pt x="2" y="81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2" y="57"/>
                    </a:lnTo>
                    <a:lnTo>
                      <a:pt x="4" y="51"/>
                    </a:lnTo>
                    <a:lnTo>
                      <a:pt x="5" y="46"/>
                    </a:lnTo>
                    <a:lnTo>
                      <a:pt x="7" y="40"/>
                    </a:lnTo>
                    <a:lnTo>
                      <a:pt x="9" y="35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5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39" y="3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3" y="7"/>
                    </a:lnTo>
                    <a:lnTo>
                      <a:pt x="77" y="10"/>
                    </a:lnTo>
                    <a:lnTo>
                      <a:pt x="80" y="13"/>
                    </a:lnTo>
                    <a:lnTo>
                      <a:pt x="84" y="17"/>
                    </a:lnTo>
                    <a:lnTo>
                      <a:pt x="86" y="21"/>
                    </a:lnTo>
                    <a:lnTo>
                      <a:pt x="89" y="25"/>
                    </a:lnTo>
                    <a:lnTo>
                      <a:pt x="90" y="30"/>
                    </a:lnTo>
                    <a:lnTo>
                      <a:pt x="92" y="37"/>
                    </a:lnTo>
                    <a:lnTo>
                      <a:pt x="93" y="43"/>
                    </a:lnTo>
                    <a:lnTo>
                      <a:pt x="93" y="49"/>
                    </a:lnTo>
                    <a:lnTo>
                      <a:pt x="94" y="55"/>
                    </a:lnTo>
                    <a:lnTo>
                      <a:pt x="93" y="62"/>
                    </a:lnTo>
                    <a:lnTo>
                      <a:pt x="92" y="67"/>
                    </a:lnTo>
                    <a:lnTo>
                      <a:pt x="91" y="73"/>
                    </a:lnTo>
                    <a:lnTo>
                      <a:pt x="88" y="86"/>
                    </a:lnTo>
                    <a:lnTo>
                      <a:pt x="85" y="91"/>
                    </a:lnTo>
                    <a:lnTo>
                      <a:pt x="82" y="96"/>
                    </a:lnTo>
                    <a:lnTo>
                      <a:pt x="79" y="101"/>
                    </a:lnTo>
                    <a:lnTo>
                      <a:pt x="75" y="105"/>
                    </a:lnTo>
                    <a:lnTo>
                      <a:pt x="72" y="110"/>
                    </a:lnTo>
                    <a:lnTo>
                      <a:pt x="68" y="114"/>
                    </a:lnTo>
                    <a:lnTo>
                      <a:pt x="64" y="118"/>
                    </a:lnTo>
                    <a:lnTo>
                      <a:pt x="59" y="120"/>
                    </a:lnTo>
                    <a:lnTo>
                      <a:pt x="54" y="122"/>
                    </a:lnTo>
                    <a:lnTo>
                      <a:pt x="49" y="124"/>
                    </a:lnTo>
                    <a:lnTo>
                      <a:pt x="45" y="125"/>
                    </a:lnTo>
                    <a:lnTo>
                      <a:pt x="40" y="125"/>
                    </a:lnTo>
                    <a:lnTo>
                      <a:pt x="36" y="125"/>
                    </a:lnTo>
                    <a:lnTo>
                      <a:pt x="32" y="124"/>
                    </a:lnTo>
                    <a:lnTo>
                      <a:pt x="27" y="123"/>
                    </a:lnTo>
                    <a:lnTo>
                      <a:pt x="23" y="121"/>
                    </a:lnTo>
                    <a:lnTo>
                      <a:pt x="19" y="119"/>
                    </a:lnTo>
                    <a:lnTo>
                      <a:pt x="16" y="116"/>
                    </a:lnTo>
                    <a:lnTo>
                      <a:pt x="13" y="111"/>
                    </a:lnTo>
                    <a:lnTo>
                      <a:pt x="10" y="108"/>
                    </a:lnTo>
                    <a:lnTo>
                      <a:pt x="6" y="99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3" name="Freeform 137"/>
              <p:cNvSpPr>
                <a:spLocks/>
              </p:cNvSpPr>
              <p:nvPr userDrawn="1"/>
            </p:nvSpPr>
            <p:spPr bwMode="auto">
              <a:xfrm>
                <a:off x="3331" y="1809"/>
                <a:ext cx="97" cy="127"/>
              </a:xfrm>
              <a:custGeom>
                <a:avLst/>
                <a:gdLst>
                  <a:gd name="T0" fmla="*/ 3 w 97"/>
                  <a:gd name="T1" fmla="*/ 89 h 127"/>
                  <a:gd name="T2" fmla="*/ 0 w 97"/>
                  <a:gd name="T3" fmla="*/ 77 h 127"/>
                  <a:gd name="T4" fmla="*/ 0 w 97"/>
                  <a:gd name="T5" fmla="*/ 71 h 127"/>
                  <a:gd name="T6" fmla="*/ 0 w 97"/>
                  <a:gd name="T7" fmla="*/ 65 h 127"/>
                  <a:gd name="T8" fmla="*/ 1 w 97"/>
                  <a:gd name="T9" fmla="*/ 59 h 127"/>
                  <a:gd name="T10" fmla="*/ 3 w 97"/>
                  <a:gd name="T11" fmla="*/ 53 h 127"/>
                  <a:gd name="T12" fmla="*/ 5 w 97"/>
                  <a:gd name="T13" fmla="*/ 47 h 127"/>
                  <a:gd name="T14" fmla="*/ 7 w 97"/>
                  <a:gd name="T15" fmla="*/ 42 h 127"/>
                  <a:gd name="T16" fmla="*/ 9 w 97"/>
                  <a:gd name="T17" fmla="*/ 35 h 127"/>
                  <a:gd name="T18" fmla="*/ 12 w 97"/>
                  <a:gd name="T19" fmla="*/ 30 h 127"/>
                  <a:gd name="T20" fmla="*/ 15 w 97"/>
                  <a:gd name="T21" fmla="*/ 25 h 127"/>
                  <a:gd name="T22" fmla="*/ 18 w 97"/>
                  <a:gd name="T23" fmla="*/ 21 h 127"/>
                  <a:gd name="T24" fmla="*/ 22 w 97"/>
                  <a:gd name="T25" fmla="*/ 17 h 127"/>
                  <a:gd name="T26" fmla="*/ 26 w 97"/>
                  <a:gd name="T27" fmla="*/ 12 h 127"/>
                  <a:gd name="T28" fmla="*/ 31 w 97"/>
                  <a:gd name="T29" fmla="*/ 9 h 127"/>
                  <a:gd name="T30" fmla="*/ 35 w 97"/>
                  <a:gd name="T31" fmla="*/ 6 h 127"/>
                  <a:gd name="T32" fmla="*/ 40 w 97"/>
                  <a:gd name="T33" fmla="*/ 3 h 127"/>
                  <a:gd name="T34" fmla="*/ 45 w 97"/>
                  <a:gd name="T35" fmla="*/ 2 h 127"/>
                  <a:gd name="T36" fmla="*/ 49 w 97"/>
                  <a:gd name="T37" fmla="*/ 0 h 127"/>
                  <a:gd name="T38" fmla="*/ 54 w 97"/>
                  <a:gd name="T39" fmla="*/ 0 h 127"/>
                  <a:gd name="T40" fmla="*/ 59 w 97"/>
                  <a:gd name="T41" fmla="*/ 0 h 127"/>
                  <a:gd name="T42" fmla="*/ 63 w 97"/>
                  <a:gd name="T43" fmla="*/ 1 h 127"/>
                  <a:gd name="T44" fmla="*/ 68 w 97"/>
                  <a:gd name="T45" fmla="*/ 2 h 127"/>
                  <a:gd name="T46" fmla="*/ 72 w 97"/>
                  <a:gd name="T47" fmla="*/ 3 h 127"/>
                  <a:gd name="T48" fmla="*/ 76 w 97"/>
                  <a:gd name="T49" fmla="*/ 6 h 127"/>
                  <a:gd name="T50" fmla="*/ 79 w 97"/>
                  <a:gd name="T51" fmla="*/ 8 h 127"/>
                  <a:gd name="T52" fmla="*/ 84 w 97"/>
                  <a:gd name="T53" fmla="*/ 12 h 127"/>
                  <a:gd name="T54" fmla="*/ 87 w 97"/>
                  <a:gd name="T55" fmla="*/ 16 h 127"/>
                  <a:gd name="T56" fmla="*/ 89 w 97"/>
                  <a:gd name="T57" fmla="*/ 21 h 127"/>
                  <a:gd name="T58" fmla="*/ 92 w 97"/>
                  <a:gd name="T59" fmla="*/ 25 h 127"/>
                  <a:gd name="T60" fmla="*/ 94 w 97"/>
                  <a:gd name="T61" fmla="*/ 30 h 127"/>
                  <a:gd name="T62" fmla="*/ 95 w 97"/>
                  <a:gd name="T63" fmla="*/ 33 h 127"/>
                  <a:gd name="T64" fmla="*/ 95 w 97"/>
                  <a:gd name="T65" fmla="*/ 36 h 127"/>
                  <a:gd name="T66" fmla="*/ 96 w 97"/>
                  <a:gd name="T67" fmla="*/ 43 h 127"/>
                  <a:gd name="T68" fmla="*/ 97 w 97"/>
                  <a:gd name="T69" fmla="*/ 49 h 127"/>
                  <a:gd name="T70" fmla="*/ 97 w 97"/>
                  <a:gd name="T71" fmla="*/ 55 h 127"/>
                  <a:gd name="T72" fmla="*/ 97 w 97"/>
                  <a:gd name="T73" fmla="*/ 61 h 127"/>
                  <a:gd name="T74" fmla="*/ 96 w 97"/>
                  <a:gd name="T75" fmla="*/ 68 h 127"/>
                  <a:gd name="T76" fmla="*/ 95 w 97"/>
                  <a:gd name="T77" fmla="*/ 74 h 127"/>
                  <a:gd name="T78" fmla="*/ 91 w 97"/>
                  <a:gd name="T79" fmla="*/ 85 h 127"/>
                  <a:gd name="T80" fmla="*/ 86 w 97"/>
                  <a:gd name="T81" fmla="*/ 97 h 127"/>
                  <a:gd name="T82" fmla="*/ 82 w 97"/>
                  <a:gd name="T83" fmla="*/ 102 h 127"/>
                  <a:gd name="T84" fmla="*/ 79 w 97"/>
                  <a:gd name="T85" fmla="*/ 106 h 127"/>
                  <a:gd name="T86" fmla="*/ 75 w 97"/>
                  <a:gd name="T87" fmla="*/ 111 h 127"/>
                  <a:gd name="T88" fmla="*/ 71 w 97"/>
                  <a:gd name="T89" fmla="*/ 115 h 127"/>
                  <a:gd name="T90" fmla="*/ 67 w 97"/>
                  <a:gd name="T91" fmla="*/ 118 h 127"/>
                  <a:gd name="T92" fmla="*/ 62 w 97"/>
                  <a:gd name="T93" fmla="*/ 122 h 127"/>
                  <a:gd name="T94" fmla="*/ 57 w 97"/>
                  <a:gd name="T95" fmla="*/ 124 h 127"/>
                  <a:gd name="T96" fmla="*/ 52 w 97"/>
                  <a:gd name="T97" fmla="*/ 126 h 127"/>
                  <a:gd name="T98" fmla="*/ 47 w 97"/>
                  <a:gd name="T99" fmla="*/ 127 h 127"/>
                  <a:gd name="T100" fmla="*/ 43 w 97"/>
                  <a:gd name="T101" fmla="*/ 127 h 127"/>
                  <a:gd name="T102" fmla="*/ 38 w 97"/>
                  <a:gd name="T103" fmla="*/ 127 h 127"/>
                  <a:gd name="T104" fmla="*/ 34 w 97"/>
                  <a:gd name="T105" fmla="*/ 126 h 127"/>
                  <a:gd name="T106" fmla="*/ 30 w 97"/>
                  <a:gd name="T107" fmla="*/ 125 h 127"/>
                  <a:gd name="T108" fmla="*/ 24 w 97"/>
                  <a:gd name="T109" fmla="*/ 123 h 127"/>
                  <a:gd name="T110" fmla="*/ 21 w 97"/>
                  <a:gd name="T111" fmla="*/ 120 h 127"/>
                  <a:gd name="T112" fmla="*/ 17 w 97"/>
                  <a:gd name="T113" fmla="*/ 117 h 127"/>
                  <a:gd name="T114" fmla="*/ 14 w 97"/>
                  <a:gd name="T115" fmla="*/ 114 h 127"/>
                  <a:gd name="T116" fmla="*/ 11 w 97"/>
                  <a:gd name="T117" fmla="*/ 110 h 127"/>
                  <a:gd name="T118" fmla="*/ 8 w 97"/>
                  <a:gd name="T119" fmla="*/ 105 h 127"/>
                  <a:gd name="T120" fmla="*/ 6 w 97"/>
                  <a:gd name="T121" fmla="*/ 101 h 127"/>
                  <a:gd name="T122" fmla="*/ 4 w 97"/>
                  <a:gd name="T123" fmla="*/ 96 h 127"/>
                  <a:gd name="T124" fmla="*/ 3 w 97"/>
                  <a:gd name="T12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127">
                    <a:moveTo>
                      <a:pt x="3" y="89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5" y="47"/>
                    </a:lnTo>
                    <a:lnTo>
                      <a:pt x="7" y="42"/>
                    </a:lnTo>
                    <a:lnTo>
                      <a:pt x="9" y="35"/>
                    </a:lnTo>
                    <a:lnTo>
                      <a:pt x="12" y="30"/>
                    </a:lnTo>
                    <a:lnTo>
                      <a:pt x="15" y="25"/>
                    </a:lnTo>
                    <a:lnTo>
                      <a:pt x="18" y="21"/>
                    </a:lnTo>
                    <a:lnTo>
                      <a:pt x="22" y="17"/>
                    </a:lnTo>
                    <a:lnTo>
                      <a:pt x="26" y="12"/>
                    </a:lnTo>
                    <a:lnTo>
                      <a:pt x="31" y="9"/>
                    </a:lnTo>
                    <a:lnTo>
                      <a:pt x="35" y="6"/>
                    </a:lnTo>
                    <a:lnTo>
                      <a:pt x="40" y="3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8" y="2"/>
                    </a:lnTo>
                    <a:lnTo>
                      <a:pt x="72" y="3"/>
                    </a:lnTo>
                    <a:lnTo>
                      <a:pt x="76" y="6"/>
                    </a:lnTo>
                    <a:lnTo>
                      <a:pt x="79" y="8"/>
                    </a:lnTo>
                    <a:lnTo>
                      <a:pt x="84" y="12"/>
                    </a:lnTo>
                    <a:lnTo>
                      <a:pt x="87" y="16"/>
                    </a:lnTo>
                    <a:lnTo>
                      <a:pt x="89" y="21"/>
                    </a:lnTo>
                    <a:lnTo>
                      <a:pt x="92" y="25"/>
                    </a:lnTo>
                    <a:lnTo>
                      <a:pt x="94" y="30"/>
                    </a:lnTo>
                    <a:lnTo>
                      <a:pt x="95" y="33"/>
                    </a:lnTo>
                    <a:lnTo>
                      <a:pt x="95" y="36"/>
                    </a:lnTo>
                    <a:lnTo>
                      <a:pt x="96" y="43"/>
                    </a:lnTo>
                    <a:lnTo>
                      <a:pt x="97" y="49"/>
                    </a:lnTo>
                    <a:lnTo>
                      <a:pt x="97" y="55"/>
                    </a:lnTo>
                    <a:lnTo>
                      <a:pt x="97" y="61"/>
                    </a:lnTo>
                    <a:lnTo>
                      <a:pt x="96" y="68"/>
                    </a:lnTo>
                    <a:lnTo>
                      <a:pt x="95" y="74"/>
                    </a:lnTo>
                    <a:lnTo>
                      <a:pt x="91" y="85"/>
                    </a:lnTo>
                    <a:lnTo>
                      <a:pt x="86" y="97"/>
                    </a:lnTo>
                    <a:lnTo>
                      <a:pt x="82" y="102"/>
                    </a:lnTo>
                    <a:lnTo>
                      <a:pt x="79" y="106"/>
                    </a:lnTo>
                    <a:lnTo>
                      <a:pt x="75" y="111"/>
                    </a:lnTo>
                    <a:lnTo>
                      <a:pt x="71" y="115"/>
                    </a:lnTo>
                    <a:lnTo>
                      <a:pt x="67" y="118"/>
                    </a:lnTo>
                    <a:lnTo>
                      <a:pt x="62" y="122"/>
                    </a:lnTo>
                    <a:lnTo>
                      <a:pt x="57" y="124"/>
                    </a:lnTo>
                    <a:lnTo>
                      <a:pt x="52" y="126"/>
                    </a:lnTo>
                    <a:lnTo>
                      <a:pt x="47" y="127"/>
                    </a:lnTo>
                    <a:lnTo>
                      <a:pt x="43" y="127"/>
                    </a:lnTo>
                    <a:lnTo>
                      <a:pt x="38" y="127"/>
                    </a:lnTo>
                    <a:lnTo>
                      <a:pt x="34" y="126"/>
                    </a:lnTo>
                    <a:lnTo>
                      <a:pt x="30" y="125"/>
                    </a:lnTo>
                    <a:lnTo>
                      <a:pt x="24" y="123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4" y="114"/>
                    </a:lnTo>
                    <a:lnTo>
                      <a:pt x="11" y="110"/>
                    </a:lnTo>
                    <a:lnTo>
                      <a:pt x="8" y="105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3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4" name="Freeform 138"/>
              <p:cNvSpPr>
                <a:spLocks/>
              </p:cNvSpPr>
              <p:nvPr userDrawn="1"/>
            </p:nvSpPr>
            <p:spPr bwMode="auto">
              <a:xfrm>
                <a:off x="2189" y="2602"/>
                <a:ext cx="62" cy="113"/>
              </a:xfrm>
              <a:custGeom>
                <a:avLst/>
                <a:gdLst>
                  <a:gd name="T0" fmla="*/ 0 w 62"/>
                  <a:gd name="T1" fmla="*/ 72 h 113"/>
                  <a:gd name="T2" fmla="*/ 0 w 62"/>
                  <a:gd name="T3" fmla="*/ 62 h 113"/>
                  <a:gd name="T4" fmla="*/ 2 w 62"/>
                  <a:gd name="T5" fmla="*/ 50 h 113"/>
                  <a:gd name="T6" fmla="*/ 4 w 62"/>
                  <a:gd name="T7" fmla="*/ 40 h 113"/>
                  <a:gd name="T8" fmla="*/ 9 w 62"/>
                  <a:gd name="T9" fmla="*/ 31 h 113"/>
                  <a:gd name="T10" fmla="*/ 11 w 62"/>
                  <a:gd name="T11" fmla="*/ 25 h 113"/>
                  <a:gd name="T12" fmla="*/ 13 w 62"/>
                  <a:gd name="T13" fmla="*/ 21 h 113"/>
                  <a:gd name="T14" fmla="*/ 17 w 62"/>
                  <a:gd name="T15" fmla="*/ 14 h 113"/>
                  <a:gd name="T16" fmla="*/ 23 w 62"/>
                  <a:gd name="T17" fmla="*/ 8 h 113"/>
                  <a:gd name="T18" fmla="*/ 26 w 62"/>
                  <a:gd name="T19" fmla="*/ 6 h 113"/>
                  <a:gd name="T20" fmla="*/ 29 w 62"/>
                  <a:gd name="T21" fmla="*/ 4 h 113"/>
                  <a:gd name="T22" fmla="*/ 36 w 62"/>
                  <a:gd name="T23" fmla="*/ 0 h 113"/>
                  <a:gd name="T24" fmla="*/ 38 w 62"/>
                  <a:gd name="T25" fmla="*/ 0 h 113"/>
                  <a:gd name="T26" fmla="*/ 41 w 62"/>
                  <a:gd name="T27" fmla="*/ 0 h 113"/>
                  <a:gd name="T28" fmla="*/ 44 w 62"/>
                  <a:gd name="T29" fmla="*/ 1 h 113"/>
                  <a:gd name="T30" fmla="*/ 46 w 62"/>
                  <a:gd name="T31" fmla="*/ 2 h 113"/>
                  <a:gd name="T32" fmla="*/ 49 w 62"/>
                  <a:gd name="T33" fmla="*/ 5 h 113"/>
                  <a:gd name="T34" fmla="*/ 51 w 62"/>
                  <a:gd name="T35" fmla="*/ 7 h 113"/>
                  <a:gd name="T36" fmla="*/ 53 w 62"/>
                  <a:gd name="T37" fmla="*/ 10 h 113"/>
                  <a:gd name="T38" fmla="*/ 55 w 62"/>
                  <a:gd name="T39" fmla="*/ 13 h 113"/>
                  <a:gd name="T40" fmla="*/ 56 w 62"/>
                  <a:gd name="T41" fmla="*/ 16 h 113"/>
                  <a:gd name="T42" fmla="*/ 58 w 62"/>
                  <a:gd name="T43" fmla="*/ 20 h 113"/>
                  <a:gd name="T44" fmla="*/ 61 w 62"/>
                  <a:gd name="T45" fmla="*/ 29 h 113"/>
                  <a:gd name="T46" fmla="*/ 62 w 62"/>
                  <a:gd name="T47" fmla="*/ 40 h 113"/>
                  <a:gd name="T48" fmla="*/ 61 w 62"/>
                  <a:gd name="T49" fmla="*/ 50 h 113"/>
                  <a:gd name="T50" fmla="*/ 60 w 62"/>
                  <a:gd name="T51" fmla="*/ 62 h 113"/>
                  <a:gd name="T52" fmla="*/ 57 w 62"/>
                  <a:gd name="T53" fmla="*/ 72 h 113"/>
                  <a:gd name="T54" fmla="*/ 53 w 62"/>
                  <a:gd name="T55" fmla="*/ 82 h 113"/>
                  <a:gd name="T56" fmla="*/ 49 w 62"/>
                  <a:gd name="T57" fmla="*/ 92 h 113"/>
                  <a:gd name="T58" fmla="*/ 44 w 62"/>
                  <a:gd name="T59" fmla="*/ 99 h 113"/>
                  <a:gd name="T60" fmla="*/ 41 w 62"/>
                  <a:gd name="T61" fmla="*/ 102 h 113"/>
                  <a:gd name="T62" fmla="*/ 39 w 62"/>
                  <a:gd name="T63" fmla="*/ 105 h 113"/>
                  <a:gd name="T64" fmla="*/ 36 w 62"/>
                  <a:gd name="T65" fmla="*/ 108 h 113"/>
                  <a:gd name="T66" fmla="*/ 33 w 62"/>
                  <a:gd name="T67" fmla="*/ 109 h 113"/>
                  <a:gd name="T68" fmla="*/ 29 w 62"/>
                  <a:gd name="T69" fmla="*/ 112 h 113"/>
                  <a:gd name="T70" fmla="*/ 26 w 62"/>
                  <a:gd name="T71" fmla="*/ 113 h 113"/>
                  <a:gd name="T72" fmla="*/ 20 w 62"/>
                  <a:gd name="T73" fmla="*/ 112 h 113"/>
                  <a:gd name="T74" fmla="*/ 18 w 62"/>
                  <a:gd name="T75" fmla="*/ 112 h 113"/>
                  <a:gd name="T76" fmla="*/ 15 w 62"/>
                  <a:gd name="T77" fmla="*/ 109 h 113"/>
                  <a:gd name="T78" fmla="*/ 11 w 62"/>
                  <a:gd name="T79" fmla="*/ 105 h 113"/>
                  <a:gd name="T80" fmla="*/ 9 w 62"/>
                  <a:gd name="T81" fmla="*/ 103 h 113"/>
                  <a:gd name="T82" fmla="*/ 7 w 62"/>
                  <a:gd name="T83" fmla="*/ 100 h 113"/>
                  <a:gd name="T84" fmla="*/ 3 w 62"/>
                  <a:gd name="T85" fmla="*/ 92 h 113"/>
                  <a:gd name="T86" fmla="*/ 1 w 62"/>
                  <a:gd name="T87" fmla="*/ 82 h 113"/>
                  <a:gd name="T88" fmla="*/ 0 w 62"/>
                  <a:gd name="T89" fmla="*/ 78 h 113"/>
                  <a:gd name="T90" fmla="*/ 0 w 62"/>
                  <a:gd name="T91" fmla="*/ 7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" h="113">
                    <a:moveTo>
                      <a:pt x="0" y="72"/>
                    </a:moveTo>
                    <a:lnTo>
                      <a:pt x="0" y="62"/>
                    </a:lnTo>
                    <a:lnTo>
                      <a:pt x="2" y="50"/>
                    </a:lnTo>
                    <a:lnTo>
                      <a:pt x="4" y="40"/>
                    </a:lnTo>
                    <a:lnTo>
                      <a:pt x="9" y="31"/>
                    </a:lnTo>
                    <a:lnTo>
                      <a:pt x="11" y="25"/>
                    </a:lnTo>
                    <a:lnTo>
                      <a:pt x="13" y="21"/>
                    </a:lnTo>
                    <a:lnTo>
                      <a:pt x="17" y="14"/>
                    </a:lnTo>
                    <a:lnTo>
                      <a:pt x="23" y="8"/>
                    </a:lnTo>
                    <a:lnTo>
                      <a:pt x="26" y="6"/>
                    </a:lnTo>
                    <a:lnTo>
                      <a:pt x="29" y="4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6" y="2"/>
                    </a:lnTo>
                    <a:lnTo>
                      <a:pt x="49" y="5"/>
                    </a:lnTo>
                    <a:lnTo>
                      <a:pt x="51" y="7"/>
                    </a:lnTo>
                    <a:lnTo>
                      <a:pt x="53" y="10"/>
                    </a:lnTo>
                    <a:lnTo>
                      <a:pt x="55" y="13"/>
                    </a:lnTo>
                    <a:lnTo>
                      <a:pt x="56" y="16"/>
                    </a:lnTo>
                    <a:lnTo>
                      <a:pt x="58" y="20"/>
                    </a:lnTo>
                    <a:lnTo>
                      <a:pt x="61" y="29"/>
                    </a:lnTo>
                    <a:lnTo>
                      <a:pt x="62" y="40"/>
                    </a:lnTo>
                    <a:lnTo>
                      <a:pt x="61" y="50"/>
                    </a:lnTo>
                    <a:lnTo>
                      <a:pt x="60" y="62"/>
                    </a:lnTo>
                    <a:lnTo>
                      <a:pt x="57" y="72"/>
                    </a:lnTo>
                    <a:lnTo>
                      <a:pt x="53" y="82"/>
                    </a:lnTo>
                    <a:lnTo>
                      <a:pt x="49" y="92"/>
                    </a:lnTo>
                    <a:lnTo>
                      <a:pt x="44" y="99"/>
                    </a:lnTo>
                    <a:lnTo>
                      <a:pt x="41" y="102"/>
                    </a:lnTo>
                    <a:lnTo>
                      <a:pt x="39" y="105"/>
                    </a:lnTo>
                    <a:lnTo>
                      <a:pt x="36" y="108"/>
                    </a:lnTo>
                    <a:lnTo>
                      <a:pt x="33" y="109"/>
                    </a:lnTo>
                    <a:lnTo>
                      <a:pt x="29" y="112"/>
                    </a:lnTo>
                    <a:lnTo>
                      <a:pt x="26" y="113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5" y="109"/>
                    </a:lnTo>
                    <a:lnTo>
                      <a:pt x="11" y="105"/>
                    </a:lnTo>
                    <a:lnTo>
                      <a:pt x="9" y="103"/>
                    </a:lnTo>
                    <a:lnTo>
                      <a:pt x="7" y="100"/>
                    </a:lnTo>
                    <a:lnTo>
                      <a:pt x="3" y="92"/>
                    </a:lnTo>
                    <a:lnTo>
                      <a:pt x="1" y="82"/>
                    </a:lnTo>
                    <a:lnTo>
                      <a:pt x="0" y="7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5" name="Freeform 139"/>
              <p:cNvSpPr>
                <a:spLocks/>
              </p:cNvSpPr>
              <p:nvPr userDrawn="1"/>
            </p:nvSpPr>
            <p:spPr bwMode="auto">
              <a:xfrm>
                <a:off x="2263" y="2562"/>
                <a:ext cx="62" cy="113"/>
              </a:xfrm>
              <a:custGeom>
                <a:avLst/>
                <a:gdLst>
                  <a:gd name="T0" fmla="*/ 0 w 62"/>
                  <a:gd name="T1" fmla="*/ 73 h 113"/>
                  <a:gd name="T2" fmla="*/ 0 w 62"/>
                  <a:gd name="T3" fmla="*/ 67 h 113"/>
                  <a:gd name="T4" fmla="*/ 0 w 62"/>
                  <a:gd name="T5" fmla="*/ 62 h 113"/>
                  <a:gd name="T6" fmla="*/ 1 w 62"/>
                  <a:gd name="T7" fmla="*/ 51 h 113"/>
                  <a:gd name="T8" fmla="*/ 4 w 62"/>
                  <a:gd name="T9" fmla="*/ 40 h 113"/>
                  <a:gd name="T10" fmla="*/ 7 w 62"/>
                  <a:gd name="T11" fmla="*/ 30 h 113"/>
                  <a:gd name="T12" fmla="*/ 11 w 62"/>
                  <a:gd name="T13" fmla="*/ 22 h 113"/>
                  <a:gd name="T14" fmla="*/ 17 w 62"/>
                  <a:gd name="T15" fmla="*/ 13 h 113"/>
                  <a:gd name="T16" fmla="*/ 20 w 62"/>
                  <a:gd name="T17" fmla="*/ 10 h 113"/>
                  <a:gd name="T18" fmla="*/ 22 w 62"/>
                  <a:gd name="T19" fmla="*/ 7 h 113"/>
                  <a:gd name="T20" fmla="*/ 25 w 62"/>
                  <a:gd name="T21" fmla="*/ 5 h 113"/>
                  <a:gd name="T22" fmla="*/ 28 w 62"/>
                  <a:gd name="T23" fmla="*/ 3 h 113"/>
                  <a:gd name="T24" fmla="*/ 32 w 62"/>
                  <a:gd name="T25" fmla="*/ 1 h 113"/>
                  <a:gd name="T26" fmla="*/ 35 w 62"/>
                  <a:gd name="T27" fmla="*/ 0 h 113"/>
                  <a:gd name="T28" fmla="*/ 38 w 62"/>
                  <a:gd name="T29" fmla="*/ 0 h 113"/>
                  <a:gd name="T30" fmla="*/ 41 w 62"/>
                  <a:gd name="T31" fmla="*/ 0 h 113"/>
                  <a:gd name="T32" fmla="*/ 44 w 62"/>
                  <a:gd name="T33" fmla="*/ 1 h 113"/>
                  <a:gd name="T34" fmla="*/ 47 w 62"/>
                  <a:gd name="T35" fmla="*/ 2 h 113"/>
                  <a:gd name="T36" fmla="*/ 49 w 62"/>
                  <a:gd name="T37" fmla="*/ 4 h 113"/>
                  <a:gd name="T38" fmla="*/ 51 w 62"/>
                  <a:gd name="T39" fmla="*/ 6 h 113"/>
                  <a:gd name="T40" fmla="*/ 54 w 62"/>
                  <a:gd name="T41" fmla="*/ 8 h 113"/>
                  <a:gd name="T42" fmla="*/ 56 w 62"/>
                  <a:gd name="T43" fmla="*/ 12 h 113"/>
                  <a:gd name="T44" fmla="*/ 59 w 62"/>
                  <a:gd name="T45" fmla="*/ 20 h 113"/>
                  <a:gd name="T46" fmla="*/ 60 w 62"/>
                  <a:gd name="T47" fmla="*/ 24 h 113"/>
                  <a:gd name="T48" fmla="*/ 61 w 62"/>
                  <a:gd name="T49" fmla="*/ 28 h 113"/>
                  <a:gd name="T50" fmla="*/ 62 w 62"/>
                  <a:gd name="T51" fmla="*/ 33 h 113"/>
                  <a:gd name="T52" fmla="*/ 62 w 62"/>
                  <a:gd name="T53" fmla="*/ 39 h 113"/>
                  <a:gd name="T54" fmla="*/ 62 w 62"/>
                  <a:gd name="T55" fmla="*/ 45 h 113"/>
                  <a:gd name="T56" fmla="*/ 62 w 62"/>
                  <a:gd name="T57" fmla="*/ 50 h 113"/>
                  <a:gd name="T58" fmla="*/ 61 w 62"/>
                  <a:gd name="T59" fmla="*/ 61 h 113"/>
                  <a:gd name="T60" fmla="*/ 58 w 62"/>
                  <a:gd name="T61" fmla="*/ 73 h 113"/>
                  <a:gd name="T62" fmla="*/ 57 w 62"/>
                  <a:gd name="T63" fmla="*/ 78 h 113"/>
                  <a:gd name="T64" fmla="*/ 55 w 62"/>
                  <a:gd name="T65" fmla="*/ 82 h 113"/>
                  <a:gd name="T66" fmla="*/ 50 w 62"/>
                  <a:gd name="T67" fmla="*/ 91 h 113"/>
                  <a:gd name="T68" fmla="*/ 46 w 62"/>
                  <a:gd name="T69" fmla="*/ 100 h 113"/>
                  <a:gd name="T70" fmla="*/ 40 w 62"/>
                  <a:gd name="T71" fmla="*/ 106 h 113"/>
                  <a:gd name="T72" fmla="*/ 36 w 62"/>
                  <a:gd name="T73" fmla="*/ 108 h 113"/>
                  <a:gd name="T74" fmla="*/ 33 w 62"/>
                  <a:gd name="T75" fmla="*/ 110 h 113"/>
                  <a:gd name="T76" fmla="*/ 27 w 62"/>
                  <a:gd name="T77" fmla="*/ 113 h 113"/>
                  <a:gd name="T78" fmla="*/ 21 w 62"/>
                  <a:gd name="T79" fmla="*/ 113 h 113"/>
                  <a:gd name="T80" fmla="*/ 18 w 62"/>
                  <a:gd name="T81" fmla="*/ 112 h 113"/>
                  <a:gd name="T82" fmla="*/ 15 w 62"/>
                  <a:gd name="T83" fmla="*/ 110 h 113"/>
                  <a:gd name="T84" fmla="*/ 13 w 62"/>
                  <a:gd name="T85" fmla="*/ 109 h 113"/>
                  <a:gd name="T86" fmla="*/ 10 w 62"/>
                  <a:gd name="T87" fmla="*/ 106 h 113"/>
                  <a:gd name="T88" fmla="*/ 6 w 62"/>
                  <a:gd name="T89" fmla="*/ 101 h 113"/>
                  <a:gd name="T90" fmla="*/ 4 w 62"/>
                  <a:gd name="T91" fmla="*/ 96 h 113"/>
                  <a:gd name="T92" fmla="*/ 3 w 62"/>
                  <a:gd name="T93" fmla="*/ 92 h 113"/>
                  <a:gd name="T94" fmla="*/ 1 w 62"/>
                  <a:gd name="T95" fmla="*/ 88 h 113"/>
                  <a:gd name="T96" fmla="*/ 1 w 62"/>
                  <a:gd name="T97" fmla="*/ 83 h 113"/>
                  <a:gd name="T98" fmla="*/ 0 w 62"/>
                  <a:gd name="T99" fmla="*/ 7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113">
                    <a:moveTo>
                      <a:pt x="0" y="73"/>
                    </a:moveTo>
                    <a:lnTo>
                      <a:pt x="0" y="67"/>
                    </a:lnTo>
                    <a:lnTo>
                      <a:pt x="0" y="62"/>
                    </a:lnTo>
                    <a:lnTo>
                      <a:pt x="1" y="51"/>
                    </a:lnTo>
                    <a:lnTo>
                      <a:pt x="4" y="40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28" y="3"/>
                    </a:lnTo>
                    <a:lnTo>
                      <a:pt x="32" y="1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4" y="1"/>
                    </a:lnTo>
                    <a:lnTo>
                      <a:pt x="47" y="2"/>
                    </a:lnTo>
                    <a:lnTo>
                      <a:pt x="49" y="4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6" y="12"/>
                    </a:lnTo>
                    <a:lnTo>
                      <a:pt x="59" y="20"/>
                    </a:lnTo>
                    <a:lnTo>
                      <a:pt x="60" y="24"/>
                    </a:lnTo>
                    <a:lnTo>
                      <a:pt x="61" y="28"/>
                    </a:lnTo>
                    <a:lnTo>
                      <a:pt x="62" y="33"/>
                    </a:lnTo>
                    <a:lnTo>
                      <a:pt x="62" y="39"/>
                    </a:lnTo>
                    <a:lnTo>
                      <a:pt x="62" y="45"/>
                    </a:lnTo>
                    <a:lnTo>
                      <a:pt x="62" y="50"/>
                    </a:lnTo>
                    <a:lnTo>
                      <a:pt x="61" y="61"/>
                    </a:lnTo>
                    <a:lnTo>
                      <a:pt x="58" y="73"/>
                    </a:lnTo>
                    <a:lnTo>
                      <a:pt x="57" y="78"/>
                    </a:lnTo>
                    <a:lnTo>
                      <a:pt x="55" y="82"/>
                    </a:lnTo>
                    <a:lnTo>
                      <a:pt x="50" y="91"/>
                    </a:lnTo>
                    <a:lnTo>
                      <a:pt x="46" y="100"/>
                    </a:lnTo>
                    <a:lnTo>
                      <a:pt x="40" y="106"/>
                    </a:lnTo>
                    <a:lnTo>
                      <a:pt x="36" y="108"/>
                    </a:lnTo>
                    <a:lnTo>
                      <a:pt x="33" y="110"/>
                    </a:lnTo>
                    <a:lnTo>
                      <a:pt x="27" y="113"/>
                    </a:lnTo>
                    <a:lnTo>
                      <a:pt x="21" y="113"/>
                    </a:lnTo>
                    <a:lnTo>
                      <a:pt x="18" y="112"/>
                    </a:lnTo>
                    <a:lnTo>
                      <a:pt x="15" y="110"/>
                    </a:lnTo>
                    <a:lnTo>
                      <a:pt x="13" y="109"/>
                    </a:lnTo>
                    <a:lnTo>
                      <a:pt x="10" y="106"/>
                    </a:lnTo>
                    <a:lnTo>
                      <a:pt x="6" y="101"/>
                    </a:lnTo>
                    <a:lnTo>
                      <a:pt x="4" y="96"/>
                    </a:lnTo>
                    <a:lnTo>
                      <a:pt x="3" y="92"/>
                    </a:lnTo>
                    <a:lnTo>
                      <a:pt x="1" y="88"/>
                    </a:lnTo>
                    <a:lnTo>
                      <a:pt x="1" y="8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6" name="Freeform 140"/>
              <p:cNvSpPr>
                <a:spLocks/>
              </p:cNvSpPr>
              <p:nvPr userDrawn="1"/>
            </p:nvSpPr>
            <p:spPr bwMode="auto">
              <a:xfrm>
                <a:off x="2338" y="2519"/>
                <a:ext cx="65" cy="116"/>
              </a:xfrm>
              <a:custGeom>
                <a:avLst/>
                <a:gdLst>
                  <a:gd name="T0" fmla="*/ 0 w 65"/>
                  <a:gd name="T1" fmla="*/ 75 h 116"/>
                  <a:gd name="T2" fmla="*/ 0 w 65"/>
                  <a:gd name="T3" fmla="*/ 64 h 116"/>
                  <a:gd name="T4" fmla="*/ 2 w 65"/>
                  <a:gd name="T5" fmla="*/ 52 h 116"/>
                  <a:gd name="T6" fmla="*/ 4 w 65"/>
                  <a:gd name="T7" fmla="*/ 42 h 116"/>
                  <a:gd name="T8" fmla="*/ 6 w 65"/>
                  <a:gd name="T9" fmla="*/ 37 h 116"/>
                  <a:gd name="T10" fmla="*/ 8 w 65"/>
                  <a:gd name="T11" fmla="*/ 31 h 116"/>
                  <a:gd name="T12" fmla="*/ 12 w 65"/>
                  <a:gd name="T13" fmla="*/ 23 h 116"/>
                  <a:gd name="T14" fmla="*/ 17 w 65"/>
                  <a:gd name="T15" fmla="*/ 15 h 116"/>
                  <a:gd name="T16" fmla="*/ 21 w 65"/>
                  <a:gd name="T17" fmla="*/ 12 h 116"/>
                  <a:gd name="T18" fmla="*/ 23 w 65"/>
                  <a:gd name="T19" fmla="*/ 9 h 116"/>
                  <a:gd name="T20" fmla="*/ 26 w 65"/>
                  <a:gd name="T21" fmla="*/ 6 h 116"/>
                  <a:gd name="T22" fmla="*/ 30 w 65"/>
                  <a:gd name="T23" fmla="*/ 3 h 116"/>
                  <a:gd name="T24" fmla="*/ 33 w 65"/>
                  <a:gd name="T25" fmla="*/ 2 h 116"/>
                  <a:gd name="T26" fmla="*/ 36 w 65"/>
                  <a:gd name="T27" fmla="*/ 1 h 116"/>
                  <a:gd name="T28" fmla="*/ 39 w 65"/>
                  <a:gd name="T29" fmla="*/ 0 h 116"/>
                  <a:gd name="T30" fmla="*/ 42 w 65"/>
                  <a:gd name="T31" fmla="*/ 1 h 116"/>
                  <a:gd name="T32" fmla="*/ 46 w 65"/>
                  <a:gd name="T33" fmla="*/ 1 h 116"/>
                  <a:gd name="T34" fmla="*/ 49 w 65"/>
                  <a:gd name="T35" fmla="*/ 3 h 116"/>
                  <a:gd name="T36" fmla="*/ 51 w 65"/>
                  <a:gd name="T37" fmla="*/ 4 h 116"/>
                  <a:gd name="T38" fmla="*/ 54 w 65"/>
                  <a:gd name="T39" fmla="*/ 7 h 116"/>
                  <a:gd name="T40" fmla="*/ 58 w 65"/>
                  <a:gd name="T41" fmla="*/ 13 h 116"/>
                  <a:gd name="T42" fmla="*/ 60 w 65"/>
                  <a:gd name="T43" fmla="*/ 16 h 116"/>
                  <a:gd name="T44" fmla="*/ 61 w 65"/>
                  <a:gd name="T45" fmla="*/ 20 h 116"/>
                  <a:gd name="T46" fmla="*/ 64 w 65"/>
                  <a:gd name="T47" fmla="*/ 29 h 116"/>
                  <a:gd name="T48" fmla="*/ 65 w 65"/>
                  <a:gd name="T49" fmla="*/ 40 h 116"/>
                  <a:gd name="T50" fmla="*/ 65 w 65"/>
                  <a:gd name="T51" fmla="*/ 51 h 116"/>
                  <a:gd name="T52" fmla="*/ 64 w 65"/>
                  <a:gd name="T53" fmla="*/ 63 h 116"/>
                  <a:gd name="T54" fmla="*/ 62 w 65"/>
                  <a:gd name="T55" fmla="*/ 68 h 116"/>
                  <a:gd name="T56" fmla="*/ 61 w 65"/>
                  <a:gd name="T57" fmla="*/ 74 h 116"/>
                  <a:gd name="T58" fmla="*/ 60 w 65"/>
                  <a:gd name="T59" fmla="*/ 79 h 116"/>
                  <a:gd name="T60" fmla="*/ 58 w 65"/>
                  <a:gd name="T61" fmla="*/ 84 h 116"/>
                  <a:gd name="T62" fmla="*/ 53 w 65"/>
                  <a:gd name="T63" fmla="*/ 94 h 116"/>
                  <a:gd name="T64" fmla="*/ 48 w 65"/>
                  <a:gd name="T65" fmla="*/ 101 h 116"/>
                  <a:gd name="T66" fmla="*/ 44 w 65"/>
                  <a:gd name="T67" fmla="*/ 105 h 116"/>
                  <a:gd name="T68" fmla="*/ 42 w 65"/>
                  <a:gd name="T69" fmla="*/ 108 h 116"/>
                  <a:gd name="T70" fmla="*/ 35 w 65"/>
                  <a:gd name="T71" fmla="*/ 112 h 116"/>
                  <a:gd name="T72" fmla="*/ 32 w 65"/>
                  <a:gd name="T73" fmla="*/ 114 h 116"/>
                  <a:gd name="T74" fmla="*/ 29 w 65"/>
                  <a:gd name="T75" fmla="*/ 115 h 116"/>
                  <a:gd name="T76" fmla="*/ 26 w 65"/>
                  <a:gd name="T77" fmla="*/ 116 h 116"/>
                  <a:gd name="T78" fmla="*/ 23 w 65"/>
                  <a:gd name="T79" fmla="*/ 115 h 116"/>
                  <a:gd name="T80" fmla="*/ 20 w 65"/>
                  <a:gd name="T81" fmla="*/ 115 h 116"/>
                  <a:gd name="T82" fmla="*/ 16 w 65"/>
                  <a:gd name="T83" fmla="*/ 112 h 116"/>
                  <a:gd name="T84" fmla="*/ 14 w 65"/>
                  <a:gd name="T85" fmla="*/ 111 h 116"/>
                  <a:gd name="T86" fmla="*/ 11 w 65"/>
                  <a:gd name="T87" fmla="*/ 108 h 116"/>
                  <a:gd name="T88" fmla="*/ 9 w 65"/>
                  <a:gd name="T89" fmla="*/ 106 h 116"/>
                  <a:gd name="T90" fmla="*/ 7 w 65"/>
                  <a:gd name="T91" fmla="*/ 103 h 116"/>
                  <a:gd name="T92" fmla="*/ 4 w 65"/>
                  <a:gd name="T93" fmla="*/ 95 h 116"/>
                  <a:gd name="T94" fmla="*/ 3 w 65"/>
                  <a:gd name="T95" fmla="*/ 91 h 116"/>
                  <a:gd name="T96" fmla="*/ 1 w 65"/>
                  <a:gd name="T97" fmla="*/ 85 h 116"/>
                  <a:gd name="T98" fmla="*/ 0 w 65"/>
                  <a:gd name="T99" fmla="*/ 7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5" h="116">
                    <a:moveTo>
                      <a:pt x="0" y="75"/>
                    </a:moveTo>
                    <a:lnTo>
                      <a:pt x="0" y="64"/>
                    </a:lnTo>
                    <a:lnTo>
                      <a:pt x="2" y="52"/>
                    </a:lnTo>
                    <a:lnTo>
                      <a:pt x="4" y="42"/>
                    </a:lnTo>
                    <a:lnTo>
                      <a:pt x="6" y="37"/>
                    </a:lnTo>
                    <a:lnTo>
                      <a:pt x="8" y="31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6" y="6"/>
                    </a:lnTo>
                    <a:lnTo>
                      <a:pt x="30" y="3"/>
                    </a:lnTo>
                    <a:lnTo>
                      <a:pt x="33" y="2"/>
                    </a:lnTo>
                    <a:lnTo>
                      <a:pt x="36" y="1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4" y="7"/>
                    </a:lnTo>
                    <a:lnTo>
                      <a:pt x="58" y="13"/>
                    </a:lnTo>
                    <a:lnTo>
                      <a:pt x="60" y="16"/>
                    </a:lnTo>
                    <a:lnTo>
                      <a:pt x="61" y="20"/>
                    </a:lnTo>
                    <a:lnTo>
                      <a:pt x="64" y="29"/>
                    </a:lnTo>
                    <a:lnTo>
                      <a:pt x="65" y="40"/>
                    </a:lnTo>
                    <a:lnTo>
                      <a:pt x="65" y="51"/>
                    </a:lnTo>
                    <a:lnTo>
                      <a:pt x="64" y="63"/>
                    </a:lnTo>
                    <a:lnTo>
                      <a:pt x="62" y="68"/>
                    </a:lnTo>
                    <a:lnTo>
                      <a:pt x="61" y="74"/>
                    </a:lnTo>
                    <a:lnTo>
                      <a:pt x="60" y="79"/>
                    </a:lnTo>
                    <a:lnTo>
                      <a:pt x="58" y="84"/>
                    </a:lnTo>
                    <a:lnTo>
                      <a:pt x="53" y="94"/>
                    </a:lnTo>
                    <a:lnTo>
                      <a:pt x="48" y="101"/>
                    </a:lnTo>
                    <a:lnTo>
                      <a:pt x="44" y="105"/>
                    </a:lnTo>
                    <a:lnTo>
                      <a:pt x="42" y="108"/>
                    </a:lnTo>
                    <a:lnTo>
                      <a:pt x="35" y="112"/>
                    </a:lnTo>
                    <a:lnTo>
                      <a:pt x="32" y="114"/>
                    </a:lnTo>
                    <a:lnTo>
                      <a:pt x="29" y="115"/>
                    </a:lnTo>
                    <a:lnTo>
                      <a:pt x="26" y="116"/>
                    </a:lnTo>
                    <a:lnTo>
                      <a:pt x="23" y="115"/>
                    </a:lnTo>
                    <a:lnTo>
                      <a:pt x="20" y="115"/>
                    </a:lnTo>
                    <a:lnTo>
                      <a:pt x="16" y="112"/>
                    </a:lnTo>
                    <a:lnTo>
                      <a:pt x="14" y="111"/>
                    </a:lnTo>
                    <a:lnTo>
                      <a:pt x="11" y="108"/>
                    </a:lnTo>
                    <a:lnTo>
                      <a:pt x="9" y="106"/>
                    </a:lnTo>
                    <a:lnTo>
                      <a:pt x="7" y="103"/>
                    </a:lnTo>
                    <a:lnTo>
                      <a:pt x="4" y="95"/>
                    </a:lnTo>
                    <a:lnTo>
                      <a:pt x="3" y="91"/>
                    </a:lnTo>
                    <a:lnTo>
                      <a:pt x="1" y="8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7" name="Freeform 141"/>
              <p:cNvSpPr>
                <a:spLocks/>
              </p:cNvSpPr>
              <p:nvPr userDrawn="1"/>
            </p:nvSpPr>
            <p:spPr bwMode="auto">
              <a:xfrm>
                <a:off x="2417" y="2477"/>
                <a:ext cx="66" cy="115"/>
              </a:xfrm>
              <a:custGeom>
                <a:avLst/>
                <a:gdLst>
                  <a:gd name="T0" fmla="*/ 0 w 66"/>
                  <a:gd name="T1" fmla="*/ 75 h 115"/>
                  <a:gd name="T2" fmla="*/ 0 w 66"/>
                  <a:gd name="T3" fmla="*/ 63 h 115"/>
                  <a:gd name="T4" fmla="*/ 1 w 66"/>
                  <a:gd name="T5" fmla="*/ 53 h 115"/>
                  <a:gd name="T6" fmla="*/ 2 w 66"/>
                  <a:gd name="T7" fmla="*/ 46 h 115"/>
                  <a:gd name="T8" fmla="*/ 3 w 66"/>
                  <a:gd name="T9" fmla="*/ 41 h 115"/>
                  <a:gd name="T10" fmla="*/ 5 w 66"/>
                  <a:gd name="T11" fmla="*/ 36 h 115"/>
                  <a:gd name="T12" fmla="*/ 7 w 66"/>
                  <a:gd name="T13" fmla="*/ 31 h 115"/>
                  <a:gd name="T14" fmla="*/ 11 w 66"/>
                  <a:gd name="T15" fmla="*/ 22 h 115"/>
                  <a:gd name="T16" fmla="*/ 16 w 66"/>
                  <a:gd name="T17" fmla="*/ 13 h 115"/>
                  <a:gd name="T18" fmla="*/ 19 w 66"/>
                  <a:gd name="T19" fmla="*/ 10 h 115"/>
                  <a:gd name="T20" fmla="*/ 23 w 66"/>
                  <a:gd name="T21" fmla="*/ 7 h 115"/>
                  <a:gd name="T22" fmla="*/ 26 w 66"/>
                  <a:gd name="T23" fmla="*/ 5 h 115"/>
                  <a:gd name="T24" fmla="*/ 29 w 66"/>
                  <a:gd name="T25" fmla="*/ 3 h 115"/>
                  <a:gd name="T26" fmla="*/ 32 w 66"/>
                  <a:gd name="T27" fmla="*/ 1 h 115"/>
                  <a:gd name="T28" fmla="*/ 36 w 66"/>
                  <a:gd name="T29" fmla="*/ 0 h 115"/>
                  <a:gd name="T30" fmla="*/ 39 w 66"/>
                  <a:gd name="T31" fmla="*/ 0 h 115"/>
                  <a:gd name="T32" fmla="*/ 42 w 66"/>
                  <a:gd name="T33" fmla="*/ 0 h 115"/>
                  <a:gd name="T34" fmla="*/ 45 w 66"/>
                  <a:gd name="T35" fmla="*/ 0 h 115"/>
                  <a:gd name="T36" fmla="*/ 49 w 66"/>
                  <a:gd name="T37" fmla="*/ 2 h 115"/>
                  <a:gd name="T38" fmla="*/ 54 w 66"/>
                  <a:gd name="T39" fmla="*/ 5 h 115"/>
                  <a:gd name="T40" fmla="*/ 56 w 66"/>
                  <a:gd name="T41" fmla="*/ 8 h 115"/>
                  <a:gd name="T42" fmla="*/ 58 w 66"/>
                  <a:gd name="T43" fmla="*/ 11 h 115"/>
                  <a:gd name="T44" fmla="*/ 60 w 66"/>
                  <a:gd name="T45" fmla="*/ 14 h 115"/>
                  <a:gd name="T46" fmla="*/ 62 w 66"/>
                  <a:gd name="T47" fmla="*/ 18 h 115"/>
                  <a:gd name="T48" fmla="*/ 64 w 66"/>
                  <a:gd name="T49" fmla="*/ 24 h 115"/>
                  <a:gd name="T50" fmla="*/ 65 w 66"/>
                  <a:gd name="T51" fmla="*/ 28 h 115"/>
                  <a:gd name="T52" fmla="*/ 66 w 66"/>
                  <a:gd name="T53" fmla="*/ 33 h 115"/>
                  <a:gd name="T54" fmla="*/ 66 w 66"/>
                  <a:gd name="T55" fmla="*/ 38 h 115"/>
                  <a:gd name="T56" fmla="*/ 66 w 66"/>
                  <a:gd name="T57" fmla="*/ 51 h 115"/>
                  <a:gd name="T58" fmla="*/ 66 w 66"/>
                  <a:gd name="T59" fmla="*/ 56 h 115"/>
                  <a:gd name="T60" fmla="*/ 65 w 66"/>
                  <a:gd name="T61" fmla="*/ 62 h 115"/>
                  <a:gd name="T62" fmla="*/ 64 w 66"/>
                  <a:gd name="T63" fmla="*/ 67 h 115"/>
                  <a:gd name="T64" fmla="*/ 63 w 66"/>
                  <a:gd name="T65" fmla="*/ 72 h 115"/>
                  <a:gd name="T66" fmla="*/ 59 w 66"/>
                  <a:gd name="T67" fmla="*/ 83 h 115"/>
                  <a:gd name="T68" fmla="*/ 57 w 66"/>
                  <a:gd name="T69" fmla="*/ 88 h 115"/>
                  <a:gd name="T70" fmla="*/ 55 w 66"/>
                  <a:gd name="T71" fmla="*/ 93 h 115"/>
                  <a:gd name="T72" fmla="*/ 52 w 66"/>
                  <a:gd name="T73" fmla="*/ 97 h 115"/>
                  <a:gd name="T74" fmla="*/ 50 w 66"/>
                  <a:gd name="T75" fmla="*/ 100 h 115"/>
                  <a:gd name="T76" fmla="*/ 46 w 66"/>
                  <a:gd name="T77" fmla="*/ 105 h 115"/>
                  <a:gd name="T78" fmla="*/ 43 w 66"/>
                  <a:gd name="T79" fmla="*/ 108 h 115"/>
                  <a:gd name="T80" fmla="*/ 39 w 66"/>
                  <a:gd name="T81" fmla="*/ 110 h 115"/>
                  <a:gd name="T82" fmla="*/ 36 w 66"/>
                  <a:gd name="T83" fmla="*/ 112 h 115"/>
                  <a:gd name="T84" fmla="*/ 33 w 66"/>
                  <a:gd name="T85" fmla="*/ 114 h 115"/>
                  <a:gd name="T86" fmla="*/ 29 w 66"/>
                  <a:gd name="T87" fmla="*/ 115 h 115"/>
                  <a:gd name="T88" fmla="*/ 26 w 66"/>
                  <a:gd name="T89" fmla="*/ 115 h 115"/>
                  <a:gd name="T90" fmla="*/ 23 w 66"/>
                  <a:gd name="T91" fmla="*/ 115 h 115"/>
                  <a:gd name="T92" fmla="*/ 19 w 66"/>
                  <a:gd name="T93" fmla="*/ 114 h 115"/>
                  <a:gd name="T94" fmla="*/ 16 w 66"/>
                  <a:gd name="T95" fmla="*/ 113 h 115"/>
                  <a:gd name="T96" fmla="*/ 14 w 66"/>
                  <a:gd name="T97" fmla="*/ 111 h 115"/>
                  <a:gd name="T98" fmla="*/ 11 w 66"/>
                  <a:gd name="T99" fmla="*/ 109 h 115"/>
                  <a:gd name="T100" fmla="*/ 7 w 66"/>
                  <a:gd name="T101" fmla="*/ 103 h 115"/>
                  <a:gd name="T102" fmla="*/ 3 w 66"/>
                  <a:gd name="T103" fmla="*/ 95 h 115"/>
                  <a:gd name="T104" fmla="*/ 1 w 66"/>
                  <a:gd name="T105" fmla="*/ 86 h 115"/>
                  <a:gd name="T106" fmla="*/ 0 w 66"/>
                  <a:gd name="T107" fmla="*/ 81 h 115"/>
                  <a:gd name="T108" fmla="*/ 0 w 66"/>
                  <a:gd name="T109" fmla="*/ 7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15">
                    <a:moveTo>
                      <a:pt x="0" y="75"/>
                    </a:moveTo>
                    <a:lnTo>
                      <a:pt x="0" y="63"/>
                    </a:lnTo>
                    <a:lnTo>
                      <a:pt x="1" y="53"/>
                    </a:lnTo>
                    <a:lnTo>
                      <a:pt x="2" y="46"/>
                    </a:lnTo>
                    <a:lnTo>
                      <a:pt x="3" y="41"/>
                    </a:lnTo>
                    <a:lnTo>
                      <a:pt x="5" y="36"/>
                    </a:lnTo>
                    <a:lnTo>
                      <a:pt x="7" y="31"/>
                    </a:lnTo>
                    <a:lnTo>
                      <a:pt x="11" y="22"/>
                    </a:lnTo>
                    <a:lnTo>
                      <a:pt x="16" y="13"/>
                    </a:lnTo>
                    <a:lnTo>
                      <a:pt x="19" y="10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9" y="2"/>
                    </a:lnTo>
                    <a:lnTo>
                      <a:pt x="54" y="5"/>
                    </a:lnTo>
                    <a:lnTo>
                      <a:pt x="56" y="8"/>
                    </a:lnTo>
                    <a:lnTo>
                      <a:pt x="58" y="11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5" y="28"/>
                    </a:lnTo>
                    <a:lnTo>
                      <a:pt x="66" y="33"/>
                    </a:lnTo>
                    <a:lnTo>
                      <a:pt x="66" y="38"/>
                    </a:lnTo>
                    <a:lnTo>
                      <a:pt x="66" y="51"/>
                    </a:lnTo>
                    <a:lnTo>
                      <a:pt x="66" y="56"/>
                    </a:lnTo>
                    <a:lnTo>
                      <a:pt x="65" y="62"/>
                    </a:lnTo>
                    <a:lnTo>
                      <a:pt x="64" y="67"/>
                    </a:lnTo>
                    <a:lnTo>
                      <a:pt x="63" y="72"/>
                    </a:lnTo>
                    <a:lnTo>
                      <a:pt x="59" y="83"/>
                    </a:lnTo>
                    <a:lnTo>
                      <a:pt x="57" y="88"/>
                    </a:lnTo>
                    <a:lnTo>
                      <a:pt x="55" y="93"/>
                    </a:lnTo>
                    <a:lnTo>
                      <a:pt x="52" y="97"/>
                    </a:lnTo>
                    <a:lnTo>
                      <a:pt x="50" y="100"/>
                    </a:lnTo>
                    <a:lnTo>
                      <a:pt x="46" y="105"/>
                    </a:lnTo>
                    <a:lnTo>
                      <a:pt x="43" y="108"/>
                    </a:lnTo>
                    <a:lnTo>
                      <a:pt x="39" y="110"/>
                    </a:lnTo>
                    <a:lnTo>
                      <a:pt x="36" y="112"/>
                    </a:lnTo>
                    <a:lnTo>
                      <a:pt x="33" y="114"/>
                    </a:lnTo>
                    <a:lnTo>
                      <a:pt x="29" y="115"/>
                    </a:lnTo>
                    <a:lnTo>
                      <a:pt x="26" y="115"/>
                    </a:lnTo>
                    <a:lnTo>
                      <a:pt x="23" y="115"/>
                    </a:lnTo>
                    <a:lnTo>
                      <a:pt x="19" y="114"/>
                    </a:lnTo>
                    <a:lnTo>
                      <a:pt x="16" y="113"/>
                    </a:lnTo>
                    <a:lnTo>
                      <a:pt x="14" y="111"/>
                    </a:lnTo>
                    <a:lnTo>
                      <a:pt x="11" y="109"/>
                    </a:lnTo>
                    <a:lnTo>
                      <a:pt x="7" y="103"/>
                    </a:lnTo>
                    <a:lnTo>
                      <a:pt x="3" y="95"/>
                    </a:lnTo>
                    <a:lnTo>
                      <a:pt x="1" y="86"/>
                    </a:lnTo>
                    <a:lnTo>
                      <a:pt x="0" y="8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8" name="Freeform 142"/>
              <p:cNvSpPr>
                <a:spLocks/>
              </p:cNvSpPr>
              <p:nvPr userDrawn="1"/>
            </p:nvSpPr>
            <p:spPr bwMode="auto">
              <a:xfrm>
                <a:off x="2497" y="2431"/>
                <a:ext cx="69" cy="117"/>
              </a:xfrm>
              <a:custGeom>
                <a:avLst/>
                <a:gdLst>
                  <a:gd name="T0" fmla="*/ 0 w 69"/>
                  <a:gd name="T1" fmla="*/ 77 h 117"/>
                  <a:gd name="T2" fmla="*/ 0 w 69"/>
                  <a:gd name="T3" fmla="*/ 65 h 117"/>
                  <a:gd name="T4" fmla="*/ 1 w 69"/>
                  <a:gd name="T5" fmla="*/ 60 h 117"/>
                  <a:gd name="T6" fmla="*/ 1 w 69"/>
                  <a:gd name="T7" fmla="*/ 54 h 117"/>
                  <a:gd name="T8" fmla="*/ 4 w 69"/>
                  <a:gd name="T9" fmla="*/ 44 h 117"/>
                  <a:gd name="T10" fmla="*/ 5 w 69"/>
                  <a:gd name="T11" fmla="*/ 38 h 117"/>
                  <a:gd name="T12" fmla="*/ 7 w 69"/>
                  <a:gd name="T13" fmla="*/ 33 h 117"/>
                  <a:gd name="T14" fmla="*/ 9 w 69"/>
                  <a:gd name="T15" fmla="*/ 28 h 117"/>
                  <a:gd name="T16" fmla="*/ 11 w 69"/>
                  <a:gd name="T17" fmla="*/ 24 h 117"/>
                  <a:gd name="T18" fmla="*/ 14 w 69"/>
                  <a:gd name="T19" fmla="*/ 20 h 117"/>
                  <a:gd name="T20" fmla="*/ 17 w 69"/>
                  <a:gd name="T21" fmla="*/ 16 h 117"/>
                  <a:gd name="T22" fmla="*/ 20 w 69"/>
                  <a:gd name="T23" fmla="*/ 11 h 117"/>
                  <a:gd name="T24" fmla="*/ 24 w 69"/>
                  <a:gd name="T25" fmla="*/ 8 h 117"/>
                  <a:gd name="T26" fmla="*/ 27 w 69"/>
                  <a:gd name="T27" fmla="*/ 6 h 117"/>
                  <a:gd name="T28" fmla="*/ 30 w 69"/>
                  <a:gd name="T29" fmla="*/ 4 h 117"/>
                  <a:gd name="T30" fmla="*/ 34 w 69"/>
                  <a:gd name="T31" fmla="*/ 2 h 117"/>
                  <a:gd name="T32" fmla="*/ 37 w 69"/>
                  <a:gd name="T33" fmla="*/ 1 h 117"/>
                  <a:gd name="T34" fmla="*/ 40 w 69"/>
                  <a:gd name="T35" fmla="*/ 0 h 117"/>
                  <a:gd name="T36" fmla="*/ 43 w 69"/>
                  <a:gd name="T37" fmla="*/ 1 h 117"/>
                  <a:gd name="T38" fmla="*/ 47 w 69"/>
                  <a:gd name="T39" fmla="*/ 1 h 117"/>
                  <a:gd name="T40" fmla="*/ 51 w 69"/>
                  <a:gd name="T41" fmla="*/ 2 h 117"/>
                  <a:gd name="T42" fmla="*/ 53 w 69"/>
                  <a:gd name="T43" fmla="*/ 4 h 117"/>
                  <a:gd name="T44" fmla="*/ 56 w 69"/>
                  <a:gd name="T45" fmla="*/ 6 h 117"/>
                  <a:gd name="T46" fmla="*/ 58 w 69"/>
                  <a:gd name="T47" fmla="*/ 9 h 117"/>
                  <a:gd name="T48" fmla="*/ 61 w 69"/>
                  <a:gd name="T49" fmla="*/ 13 h 117"/>
                  <a:gd name="T50" fmla="*/ 63 w 69"/>
                  <a:gd name="T51" fmla="*/ 16 h 117"/>
                  <a:gd name="T52" fmla="*/ 65 w 69"/>
                  <a:gd name="T53" fmla="*/ 20 h 117"/>
                  <a:gd name="T54" fmla="*/ 67 w 69"/>
                  <a:gd name="T55" fmla="*/ 29 h 117"/>
                  <a:gd name="T56" fmla="*/ 68 w 69"/>
                  <a:gd name="T57" fmla="*/ 34 h 117"/>
                  <a:gd name="T58" fmla="*/ 69 w 69"/>
                  <a:gd name="T59" fmla="*/ 40 h 117"/>
                  <a:gd name="T60" fmla="*/ 69 w 69"/>
                  <a:gd name="T61" fmla="*/ 46 h 117"/>
                  <a:gd name="T62" fmla="*/ 69 w 69"/>
                  <a:gd name="T63" fmla="*/ 52 h 117"/>
                  <a:gd name="T64" fmla="*/ 68 w 69"/>
                  <a:gd name="T65" fmla="*/ 63 h 117"/>
                  <a:gd name="T66" fmla="*/ 67 w 69"/>
                  <a:gd name="T67" fmla="*/ 69 h 117"/>
                  <a:gd name="T68" fmla="*/ 66 w 69"/>
                  <a:gd name="T69" fmla="*/ 75 h 117"/>
                  <a:gd name="T70" fmla="*/ 62 w 69"/>
                  <a:gd name="T71" fmla="*/ 85 h 117"/>
                  <a:gd name="T72" fmla="*/ 60 w 69"/>
                  <a:gd name="T73" fmla="*/ 90 h 117"/>
                  <a:gd name="T74" fmla="*/ 58 w 69"/>
                  <a:gd name="T75" fmla="*/ 95 h 117"/>
                  <a:gd name="T76" fmla="*/ 52 w 69"/>
                  <a:gd name="T77" fmla="*/ 103 h 117"/>
                  <a:gd name="T78" fmla="*/ 48 w 69"/>
                  <a:gd name="T79" fmla="*/ 107 h 117"/>
                  <a:gd name="T80" fmla="*/ 45 w 69"/>
                  <a:gd name="T81" fmla="*/ 110 h 117"/>
                  <a:gd name="T82" fmla="*/ 42 w 69"/>
                  <a:gd name="T83" fmla="*/ 112 h 117"/>
                  <a:gd name="T84" fmla="*/ 39 w 69"/>
                  <a:gd name="T85" fmla="*/ 114 h 117"/>
                  <a:gd name="T86" fmla="*/ 35 w 69"/>
                  <a:gd name="T87" fmla="*/ 116 h 117"/>
                  <a:gd name="T88" fmla="*/ 32 w 69"/>
                  <a:gd name="T89" fmla="*/ 117 h 117"/>
                  <a:gd name="T90" fmla="*/ 28 w 69"/>
                  <a:gd name="T91" fmla="*/ 117 h 117"/>
                  <a:gd name="T92" fmla="*/ 25 w 69"/>
                  <a:gd name="T93" fmla="*/ 117 h 117"/>
                  <a:gd name="T94" fmla="*/ 21 w 69"/>
                  <a:gd name="T95" fmla="*/ 116 h 117"/>
                  <a:gd name="T96" fmla="*/ 18 w 69"/>
                  <a:gd name="T97" fmla="*/ 115 h 117"/>
                  <a:gd name="T98" fmla="*/ 15 w 69"/>
                  <a:gd name="T99" fmla="*/ 113 h 117"/>
                  <a:gd name="T100" fmla="*/ 13 w 69"/>
                  <a:gd name="T101" fmla="*/ 111 h 117"/>
                  <a:gd name="T102" fmla="*/ 10 w 69"/>
                  <a:gd name="T103" fmla="*/ 108 h 117"/>
                  <a:gd name="T104" fmla="*/ 8 w 69"/>
                  <a:gd name="T105" fmla="*/ 105 h 117"/>
                  <a:gd name="T106" fmla="*/ 6 w 69"/>
                  <a:gd name="T107" fmla="*/ 102 h 117"/>
                  <a:gd name="T108" fmla="*/ 4 w 69"/>
                  <a:gd name="T109" fmla="*/ 98 h 117"/>
                  <a:gd name="T110" fmla="*/ 2 w 69"/>
                  <a:gd name="T111" fmla="*/ 88 h 117"/>
                  <a:gd name="T112" fmla="*/ 1 w 69"/>
                  <a:gd name="T113" fmla="*/ 83 h 117"/>
                  <a:gd name="T114" fmla="*/ 0 w 69"/>
                  <a:gd name="T115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17">
                    <a:moveTo>
                      <a:pt x="0" y="77"/>
                    </a:moveTo>
                    <a:lnTo>
                      <a:pt x="0" y="65"/>
                    </a:lnTo>
                    <a:lnTo>
                      <a:pt x="1" y="60"/>
                    </a:lnTo>
                    <a:lnTo>
                      <a:pt x="1" y="54"/>
                    </a:lnTo>
                    <a:lnTo>
                      <a:pt x="4" y="44"/>
                    </a:lnTo>
                    <a:lnTo>
                      <a:pt x="5" y="38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1"/>
                    </a:lnTo>
                    <a:lnTo>
                      <a:pt x="24" y="8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3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1" y="13"/>
                    </a:lnTo>
                    <a:lnTo>
                      <a:pt x="63" y="16"/>
                    </a:lnTo>
                    <a:lnTo>
                      <a:pt x="65" y="20"/>
                    </a:lnTo>
                    <a:lnTo>
                      <a:pt x="67" y="29"/>
                    </a:lnTo>
                    <a:lnTo>
                      <a:pt x="68" y="34"/>
                    </a:lnTo>
                    <a:lnTo>
                      <a:pt x="69" y="40"/>
                    </a:lnTo>
                    <a:lnTo>
                      <a:pt x="69" y="46"/>
                    </a:lnTo>
                    <a:lnTo>
                      <a:pt x="69" y="52"/>
                    </a:lnTo>
                    <a:lnTo>
                      <a:pt x="68" y="63"/>
                    </a:lnTo>
                    <a:lnTo>
                      <a:pt x="67" y="69"/>
                    </a:lnTo>
                    <a:lnTo>
                      <a:pt x="66" y="75"/>
                    </a:lnTo>
                    <a:lnTo>
                      <a:pt x="62" y="85"/>
                    </a:lnTo>
                    <a:lnTo>
                      <a:pt x="60" y="90"/>
                    </a:lnTo>
                    <a:lnTo>
                      <a:pt x="58" y="95"/>
                    </a:lnTo>
                    <a:lnTo>
                      <a:pt x="52" y="103"/>
                    </a:lnTo>
                    <a:lnTo>
                      <a:pt x="48" y="107"/>
                    </a:lnTo>
                    <a:lnTo>
                      <a:pt x="45" y="110"/>
                    </a:lnTo>
                    <a:lnTo>
                      <a:pt x="42" y="112"/>
                    </a:lnTo>
                    <a:lnTo>
                      <a:pt x="39" y="114"/>
                    </a:lnTo>
                    <a:lnTo>
                      <a:pt x="35" y="116"/>
                    </a:lnTo>
                    <a:lnTo>
                      <a:pt x="32" y="117"/>
                    </a:lnTo>
                    <a:lnTo>
                      <a:pt x="28" y="117"/>
                    </a:lnTo>
                    <a:lnTo>
                      <a:pt x="25" y="117"/>
                    </a:lnTo>
                    <a:lnTo>
                      <a:pt x="21" y="116"/>
                    </a:lnTo>
                    <a:lnTo>
                      <a:pt x="18" y="115"/>
                    </a:lnTo>
                    <a:lnTo>
                      <a:pt x="15" y="113"/>
                    </a:lnTo>
                    <a:lnTo>
                      <a:pt x="13" y="111"/>
                    </a:lnTo>
                    <a:lnTo>
                      <a:pt x="10" y="108"/>
                    </a:lnTo>
                    <a:lnTo>
                      <a:pt x="8" y="105"/>
                    </a:lnTo>
                    <a:lnTo>
                      <a:pt x="6" y="102"/>
                    </a:lnTo>
                    <a:lnTo>
                      <a:pt x="4" y="98"/>
                    </a:lnTo>
                    <a:lnTo>
                      <a:pt x="2" y="88"/>
                    </a:lnTo>
                    <a:lnTo>
                      <a:pt x="1" y="8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39" name="Freeform 143"/>
              <p:cNvSpPr>
                <a:spLocks/>
              </p:cNvSpPr>
              <p:nvPr userDrawn="1"/>
            </p:nvSpPr>
            <p:spPr bwMode="auto">
              <a:xfrm>
                <a:off x="2580" y="2385"/>
                <a:ext cx="72" cy="119"/>
              </a:xfrm>
              <a:custGeom>
                <a:avLst/>
                <a:gdLst>
                  <a:gd name="T0" fmla="*/ 1 w 72"/>
                  <a:gd name="T1" fmla="*/ 78 h 119"/>
                  <a:gd name="T2" fmla="*/ 0 w 72"/>
                  <a:gd name="T3" fmla="*/ 72 h 119"/>
                  <a:gd name="T4" fmla="*/ 0 w 72"/>
                  <a:gd name="T5" fmla="*/ 67 h 119"/>
                  <a:gd name="T6" fmla="*/ 1 w 72"/>
                  <a:gd name="T7" fmla="*/ 55 h 119"/>
                  <a:gd name="T8" fmla="*/ 2 w 72"/>
                  <a:gd name="T9" fmla="*/ 49 h 119"/>
                  <a:gd name="T10" fmla="*/ 4 w 72"/>
                  <a:gd name="T11" fmla="*/ 44 h 119"/>
                  <a:gd name="T12" fmla="*/ 7 w 72"/>
                  <a:gd name="T13" fmla="*/ 34 h 119"/>
                  <a:gd name="T14" fmla="*/ 9 w 72"/>
                  <a:gd name="T15" fmla="*/ 28 h 119"/>
                  <a:gd name="T16" fmla="*/ 12 w 72"/>
                  <a:gd name="T17" fmla="*/ 24 h 119"/>
                  <a:gd name="T18" fmla="*/ 17 w 72"/>
                  <a:gd name="T19" fmla="*/ 15 h 119"/>
                  <a:gd name="T20" fmla="*/ 21 w 72"/>
                  <a:gd name="T21" fmla="*/ 12 h 119"/>
                  <a:gd name="T22" fmla="*/ 22 w 72"/>
                  <a:gd name="T23" fmla="*/ 10 h 119"/>
                  <a:gd name="T24" fmla="*/ 24 w 72"/>
                  <a:gd name="T25" fmla="*/ 9 h 119"/>
                  <a:gd name="T26" fmla="*/ 27 w 72"/>
                  <a:gd name="T27" fmla="*/ 6 h 119"/>
                  <a:gd name="T28" fmla="*/ 31 w 72"/>
                  <a:gd name="T29" fmla="*/ 3 h 119"/>
                  <a:gd name="T30" fmla="*/ 34 w 72"/>
                  <a:gd name="T31" fmla="*/ 1 h 119"/>
                  <a:gd name="T32" fmla="*/ 38 w 72"/>
                  <a:gd name="T33" fmla="*/ 0 h 119"/>
                  <a:gd name="T34" fmla="*/ 41 w 72"/>
                  <a:gd name="T35" fmla="*/ 0 h 119"/>
                  <a:gd name="T36" fmla="*/ 45 w 72"/>
                  <a:gd name="T37" fmla="*/ 0 h 119"/>
                  <a:gd name="T38" fmla="*/ 49 w 72"/>
                  <a:gd name="T39" fmla="*/ 0 h 119"/>
                  <a:gd name="T40" fmla="*/ 52 w 72"/>
                  <a:gd name="T41" fmla="*/ 2 h 119"/>
                  <a:gd name="T42" fmla="*/ 55 w 72"/>
                  <a:gd name="T43" fmla="*/ 3 h 119"/>
                  <a:gd name="T44" fmla="*/ 58 w 72"/>
                  <a:gd name="T45" fmla="*/ 6 h 119"/>
                  <a:gd name="T46" fmla="*/ 60 w 72"/>
                  <a:gd name="T47" fmla="*/ 9 h 119"/>
                  <a:gd name="T48" fmla="*/ 63 w 72"/>
                  <a:gd name="T49" fmla="*/ 12 h 119"/>
                  <a:gd name="T50" fmla="*/ 65 w 72"/>
                  <a:gd name="T51" fmla="*/ 15 h 119"/>
                  <a:gd name="T52" fmla="*/ 67 w 72"/>
                  <a:gd name="T53" fmla="*/ 19 h 119"/>
                  <a:gd name="T54" fmla="*/ 68 w 72"/>
                  <a:gd name="T55" fmla="*/ 24 h 119"/>
                  <a:gd name="T56" fmla="*/ 70 w 72"/>
                  <a:gd name="T57" fmla="*/ 28 h 119"/>
                  <a:gd name="T58" fmla="*/ 71 w 72"/>
                  <a:gd name="T59" fmla="*/ 34 h 119"/>
                  <a:gd name="T60" fmla="*/ 72 w 72"/>
                  <a:gd name="T61" fmla="*/ 40 h 119"/>
                  <a:gd name="T62" fmla="*/ 72 w 72"/>
                  <a:gd name="T63" fmla="*/ 45 h 119"/>
                  <a:gd name="T64" fmla="*/ 72 w 72"/>
                  <a:gd name="T65" fmla="*/ 51 h 119"/>
                  <a:gd name="T66" fmla="*/ 72 w 72"/>
                  <a:gd name="T67" fmla="*/ 57 h 119"/>
                  <a:gd name="T68" fmla="*/ 71 w 72"/>
                  <a:gd name="T69" fmla="*/ 63 h 119"/>
                  <a:gd name="T70" fmla="*/ 70 w 72"/>
                  <a:gd name="T71" fmla="*/ 69 h 119"/>
                  <a:gd name="T72" fmla="*/ 69 w 72"/>
                  <a:gd name="T73" fmla="*/ 74 h 119"/>
                  <a:gd name="T74" fmla="*/ 65 w 72"/>
                  <a:gd name="T75" fmla="*/ 86 h 119"/>
                  <a:gd name="T76" fmla="*/ 63 w 72"/>
                  <a:gd name="T77" fmla="*/ 91 h 119"/>
                  <a:gd name="T78" fmla="*/ 60 w 72"/>
                  <a:gd name="T79" fmla="*/ 95 h 119"/>
                  <a:gd name="T80" fmla="*/ 55 w 72"/>
                  <a:gd name="T81" fmla="*/ 103 h 119"/>
                  <a:gd name="T82" fmla="*/ 52 w 72"/>
                  <a:gd name="T83" fmla="*/ 107 h 119"/>
                  <a:gd name="T84" fmla="*/ 49 w 72"/>
                  <a:gd name="T85" fmla="*/ 110 h 119"/>
                  <a:gd name="T86" fmla="*/ 44 w 72"/>
                  <a:gd name="T87" fmla="*/ 114 h 119"/>
                  <a:gd name="T88" fmla="*/ 41 w 72"/>
                  <a:gd name="T89" fmla="*/ 116 h 119"/>
                  <a:gd name="T90" fmla="*/ 37 w 72"/>
                  <a:gd name="T91" fmla="*/ 118 h 119"/>
                  <a:gd name="T92" fmla="*/ 34 w 72"/>
                  <a:gd name="T93" fmla="*/ 119 h 119"/>
                  <a:gd name="T94" fmla="*/ 30 w 72"/>
                  <a:gd name="T95" fmla="*/ 119 h 119"/>
                  <a:gd name="T96" fmla="*/ 27 w 72"/>
                  <a:gd name="T97" fmla="*/ 119 h 119"/>
                  <a:gd name="T98" fmla="*/ 24 w 72"/>
                  <a:gd name="T99" fmla="*/ 118 h 119"/>
                  <a:gd name="T100" fmla="*/ 21 w 72"/>
                  <a:gd name="T101" fmla="*/ 117 h 119"/>
                  <a:gd name="T102" fmla="*/ 17 w 72"/>
                  <a:gd name="T103" fmla="*/ 115 h 119"/>
                  <a:gd name="T104" fmla="*/ 14 w 72"/>
                  <a:gd name="T105" fmla="*/ 113 h 119"/>
                  <a:gd name="T106" fmla="*/ 11 w 72"/>
                  <a:gd name="T107" fmla="*/ 109 h 119"/>
                  <a:gd name="T108" fmla="*/ 9 w 72"/>
                  <a:gd name="T109" fmla="*/ 106 h 119"/>
                  <a:gd name="T110" fmla="*/ 5 w 72"/>
                  <a:gd name="T111" fmla="*/ 99 h 119"/>
                  <a:gd name="T112" fmla="*/ 3 w 72"/>
                  <a:gd name="T113" fmla="*/ 94 h 119"/>
                  <a:gd name="T114" fmla="*/ 2 w 72"/>
                  <a:gd name="T115" fmla="*/ 90 h 119"/>
                  <a:gd name="T116" fmla="*/ 1 w 72"/>
                  <a:gd name="T117" fmla="*/ 7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119">
                    <a:moveTo>
                      <a:pt x="1" y="78"/>
                    </a:moveTo>
                    <a:lnTo>
                      <a:pt x="0" y="72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4" y="44"/>
                    </a:lnTo>
                    <a:lnTo>
                      <a:pt x="7" y="34"/>
                    </a:lnTo>
                    <a:lnTo>
                      <a:pt x="9" y="28"/>
                    </a:lnTo>
                    <a:lnTo>
                      <a:pt x="12" y="24"/>
                    </a:lnTo>
                    <a:lnTo>
                      <a:pt x="17" y="15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58" y="6"/>
                    </a:lnTo>
                    <a:lnTo>
                      <a:pt x="60" y="9"/>
                    </a:lnTo>
                    <a:lnTo>
                      <a:pt x="63" y="12"/>
                    </a:lnTo>
                    <a:lnTo>
                      <a:pt x="65" y="15"/>
                    </a:lnTo>
                    <a:lnTo>
                      <a:pt x="67" y="19"/>
                    </a:lnTo>
                    <a:lnTo>
                      <a:pt x="68" y="24"/>
                    </a:lnTo>
                    <a:lnTo>
                      <a:pt x="70" y="28"/>
                    </a:lnTo>
                    <a:lnTo>
                      <a:pt x="71" y="34"/>
                    </a:lnTo>
                    <a:lnTo>
                      <a:pt x="72" y="40"/>
                    </a:lnTo>
                    <a:lnTo>
                      <a:pt x="72" y="45"/>
                    </a:lnTo>
                    <a:lnTo>
                      <a:pt x="72" y="51"/>
                    </a:lnTo>
                    <a:lnTo>
                      <a:pt x="72" y="57"/>
                    </a:lnTo>
                    <a:lnTo>
                      <a:pt x="71" y="63"/>
                    </a:lnTo>
                    <a:lnTo>
                      <a:pt x="70" y="69"/>
                    </a:lnTo>
                    <a:lnTo>
                      <a:pt x="69" y="74"/>
                    </a:lnTo>
                    <a:lnTo>
                      <a:pt x="65" y="86"/>
                    </a:lnTo>
                    <a:lnTo>
                      <a:pt x="63" y="91"/>
                    </a:lnTo>
                    <a:lnTo>
                      <a:pt x="60" y="95"/>
                    </a:lnTo>
                    <a:lnTo>
                      <a:pt x="55" y="103"/>
                    </a:lnTo>
                    <a:lnTo>
                      <a:pt x="52" y="107"/>
                    </a:lnTo>
                    <a:lnTo>
                      <a:pt x="49" y="110"/>
                    </a:lnTo>
                    <a:lnTo>
                      <a:pt x="44" y="114"/>
                    </a:lnTo>
                    <a:lnTo>
                      <a:pt x="41" y="116"/>
                    </a:lnTo>
                    <a:lnTo>
                      <a:pt x="37" y="118"/>
                    </a:lnTo>
                    <a:lnTo>
                      <a:pt x="34" y="119"/>
                    </a:lnTo>
                    <a:lnTo>
                      <a:pt x="30" y="119"/>
                    </a:lnTo>
                    <a:lnTo>
                      <a:pt x="27" y="119"/>
                    </a:lnTo>
                    <a:lnTo>
                      <a:pt x="24" y="118"/>
                    </a:lnTo>
                    <a:lnTo>
                      <a:pt x="21" y="117"/>
                    </a:lnTo>
                    <a:lnTo>
                      <a:pt x="17" y="115"/>
                    </a:lnTo>
                    <a:lnTo>
                      <a:pt x="14" y="113"/>
                    </a:lnTo>
                    <a:lnTo>
                      <a:pt x="11" y="109"/>
                    </a:lnTo>
                    <a:lnTo>
                      <a:pt x="9" y="106"/>
                    </a:lnTo>
                    <a:lnTo>
                      <a:pt x="5" y="99"/>
                    </a:lnTo>
                    <a:lnTo>
                      <a:pt x="3" y="94"/>
                    </a:lnTo>
                    <a:lnTo>
                      <a:pt x="2" y="90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0" name="Freeform 144"/>
              <p:cNvSpPr>
                <a:spLocks/>
              </p:cNvSpPr>
              <p:nvPr userDrawn="1"/>
            </p:nvSpPr>
            <p:spPr bwMode="auto">
              <a:xfrm>
                <a:off x="2666" y="2338"/>
                <a:ext cx="76" cy="119"/>
              </a:xfrm>
              <a:custGeom>
                <a:avLst/>
                <a:gdLst>
                  <a:gd name="T0" fmla="*/ 1 w 76"/>
                  <a:gd name="T1" fmla="*/ 79 h 119"/>
                  <a:gd name="T2" fmla="*/ 0 w 76"/>
                  <a:gd name="T3" fmla="*/ 73 h 119"/>
                  <a:gd name="T4" fmla="*/ 0 w 76"/>
                  <a:gd name="T5" fmla="*/ 67 h 119"/>
                  <a:gd name="T6" fmla="*/ 1 w 76"/>
                  <a:gd name="T7" fmla="*/ 61 h 119"/>
                  <a:gd name="T8" fmla="*/ 1 w 76"/>
                  <a:gd name="T9" fmla="*/ 56 h 119"/>
                  <a:gd name="T10" fmla="*/ 4 w 76"/>
                  <a:gd name="T11" fmla="*/ 44 h 119"/>
                  <a:gd name="T12" fmla="*/ 7 w 76"/>
                  <a:gd name="T13" fmla="*/ 33 h 119"/>
                  <a:gd name="T14" fmla="*/ 9 w 76"/>
                  <a:gd name="T15" fmla="*/ 29 h 119"/>
                  <a:gd name="T16" fmla="*/ 12 w 76"/>
                  <a:gd name="T17" fmla="*/ 23 h 119"/>
                  <a:gd name="T18" fmla="*/ 18 w 76"/>
                  <a:gd name="T19" fmla="*/ 15 h 119"/>
                  <a:gd name="T20" fmla="*/ 21 w 76"/>
                  <a:gd name="T21" fmla="*/ 11 h 119"/>
                  <a:gd name="T22" fmla="*/ 24 w 76"/>
                  <a:gd name="T23" fmla="*/ 8 h 119"/>
                  <a:gd name="T24" fmla="*/ 28 w 76"/>
                  <a:gd name="T25" fmla="*/ 5 h 119"/>
                  <a:gd name="T26" fmla="*/ 31 w 76"/>
                  <a:gd name="T27" fmla="*/ 3 h 119"/>
                  <a:gd name="T28" fmla="*/ 35 w 76"/>
                  <a:gd name="T29" fmla="*/ 1 h 119"/>
                  <a:gd name="T30" fmla="*/ 39 w 76"/>
                  <a:gd name="T31" fmla="*/ 0 h 119"/>
                  <a:gd name="T32" fmla="*/ 42 w 76"/>
                  <a:gd name="T33" fmla="*/ 0 h 119"/>
                  <a:gd name="T34" fmla="*/ 47 w 76"/>
                  <a:gd name="T35" fmla="*/ 0 h 119"/>
                  <a:gd name="T36" fmla="*/ 50 w 76"/>
                  <a:gd name="T37" fmla="*/ 0 h 119"/>
                  <a:gd name="T38" fmla="*/ 53 w 76"/>
                  <a:gd name="T39" fmla="*/ 1 h 119"/>
                  <a:gd name="T40" fmla="*/ 56 w 76"/>
                  <a:gd name="T41" fmla="*/ 3 h 119"/>
                  <a:gd name="T42" fmla="*/ 59 w 76"/>
                  <a:gd name="T43" fmla="*/ 5 h 119"/>
                  <a:gd name="T44" fmla="*/ 62 w 76"/>
                  <a:gd name="T45" fmla="*/ 8 h 119"/>
                  <a:gd name="T46" fmla="*/ 64 w 76"/>
                  <a:gd name="T47" fmla="*/ 11 h 119"/>
                  <a:gd name="T48" fmla="*/ 69 w 76"/>
                  <a:gd name="T49" fmla="*/ 18 h 119"/>
                  <a:gd name="T50" fmla="*/ 73 w 76"/>
                  <a:gd name="T51" fmla="*/ 28 h 119"/>
                  <a:gd name="T52" fmla="*/ 74 w 76"/>
                  <a:gd name="T53" fmla="*/ 33 h 119"/>
                  <a:gd name="T54" fmla="*/ 75 w 76"/>
                  <a:gd name="T55" fmla="*/ 39 h 119"/>
                  <a:gd name="T56" fmla="*/ 75 w 76"/>
                  <a:gd name="T57" fmla="*/ 44 h 119"/>
                  <a:gd name="T58" fmla="*/ 76 w 76"/>
                  <a:gd name="T59" fmla="*/ 50 h 119"/>
                  <a:gd name="T60" fmla="*/ 75 w 76"/>
                  <a:gd name="T61" fmla="*/ 57 h 119"/>
                  <a:gd name="T62" fmla="*/ 75 w 76"/>
                  <a:gd name="T63" fmla="*/ 63 h 119"/>
                  <a:gd name="T64" fmla="*/ 72 w 76"/>
                  <a:gd name="T65" fmla="*/ 74 h 119"/>
                  <a:gd name="T66" fmla="*/ 68 w 76"/>
                  <a:gd name="T67" fmla="*/ 85 h 119"/>
                  <a:gd name="T68" fmla="*/ 63 w 76"/>
                  <a:gd name="T69" fmla="*/ 95 h 119"/>
                  <a:gd name="T70" fmla="*/ 58 w 76"/>
                  <a:gd name="T71" fmla="*/ 103 h 119"/>
                  <a:gd name="T72" fmla="*/ 54 w 76"/>
                  <a:gd name="T73" fmla="*/ 108 h 119"/>
                  <a:gd name="T74" fmla="*/ 51 w 76"/>
                  <a:gd name="T75" fmla="*/ 111 h 119"/>
                  <a:gd name="T76" fmla="*/ 48 w 76"/>
                  <a:gd name="T77" fmla="*/ 114 h 119"/>
                  <a:gd name="T78" fmla="*/ 44 w 76"/>
                  <a:gd name="T79" fmla="*/ 116 h 119"/>
                  <a:gd name="T80" fmla="*/ 39 w 76"/>
                  <a:gd name="T81" fmla="*/ 118 h 119"/>
                  <a:gd name="T82" fmla="*/ 36 w 76"/>
                  <a:gd name="T83" fmla="*/ 119 h 119"/>
                  <a:gd name="T84" fmla="*/ 32 w 76"/>
                  <a:gd name="T85" fmla="*/ 119 h 119"/>
                  <a:gd name="T86" fmla="*/ 29 w 76"/>
                  <a:gd name="T87" fmla="*/ 119 h 119"/>
                  <a:gd name="T88" fmla="*/ 25 w 76"/>
                  <a:gd name="T89" fmla="*/ 118 h 119"/>
                  <a:gd name="T90" fmla="*/ 22 w 76"/>
                  <a:gd name="T91" fmla="*/ 117 h 119"/>
                  <a:gd name="T92" fmla="*/ 19 w 76"/>
                  <a:gd name="T93" fmla="*/ 116 h 119"/>
                  <a:gd name="T94" fmla="*/ 15 w 76"/>
                  <a:gd name="T95" fmla="*/ 113 h 119"/>
                  <a:gd name="T96" fmla="*/ 10 w 76"/>
                  <a:gd name="T97" fmla="*/ 108 h 119"/>
                  <a:gd name="T98" fmla="*/ 6 w 76"/>
                  <a:gd name="T99" fmla="*/ 99 h 119"/>
                  <a:gd name="T100" fmla="*/ 4 w 76"/>
                  <a:gd name="T101" fmla="*/ 95 h 119"/>
                  <a:gd name="T102" fmla="*/ 2 w 76"/>
                  <a:gd name="T103" fmla="*/ 90 h 119"/>
                  <a:gd name="T104" fmla="*/ 1 w 76"/>
                  <a:gd name="T105" fmla="*/ 85 h 119"/>
                  <a:gd name="T106" fmla="*/ 1 w 76"/>
                  <a:gd name="T107" fmla="*/ 7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119">
                    <a:moveTo>
                      <a:pt x="1" y="79"/>
                    </a:moveTo>
                    <a:lnTo>
                      <a:pt x="0" y="73"/>
                    </a:lnTo>
                    <a:lnTo>
                      <a:pt x="0" y="67"/>
                    </a:lnTo>
                    <a:lnTo>
                      <a:pt x="1" y="61"/>
                    </a:lnTo>
                    <a:lnTo>
                      <a:pt x="1" y="56"/>
                    </a:lnTo>
                    <a:lnTo>
                      <a:pt x="4" y="44"/>
                    </a:lnTo>
                    <a:lnTo>
                      <a:pt x="7" y="33"/>
                    </a:lnTo>
                    <a:lnTo>
                      <a:pt x="9" y="29"/>
                    </a:lnTo>
                    <a:lnTo>
                      <a:pt x="12" y="23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62" y="8"/>
                    </a:lnTo>
                    <a:lnTo>
                      <a:pt x="64" y="11"/>
                    </a:lnTo>
                    <a:lnTo>
                      <a:pt x="69" y="18"/>
                    </a:lnTo>
                    <a:lnTo>
                      <a:pt x="73" y="28"/>
                    </a:lnTo>
                    <a:lnTo>
                      <a:pt x="74" y="33"/>
                    </a:lnTo>
                    <a:lnTo>
                      <a:pt x="75" y="39"/>
                    </a:lnTo>
                    <a:lnTo>
                      <a:pt x="75" y="44"/>
                    </a:lnTo>
                    <a:lnTo>
                      <a:pt x="76" y="50"/>
                    </a:lnTo>
                    <a:lnTo>
                      <a:pt x="75" y="57"/>
                    </a:lnTo>
                    <a:lnTo>
                      <a:pt x="75" y="63"/>
                    </a:lnTo>
                    <a:lnTo>
                      <a:pt x="72" y="74"/>
                    </a:lnTo>
                    <a:lnTo>
                      <a:pt x="68" y="85"/>
                    </a:lnTo>
                    <a:lnTo>
                      <a:pt x="63" y="95"/>
                    </a:lnTo>
                    <a:lnTo>
                      <a:pt x="58" y="103"/>
                    </a:lnTo>
                    <a:lnTo>
                      <a:pt x="54" y="108"/>
                    </a:lnTo>
                    <a:lnTo>
                      <a:pt x="51" y="111"/>
                    </a:lnTo>
                    <a:lnTo>
                      <a:pt x="48" y="114"/>
                    </a:lnTo>
                    <a:lnTo>
                      <a:pt x="44" y="116"/>
                    </a:lnTo>
                    <a:lnTo>
                      <a:pt x="39" y="118"/>
                    </a:lnTo>
                    <a:lnTo>
                      <a:pt x="36" y="119"/>
                    </a:lnTo>
                    <a:lnTo>
                      <a:pt x="32" y="119"/>
                    </a:lnTo>
                    <a:lnTo>
                      <a:pt x="29" y="119"/>
                    </a:lnTo>
                    <a:lnTo>
                      <a:pt x="25" y="118"/>
                    </a:lnTo>
                    <a:lnTo>
                      <a:pt x="22" y="117"/>
                    </a:lnTo>
                    <a:lnTo>
                      <a:pt x="19" y="116"/>
                    </a:lnTo>
                    <a:lnTo>
                      <a:pt x="15" y="113"/>
                    </a:lnTo>
                    <a:lnTo>
                      <a:pt x="10" y="108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1" name="Freeform 145"/>
              <p:cNvSpPr>
                <a:spLocks/>
              </p:cNvSpPr>
              <p:nvPr userDrawn="1"/>
            </p:nvSpPr>
            <p:spPr bwMode="auto">
              <a:xfrm>
                <a:off x="2755" y="2288"/>
                <a:ext cx="78" cy="121"/>
              </a:xfrm>
              <a:custGeom>
                <a:avLst/>
                <a:gdLst>
                  <a:gd name="T0" fmla="*/ 1 w 78"/>
                  <a:gd name="T1" fmla="*/ 81 h 121"/>
                  <a:gd name="T2" fmla="*/ 0 w 78"/>
                  <a:gd name="T3" fmla="*/ 75 h 121"/>
                  <a:gd name="T4" fmla="*/ 0 w 78"/>
                  <a:gd name="T5" fmla="*/ 68 h 121"/>
                  <a:gd name="T6" fmla="*/ 0 w 78"/>
                  <a:gd name="T7" fmla="*/ 63 h 121"/>
                  <a:gd name="T8" fmla="*/ 1 w 78"/>
                  <a:gd name="T9" fmla="*/ 57 h 121"/>
                  <a:gd name="T10" fmla="*/ 2 w 78"/>
                  <a:gd name="T11" fmla="*/ 51 h 121"/>
                  <a:gd name="T12" fmla="*/ 3 w 78"/>
                  <a:gd name="T13" fmla="*/ 45 h 121"/>
                  <a:gd name="T14" fmla="*/ 7 w 78"/>
                  <a:gd name="T15" fmla="*/ 34 h 121"/>
                  <a:gd name="T16" fmla="*/ 12 w 78"/>
                  <a:gd name="T17" fmla="*/ 25 h 121"/>
                  <a:gd name="T18" fmla="*/ 18 w 78"/>
                  <a:gd name="T19" fmla="*/ 15 h 121"/>
                  <a:gd name="T20" fmla="*/ 21 w 78"/>
                  <a:gd name="T21" fmla="*/ 12 h 121"/>
                  <a:gd name="T22" fmla="*/ 24 w 78"/>
                  <a:gd name="T23" fmla="*/ 9 h 121"/>
                  <a:gd name="T24" fmla="*/ 28 w 78"/>
                  <a:gd name="T25" fmla="*/ 6 h 121"/>
                  <a:gd name="T26" fmla="*/ 32 w 78"/>
                  <a:gd name="T27" fmla="*/ 3 h 121"/>
                  <a:gd name="T28" fmla="*/ 36 w 78"/>
                  <a:gd name="T29" fmla="*/ 2 h 121"/>
                  <a:gd name="T30" fmla="*/ 40 w 78"/>
                  <a:gd name="T31" fmla="*/ 0 h 121"/>
                  <a:gd name="T32" fmla="*/ 47 w 78"/>
                  <a:gd name="T33" fmla="*/ 0 h 121"/>
                  <a:gd name="T34" fmla="*/ 51 w 78"/>
                  <a:gd name="T35" fmla="*/ 0 h 121"/>
                  <a:gd name="T36" fmla="*/ 54 w 78"/>
                  <a:gd name="T37" fmla="*/ 1 h 121"/>
                  <a:gd name="T38" fmla="*/ 58 w 78"/>
                  <a:gd name="T39" fmla="*/ 3 h 121"/>
                  <a:gd name="T40" fmla="*/ 61 w 78"/>
                  <a:gd name="T41" fmla="*/ 5 h 121"/>
                  <a:gd name="T42" fmla="*/ 65 w 78"/>
                  <a:gd name="T43" fmla="*/ 8 h 121"/>
                  <a:gd name="T44" fmla="*/ 67 w 78"/>
                  <a:gd name="T45" fmla="*/ 11 h 121"/>
                  <a:gd name="T46" fmla="*/ 70 w 78"/>
                  <a:gd name="T47" fmla="*/ 14 h 121"/>
                  <a:gd name="T48" fmla="*/ 72 w 78"/>
                  <a:gd name="T49" fmla="*/ 18 h 121"/>
                  <a:gd name="T50" fmla="*/ 75 w 78"/>
                  <a:gd name="T51" fmla="*/ 28 h 121"/>
                  <a:gd name="T52" fmla="*/ 77 w 78"/>
                  <a:gd name="T53" fmla="*/ 33 h 121"/>
                  <a:gd name="T54" fmla="*/ 78 w 78"/>
                  <a:gd name="T55" fmla="*/ 39 h 121"/>
                  <a:gd name="T56" fmla="*/ 78 w 78"/>
                  <a:gd name="T57" fmla="*/ 51 h 121"/>
                  <a:gd name="T58" fmla="*/ 78 w 78"/>
                  <a:gd name="T59" fmla="*/ 57 h 121"/>
                  <a:gd name="T60" fmla="*/ 77 w 78"/>
                  <a:gd name="T61" fmla="*/ 63 h 121"/>
                  <a:gd name="T62" fmla="*/ 76 w 78"/>
                  <a:gd name="T63" fmla="*/ 69 h 121"/>
                  <a:gd name="T64" fmla="*/ 75 w 78"/>
                  <a:gd name="T65" fmla="*/ 75 h 121"/>
                  <a:gd name="T66" fmla="*/ 72 w 78"/>
                  <a:gd name="T67" fmla="*/ 86 h 121"/>
                  <a:gd name="T68" fmla="*/ 67 w 78"/>
                  <a:gd name="T69" fmla="*/ 96 h 121"/>
                  <a:gd name="T70" fmla="*/ 60 w 78"/>
                  <a:gd name="T71" fmla="*/ 105 h 121"/>
                  <a:gd name="T72" fmla="*/ 57 w 78"/>
                  <a:gd name="T73" fmla="*/ 109 h 121"/>
                  <a:gd name="T74" fmla="*/ 53 w 78"/>
                  <a:gd name="T75" fmla="*/ 112 h 121"/>
                  <a:gd name="T76" fmla="*/ 50 w 78"/>
                  <a:gd name="T77" fmla="*/ 115 h 121"/>
                  <a:gd name="T78" fmla="*/ 46 w 78"/>
                  <a:gd name="T79" fmla="*/ 117 h 121"/>
                  <a:gd name="T80" fmla="*/ 42 w 78"/>
                  <a:gd name="T81" fmla="*/ 119 h 121"/>
                  <a:gd name="T82" fmla="*/ 38 w 78"/>
                  <a:gd name="T83" fmla="*/ 120 h 121"/>
                  <a:gd name="T84" fmla="*/ 34 w 78"/>
                  <a:gd name="T85" fmla="*/ 121 h 121"/>
                  <a:gd name="T86" fmla="*/ 30 w 78"/>
                  <a:gd name="T87" fmla="*/ 121 h 121"/>
                  <a:gd name="T88" fmla="*/ 27 w 78"/>
                  <a:gd name="T89" fmla="*/ 120 h 121"/>
                  <a:gd name="T90" fmla="*/ 23 w 78"/>
                  <a:gd name="T91" fmla="*/ 119 h 121"/>
                  <a:gd name="T92" fmla="*/ 20 w 78"/>
                  <a:gd name="T93" fmla="*/ 117 h 121"/>
                  <a:gd name="T94" fmla="*/ 17 w 78"/>
                  <a:gd name="T95" fmla="*/ 115 h 121"/>
                  <a:gd name="T96" fmla="*/ 14 w 78"/>
                  <a:gd name="T97" fmla="*/ 112 h 121"/>
                  <a:gd name="T98" fmla="*/ 11 w 78"/>
                  <a:gd name="T99" fmla="*/ 109 h 121"/>
                  <a:gd name="T100" fmla="*/ 9 w 78"/>
                  <a:gd name="T101" fmla="*/ 106 h 121"/>
                  <a:gd name="T102" fmla="*/ 6 w 78"/>
                  <a:gd name="T103" fmla="*/ 102 h 121"/>
                  <a:gd name="T104" fmla="*/ 4 w 78"/>
                  <a:gd name="T105" fmla="*/ 96 h 121"/>
                  <a:gd name="T106" fmla="*/ 3 w 78"/>
                  <a:gd name="T107" fmla="*/ 91 h 121"/>
                  <a:gd name="T108" fmla="*/ 1 w 78"/>
                  <a:gd name="T109" fmla="*/ 86 h 121"/>
                  <a:gd name="T110" fmla="*/ 1 w 78"/>
                  <a:gd name="T111" fmla="*/ 8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21">
                    <a:moveTo>
                      <a:pt x="1" y="81"/>
                    </a:moveTo>
                    <a:lnTo>
                      <a:pt x="0" y="75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2" y="25"/>
                    </a:lnTo>
                    <a:lnTo>
                      <a:pt x="18" y="15"/>
                    </a:lnTo>
                    <a:lnTo>
                      <a:pt x="21" y="12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3"/>
                    </a:lnTo>
                    <a:lnTo>
                      <a:pt x="61" y="5"/>
                    </a:lnTo>
                    <a:lnTo>
                      <a:pt x="65" y="8"/>
                    </a:lnTo>
                    <a:lnTo>
                      <a:pt x="67" y="11"/>
                    </a:lnTo>
                    <a:lnTo>
                      <a:pt x="70" y="14"/>
                    </a:lnTo>
                    <a:lnTo>
                      <a:pt x="72" y="18"/>
                    </a:lnTo>
                    <a:lnTo>
                      <a:pt x="75" y="28"/>
                    </a:lnTo>
                    <a:lnTo>
                      <a:pt x="77" y="33"/>
                    </a:lnTo>
                    <a:lnTo>
                      <a:pt x="78" y="39"/>
                    </a:lnTo>
                    <a:lnTo>
                      <a:pt x="78" y="51"/>
                    </a:lnTo>
                    <a:lnTo>
                      <a:pt x="78" y="57"/>
                    </a:lnTo>
                    <a:lnTo>
                      <a:pt x="77" y="63"/>
                    </a:lnTo>
                    <a:lnTo>
                      <a:pt x="76" y="69"/>
                    </a:lnTo>
                    <a:lnTo>
                      <a:pt x="75" y="75"/>
                    </a:lnTo>
                    <a:lnTo>
                      <a:pt x="72" y="86"/>
                    </a:lnTo>
                    <a:lnTo>
                      <a:pt x="67" y="96"/>
                    </a:lnTo>
                    <a:lnTo>
                      <a:pt x="60" y="105"/>
                    </a:lnTo>
                    <a:lnTo>
                      <a:pt x="57" y="109"/>
                    </a:lnTo>
                    <a:lnTo>
                      <a:pt x="53" y="112"/>
                    </a:lnTo>
                    <a:lnTo>
                      <a:pt x="50" y="115"/>
                    </a:lnTo>
                    <a:lnTo>
                      <a:pt x="46" y="117"/>
                    </a:lnTo>
                    <a:lnTo>
                      <a:pt x="42" y="119"/>
                    </a:lnTo>
                    <a:lnTo>
                      <a:pt x="38" y="120"/>
                    </a:lnTo>
                    <a:lnTo>
                      <a:pt x="34" y="121"/>
                    </a:lnTo>
                    <a:lnTo>
                      <a:pt x="30" y="121"/>
                    </a:lnTo>
                    <a:lnTo>
                      <a:pt x="27" y="120"/>
                    </a:lnTo>
                    <a:lnTo>
                      <a:pt x="23" y="119"/>
                    </a:lnTo>
                    <a:lnTo>
                      <a:pt x="20" y="117"/>
                    </a:lnTo>
                    <a:lnTo>
                      <a:pt x="17" y="115"/>
                    </a:lnTo>
                    <a:lnTo>
                      <a:pt x="14" y="112"/>
                    </a:lnTo>
                    <a:lnTo>
                      <a:pt x="11" y="109"/>
                    </a:lnTo>
                    <a:lnTo>
                      <a:pt x="9" y="106"/>
                    </a:lnTo>
                    <a:lnTo>
                      <a:pt x="6" y="102"/>
                    </a:lnTo>
                    <a:lnTo>
                      <a:pt x="4" y="96"/>
                    </a:lnTo>
                    <a:lnTo>
                      <a:pt x="3" y="91"/>
                    </a:lnTo>
                    <a:lnTo>
                      <a:pt x="1" y="86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2" name="Freeform 146"/>
              <p:cNvSpPr>
                <a:spLocks/>
              </p:cNvSpPr>
              <p:nvPr userDrawn="1"/>
            </p:nvSpPr>
            <p:spPr bwMode="auto">
              <a:xfrm>
                <a:off x="2848" y="2236"/>
                <a:ext cx="81" cy="123"/>
              </a:xfrm>
              <a:custGeom>
                <a:avLst/>
                <a:gdLst>
                  <a:gd name="T0" fmla="*/ 1 w 81"/>
                  <a:gd name="T1" fmla="*/ 83 h 123"/>
                  <a:gd name="T2" fmla="*/ 0 w 81"/>
                  <a:gd name="T3" fmla="*/ 70 h 123"/>
                  <a:gd name="T4" fmla="*/ 1 w 81"/>
                  <a:gd name="T5" fmla="*/ 59 h 123"/>
                  <a:gd name="T6" fmla="*/ 3 w 81"/>
                  <a:gd name="T7" fmla="*/ 47 h 123"/>
                  <a:gd name="T8" fmla="*/ 6 w 81"/>
                  <a:gd name="T9" fmla="*/ 36 h 123"/>
                  <a:gd name="T10" fmla="*/ 11 w 81"/>
                  <a:gd name="T11" fmla="*/ 26 h 123"/>
                  <a:gd name="T12" fmla="*/ 17 w 81"/>
                  <a:gd name="T13" fmla="*/ 16 h 123"/>
                  <a:gd name="T14" fmla="*/ 20 w 81"/>
                  <a:gd name="T15" fmla="*/ 13 h 123"/>
                  <a:gd name="T16" fmla="*/ 25 w 81"/>
                  <a:gd name="T17" fmla="*/ 9 h 123"/>
                  <a:gd name="T18" fmla="*/ 28 w 81"/>
                  <a:gd name="T19" fmla="*/ 6 h 123"/>
                  <a:gd name="T20" fmla="*/ 32 w 81"/>
                  <a:gd name="T21" fmla="*/ 4 h 123"/>
                  <a:gd name="T22" fmla="*/ 36 w 81"/>
                  <a:gd name="T23" fmla="*/ 2 h 123"/>
                  <a:gd name="T24" fmla="*/ 40 w 81"/>
                  <a:gd name="T25" fmla="*/ 1 h 123"/>
                  <a:gd name="T26" fmla="*/ 44 w 81"/>
                  <a:gd name="T27" fmla="*/ 0 h 123"/>
                  <a:gd name="T28" fmla="*/ 47 w 81"/>
                  <a:gd name="T29" fmla="*/ 0 h 123"/>
                  <a:gd name="T30" fmla="*/ 52 w 81"/>
                  <a:gd name="T31" fmla="*/ 1 h 123"/>
                  <a:gd name="T32" fmla="*/ 56 w 81"/>
                  <a:gd name="T33" fmla="*/ 2 h 123"/>
                  <a:gd name="T34" fmla="*/ 59 w 81"/>
                  <a:gd name="T35" fmla="*/ 3 h 123"/>
                  <a:gd name="T36" fmla="*/ 62 w 81"/>
                  <a:gd name="T37" fmla="*/ 5 h 123"/>
                  <a:gd name="T38" fmla="*/ 65 w 81"/>
                  <a:gd name="T39" fmla="*/ 8 h 123"/>
                  <a:gd name="T40" fmla="*/ 68 w 81"/>
                  <a:gd name="T41" fmla="*/ 11 h 123"/>
                  <a:gd name="T42" fmla="*/ 73 w 81"/>
                  <a:gd name="T43" fmla="*/ 19 h 123"/>
                  <a:gd name="T44" fmla="*/ 75 w 81"/>
                  <a:gd name="T45" fmla="*/ 24 h 123"/>
                  <a:gd name="T46" fmla="*/ 77 w 81"/>
                  <a:gd name="T47" fmla="*/ 29 h 123"/>
                  <a:gd name="T48" fmla="*/ 80 w 81"/>
                  <a:gd name="T49" fmla="*/ 39 h 123"/>
                  <a:gd name="T50" fmla="*/ 81 w 81"/>
                  <a:gd name="T51" fmla="*/ 46 h 123"/>
                  <a:gd name="T52" fmla="*/ 81 w 81"/>
                  <a:gd name="T53" fmla="*/ 52 h 123"/>
                  <a:gd name="T54" fmla="*/ 80 w 81"/>
                  <a:gd name="T55" fmla="*/ 64 h 123"/>
                  <a:gd name="T56" fmla="*/ 79 w 81"/>
                  <a:gd name="T57" fmla="*/ 70 h 123"/>
                  <a:gd name="T58" fmla="*/ 77 w 81"/>
                  <a:gd name="T59" fmla="*/ 76 h 123"/>
                  <a:gd name="T60" fmla="*/ 74 w 81"/>
                  <a:gd name="T61" fmla="*/ 87 h 123"/>
                  <a:gd name="T62" fmla="*/ 69 w 81"/>
                  <a:gd name="T63" fmla="*/ 97 h 123"/>
                  <a:gd name="T64" fmla="*/ 66 w 81"/>
                  <a:gd name="T65" fmla="*/ 103 h 123"/>
                  <a:gd name="T66" fmla="*/ 63 w 81"/>
                  <a:gd name="T67" fmla="*/ 107 h 123"/>
                  <a:gd name="T68" fmla="*/ 56 w 81"/>
                  <a:gd name="T69" fmla="*/ 114 h 123"/>
                  <a:gd name="T70" fmla="*/ 52 w 81"/>
                  <a:gd name="T71" fmla="*/ 117 h 123"/>
                  <a:gd name="T72" fmla="*/ 47 w 81"/>
                  <a:gd name="T73" fmla="*/ 119 h 123"/>
                  <a:gd name="T74" fmla="*/ 43 w 81"/>
                  <a:gd name="T75" fmla="*/ 121 h 123"/>
                  <a:gd name="T76" fmla="*/ 39 w 81"/>
                  <a:gd name="T77" fmla="*/ 122 h 123"/>
                  <a:gd name="T78" fmla="*/ 36 w 81"/>
                  <a:gd name="T79" fmla="*/ 123 h 123"/>
                  <a:gd name="T80" fmla="*/ 32 w 81"/>
                  <a:gd name="T81" fmla="*/ 123 h 123"/>
                  <a:gd name="T82" fmla="*/ 28 w 81"/>
                  <a:gd name="T83" fmla="*/ 122 h 123"/>
                  <a:gd name="T84" fmla="*/ 25 w 81"/>
                  <a:gd name="T85" fmla="*/ 121 h 123"/>
                  <a:gd name="T86" fmla="*/ 20 w 81"/>
                  <a:gd name="T87" fmla="*/ 119 h 123"/>
                  <a:gd name="T88" fmla="*/ 17 w 81"/>
                  <a:gd name="T89" fmla="*/ 117 h 123"/>
                  <a:gd name="T90" fmla="*/ 14 w 81"/>
                  <a:gd name="T91" fmla="*/ 115 h 123"/>
                  <a:gd name="T92" fmla="*/ 11 w 81"/>
                  <a:gd name="T93" fmla="*/ 111 h 123"/>
                  <a:gd name="T94" fmla="*/ 6 w 81"/>
                  <a:gd name="T95" fmla="*/ 104 h 123"/>
                  <a:gd name="T96" fmla="*/ 4 w 81"/>
                  <a:gd name="T97" fmla="*/ 98 h 123"/>
                  <a:gd name="T98" fmla="*/ 3 w 81"/>
                  <a:gd name="T99" fmla="*/ 93 h 123"/>
                  <a:gd name="T100" fmla="*/ 2 w 81"/>
                  <a:gd name="T101" fmla="*/ 88 h 123"/>
                  <a:gd name="T102" fmla="*/ 1 w 81"/>
                  <a:gd name="T103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123">
                    <a:moveTo>
                      <a:pt x="1" y="83"/>
                    </a:moveTo>
                    <a:lnTo>
                      <a:pt x="0" y="70"/>
                    </a:lnTo>
                    <a:lnTo>
                      <a:pt x="1" y="59"/>
                    </a:lnTo>
                    <a:lnTo>
                      <a:pt x="3" y="47"/>
                    </a:lnTo>
                    <a:lnTo>
                      <a:pt x="6" y="36"/>
                    </a:lnTo>
                    <a:lnTo>
                      <a:pt x="11" y="26"/>
                    </a:lnTo>
                    <a:lnTo>
                      <a:pt x="17" y="16"/>
                    </a:lnTo>
                    <a:lnTo>
                      <a:pt x="20" y="13"/>
                    </a:lnTo>
                    <a:lnTo>
                      <a:pt x="25" y="9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2" y="1"/>
                    </a:lnTo>
                    <a:lnTo>
                      <a:pt x="56" y="2"/>
                    </a:lnTo>
                    <a:lnTo>
                      <a:pt x="59" y="3"/>
                    </a:lnTo>
                    <a:lnTo>
                      <a:pt x="62" y="5"/>
                    </a:lnTo>
                    <a:lnTo>
                      <a:pt x="65" y="8"/>
                    </a:lnTo>
                    <a:lnTo>
                      <a:pt x="68" y="11"/>
                    </a:lnTo>
                    <a:lnTo>
                      <a:pt x="73" y="19"/>
                    </a:lnTo>
                    <a:lnTo>
                      <a:pt x="75" y="24"/>
                    </a:lnTo>
                    <a:lnTo>
                      <a:pt x="77" y="29"/>
                    </a:lnTo>
                    <a:lnTo>
                      <a:pt x="80" y="39"/>
                    </a:lnTo>
                    <a:lnTo>
                      <a:pt x="81" y="46"/>
                    </a:lnTo>
                    <a:lnTo>
                      <a:pt x="81" y="52"/>
                    </a:lnTo>
                    <a:lnTo>
                      <a:pt x="80" y="64"/>
                    </a:lnTo>
                    <a:lnTo>
                      <a:pt x="79" y="70"/>
                    </a:lnTo>
                    <a:lnTo>
                      <a:pt x="77" y="76"/>
                    </a:lnTo>
                    <a:lnTo>
                      <a:pt x="74" y="87"/>
                    </a:lnTo>
                    <a:lnTo>
                      <a:pt x="69" y="97"/>
                    </a:lnTo>
                    <a:lnTo>
                      <a:pt x="66" y="103"/>
                    </a:lnTo>
                    <a:lnTo>
                      <a:pt x="63" y="107"/>
                    </a:lnTo>
                    <a:lnTo>
                      <a:pt x="56" y="114"/>
                    </a:lnTo>
                    <a:lnTo>
                      <a:pt x="52" y="117"/>
                    </a:lnTo>
                    <a:lnTo>
                      <a:pt x="47" y="119"/>
                    </a:lnTo>
                    <a:lnTo>
                      <a:pt x="43" y="121"/>
                    </a:lnTo>
                    <a:lnTo>
                      <a:pt x="39" y="122"/>
                    </a:lnTo>
                    <a:lnTo>
                      <a:pt x="36" y="123"/>
                    </a:lnTo>
                    <a:lnTo>
                      <a:pt x="32" y="123"/>
                    </a:lnTo>
                    <a:lnTo>
                      <a:pt x="28" y="122"/>
                    </a:lnTo>
                    <a:lnTo>
                      <a:pt x="25" y="121"/>
                    </a:lnTo>
                    <a:lnTo>
                      <a:pt x="20" y="119"/>
                    </a:lnTo>
                    <a:lnTo>
                      <a:pt x="17" y="117"/>
                    </a:lnTo>
                    <a:lnTo>
                      <a:pt x="14" y="115"/>
                    </a:lnTo>
                    <a:lnTo>
                      <a:pt x="11" y="111"/>
                    </a:lnTo>
                    <a:lnTo>
                      <a:pt x="6" y="104"/>
                    </a:lnTo>
                    <a:lnTo>
                      <a:pt x="4" y="98"/>
                    </a:lnTo>
                    <a:lnTo>
                      <a:pt x="3" y="93"/>
                    </a:lnTo>
                    <a:lnTo>
                      <a:pt x="2" y="8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3" name="Freeform 147"/>
              <p:cNvSpPr>
                <a:spLocks/>
              </p:cNvSpPr>
              <p:nvPr userDrawn="1"/>
            </p:nvSpPr>
            <p:spPr bwMode="auto">
              <a:xfrm>
                <a:off x="2943" y="2183"/>
                <a:ext cx="84" cy="124"/>
              </a:xfrm>
              <a:custGeom>
                <a:avLst/>
                <a:gdLst>
                  <a:gd name="T0" fmla="*/ 1 w 84"/>
                  <a:gd name="T1" fmla="*/ 84 h 124"/>
                  <a:gd name="T2" fmla="*/ 0 w 84"/>
                  <a:gd name="T3" fmla="*/ 78 h 124"/>
                  <a:gd name="T4" fmla="*/ 0 w 84"/>
                  <a:gd name="T5" fmla="*/ 72 h 124"/>
                  <a:gd name="T6" fmla="*/ 1 w 84"/>
                  <a:gd name="T7" fmla="*/ 60 h 124"/>
                  <a:gd name="T8" fmla="*/ 3 w 84"/>
                  <a:gd name="T9" fmla="*/ 48 h 124"/>
                  <a:gd name="T10" fmla="*/ 6 w 84"/>
                  <a:gd name="T11" fmla="*/ 36 h 124"/>
                  <a:gd name="T12" fmla="*/ 12 w 84"/>
                  <a:gd name="T13" fmla="*/ 26 h 124"/>
                  <a:gd name="T14" fmla="*/ 15 w 84"/>
                  <a:gd name="T15" fmla="*/ 22 h 124"/>
                  <a:gd name="T16" fmla="*/ 18 w 84"/>
                  <a:gd name="T17" fmla="*/ 18 h 124"/>
                  <a:gd name="T18" fmla="*/ 25 w 84"/>
                  <a:gd name="T19" fmla="*/ 9 h 124"/>
                  <a:gd name="T20" fmla="*/ 29 w 84"/>
                  <a:gd name="T21" fmla="*/ 6 h 124"/>
                  <a:gd name="T22" fmla="*/ 33 w 84"/>
                  <a:gd name="T23" fmla="*/ 4 h 124"/>
                  <a:gd name="T24" fmla="*/ 38 w 84"/>
                  <a:gd name="T25" fmla="*/ 2 h 124"/>
                  <a:gd name="T26" fmla="*/ 42 w 84"/>
                  <a:gd name="T27" fmla="*/ 1 h 124"/>
                  <a:gd name="T28" fmla="*/ 46 w 84"/>
                  <a:gd name="T29" fmla="*/ 0 h 124"/>
                  <a:gd name="T30" fmla="*/ 50 w 84"/>
                  <a:gd name="T31" fmla="*/ 0 h 124"/>
                  <a:gd name="T32" fmla="*/ 54 w 84"/>
                  <a:gd name="T33" fmla="*/ 0 h 124"/>
                  <a:gd name="T34" fmla="*/ 57 w 84"/>
                  <a:gd name="T35" fmla="*/ 1 h 124"/>
                  <a:gd name="T36" fmla="*/ 61 w 84"/>
                  <a:gd name="T37" fmla="*/ 3 h 124"/>
                  <a:gd name="T38" fmla="*/ 65 w 84"/>
                  <a:gd name="T39" fmla="*/ 5 h 124"/>
                  <a:gd name="T40" fmla="*/ 68 w 84"/>
                  <a:gd name="T41" fmla="*/ 7 h 124"/>
                  <a:gd name="T42" fmla="*/ 71 w 84"/>
                  <a:gd name="T43" fmla="*/ 10 h 124"/>
                  <a:gd name="T44" fmla="*/ 74 w 84"/>
                  <a:gd name="T45" fmla="*/ 14 h 124"/>
                  <a:gd name="T46" fmla="*/ 77 w 84"/>
                  <a:gd name="T47" fmla="*/ 19 h 124"/>
                  <a:gd name="T48" fmla="*/ 79 w 84"/>
                  <a:gd name="T49" fmla="*/ 23 h 124"/>
                  <a:gd name="T50" fmla="*/ 81 w 84"/>
                  <a:gd name="T51" fmla="*/ 28 h 124"/>
                  <a:gd name="T52" fmla="*/ 83 w 84"/>
                  <a:gd name="T53" fmla="*/ 39 h 124"/>
                  <a:gd name="T54" fmla="*/ 84 w 84"/>
                  <a:gd name="T55" fmla="*/ 46 h 124"/>
                  <a:gd name="T56" fmla="*/ 84 w 84"/>
                  <a:gd name="T57" fmla="*/ 52 h 124"/>
                  <a:gd name="T58" fmla="*/ 84 w 84"/>
                  <a:gd name="T59" fmla="*/ 64 h 124"/>
                  <a:gd name="T60" fmla="*/ 82 w 84"/>
                  <a:gd name="T61" fmla="*/ 76 h 124"/>
                  <a:gd name="T62" fmla="*/ 78 w 84"/>
                  <a:gd name="T63" fmla="*/ 87 h 124"/>
                  <a:gd name="T64" fmla="*/ 73 w 84"/>
                  <a:gd name="T65" fmla="*/ 97 h 124"/>
                  <a:gd name="T66" fmla="*/ 72 w 84"/>
                  <a:gd name="T67" fmla="*/ 101 h 124"/>
                  <a:gd name="T68" fmla="*/ 70 w 84"/>
                  <a:gd name="T69" fmla="*/ 103 h 124"/>
                  <a:gd name="T70" fmla="*/ 67 w 84"/>
                  <a:gd name="T71" fmla="*/ 107 h 124"/>
                  <a:gd name="T72" fmla="*/ 63 w 84"/>
                  <a:gd name="T73" fmla="*/ 111 h 124"/>
                  <a:gd name="T74" fmla="*/ 59 w 84"/>
                  <a:gd name="T75" fmla="*/ 115 h 124"/>
                  <a:gd name="T76" fmla="*/ 55 w 84"/>
                  <a:gd name="T77" fmla="*/ 118 h 124"/>
                  <a:gd name="T78" fmla="*/ 51 w 84"/>
                  <a:gd name="T79" fmla="*/ 120 h 124"/>
                  <a:gd name="T80" fmla="*/ 47 w 84"/>
                  <a:gd name="T81" fmla="*/ 122 h 124"/>
                  <a:gd name="T82" fmla="*/ 43 w 84"/>
                  <a:gd name="T83" fmla="*/ 123 h 124"/>
                  <a:gd name="T84" fmla="*/ 34 w 84"/>
                  <a:gd name="T85" fmla="*/ 124 h 124"/>
                  <a:gd name="T86" fmla="*/ 30 w 84"/>
                  <a:gd name="T87" fmla="*/ 123 h 124"/>
                  <a:gd name="T88" fmla="*/ 26 w 84"/>
                  <a:gd name="T89" fmla="*/ 122 h 124"/>
                  <a:gd name="T90" fmla="*/ 23 w 84"/>
                  <a:gd name="T91" fmla="*/ 121 h 124"/>
                  <a:gd name="T92" fmla="*/ 19 w 84"/>
                  <a:gd name="T93" fmla="*/ 119 h 124"/>
                  <a:gd name="T94" fmla="*/ 16 w 84"/>
                  <a:gd name="T95" fmla="*/ 116 h 124"/>
                  <a:gd name="T96" fmla="*/ 13 w 84"/>
                  <a:gd name="T97" fmla="*/ 113 h 124"/>
                  <a:gd name="T98" fmla="*/ 11 w 84"/>
                  <a:gd name="T99" fmla="*/ 109 h 124"/>
                  <a:gd name="T100" fmla="*/ 7 w 84"/>
                  <a:gd name="T101" fmla="*/ 105 h 124"/>
                  <a:gd name="T102" fmla="*/ 5 w 84"/>
                  <a:gd name="T103" fmla="*/ 101 h 124"/>
                  <a:gd name="T104" fmla="*/ 3 w 84"/>
                  <a:gd name="T105" fmla="*/ 95 h 124"/>
                  <a:gd name="T106" fmla="*/ 2 w 84"/>
                  <a:gd name="T107" fmla="*/ 89 h 124"/>
                  <a:gd name="T108" fmla="*/ 1 w 84"/>
                  <a:gd name="T109" fmla="*/ 8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4" h="124">
                    <a:moveTo>
                      <a:pt x="1" y="84"/>
                    </a:moveTo>
                    <a:lnTo>
                      <a:pt x="0" y="78"/>
                    </a:lnTo>
                    <a:lnTo>
                      <a:pt x="0" y="72"/>
                    </a:lnTo>
                    <a:lnTo>
                      <a:pt x="1" y="60"/>
                    </a:lnTo>
                    <a:lnTo>
                      <a:pt x="3" y="48"/>
                    </a:lnTo>
                    <a:lnTo>
                      <a:pt x="6" y="36"/>
                    </a:lnTo>
                    <a:lnTo>
                      <a:pt x="12" y="26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5" y="9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5" y="5"/>
                    </a:lnTo>
                    <a:lnTo>
                      <a:pt x="68" y="7"/>
                    </a:lnTo>
                    <a:lnTo>
                      <a:pt x="71" y="10"/>
                    </a:lnTo>
                    <a:lnTo>
                      <a:pt x="74" y="14"/>
                    </a:lnTo>
                    <a:lnTo>
                      <a:pt x="77" y="19"/>
                    </a:lnTo>
                    <a:lnTo>
                      <a:pt x="79" y="23"/>
                    </a:lnTo>
                    <a:lnTo>
                      <a:pt x="81" y="28"/>
                    </a:lnTo>
                    <a:lnTo>
                      <a:pt x="83" y="39"/>
                    </a:lnTo>
                    <a:lnTo>
                      <a:pt x="84" y="46"/>
                    </a:lnTo>
                    <a:lnTo>
                      <a:pt x="84" y="52"/>
                    </a:lnTo>
                    <a:lnTo>
                      <a:pt x="84" y="64"/>
                    </a:lnTo>
                    <a:lnTo>
                      <a:pt x="82" y="76"/>
                    </a:lnTo>
                    <a:lnTo>
                      <a:pt x="78" y="87"/>
                    </a:lnTo>
                    <a:lnTo>
                      <a:pt x="73" y="97"/>
                    </a:lnTo>
                    <a:lnTo>
                      <a:pt x="72" y="101"/>
                    </a:lnTo>
                    <a:lnTo>
                      <a:pt x="70" y="103"/>
                    </a:lnTo>
                    <a:lnTo>
                      <a:pt x="67" y="107"/>
                    </a:lnTo>
                    <a:lnTo>
                      <a:pt x="63" y="111"/>
                    </a:lnTo>
                    <a:lnTo>
                      <a:pt x="59" y="115"/>
                    </a:lnTo>
                    <a:lnTo>
                      <a:pt x="55" y="118"/>
                    </a:lnTo>
                    <a:lnTo>
                      <a:pt x="51" y="120"/>
                    </a:lnTo>
                    <a:lnTo>
                      <a:pt x="47" y="122"/>
                    </a:lnTo>
                    <a:lnTo>
                      <a:pt x="43" y="123"/>
                    </a:lnTo>
                    <a:lnTo>
                      <a:pt x="34" y="124"/>
                    </a:lnTo>
                    <a:lnTo>
                      <a:pt x="30" y="123"/>
                    </a:lnTo>
                    <a:lnTo>
                      <a:pt x="26" y="122"/>
                    </a:lnTo>
                    <a:lnTo>
                      <a:pt x="23" y="121"/>
                    </a:lnTo>
                    <a:lnTo>
                      <a:pt x="19" y="119"/>
                    </a:lnTo>
                    <a:lnTo>
                      <a:pt x="16" y="116"/>
                    </a:lnTo>
                    <a:lnTo>
                      <a:pt x="13" y="113"/>
                    </a:lnTo>
                    <a:lnTo>
                      <a:pt x="11" y="109"/>
                    </a:lnTo>
                    <a:lnTo>
                      <a:pt x="7" y="105"/>
                    </a:lnTo>
                    <a:lnTo>
                      <a:pt x="5" y="101"/>
                    </a:lnTo>
                    <a:lnTo>
                      <a:pt x="3" y="95"/>
                    </a:lnTo>
                    <a:lnTo>
                      <a:pt x="2" y="89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4" name="Freeform 148"/>
              <p:cNvSpPr>
                <a:spLocks/>
              </p:cNvSpPr>
              <p:nvPr userDrawn="1"/>
            </p:nvSpPr>
            <p:spPr bwMode="auto">
              <a:xfrm>
                <a:off x="3042" y="2128"/>
                <a:ext cx="88" cy="125"/>
              </a:xfrm>
              <a:custGeom>
                <a:avLst/>
                <a:gdLst>
                  <a:gd name="T0" fmla="*/ 1 w 88"/>
                  <a:gd name="T1" fmla="*/ 85 h 125"/>
                  <a:gd name="T2" fmla="*/ 1 w 88"/>
                  <a:gd name="T3" fmla="*/ 79 h 125"/>
                  <a:gd name="T4" fmla="*/ 0 w 88"/>
                  <a:gd name="T5" fmla="*/ 73 h 125"/>
                  <a:gd name="T6" fmla="*/ 1 w 88"/>
                  <a:gd name="T7" fmla="*/ 61 h 125"/>
                  <a:gd name="T8" fmla="*/ 2 w 88"/>
                  <a:gd name="T9" fmla="*/ 55 h 125"/>
                  <a:gd name="T10" fmla="*/ 3 w 88"/>
                  <a:gd name="T11" fmla="*/ 49 h 125"/>
                  <a:gd name="T12" fmla="*/ 7 w 88"/>
                  <a:gd name="T13" fmla="*/ 37 h 125"/>
                  <a:gd name="T14" fmla="*/ 9 w 88"/>
                  <a:gd name="T15" fmla="*/ 32 h 125"/>
                  <a:gd name="T16" fmla="*/ 12 w 88"/>
                  <a:gd name="T17" fmla="*/ 27 h 125"/>
                  <a:gd name="T18" fmla="*/ 15 w 88"/>
                  <a:gd name="T19" fmla="*/ 22 h 125"/>
                  <a:gd name="T20" fmla="*/ 18 w 88"/>
                  <a:gd name="T21" fmla="*/ 17 h 125"/>
                  <a:gd name="T22" fmla="*/ 22 w 88"/>
                  <a:gd name="T23" fmla="*/ 13 h 125"/>
                  <a:gd name="T24" fmla="*/ 26 w 88"/>
                  <a:gd name="T25" fmla="*/ 10 h 125"/>
                  <a:gd name="T26" fmla="*/ 30 w 88"/>
                  <a:gd name="T27" fmla="*/ 7 h 125"/>
                  <a:gd name="T28" fmla="*/ 34 w 88"/>
                  <a:gd name="T29" fmla="*/ 4 h 125"/>
                  <a:gd name="T30" fmla="*/ 38 w 88"/>
                  <a:gd name="T31" fmla="*/ 2 h 125"/>
                  <a:gd name="T32" fmla="*/ 42 w 88"/>
                  <a:gd name="T33" fmla="*/ 1 h 125"/>
                  <a:gd name="T34" fmla="*/ 46 w 88"/>
                  <a:gd name="T35" fmla="*/ 0 h 125"/>
                  <a:gd name="T36" fmla="*/ 51 w 88"/>
                  <a:gd name="T37" fmla="*/ 0 h 125"/>
                  <a:gd name="T38" fmla="*/ 55 w 88"/>
                  <a:gd name="T39" fmla="*/ 0 h 125"/>
                  <a:gd name="T40" fmla="*/ 59 w 88"/>
                  <a:gd name="T41" fmla="*/ 1 h 125"/>
                  <a:gd name="T42" fmla="*/ 63 w 88"/>
                  <a:gd name="T43" fmla="*/ 2 h 125"/>
                  <a:gd name="T44" fmla="*/ 67 w 88"/>
                  <a:gd name="T45" fmla="*/ 4 h 125"/>
                  <a:gd name="T46" fmla="*/ 70 w 88"/>
                  <a:gd name="T47" fmla="*/ 7 h 125"/>
                  <a:gd name="T48" fmla="*/ 73 w 88"/>
                  <a:gd name="T49" fmla="*/ 10 h 125"/>
                  <a:gd name="T50" fmla="*/ 77 w 88"/>
                  <a:gd name="T51" fmla="*/ 13 h 125"/>
                  <a:gd name="T52" fmla="*/ 80 w 88"/>
                  <a:gd name="T53" fmla="*/ 17 h 125"/>
                  <a:gd name="T54" fmla="*/ 82 w 88"/>
                  <a:gd name="T55" fmla="*/ 23 h 125"/>
                  <a:gd name="T56" fmla="*/ 84 w 88"/>
                  <a:gd name="T57" fmla="*/ 28 h 125"/>
                  <a:gd name="T58" fmla="*/ 86 w 88"/>
                  <a:gd name="T59" fmla="*/ 33 h 125"/>
                  <a:gd name="T60" fmla="*/ 87 w 88"/>
                  <a:gd name="T61" fmla="*/ 39 h 125"/>
                  <a:gd name="T62" fmla="*/ 88 w 88"/>
                  <a:gd name="T63" fmla="*/ 46 h 125"/>
                  <a:gd name="T64" fmla="*/ 88 w 88"/>
                  <a:gd name="T65" fmla="*/ 52 h 125"/>
                  <a:gd name="T66" fmla="*/ 88 w 88"/>
                  <a:gd name="T67" fmla="*/ 58 h 125"/>
                  <a:gd name="T68" fmla="*/ 88 w 88"/>
                  <a:gd name="T69" fmla="*/ 64 h 125"/>
                  <a:gd name="T70" fmla="*/ 87 w 88"/>
                  <a:gd name="T71" fmla="*/ 70 h 125"/>
                  <a:gd name="T72" fmla="*/ 86 w 88"/>
                  <a:gd name="T73" fmla="*/ 76 h 125"/>
                  <a:gd name="T74" fmla="*/ 82 w 88"/>
                  <a:gd name="T75" fmla="*/ 88 h 125"/>
                  <a:gd name="T76" fmla="*/ 80 w 88"/>
                  <a:gd name="T77" fmla="*/ 93 h 125"/>
                  <a:gd name="T78" fmla="*/ 77 w 88"/>
                  <a:gd name="T79" fmla="*/ 98 h 125"/>
                  <a:gd name="T80" fmla="*/ 73 w 88"/>
                  <a:gd name="T81" fmla="*/ 104 h 125"/>
                  <a:gd name="T82" fmla="*/ 70 w 88"/>
                  <a:gd name="T83" fmla="*/ 108 h 125"/>
                  <a:gd name="T84" fmla="*/ 66 w 88"/>
                  <a:gd name="T85" fmla="*/ 112 h 125"/>
                  <a:gd name="T86" fmla="*/ 63 w 88"/>
                  <a:gd name="T87" fmla="*/ 116 h 125"/>
                  <a:gd name="T88" fmla="*/ 58 w 88"/>
                  <a:gd name="T89" fmla="*/ 119 h 125"/>
                  <a:gd name="T90" fmla="*/ 54 w 88"/>
                  <a:gd name="T91" fmla="*/ 121 h 125"/>
                  <a:gd name="T92" fmla="*/ 50 w 88"/>
                  <a:gd name="T93" fmla="*/ 123 h 125"/>
                  <a:gd name="T94" fmla="*/ 45 w 88"/>
                  <a:gd name="T95" fmla="*/ 125 h 125"/>
                  <a:gd name="T96" fmla="*/ 41 w 88"/>
                  <a:gd name="T97" fmla="*/ 125 h 125"/>
                  <a:gd name="T98" fmla="*/ 36 w 88"/>
                  <a:gd name="T99" fmla="*/ 125 h 125"/>
                  <a:gd name="T100" fmla="*/ 28 w 88"/>
                  <a:gd name="T101" fmla="*/ 124 h 125"/>
                  <a:gd name="T102" fmla="*/ 25 w 88"/>
                  <a:gd name="T103" fmla="*/ 122 h 125"/>
                  <a:gd name="T104" fmla="*/ 23 w 88"/>
                  <a:gd name="T105" fmla="*/ 121 h 125"/>
                  <a:gd name="T106" fmla="*/ 21 w 88"/>
                  <a:gd name="T107" fmla="*/ 120 h 125"/>
                  <a:gd name="T108" fmla="*/ 17 w 88"/>
                  <a:gd name="T109" fmla="*/ 117 h 125"/>
                  <a:gd name="T110" fmla="*/ 14 w 88"/>
                  <a:gd name="T111" fmla="*/ 114 h 125"/>
                  <a:gd name="T112" fmla="*/ 11 w 88"/>
                  <a:gd name="T113" fmla="*/ 111 h 125"/>
                  <a:gd name="T114" fmla="*/ 8 w 88"/>
                  <a:gd name="T115" fmla="*/ 107 h 125"/>
                  <a:gd name="T116" fmla="*/ 6 w 88"/>
                  <a:gd name="T117" fmla="*/ 102 h 125"/>
                  <a:gd name="T118" fmla="*/ 4 w 88"/>
                  <a:gd name="T119" fmla="*/ 96 h 125"/>
                  <a:gd name="T120" fmla="*/ 3 w 88"/>
                  <a:gd name="T121" fmla="*/ 91 h 125"/>
                  <a:gd name="T122" fmla="*/ 1 w 88"/>
                  <a:gd name="T123" fmla="*/ 8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125">
                    <a:moveTo>
                      <a:pt x="1" y="85"/>
                    </a:moveTo>
                    <a:lnTo>
                      <a:pt x="1" y="79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5" y="22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0" y="7"/>
                    </a:lnTo>
                    <a:lnTo>
                      <a:pt x="73" y="10"/>
                    </a:lnTo>
                    <a:lnTo>
                      <a:pt x="77" y="13"/>
                    </a:lnTo>
                    <a:lnTo>
                      <a:pt x="80" y="17"/>
                    </a:lnTo>
                    <a:lnTo>
                      <a:pt x="82" y="23"/>
                    </a:lnTo>
                    <a:lnTo>
                      <a:pt x="84" y="28"/>
                    </a:lnTo>
                    <a:lnTo>
                      <a:pt x="86" y="33"/>
                    </a:lnTo>
                    <a:lnTo>
                      <a:pt x="87" y="39"/>
                    </a:lnTo>
                    <a:lnTo>
                      <a:pt x="88" y="46"/>
                    </a:lnTo>
                    <a:lnTo>
                      <a:pt x="88" y="52"/>
                    </a:lnTo>
                    <a:lnTo>
                      <a:pt x="88" y="58"/>
                    </a:lnTo>
                    <a:lnTo>
                      <a:pt x="88" y="64"/>
                    </a:lnTo>
                    <a:lnTo>
                      <a:pt x="87" y="70"/>
                    </a:lnTo>
                    <a:lnTo>
                      <a:pt x="86" y="76"/>
                    </a:lnTo>
                    <a:lnTo>
                      <a:pt x="82" y="88"/>
                    </a:lnTo>
                    <a:lnTo>
                      <a:pt x="80" y="93"/>
                    </a:lnTo>
                    <a:lnTo>
                      <a:pt x="77" y="98"/>
                    </a:lnTo>
                    <a:lnTo>
                      <a:pt x="73" y="104"/>
                    </a:lnTo>
                    <a:lnTo>
                      <a:pt x="70" y="108"/>
                    </a:lnTo>
                    <a:lnTo>
                      <a:pt x="66" y="112"/>
                    </a:lnTo>
                    <a:lnTo>
                      <a:pt x="63" y="116"/>
                    </a:lnTo>
                    <a:lnTo>
                      <a:pt x="58" y="119"/>
                    </a:lnTo>
                    <a:lnTo>
                      <a:pt x="54" y="121"/>
                    </a:lnTo>
                    <a:lnTo>
                      <a:pt x="50" y="123"/>
                    </a:lnTo>
                    <a:lnTo>
                      <a:pt x="45" y="125"/>
                    </a:lnTo>
                    <a:lnTo>
                      <a:pt x="41" y="125"/>
                    </a:lnTo>
                    <a:lnTo>
                      <a:pt x="36" y="125"/>
                    </a:lnTo>
                    <a:lnTo>
                      <a:pt x="28" y="124"/>
                    </a:lnTo>
                    <a:lnTo>
                      <a:pt x="25" y="122"/>
                    </a:lnTo>
                    <a:lnTo>
                      <a:pt x="23" y="121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4" y="114"/>
                    </a:lnTo>
                    <a:lnTo>
                      <a:pt x="11" y="111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4" y="96"/>
                    </a:lnTo>
                    <a:lnTo>
                      <a:pt x="3" y="91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5" name="Freeform 149"/>
              <p:cNvSpPr>
                <a:spLocks/>
              </p:cNvSpPr>
              <p:nvPr userDrawn="1"/>
            </p:nvSpPr>
            <p:spPr bwMode="auto">
              <a:xfrm>
                <a:off x="3145" y="2070"/>
                <a:ext cx="92" cy="128"/>
              </a:xfrm>
              <a:custGeom>
                <a:avLst/>
                <a:gdLst>
                  <a:gd name="T0" fmla="*/ 2 w 92"/>
                  <a:gd name="T1" fmla="*/ 88 h 128"/>
                  <a:gd name="T2" fmla="*/ 1 w 92"/>
                  <a:gd name="T3" fmla="*/ 82 h 128"/>
                  <a:gd name="T4" fmla="*/ 0 w 92"/>
                  <a:gd name="T5" fmla="*/ 75 h 128"/>
                  <a:gd name="T6" fmla="*/ 1 w 92"/>
                  <a:gd name="T7" fmla="*/ 69 h 128"/>
                  <a:gd name="T8" fmla="*/ 1 w 92"/>
                  <a:gd name="T9" fmla="*/ 63 h 128"/>
                  <a:gd name="T10" fmla="*/ 3 w 92"/>
                  <a:gd name="T11" fmla="*/ 51 h 128"/>
                  <a:gd name="T12" fmla="*/ 7 w 92"/>
                  <a:gd name="T13" fmla="*/ 39 h 128"/>
                  <a:gd name="T14" fmla="*/ 9 w 92"/>
                  <a:gd name="T15" fmla="*/ 34 h 128"/>
                  <a:gd name="T16" fmla="*/ 12 w 92"/>
                  <a:gd name="T17" fmla="*/ 29 h 128"/>
                  <a:gd name="T18" fmla="*/ 15 w 92"/>
                  <a:gd name="T19" fmla="*/ 24 h 128"/>
                  <a:gd name="T20" fmla="*/ 18 w 92"/>
                  <a:gd name="T21" fmla="*/ 18 h 128"/>
                  <a:gd name="T22" fmla="*/ 26 w 92"/>
                  <a:gd name="T23" fmla="*/ 11 h 128"/>
                  <a:gd name="T24" fmla="*/ 30 w 92"/>
                  <a:gd name="T25" fmla="*/ 8 h 128"/>
                  <a:gd name="T26" fmla="*/ 34 w 92"/>
                  <a:gd name="T27" fmla="*/ 5 h 128"/>
                  <a:gd name="T28" fmla="*/ 39 w 92"/>
                  <a:gd name="T29" fmla="*/ 3 h 128"/>
                  <a:gd name="T30" fmla="*/ 43 w 92"/>
                  <a:gd name="T31" fmla="*/ 1 h 128"/>
                  <a:gd name="T32" fmla="*/ 48 w 92"/>
                  <a:gd name="T33" fmla="*/ 1 h 128"/>
                  <a:gd name="T34" fmla="*/ 53 w 92"/>
                  <a:gd name="T35" fmla="*/ 0 h 128"/>
                  <a:gd name="T36" fmla="*/ 57 w 92"/>
                  <a:gd name="T37" fmla="*/ 1 h 128"/>
                  <a:gd name="T38" fmla="*/ 61 w 92"/>
                  <a:gd name="T39" fmla="*/ 2 h 128"/>
                  <a:gd name="T40" fmla="*/ 65 w 92"/>
                  <a:gd name="T41" fmla="*/ 3 h 128"/>
                  <a:gd name="T42" fmla="*/ 69 w 92"/>
                  <a:gd name="T43" fmla="*/ 5 h 128"/>
                  <a:gd name="T44" fmla="*/ 72 w 92"/>
                  <a:gd name="T45" fmla="*/ 7 h 128"/>
                  <a:gd name="T46" fmla="*/ 76 w 92"/>
                  <a:gd name="T47" fmla="*/ 10 h 128"/>
                  <a:gd name="T48" fmla="*/ 80 w 92"/>
                  <a:gd name="T49" fmla="*/ 14 h 128"/>
                  <a:gd name="T50" fmla="*/ 83 w 92"/>
                  <a:gd name="T51" fmla="*/ 18 h 128"/>
                  <a:gd name="T52" fmla="*/ 85 w 92"/>
                  <a:gd name="T53" fmla="*/ 23 h 128"/>
                  <a:gd name="T54" fmla="*/ 87 w 92"/>
                  <a:gd name="T55" fmla="*/ 28 h 128"/>
                  <a:gd name="T56" fmla="*/ 89 w 92"/>
                  <a:gd name="T57" fmla="*/ 34 h 128"/>
                  <a:gd name="T58" fmla="*/ 90 w 92"/>
                  <a:gd name="T59" fmla="*/ 39 h 128"/>
                  <a:gd name="T60" fmla="*/ 92 w 92"/>
                  <a:gd name="T61" fmla="*/ 52 h 128"/>
                  <a:gd name="T62" fmla="*/ 92 w 92"/>
                  <a:gd name="T63" fmla="*/ 59 h 128"/>
                  <a:gd name="T64" fmla="*/ 91 w 92"/>
                  <a:gd name="T65" fmla="*/ 65 h 128"/>
                  <a:gd name="T66" fmla="*/ 91 w 92"/>
                  <a:gd name="T67" fmla="*/ 71 h 128"/>
                  <a:gd name="T68" fmla="*/ 89 w 92"/>
                  <a:gd name="T69" fmla="*/ 78 h 128"/>
                  <a:gd name="T70" fmla="*/ 88 w 92"/>
                  <a:gd name="T71" fmla="*/ 83 h 128"/>
                  <a:gd name="T72" fmla="*/ 86 w 92"/>
                  <a:gd name="T73" fmla="*/ 89 h 128"/>
                  <a:gd name="T74" fmla="*/ 81 w 92"/>
                  <a:gd name="T75" fmla="*/ 100 h 128"/>
                  <a:gd name="T76" fmla="*/ 77 w 92"/>
                  <a:gd name="T77" fmla="*/ 105 h 128"/>
                  <a:gd name="T78" fmla="*/ 73 w 92"/>
                  <a:gd name="T79" fmla="*/ 110 h 128"/>
                  <a:gd name="T80" fmla="*/ 70 w 92"/>
                  <a:gd name="T81" fmla="*/ 114 h 128"/>
                  <a:gd name="T82" fmla="*/ 66 w 92"/>
                  <a:gd name="T83" fmla="*/ 118 h 128"/>
                  <a:gd name="T84" fmla="*/ 62 w 92"/>
                  <a:gd name="T85" fmla="*/ 121 h 128"/>
                  <a:gd name="T86" fmla="*/ 57 w 92"/>
                  <a:gd name="T87" fmla="*/ 123 h 128"/>
                  <a:gd name="T88" fmla="*/ 53 w 92"/>
                  <a:gd name="T89" fmla="*/ 125 h 128"/>
                  <a:gd name="T90" fmla="*/ 47 w 92"/>
                  <a:gd name="T91" fmla="*/ 127 h 128"/>
                  <a:gd name="T92" fmla="*/ 43 w 92"/>
                  <a:gd name="T93" fmla="*/ 128 h 128"/>
                  <a:gd name="T94" fmla="*/ 39 w 92"/>
                  <a:gd name="T95" fmla="*/ 128 h 128"/>
                  <a:gd name="T96" fmla="*/ 34 w 92"/>
                  <a:gd name="T97" fmla="*/ 127 h 128"/>
                  <a:gd name="T98" fmla="*/ 30 w 92"/>
                  <a:gd name="T99" fmla="*/ 126 h 128"/>
                  <a:gd name="T100" fmla="*/ 26 w 92"/>
                  <a:gd name="T101" fmla="*/ 125 h 128"/>
                  <a:gd name="T102" fmla="*/ 22 w 92"/>
                  <a:gd name="T103" fmla="*/ 123 h 128"/>
                  <a:gd name="T104" fmla="*/ 18 w 92"/>
                  <a:gd name="T105" fmla="*/ 120 h 128"/>
                  <a:gd name="T106" fmla="*/ 15 w 92"/>
                  <a:gd name="T107" fmla="*/ 117 h 128"/>
                  <a:gd name="T108" fmla="*/ 12 w 92"/>
                  <a:gd name="T109" fmla="*/ 113 h 128"/>
                  <a:gd name="T110" fmla="*/ 9 w 92"/>
                  <a:gd name="T111" fmla="*/ 109 h 128"/>
                  <a:gd name="T112" fmla="*/ 7 w 92"/>
                  <a:gd name="T113" fmla="*/ 105 h 128"/>
                  <a:gd name="T114" fmla="*/ 5 w 92"/>
                  <a:gd name="T115" fmla="*/ 99 h 128"/>
                  <a:gd name="T116" fmla="*/ 3 w 92"/>
                  <a:gd name="T117" fmla="*/ 93 h 128"/>
                  <a:gd name="T118" fmla="*/ 2 w 92"/>
                  <a:gd name="T119" fmla="*/ 8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128">
                    <a:moveTo>
                      <a:pt x="2" y="88"/>
                    </a:moveTo>
                    <a:lnTo>
                      <a:pt x="1" y="82"/>
                    </a:lnTo>
                    <a:lnTo>
                      <a:pt x="0" y="75"/>
                    </a:lnTo>
                    <a:lnTo>
                      <a:pt x="1" y="69"/>
                    </a:lnTo>
                    <a:lnTo>
                      <a:pt x="1" y="63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9" y="34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8" y="18"/>
                    </a:lnTo>
                    <a:lnTo>
                      <a:pt x="26" y="11"/>
                    </a:lnTo>
                    <a:lnTo>
                      <a:pt x="30" y="8"/>
                    </a:lnTo>
                    <a:lnTo>
                      <a:pt x="34" y="5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3"/>
                    </a:lnTo>
                    <a:lnTo>
                      <a:pt x="69" y="5"/>
                    </a:lnTo>
                    <a:lnTo>
                      <a:pt x="72" y="7"/>
                    </a:lnTo>
                    <a:lnTo>
                      <a:pt x="76" y="10"/>
                    </a:lnTo>
                    <a:lnTo>
                      <a:pt x="80" y="14"/>
                    </a:lnTo>
                    <a:lnTo>
                      <a:pt x="83" y="18"/>
                    </a:lnTo>
                    <a:lnTo>
                      <a:pt x="85" y="23"/>
                    </a:lnTo>
                    <a:lnTo>
                      <a:pt x="87" y="28"/>
                    </a:lnTo>
                    <a:lnTo>
                      <a:pt x="89" y="34"/>
                    </a:lnTo>
                    <a:lnTo>
                      <a:pt x="90" y="39"/>
                    </a:lnTo>
                    <a:lnTo>
                      <a:pt x="92" y="52"/>
                    </a:lnTo>
                    <a:lnTo>
                      <a:pt x="92" y="59"/>
                    </a:lnTo>
                    <a:lnTo>
                      <a:pt x="91" y="65"/>
                    </a:lnTo>
                    <a:lnTo>
                      <a:pt x="91" y="71"/>
                    </a:lnTo>
                    <a:lnTo>
                      <a:pt x="89" y="78"/>
                    </a:lnTo>
                    <a:lnTo>
                      <a:pt x="88" y="83"/>
                    </a:lnTo>
                    <a:lnTo>
                      <a:pt x="86" y="89"/>
                    </a:lnTo>
                    <a:lnTo>
                      <a:pt x="81" y="100"/>
                    </a:lnTo>
                    <a:lnTo>
                      <a:pt x="77" y="105"/>
                    </a:lnTo>
                    <a:lnTo>
                      <a:pt x="73" y="110"/>
                    </a:lnTo>
                    <a:lnTo>
                      <a:pt x="70" y="114"/>
                    </a:lnTo>
                    <a:lnTo>
                      <a:pt x="66" y="118"/>
                    </a:lnTo>
                    <a:lnTo>
                      <a:pt x="62" y="121"/>
                    </a:lnTo>
                    <a:lnTo>
                      <a:pt x="57" y="123"/>
                    </a:lnTo>
                    <a:lnTo>
                      <a:pt x="53" y="125"/>
                    </a:lnTo>
                    <a:lnTo>
                      <a:pt x="47" y="127"/>
                    </a:lnTo>
                    <a:lnTo>
                      <a:pt x="43" y="128"/>
                    </a:lnTo>
                    <a:lnTo>
                      <a:pt x="39" y="128"/>
                    </a:lnTo>
                    <a:lnTo>
                      <a:pt x="34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2" y="123"/>
                    </a:lnTo>
                    <a:lnTo>
                      <a:pt x="18" y="120"/>
                    </a:lnTo>
                    <a:lnTo>
                      <a:pt x="15" y="117"/>
                    </a:lnTo>
                    <a:lnTo>
                      <a:pt x="12" y="113"/>
                    </a:lnTo>
                    <a:lnTo>
                      <a:pt x="9" y="109"/>
                    </a:lnTo>
                    <a:lnTo>
                      <a:pt x="7" y="105"/>
                    </a:lnTo>
                    <a:lnTo>
                      <a:pt x="5" y="99"/>
                    </a:lnTo>
                    <a:lnTo>
                      <a:pt x="3" y="93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6" name="Freeform 150"/>
              <p:cNvSpPr>
                <a:spLocks/>
              </p:cNvSpPr>
              <p:nvPr userDrawn="1"/>
            </p:nvSpPr>
            <p:spPr bwMode="auto">
              <a:xfrm>
                <a:off x="3252" y="2010"/>
                <a:ext cx="96" cy="130"/>
              </a:xfrm>
              <a:custGeom>
                <a:avLst/>
                <a:gdLst>
                  <a:gd name="T0" fmla="*/ 2 w 96"/>
                  <a:gd name="T1" fmla="*/ 90 h 130"/>
                  <a:gd name="T2" fmla="*/ 0 w 96"/>
                  <a:gd name="T3" fmla="*/ 77 h 130"/>
                  <a:gd name="T4" fmla="*/ 0 w 96"/>
                  <a:gd name="T5" fmla="*/ 71 h 130"/>
                  <a:gd name="T6" fmla="*/ 1 w 96"/>
                  <a:gd name="T7" fmla="*/ 65 h 130"/>
                  <a:gd name="T8" fmla="*/ 2 w 96"/>
                  <a:gd name="T9" fmla="*/ 59 h 130"/>
                  <a:gd name="T10" fmla="*/ 3 w 96"/>
                  <a:gd name="T11" fmla="*/ 52 h 130"/>
                  <a:gd name="T12" fmla="*/ 6 w 96"/>
                  <a:gd name="T13" fmla="*/ 41 h 130"/>
                  <a:gd name="T14" fmla="*/ 11 w 96"/>
                  <a:gd name="T15" fmla="*/ 30 h 130"/>
                  <a:gd name="T16" fmla="*/ 14 w 96"/>
                  <a:gd name="T17" fmla="*/ 24 h 130"/>
                  <a:gd name="T18" fmla="*/ 18 w 96"/>
                  <a:gd name="T19" fmla="*/ 20 h 130"/>
                  <a:gd name="T20" fmla="*/ 21 w 96"/>
                  <a:gd name="T21" fmla="*/ 16 h 130"/>
                  <a:gd name="T22" fmla="*/ 25 w 96"/>
                  <a:gd name="T23" fmla="*/ 12 h 130"/>
                  <a:gd name="T24" fmla="*/ 30 w 96"/>
                  <a:gd name="T25" fmla="*/ 9 h 130"/>
                  <a:gd name="T26" fmla="*/ 35 w 96"/>
                  <a:gd name="T27" fmla="*/ 6 h 130"/>
                  <a:gd name="T28" fmla="*/ 39 w 96"/>
                  <a:gd name="T29" fmla="*/ 4 h 130"/>
                  <a:gd name="T30" fmla="*/ 44 w 96"/>
                  <a:gd name="T31" fmla="*/ 2 h 130"/>
                  <a:gd name="T32" fmla="*/ 49 w 96"/>
                  <a:gd name="T33" fmla="*/ 0 h 130"/>
                  <a:gd name="T34" fmla="*/ 53 w 96"/>
                  <a:gd name="T35" fmla="*/ 0 h 130"/>
                  <a:gd name="T36" fmla="*/ 58 w 96"/>
                  <a:gd name="T37" fmla="*/ 0 h 130"/>
                  <a:gd name="T38" fmla="*/ 63 w 96"/>
                  <a:gd name="T39" fmla="*/ 2 h 130"/>
                  <a:gd name="T40" fmla="*/ 67 w 96"/>
                  <a:gd name="T41" fmla="*/ 3 h 130"/>
                  <a:gd name="T42" fmla="*/ 71 w 96"/>
                  <a:gd name="T43" fmla="*/ 5 h 130"/>
                  <a:gd name="T44" fmla="*/ 75 w 96"/>
                  <a:gd name="T45" fmla="*/ 8 h 130"/>
                  <a:gd name="T46" fmla="*/ 78 w 96"/>
                  <a:gd name="T47" fmla="*/ 11 h 130"/>
                  <a:gd name="T48" fmla="*/ 82 w 96"/>
                  <a:gd name="T49" fmla="*/ 14 h 130"/>
                  <a:gd name="T50" fmla="*/ 85 w 96"/>
                  <a:gd name="T51" fmla="*/ 18 h 130"/>
                  <a:gd name="T52" fmla="*/ 88 w 96"/>
                  <a:gd name="T53" fmla="*/ 23 h 130"/>
                  <a:gd name="T54" fmla="*/ 90 w 96"/>
                  <a:gd name="T55" fmla="*/ 29 h 130"/>
                  <a:gd name="T56" fmla="*/ 92 w 96"/>
                  <a:gd name="T57" fmla="*/ 34 h 130"/>
                  <a:gd name="T58" fmla="*/ 94 w 96"/>
                  <a:gd name="T59" fmla="*/ 40 h 130"/>
                  <a:gd name="T60" fmla="*/ 95 w 96"/>
                  <a:gd name="T61" fmla="*/ 46 h 130"/>
                  <a:gd name="T62" fmla="*/ 95 w 96"/>
                  <a:gd name="T63" fmla="*/ 52 h 130"/>
                  <a:gd name="T64" fmla="*/ 96 w 96"/>
                  <a:gd name="T65" fmla="*/ 59 h 130"/>
                  <a:gd name="T66" fmla="*/ 95 w 96"/>
                  <a:gd name="T67" fmla="*/ 65 h 130"/>
                  <a:gd name="T68" fmla="*/ 94 w 96"/>
                  <a:gd name="T69" fmla="*/ 72 h 130"/>
                  <a:gd name="T70" fmla="*/ 93 w 96"/>
                  <a:gd name="T71" fmla="*/ 78 h 130"/>
                  <a:gd name="T72" fmla="*/ 92 w 96"/>
                  <a:gd name="T73" fmla="*/ 85 h 130"/>
                  <a:gd name="T74" fmla="*/ 90 w 96"/>
                  <a:gd name="T75" fmla="*/ 90 h 130"/>
                  <a:gd name="T76" fmla="*/ 87 w 96"/>
                  <a:gd name="T77" fmla="*/ 96 h 130"/>
                  <a:gd name="T78" fmla="*/ 84 w 96"/>
                  <a:gd name="T79" fmla="*/ 101 h 130"/>
                  <a:gd name="T80" fmla="*/ 80 w 96"/>
                  <a:gd name="T81" fmla="*/ 106 h 130"/>
                  <a:gd name="T82" fmla="*/ 77 w 96"/>
                  <a:gd name="T83" fmla="*/ 111 h 130"/>
                  <a:gd name="T84" fmla="*/ 73 w 96"/>
                  <a:gd name="T85" fmla="*/ 116 h 130"/>
                  <a:gd name="T86" fmla="*/ 69 w 96"/>
                  <a:gd name="T87" fmla="*/ 119 h 130"/>
                  <a:gd name="T88" fmla="*/ 65 w 96"/>
                  <a:gd name="T89" fmla="*/ 123 h 130"/>
                  <a:gd name="T90" fmla="*/ 60 w 96"/>
                  <a:gd name="T91" fmla="*/ 125 h 130"/>
                  <a:gd name="T92" fmla="*/ 56 w 96"/>
                  <a:gd name="T93" fmla="*/ 128 h 130"/>
                  <a:gd name="T94" fmla="*/ 50 w 96"/>
                  <a:gd name="T95" fmla="*/ 129 h 130"/>
                  <a:gd name="T96" fmla="*/ 45 w 96"/>
                  <a:gd name="T97" fmla="*/ 130 h 130"/>
                  <a:gd name="T98" fmla="*/ 41 w 96"/>
                  <a:gd name="T99" fmla="*/ 130 h 130"/>
                  <a:gd name="T100" fmla="*/ 36 w 96"/>
                  <a:gd name="T101" fmla="*/ 130 h 130"/>
                  <a:gd name="T102" fmla="*/ 32 w 96"/>
                  <a:gd name="T103" fmla="*/ 129 h 130"/>
                  <a:gd name="T104" fmla="*/ 28 w 96"/>
                  <a:gd name="T105" fmla="*/ 127 h 130"/>
                  <a:gd name="T106" fmla="*/ 23 w 96"/>
                  <a:gd name="T107" fmla="*/ 125 h 130"/>
                  <a:gd name="T108" fmla="*/ 19 w 96"/>
                  <a:gd name="T109" fmla="*/ 122 h 130"/>
                  <a:gd name="T110" fmla="*/ 16 w 96"/>
                  <a:gd name="T111" fmla="*/ 119 h 130"/>
                  <a:gd name="T112" fmla="*/ 13 w 96"/>
                  <a:gd name="T113" fmla="*/ 116 h 130"/>
                  <a:gd name="T114" fmla="*/ 10 w 96"/>
                  <a:gd name="T115" fmla="*/ 112 h 130"/>
                  <a:gd name="T116" fmla="*/ 7 w 96"/>
                  <a:gd name="T117" fmla="*/ 106 h 130"/>
                  <a:gd name="T118" fmla="*/ 5 w 96"/>
                  <a:gd name="T119" fmla="*/ 101 h 130"/>
                  <a:gd name="T120" fmla="*/ 3 w 96"/>
                  <a:gd name="T121" fmla="*/ 96 h 130"/>
                  <a:gd name="T122" fmla="*/ 2 w 96"/>
                  <a:gd name="T123" fmla="*/ 9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6" h="130">
                    <a:moveTo>
                      <a:pt x="2" y="90"/>
                    </a:moveTo>
                    <a:lnTo>
                      <a:pt x="0" y="77"/>
                    </a:lnTo>
                    <a:lnTo>
                      <a:pt x="0" y="71"/>
                    </a:lnTo>
                    <a:lnTo>
                      <a:pt x="1" y="65"/>
                    </a:lnTo>
                    <a:lnTo>
                      <a:pt x="2" y="59"/>
                    </a:lnTo>
                    <a:lnTo>
                      <a:pt x="3" y="52"/>
                    </a:lnTo>
                    <a:lnTo>
                      <a:pt x="6" y="41"/>
                    </a:lnTo>
                    <a:lnTo>
                      <a:pt x="11" y="30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21" y="16"/>
                    </a:lnTo>
                    <a:lnTo>
                      <a:pt x="25" y="12"/>
                    </a:lnTo>
                    <a:lnTo>
                      <a:pt x="30" y="9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4" y="2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1" y="5"/>
                    </a:lnTo>
                    <a:lnTo>
                      <a:pt x="75" y="8"/>
                    </a:lnTo>
                    <a:lnTo>
                      <a:pt x="78" y="11"/>
                    </a:lnTo>
                    <a:lnTo>
                      <a:pt x="82" y="14"/>
                    </a:lnTo>
                    <a:lnTo>
                      <a:pt x="85" y="18"/>
                    </a:lnTo>
                    <a:lnTo>
                      <a:pt x="88" y="23"/>
                    </a:lnTo>
                    <a:lnTo>
                      <a:pt x="90" y="29"/>
                    </a:lnTo>
                    <a:lnTo>
                      <a:pt x="92" y="34"/>
                    </a:lnTo>
                    <a:lnTo>
                      <a:pt x="94" y="40"/>
                    </a:lnTo>
                    <a:lnTo>
                      <a:pt x="95" y="46"/>
                    </a:lnTo>
                    <a:lnTo>
                      <a:pt x="95" y="52"/>
                    </a:lnTo>
                    <a:lnTo>
                      <a:pt x="96" y="59"/>
                    </a:lnTo>
                    <a:lnTo>
                      <a:pt x="95" y="65"/>
                    </a:lnTo>
                    <a:lnTo>
                      <a:pt x="94" y="72"/>
                    </a:lnTo>
                    <a:lnTo>
                      <a:pt x="93" y="78"/>
                    </a:lnTo>
                    <a:lnTo>
                      <a:pt x="92" y="85"/>
                    </a:lnTo>
                    <a:lnTo>
                      <a:pt x="90" y="90"/>
                    </a:lnTo>
                    <a:lnTo>
                      <a:pt x="87" y="96"/>
                    </a:lnTo>
                    <a:lnTo>
                      <a:pt x="84" y="101"/>
                    </a:lnTo>
                    <a:lnTo>
                      <a:pt x="80" y="106"/>
                    </a:lnTo>
                    <a:lnTo>
                      <a:pt x="77" y="111"/>
                    </a:lnTo>
                    <a:lnTo>
                      <a:pt x="73" y="116"/>
                    </a:lnTo>
                    <a:lnTo>
                      <a:pt x="69" y="119"/>
                    </a:lnTo>
                    <a:lnTo>
                      <a:pt x="65" y="123"/>
                    </a:lnTo>
                    <a:lnTo>
                      <a:pt x="60" y="125"/>
                    </a:lnTo>
                    <a:lnTo>
                      <a:pt x="56" y="128"/>
                    </a:lnTo>
                    <a:lnTo>
                      <a:pt x="50" y="129"/>
                    </a:lnTo>
                    <a:lnTo>
                      <a:pt x="45" y="130"/>
                    </a:lnTo>
                    <a:lnTo>
                      <a:pt x="41" y="130"/>
                    </a:lnTo>
                    <a:lnTo>
                      <a:pt x="36" y="130"/>
                    </a:lnTo>
                    <a:lnTo>
                      <a:pt x="32" y="129"/>
                    </a:lnTo>
                    <a:lnTo>
                      <a:pt x="28" y="127"/>
                    </a:lnTo>
                    <a:lnTo>
                      <a:pt x="23" y="125"/>
                    </a:lnTo>
                    <a:lnTo>
                      <a:pt x="19" y="122"/>
                    </a:lnTo>
                    <a:lnTo>
                      <a:pt x="16" y="119"/>
                    </a:lnTo>
                    <a:lnTo>
                      <a:pt x="13" y="116"/>
                    </a:lnTo>
                    <a:lnTo>
                      <a:pt x="10" y="112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6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7" name="Freeform 151"/>
              <p:cNvSpPr>
                <a:spLocks/>
              </p:cNvSpPr>
              <p:nvPr userDrawn="1"/>
            </p:nvSpPr>
            <p:spPr bwMode="auto">
              <a:xfrm>
                <a:off x="2192" y="2731"/>
                <a:ext cx="63" cy="115"/>
              </a:xfrm>
              <a:custGeom>
                <a:avLst/>
                <a:gdLst>
                  <a:gd name="T0" fmla="*/ 0 w 63"/>
                  <a:gd name="T1" fmla="*/ 74 h 115"/>
                  <a:gd name="T2" fmla="*/ 1 w 63"/>
                  <a:gd name="T3" fmla="*/ 62 h 115"/>
                  <a:gd name="T4" fmla="*/ 1 w 63"/>
                  <a:gd name="T5" fmla="*/ 56 h 115"/>
                  <a:gd name="T6" fmla="*/ 3 w 63"/>
                  <a:gd name="T7" fmla="*/ 51 h 115"/>
                  <a:gd name="T8" fmla="*/ 5 w 63"/>
                  <a:gd name="T9" fmla="*/ 40 h 115"/>
                  <a:gd name="T10" fmla="*/ 7 w 63"/>
                  <a:gd name="T11" fmla="*/ 35 h 115"/>
                  <a:gd name="T12" fmla="*/ 9 w 63"/>
                  <a:gd name="T13" fmla="*/ 30 h 115"/>
                  <a:gd name="T14" fmla="*/ 13 w 63"/>
                  <a:gd name="T15" fmla="*/ 21 h 115"/>
                  <a:gd name="T16" fmla="*/ 18 w 63"/>
                  <a:gd name="T17" fmla="*/ 14 h 115"/>
                  <a:gd name="T18" fmla="*/ 21 w 63"/>
                  <a:gd name="T19" fmla="*/ 10 h 115"/>
                  <a:gd name="T20" fmla="*/ 23 w 63"/>
                  <a:gd name="T21" fmla="*/ 7 h 115"/>
                  <a:gd name="T22" fmla="*/ 30 w 63"/>
                  <a:gd name="T23" fmla="*/ 2 h 115"/>
                  <a:gd name="T24" fmla="*/ 33 w 63"/>
                  <a:gd name="T25" fmla="*/ 1 h 115"/>
                  <a:gd name="T26" fmla="*/ 36 w 63"/>
                  <a:gd name="T27" fmla="*/ 0 h 115"/>
                  <a:gd name="T28" fmla="*/ 39 w 63"/>
                  <a:gd name="T29" fmla="*/ 0 h 115"/>
                  <a:gd name="T30" fmla="*/ 42 w 63"/>
                  <a:gd name="T31" fmla="*/ 1 h 115"/>
                  <a:gd name="T32" fmla="*/ 47 w 63"/>
                  <a:gd name="T33" fmla="*/ 3 h 115"/>
                  <a:gd name="T34" fmla="*/ 50 w 63"/>
                  <a:gd name="T35" fmla="*/ 5 h 115"/>
                  <a:gd name="T36" fmla="*/ 52 w 63"/>
                  <a:gd name="T37" fmla="*/ 7 h 115"/>
                  <a:gd name="T38" fmla="*/ 57 w 63"/>
                  <a:gd name="T39" fmla="*/ 14 h 115"/>
                  <a:gd name="T40" fmla="*/ 59 w 63"/>
                  <a:gd name="T41" fmla="*/ 18 h 115"/>
                  <a:gd name="T42" fmla="*/ 60 w 63"/>
                  <a:gd name="T43" fmla="*/ 22 h 115"/>
                  <a:gd name="T44" fmla="*/ 62 w 63"/>
                  <a:gd name="T45" fmla="*/ 31 h 115"/>
                  <a:gd name="T46" fmla="*/ 63 w 63"/>
                  <a:gd name="T47" fmla="*/ 42 h 115"/>
                  <a:gd name="T48" fmla="*/ 63 w 63"/>
                  <a:gd name="T49" fmla="*/ 48 h 115"/>
                  <a:gd name="T50" fmla="*/ 63 w 63"/>
                  <a:gd name="T51" fmla="*/ 53 h 115"/>
                  <a:gd name="T52" fmla="*/ 62 w 63"/>
                  <a:gd name="T53" fmla="*/ 59 h 115"/>
                  <a:gd name="T54" fmla="*/ 61 w 63"/>
                  <a:gd name="T55" fmla="*/ 65 h 115"/>
                  <a:gd name="T56" fmla="*/ 59 w 63"/>
                  <a:gd name="T57" fmla="*/ 76 h 115"/>
                  <a:gd name="T58" fmla="*/ 54 w 63"/>
                  <a:gd name="T59" fmla="*/ 86 h 115"/>
                  <a:gd name="T60" fmla="*/ 52 w 63"/>
                  <a:gd name="T61" fmla="*/ 91 h 115"/>
                  <a:gd name="T62" fmla="*/ 50 w 63"/>
                  <a:gd name="T63" fmla="*/ 96 h 115"/>
                  <a:gd name="T64" fmla="*/ 45 w 63"/>
                  <a:gd name="T65" fmla="*/ 103 h 115"/>
                  <a:gd name="T66" fmla="*/ 40 w 63"/>
                  <a:gd name="T67" fmla="*/ 109 h 115"/>
                  <a:gd name="T68" fmla="*/ 34 w 63"/>
                  <a:gd name="T69" fmla="*/ 113 h 115"/>
                  <a:gd name="T70" fmla="*/ 30 w 63"/>
                  <a:gd name="T71" fmla="*/ 115 h 115"/>
                  <a:gd name="T72" fmla="*/ 26 w 63"/>
                  <a:gd name="T73" fmla="*/ 115 h 115"/>
                  <a:gd name="T74" fmla="*/ 24 w 63"/>
                  <a:gd name="T75" fmla="*/ 115 h 115"/>
                  <a:gd name="T76" fmla="*/ 21 w 63"/>
                  <a:gd name="T77" fmla="*/ 115 h 115"/>
                  <a:gd name="T78" fmla="*/ 18 w 63"/>
                  <a:gd name="T79" fmla="*/ 114 h 115"/>
                  <a:gd name="T80" fmla="*/ 16 w 63"/>
                  <a:gd name="T81" fmla="*/ 113 h 115"/>
                  <a:gd name="T82" fmla="*/ 13 w 63"/>
                  <a:gd name="T83" fmla="*/ 111 h 115"/>
                  <a:gd name="T84" fmla="*/ 11 w 63"/>
                  <a:gd name="T85" fmla="*/ 108 h 115"/>
                  <a:gd name="T86" fmla="*/ 9 w 63"/>
                  <a:gd name="T87" fmla="*/ 105 h 115"/>
                  <a:gd name="T88" fmla="*/ 7 w 63"/>
                  <a:gd name="T89" fmla="*/ 102 h 115"/>
                  <a:gd name="T90" fmla="*/ 5 w 63"/>
                  <a:gd name="T91" fmla="*/ 98 h 115"/>
                  <a:gd name="T92" fmla="*/ 4 w 63"/>
                  <a:gd name="T93" fmla="*/ 94 h 115"/>
                  <a:gd name="T94" fmla="*/ 1 w 63"/>
                  <a:gd name="T95" fmla="*/ 84 h 115"/>
                  <a:gd name="T96" fmla="*/ 0 w 63"/>
                  <a:gd name="T97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" h="115">
                    <a:moveTo>
                      <a:pt x="0" y="74"/>
                    </a:moveTo>
                    <a:lnTo>
                      <a:pt x="1" y="62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35"/>
                    </a:lnTo>
                    <a:lnTo>
                      <a:pt x="9" y="30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1" y="10"/>
                    </a:lnTo>
                    <a:lnTo>
                      <a:pt x="23" y="7"/>
                    </a:lnTo>
                    <a:lnTo>
                      <a:pt x="30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0" y="22"/>
                    </a:lnTo>
                    <a:lnTo>
                      <a:pt x="62" y="31"/>
                    </a:lnTo>
                    <a:lnTo>
                      <a:pt x="63" y="42"/>
                    </a:lnTo>
                    <a:lnTo>
                      <a:pt x="63" y="48"/>
                    </a:lnTo>
                    <a:lnTo>
                      <a:pt x="63" y="53"/>
                    </a:lnTo>
                    <a:lnTo>
                      <a:pt x="62" y="59"/>
                    </a:lnTo>
                    <a:lnTo>
                      <a:pt x="61" y="65"/>
                    </a:lnTo>
                    <a:lnTo>
                      <a:pt x="59" y="76"/>
                    </a:lnTo>
                    <a:lnTo>
                      <a:pt x="54" y="86"/>
                    </a:lnTo>
                    <a:lnTo>
                      <a:pt x="52" y="91"/>
                    </a:lnTo>
                    <a:lnTo>
                      <a:pt x="50" y="96"/>
                    </a:lnTo>
                    <a:lnTo>
                      <a:pt x="45" y="103"/>
                    </a:lnTo>
                    <a:lnTo>
                      <a:pt x="40" y="109"/>
                    </a:lnTo>
                    <a:lnTo>
                      <a:pt x="34" y="113"/>
                    </a:lnTo>
                    <a:lnTo>
                      <a:pt x="30" y="115"/>
                    </a:lnTo>
                    <a:lnTo>
                      <a:pt x="26" y="115"/>
                    </a:lnTo>
                    <a:lnTo>
                      <a:pt x="24" y="115"/>
                    </a:lnTo>
                    <a:lnTo>
                      <a:pt x="21" y="115"/>
                    </a:lnTo>
                    <a:lnTo>
                      <a:pt x="18" y="114"/>
                    </a:lnTo>
                    <a:lnTo>
                      <a:pt x="16" y="113"/>
                    </a:lnTo>
                    <a:lnTo>
                      <a:pt x="13" y="111"/>
                    </a:lnTo>
                    <a:lnTo>
                      <a:pt x="11" y="108"/>
                    </a:lnTo>
                    <a:lnTo>
                      <a:pt x="9" y="105"/>
                    </a:lnTo>
                    <a:lnTo>
                      <a:pt x="7" y="102"/>
                    </a:lnTo>
                    <a:lnTo>
                      <a:pt x="5" y="98"/>
                    </a:lnTo>
                    <a:lnTo>
                      <a:pt x="4" y="94"/>
                    </a:lnTo>
                    <a:lnTo>
                      <a:pt x="1" y="8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8" name="Freeform 152"/>
              <p:cNvSpPr>
                <a:spLocks/>
              </p:cNvSpPr>
              <p:nvPr userDrawn="1"/>
            </p:nvSpPr>
            <p:spPr bwMode="auto">
              <a:xfrm>
                <a:off x="2267" y="2692"/>
                <a:ext cx="65" cy="117"/>
              </a:xfrm>
              <a:custGeom>
                <a:avLst/>
                <a:gdLst>
                  <a:gd name="T0" fmla="*/ 0 w 65"/>
                  <a:gd name="T1" fmla="*/ 74 h 117"/>
                  <a:gd name="T2" fmla="*/ 0 w 65"/>
                  <a:gd name="T3" fmla="*/ 68 h 117"/>
                  <a:gd name="T4" fmla="*/ 0 w 65"/>
                  <a:gd name="T5" fmla="*/ 63 h 117"/>
                  <a:gd name="T6" fmla="*/ 2 w 65"/>
                  <a:gd name="T7" fmla="*/ 52 h 117"/>
                  <a:gd name="T8" fmla="*/ 4 w 65"/>
                  <a:gd name="T9" fmla="*/ 40 h 117"/>
                  <a:gd name="T10" fmla="*/ 9 w 65"/>
                  <a:gd name="T11" fmla="*/ 30 h 117"/>
                  <a:gd name="T12" fmla="*/ 11 w 65"/>
                  <a:gd name="T13" fmla="*/ 26 h 117"/>
                  <a:gd name="T14" fmla="*/ 13 w 65"/>
                  <a:gd name="T15" fmla="*/ 22 h 117"/>
                  <a:gd name="T16" fmla="*/ 18 w 65"/>
                  <a:gd name="T17" fmla="*/ 13 h 117"/>
                  <a:gd name="T18" fmla="*/ 24 w 65"/>
                  <a:gd name="T19" fmla="*/ 7 h 117"/>
                  <a:gd name="T20" fmla="*/ 27 w 65"/>
                  <a:gd name="T21" fmla="*/ 4 h 117"/>
                  <a:gd name="T22" fmla="*/ 30 w 65"/>
                  <a:gd name="T23" fmla="*/ 3 h 117"/>
                  <a:gd name="T24" fmla="*/ 37 w 65"/>
                  <a:gd name="T25" fmla="*/ 0 h 117"/>
                  <a:gd name="T26" fmla="*/ 43 w 65"/>
                  <a:gd name="T27" fmla="*/ 0 h 117"/>
                  <a:gd name="T28" fmla="*/ 46 w 65"/>
                  <a:gd name="T29" fmla="*/ 1 h 117"/>
                  <a:gd name="T30" fmla="*/ 48 w 65"/>
                  <a:gd name="T31" fmla="*/ 3 h 117"/>
                  <a:gd name="T32" fmla="*/ 51 w 65"/>
                  <a:gd name="T33" fmla="*/ 5 h 117"/>
                  <a:gd name="T34" fmla="*/ 53 w 65"/>
                  <a:gd name="T35" fmla="*/ 7 h 117"/>
                  <a:gd name="T36" fmla="*/ 55 w 65"/>
                  <a:gd name="T37" fmla="*/ 10 h 117"/>
                  <a:gd name="T38" fmla="*/ 57 w 65"/>
                  <a:gd name="T39" fmla="*/ 13 h 117"/>
                  <a:gd name="T40" fmla="*/ 59 w 65"/>
                  <a:gd name="T41" fmla="*/ 16 h 117"/>
                  <a:gd name="T42" fmla="*/ 61 w 65"/>
                  <a:gd name="T43" fmla="*/ 20 h 117"/>
                  <a:gd name="T44" fmla="*/ 63 w 65"/>
                  <a:gd name="T45" fmla="*/ 26 h 117"/>
                  <a:gd name="T46" fmla="*/ 64 w 65"/>
                  <a:gd name="T47" fmla="*/ 31 h 117"/>
                  <a:gd name="T48" fmla="*/ 65 w 65"/>
                  <a:gd name="T49" fmla="*/ 41 h 117"/>
                  <a:gd name="T50" fmla="*/ 65 w 65"/>
                  <a:gd name="T51" fmla="*/ 47 h 117"/>
                  <a:gd name="T52" fmla="*/ 65 w 65"/>
                  <a:gd name="T53" fmla="*/ 54 h 117"/>
                  <a:gd name="T54" fmla="*/ 63 w 65"/>
                  <a:gd name="T55" fmla="*/ 65 h 117"/>
                  <a:gd name="T56" fmla="*/ 60 w 65"/>
                  <a:gd name="T57" fmla="*/ 76 h 117"/>
                  <a:gd name="T58" fmla="*/ 57 w 65"/>
                  <a:gd name="T59" fmla="*/ 86 h 117"/>
                  <a:gd name="T60" fmla="*/ 52 w 65"/>
                  <a:gd name="T61" fmla="*/ 95 h 117"/>
                  <a:gd name="T62" fmla="*/ 47 w 65"/>
                  <a:gd name="T63" fmla="*/ 104 h 117"/>
                  <a:gd name="T64" fmla="*/ 44 w 65"/>
                  <a:gd name="T65" fmla="*/ 107 h 117"/>
                  <a:gd name="T66" fmla="*/ 41 w 65"/>
                  <a:gd name="T67" fmla="*/ 110 h 117"/>
                  <a:gd name="T68" fmla="*/ 38 w 65"/>
                  <a:gd name="T69" fmla="*/ 113 h 117"/>
                  <a:gd name="T70" fmla="*/ 34 w 65"/>
                  <a:gd name="T71" fmla="*/ 115 h 117"/>
                  <a:gd name="T72" fmla="*/ 31 w 65"/>
                  <a:gd name="T73" fmla="*/ 116 h 117"/>
                  <a:gd name="T74" fmla="*/ 28 w 65"/>
                  <a:gd name="T75" fmla="*/ 117 h 117"/>
                  <a:gd name="T76" fmla="*/ 25 w 65"/>
                  <a:gd name="T77" fmla="*/ 117 h 117"/>
                  <a:gd name="T78" fmla="*/ 22 w 65"/>
                  <a:gd name="T79" fmla="*/ 116 h 117"/>
                  <a:gd name="T80" fmla="*/ 19 w 65"/>
                  <a:gd name="T81" fmla="*/ 115 h 117"/>
                  <a:gd name="T82" fmla="*/ 16 w 65"/>
                  <a:gd name="T83" fmla="*/ 114 h 117"/>
                  <a:gd name="T84" fmla="*/ 14 w 65"/>
                  <a:gd name="T85" fmla="*/ 112 h 117"/>
                  <a:gd name="T86" fmla="*/ 12 w 65"/>
                  <a:gd name="T87" fmla="*/ 110 h 117"/>
                  <a:gd name="T88" fmla="*/ 9 w 65"/>
                  <a:gd name="T89" fmla="*/ 107 h 117"/>
                  <a:gd name="T90" fmla="*/ 7 w 65"/>
                  <a:gd name="T91" fmla="*/ 103 h 117"/>
                  <a:gd name="T92" fmla="*/ 5 w 65"/>
                  <a:gd name="T93" fmla="*/ 99 h 117"/>
                  <a:gd name="T94" fmla="*/ 3 w 65"/>
                  <a:gd name="T95" fmla="*/ 95 h 117"/>
                  <a:gd name="T96" fmla="*/ 2 w 65"/>
                  <a:gd name="T97" fmla="*/ 90 h 117"/>
                  <a:gd name="T98" fmla="*/ 1 w 65"/>
                  <a:gd name="T99" fmla="*/ 85 h 117"/>
                  <a:gd name="T100" fmla="*/ 1 w 65"/>
                  <a:gd name="T101" fmla="*/ 80 h 117"/>
                  <a:gd name="T102" fmla="*/ 0 w 65"/>
                  <a:gd name="T103" fmla="*/ 7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117">
                    <a:moveTo>
                      <a:pt x="0" y="74"/>
                    </a:moveTo>
                    <a:lnTo>
                      <a:pt x="0" y="68"/>
                    </a:lnTo>
                    <a:lnTo>
                      <a:pt x="0" y="63"/>
                    </a:lnTo>
                    <a:lnTo>
                      <a:pt x="2" y="52"/>
                    </a:lnTo>
                    <a:lnTo>
                      <a:pt x="4" y="40"/>
                    </a:lnTo>
                    <a:lnTo>
                      <a:pt x="9" y="30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8" y="13"/>
                    </a:lnTo>
                    <a:lnTo>
                      <a:pt x="24" y="7"/>
                    </a:lnTo>
                    <a:lnTo>
                      <a:pt x="27" y="4"/>
                    </a:lnTo>
                    <a:lnTo>
                      <a:pt x="30" y="3"/>
                    </a:lnTo>
                    <a:lnTo>
                      <a:pt x="37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8" y="3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9" y="16"/>
                    </a:lnTo>
                    <a:lnTo>
                      <a:pt x="61" y="20"/>
                    </a:lnTo>
                    <a:lnTo>
                      <a:pt x="63" y="26"/>
                    </a:lnTo>
                    <a:lnTo>
                      <a:pt x="64" y="31"/>
                    </a:lnTo>
                    <a:lnTo>
                      <a:pt x="65" y="41"/>
                    </a:lnTo>
                    <a:lnTo>
                      <a:pt x="65" y="47"/>
                    </a:lnTo>
                    <a:lnTo>
                      <a:pt x="65" y="54"/>
                    </a:lnTo>
                    <a:lnTo>
                      <a:pt x="63" y="65"/>
                    </a:lnTo>
                    <a:lnTo>
                      <a:pt x="60" y="76"/>
                    </a:lnTo>
                    <a:lnTo>
                      <a:pt x="57" y="86"/>
                    </a:lnTo>
                    <a:lnTo>
                      <a:pt x="52" y="95"/>
                    </a:lnTo>
                    <a:lnTo>
                      <a:pt x="47" y="104"/>
                    </a:lnTo>
                    <a:lnTo>
                      <a:pt x="44" y="107"/>
                    </a:lnTo>
                    <a:lnTo>
                      <a:pt x="41" y="110"/>
                    </a:lnTo>
                    <a:lnTo>
                      <a:pt x="38" y="113"/>
                    </a:lnTo>
                    <a:lnTo>
                      <a:pt x="34" y="115"/>
                    </a:lnTo>
                    <a:lnTo>
                      <a:pt x="31" y="116"/>
                    </a:lnTo>
                    <a:lnTo>
                      <a:pt x="28" y="117"/>
                    </a:lnTo>
                    <a:lnTo>
                      <a:pt x="25" y="117"/>
                    </a:lnTo>
                    <a:lnTo>
                      <a:pt x="22" y="116"/>
                    </a:lnTo>
                    <a:lnTo>
                      <a:pt x="19" y="115"/>
                    </a:lnTo>
                    <a:lnTo>
                      <a:pt x="16" y="114"/>
                    </a:lnTo>
                    <a:lnTo>
                      <a:pt x="14" y="112"/>
                    </a:lnTo>
                    <a:lnTo>
                      <a:pt x="12" y="110"/>
                    </a:lnTo>
                    <a:lnTo>
                      <a:pt x="9" y="107"/>
                    </a:lnTo>
                    <a:lnTo>
                      <a:pt x="7" y="103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2" y="90"/>
                    </a:lnTo>
                    <a:lnTo>
                      <a:pt x="1" y="85"/>
                    </a:lnTo>
                    <a:lnTo>
                      <a:pt x="1" y="8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49" name="Freeform 153"/>
              <p:cNvSpPr>
                <a:spLocks/>
              </p:cNvSpPr>
              <p:nvPr userDrawn="1"/>
            </p:nvSpPr>
            <p:spPr bwMode="auto">
              <a:xfrm>
                <a:off x="2345" y="2651"/>
                <a:ext cx="65" cy="119"/>
              </a:xfrm>
              <a:custGeom>
                <a:avLst/>
                <a:gdLst>
                  <a:gd name="T0" fmla="*/ 0 w 65"/>
                  <a:gd name="T1" fmla="*/ 76 h 119"/>
                  <a:gd name="T2" fmla="*/ 0 w 65"/>
                  <a:gd name="T3" fmla="*/ 65 h 119"/>
                  <a:gd name="T4" fmla="*/ 1 w 65"/>
                  <a:gd name="T5" fmla="*/ 52 h 119"/>
                  <a:gd name="T6" fmla="*/ 3 w 65"/>
                  <a:gd name="T7" fmla="*/ 42 h 119"/>
                  <a:gd name="T8" fmla="*/ 7 w 65"/>
                  <a:gd name="T9" fmla="*/ 31 h 119"/>
                  <a:gd name="T10" fmla="*/ 12 w 65"/>
                  <a:gd name="T11" fmla="*/ 22 h 119"/>
                  <a:gd name="T12" fmla="*/ 17 w 65"/>
                  <a:gd name="T13" fmla="*/ 14 h 119"/>
                  <a:gd name="T14" fmla="*/ 20 w 65"/>
                  <a:gd name="T15" fmla="*/ 11 h 119"/>
                  <a:gd name="T16" fmla="*/ 23 w 65"/>
                  <a:gd name="T17" fmla="*/ 7 h 119"/>
                  <a:gd name="T18" fmla="*/ 26 w 65"/>
                  <a:gd name="T19" fmla="*/ 4 h 119"/>
                  <a:gd name="T20" fmla="*/ 29 w 65"/>
                  <a:gd name="T21" fmla="*/ 2 h 119"/>
                  <a:gd name="T22" fmla="*/ 33 w 65"/>
                  <a:gd name="T23" fmla="*/ 1 h 119"/>
                  <a:gd name="T24" fmla="*/ 36 w 65"/>
                  <a:gd name="T25" fmla="*/ 0 h 119"/>
                  <a:gd name="T26" fmla="*/ 43 w 65"/>
                  <a:gd name="T27" fmla="*/ 0 h 119"/>
                  <a:gd name="T28" fmla="*/ 46 w 65"/>
                  <a:gd name="T29" fmla="*/ 1 h 119"/>
                  <a:gd name="T30" fmla="*/ 49 w 65"/>
                  <a:gd name="T31" fmla="*/ 2 h 119"/>
                  <a:gd name="T32" fmla="*/ 51 w 65"/>
                  <a:gd name="T33" fmla="*/ 4 h 119"/>
                  <a:gd name="T34" fmla="*/ 54 w 65"/>
                  <a:gd name="T35" fmla="*/ 7 h 119"/>
                  <a:gd name="T36" fmla="*/ 56 w 65"/>
                  <a:gd name="T37" fmla="*/ 10 h 119"/>
                  <a:gd name="T38" fmla="*/ 58 w 65"/>
                  <a:gd name="T39" fmla="*/ 14 h 119"/>
                  <a:gd name="T40" fmla="*/ 60 w 65"/>
                  <a:gd name="T41" fmla="*/ 17 h 119"/>
                  <a:gd name="T42" fmla="*/ 62 w 65"/>
                  <a:gd name="T43" fmla="*/ 21 h 119"/>
                  <a:gd name="T44" fmla="*/ 64 w 65"/>
                  <a:gd name="T45" fmla="*/ 30 h 119"/>
                  <a:gd name="T46" fmla="*/ 65 w 65"/>
                  <a:gd name="T47" fmla="*/ 37 h 119"/>
                  <a:gd name="T48" fmla="*/ 65 w 65"/>
                  <a:gd name="T49" fmla="*/ 42 h 119"/>
                  <a:gd name="T50" fmla="*/ 65 w 65"/>
                  <a:gd name="T51" fmla="*/ 54 h 119"/>
                  <a:gd name="T52" fmla="*/ 64 w 65"/>
                  <a:gd name="T53" fmla="*/ 66 h 119"/>
                  <a:gd name="T54" fmla="*/ 62 w 65"/>
                  <a:gd name="T55" fmla="*/ 77 h 119"/>
                  <a:gd name="T56" fmla="*/ 58 w 65"/>
                  <a:gd name="T57" fmla="*/ 87 h 119"/>
                  <a:gd name="T58" fmla="*/ 56 w 65"/>
                  <a:gd name="T59" fmla="*/ 93 h 119"/>
                  <a:gd name="T60" fmla="*/ 54 w 65"/>
                  <a:gd name="T61" fmla="*/ 97 h 119"/>
                  <a:gd name="T62" fmla="*/ 51 w 65"/>
                  <a:gd name="T63" fmla="*/ 101 h 119"/>
                  <a:gd name="T64" fmla="*/ 49 w 65"/>
                  <a:gd name="T65" fmla="*/ 105 h 119"/>
                  <a:gd name="T66" fmla="*/ 46 w 65"/>
                  <a:gd name="T67" fmla="*/ 108 h 119"/>
                  <a:gd name="T68" fmla="*/ 43 w 65"/>
                  <a:gd name="T69" fmla="*/ 111 h 119"/>
                  <a:gd name="T70" fmla="*/ 39 w 65"/>
                  <a:gd name="T71" fmla="*/ 114 h 119"/>
                  <a:gd name="T72" fmla="*/ 35 w 65"/>
                  <a:gd name="T73" fmla="*/ 117 h 119"/>
                  <a:gd name="T74" fmla="*/ 32 w 65"/>
                  <a:gd name="T75" fmla="*/ 118 h 119"/>
                  <a:gd name="T76" fmla="*/ 29 w 65"/>
                  <a:gd name="T77" fmla="*/ 119 h 119"/>
                  <a:gd name="T78" fmla="*/ 26 w 65"/>
                  <a:gd name="T79" fmla="*/ 119 h 119"/>
                  <a:gd name="T80" fmla="*/ 22 w 65"/>
                  <a:gd name="T81" fmla="*/ 118 h 119"/>
                  <a:gd name="T82" fmla="*/ 20 w 65"/>
                  <a:gd name="T83" fmla="*/ 118 h 119"/>
                  <a:gd name="T84" fmla="*/ 17 w 65"/>
                  <a:gd name="T85" fmla="*/ 115 h 119"/>
                  <a:gd name="T86" fmla="*/ 14 w 65"/>
                  <a:gd name="T87" fmla="*/ 113 h 119"/>
                  <a:gd name="T88" fmla="*/ 12 w 65"/>
                  <a:gd name="T89" fmla="*/ 111 h 119"/>
                  <a:gd name="T90" fmla="*/ 8 w 65"/>
                  <a:gd name="T91" fmla="*/ 108 h 119"/>
                  <a:gd name="T92" fmla="*/ 6 w 65"/>
                  <a:gd name="T93" fmla="*/ 105 h 119"/>
                  <a:gd name="T94" fmla="*/ 3 w 65"/>
                  <a:gd name="T95" fmla="*/ 97 h 119"/>
                  <a:gd name="T96" fmla="*/ 2 w 65"/>
                  <a:gd name="T97" fmla="*/ 92 h 119"/>
                  <a:gd name="T98" fmla="*/ 1 w 65"/>
                  <a:gd name="T99" fmla="*/ 86 h 119"/>
                  <a:gd name="T100" fmla="*/ 0 w 65"/>
                  <a:gd name="T101" fmla="*/ 7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119">
                    <a:moveTo>
                      <a:pt x="0" y="76"/>
                    </a:moveTo>
                    <a:lnTo>
                      <a:pt x="0" y="65"/>
                    </a:lnTo>
                    <a:lnTo>
                      <a:pt x="1" y="52"/>
                    </a:lnTo>
                    <a:lnTo>
                      <a:pt x="3" y="42"/>
                    </a:lnTo>
                    <a:lnTo>
                      <a:pt x="7" y="31"/>
                    </a:lnTo>
                    <a:lnTo>
                      <a:pt x="12" y="22"/>
                    </a:lnTo>
                    <a:lnTo>
                      <a:pt x="17" y="14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6" y="1"/>
                    </a:lnTo>
                    <a:lnTo>
                      <a:pt x="49" y="2"/>
                    </a:lnTo>
                    <a:lnTo>
                      <a:pt x="51" y="4"/>
                    </a:lnTo>
                    <a:lnTo>
                      <a:pt x="54" y="7"/>
                    </a:lnTo>
                    <a:lnTo>
                      <a:pt x="56" y="10"/>
                    </a:lnTo>
                    <a:lnTo>
                      <a:pt x="58" y="14"/>
                    </a:lnTo>
                    <a:lnTo>
                      <a:pt x="60" y="17"/>
                    </a:lnTo>
                    <a:lnTo>
                      <a:pt x="62" y="21"/>
                    </a:lnTo>
                    <a:lnTo>
                      <a:pt x="64" y="30"/>
                    </a:lnTo>
                    <a:lnTo>
                      <a:pt x="65" y="37"/>
                    </a:lnTo>
                    <a:lnTo>
                      <a:pt x="65" y="42"/>
                    </a:lnTo>
                    <a:lnTo>
                      <a:pt x="65" y="54"/>
                    </a:lnTo>
                    <a:lnTo>
                      <a:pt x="64" y="66"/>
                    </a:lnTo>
                    <a:lnTo>
                      <a:pt x="62" y="77"/>
                    </a:lnTo>
                    <a:lnTo>
                      <a:pt x="58" y="87"/>
                    </a:lnTo>
                    <a:lnTo>
                      <a:pt x="56" y="93"/>
                    </a:lnTo>
                    <a:lnTo>
                      <a:pt x="54" y="97"/>
                    </a:lnTo>
                    <a:lnTo>
                      <a:pt x="51" y="101"/>
                    </a:lnTo>
                    <a:lnTo>
                      <a:pt x="49" y="105"/>
                    </a:lnTo>
                    <a:lnTo>
                      <a:pt x="46" y="108"/>
                    </a:lnTo>
                    <a:lnTo>
                      <a:pt x="43" y="111"/>
                    </a:lnTo>
                    <a:lnTo>
                      <a:pt x="39" y="114"/>
                    </a:lnTo>
                    <a:lnTo>
                      <a:pt x="35" y="117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26" y="119"/>
                    </a:lnTo>
                    <a:lnTo>
                      <a:pt x="22" y="118"/>
                    </a:lnTo>
                    <a:lnTo>
                      <a:pt x="20" y="118"/>
                    </a:lnTo>
                    <a:lnTo>
                      <a:pt x="17" y="115"/>
                    </a:lnTo>
                    <a:lnTo>
                      <a:pt x="14" y="113"/>
                    </a:lnTo>
                    <a:lnTo>
                      <a:pt x="12" y="111"/>
                    </a:lnTo>
                    <a:lnTo>
                      <a:pt x="8" y="108"/>
                    </a:lnTo>
                    <a:lnTo>
                      <a:pt x="6" y="105"/>
                    </a:lnTo>
                    <a:lnTo>
                      <a:pt x="3" y="97"/>
                    </a:lnTo>
                    <a:lnTo>
                      <a:pt x="2" y="92"/>
                    </a:lnTo>
                    <a:lnTo>
                      <a:pt x="1" y="8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0" name="Freeform 154"/>
              <p:cNvSpPr>
                <a:spLocks/>
              </p:cNvSpPr>
              <p:nvPr userDrawn="1"/>
            </p:nvSpPr>
            <p:spPr bwMode="auto">
              <a:xfrm>
                <a:off x="2424" y="2609"/>
                <a:ext cx="69" cy="120"/>
              </a:xfrm>
              <a:custGeom>
                <a:avLst/>
                <a:gdLst>
                  <a:gd name="T0" fmla="*/ 0 w 69"/>
                  <a:gd name="T1" fmla="*/ 76 h 120"/>
                  <a:gd name="T2" fmla="*/ 0 w 69"/>
                  <a:gd name="T3" fmla="*/ 65 h 120"/>
                  <a:gd name="T4" fmla="*/ 2 w 69"/>
                  <a:gd name="T5" fmla="*/ 54 h 120"/>
                  <a:gd name="T6" fmla="*/ 3 w 69"/>
                  <a:gd name="T7" fmla="*/ 47 h 120"/>
                  <a:gd name="T8" fmla="*/ 4 w 69"/>
                  <a:gd name="T9" fmla="*/ 42 h 120"/>
                  <a:gd name="T10" fmla="*/ 8 w 69"/>
                  <a:gd name="T11" fmla="*/ 32 h 120"/>
                  <a:gd name="T12" fmla="*/ 10 w 69"/>
                  <a:gd name="T13" fmla="*/ 27 h 120"/>
                  <a:gd name="T14" fmla="*/ 12 w 69"/>
                  <a:gd name="T15" fmla="*/ 22 h 120"/>
                  <a:gd name="T16" fmla="*/ 15 w 69"/>
                  <a:gd name="T17" fmla="*/ 18 h 120"/>
                  <a:gd name="T18" fmla="*/ 18 w 69"/>
                  <a:gd name="T19" fmla="*/ 14 h 120"/>
                  <a:gd name="T20" fmla="*/ 21 w 69"/>
                  <a:gd name="T21" fmla="*/ 11 h 120"/>
                  <a:gd name="T22" fmla="*/ 24 w 69"/>
                  <a:gd name="T23" fmla="*/ 8 h 120"/>
                  <a:gd name="T24" fmla="*/ 27 w 69"/>
                  <a:gd name="T25" fmla="*/ 5 h 120"/>
                  <a:gd name="T26" fmla="*/ 31 w 69"/>
                  <a:gd name="T27" fmla="*/ 3 h 120"/>
                  <a:gd name="T28" fmla="*/ 34 w 69"/>
                  <a:gd name="T29" fmla="*/ 2 h 120"/>
                  <a:gd name="T30" fmla="*/ 37 w 69"/>
                  <a:gd name="T31" fmla="*/ 1 h 120"/>
                  <a:gd name="T32" fmla="*/ 40 w 69"/>
                  <a:gd name="T33" fmla="*/ 0 h 120"/>
                  <a:gd name="T34" fmla="*/ 45 w 69"/>
                  <a:gd name="T35" fmla="*/ 1 h 120"/>
                  <a:gd name="T36" fmla="*/ 48 w 69"/>
                  <a:gd name="T37" fmla="*/ 1 h 120"/>
                  <a:gd name="T38" fmla="*/ 51 w 69"/>
                  <a:gd name="T39" fmla="*/ 3 h 120"/>
                  <a:gd name="T40" fmla="*/ 53 w 69"/>
                  <a:gd name="T41" fmla="*/ 5 h 120"/>
                  <a:gd name="T42" fmla="*/ 56 w 69"/>
                  <a:gd name="T43" fmla="*/ 7 h 120"/>
                  <a:gd name="T44" fmla="*/ 58 w 69"/>
                  <a:gd name="T45" fmla="*/ 10 h 120"/>
                  <a:gd name="T46" fmla="*/ 61 w 69"/>
                  <a:gd name="T47" fmla="*/ 13 h 120"/>
                  <a:gd name="T48" fmla="*/ 63 w 69"/>
                  <a:gd name="T49" fmla="*/ 17 h 120"/>
                  <a:gd name="T50" fmla="*/ 64 w 69"/>
                  <a:gd name="T51" fmla="*/ 21 h 120"/>
                  <a:gd name="T52" fmla="*/ 67 w 69"/>
                  <a:gd name="T53" fmla="*/ 31 h 120"/>
                  <a:gd name="T54" fmla="*/ 69 w 69"/>
                  <a:gd name="T55" fmla="*/ 36 h 120"/>
                  <a:gd name="T56" fmla="*/ 69 w 69"/>
                  <a:gd name="T57" fmla="*/ 42 h 120"/>
                  <a:gd name="T58" fmla="*/ 69 w 69"/>
                  <a:gd name="T59" fmla="*/ 54 h 120"/>
                  <a:gd name="T60" fmla="*/ 69 w 69"/>
                  <a:gd name="T61" fmla="*/ 60 h 120"/>
                  <a:gd name="T62" fmla="*/ 67 w 69"/>
                  <a:gd name="T63" fmla="*/ 66 h 120"/>
                  <a:gd name="T64" fmla="*/ 66 w 69"/>
                  <a:gd name="T65" fmla="*/ 71 h 120"/>
                  <a:gd name="T66" fmla="*/ 65 w 69"/>
                  <a:gd name="T67" fmla="*/ 78 h 120"/>
                  <a:gd name="T68" fmla="*/ 61 w 69"/>
                  <a:gd name="T69" fmla="*/ 88 h 120"/>
                  <a:gd name="T70" fmla="*/ 59 w 69"/>
                  <a:gd name="T71" fmla="*/ 93 h 120"/>
                  <a:gd name="T72" fmla="*/ 57 w 69"/>
                  <a:gd name="T73" fmla="*/ 97 h 120"/>
                  <a:gd name="T74" fmla="*/ 52 w 69"/>
                  <a:gd name="T75" fmla="*/ 106 h 120"/>
                  <a:gd name="T76" fmla="*/ 45 w 69"/>
                  <a:gd name="T77" fmla="*/ 113 h 120"/>
                  <a:gd name="T78" fmla="*/ 42 w 69"/>
                  <a:gd name="T79" fmla="*/ 115 h 120"/>
                  <a:gd name="T80" fmla="*/ 38 w 69"/>
                  <a:gd name="T81" fmla="*/ 117 h 120"/>
                  <a:gd name="T82" fmla="*/ 34 w 69"/>
                  <a:gd name="T83" fmla="*/ 119 h 120"/>
                  <a:gd name="T84" fmla="*/ 31 w 69"/>
                  <a:gd name="T85" fmla="*/ 120 h 120"/>
                  <a:gd name="T86" fmla="*/ 28 w 69"/>
                  <a:gd name="T87" fmla="*/ 120 h 120"/>
                  <a:gd name="T88" fmla="*/ 25 w 69"/>
                  <a:gd name="T89" fmla="*/ 119 h 120"/>
                  <a:gd name="T90" fmla="*/ 19 w 69"/>
                  <a:gd name="T91" fmla="*/ 117 h 120"/>
                  <a:gd name="T92" fmla="*/ 16 w 69"/>
                  <a:gd name="T93" fmla="*/ 115 h 120"/>
                  <a:gd name="T94" fmla="*/ 12 w 69"/>
                  <a:gd name="T95" fmla="*/ 113 h 120"/>
                  <a:gd name="T96" fmla="*/ 10 w 69"/>
                  <a:gd name="T97" fmla="*/ 110 h 120"/>
                  <a:gd name="T98" fmla="*/ 8 w 69"/>
                  <a:gd name="T99" fmla="*/ 107 h 120"/>
                  <a:gd name="T100" fmla="*/ 6 w 69"/>
                  <a:gd name="T101" fmla="*/ 102 h 120"/>
                  <a:gd name="T102" fmla="*/ 4 w 69"/>
                  <a:gd name="T103" fmla="*/ 98 h 120"/>
                  <a:gd name="T104" fmla="*/ 3 w 69"/>
                  <a:gd name="T105" fmla="*/ 93 h 120"/>
                  <a:gd name="T106" fmla="*/ 2 w 69"/>
                  <a:gd name="T107" fmla="*/ 88 h 120"/>
                  <a:gd name="T108" fmla="*/ 1 w 69"/>
                  <a:gd name="T109" fmla="*/ 83 h 120"/>
                  <a:gd name="T110" fmla="*/ 0 w 69"/>
                  <a:gd name="T111" fmla="*/ 7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20">
                    <a:moveTo>
                      <a:pt x="0" y="76"/>
                    </a:moveTo>
                    <a:lnTo>
                      <a:pt x="0" y="65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0" y="27"/>
                    </a:lnTo>
                    <a:lnTo>
                      <a:pt x="12" y="22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3" y="5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1" y="13"/>
                    </a:lnTo>
                    <a:lnTo>
                      <a:pt x="63" y="17"/>
                    </a:lnTo>
                    <a:lnTo>
                      <a:pt x="64" y="21"/>
                    </a:lnTo>
                    <a:lnTo>
                      <a:pt x="67" y="31"/>
                    </a:lnTo>
                    <a:lnTo>
                      <a:pt x="69" y="36"/>
                    </a:lnTo>
                    <a:lnTo>
                      <a:pt x="69" y="42"/>
                    </a:lnTo>
                    <a:lnTo>
                      <a:pt x="69" y="54"/>
                    </a:lnTo>
                    <a:lnTo>
                      <a:pt x="69" y="60"/>
                    </a:lnTo>
                    <a:lnTo>
                      <a:pt x="67" y="66"/>
                    </a:lnTo>
                    <a:lnTo>
                      <a:pt x="66" y="71"/>
                    </a:lnTo>
                    <a:lnTo>
                      <a:pt x="65" y="78"/>
                    </a:lnTo>
                    <a:lnTo>
                      <a:pt x="61" y="88"/>
                    </a:lnTo>
                    <a:lnTo>
                      <a:pt x="59" y="93"/>
                    </a:lnTo>
                    <a:lnTo>
                      <a:pt x="57" y="97"/>
                    </a:lnTo>
                    <a:lnTo>
                      <a:pt x="52" y="106"/>
                    </a:lnTo>
                    <a:lnTo>
                      <a:pt x="45" y="113"/>
                    </a:lnTo>
                    <a:lnTo>
                      <a:pt x="42" y="115"/>
                    </a:lnTo>
                    <a:lnTo>
                      <a:pt x="38" y="117"/>
                    </a:lnTo>
                    <a:lnTo>
                      <a:pt x="34" y="119"/>
                    </a:lnTo>
                    <a:lnTo>
                      <a:pt x="31" y="120"/>
                    </a:lnTo>
                    <a:lnTo>
                      <a:pt x="28" y="120"/>
                    </a:lnTo>
                    <a:lnTo>
                      <a:pt x="25" y="119"/>
                    </a:lnTo>
                    <a:lnTo>
                      <a:pt x="19" y="117"/>
                    </a:lnTo>
                    <a:lnTo>
                      <a:pt x="16" y="115"/>
                    </a:lnTo>
                    <a:lnTo>
                      <a:pt x="12" y="113"/>
                    </a:lnTo>
                    <a:lnTo>
                      <a:pt x="10" y="110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4" y="98"/>
                    </a:lnTo>
                    <a:lnTo>
                      <a:pt x="3" y="93"/>
                    </a:lnTo>
                    <a:lnTo>
                      <a:pt x="2" y="88"/>
                    </a:lnTo>
                    <a:lnTo>
                      <a:pt x="1" y="8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1" name="Freeform 155"/>
              <p:cNvSpPr>
                <a:spLocks/>
              </p:cNvSpPr>
              <p:nvPr userDrawn="1"/>
            </p:nvSpPr>
            <p:spPr bwMode="auto">
              <a:xfrm>
                <a:off x="2507" y="2565"/>
                <a:ext cx="71" cy="122"/>
              </a:xfrm>
              <a:custGeom>
                <a:avLst/>
                <a:gdLst>
                  <a:gd name="T0" fmla="*/ 0 w 71"/>
                  <a:gd name="T1" fmla="*/ 79 h 122"/>
                  <a:gd name="T2" fmla="*/ 0 w 71"/>
                  <a:gd name="T3" fmla="*/ 66 h 122"/>
                  <a:gd name="T4" fmla="*/ 0 w 71"/>
                  <a:gd name="T5" fmla="*/ 61 h 122"/>
                  <a:gd name="T6" fmla="*/ 1 w 71"/>
                  <a:gd name="T7" fmla="*/ 55 h 122"/>
                  <a:gd name="T8" fmla="*/ 2 w 71"/>
                  <a:gd name="T9" fmla="*/ 49 h 122"/>
                  <a:gd name="T10" fmla="*/ 3 w 71"/>
                  <a:gd name="T11" fmla="*/ 44 h 122"/>
                  <a:gd name="T12" fmla="*/ 7 w 71"/>
                  <a:gd name="T13" fmla="*/ 33 h 122"/>
                  <a:gd name="T14" fmla="*/ 9 w 71"/>
                  <a:gd name="T15" fmla="*/ 28 h 122"/>
                  <a:gd name="T16" fmla="*/ 11 w 71"/>
                  <a:gd name="T17" fmla="*/ 23 h 122"/>
                  <a:gd name="T18" fmla="*/ 18 w 71"/>
                  <a:gd name="T19" fmla="*/ 15 h 122"/>
                  <a:gd name="T20" fmla="*/ 24 w 71"/>
                  <a:gd name="T21" fmla="*/ 8 h 122"/>
                  <a:gd name="T22" fmla="*/ 27 w 71"/>
                  <a:gd name="T23" fmla="*/ 5 h 122"/>
                  <a:gd name="T24" fmla="*/ 30 w 71"/>
                  <a:gd name="T25" fmla="*/ 3 h 122"/>
                  <a:gd name="T26" fmla="*/ 34 w 71"/>
                  <a:gd name="T27" fmla="*/ 2 h 122"/>
                  <a:gd name="T28" fmla="*/ 37 w 71"/>
                  <a:gd name="T29" fmla="*/ 1 h 122"/>
                  <a:gd name="T30" fmla="*/ 42 w 71"/>
                  <a:gd name="T31" fmla="*/ 0 h 122"/>
                  <a:gd name="T32" fmla="*/ 45 w 71"/>
                  <a:gd name="T33" fmla="*/ 1 h 122"/>
                  <a:gd name="T34" fmla="*/ 48 w 71"/>
                  <a:gd name="T35" fmla="*/ 1 h 122"/>
                  <a:gd name="T36" fmla="*/ 51 w 71"/>
                  <a:gd name="T37" fmla="*/ 3 h 122"/>
                  <a:gd name="T38" fmla="*/ 54 w 71"/>
                  <a:gd name="T39" fmla="*/ 5 h 122"/>
                  <a:gd name="T40" fmla="*/ 57 w 71"/>
                  <a:gd name="T41" fmla="*/ 7 h 122"/>
                  <a:gd name="T42" fmla="*/ 59 w 71"/>
                  <a:gd name="T43" fmla="*/ 10 h 122"/>
                  <a:gd name="T44" fmla="*/ 62 w 71"/>
                  <a:gd name="T45" fmla="*/ 14 h 122"/>
                  <a:gd name="T46" fmla="*/ 64 w 71"/>
                  <a:gd name="T47" fmla="*/ 18 h 122"/>
                  <a:gd name="T48" fmla="*/ 67 w 71"/>
                  <a:gd name="T49" fmla="*/ 22 h 122"/>
                  <a:gd name="T50" fmla="*/ 68 w 71"/>
                  <a:gd name="T51" fmla="*/ 26 h 122"/>
                  <a:gd name="T52" fmla="*/ 69 w 71"/>
                  <a:gd name="T53" fmla="*/ 31 h 122"/>
                  <a:gd name="T54" fmla="*/ 71 w 71"/>
                  <a:gd name="T55" fmla="*/ 43 h 122"/>
                  <a:gd name="T56" fmla="*/ 71 w 71"/>
                  <a:gd name="T57" fmla="*/ 49 h 122"/>
                  <a:gd name="T58" fmla="*/ 71 w 71"/>
                  <a:gd name="T59" fmla="*/ 55 h 122"/>
                  <a:gd name="T60" fmla="*/ 71 w 71"/>
                  <a:gd name="T61" fmla="*/ 60 h 122"/>
                  <a:gd name="T62" fmla="*/ 70 w 71"/>
                  <a:gd name="T63" fmla="*/ 66 h 122"/>
                  <a:gd name="T64" fmla="*/ 69 w 71"/>
                  <a:gd name="T65" fmla="*/ 73 h 122"/>
                  <a:gd name="T66" fmla="*/ 68 w 71"/>
                  <a:gd name="T67" fmla="*/ 78 h 122"/>
                  <a:gd name="T68" fmla="*/ 63 w 71"/>
                  <a:gd name="T69" fmla="*/ 89 h 122"/>
                  <a:gd name="T70" fmla="*/ 59 w 71"/>
                  <a:gd name="T71" fmla="*/ 99 h 122"/>
                  <a:gd name="T72" fmla="*/ 53 w 71"/>
                  <a:gd name="T73" fmla="*/ 108 h 122"/>
                  <a:gd name="T74" fmla="*/ 50 w 71"/>
                  <a:gd name="T75" fmla="*/ 111 h 122"/>
                  <a:gd name="T76" fmla="*/ 47 w 71"/>
                  <a:gd name="T77" fmla="*/ 114 h 122"/>
                  <a:gd name="T78" fmla="*/ 44 w 71"/>
                  <a:gd name="T79" fmla="*/ 117 h 122"/>
                  <a:gd name="T80" fmla="*/ 40 w 71"/>
                  <a:gd name="T81" fmla="*/ 119 h 122"/>
                  <a:gd name="T82" fmla="*/ 36 w 71"/>
                  <a:gd name="T83" fmla="*/ 120 h 122"/>
                  <a:gd name="T84" fmla="*/ 32 w 71"/>
                  <a:gd name="T85" fmla="*/ 122 h 122"/>
                  <a:gd name="T86" fmla="*/ 25 w 71"/>
                  <a:gd name="T87" fmla="*/ 122 h 122"/>
                  <a:gd name="T88" fmla="*/ 22 w 71"/>
                  <a:gd name="T89" fmla="*/ 120 h 122"/>
                  <a:gd name="T90" fmla="*/ 19 w 71"/>
                  <a:gd name="T91" fmla="*/ 119 h 122"/>
                  <a:gd name="T92" fmla="*/ 16 w 71"/>
                  <a:gd name="T93" fmla="*/ 117 h 122"/>
                  <a:gd name="T94" fmla="*/ 14 w 71"/>
                  <a:gd name="T95" fmla="*/ 114 h 122"/>
                  <a:gd name="T96" fmla="*/ 10 w 71"/>
                  <a:gd name="T97" fmla="*/ 111 h 122"/>
                  <a:gd name="T98" fmla="*/ 8 w 71"/>
                  <a:gd name="T99" fmla="*/ 108 h 122"/>
                  <a:gd name="T100" fmla="*/ 6 w 71"/>
                  <a:gd name="T101" fmla="*/ 104 h 122"/>
                  <a:gd name="T102" fmla="*/ 4 w 71"/>
                  <a:gd name="T103" fmla="*/ 100 h 122"/>
                  <a:gd name="T104" fmla="*/ 1 w 71"/>
                  <a:gd name="T105" fmla="*/ 90 h 122"/>
                  <a:gd name="T106" fmla="*/ 0 w 71"/>
                  <a:gd name="T107" fmla="*/ 84 h 122"/>
                  <a:gd name="T108" fmla="*/ 0 w 71"/>
                  <a:gd name="T109" fmla="*/ 7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" h="122">
                    <a:moveTo>
                      <a:pt x="0" y="79"/>
                    </a:moveTo>
                    <a:lnTo>
                      <a:pt x="0" y="66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11" y="23"/>
                    </a:lnTo>
                    <a:lnTo>
                      <a:pt x="18" y="15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30" y="3"/>
                    </a:lnTo>
                    <a:lnTo>
                      <a:pt x="34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48" y="1"/>
                    </a:lnTo>
                    <a:lnTo>
                      <a:pt x="51" y="3"/>
                    </a:lnTo>
                    <a:lnTo>
                      <a:pt x="54" y="5"/>
                    </a:lnTo>
                    <a:lnTo>
                      <a:pt x="57" y="7"/>
                    </a:lnTo>
                    <a:lnTo>
                      <a:pt x="59" y="10"/>
                    </a:lnTo>
                    <a:lnTo>
                      <a:pt x="62" y="14"/>
                    </a:lnTo>
                    <a:lnTo>
                      <a:pt x="64" y="18"/>
                    </a:lnTo>
                    <a:lnTo>
                      <a:pt x="67" y="22"/>
                    </a:lnTo>
                    <a:lnTo>
                      <a:pt x="68" y="26"/>
                    </a:lnTo>
                    <a:lnTo>
                      <a:pt x="69" y="31"/>
                    </a:lnTo>
                    <a:lnTo>
                      <a:pt x="71" y="43"/>
                    </a:lnTo>
                    <a:lnTo>
                      <a:pt x="71" y="49"/>
                    </a:lnTo>
                    <a:lnTo>
                      <a:pt x="71" y="55"/>
                    </a:lnTo>
                    <a:lnTo>
                      <a:pt x="71" y="60"/>
                    </a:lnTo>
                    <a:lnTo>
                      <a:pt x="70" y="66"/>
                    </a:lnTo>
                    <a:lnTo>
                      <a:pt x="69" y="73"/>
                    </a:lnTo>
                    <a:lnTo>
                      <a:pt x="68" y="78"/>
                    </a:lnTo>
                    <a:lnTo>
                      <a:pt x="63" y="89"/>
                    </a:lnTo>
                    <a:lnTo>
                      <a:pt x="59" y="99"/>
                    </a:lnTo>
                    <a:lnTo>
                      <a:pt x="53" y="108"/>
                    </a:lnTo>
                    <a:lnTo>
                      <a:pt x="50" y="111"/>
                    </a:lnTo>
                    <a:lnTo>
                      <a:pt x="47" y="114"/>
                    </a:lnTo>
                    <a:lnTo>
                      <a:pt x="44" y="117"/>
                    </a:lnTo>
                    <a:lnTo>
                      <a:pt x="40" y="119"/>
                    </a:lnTo>
                    <a:lnTo>
                      <a:pt x="36" y="120"/>
                    </a:lnTo>
                    <a:lnTo>
                      <a:pt x="32" y="122"/>
                    </a:lnTo>
                    <a:lnTo>
                      <a:pt x="25" y="122"/>
                    </a:lnTo>
                    <a:lnTo>
                      <a:pt x="22" y="120"/>
                    </a:lnTo>
                    <a:lnTo>
                      <a:pt x="19" y="119"/>
                    </a:lnTo>
                    <a:lnTo>
                      <a:pt x="16" y="117"/>
                    </a:lnTo>
                    <a:lnTo>
                      <a:pt x="14" y="114"/>
                    </a:lnTo>
                    <a:lnTo>
                      <a:pt x="10" y="111"/>
                    </a:lnTo>
                    <a:lnTo>
                      <a:pt x="8" y="108"/>
                    </a:lnTo>
                    <a:lnTo>
                      <a:pt x="6" y="104"/>
                    </a:lnTo>
                    <a:lnTo>
                      <a:pt x="4" y="100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2" name="Freeform 156"/>
              <p:cNvSpPr>
                <a:spLocks/>
              </p:cNvSpPr>
              <p:nvPr userDrawn="1"/>
            </p:nvSpPr>
            <p:spPr bwMode="auto">
              <a:xfrm>
                <a:off x="2592" y="2520"/>
                <a:ext cx="74" cy="123"/>
              </a:xfrm>
              <a:custGeom>
                <a:avLst/>
                <a:gdLst>
                  <a:gd name="T0" fmla="*/ 0 w 74"/>
                  <a:gd name="T1" fmla="*/ 80 h 123"/>
                  <a:gd name="T2" fmla="*/ 0 w 74"/>
                  <a:gd name="T3" fmla="*/ 74 h 123"/>
                  <a:gd name="T4" fmla="*/ 0 w 74"/>
                  <a:gd name="T5" fmla="*/ 68 h 123"/>
                  <a:gd name="T6" fmla="*/ 1 w 74"/>
                  <a:gd name="T7" fmla="*/ 56 h 123"/>
                  <a:gd name="T8" fmla="*/ 2 w 74"/>
                  <a:gd name="T9" fmla="*/ 50 h 123"/>
                  <a:gd name="T10" fmla="*/ 3 w 74"/>
                  <a:gd name="T11" fmla="*/ 45 h 123"/>
                  <a:gd name="T12" fmla="*/ 7 w 74"/>
                  <a:gd name="T13" fmla="*/ 34 h 123"/>
                  <a:gd name="T14" fmla="*/ 10 w 74"/>
                  <a:gd name="T15" fmla="*/ 28 h 123"/>
                  <a:gd name="T16" fmla="*/ 12 w 74"/>
                  <a:gd name="T17" fmla="*/ 24 h 123"/>
                  <a:gd name="T18" fmla="*/ 18 w 74"/>
                  <a:gd name="T19" fmla="*/ 15 h 123"/>
                  <a:gd name="T20" fmla="*/ 21 w 74"/>
                  <a:gd name="T21" fmla="*/ 12 h 123"/>
                  <a:gd name="T22" fmla="*/ 22 w 74"/>
                  <a:gd name="T23" fmla="*/ 10 h 123"/>
                  <a:gd name="T24" fmla="*/ 24 w 74"/>
                  <a:gd name="T25" fmla="*/ 9 h 123"/>
                  <a:gd name="T26" fmla="*/ 27 w 74"/>
                  <a:gd name="T27" fmla="*/ 6 h 123"/>
                  <a:gd name="T28" fmla="*/ 31 w 74"/>
                  <a:gd name="T29" fmla="*/ 3 h 123"/>
                  <a:gd name="T30" fmla="*/ 34 w 74"/>
                  <a:gd name="T31" fmla="*/ 1 h 123"/>
                  <a:gd name="T32" fmla="*/ 39 w 74"/>
                  <a:gd name="T33" fmla="*/ 0 h 123"/>
                  <a:gd name="T34" fmla="*/ 43 w 74"/>
                  <a:gd name="T35" fmla="*/ 0 h 123"/>
                  <a:gd name="T36" fmla="*/ 46 w 74"/>
                  <a:gd name="T37" fmla="*/ 0 h 123"/>
                  <a:gd name="T38" fmla="*/ 49 w 74"/>
                  <a:gd name="T39" fmla="*/ 1 h 123"/>
                  <a:gd name="T40" fmla="*/ 52 w 74"/>
                  <a:gd name="T41" fmla="*/ 2 h 123"/>
                  <a:gd name="T42" fmla="*/ 58 w 74"/>
                  <a:gd name="T43" fmla="*/ 7 h 123"/>
                  <a:gd name="T44" fmla="*/ 65 w 74"/>
                  <a:gd name="T45" fmla="*/ 13 h 123"/>
                  <a:gd name="T46" fmla="*/ 69 w 74"/>
                  <a:gd name="T47" fmla="*/ 21 h 123"/>
                  <a:gd name="T48" fmla="*/ 70 w 74"/>
                  <a:gd name="T49" fmla="*/ 26 h 123"/>
                  <a:gd name="T50" fmla="*/ 72 w 74"/>
                  <a:gd name="T51" fmla="*/ 32 h 123"/>
                  <a:gd name="T52" fmla="*/ 73 w 74"/>
                  <a:gd name="T53" fmla="*/ 37 h 123"/>
                  <a:gd name="T54" fmla="*/ 74 w 74"/>
                  <a:gd name="T55" fmla="*/ 43 h 123"/>
                  <a:gd name="T56" fmla="*/ 74 w 74"/>
                  <a:gd name="T57" fmla="*/ 49 h 123"/>
                  <a:gd name="T58" fmla="*/ 74 w 74"/>
                  <a:gd name="T59" fmla="*/ 54 h 123"/>
                  <a:gd name="T60" fmla="*/ 74 w 74"/>
                  <a:gd name="T61" fmla="*/ 61 h 123"/>
                  <a:gd name="T62" fmla="*/ 73 w 74"/>
                  <a:gd name="T63" fmla="*/ 67 h 123"/>
                  <a:gd name="T64" fmla="*/ 72 w 74"/>
                  <a:gd name="T65" fmla="*/ 73 h 123"/>
                  <a:gd name="T66" fmla="*/ 71 w 74"/>
                  <a:gd name="T67" fmla="*/ 79 h 123"/>
                  <a:gd name="T68" fmla="*/ 67 w 74"/>
                  <a:gd name="T69" fmla="*/ 90 h 123"/>
                  <a:gd name="T70" fmla="*/ 65 w 74"/>
                  <a:gd name="T71" fmla="*/ 95 h 123"/>
                  <a:gd name="T72" fmla="*/ 61 w 74"/>
                  <a:gd name="T73" fmla="*/ 100 h 123"/>
                  <a:gd name="T74" fmla="*/ 56 w 74"/>
                  <a:gd name="T75" fmla="*/ 108 h 123"/>
                  <a:gd name="T76" fmla="*/ 53 w 74"/>
                  <a:gd name="T77" fmla="*/ 113 h 123"/>
                  <a:gd name="T78" fmla="*/ 49 w 74"/>
                  <a:gd name="T79" fmla="*/ 116 h 123"/>
                  <a:gd name="T80" fmla="*/ 46 w 74"/>
                  <a:gd name="T81" fmla="*/ 119 h 123"/>
                  <a:gd name="T82" fmla="*/ 42 w 74"/>
                  <a:gd name="T83" fmla="*/ 121 h 123"/>
                  <a:gd name="T84" fmla="*/ 39 w 74"/>
                  <a:gd name="T85" fmla="*/ 122 h 123"/>
                  <a:gd name="T86" fmla="*/ 34 w 74"/>
                  <a:gd name="T87" fmla="*/ 123 h 123"/>
                  <a:gd name="T88" fmla="*/ 31 w 74"/>
                  <a:gd name="T89" fmla="*/ 123 h 123"/>
                  <a:gd name="T90" fmla="*/ 27 w 74"/>
                  <a:gd name="T91" fmla="*/ 123 h 123"/>
                  <a:gd name="T92" fmla="*/ 24 w 74"/>
                  <a:gd name="T93" fmla="*/ 122 h 123"/>
                  <a:gd name="T94" fmla="*/ 21 w 74"/>
                  <a:gd name="T95" fmla="*/ 121 h 123"/>
                  <a:gd name="T96" fmla="*/ 18 w 74"/>
                  <a:gd name="T97" fmla="*/ 119 h 123"/>
                  <a:gd name="T98" fmla="*/ 15 w 74"/>
                  <a:gd name="T99" fmla="*/ 117 h 123"/>
                  <a:gd name="T100" fmla="*/ 12 w 74"/>
                  <a:gd name="T101" fmla="*/ 114 h 123"/>
                  <a:gd name="T102" fmla="*/ 10 w 74"/>
                  <a:gd name="T103" fmla="*/ 109 h 123"/>
                  <a:gd name="T104" fmla="*/ 7 w 74"/>
                  <a:gd name="T105" fmla="*/ 106 h 123"/>
                  <a:gd name="T106" fmla="*/ 5 w 74"/>
                  <a:gd name="T107" fmla="*/ 101 h 123"/>
                  <a:gd name="T108" fmla="*/ 3 w 74"/>
                  <a:gd name="T109" fmla="*/ 97 h 123"/>
                  <a:gd name="T110" fmla="*/ 2 w 74"/>
                  <a:gd name="T111" fmla="*/ 92 h 123"/>
                  <a:gd name="T112" fmla="*/ 0 w 74"/>
                  <a:gd name="T113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123">
                    <a:moveTo>
                      <a:pt x="0" y="80"/>
                    </a:moveTo>
                    <a:lnTo>
                      <a:pt x="0" y="74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2" y="50"/>
                    </a:lnTo>
                    <a:lnTo>
                      <a:pt x="3" y="45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2" y="24"/>
                    </a:lnTo>
                    <a:lnTo>
                      <a:pt x="18" y="15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2" y="2"/>
                    </a:lnTo>
                    <a:lnTo>
                      <a:pt x="58" y="7"/>
                    </a:lnTo>
                    <a:lnTo>
                      <a:pt x="65" y="13"/>
                    </a:lnTo>
                    <a:lnTo>
                      <a:pt x="69" y="21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3" y="37"/>
                    </a:lnTo>
                    <a:lnTo>
                      <a:pt x="74" y="43"/>
                    </a:lnTo>
                    <a:lnTo>
                      <a:pt x="74" y="49"/>
                    </a:lnTo>
                    <a:lnTo>
                      <a:pt x="74" y="54"/>
                    </a:lnTo>
                    <a:lnTo>
                      <a:pt x="74" y="61"/>
                    </a:lnTo>
                    <a:lnTo>
                      <a:pt x="73" y="67"/>
                    </a:lnTo>
                    <a:lnTo>
                      <a:pt x="72" y="73"/>
                    </a:lnTo>
                    <a:lnTo>
                      <a:pt x="71" y="79"/>
                    </a:lnTo>
                    <a:lnTo>
                      <a:pt x="67" y="90"/>
                    </a:lnTo>
                    <a:lnTo>
                      <a:pt x="65" y="95"/>
                    </a:lnTo>
                    <a:lnTo>
                      <a:pt x="61" y="100"/>
                    </a:lnTo>
                    <a:lnTo>
                      <a:pt x="56" y="108"/>
                    </a:lnTo>
                    <a:lnTo>
                      <a:pt x="53" y="113"/>
                    </a:lnTo>
                    <a:lnTo>
                      <a:pt x="49" y="116"/>
                    </a:lnTo>
                    <a:lnTo>
                      <a:pt x="46" y="119"/>
                    </a:lnTo>
                    <a:lnTo>
                      <a:pt x="42" y="121"/>
                    </a:lnTo>
                    <a:lnTo>
                      <a:pt x="39" y="122"/>
                    </a:lnTo>
                    <a:lnTo>
                      <a:pt x="34" y="123"/>
                    </a:lnTo>
                    <a:lnTo>
                      <a:pt x="31" y="123"/>
                    </a:lnTo>
                    <a:lnTo>
                      <a:pt x="27" y="123"/>
                    </a:lnTo>
                    <a:lnTo>
                      <a:pt x="24" y="122"/>
                    </a:lnTo>
                    <a:lnTo>
                      <a:pt x="21" y="121"/>
                    </a:lnTo>
                    <a:lnTo>
                      <a:pt x="18" y="119"/>
                    </a:lnTo>
                    <a:lnTo>
                      <a:pt x="15" y="117"/>
                    </a:lnTo>
                    <a:lnTo>
                      <a:pt x="12" y="114"/>
                    </a:lnTo>
                    <a:lnTo>
                      <a:pt x="10" y="109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7"/>
                    </a:lnTo>
                    <a:lnTo>
                      <a:pt x="2" y="92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3" name="Freeform 157"/>
              <p:cNvSpPr>
                <a:spLocks/>
              </p:cNvSpPr>
              <p:nvPr userDrawn="1"/>
            </p:nvSpPr>
            <p:spPr bwMode="auto">
              <a:xfrm>
                <a:off x="2680" y="2474"/>
                <a:ext cx="77" cy="124"/>
              </a:xfrm>
              <a:custGeom>
                <a:avLst/>
                <a:gdLst>
                  <a:gd name="T0" fmla="*/ 0 w 77"/>
                  <a:gd name="T1" fmla="*/ 81 h 124"/>
                  <a:gd name="T2" fmla="*/ 0 w 77"/>
                  <a:gd name="T3" fmla="*/ 74 h 124"/>
                  <a:gd name="T4" fmla="*/ 0 w 77"/>
                  <a:gd name="T5" fmla="*/ 69 h 124"/>
                  <a:gd name="T6" fmla="*/ 0 w 77"/>
                  <a:gd name="T7" fmla="*/ 63 h 124"/>
                  <a:gd name="T8" fmla="*/ 1 w 77"/>
                  <a:gd name="T9" fmla="*/ 57 h 124"/>
                  <a:gd name="T10" fmla="*/ 4 w 77"/>
                  <a:gd name="T11" fmla="*/ 45 h 124"/>
                  <a:gd name="T12" fmla="*/ 8 w 77"/>
                  <a:gd name="T13" fmla="*/ 34 h 124"/>
                  <a:gd name="T14" fmla="*/ 10 w 77"/>
                  <a:gd name="T15" fmla="*/ 29 h 124"/>
                  <a:gd name="T16" fmla="*/ 12 w 77"/>
                  <a:gd name="T17" fmla="*/ 24 h 124"/>
                  <a:gd name="T18" fmla="*/ 18 w 77"/>
                  <a:gd name="T19" fmla="*/ 15 h 124"/>
                  <a:gd name="T20" fmla="*/ 21 w 77"/>
                  <a:gd name="T21" fmla="*/ 11 h 124"/>
                  <a:gd name="T22" fmla="*/ 24 w 77"/>
                  <a:gd name="T23" fmla="*/ 8 h 124"/>
                  <a:gd name="T24" fmla="*/ 28 w 77"/>
                  <a:gd name="T25" fmla="*/ 6 h 124"/>
                  <a:gd name="T26" fmla="*/ 32 w 77"/>
                  <a:gd name="T27" fmla="*/ 3 h 124"/>
                  <a:gd name="T28" fmla="*/ 36 w 77"/>
                  <a:gd name="T29" fmla="*/ 2 h 124"/>
                  <a:gd name="T30" fmla="*/ 40 w 77"/>
                  <a:gd name="T31" fmla="*/ 1 h 124"/>
                  <a:gd name="T32" fmla="*/ 43 w 77"/>
                  <a:gd name="T33" fmla="*/ 0 h 124"/>
                  <a:gd name="T34" fmla="*/ 47 w 77"/>
                  <a:gd name="T35" fmla="*/ 0 h 124"/>
                  <a:gd name="T36" fmla="*/ 50 w 77"/>
                  <a:gd name="T37" fmla="*/ 1 h 124"/>
                  <a:gd name="T38" fmla="*/ 54 w 77"/>
                  <a:gd name="T39" fmla="*/ 2 h 124"/>
                  <a:gd name="T40" fmla="*/ 58 w 77"/>
                  <a:gd name="T41" fmla="*/ 4 h 124"/>
                  <a:gd name="T42" fmla="*/ 61 w 77"/>
                  <a:gd name="T43" fmla="*/ 6 h 124"/>
                  <a:gd name="T44" fmla="*/ 64 w 77"/>
                  <a:gd name="T45" fmla="*/ 9 h 124"/>
                  <a:gd name="T46" fmla="*/ 66 w 77"/>
                  <a:gd name="T47" fmla="*/ 12 h 124"/>
                  <a:gd name="T48" fmla="*/ 69 w 77"/>
                  <a:gd name="T49" fmla="*/ 16 h 124"/>
                  <a:gd name="T50" fmla="*/ 71 w 77"/>
                  <a:gd name="T51" fmla="*/ 20 h 124"/>
                  <a:gd name="T52" fmla="*/ 73 w 77"/>
                  <a:gd name="T53" fmla="*/ 26 h 124"/>
                  <a:gd name="T54" fmla="*/ 74 w 77"/>
                  <a:gd name="T55" fmla="*/ 31 h 124"/>
                  <a:gd name="T56" fmla="*/ 75 w 77"/>
                  <a:gd name="T57" fmla="*/ 36 h 124"/>
                  <a:gd name="T58" fmla="*/ 76 w 77"/>
                  <a:gd name="T59" fmla="*/ 42 h 124"/>
                  <a:gd name="T60" fmla="*/ 77 w 77"/>
                  <a:gd name="T61" fmla="*/ 48 h 124"/>
                  <a:gd name="T62" fmla="*/ 77 w 77"/>
                  <a:gd name="T63" fmla="*/ 55 h 124"/>
                  <a:gd name="T64" fmla="*/ 76 w 77"/>
                  <a:gd name="T65" fmla="*/ 61 h 124"/>
                  <a:gd name="T66" fmla="*/ 76 w 77"/>
                  <a:gd name="T67" fmla="*/ 67 h 124"/>
                  <a:gd name="T68" fmla="*/ 75 w 77"/>
                  <a:gd name="T69" fmla="*/ 73 h 124"/>
                  <a:gd name="T70" fmla="*/ 73 w 77"/>
                  <a:gd name="T71" fmla="*/ 79 h 124"/>
                  <a:gd name="T72" fmla="*/ 70 w 77"/>
                  <a:gd name="T73" fmla="*/ 90 h 124"/>
                  <a:gd name="T74" fmla="*/ 65 w 77"/>
                  <a:gd name="T75" fmla="*/ 100 h 124"/>
                  <a:gd name="T76" fmla="*/ 59 w 77"/>
                  <a:gd name="T77" fmla="*/ 109 h 124"/>
                  <a:gd name="T78" fmla="*/ 55 w 77"/>
                  <a:gd name="T79" fmla="*/ 113 h 124"/>
                  <a:gd name="T80" fmla="*/ 52 w 77"/>
                  <a:gd name="T81" fmla="*/ 116 h 124"/>
                  <a:gd name="T82" fmla="*/ 48 w 77"/>
                  <a:gd name="T83" fmla="*/ 119 h 124"/>
                  <a:gd name="T84" fmla="*/ 44 w 77"/>
                  <a:gd name="T85" fmla="*/ 121 h 124"/>
                  <a:gd name="T86" fmla="*/ 41 w 77"/>
                  <a:gd name="T87" fmla="*/ 123 h 124"/>
                  <a:gd name="T88" fmla="*/ 37 w 77"/>
                  <a:gd name="T89" fmla="*/ 124 h 124"/>
                  <a:gd name="T90" fmla="*/ 33 w 77"/>
                  <a:gd name="T91" fmla="*/ 124 h 124"/>
                  <a:gd name="T92" fmla="*/ 30 w 77"/>
                  <a:gd name="T93" fmla="*/ 124 h 124"/>
                  <a:gd name="T94" fmla="*/ 25 w 77"/>
                  <a:gd name="T95" fmla="*/ 123 h 124"/>
                  <a:gd name="T96" fmla="*/ 22 w 77"/>
                  <a:gd name="T97" fmla="*/ 122 h 124"/>
                  <a:gd name="T98" fmla="*/ 19 w 77"/>
                  <a:gd name="T99" fmla="*/ 120 h 124"/>
                  <a:gd name="T100" fmla="*/ 16 w 77"/>
                  <a:gd name="T101" fmla="*/ 117 h 124"/>
                  <a:gd name="T102" fmla="*/ 14 w 77"/>
                  <a:gd name="T103" fmla="*/ 116 h 124"/>
                  <a:gd name="T104" fmla="*/ 13 w 77"/>
                  <a:gd name="T105" fmla="*/ 114 h 124"/>
                  <a:gd name="T106" fmla="*/ 10 w 77"/>
                  <a:gd name="T107" fmla="*/ 111 h 124"/>
                  <a:gd name="T108" fmla="*/ 8 w 77"/>
                  <a:gd name="T109" fmla="*/ 107 h 124"/>
                  <a:gd name="T110" fmla="*/ 6 w 77"/>
                  <a:gd name="T111" fmla="*/ 102 h 124"/>
                  <a:gd name="T112" fmla="*/ 3 w 77"/>
                  <a:gd name="T113" fmla="*/ 92 h 124"/>
                  <a:gd name="T114" fmla="*/ 0 w 77"/>
                  <a:gd name="T115" fmla="*/ 8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124">
                    <a:moveTo>
                      <a:pt x="0" y="81"/>
                    </a:moveTo>
                    <a:lnTo>
                      <a:pt x="0" y="74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4" y="45"/>
                    </a:lnTo>
                    <a:lnTo>
                      <a:pt x="8" y="34"/>
                    </a:lnTo>
                    <a:lnTo>
                      <a:pt x="10" y="29"/>
                    </a:lnTo>
                    <a:lnTo>
                      <a:pt x="12" y="24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9" y="16"/>
                    </a:lnTo>
                    <a:lnTo>
                      <a:pt x="71" y="20"/>
                    </a:lnTo>
                    <a:lnTo>
                      <a:pt x="73" y="26"/>
                    </a:lnTo>
                    <a:lnTo>
                      <a:pt x="74" y="31"/>
                    </a:lnTo>
                    <a:lnTo>
                      <a:pt x="75" y="36"/>
                    </a:lnTo>
                    <a:lnTo>
                      <a:pt x="76" y="42"/>
                    </a:lnTo>
                    <a:lnTo>
                      <a:pt x="77" y="48"/>
                    </a:lnTo>
                    <a:lnTo>
                      <a:pt x="77" y="55"/>
                    </a:lnTo>
                    <a:lnTo>
                      <a:pt x="76" y="61"/>
                    </a:lnTo>
                    <a:lnTo>
                      <a:pt x="76" y="67"/>
                    </a:lnTo>
                    <a:lnTo>
                      <a:pt x="75" y="73"/>
                    </a:lnTo>
                    <a:lnTo>
                      <a:pt x="73" y="79"/>
                    </a:lnTo>
                    <a:lnTo>
                      <a:pt x="70" y="90"/>
                    </a:lnTo>
                    <a:lnTo>
                      <a:pt x="65" y="100"/>
                    </a:lnTo>
                    <a:lnTo>
                      <a:pt x="59" y="109"/>
                    </a:lnTo>
                    <a:lnTo>
                      <a:pt x="55" y="113"/>
                    </a:lnTo>
                    <a:lnTo>
                      <a:pt x="52" y="116"/>
                    </a:lnTo>
                    <a:lnTo>
                      <a:pt x="48" y="119"/>
                    </a:lnTo>
                    <a:lnTo>
                      <a:pt x="44" y="121"/>
                    </a:lnTo>
                    <a:lnTo>
                      <a:pt x="41" y="123"/>
                    </a:lnTo>
                    <a:lnTo>
                      <a:pt x="37" y="124"/>
                    </a:lnTo>
                    <a:lnTo>
                      <a:pt x="33" y="124"/>
                    </a:lnTo>
                    <a:lnTo>
                      <a:pt x="30" y="124"/>
                    </a:lnTo>
                    <a:lnTo>
                      <a:pt x="25" y="123"/>
                    </a:lnTo>
                    <a:lnTo>
                      <a:pt x="22" y="122"/>
                    </a:lnTo>
                    <a:lnTo>
                      <a:pt x="19" y="120"/>
                    </a:lnTo>
                    <a:lnTo>
                      <a:pt x="16" y="117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10" y="111"/>
                    </a:lnTo>
                    <a:lnTo>
                      <a:pt x="8" y="107"/>
                    </a:lnTo>
                    <a:lnTo>
                      <a:pt x="6" y="102"/>
                    </a:lnTo>
                    <a:lnTo>
                      <a:pt x="3" y="92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4" name="Freeform 158"/>
              <p:cNvSpPr>
                <a:spLocks/>
              </p:cNvSpPr>
              <p:nvPr userDrawn="1"/>
            </p:nvSpPr>
            <p:spPr bwMode="auto">
              <a:xfrm>
                <a:off x="2772" y="2426"/>
                <a:ext cx="80" cy="126"/>
              </a:xfrm>
              <a:custGeom>
                <a:avLst/>
                <a:gdLst>
                  <a:gd name="T0" fmla="*/ 0 w 80"/>
                  <a:gd name="T1" fmla="*/ 82 h 126"/>
                  <a:gd name="T2" fmla="*/ 0 w 80"/>
                  <a:gd name="T3" fmla="*/ 76 h 126"/>
                  <a:gd name="T4" fmla="*/ 0 w 80"/>
                  <a:gd name="T5" fmla="*/ 69 h 126"/>
                  <a:gd name="T6" fmla="*/ 0 w 80"/>
                  <a:gd name="T7" fmla="*/ 63 h 126"/>
                  <a:gd name="T8" fmla="*/ 0 w 80"/>
                  <a:gd name="T9" fmla="*/ 60 h 126"/>
                  <a:gd name="T10" fmla="*/ 0 w 80"/>
                  <a:gd name="T11" fmla="*/ 58 h 126"/>
                  <a:gd name="T12" fmla="*/ 1 w 80"/>
                  <a:gd name="T13" fmla="*/ 52 h 126"/>
                  <a:gd name="T14" fmla="*/ 3 w 80"/>
                  <a:gd name="T15" fmla="*/ 46 h 126"/>
                  <a:gd name="T16" fmla="*/ 6 w 80"/>
                  <a:gd name="T17" fmla="*/ 34 h 126"/>
                  <a:gd name="T18" fmla="*/ 11 w 80"/>
                  <a:gd name="T19" fmla="*/ 25 h 126"/>
                  <a:gd name="T20" fmla="*/ 17 w 80"/>
                  <a:gd name="T21" fmla="*/ 15 h 126"/>
                  <a:gd name="T22" fmla="*/ 21 w 80"/>
                  <a:gd name="T23" fmla="*/ 11 h 126"/>
                  <a:gd name="T24" fmla="*/ 24 w 80"/>
                  <a:gd name="T25" fmla="*/ 8 h 126"/>
                  <a:gd name="T26" fmla="*/ 28 w 80"/>
                  <a:gd name="T27" fmla="*/ 5 h 126"/>
                  <a:gd name="T28" fmla="*/ 32 w 80"/>
                  <a:gd name="T29" fmla="*/ 3 h 126"/>
                  <a:gd name="T30" fmla="*/ 36 w 80"/>
                  <a:gd name="T31" fmla="*/ 1 h 126"/>
                  <a:gd name="T32" fmla="*/ 40 w 80"/>
                  <a:gd name="T33" fmla="*/ 0 h 126"/>
                  <a:gd name="T34" fmla="*/ 43 w 80"/>
                  <a:gd name="T35" fmla="*/ 0 h 126"/>
                  <a:gd name="T36" fmla="*/ 48 w 80"/>
                  <a:gd name="T37" fmla="*/ 0 h 126"/>
                  <a:gd name="T38" fmla="*/ 52 w 80"/>
                  <a:gd name="T39" fmla="*/ 0 h 126"/>
                  <a:gd name="T40" fmla="*/ 55 w 80"/>
                  <a:gd name="T41" fmla="*/ 2 h 126"/>
                  <a:gd name="T42" fmla="*/ 58 w 80"/>
                  <a:gd name="T43" fmla="*/ 3 h 126"/>
                  <a:gd name="T44" fmla="*/ 62 w 80"/>
                  <a:gd name="T45" fmla="*/ 6 h 126"/>
                  <a:gd name="T46" fmla="*/ 65 w 80"/>
                  <a:gd name="T47" fmla="*/ 8 h 126"/>
                  <a:gd name="T48" fmla="*/ 67 w 80"/>
                  <a:gd name="T49" fmla="*/ 12 h 126"/>
                  <a:gd name="T50" fmla="*/ 70 w 80"/>
                  <a:gd name="T51" fmla="*/ 15 h 126"/>
                  <a:gd name="T52" fmla="*/ 73 w 80"/>
                  <a:gd name="T53" fmla="*/ 21 h 126"/>
                  <a:gd name="T54" fmla="*/ 75 w 80"/>
                  <a:gd name="T55" fmla="*/ 25 h 126"/>
                  <a:gd name="T56" fmla="*/ 77 w 80"/>
                  <a:gd name="T57" fmla="*/ 30 h 126"/>
                  <a:gd name="T58" fmla="*/ 78 w 80"/>
                  <a:gd name="T59" fmla="*/ 36 h 126"/>
                  <a:gd name="T60" fmla="*/ 79 w 80"/>
                  <a:gd name="T61" fmla="*/ 41 h 126"/>
                  <a:gd name="T62" fmla="*/ 80 w 80"/>
                  <a:gd name="T63" fmla="*/ 54 h 126"/>
                  <a:gd name="T64" fmla="*/ 79 w 80"/>
                  <a:gd name="T65" fmla="*/ 67 h 126"/>
                  <a:gd name="T66" fmla="*/ 78 w 80"/>
                  <a:gd name="T67" fmla="*/ 73 h 126"/>
                  <a:gd name="T68" fmla="*/ 77 w 80"/>
                  <a:gd name="T69" fmla="*/ 79 h 126"/>
                  <a:gd name="T70" fmla="*/ 73 w 80"/>
                  <a:gd name="T71" fmla="*/ 90 h 126"/>
                  <a:gd name="T72" fmla="*/ 67 w 80"/>
                  <a:gd name="T73" fmla="*/ 101 h 126"/>
                  <a:gd name="T74" fmla="*/ 64 w 80"/>
                  <a:gd name="T75" fmla="*/ 106 h 126"/>
                  <a:gd name="T76" fmla="*/ 61 w 80"/>
                  <a:gd name="T77" fmla="*/ 110 h 126"/>
                  <a:gd name="T78" fmla="*/ 58 w 80"/>
                  <a:gd name="T79" fmla="*/ 114 h 126"/>
                  <a:gd name="T80" fmla="*/ 54 w 80"/>
                  <a:gd name="T81" fmla="*/ 117 h 126"/>
                  <a:gd name="T82" fmla="*/ 51 w 80"/>
                  <a:gd name="T83" fmla="*/ 120 h 126"/>
                  <a:gd name="T84" fmla="*/ 47 w 80"/>
                  <a:gd name="T85" fmla="*/ 122 h 126"/>
                  <a:gd name="T86" fmla="*/ 42 w 80"/>
                  <a:gd name="T87" fmla="*/ 124 h 126"/>
                  <a:gd name="T88" fmla="*/ 38 w 80"/>
                  <a:gd name="T89" fmla="*/ 126 h 126"/>
                  <a:gd name="T90" fmla="*/ 34 w 80"/>
                  <a:gd name="T91" fmla="*/ 126 h 126"/>
                  <a:gd name="T92" fmla="*/ 30 w 80"/>
                  <a:gd name="T93" fmla="*/ 126 h 126"/>
                  <a:gd name="T94" fmla="*/ 27 w 80"/>
                  <a:gd name="T95" fmla="*/ 124 h 126"/>
                  <a:gd name="T96" fmla="*/ 23 w 80"/>
                  <a:gd name="T97" fmla="*/ 123 h 126"/>
                  <a:gd name="T98" fmla="*/ 20 w 80"/>
                  <a:gd name="T99" fmla="*/ 121 h 126"/>
                  <a:gd name="T100" fmla="*/ 16 w 80"/>
                  <a:gd name="T101" fmla="*/ 118 h 126"/>
                  <a:gd name="T102" fmla="*/ 13 w 80"/>
                  <a:gd name="T103" fmla="*/ 116 h 126"/>
                  <a:gd name="T104" fmla="*/ 10 w 80"/>
                  <a:gd name="T105" fmla="*/ 112 h 126"/>
                  <a:gd name="T106" fmla="*/ 6 w 80"/>
                  <a:gd name="T107" fmla="*/ 104 h 126"/>
                  <a:gd name="T108" fmla="*/ 2 w 80"/>
                  <a:gd name="T109" fmla="*/ 93 h 126"/>
                  <a:gd name="T110" fmla="*/ 1 w 80"/>
                  <a:gd name="T111" fmla="*/ 88 h 126"/>
                  <a:gd name="T112" fmla="*/ 0 w 80"/>
                  <a:gd name="T113" fmla="*/ 8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0" h="126">
                    <a:moveTo>
                      <a:pt x="0" y="82"/>
                    </a:moveTo>
                    <a:lnTo>
                      <a:pt x="0" y="76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6" y="34"/>
                    </a:lnTo>
                    <a:lnTo>
                      <a:pt x="11" y="25"/>
                    </a:lnTo>
                    <a:lnTo>
                      <a:pt x="17" y="15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8" y="5"/>
                    </a:lnTo>
                    <a:lnTo>
                      <a:pt x="32" y="3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5" y="2"/>
                    </a:lnTo>
                    <a:lnTo>
                      <a:pt x="58" y="3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7" y="12"/>
                    </a:lnTo>
                    <a:lnTo>
                      <a:pt x="70" y="15"/>
                    </a:lnTo>
                    <a:lnTo>
                      <a:pt x="73" y="21"/>
                    </a:lnTo>
                    <a:lnTo>
                      <a:pt x="75" y="25"/>
                    </a:lnTo>
                    <a:lnTo>
                      <a:pt x="77" y="30"/>
                    </a:lnTo>
                    <a:lnTo>
                      <a:pt x="78" y="36"/>
                    </a:lnTo>
                    <a:lnTo>
                      <a:pt x="79" y="41"/>
                    </a:lnTo>
                    <a:lnTo>
                      <a:pt x="80" y="54"/>
                    </a:lnTo>
                    <a:lnTo>
                      <a:pt x="79" y="67"/>
                    </a:lnTo>
                    <a:lnTo>
                      <a:pt x="78" y="73"/>
                    </a:lnTo>
                    <a:lnTo>
                      <a:pt x="77" y="79"/>
                    </a:lnTo>
                    <a:lnTo>
                      <a:pt x="73" y="90"/>
                    </a:lnTo>
                    <a:lnTo>
                      <a:pt x="67" y="101"/>
                    </a:lnTo>
                    <a:lnTo>
                      <a:pt x="64" y="106"/>
                    </a:lnTo>
                    <a:lnTo>
                      <a:pt x="61" y="110"/>
                    </a:lnTo>
                    <a:lnTo>
                      <a:pt x="58" y="114"/>
                    </a:lnTo>
                    <a:lnTo>
                      <a:pt x="54" y="117"/>
                    </a:lnTo>
                    <a:lnTo>
                      <a:pt x="51" y="120"/>
                    </a:lnTo>
                    <a:lnTo>
                      <a:pt x="47" y="122"/>
                    </a:lnTo>
                    <a:lnTo>
                      <a:pt x="42" y="124"/>
                    </a:lnTo>
                    <a:lnTo>
                      <a:pt x="38" y="126"/>
                    </a:lnTo>
                    <a:lnTo>
                      <a:pt x="34" y="126"/>
                    </a:lnTo>
                    <a:lnTo>
                      <a:pt x="30" y="126"/>
                    </a:lnTo>
                    <a:lnTo>
                      <a:pt x="27" y="124"/>
                    </a:lnTo>
                    <a:lnTo>
                      <a:pt x="23" y="123"/>
                    </a:lnTo>
                    <a:lnTo>
                      <a:pt x="20" y="121"/>
                    </a:lnTo>
                    <a:lnTo>
                      <a:pt x="16" y="118"/>
                    </a:lnTo>
                    <a:lnTo>
                      <a:pt x="13" y="116"/>
                    </a:lnTo>
                    <a:lnTo>
                      <a:pt x="10" y="112"/>
                    </a:lnTo>
                    <a:lnTo>
                      <a:pt x="6" y="104"/>
                    </a:lnTo>
                    <a:lnTo>
                      <a:pt x="2" y="93"/>
                    </a:lnTo>
                    <a:lnTo>
                      <a:pt x="1" y="88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5" name="Freeform 159"/>
              <p:cNvSpPr>
                <a:spLocks/>
              </p:cNvSpPr>
              <p:nvPr userDrawn="1"/>
            </p:nvSpPr>
            <p:spPr bwMode="auto">
              <a:xfrm>
                <a:off x="2866" y="2375"/>
                <a:ext cx="83" cy="128"/>
              </a:xfrm>
              <a:custGeom>
                <a:avLst/>
                <a:gdLst>
                  <a:gd name="T0" fmla="*/ 0 w 83"/>
                  <a:gd name="T1" fmla="*/ 84 h 128"/>
                  <a:gd name="T2" fmla="*/ 0 w 83"/>
                  <a:gd name="T3" fmla="*/ 72 h 128"/>
                  <a:gd name="T4" fmla="*/ 0 w 83"/>
                  <a:gd name="T5" fmla="*/ 60 h 128"/>
                  <a:gd name="T6" fmla="*/ 1 w 83"/>
                  <a:gd name="T7" fmla="*/ 54 h 128"/>
                  <a:gd name="T8" fmla="*/ 3 w 83"/>
                  <a:gd name="T9" fmla="*/ 48 h 128"/>
                  <a:gd name="T10" fmla="*/ 7 w 83"/>
                  <a:gd name="T11" fmla="*/ 36 h 128"/>
                  <a:gd name="T12" fmla="*/ 12 w 83"/>
                  <a:gd name="T13" fmla="*/ 26 h 128"/>
                  <a:gd name="T14" fmla="*/ 15 w 83"/>
                  <a:gd name="T15" fmla="*/ 21 h 128"/>
                  <a:gd name="T16" fmla="*/ 18 w 83"/>
                  <a:gd name="T17" fmla="*/ 17 h 128"/>
                  <a:gd name="T18" fmla="*/ 21 w 83"/>
                  <a:gd name="T19" fmla="*/ 13 h 128"/>
                  <a:gd name="T20" fmla="*/ 25 w 83"/>
                  <a:gd name="T21" fmla="*/ 9 h 128"/>
                  <a:gd name="T22" fmla="*/ 29 w 83"/>
                  <a:gd name="T23" fmla="*/ 6 h 128"/>
                  <a:gd name="T24" fmla="*/ 31 w 83"/>
                  <a:gd name="T25" fmla="*/ 5 h 128"/>
                  <a:gd name="T26" fmla="*/ 32 w 83"/>
                  <a:gd name="T27" fmla="*/ 4 h 128"/>
                  <a:gd name="T28" fmla="*/ 38 w 83"/>
                  <a:gd name="T29" fmla="*/ 2 h 128"/>
                  <a:gd name="T30" fmla="*/ 42 w 83"/>
                  <a:gd name="T31" fmla="*/ 1 h 128"/>
                  <a:gd name="T32" fmla="*/ 45 w 83"/>
                  <a:gd name="T33" fmla="*/ 0 h 128"/>
                  <a:gd name="T34" fmla="*/ 49 w 83"/>
                  <a:gd name="T35" fmla="*/ 0 h 128"/>
                  <a:gd name="T36" fmla="*/ 53 w 83"/>
                  <a:gd name="T37" fmla="*/ 1 h 128"/>
                  <a:gd name="T38" fmla="*/ 57 w 83"/>
                  <a:gd name="T39" fmla="*/ 2 h 128"/>
                  <a:gd name="T40" fmla="*/ 61 w 83"/>
                  <a:gd name="T41" fmla="*/ 4 h 128"/>
                  <a:gd name="T42" fmla="*/ 65 w 83"/>
                  <a:gd name="T43" fmla="*/ 6 h 128"/>
                  <a:gd name="T44" fmla="*/ 68 w 83"/>
                  <a:gd name="T45" fmla="*/ 9 h 128"/>
                  <a:gd name="T46" fmla="*/ 71 w 83"/>
                  <a:gd name="T47" fmla="*/ 12 h 128"/>
                  <a:gd name="T48" fmla="*/ 73 w 83"/>
                  <a:gd name="T49" fmla="*/ 17 h 128"/>
                  <a:gd name="T50" fmla="*/ 76 w 83"/>
                  <a:gd name="T51" fmla="*/ 21 h 128"/>
                  <a:gd name="T52" fmla="*/ 78 w 83"/>
                  <a:gd name="T53" fmla="*/ 26 h 128"/>
                  <a:gd name="T54" fmla="*/ 80 w 83"/>
                  <a:gd name="T55" fmla="*/ 31 h 128"/>
                  <a:gd name="T56" fmla="*/ 81 w 83"/>
                  <a:gd name="T57" fmla="*/ 36 h 128"/>
                  <a:gd name="T58" fmla="*/ 82 w 83"/>
                  <a:gd name="T59" fmla="*/ 43 h 128"/>
                  <a:gd name="T60" fmla="*/ 83 w 83"/>
                  <a:gd name="T61" fmla="*/ 49 h 128"/>
                  <a:gd name="T62" fmla="*/ 83 w 83"/>
                  <a:gd name="T63" fmla="*/ 55 h 128"/>
                  <a:gd name="T64" fmla="*/ 82 w 83"/>
                  <a:gd name="T65" fmla="*/ 69 h 128"/>
                  <a:gd name="T66" fmla="*/ 81 w 83"/>
                  <a:gd name="T67" fmla="*/ 75 h 128"/>
                  <a:gd name="T68" fmla="*/ 80 w 83"/>
                  <a:gd name="T69" fmla="*/ 81 h 128"/>
                  <a:gd name="T70" fmla="*/ 76 w 83"/>
                  <a:gd name="T71" fmla="*/ 92 h 128"/>
                  <a:gd name="T72" fmla="*/ 74 w 83"/>
                  <a:gd name="T73" fmla="*/ 98 h 128"/>
                  <a:gd name="T74" fmla="*/ 71 w 83"/>
                  <a:gd name="T75" fmla="*/ 103 h 128"/>
                  <a:gd name="T76" fmla="*/ 70 w 83"/>
                  <a:gd name="T77" fmla="*/ 105 h 128"/>
                  <a:gd name="T78" fmla="*/ 69 w 83"/>
                  <a:gd name="T79" fmla="*/ 108 h 128"/>
                  <a:gd name="T80" fmla="*/ 65 w 83"/>
                  <a:gd name="T81" fmla="*/ 112 h 128"/>
                  <a:gd name="T82" fmla="*/ 62 w 83"/>
                  <a:gd name="T83" fmla="*/ 116 h 128"/>
                  <a:gd name="T84" fmla="*/ 57 w 83"/>
                  <a:gd name="T85" fmla="*/ 119 h 128"/>
                  <a:gd name="T86" fmla="*/ 54 w 83"/>
                  <a:gd name="T87" fmla="*/ 123 h 128"/>
                  <a:gd name="T88" fmla="*/ 50 w 83"/>
                  <a:gd name="T89" fmla="*/ 125 h 128"/>
                  <a:gd name="T90" fmla="*/ 45 w 83"/>
                  <a:gd name="T91" fmla="*/ 127 h 128"/>
                  <a:gd name="T92" fmla="*/ 41 w 83"/>
                  <a:gd name="T93" fmla="*/ 128 h 128"/>
                  <a:gd name="T94" fmla="*/ 37 w 83"/>
                  <a:gd name="T95" fmla="*/ 128 h 128"/>
                  <a:gd name="T96" fmla="*/ 34 w 83"/>
                  <a:gd name="T97" fmla="*/ 128 h 128"/>
                  <a:gd name="T98" fmla="*/ 29 w 83"/>
                  <a:gd name="T99" fmla="*/ 128 h 128"/>
                  <a:gd name="T100" fmla="*/ 25 w 83"/>
                  <a:gd name="T101" fmla="*/ 126 h 128"/>
                  <a:gd name="T102" fmla="*/ 22 w 83"/>
                  <a:gd name="T103" fmla="*/ 124 h 128"/>
                  <a:gd name="T104" fmla="*/ 18 w 83"/>
                  <a:gd name="T105" fmla="*/ 121 h 128"/>
                  <a:gd name="T106" fmla="*/ 15 w 83"/>
                  <a:gd name="T107" fmla="*/ 118 h 128"/>
                  <a:gd name="T108" fmla="*/ 12 w 83"/>
                  <a:gd name="T109" fmla="*/ 115 h 128"/>
                  <a:gd name="T110" fmla="*/ 10 w 83"/>
                  <a:gd name="T111" fmla="*/ 111 h 128"/>
                  <a:gd name="T112" fmla="*/ 7 w 83"/>
                  <a:gd name="T113" fmla="*/ 107 h 128"/>
                  <a:gd name="T114" fmla="*/ 4 w 83"/>
                  <a:gd name="T115" fmla="*/ 102 h 128"/>
                  <a:gd name="T116" fmla="*/ 3 w 83"/>
                  <a:gd name="T117" fmla="*/ 97 h 128"/>
                  <a:gd name="T118" fmla="*/ 1 w 83"/>
                  <a:gd name="T119" fmla="*/ 90 h 128"/>
                  <a:gd name="T120" fmla="*/ 0 w 83"/>
                  <a:gd name="T121" fmla="*/ 8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" h="128">
                    <a:moveTo>
                      <a:pt x="0" y="84"/>
                    </a:moveTo>
                    <a:lnTo>
                      <a:pt x="0" y="72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3" y="48"/>
                    </a:lnTo>
                    <a:lnTo>
                      <a:pt x="7" y="36"/>
                    </a:lnTo>
                    <a:lnTo>
                      <a:pt x="12" y="26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5" y="9"/>
                    </a:lnTo>
                    <a:lnTo>
                      <a:pt x="29" y="6"/>
                    </a:lnTo>
                    <a:lnTo>
                      <a:pt x="31" y="5"/>
                    </a:lnTo>
                    <a:lnTo>
                      <a:pt x="32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7" y="2"/>
                    </a:lnTo>
                    <a:lnTo>
                      <a:pt x="61" y="4"/>
                    </a:lnTo>
                    <a:lnTo>
                      <a:pt x="65" y="6"/>
                    </a:lnTo>
                    <a:lnTo>
                      <a:pt x="68" y="9"/>
                    </a:lnTo>
                    <a:lnTo>
                      <a:pt x="71" y="12"/>
                    </a:lnTo>
                    <a:lnTo>
                      <a:pt x="73" y="17"/>
                    </a:lnTo>
                    <a:lnTo>
                      <a:pt x="76" y="21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1" y="36"/>
                    </a:lnTo>
                    <a:lnTo>
                      <a:pt x="82" y="43"/>
                    </a:lnTo>
                    <a:lnTo>
                      <a:pt x="83" y="49"/>
                    </a:lnTo>
                    <a:lnTo>
                      <a:pt x="83" y="55"/>
                    </a:lnTo>
                    <a:lnTo>
                      <a:pt x="82" y="69"/>
                    </a:lnTo>
                    <a:lnTo>
                      <a:pt x="81" y="75"/>
                    </a:lnTo>
                    <a:lnTo>
                      <a:pt x="80" y="81"/>
                    </a:lnTo>
                    <a:lnTo>
                      <a:pt x="76" y="92"/>
                    </a:lnTo>
                    <a:lnTo>
                      <a:pt x="74" y="98"/>
                    </a:lnTo>
                    <a:lnTo>
                      <a:pt x="71" y="103"/>
                    </a:lnTo>
                    <a:lnTo>
                      <a:pt x="70" y="105"/>
                    </a:lnTo>
                    <a:lnTo>
                      <a:pt x="69" y="108"/>
                    </a:lnTo>
                    <a:lnTo>
                      <a:pt x="65" y="112"/>
                    </a:lnTo>
                    <a:lnTo>
                      <a:pt x="62" y="116"/>
                    </a:lnTo>
                    <a:lnTo>
                      <a:pt x="57" y="119"/>
                    </a:lnTo>
                    <a:lnTo>
                      <a:pt x="54" y="123"/>
                    </a:lnTo>
                    <a:lnTo>
                      <a:pt x="50" y="125"/>
                    </a:lnTo>
                    <a:lnTo>
                      <a:pt x="45" y="127"/>
                    </a:lnTo>
                    <a:lnTo>
                      <a:pt x="41" y="128"/>
                    </a:lnTo>
                    <a:lnTo>
                      <a:pt x="37" y="128"/>
                    </a:lnTo>
                    <a:lnTo>
                      <a:pt x="34" y="128"/>
                    </a:lnTo>
                    <a:lnTo>
                      <a:pt x="29" y="128"/>
                    </a:lnTo>
                    <a:lnTo>
                      <a:pt x="25" y="126"/>
                    </a:lnTo>
                    <a:lnTo>
                      <a:pt x="22" y="124"/>
                    </a:lnTo>
                    <a:lnTo>
                      <a:pt x="18" y="121"/>
                    </a:lnTo>
                    <a:lnTo>
                      <a:pt x="15" y="118"/>
                    </a:lnTo>
                    <a:lnTo>
                      <a:pt x="12" y="115"/>
                    </a:lnTo>
                    <a:lnTo>
                      <a:pt x="10" y="111"/>
                    </a:lnTo>
                    <a:lnTo>
                      <a:pt x="7" y="107"/>
                    </a:lnTo>
                    <a:lnTo>
                      <a:pt x="4" y="102"/>
                    </a:lnTo>
                    <a:lnTo>
                      <a:pt x="3" y="97"/>
                    </a:lnTo>
                    <a:lnTo>
                      <a:pt x="1" y="9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6" name="Freeform 160"/>
              <p:cNvSpPr>
                <a:spLocks/>
              </p:cNvSpPr>
              <p:nvPr userDrawn="1"/>
            </p:nvSpPr>
            <p:spPr bwMode="auto">
              <a:xfrm>
                <a:off x="2964" y="2323"/>
                <a:ext cx="87" cy="130"/>
              </a:xfrm>
              <a:custGeom>
                <a:avLst/>
                <a:gdLst>
                  <a:gd name="T0" fmla="*/ 1 w 87"/>
                  <a:gd name="T1" fmla="*/ 86 h 130"/>
                  <a:gd name="T2" fmla="*/ 0 w 87"/>
                  <a:gd name="T3" fmla="*/ 80 h 130"/>
                  <a:gd name="T4" fmla="*/ 0 w 87"/>
                  <a:gd name="T5" fmla="*/ 74 h 130"/>
                  <a:gd name="T6" fmla="*/ 1 w 87"/>
                  <a:gd name="T7" fmla="*/ 61 h 130"/>
                  <a:gd name="T8" fmla="*/ 2 w 87"/>
                  <a:gd name="T9" fmla="*/ 55 h 130"/>
                  <a:gd name="T10" fmla="*/ 3 w 87"/>
                  <a:gd name="T11" fmla="*/ 49 h 130"/>
                  <a:gd name="T12" fmla="*/ 7 w 87"/>
                  <a:gd name="T13" fmla="*/ 37 h 130"/>
                  <a:gd name="T14" fmla="*/ 9 w 87"/>
                  <a:gd name="T15" fmla="*/ 32 h 130"/>
                  <a:gd name="T16" fmla="*/ 12 w 87"/>
                  <a:gd name="T17" fmla="*/ 27 h 130"/>
                  <a:gd name="T18" fmla="*/ 14 w 87"/>
                  <a:gd name="T19" fmla="*/ 22 h 130"/>
                  <a:gd name="T20" fmla="*/ 19 w 87"/>
                  <a:gd name="T21" fmla="*/ 18 h 130"/>
                  <a:gd name="T22" fmla="*/ 22 w 87"/>
                  <a:gd name="T23" fmla="*/ 14 h 130"/>
                  <a:gd name="T24" fmla="*/ 26 w 87"/>
                  <a:gd name="T25" fmla="*/ 10 h 130"/>
                  <a:gd name="T26" fmla="*/ 30 w 87"/>
                  <a:gd name="T27" fmla="*/ 7 h 130"/>
                  <a:gd name="T28" fmla="*/ 34 w 87"/>
                  <a:gd name="T29" fmla="*/ 4 h 130"/>
                  <a:gd name="T30" fmla="*/ 38 w 87"/>
                  <a:gd name="T31" fmla="*/ 2 h 130"/>
                  <a:gd name="T32" fmla="*/ 42 w 87"/>
                  <a:gd name="T33" fmla="*/ 1 h 130"/>
                  <a:gd name="T34" fmla="*/ 47 w 87"/>
                  <a:gd name="T35" fmla="*/ 0 h 130"/>
                  <a:gd name="T36" fmla="*/ 51 w 87"/>
                  <a:gd name="T37" fmla="*/ 0 h 130"/>
                  <a:gd name="T38" fmla="*/ 55 w 87"/>
                  <a:gd name="T39" fmla="*/ 1 h 130"/>
                  <a:gd name="T40" fmla="*/ 59 w 87"/>
                  <a:gd name="T41" fmla="*/ 2 h 130"/>
                  <a:gd name="T42" fmla="*/ 63 w 87"/>
                  <a:gd name="T43" fmla="*/ 4 h 130"/>
                  <a:gd name="T44" fmla="*/ 66 w 87"/>
                  <a:gd name="T45" fmla="*/ 6 h 130"/>
                  <a:gd name="T46" fmla="*/ 69 w 87"/>
                  <a:gd name="T47" fmla="*/ 9 h 130"/>
                  <a:gd name="T48" fmla="*/ 73 w 87"/>
                  <a:gd name="T49" fmla="*/ 13 h 130"/>
                  <a:gd name="T50" fmla="*/ 76 w 87"/>
                  <a:gd name="T51" fmla="*/ 17 h 130"/>
                  <a:gd name="T52" fmla="*/ 79 w 87"/>
                  <a:gd name="T53" fmla="*/ 21 h 130"/>
                  <a:gd name="T54" fmla="*/ 83 w 87"/>
                  <a:gd name="T55" fmla="*/ 31 h 130"/>
                  <a:gd name="T56" fmla="*/ 85 w 87"/>
                  <a:gd name="T57" fmla="*/ 36 h 130"/>
                  <a:gd name="T58" fmla="*/ 86 w 87"/>
                  <a:gd name="T59" fmla="*/ 43 h 130"/>
                  <a:gd name="T60" fmla="*/ 87 w 87"/>
                  <a:gd name="T61" fmla="*/ 49 h 130"/>
                  <a:gd name="T62" fmla="*/ 87 w 87"/>
                  <a:gd name="T63" fmla="*/ 56 h 130"/>
                  <a:gd name="T64" fmla="*/ 86 w 87"/>
                  <a:gd name="T65" fmla="*/ 69 h 130"/>
                  <a:gd name="T66" fmla="*/ 84 w 87"/>
                  <a:gd name="T67" fmla="*/ 81 h 130"/>
                  <a:gd name="T68" fmla="*/ 82 w 87"/>
                  <a:gd name="T69" fmla="*/ 87 h 130"/>
                  <a:gd name="T70" fmla="*/ 80 w 87"/>
                  <a:gd name="T71" fmla="*/ 92 h 130"/>
                  <a:gd name="T72" fmla="*/ 78 w 87"/>
                  <a:gd name="T73" fmla="*/ 99 h 130"/>
                  <a:gd name="T74" fmla="*/ 75 w 87"/>
                  <a:gd name="T75" fmla="*/ 104 h 130"/>
                  <a:gd name="T76" fmla="*/ 72 w 87"/>
                  <a:gd name="T77" fmla="*/ 109 h 130"/>
                  <a:gd name="T78" fmla="*/ 68 w 87"/>
                  <a:gd name="T79" fmla="*/ 113 h 130"/>
                  <a:gd name="T80" fmla="*/ 65 w 87"/>
                  <a:gd name="T81" fmla="*/ 117 h 130"/>
                  <a:gd name="T82" fmla="*/ 61 w 87"/>
                  <a:gd name="T83" fmla="*/ 121 h 130"/>
                  <a:gd name="T84" fmla="*/ 57 w 87"/>
                  <a:gd name="T85" fmla="*/ 124 h 130"/>
                  <a:gd name="T86" fmla="*/ 53 w 87"/>
                  <a:gd name="T87" fmla="*/ 127 h 130"/>
                  <a:gd name="T88" fmla="*/ 49 w 87"/>
                  <a:gd name="T89" fmla="*/ 128 h 130"/>
                  <a:gd name="T90" fmla="*/ 44 w 87"/>
                  <a:gd name="T91" fmla="*/ 130 h 130"/>
                  <a:gd name="T92" fmla="*/ 39 w 87"/>
                  <a:gd name="T93" fmla="*/ 130 h 130"/>
                  <a:gd name="T94" fmla="*/ 35 w 87"/>
                  <a:gd name="T95" fmla="*/ 130 h 130"/>
                  <a:gd name="T96" fmla="*/ 31 w 87"/>
                  <a:gd name="T97" fmla="*/ 129 h 130"/>
                  <a:gd name="T98" fmla="*/ 27 w 87"/>
                  <a:gd name="T99" fmla="*/ 128 h 130"/>
                  <a:gd name="T100" fmla="*/ 24 w 87"/>
                  <a:gd name="T101" fmla="*/ 126 h 130"/>
                  <a:gd name="T102" fmla="*/ 20 w 87"/>
                  <a:gd name="T103" fmla="*/ 124 h 130"/>
                  <a:gd name="T104" fmla="*/ 17 w 87"/>
                  <a:gd name="T105" fmla="*/ 121 h 130"/>
                  <a:gd name="T106" fmla="*/ 13 w 87"/>
                  <a:gd name="T107" fmla="*/ 116 h 130"/>
                  <a:gd name="T108" fmla="*/ 10 w 87"/>
                  <a:gd name="T109" fmla="*/ 113 h 130"/>
                  <a:gd name="T110" fmla="*/ 8 w 87"/>
                  <a:gd name="T111" fmla="*/ 108 h 130"/>
                  <a:gd name="T112" fmla="*/ 6 w 87"/>
                  <a:gd name="T113" fmla="*/ 104 h 130"/>
                  <a:gd name="T114" fmla="*/ 4 w 87"/>
                  <a:gd name="T115" fmla="*/ 98 h 130"/>
                  <a:gd name="T116" fmla="*/ 2 w 87"/>
                  <a:gd name="T117" fmla="*/ 92 h 130"/>
                  <a:gd name="T118" fmla="*/ 1 w 87"/>
                  <a:gd name="T119" fmla="*/ 8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7" h="130">
                    <a:moveTo>
                      <a:pt x="1" y="86"/>
                    </a:moveTo>
                    <a:lnTo>
                      <a:pt x="0" y="80"/>
                    </a:lnTo>
                    <a:lnTo>
                      <a:pt x="0" y="74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9"/>
                    </a:lnTo>
                    <a:lnTo>
                      <a:pt x="7" y="37"/>
                    </a:lnTo>
                    <a:lnTo>
                      <a:pt x="9" y="32"/>
                    </a:lnTo>
                    <a:lnTo>
                      <a:pt x="12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22" y="14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4"/>
                    </a:lnTo>
                    <a:lnTo>
                      <a:pt x="66" y="6"/>
                    </a:lnTo>
                    <a:lnTo>
                      <a:pt x="69" y="9"/>
                    </a:lnTo>
                    <a:lnTo>
                      <a:pt x="73" y="13"/>
                    </a:lnTo>
                    <a:lnTo>
                      <a:pt x="76" y="17"/>
                    </a:lnTo>
                    <a:lnTo>
                      <a:pt x="79" y="21"/>
                    </a:lnTo>
                    <a:lnTo>
                      <a:pt x="83" y="31"/>
                    </a:lnTo>
                    <a:lnTo>
                      <a:pt x="85" y="36"/>
                    </a:lnTo>
                    <a:lnTo>
                      <a:pt x="86" y="43"/>
                    </a:lnTo>
                    <a:lnTo>
                      <a:pt x="87" y="49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87"/>
                    </a:lnTo>
                    <a:lnTo>
                      <a:pt x="80" y="92"/>
                    </a:lnTo>
                    <a:lnTo>
                      <a:pt x="78" y="99"/>
                    </a:lnTo>
                    <a:lnTo>
                      <a:pt x="75" y="104"/>
                    </a:lnTo>
                    <a:lnTo>
                      <a:pt x="72" y="109"/>
                    </a:lnTo>
                    <a:lnTo>
                      <a:pt x="68" y="113"/>
                    </a:lnTo>
                    <a:lnTo>
                      <a:pt x="65" y="117"/>
                    </a:lnTo>
                    <a:lnTo>
                      <a:pt x="61" y="121"/>
                    </a:lnTo>
                    <a:lnTo>
                      <a:pt x="57" y="124"/>
                    </a:lnTo>
                    <a:lnTo>
                      <a:pt x="53" y="127"/>
                    </a:lnTo>
                    <a:lnTo>
                      <a:pt x="49" y="128"/>
                    </a:lnTo>
                    <a:lnTo>
                      <a:pt x="44" y="130"/>
                    </a:lnTo>
                    <a:lnTo>
                      <a:pt x="39" y="130"/>
                    </a:lnTo>
                    <a:lnTo>
                      <a:pt x="35" y="130"/>
                    </a:lnTo>
                    <a:lnTo>
                      <a:pt x="31" y="129"/>
                    </a:lnTo>
                    <a:lnTo>
                      <a:pt x="27" y="128"/>
                    </a:lnTo>
                    <a:lnTo>
                      <a:pt x="24" y="126"/>
                    </a:lnTo>
                    <a:lnTo>
                      <a:pt x="20" y="124"/>
                    </a:lnTo>
                    <a:lnTo>
                      <a:pt x="17" y="121"/>
                    </a:lnTo>
                    <a:lnTo>
                      <a:pt x="13" y="116"/>
                    </a:lnTo>
                    <a:lnTo>
                      <a:pt x="10" y="113"/>
                    </a:lnTo>
                    <a:lnTo>
                      <a:pt x="8" y="108"/>
                    </a:lnTo>
                    <a:lnTo>
                      <a:pt x="6" y="104"/>
                    </a:lnTo>
                    <a:lnTo>
                      <a:pt x="4" y="98"/>
                    </a:lnTo>
                    <a:lnTo>
                      <a:pt x="2" y="92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7" name="Freeform 161"/>
              <p:cNvSpPr>
                <a:spLocks/>
              </p:cNvSpPr>
              <p:nvPr userDrawn="1"/>
            </p:nvSpPr>
            <p:spPr bwMode="auto">
              <a:xfrm>
                <a:off x="3066" y="2269"/>
                <a:ext cx="90" cy="132"/>
              </a:xfrm>
              <a:custGeom>
                <a:avLst/>
                <a:gdLst>
                  <a:gd name="T0" fmla="*/ 1 w 90"/>
                  <a:gd name="T1" fmla="*/ 88 h 132"/>
                  <a:gd name="T2" fmla="*/ 1 w 90"/>
                  <a:gd name="T3" fmla="*/ 82 h 132"/>
                  <a:gd name="T4" fmla="*/ 0 w 90"/>
                  <a:gd name="T5" fmla="*/ 75 h 132"/>
                  <a:gd name="T6" fmla="*/ 1 w 90"/>
                  <a:gd name="T7" fmla="*/ 62 h 132"/>
                  <a:gd name="T8" fmla="*/ 3 w 90"/>
                  <a:gd name="T9" fmla="*/ 50 h 132"/>
                  <a:gd name="T10" fmla="*/ 5 w 90"/>
                  <a:gd name="T11" fmla="*/ 45 h 132"/>
                  <a:gd name="T12" fmla="*/ 7 w 90"/>
                  <a:gd name="T13" fmla="*/ 38 h 132"/>
                  <a:gd name="T14" fmla="*/ 9 w 90"/>
                  <a:gd name="T15" fmla="*/ 33 h 132"/>
                  <a:gd name="T16" fmla="*/ 12 w 90"/>
                  <a:gd name="T17" fmla="*/ 28 h 132"/>
                  <a:gd name="T18" fmla="*/ 15 w 90"/>
                  <a:gd name="T19" fmla="*/ 23 h 132"/>
                  <a:gd name="T20" fmla="*/ 18 w 90"/>
                  <a:gd name="T21" fmla="*/ 19 h 132"/>
                  <a:gd name="T22" fmla="*/ 21 w 90"/>
                  <a:gd name="T23" fmla="*/ 15 h 132"/>
                  <a:gd name="T24" fmla="*/ 26 w 90"/>
                  <a:gd name="T25" fmla="*/ 10 h 132"/>
                  <a:gd name="T26" fmla="*/ 30 w 90"/>
                  <a:gd name="T27" fmla="*/ 7 h 132"/>
                  <a:gd name="T28" fmla="*/ 34 w 90"/>
                  <a:gd name="T29" fmla="*/ 4 h 132"/>
                  <a:gd name="T30" fmla="*/ 39 w 90"/>
                  <a:gd name="T31" fmla="*/ 3 h 132"/>
                  <a:gd name="T32" fmla="*/ 43 w 90"/>
                  <a:gd name="T33" fmla="*/ 1 h 132"/>
                  <a:gd name="T34" fmla="*/ 47 w 90"/>
                  <a:gd name="T35" fmla="*/ 1 h 132"/>
                  <a:gd name="T36" fmla="*/ 53 w 90"/>
                  <a:gd name="T37" fmla="*/ 0 h 132"/>
                  <a:gd name="T38" fmla="*/ 57 w 90"/>
                  <a:gd name="T39" fmla="*/ 1 h 132"/>
                  <a:gd name="T40" fmla="*/ 61 w 90"/>
                  <a:gd name="T41" fmla="*/ 2 h 132"/>
                  <a:gd name="T42" fmla="*/ 65 w 90"/>
                  <a:gd name="T43" fmla="*/ 4 h 132"/>
                  <a:gd name="T44" fmla="*/ 68 w 90"/>
                  <a:gd name="T45" fmla="*/ 6 h 132"/>
                  <a:gd name="T46" fmla="*/ 72 w 90"/>
                  <a:gd name="T47" fmla="*/ 9 h 132"/>
                  <a:gd name="T48" fmla="*/ 75 w 90"/>
                  <a:gd name="T49" fmla="*/ 13 h 132"/>
                  <a:gd name="T50" fmla="*/ 79 w 90"/>
                  <a:gd name="T51" fmla="*/ 17 h 132"/>
                  <a:gd name="T52" fmla="*/ 82 w 90"/>
                  <a:gd name="T53" fmla="*/ 21 h 132"/>
                  <a:gd name="T54" fmla="*/ 84 w 90"/>
                  <a:gd name="T55" fmla="*/ 26 h 132"/>
                  <a:gd name="T56" fmla="*/ 86 w 90"/>
                  <a:gd name="T57" fmla="*/ 31 h 132"/>
                  <a:gd name="T58" fmla="*/ 88 w 90"/>
                  <a:gd name="T59" fmla="*/ 36 h 132"/>
                  <a:gd name="T60" fmla="*/ 89 w 90"/>
                  <a:gd name="T61" fmla="*/ 43 h 132"/>
                  <a:gd name="T62" fmla="*/ 90 w 90"/>
                  <a:gd name="T63" fmla="*/ 50 h 132"/>
                  <a:gd name="T64" fmla="*/ 90 w 90"/>
                  <a:gd name="T65" fmla="*/ 56 h 132"/>
                  <a:gd name="T66" fmla="*/ 90 w 90"/>
                  <a:gd name="T67" fmla="*/ 62 h 132"/>
                  <a:gd name="T68" fmla="*/ 90 w 90"/>
                  <a:gd name="T69" fmla="*/ 69 h 132"/>
                  <a:gd name="T70" fmla="*/ 89 w 90"/>
                  <a:gd name="T71" fmla="*/ 76 h 132"/>
                  <a:gd name="T72" fmla="*/ 88 w 90"/>
                  <a:gd name="T73" fmla="*/ 82 h 132"/>
                  <a:gd name="T74" fmla="*/ 86 w 90"/>
                  <a:gd name="T75" fmla="*/ 88 h 132"/>
                  <a:gd name="T76" fmla="*/ 84 w 90"/>
                  <a:gd name="T77" fmla="*/ 94 h 132"/>
                  <a:gd name="T78" fmla="*/ 79 w 90"/>
                  <a:gd name="T79" fmla="*/ 105 h 132"/>
                  <a:gd name="T80" fmla="*/ 75 w 90"/>
                  <a:gd name="T81" fmla="*/ 110 h 132"/>
                  <a:gd name="T82" fmla="*/ 72 w 90"/>
                  <a:gd name="T83" fmla="*/ 114 h 132"/>
                  <a:gd name="T84" fmla="*/ 68 w 90"/>
                  <a:gd name="T85" fmla="*/ 118 h 132"/>
                  <a:gd name="T86" fmla="*/ 64 w 90"/>
                  <a:gd name="T87" fmla="*/ 123 h 132"/>
                  <a:gd name="T88" fmla="*/ 60 w 90"/>
                  <a:gd name="T89" fmla="*/ 126 h 132"/>
                  <a:gd name="T90" fmla="*/ 56 w 90"/>
                  <a:gd name="T91" fmla="*/ 128 h 132"/>
                  <a:gd name="T92" fmla="*/ 51 w 90"/>
                  <a:gd name="T93" fmla="*/ 130 h 132"/>
                  <a:gd name="T94" fmla="*/ 46 w 90"/>
                  <a:gd name="T95" fmla="*/ 131 h 132"/>
                  <a:gd name="T96" fmla="*/ 42 w 90"/>
                  <a:gd name="T97" fmla="*/ 132 h 132"/>
                  <a:gd name="T98" fmla="*/ 37 w 90"/>
                  <a:gd name="T99" fmla="*/ 132 h 132"/>
                  <a:gd name="T100" fmla="*/ 33 w 90"/>
                  <a:gd name="T101" fmla="*/ 131 h 132"/>
                  <a:gd name="T102" fmla="*/ 29 w 90"/>
                  <a:gd name="T103" fmla="*/ 130 h 132"/>
                  <a:gd name="T104" fmla="*/ 25 w 90"/>
                  <a:gd name="T105" fmla="*/ 128 h 132"/>
                  <a:gd name="T106" fmla="*/ 21 w 90"/>
                  <a:gd name="T107" fmla="*/ 126 h 132"/>
                  <a:gd name="T108" fmla="*/ 17 w 90"/>
                  <a:gd name="T109" fmla="*/ 123 h 132"/>
                  <a:gd name="T110" fmla="*/ 14 w 90"/>
                  <a:gd name="T111" fmla="*/ 118 h 132"/>
                  <a:gd name="T112" fmla="*/ 11 w 90"/>
                  <a:gd name="T113" fmla="*/ 115 h 132"/>
                  <a:gd name="T114" fmla="*/ 9 w 90"/>
                  <a:gd name="T115" fmla="*/ 110 h 132"/>
                  <a:gd name="T116" fmla="*/ 6 w 90"/>
                  <a:gd name="T117" fmla="*/ 105 h 132"/>
                  <a:gd name="T118" fmla="*/ 4 w 90"/>
                  <a:gd name="T119" fmla="*/ 100 h 132"/>
                  <a:gd name="T120" fmla="*/ 3 w 90"/>
                  <a:gd name="T121" fmla="*/ 95 h 132"/>
                  <a:gd name="T122" fmla="*/ 1 w 90"/>
                  <a:gd name="T123" fmla="*/ 8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132">
                    <a:moveTo>
                      <a:pt x="1" y="88"/>
                    </a:moveTo>
                    <a:lnTo>
                      <a:pt x="1" y="82"/>
                    </a:lnTo>
                    <a:lnTo>
                      <a:pt x="0" y="75"/>
                    </a:lnTo>
                    <a:lnTo>
                      <a:pt x="1" y="62"/>
                    </a:lnTo>
                    <a:lnTo>
                      <a:pt x="3" y="50"/>
                    </a:lnTo>
                    <a:lnTo>
                      <a:pt x="5" y="45"/>
                    </a:lnTo>
                    <a:lnTo>
                      <a:pt x="7" y="38"/>
                    </a:lnTo>
                    <a:lnTo>
                      <a:pt x="9" y="33"/>
                    </a:lnTo>
                    <a:lnTo>
                      <a:pt x="12" y="28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1" y="15"/>
                    </a:lnTo>
                    <a:lnTo>
                      <a:pt x="26" y="10"/>
                    </a:lnTo>
                    <a:lnTo>
                      <a:pt x="30" y="7"/>
                    </a:lnTo>
                    <a:lnTo>
                      <a:pt x="34" y="4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2"/>
                    </a:lnTo>
                    <a:lnTo>
                      <a:pt x="65" y="4"/>
                    </a:lnTo>
                    <a:lnTo>
                      <a:pt x="68" y="6"/>
                    </a:lnTo>
                    <a:lnTo>
                      <a:pt x="72" y="9"/>
                    </a:lnTo>
                    <a:lnTo>
                      <a:pt x="75" y="13"/>
                    </a:lnTo>
                    <a:lnTo>
                      <a:pt x="79" y="17"/>
                    </a:lnTo>
                    <a:lnTo>
                      <a:pt x="82" y="21"/>
                    </a:lnTo>
                    <a:lnTo>
                      <a:pt x="84" y="26"/>
                    </a:lnTo>
                    <a:lnTo>
                      <a:pt x="86" y="31"/>
                    </a:lnTo>
                    <a:lnTo>
                      <a:pt x="88" y="36"/>
                    </a:lnTo>
                    <a:lnTo>
                      <a:pt x="89" y="43"/>
                    </a:lnTo>
                    <a:lnTo>
                      <a:pt x="90" y="50"/>
                    </a:lnTo>
                    <a:lnTo>
                      <a:pt x="90" y="56"/>
                    </a:lnTo>
                    <a:lnTo>
                      <a:pt x="90" y="62"/>
                    </a:lnTo>
                    <a:lnTo>
                      <a:pt x="90" y="69"/>
                    </a:lnTo>
                    <a:lnTo>
                      <a:pt x="89" y="76"/>
                    </a:lnTo>
                    <a:lnTo>
                      <a:pt x="88" y="82"/>
                    </a:lnTo>
                    <a:lnTo>
                      <a:pt x="86" y="88"/>
                    </a:lnTo>
                    <a:lnTo>
                      <a:pt x="84" y="94"/>
                    </a:lnTo>
                    <a:lnTo>
                      <a:pt x="79" y="105"/>
                    </a:lnTo>
                    <a:lnTo>
                      <a:pt x="75" y="110"/>
                    </a:lnTo>
                    <a:lnTo>
                      <a:pt x="72" y="114"/>
                    </a:lnTo>
                    <a:lnTo>
                      <a:pt x="68" y="118"/>
                    </a:lnTo>
                    <a:lnTo>
                      <a:pt x="64" y="123"/>
                    </a:lnTo>
                    <a:lnTo>
                      <a:pt x="60" y="126"/>
                    </a:lnTo>
                    <a:lnTo>
                      <a:pt x="56" y="128"/>
                    </a:lnTo>
                    <a:lnTo>
                      <a:pt x="51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7" y="132"/>
                    </a:lnTo>
                    <a:lnTo>
                      <a:pt x="33" y="131"/>
                    </a:lnTo>
                    <a:lnTo>
                      <a:pt x="29" y="130"/>
                    </a:lnTo>
                    <a:lnTo>
                      <a:pt x="25" y="128"/>
                    </a:lnTo>
                    <a:lnTo>
                      <a:pt x="21" y="126"/>
                    </a:lnTo>
                    <a:lnTo>
                      <a:pt x="17" y="123"/>
                    </a:lnTo>
                    <a:lnTo>
                      <a:pt x="14" y="118"/>
                    </a:lnTo>
                    <a:lnTo>
                      <a:pt x="11" y="115"/>
                    </a:lnTo>
                    <a:lnTo>
                      <a:pt x="9" y="110"/>
                    </a:lnTo>
                    <a:lnTo>
                      <a:pt x="6" y="105"/>
                    </a:lnTo>
                    <a:lnTo>
                      <a:pt x="4" y="100"/>
                    </a:lnTo>
                    <a:lnTo>
                      <a:pt x="3" y="95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8" name="Freeform 162"/>
              <p:cNvSpPr>
                <a:spLocks/>
              </p:cNvSpPr>
              <p:nvPr userDrawn="1"/>
            </p:nvSpPr>
            <p:spPr bwMode="auto">
              <a:xfrm>
                <a:off x="3172" y="2214"/>
                <a:ext cx="94" cy="133"/>
              </a:xfrm>
              <a:custGeom>
                <a:avLst/>
                <a:gdLst>
                  <a:gd name="T0" fmla="*/ 1 w 94"/>
                  <a:gd name="T1" fmla="*/ 89 h 133"/>
                  <a:gd name="T2" fmla="*/ 1 w 94"/>
                  <a:gd name="T3" fmla="*/ 82 h 133"/>
                  <a:gd name="T4" fmla="*/ 0 w 94"/>
                  <a:gd name="T5" fmla="*/ 76 h 133"/>
                  <a:gd name="T6" fmla="*/ 0 w 94"/>
                  <a:gd name="T7" fmla="*/ 70 h 133"/>
                  <a:gd name="T8" fmla="*/ 1 w 94"/>
                  <a:gd name="T9" fmla="*/ 63 h 133"/>
                  <a:gd name="T10" fmla="*/ 3 w 94"/>
                  <a:gd name="T11" fmla="*/ 51 h 133"/>
                  <a:gd name="T12" fmla="*/ 4 w 94"/>
                  <a:gd name="T13" fmla="*/ 45 h 133"/>
                  <a:gd name="T14" fmla="*/ 6 w 94"/>
                  <a:gd name="T15" fmla="*/ 38 h 133"/>
                  <a:gd name="T16" fmla="*/ 11 w 94"/>
                  <a:gd name="T17" fmla="*/ 28 h 133"/>
                  <a:gd name="T18" fmla="*/ 14 w 94"/>
                  <a:gd name="T19" fmla="*/ 23 h 133"/>
                  <a:gd name="T20" fmla="*/ 18 w 94"/>
                  <a:gd name="T21" fmla="*/ 18 h 133"/>
                  <a:gd name="T22" fmla="*/ 21 w 94"/>
                  <a:gd name="T23" fmla="*/ 14 h 133"/>
                  <a:gd name="T24" fmla="*/ 26 w 94"/>
                  <a:gd name="T25" fmla="*/ 10 h 133"/>
                  <a:gd name="T26" fmla="*/ 30 w 94"/>
                  <a:gd name="T27" fmla="*/ 6 h 133"/>
                  <a:gd name="T28" fmla="*/ 35 w 94"/>
                  <a:gd name="T29" fmla="*/ 4 h 133"/>
                  <a:gd name="T30" fmla="*/ 39 w 94"/>
                  <a:gd name="T31" fmla="*/ 2 h 133"/>
                  <a:gd name="T32" fmla="*/ 44 w 94"/>
                  <a:gd name="T33" fmla="*/ 0 h 133"/>
                  <a:gd name="T34" fmla="*/ 48 w 94"/>
                  <a:gd name="T35" fmla="*/ 0 h 133"/>
                  <a:gd name="T36" fmla="*/ 54 w 94"/>
                  <a:gd name="T37" fmla="*/ 0 h 133"/>
                  <a:gd name="T38" fmla="*/ 58 w 94"/>
                  <a:gd name="T39" fmla="*/ 0 h 133"/>
                  <a:gd name="T40" fmla="*/ 62 w 94"/>
                  <a:gd name="T41" fmla="*/ 1 h 133"/>
                  <a:gd name="T42" fmla="*/ 66 w 94"/>
                  <a:gd name="T43" fmla="*/ 3 h 133"/>
                  <a:gd name="T44" fmla="*/ 70 w 94"/>
                  <a:gd name="T45" fmla="*/ 5 h 133"/>
                  <a:gd name="T46" fmla="*/ 74 w 94"/>
                  <a:gd name="T47" fmla="*/ 8 h 133"/>
                  <a:gd name="T48" fmla="*/ 77 w 94"/>
                  <a:gd name="T49" fmla="*/ 11 h 133"/>
                  <a:gd name="T50" fmla="*/ 82 w 94"/>
                  <a:gd name="T51" fmla="*/ 16 h 133"/>
                  <a:gd name="T52" fmla="*/ 84 w 94"/>
                  <a:gd name="T53" fmla="*/ 20 h 133"/>
                  <a:gd name="T54" fmla="*/ 87 w 94"/>
                  <a:gd name="T55" fmla="*/ 25 h 133"/>
                  <a:gd name="T56" fmla="*/ 89 w 94"/>
                  <a:gd name="T57" fmla="*/ 30 h 133"/>
                  <a:gd name="T58" fmla="*/ 91 w 94"/>
                  <a:gd name="T59" fmla="*/ 35 h 133"/>
                  <a:gd name="T60" fmla="*/ 92 w 94"/>
                  <a:gd name="T61" fmla="*/ 42 h 133"/>
                  <a:gd name="T62" fmla="*/ 94 w 94"/>
                  <a:gd name="T63" fmla="*/ 55 h 133"/>
                  <a:gd name="T64" fmla="*/ 94 w 94"/>
                  <a:gd name="T65" fmla="*/ 62 h 133"/>
                  <a:gd name="T66" fmla="*/ 94 w 94"/>
                  <a:gd name="T67" fmla="*/ 69 h 133"/>
                  <a:gd name="T68" fmla="*/ 93 w 94"/>
                  <a:gd name="T69" fmla="*/ 75 h 133"/>
                  <a:gd name="T70" fmla="*/ 92 w 94"/>
                  <a:gd name="T71" fmla="*/ 81 h 133"/>
                  <a:gd name="T72" fmla="*/ 90 w 94"/>
                  <a:gd name="T73" fmla="*/ 87 h 133"/>
                  <a:gd name="T74" fmla="*/ 88 w 94"/>
                  <a:gd name="T75" fmla="*/ 93 h 133"/>
                  <a:gd name="T76" fmla="*/ 85 w 94"/>
                  <a:gd name="T77" fmla="*/ 100 h 133"/>
                  <a:gd name="T78" fmla="*/ 83 w 94"/>
                  <a:gd name="T79" fmla="*/ 105 h 133"/>
                  <a:gd name="T80" fmla="*/ 80 w 94"/>
                  <a:gd name="T81" fmla="*/ 110 h 133"/>
                  <a:gd name="T82" fmla="*/ 75 w 94"/>
                  <a:gd name="T83" fmla="*/ 114 h 133"/>
                  <a:gd name="T84" fmla="*/ 71 w 94"/>
                  <a:gd name="T85" fmla="*/ 118 h 133"/>
                  <a:gd name="T86" fmla="*/ 67 w 94"/>
                  <a:gd name="T87" fmla="*/ 123 h 133"/>
                  <a:gd name="T88" fmla="*/ 63 w 94"/>
                  <a:gd name="T89" fmla="*/ 126 h 133"/>
                  <a:gd name="T90" fmla="*/ 59 w 94"/>
                  <a:gd name="T91" fmla="*/ 129 h 133"/>
                  <a:gd name="T92" fmla="*/ 54 w 94"/>
                  <a:gd name="T93" fmla="*/ 131 h 133"/>
                  <a:gd name="T94" fmla="*/ 49 w 94"/>
                  <a:gd name="T95" fmla="*/ 132 h 133"/>
                  <a:gd name="T96" fmla="*/ 44 w 94"/>
                  <a:gd name="T97" fmla="*/ 133 h 133"/>
                  <a:gd name="T98" fmla="*/ 40 w 94"/>
                  <a:gd name="T99" fmla="*/ 133 h 133"/>
                  <a:gd name="T100" fmla="*/ 35 w 94"/>
                  <a:gd name="T101" fmla="*/ 132 h 133"/>
                  <a:gd name="T102" fmla="*/ 31 w 94"/>
                  <a:gd name="T103" fmla="*/ 131 h 133"/>
                  <a:gd name="T104" fmla="*/ 27 w 94"/>
                  <a:gd name="T105" fmla="*/ 129 h 133"/>
                  <a:gd name="T106" fmla="*/ 22 w 94"/>
                  <a:gd name="T107" fmla="*/ 127 h 133"/>
                  <a:gd name="T108" fmla="*/ 19 w 94"/>
                  <a:gd name="T109" fmla="*/ 124 h 133"/>
                  <a:gd name="T110" fmla="*/ 15 w 94"/>
                  <a:gd name="T111" fmla="*/ 119 h 133"/>
                  <a:gd name="T112" fmla="*/ 12 w 94"/>
                  <a:gd name="T113" fmla="*/ 116 h 133"/>
                  <a:gd name="T114" fmla="*/ 9 w 94"/>
                  <a:gd name="T115" fmla="*/ 111 h 133"/>
                  <a:gd name="T116" fmla="*/ 7 w 94"/>
                  <a:gd name="T117" fmla="*/ 106 h 133"/>
                  <a:gd name="T118" fmla="*/ 5 w 94"/>
                  <a:gd name="T119" fmla="*/ 101 h 133"/>
                  <a:gd name="T120" fmla="*/ 3 w 94"/>
                  <a:gd name="T121" fmla="*/ 96 h 133"/>
                  <a:gd name="T122" fmla="*/ 1 w 94"/>
                  <a:gd name="T123" fmla="*/ 8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4" h="133">
                    <a:moveTo>
                      <a:pt x="1" y="89"/>
                    </a:moveTo>
                    <a:lnTo>
                      <a:pt x="1" y="82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3" y="51"/>
                    </a:lnTo>
                    <a:lnTo>
                      <a:pt x="4" y="45"/>
                    </a:lnTo>
                    <a:lnTo>
                      <a:pt x="6" y="38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6" y="10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6" y="3"/>
                    </a:lnTo>
                    <a:lnTo>
                      <a:pt x="70" y="5"/>
                    </a:lnTo>
                    <a:lnTo>
                      <a:pt x="74" y="8"/>
                    </a:lnTo>
                    <a:lnTo>
                      <a:pt x="77" y="11"/>
                    </a:lnTo>
                    <a:lnTo>
                      <a:pt x="82" y="16"/>
                    </a:lnTo>
                    <a:lnTo>
                      <a:pt x="84" y="20"/>
                    </a:lnTo>
                    <a:lnTo>
                      <a:pt x="87" y="25"/>
                    </a:lnTo>
                    <a:lnTo>
                      <a:pt x="89" y="30"/>
                    </a:lnTo>
                    <a:lnTo>
                      <a:pt x="91" y="35"/>
                    </a:lnTo>
                    <a:lnTo>
                      <a:pt x="92" y="42"/>
                    </a:lnTo>
                    <a:lnTo>
                      <a:pt x="94" y="55"/>
                    </a:lnTo>
                    <a:lnTo>
                      <a:pt x="94" y="62"/>
                    </a:lnTo>
                    <a:lnTo>
                      <a:pt x="94" y="69"/>
                    </a:lnTo>
                    <a:lnTo>
                      <a:pt x="93" y="75"/>
                    </a:lnTo>
                    <a:lnTo>
                      <a:pt x="92" y="81"/>
                    </a:lnTo>
                    <a:lnTo>
                      <a:pt x="90" y="87"/>
                    </a:lnTo>
                    <a:lnTo>
                      <a:pt x="88" y="93"/>
                    </a:lnTo>
                    <a:lnTo>
                      <a:pt x="85" y="100"/>
                    </a:lnTo>
                    <a:lnTo>
                      <a:pt x="83" y="105"/>
                    </a:lnTo>
                    <a:lnTo>
                      <a:pt x="80" y="110"/>
                    </a:lnTo>
                    <a:lnTo>
                      <a:pt x="75" y="114"/>
                    </a:lnTo>
                    <a:lnTo>
                      <a:pt x="71" y="118"/>
                    </a:lnTo>
                    <a:lnTo>
                      <a:pt x="67" y="123"/>
                    </a:lnTo>
                    <a:lnTo>
                      <a:pt x="63" y="126"/>
                    </a:lnTo>
                    <a:lnTo>
                      <a:pt x="59" y="129"/>
                    </a:lnTo>
                    <a:lnTo>
                      <a:pt x="54" y="131"/>
                    </a:lnTo>
                    <a:lnTo>
                      <a:pt x="49" y="132"/>
                    </a:lnTo>
                    <a:lnTo>
                      <a:pt x="44" y="133"/>
                    </a:lnTo>
                    <a:lnTo>
                      <a:pt x="40" y="133"/>
                    </a:lnTo>
                    <a:lnTo>
                      <a:pt x="35" y="132"/>
                    </a:lnTo>
                    <a:lnTo>
                      <a:pt x="31" y="131"/>
                    </a:lnTo>
                    <a:lnTo>
                      <a:pt x="27" y="129"/>
                    </a:lnTo>
                    <a:lnTo>
                      <a:pt x="22" y="127"/>
                    </a:lnTo>
                    <a:lnTo>
                      <a:pt x="19" y="124"/>
                    </a:lnTo>
                    <a:lnTo>
                      <a:pt x="15" y="119"/>
                    </a:lnTo>
                    <a:lnTo>
                      <a:pt x="12" y="116"/>
                    </a:lnTo>
                    <a:lnTo>
                      <a:pt x="9" y="111"/>
                    </a:lnTo>
                    <a:lnTo>
                      <a:pt x="7" y="106"/>
                    </a:lnTo>
                    <a:lnTo>
                      <a:pt x="5" y="101"/>
                    </a:lnTo>
                    <a:lnTo>
                      <a:pt x="3" y="96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59" name="Freeform 163"/>
              <p:cNvSpPr>
                <a:spLocks/>
              </p:cNvSpPr>
              <p:nvPr userDrawn="1"/>
            </p:nvSpPr>
            <p:spPr bwMode="auto">
              <a:xfrm>
                <a:off x="2788" y="2569"/>
                <a:ext cx="82" cy="132"/>
              </a:xfrm>
              <a:custGeom>
                <a:avLst/>
                <a:gdLst>
                  <a:gd name="T0" fmla="*/ 0 w 82"/>
                  <a:gd name="T1" fmla="*/ 79 h 132"/>
                  <a:gd name="T2" fmla="*/ 0 w 82"/>
                  <a:gd name="T3" fmla="*/ 66 h 132"/>
                  <a:gd name="T4" fmla="*/ 3 w 82"/>
                  <a:gd name="T5" fmla="*/ 53 h 132"/>
                  <a:gd name="T6" fmla="*/ 6 w 82"/>
                  <a:gd name="T7" fmla="*/ 42 h 132"/>
                  <a:gd name="T8" fmla="*/ 10 w 82"/>
                  <a:gd name="T9" fmla="*/ 30 h 132"/>
                  <a:gd name="T10" fmla="*/ 15 w 82"/>
                  <a:gd name="T11" fmla="*/ 21 h 132"/>
                  <a:gd name="T12" fmla="*/ 22 w 82"/>
                  <a:gd name="T13" fmla="*/ 13 h 132"/>
                  <a:gd name="T14" fmla="*/ 30 w 82"/>
                  <a:gd name="T15" fmla="*/ 6 h 132"/>
                  <a:gd name="T16" fmla="*/ 38 w 82"/>
                  <a:gd name="T17" fmla="*/ 2 h 132"/>
                  <a:gd name="T18" fmla="*/ 46 w 82"/>
                  <a:gd name="T19" fmla="*/ 0 h 132"/>
                  <a:gd name="T20" fmla="*/ 53 w 82"/>
                  <a:gd name="T21" fmla="*/ 2 h 132"/>
                  <a:gd name="T22" fmla="*/ 58 w 82"/>
                  <a:gd name="T23" fmla="*/ 3 h 132"/>
                  <a:gd name="T24" fmla="*/ 64 w 82"/>
                  <a:gd name="T25" fmla="*/ 7 h 132"/>
                  <a:gd name="T26" fmla="*/ 70 w 82"/>
                  <a:gd name="T27" fmla="*/ 15 h 132"/>
                  <a:gd name="T28" fmla="*/ 75 w 82"/>
                  <a:gd name="T29" fmla="*/ 23 h 132"/>
                  <a:gd name="T30" fmla="*/ 79 w 82"/>
                  <a:gd name="T31" fmla="*/ 33 h 132"/>
                  <a:gd name="T32" fmla="*/ 81 w 82"/>
                  <a:gd name="T33" fmla="*/ 46 h 132"/>
                  <a:gd name="T34" fmla="*/ 82 w 82"/>
                  <a:gd name="T35" fmla="*/ 66 h 132"/>
                  <a:gd name="T36" fmla="*/ 80 w 82"/>
                  <a:gd name="T37" fmla="*/ 78 h 132"/>
                  <a:gd name="T38" fmla="*/ 77 w 82"/>
                  <a:gd name="T39" fmla="*/ 91 h 132"/>
                  <a:gd name="T40" fmla="*/ 73 w 82"/>
                  <a:gd name="T41" fmla="*/ 102 h 132"/>
                  <a:gd name="T42" fmla="*/ 69 w 82"/>
                  <a:gd name="T43" fmla="*/ 109 h 132"/>
                  <a:gd name="T44" fmla="*/ 64 w 82"/>
                  <a:gd name="T45" fmla="*/ 116 h 132"/>
                  <a:gd name="T46" fmla="*/ 57 w 82"/>
                  <a:gd name="T47" fmla="*/ 124 h 132"/>
                  <a:gd name="T48" fmla="*/ 48 w 82"/>
                  <a:gd name="T49" fmla="*/ 129 h 132"/>
                  <a:gd name="T50" fmla="*/ 40 w 82"/>
                  <a:gd name="T51" fmla="*/ 131 h 132"/>
                  <a:gd name="T52" fmla="*/ 33 w 82"/>
                  <a:gd name="T53" fmla="*/ 131 h 132"/>
                  <a:gd name="T54" fmla="*/ 24 w 82"/>
                  <a:gd name="T55" fmla="*/ 129 h 132"/>
                  <a:gd name="T56" fmla="*/ 18 w 82"/>
                  <a:gd name="T57" fmla="*/ 124 h 132"/>
                  <a:gd name="T58" fmla="*/ 12 w 82"/>
                  <a:gd name="T59" fmla="*/ 116 h 132"/>
                  <a:gd name="T60" fmla="*/ 7 w 82"/>
                  <a:gd name="T61" fmla="*/ 108 h 132"/>
                  <a:gd name="T62" fmla="*/ 4 w 82"/>
                  <a:gd name="T63" fmla="*/ 97 h 132"/>
                  <a:gd name="T64" fmla="*/ 0 w 82"/>
                  <a:gd name="T65" fmla="*/ 8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132">
                    <a:moveTo>
                      <a:pt x="0" y="85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3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8" y="35"/>
                    </a:lnTo>
                    <a:lnTo>
                      <a:pt x="10" y="30"/>
                    </a:lnTo>
                    <a:lnTo>
                      <a:pt x="12" y="25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3"/>
                    </a:lnTo>
                    <a:lnTo>
                      <a:pt x="38" y="2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49" y="1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8" y="3"/>
                    </a:lnTo>
                    <a:lnTo>
                      <a:pt x="61" y="5"/>
                    </a:lnTo>
                    <a:lnTo>
                      <a:pt x="64" y="7"/>
                    </a:lnTo>
                    <a:lnTo>
                      <a:pt x="67" y="11"/>
                    </a:lnTo>
                    <a:lnTo>
                      <a:pt x="70" y="15"/>
                    </a:lnTo>
                    <a:lnTo>
                      <a:pt x="73" y="19"/>
                    </a:lnTo>
                    <a:lnTo>
                      <a:pt x="75" y="23"/>
                    </a:lnTo>
                    <a:lnTo>
                      <a:pt x="77" y="28"/>
                    </a:lnTo>
                    <a:lnTo>
                      <a:pt x="79" y="33"/>
                    </a:lnTo>
                    <a:lnTo>
                      <a:pt x="80" y="40"/>
                    </a:lnTo>
                    <a:lnTo>
                      <a:pt x="81" y="46"/>
                    </a:lnTo>
                    <a:lnTo>
                      <a:pt x="82" y="59"/>
                    </a:lnTo>
                    <a:lnTo>
                      <a:pt x="82" y="66"/>
                    </a:lnTo>
                    <a:lnTo>
                      <a:pt x="81" y="72"/>
                    </a:lnTo>
                    <a:lnTo>
                      <a:pt x="80" y="78"/>
                    </a:lnTo>
                    <a:lnTo>
                      <a:pt x="79" y="84"/>
                    </a:lnTo>
                    <a:lnTo>
                      <a:pt x="77" y="91"/>
                    </a:lnTo>
                    <a:lnTo>
                      <a:pt x="75" y="97"/>
                    </a:lnTo>
                    <a:lnTo>
                      <a:pt x="73" y="102"/>
                    </a:lnTo>
                    <a:lnTo>
                      <a:pt x="70" y="107"/>
                    </a:lnTo>
                    <a:lnTo>
                      <a:pt x="69" y="109"/>
                    </a:lnTo>
                    <a:lnTo>
                      <a:pt x="67" y="112"/>
                    </a:lnTo>
                    <a:lnTo>
                      <a:pt x="64" y="116"/>
                    </a:lnTo>
                    <a:lnTo>
                      <a:pt x="61" y="121"/>
                    </a:lnTo>
                    <a:lnTo>
                      <a:pt x="57" y="124"/>
                    </a:lnTo>
                    <a:lnTo>
                      <a:pt x="52" y="127"/>
                    </a:lnTo>
                    <a:lnTo>
                      <a:pt x="48" y="129"/>
                    </a:lnTo>
                    <a:lnTo>
                      <a:pt x="44" y="130"/>
                    </a:lnTo>
                    <a:lnTo>
                      <a:pt x="40" y="131"/>
                    </a:lnTo>
                    <a:lnTo>
                      <a:pt x="36" y="132"/>
                    </a:lnTo>
                    <a:lnTo>
                      <a:pt x="33" y="131"/>
                    </a:lnTo>
                    <a:lnTo>
                      <a:pt x="28" y="130"/>
                    </a:lnTo>
                    <a:lnTo>
                      <a:pt x="24" y="129"/>
                    </a:lnTo>
                    <a:lnTo>
                      <a:pt x="21" y="127"/>
                    </a:lnTo>
                    <a:lnTo>
                      <a:pt x="18" y="124"/>
                    </a:lnTo>
                    <a:lnTo>
                      <a:pt x="15" y="121"/>
                    </a:lnTo>
                    <a:lnTo>
                      <a:pt x="12" y="116"/>
                    </a:lnTo>
                    <a:lnTo>
                      <a:pt x="9" y="112"/>
                    </a:lnTo>
                    <a:lnTo>
                      <a:pt x="7" y="108"/>
                    </a:lnTo>
                    <a:lnTo>
                      <a:pt x="5" y="103"/>
                    </a:lnTo>
                    <a:lnTo>
                      <a:pt x="4" y="97"/>
                    </a:lnTo>
                    <a:lnTo>
                      <a:pt x="1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0" name="Freeform 164"/>
              <p:cNvSpPr>
                <a:spLocks/>
              </p:cNvSpPr>
              <p:nvPr userDrawn="1"/>
            </p:nvSpPr>
            <p:spPr bwMode="auto">
              <a:xfrm>
                <a:off x="2885" y="2521"/>
                <a:ext cx="86" cy="133"/>
              </a:xfrm>
              <a:custGeom>
                <a:avLst/>
                <a:gdLst>
                  <a:gd name="T0" fmla="*/ 1 w 86"/>
                  <a:gd name="T1" fmla="*/ 87 h 133"/>
                  <a:gd name="T2" fmla="*/ 0 w 86"/>
                  <a:gd name="T3" fmla="*/ 73 h 133"/>
                  <a:gd name="T4" fmla="*/ 1 w 86"/>
                  <a:gd name="T5" fmla="*/ 61 h 133"/>
                  <a:gd name="T6" fmla="*/ 3 w 86"/>
                  <a:gd name="T7" fmla="*/ 48 h 133"/>
                  <a:gd name="T8" fmla="*/ 5 w 86"/>
                  <a:gd name="T9" fmla="*/ 42 h 133"/>
                  <a:gd name="T10" fmla="*/ 7 w 86"/>
                  <a:gd name="T11" fmla="*/ 36 h 133"/>
                  <a:gd name="T12" fmla="*/ 9 w 86"/>
                  <a:gd name="T13" fmla="*/ 31 h 133"/>
                  <a:gd name="T14" fmla="*/ 12 w 86"/>
                  <a:gd name="T15" fmla="*/ 25 h 133"/>
                  <a:gd name="T16" fmla="*/ 16 w 86"/>
                  <a:gd name="T17" fmla="*/ 21 h 133"/>
                  <a:gd name="T18" fmla="*/ 19 w 86"/>
                  <a:gd name="T19" fmla="*/ 16 h 133"/>
                  <a:gd name="T20" fmla="*/ 22 w 86"/>
                  <a:gd name="T21" fmla="*/ 12 h 133"/>
                  <a:gd name="T22" fmla="*/ 26 w 86"/>
                  <a:gd name="T23" fmla="*/ 9 h 133"/>
                  <a:gd name="T24" fmla="*/ 30 w 86"/>
                  <a:gd name="T25" fmla="*/ 6 h 133"/>
                  <a:gd name="T26" fmla="*/ 34 w 86"/>
                  <a:gd name="T27" fmla="*/ 4 h 133"/>
                  <a:gd name="T28" fmla="*/ 38 w 86"/>
                  <a:gd name="T29" fmla="*/ 1 h 133"/>
                  <a:gd name="T30" fmla="*/ 43 w 86"/>
                  <a:gd name="T31" fmla="*/ 0 h 133"/>
                  <a:gd name="T32" fmla="*/ 47 w 86"/>
                  <a:gd name="T33" fmla="*/ 0 h 133"/>
                  <a:gd name="T34" fmla="*/ 51 w 86"/>
                  <a:gd name="T35" fmla="*/ 0 h 133"/>
                  <a:gd name="T36" fmla="*/ 55 w 86"/>
                  <a:gd name="T37" fmla="*/ 1 h 133"/>
                  <a:gd name="T38" fmla="*/ 59 w 86"/>
                  <a:gd name="T39" fmla="*/ 2 h 133"/>
                  <a:gd name="T40" fmla="*/ 62 w 86"/>
                  <a:gd name="T41" fmla="*/ 5 h 133"/>
                  <a:gd name="T42" fmla="*/ 66 w 86"/>
                  <a:gd name="T43" fmla="*/ 8 h 133"/>
                  <a:gd name="T44" fmla="*/ 70 w 86"/>
                  <a:gd name="T45" fmla="*/ 11 h 133"/>
                  <a:gd name="T46" fmla="*/ 73 w 86"/>
                  <a:gd name="T47" fmla="*/ 14 h 133"/>
                  <a:gd name="T48" fmla="*/ 76 w 86"/>
                  <a:gd name="T49" fmla="*/ 18 h 133"/>
                  <a:gd name="T50" fmla="*/ 78 w 86"/>
                  <a:gd name="T51" fmla="*/ 23 h 133"/>
                  <a:gd name="T52" fmla="*/ 80 w 86"/>
                  <a:gd name="T53" fmla="*/ 27 h 133"/>
                  <a:gd name="T54" fmla="*/ 82 w 86"/>
                  <a:gd name="T55" fmla="*/ 34 h 133"/>
                  <a:gd name="T56" fmla="*/ 84 w 86"/>
                  <a:gd name="T57" fmla="*/ 39 h 133"/>
                  <a:gd name="T58" fmla="*/ 85 w 86"/>
                  <a:gd name="T59" fmla="*/ 46 h 133"/>
                  <a:gd name="T60" fmla="*/ 86 w 86"/>
                  <a:gd name="T61" fmla="*/ 52 h 133"/>
                  <a:gd name="T62" fmla="*/ 86 w 86"/>
                  <a:gd name="T63" fmla="*/ 59 h 133"/>
                  <a:gd name="T64" fmla="*/ 85 w 86"/>
                  <a:gd name="T65" fmla="*/ 72 h 133"/>
                  <a:gd name="T66" fmla="*/ 84 w 86"/>
                  <a:gd name="T67" fmla="*/ 78 h 133"/>
                  <a:gd name="T68" fmla="*/ 83 w 86"/>
                  <a:gd name="T69" fmla="*/ 85 h 133"/>
                  <a:gd name="T70" fmla="*/ 81 w 86"/>
                  <a:gd name="T71" fmla="*/ 91 h 133"/>
                  <a:gd name="T72" fmla="*/ 79 w 86"/>
                  <a:gd name="T73" fmla="*/ 97 h 133"/>
                  <a:gd name="T74" fmla="*/ 74 w 86"/>
                  <a:gd name="T75" fmla="*/ 107 h 133"/>
                  <a:gd name="T76" fmla="*/ 71 w 86"/>
                  <a:gd name="T77" fmla="*/ 113 h 133"/>
                  <a:gd name="T78" fmla="*/ 67 w 86"/>
                  <a:gd name="T79" fmla="*/ 117 h 133"/>
                  <a:gd name="T80" fmla="*/ 63 w 86"/>
                  <a:gd name="T81" fmla="*/ 121 h 133"/>
                  <a:gd name="T82" fmla="*/ 60 w 86"/>
                  <a:gd name="T83" fmla="*/ 124 h 133"/>
                  <a:gd name="T84" fmla="*/ 56 w 86"/>
                  <a:gd name="T85" fmla="*/ 127 h 133"/>
                  <a:gd name="T86" fmla="*/ 52 w 86"/>
                  <a:gd name="T87" fmla="*/ 130 h 133"/>
                  <a:gd name="T88" fmla="*/ 47 w 86"/>
                  <a:gd name="T89" fmla="*/ 131 h 133"/>
                  <a:gd name="T90" fmla="*/ 43 w 86"/>
                  <a:gd name="T91" fmla="*/ 132 h 133"/>
                  <a:gd name="T92" fmla="*/ 38 w 86"/>
                  <a:gd name="T93" fmla="*/ 133 h 133"/>
                  <a:gd name="T94" fmla="*/ 34 w 86"/>
                  <a:gd name="T95" fmla="*/ 132 h 133"/>
                  <a:gd name="T96" fmla="*/ 30 w 86"/>
                  <a:gd name="T97" fmla="*/ 131 h 133"/>
                  <a:gd name="T98" fmla="*/ 27 w 86"/>
                  <a:gd name="T99" fmla="*/ 130 h 133"/>
                  <a:gd name="T100" fmla="*/ 23 w 86"/>
                  <a:gd name="T101" fmla="*/ 128 h 133"/>
                  <a:gd name="T102" fmla="*/ 20 w 86"/>
                  <a:gd name="T103" fmla="*/ 125 h 133"/>
                  <a:gd name="T104" fmla="*/ 16 w 86"/>
                  <a:gd name="T105" fmla="*/ 122 h 133"/>
                  <a:gd name="T106" fmla="*/ 12 w 86"/>
                  <a:gd name="T107" fmla="*/ 118 h 133"/>
                  <a:gd name="T108" fmla="*/ 10 w 86"/>
                  <a:gd name="T109" fmla="*/ 114 h 133"/>
                  <a:gd name="T110" fmla="*/ 7 w 86"/>
                  <a:gd name="T111" fmla="*/ 109 h 133"/>
                  <a:gd name="T112" fmla="*/ 5 w 86"/>
                  <a:gd name="T113" fmla="*/ 104 h 133"/>
                  <a:gd name="T114" fmla="*/ 4 w 86"/>
                  <a:gd name="T115" fmla="*/ 98 h 133"/>
                  <a:gd name="T116" fmla="*/ 2 w 86"/>
                  <a:gd name="T117" fmla="*/ 93 h 133"/>
                  <a:gd name="T118" fmla="*/ 1 w 86"/>
                  <a:gd name="T119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" h="133">
                    <a:moveTo>
                      <a:pt x="1" y="87"/>
                    </a:moveTo>
                    <a:lnTo>
                      <a:pt x="0" y="73"/>
                    </a:lnTo>
                    <a:lnTo>
                      <a:pt x="1" y="61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6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6" y="21"/>
                    </a:lnTo>
                    <a:lnTo>
                      <a:pt x="19" y="16"/>
                    </a:lnTo>
                    <a:lnTo>
                      <a:pt x="22" y="12"/>
                    </a:lnTo>
                    <a:lnTo>
                      <a:pt x="26" y="9"/>
                    </a:lnTo>
                    <a:lnTo>
                      <a:pt x="30" y="6"/>
                    </a:lnTo>
                    <a:lnTo>
                      <a:pt x="34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5"/>
                    </a:lnTo>
                    <a:lnTo>
                      <a:pt x="66" y="8"/>
                    </a:lnTo>
                    <a:lnTo>
                      <a:pt x="70" y="11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8" y="23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39"/>
                    </a:lnTo>
                    <a:lnTo>
                      <a:pt x="85" y="46"/>
                    </a:lnTo>
                    <a:lnTo>
                      <a:pt x="86" y="52"/>
                    </a:lnTo>
                    <a:lnTo>
                      <a:pt x="86" y="59"/>
                    </a:lnTo>
                    <a:lnTo>
                      <a:pt x="85" y="72"/>
                    </a:lnTo>
                    <a:lnTo>
                      <a:pt x="84" y="78"/>
                    </a:lnTo>
                    <a:lnTo>
                      <a:pt x="83" y="85"/>
                    </a:lnTo>
                    <a:lnTo>
                      <a:pt x="81" y="91"/>
                    </a:lnTo>
                    <a:lnTo>
                      <a:pt x="79" y="97"/>
                    </a:lnTo>
                    <a:lnTo>
                      <a:pt x="74" y="107"/>
                    </a:lnTo>
                    <a:lnTo>
                      <a:pt x="71" y="113"/>
                    </a:lnTo>
                    <a:lnTo>
                      <a:pt x="67" y="117"/>
                    </a:lnTo>
                    <a:lnTo>
                      <a:pt x="63" y="121"/>
                    </a:lnTo>
                    <a:lnTo>
                      <a:pt x="60" y="124"/>
                    </a:lnTo>
                    <a:lnTo>
                      <a:pt x="56" y="127"/>
                    </a:lnTo>
                    <a:lnTo>
                      <a:pt x="52" y="130"/>
                    </a:lnTo>
                    <a:lnTo>
                      <a:pt x="47" y="131"/>
                    </a:lnTo>
                    <a:lnTo>
                      <a:pt x="43" y="132"/>
                    </a:lnTo>
                    <a:lnTo>
                      <a:pt x="38" y="133"/>
                    </a:lnTo>
                    <a:lnTo>
                      <a:pt x="34" y="132"/>
                    </a:lnTo>
                    <a:lnTo>
                      <a:pt x="30" y="131"/>
                    </a:lnTo>
                    <a:lnTo>
                      <a:pt x="27" y="130"/>
                    </a:lnTo>
                    <a:lnTo>
                      <a:pt x="23" y="128"/>
                    </a:lnTo>
                    <a:lnTo>
                      <a:pt x="20" y="125"/>
                    </a:lnTo>
                    <a:lnTo>
                      <a:pt x="16" y="122"/>
                    </a:lnTo>
                    <a:lnTo>
                      <a:pt x="12" y="118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8"/>
                    </a:lnTo>
                    <a:lnTo>
                      <a:pt x="2" y="93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1" name="Freeform 165"/>
              <p:cNvSpPr>
                <a:spLocks/>
              </p:cNvSpPr>
              <p:nvPr userDrawn="1"/>
            </p:nvSpPr>
            <p:spPr bwMode="auto">
              <a:xfrm>
                <a:off x="2986" y="2471"/>
                <a:ext cx="89" cy="135"/>
              </a:xfrm>
              <a:custGeom>
                <a:avLst/>
                <a:gdLst>
                  <a:gd name="T0" fmla="*/ 1 w 89"/>
                  <a:gd name="T1" fmla="*/ 88 h 135"/>
                  <a:gd name="T2" fmla="*/ 1 w 89"/>
                  <a:gd name="T3" fmla="*/ 81 h 135"/>
                  <a:gd name="T4" fmla="*/ 0 w 89"/>
                  <a:gd name="T5" fmla="*/ 74 h 135"/>
                  <a:gd name="T6" fmla="*/ 0 w 89"/>
                  <a:gd name="T7" fmla="*/ 68 h 135"/>
                  <a:gd name="T8" fmla="*/ 1 w 89"/>
                  <a:gd name="T9" fmla="*/ 61 h 135"/>
                  <a:gd name="T10" fmla="*/ 2 w 89"/>
                  <a:gd name="T11" fmla="*/ 55 h 135"/>
                  <a:gd name="T12" fmla="*/ 3 w 89"/>
                  <a:gd name="T13" fmla="*/ 48 h 135"/>
                  <a:gd name="T14" fmla="*/ 5 w 89"/>
                  <a:gd name="T15" fmla="*/ 42 h 135"/>
                  <a:gd name="T16" fmla="*/ 7 w 89"/>
                  <a:gd name="T17" fmla="*/ 37 h 135"/>
                  <a:gd name="T18" fmla="*/ 12 w 89"/>
                  <a:gd name="T19" fmla="*/ 25 h 135"/>
                  <a:gd name="T20" fmla="*/ 15 w 89"/>
                  <a:gd name="T21" fmla="*/ 21 h 135"/>
                  <a:gd name="T22" fmla="*/ 18 w 89"/>
                  <a:gd name="T23" fmla="*/ 16 h 135"/>
                  <a:gd name="T24" fmla="*/ 23 w 89"/>
                  <a:gd name="T25" fmla="*/ 12 h 135"/>
                  <a:gd name="T26" fmla="*/ 26 w 89"/>
                  <a:gd name="T27" fmla="*/ 9 h 135"/>
                  <a:gd name="T28" fmla="*/ 30 w 89"/>
                  <a:gd name="T29" fmla="*/ 6 h 135"/>
                  <a:gd name="T30" fmla="*/ 35 w 89"/>
                  <a:gd name="T31" fmla="*/ 4 h 135"/>
                  <a:gd name="T32" fmla="*/ 39 w 89"/>
                  <a:gd name="T33" fmla="*/ 2 h 135"/>
                  <a:gd name="T34" fmla="*/ 43 w 89"/>
                  <a:gd name="T35" fmla="*/ 1 h 135"/>
                  <a:gd name="T36" fmla="*/ 47 w 89"/>
                  <a:gd name="T37" fmla="*/ 0 h 135"/>
                  <a:gd name="T38" fmla="*/ 53 w 89"/>
                  <a:gd name="T39" fmla="*/ 0 h 135"/>
                  <a:gd name="T40" fmla="*/ 57 w 89"/>
                  <a:gd name="T41" fmla="*/ 1 h 135"/>
                  <a:gd name="T42" fmla="*/ 61 w 89"/>
                  <a:gd name="T43" fmla="*/ 3 h 135"/>
                  <a:gd name="T44" fmla="*/ 64 w 89"/>
                  <a:gd name="T45" fmla="*/ 4 h 135"/>
                  <a:gd name="T46" fmla="*/ 68 w 89"/>
                  <a:gd name="T47" fmla="*/ 7 h 135"/>
                  <a:gd name="T48" fmla="*/ 71 w 89"/>
                  <a:gd name="T49" fmla="*/ 10 h 135"/>
                  <a:gd name="T50" fmla="*/ 76 w 89"/>
                  <a:gd name="T51" fmla="*/ 13 h 135"/>
                  <a:gd name="T52" fmla="*/ 78 w 89"/>
                  <a:gd name="T53" fmla="*/ 17 h 135"/>
                  <a:gd name="T54" fmla="*/ 81 w 89"/>
                  <a:gd name="T55" fmla="*/ 22 h 135"/>
                  <a:gd name="T56" fmla="*/ 83 w 89"/>
                  <a:gd name="T57" fmla="*/ 28 h 135"/>
                  <a:gd name="T58" fmla="*/ 85 w 89"/>
                  <a:gd name="T59" fmla="*/ 33 h 135"/>
                  <a:gd name="T60" fmla="*/ 87 w 89"/>
                  <a:gd name="T61" fmla="*/ 39 h 135"/>
                  <a:gd name="T62" fmla="*/ 88 w 89"/>
                  <a:gd name="T63" fmla="*/ 45 h 135"/>
                  <a:gd name="T64" fmla="*/ 89 w 89"/>
                  <a:gd name="T65" fmla="*/ 52 h 135"/>
                  <a:gd name="T66" fmla="*/ 89 w 89"/>
                  <a:gd name="T67" fmla="*/ 59 h 135"/>
                  <a:gd name="T68" fmla="*/ 89 w 89"/>
                  <a:gd name="T69" fmla="*/ 66 h 135"/>
                  <a:gd name="T70" fmla="*/ 89 w 89"/>
                  <a:gd name="T71" fmla="*/ 72 h 135"/>
                  <a:gd name="T72" fmla="*/ 88 w 89"/>
                  <a:gd name="T73" fmla="*/ 78 h 135"/>
                  <a:gd name="T74" fmla="*/ 87 w 89"/>
                  <a:gd name="T75" fmla="*/ 85 h 135"/>
                  <a:gd name="T76" fmla="*/ 85 w 89"/>
                  <a:gd name="T77" fmla="*/ 91 h 135"/>
                  <a:gd name="T78" fmla="*/ 83 w 89"/>
                  <a:gd name="T79" fmla="*/ 97 h 135"/>
                  <a:gd name="T80" fmla="*/ 78 w 89"/>
                  <a:gd name="T81" fmla="*/ 109 h 135"/>
                  <a:gd name="T82" fmla="*/ 74 w 89"/>
                  <a:gd name="T83" fmla="*/ 114 h 135"/>
                  <a:gd name="T84" fmla="*/ 70 w 89"/>
                  <a:gd name="T85" fmla="*/ 118 h 135"/>
                  <a:gd name="T86" fmla="*/ 67 w 89"/>
                  <a:gd name="T87" fmla="*/ 122 h 135"/>
                  <a:gd name="T88" fmla="*/ 63 w 89"/>
                  <a:gd name="T89" fmla="*/ 125 h 135"/>
                  <a:gd name="T90" fmla="*/ 59 w 89"/>
                  <a:gd name="T91" fmla="*/ 128 h 135"/>
                  <a:gd name="T92" fmla="*/ 55 w 89"/>
                  <a:gd name="T93" fmla="*/ 131 h 135"/>
                  <a:gd name="T94" fmla="*/ 50 w 89"/>
                  <a:gd name="T95" fmla="*/ 132 h 135"/>
                  <a:gd name="T96" fmla="*/ 45 w 89"/>
                  <a:gd name="T97" fmla="*/ 133 h 135"/>
                  <a:gd name="T98" fmla="*/ 41 w 89"/>
                  <a:gd name="T99" fmla="*/ 135 h 135"/>
                  <a:gd name="T100" fmla="*/ 36 w 89"/>
                  <a:gd name="T101" fmla="*/ 135 h 135"/>
                  <a:gd name="T102" fmla="*/ 32 w 89"/>
                  <a:gd name="T103" fmla="*/ 133 h 135"/>
                  <a:gd name="T104" fmla="*/ 28 w 89"/>
                  <a:gd name="T105" fmla="*/ 131 h 135"/>
                  <a:gd name="T106" fmla="*/ 25 w 89"/>
                  <a:gd name="T107" fmla="*/ 129 h 135"/>
                  <a:gd name="T108" fmla="*/ 20 w 89"/>
                  <a:gd name="T109" fmla="*/ 127 h 135"/>
                  <a:gd name="T110" fmla="*/ 17 w 89"/>
                  <a:gd name="T111" fmla="*/ 123 h 135"/>
                  <a:gd name="T112" fmla="*/ 15 w 89"/>
                  <a:gd name="T113" fmla="*/ 122 h 135"/>
                  <a:gd name="T114" fmla="*/ 14 w 89"/>
                  <a:gd name="T115" fmla="*/ 120 h 135"/>
                  <a:gd name="T116" fmla="*/ 11 w 89"/>
                  <a:gd name="T117" fmla="*/ 116 h 135"/>
                  <a:gd name="T118" fmla="*/ 8 w 89"/>
                  <a:gd name="T119" fmla="*/ 111 h 135"/>
                  <a:gd name="T120" fmla="*/ 4 w 89"/>
                  <a:gd name="T121" fmla="*/ 100 h 135"/>
                  <a:gd name="T122" fmla="*/ 2 w 89"/>
                  <a:gd name="T123" fmla="*/ 94 h 135"/>
                  <a:gd name="T124" fmla="*/ 1 w 89"/>
                  <a:gd name="T125" fmla="*/ 8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" h="135">
                    <a:moveTo>
                      <a:pt x="1" y="88"/>
                    </a:moveTo>
                    <a:lnTo>
                      <a:pt x="1" y="81"/>
                    </a:lnTo>
                    <a:lnTo>
                      <a:pt x="0" y="74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2" y="55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2"/>
                    </a:lnTo>
                    <a:lnTo>
                      <a:pt x="26" y="9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4" y="4"/>
                    </a:lnTo>
                    <a:lnTo>
                      <a:pt x="68" y="7"/>
                    </a:lnTo>
                    <a:lnTo>
                      <a:pt x="71" y="10"/>
                    </a:lnTo>
                    <a:lnTo>
                      <a:pt x="76" y="13"/>
                    </a:lnTo>
                    <a:lnTo>
                      <a:pt x="78" y="17"/>
                    </a:lnTo>
                    <a:lnTo>
                      <a:pt x="81" y="22"/>
                    </a:lnTo>
                    <a:lnTo>
                      <a:pt x="83" y="28"/>
                    </a:lnTo>
                    <a:lnTo>
                      <a:pt x="85" y="33"/>
                    </a:lnTo>
                    <a:lnTo>
                      <a:pt x="87" y="39"/>
                    </a:lnTo>
                    <a:lnTo>
                      <a:pt x="88" y="45"/>
                    </a:lnTo>
                    <a:lnTo>
                      <a:pt x="89" y="52"/>
                    </a:lnTo>
                    <a:lnTo>
                      <a:pt x="89" y="59"/>
                    </a:lnTo>
                    <a:lnTo>
                      <a:pt x="89" y="66"/>
                    </a:lnTo>
                    <a:lnTo>
                      <a:pt x="89" y="72"/>
                    </a:lnTo>
                    <a:lnTo>
                      <a:pt x="88" y="78"/>
                    </a:lnTo>
                    <a:lnTo>
                      <a:pt x="87" y="85"/>
                    </a:lnTo>
                    <a:lnTo>
                      <a:pt x="85" y="91"/>
                    </a:lnTo>
                    <a:lnTo>
                      <a:pt x="83" y="97"/>
                    </a:lnTo>
                    <a:lnTo>
                      <a:pt x="78" y="109"/>
                    </a:lnTo>
                    <a:lnTo>
                      <a:pt x="74" y="114"/>
                    </a:lnTo>
                    <a:lnTo>
                      <a:pt x="70" y="118"/>
                    </a:lnTo>
                    <a:lnTo>
                      <a:pt x="67" y="122"/>
                    </a:lnTo>
                    <a:lnTo>
                      <a:pt x="63" y="125"/>
                    </a:lnTo>
                    <a:lnTo>
                      <a:pt x="59" y="128"/>
                    </a:lnTo>
                    <a:lnTo>
                      <a:pt x="55" y="131"/>
                    </a:lnTo>
                    <a:lnTo>
                      <a:pt x="50" y="132"/>
                    </a:lnTo>
                    <a:lnTo>
                      <a:pt x="45" y="133"/>
                    </a:lnTo>
                    <a:lnTo>
                      <a:pt x="41" y="135"/>
                    </a:lnTo>
                    <a:lnTo>
                      <a:pt x="36" y="135"/>
                    </a:lnTo>
                    <a:lnTo>
                      <a:pt x="32" y="133"/>
                    </a:lnTo>
                    <a:lnTo>
                      <a:pt x="28" y="131"/>
                    </a:lnTo>
                    <a:lnTo>
                      <a:pt x="25" y="129"/>
                    </a:lnTo>
                    <a:lnTo>
                      <a:pt x="20" y="127"/>
                    </a:lnTo>
                    <a:lnTo>
                      <a:pt x="17" y="123"/>
                    </a:lnTo>
                    <a:lnTo>
                      <a:pt x="15" y="122"/>
                    </a:lnTo>
                    <a:lnTo>
                      <a:pt x="14" y="120"/>
                    </a:lnTo>
                    <a:lnTo>
                      <a:pt x="11" y="116"/>
                    </a:lnTo>
                    <a:lnTo>
                      <a:pt x="8" y="111"/>
                    </a:lnTo>
                    <a:lnTo>
                      <a:pt x="4" y="100"/>
                    </a:lnTo>
                    <a:lnTo>
                      <a:pt x="2" y="94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2" name="Freeform 166"/>
              <p:cNvSpPr>
                <a:spLocks/>
              </p:cNvSpPr>
              <p:nvPr userDrawn="1"/>
            </p:nvSpPr>
            <p:spPr bwMode="auto">
              <a:xfrm>
                <a:off x="3091" y="2419"/>
                <a:ext cx="93" cy="136"/>
              </a:xfrm>
              <a:custGeom>
                <a:avLst/>
                <a:gdLst>
                  <a:gd name="T0" fmla="*/ 1 w 93"/>
                  <a:gd name="T1" fmla="*/ 89 h 136"/>
                  <a:gd name="T2" fmla="*/ 1 w 93"/>
                  <a:gd name="T3" fmla="*/ 83 h 136"/>
                  <a:gd name="T4" fmla="*/ 0 w 93"/>
                  <a:gd name="T5" fmla="*/ 75 h 136"/>
                  <a:gd name="T6" fmla="*/ 0 w 93"/>
                  <a:gd name="T7" fmla="*/ 69 h 136"/>
                  <a:gd name="T8" fmla="*/ 1 w 93"/>
                  <a:gd name="T9" fmla="*/ 62 h 136"/>
                  <a:gd name="T10" fmla="*/ 2 w 93"/>
                  <a:gd name="T11" fmla="*/ 56 h 136"/>
                  <a:gd name="T12" fmla="*/ 3 w 93"/>
                  <a:gd name="T13" fmla="*/ 49 h 136"/>
                  <a:gd name="T14" fmla="*/ 5 w 93"/>
                  <a:gd name="T15" fmla="*/ 43 h 136"/>
                  <a:gd name="T16" fmla="*/ 7 w 93"/>
                  <a:gd name="T17" fmla="*/ 37 h 136"/>
                  <a:gd name="T18" fmla="*/ 12 w 93"/>
                  <a:gd name="T19" fmla="*/ 27 h 136"/>
                  <a:gd name="T20" fmla="*/ 15 w 93"/>
                  <a:gd name="T21" fmla="*/ 21 h 136"/>
                  <a:gd name="T22" fmla="*/ 18 w 93"/>
                  <a:gd name="T23" fmla="*/ 17 h 136"/>
                  <a:gd name="T24" fmla="*/ 22 w 93"/>
                  <a:gd name="T25" fmla="*/ 13 h 136"/>
                  <a:gd name="T26" fmla="*/ 27 w 93"/>
                  <a:gd name="T27" fmla="*/ 9 h 136"/>
                  <a:gd name="T28" fmla="*/ 31 w 93"/>
                  <a:gd name="T29" fmla="*/ 6 h 136"/>
                  <a:gd name="T30" fmla="*/ 35 w 93"/>
                  <a:gd name="T31" fmla="*/ 3 h 136"/>
                  <a:gd name="T32" fmla="*/ 39 w 93"/>
                  <a:gd name="T33" fmla="*/ 2 h 136"/>
                  <a:gd name="T34" fmla="*/ 44 w 93"/>
                  <a:gd name="T35" fmla="*/ 0 h 136"/>
                  <a:gd name="T36" fmla="*/ 48 w 93"/>
                  <a:gd name="T37" fmla="*/ 0 h 136"/>
                  <a:gd name="T38" fmla="*/ 54 w 93"/>
                  <a:gd name="T39" fmla="*/ 0 h 136"/>
                  <a:gd name="T40" fmla="*/ 58 w 93"/>
                  <a:gd name="T41" fmla="*/ 1 h 136"/>
                  <a:gd name="T42" fmla="*/ 62 w 93"/>
                  <a:gd name="T43" fmla="*/ 2 h 136"/>
                  <a:gd name="T44" fmla="*/ 66 w 93"/>
                  <a:gd name="T45" fmla="*/ 4 h 136"/>
                  <a:gd name="T46" fmla="*/ 70 w 93"/>
                  <a:gd name="T47" fmla="*/ 6 h 136"/>
                  <a:gd name="T48" fmla="*/ 73 w 93"/>
                  <a:gd name="T49" fmla="*/ 9 h 136"/>
                  <a:gd name="T50" fmla="*/ 77 w 93"/>
                  <a:gd name="T51" fmla="*/ 13 h 136"/>
                  <a:gd name="T52" fmla="*/ 81 w 93"/>
                  <a:gd name="T53" fmla="*/ 17 h 136"/>
                  <a:gd name="T54" fmla="*/ 84 w 93"/>
                  <a:gd name="T55" fmla="*/ 21 h 136"/>
                  <a:gd name="T56" fmla="*/ 88 w 93"/>
                  <a:gd name="T57" fmla="*/ 33 h 136"/>
                  <a:gd name="T58" fmla="*/ 92 w 93"/>
                  <a:gd name="T59" fmla="*/ 45 h 136"/>
                  <a:gd name="T60" fmla="*/ 93 w 93"/>
                  <a:gd name="T61" fmla="*/ 59 h 136"/>
                  <a:gd name="T62" fmla="*/ 93 w 93"/>
                  <a:gd name="T63" fmla="*/ 66 h 136"/>
                  <a:gd name="T64" fmla="*/ 92 w 93"/>
                  <a:gd name="T65" fmla="*/ 72 h 136"/>
                  <a:gd name="T66" fmla="*/ 90 w 93"/>
                  <a:gd name="T67" fmla="*/ 86 h 136"/>
                  <a:gd name="T68" fmla="*/ 87 w 93"/>
                  <a:gd name="T69" fmla="*/ 98 h 136"/>
                  <a:gd name="T70" fmla="*/ 84 w 93"/>
                  <a:gd name="T71" fmla="*/ 103 h 136"/>
                  <a:gd name="T72" fmla="*/ 81 w 93"/>
                  <a:gd name="T73" fmla="*/ 109 h 136"/>
                  <a:gd name="T74" fmla="*/ 77 w 93"/>
                  <a:gd name="T75" fmla="*/ 114 h 136"/>
                  <a:gd name="T76" fmla="*/ 74 w 93"/>
                  <a:gd name="T77" fmla="*/ 119 h 136"/>
                  <a:gd name="T78" fmla="*/ 70 w 93"/>
                  <a:gd name="T79" fmla="*/ 123 h 136"/>
                  <a:gd name="T80" fmla="*/ 66 w 93"/>
                  <a:gd name="T81" fmla="*/ 126 h 136"/>
                  <a:gd name="T82" fmla="*/ 62 w 93"/>
                  <a:gd name="T83" fmla="*/ 129 h 136"/>
                  <a:gd name="T84" fmla="*/ 57 w 93"/>
                  <a:gd name="T85" fmla="*/ 133 h 136"/>
                  <a:gd name="T86" fmla="*/ 53 w 93"/>
                  <a:gd name="T87" fmla="*/ 135 h 136"/>
                  <a:gd name="T88" fmla="*/ 47 w 93"/>
                  <a:gd name="T89" fmla="*/ 136 h 136"/>
                  <a:gd name="T90" fmla="*/ 43 w 93"/>
                  <a:gd name="T91" fmla="*/ 136 h 136"/>
                  <a:gd name="T92" fmla="*/ 39 w 93"/>
                  <a:gd name="T93" fmla="*/ 136 h 136"/>
                  <a:gd name="T94" fmla="*/ 34 w 93"/>
                  <a:gd name="T95" fmla="*/ 135 h 136"/>
                  <a:gd name="T96" fmla="*/ 30 w 93"/>
                  <a:gd name="T97" fmla="*/ 134 h 136"/>
                  <a:gd name="T98" fmla="*/ 26 w 93"/>
                  <a:gd name="T99" fmla="*/ 131 h 136"/>
                  <a:gd name="T100" fmla="*/ 21 w 93"/>
                  <a:gd name="T101" fmla="*/ 128 h 136"/>
                  <a:gd name="T102" fmla="*/ 18 w 93"/>
                  <a:gd name="T103" fmla="*/ 125 h 136"/>
                  <a:gd name="T104" fmla="*/ 15 w 93"/>
                  <a:gd name="T105" fmla="*/ 121 h 136"/>
                  <a:gd name="T106" fmla="*/ 12 w 93"/>
                  <a:gd name="T107" fmla="*/ 117 h 136"/>
                  <a:gd name="T108" fmla="*/ 9 w 93"/>
                  <a:gd name="T109" fmla="*/ 113 h 136"/>
                  <a:gd name="T110" fmla="*/ 6 w 93"/>
                  <a:gd name="T111" fmla="*/ 108 h 136"/>
                  <a:gd name="T112" fmla="*/ 4 w 93"/>
                  <a:gd name="T113" fmla="*/ 101 h 136"/>
                  <a:gd name="T114" fmla="*/ 3 w 93"/>
                  <a:gd name="T115" fmla="*/ 95 h 136"/>
                  <a:gd name="T116" fmla="*/ 1 w 93"/>
                  <a:gd name="T117" fmla="*/ 8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" h="136">
                    <a:moveTo>
                      <a:pt x="1" y="89"/>
                    </a:moveTo>
                    <a:lnTo>
                      <a:pt x="1" y="83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5" y="43"/>
                    </a:lnTo>
                    <a:lnTo>
                      <a:pt x="7" y="37"/>
                    </a:lnTo>
                    <a:lnTo>
                      <a:pt x="12" y="27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7" y="9"/>
                    </a:lnTo>
                    <a:lnTo>
                      <a:pt x="31" y="6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1"/>
                    </a:lnTo>
                    <a:lnTo>
                      <a:pt x="62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81" y="17"/>
                    </a:lnTo>
                    <a:lnTo>
                      <a:pt x="84" y="21"/>
                    </a:lnTo>
                    <a:lnTo>
                      <a:pt x="88" y="33"/>
                    </a:lnTo>
                    <a:lnTo>
                      <a:pt x="92" y="45"/>
                    </a:lnTo>
                    <a:lnTo>
                      <a:pt x="93" y="59"/>
                    </a:lnTo>
                    <a:lnTo>
                      <a:pt x="93" y="66"/>
                    </a:lnTo>
                    <a:lnTo>
                      <a:pt x="92" y="72"/>
                    </a:lnTo>
                    <a:lnTo>
                      <a:pt x="90" y="86"/>
                    </a:lnTo>
                    <a:lnTo>
                      <a:pt x="87" y="98"/>
                    </a:lnTo>
                    <a:lnTo>
                      <a:pt x="84" y="103"/>
                    </a:lnTo>
                    <a:lnTo>
                      <a:pt x="81" y="109"/>
                    </a:lnTo>
                    <a:lnTo>
                      <a:pt x="77" y="114"/>
                    </a:lnTo>
                    <a:lnTo>
                      <a:pt x="74" y="119"/>
                    </a:lnTo>
                    <a:lnTo>
                      <a:pt x="70" y="123"/>
                    </a:lnTo>
                    <a:lnTo>
                      <a:pt x="66" y="126"/>
                    </a:lnTo>
                    <a:lnTo>
                      <a:pt x="62" y="129"/>
                    </a:lnTo>
                    <a:lnTo>
                      <a:pt x="57" y="133"/>
                    </a:lnTo>
                    <a:lnTo>
                      <a:pt x="53" y="135"/>
                    </a:lnTo>
                    <a:lnTo>
                      <a:pt x="47" y="136"/>
                    </a:lnTo>
                    <a:lnTo>
                      <a:pt x="43" y="136"/>
                    </a:lnTo>
                    <a:lnTo>
                      <a:pt x="39" y="136"/>
                    </a:lnTo>
                    <a:lnTo>
                      <a:pt x="34" y="135"/>
                    </a:lnTo>
                    <a:lnTo>
                      <a:pt x="30" y="134"/>
                    </a:lnTo>
                    <a:lnTo>
                      <a:pt x="26" y="131"/>
                    </a:lnTo>
                    <a:lnTo>
                      <a:pt x="21" y="128"/>
                    </a:lnTo>
                    <a:lnTo>
                      <a:pt x="18" y="125"/>
                    </a:lnTo>
                    <a:lnTo>
                      <a:pt x="15" y="121"/>
                    </a:lnTo>
                    <a:lnTo>
                      <a:pt x="12" y="117"/>
                    </a:lnTo>
                    <a:lnTo>
                      <a:pt x="9" y="113"/>
                    </a:lnTo>
                    <a:lnTo>
                      <a:pt x="6" y="108"/>
                    </a:lnTo>
                    <a:lnTo>
                      <a:pt x="4" y="101"/>
                    </a:lnTo>
                    <a:lnTo>
                      <a:pt x="3" y="95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3" name="Freeform 167"/>
              <p:cNvSpPr>
                <a:spLocks/>
              </p:cNvSpPr>
              <p:nvPr userDrawn="1"/>
            </p:nvSpPr>
            <p:spPr bwMode="auto">
              <a:xfrm>
                <a:off x="2806" y="2721"/>
                <a:ext cx="84" cy="136"/>
              </a:xfrm>
              <a:custGeom>
                <a:avLst/>
                <a:gdLst>
                  <a:gd name="T0" fmla="*/ 0 w 84"/>
                  <a:gd name="T1" fmla="*/ 86 h 136"/>
                  <a:gd name="T2" fmla="*/ 0 w 84"/>
                  <a:gd name="T3" fmla="*/ 79 h 136"/>
                  <a:gd name="T4" fmla="*/ 0 w 84"/>
                  <a:gd name="T5" fmla="*/ 72 h 136"/>
                  <a:gd name="T6" fmla="*/ 0 w 84"/>
                  <a:gd name="T7" fmla="*/ 65 h 136"/>
                  <a:gd name="T8" fmla="*/ 1 w 84"/>
                  <a:gd name="T9" fmla="*/ 59 h 136"/>
                  <a:gd name="T10" fmla="*/ 2 w 84"/>
                  <a:gd name="T11" fmla="*/ 53 h 136"/>
                  <a:gd name="T12" fmla="*/ 3 w 84"/>
                  <a:gd name="T13" fmla="*/ 47 h 136"/>
                  <a:gd name="T14" fmla="*/ 5 w 84"/>
                  <a:gd name="T15" fmla="*/ 40 h 136"/>
                  <a:gd name="T16" fmla="*/ 7 w 84"/>
                  <a:gd name="T17" fmla="*/ 34 h 136"/>
                  <a:gd name="T18" fmla="*/ 9 w 84"/>
                  <a:gd name="T19" fmla="*/ 29 h 136"/>
                  <a:gd name="T20" fmla="*/ 13 w 84"/>
                  <a:gd name="T21" fmla="*/ 24 h 136"/>
                  <a:gd name="T22" fmla="*/ 16 w 84"/>
                  <a:gd name="T23" fmla="*/ 20 h 136"/>
                  <a:gd name="T24" fmla="*/ 19 w 84"/>
                  <a:gd name="T25" fmla="*/ 14 h 136"/>
                  <a:gd name="T26" fmla="*/ 22 w 84"/>
                  <a:gd name="T27" fmla="*/ 11 h 136"/>
                  <a:gd name="T28" fmla="*/ 26 w 84"/>
                  <a:gd name="T29" fmla="*/ 7 h 136"/>
                  <a:gd name="T30" fmla="*/ 29 w 84"/>
                  <a:gd name="T31" fmla="*/ 5 h 136"/>
                  <a:gd name="T32" fmla="*/ 33 w 84"/>
                  <a:gd name="T33" fmla="*/ 2 h 136"/>
                  <a:gd name="T34" fmla="*/ 39 w 84"/>
                  <a:gd name="T35" fmla="*/ 1 h 136"/>
                  <a:gd name="T36" fmla="*/ 43 w 84"/>
                  <a:gd name="T37" fmla="*/ 0 h 136"/>
                  <a:gd name="T38" fmla="*/ 47 w 84"/>
                  <a:gd name="T39" fmla="*/ 0 h 136"/>
                  <a:gd name="T40" fmla="*/ 51 w 84"/>
                  <a:gd name="T41" fmla="*/ 0 h 136"/>
                  <a:gd name="T42" fmla="*/ 54 w 84"/>
                  <a:gd name="T43" fmla="*/ 1 h 136"/>
                  <a:gd name="T44" fmla="*/ 58 w 84"/>
                  <a:gd name="T45" fmla="*/ 3 h 136"/>
                  <a:gd name="T46" fmla="*/ 60 w 84"/>
                  <a:gd name="T47" fmla="*/ 4 h 136"/>
                  <a:gd name="T48" fmla="*/ 62 w 84"/>
                  <a:gd name="T49" fmla="*/ 5 h 136"/>
                  <a:gd name="T50" fmla="*/ 65 w 84"/>
                  <a:gd name="T51" fmla="*/ 8 h 136"/>
                  <a:gd name="T52" fmla="*/ 69 w 84"/>
                  <a:gd name="T53" fmla="*/ 11 h 136"/>
                  <a:gd name="T54" fmla="*/ 72 w 84"/>
                  <a:gd name="T55" fmla="*/ 15 h 136"/>
                  <a:gd name="T56" fmla="*/ 77 w 84"/>
                  <a:gd name="T57" fmla="*/ 25 h 136"/>
                  <a:gd name="T58" fmla="*/ 79 w 84"/>
                  <a:gd name="T59" fmla="*/ 30 h 136"/>
                  <a:gd name="T60" fmla="*/ 81 w 84"/>
                  <a:gd name="T61" fmla="*/ 35 h 136"/>
                  <a:gd name="T62" fmla="*/ 82 w 84"/>
                  <a:gd name="T63" fmla="*/ 41 h 136"/>
                  <a:gd name="T64" fmla="*/ 83 w 84"/>
                  <a:gd name="T65" fmla="*/ 49 h 136"/>
                  <a:gd name="T66" fmla="*/ 84 w 84"/>
                  <a:gd name="T67" fmla="*/ 62 h 136"/>
                  <a:gd name="T68" fmla="*/ 84 w 84"/>
                  <a:gd name="T69" fmla="*/ 68 h 136"/>
                  <a:gd name="T70" fmla="*/ 83 w 84"/>
                  <a:gd name="T71" fmla="*/ 76 h 136"/>
                  <a:gd name="T72" fmla="*/ 82 w 84"/>
                  <a:gd name="T73" fmla="*/ 82 h 136"/>
                  <a:gd name="T74" fmla="*/ 81 w 84"/>
                  <a:gd name="T75" fmla="*/ 88 h 136"/>
                  <a:gd name="T76" fmla="*/ 79 w 84"/>
                  <a:gd name="T77" fmla="*/ 94 h 136"/>
                  <a:gd name="T78" fmla="*/ 77 w 84"/>
                  <a:gd name="T79" fmla="*/ 101 h 136"/>
                  <a:gd name="T80" fmla="*/ 72 w 84"/>
                  <a:gd name="T81" fmla="*/ 111 h 136"/>
                  <a:gd name="T82" fmla="*/ 69 w 84"/>
                  <a:gd name="T83" fmla="*/ 116 h 136"/>
                  <a:gd name="T84" fmla="*/ 65 w 84"/>
                  <a:gd name="T85" fmla="*/ 120 h 136"/>
                  <a:gd name="T86" fmla="*/ 62 w 84"/>
                  <a:gd name="T87" fmla="*/ 124 h 136"/>
                  <a:gd name="T88" fmla="*/ 58 w 84"/>
                  <a:gd name="T89" fmla="*/ 128 h 136"/>
                  <a:gd name="T90" fmla="*/ 54 w 84"/>
                  <a:gd name="T91" fmla="*/ 131 h 136"/>
                  <a:gd name="T92" fmla="*/ 50 w 84"/>
                  <a:gd name="T93" fmla="*/ 133 h 136"/>
                  <a:gd name="T94" fmla="*/ 46 w 84"/>
                  <a:gd name="T95" fmla="*/ 135 h 136"/>
                  <a:gd name="T96" fmla="*/ 42 w 84"/>
                  <a:gd name="T97" fmla="*/ 136 h 136"/>
                  <a:gd name="T98" fmla="*/ 37 w 84"/>
                  <a:gd name="T99" fmla="*/ 136 h 136"/>
                  <a:gd name="T100" fmla="*/ 33 w 84"/>
                  <a:gd name="T101" fmla="*/ 135 h 136"/>
                  <a:gd name="T102" fmla="*/ 29 w 84"/>
                  <a:gd name="T103" fmla="*/ 134 h 136"/>
                  <a:gd name="T104" fmla="*/ 25 w 84"/>
                  <a:gd name="T105" fmla="*/ 132 h 136"/>
                  <a:gd name="T106" fmla="*/ 22 w 84"/>
                  <a:gd name="T107" fmla="*/ 130 h 136"/>
                  <a:gd name="T108" fmla="*/ 18 w 84"/>
                  <a:gd name="T109" fmla="*/ 126 h 136"/>
                  <a:gd name="T110" fmla="*/ 15 w 84"/>
                  <a:gd name="T111" fmla="*/ 123 h 136"/>
                  <a:gd name="T112" fmla="*/ 12 w 84"/>
                  <a:gd name="T113" fmla="*/ 119 h 136"/>
                  <a:gd name="T114" fmla="*/ 6 w 84"/>
                  <a:gd name="T115" fmla="*/ 110 h 136"/>
                  <a:gd name="T116" fmla="*/ 4 w 84"/>
                  <a:gd name="T117" fmla="*/ 105 h 136"/>
                  <a:gd name="T118" fmla="*/ 3 w 84"/>
                  <a:gd name="T119" fmla="*/ 98 h 136"/>
                  <a:gd name="T120" fmla="*/ 1 w 84"/>
                  <a:gd name="T121" fmla="*/ 92 h 136"/>
                  <a:gd name="T122" fmla="*/ 0 w 84"/>
                  <a:gd name="T123" fmla="*/ 8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" h="136">
                    <a:moveTo>
                      <a:pt x="0" y="86"/>
                    </a:moveTo>
                    <a:lnTo>
                      <a:pt x="0" y="79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9"/>
                    </a:lnTo>
                    <a:lnTo>
                      <a:pt x="2" y="53"/>
                    </a:lnTo>
                    <a:lnTo>
                      <a:pt x="3" y="47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9" y="29"/>
                    </a:lnTo>
                    <a:lnTo>
                      <a:pt x="13" y="24"/>
                    </a:lnTo>
                    <a:lnTo>
                      <a:pt x="16" y="20"/>
                    </a:lnTo>
                    <a:lnTo>
                      <a:pt x="19" y="14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1"/>
                    </a:lnTo>
                    <a:lnTo>
                      <a:pt x="58" y="3"/>
                    </a:lnTo>
                    <a:lnTo>
                      <a:pt x="60" y="4"/>
                    </a:lnTo>
                    <a:lnTo>
                      <a:pt x="62" y="5"/>
                    </a:lnTo>
                    <a:lnTo>
                      <a:pt x="65" y="8"/>
                    </a:lnTo>
                    <a:lnTo>
                      <a:pt x="69" y="11"/>
                    </a:lnTo>
                    <a:lnTo>
                      <a:pt x="72" y="15"/>
                    </a:lnTo>
                    <a:lnTo>
                      <a:pt x="77" y="25"/>
                    </a:lnTo>
                    <a:lnTo>
                      <a:pt x="79" y="30"/>
                    </a:lnTo>
                    <a:lnTo>
                      <a:pt x="81" y="35"/>
                    </a:lnTo>
                    <a:lnTo>
                      <a:pt x="82" y="41"/>
                    </a:lnTo>
                    <a:lnTo>
                      <a:pt x="83" y="49"/>
                    </a:lnTo>
                    <a:lnTo>
                      <a:pt x="84" y="62"/>
                    </a:lnTo>
                    <a:lnTo>
                      <a:pt x="84" y="68"/>
                    </a:lnTo>
                    <a:lnTo>
                      <a:pt x="83" y="76"/>
                    </a:lnTo>
                    <a:lnTo>
                      <a:pt x="82" y="82"/>
                    </a:lnTo>
                    <a:lnTo>
                      <a:pt x="81" y="88"/>
                    </a:lnTo>
                    <a:lnTo>
                      <a:pt x="79" y="94"/>
                    </a:lnTo>
                    <a:lnTo>
                      <a:pt x="77" y="101"/>
                    </a:lnTo>
                    <a:lnTo>
                      <a:pt x="72" y="111"/>
                    </a:lnTo>
                    <a:lnTo>
                      <a:pt x="69" y="116"/>
                    </a:lnTo>
                    <a:lnTo>
                      <a:pt x="65" y="120"/>
                    </a:lnTo>
                    <a:lnTo>
                      <a:pt x="62" y="124"/>
                    </a:lnTo>
                    <a:lnTo>
                      <a:pt x="58" y="128"/>
                    </a:lnTo>
                    <a:lnTo>
                      <a:pt x="54" y="131"/>
                    </a:lnTo>
                    <a:lnTo>
                      <a:pt x="50" y="133"/>
                    </a:lnTo>
                    <a:lnTo>
                      <a:pt x="46" y="135"/>
                    </a:lnTo>
                    <a:lnTo>
                      <a:pt x="42" y="136"/>
                    </a:lnTo>
                    <a:lnTo>
                      <a:pt x="37" y="136"/>
                    </a:lnTo>
                    <a:lnTo>
                      <a:pt x="33" y="135"/>
                    </a:lnTo>
                    <a:lnTo>
                      <a:pt x="29" y="134"/>
                    </a:lnTo>
                    <a:lnTo>
                      <a:pt x="25" y="132"/>
                    </a:lnTo>
                    <a:lnTo>
                      <a:pt x="22" y="130"/>
                    </a:lnTo>
                    <a:lnTo>
                      <a:pt x="18" y="126"/>
                    </a:lnTo>
                    <a:lnTo>
                      <a:pt x="15" y="123"/>
                    </a:lnTo>
                    <a:lnTo>
                      <a:pt x="12" y="119"/>
                    </a:lnTo>
                    <a:lnTo>
                      <a:pt x="6" y="110"/>
                    </a:lnTo>
                    <a:lnTo>
                      <a:pt x="4" y="105"/>
                    </a:lnTo>
                    <a:lnTo>
                      <a:pt x="3" y="98"/>
                    </a:lnTo>
                    <a:lnTo>
                      <a:pt x="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4" name="Freeform 168"/>
              <p:cNvSpPr>
                <a:spLocks/>
              </p:cNvSpPr>
              <p:nvPr userDrawn="1"/>
            </p:nvSpPr>
            <p:spPr bwMode="auto">
              <a:xfrm>
                <a:off x="2906" y="2674"/>
                <a:ext cx="88" cy="138"/>
              </a:xfrm>
              <a:custGeom>
                <a:avLst/>
                <a:gdLst>
                  <a:gd name="T0" fmla="*/ 1 w 88"/>
                  <a:gd name="T1" fmla="*/ 87 h 138"/>
                  <a:gd name="T2" fmla="*/ 0 w 88"/>
                  <a:gd name="T3" fmla="*/ 74 h 138"/>
                  <a:gd name="T4" fmla="*/ 1 w 88"/>
                  <a:gd name="T5" fmla="*/ 60 h 138"/>
                  <a:gd name="T6" fmla="*/ 2 w 88"/>
                  <a:gd name="T7" fmla="*/ 54 h 138"/>
                  <a:gd name="T8" fmla="*/ 3 w 88"/>
                  <a:gd name="T9" fmla="*/ 48 h 138"/>
                  <a:gd name="T10" fmla="*/ 5 w 88"/>
                  <a:gd name="T11" fmla="*/ 42 h 138"/>
                  <a:gd name="T12" fmla="*/ 7 w 88"/>
                  <a:gd name="T13" fmla="*/ 35 h 138"/>
                  <a:gd name="T14" fmla="*/ 12 w 88"/>
                  <a:gd name="T15" fmla="*/ 25 h 138"/>
                  <a:gd name="T16" fmla="*/ 15 w 88"/>
                  <a:gd name="T17" fmla="*/ 20 h 138"/>
                  <a:gd name="T18" fmla="*/ 18 w 88"/>
                  <a:gd name="T19" fmla="*/ 16 h 138"/>
                  <a:gd name="T20" fmla="*/ 22 w 88"/>
                  <a:gd name="T21" fmla="*/ 11 h 138"/>
                  <a:gd name="T22" fmla="*/ 26 w 88"/>
                  <a:gd name="T23" fmla="*/ 8 h 138"/>
                  <a:gd name="T24" fmla="*/ 30 w 88"/>
                  <a:gd name="T25" fmla="*/ 5 h 138"/>
                  <a:gd name="T26" fmla="*/ 34 w 88"/>
                  <a:gd name="T27" fmla="*/ 3 h 138"/>
                  <a:gd name="T28" fmla="*/ 38 w 88"/>
                  <a:gd name="T29" fmla="*/ 1 h 138"/>
                  <a:gd name="T30" fmla="*/ 43 w 88"/>
                  <a:gd name="T31" fmla="*/ 0 h 138"/>
                  <a:gd name="T32" fmla="*/ 48 w 88"/>
                  <a:gd name="T33" fmla="*/ 0 h 138"/>
                  <a:gd name="T34" fmla="*/ 52 w 88"/>
                  <a:gd name="T35" fmla="*/ 0 h 138"/>
                  <a:gd name="T36" fmla="*/ 56 w 88"/>
                  <a:gd name="T37" fmla="*/ 1 h 138"/>
                  <a:gd name="T38" fmla="*/ 60 w 88"/>
                  <a:gd name="T39" fmla="*/ 3 h 138"/>
                  <a:gd name="T40" fmla="*/ 63 w 88"/>
                  <a:gd name="T41" fmla="*/ 5 h 138"/>
                  <a:gd name="T42" fmla="*/ 67 w 88"/>
                  <a:gd name="T43" fmla="*/ 7 h 138"/>
                  <a:gd name="T44" fmla="*/ 70 w 88"/>
                  <a:gd name="T45" fmla="*/ 11 h 138"/>
                  <a:gd name="T46" fmla="*/ 73 w 88"/>
                  <a:gd name="T47" fmla="*/ 15 h 138"/>
                  <a:gd name="T48" fmla="*/ 80 w 88"/>
                  <a:gd name="T49" fmla="*/ 24 h 138"/>
                  <a:gd name="T50" fmla="*/ 84 w 88"/>
                  <a:gd name="T51" fmla="*/ 35 h 138"/>
                  <a:gd name="T52" fmla="*/ 85 w 88"/>
                  <a:gd name="T53" fmla="*/ 42 h 138"/>
                  <a:gd name="T54" fmla="*/ 87 w 88"/>
                  <a:gd name="T55" fmla="*/ 49 h 138"/>
                  <a:gd name="T56" fmla="*/ 87 w 88"/>
                  <a:gd name="T57" fmla="*/ 55 h 138"/>
                  <a:gd name="T58" fmla="*/ 88 w 88"/>
                  <a:gd name="T59" fmla="*/ 62 h 138"/>
                  <a:gd name="T60" fmla="*/ 87 w 88"/>
                  <a:gd name="T61" fmla="*/ 76 h 138"/>
                  <a:gd name="T62" fmla="*/ 85 w 88"/>
                  <a:gd name="T63" fmla="*/ 89 h 138"/>
                  <a:gd name="T64" fmla="*/ 83 w 88"/>
                  <a:gd name="T65" fmla="*/ 96 h 138"/>
                  <a:gd name="T66" fmla="*/ 81 w 88"/>
                  <a:gd name="T67" fmla="*/ 102 h 138"/>
                  <a:gd name="T68" fmla="*/ 76 w 88"/>
                  <a:gd name="T69" fmla="*/ 113 h 138"/>
                  <a:gd name="T70" fmla="*/ 72 w 88"/>
                  <a:gd name="T71" fmla="*/ 117 h 138"/>
                  <a:gd name="T72" fmla="*/ 68 w 88"/>
                  <a:gd name="T73" fmla="*/ 123 h 138"/>
                  <a:gd name="T74" fmla="*/ 65 w 88"/>
                  <a:gd name="T75" fmla="*/ 127 h 138"/>
                  <a:gd name="T76" fmla="*/ 61 w 88"/>
                  <a:gd name="T77" fmla="*/ 130 h 138"/>
                  <a:gd name="T78" fmla="*/ 57 w 88"/>
                  <a:gd name="T79" fmla="*/ 133 h 138"/>
                  <a:gd name="T80" fmla="*/ 53 w 88"/>
                  <a:gd name="T81" fmla="*/ 135 h 138"/>
                  <a:gd name="T82" fmla="*/ 48 w 88"/>
                  <a:gd name="T83" fmla="*/ 137 h 138"/>
                  <a:gd name="T84" fmla="*/ 43 w 88"/>
                  <a:gd name="T85" fmla="*/ 137 h 138"/>
                  <a:gd name="T86" fmla="*/ 39 w 88"/>
                  <a:gd name="T87" fmla="*/ 138 h 138"/>
                  <a:gd name="T88" fmla="*/ 35 w 88"/>
                  <a:gd name="T89" fmla="*/ 137 h 138"/>
                  <a:gd name="T90" fmla="*/ 31 w 88"/>
                  <a:gd name="T91" fmla="*/ 136 h 138"/>
                  <a:gd name="T92" fmla="*/ 27 w 88"/>
                  <a:gd name="T93" fmla="*/ 134 h 138"/>
                  <a:gd name="T94" fmla="*/ 23 w 88"/>
                  <a:gd name="T95" fmla="*/ 132 h 138"/>
                  <a:gd name="T96" fmla="*/ 19 w 88"/>
                  <a:gd name="T97" fmla="*/ 129 h 138"/>
                  <a:gd name="T98" fmla="*/ 15 w 88"/>
                  <a:gd name="T99" fmla="*/ 126 h 138"/>
                  <a:gd name="T100" fmla="*/ 12 w 88"/>
                  <a:gd name="T101" fmla="*/ 122 h 138"/>
                  <a:gd name="T102" fmla="*/ 10 w 88"/>
                  <a:gd name="T103" fmla="*/ 116 h 138"/>
                  <a:gd name="T104" fmla="*/ 7 w 88"/>
                  <a:gd name="T105" fmla="*/ 112 h 138"/>
                  <a:gd name="T106" fmla="*/ 5 w 88"/>
                  <a:gd name="T107" fmla="*/ 106 h 138"/>
                  <a:gd name="T108" fmla="*/ 3 w 88"/>
                  <a:gd name="T109" fmla="*/ 101 h 138"/>
                  <a:gd name="T110" fmla="*/ 2 w 88"/>
                  <a:gd name="T111" fmla="*/ 95 h 138"/>
                  <a:gd name="T112" fmla="*/ 1 w 88"/>
                  <a:gd name="T113" fmla="*/ 8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" h="138">
                    <a:moveTo>
                      <a:pt x="1" y="87"/>
                    </a:moveTo>
                    <a:lnTo>
                      <a:pt x="0" y="74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5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2" y="11"/>
                    </a:lnTo>
                    <a:lnTo>
                      <a:pt x="26" y="8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3" y="5"/>
                    </a:lnTo>
                    <a:lnTo>
                      <a:pt x="67" y="7"/>
                    </a:lnTo>
                    <a:lnTo>
                      <a:pt x="70" y="11"/>
                    </a:lnTo>
                    <a:lnTo>
                      <a:pt x="73" y="15"/>
                    </a:lnTo>
                    <a:lnTo>
                      <a:pt x="80" y="24"/>
                    </a:lnTo>
                    <a:lnTo>
                      <a:pt x="84" y="35"/>
                    </a:lnTo>
                    <a:lnTo>
                      <a:pt x="85" y="42"/>
                    </a:lnTo>
                    <a:lnTo>
                      <a:pt x="87" y="49"/>
                    </a:lnTo>
                    <a:lnTo>
                      <a:pt x="87" y="55"/>
                    </a:lnTo>
                    <a:lnTo>
                      <a:pt x="88" y="62"/>
                    </a:lnTo>
                    <a:lnTo>
                      <a:pt x="87" y="76"/>
                    </a:lnTo>
                    <a:lnTo>
                      <a:pt x="85" y="89"/>
                    </a:lnTo>
                    <a:lnTo>
                      <a:pt x="83" y="96"/>
                    </a:lnTo>
                    <a:lnTo>
                      <a:pt x="81" y="102"/>
                    </a:lnTo>
                    <a:lnTo>
                      <a:pt x="76" y="113"/>
                    </a:lnTo>
                    <a:lnTo>
                      <a:pt x="72" y="117"/>
                    </a:lnTo>
                    <a:lnTo>
                      <a:pt x="68" y="123"/>
                    </a:lnTo>
                    <a:lnTo>
                      <a:pt x="65" y="127"/>
                    </a:lnTo>
                    <a:lnTo>
                      <a:pt x="61" y="130"/>
                    </a:lnTo>
                    <a:lnTo>
                      <a:pt x="57" y="133"/>
                    </a:lnTo>
                    <a:lnTo>
                      <a:pt x="53" y="135"/>
                    </a:lnTo>
                    <a:lnTo>
                      <a:pt x="48" y="137"/>
                    </a:lnTo>
                    <a:lnTo>
                      <a:pt x="43" y="137"/>
                    </a:lnTo>
                    <a:lnTo>
                      <a:pt x="39" y="138"/>
                    </a:lnTo>
                    <a:lnTo>
                      <a:pt x="35" y="137"/>
                    </a:lnTo>
                    <a:lnTo>
                      <a:pt x="31" y="136"/>
                    </a:lnTo>
                    <a:lnTo>
                      <a:pt x="27" y="134"/>
                    </a:lnTo>
                    <a:lnTo>
                      <a:pt x="23" y="132"/>
                    </a:lnTo>
                    <a:lnTo>
                      <a:pt x="19" y="129"/>
                    </a:lnTo>
                    <a:lnTo>
                      <a:pt x="15" y="126"/>
                    </a:lnTo>
                    <a:lnTo>
                      <a:pt x="12" y="122"/>
                    </a:lnTo>
                    <a:lnTo>
                      <a:pt x="10" y="116"/>
                    </a:lnTo>
                    <a:lnTo>
                      <a:pt x="7" y="112"/>
                    </a:lnTo>
                    <a:lnTo>
                      <a:pt x="5" y="106"/>
                    </a:lnTo>
                    <a:lnTo>
                      <a:pt x="3" y="101"/>
                    </a:lnTo>
                    <a:lnTo>
                      <a:pt x="2" y="95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5" name="Freeform 169"/>
              <p:cNvSpPr>
                <a:spLocks/>
              </p:cNvSpPr>
              <p:nvPr userDrawn="1"/>
            </p:nvSpPr>
            <p:spPr bwMode="auto">
              <a:xfrm>
                <a:off x="3010" y="2625"/>
                <a:ext cx="91" cy="140"/>
              </a:xfrm>
              <a:custGeom>
                <a:avLst/>
                <a:gdLst>
                  <a:gd name="T0" fmla="*/ 0 w 91"/>
                  <a:gd name="T1" fmla="*/ 82 h 140"/>
                  <a:gd name="T2" fmla="*/ 0 w 91"/>
                  <a:gd name="T3" fmla="*/ 69 h 140"/>
                  <a:gd name="T4" fmla="*/ 1 w 91"/>
                  <a:gd name="T5" fmla="*/ 55 h 140"/>
                  <a:gd name="T6" fmla="*/ 4 w 91"/>
                  <a:gd name="T7" fmla="*/ 43 h 140"/>
                  <a:gd name="T8" fmla="*/ 11 w 91"/>
                  <a:gd name="T9" fmla="*/ 26 h 140"/>
                  <a:gd name="T10" fmla="*/ 18 w 91"/>
                  <a:gd name="T11" fmla="*/ 17 h 140"/>
                  <a:gd name="T12" fmla="*/ 26 w 91"/>
                  <a:gd name="T13" fmla="*/ 9 h 140"/>
                  <a:gd name="T14" fmla="*/ 34 w 91"/>
                  <a:gd name="T15" fmla="*/ 3 h 140"/>
                  <a:gd name="T16" fmla="*/ 43 w 91"/>
                  <a:gd name="T17" fmla="*/ 0 h 140"/>
                  <a:gd name="T18" fmla="*/ 53 w 91"/>
                  <a:gd name="T19" fmla="*/ 0 h 140"/>
                  <a:gd name="T20" fmla="*/ 61 w 91"/>
                  <a:gd name="T21" fmla="*/ 3 h 140"/>
                  <a:gd name="T22" fmla="*/ 69 w 91"/>
                  <a:gd name="T23" fmla="*/ 9 h 140"/>
                  <a:gd name="T24" fmla="*/ 76 w 91"/>
                  <a:gd name="T25" fmla="*/ 16 h 140"/>
                  <a:gd name="T26" fmla="*/ 85 w 91"/>
                  <a:gd name="T27" fmla="*/ 30 h 140"/>
                  <a:gd name="T28" fmla="*/ 89 w 91"/>
                  <a:gd name="T29" fmla="*/ 43 h 140"/>
                  <a:gd name="T30" fmla="*/ 91 w 91"/>
                  <a:gd name="T31" fmla="*/ 56 h 140"/>
                  <a:gd name="T32" fmla="*/ 91 w 91"/>
                  <a:gd name="T33" fmla="*/ 70 h 140"/>
                  <a:gd name="T34" fmla="*/ 90 w 91"/>
                  <a:gd name="T35" fmla="*/ 84 h 140"/>
                  <a:gd name="T36" fmla="*/ 87 w 91"/>
                  <a:gd name="T37" fmla="*/ 97 h 140"/>
                  <a:gd name="T38" fmla="*/ 82 w 91"/>
                  <a:gd name="T39" fmla="*/ 109 h 140"/>
                  <a:gd name="T40" fmla="*/ 75 w 91"/>
                  <a:gd name="T41" fmla="*/ 120 h 140"/>
                  <a:gd name="T42" fmla="*/ 68 w 91"/>
                  <a:gd name="T43" fmla="*/ 128 h 140"/>
                  <a:gd name="T44" fmla="*/ 60 w 91"/>
                  <a:gd name="T45" fmla="*/ 135 h 140"/>
                  <a:gd name="T46" fmla="*/ 50 w 91"/>
                  <a:gd name="T47" fmla="*/ 139 h 140"/>
                  <a:gd name="T48" fmla="*/ 41 w 91"/>
                  <a:gd name="T49" fmla="*/ 140 h 140"/>
                  <a:gd name="T50" fmla="*/ 33 w 91"/>
                  <a:gd name="T51" fmla="*/ 138 h 140"/>
                  <a:gd name="T52" fmla="*/ 25 w 91"/>
                  <a:gd name="T53" fmla="*/ 134 h 140"/>
                  <a:gd name="T54" fmla="*/ 17 w 91"/>
                  <a:gd name="T55" fmla="*/ 128 h 140"/>
                  <a:gd name="T56" fmla="*/ 10 w 91"/>
                  <a:gd name="T57" fmla="*/ 120 h 140"/>
                  <a:gd name="T58" fmla="*/ 5 w 91"/>
                  <a:gd name="T59" fmla="*/ 108 h 140"/>
                  <a:gd name="T60" fmla="*/ 3 w 91"/>
                  <a:gd name="T61" fmla="*/ 100 h 140"/>
                  <a:gd name="T62" fmla="*/ 1 w 91"/>
                  <a:gd name="T63" fmla="*/ 9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140">
                    <a:moveTo>
                      <a:pt x="1" y="90"/>
                    </a:moveTo>
                    <a:lnTo>
                      <a:pt x="0" y="82"/>
                    </a:lnTo>
                    <a:lnTo>
                      <a:pt x="0" y="76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9"/>
                    </a:lnTo>
                    <a:lnTo>
                      <a:pt x="4" y="43"/>
                    </a:lnTo>
                    <a:lnTo>
                      <a:pt x="6" y="37"/>
                    </a:lnTo>
                    <a:lnTo>
                      <a:pt x="11" y="26"/>
                    </a:lnTo>
                    <a:lnTo>
                      <a:pt x="14" y="21"/>
                    </a:lnTo>
                    <a:lnTo>
                      <a:pt x="18" y="17"/>
                    </a:lnTo>
                    <a:lnTo>
                      <a:pt x="21" y="13"/>
                    </a:lnTo>
                    <a:lnTo>
                      <a:pt x="26" y="9"/>
                    </a:lnTo>
                    <a:lnTo>
                      <a:pt x="30" y="5"/>
                    </a:lnTo>
                    <a:lnTo>
                      <a:pt x="34" y="3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1"/>
                    </a:lnTo>
                    <a:lnTo>
                      <a:pt x="61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2"/>
                    </a:lnTo>
                    <a:lnTo>
                      <a:pt x="76" y="16"/>
                    </a:lnTo>
                    <a:lnTo>
                      <a:pt x="82" y="25"/>
                    </a:lnTo>
                    <a:lnTo>
                      <a:pt x="85" y="30"/>
                    </a:lnTo>
                    <a:lnTo>
                      <a:pt x="87" y="37"/>
                    </a:lnTo>
                    <a:lnTo>
                      <a:pt x="89" y="43"/>
                    </a:lnTo>
                    <a:lnTo>
                      <a:pt x="90" y="49"/>
                    </a:lnTo>
                    <a:lnTo>
                      <a:pt x="91" y="56"/>
                    </a:lnTo>
                    <a:lnTo>
                      <a:pt x="91" y="64"/>
                    </a:lnTo>
                    <a:lnTo>
                      <a:pt x="91" y="70"/>
                    </a:lnTo>
                    <a:lnTo>
                      <a:pt x="91" y="77"/>
                    </a:lnTo>
                    <a:lnTo>
                      <a:pt x="90" y="84"/>
                    </a:lnTo>
                    <a:lnTo>
                      <a:pt x="88" y="91"/>
                    </a:lnTo>
                    <a:lnTo>
                      <a:pt x="87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78" y="114"/>
                    </a:lnTo>
                    <a:lnTo>
                      <a:pt x="75" y="120"/>
                    </a:lnTo>
                    <a:lnTo>
                      <a:pt x="72" y="124"/>
                    </a:lnTo>
                    <a:lnTo>
                      <a:pt x="68" y="128"/>
                    </a:lnTo>
                    <a:lnTo>
                      <a:pt x="64" y="132"/>
                    </a:lnTo>
                    <a:lnTo>
                      <a:pt x="60" y="135"/>
                    </a:lnTo>
                    <a:lnTo>
                      <a:pt x="55" y="137"/>
                    </a:lnTo>
                    <a:lnTo>
                      <a:pt x="50" y="139"/>
                    </a:lnTo>
                    <a:lnTo>
                      <a:pt x="46" y="139"/>
                    </a:lnTo>
                    <a:lnTo>
                      <a:pt x="41" y="140"/>
                    </a:lnTo>
                    <a:lnTo>
                      <a:pt x="37" y="139"/>
                    </a:lnTo>
                    <a:lnTo>
                      <a:pt x="33" y="138"/>
                    </a:lnTo>
                    <a:lnTo>
                      <a:pt x="29" y="136"/>
                    </a:lnTo>
                    <a:lnTo>
                      <a:pt x="25" y="134"/>
                    </a:lnTo>
                    <a:lnTo>
                      <a:pt x="20" y="131"/>
                    </a:lnTo>
                    <a:lnTo>
                      <a:pt x="17" y="128"/>
                    </a:lnTo>
                    <a:lnTo>
                      <a:pt x="13" y="124"/>
                    </a:lnTo>
                    <a:lnTo>
                      <a:pt x="10" y="120"/>
                    </a:lnTo>
                    <a:lnTo>
                      <a:pt x="8" y="114"/>
                    </a:lnTo>
                    <a:lnTo>
                      <a:pt x="5" y="108"/>
                    </a:lnTo>
                    <a:lnTo>
                      <a:pt x="3" y="103"/>
                    </a:lnTo>
                    <a:lnTo>
                      <a:pt x="3" y="100"/>
                    </a:lnTo>
                    <a:lnTo>
                      <a:pt x="2" y="97"/>
                    </a:lnTo>
                    <a:lnTo>
                      <a:pt x="1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6" name="Freeform 170"/>
              <p:cNvSpPr>
                <a:spLocks/>
              </p:cNvSpPr>
              <p:nvPr userDrawn="1"/>
            </p:nvSpPr>
            <p:spPr bwMode="auto">
              <a:xfrm>
                <a:off x="2825" y="2879"/>
                <a:ext cx="86" cy="141"/>
              </a:xfrm>
              <a:custGeom>
                <a:avLst/>
                <a:gdLst>
                  <a:gd name="T0" fmla="*/ 0 w 86"/>
                  <a:gd name="T1" fmla="*/ 88 h 141"/>
                  <a:gd name="T2" fmla="*/ 0 w 86"/>
                  <a:gd name="T3" fmla="*/ 73 h 141"/>
                  <a:gd name="T4" fmla="*/ 0 w 86"/>
                  <a:gd name="T5" fmla="*/ 66 h 141"/>
                  <a:gd name="T6" fmla="*/ 0 w 86"/>
                  <a:gd name="T7" fmla="*/ 60 h 141"/>
                  <a:gd name="T8" fmla="*/ 1 w 86"/>
                  <a:gd name="T9" fmla="*/ 53 h 141"/>
                  <a:gd name="T10" fmla="*/ 3 w 86"/>
                  <a:gd name="T11" fmla="*/ 46 h 141"/>
                  <a:gd name="T12" fmla="*/ 5 w 86"/>
                  <a:gd name="T13" fmla="*/ 40 h 141"/>
                  <a:gd name="T14" fmla="*/ 7 w 86"/>
                  <a:gd name="T15" fmla="*/ 34 h 141"/>
                  <a:gd name="T16" fmla="*/ 12 w 86"/>
                  <a:gd name="T17" fmla="*/ 24 h 141"/>
                  <a:gd name="T18" fmla="*/ 15 w 86"/>
                  <a:gd name="T19" fmla="*/ 18 h 141"/>
                  <a:gd name="T20" fmla="*/ 18 w 86"/>
                  <a:gd name="T21" fmla="*/ 14 h 141"/>
                  <a:gd name="T22" fmla="*/ 22 w 86"/>
                  <a:gd name="T23" fmla="*/ 10 h 141"/>
                  <a:gd name="T24" fmla="*/ 26 w 86"/>
                  <a:gd name="T25" fmla="*/ 7 h 141"/>
                  <a:gd name="T26" fmla="*/ 30 w 86"/>
                  <a:gd name="T27" fmla="*/ 4 h 141"/>
                  <a:gd name="T28" fmla="*/ 34 w 86"/>
                  <a:gd name="T29" fmla="*/ 2 h 141"/>
                  <a:gd name="T30" fmla="*/ 38 w 86"/>
                  <a:gd name="T31" fmla="*/ 1 h 141"/>
                  <a:gd name="T32" fmla="*/ 42 w 86"/>
                  <a:gd name="T33" fmla="*/ 0 h 141"/>
                  <a:gd name="T34" fmla="*/ 46 w 86"/>
                  <a:gd name="T35" fmla="*/ 0 h 141"/>
                  <a:gd name="T36" fmla="*/ 52 w 86"/>
                  <a:gd name="T37" fmla="*/ 0 h 141"/>
                  <a:gd name="T38" fmla="*/ 55 w 86"/>
                  <a:gd name="T39" fmla="*/ 2 h 141"/>
                  <a:gd name="T40" fmla="*/ 59 w 86"/>
                  <a:gd name="T41" fmla="*/ 3 h 141"/>
                  <a:gd name="T42" fmla="*/ 63 w 86"/>
                  <a:gd name="T43" fmla="*/ 6 h 141"/>
                  <a:gd name="T44" fmla="*/ 66 w 86"/>
                  <a:gd name="T45" fmla="*/ 9 h 141"/>
                  <a:gd name="T46" fmla="*/ 70 w 86"/>
                  <a:gd name="T47" fmla="*/ 12 h 141"/>
                  <a:gd name="T48" fmla="*/ 73 w 86"/>
                  <a:gd name="T49" fmla="*/ 16 h 141"/>
                  <a:gd name="T50" fmla="*/ 76 w 86"/>
                  <a:gd name="T51" fmla="*/ 21 h 141"/>
                  <a:gd name="T52" fmla="*/ 79 w 86"/>
                  <a:gd name="T53" fmla="*/ 27 h 141"/>
                  <a:gd name="T54" fmla="*/ 81 w 86"/>
                  <a:gd name="T55" fmla="*/ 32 h 141"/>
                  <a:gd name="T56" fmla="*/ 83 w 86"/>
                  <a:gd name="T57" fmla="*/ 38 h 141"/>
                  <a:gd name="T58" fmla="*/ 84 w 86"/>
                  <a:gd name="T59" fmla="*/ 44 h 141"/>
                  <a:gd name="T60" fmla="*/ 85 w 86"/>
                  <a:gd name="T61" fmla="*/ 52 h 141"/>
                  <a:gd name="T62" fmla="*/ 86 w 86"/>
                  <a:gd name="T63" fmla="*/ 59 h 141"/>
                  <a:gd name="T64" fmla="*/ 86 w 86"/>
                  <a:gd name="T65" fmla="*/ 66 h 141"/>
                  <a:gd name="T66" fmla="*/ 85 w 86"/>
                  <a:gd name="T67" fmla="*/ 80 h 141"/>
                  <a:gd name="T68" fmla="*/ 84 w 86"/>
                  <a:gd name="T69" fmla="*/ 87 h 141"/>
                  <a:gd name="T70" fmla="*/ 83 w 86"/>
                  <a:gd name="T71" fmla="*/ 93 h 141"/>
                  <a:gd name="T72" fmla="*/ 81 w 86"/>
                  <a:gd name="T73" fmla="*/ 100 h 141"/>
                  <a:gd name="T74" fmla="*/ 79 w 86"/>
                  <a:gd name="T75" fmla="*/ 106 h 141"/>
                  <a:gd name="T76" fmla="*/ 77 w 86"/>
                  <a:gd name="T77" fmla="*/ 112 h 141"/>
                  <a:gd name="T78" fmla="*/ 73 w 86"/>
                  <a:gd name="T79" fmla="*/ 117 h 141"/>
                  <a:gd name="T80" fmla="*/ 70 w 86"/>
                  <a:gd name="T81" fmla="*/ 122 h 141"/>
                  <a:gd name="T82" fmla="*/ 67 w 86"/>
                  <a:gd name="T83" fmla="*/ 126 h 141"/>
                  <a:gd name="T84" fmla="*/ 63 w 86"/>
                  <a:gd name="T85" fmla="*/ 130 h 141"/>
                  <a:gd name="T86" fmla="*/ 59 w 86"/>
                  <a:gd name="T87" fmla="*/ 134 h 141"/>
                  <a:gd name="T88" fmla="*/ 55 w 86"/>
                  <a:gd name="T89" fmla="*/ 137 h 141"/>
                  <a:gd name="T90" fmla="*/ 51 w 86"/>
                  <a:gd name="T91" fmla="*/ 139 h 141"/>
                  <a:gd name="T92" fmla="*/ 46 w 86"/>
                  <a:gd name="T93" fmla="*/ 140 h 141"/>
                  <a:gd name="T94" fmla="*/ 42 w 86"/>
                  <a:gd name="T95" fmla="*/ 141 h 141"/>
                  <a:gd name="T96" fmla="*/ 37 w 86"/>
                  <a:gd name="T97" fmla="*/ 141 h 141"/>
                  <a:gd name="T98" fmla="*/ 33 w 86"/>
                  <a:gd name="T99" fmla="*/ 140 h 141"/>
                  <a:gd name="T100" fmla="*/ 29 w 86"/>
                  <a:gd name="T101" fmla="*/ 139 h 141"/>
                  <a:gd name="T102" fmla="*/ 26 w 86"/>
                  <a:gd name="T103" fmla="*/ 137 h 141"/>
                  <a:gd name="T104" fmla="*/ 22 w 86"/>
                  <a:gd name="T105" fmla="*/ 135 h 141"/>
                  <a:gd name="T106" fmla="*/ 18 w 86"/>
                  <a:gd name="T107" fmla="*/ 130 h 141"/>
                  <a:gd name="T108" fmla="*/ 14 w 86"/>
                  <a:gd name="T109" fmla="*/ 127 h 141"/>
                  <a:gd name="T110" fmla="*/ 12 w 86"/>
                  <a:gd name="T111" fmla="*/ 123 h 141"/>
                  <a:gd name="T112" fmla="*/ 9 w 86"/>
                  <a:gd name="T113" fmla="*/ 118 h 141"/>
                  <a:gd name="T114" fmla="*/ 6 w 86"/>
                  <a:gd name="T115" fmla="*/ 113 h 141"/>
                  <a:gd name="T116" fmla="*/ 4 w 86"/>
                  <a:gd name="T117" fmla="*/ 107 h 141"/>
                  <a:gd name="T118" fmla="*/ 3 w 86"/>
                  <a:gd name="T119" fmla="*/ 100 h 141"/>
                  <a:gd name="T120" fmla="*/ 1 w 86"/>
                  <a:gd name="T121" fmla="*/ 94 h 141"/>
                  <a:gd name="T122" fmla="*/ 0 w 86"/>
                  <a:gd name="T123" fmla="*/ 8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41">
                    <a:moveTo>
                      <a:pt x="0" y="88"/>
                    </a:moveTo>
                    <a:lnTo>
                      <a:pt x="0" y="73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1" y="53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2" y="24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2" y="10"/>
                    </a:lnTo>
                    <a:lnTo>
                      <a:pt x="26" y="7"/>
                    </a:lnTo>
                    <a:lnTo>
                      <a:pt x="30" y="4"/>
                    </a:lnTo>
                    <a:lnTo>
                      <a:pt x="34" y="2"/>
                    </a:lnTo>
                    <a:lnTo>
                      <a:pt x="38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6" y="9"/>
                    </a:lnTo>
                    <a:lnTo>
                      <a:pt x="70" y="12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79" y="27"/>
                    </a:lnTo>
                    <a:lnTo>
                      <a:pt x="81" y="32"/>
                    </a:lnTo>
                    <a:lnTo>
                      <a:pt x="83" y="38"/>
                    </a:lnTo>
                    <a:lnTo>
                      <a:pt x="84" y="44"/>
                    </a:lnTo>
                    <a:lnTo>
                      <a:pt x="85" y="52"/>
                    </a:lnTo>
                    <a:lnTo>
                      <a:pt x="86" y="59"/>
                    </a:lnTo>
                    <a:lnTo>
                      <a:pt x="86" y="66"/>
                    </a:lnTo>
                    <a:lnTo>
                      <a:pt x="85" y="80"/>
                    </a:lnTo>
                    <a:lnTo>
                      <a:pt x="84" y="87"/>
                    </a:lnTo>
                    <a:lnTo>
                      <a:pt x="83" y="93"/>
                    </a:lnTo>
                    <a:lnTo>
                      <a:pt x="81" y="100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7"/>
                    </a:lnTo>
                    <a:lnTo>
                      <a:pt x="70" y="122"/>
                    </a:lnTo>
                    <a:lnTo>
                      <a:pt x="67" y="126"/>
                    </a:lnTo>
                    <a:lnTo>
                      <a:pt x="63" y="130"/>
                    </a:lnTo>
                    <a:lnTo>
                      <a:pt x="59" y="134"/>
                    </a:lnTo>
                    <a:lnTo>
                      <a:pt x="55" y="137"/>
                    </a:lnTo>
                    <a:lnTo>
                      <a:pt x="51" y="139"/>
                    </a:lnTo>
                    <a:lnTo>
                      <a:pt x="46" y="140"/>
                    </a:lnTo>
                    <a:lnTo>
                      <a:pt x="42" y="141"/>
                    </a:lnTo>
                    <a:lnTo>
                      <a:pt x="37" y="141"/>
                    </a:lnTo>
                    <a:lnTo>
                      <a:pt x="33" y="140"/>
                    </a:lnTo>
                    <a:lnTo>
                      <a:pt x="29" y="139"/>
                    </a:lnTo>
                    <a:lnTo>
                      <a:pt x="26" y="137"/>
                    </a:lnTo>
                    <a:lnTo>
                      <a:pt x="22" y="135"/>
                    </a:lnTo>
                    <a:lnTo>
                      <a:pt x="18" y="130"/>
                    </a:lnTo>
                    <a:lnTo>
                      <a:pt x="14" y="127"/>
                    </a:lnTo>
                    <a:lnTo>
                      <a:pt x="12" y="123"/>
                    </a:lnTo>
                    <a:lnTo>
                      <a:pt x="9" y="118"/>
                    </a:lnTo>
                    <a:lnTo>
                      <a:pt x="6" y="113"/>
                    </a:lnTo>
                    <a:lnTo>
                      <a:pt x="4" y="107"/>
                    </a:lnTo>
                    <a:lnTo>
                      <a:pt x="3" y="100"/>
                    </a:lnTo>
                    <a:lnTo>
                      <a:pt x="1" y="9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7" name="Freeform 171"/>
              <p:cNvSpPr>
                <a:spLocks/>
              </p:cNvSpPr>
              <p:nvPr userDrawn="1"/>
            </p:nvSpPr>
            <p:spPr bwMode="auto">
              <a:xfrm>
                <a:off x="2927" y="2834"/>
                <a:ext cx="91" cy="143"/>
              </a:xfrm>
              <a:custGeom>
                <a:avLst/>
                <a:gdLst>
                  <a:gd name="T0" fmla="*/ 1 w 91"/>
                  <a:gd name="T1" fmla="*/ 89 h 143"/>
                  <a:gd name="T2" fmla="*/ 0 w 91"/>
                  <a:gd name="T3" fmla="*/ 82 h 143"/>
                  <a:gd name="T4" fmla="*/ 0 w 91"/>
                  <a:gd name="T5" fmla="*/ 75 h 143"/>
                  <a:gd name="T6" fmla="*/ 1 w 91"/>
                  <a:gd name="T7" fmla="*/ 61 h 143"/>
                  <a:gd name="T8" fmla="*/ 2 w 91"/>
                  <a:gd name="T9" fmla="*/ 54 h 143"/>
                  <a:gd name="T10" fmla="*/ 3 w 91"/>
                  <a:gd name="T11" fmla="*/ 48 h 143"/>
                  <a:gd name="T12" fmla="*/ 5 w 91"/>
                  <a:gd name="T13" fmla="*/ 42 h 143"/>
                  <a:gd name="T14" fmla="*/ 7 w 91"/>
                  <a:gd name="T15" fmla="*/ 35 h 143"/>
                  <a:gd name="T16" fmla="*/ 10 w 91"/>
                  <a:gd name="T17" fmla="*/ 30 h 143"/>
                  <a:gd name="T18" fmla="*/ 12 w 91"/>
                  <a:gd name="T19" fmla="*/ 24 h 143"/>
                  <a:gd name="T20" fmla="*/ 15 w 91"/>
                  <a:gd name="T21" fmla="*/ 20 h 143"/>
                  <a:gd name="T22" fmla="*/ 19 w 91"/>
                  <a:gd name="T23" fmla="*/ 15 h 143"/>
                  <a:gd name="T24" fmla="*/ 22 w 91"/>
                  <a:gd name="T25" fmla="*/ 10 h 143"/>
                  <a:gd name="T26" fmla="*/ 27 w 91"/>
                  <a:gd name="T27" fmla="*/ 7 h 143"/>
                  <a:gd name="T28" fmla="*/ 31 w 91"/>
                  <a:gd name="T29" fmla="*/ 4 h 143"/>
                  <a:gd name="T30" fmla="*/ 35 w 91"/>
                  <a:gd name="T31" fmla="*/ 2 h 143"/>
                  <a:gd name="T32" fmla="*/ 40 w 91"/>
                  <a:gd name="T33" fmla="*/ 1 h 143"/>
                  <a:gd name="T34" fmla="*/ 44 w 91"/>
                  <a:gd name="T35" fmla="*/ 0 h 143"/>
                  <a:gd name="T36" fmla="*/ 48 w 91"/>
                  <a:gd name="T37" fmla="*/ 0 h 143"/>
                  <a:gd name="T38" fmla="*/ 54 w 91"/>
                  <a:gd name="T39" fmla="*/ 0 h 143"/>
                  <a:gd name="T40" fmla="*/ 58 w 91"/>
                  <a:gd name="T41" fmla="*/ 1 h 143"/>
                  <a:gd name="T42" fmla="*/ 62 w 91"/>
                  <a:gd name="T43" fmla="*/ 3 h 143"/>
                  <a:gd name="T44" fmla="*/ 66 w 91"/>
                  <a:gd name="T45" fmla="*/ 6 h 143"/>
                  <a:gd name="T46" fmla="*/ 69 w 91"/>
                  <a:gd name="T47" fmla="*/ 9 h 143"/>
                  <a:gd name="T48" fmla="*/ 76 w 91"/>
                  <a:gd name="T49" fmla="*/ 17 h 143"/>
                  <a:gd name="T50" fmla="*/ 79 w 91"/>
                  <a:gd name="T51" fmla="*/ 22 h 143"/>
                  <a:gd name="T52" fmla="*/ 82 w 91"/>
                  <a:gd name="T53" fmla="*/ 27 h 143"/>
                  <a:gd name="T54" fmla="*/ 85 w 91"/>
                  <a:gd name="T55" fmla="*/ 32 h 143"/>
                  <a:gd name="T56" fmla="*/ 87 w 91"/>
                  <a:gd name="T57" fmla="*/ 38 h 143"/>
                  <a:gd name="T58" fmla="*/ 88 w 91"/>
                  <a:gd name="T59" fmla="*/ 45 h 143"/>
                  <a:gd name="T60" fmla="*/ 89 w 91"/>
                  <a:gd name="T61" fmla="*/ 52 h 143"/>
                  <a:gd name="T62" fmla="*/ 90 w 91"/>
                  <a:gd name="T63" fmla="*/ 59 h 143"/>
                  <a:gd name="T64" fmla="*/ 91 w 91"/>
                  <a:gd name="T65" fmla="*/ 66 h 143"/>
                  <a:gd name="T66" fmla="*/ 90 w 91"/>
                  <a:gd name="T67" fmla="*/ 74 h 143"/>
                  <a:gd name="T68" fmla="*/ 90 w 91"/>
                  <a:gd name="T69" fmla="*/ 81 h 143"/>
                  <a:gd name="T70" fmla="*/ 89 w 91"/>
                  <a:gd name="T71" fmla="*/ 88 h 143"/>
                  <a:gd name="T72" fmla="*/ 88 w 91"/>
                  <a:gd name="T73" fmla="*/ 94 h 143"/>
                  <a:gd name="T74" fmla="*/ 86 w 91"/>
                  <a:gd name="T75" fmla="*/ 101 h 143"/>
                  <a:gd name="T76" fmla="*/ 84 w 91"/>
                  <a:gd name="T77" fmla="*/ 107 h 143"/>
                  <a:gd name="T78" fmla="*/ 81 w 91"/>
                  <a:gd name="T79" fmla="*/ 113 h 143"/>
                  <a:gd name="T80" fmla="*/ 77 w 91"/>
                  <a:gd name="T81" fmla="*/ 118 h 143"/>
                  <a:gd name="T82" fmla="*/ 74 w 91"/>
                  <a:gd name="T83" fmla="*/ 124 h 143"/>
                  <a:gd name="T84" fmla="*/ 71 w 91"/>
                  <a:gd name="T85" fmla="*/ 129 h 143"/>
                  <a:gd name="T86" fmla="*/ 67 w 91"/>
                  <a:gd name="T87" fmla="*/ 132 h 143"/>
                  <a:gd name="T88" fmla="*/ 63 w 91"/>
                  <a:gd name="T89" fmla="*/ 136 h 143"/>
                  <a:gd name="T90" fmla="*/ 59 w 91"/>
                  <a:gd name="T91" fmla="*/ 139 h 143"/>
                  <a:gd name="T92" fmla="*/ 55 w 91"/>
                  <a:gd name="T93" fmla="*/ 141 h 143"/>
                  <a:gd name="T94" fmla="*/ 49 w 91"/>
                  <a:gd name="T95" fmla="*/ 142 h 143"/>
                  <a:gd name="T96" fmla="*/ 45 w 91"/>
                  <a:gd name="T97" fmla="*/ 143 h 143"/>
                  <a:gd name="T98" fmla="*/ 41 w 91"/>
                  <a:gd name="T99" fmla="*/ 143 h 143"/>
                  <a:gd name="T100" fmla="*/ 36 w 91"/>
                  <a:gd name="T101" fmla="*/ 142 h 143"/>
                  <a:gd name="T102" fmla="*/ 32 w 91"/>
                  <a:gd name="T103" fmla="*/ 141 h 143"/>
                  <a:gd name="T104" fmla="*/ 28 w 91"/>
                  <a:gd name="T105" fmla="*/ 139 h 143"/>
                  <a:gd name="T106" fmla="*/ 23 w 91"/>
                  <a:gd name="T107" fmla="*/ 136 h 143"/>
                  <a:gd name="T108" fmla="*/ 20 w 91"/>
                  <a:gd name="T109" fmla="*/ 133 h 143"/>
                  <a:gd name="T110" fmla="*/ 16 w 91"/>
                  <a:gd name="T111" fmla="*/ 130 h 143"/>
                  <a:gd name="T112" fmla="*/ 13 w 91"/>
                  <a:gd name="T113" fmla="*/ 126 h 143"/>
                  <a:gd name="T114" fmla="*/ 8 w 91"/>
                  <a:gd name="T115" fmla="*/ 115 h 143"/>
                  <a:gd name="T116" fmla="*/ 4 w 91"/>
                  <a:gd name="T117" fmla="*/ 103 h 143"/>
                  <a:gd name="T118" fmla="*/ 2 w 91"/>
                  <a:gd name="T119" fmla="*/ 97 h 143"/>
                  <a:gd name="T120" fmla="*/ 1 w 91"/>
                  <a:gd name="T121" fmla="*/ 8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143">
                    <a:moveTo>
                      <a:pt x="1" y="89"/>
                    </a:moveTo>
                    <a:lnTo>
                      <a:pt x="0" y="82"/>
                    </a:lnTo>
                    <a:lnTo>
                      <a:pt x="0" y="75"/>
                    </a:lnTo>
                    <a:lnTo>
                      <a:pt x="1" y="61"/>
                    </a:lnTo>
                    <a:lnTo>
                      <a:pt x="2" y="54"/>
                    </a:lnTo>
                    <a:lnTo>
                      <a:pt x="3" y="48"/>
                    </a:lnTo>
                    <a:lnTo>
                      <a:pt x="5" y="42"/>
                    </a:lnTo>
                    <a:lnTo>
                      <a:pt x="7" y="35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5" y="20"/>
                    </a:lnTo>
                    <a:lnTo>
                      <a:pt x="19" y="15"/>
                    </a:lnTo>
                    <a:lnTo>
                      <a:pt x="22" y="10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1"/>
                    </a:lnTo>
                    <a:lnTo>
                      <a:pt x="62" y="3"/>
                    </a:lnTo>
                    <a:lnTo>
                      <a:pt x="66" y="6"/>
                    </a:lnTo>
                    <a:lnTo>
                      <a:pt x="69" y="9"/>
                    </a:lnTo>
                    <a:lnTo>
                      <a:pt x="76" y="17"/>
                    </a:lnTo>
                    <a:lnTo>
                      <a:pt x="79" y="22"/>
                    </a:lnTo>
                    <a:lnTo>
                      <a:pt x="82" y="27"/>
                    </a:lnTo>
                    <a:lnTo>
                      <a:pt x="85" y="32"/>
                    </a:lnTo>
                    <a:lnTo>
                      <a:pt x="87" y="38"/>
                    </a:lnTo>
                    <a:lnTo>
                      <a:pt x="88" y="45"/>
                    </a:lnTo>
                    <a:lnTo>
                      <a:pt x="89" y="52"/>
                    </a:lnTo>
                    <a:lnTo>
                      <a:pt x="90" y="59"/>
                    </a:lnTo>
                    <a:lnTo>
                      <a:pt x="91" y="66"/>
                    </a:lnTo>
                    <a:lnTo>
                      <a:pt x="90" y="74"/>
                    </a:lnTo>
                    <a:lnTo>
                      <a:pt x="90" y="81"/>
                    </a:lnTo>
                    <a:lnTo>
                      <a:pt x="89" y="88"/>
                    </a:lnTo>
                    <a:lnTo>
                      <a:pt x="88" y="94"/>
                    </a:lnTo>
                    <a:lnTo>
                      <a:pt x="86" y="101"/>
                    </a:lnTo>
                    <a:lnTo>
                      <a:pt x="84" y="107"/>
                    </a:lnTo>
                    <a:lnTo>
                      <a:pt x="81" y="113"/>
                    </a:lnTo>
                    <a:lnTo>
                      <a:pt x="77" y="118"/>
                    </a:lnTo>
                    <a:lnTo>
                      <a:pt x="74" y="124"/>
                    </a:lnTo>
                    <a:lnTo>
                      <a:pt x="71" y="129"/>
                    </a:lnTo>
                    <a:lnTo>
                      <a:pt x="67" y="132"/>
                    </a:lnTo>
                    <a:lnTo>
                      <a:pt x="63" y="136"/>
                    </a:lnTo>
                    <a:lnTo>
                      <a:pt x="59" y="139"/>
                    </a:lnTo>
                    <a:lnTo>
                      <a:pt x="55" y="141"/>
                    </a:lnTo>
                    <a:lnTo>
                      <a:pt x="49" y="142"/>
                    </a:lnTo>
                    <a:lnTo>
                      <a:pt x="45" y="143"/>
                    </a:lnTo>
                    <a:lnTo>
                      <a:pt x="41" y="143"/>
                    </a:lnTo>
                    <a:lnTo>
                      <a:pt x="36" y="142"/>
                    </a:lnTo>
                    <a:lnTo>
                      <a:pt x="32" y="141"/>
                    </a:lnTo>
                    <a:lnTo>
                      <a:pt x="28" y="139"/>
                    </a:lnTo>
                    <a:lnTo>
                      <a:pt x="23" y="136"/>
                    </a:lnTo>
                    <a:lnTo>
                      <a:pt x="20" y="133"/>
                    </a:lnTo>
                    <a:lnTo>
                      <a:pt x="16" y="130"/>
                    </a:lnTo>
                    <a:lnTo>
                      <a:pt x="13" y="126"/>
                    </a:lnTo>
                    <a:lnTo>
                      <a:pt x="8" y="115"/>
                    </a:lnTo>
                    <a:lnTo>
                      <a:pt x="4" y="103"/>
                    </a:lnTo>
                    <a:lnTo>
                      <a:pt x="2" y="97"/>
                    </a:lnTo>
                    <a:lnTo>
                      <a:pt x="1" y="8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8" name="Freeform 172"/>
              <p:cNvSpPr>
                <a:spLocks/>
              </p:cNvSpPr>
              <p:nvPr userDrawn="1"/>
            </p:nvSpPr>
            <p:spPr bwMode="auto">
              <a:xfrm>
                <a:off x="2843" y="3044"/>
                <a:ext cx="90" cy="147"/>
              </a:xfrm>
              <a:custGeom>
                <a:avLst/>
                <a:gdLst>
                  <a:gd name="T0" fmla="*/ 2 w 90"/>
                  <a:gd name="T1" fmla="*/ 90 h 147"/>
                  <a:gd name="T2" fmla="*/ 0 w 90"/>
                  <a:gd name="T3" fmla="*/ 76 h 147"/>
                  <a:gd name="T4" fmla="*/ 0 w 90"/>
                  <a:gd name="T5" fmla="*/ 68 h 147"/>
                  <a:gd name="T6" fmla="*/ 2 w 90"/>
                  <a:gd name="T7" fmla="*/ 61 h 147"/>
                  <a:gd name="T8" fmla="*/ 3 w 90"/>
                  <a:gd name="T9" fmla="*/ 54 h 147"/>
                  <a:gd name="T10" fmla="*/ 5 w 90"/>
                  <a:gd name="T11" fmla="*/ 48 h 147"/>
                  <a:gd name="T12" fmla="*/ 6 w 90"/>
                  <a:gd name="T13" fmla="*/ 41 h 147"/>
                  <a:gd name="T14" fmla="*/ 8 w 90"/>
                  <a:gd name="T15" fmla="*/ 35 h 147"/>
                  <a:gd name="T16" fmla="*/ 11 w 90"/>
                  <a:gd name="T17" fmla="*/ 29 h 147"/>
                  <a:gd name="T18" fmla="*/ 14 w 90"/>
                  <a:gd name="T19" fmla="*/ 24 h 147"/>
                  <a:gd name="T20" fmla="*/ 17 w 90"/>
                  <a:gd name="T21" fmla="*/ 18 h 147"/>
                  <a:gd name="T22" fmla="*/ 20 w 90"/>
                  <a:gd name="T23" fmla="*/ 14 h 147"/>
                  <a:gd name="T24" fmla="*/ 23 w 90"/>
                  <a:gd name="T25" fmla="*/ 10 h 147"/>
                  <a:gd name="T26" fmla="*/ 27 w 90"/>
                  <a:gd name="T27" fmla="*/ 7 h 147"/>
                  <a:gd name="T28" fmla="*/ 32 w 90"/>
                  <a:gd name="T29" fmla="*/ 4 h 147"/>
                  <a:gd name="T30" fmla="*/ 36 w 90"/>
                  <a:gd name="T31" fmla="*/ 2 h 147"/>
                  <a:gd name="T32" fmla="*/ 41 w 90"/>
                  <a:gd name="T33" fmla="*/ 1 h 147"/>
                  <a:gd name="T34" fmla="*/ 45 w 90"/>
                  <a:gd name="T35" fmla="*/ 0 h 147"/>
                  <a:gd name="T36" fmla="*/ 49 w 90"/>
                  <a:gd name="T37" fmla="*/ 0 h 147"/>
                  <a:gd name="T38" fmla="*/ 53 w 90"/>
                  <a:gd name="T39" fmla="*/ 1 h 147"/>
                  <a:gd name="T40" fmla="*/ 58 w 90"/>
                  <a:gd name="T41" fmla="*/ 2 h 147"/>
                  <a:gd name="T42" fmla="*/ 62 w 90"/>
                  <a:gd name="T43" fmla="*/ 4 h 147"/>
                  <a:gd name="T44" fmla="*/ 66 w 90"/>
                  <a:gd name="T45" fmla="*/ 7 h 147"/>
                  <a:gd name="T46" fmla="*/ 70 w 90"/>
                  <a:gd name="T47" fmla="*/ 10 h 147"/>
                  <a:gd name="T48" fmla="*/ 73 w 90"/>
                  <a:gd name="T49" fmla="*/ 14 h 147"/>
                  <a:gd name="T50" fmla="*/ 76 w 90"/>
                  <a:gd name="T51" fmla="*/ 18 h 147"/>
                  <a:gd name="T52" fmla="*/ 79 w 90"/>
                  <a:gd name="T53" fmla="*/ 24 h 147"/>
                  <a:gd name="T54" fmla="*/ 82 w 90"/>
                  <a:gd name="T55" fmla="*/ 30 h 147"/>
                  <a:gd name="T56" fmla="*/ 87 w 90"/>
                  <a:gd name="T57" fmla="*/ 42 h 147"/>
                  <a:gd name="T58" fmla="*/ 88 w 90"/>
                  <a:gd name="T59" fmla="*/ 49 h 147"/>
                  <a:gd name="T60" fmla="*/ 89 w 90"/>
                  <a:gd name="T61" fmla="*/ 56 h 147"/>
                  <a:gd name="T62" fmla="*/ 90 w 90"/>
                  <a:gd name="T63" fmla="*/ 63 h 147"/>
                  <a:gd name="T64" fmla="*/ 90 w 90"/>
                  <a:gd name="T65" fmla="*/ 71 h 147"/>
                  <a:gd name="T66" fmla="*/ 90 w 90"/>
                  <a:gd name="T67" fmla="*/ 79 h 147"/>
                  <a:gd name="T68" fmla="*/ 89 w 90"/>
                  <a:gd name="T69" fmla="*/ 86 h 147"/>
                  <a:gd name="T70" fmla="*/ 88 w 90"/>
                  <a:gd name="T71" fmla="*/ 93 h 147"/>
                  <a:gd name="T72" fmla="*/ 87 w 90"/>
                  <a:gd name="T73" fmla="*/ 99 h 147"/>
                  <a:gd name="T74" fmla="*/ 85 w 90"/>
                  <a:gd name="T75" fmla="*/ 107 h 147"/>
                  <a:gd name="T76" fmla="*/ 82 w 90"/>
                  <a:gd name="T77" fmla="*/ 113 h 147"/>
                  <a:gd name="T78" fmla="*/ 80 w 90"/>
                  <a:gd name="T79" fmla="*/ 118 h 147"/>
                  <a:gd name="T80" fmla="*/ 77 w 90"/>
                  <a:gd name="T81" fmla="*/ 124 h 147"/>
                  <a:gd name="T82" fmla="*/ 74 w 90"/>
                  <a:gd name="T83" fmla="*/ 129 h 147"/>
                  <a:gd name="T84" fmla="*/ 70 w 90"/>
                  <a:gd name="T85" fmla="*/ 134 h 147"/>
                  <a:gd name="T86" fmla="*/ 67 w 90"/>
                  <a:gd name="T87" fmla="*/ 138 h 147"/>
                  <a:gd name="T88" fmla="*/ 63 w 90"/>
                  <a:gd name="T89" fmla="*/ 141 h 147"/>
                  <a:gd name="T90" fmla="*/ 59 w 90"/>
                  <a:gd name="T91" fmla="*/ 144 h 147"/>
                  <a:gd name="T92" fmla="*/ 53 w 90"/>
                  <a:gd name="T93" fmla="*/ 146 h 147"/>
                  <a:gd name="T94" fmla="*/ 49 w 90"/>
                  <a:gd name="T95" fmla="*/ 147 h 147"/>
                  <a:gd name="T96" fmla="*/ 45 w 90"/>
                  <a:gd name="T97" fmla="*/ 147 h 147"/>
                  <a:gd name="T98" fmla="*/ 40 w 90"/>
                  <a:gd name="T99" fmla="*/ 147 h 147"/>
                  <a:gd name="T100" fmla="*/ 36 w 90"/>
                  <a:gd name="T101" fmla="*/ 146 h 147"/>
                  <a:gd name="T102" fmla="*/ 32 w 90"/>
                  <a:gd name="T103" fmla="*/ 145 h 147"/>
                  <a:gd name="T104" fmla="*/ 27 w 90"/>
                  <a:gd name="T105" fmla="*/ 142 h 147"/>
                  <a:gd name="T106" fmla="*/ 23 w 90"/>
                  <a:gd name="T107" fmla="*/ 140 h 147"/>
                  <a:gd name="T108" fmla="*/ 20 w 90"/>
                  <a:gd name="T109" fmla="*/ 136 h 147"/>
                  <a:gd name="T110" fmla="*/ 17 w 90"/>
                  <a:gd name="T111" fmla="*/ 132 h 147"/>
                  <a:gd name="T112" fmla="*/ 14 w 90"/>
                  <a:gd name="T113" fmla="*/ 127 h 147"/>
                  <a:gd name="T114" fmla="*/ 11 w 90"/>
                  <a:gd name="T115" fmla="*/ 122 h 147"/>
                  <a:gd name="T116" fmla="*/ 8 w 90"/>
                  <a:gd name="T117" fmla="*/ 117 h 147"/>
                  <a:gd name="T118" fmla="*/ 6 w 90"/>
                  <a:gd name="T119" fmla="*/ 111 h 147"/>
                  <a:gd name="T120" fmla="*/ 4 w 90"/>
                  <a:gd name="T121" fmla="*/ 104 h 147"/>
                  <a:gd name="T122" fmla="*/ 3 w 90"/>
                  <a:gd name="T123" fmla="*/ 97 h 147"/>
                  <a:gd name="T124" fmla="*/ 2 w 90"/>
                  <a:gd name="T125" fmla="*/ 9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47">
                    <a:moveTo>
                      <a:pt x="2" y="90"/>
                    </a:moveTo>
                    <a:lnTo>
                      <a:pt x="0" y="76"/>
                    </a:lnTo>
                    <a:lnTo>
                      <a:pt x="0" y="68"/>
                    </a:lnTo>
                    <a:lnTo>
                      <a:pt x="2" y="61"/>
                    </a:lnTo>
                    <a:lnTo>
                      <a:pt x="3" y="54"/>
                    </a:lnTo>
                    <a:lnTo>
                      <a:pt x="5" y="48"/>
                    </a:lnTo>
                    <a:lnTo>
                      <a:pt x="6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7" y="7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1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3" y="1"/>
                    </a:lnTo>
                    <a:lnTo>
                      <a:pt x="58" y="2"/>
                    </a:lnTo>
                    <a:lnTo>
                      <a:pt x="62" y="4"/>
                    </a:lnTo>
                    <a:lnTo>
                      <a:pt x="66" y="7"/>
                    </a:lnTo>
                    <a:lnTo>
                      <a:pt x="70" y="10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9" y="24"/>
                    </a:lnTo>
                    <a:lnTo>
                      <a:pt x="82" y="30"/>
                    </a:lnTo>
                    <a:lnTo>
                      <a:pt x="87" y="42"/>
                    </a:lnTo>
                    <a:lnTo>
                      <a:pt x="88" y="49"/>
                    </a:lnTo>
                    <a:lnTo>
                      <a:pt x="89" y="56"/>
                    </a:lnTo>
                    <a:lnTo>
                      <a:pt x="90" y="63"/>
                    </a:lnTo>
                    <a:lnTo>
                      <a:pt x="90" y="71"/>
                    </a:lnTo>
                    <a:lnTo>
                      <a:pt x="90" y="79"/>
                    </a:lnTo>
                    <a:lnTo>
                      <a:pt x="89" y="86"/>
                    </a:lnTo>
                    <a:lnTo>
                      <a:pt x="88" y="93"/>
                    </a:lnTo>
                    <a:lnTo>
                      <a:pt x="87" y="99"/>
                    </a:lnTo>
                    <a:lnTo>
                      <a:pt x="85" y="107"/>
                    </a:lnTo>
                    <a:lnTo>
                      <a:pt x="82" y="113"/>
                    </a:lnTo>
                    <a:lnTo>
                      <a:pt x="80" y="118"/>
                    </a:lnTo>
                    <a:lnTo>
                      <a:pt x="77" y="124"/>
                    </a:lnTo>
                    <a:lnTo>
                      <a:pt x="74" y="129"/>
                    </a:lnTo>
                    <a:lnTo>
                      <a:pt x="70" y="134"/>
                    </a:lnTo>
                    <a:lnTo>
                      <a:pt x="67" y="138"/>
                    </a:lnTo>
                    <a:lnTo>
                      <a:pt x="63" y="141"/>
                    </a:lnTo>
                    <a:lnTo>
                      <a:pt x="59" y="144"/>
                    </a:lnTo>
                    <a:lnTo>
                      <a:pt x="53" y="146"/>
                    </a:lnTo>
                    <a:lnTo>
                      <a:pt x="49" y="147"/>
                    </a:lnTo>
                    <a:lnTo>
                      <a:pt x="45" y="147"/>
                    </a:lnTo>
                    <a:lnTo>
                      <a:pt x="40" y="147"/>
                    </a:lnTo>
                    <a:lnTo>
                      <a:pt x="36" y="146"/>
                    </a:lnTo>
                    <a:lnTo>
                      <a:pt x="32" y="145"/>
                    </a:lnTo>
                    <a:lnTo>
                      <a:pt x="27" y="142"/>
                    </a:lnTo>
                    <a:lnTo>
                      <a:pt x="23" y="140"/>
                    </a:lnTo>
                    <a:lnTo>
                      <a:pt x="20" y="136"/>
                    </a:lnTo>
                    <a:lnTo>
                      <a:pt x="17" y="132"/>
                    </a:lnTo>
                    <a:lnTo>
                      <a:pt x="14" y="127"/>
                    </a:lnTo>
                    <a:lnTo>
                      <a:pt x="11" y="122"/>
                    </a:lnTo>
                    <a:lnTo>
                      <a:pt x="8" y="117"/>
                    </a:lnTo>
                    <a:lnTo>
                      <a:pt x="6" y="111"/>
                    </a:lnTo>
                    <a:lnTo>
                      <a:pt x="4" y="104"/>
                    </a:lnTo>
                    <a:lnTo>
                      <a:pt x="3" y="97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69" name="Freeform 173"/>
              <p:cNvSpPr>
                <a:spLocks/>
              </p:cNvSpPr>
              <p:nvPr userDrawn="1"/>
            </p:nvSpPr>
            <p:spPr bwMode="auto">
              <a:xfrm>
                <a:off x="4293" y="268"/>
                <a:ext cx="125" cy="120"/>
              </a:xfrm>
              <a:custGeom>
                <a:avLst/>
                <a:gdLst>
                  <a:gd name="T0" fmla="*/ 4 w 125"/>
                  <a:gd name="T1" fmla="*/ 101 h 120"/>
                  <a:gd name="T2" fmla="*/ 2 w 125"/>
                  <a:gd name="T3" fmla="*/ 95 h 120"/>
                  <a:gd name="T4" fmla="*/ 1 w 125"/>
                  <a:gd name="T5" fmla="*/ 91 h 120"/>
                  <a:gd name="T6" fmla="*/ 0 w 125"/>
                  <a:gd name="T7" fmla="*/ 86 h 120"/>
                  <a:gd name="T8" fmla="*/ 0 w 125"/>
                  <a:gd name="T9" fmla="*/ 80 h 120"/>
                  <a:gd name="T10" fmla="*/ 0 w 125"/>
                  <a:gd name="T11" fmla="*/ 75 h 120"/>
                  <a:gd name="T12" fmla="*/ 1 w 125"/>
                  <a:gd name="T13" fmla="*/ 68 h 120"/>
                  <a:gd name="T14" fmla="*/ 2 w 125"/>
                  <a:gd name="T15" fmla="*/ 63 h 120"/>
                  <a:gd name="T16" fmla="*/ 4 w 125"/>
                  <a:gd name="T17" fmla="*/ 57 h 120"/>
                  <a:gd name="T18" fmla="*/ 10 w 125"/>
                  <a:gd name="T19" fmla="*/ 46 h 120"/>
                  <a:gd name="T20" fmla="*/ 18 w 125"/>
                  <a:gd name="T21" fmla="*/ 35 h 120"/>
                  <a:gd name="T22" fmla="*/ 22 w 125"/>
                  <a:gd name="T23" fmla="*/ 30 h 120"/>
                  <a:gd name="T24" fmla="*/ 27 w 125"/>
                  <a:gd name="T25" fmla="*/ 25 h 120"/>
                  <a:gd name="T26" fmla="*/ 32 w 125"/>
                  <a:gd name="T27" fmla="*/ 21 h 120"/>
                  <a:gd name="T28" fmla="*/ 37 w 125"/>
                  <a:gd name="T29" fmla="*/ 16 h 120"/>
                  <a:gd name="T30" fmla="*/ 44 w 125"/>
                  <a:gd name="T31" fmla="*/ 12 h 120"/>
                  <a:gd name="T32" fmla="*/ 50 w 125"/>
                  <a:gd name="T33" fmla="*/ 8 h 120"/>
                  <a:gd name="T34" fmla="*/ 55 w 125"/>
                  <a:gd name="T35" fmla="*/ 5 h 120"/>
                  <a:gd name="T36" fmla="*/ 61 w 125"/>
                  <a:gd name="T37" fmla="*/ 3 h 120"/>
                  <a:gd name="T38" fmla="*/ 67 w 125"/>
                  <a:gd name="T39" fmla="*/ 2 h 120"/>
                  <a:gd name="T40" fmla="*/ 74 w 125"/>
                  <a:gd name="T41" fmla="*/ 0 h 120"/>
                  <a:gd name="T42" fmla="*/ 85 w 125"/>
                  <a:gd name="T43" fmla="*/ 0 h 120"/>
                  <a:gd name="T44" fmla="*/ 90 w 125"/>
                  <a:gd name="T45" fmla="*/ 0 h 120"/>
                  <a:gd name="T46" fmla="*/ 95 w 125"/>
                  <a:gd name="T47" fmla="*/ 1 h 120"/>
                  <a:gd name="T48" fmla="*/ 101 w 125"/>
                  <a:gd name="T49" fmla="*/ 3 h 120"/>
                  <a:gd name="T50" fmla="*/ 105 w 125"/>
                  <a:gd name="T51" fmla="*/ 5 h 120"/>
                  <a:gd name="T52" fmla="*/ 109 w 125"/>
                  <a:gd name="T53" fmla="*/ 7 h 120"/>
                  <a:gd name="T54" fmla="*/ 113 w 125"/>
                  <a:gd name="T55" fmla="*/ 10 h 120"/>
                  <a:gd name="T56" fmla="*/ 116 w 125"/>
                  <a:gd name="T57" fmla="*/ 14 h 120"/>
                  <a:gd name="T58" fmla="*/ 119 w 125"/>
                  <a:gd name="T59" fmla="*/ 19 h 120"/>
                  <a:gd name="T60" fmla="*/ 121 w 125"/>
                  <a:gd name="T61" fmla="*/ 24 h 120"/>
                  <a:gd name="T62" fmla="*/ 122 w 125"/>
                  <a:gd name="T63" fmla="*/ 29 h 120"/>
                  <a:gd name="T64" fmla="*/ 123 w 125"/>
                  <a:gd name="T65" fmla="*/ 34 h 120"/>
                  <a:gd name="T66" fmla="*/ 125 w 125"/>
                  <a:gd name="T67" fmla="*/ 39 h 120"/>
                  <a:gd name="T68" fmla="*/ 123 w 125"/>
                  <a:gd name="T69" fmla="*/ 46 h 120"/>
                  <a:gd name="T70" fmla="*/ 123 w 125"/>
                  <a:gd name="T71" fmla="*/ 51 h 120"/>
                  <a:gd name="T72" fmla="*/ 121 w 125"/>
                  <a:gd name="T73" fmla="*/ 57 h 120"/>
                  <a:gd name="T74" fmla="*/ 119 w 125"/>
                  <a:gd name="T75" fmla="*/ 63 h 120"/>
                  <a:gd name="T76" fmla="*/ 117 w 125"/>
                  <a:gd name="T77" fmla="*/ 68 h 120"/>
                  <a:gd name="T78" fmla="*/ 114 w 125"/>
                  <a:gd name="T79" fmla="*/ 75 h 120"/>
                  <a:gd name="T80" fmla="*/ 111 w 125"/>
                  <a:gd name="T81" fmla="*/ 80 h 120"/>
                  <a:gd name="T82" fmla="*/ 107 w 125"/>
                  <a:gd name="T83" fmla="*/ 86 h 120"/>
                  <a:gd name="T84" fmla="*/ 102 w 125"/>
                  <a:gd name="T85" fmla="*/ 91 h 120"/>
                  <a:gd name="T86" fmla="*/ 96 w 125"/>
                  <a:gd name="T87" fmla="*/ 97 h 120"/>
                  <a:gd name="T88" fmla="*/ 91 w 125"/>
                  <a:gd name="T89" fmla="*/ 101 h 120"/>
                  <a:gd name="T90" fmla="*/ 86 w 125"/>
                  <a:gd name="T91" fmla="*/ 106 h 120"/>
                  <a:gd name="T92" fmla="*/ 80 w 125"/>
                  <a:gd name="T93" fmla="*/ 109 h 120"/>
                  <a:gd name="T94" fmla="*/ 74 w 125"/>
                  <a:gd name="T95" fmla="*/ 113 h 120"/>
                  <a:gd name="T96" fmla="*/ 67 w 125"/>
                  <a:gd name="T97" fmla="*/ 115 h 120"/>
                  <a:gd name="T98" fmla="*/ 61 w 125"/>
                  <a:gd name="T99" fmla="*/ 117 h 120"/>
                  <a:gd name="T100" fmla="*/ 55 w 125"/>
                  <a:gd name="T101" fmla="*/ 119 h 120"/>
                  <a:gd name="T102" fmla="*/ 50 w 125"/>
                  <a:gd name="T103" fmla="*/ 120 h 120"/>
                  <a:gd name="T104" fmla="*/ 44 w 125"/>
                  <a:gd name="T105" fmla="*/ 120 h 120"/>
                  <a:gd name="T106" fmla="*/ 38 w 125"/>
                  <a:gd name="T107" fmla="*/ 120 h 120"/>
                  <a:gd name="T108" fmla="*/ 32 w 125"/>
                  <a:gd name="T109" fmla="*/ 120 h 120"/>
                  <a:gd name="T110" fmla="*/ 28 w 125"/>
                  <a:gd name="T111" fmla="*/ 119 h 120"/>
                  <a:gd name="T112" fmla="*/ 23 w 125"/>
                  <a:gd name="T113" fmla="*/ 117 h 120"/>
                  <a:gd name="T114" fmla="*/ 21 w 125"/>
                  <a:gd name="T115" fmla="*/ 116 h 120"/>
                  <a:gd name="T116" fmla="*/ 19 w 125"/>
                  <a:gd name="T117" fmla="*/ 115 h 120"/>
                  <a:gd name="T118" fmla="*/ 14 w 125"/>
                  <a:gd name="T119" fmla="*/ 112 h 120"/>
                  <a:gd name="T120" fmla="*/ 10 w 125"/>
                  <a:gd name="T121" fmla="*/ 109 h 120"/>
                  <a:gd name="T122" fmla="*/ 7 w 125"/>
                  <a:gd name="T123" fmla="*/ 105 h 120"/>
                  <a:gd name="T124" fmla="*/ 4 w 125"/>
                  <a:gd name="T125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20">
                    <a:moveTo>
                      <a:pt x="4" y="101"/>
                    </a:moveTo>
                    <a:lnTo>
                      <a:pt x="2" y="95"/>
                    </a:lnTo>
                    <a:lnTo>
                      <a:pt x="1" y="91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10" y="46"/>
                    </a:lnTo>
                    <a:lnTo>
                      <a:pt x="18" y="35"/>
                    </a:lnTo>
                    <a:lnTo>
                      <a:pt x="22" y="30"/>
                    </a:lnTo>
                    <a:lnTo>
                      <a:pt x="27" y="25"/>
                    </a:lnTo>
                    <a:lnTo>
                      <a:pt x="32" y="21"/>
                    </a:lnTo>
                    <a:lnTo>
                      <a:pt x="37" y="16"/>
                    </a:lnTo>
                    <a:lnTo>
                      <a:pt x="44" y="12"/>
                    </a:lnTo>
                    <a:lnTo>
                      <a:pt x="50" y="8"/>
                    </a:lnTo>
                    <a:lnTo>
                      <a:pt x="55" y="5"/>
                    </a:lnTo>
                    <a:lnTo>
                      <a:pt x="61" y="3"/>
                    </a:lnTo>
                    <a:lnTo>
                      <a:pt x="67" y="2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1"/>
                    </a:lnTo>
                    <a:lnTo>
                      <a:pt x="101" y="3"/>
                    </a:lnTo>
                    <a:lnTo>
                      <a:pt x="105" y="5"/>
                    </a:lnTo>
                    <a:lnTo>
                      <a:pt x="109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9" y="19"/>
                    </a:lnTo>
                    <a:lnTo>
                      <a:pt x="121" y="24"/>
                    </a:lnTo>
                    <a:lnTo>
                      <a:pt x="122" y="29"/>
                    </a:lnTo>
                    <a:lnTo>
                      <a:pt x="123" y="34"/>
                    </a:lnTo>
                    <a:lnTo>
                      <a:pt x="125" y="39"/>
                    </a:lnTo>
                    <a:lnTo>
                      <a:pt x="123" y="46"/>
                    </a:lnTo>
                    <a:lnTo>
                      <a:pt x="123" y="51"/>
                    </a:lnTo>
                    <a:lnTo>
                      <a:pt x="121" y="57"/>
                    </a:lnTo>
                    <a:lnTo>
                      <a:pt x="119" y="63"/>
                    </a:lnTo>
                    <a:lnTo>
                      <a:pt x="117" y="68"/>
                    </a:lnTo>
                    <a:lnTo>
                      <a:pt x="114" y="75"/>
                    </a:lnTo>
                    <a:lnTo>
                      <a:pt x="111" y="80"/>
                    </a:lnTo>
                    <a:lnTo>
                      <a:pt x="107" y="86"/>
                    </a:lnTo>
                    <a:lnTo>
                      <a:pt x="102" y="91"/>
                    </a:lnTo>
                    <a:lnTo>
                      <a:pt x="96" y="97"/>
                    </a:lnTo>
                    <a:lnTo>
                      <a:pt x="91" y="101"/>
                    </a:lnTo>
                    <a:lnTo>
                      <a:pt x="86" y="106"/>
                    </a:lnTo>
                    <a:lnTo>
                      <a:pt x="80" y="109"/>
                    </a:lnTo>
                    <a:lnTo>
                      <a:pt x="74" y="113"/>
                    </a:lnTo>
                    <a:lnTo>
                      <a:pt x="67" y="115"/>
                    </a:lnTo>
                    <a:lnTo>
                      <a:pt x="61" y="117"/>
                    </a:lnTo>
                    <a:lnTo>
                      <a:pt x="55" y="119"/>
                    </a:lnTo>
                    <a:lnTo>
                      <a:pt x="50" y="120"/>
                    </a:lnTo>
                    <a:lnTo>
                      <a:pt x="44" y="120"/>
                    </a:lnTo>
                    <a:lnTo>
                      <a:pt x="38" y="120"/>
                    </a:lnTo>
                    <a:lnTo>
                      <a:pt x="32" y="120"/>
                    </a:lnTo>
                    <a:lnTo>
                      <a:pt x="28" y="119"/>
                    </a:lnTo>
                    <a:lnTo>
                      <a:pt x="23" y="117"/>
                    </a:lnTo>
                    <a:lnTo>
                      <a:pt x="21" y="116"/>
                    </a:lnTo>
                    <a:lnTo>
                      <a:pt x="19" y="115"/>
                    </a:lnTo>
                    <a:lnTo>
                      <a:pt x="14" y="112"/>
                    </a:lnTo>
                    <a:lnTo>
                      <a:pt x="10" y="109"/>
                    </a:lnTo>
                    <a:lnTo>
                      <a:pt x="7" y="105"/>
                    </a:lnTo>
                    <a:lnTo>
                      <a:pt x="4" y="10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0" name="Freeform 174"/>
              <p:cNvSpPr>
                <a:spLocks/>
              </p:cNvSpPr>
              <p:nvPr userDrawn="1"/>
            </p:nvSpPr>
            <p:spPr bwMode="auto">
              <a:xfrm>
                <a:off x="4214" y="474"/>
                <a:ext cx="123" cy="122"/>
              </a:xfrm>
              <a:custGeom>
                <a:avLst/>
                <a:gdLst>
                  <a:gd name="T0" fmla="*/ 4 w 123"/>
                  <a:gd name="T1" fmla="*/ 99 h 122"/>
                  <a:gd name="T2" fmla="*/ 2 w 123"/>
                  <a:gd name="T3" fmla="*/ 95 h 122"/>
                  <a:gd name="T4" fmla="*/ 1 w 123"/>
                  <a:gd name="T5" fmla="*/ 90 h 122"/>
                  <a:gd name="T6" fmla="*/ 0 w 123"/>
                  <a:gd name="T7" fmla="*/ 84 h 122"/>
                  <a:gd name="T8" fmla="*/ 0 w 123"/>
                  <a:gd name="T9" fmla="*/ 78 h 122"/>
                  <a:gd name="T10" fmla="*/ 0 w 123"/>
                  <a:gd name="T11" fmla="*/ 72 h 122"/>
                  <a:gd name="T12" fmla="*/ 1 w 123"/>
                  <a:gd name="T13" fmla="*/ 67 h 122"/>
                  <a:gd name="T14" fmla="*/ 2 w 123"/>
                  <a:gd name="T15" fmla="*/ 61 h 122"/>
                  <a:gd name="T16" fmla="*/ 4 w 123"/>
                  <a:gd name="T17" fmla="*/ 56 h 122"/>
                  <a:gd name="T18" fmla="*/ 7 w 123"/>
                  <a:gd name="T19" fmla="*/ 49 h 122"/>
                  <a:gd name="T20" fmla="*/ 9 w 123"/>
                  <a:gd name="T21" fmla="*/ 44 h 122"/>
                  <a:gd name="T22" fmla="*/ 18 w 123"/>
                  <a:gd name="T23" fmla="*/ 33 h 122"/>
                  <a:gd name="T24" fmla="*/ 22 w 123"/>
                  <a:gd name="T25" fmla="*/ 28 h 122"/>
                  <a:gd name="T26" fmla="*/ 26 w 123"/>
                  <a:gd name="T27" fmla="*/ 22 h 122"/>
                  <a:gd name="T28" fmla="*/ 31 w 123"/>
                  <a:gd name="T29" fmla="*/ 18 h 122"/>
                  <a:gd name="T30" fmla="*/ 37 w 123"/>
                  <a:gd name="T31" fmla="*/ 14 h 122"/>
                  <a:gd name="T32" fmla="*/ 44 w 123"/>
                  <a:gd name="T33" fmla="*/ 10 h 122"/>
                  <a:gd name="T34" fmla="*/ 49 w 123"/>
                  <a:gd name="T35" fmla="*/ 7 h 122"/>
                  <a:gd name="T36" fmla="*/ 55 w 123"/>
                  <a:gd name="T37" fmla="*/ 5 h 122"/>
                  <a:gd name="T38" fmla="*/ 61 w 123"/>
                  <a:gd name="T39" fmla="*/ 3 h 122"/>
                  <a:gd name="T40" fmla="*/ 67 w 123"/>
                  <a:gd name="T41" fmla="*/ 1 h 122"/>
                  <a:gd name="T42" fmla="*/ 73 w 123"/>
                  <a:gd name="T43" fmla="*/ 0 h 122"/>
                  <a:gd name="T44" fmla="*/ 79 w 123"/>
                  <a:gd name="T45" fmla="*/ 0 h 122"/>
                  <a:gd name="T46" fmla="*/ 84 w 123"/>
                  <a:gd name="T47" fmla="*/ 0 h 122"/>
                  <a:gd name="T48" fmla="*/ 89 w 123"/>
                  <a:gd name="T49" fmla="*/ 1 h 122"/>
                  <a:gd name="T50" fmla="*/ 94 w 123"/>
                  <a:gd name="T51" fmla="*/ 2 h 122"/>
                  <a:gd name="T52" fmla="*/ 100 w 123"/>
                  <a:gd name="T53" fmla="*/ 4 h 122"/>
                  <a:gd name="T54" fmla="*/ 104 w 123"/>
                  <a:gd name="T55" fmla="*/ 6 h 122"/>
                  <a:gd name="T56" fmla="*/ 108 w 123"/>
                  <a:gd name="T57" fmla="*/ 9 h 122"/>
                  <a:gd name="T58" fmla="*/ 112 w 123"/>
                  <a:gd name="T59" fmla="*/ 12 h 122"/>
                  <a:gd name="T60" fmla="*/ 115 w 123"/>
                  <a:gd name="T61" fmla="*/ 16 h 122"/>
                  <a:gd name="T62" fmla="*/ 117 w 123"/>
                  <a:gd name="T63" fmla="*/ 21 h 122"/>
                  <a:gd name="T64" fmla="*/ 120 w 123"/>
                  <a:gd name="T65" fmla="*/ 27 h 122"/>
                  <a:gd name="T66" fmla="*/ 121 w 123"/>
                  <a:gd name="T67" fmla="*/ 32 h 122"/>
                  <a:gd name="T68" fmla="*/ 123 w 123"/>
                  <a:gd name="T69" fmla="*/ 37 h 122"/>
                  <a:gd name="T70" fmla="*/ 123 w 123"/>
                  <a:gd name="T71" fmla="*/ 42 h 122"/>
                  <a:gd name="T72" fmla="*/ 123 w 123"/>
                  <a:gd name="T73" fmla="*/ 48 h 122"/>
                  <a:gd name="T74" fmla="*/ 121 w 123"/>
                  <a:gd name="T75" fmla="*/ 55 h 122"/>
                  <a:gd name="T76" fmla="*/ 120 w 123"/>
                  <a:gd name="T77" fmla="*/ 61 h 122"/>
                  <a:gd name="T78" fmla="*/ 118 w 123"/>
                  <a:gd name="T79" fmla="*/ 66 h 122"/>
                  <a:gd name="T80" fmla="*/ 115 w 123"/>
                  <a:gd name="T81" fmla="*/ 72 h 122"/>
                  <a:gd name="T82" fmla="*/ 112 w 123"/>
                  <a:gd name="T83" fmla="*/ 78 h 122"/>
                  <a:gd name="T84" fmla="*/ 109 w 123"/>
                  <a:gd name="T85" fmla="*/ 84 h 122"/>
                  <a:gd name="T86" fmla="*/ 105 w 123"/>
                  <a:gd name="T87" fmla="*/ 89 h 122"/>
                  <a:gd name="T88" fmla="*/ 101 w 123"/>
                  <a:gd name="T89" fmla="*/ 94 h 122"/>
                  <a:gd name="T90" fmla="*/ 96 w 123"/>
                  <a:gd name="T91" fmla="*/ 99 h 122"/>
                  <a:gd name="T92" fmla="*/ 90 w 123"/>
                  <a:gd name="T93" fmla="*/ 104 h 122"/>
                  <a:gd name="T94" fmla="*/ 84 w 123"/>
                  <a:gd name="T95" fmla="*/ 109 h 122"/>
                  <a:gd name="T96" fmla="*/ 73 w 123"/>
                  <a:gd name="T97" fmla="*/ 115 h 122"/>
                  <a:gd name="T98" fmla="*/ 60 w 123"/>
                  <a:gd name="T99" fmla="*/ 120 h 122"/>
                  <a:gd name="T100" fmla="*/ 48 w 123"/>
                  <a:gd name="T101" fmla="*/ 122 h 122"/>
                  <a:gd name="T102" fmla="*/ 37 w 123"/>
                  <a:gd name="T103" fmla="*/ 122 h 122"/>
                  <a:gd name="T104" fmla="*/ 31 w 123"/>
                  <a:gd name="T105" fmla="*/ 121 h 122"/>
                  <a:gd name="T106" fmla="*/ 29 w 123"/>
                  <a:gd name="T107" fmla="*/ 120 h 122"/>
                  <a:gd name="T108" fmla="*/ 27 w 123"/>
                  <a:gd name="T109" fmla="*/ 120 h 122"/>
                  <a:gd name="T110" fmla="*/ 22 w 123"/>
                  <a:gd name="T111" fmla="*/ 118 h 122"/>
                  <a:gd name="T112" fmla="*/ 18 w 123"/>
                  <a:gd name="T113" fmla="*/ 115 h 122"/>
                  <a:gd name="T114" fmla="*/ 13 w 123"/>
                  <a:gd name="T115" fmla="*/ 112 h 122"/>
                  <a:gd name="T116" fmla="*/ 9 w 123"/>
                  <a:gd name="T117" fmla="*/ 109 h 122"/>
                  <a:gd name="T118" fmla="*/ 6 w 123"/>
                  <a:gd name="T119" fmla="*/ 104 h 122"/>
                  <a:gd name="T120" fmla="*/ 4 w 123"/>
                  <a:gd name="T121" fmla="*/ 9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3" h="122">
                    <a:moveTo>
                      <a:pt x="4" y="99"/>
                    </a:moveTo>
                    <a:lnTo>
                      <a:pt x="2" y="95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1" y="67"/>
                    </a:lnTo>
                    <a:lnTo>
                      <a:pt x="2" y="61"/>
                    </a:lnTo>
                    <a:lnTo>
                      <a:pt x="4" y="56"/>
                    </a:lnTo>
                    <a:lnTo>
                      <a:pt x="7" y="49"/>
                    </a:lnTo>
                    <a:lnTo>
                      <a:pt x="9" y="44"/>
                    </a:lnTo>
                    <a:lnTo>
                      <a:pt x="18" y="33"/>
                    </a:lnTo>
                    <a:lnTo>
                      <a:pt x="22" y="28"/>
                    </a:lnTo>
                    <a:lnTo>
                      <a:pt x="26" y="22"/>
                    </a:lnTo>
                    <a:lnTo>
                      <a:pt x="31" y="18"/>
                    </a:lnTo>
                    <a:lnTo>
                      <a:pt x="37" y="14"/>
                    </a:lnTo>
                    <a:lnTo>
                      <a:pt x="44" y="10"/>
                    </a:lnTo>
                    <a:lnTo>
                      <a:pt x="49" y="7"/>
                    </a:lnTo>
                    <a:lnTo>
                      <a:pt x="55" y="5"/>
                    </a:lnTo>
                    <a:lnTo>
                      <a:pt x="61" y="3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4" y="2"/>
                    </a:lnTo>
                    <a:lnTo>
                      <a:pt x="100" y="4"/>
                    </a:lnTo>
                    <a:lnTo>
                      <a:pt x="104" y="6"/>
                    </a:lnTo>
                    <a:lnTo>
                      <a:pt x="108" y="9"/>
                    </a:lnTo>
                    <a:lnTo>
                      <a:pt x="112" y="12"/>
                    </a:lnTo>
                    <a:lnTo>
                      <a:pt x="115" y="16"/>
                    </a:lnTo>
                    <a:lnTo>
                      <a:pt x="117" y="21"/>
                    </a:lnTo>
                    <a:lnTo>
                      <a:pt x="120" y="27"/>
                    </a:lnTo>
                    <a:lnTo>
                      <a:pt x="121" y="32"/>
                    </a:lnTo>
                    <a:lnTo>
                      <a:pt x="123" y="37"/>
                    </a:lnTo>
                    <a:lnTo>
                      <a:pt x="123" y="42"/>
                    </a:lnTo>
                    <a:lnTo>
                      <a:pt x="123" y="48"/>
                    </a:lnTo>
                    <a:lnTo>
                      <a:pt x="121" y="55"/>
                    </a:lnTo>
                    <a:lnTo>
                      <a:pt x="120" y="61"/>
                    </a:lnTo>
                    <a:lnTo>
                      <a:pt x="118" y="66"/>
                    </a:lnTo>
                    <a:lnTo>
                      <a:pt x="115" y="72"/>
                    </a:lnTo>
                    <a:lnTo>
                      <a:pt x="112" y="78"/>
                    </a:lnTo>
                    <a:lnTo>
                      <a:pt x="109" y="84"/>
                    </a:lnTo>
                    <a:lnTo>
                      <a:pt x="105" y="89"/>
                    </a:lnTo>
                    <a:lnTo>
                      <a:pt x="101" y="94"/>
                    </a:lnTo>
                    <a:lnTo>
                      <a:pt x="96" y="99"/>
                    </a:lnTo>
                    <a:lnTo>
                      <a:pt x="90" y="104"/>
                    </a:lnTo>
                    <a:lnTo>
                      <a:pt x="84" y="109"/>
                    </a:lnTo>
                    <a:lnTo>
                      <a:pt x="73" y="115"/>
                    </a:lnTo>
                    <a:lnTo>
                      <a:pt x="60" y="120"/>
                    </a:lnTo>
                    <a:lnTo>
                      <a:pt x="48" y="122"/>
                    </a:lnTo>
                    <a:lnTo>
                      <a:pt x="37" y="122"/>
                    </a:lnTo>
                    <a:lnTo>
                      <a:pt x="31" y="121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2" y="118"/>
                    </a:lnTo>
                    <a:lnTo>
                      <a:pt x="18" y="115"/>
                    </a:lnTo>
                    <a:lnTo>
                      <a:pt x="13" y="112"/>
                    </a:lnTo>
                    <a:lnTo>
                      <a:pt x="9" y="109"/>
                    </a:lnTo>
                    <a:lnTo>
                      <a:pt x="6" y="104"/>
                    </a:lnTo>
                    <a:lnTo>
                      <a:pt x="4" y="9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1" name="Freeform 175"/>
              <p:cNvSpPr>
                <a:spLocks/>
              </p:cNvSpPr>
              <p:nvPr userDrawn="1"/>
            </p:nvSpPr>
            <p:spPr bwMode="auto">
              <a:xfrm>
                <a:off x="4350" y="376"/>
                <a:ext cx="129" cy="125"/>
              </a:xfrm>
              <a:custGeom>
                <a:avLst/>
                <a:gdLst>
                  <a:gd name="T0" fmla="*/ 3 w 129"/>
                  <a:gd name="T1" fmla="*/ 98 h 125"/>
                  <a:gd name="T2" fmla="*/ 0 w 129"/>
                  <a:gd name="T3" fmla="*/ 87 h 125"/>
                  <a:gd name="T4" fmla="*/ 0 w 129"/>
                  <a:gd name="T5" fmla="*/ 76 h 125"/>
                  <a:gd name="T6" fmla="*/ 3 w 129"/>
                  <a:gd name="T7" fmla="*/ 64 h 125"/>
                  <a:gd name="T8" fmla="*/ 7 w 129"/>
                  <a:gd name="T9" fmla="*/ 52 h 125"/>
                  <a:gd name="T10" fmla="*/ 14 w 129"/>
                  <a:gd name="T11" fmla="*/ 40 h 125"/>
                  <a:gd name="T12" fmla="*/ 23 w 129"/>
                  <a:gd name="T13" fmla="*/ 30 h 125"/>
                  <a:gd name="T14" fmla="*/ 33 w 129"/>
                  <a:gd name="T15" fmla="*/ 20 h 125"/>
                  <a:gd name="T16" fmla="*/ 45 w 129"/>
                  <a:gd name="T17" fmla="*/ 11 h 125"/>
                  <a:gd name="T18" fmla="*/ 57 w 129"/>
                  <a:gd name="T19" fmla="*/ 5 h 125"/>
                  <a:gd name="T20" fmla="*/ 70 w 129"/>
                  <a:gd name="T21" fmla="*/ 2 h 125"/>
                  <a:gd name="T22" fmla="*/ 82 w 129"/>
                  <a:gd name="T23" fmla="*/ 0 h 125"/>
                  <a:gd name="T24" fmla="*/ 93 w 129"/>
                  <a:gd name="T25" fmla="*/ 1 h 125"/>
                  <a:gd name="T26" fmla="*/ 104 w 129"/>
                  <a:gd name="T27" fmla="*/ 4 h 125"/>
                  <a:gd name="T28" fmla="*/ 113 w 129"/>
                  <a:gd name="T29" fmla="*/ 9 h 125"/>
                  <a:gd name="T30" fmla="*/ 120 w 129"/>
                  <a:gd name="T31" fmla="*/ 17 h 125"/>
                  <a:gd name="T32" fmla="*/ 126 w 129"/>
                  <a:gd name="T33" fmla="*/ 26 h 125"/>
                  <a:gd name="T34" fmla="*/ 129 w 129"/>
                  <a:gd name="T35" fmla="*/ 37 h 125"/>
                  <a:gd name="T36" fmla="*/ 129 w 129"/>
                  <a:gd name="T37" fmla="*/ 49 h 125"/>
                  <a:gd name="T38" fmla="*/ 128 w 129"/>
                  <a:gd name="T39" fmla="*/ 58 h 125"/>
                  <a:gd name="T40" fmla="*/ 125 w 129"/>
                  <a:gd name="T41" fmla="*/ 66 h 125"/>
                  <a:gd name="T42" fmla="*/ 119 w 129"/>
                  <a:gd name="T43" fmla="*/ 79 h 125"/>
                  <a:gd name="T44" fmla="*/ 111 w 129"/>
                  <a:gd name="T45" fmla="*/ 90 h 125"/>
                  <a:gd name="T46" fmla="*/ 102 w 129"/>
                  <a:gd name="T47" fmla="*/ 101 h 125"/>
                  <a:gd name="T48" fmla="*/ 89 w 129"/>
                  <a:gd name="T49" fmla="*/ 110 h 125"/>
                  <a:gd name="T50" fmla="*/ 77 w 129"/>
                  <a:gd name="T51" fmla="*/ 117 h 125"/>
                  <a:gd name="T52" fmla="*/ 64 w 129"/>
                  <a:gd name="T53" fmla="*/ 122 h 125"/>
                  <a:gd name="T54" fmla="*/ 52 w 129"/>
                  <a:gd name="T55" fmla="*/ 125 h 125"/>
                  <a:gd name="T56" fmla="*/ 41 w 129"/>
                  <a:gd name="T57" fmla="*/ 125 h 125"/>
                  <a:gd name="T58" fmla="*/ 29 w 129"/>
                  <a:gd name="T59" fmla="*/ 122 h 125"/>
                  <a:gd name="T60" fmla="*/ 20 w 129"/>
                  <a:gd name="T61" fmla="*/ 118 h 125"/>
                  <a:gd name="T62" fmla="*/ 11 w 129"/>
                  <a:gd name="T63" fmla="*/ 112 h 125"/>
                  <a:gd name="T64" fmla="*/ 5 w 129"/>
                  <a:gd name="T65" fmla="*/ 10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5">
                    <a:moveTo>
                      <a:pt x="5" y="103"/>
                    </a:moveTo>
                    <a:lnTo>
                      <a:pt x="3" y="98"/>
                    </a:lnTo>
                    <a:lnTo>
                      <a:pt x="1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1" y="70"/>
                    </a:lnTo>
                    <a:lnTo>
                      <a:pt x="3" y="64"/>
                    </a:lnTo>
                    <a:lnTo>
                      <a:pt x="5" y="58"/>
                    </a:lnTo>
                    <a:lnTo>
                      <a:pt x="7" y="52"/>
                    </a:lnTo>
                    <a:lnTo>
                      <a:pt x="10" y="47"/>
                    </a:lnTo>
                    <a:lnTo>
                      <a:pt x="14" y="40"/>
                    </a:lnTo>
                    <a:lnTo>
                      <a:pt x="18" y="35"/>
                    </a:lnTo>
                    <a:lnTo>
                      <a:pt x="23" y="30"/>
                    </a:lnTo>
                    <a:lnTo>
                      <a:pt x="27" y="25"/>
                    </a:lnTo>
                    <a:lnTo>
                      <a:pt x="33" y="20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1" y="8"/>
                    </a:lnTo>
                    <a:lnTo>
                      <a:pt x="57" y="5"/>
                    </a:lnTo>
                    <a:lnTo>
                      <a:pt x="63" y="3"/>
                    </a:lnTo>
                    <a:lnTo>
                      <a:pt x="70" y="2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3" y="1"/>
                    </a:lnTo>
                    <a:lnTo>
                      <a:pt x="99" y="2"/>
                    </a:lnTo>
                    <a:lnTo>
                      <a:pt x="104" y="4"/>
                    </a:lnTo>
                    <a:lnTo>
                      <a:pt x="109" y="6"/>
                    </a:lnTo>
                    <a:lnTo>
                      <a:pt x="113" y="9"/>
                    </a:lnTo>
                    <a:lnTo>
                      <a:pt x="117" y="12"/>
                    </a:lnTo>
                    <a:lnTo>
                      <a:pt x="120" y="17"/>
                    </a:lnTo>
                    <a:lnTo>
                      <a:pt x="124" y="21"/>
                    </a:lnTo>
                    <a:lnTo>
                      <a:pt x="126" y="26"/>
                    </a:lnTo>
                    <a:lnTo>
                      <a:pt x="128" y="31"/>
                    </a:lnTo>
                    <a:lnTo>
                      <a:pt x="129" y="37"/>
                    </a:lnTo>
                    <a:lnTo>
                      <a:pt x="129" y="43"/>
                    </a:lnTo>
                    <a:lnTo>
                      <a:pt x="129" y="49"/>
                    </a:lnTo>
                    <a:lnTo>
                      <a:pt x="128" y="55"/>
                    </a:lnTo>
                    <a:lnTo>
                      <a:pt x="128" y="58"/>
                    </a:lnTo>
                    <a:lnTo>
                      <a:pt x="127" y="60"/>
                    </a:lnTo>
                    <a:lnTo>
                      <a:pt x="125" y="66"/>
                    </a:lnTo>
                    <a:lnTo>
                      <a:pt x="123" y="73"/>
                    </a:lnTo>
                    <a:lnTo>
                      <a:pt x="119" y="79"/>
                    </a:lnTo>
                    <a:lnTo>
                      <a:pt x="115" y="84"/>
                    </a:lnTo>
                    <a:lnTo>
                      <a:pt x="111" y="90"/>
                    </a:lnTo>
                    <a:lnTo>
                      <a:pt x="106" y="95"/>
                    </a:lnTo>
                    <a:lnTo>
                      <a:pt x="102" y="101"/>
                    </a:lnTo>
                    <a:lnTo>
                      <a:pt x="96" y="106"/>
                    </a:lnTo>
                    <a:lnTo>
                      <a:pt x="89" y="110"/>
                    </a:lnTo>
                    <a:lnTo>
                      <a:pt x="83" y="114"/>
                    </a:lnTo>
                    <a:lnTo>
                      <a:pt x="77" y="117"/>
                    </a:lnTo>
                    <a:lnTo>
                      <a:pt x="71" y="119"/>
                    </a:lnTo>
                    <a:lnTo>
                      <a:pt x="64" y="122"/>
                    </a:lnTo>
                    <a:lnTo>
                      <a:pt x="58" y="124"/>
                    </a:lnTo>
                    <a:lnTo>
                      <a:pt x="52" y="125"/>
                    </a:lnTo>
                    <a:lnTo>
                      <a:pt x="46" y="125"/>
                    </a:lnTo>
                    <a:lnTo>
                      <a:pt x="41" y="125"/>
                    </a:lnTo>
                    <a:lnTo>
                      <a:pt x="34" y="124"/>
                    </a:lnTo>
                    <a:lnTo>
                      <a:pt x="29" y="122"/>
                    </a:lnTo>
                    <a:lnTo>
                      <a:pt x="24" y="120"/>
                    </a:lnTo>
                    <a:lnTo>
                      <a:pt x="20" y="118"/>
                    </a:lnTo>
                    <a:lnTo>
                      <a:pt x="16" y="115"/>
                    </a:lnTo>
                    <a:lnTo>
                      <a:pt x="11" y="112"/>
                    </a:lnTo>
                    <a:lnTo>
                      <a:pt x="8" y="108"/>
                    </a:lnTo>
                    <a:lnTo>
                      <a:pt x="5" y="10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2" name="Freeform 176"/>
              <p:cNvSpPr>
                <a:spLocks/>
              </p:cNvSpPr>
              <p:nvPr userDrawn="1"/>
            </p:nvSpPr>
            <p:spPr bwMode="auto">
              <a:xfrm>
                <a:off x="4134" y="681"/>
                <a:ext cx="122" cy="125"/>
              </a:xfrm>
              <a:custGeom>
                <a:avLst/>
                <a:gdLst>
                  <a:gd name="T0" fmla="*/ 2 w 122"/>
                  <a:gd name="T1" fmla="*/ 95 h 125"/>
                  <a:gd name="T2" fmla="*/ 0 w 122"/>
                  <a:gd name="T3" fmla="*/ 83 h 125"/>
                  <a:gd name="T4" fmla="*/ 0 w 122"/>
                  <a:gd name="T5" fmla="*/ 72 h 125"/>
                  <a:gd name="T6" fmla="*/ 2 w 122"/>
                  <a:gd name="T7" fmla="*/ 59 h 125"/>
                  <a:gd name="T8" fmla="*/ 7 w 122"/>
                  <a:gd name="T9" fmla="*/ 48 h 125"/>
                  <a:gd name="T10" fmla="*/ 18 w 122"/>
                  <a:gd name="T11" fmla="*/ 31 h 125"/>
                  <a:gd name="T12" fmla="*/ 27 w 122"/>
                  <a:gd name="T13" fmla="*/ 22 h 125"/>
                  <a:gd name="T14" fmla="*/ 37 w 122"/>
                  <a:gd name="T15" fmla="*/ 13 h 125"/>
                  <a:gd name="T16" fmla="*/ 49 w 122"/>
                  <a:gd name="T17" fmla="*/ 6 h 125"/>
                  <a:gd name="T18" fmla="*/ 61 w 122"/>
                  <a:gd name="T19" fmla="*/ 2 h 125"/>
                  <a:gd name="T20" fmla="*/ 73 w 122"/>
                  <a:gd name="T21" fmla="*/ 0 h 125"/>
                  <a:gd name="T22" fmla="*/ 84 w 122"/>
                  <a:gd name="T23" fmla="*/ 0 h 125"/>
                  <a:gd name="T24" fmla="*/ 95 w 122"/>
                  <a:gd name="T25" fmla="*/ 3 h 125"/>
                  <a:gd name="T26" fmla="*/ 103 w 122"/>
                  <a:gd name="T27" fmla="*/ 8 h 125"/>
                  <a:gd name="T28" fmla="*/ 109 w 122"/>
                  <a:gd name="T29" fmla="*/ 13 h 125"/>
                  <a:gd name="T30" fmla="*/ 114 w 122"/>
                  <a:gd name="T31" fmla="*/ 19 h 125"/>
                  <a:gd name="T32" fmla="*/ 119 w 122"/>
                  <a:gd name="T33" fmla="*/ 29 h 125"/>
                  <a:gd name="T34" fmla="*/ 122 w 122"/>
                  <a:gd name="T35" fmla="*/ 41 h 125"/>
                  <a:gd name="T36" fmla="*/ 122 w 122"/>
                  <a:gd name="T37" fmla="*/ 52 h 125"/>
                  <a:gd name="T38" fmla="*/ 119 w 122"/>
                  <a:gd name="T39" fmla="*/ 62 h 125"/>
                  <a:gd name="T40" fmla="*/ 116 w 122"/>
                  <a:gd name="T41" fmla="*/ 71 h 125"/>
                  <a:gd name="T42" fmla="*/ 111 w 122"/>
                  <a:gd name="T43" fmla="*/ 82 h 125"/>
                  <a:gd name="T44" fmla="*/ 104 w 122"/>
                  <a:gd name="T45" fmla="*/ 94 h 125"/>
                  <a:gd name="T46" fmla="*/ 95 w 122"/>
                  <a:gd name="T47" fmla="*/ 103 h 125"/>
                  <a:gd name="T48" fmla="*/ 83 w 122"/>
                  <a:gd name="T49" fmla="*/ 112 h 125"/>
                  <a:gd name="T50" fmla="*/ 71 w 122"/>
                  <a:gd name="T51" fmla="*/ 119 h 125"/>
                  <a:gd name="T52" fmla="*/ 59 w 122"/>
                  <a:gd name="T53" fmla="*/ 123 h 125"/>
                  <a:gd name="T54" fmla="*/ 48 w 122"/>
                  <a:gd name="T55" fmla="*/ 125 h 125"/>
                  <a:gd name="T56" fmla="*/ 36 w 122"/>
                  <a:gd name="T57" fmla="*/ 124 h 125"/>
                  <a:gd name="T58" fmla="*/ 26 w 122"/>
                  <a:gd name="T59" fmla="*/ 121 h 125"/>
                  <a:gd name="T60" fmla="*/ 17 w 122"/>
                  <a:gd name="T61" fmla="*/ 116 h 125"/>
                  <a:gd name="T62" fmla="*/ 9 w 122"/>
                  <a:gd name="T63" fmla="*/ 109 h 125"/>
                  <a:gd name="T64" fmla="*/ 4 w 122"/>
                  <a:gd name="T65" fmla="*/ 10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5">
                    <a:moveTo>
                      <a:pt x="4" y="100"/>
                    </a:moveTo>
                    <a:lnTo>
                      <a:pt x="2" y="95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1" y="66"/>
                    </a:lnTo>
                    <a:lnTo>
                      <a:pt x="2" y="59"/>
                    </a:lnTo>
                    <a:lnTo>
                      <a:pt x="4" y="54"/>
                    </a:lnTo>
                    <a:lnTo>
                      <a:pt x="7" y="48"/>
                    </a:lnTo>
                    <a:lnTo>
                      <a:pt x="10" y="43"/>
                    </a:lnTo>
                    <a:lnTo>
                      <a:pt x="18" y="31"/>
                    </a:lnTo>
                    <a:lnTo>
                      <a:pt x="22" y="26"/>
                    </a:lnTo>
                    <a:lnTo>
                      <a:pt x="27" y="22"/>
                    </a:lnTo>
                    <a:lnTo>
                      <a:pt x="32" y="17"/>
                    </a:lnTo>
                    <a:lnTo>
                      <a:pt x="37" y="13"/>
                    </a:lnTo>
                    <a:lnTo>
                      <a:pt x="44" y="10"/>
                    </a:lnTo>
                    <a:lnTo>
                      <a:pt x="49" y="6"/>
                    </a:lnTo>
                    <a:lnTo>
                      <a:pt x="55" y="4"/>
                    </a:lnTo>
                    <a:lnTo>
                      <a:pt x="61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5" y="3"/>
                    </a:lnTo>
                    <a:lnTo>
                      <a:pt x="99" y="5"/>
                    </a:lnTo>
                    <a:lnTo>
                      <a:pt x="103" y="8"/>
                    </a:lnTo>
                    <a:lnTo>
                      <a:pt x="107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4" y="19"/>
                    </a:lnTo>
                    <a:lnTo>
                      <a:pt x="117" y="24"/>
                    </a:lnTo>
                    <a:lnTo>
                      <a:pt x="119" y="29"/>
                    </a:lnTo>
                    <a:lnTo>
                      <a:pt x="120" y="35"/>
                    </a:lnTo>
                    <a:lnTo>
                      <a:pt x="122" y="41"/>
                    </a:lnTo>
                    <a:lnTo>
                      <a:pt x="122" y="47"/>
                    </a:lnTo>
                    <a:lnTo>
                      <a:pt x="122" y="52"/>
                    </a:lnTo>
                    <a:lnTo>
                      <a:pt x="120" y="58"/>
                    </a:lnTo>
                    <a:lnTo>
                      <a:pt x="119" y="62"/>
                    </a:lnTo>
                    <a:lnTo>
                      <a:pt x="118" y="65"/>
                    </a:lnTo>
                    <a:lnTo>
                      <a:pt x="116" y="71"/>
                    </a:lnTo>
                    <a:lnTo>
                      <a:pt x="114" y="76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4" y="94"/>
                    </a:lnTo>
                    <a:lnTo>
                      <a:pt x="99" y="99"/>
                    </a:lnTo>
                    <a:lnTo>
                      <a:pt x="95" y="103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7" y="116"/>
                    </a:lnTo>
                    <a:lnTo>
                      <a:pt x="71" y="119"/>
                    </a:lnTo>
                    <a:lnTo>
                      <a:pt x="65" y="121"/>
                    </a:lnTo>
                    <a:lnTo>
                      <a:pt x="59" y="123"/>
                    </a:lnTo>
                    <a:lnTo>
                      <a:pt x="53" y="124"/>
                    </a:lnTo>
                    <a:lnTo>
                      <a:pt x="48" y="125"/>
                    </a:lnTo>
                    <a:lnTo>
                      <a:pt x="42" y="125"/>
                    </a:lnTo>
                    <a:lnTo>
                      <a:pt x="36" y="124"/>
                    </a:lnTo>
                    <a:lnTo>
                      <a:pt x="31" y="123"/>
                    </a:lnTo>
                    <a:lnTo>
                      <a:pt x="26" y="121"/>
                    </a:lnTo>
                    <a:lnTo>
                      <a:pt x="21" y="119"/>
                    </a:lnTo>
                    <a:lnTo>
                      <a:pt x="17" y="116"/>
                    </a:lnTo>
                    <a:lnTo>
                      <a:pt x="14" y="112"/>
                    </a:lnTo>
                    <a:lnTo>
                      <a:pt x="9" y="109"/>
                    </a:lnTo>
                    <a:lnTo>
                      <a:pt x="6" y="104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3" name="Freeform 177"/>
              <p:cNvSpPr>
                <a:spLocks/>
              </p:cNvSpPr>
              <p:nvPr userDrawn="1"/>
            </p:nvSpPr>
            <p:spPr bwMode="auto">
              <a:xfrm>
                <a:off x="4269" y="588"/>
                <a:ext cx="128" cy="126"/>
              </a:xfrm>
              <a:custGeom>
                <a:avLst/>
                <a:gdLst>
                  <a:gd name="T0" fmla="*/ 3 w 128"/>
                  <a:gd name="T1" fmla="*/ 96 h 126"/>
                  <a:gd name="T2" fmla="*/ 1 w 128"/>
                  <a:gd name="T3" fmla="*/ 88 h 126"/>
                  <a:gd name="T4" fmla="*/ 0 w 128"/>
                  <a:gd name="T5" fmla="*/ 80 h 126"/>
                  <a:gd name="T6" fmla="*/ 1 w 128"/>
                  <a:gd name="T7" fmla="*/ 67 h 126"/>
                  <a:gd name="T8" fmla="*/ 5 w 128"/>
                  <a:gd name="T9" fmla="*/ 56 h 126"/>
                  <a:gd name="T10" fmla="*/ 10 w 128"/>
                  <a:gd name="T11" fmla="*/ 43 h 126"/>
                  <a:gd name="T12" fmla="*/ 19 w 128"/>
                  <a:gd name="T13" fmla="*/ 33 h 126"/>
                  <a:gd name="T14" fmla="*/ 28 w 128"/>
                  <a:gd name="T15" fmla="*/ 23 h 126"/>
                  <a:gd name="T16" fmla="*/ 38 w 128"/>
                  <a:gd name="T17" fmla="*/ 13 h 126"/>
                  <a:gd name="T18" fmla="*/ 51 w 128"/>
                  <a:gd name="T19" fmla="*/ 7 h 126"/>
                  <a:gd name="T20" fmla="*/ 76 w 128"/>
                  <a:gd name="T21" fmla="*/ 0 h 126"/>
                  <a:gd name="T22" fmla="*/ 93 w 128"/>
                  <a:gd name="T23" fmla="*/ 1 h 126"/>
                  <a:gd name="T24" fmla="*/ 104 w 128"/>
                  <a:gd name="T25" fmla="*/ 4 h 126"/>
                  <a:gd name="T26" fmla="*/ 112 w 128"/>
                  <a:gd name="T27" fmla="*/ 10 h 126"/>
                  <a:gd name="T28" fmla="*/ 119 w 128"/>
                  <a:gd name="T29" fmla="*/ 18 h 126"/>
                  <a:gd name="T30" fmla="*/ 125 w 128"/>
                  <a:gd name="T31" fmla="*/ 28 h 126"/>
                  <a:gd name="T32" fmla="*/ 128 w 128"/>
                  <a:gd name="T33" fmla="*/ 39 h 126"/>
                  <a:gd name="T34" fmla="*/ 128 w 128"/>
                  <a:gd name="T35" fmla="*/ 52 h 126"/>
                  <a:gd name="T36" fmla="*/ 126 w 128"/>
                  <a:gd name="T37" fmla="*/ 64 h 126"/>
                  <a:gd name="T38" fmla="*/ 120 w 128"/>
                  <a:gd name="T39" fmla="*/ 76 h 126"/>
                  <a:gd name="T40" fmla="*/ 114 w 128"/>
                  <a:gd name="T41" fmla="*/ 88 h 126"/>
                  <a:gd name="T42" fmla="*/ 105 w 128"/>
                  <a:gd name="T43" fmla="*/ 98 h 126"/>
                  <a:gd name="T44" fmla="*/ 95 w 128"/>
                  <a:gd name="T45" fmla="*/ 109 h 126"/>
                  <a:gd name="T46" fmla="*/ 82 w 128"/>
                  <a:gd name="T47" fmla="*/ 116 h 126"/>
                  <a:gd name="T48" fmla="*/ 70 w 128"/>
                  <a:gd name="T49" fmla="*/ 122 h 126"/>
                  <a:gd name="T50" fmla="*/ 57 w 128"/>
                  <a:gd name="T51" fmla="*/ 125 h 126"/>
                  <a:gd name="T52" fmla="*/ 45 w 128"/>
                  <a:gd name="T53" fmla="*/ 126 h 126"/>
                  <a:gd name="T54" fmla="*/ 33 w 128"/>
                  <a:gd name="T55" fmla="*/ 124 h 126"/>
                  <a:gd name="T56" fmla="*/ 24 w 128"/>
                  <a:gd name="T57" fmla="*/ 121 h 126"/>
                  <a:gd name="T58" fmla="*/ 15 w 128"/>
                  <a:gd name="T59" fmla="*/ 115 h 126"/>
                  <a:gd name="T60" fmla="*/ 11 w 128"/>
                  <a:gd name="T61" fmla="*/ 111 h 126"/>
                  <a:gd name="T62" fmla="*/ 5 w 128"/>
                  <a:gd name="T63" fmla="*/ 10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126">
                    <a:moveTo>
                      <a:pt x="5" y="102"/>
                    </a:moveTo>
                    <a:lnTo>
                      <a:pt x="3" y="96"/>
                    </a:lnTo>
                    <a:lnTo>
                      <a:pt x="1" y="91"/>
                    </a:lnTo>
                    <a:lnTo>
                      <a:pt x="1" y="88"/>
                    </a:lnTo>
                    <a:lnTo>
                      <a:pt x="0" y="85"/>
                    </a:lnTo>
                    <a:lnTo>
                      <a:pt x="0" y="80"/>
                    </a:lnTo>
                    <a:lnTo>
                      <a:pt x="1" y="74"/>
                    </a:lnTo>
                    <a:lnTo>
                      <a:pt x="1" y="67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10" y="43"/>
                    </a:lnTo>
                    <a:lnTo>
                      <a:pt x="15" y="38"/>
                    </a:lnTo>
                    <a:lnTo>
                      <a:pt x="19" y="33"/>
                    </a:lnTo>
                    <a:lnTo>
                      <a:pt x="23" y="28"/>
                    </a:lnTo>
                    <a:lnTo>
                      <a:pt x="28" y="23"/>
                    </a:lnTo>
                    <a:lnTo>
                      <a:pt x="33" y="17"/>
                    </a:lnTo>
                    <a:lnTo>
                      <a:pt x="38" y="13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3" y="2"/>
                    </a:lnTo>
                    <a:lnTo>
                      <a:pt x="76" y="0"/>
                    </a:lnTo>
                    <a:lnTo>
                      <a:pt x="87" y="0"/>
                    </a:lnTo>
                    <a:lnTo>
                      <a:pt x="93" y="1"/>
                    </a:lnTo>
                    <a:lnTo>
                      <a:pt x="99" y="2"/>
                    </a:lnTo>
                    <a:lnTo>
                      <a:pt x="104" y="4"/>
                    </a:lnTo>
                    <a:lnTo>
                      <a:pt x="108" y="7"/>
                    </a:lnTo>
                    <a:lnTo>
                      <a:pt x="112" y="10"/>
                    </a:lnTo>
                    <a:lnTo>
                      <a:pt x="116" y="14"/>
                    </a:lnTo>
                    <a:lnTo>
                      <a:pt x="119" y="18"/>
                    </a:lnTo>
                    <a:lnTo>
                      <a:pt x="123" y="23"/>
                    </a:lnTo>
                    <a:lnTo>
                      <a:pt x="125" y="28"/>
                    </a:lnTo>
                    <a:lnTo>
                      <a:pt x="127" y="34"/>
                    </a:lnTo>
                    <a:lnTo>
                      <a:pt x="128" y="39"/>
                    </a:lnTo>
                    <a:lnTo>
                      <a:pt x="128" y="45"/>
                    </a:lnTo>
                    <a:lnTo>
                      <a:pt x="128" y="52"/>
                    </a:lnTo>
                    <a:lnTo>
                      <a:pt x="127" y="58"/>
                    </a:lnTo>
                    <a:lnTo>
                      <a:pt x="126" y="64"/>
                    </a:lnTo>
                    <a:lnTo>
                      <a:pt x="124" y="70"/>
                    </a:lnTo>
                    <a:lnTo>
                      <a:pt x="120" y="76"/>
                    </a:lnTo>
                    <a:lnTo>
                      <a:pt x="117" y="82"/>
                    </a:lnTo>
                    <a:lnTo>
                      <a:pt x="114" y="88"/>
                    </a:lnTo>
                    <a:lnTo>
                      <a:pt x="110" y="93"/>
                    </a:lnTo>
                    <a:lnTo>
                      <a:pt x="105" y="98"/>
                    </a:lnTo>
                    <a:lnTo>
                      <a:pt x="100" y="104"/>
                    </a:lnTo>
                    <a:lnTo>
                      <a:pt x="95" y="109"/>
                    </a:lnTo>
                    <a:lnTo>
                      <a:pt x="88" y="113"/>
                    </a:lnTo>
                    <a:lnTo>
                      <a:pt x="82" y="116"/>
                    </a:lnTo>
                    <a:lnTo>
                      <a:pt x="76" y="119"/>
                    </a:lnTo>
                    <a:lnTo>
                      <a:pt x="70" y="122"/>
                    </a:lnTo>
                    <a:lnTo>
                      <a:pt x="63" y="124"/>
                    </a:lnTo>
                    <a:lnTo>
                      <a:pt x="57" y="125"/>
                    </a:lnTo>
                    <a:lnTo>
                      <a:pt x="51" y="126"/>
                    </a:lnTo>
                    <a:lnTo>
                      <a:pt x="45" y="126"/>
                    </a:lnTo>
                    <a:lnTo>
                      <a:pt x="39" y="125"/>
                    </a:lnTo>
                    <a:lnTo>
                      <a:pt x="33" y="124"/>
                    </a:lnTo>
                    <a:lnTo>
                      <a:pt x="28" y="123"/>
                    </a:lnTo>
                    <a:lnTo>
                      <a:pt x="24" y="121"/>
                    </a:lnTo>
                    <a:lnTo>
                      <a:pt x="19" y="118"/>
                    </a:lnTo>
                    <a:lnTo>
                      <a:pt x="15" y="115"/>
                    </a:lnTo>
                    <a:lnTo>
                      <a:pt x="12" y="113"/>
                    </a:lnTo>
                    <a:lnTo>
                      <a:pt x="11" y="111"/>
                    </a:lnTo>
                    <a:lnTo>
                      <a:pt x="7" y="107"/>
                    </a:lnTo>
                    <a:lnTo>
                      <a:pt x="5" y="10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4" name="Freeform 178"/>
              <p:cNvSpPr>
                <a:spLocks/>
              </p:cNvSpPr>
              <p:nvPr userDrawn="1"/>
            </p:nvSpPr>
            <p:spPr bwMode="auto">
              <a:xfrm>
                <a:off x="4410" y="490"/>
                <a:ext cx="134" cy="129"/>
              </a:xfrm>
              <a:custGeom>
                <a:avLst/>
                <a:gdLst>
                  <a:gd name="T0" fmla="*/ 3 w 134"/>
                  <a:gd name="T1" fmla="*/ 100 h 129"/>
                  <a:gd name="T2" fmla="*/ 1 w 134"/>
                  <a:gd name="T3" fmla="*/ 88 h 129"/>
                  <a:gd name="T4" fmla="*/ 0 w 134"/>
                  <a:gd name="T5" fmla="*/ 77 h 129"/>
                  <a:gd name="T6" fmla="*/ 3 w 134"/>
                  <a:gd name="T7" fmla="*/ 65 h 129"/>
                  <a:gd name="T8" fmla="*/ 8 w 134"/>
                  <a:gd name="T9" fmla="*/ 52 h 129"/>
                  <a:gd name="T10" fmla="*/ 15 w 134"/>
                  <a:gd name="T11" fmla="*/ 41 h 129"/>
                  <a:gd name="T12" fmla="*/ 23 w 134"/>
                  <a:gd name="T13" fmla="*/ 29 h 129"/>
                  <a:gd name="T14" fmla="*/ 31 w 134"/>
                  <a:gd name="T15" fmla="*/ 22 h 129"/>
                  <a:gd name="T16" fmla="*/ 40 w 134"/>
                  <a:gd name="T17" fmla="*/ 15 h 129"/>
                  <a:gd name="T18" fmla="*/ 46 w 134"/>
                  <a:gd name="T19" fmla="*/ 12 h 129"/>
                  <a:gd name="T20" fmla="*/ 59 w 134"/>
                  <a:gd name="T21" fmla="*/ 5 h 129"/>
                  <a:gd name="T22" fmla="*/ 72 w 134"/>
                  <a:gd name="T23" fmla="*/ 1 h 129"/>
                  <a:gd name="T24" fmla="*/ 85 w 134"/>
                  <a:gd name="T25" fmla="*/ 0 h 129"/>
                  <a:gd name="T26" fmla="*/ 97 w 134"/>
                  <a:gd name="T27" fmla="*/ 1 h 129"/>
                  <a:gd name="T28" fmla="*/ 108 w 134"/>
                  <a:gd name="T29" fmla="*/ 4 h 129"/>
                  <a:gd name="T30" fmla="*/ 118 w 134"/>
                  <a:gd name="T31" fmla="*/ 11 h 129"/>
                  <a:gd name="T32" fmla="*/ 126 w 134"/>
                  <a:gd name="T33" fmla="*/ 18 h 129"/>
                  <a:gd name="T34" fmla="*/ 131 w 134"/>
                  <a:gd name="T35" fmla="*/ 28 h 129"/>
                  <a:gd name="T36" fmla="*/ 134 w 134"/>
                  <a:gd name="T37" fmla="*/ 40 h 129"/>
                  <a:gd name="T38" fmla="*/ 134 w 134"/>
                  <a:gd name="T39" fmla="*/ 52 h 129"/>
                  <a:gd name="T40" fmla="*/ 132 w 134"/>
                  <a:gd name="T41" fmla="*/ 65 h 129"/>
                  <a:gd name="T42" fmla="*/ 127 w 134"/>
                  <a:gd name="T43" fmla="*/ 77 h 129"/>
                  <a:gd name="T44" fmla="*/ 121 w 134"/>
                  <a:gd name="T45" fmla="*/ 88 h 129"/>
                  <a:gd name="T46" fmla="*/ 111 w 134"/>
                  <a:gd name="T47" fmla="*/ 100 h 129"/>
                  <a:gd name="T48" fmla="*/ 100 w 134"/>
                  <a:gd name="T49" fmla="*/ 110 h 129"/>
                  <a:gd name="T50" fmla="*/ 87 w 134"/>
                  <a:gd name="T51" fmla="*/ 119 h 129"/>
                  <a:gd name="T52" fmla="*/ 74 w 134"/>
                  <a:gd name="T53" fmla="*/ 124 h 129"/>
                  <a:gd name="T54" fmla="*/ 54 w 134"/>
                  <a:gd name="T55" fmla="*/ 129 h 129"/>
                  <a:gd name="T56" fmla="*/ 37 w 134"/>
                  <a:gd name="T57" fmla="*/ 128 h 129"/>
                  <a:gd name="T58" fmla="*/ 25 w 134"/>
                  <a:gd name="T59" fmla="*/ 124 h 129"/>
                  <a:gd name="T60" fmla="*/ 16 w 134"/>
                  <a:gd name="T61" fmla="*/ 118 h 129"/>
                  <a:gd name="T62" fmla="*/ 13 w 134"/>
                  <a:gd name="T63" fmla="*/ 114 h 129"/>
                  <a:gd name="T64" fmla="*/ 5 w 134"/>
                  <a:gd name="T65" fmla="*/ 10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29">
                    <a:moveTo>
                      <a:pt x="5" y="105"/>
                    </a:moveTo>
                    <a:lnTo>
                      <a:pt x="3" y="100"/>
                    </a:lnTo>
                    <a:lnTo>
                      <a:pt x="1" y="95"/>
                    </a:lnTo>
                    <a:lnTo>
                      <a:pt x="1" y="88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1" y="71"/>
                    </a:lnTo>
                    <a:lnTo>
                      <a:pt x="3" y="65"/>
                    </a:lnTo>
                    <a:lnTo>
                      <a:pt x="5" y="58"/>
                    </a:lnTo>
                    <a:lnTo>
                      <a:pt x="8" y="52"/>
                    </a:lnTo>
                    <a:lnTo>
                      <a:pt x="11" y="46"/>
                    </a:lnTo>
                    <a:lnTo>
                      <a:pt x="15" y="41"/>
                    </a:lnTo>
                    <a:lnTo>
                      <a:pt x="19" y="34"/>
                    </a:lnTo>
                    <a:lnTo>
                      <a:pt x="23" y="29"/>
                    </a:lnTo>
                    <a:lnTo>
                      <a:pt x="28" y="24"/>
                    </a:lnTo>
                    <a:lnTo>
                      <a:pt x="31" y="22"/>
                    </a:lnTo>
                    <a:lnTo>
                      <a:pt x="34" y="20"/>
                    </a:lnTo>
                    <a:lnTo>
                      <a:pt x="40" y="15"/>
                    </a:lnTo>
                    <a:lnTo>
                      <a:pt x="43" y="14"/>
                    </a:lnTo>
                    <a:lnTo>
                      <a:pt x="46" y="12"/>
                    </a:lnTo>
                    <a:lnTo>
                      <a:pt x="53" y="7"/>
                    </a:lnTo>
                    <a:lnTo>
                      <a:pt x="59" y="5"/>
                    </a:lnTo>
                    <a:lnTo>
                      <a:pt x="66" y="3"/>
                    </a:lnTo>
                    <a:lnTo>
                      <a:pt x="72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92" y="0"/>
                    </a:lnTo>
                    <a:lnTo>
                      <a:pt x="97" y="1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3" y="7"/>
                    </a:lnTo>
                    <a:lnTo>
                      <a:pt x="118" y="11"/>
                    </a:lnTo>
                    <a:lnTo>
                      <a:pt x="122" y="14"/>
                    </a:lnTo>
                    <a:lnTo>
                      <a:pt x="126" y="18"/>
                    </a:lnTo>
                    <a:lnTo>
                      <a:pt x="129" y="23"/>
                    </a:lnTo>
                    <a:lnTo>
                      <a:pt x="131" y="28"/>
                    </a:lnTo>
                    <a:lnTo>
                      <a:pt x="133" y="33"/>
                    </a:lnTo>
                    <a:lnTo>
                      <a:pt x="134" y="40"/>
                    </a:lnTo>
                    <a:lnTo>
                      <a:pt x="134" y="46"/>
                    </a:lnTo>
                    <a:lnTo>
                      <a:pt x="134" y="52"/>
                    </a:lnTo>
                    <a:lnTo>
                      <a:pt x="133" y="58"/>
                    </a:lnTo>
                    <a:lnTo>
                      <a:pt x="132" y="65"/>
                    </a:lnTo>
                    <a:lnTo>
                      <a:pt x="130" y="71"/>
                    </a:lnTo>
                    <a:lnTo>
                      <a:pt x="127" y="77"/>
                    </a:lnTo>
                    <a:lnTo>
                      <a:pt x="124" y="82"/>
                    </a:lnTo>
                    <a:lnTo>
                      <a:pt x="121" y="88"/>
                    </a:lnTo>
                    <a:lnTo>
                      <a:pt x="115" y="95"/>
                    </a:lnTo>
                    <a:lnTo>
                      <a:pt x="111" y="100"/>
                    </a:lnTo>
                    <a:lnTo>
                      <a:pt x="106" y="105"/>
                    </a:lnTo>
                    <a:lnTo>
                      <a:pt x="100" y="110"/>
                    </a:lnTo>
                    <a:lnTo>
                      <a:pt x="94" y="114"/>
                    </a:lnTo>
                    <a:lnTo>
                      <a:pt x="87" y="119"/>
                    </a:lnTo>
                    <a:lnTo>
                      <a:pt x="80" y="122"/>
                    </a:lnTo>
                    <a:lnTo>
                      <a:pt x="74" y="124"/>
                    </a:lnTo>
                    <a:lnTo>
                      <a:pt x="68" y="126"/>
                    </a:lnTo>
                    <a:lnTo>
                      <a:pt x="54" y="129"/>
                    </a:lnTo>
                    <a:lnTo>
                      <a:pt x="42" y="129"/>
                    </a:lnTo>
                    <a:lnTo>
                      <a:pt x="37" y="128"/>
                    </a:lnTo>
                    <a:lnTo>
                      <a:pt x="31" y="126"/>
                    </a:lnTo>
                    <a:lnTo>
                      <a:pt x="25" y="124"/>
                    </a:lnTo>
                    <a:lnTo>
                      <a:pt x="21" y="122"/>
                    </a:lnTo>
                    <a:lnTo>
                      <a:pt x="16" y="118"/>
                    </a:lnTo>
                    <a:lnTo>
                      <a:pt x="14" y="116"/>
                    </a:lnTo>
                    <a:lnTo>
                      <a:pt x="13" y="114"/>
                    </a:lnTo>
                    <a:lnTo>
                      <a:pt x="9" y="110"/>
                    </a:lnTo>
                    <a:lnTo>
                      <a:pt x="5" y="10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5" name="Freeform 179"/>
              <p:cNvSpPr>
                <a:spLocks/>
              </p:cNvSpPr>
              <p:nvPr userDrawn="1"/>
            </p:nvSpPr>
            <p:spPr bwMode="auto">
              <a:xfrm>
                <a:off x="4053" y="890"/>
                <a:ext cx="121" cy="127"/>
              </a:xfrm>
              <a:custGeom>
                <a:avLst/>
                <a:gdLst>
                  <a:gd name="T0" fmla="*/ 4 w 121"/>
                  <a:gd name="T1" fmla="*/ 100 h 127"/>
                  <a:gd name="T2" fmla="*/ 2 w 121"/>
                  <a:gd name="T3" fmla="*/ 93 h 127"/>
                  <a:gd name="T4" fmla="*/ 1 w 121"/>
                  <a:gd name="T5" fmla="*/ 88 h 127"/>
                  <a:gd name="T6" fmla="*/ 0 w 121"/>
                  <a:gd name="T7" fmla="*/ 77 h 127"/>
                  <a:gd name="T8" fmla="*/ 0 w 121"/>
                  <a:gd name="T9" fmla="*/ 71 h 127"/>
                  <a:gd name="T10" fmla="*/ 1 w 121"/>
                  <a:gd name="T11" fmla="*/ 64 h 127"/>
                  <a:gd name="T12" fmla="*/ 3 w 121"/>
                  <a:gd name="T13" fmla="*/ 58 h 127"/>
                  <a:gd name="T14" fmla="*/ 5 w 121"/>
                  <a:gd name="T15" fmla="*/ 53 h 127"/>
                  <a:gd name="T16" fmla="*/ 10 w 121"/>
                  <a:gd name="T17" fmla="*/ 40 h 127"/>
                  <a:gd name="T18" fmla="*/ 18 w 121"/>
                  <a:gd name="T19" fmla="*/ 30 h 127"/>
                  <a:gd name="T20" fmla="*/ 23 w 121"/>
                  <a:gd name="T21" fmla="*/ 25 h 127"/>
                  <a:gd name="T22" fmla="*/ 27 w 121"/>
                  <a:gd name="T23" fmla="*/ 21 h 127"/>
                  <a:gd name="T24" fmla="*/ 32 w 121"/>
                  <a:gd name="T25" fmla="*/ 16 h 127"/>
                  <a:gd name="T26" fmla="*/ 37 w 121"/>
                  <a:gd name="T27" fmla="*/ 12 h 127"/>
                  <a:gd name="T28" fmla="*/ 44 w 121"/>
                  <a:gd name="T29" fmla="*/ 8 h 127"/>
                  <a:gd name="T30" fmla="*/ 50 w 121"/>
                  <a:gd name="T31" fmla="*/ 6 h 127"/>
                  <a:gd name="T32" fmla="*/ 61 w 121"/>
                  <a:gd name="T33" fmla="*/ 2 h 127"/>
                  <a:gd name="T34" fmla="*/ 73 w 121"/>
                  <a:gd name="T35" fmla="*/ 0 h 127"/>
                  <a:gd name="T36" fmla="*/ 78 w 121"/>
                  <a:gd name="T37" fmla="*/ 1 h 127"/>
                  <a:gd name="T38" fmla="*/ 84 w 121"/>
                  <a:gd name="T39" fmla="*/ 1 h 127"/>
                  <a:gd name="T40" fmla="*/ 89 w 121"/>
                  <a:gd name="T41" fmla="*/ 3 h 127"/>
                  <a:gd name="T42" fmla="*/ 94 w 121"/>
                  <a:gd name="T43" fmla="*/ 4 h 127"/>
                  <a:gd name="T44" fmla="*/ 99 w 121"/>
                  <a:gd name="T45" fmla="*/ 7 h 127"/>
                  <a:gd name="T46" fmla="*/ 103 w 121"/>
                  <a:gd name="T47" fmla="*/ 10 h 127"/>
                  <a:gd name="T48" fmla="*/ 107 w 121"/>
                  <a:gd name="T49" fmla="*/ 13 h 127"/>
                  <a:gd name="T50" fmla="*/ 110 w 121"/>
                  <a:gd name="T51" fmla="*/ 18 h 127"/>
                  <a:gd name="T52" fmla="*/ 113 w 121"/>
                  <a:gd name="T53" fmla="*/ 22 h 127"/>
                  <a:gd name="T54" fmla="*/ 116 w 121"/>
                  <a:gd name="T55" fmla="*/ 27 h 127"/>
                  <a:gd name="T56" fmla="*/ 118 w 121"/>
                  <a:gd name="T57" fmla="*/ 32 h 127"/>
                  <a:gd name="T58" fmla="*/ 119 w 121"/>
                  <a:gd name="T59" fmla="*/ 38 h 127"/>
                  <a:gd name="T60" fmla="*/ 121 w 121"/>
                  <a:gd name="T61" fmla="*/ 45 h 127"/>
                  <a:gd name="T62" fmla="*/ 121 w 121"/>
                  <a:gd name="T63" fmla="*/ 51 h 127"/>
                  <a:gd name="T64" fmla="*/ 121 w 121"/>
                  <a:gd name="T65" fmla="*/ 56 h 127"/>
                  <a:gd name="T66" fmla="*/ 119 w 121"/>
                  <a:gd name="T67" fmla="*/ 62 h 127"/>
                  <a:gd name="T68" fmla="*/ 117 w 121"/>
                  <a:gd name="T69" fmla="*/ 69 h 127"/>
                  <a:gd name="T70" fmla="*/ 115 w 121"/>
                  <a:gd name="T71" fmla="*/ 75 h 127"/>
                  <a:gd name="T72" fmla="*/ 113 w 121"/>
                  <a:gd name="T73" fmla="*/ 81 h 127"/>
                  <a:gd name="T74" fmla="*/ 110 w 121"/>
                  <a:gd name="T75" fmla="*/ 87 h 127"/>
                  <a:gd name="T76" fmla="*/ 106 w 121"/>
                  <a:gd name="T77" fmla="*/ 92 h 127"/>
                  <a:gd name="T78" fmla="*/ 102 w 121"/>
                  <a:gd name="T79" fmla="*/ 98 h 127"/>
                  <a:gd name="T80" fmla="*/ 98 w 121"/>
                  <a:gd name="T81" fmla="*/ 103 h 127"/>
                  <a:gd name="T82" fmla="*/ 96 w 121"/>
                  <a:gd name="T83" fmla="*/ 105 h 127"/>
                  <a:gd name="T84" fmla="*/ 92 w 121"/>
                  <a:gd name="T85" fmla="*/ 108 h 127"/>
                  <a:gd name="T86" fmla="*/ 90 w 121"/>
                  <a:gd name="T87" fmla="*/ 110 h 127"/>
                  <a:gd name="T88" fmla="*/ 87 w 121"/>
                  <a:gd name="T89" fmla="*/ 112 h 127"/>
                  <a:gd name="T90" fmla="*/ 85 w 121"/>
                  <a:gd name="T91" fmla="*/ 114 h 127"/>
                  <a:gd name="T92" fmla="*/ 82 w 121"/>
                  <a:gd name="T93" fmla="*/ 116 h 127"/>
                  <a:gd name="T94" fmla="*/ 76 w 121"/>
                  <a:gd name="T95" fmla="*/ 119 h 127"/>
                  <a:gd name="T96" fmla="*/ 70 w 121"/>
                  <a:gd name="T97" fmla="*/ 123 h 127"/>
                  <a:gd name="T98" fmla="*/ 64 w 121"/>
                  <a:gd name="T99" fmla="*/ 125 h 127"/>
                  <a:gd name="T100" fmla="*/ 58 w 121"/>
                  <a:gd name="T101" fmla="*/ 126 h 127"/>
                  <a:gd name="T102" fmla="*/ 52 w 121"/>
                  <a:gd name="T103" fmla="*/ 127 h 127"/>
                  <a:gd name="T104" fmla="*/ 47 w 121"/>
                  <a:gd name="T105" fmla="*/ 127 h 127"/>
                  <a:gd name="T106" fmla="*/ 41 w 121"/>
                  <a:gd name="T107" fmla="*/ 127 h 127"/>
                  <a:gd name="T108" fmla="*/ 35 w 121"/>
                  <a:gd name="T109" fmla="*/ 126 h 127"/>
                  <a:gd name="T110" fmla="*/ 30 w 121"/>
                  <a:gd name="T111" fmla="*/ 125 h 127"/>
                  <a:gd name="T112" fmla="*/ 26 w 121"/>
                  <a:gd name="T113" fmla="*/ 123 h 127"/>
                  <a:gd name="T114" fmla="*/ 21 w 121"/>
                  <a:gd name="T115" fmla="*/ 120 h 127"/>
                  <a:gd name="T116" fmla="*/ 17 w 121"/>
                  <a:gd name="T117" fmla="*/ 117 h 127"/>
                  <a:gd name="T118" fmla="*/ 13 w 121"/>
                  <a:gd name="T119" fmla="*/ 113 h 127"/>
                  <a:gd name="T120" fmla="*/ 9 w 121"/>
                  <a:gd name="T121" fmla="*/ 109 h 127"/>
                  <a:gd name="T122" fmla="*/ 6 w 121"/>
                  <a:gd name="T123" fmla="*/ 105 h 127"/>
                  <a:gd name="T124" fmla="*/ 4 w 121"/>
                  <a:gd name="T125" fmla="*/ 10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27">
                    <a:moveTo>
                      <a:pt x="4" y="100"/>
                    </a:moveTo>
                    <a:lnTo>
                      <a:pt x="2" y="93"/>
                    </a:lnTo>
                    <a:lnTo>
                      <a:pt x="1" y="88"/>
                    </a:lnTo>
                    <a:lnTo>
                      <a:pt x="0" y="77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3" y="58"/>
                    </a:lnTo>
                    <a:lnTo>
                      <a:pt x="5" y="53"/>
                    </a:lnTo>
                    <a:lnTo>
                      <a:pt x="10" y="40"/>
                    </a:lnTo>
                    <a:lnTo>
                      <a:pt x="18" y="30"/>
                    </a:lnTo>
                    <a:lnTo>
                      <a:pt x="23" y="25"/>
                    </a:lnTo>
                    <a:lnTo>
                      <a:pt x="27" y="21"/>
                    </a:lnTo>
                    <a:lnTo>
                      <a:pt x="32" y="16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61" y="2"/>
                    </a:lnTo>
                    <a:lnTo>
                      <a:pt x="73" y="0"/>
                    </a:lnTo>
                    <a:lnTo>
                      <a:pt x="78" y="1"/>
                    </a:lnTo>
                    <a:lnTo>
                      <a:pt x="84" y="1"/>
                    </a:lnTo>
                    <a:lnTo>
                      <a:pt x="89" y="3"/>
                    </a:lnTo>
                    <a:lnTo>
                      <a:pt x="94" y="4"/>
                    </a:lnTo>
                    <a:lnTo>
                      <a:pt x="99" y="7"/>
                    </a:lnTo>
                    <a:lnTo>
                      <a:pt x="103" y="10"/>
                    </a:lnTo>
                    <a:lnTo>
                      <a:pt x="107" y="13"/>
                    </a:lnTo>
                    <a:lnTo>
                      <a:pt x="110" y="18"/>
                    </a:lnTo>
                    <a:lnTo>
                      <a:pt x="113" y="22"/>
                    </a:lnTo>
                    <a:lnTo>
                      <a:pt x="116" y="27"/>
                    </a:lnTo>
                    <a:lnTo>
                      <a:pt x="118" y="32"/>
                    </a:lnTo>
                    <a:lnTo>
                      <a:pt x="119" y="38"/>
                    </a:lnTo>
                    <a:lnTo>
                      <a:pt x="121" y="45"/>
                    </a:lnTo>
                    <a:lnTo>
                      <a:pt x="121" y="51"/>
                    </a:lnTo>
                    <a:lnTo>
                      <a:pt x="121" y="56"/>
                    </a:lnTo>
                    <a:lnTo>
                      <a:pt x="119" y="62"/>
                    </a:lnTo>
                    <a:lnTo>
                      <a:pt x="117" y="69"/>
                    </a:lnTo>
                    <a:lnTo>
                      <a:pt x="115" y="75"/>
                    </a:lnTo>
                    <a:lnTo>
                      <a:pt x="113" y="81"/>
                    </a:lnTo>
                    <a:lnTo>
                      <a:pt x="110" y="87"/>
                    </a:lnTo>
                    <a:lnTo>
                      <a:pt x="106" y="92"/>
                    </a:lnTo>
                    <a:lnTo>
                      <a:pt x="102" y="98"/>
                    </a:lnTo>
                    <a:lnTo>
                      <a:pt x="98" y="103"/>
                    </a:lnTo>
                    <a:lnTo>
                      <a:pt x="96" y="105"/>
                    </a:lnTo>
                    <a:lnTo>
                      <a:pt x="92" y="108"/>
                    </a:lnTo>
                    <a:lnTo>
                      <a:pt x="90" y="110"/>
                    </a:lnTo>
                    <a:lnTo>
                      <a:pt x="87" y="112"/>
                    </a:lnTo>
                    <a:lnTo>
                      <a:pt x="85" y="114"/>
                    </a:lnTo>
                    <a:lnTo>
                      <a:pt x="82" y="116"/>
                    </a:lnTo>
                    <a:lnTo>
                      <a:pt x="76" y="119"/>
                    </a:lnTo>
                    <a:lnTo>
                      <a:pt x="70" y="123"/>
                    </a:lnTo>
                    <a:lnTo>
                      <a:pt x="64" y="125"/>
                    </a:lnTo>
                    <a:lnTo>
                      <a:pt x="58" y="126"/>
                    </a:lnTo>
                    <a:lnTo>
                      <a:pt x="52" y="127"/>
                    </a:lnTo>
                    <a:lnTo>
                      <a:pt x="47" y="127"/>
                    </a:lnTo>
                    <a:lnTo>
                      <a:pt x="41" y="127"/>
                    </a:lnTo>
                    <a:lnTo>
                      <a:pt x="35" y="126"/>
                    </a:lnTo>
                    <a:lnTo>
                      <a:pt x="30" y="125"/>
                    </a:lnTo>
                    <a:lnTo>
                      <a:pt x="26" y="123"/>
                    </a:lnTo>
                    <a:lnTo>
                      <a:pt x="21" y="120"/>
                    </a:lnTo>
                    <a:lnTo>
                      <a:pt x="17" y="117"/>
                    </a:lnTo>
                    <a:lnTo>
                      <a:pt x="13" y="113"/>
                    </a:lnTo>
                    <a:lnTo>
                      <a:pt x="9" y="109"/>
                    </a:lnTo>
                    <a:lnTo>
                      <a:pt x="6" y="105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6" name="Freeform 180"/>
              <p:cNvSpPr>
                <a:spLocks/>
              </p:cNvSpPr>
              <p:nvPr userDrawn="1"/>
            </p:nvSpPr>
            <p:spPr bwMode="auto">
              <a:xfrm>
                <a:off x="4188" y="801"/>
                <a:ext cx="126" cy="128"/>
              </a:xfrm>
              <a:custGeom>
                <a:avLst/>
                <a:gdLst>
                  <a:gd name="T0" fmla="*/ 2 w 126"/>
                  <a:gd name="T1" fmla="*/ 96 h 128"/>
                  <a:gd name="T2" fmla="*/ 0 w 126"/>
                  <a:gd name="T3" fmla="*/ 85 h 128"/>
                  <a:gd name="T4" fmla="*/ 0 w 126"/>
                  <a:gd name="T5" fmla="*/ 72 h 128"/>
                  <a:gd name="T6" fmla="*/ 2 w 126"/>
                  <a:gd name="T7" fmla="*/ 60 h 128"/>
                  <a:gd name="T8" fmla="*/ 7 w 126"/>
                  <a:gd name="T9" fmla="*/ 48 h 128"/>
                  <a:gd name="T10" fmla="*/ 14 w 126"/>
                  <a:gd name="T11" fmla="*/ 36 h 128"/>
                  <a:gd name="T12" fmla="*/ 22 w 126"/>
                  <a:gd name="T13" fmla="*/ 26 h 128"/>
                  <a:gd name="T14" fmla="*/ 30 w 126"/>
                  <a:gd name="T15" fmla="*/ 18 h 128"/>
                  <a:gd name="T16" fmla="*/ 38 w 126"/>
                  <a:gd name="T17" fmla="*/ 12 h 128"/>
                  <a:gd name="T18" fmla="*/ 51 w 126"/>
                  <a:gd name="T19" fmla="*/ 6 h 128"/>
                  <a:gd name="T20" fmla="*/ 62 w 126"/>
                  <a:gd name="T21" fmla="*/ 2 h 128"/>
                  <a:gd name="T22" fmla="*/ 75 w 126"/>
                  <a:gd name="T23" fmla="*/ 0 h 128"/>
                  <a:gd name="T24" fmla="*/ 86 w 126"/>
                  <a:gd name="T25" fmla="*/ 1 h 128"/>
                  <a:gd name="T26" fmla="*/ 98 w 126"/>
                  <a:gd name="T27" fmla="*/ 4 h 128"/>
                  <a:gd name="T28" fmla="*/ 107 w 126"/>
                  <a:gd name="T29" fmla="*/ 9 h 128"/>
                  <a:gd name="T30" fmla="*/ 114 w 126"/>
                  <a:gd name="T31" fmla="*/ 16 h 128"/>
                  <a:gd name="T32" fmla="*/ 120 w 126"/>
                  <a:gd name="T33" fmla="*/ 26 h 128"/>
                  <a:gd name="T34" fmla="*/ 125 w 126"/>
                  <a:gd name="T35" fmla="*/ 37 h 128"/>
                  <a:gd name="T36" fmla="*/ 126 w 126"/>
                  <a:gd name="T37" fmla="*/ 50 h 128"/>
                  <a:gd name="T38" fmla="*/ 125 w 126"/>
                  <a:gd name="T39" fmla="*/ 62 h 128"/>
                  <a:gd name="T40" fmla="*/ 122 w 126"/>
                  <a:gd name="T41" fmla="*/ 74 h 128"/>
                  <a:gd name="T42" fmla="*/ 115 w 126"/>
                  <a:gd name="T43" fmla="*/ 87 h 128"/>
                  <a:gd name="T44" fmla="*/ 107 w 126"/>
                  <a:gd name="T45" fmla="*/ 98 h 128"/>
                  <a:gd name="T46" fmla="*/ 98 w 126"/>
                  <a:gd name="T47" fmla="*/ 108 h 128"/>
                  <a:gd name="T48" fmla="*/ 86 w 126"/>
                  <a:gd name="T49" fmla="*/ 117 h 128"/>
                  <a:gd name="T50" fmla="*/ 74 w 126"/>
                  <a:gd name="T51" fmla="*/ 123 h 128"/>
                  <a:gd name="T52" fmla="*/ 61 w 126"/>
                  <a:gd name="T53" fmla="*/ 127 h 128"/>
                  <a:gd name="T54" fmla="*/ 44 w 126"/>
                  <a:gd name="T55" fmla="*/ 128 h 128"/>
                  <a:gd name="T56" fmla="*/ 32 w 126"/>
                  <a:gd name="T57" fmla="*/ 126 h 128"/>
                  <a:gd name="T58" fmla="*/ 22 w 126"/>
                  <a:gd name="T59" fmla="*/ 122 h 128"/>
                  <a:gd name="T60" fmla="*/ 18 w 126"/>
                  <a:gd name="T61" fmla="*/ 119 h 128"/>
                  <a:gd name="T62" fmla="*/ 10 w 126"/>
                  <a:gd name="T63" fmla="*/ 111 h 128"/>
                  <a:gd name="T64" fmla="*/ 4 w 126"/>
                  <a:gd name="T65" fmla="*/ 10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8">
                    <a:moveTo>
                      <a:pt x="4" y="101"/>
                    </a:moveTo>
                    <a:lnTo>
                      <a:pt x="2" y="96"/>
                    </a:lnTo>
                    <a:lnTo>
                      <a:pt x="1" y="90"/>
                    </a:lnTo>
                    <a:lnTo>
                      <a:pt x="0" y="85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1" y="66"/>
                    </a:lnTo>
                    <a:lnTo>
                      <a:pt x="2" y="60"/>
                    </a:lnTo>
                    <a:lnTo>
                      <a:pt x="4" y="54"/>
                    </a:lnTo>
                    <a:lnTo>
                      <a:pt x="7" y="48"/>
                    </a:lnTo>
                    <a:lnTo>
                      <a:pt x="10" y="42"/>
                    </a:lnTo>
                    <a:lnTo>
                      <a:pt x="14" y="36"/>
                    </a:lnTo>
                    <a:lnTo>
                      <a:pt x="18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5" y="9"/>
                    </a:lnTo>
                    <a:lnTo>
                      <a:pt x="51" y="6"/>
                    </a:lnTo>
                    <a:lnTo>
                      <a:pt x="56" y="4"/>
                    </a:lnTo>
                    <a:lnTo>
                      <a:pt x="62" y="2"/>
                    </a:lnTo>
                    <a:lnTo>
                      <a:pt x="69" y="1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1"/>
                    </a:lnTo>
                    <a:lnTo>
                      <a:pt x="92" y="2"/>
                    </a:lnTo>
                    <a:lnTo>
                      <a:pt x="98" y="4"/>
                    </a:lnTo>
                    <a:lnTo>
                      <a:pt x="102" y="6"/>
                    </a:lnTo>
                    <a:lnTo>
                      <a:pt x="107" y="9"/>
                    </a:lnTo>
                    <a:lnTo>
                      <a:pt x="111" y="12"/>
                    </a:lnTo>
                    <a:lnTo>
                      <a:pt x="114" y="16"/>
                    </a:lnTo>
                    <a:lnTo>
                      <a:pt x="118" y="21"/>
                    </a:lnTo>
                    <a:lnTo>
                      <a:pt x="120" y="26"/>
                    </a:lnTo>
                    <a:lnTo>
                      <a:pt x="124" y="32"/>
                    </a:lnTo>
                    <a:lnTo>
                      <a:pt x="125" y="37"/>
                    </a:lnTo>
                    <a:lnTo>
                      <a:pt x="126" y="43"/>
                    </a:lnTo>
                    <a:lnTo>
                      <a:pt x="126" y="50"/>
                    </a:lnTo>
                    <a:lnTo>
                      <a:pt x="126" y="56"/>
                    </a:lnTo>
                    <a:lnTo>
                      <a:pt x="125" y="62"/>
                    </a:lnTo>
                    <a:lnTo>
                      <a:pt x="124" y="68"/>
                    </a:lnTo>
                    <a:lnTo>
                      <a:pt x="122" y="74"/>
                    </a:lnTo>
                    <a:lnTo>
                      <a:pt x="118" y="81"/>
                    </a:lnTo>
                    <a:lnTo>
                      <a:pt x="115" y="87"/>
                    </a:lnTo>
                    <a:lnTo>
                      <a:pt x="111" y="92"/>
                    </a:lnTo>
                    <a:lnTo>
                      <a:pt x="107" y="98"/>
                    </a:lnTo>
                    <a:lnTo>
                      <a:pt x="103" y="104"/>
                    </a:lnTo>
                    <a:lnTo>
                      <a:pt x="98" y="108"/>
                    </a:lnTo>
                    <a:lnTo>
                      <a:pt x="92" y="113"/>
                    </a:lnTo>
                    <a:lnTo>
                      <a:pt x="86" y="117"/>
                    </a:lnTo>
                    <a:lnTo>
                      <a:pt x="80" y="120"/>
                    </a:lnTo>
                    <a:lnTo>
                      <a:pt x="74" y="123"/>
                    </a:lnTo>
                    <a:lnTo>
                      <a:pt x="68" y="125"/>
                    </a:lnTo>
                    <a:lnTo>
                      <a:pt x="61" y="127"/>
                    </a:lnTo>
                    <a:lnTo>
                      <a:pt x="49" y="128"/>
                    </a:lnTo>
                    <a:lnTo>
                      <a:pt x="44" y="128"/>
                    </a:lnTo>
                    <a:lnTo>
                      <a:pt x="37" y="127"/>
                    </a:lnTo>
                    <a:lnTo>
                      <a:pt x="32" y="126"/>
                    </a:lnTo>
                    <a:lnTo>
                      <a:pt x="27" y="124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18" y="119"/>
                    </a:lnTo>
                    <a:lnTo>
                      <a:pt x="14" y="115"/>
                    </a:lnTo>
                    <a:lnTo>
                      <a:pt x="10" y="111"/>
                    </a:lnTo>
                    <a:lnTo>
                      <a:pt x="6" y="107"/>
                    </a:lnTo>
                    <a:lnTo>
                      <a:pt x="4" y="10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7" name="Freeform 181"/>
              <p:cNvSpPr>
                <a:spLocks/>
              </p:cNvSpPr>
              <p:nvPr userDrawn="1"/>
            </p:nvSpPr>
            <p:spPr bwMode="auto">
              <a:xfrm>
                <a:off x="4328" y="707"/>
                <a:ext cx="132" cy="131"/>
              </a:xfrm>
              <a:custGeom>
                <a:avLst/>
                <a:gdLst>
                  <a:gd name="T0" fmla="*/ 2 w 132"/>
                  <a:gd name="T1" fmla="*/ 99 h 131"/>
                  <a:gd name="T2" fmla="*/ 0 w 132"/>
                  <a:gd name="T3" fmla="*/ 87 h 131"/>
                  <a:gd name="T4" fmla="*/ 0 w 132"/>
                  <a:gd name="T5" fmla="*/ 75 h 131"/>
                  <a:gd name="T6" fmla="*/ 2 w 132"/>
                  <a:gd name="T7" fmla="*/ 63 h 131"/>
                  <a:gd name="T8" fmla="*/ 7 w 132"/>
                  <a:gd name="T9" fmla="*/ 51 h 131"/>
                  <a:gd name="T10" fmla="*/ 14 w 132"/>
                  <a:gd name="T11" fmla="*/ 39 h 131"/>
                  <a:gd name="T12" fmla="*/ 23 w 132"/>
                  <a:gd name="T13" fmla="*/ 28 h 131"/>
                  <a:gd name="T14" fmla="*/ 33 w 132"/>
                  <a:gd name="T15" fmla="*/ 18 h 131"/>
                  <a:gd name="T16" fmla="*/ 46 w 132"/>
                  <a:gd name="T17" fmla="*/ 11 h 131"/>
                  <a:gd name="T18" fmla="*/ 58 w 132"/>
                  <a:gd name="T19" fmla="*/ 4 h 131"/>
                  <a:gd name="T20" fmla="*/ 72 w 132"/>
                  <a:gd name="T21" fmla="*/ 1 h 131"/>
                  <a:gd name="T22" fmla="*/ 84 w 132"/>
                  <a:gd name="T23" fmla="*/ 0 h 131"/>
                  <a:gd name="T24" fmla="*/ 96 w 132"/>
                  <a:gd name="T25" fmla="*/ 2 h 131"/>
                  <a:gd name="T26" fmla="*/ 104 w 132"/>
                  <a:gd name="T27" fmla="*/ 5 h 131"/>
                  <a:gd name="T28" fmla="*/ 111 w 132"/>
                  <a:gd name="T29" fmla="*/ 10 h 131"/>
                  <a:gd name="T30" fmla="*/ 120 w 132"/>
                  <a:gd name="T31" fmla="*/ 17 h 131"/>
                  <a:gd name="T32" fmla="*/ 124 w 132"/>
                  <a:gd name="T33" fmla="*/ 21 h 131"/>
                  <a:gd name="T34" fmla="*/ 128 w 132"/>
                  <a:gd name="T35" fmla="*/ 29 h 131"/>
                  <a:gd name="T36" fmla="*/ 131 w 132"/>
                  <a:gd name="T37" fmla="*/ 38 h 131"/>
                  <a:gd name="T38" fmla="*/ 132 w 132"/>
                  <a:gd name="T39" fmla="*/ 50 h 131"/>
                  <a:gd name="T40" fmla="*/ 131 w 132"/>
                  <a:gd name="T41" fmla="*/ 63 h 131"/>
                  <a:gd name="T42" fmla="*/ 128 w 132"/>
                  <a:gd name="T43" fmla="*/ 75 h 131"/>
                  <a:gd name="T44" fmla="*/ 122 w 132"/>
                  <a:gd name="T45" fmla="*/ 87 h 131"/>
                  <a:gd name="T46" fmla="*/ 113 w 132"/>
                  <a:gd name="T47" fmla="*/ 99 h 131"/>
                  <a:gd name="T48" fmla="*/ 103 w 132"/>
                  <a:gd name="T49" fmla="*/ 109 h 131"/>
                  <a:gd name="T50" fmla="*/ 92 w 132"/>
                  <a:gd name="T51" fmla="*/ 119 h 131"/>
                  <a:gd name="T52" fmla="*/ 79 w 132"/>
                  <a:gd name="T53" fmla="*/ 125 h 131"/>
                  <a:gd name="T54" fmla="*/ 66 w 132"/>
                  <a:gd name="T55" fmla="*/ 130 h 131"/>
                  <a:gd name="T56" fmla="*/ 53 w 132"/>
                  <a:gd name="T57" fmla="*/ 131 h 131"/>
                  <a:gd name="T58" fmla="*/ 41 w 132"/>
                  <a:gd name="T59" fmla="*/ 131 h 131"/>
                  <a:gd name="T60" fmla="*/ 29 w 132"/>
                  <a:gd name="T61" fmla="*/ 128 h 131"/>
                  <a:gd name="T62" fmla="*/ 20 w 132"/>
                  <a:gd name="T63" fmla="*/ 122 h 131"/>
                  <a:gd name="T64" fmla="*/ 12 w 132"/>
                  <a:gd name="T65" fmla="*/ 114 h 131"/>
                  <a:gd name="T66" fmla="*/ 4 w 132"/>
                  <a:gd name="T67" fmla="*/ 10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2" h="131">
                    <a:moveTo>
                      <a:pt x="4" y="105"/>
                    </a:moveTo>
                    <a:lnTo>
                      <a:pt x="2" y="99"/>
                    </a:lnTo>
                    <a:lnTo>
                      <a:pt x="1" y="94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1" y="69"/>
                    </a:lnTo>
                    <a:lnTo>
                      <a:pt x="2" y="63"/>
                    </a:lnTo>
                    <a:lnTo>
                      <a:pt x="4" y="56"/>
                    </a:lnTo>
                    <a:lnTo>
                      <a:pt x="7" y="51"/>
                    </a:lnTo>
                    <a:lnTo>
                      <a:pt x="11" y="45"/>
                    </a:lnTo>
                    <a:lnTo>
                      <a:pt x="14" y="39"/>
                    </a:lnTo>
                    <a:lnTo>
                      <a:pt x="18" y="33"/>
                    </a:lnTo>
                    <a:lnTo>
                      <a:pt x="23" y="28"/>
                    </a:lnTo>
                    <a:lnTo>
                      <a:pt x="28" y="23"/>
                    </a:lnTo>
                    <a:lnTo>
                      <a:pt x="33" y="18"/>
                    </a:lnTo>
                    <a:lnTo>
                      <a:pt x="40" y="14"/>
                    </a:lnTo>
                    <a:lnTo>
                      <a:pt x="46" y="11"/>
                    </a:lnTo>
                    <a:lnTo>
                      <a:pt x="52" y="7"/>
                    </a:lnTo>
                    <a:lnTo>
                      <a:pt x="58" y="4"/>
                    </a:lnTo>
                    <a:lnTo>
                      <a:pt x="65" y="2"/>
                    </a:lnTo>
                    <a:lnTo>
                      <a:pt x="72" y="1"/>
                    </a:lnTo>
                    <a:lnTo>
                      <a:pt x="78" y="1"/>
                    </a:lnTo>
                    <a:lnTo>
                      <a:pt x="84" y="0"/>
                    </a:lnTo>
                    <a:lnTo>
                      <a:pt x="91" y="1"/>
                    </a:lnTo>
                    <a:lnTo>
                      <a:pt x="96" y="2"/>
                    </a:lnTo>
                    <a:lnTo>
                      <a:pt x="101" y="4"/>
                    </a:lnTo>
                    <a:lnTo>
                      <a:pt x="104" y="5"/>
                    </a:lnTo>
                    <a:lnTo>
                      <a:pt x="106" y="6"/>
                    </a:lnTo>
                    <a:lnTo>
                      <a:pt x="111" y="10"/>
                    </a:lnTo>
                    <a:lnTo>
                      <a:pt x="116" y="13"/>
                    </a:lnTo>
                    <a:lnTo>
                      <a:pt x="120" y="17"/>
                    </a:lnTo>
                    <a:lnTo>
                      <a:pt x="122" y="19"/>
                    </a:lnTo>
                    <a:lnTo>
                      <a:pt x="124" y="21"/>
                    </a:lnTo>
                    <a:lnTo>
                      <a:pt x="127" y="26"/>
                    </a:lnTo>
                    <a:lnTo>
                      <a:pt x="128" y="29"/>
                    </a:lnTo>
                    <a:lnTo>
                      <a:pt x="129" y="31"/>
                    </a:lnTo>
                    <a:lnTo>
                      <a:pt x="131" y="38"/>
                    </a:lnTo>
                    <a:lnTo>
                      <a:pt x="132" y="44"/>
                    </a:lnTo>
                    <a:lnTo>
                      <a:pt x="132" y="50"/>
                    </a:lnTo>
                    <a:lnTo>
                      <a:pt x="132" y="56"/>
                    </a:lnTo>
                    <a:lnTo>
                      <a:pt x="131" y="63"/>
                    </a:lnTo>
                    <a:lnTo>
                      <a:pt x="130" y="69"/>
                    </a:lnTo>
                    <a:lnTo>
                      <a:pt x="128" y="75"/>
                    </a:lnTo>
                    <a:lnTo>
                      <a:pt x="125" y="81"/>
                    </a:lnTo>
                    <a:lnTo>
                      <a:pt x="122" y="87"/>
                    </a:lnTo>
                    <a:lnTo>
                      <a:pt x="118" y="94"/>
                    </a:lnTo>
                    <a:lnTo>
                      <a:pt x="113" y="99"/>
                    </a:lnTo>
                    <a:lnTo>
                      <a:pt x="109" y="104"/>
                    </a:lnTo>
                    <a:lnTo>
                      <a:pt x="103" y="109"/>
                    </a:lnTo>
                    <a:lnTo>
                      <a:pt x="98" y="114"/>
                    </a:lnTo>
                    <a:lnTo>
                      <a:pt x="92" y="119"/>
                    </a:lnTo>
                    <a:lnTo>
                      <a:pt x="85" y="123"/>
                    </a:lnTo>
                    <a:lnTo>
                      <a:pt x="79" y="125"/>
                    </a:lnTo>
                    <a:lnTo>
                      <a:pt x="72" y="128"/>
                    </a:lnTo>
                    <a:lnTo>
                      <a:pt x="66" y="130"/>
                    </a:lnTo>
                    <a:lnTo>
                      <a:pt x="59" y="131"/>
                    </a:lnTo>
                    <a:lnTo>
                      <a:pt x="53" y="131"/>
                    </a:lnTo>
                    <a:lnTo>
                      <a:pt x="47" y="131"/>
                    </a:lnTo>
                    <a:lnTo>
                      <a:pt x="41" y="131"/>
                    </a:lnTo>
                    <a:lnTo>
                      <a:pt x="34" y="129"/>
                    </a:lnTo>
                    <a:lnTo>
                      <a:pt x="29" y="128"/>
                    </a:lnTo>
                    <a:lnTo>
                      <a:pt x="24" y="125"/>
                    </a:lnTo>
                    <a:lnTo>
                      <a:pt x="20" y="122"/>
                    </a:lnTo>
                    <a:lnTo>
                      <a:pt x="15" y="119"/>
                    </a:lnTo>
                    <a:lnTo>
                      <a:pt x="12" y="114"/>
                    </a:lnTo>
                    <a:lnTo>
                      <a:pt x="7" y="110"/>
                    </a:lnTo>
                    <a:lnTo>
                      <a:pt x="4" y="10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8" name="Freeform 182"/>
              <p:cNvSpPr>
                <a:spLocks/>
              </p:cNvSpPr>
              <p:nvPr userDrawn="1"/>
            </p:nvSpPr>
            <p:spPr bwMode="auto">
              <a:xfrm>
                <a:off x="4474" y="611"/>
                <a:ext cx="140" cy="133"/>
              </a:xfrm>
              <a:custGeom>
                <a:avLst/>
                <a:gdLst>
                  <a:gd name="T0" fmla="*/ 3 w 140"/>
                  <a:gd name="T1" fmla="*/ 100 h 133"/>
                  <a:gd name="T2" fmla="*/ 1 w 140"/>
                  <a:gd name="T3" fmla="*/ 89 h 133"/>
                  <a:gd name="T4" fmla="*/ 1 w 140"/>
                  <a:gd name="T5" fmla="*/ 76 h 133"/>
                  <a:gd name="T6" fmla="*/ 3 w 140"/>
                  <a:gd name="T7" fmla="*/ 64 h 133"/>
                  <a:gd name="T8" fmla="*/ 7 w 140"/>
                  <a:gd name="T9" fmla="*/ 52 h 133"/>
                  <a:gd name="T10" fmla="*/ 14 w 140"/>
                  <a:gd name="T11" fmla="*/ 39 h 133"/>
                  <a:gd name="T12" fmla="*/ 23 w 140"/>
                  <a:gd name="T13" fmla="*/ 28 h 133"/>
                  <a:gd name="T14" fmla="*/ 35 w 140"/>
                  <a:gd name="T15" fmla="*/ 18 h 133"/>
                  <a:gd name="T16" fmla="*/ 47 w 140"/>
                  <a:gd name="T17" fmla="*/ 10 h 133"/>
                  <a:gd name="T18" fmla="*/ 61 w 140"/>
                  <a:gd name="T19" fmla="*/ 4 h 133"/>
                  <a:gd name="T20" fmla="*/ 74 w 140"/>
                  <a:gd name="T21" fmla="*/ 1 h 133"/>
                  <a:gd name="T22" fmla="*/ 88 w 140"/>
                  <a:gd name="T23" fmla="*/ 0 h 133"/>
                  <a:gd name="T24" fmla="*/ 100 w 140"/>
                  <a:gd name="T25" fmla="*/ 1 h 133"/>
                  <a:gd name="T26" fmla="*/ 112 w 140"/>
                  <a:gd name="T27" fmla="*/ 5 h 133"/>
                  <a:gd name="T28" fmla="*/ 121 w 140"/>
                  <a:gd name="T29" fmla="*/ 10 h 133"/>
                  <a:gd name="T30" fmla="*/ 129 w 140"/>
                  <a:gd name="T31" fmla="*/ 19 h 133"/>
                  <a:gd name="T32" fmla="*/ 136 w 140"/>
                  <a:gd name="T33" fmla="*/ 30 h 133"/>
                  <a:gd name="T34" fmla="*/ 139 w 140"/>
                  <a:gd name="T35" fmla="*/ 41 h 133"/>
                  <a:gd name="T36" fmla="*/ 139 w 140"/>
                  <a:gd name="T37" fmla="*/ 55 h 133"/>
                  <a:gd name="T38" fmla="*/ 137 w 140"/>
                  <a:gd name="T39" fmla="*/ 67 h 133"/>
                  <a:gd name="T40" fmla="*/ 132 w 140"/>
                  <a:gd name="T41" fmla="*/ 80 h 133"/>
                  <a:gd name="T42" fmla="*/ 125 w 140"/>
                  <a:gd name="T43" fmla="*/ 92 h 133"/>
                  <a:gd name="T44" fmla="*/ 115 w 140"/>
                  <a:gd name="T45" fmla="*/ 103 h 133"/>
                  <a:gd name="T46" fmla="*/ 103 w 140"/>
                  <a:gd name="T47" fmla="*/ 114 h 133"/>
                  <a:gd name="T48" fmla="*/ 91 w 140"/>
                  <a:gd name="T49" fmla="*/ 122 h 133"/>
                  <a:gd name="T50" fmla="*/ 77 w 140"/>
                  <a:gd name="T51" fmla="*/ 128 h 133"/>
                  <a:gd name="T52" fmla="*/ 63 w 140"/>
                  <a:gd name="T53" fmla="*/ 132 h 133"/>
                  <a:gd name="T54" fmla="*/ 50 w 140"/>
                  <a:gd name="T55" fmla="*/ 133 h 133"/>
                  <a:gd name="T56" fmla="*/ 38 w 140"/>
                  <a:gd name="T57" fmla="*/ 130 h 133"/>
                  <a:gd name="T58" fmla="*/ 27 w 140"/>
                  <a:gd name="T59" fmla="*/ 126 h 133"/>
                  <a:gd name="T60" fmla="*/ 16 w 140"/>
                  <a:gd name="T61" fmla="*/ 120 h 133"/>
                  <a:gd name="T62" fmla="*/ 11 w 140"/>
                  <a:gd name="T63" fmla="*/ 114 h 133"/>
                  <a:gd name="T64" fmla="*/ 6 w 140"/>
                  <a:gd name="T65" fmla="*/ 10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33">
                    <a:moveTo>
                      <a:pt x="6" y="106"/>
                    </a:moveTo>
                    <a:lnTo>
                      <a:pt x="3" y="100"/>
                    </a:lnTo>
                    <a:lnTo>
                      <a:pt x="2" y="95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1" y="76"/>
                    </a:lnTo>
                    <a:lnTo>
                      <a:pt x="1" y="70"/>
                    </a:lnTo>
                    <a:lnTo>
                      <a:pt x="3" y="64"/>
                    </a:lnTo>
                    <a:lnTo>
                      <a:pt x="5" y="58"/>
                    </a:lnTo>
                    <a:lnTo>
                      <a:pt x="7" y="52"/>
                    </a:lnTo>
                    <a:lnTo>
                      <a:pt x="11" y="45"/>
                    </a:lnTo>
                    <a:lnTo>
                      <a:pt x="14" y="39"/>
                    </a:lnTo>
                    <a:lnTo>
                      <a:pt x="18" y="34"/>
                    </a:lnTo>
                    <a:lnTo>
                      <a:pt x="23" y="28"/>
                    </a:lnTo>
                    <a:lnTo>
                      <a:pt x="29" y="22"/>
                    </a:lnTo>
                    <a:lnTo>
                      <a:pt x="35" y="18"/>
                    </a:lnTo>
                    <a:lnTo>
                      <a:pt x="41" y="14"/>
                    </a:lnTo>
                    <a:lnTo>
                      <a:pt x="47" y="10"/>
                    </a:lnTo>
                    <a:lnTo>
                      <a:pt x="54" y="7"/>
                    </a:lnTo>
                    <a:lnTo>
                      <a:pt x="61" y="4"/>
                    </a:lnTo>
                    <a:lnTo>
                      <a:pt x="67" y="2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05" y="2"/>
                    </a:lnTo>
                    <a:lnTo>
                      <a:pt x="112" y="5"/>
                    </a:lnTo>
                    <a:lnTo>
                      <a:pt x="117" y="7"/>
                    </a:lnTo>
                    <a:lnTo>
                      <a:pt x="121" y="10"/>
                    </a:lnTo>
                    <a:lnTo>
                      <a:pt x="126" y="14"/>
                    </a:lnTo>
                    <a:lnTo>
                      <a:pt x="129" y="19"/>
                    </a:lnTo>
                    <a:lnTo>
                      <a:pt x="132" y="25"/>
                    </a:lnTo>
                    <a:lnTo>
                      <a:pt x="136" y="30"/>
                    </a:lnTo>
                    <a:lnTo>
                      <a:pt x="138" y="36"/>
                    </a:lnTo>
                    <a:lnTo>
                      <a:pt x="139" y="41"/>
                    </a:lnTo>
                    <a:lnTo>
                      <a:pt x="140" y="47"/>
                    </a:lnTo>
                    <a:lnTo>
                      <a:pt x="139" y="55"/>
                    </a:lnTo>
                    <a:lnTo>
                      <a:pt x="139" y="61"/>
                    </a:lnTo>
                    <a:lnTo>
                      <a:pt x="137" y="67"/>
                    </a:lnTo>
                    <a:lnTo>
                      <a:pt x="135" y="73"/>
                    </a:lnTo>
                    <a:lnTo>
                      <a:pt x="132" y="80"/>
                    </a:lnTo>
                    <a:lnTo>
                      <a:pt x="128" y="86"/>
                    </a:lnTo>
                    <a:lnTo>
                      <a:pt x="125" y="92"/>
                    </a:lnTo>
                    <a:lnTo>
                      <a:pt x="120" y="98"/>
                    </a:lnTo>
                    <a:lnTo>
                      <a:pt x="115" y="103"/>
                    </a:lnTo>
                    <a:lnTo>
                      <a:pt x="110" y="109"/>
                    </a:lnTo>
                    <a:lnTo>
                      <a:pt x="103" y="114"/>
                    </a:lnTo>
                    <a:lnTo>
                      <a:pt x="97" y="118"/>
                    </a:lnTo>
                    <a:lnTo>
                      <a:pt x="91" y="122"/>
                    </a:lnTo>
                    <a:lnTo>
                      <a:pt x="84" y="125"/>
                    </a:lnTo>
                    <a:lnTo>
                      <a:pt x="77" y="128"/>
                    </a:lnTo>
                    <a:lnTo>
                      <a:pt x="70" y="130"/>
                    </a:lnTo>
                    <a:lnTo>
                      <a:pt x="63" y="132"/>
                    </a:lnTo>
                    <a:lnTo>
                      <a:pt x="57" y="132"/>
                    </a:lnTo>
                    <a:lnTo>
                      <a:pt x="50" y="133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2" y="128"/>
                    </a:lnTo>
                    <a:lnTo>
                      <a:pt x="27" y="126"/>
                    </a:lnTo>
                    <a:lnTo>
                      <a:pt x="21" y="123"/>
                    </a:lnTo>
                    <a:lnTo>
                      <a:pt x="16" y="120"/>
                    </a:lnTo>
                    <a:lnTo>
                      <a:pt x="12" y="116"/>
                    </a:lnTo>
                    <a:lnTo>
                      <a:pt x="11" y="114"/>
                    </a:lnTo>
                    <a:lnTo>
                      <a:pt x="9" y="111"/>
                    </a:lnTo>
                    <a:lnTo>
                      <a:pt x="6" y="10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79" name="Freeform 183"/>
              <p:cNvSpPr>
                <a:spLocks/>
              </p:cNvSpPr>
              <p:nvPr userDrawn="1"/>
            </p:nvSpPr>
            <p:spPr bwMode="auto">
              <a:xfrm>
                <a:off x="3972" y="1102"/>
                <a:ext cx="118" cy="129"/>
              </a:xfrm>
              <a:custGeom>
                <a:avLst/>
                <a:gdLst>
                  <a:gd name="T0" fmla="*/ 3 w 118"/>
                  <a:gd name="T1" fmla="*/ 98 h 129"/>
                  <a:gd name="T2" fmla="*/ 1 w 118"/>
                  <a:gd name="T3" fmla="*/ 92 h 129"/>
                  <a:gd name="T4" fmla="*/ 0 w 118"/>
                  <a:gd name="T5" fmla="*/ 87 h 129"/>
                  <a:gd name="T6" fmla="*/ 0 w 118"/>
                  <a:gd name="T7" fmla="*/ 81 h 129"/>
                  <a:gd name="T8" fmla="*/ 0 w 118"/>
                  <a:gd name="T9" fmla="*/ 75 h 129"/>
                  <a:gd name="T10" fmla="*/ 0 w 118"/>
                  <a:gd name="T11" fmla="*/ 68 h 129"/>
                  <a:gd name="T12" fmla="*/ 1 w 118"/>
                  <a:gd name="T13" fmla="*/ 62 h 129"/>
                  <a:gd name="T14" fmla="*/ 3 w 118"/>
                  <a:gd name="T15" fmla="*/ 56 h 129"/>
                  <a:gd name="T16" fmla="*/ 5 w 118"/>
                  <a:gd name="T17" fmla="*/ 50 h 129"/>
                  <a:gd name="T18" fmla="*/ 10 w 118"/>
                  <a:gd name="T19" fmla="*/ 38 h 129"/>
                  <a:gd name="T20" fmla="*/ 14 w 118"/>
                  <a:gd name="T21" fmla="*/ 33 h 129"/>
                  <a:gd name="T22" fmla="*/ 18 w 118"/>
                  <a:gd name="T23" fmla="*/ 28 h 129"/>
                  <a:gd name="T24" fmla="*/ 22 w 118"/>
                  <a:gd name="T25" fmla="*/ 23 h 129"/>
                  <a:gd name="T26" fmla="*/ 27 w 118"/>
                  <a:gd name="T27" fmla="*/ 19 h 129"/>
                  <a:gd name="T28" fmla="*/ 32 w 118"/>
                  <a:gd name="T29" fmla="*/ 13 h 129"/>
                  <a:gd name="T30" fmla="*/ 37 w 118"/>
                  <a:gd name="T31" fmla="*/ 10 h 129"/>
                  <a:gd name="T32" fmla="*/ 44 w 118"/>
                  <a:gd name="T33" fmla="*/ 7 h 129"/>
                  <a:gd name="T34" fmla="*/ 49 w 118"/>
                  <a:gd name="T35" fmla="*/ 4 h 129"/>
                  <a:gd name="T36" fmla="*/ 55 w 118"/>
                  <a:gd name="T37" fmla="*/ 2 h 129"/>
                  <a:gd name="T38" fmla="*/ 60 w 118"/>
                  <a:gd name="T39" fmla="*/ 1 h 129"/>
                  <a:gd name="T40" fmla="*/ 67 w 118"/>
                  <a:gd name="T41" fmla="*/ 0 h 129"/>
                  <a:gd name="T42" fmla="*/ 72 w 118"/>
                  <a:gd name="T43" fmla="*/ 0 h 129"/>
                  <a:gd name="T44" fmla="*/ 78 w 118"/>
                  <a:gd name="T45" fmla="*/ 0 h 129"/>
                  <a:gd name="T46" fmla="*/ 83 w 118"/>
                  <a:gd name="T47" fmla="*/ 1 h 129"/>
                  <a:gd name="T48" fmla="*/ 88 w 118"/>
                  <a:gd name="T49" fmla="*/ 3 h 129"/>
                  <a:gd name="T50" fmla="*/ 92 w 118"/>
                  <a:gd name="T51" fmla="*/ 5 h 129"/>
                  <a:gd name="T52" fmla="*/ 98 w 118"/>
                  <a:gd name="T53" fmla="*/ 7 h 129"/>
                  <a:gd name="T54" fmla="*/ 102 w 118"/>
                  <a:gd name="T55" fmla="*/ 11 h 129"/>
                  <a:gd name="T56" fmla="*/ 106 w 118"/>
                  <a:gd name="T57" fmla="*/ 14 h 129"/>
                  <a:gd name="T58" fmla="*/ 109 w 118"/>
                  <a:gd name="T59" fmla="*/ 19 h 129"/>
                  <a:gd name="T60" fmla="*/ 112 w 118"/>
                  <a:gd name="T61" fmla="*/ 24 h 129"/>
                  <a:gd name="T62" fmla="*/ 114 w 118"/>
                  <a:gd name="T63" fmla="*/ 29 h 129"/>
                  <a:gd name="T64" fmla="*/ 116 w 118"/>
                  <a:gd name="T65" fmla="*/ 35 h 129"/>
                  <a:gd name="T66" fmla="*/ 118 w 118"/>
                  <a:gd name="T67" fmla="*/ 41 h 129"/>
                  <a:gd name="T68" fmla="*/ 118 w 118"/>
                  <a:gd name="T69" fmla="*/ 48 h 129"/>
                  <a:gd name="T70" fmla="*/ 118 w 118"/>
                  <a:gd name="T71" fmla="*/ 54 h 129"/>
                  <a:gd name="T72" fmla="*/ 118 w 118"/>
                  <a:gd name="T73" fmla="*/ 60 h 129"/>
                  <a:gd name="T74" fmla="*/ 117 w 118"/>
                  <a:gd name="T75" fmla="*/ 66 h 129"/>
                  <a:gd name="T76" fmla="*/ 115 w 118"/>
                  <a:gd name="T77" fmla="*/ 73 h 129"/>
                  <a:gd name="T78" fmla="*/ 113 w 118"/>
                  <a:gd name="T79" fmla="*/ 79 h 129"/>
                  <a:gd name="T80" fmla="*/ 111 w 118"/>
                  <a:gd name="T81" fmla="*/ 84 h 129"/>
                  <a:gd name="T82" fmla="*/ 108 w 118"/>
                  <a:gd name="T83" fmla="*/ 90 h 129"/>
                  <a:gd name="T84" fmla="*/ 104 w 118"/>
                  <a:gd name="T85" fmla="*/ 95 h 129"/>
                  <a:gd name="T86" fmla="*/ 101 w 118"/>
                  <a:gd name="T87" fmla="*/ 102 h 129"/>
                  <a:gd name="T88" fmla="*/ 96 w 118"/>
                  <a:gd name="T89" fmla="*/ 106 h 129"/>
                  <a:gd name="T90" fmla="*/ 91 w 118"/>
                  <a:gd name="T91" fmla="*/ 111 h 129"/>
                  <a:gd name="T92" fmla="*/ 85 w 118"/>
                  <a:gd name="T93" fmla="*/ 115 h 129"/>
                  <a:gd name="T94" fmla="*/ 80 w 118"/>
                  <a:gd name="T95" fmla="*/ 119 h 129"/>
                  <a:gd name="T96" fmla="*/ 77 w 118"/>
                  <a:gd name="T97" fmla="*/ 120 h 129"/>
                  <a:gd name="T98" fmla="*/ 74 w 118"/>
                  <a:gd name="T99" fmla="*/ 122 h 129"/>
                  <a:gd name="T100" fmla="*/ 69 w 118"/>
                  <a:gd name="T101" fmla="*/ 124 h 129"/>
                  <a:gd name="T102" fmla="*/ 62 w 118"/>
                  <a:gd name="T103" fmla="*/ 127 h 129"/>
                  <a:gd name="T104" fmla="*/ 56 w 118"/>
                  <a:gd name="T105" fmla="*/ 128 h 129"/>
                  <a:gd name="T106" fmla="*/ 45 w 118"/>
                  <a:gd name="T107" fmla="*/ 129 h 129"/>
                  <a:gd name="T108" fmla="*/ 34 w 118"/>
                  <a:gd name="T109" fmla="*/ 127 h 129"/>
                  <a:gd name="T110" fmla="*/ 29 w 118"/>
                  <a:gd name="T111" fmla="*/ 125 h 129"/>
                  <a:gd name="T112" fmla="*/ 24 w 118"/>
                  <a:gd name="T113" fmla="*/ 123 h 129"/>
                  <a:gd name="T114" fmla="*/ 20 w 118"/>
                  <a:gd name="T115" fmla="*/ 120 h 129"/>
                  <a:gd name="T116" fmla="*/ 16 w 118"/>
                  <a:gd name="T117" fmla="*/ 117 h 129"/>
                  <a:gd name="T118" fmla="*/ 13 w 118"/>
                  <a:gd name="T119" fmla="*/ 113 h 129"/>
                  <a:gd name="T120" fmla="*/ 8 w 118"/>
                  <a:gd name="T121" fmla="*/ 109 h 129"/>
                  <a:gd name="T122" fmla="*/ 5 w 118"/>
                  <a:gd name="T123" fmla="*/ 104 h 129"/>
                  <a:gd name="T124" fmla="*/ 3 w 118"/>
                  <a:gd name="T125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129">
                    <a:moveTo>
                      <a:pt x="3" y="98"/>
                    </a:moveTo>
                    <a:lnTo>
                      <a:pt x="1" y="92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1" y="62"/>
                    </a:lnTo>
                    <a:lnTo>
                      <a:pt x="3" y="56"/>
                    </a:lnTo>
                    <a:lnTo>
                      <a:pt x="5" y="50"/>
                    </a:lnTo>
                    <a:lnTo>
                      <a:pt x="10" y="38"/>
                    </a:lnTo>
                    <a:lnTo>
                      <a:pt x="14" y="33"/>
                    </a:lnTo>
                    <a:lnTo>
                      <a:pt x="18" y="28"/>
                    </a:lnTo>
                    <a:lnTo>
                      <a:pt x="22" y="23"/>
                    </a:lnTo>
                    <a:lnTo>
                      <a:pt x="27" y="19"/>
                    </a:lnTo>
                    <a:lnTo>
                      <a:pt x="32" y="13"/>
                    </a:lnTo>
                    <a:lnTo>
                      <a:pt x="37" y="10"/>
                    </a:lnTo>
                    <a:lnTo>
                      <a:pt x="44" y="7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3" y="1"/>
                    </a:lnTo>
                    <a:lnTo>
                      <a:pt x="88" y="3"/>
                    </a:lnTo>
                    <a:lnTo>
                      <a:pt x="92" y="5"/>
                    </a:lnTo>
                    <a:lnTo>
                      <a:pt x="98" y="7"/>
                    </a:lnTo>
                    <a:lnTo>
                      <a:pt x="102" y="11"/>
                    </a:lnTo>
                    <a:lnTo>
                      <a:pt x="106" y="14"/>
                    </a:lnTo>
                    <a:lnTo>
                      <a:pt x="109" y="19"/>
                    </a:lnTo>
                    <a:lnTo>
                      <a:pt x="112" y="24"/>
                    </a:lnTo>
                    <a:lnTo>
                      <a:pt x="114" y="29"/>
                    </a:lnTo>
                    <a:lnTo>
                      <a:pt x="116" y="35"/>
                    </a:lnTo>
                    <a:lnTo>
                      <a:pt x="118" y="41"/>
                    </a:lnTo>
                    <a:lnTo>
                      <a:pt x="118" y="48"/>
                    </a:lnTo>
                    <a:lnTo>
                      <a:pt x="118" y="54"/>
                    </a:lnTo>
                    <a:lnTo>
                      <a:pt x="118" y="60"/>
                    </a:lnTo>
                    <a:lnTo>
                      <a:pt x="117" y="66"/>
                    </a:lnTo>
                    <a:lnTo>
                      <a:pt x="115" y="73"/>
                    </a:lnTo>
                    <a:lnTo>
                      <a:pt x="113" y="79"/>
                    </a:lnTo>
                    <a:lnTo>
                      <a:pt x="111" y="84"/>
                    </a:lnTo>
                    <a:lnTo>
                      <a:pt x="108" y="90"/>
                    </a:lnTo>
                    <a:lnTo>
                      <a:pt x="104" y="95"/>
                    </a:lnTo>
                    <a:lnTo>
                      <a:pt x="101" y="102"/>
                    </a:lnTo>
                    <a:lnTo>
                      <a:pt x="96" y="106"/>
                    </a:lnTo>
                    <a:lnTo>
                      <a:pt x="91" y="111"/>
                    </a:lnTo>
                    <a:lnTo>
                      <a:pt x="85" y="115"/>
                    </a:lnTo>
                    <a:lnTo>
                      <a:pt x="80" y="119"/>
                    </a:lnTo>
                    <a:lnTo>
                      <a:pt x="77" y="120"/>
                    </a:lnTo>
                    <a:lnTo>
                      <a:pt x="74" y="122"/>
                    </a:lnTo>
                    <a:lnTo>
                      <a:pt x="69" y="124"/>
                    </a:lnTo>
                    <a:lnTo>
                      <a:pt x="62" y="127"/>
                    </a:lnTo>
                    <a:lnTo>
                      <a:pt x="56" y="128"/>
                    </a:lnTo>
                    <a:lnTo>
                      <a:pt x="45" y="129"/>
                    </a:lnTo>
                    <a:lnTo>
                      <a:pt x="34" y="127"/>
                    </a:lnTo>
                    <a:lnTo>
                      <a:pt x="29" y="125"/>
                    </a:lnTo>
                    <a:lnTo>
                      <a:pt x="24" y="123"/>
                    </a:lnTo>
                    <a:lnTo>
                      <a:pt x="20" y="120"/>
                    </a:lnTo>
                    <a:lnTo>
                      <a:pt x="16" y="117"/>
                    </a:lnTo>
                    <a:lnTo>
                      <a:pt x="13" y="113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0" name="Freeform 184"/>
              <p:cNvSpPr>
                <a:spLocks/>
              </p:cNvSpPr>
              <p:nvPr userDrawn="1"/>
            </p:nvSpPr>
            <p:spPr bwMode="auto">
              <a:xfrm>
                <a:off x="4105" y="1017"/>
                <a:ext cx="125" cy="131"/>
              </a:xfrm>
              <a:custGeom>
                <a:avLst/>
                <a:gdLst>
                  <a:gd name="T0" fmla="*/ 2 w 125"/>
                  <a:gd name="T1" fmla="*/ 94 h 131"/>
                  <a:gd name="T2" fmla="*/ 0 w 125"/>
                  <a:gd name="T3" fmla="*/ 83 h 131"/>
                  <a:gd name="T4" fmla="*/ 1 w 125"/>
                  <a:gd name="T5" fmla="*/ 70 h 131"/>
                  <a:gd name="T6" fmla="*/ 3 w 125"/>
                  <a:gd name="T7" fmla="*/ 58 h 131"/>
                  <a:gd name="T8" fmla="*/ 8 w 125"/>
                  <a:gd name="T9" fmla="*/ 45 h 131"/>
                  <a:gd name="T10" fmla="*/ 15 w 125"/>
                  <a:gd name="T11" fmla="*/ 34 h 131"/>
                  <a:gd name="T12" fmla="*/ 23 w 125"/>
                  <a:gd name="T13" fmla="*/ 24 h 131"/>
                  <a:gd name="T14" fmla="*/ 33 w 125"/>
                  <a:gd name="T15" fmla="*/ 14 h 131"/>
                  <a:gd name="T16" fmla="*/ 45 w 125"/>
                  <a:gd name="T17" fmla="*/ 7 h 131"/>
                  <a:gd name="T18" fmla="*/ 57 w 125"/>
                  <a:gd name="T19" fmla="*/ 2 h 131"/>
                  <a:gd name="T20" fmla="*/ 70 w 125"/>
                  <a:gd name="T21" fmla="*/ 0 h 131"/>
                  <a:gd name="T22" fmla="*/ 81 w 125"/>
                  <a:gd name="T23" fmla="*/ 0 h 131"/>
                  <a:gd name="T24" fmla="*/ 92 w 125"/>
                  <a:gd name="T25" fmla="*/ 2 h 131"/>
                  <a:gd name="T26" fmla="*/ 102 w 125"/>
                  <a:gd name="T27" fmla="*/ 7 h 131"/>
                  <a:gd name="T28" fmla="*/ 111 w 125"/>
                  <a:gd name="T29" fmla="*/ 14 h 131"/>
                  <a:gd name="T30" fmla="*/ 116 w 125"/>
                  <a:gd name="T31" fmla="*/ 20 h 131"/>
                  <a:gd name="T32" fmla="*/ 120 w 125"/>
                  <a:gd name="T33" fmla="*/ 29 h 131"/>
                  <a:gd name="T34" fmla="*/ 124 w 125"/>
                  <a:gd name="T35" fmla="*/ 40 h 131"/>
                  <a:gd name="T36" fmla="*/ 125 w 125"/>
                  <a:gd name="T37" fmla="*/ 53 h 131"/>
                  <a:gd name="T38" fmla="*/ 124 w 125"/>
                  <a:gd name="T39" fmla="*/ 65 h 131"/>
                  <a:gd name="T40" fmla="*/ 120 w 125"/>
                  <a:gd name="T41" fmla="*/ 78 h 131"/>
                  <a:gd name="T42" fmla="*/ 114 w 125"/>
                  <a:gd name="T43" fmla="*/ 90 h 131"/>
                  <a:gd name="T44" fmla="*/ 106 w 125"/>
                  <a:gd name="T45" fmla="*/ 101 h 131"/>
                  <a:gd name="T46" fmla="*/ 97 w 125"/>
                  <a:gd name="T47" fmla="*/ 112 h 131"/>
                  <a:gd name="T48" fmla="*/ 85 w 125"/>
                  <a:gd name="T49" fmla="*/ 120 h 131"/>
                  <a:gd name="T50" fmla="*/ 73 w 125"/>
                  <a:gd name="T51" fmla="*/ 125 h 131"/>
                  <a:gd name="T52" fmla="*/ 60 w 125"/>
                  <a:gd name="T53" fmla="*/ 129 h 131"/>
                  <a:gd name="T54" fmla="*/ 49 w 125"/>
                  <a:gd name="T55" fmla="*/ 131 h 131"/>
                  <a:gd name="T56" fmla="*/ 37 w 125"/>
                  <a:gd name="T57" fmla="*/ 128 h 131"/>
                  <a:gd name="T58" fmla="*/ 27 w 125"/>
                  <a:gd name="T59" fmla="*/ 125 h 131"/>
                  <a:gd name="T60" fmla="*/ 18 w 125"/>
                  <a:gd name="T61" fmla="*/ 119 h 131"/>
                  <a:gd name="T62" fmla="*/ 10 w 125"/>
                  <a:gd name="T63" fmla="*/ 111 h 131"/>
                  <a:gd name="T64" fmla="*/ 4 w 125"/>
                  <a:gd name="T65" fmla="*/ 10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131">
                    <a:moveTo>
                      <a:pt x="4" y="100"/>
                    </a:moveTo>
                    <a:lnTo>
                      <a:pt x="2" y="94"/>
                    </a:lnTo>
                    <a:lnTo>
                      <a:pt x="1" y="89"/>
                    </a:lnTo>
                    <a:lnTo>
                      <a:pt x="0" y="83"/>
                    </a:lnTo>
                    <a:lnTo>
                      <a:pt x="0" y="77"/>
                    </a:lnTo>
                    <a:lnTo>
                      <a:pt x="1" y="70"/>
                    </a:lnTo>
                    <a:lnTo>
                      <a:pt x="2" y="64"/>
                    </a:lnTo>
                    <a:lnTo>
                      <a:pt x="3" y="58"/>
                    </a:lnTo>
                    <a:lnTo>
                      <a:pt x="5" y="52"/>
                    </a:lnTo>
                    <a:lnTo>
                      <a:pt x="8" y="45"/>
                    </a:lnTo>
                    <a:lnTo>
                      <a:pt x="11" y="39"/>
                    </a:lnTo>
                    <a:lnTo>
                      <a:pt x="15" y="34"/>
                    </a:lnTo>
                    <a:lnTo>
                      <a:pt x="19" y="29"/>
                    </a:lnTo>
                    <a:lnTo>
                      <a:pt x="23" y="24"/>
                    </a:lnTo>
                    <a:lnTo>
                      <a:pt x="28" y="18"/>
                    </a:lnTo>
                    <a:lnTo>
                      <a:pt x="33" y="14"/>
                    </a:lnTo>
                    <a:lnTo>
                      <a:pt x="38" y="10"/>
                    </a:lnTo>
                    <a:lnTo>
                      <a:pt x="45" y="7"/>
                    </a:lnTo>
                    <a:lnTo>
                      <a:pt x="51" y="4"/>
                    </a:lnTo>
                    <a:lnTo>
                      <a:pt x="57" y="2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1"/>
                    </a:lnTo>
                    <a:lnTo>
                      <a:pt x="92" y="2"/>
                    </a:lnTo>
                    <a:lnTo>
                      <a:pt x="98" y="4"/>
                    </a:lnTo>
                    <a:lnTo>
                      <a:pt x="102" y="7"/>
                    </a:lnTo>
                    <a:lnTo>
                      <a:pt x="107" y="10"/>
                    </a:lnTo>
                    <a:lnTo>
                      <a:pt x="111" y="14"/>
                    </a:lnTo>
                    <a:lnTo>
                      <a:pt x="114" y="18"/>
                    </a:lnTo>
                    <a:lnTo>
                      <a:pt x="116" y="20"/>
                    </a:lnTo>
                    <a:lnTo>
                      <a:pt x="117" y="23"/>
                    </a:lnTo>
                    <a:lnTo>
                      <a:pt x="120" y="29"/>
                    </a:lnTo>
                    <a:lnTo>
                      <a:pt x="122" y="34"/>
                    </a:lnTo>
                    <a:lnTo>
                      <a:pt x="124" y="40"/>
                    </a:lnTo>
                    <a:lnTo>
                      <a:pt x="125" y="46"/>
                    </a:lnTo>
                    <a:lnTo>
                      <a:pt x="125" y="53"/>
                    </a:lnTo>
                    <a:lnTo>
                      <a:pt x="125" y="59"/>
                    </a:lnTo>
                    <a:lnTo>
                      <a:pt x="124" y="65"/>
                    </a:lnTo>
                    <a:lnTo>
                      <a:pt x="122" y="71"/>
                    </a:lnTo>
                    <a:lnTo>
                      <a:pt x="120" y="78"/>
                    </a:lnTo>
                    <a:lnTo>
                      <a:pt x="117" y="84"/>
                    </a:lnTo>
                    <a:lnTo>
                      <a:pt x="114" y="90"/>
                    </a:lnTo>
                    <a:lnTo>
                      <a:pt x="110" y="96"/>
                    </a:lnTo>
                    <a:lnTo>
                      <a:pt x="106" y="101"/>
                    </a:lnTo>
                    <a:lnTo>
                      <a:pt x="102" y="107"/>
                    </a:lnTo>
                    <a:lnTo>
                      <a:pt x="97" y="112"/>
                    </a:lnTo>
                    <a:lnTo>
                      <a:pt x="91" y="116"/>
                    </a:lnTo>
                    <a:lnTo>
                      <a:pt x="85" y="120"/>
                    </a:lnTo>
                    <a:lnTo>
                      <a:pt x="79" y="123"/>
                    </a:lnTo>
                    <a:lnTo>
                      <a:pt x="73" y="125"/>
                    </a:lnTo>
                    <a:lnTo>
                      <a:pt x="66" y="127"/>
                    </a:lnTo>
                    <a:lnTo>
                      <a:pt x="60" y="129"/>
                    </a:lnTo>
                    <a:lnTo>
                      <a:pt x="55" y="131"/>
                    </a:lnTo>
                    <a:lnTo>
                      <a:pt x="49" y="131"/>
                    </a:lnTo>
                    <a:lnTo>
                      <a:pt x="43" y="129"/>
                    </a:lnTo>
                    <a:lnTo>
                      <a:pt x="37" y="128"/>
                    </a:lnTo>
                    <a:lnTo>
                      <a:pt x="32" y="127"/>
                    </a:lnTo>
                    <a:lnTo>
                      <a:pt x="27" y="125"/>
                    </a:lnTo>
                    <a:lnTo>
                      <a:pt x="22" y="122"/>
                    </a:lnTo>
                    <a:lnTo>
                      <a:pt x="18" y="119"/>
                    </a:lnTo>
                    <a:lnTo>
                      <a:pt x="13" y="115"/>
                    </a:lnTo>
                    <a:lnTo>
                      <a:pt x="10" y="111"/>
                    </a:lnTo>
                    <a:lnTo>
                      <a:pt x="7" y="106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1" name="Freeform 185"/>
              <p:cNvSpPr>
                <a:spLocks/>
              </p:cNvSpPr>
              <p:nvPr userDrawn="1"/>
            </p:nvSpPr>
            <p:spPr bwMode="auto">
              <a:xfrm>
                <a:off x="4244" y="927"/>
                <a:ext cx="131" cy="133"/>
              </a:xfrm>
              <a:custGeom>
                <a:avLst/>
                <a:gdLst>
                  <a:gd name="T0" fmla="*/ 3 w 131"/>
                  <a:gd name="T1" fmla="*/ 98 h 133"/>
                  <a:gd name="T2" fmla="*/ 0 w 131"/>
                  <a:gd name="T3" fmla="*/ 86 h 133"/>
                  <a:gd name="T4" fmla="*/ 0 w 131"/>
                  <a:gd name="T5" fmla="*/ 73 h 133"/>
                  <a:gd name="T6" fmla="*/ 3 w 131"/>
                  <a:gd name="T7" fmla="*/ 61 h 133"/>
                  <a:gd name="T8" fmla="*/ 7 w 131"/>
                  <a:gd name="T9" fmla="*/ 48 h 133"/>
                  <a:gd name="T10" fmla="*/ 15 w 131"/>
                  <a:gd name="T11" fmla="*/ 37 h 133"/>
                  <a:gd name="T12" fmla="*/ 23 w 131"/>
                  <a:gd name="T13" fmla="*/ 25 h 133"/>
                  <a:gd name="T14" fmla="*/ 34 w 131"/>
                  <a:gd name="T15" fmla="*/ 16 h 133"/>
                  <a:gd name="T16" fmla="*/ 46 w 131"/>
                  <a:gd name="T17" fmla="*/ 9 h 133"/>
                  <a:gd name="T18" fmla="*/ 59 w 131"/>
                  <a:gd name="T19" fmla="*/ 3 h 133"/>
                  <a:gd name="T20" fmla="*/ 66 w 131"/>
                  <a:gd name="T21" fmla="*/ 1 h 133"/>
                  <a:gd name="T22" fmla="*/ 84 w 131"/>
                  <a:gd name="T23" fmla="*/ 0 h 133"/>
                  <a:gd name="T24" fmla="*/ 96 w 131"/>
                  <a:gd name="T25" fmla="*/ 2 h 133"/>
                  <a:gd name="T26" fmla="*/ 106 w 131"/>
                  <a:gd name="T27" fmla="*/ 8 h 133"/>
                  <a:gd name="T28" fmla="*/ 115 w 131"/>
                  <a:gd name="T29" fmla="*/ 14 h 133"/>
                  <a:gd name="T30" fmla="*/ 123 w 131"/>
                  <a:gd name="T31" fmla="*/ 23 h 133"/>
                  <a:gd name="T32" fmla="*/ 129 w 131"/>
                  <a:gd name="T33" fmla="*/ 35 h 133"/>
                  <a:gd name="T34" fmla="*/ 131 w 131"/>
                  <a:gd name="T35" fmla="*/ 47 h 133"/>
                  <a:gd name="T36" fmla="*/ 131 w 131"/>
                  <a:gd name="T37" fmla="*/ 60 h 133"/>
                  <a:gd name="T38" fmla="*/ 129 w 131"/>
                  <a:gd name="T39" fmla="*/ 72 h 133"/>
                  <a:gd name="T40" fmla="*/ 124 w 131"/>
                  <a:gd name="T41" fmla="*/ 86 h 133"/>
                  <a:gd name="T42" fmla="*/ 116 w 131"/>
                  <a:gd name="T43" fmla="*/ 97 h 133"/>
                  <a:gd name="T44" fmla="*/ 108 w 131"/>
                  <a:gd name="T45" fmla="*/ 108 h 133"/>
                  <a:gd name="T46" fmla="*/ 97 w 131"/>
                  <a:gd name="T47" fmla="*/ 118 h 133"/>
                  <a:gd name="T48" fmla="*/ 84 w 131"/>
                  <a:gd name="T49" fmla="*/ 125 h 133"/>
                  <a:gd name="T50" fmla="*/ 72 w 131"/>
                  <a:gd name="T51" fmla="*/ 130 h 133"/>
                  <a:gd name="T52" fmla="*/ 58 w 131"/>
                  <a:gd name="T53" fmla="*/ 133 h 133"/>
                  <a:gd name="T54" fmla="*/ 46 w 131"/>
                  <a:gd name="T55" fmla="*/ 133 h 133"/>
                  <a:gd name="T56" fmla="*/ 34 w 131"/>
                  <a:gd name="T57" fmla="*/ 130 h 133"/>
                  <a:gd name="T58" fmla="*/ 24 w 131"/>
                  <a:gd name="T59" fmla="*/ 125 h 133"/>
                  <a:gd name="T60" fmla="*/ 15 w 131"/>
                  <a:gd name="T61" fmla="*/ 119 h 133"/>
                  <a:gd name="T62" fmla="*/ 7 w 131"/>
                  <a:gd name="T63" fmla="*/ 10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33">
                    <a:moveTo>
                      <a:pt x="5" y="103"/>
                    </a:moveTo>
                    <a:lnTo>
                      <a:pt x="3" y="98"/>
                    </a:lnTo>
                    <a:lnTo>
                      <a:pt x="1" y="92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3"/>
                    </a:lnTo>
                    <a:lnTo>
                      <a:pt x="1" y="67"/>
                    </a:lnTo>
                    <a:lnTo>
                      <a:pt x="3" y="61"/>
                    </a:lnTo>
                    <a:lnTo>
                      <a:pt x="5" y="54"/>
                    </a:lnTo>
                    <a:lnTo>
                      <a:pt x="7" y="48"/>
                    </a:lnTo>
                    <a:lnTo>
                      <a:pt x="10" y="42"/>
                    </a:lnTo>
                    <a:lnTo>
                      <a:pt x="15" y="37"/>
                    </a:lnTo>
                    <a:lnTo>
                      <a:pt x="19" y="30"/>
                    </a:lnTo>
                    <a:lnTo>
                      <a:pt x="23" y="25"/>
                    </a:lnTo>
                    <a:lnTo>
                      <a:pt x="28" y="21"/>
                    </a:lnTo>
                    <a:lnTo>
                      <a:pt x="34" y="16"/>
                    </a:lnTo>
                    <a:lnTo>
                      <a:pt x="40" y="12"/>
                    </a:lnTo>
                    <a:lnTo>
                      <a:pt x="46" y="9"/>
                    </a:lnTo>
                    <a:lnTo>
                      <a:pt x="53" y="6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1"/>
                    </a:lnTo>
                    <a:lnTo>
                      <a:pt x="96" y="2"/>
                    </a:lnTo>
                    <a:lnTo>
                      <a:pt x="101" y="5"/>
                    </a:lnTo>
                    <a:lnTo>
                      <a:pt x="106" y="8"/>
                    </a:lnTo>
                    <a:lnTo>
                      <a:pt x="111" y="11"/>
                    </a:lnTo>
                    <a:lnTo>
                      <a:pt x="115" y="14"/>
                    </a:lnTo>
                    <a:lnTo>
                      <a:pt x="120" y="18"/>
                    </a:lnTo>
                    <a:lnTo>
                      <a:pt x="123" y="23"/>
                    </a:lnTo>
                    <a:lnTo>
                      <a:pt x="126" y="28"/>
                    </a:lnTo>
                    <a:lnTo>
                      <a:pt x="129" y="35"/>
                    </a:lnTo>
                    <a:lnTo>
                      <a:pt x="130" y="41"/>
                    </a:lnTo>
                    <a:lnTo>
                      <a:pt x="131" y="47"/>
                    </a:lnTo>
                    <a:lnTo>
                      <a:pt x="131" y="53"/>
                    </a:lnTo>
                    <a:lnTo>
                      <a:pt x="131" y="60"/>
                    </a:lnTo>
                    <a:lnTo>
                      <a:pt x="130" y="66"/>
                    </a:lnTo>
                    <a:lnTo>
                      <a:pt x="129" y="72"/>
                    </a:lnTo>
                    <a:lnTo>
                      <a:pt x="127" y="79"/>
                    </a:lnTo>
                    <a:lnTo>
                      <a:pt x="124" y="86"/>
                    </a:lnTo>
                    <a:lnTo>
                      <a:pt x="121" y="92"/>
                    </a:lnTo>
                    <a:lnTo>
                      <a:pt x="116" y="97"/>
                    </a:lnTo>
                    <a:lnTo>
                      <a:pt x="112" y="103"/>
                    </a:lnTo>
                    <a:lnTo>
                      <a:pt x="108" y="108"/>
                    </a:lnTo>
                    <a:lnTo>
                      <a:pt x="103" y="114"/>
                    </a:lnTo>
                    <a:lnTo>
                      <a:pt x="97" y="118"/>
                    </a:lnTo>
                    <a:lnTo>
                      <a:pt x="90" y="122"/>
                    </a:lnTo>
                    <a:lnTo>
                      <a:pt x="84" y="125"/>
                    </a:lnTo>
                    <a:lnTo>
                      <a:pt x="78" y="128"/>
                    </a:lnTo>
                    <a:lnTo>
                      <a:pt x="72" y="130"/>
                    </a:lnTo>
                    <a:lnTo>
                      <a:pt x="64" y="132"/>
                    </a:lnTo>
                    <a:lnTo>
                      <a:pt x="58" y="133"/>
                    </a:lnTo>
                    <a:lnTo>
                      <a:pt x="52" y="133"/>
                    </a:lnTo>
                    <a:lnTo>
                      <a:pt x="46" y="133"/>
                    </a:lnTo>
                    <a:lnTo>
                      <a:pt x="41" y="132"/>
                    </a:lnTo>
                    <a:lnTo>
                      <a:pt x="34" y="130"/>
                    </a:lnTo>
                    <a:lnTo>
                      <a:pt x="29" y="128"/>
                    </a:lnTo>
                    <a:lnTo>
                      <a:pt x="24" y="125"/>
                    </a:lnTo>
                    <a:lnTo>
                      <a:pt x="20" y="122"/>
                    </a:lnTo>
                    <a:lnTo>
                      <a:pt x="15" y="119"/>
                    </a:lnTo>
                    <a:lnTo>
                      <a:pt x="12" y="114"/>
                    </a:lnTo>
                    <a:lnTo>
                      <a:pt x="7" y="109"/>
                    </a:lnTo>
                    <a:lnTo>
                      <a:pt x="5" y="10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2" name="Freeform 186"/>
              <p:cNvSpPr>
                <a:spLocks/>
              </p:cNvSpPr>
              <p:nvPr userDrawn="1"/>
            </p:nvSpPr>
            <p:spPr bwMode="auto">
              <a:xfrm>
                <a:off x="4389" y="834"/>
                <a:ext cx="139" cy="135"/>
              </a:xfrm>
              <a:custGeom>
                <a:avLst/>
                <a:gdLst>
                  <a:gd name="T0" fmla="*/ 4 w 139"/>
                  <a:gd name="T1" fmla="*/ 101 h 135"/>
                  <a:gd name="T2" fmla="*/ 0 w 139"/>
                  <a:gd name="T3" fmla="*/ 88 h 135"/>
                  <a:gd name="T4" fmla="*/ 0 w 139"/>
                  <a:gd name="T5" fmla="*/ 76 h 135"/>
                  <a:gd name="T6" fmla="*/ 4 w 139"/>
                  <a:gd name="T7" fmla="*/ 63 h 135"/>
                  <a:gd name="T8" fmla="*/ 8 w 139"/>
                  <a:gd name="T9" fmla="*/ 50 h 135"/>
                  <a:gd name="T10" fmla="*/ 15 w 139"/>
                  <a:gd name="T11" fmla="*/ 38 h 135"/>
                  <a:gd name="T12" fmla="*/ 24 w 139"/>
                  <a:gd name="T13" fmla="*/ 27 h 135"/>
                  <a:gd name="T14" fmla="*/ 35 w 139"/>
                  <a:gd name="T15" fmla="*/ 18 h 135"/>
                  <a:gd name="T16" fmla="*/ 48 w 139"/>
                  <a:gd name="T17" fmla="*/ 9 h 135"/>
                  <a:gd name="T18" fmla="*/ 61 w 139"/>
                  <a:gd name="T19" fmla="*/ 4 h 135"/>
                  <a:gd name="T20" fmla="*/ 74 w 139"/>
                  <a:gd name="T21" fmla="*/ 1 h 135"/>
                  <a:gd name="T22" fmla="*/ 88 w 139"/>
                  <a:gd name="T23" fmla="*/ 0 h 135"/>
                  <a:gd name="T24" fmla="*/ 100 w 139"/>
                  <a:gd name="T25" fmla="*/ 2 h 135"/>
                  <a:gd name="T26" fmla="*/ 112 w 139"/>
                  <a:gd name="T27" fmla="*/ 7 h 135"/>
                  <a:gd name="T28" fmla="*/ 121 w 139"/>
                  <a:gd name="T29" fmla="*/ 13 h 135"/>
                  <a:gd name="T30" fmla="*/ 129 w 139"/>
                  <a:gd name="T31" fmla="*/ 23 h 135"/>
                  <a:gd name="T32" fmla="*/ 132 w 139"/>
                  <a:gd name="T33" fmla="*/ 28 h 135"/>
                  <a:gd name="T34" fmla="*/ 136 w 139"/>
                  <a:gd name="T35" fmla="*/ 40 h 135"/>
                  <a:gd name="T36" fmla="*/ 139 w 139"/>
                  <a:gd name="T37" fmla="*/ 53 h 135"/>
                  <a:gd name="T38" fmla="*/ 138 w 139"/>
                  <a:gd name="T39" fmla="*/ 65 h 135"/>
                  <a:gd name="T40" fmla="*/ 133 w 139"/>
                  <a:gd name="T41" fmla="*/ 79 h 135"/>
                  <a:gd name="T42" fmla="*/ 127 w 139"/>
                  <a:gd name="T43" fmla="*/ 91 h 135"/>
                  <a:gd name="T44" fmla="*/ 119 w 139"/>
                  <a:gd name="T45" fmla="*/ 104 h 135"/>
                  <a:gd name="T46" fmla="*/ 108 w 139"/>
                  <a:gd name="T47" fmla="*/ 114 h 135"/>
                  <a:gd name="T48" fmla="*/ 96 w 139"/>
                  <a:gd name="T49" fmla="*/ 123 h 135"/>
                  <a:gd name="T50" fmla="*/ 82 w 139"/>
                  <a:gd name="T51" fmla="*/ 130 h 135"/>
                  <a:gd name="T52" fmla="*/ 69 w 139"/>
                  <a:gd name="T53" fmla="*/ 134 h 135"/>
                  <a:gd name="T54" fmla="*/ 49 w 139"/>
                  <a:gd name="T55" fmla="*/ 135 h 135"/>
                  <a:gd name="T56" fmla="*/ 40 w 139"/>
                  <a:gd name="T57" fmla="*/ 134 h 135"/>
                  <a:gd name="T58" fmla="*/ 32 w 139"/>
                  <a:gd name="T59" fmla="*/ 131 h 135"/>
                  <a:gd name="T60" fmla="*/ 21 w 139"/>
                  <a:gd name="T61" fmla="*/ 125 h 135"/>
                  <a:gd name="T62" fmla="*/ 13 w 139"/>
                  <a:gd name="T63" fmla="*/ 116 h 135"/>
                  <a:gd name="T64" fmla="*/ 6 w 139"/>
                  <a:gd name="T65" fmla="*/ 10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9" h="135">
                    <a:moveTo>
                      <a:pt x="6" y="106"/>
                    </a:moveTo>
                    <a:lnTo>
                      <a:pt x="4" y="101"/>
                    </a:lnTo>
                    <a:lnTo>
                      <a:pt x="2" y="94"/>
                    </a:lnTo>
                    <a:lnTo>
                      <a:pt x="0" y="88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2" y="69"/>
                    </a:lnTo>
                    <a:lnTo>
                      <a:pt x="4" y="63"/>
                    </a:lnTo>
                    <a:lnTo>
                      <a:pt x="6" y="56"/>
                    </a:lnTo>
                    <a:lnTo>
                      <a:pt x="8" y="50"/>
                    </a:lnTo>
                    <a:lnTo>
                      <a:pt x="11" y="44"/>
                    </a:lnTo>
                    <a:lnTo>
                      <a:pt x="15" y="38"/>
                    </a:lnTo>
                    <a:lnTo>
                      <a:pt x="19" y="32"/>
                    </a:lnTo>
                    <a:lnTo>
                      <a:pt x="24" y="27"/>
                    </a:lnTo>
                    <a:lnTo>
                      <a:pt x="30" y="22"/>
                    </a:lnTo>
                    <a:lnTo>
                      <a:pt x="35" y="18"/>
                    </a:lnTo>
                    <a:lnTo>
                      <a:pt x="41" y="13"/>
                    </a:lnTo>
                    <a:lnTo>
                      <a:pt x="48" y="9"/>
                    </a:lnTo>
                    <a:lnTo>
                      <a:pt x="54" y="6"/>
                    </a:lnTo>
                    <a:lnTo>
                      <a:pt x="61" y="4"/>
                    </a:lnTo>
                    <a:lnTo>
                      <a:pt x="68" y="2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94" y="1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2" y="7"/>
                    </a:lnTo>
                    <a:lnTo>
                      <a:pt x="116" y="10"/>
                    </a:lnTo>
                    <a:lnTo>
                      <a:pt x="121" y="13"/>
                    </a:lnTo>
                    <a:lnTo>
                      <a:pt x="125" y="18"/>
                    </a:lnTo>
                    <a:lnTo>
                      <a:pt x="129" y="23"/>
                    </a:lnTo>
                    <a:lnTo>
                      <a:pt x="130" y="25"/>
                    </a:lnTo>
                    <a:lnTo>
                      <a:pt x="132" y="28"/>
                    </a:lnTo>
                    <a:lnTo>
                      <a:pt x="134" y="34"/>
                    </a:lnTo>
                    <a:lnTo>
                      <a:pt x="136" y="40"/>
                    </a:lnTo>
                    <a:lnTo>
                      <a:pt x="138" y="47"/>
                    </a:lnTo>
                    <a:lnTo>
                      <a:pt x="139" y="53"/>
                    </a:lnTo>
                    <a:lnTo>
                      <a:pt x="138" y="59"/>
                    </a:lnTo>
                    <a:lnTo>
                      <a:pt x="138" y="65"/>
                    </a:lnTo>
                    <a:lnTo>
                      <a:pt x="135" y="73"/>
                    </a:lnTo>
                    <a:lnTo>
                      <a:pt x="133" y="79"/>
                    </a:lnTo>
                    <a:lnTo>
                      <a:pt x="130" y="85"/>
                    </a:lnTo>
                    <a:lnTo>
                      <a:pt x="127" y="91"/>
                    </a:lnTo>
                    <a:lnTo>
                      <a:pt x="123" y="98"/>
                    </a:lnTo>
                    <a:lnTo>
                      <a:pt x="119" y="104"/>
                    </a:lnTo>
                    <a:lnTo>
                      <a:pt x="114" y="109"/>
                    </a:lnTo>
                    <a:lnTo>
                      <a:pt x="108" y="114"/>
                    </a:lnTo>
                    <a:lnTo>
                      <a:pt x="102" y="119"/>
                    </a:lnTo>
                    <a:lnTo>
                      <a:pt x="96" y="123"/>
                    </a:lnTo>
                    <a:lnTo>
                      <a:pt x="90" y="127"/>
                    </a:lnTo>
                    <a:lnTo>
                      <a:pt x="82" y="130"/>
                    </a:lnTo>
                    <a:lnTo>
                      <a:pt x="76" y="132"/>
                    </a:lnTo>
                    <a:lnTo>
                      <a:pt x="69" y="134"/>
                    </a:lnTo>
                    <a:lnTo>
                      <a:pt x="55" y="135"/>
                    </a:lnTo>
                    <a:lnTo>
                      <a:pt x="49" y="135"/>
                    </a:lnTo>
                    <a:lnTo>
                      <a:pt x="43" y="134"/>
                    </a:lnTo>
                    <a:lnTo>
                      <a:pt x="40" y="134"/>
                    </a:lnTo>
                    <a:lnTo>
                      <a:pt x="37" y="133"/>
                    </a:lnTo>
                    <a:lnTo>
                      <a:pt x="32" y="131"/>
                    </a:lnTo>
                    <a:lnTo>
                      <a:pt x="26" y="128"/>
                    </a:lnTo>
                    <a:lnTo>
                      <a:pt x="21" y="125"/>
                    </a:lnTo>
                    <a:lnTo>
                      <a:pt x="16" y="121"/>
                    </a:lnTo>
                    <a:lnTo>
                      <a:pt x="13" y="116"/>
                    </a:lnTo>
                    <a:lnTo>
                      <a:pt x="9" y="112"/>
                    </a:lnTo>
                    <a:lnTo>
                      <a:pt x="6" y="10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3" name="Freeform 187"/>
              <p:cNvSpPr>
                <a:spLocks/>
              </p:cNvSpPr>
              <p:nvPr userDrawn="1"/>
            </p:nvSpPr>
            <p:spPr bwMode="auto">
              <a:xfrm>
                <a:off x="4541" y="737"/>
                <a:ext cx="145" cy="137"/>
              </a:xfrm>
              <a:custGeom>
                <a:avLst/>
                <a:gdLst>
                  <a:gd name="T0" fmla="*/ 3 w 145"/>
                  <a:gd name="T1" fmla="*/ 103 h 137"/>
                  <a:gd name="T2" fmla="*/ 0 w 145"/>
                  <a:gd name="T3" fmla="*/ 91 h 137"/>
                  <a:gd name="T4" fmla="*/ 0 w 145"/>
                  <a:gd name="T5" fmla="*/ 78 h 137"/>
                  <a:gd name="T6" fmla="*/ 2 w 145"/>
                  <a:gd name="T7" fmla="*/ 65 h 137"/>
                  <a:gd name="T8" fmla="*/ 7 w 145"/>
                  <a:gd name="T9" fmla="*/ 52 h 137"/>
                  <a:gd name="T10" fmla="*/ 15 w 145"/>
                  <a:gd name="T11" fmla="*/ 40 h 137"/>
                  <a:gd name="T12" fmla="*/ 24 w 145"/>
                  <a:gd name="T13" fmla="*/ 28 h 137"/>
                  <a:gd name="T14" fmla="*/ 35 w 145"/>
                  <a:gd name="T15" fmla="*/ 18 h 137"/>
                  <a:gd name="T16" fmla="*/ 49 w 145"/>
                  <a:gd name="T17" fmla="*/ 10 h 137"/>
                  <a:gd name="T18" fmla="*/ 62 w 145"/>
                  <a:gd name="T19" fmla="*/ 3 h 137"/>
                  <a:gd name="T20" fmla="*/ 77 w 145"/>
                  <a:gd name="T21" fmla="*/ 0 h 137"/>
                  <a:gd name="T22" fmla="*/ 90 w 145"/>
                  <a:gd name="T23" fmla="*/ 0 h 137"/>
                  <a:gd name="T24" fmla="*/ 104 w 145"/>
                  <a:gd name="T25" fmla="*/ 1 h 137"/>
                  <a:gd name="T26" fmla="*/ 115 w 145"/>
                  <a:gd name="T27" fmla="*/ 6 h 137"/>
                  <a:gd name="T28" fmla="*/ 126 w 145"/>
                  <a:gd name="T29" fmla="*/ 13 h 137"/>
                  <a:gd name="T30" fmla="*/ 135 w 145"/>
                  <a:gd name="T31" fmla="*/ 22 h 137"/>
                  <a:gd name="T32" fmla="*/ 141 w 145"/>
                  <a:gd name="T33" fmla="*/ 33 h 137"/>
                  <a:gd name="T34" fmla="*/ 144 w 145"/>
                  <a:gd name="T35" fmla="*/ 45 h 137"/>
                  <a:gd name="T36" fmla="*/ 144 w 145"/>
                  <a:gd name="T37" fmla="*/ 58 h 137"/>
                  <a:gd name="T38" fmla="*/ 142 w 145"/>
                  <a:gd name="T39" fmla="*/ 72 h 137"/>
                  <a:gd name="T40" fmla="*/ 137 w 145"/>
                  <a:gd name="T41" fmla="*/ 85 h 137"/>
                  <a:gd name="T42" fmla="*/ 130 w 145"/>
                  <a:gd name="T43" fmla="*/ 98 h 137"/>
                  <a:gd name="T44" fmla="*/ 126 w 145"/>
                  <a:gd name="T45" fmla="*/ 104 h 137"/>
                  <a:gd name="T46" fmla="*/ 114 w 145"/>
                  <a:gd name="T47" fmla="*/ 115 h 137"/>
                  <a:gd name="T48" fmla="*/ 102 w 145"/>
                  <a:gd name="T49" fmla="*/ 124 h 137"/>
                  <a:gd name="T50" fmla="*/ 87 w 145"/>
                  <a:gd name="T51" fmla="*/ 131 h 137"/>
                  <a:gd name="T52" fmla="*/ 74 w 145"/>
                  <a:gd name="T53" fmla="*/ 135 h 137"/>
                  <a:gd name="T54" fmla="*/ 59 w 145"/>
                  <a:gd name="T55" fmla="*/ 137 h 137"/>
                  <a:gd name="T56" fmla="*/ 46 w 145"/>
                  <a:gd name="T57" fmla="*/ 136 h 137"/>
                  <a:gd name="T58" fmla="*/ 33 w 145"/>
                  <a:gd name="T59" fmla="*/ 133 h 137"/>
                  <a:gd name="T60" fmla="*/ 23 w 145"/>
                  <a:gd name="T61" fmla="*/ 127 h 137"/>
                  <a:gd name="T62" fmla="*/ 14 w 145"/>
                  <a:gd name="T63" fmla="*/ 120 h 137"/>
                  <a:gd name="T64" fmla="*/ 6 w 145"/>
                  <a:gd name="T65" fmla="*/ 10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37">
                    <a:moveTo>
                      <a:pt x="6" y="109"/>
                    </a:moveTo>
                    <a:lnTo>
                      <a:pt x="3" y="103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1" y="71"/>
                    </a:lnTo>
                    <a:lnTo>
                      <a:pt x="2" y="65"/>
                    </a:lnTo>
                    <a:lnTo>
                      <a:pt x="4" y="58"/>
                    </a:lnTo>
                    <a:lnTo>
                      <a:pt x="7" y="52"/>
                    </a:lnTo>
                    <a:lnTo>
                      <a:pt x="10" y="46"/>
                    </a:lnTo>
                    <a:lnTo>
                      <a:pt x="15" y="40"/>
                    </a:lnTo>
                    <a:lnTo>
                      <a:pt x="19" y="34"/>
                    </a:lnTo>
                    <a:lnTo>
                      <a:pt x="24" y="28"/>
                    </a:lnTo>
                    <a:lnTo>
                      <a:pt x="29" y="23"/>
                    </a:lnTo>
                    <a:lnTo>
                      <a:pt x="35" y="18"/>
                    </a:lnTo>
                    <a:lnTo>
                      <a:pt x="42" y="14"/>
                    </a:lnTo>
                    <a:lnTo>
                      <a:pt x="49" y="10"/>
                    </a:lnTo>
                    <a:lnTo>
                      <a:pt x="56" y="7"/>
                    </a:lnTo>
                    <a:lnTo>
                      <a:pt x="62" y="3"/>
                    </a:lnTo>
                    <a:lnTo>
                      <a:pt x="70" y="2"/>
                    </a:lnTo>
                    <a:lnTo>
                      <a:pt x="77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6"/>
                    </a:lnTo>
                    <a:lnTo>
                      <a:pt x="122" y="9"/>
                    </a:lnTo>
                    <a:lnTo>
                      <a:pt x="126" y="13"/>
                    </a:lnTo>
                    <a:lnTo>
                      <a:pt x="131" y="17"/>
                    </a:lnTo>
                    <a:lnTo>
                      <a:pt x="135" y="22"/>
                    </a:lnTo>
                    <a:lnTo>
                      <a:pt x="138" y="27"/>
                    </a:lnTo>
                    <a:lnTo>
                      <a:pt x="141" y="33"/>
                    </a:lnTo>
                    <a:lnTo>
                      <a:pt x="143" y="39"/>
                    </a:lnTo>
                    <a:lnTo>
                      <a:pt x="144" y="45"/>
                    </a:lnTo>
                    <a:lnTo>
                      <a:pt x="145" y="52"/>
                    </a:lnTo>
                    <a:lnTo>
                      <a:pt x="144" y="58"/>
                    </a:lnTo>
                    <a:lnTo>
                      <a:pt x="144" y="66"/>
                    </a:lnTo>
                    <a:lnTo>
                      <a:pt x="142" y="72"/>
                    </a:lnTo>
                    <a:lnTo>
                      <a:pt x="140" y="78"/>
                    </a:lnTo>
                    <a:lnTo>
                      <a:pt x="137" y="85"/>
                    </a:lnTo>
                    <a:lnTo>
                      <a:pt x="134" y="92"/>
                    </a:lnTo>
                    <a:lnTo>
                      <a:pt x="130" y="98"/>
                    </a:lnTo>
                    <a:lnTo>
                      <a:pt x="128" y="101"/>
                    </a:lnTo>
                    <a:lnTo>
                      <a:pt x="126" y="104"/>
                    </a:lnTo>
                    <a:lnTo>
                      <a:pt x="120" y="109"/>
                    </a:lnTo>
                    <a:lnTo>
                      <a:pt x="114" y="115"/>
                    </a:lnTo>
                    <a:lnTo>
                      <a:pt x="108" y="120"/>
                    </a:lnTo>
                    <a:lnTo>
                      <a:pt x="102" y="124"/>
                    </a:lnTo>
                    <a:lnTo>
                      <a:pt x="95" y="128"/>
                    </a:lnTo>
                    <a:lnTo>
                      <a:pt x="87" y="131"/>
                    </a:lnTo>
                    <a:lnTo>
                      <a:pt x="81" y="133"/>
                    </a:lnTo>
                    <a:lnTo>
                      <a:pt x="74" y="135"/>
                    </a:lnTo>
                    <a:lnTo>
                      <a:pt x="67" y="136"/>
                    </a:lnTo>
                    <a:lnTo>
                      <a:pt x="59" y="137"/>
                    </a:lnTo>
                    <a:lnTo>
                      <a:pt x="53" y="137"/>
                    </a:lnTo>
                    <a:lnTo>
                      <a:pt x="46" y="136"/>
                    </a:lnTo>
                    <a:lnTo>
                      <a:pt x="40" y="135"/>
                    </a:lnTo>
                    <a:lnTo>
                      <a:pt x="33" y="133"/>
                    </a:lnTo>
                    <a:lnTo>
                      <a:pt x="28" y="130"/>
                    </a:lnTo>
                    <a:lnTo>
                      <a:pt x="23" y="127"/>
                    </a:lnTo>
                    <a:lnTo>
                      <a:pt x="18" y="124"/>
                    </a:lnTo>
                    <a:lnTo>
                      <a:pt x="14" y="120"/>
                    </a:lnTo>
                    <a:lnTo>
                      <a:pt x="9" y="115"/>
                    </a:lnTo>
                    <a:lnTo>
                      <a:pt x="6" y="109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4" name="Freeform 188"/>
              <p:cNvSpPr>
                <a:spLocks/>
              </p:cNvSpPr>
              <p:nvPr userDrawn="1"/>
            </p:nvSpPr>
            <p:spPr bwMode="auto">
              <a:xfrm>
                <a:off x="4699" y="636"/>
                <a:ext cx="154" cy="139"/>
              </a:xfrm>
              <a:custGeom>
                <a:avLst/>
                <a:gdLst>
                  <a:gd name="T0" fmla="*/ 4 w 154"/>
                  <a:gd name="T1" fmla="*/ 105 h 139"/>
                  <a:gd name="T2" fmla="*/ 1 w 154"/>
                  <a:gd name="T3" fmla="*/ 93 h 139"/>
                  <a:gd name="T4" fmla="*/ 1 w 154"/>
                  <a:gd name="T5" fmla="*/ 81 h 139"/>
                  <a:gd name="T6" fmla="*/ 3 w 154"/>
                  <a:gd name="T7" fmla="*/ 67 h 139"/>
                  <a:gd name="T8" fmla="*/ 8 w 154"/>
                  <a:gd name="T9" fmla="*/ 54 h 139"/>
                  <a:gd name="T10" fmla="*/ 15 w 154"/>
                  <a:gd name="T11" fmla="*/ 41 h 139"/>
                  <a:gd name="T12" fmla="*/ 20 w 154"/>
                  <a:gd name="T13" fmla="*/ 35 h 139"/>
                  <a:gd name="T14" fmla="*/ 31 w 154"/>
                  <a:gd name="T15" fmla="*/ 23 h 139"/>
                  <a:gd name="T16" fmla="*/ 43 w 154"/>
                  <a:gd name="T17" fmla="*/ 14 h 139"/>
                  <a:gd name="T18" fmla="*/ 58 w 154"/>
                  <a:gd name="T19" fmla="*/ 7 h 139"/>
                  <a:gd name="T20" fmla="*/ 73 w 154"/>
                  <a:gd name="T21" fmla="*/ 2 h 139"/>
                  <a:gd name="T22" fmla="*/ 87 w 154"/>
                  <a:gd name="T23" fmla="*/ 0 h 139"/>
                  <a:gd name="T24" fmla="*/ 102 w 154"/>
                  <a:gd name="T25" fmla="*/ 0 h 139"/>
                  <a:gd name="T26" fmla="*/ 115 w 154"/>
                  <a:gd name="T27" fmla="*/ 3 h 139"/>
                  <a:gd name="T28" fmla="*/ 128 w 154"/>
                  <a:gd name="T29" fmla="*/ 8 h 139"/>
                  <a:gd name="T30" fmla="*/ 137 w 154"/>
                  <a:gd name="T31" fmla="*/ 15 h 139"/>
                  <a:gd name="T32" fmla="*/ 145 w 154"/>
                  <a:gd name="T33" fmla="*/ 26 h 139"/>
                  <a:gd name="T34" fmla="*/ 150 w 154"/>
                  <a:gd name="T35" fmla="*/ 38 h 139"/>
                  <a:gd name="T36" fmla="*/ 154 w 154"/>
                  <a:gd name="T37" fmla="*/ 50 h 139"/>
                  <a:gd name="T38" fmla="*/ 153 w 154"/>
                  <a:gd name="T39" fmla="*/ 64 h 139"/>
                  <a:gd name="T40" fmla="*/ 148 w 154"/>
                  <a:gd name="T41" fmla="*/ 77 h 139"/>
                  <a:gd name="T42" fmla="*/ 142 w 154"/>
                  <a:gd name="T43" fmla="*/ 91 h 139"/>
                  <a:gd name="T44" fmla="*/ 134 w 154"/>
                  <a:gd name="T45" fmla="*/ 103 h 139"/>
                  <a:gd name="T46" fmla="*/ 122 w 154"/>
                  <a:gd name="T47" fmla="*/ 115 h 139"/>
                  <a:gd name="T48" fmla="*/ 109 w 154"/>
                  <a:gd name="T49" fmla="*/ 125 h 139"/>
                  <a:gd name="T50" fmla="*/ 93 w 154"/>
                  <a:gd name="T51" fmla="*/ 132 h 139"/>
                  <a:gd name="T52" fmla="*/ 79 w 154"/>
                  <a:gd name="T53" fmla="*/ 137 h 139"/>
                  <a:gd name="T54" fmla="*/ 64 w 154"/>
                  <a:gd name="T55" fmla="*/ 139 h 139"/>
                  <a:gd name="T56" fmla="*/ 50 w 154"/>
                  <a:gd name="T57" fmla="*/ 139 h 139"/>
                  <a:gd name="T58" fmla="*/ 37 w 154"/>
                  <a:gd name="T59" fmla="*/ 136 h 139"/>
                  <a:gd name="T60" fmla="*/ 25 w 154"/>
                  <a:gd name="T61" fmla="*/ 129 h 139"/>
                  <a:gd name="T62" fmla="*/ 15 w 154"/>
                  <a:gd name="T63" fmla="*/ 122 h 139"/>
                  <a:gd name="T64" fmla="*/ 7 w 154"/>
                  <a:gd name="T65" fmla="*/ 11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4" h="139">
                    <a:moveTo>
                      <a:pt x="7" y="112"/>
                    </a:move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7"/>
                    </a:lnTo>
                    <a:lnTo>
                      <a:pt x="1" y="81"/>
                    </a:lnTo>
                    <a:lnTo>
                      <a:pt x="1" y="73"/>
                    </a:lnTo>
                    <a:lnTo>
                      <a:pt x="3" y="67"/>
                    </a:lnTo>
                    <a:lnTo>
                      <a:pt x="5" y="60"/>
                    </a:lnTo>
                    <a:lnTo>
                      <a:pt x="8" y="54"/>
                    </a:lnTo>
                    <a:lnTo>
                      <a:pt x="11" y="47"/>
                    </a:lnTo>
                    <a:lnTo>
                      <a:pt x="15" y="41"/>
                    </a:lnTo>
                    <a:lnTo>
                      <a:pt x="18" y="38"/>
                    </a:lnTo>
                    <a:lnTo>
                      <a:pt x="20" y="35"/>
                    </a:lnTo>
                    <a:lnTo>
                      <a:pt x="25" y="30"/>
                    </a:lnTo>
                    <a:lnTo>
                      <a:pt x="31" y="23"/>
                    </a:lnTo>
                    <a:lnTo>
                      <a:pt x="37" y="19"/>
                    </a:lnTo>
                    <a:lnTo>
                      <a:pt x="43" y="14"/>
                    </a:lnTo>
                    <a:lnTo>
                      <a:pt x="51" y="10"/>
                    </a:lnTo>
                    <a:lnTo>
                      <a:pt x="58" y="7"/>
                    </a:lnTo>
                    <a:lnTo>
                      <a:pt x="65" y="4"/>
                    </a:lnTo>
                    <a:lnTo>
                      <a:pt x="73" y="2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09" y="1"/>
                    </a:lnTo>
                    <a:lnTo>
                      <a:pt x="115" y="3"/>
                    </a:lnTo>
                    <a:lnTo>
                      <a:pt x="121" y="5"/>
                    </a:lnTo>
                    <a:lnTo>
                      <a:pt x="128" y="8"/>
                    </a:lnTo>
                    <a:lnTo>
                      <a:pt x="133" y="11"/>
                    </a:lnTo>
                    <a:lnTo>
                      <a:pt x="137" y="15"/>
                    </a:lnTo>
                    <a:lnTo>
                      <a:pt x="142" y="20"/>
                    </a:lnTo>
                    <a:lnTo>
                      <a:pt x="145" y="26"/>
                    </a:lnTo>
                    <a:lnTo>
                      <a:pt x="148" y="32"/>
                    </a:lnTo>
                    <a:lnTo>
                      <a:pt x="150" y="38"/>
                    </a:lnTo>
                    <a:lnTo>
                      <a:pt x="153" y="44"/>
                    </a:lnTo>
                    <a:lnTo>
                      <a:pt x="154" y="50"/>
                    </a:lnTo>
                    <a:lnTo>
                      <a:pt x="154" y="58"/>
                    </a:lnTo>
                    <a:lnTo>
                      <a:pt x="153" y="64"/>
                    </a:lnTo>
                    <a:lnTo>
                      <a:pt x="150" y="71"/>
                    </a:lnTo>
                    <a:lnTo>
                      <a:pt x="148" y="77"/>
                    </a:lnTo>
                    <a:lnTo>
                      <a:pt x="146" y="85"/>
                    </a:lnTo>
                    <a:lnTo>
                      <a:pt x="142" y="91"/>
                    </a:lnTo>
                    <a:lnTo>
                      <a:pt x="138" y="97"/>
                    </a:lnTo>
                    <a:lnTo>
                      <a:pt x="134" y="103"/>
                    </a:lnTo>
                    <a:lnTo>
                      <a:pt x="128" y="110"/>
                    </a:lnTo>
                    <a:lnTo>
                      <a:pt x="122" y="115"/>
                    </a:lnTo>
                    <a:lnTo>
                      <a:pt x="115" y="120"/>
                    </a:lnTo>
                    <a:lnTo>
                      <a:pt x="109" y="125"/>
                    </a:lnTo>
                    <a:lnTo>
                      <a:pt x="102" y="129"/>
                    </a:lnTo>
                    <a:lnTo>
                      <a:pt x="93" y="132"/>
                    </a:lnTo>
                    <a:lnTo>
                      <a:pt x="86" y="135"/>
                    </a:lnTo>
                    <a:lnTo>
                      <a:pt x="79" y="137"/>
                    </a:lnTo>
                    <a:lnTo>
                      <a:pt x="72" y="139"/>
                    </a:lnTo>
                    <a:lnTo>
                      <a:pt x="64" y="139"/>
                    </a:lnTo>
                    <a:lnTo>
                      <a:pt x="57" y="139"/>
                    </a:lnTo>
                    <a:lnTo>
                      <a:pt x="50" y="139"/>
                    </a:lnTo>
                    <a:lnTo>
                      <a:pt x="43" y="137"/>
                    </a:lnTo>
                    <a:lnTo>
                      <a:pt x="37" y="136"/>
                    </a:lnTo>
                    <a:lnTo>
                      <a:pt x="31" y="132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5" y="122"/>
                    </a:lnTo>
                    <a:lnTo>
                      <a:pt x="11" y="117"/>
                    </a:lnTo>
                    <a:lnTo>
                      <a:pt x="7" y="11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5" name="Freeform 189"/>
              <p:cNvSpPr>
                <a:spLocks/>
              </p:cNvSpPr>
              <p:nvPr userDrawn="1"/>
            </p:nvSpPr>
            <p:spPr bwMode="auto">
              <a:xfrm>
                <a:off x="4865" y="529"/>
                <a:ext cx="161" cy="142"/>
              </a:xfrm>
              <a:custGeom>
                <a:avLst/>
                <a:gdLst>
                  <a:gd name="T0" fmla="*/ 6 w 161"/>
                  <a:gd name="T1" fmla="*/ 112 h 142"/>
                  <a:gd name="T2" fmla="*/ 2 w 161"/>
                  <a:gd name="T3" fmla="*/ 103 h 142"/>
                  <a:gd name="T4" fmla="*/ 0 w 161"/>
                  <a:gd name="T5" fmla="*/ 90 h 142"/>
                  <a:gd name="T6" fmla="*/ 1 w 161"/>
                  <a:gd name="T7" fmla="*/ 76 h 142"/>
                  <a:gd name="T8" fmla="*/ 4 w 161"/>
                  <a:gd name="T9" fmla="*/ 63 h 142"/>
                  <a:gd name="T10" fmla="*/ 10 w 161"/>
                  <a:gd name="T11" fmla="*/ 50 h 142"/>
                  <a:gd name="T12" fmla="*/ 20 w 161"/>
                  <a:gd name="T13" fmla="*/ 38 h 142"/>
                  <a:gd name="T14" fmla="*/ 31 w 161"/>
                  <a:gd name="T15" fmla="*/ 26 h 142"/>
                  <a:gd name="T16" fmla="*/ 45 w 161"/>
                  <a:gd name="T17" fmla="*/ 16 h 142"/>
                  <a:gd name="T18" fmla="*/ 60 w 161"/>
                  <a:gd name="T19" fmla="*/ 8 h 142"/>
                  <a:gd name="T20" fmla="*/ 76 w 161"/>
                  <a:gd name="T21" fmla="*/ 3 h 142"/>
                  <a:gd name="T22" fmla="*/ 91 w 161"/>
                  <a:gd name="T23" fmla="*/ 0 h 142"/>
                  <a:gd name="T24" fmla="*/ 106 w 161"/>
                  <a:gd name="T25" fmla="*/ 0 h 142"/>
                  <a:gd name="T26" fmla="*/ 120 w 161"/>
                  <a:gd name="T27" fmla="*/ 3 h 142"/>
                  <a:gd name="T28" fmla="*/ 127 w 161"/>
                  <a:gd name="T29" fmla="*/ 5 h 142"/>
                  <a:gd name="T30" fmla="*/ 139 w 161"/>
                  <a:gd name="T31" fmla="*/ 11 h 142"/>
                  <a:gd name="T32" fmla="*/ 148 w 161"/>
                  <a:gd name="T33" fmla="*/ 20 h 142"/>
                  <a:gd name="T34" fmla="*/ 156 w 161"/>
                  <a:gd name="T35" fmla="*/ 31 h 142"/>
                  <a:gd name="T36" fmla="*/ 160 w 161"/>
                  <a:gd name="T37" fmla="*/ 44 h 142"/>
                  <a:gd name="T38" fmla="*/ 161 w 161"/>
                  <a:gd name="T39" fmla="*/ 50 h 142"/>
                  <a:gd name="T40" fmla="*/ 161 w 161"/>
                  <a:gd name="T41" fmla="*/ 64 h 142"/>
                  <a:gd name="T42" fmla="*/ 157 w 161"/>
                  <a:gd name="T43" fmla="*/ 79 h 142"/>
                  <a:gd name="T44" fmla="*/ 151 w 161"/>
                  <a:gd name="T45" fmla="*/ 92 h 142"/>
                  <a:gd name="T46" fmla="*/ 141 w 161"/>
                  <a:gd name="T47" fmla="*/ 104 h 142"/>
                  <a:gd name="T48" fmla="*/ 130 w 161"/>
                  <a:gd name="T49" fmla="*/ 116 h 142"/>
                  <a:gd name="T50" fmla="*/ 115 w 161"/>
                  <a:gd name="T51" fmla="*/ 126 h 142"/>
                  <a:gd name="T52" fmla="*/ 100 w 161"/>
                  <a:gd name="T53" fmla="*/ 135 h 142"/>
                  <a:gd name="T54" fmla="*/ 84 w 161"/>
                  <a:gd name="T55" fmla="*/ 140 h 142"/>
                  <a:gd name="T56" fmla="*/ 69 w 161"/>
                  <a:gd name="T57" fmla="*/ 142 h 142"/>
                  <a:gd name="T58" fmla="*/ 53 w 161"/>
                  <a:gd name="T59" fmla="*/ 142 h 142"/>
                  <a:gd name="T60" fmla="*/ 39 w 161"/>
                  <a:gd name="T61" fmla="*/ 139 h 142"/>
                  <a:gd name="T62" fmla="*/ 30 w 161"/>
                  <a:gd name="T63" fmla="*/ 135 h 142"/>
                  <a:gd name="T64" fmla="*/ 22 w 161"/>
                  <a:gd name="T65" fmla="*/ 129 h 142"/>
                  <a:gd name="T66" fmla="*/ 11 w 161"/>
                  <a:gd name="T67" fmla="*/ 12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1" h="142">
                    <a:moveTo>
                      <a:pt x="8" y="115"/>
                    </a:moveTo>
                    <a:lnTo>
                      <a:pt x="6" y="112"/>
                    </a:lnTo>
                    <a:lnTo>
                      <a:pt x="5" y="110"/>
                    </a:lnTo>
                    <a:lnTo>
                      <a:pt x="2" y="103"/>
                    </a:lnTo>
                    <a:lnTo>
                      <a:pt x="1" y="97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4" y="63"/>
                    </a:lnTo>
                    <a:lnTo>
                      <a:pt x="7" y="57"/>
                    </a:lnTo>
                    <a:lnTo>
                      <a:pt x="10" y="50"/>
                    </a:lnTo>
                    <a:lnTo>
                      <a:pt x="15" y="43"/>
                    </a:lnTo>
                    <a:lnTo>
                      <a:pt x="20" y="38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7" y="20"/>
                    </a:lnTo>
                    <a:lnTo>
                      <a:pt x="45" y="16"/>
                    </a:lnTo>
                    <a:lnTo>
                      <a:pt x="52" y="12"/>
                    </a:lnTo>
                    <a:lnTo>
                      <a:pt x="60" y="8"/>
                    </a:lnTo>
                    <a:lnTo>
                      <a:pt x="67" y="5"/>
                    </a:lnTo>
                    <a:lnTo>
                      <a:pt x="76" y="3"/>
                    </a:lnTo>
                    <a:lnTo>
                      <a:pt x="83" y="1"/>
                    </a:lnTo>
                    <a:lnTo>
                      <a:pt x="91" y="0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3" y="1"/>
                    </a:lnTo>
                    <a:lnTo>
                      <a:pt x="120" y="3"/>
                    </a:lnTo>
                    <a:lnTo>
                      <a:pt x="124" y="4"/>
                    </a:lnTo>
                    <a:lnTo>
                      <a:pt x="127" y="5"/>
                    </a:lnTo>
                    <a:lnTo>
                      <a:pt x="133" y="8"/>
                    </a:lnTo>
                    <a:lnTo>
                      <a:pt x="139" y="11"/>
                    </a:lnTo>
                    <a:lnTo>
                      <a:pt x="144" y="15"/>
                    </a:lnTo>
                    <a:lnTo>
                      <a:pt x="148" y="20"/>
                    </a:lnTo>
                    <a:lnTo>
                      <a:pt x="153" y="26"/>
                    </a:lnTo>
                    <a:lnTo>
                      <a:pt x="156" y="31"/>
                    </a:lnTo>
                    <a:lnTo>
                      <a:pt x="159" y="37"/>
                    </a:lnTo>
                    <a:lnTo>
                      <a:pt x="160" y="44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61" y="58"/>
                    </a:lnTo>
                    <a:lnTo>
                      <a:pt x="161" y="64"/>
                    </a:lnTo>
                    <a:lnTo>
                      <a:pt x="159" y="71"/>
                    </a:lnTo>
                    <a:lnTo>
                      <a:pt x="157" y="79"/>
                    </a:lnTo>
                    <a:lnTo>
                      <a:pt x="154" y="85"/>
                    </a:lnTo>
                    <a:lnTo>
                      <a:pt x="151" y="92"/>
                    </a:lnTo>
                    <a:lnTo>
                      <a:pt x="146" y="98"/>
                    </a:lnTo>
                    <a:lnTo>
                      <a:pt x="141" y="104"/>
                    </a:lnTo>
                    <a:lnTo>
                      <a:pt x="136" y="111"/>
                    </a:lnTo>
                    <a:lnTo>
                      <a:pt x="130" y="116"/>
                    </a:lnTo>
                    <a:lnTo>
                      <a:pt x="123" y="122"/>
                    </a:lnTo>
                    <a:lnTo>
                      <a:pt x="115" y="126"/>
                    </a:lnTo>
                    <a:lnTo>
                      <a:pt x="108" y="130"/>
                    </a:lnTo>
                    <a:lnTo>
                      <a:pt x="100" y="135"/>
                    </a:lnTo>
                    <a:lnTo>
                      <a:pt x="92" y="138"/>
                    </a:lnTo>
                    <a:lnTo>
                      <a:pt x="84" y="140"/>
                    </a:lnTo>
                    <a:lnTo>
                      <a:pt x="76" y="141"/>
                    </a:lnTo>
                    <a:lnTo>
                      <a:pt x="69" y="142"/>
                    </a:lnTo>
                    <a:lnTo>
                      <a:pt x="61" y="142"/>
                    </a:lnTo>
                    <a:lnTo>
                      <a:pt x="53" y="142"/>
                    </a:lnTo>
                    <a:lnTo>
                      <a:pt x="47" y="141"/>
                    </a:lnTo>
                    <a:lnTo>
                      <a:pt x="39" y="139"/>
                    </a:lnTo>
                    <a:lnTo>
                      <a:pt x="33" y="137"/>
                    </a:lnTo>
                    <a:lnTo>
                      <a:pt x="30" y="135"/>
                    </a:lnTo>
                    <a:lnTo>
                      <a:pt x="27" y="134"/>
                    </a:lnTo>
                    <a:lnTo>
                      <a:pt x="22" y="129"/>
                    </a:lnTo>
                    <a:lnTo>
                      <a:pt x="17" y="125"/>
                    </a:lnTo>
                    <a:lnTo>
                      <a:pt x="11" y="120"/>
                    </a:lnTo>
                    <a:lnTo>
                      <a:pt x="8" y="11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6" name="Freeform 190"/>
              <p:cNvSpPr>
                <a:spLocks/>
              </p:cNvSpPr>
              <p:nvPr userDrawn="1"/>
            </p:nvSpPr>
            <p:spPr bwMode="auto">
              <a:xfrm>
                <a:off x="5038" y="416"/>
                <a:ext cx="171" cy="146"/>
              </a:xfrm>
              <a:custGeom>
                <a:avLst/>
                <a:gdLst>
                  <a:gd name="T0" fmla="*/ 6 w 171"/>
                  <a:gd name="T1" fmla="*/ 114 h 146"/>
                  <a:gd name="T2" fmla="*/ 1 w 171"/>
                  <a:gd name="T3" fmla="*/ 101 h 146"/>
                  <a:gd name="T4" fmla="*/ 0 w 171"/>
                  <a:gd name="T5" fmla="*/ 88 h 146"/>
                  <a:gd name="T6" fmla="*/ 1 w 171"/>
                  <a:gd name="T7" fmla="*/ 81 h 146"/>
                  <a:gd name="T8" fmla="*/ 2 w 171"/>
                  <a:gd name="T9" fmla="*/ 74 h 146"/>
                  <a:gd name="T10" fmla="*/ 8 w 171"/>
                  <a:gd name="T11" fmla="*/ 61 h 146"/>
                  <a:gd name="T12" fmla="*/ 16 w 171"/>
                  <a:gd name="T13" fmla="*/ 47 h 146"/>
                  <a:gd name="T14" fmla="*/ 26 w 171"/>
                  <a:gd name="T15" fmla="*/ 35 h 146"/>
                  <a:gd name="T16" fmla="*/ 39 w 171"/>
                  <a:gd name="T17" fmla="*/ 23 h 146"/>
                  <a:gd name="T18" fmla="*/ 54 w 171"/>
                  <a:gd name="T19" fmla="*/ 14 h 146"/>
                  <a:gd name="T20" fmla="*/ 71 w 171"/>
                  <a:gd name="T21" fmla="*/ 7 h 146"/>
                  <a:gd name="T22" fmla="*/ 88 w 171"/>
                  <a:gd name="T23" fmla="*/ 3 h 146"/>
                  <a:gd name="T24" fmla="*/ 103 w 171"/>
                  <a:gd name="T25" fmla="*/ 0 h 146"/>
                  <a:gd name="T26" fmla="*/ 119 w 171"/>
                  <a:gd name="T27" fmla="*/ 1 h 146"/>
                  <a:gd name="T28" fmla="*/ 126 w 171"/>
                  <a:gd name="T29" fmla="*/ 4 h 146"/>
                  <a:gd name="T30" fmla="*/ 141 w 171"/>
                  <a:gd name="T31" fmla="*/ 8 h 146"/>
                  <a:gd name="T32" fmla="*/ 152 w 171"/>
                  <a:gd name="T33" fmla="*/ 16 h 146"/>
                  <a:gd name="T34" fmla="*/ 159 w 171"/>
                  <a:gd name="T35" fmla="*/ 23 h 146"/>
                  <a:gd name="T36" fmla="*/ 165 w 171"/>
                  <a:gd name="T37" fmla="*/ 32 h 146"/>
                  <a:gd name="T38" fmla="*/ 170 w 171"/>
                  <a:gd name="T39" fmla="*/ 44 h 146"/>
                  <a:gd name="T40" fmla="*/ 171 w 171"/>
                  <a:gd name="T41" fmla="*/ 58 h 146"/>
                  <a:gd name="T42" fmla="*/ 169 w 171"/>
                  <a:gd name="T43" fmla="*/ 72 h 146"/>
                  <a:gd name="T44" fmla="*/ 163 w 171"/>
                  <a:gd name="T45" fmla="*/ 87 h 146"/>
                  <a:gd name="T46" fmla="*/ 156 w 171"/>
                  <a:gd name="T47" fmla="*/ 100 h 146"/>
                  <a:gd name="T48" fmla="*/ 145 w 171"/>
                  <a:gd name="T49" fmla="*/ 113 h 146"/>
                  <a:gd name="T50" fmla="*/ 131 w 171"/>
                  <a:gd name="T51" fmla="*/ 124 h 146"/>
                  <a:gd name="T52" fmla="*/ 116 w 171"/>
                  <a:gd name="T53" fmla="*/ 133 h 146"/>
                  <a:gd name="T54" fmla="*/ 99 w 171"/>
                  <a:gd name="T55" fmla="*/ 141 h 146"/>
                  <a:gd name="T56" fmla="*/ 82 w 171"/>
                  <a:gd name="T57" fmla="*/ 145 h 146"/>
                  <a:gd name="T58" fmla="*/ 66 w 171"/>
                  <a:gd name="T59" fmla="*/ 146 h 146"/>
                  <a:gd name="T60" fmla="*/ 50 w 171"/>
                  <a:gd name="T61" fmla="*/ 145 h 146"/>
                  <a:gd name="T62" fmla="*/ 37 w 171"/>
                  <a:gd name="T63" fmla="*/ 141 h 146"/>
                  <a:gd name="T64" fmla="*/ 24 w 171"/>
                  <a:gd name="T65" fmla="*/ 134 h 146"/>
                  <a:gd name="T66" fmla="*/ 14 w 171"/>
                  <a:gd name="T67" fmla="*/ 1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1" h="146">
                    <a:moveTo>
                      <a:pt x="10" y="120"/>
                    </a:moveTo>
                    <a:lnTo>
                      <a:pt x="6" y="114"/>
                    </a:lnTo>
                    <a:lnTo>
                      <a:pt x="4" y="107"/>
                    </a:lnTo>
                    <a:lnTo>
                      <a:pt x="1" y="101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1" y="85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5" y="68"/>
                    </a:lnTo>
                    <a:lnTo>
                      <a:pt x="8" y="61"/>
                    </a:lnTo>
                    <a:lnTo>
                      <a:pt x="12" y="54"/>
                    </a:lnTo>
                    <a:lnTo>
                      <a:pt x="16" y="47"/>
                    </a:lnTo>
                    <a:lnTo>
                      <a:pt x="21" y="41"/>
                    </a:lnTo>
                    <a:lnTo>
                      <a:pt x="26" y="35"/>
                    </a:lnTo>
                    <a:lnTo>
                      <a:pt x="33" y="30"/>
                    </a:lnTo>
                    <a:lnTo>
                      <a:pt x="39" y="23"/>
                    </a:lnTo>
                    <a:lnTo>
                      <a:pt x="47" y="19"/>
                    </a:lnTo>
                    <a:lnTo>
                      <a:pt x="54" y="14"/>
                    </a:lnTo>
                    <a:lnTo>
                      <a:pt x="63" y="10"/>
                    </a:lnTo>
                    <a:lnTo>
                      <a:pt x="71" y="7"/>
                    </a:lnTo>
                    <a:lnTo>
                      <a:pt x="79" y="5"/>
                    </a:lnTo>
                    <a:lnTo>
                      <a:pt x="88" y="3"/>
                    </a:lnTo>
                    <a:lnTo>
                      <a:pt x="96" y="1"/>
                    </a:lnTo>
                    <a:lnTo>
                      <a:pt x="103" y="0"/>
                    </a:lnTo>
                    <a:lnTo>
                      <a:pt x="111" y="1"/>
                    </a:lnTo>
                    <a:lnTo>
                      <a:pt x="119" y="1"/>
                    </a:lnTo>
                    <a:lnTo>
                      <a:pt x="123" y="3"/>
                    </a:lnTo>
                    <a:lnTo>
                      <a:pt x="126" y="4"/>
                    </a:lnTo>
                    <a:lnTo>
                      <a:pt x="133" y="6"/>
                    </a:lnTo>
                    <a:lnTo>
                      <a:pt x="141" y="8"/>
                    </a:lnTo>
                    <a:lnTo>
                      <a:pt x="146" y="12"/>
                    </a:lnTo>
                    <a:lnTo>
                      <a:pt x="152" y="16"/>
                    </a:lnTo>
                    <a:lnTo>
                      <a:pt x="157" y="20"/>
                    </a:lnTo>
                    <a:lnTo>
                      <a:pt x="159" y="23"/>
                    </a:lnTo>
                    <a:lnTo>
                      <a:pt x="161" y="25"/>
                    </a:lnTo>
                    <a:lnTo>
                      <a:pt x="165" y="32"/>
                    </a:lnTo>
                    <a:lnTo>
                      <a:pt x="168" y="38"/>
                    </a:lnTo>
                    <a:lnTo>
                      <a:pt x="170" y="44"/>
                    </a:lnTo>
                    <a:lnTo>
                      <a:pt x="171" y="51"/>
                    </a:lnTo>
                    <a:lnTo>
                      <a:pt x="171" y="58"/>
                    </a:lnTo>
                    <a:lnTo>
                      <a:pt x="171" y="65"/>
                    </a:lnTo>
                    <a:lnTo>
                      <a:pt x="169" y="72"/>
                    </a:lnTo>
                    <a:lnTo>
                      <a:pt x="167" y="79"/>
                    </a:lnTo>
                    <a:lnTo>
                      <a:pt x="163" y="87"/>
                    </a:lnTo>
                    <a:lnTo>
                      <a:pt x="160" y="93"/>
                    </a:lnTo>
                    <a:lnTo>
                      <a:pt x="156" y="100"/>
                    </a:lnTo>
                    <a:lnTo>
                      <a:pt x="151" y="106"/>
                    </a:lnTo>
                    <a:lnTo>
                      <a:pt x="145" y="113"/>
                    </a:lnTo>
                    <a:lnTo>
                      <a:pt x="138" y="119"/>
                    </a:lnTo>
                    <a:lnTo>
                      <a:pt x="131" y="124"/>
                    </a:lnTo>
                    <a:lnTo>
                      <a:pt x="123" y="129"/>
                    </a:lnTo>
                    <a:lnTo>
                      <a:pt x="116" y="133"/>
                    </a:lnTo>
                    <a:lnTo>
                      <a:pt x="107" y="138"/>
                    </a:lnTo>
                    <a:lnTo>
                      <a:pt x="99" y="141"/>
                    </a:lnTo>
                    <a:lnTo>
                      <a:pt x="91" y="143"/>
                    </a:lnTo>
                    <a:lnTo>
                      <a:pt x="82" y="145"/>
                    </a:lnTo>
                    <a:lnTo>
                      <a:pt x="74" y="146"/>
                    </a:lnTo>
                    <a:lnTo>
                      <a:pt x="66" y="146"/>
                    </a:lnTo>
                    <a:lnTo>
                      <a:pt x="59" y="146"/>
                    </a:lnTo>
                    <a:lnTo>
                      <a:pt x="50" y="145"/>
                    </a:lnTo>
                    <a:lnTo>
                      <a:pt x="43" y="143"/>
                    </a:lnTo>
                    <a:lnTo>
                      <a:pt x="37" y="141"/>
                    </a:lnTo>
                    <a:lnTo>
                      <a:pt x="29" y="138"/>
                    </a:lnTo>
                    <a:lnTo>
                      <a:pt x="24" y="134"/>
                    </a:lnTo>
                    <a:lnTo>
                      <a:pt x="18" y="130"/>
                    </a:lnTo>
                    <a:lnTo>
                      <a:pt x="14" y="125"/>
                    </a:lnTo>
                    <a:lnTo>
                      <a:pt x="10" y="12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7" name="Freeform 191"/>
              <p:cNvSpPr>
                <a:spLocks/>
              </p:cNvSpPr>
              <p:nvPr userDrawn="1"/>
            </p:nvSpPr>
            <p:spPr bwMode="auto">
              <a:xfrm>
                <a:off x="5221" y="300"/>
                <a:ext cx="180" cy="148"/>
              </a:xfrm>
              <a:custGeom>
                <a:avLst/>
                <a:gdLst>
                  <a:gd name="T0" fmla="*/ 5 w 180"/>
                  <a:gd name="T1" fmla="*/ 116 h 148"/>
                  <a:gd name="T2" fmla="*/ 1 w 180"/>
                  <a:gd name="T3" fmla="*/ 104 h 148"/>
                  <a:gd name="T4" fmla="*/ 0 w 180"/>
                  <a:gd name="T5" fmla="*/ 90 h 148"/>
                  <a:gd name="T6" fmla="*/ 2 w 180"/>
                  <a:gd name="T7" fmla="*/ 77 h 148"/>
                  <a:gd name="T8" fmla="*/ 7 w 180"/>
                  <a:gd name="T9" fmla="*/ 62 h 148"/>
                  <a:gd name="T10" fmla="*/ 15 w 180"/>
                  <a:gd name="T11" fmla="*/ 49 h 148"/>
                  <a:gd name="T12" fmla="*/ 26 w 180"/>
                  <a:gd name="T13" fmla="*/ 36 h 148"/>
                  <a:gd name="T14" fmla="*/ 40 w 180"/>
                  <a:gd name="T15" fmla="*/ 24 h 148"/>
                  <a:gd name="T16" fmla="*/ 51 w 180"/>
                  <a:gd name="T17" fmla="*/ 17 h 148"/>
                  <a:gd name="T18" fmla="*/ 65 w 180"/>
                  <a:gd name="T19" fmla="*/ 11 h 148"/>
                  <a:gd name="T20" fmla="*/ 81 w 180"/>
                  <a:gd name="T21" fmla="*/ 4 h 148"/>
                  <a:gd name="T22" fmla="*/ 99 w 180"/>
                  <a:gd name="T23" fmla="*/ 0 h 148"/>
                  <a:gd name="T24" fmla="*/ 115 w 180"/>
                  <a:gd name="T25" fmla="*/ 0 h 148"/>
                  <a:gd name="T26" fmla="*/ 132 w 180"/>
                  <a:gd name="T27" fmla="*/ 1 h 148"/>
                  <a:gd name="T28" fmla="*/ 147 w 180"/>
                  <a:gd name="T29" fmla="*/ 6 h 148"/>
                  <a:gd name="T30" fmla="*/ 159 w 180"/>
                  <a:gd name="T31" fmla="*/ 14 h 148"/>
                  <a:gd name="T32" fmla="*/ 166 w 180"/>
                  <a:gd name="T33" fmla="*/ 21 h 148"/>
                  <a:gd name="T34" fmla="*/ 171 w 180"/>
                  <a:gd name="T35" fmla="*/ 26 h 148"/>
                  <a:gd name="T36" fmla="*/ 177 w 180"/>
                  <a:gd name="T37" fmla="*/ 35 h 148"/>
                  <a:gd name="T38" fmla="*/ 180 w 180"/>
                  <a:gd name="T39" fmla="*/ 49 h 148"/>
                  <a:gd name="T40" fmla="*/ 180 w 180"/>
                  <a:gd name="T41" fmla="*/ 63 h 148"/>
                  <a:gd name="T42" fmla="*/ 176 w 180"/>
                  <a:gd name="T43" fmla="*/ 78 h 148"/>
                  <a:gd name="T44" fmla="*/ 169 w 180"/>
                  <a:gd name="T45" fmla="*/ 92 h 148"/>
                  <a:gd name="T46" fmla="*/ 159 w 180"/>
                  <a:gd name="T47" fmla="*/ 106 h 148"/>
                  <a:gd name="T48" fmla="*/ 147 w 180"/>
                  <a:gd name="T49" fmla="*/ 119 h 148"/>
                  <a:gd name="T50" fmla="*/ 131 w 180"/>
                  <a:gd name="T51" fmla="*/ 129 h 148"/>
                  <a:gd name="T52" fmla="*/ 113 w 180"/>
                  <a:gd name="T53" fmla="*/ 138 h 148"/>
                  <a:gd name="T54" fmla="*/ 96 w 180"/>
                  <a:gd name="T55" fmla="*/ 144 h 148"/>
                  <a:gd name="T56" fmla="*/ 79 w 180"/>
                  <a:gd name="T57" fmla="*/ 148 h 148"/>
                  <a:gd name="T58" fmla="*/ 61 w 180"/>
                  <a:gd name="T59" fmla="*/ 148 h 148"/>
                  <a:gd name="T60" fmla="*/ 46 w 180"/>
                  <a:gd name="T61" fmla="*/ 146 h 148"/>
                  <a:gd name="T62" fmla="*/ 31 w 180"/>
                  <a:gd name="T63" fmla="*/ 140 h 148"/>
                  <a:gd name="T64" fmla="*/ 19 w 180"/>
                  <a:gd name="T65" fmla="*/ 133 h 148"/>
                  <a:gd name="T66" fmla="*/ 9 w 180"/>
                  <a:gd name="T67" fmla="*/ 12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48">
                    <a:moveTo>
                      <a:pt x="9" y="123"/>
                    </a:moveTo>
                    <a:lnTo>
                      <a:pt x="5" y="116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8"/>
                    </a:lnTo>
                    <a:lnTo>
                      <a:pt x="0" y="90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4" y="70"/>
                    </a:lnTo>
                    <a:lnTo>
                      <a:pt x="7" y="62"/>
                    </a:lnTo>
                    <a:lnTo>
                      <a:pt x="11" y="55"/>
                    </a:lnTo>
                    <a:lnTo>
                      <a:pt x="15" y="49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2" y="30"/>
                    </a:lnTo>
                    <a:lnTo>
                      <a:pt x="40" y="24"/>
                    </a:lnTo>
                    <a:lnTo>
                      <a:pt x="47" y="19"/>
                    </a:lnTo>
                    <a:lnTo>
                      <a:pt x="51" y="17"/>
                    </a:lnTo>
                    <a:lnTo>
                      <a:pt x="55" y="15"/>
                    </a:lnTo>
                    <a:lnTo>
                      <a:pt x="65" y="11"/>
                    </a:lnTo>
                    <a:lnTo>
                      <a:pt x="73" y="6"/>
                    </a:lnTo>
                    <a:lnTo>
                      <a:pt x="81" y="4"/>
                    </a:lnTo>
                    <a:lnTo>
                      <a:pt x="90" y="2"/>
                    </a:lnTo>
                    <a:lnTo>
                      <a:pt x="99" y="0"/>
                    </a:lnTo>
                    <a:lnTo>
                      <a:pt x="107" y="0"/>
                    </a:lnTo>
                    <a:lnTo>
                      <a:pt x="115" y="0"/>
                    </a:lnTo>
                    <a:lnTo>
                      <a:pt x="124" y="0"/>
                    </a:lnTo>
                    <a:lnTo>
                      <a:pt x="132" y="1"/>
                    </a:lnTo>
                    <a:lnTo>
                      <a:pt x="139" y="3"/>
                    </a:lnTo>
                    <a:lnTo>
                      <a:pt x="147" y="6"/>
                    </a:lnTo>
                    <a:lnTo>
                      <a:pt x="153" y="9"/>
                    </a:lnTo>
                    <a:lnTo>
                      <a:pt x="159" y="14"/>
                    </a:lnTo>
                    <a:lnTo>
                      <a:pt x="164" y="18"/>
                    </a:lnTo>
                    <a:lnTo>
                      <a:pt x="166" y="21"/>
                    </a:lnTo>
                    <a:lnTo>
                      <a:pt x="169" y="24"/>
                    </a:lnTo>
                    <a:lnTo>
                      <a:pt x="171" y="26"/>
                    </a:lnTo>
                    <a:lnTo>
                      <a:pt x="174" y="29"/>
                    </a:lnTo>
                    <a:lnTo>
                      <a:pt x="177" y="35"/>
                    </a:lnTo>
                    <a:lnTo>
                      <a:pt x="179" y="43"/>
                    </a:lnTo>
                    <a:lnTo>
                      <a:pt x="180" y="49"/>
                    </a:lnTo>
                    <a:lnTo>
                      <a:pt x="180" y="56"/>
                    </a:lnTo>
                    <a:lnTo>
                      <a:pt x="180" y="63"/>
                    </a:lnTo>
                    <a:lnTo>
                      <a:pt x="178" y="71"/>
                    </a:lnTo>
                    <a:lnTo>
                      <a:pt x="176" y="78"/>
                    </a:lnTo>
                    <a:lnTo>
                      <a:pt x="172" y="85"/>
                    </a:lnTo>
                    <a:lnTo>
                      <a:pt x="169" y="92"/>
                    </a:lnTo>
                    <a:lnTo>
                      <a:pt x="164" y="99"/>
                    </a:lnTo>
                    <a:lnTo>
                      <a:pt x="159" y="106"/>
                    </a:lnTo>
                    <a:lnTo>
                      <a:pt x="153" y="112"/>
                    </a:lnTo>
                    <a:lnTo>
                      <a:pt x="147" y="119"/>
                    </a:lnTo>
                    <a:lnTo>
                      <a:pt x="139" y="124"/>
                    </a:lnTo>
                    <a:lnTo>
                      <a:pt x="131" y="129"/>
                    </a:lnTo>
                    <a:lnTo>
                      <a:pt x="123" y="134"/>
                    </a:lnTo>
                    <a:lnTo>
                      <a:pt x="113" y="138"/>
                    </a:lnTo>
                    <a:lnTo>
                      <a:pt x="105" y="141"/>
                    </a:lnTo>
                    <a:lnTo>
                      <a:pt x="96" y="144"/>
                    </a:lnTo>
                    <a:lnTo>
                      <a:pt x="87" y="146"/>
                    </a:lnTo>
                    <a:lnTo>
                      <a:pt x="79" y="148"/>
                    </a:lnTo>
                    <a:lnTo>
                      <a:pt x="70" y="148"/>
                    </a:lnTo>
                    <a:lnTo>
                      <a:pt x="61" y="148"/>
                    </a:lnTo>
                    <a:lnTo>
                      <a:pt x="54" y="147"/>
                    </a:lnTo>
                    <a:lnTo>
                      <a:pt x="46" y="146"/>
                    </a:lnTo>
                    <a:lnTo>
                      <a:pt x="39" y="143"/>
                    </a:lnTo>
                    <a:lnTo>
                      <a:pt x="31" y="140"/>
                    </a:lnTo>
                    <a:lnTo>
                      <a:pt x="25" y="137"/>
                    </a:lnTo>
                    <a:lnTo>
                      <a:pt x="19" y="133"/>
                    </a:lnTo>
                    <a:lnTo>
                      <a:pt x="14" y="128"/>
                    </a:lnTo>
                    <a:lnTo>
                      <a:pt x="9" y="123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8" name="Freeform 192"/>
              <p:cNvSpPr>
                <a:spLocks/>
              </p:cNvSpPr>
              <p:nvPr userDrawn="1"/>
            </p:nvSpPr>
            <p:spPr bwMode="auto">
              <a:xfrm>
                <a:off x="5412" y="177"/>
                <a:ext cx="190" cy="150"/>
              </a:xfrm>
              <a:custGeom>
                <a:avLst/>
                <a:gdLst>
                  <a:gd name="T0" fmla="*/ 8 w 190"/>
                  <a:gd name="T1" fmla="*/ 123 h 150"/>
                  <a:gd name="T2" fmla="*/ 3 w 190"/>
                  <a:gd name="T3" fmla="*/ 114 h 150"/>
                  <a:gd name="T4" fmla="*/ 0 w 190"/>
                  <a:gd name="T5" fmla="*/ 101 h 150"/>
                  <a:gd name="T6" fmla="*/ 0 w 190"/>
                  <a:gd name="T7" fmla="*/ 87 h 150"/>
                  <a:gd name="T8" fmla="*/ 4 w 190"/>
                  <a:gd name="T9" fmla="*/ 72 h 150"/>
                  <a:gd name="T10" fmla="*/ 11 w 190"/>
                  <a:gd name="T11" fmla="*/ 59 h 150"/>
                  <a:gd name="T12" fmla="*/ 21 w 190"/>
                  <a:gd name="T13" fmla="*/ 45 h 150"/>
                  <a:gd name="T14" fmla="*/ 33 w 190"/>
                  <a:gd name="T15" fmla="*/ 32 h 150"/>
                  <a:gd name="T16" fmla="*/ 45 w 190"/>
                  <a:gd name="T17" fmla="*/ 23 h 150"/>
                  <a:gd name="T18" fmla="*/ 57 w 190"/>
                  <a:gd name="T19" fmla="*/ 15 h 150"/>
                  <a:gd name="T20" fmla="*/ 76 w 190"/>
                  <a:gd name="T21" fmla="*/ 8 h 150"/>
                  <a:gd name="T22" fmla="*/ 95 w 190"/>
                  <a:gd name="T23" fmla="*/ 2 h 150"/>
                  <a:gd name="T24" fmla="*/ 112 w 190"/>
                  <a:gd name="T25" fmla="*/ 0 h 150"/>
                  <a:gd name="T26" fmla="*/ 130 w 190"/>
                  <a:gd name="T27" fmla="*/ 0 h 150"/>
                  <a:gd name="T28" fmla="*/ 147 w 190"/>
                  <a:gd name="T29" fmla="*/ 3 h 150"/>
                  <a:gd name="T30" fmla="*/ 161 w 190"/>
                  <a:gd name="T31" fmla="*/ 9 h 150"/>
                  <a:gd name="T32" fmla="*/ 170 w 190"/>
                  <a:gd name="T33" fmla="*/ 15 h 150"/>
                  <a:gd name="T34" fmla="*/ 179 w 190"/>
                  <a:gd name="T35" fmla="*/ 22 h 150"/>
                  <a:gd name="T36" fmla="*/ 186 w 190"/>
                  <a:gd name="T37" fmla="*/ 35 h 150"/>
                  <a:gd name="T38" fmla="*/ 190 w 190"/>
                  <a:gd name="T39" fmla="*/ 48 h 150"/>
                  <a:gd name="T40" fmla="*/ 190 w 190"/>
                  <a:gd name="T41" fmla="*/ 62 h 150"/>
                  <a:gd name="T42" fmla="*/ 187 w 190"/>
                  <a:gd name="T43" fmla="*/ 77 h 150"/>
                  <a:gd name="T44" fmla="*/ 180 w 190"/>
                  <a:gd name="T45" fmla="*/ 92 h 150"/>
                  <a:gd name="T46" fmla="*/ 169 w 190"/>
                  <a:gd name="T47" fmla="*/ 105 h 150"/>
                  <a:gd name="T48" fmla="*/ 156 w 190"/>
                  <a:gd name="T49" fmla="*/ 119 h 150"/>
                  <a:gd name="T50" fmla="*/ 139 w 190"/>
                  <a:gd name="T51" fmla="*/ 130 h 150"/>
                  <a:gd name="T52" fmla="*/ 122 w 190"/>
                  <a:gd name="T53" fmla="*/ 140 h 150"/>
                  <a:gd name="T54" fmla="*/ 103 w 190"/>
                  <a:gd name="T55" fmla="*/ 146 h 150"/>
                  <a:gd name="T56" fmla="*/ 84 w 190"/>
                  <a:gd name="T57" fmla="*/ 150 h 150"/>
                  <a:gd name="T58" fmla="*/ 67 w 190"/>
                  <a:gd name="T59" fmla="*/ 150 h 150"/>
                  <a:gd name="T60" fmla="*/ 50 w 190"/>
                  <a:gd name="T61" fmla="*/ 149 h 150"/>
                  <a:gd name="T62" fmla="*/ 34 w 190"/>
                  <a:gd name="T63" fmla="*/ 144 h 150"/>
                  <a:gd name="T64" fmla="*/ 21 w 190"/>
                  <a:gd name="T65" fmla="*/ 137 h 150"/>
                  <a:gd name="T66" fmla="*/ 11 w 190"/>
                  <a:gd name="T67" fmla="*/ 12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150">
                    <a:moveTo>
                      <a:pt x="11" y="126"/>
                    </a:moveTo>
                    <a:lnTo>
                      <a:pt x="8" y="123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0" y="87"/>
                    </a:lnTo>
                    <a:lnTo>
                      <a:pt x="2" y="80"/>
                    </a:lnTo>
                    <a:lnTo>
                      <a:pt x="4" y="72"/>
                    </a:lnTo>
                    <a:lnTo>
                      <a:pt x="7" y="66"/>
                    </a:lnTo>
                    <a:lnTo>
                      <a:pt x="11" y="59"/>
                    </a:lnTo>
                    <a:lnTo>
                      <a:pt x="16" y="51"/>
                    </a:lnTo>
                    <a:lnTo>
                      <a:pt x="21" y="45"/>
                    </a:lnTo>
                    <a:lnTo>
                      <a:pt x="27" y="38"/>
                    </a:lnTo>
                    <a:lnTo>
                      <a:pt x="33" y="32"/>
                    </a:lnTo>
                    <a:lnTo>
                      <a:pt x="41" y="27"/>
                    </a:lnTo>
                    <a:lnTo>
                      <a:pt x="45" y="23"/>
                    </a:lnTo>
                    <a:lnTo>
                      <a:pt x="49" y="20"/>
                    </a:lnTo>
                    <a:lnTo>
                      <a:pt x="57" y="15"/>
                    </a:lnTo>
                    <a:lnTo>
                      <a:pt x="67" y="11"/>
                    </a:lnTo>
                    <a:lnTo>
                      <a:pt x="76" y="8"/>
                    </a:lnTo>
                    <a:lnTo>
                      <a:pt x="85" y="5"/>
                    </a:lnTo>
                    <a:lnTo>
                      <a:pt x="95" y="2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0" y="0"/>
                    </a:lnTo>
                    <a:lnTo>
                      <a:pt x="138" y="1"/>
                    </a:lnTo>
                    <a:lnTo>
                      <a:pt x="147" y="3"/>
                    </a:lnTo>
                    <a:lnTo>
                      <a:pt x="154" y="6"/>
                    </a:lnTo>
                    <a:lnTo>
                      <a:pt x="161" y="9"/>
                    </a:lnTo>
                    <a:lnTo>
                      <a:pt x="167" y="12"/>
                    </a:lnTo>
                    <a:lnTo>
                      <a:pt x="170" y="15"/>
                    </a:lnTo>
                    <a:lnTo>
                      <a:pt x="174" y="17"/>
                    </a:lnTo>
                    <a:lnTo>
                      <a:pt x="179" y="22"/>
                    </a:lnTo>
                    <a:lnTo>
                      <a:pt x="183" y="29"/>
                    </a:lnTo>
                    <a:lnTo>
                      <a:pt x="186" y="35"/>
                    </a:lnTo>
                    <a:lnTo>
                      <a:pt x="189" y="41"/>
                    </a:lnTo>
                    <a:lnTo>
                      <a:pt x="190" y="48"/>
                    </a:lnTo>
                    <a:lnTo>
                      <a:pt x="190" y="56"/>
                    </a:lnTo>
                    <a:lnTo>
                      <a:pt x="190" y="62"/>
                    </a:lnTo>
                    <a:lnTo>
                      <a:pt x="189" y="70"/>
                    </a:lnTo>
                    <a:lnTo>
                      <a:pt x="187" y="77"/>
                    </a:lnTo>
                    <a:lnTo>
                      <a:pt x="184" y="85"/>
                    </a:lnTo>
                    <a:lnTo>
                      <a:pt x="180" y="92"/>
                    </a:lnTo>
                    <a:lnTo>
                      <a:pt x="175" y="99"/>
                    </a:lnTo>
                    <a:lnTo>
                      <a:pt x="169" y="105"/>
                    </a:lnTo>
                    <a:lnTo>
                      <a:pt x="163" y="113"/>
                    </a:lnTo>
                    <a:lnTo>
                      <a:pt x="156" y="119"/>
                    </a:lnTo>
                    <a:lnTo>
                      <a:pt x="149" y="125"/>
                    </a:lnTo>
                    <a:lnTo>
                      <a:pt x="139" y="130"/>
                    </a:lnTo>
                    <a:lnTo>
                      <a:pt x="131" y="136"/>
                    </a:lnTo>
                    <a:lnTo>
                      <a:pt x="122" y="140"/>
                    </a:lnTo>
                    <a:lnTo>
                      <a:pt x="112" y="144"/>
                    </a:lnTo>
                    <a:lnTo>
                      <a:pt x="103" y="146"/>
                    </a:lnTo>
                    <a:lnTo>
                      <a:pt x="94" y="148"/>
                    </a:lnTo>
                    <a:lnTo>
                      <a:pt x="84" y="150"/>
                    </a:lnTo>
                    <a:lnTo>
                      <a:pt x="76" y="150"/>
                    </a:lnTo>
                    <a:lnTo>
                      <a:pt x="67" y="150"/>
                    </a:lnTo>
                    <a:lnTo>
                      <a:pt x="58" y="150"/>
                    </a:lnTo>
                    <a:lnTo>
                      <a:pt x="50" y="149"/>
                    </a:lnTo>
                    <a:lnTo>
                      <a:pt x="42" y="147"/>
                    </a:lnTo>
                    <a:lnTo>
                      <a:pt x="34" y="144"/>
                    </a:lnTo>
                    <a:lnTo>
                      <a:pt x="27" y="141"/>
                    </a:lnTo>
                    <a:lnTo>
                      <a:pt x="21" y="137"/>
                    </a:lnTo>
                    <a:lnTo>
                      <a:pt x="16" y="131"/>
                    </a:lnTo>
                    <a:lnTo>
                      <a:pt x="11" y="12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89" name="Freeform 193"/>
              <p:cNvSpPr>
                <a:spLocks/>
              </p:cNvSpPr>
              <p:nvPr userDrawn="1"/>
            </p:nvSpPr>
            <p:spPr bwMode="auto">
              <a:xfrm>
                <a:off x="5613" y="47"/>
                <a:ext cx="143" cy="154"/>
              </a:xfrm>
              <a:custGeom>
                <a:avLst/>
                <a:gdLst>
                  <a:gd name="T0" fmla="*/ 12 w 143"/>
                  <a:gd name="T1" fmla="*/ 131 h 154"/>
                  <a:gd name="T2" fmla="*/ 8 w 143"/>
                  <a:gd name="T3" fmla="*/ 125 h 154"/>
                  <a:gd name="T4" fmla="*/ 4 w 143"/>
                  <a:gd name="T5" fmla="*/ 119 h 154"/>
                  <a:gd name="T6" fmla="*/ 2 w 143"/>
                  <a:gd name="T7" fmla="*/ 112 h 154"/>
                  <a:gd name="T8" fmla="*/ 1 w 143"/>
                  <a:gd name="T9" fmla="*/ 106 h 154"/>
                  <a:gd name="T10" fmla="*/ 0 w 143"/>
                  <a:gd name="T11" fmla="*/ 98 h 154"/>
                  <a:gd name="T12" fmla="*/ 0 w 143"/>
                  <a:gd name="T13" fmla="*/ 95 h 154"/>
                  <a:gd name="T14" fmla="*/ 1 w 143"/>
                  <a:gd name="T15" fmla="*/ 91 h 154"/>
                  <a:gd name="T16" fmla="*/ 2 w 143"/>
                  <a:gd name="T17" fmla="*/ 84 h 154"/>
                  <a:gd name="T18" fmla="*/ 4 w 143"/>
                  <a:gd name="T19" fmla="*/ 77 h 154"/>
                  <a:gd name="T20" fmla="*/ 7 w 143"/>
                  <a:gd name="T21" fmla="*/ 69 h 154"/>
                  <a:gd name="T22" fmla="*/ 11 w 143"/>
                  <a:gd name="T23" fmla="*/ 62 h 154"/>
                  <a:gd name="T24" fmla="*/ 15 w 143"/>
                  <a:gd name="T25" fmla="*/ 55 h 154"/>
                  <a:gd name="T26" fmla="*/ 21 w 143"/>
                  <a:gd name="T27" fmla="*/ 49 h 154"/>
                  <a:gd name="T28" fmla="*/ 28 w 143"/>
                  <a:gd name="T29" fmla="*/ 41 h 154"/>
                  <a:gd name="T30" fmla="*/ 35 w 143"/>
                  <a:gd name="T31" fmla="*/ 35 h 154"/>
                  <a:gd name="T32" fmla="*/ 42 w 143"/>
                  <a:gd name="T33" fmla="*/ 29 h 154"/>
                  <a:gd name="T34" fmla="*/ 50 w 143"/>
                  <a:gd name="T35" fmla="*/ 23 h 154"/>
                  <a:gd name="T36" fmla="*/ 62 w 143"/>
                  <a:gd name="T37" fmla="*/ 16 h 154"/>
                  <a:gd name="T38" fmla="*/ 73 w 143"/>
                  <a:gd name="T39" fmla="*/ 11 h 154"/>
                  <a:gd name="T40" fmla="*/ 86 w 143"/>
                  <a:gd name="T41" fmla="*/ 7 h 154"/>
                  <a:gd name="T42" fmla="*/ 97 w 143"/>
                  <a:gd name="T43" fmla="*/ 3 h 154"/>
                  <a:gd name="T44" fmla="*/ 110 w 143"/>
                  <a:gd name="T45" fmla="*/ 1 h 154"/>
                  <a:gd name="T46" fmla="*/ 121 w 143"/>
                  <a:gd name="T47" fmla="*/ 0 h 154"/>
                  <a:gd name="T48" fmla="*/ 132 w 143"/>
                  <a:gd name="T49" fmla="*/ 0 h 154"/>
                  <a:gd name="T50" fmla="*/ 143 w 143"/>
                  <a:gd name="T51" fmla="*/ 1 h 154"/>
                  <a:gd name="T52" fmla="*/ 143 w 143"/>
                  <a:gd name="T53" fmla="*/ 136 h 154"/>
                  <a:gd name="T54" fmla="*/ 135 w 143"/>
                  <a:gd name="T55" fmla="*/ 140 h 154"/>
                  <a:gd name="T56" fmla="*/ 125 w 143"/>
                  <a:gd name="T57" fmla="*/ 144 h 154"/>
                  <a:gd name="T58" fmla="*/ 116 w 143"/>
                  <a:gd name="T59" fmla="*/ 147 h 154"/>
                  <a:gd name="T60" fmla="*/ 107 w 143"/>
                  <a:gd name="T61" fmla="*/ 150 h 154"/>
                  <a:gd name="T62" fmla="*/ 96 w 143"/>
                  <a:gd name="T63" fmla="*/ 152 h 154"/>
                  <a:gd name="T64" fmla="*/ 87 w 143"/>
                  <a:gd name="T65" fmla="*/ 153 h 154"/>
                  <a:gd name="T66" fmla="*/ 78 w 143"/>
                  <a:gd name="T67" fmla="*/ 154 h 154"/>
                  <a:gd name="T68" fmla="*/ 69 w 143"/>
                  <a:gd name="T69" fmla="*/ 154 h 154"/>
                  <a:gd name="T70" fmla="*/ 61 w 143"/>
                  <a:gd name="T71" fmla="*/ 153 h 154"/>
                  <a:gd name="T72" fmla="*/ 51 w 143"/>
                  <a:gd name="T73" fmla="*/ 152 h 154"/>
                  <a:gd name="T74" fmla="*/ 44 w 143"/>
                  <a:gd name="T75" fmla="*/ 150 h 154"/>
                  <a:gd name="T76" fmla="*/ 36 w 143"/>
                  <a:gd name="T77" fmla="*/ 148 h 154"/>
                  <a:gd name="T78" fmla="*/ 30 w 143"/>
                  <a:gd name="T79" fmla="*/ 144 h 154"/>
                  <a:gd name="T80" fmla="*/ 22 w 143"/>
                  <a:gd name="T81" fmla="*/ 141 h 154"/>
                  <a:gd name="T82" fmla="*/ 17 w 143"/>
                  <a:gd name="T83" fmla="*/ 136 h 154"/>
                  <a:gd name="T84" fmla="*/ 12 w 143"/>
                  <a:gd name="T85" fmla="*/ 13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3" h="154">
                    <a:moveTo>
                      <a:pt x="12" y="131"/>
                    </a:moveTo>
                    <a:lnTo>
                      <a:pt x="8" y="125"/>
                    </a:lnTo>
                    <a:lnTo>
                      <a:pt x="4" y="119"/>
                    </a:lnTo>
                    <a:lnTo>
                      <a:pt x="2" y="112"/>
                    </a:lnTo>
                    <a:lnTo>
                      <a:pt x="1" y="106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2" y="84"/>
                    </a:lnTo>
                    <a:lnTo>
                      <a:pt x="4" y="77"/>
                    </a:lnTo>
                    <a:lnTo>
                      <a:pt x="7" y="69"/>
                    </a:lnTo>
                    <a:lnTo>
                      <a:pt x="11" y="62"/>
                    </a:lnTo>
                    <a:lnTo>
                      <a:pt x="15" y="55"/>
                    </a:lnTo>
                    <a:lnTo>
                      <a:pt x="21" y="49"/>
                    </a:lnTo>
                    <a:lnTo>
                      <a:pt x="28" y="41"/>
                    </a:lnTo>
                    <a:lnTo>
                      <a:pt x="35" y="35"/>
                    </a:lnTo>
                    <a:lnTo>
                      <a:pt x="42" y="29"/>
                    </a:lnTo>
                    <a:lnTo>
                      <a:pt x="50" y="23"/>
                    </a:lnTo>
                    <a:lnTo>
                      <a:pt x="62" y="16"/>
                    </a:lnTo>
                    <a:lnTo>
                      <a:pt x="73" y="11"/>
                    </a:lnTo>
                    <a:lnTo>
                      <a:pt x="86" y="7"/>
                    </a:lnTo>
                    <a:lnTo>
                      <a:pt x="97" y="3"/>
                    </a:lnTo>
                    <a:lnTo>
                      <a:pt x="110" y="1"/>
                    </a:lnTo>
                    <a:lnTo>
                      <a:pt x="121" y="0"/>
                    </a:lnTo>
                    <a:lnTo>
                      <a:pt x="132" y="0"/>
                    </a:lnTo>
                    <a:lnTo>
                      <a:pt x="143" y="1"/>
                    </a:lnTo>
                    <a:lnTo>
                      <a:pt x="143" y="136"/>
                    </a:lnTo>
                    <a:lnTo>
                      <a:pt x="135" y="140"/>
                    </a:lnTo>
                    <a:lnTo>
                      <a:pt x="125" y="144"/>
                    </a:lnTo>
                    <a:lnTo>
                      <a:pt x="116" y="147"/>
                    </a:lnTo>
                    <a:lnTo>
                      <a:pt x="107" y="150"/>
                    </a:lnTo>
                    <a:lnTo>
                      <a:pt x="96" y="152"/>
                    </a:lnTo>
                    <a:lnTo>
                      <a:pt x="87" y="153"/>
                    </a:lnTo>
                    <a:lnTo>
                      <a:pt x="78" y="154"/>
                    </a:lnTo>
                    <a:lnTo>
                      <a:pt x="69" y="154"/>
                    </a:lnTo>
                    <a:lnTo>
                      <a:pt x="61" y="153"/>
                    </a:lnTo>
                    <a:lnTo>
                      <a:pt x="51" y="152"/>
                    </a:lnTo>
                    <a:lnTo>
                      <a:pt x="44" y="150"/>
                    </a:lnTo>
                    <a:lnTo>
                      <a:pt x="36" y="148"/>
                    </a:lnTo>
                    <a:lnTo>
                      <a:pt x="30" y="144"/>
                    </a:lnTo>
                    <a:lnTo>
                      <a:pt x="22" y="141"/>
                    </a:lnTo>
                    <a:lnTo>
                      <a:pt x="17" y="136"/>
                    </a:lnTo>
                    <a:lnTo>
                      <a:pt x="12" y="131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0" name="Freeform 194"/>
              <p:cNvSpPr>
                <a:spLocks/>
              </p:cNvSpPr>
              <p:nvPr userDrawn="1"/>
            </p:nvSpPr>
            <p:spPr bwMode="auto">
              <a:xfrm>
                <a:off x="3890" y="1315"/>
                <a:ext cx="117" cy="132"/>
              </a:xfrm>
              <a:custGeom>
                <a:avLst/>
                <a:gdLst>
                  <a:gd name="T0" fmla="*/ 1 w 117"/>
                  <a:gd name="T1" fmla="*/ 92 h 132"/>
                  <a:gd name="T2" fmla="*/ 0 w 117"/>
                  <a:gd name="T3" fmla="*/ 80 h 132"/>
                  <a:gd name="T4" fmla="*/ 1 w 117"/>
                  <a:gd name="T5" fmla="*/ 61 h 132"/>
                  <a:gd name="T6" fmla="*/ 5 w 117"/>
                  <a:gd name="T7" fmla="*/ 49 h 132"/>
                  <a:gd name="T8" fmla="*/ 10 w 117"/>
                  <a:gd name="T9" fmla="*/ 37 h 132"/>
                  <a:gd name="T10" fmla="*/ 18 w 117"/>
                  <a:gd name="T11" fmla="*/ 26 h 132"/>
                  <a:gd name="T12" fmla="*/ 27 w 117"/>
                  <a:gd name="T13" fmla="*/ 16 h 132"/>
                  <a:gd name="T14" fmla="*/ 37 w 117"/>
                  <a:gd name="T15" fmla="*/ 9 h 132"/>
                  <a:gd name="T16" fmla="*/ 49 w 117"/>
                  <a:gd name="T17" fmla="*/ 4 h 132"/>
                  <a:gd name="T18" fmla="*/ 60 w 117"/>
                  <a:gd name="T19" fmla="*/ 1 h 132"/>
                  <a:gd name="T20" fmla="*/ 72 w 117"/>
                  <a:gd name="T21" fmla="*/ 0 h 132"/>
                  <a:gd name="T22" fmla="*/ 82 w 117"/>
                  <a:gd name="T23" fmla="*/ 2 h 132"/>
                  <a:gd name="T24" fmla="*/ 92 w 117"/>
                  <a:gd name="T25" fmla="*/ 6 h 132"/>
                  <a:gd name="T26" fmla="*/ 97 w 117"/>
                  <a:gd name="T27" fmla="*/ 9 h 132"/>
                  <a:gd name="T28" fmla="*/ 105 w 117"/>
                  <a:gd name="T29" fmla="*/ 17 h 132"/>
                  <a:gd name="T30" fmla="*/ 111 w 117"/>
                  <a:gd name="T31" fmla="*/ 27 h 132"/>
                  <a:gd name="T32" fmla="*/ 113 w 117"/>
                  <a:gd name="T33" fmla="*/ 32 h 132"/>
                  <a:gd name="T34" fmla="*/ 116 w 117"/>
                  <a:gd name="T35" fmla="*/ 44 h 132"/>
                  <a:gd name="T36" fmla="*/ 116 w 117"/>
                  <a:gd name="T37" fmla="*/ 64 h 132"/>
                  <a:gd name="T38" fmla="*/ 114 w 117"/>
                  <a:gd name="T39" fmla="*/ 77 h 132"/>
                  <a:gd name="T40" fmla="*/ 109 w 117"/>
                  <a:gd name="T41" fmla="*/ 89 h 132"/>
                  <a:gd name="T42" fmla="*/ 103 w 117"/>
                  <a:gd name="T43" fmla="*/ 100 h 132"/>
                  <a:gd name="T44" fmla="*/ 95 w 117"/>
                  <a:gd name="T45" fmla="*/ 111 h 132"/>
                  <a:gd name="T46" fmla="*/ 84 w 117"/>
                  <a:gd name="T47" fmla="*/ 119 h 132"/>
                  <a:gd name="T48" fmla="*/ 73 w 117"/>
                  <a:gd name="T49" fmla="*/ 126 h 132"/>
                  <a:gd name="T50" fmla="*/ 61 w 117"/>
                  <a:gd name="T51" fmla="*/ 130 h 132"/>
                  <a:gd name="T52" fmla="*/ 50 w 117"/>
                  <a:gd name="T53" fmla="*/ 132 h 132"/>
                  <a:gd name="T54" fmla="*/ 38 w 117"/>
                  <a:gd name="T55" fmla="*/ 131 h 132"/>
                  <a:gd name="T56" fmla="*/ 28 w 117"/>
                  <a:gd name="T57" fmla="*/ 127 h 132"/>
                  <a:gd name="T58" fmla="*/ 19 w 117"/>
                  <a:gd name="T59" fmla="*/ 121 h 132"/>
                  <a:gd name="T60" fmla="*/ 11 w 117"/>
                  <a:gd name="T61" fmla="*/ 114 h 132"/>
                  <a:gd name="T62" fmla="*/ 5 w 117"/>
                  <a:gd name="T63" fmla="*/ 10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" h="132">
                    <a:moveTo>
                      <a:pt x="3" y="98"/>
                    </a:moveTo>
                    <a:lnTo>
                      <a:pt x="1" y="92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55"/>
                    </a:lnTo>
                    <a:lnTo>
                      <a:pt x="5" y="49"/>
                    </a:lnTo>
                    <a:lnTo>
                      <a:pt x="7" y="42"/>
                    </a:lnTo>
                    <a:lnTo>
                      <a:pt x="10" y="37"/>
                    </a:lnTo>
                    <a:lnTo>
                      <a:pt x="14" y="31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2"/>
                    </a:lnTo>
                    <a:lnTo>
                      <a:pt x="87" y="4"/>
                    </a:lnTo>
                    <a:lnTo>
                      <a:pt x="92" y="6"/>
                    </a:lnTo>
                    <a:lnTo>
                      <a:pt x="95" y="8"/>
                    </a:lnTo>
                    <a:lnTo>
                      <a:pt x="97" y="9"/>
                    </a:lnTo>
                    <a:lnTo>
                      <a:pt x="101" y="13"/>
                    </a:lnTo>
                    <a:lnTo>
                      <a:pt x="105" y="17"/>
                    </a:lnTo>
                    <a:lnTo>
                      <a:pt x="108" y="22"/>
                    </a:lnTo>
                    <a:lnTo>
                      <a:pt x="111" y="27"/>
                    </a:lnTo>
                    <a:lnTo>
                      <a:pt x="112" y="30"/>
                    </a:lnTo>
                    <a:lnTo>
                      <a:pt x="113" y="32"/>
                    </a:lnTo>
                    <a:lnTo>
                      <a:pt x="115" y="38"/>
                    </a:lnTo>
                    <a:lnTo>
                      <a:pt x="116" y="44"/>
                    </a:lnTo>
                    <a:lnTo>
                      <a:pt x="117" y="57"/>
                    </a:lnTo>
                    <a:lnTo>
                      <a:pt x="116" y="64"/>
                    </a:lnTo>
                    <a:lnTo>
                      <a:pt x="115" y="70"/>
                    </a:lnTo>
                    <a:lnTo>
                      <a:pt x="114" y="77"/>
                    </a:lnTo>
                    <a:lnTo>
                      <a:pt x="112" y="83"/>
                    </a:lnTo>
                    <a:lnTo>
                      <a:pt x="109" y="89"/>
                    </a:lnTo>
                    <a:lnTo>
                      <a:pt x="106" y="94"/>
                    </a:lnTo>
                    <a:lnTo>
                      <a:pt x="103" y="100"/>
                    </a:lnTo>
                    <a:lnTo>
                      <a:pt x="99" y="106"/>
                    </a:lnTo>
                    <a:lnTo>
                      <a:pt x="95" y="111"/>
                    </a:lnTo>
                    <a:lnTo>
                      <a:pt x="89" y="115"/>
                    </a:lnTo>
                    <a:lnTo>
                      <a:pt x="84" y="119"/>
                    </a:lnTo>
                    <a:lnTo>
                      <a:pt x="78" y="123"/>
                    </a:lnTo>
                    <a:lnTo>
                      <a:pt x="73" y="126"/>
                    </a:lnTo>
                    <a:lnTo>
                      <a:pt x="67" y="128"/>
                    </a:lnTo>
                    <a:lnTo>
                      <a:pt x="61" y="130"/>
                    </a:lnTo>
                    <a:lnTo>
                      <a:pt x="55" y="131"/>
                    </a:lnTo>
                    <a:lnTo>
                      <a:pt x="50" y="132"/>
                    </a:lnTo>
                    <a:lnTo>
                      <a:pt x="44" y="132"/>
                    </a:lnTo>
                    <a:lnTo>
                      <a:pt x="38" y="131"/>
                    </a:lnTo>
                    <a:lnTo>
                      <a:pt x="33" y="128"/>
                    </a:lnTo>
                    <a:lnTo>
                      <a:pt x="28" y="127"/>
                    </a:lnTo>
                    <a:lnTo>
                      <a:pt x="24" y="124"/>
                    </a:lnTo>
                    <a:lnTo>
                      <a:pt x="19" y="121"/>
                    </a:lnTo>
                    <a:lnTo>
                      <a:pt x="15" y="118"/>
                    </a:lnTo>
                    <a:lnTo>
                      <a:pt x="11" y="114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1" name="Freeform 195"/>
              <p:cNvSpPr>
                <a:spLocks/>
              </p:cNvSpPr>
              <p:nvPr userDrawn="1"/>
            </p:nvSpPr>
            <p:spPr bwMode="auto">
              <a:xfrm>
                <a:off x="4022" y="1234"/>
                <a:ext cx="123" cy="133"/>
              </a:xfrm>
              <a:custGeom>
                <a:avLst/>
                <a:gdLst>
                  <a:gd name="T0" fmla="*/ 2 w 123"/>
                  <a:gd name="T1" fmla="*/ 94 h 133"/>
                  <a:gd name="T2" fmla="*/ 0 w 123"/>
                  <a:gd name="T3" fmla="*/ 82 h 133"/>
                  <a:gd name="T4" fmla="*/ 1 w 123"/>
                  <a:gd name="T5" fmla="*/ 62 h 133"/>
                  <a:gd name="T6" fmla="*/ 5 w 123"/>
                  <a:gd name="T7" fmla="*/ 50 h 133"/>
                  <a:gd name="T8" fmla="*/ 11 w 123"/>
                  <a:gd name="T9" fmla="*/ 38 h 133"/>
                  <a:gd name="T10" fmla="*/ 19 w 123"/>
                  <a:gd name="T11" fmla="*/ 27 h 133"/>
                  <a:gd name="T12" fmla="*/ 28 w 123"/>
                  <a:gd name="T13" fmla="*/ 17 h 133"/>
                  <a:gd name="T14" fmla="*/ 38 w 123"/>
                  <a:gd name="T15" fmla="*/ 9 h 133"/>
                  <a:gd name="T16" fmla="*/ 51 w 123"/>
                  <a:gd name="T17" fmla="*/ 4 h 133"/>
                  <a:gd name="T18" fmla="*/ 63 w 123"/>
                  <a:gd name="T19" fmla="*/ 1 h 133"/>
                  <a:gd name="T20" fmla="*/ 80 w 123"/>
                  <a:gd name="T21" fmla="*/ 1 h 133"/>
                  <a:gd name="T22" fmla="*/ 91 w 123"/>
                  <a:gd name="T23" fmla="*/ 3 h 133"/>
                  <a:gd name="T24" fmla="*/ 101 w 123"/>
                  <a:gd name="T25" fmla="*/ 9 h 133"/>
                  <a:gd name="T26" fmla="*/ 110 w 123"/>
                  <a:gd name="T27" fmla="*/ 16 h 133"/>
                  <a:gd name="T28" fmla="*/ 113 w 123"/>
                  <a:gd name="T29" fmla="*/ 20 h 133"/>
                  <a:gd name="T30" fmla="*/ 119 w 123"/>
                  <a:gd name="T31" fmla="*/ 32 h 133"/>
                  <a:gd name="T32" fmla="*/ 122 w 123"/>
                  <a:gd name="T33" fmla="*/ 44 h 133"/>
                  <a:gd name="T34" fmla="*/ 123 w 123"/>
                  <a:gd name="T35" fmla="*/ 57 h 133"/>
                  <a:gd name="T36" fmla="*/ 121 w 123"/>
                  <a:gd name="T37" fmla="*/ 70 h 133"/>
                  <a:gd name="T38" fmla="*/ 118 w 123"/>
                  <a:gd name="T39" fmla="*/ 83 h 133"/>
                  <a:gd name="T40" fmla="*/ 112 w 123"/>
                  <a:gd name="T41" fmla="*/ 95 h 133"/>
                  <a:gd name="T42" fmla="*/ 105 w 123"/>
                  <a:gd name="T43" fmla="*/ 106 h 133"/>
                  <a:gd name="T44" fmla="*/ 94 w 123"/>
                  <a:gd name="T45" fmla="*/ 116 h 133"/>
                  <a:gd name="T46" fmla="*/ 83 w 123"/>
                  <a:gd name="T47" fmla="*/ 124 h 133"/>
                  <a:gd name="T48" fmla="*/ 72 w 123"/>
                  <a:gd name="T49" fmla="*/ 130 h 133"/>
                  <a:gd name="T50" fmla="*/ 59 w 123"/>
                  <a:gd name="T51" fmla="*/ 133 h 133"/>
                  <a:gd name="T52" fmla="*/ 48 w 123"/>
                  <a:gd name="T53" fmla="*/ 133 h 133"/>
                  <a:gd name="T54" fmla="*/ 36 w 123"/>
                  <a:gd name="T55" fmla="*/ 131 h 133"/>
                  <a:gd name="T56" fmla="*/ 26 w 123"/>
                  <a:gd name="T57" fmla="*/ 126 h 133"/>
                  <a:gd name="T58" fmla="*/ 17 w 123"/>
                  <a:gd name="T59" fmla="*/ 120 h 133"/>
                  <a:gd name="T60" fmla="*/ 9 w 123"/>
                  <a:gd name="T61" fmla="*/ 111 h 133"/>
                  <a:gd name="T62" fmla="*/ 4 w 123"/>
                  <a:gd name="T63" fmla="*/ 10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33">
                    <a:moveTo>
                      <a:pt x="4" y="100"/>
                    </a:moveTo>
                    <a:lnTo>
                      <a:pt x="2" y="94"/>
                    </a:lnTo>
                    <a:lnTo>
                      <a:pt x="1" y="88"/>
                    </a:lnTo>
                    <a:lnTo>
                      <a:pt x="0" y="82"/>
                    </a:lnTo>
                    <a:lnTo>
                      <a:pt x="0" y="76"/>
                    </a:lnTo>
                    <a:lnTo>
                      <a:pt x="1" y="62"/>
                    </a:lnTo>
                    <a:lnTo>
                      <a:pt x="3" y="56"/>
                    </a:lnTo>
                    <a:lnTo>
                      <a:pt x="5" y="50"/>
                    </a:lnTo>
                    <a:lnTo>
                      <a:pt x="8" y="44"/>
                    </a:lnTo>
                    <a:lnTo>
                      <a:pt x="11" y="38"/>
                    </a:lnTo>
                    <a:lnTo>
                      <a:pt x="14" y="32"/>
                    </a:lnTo>
                    <a:lnTo>
                      <a:pt x="19" y="27"/>
                    </a:lnTo>
                    <a:lnTo>
                      <a:pt x="23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1" y="4"/>
                    </a:lnTo>
                    <a:lnTo>
                      <a:pt x="57" y="2"/>
                    </a:lnTo>
                    <a:lnTo>
                      <a:pt x="63" y="1"/>
                    </a:lnTo>
                    <a:lnTo>
                      <a:pt x="75" y="0"/>
                    </a:lnTo>
                    <a:lnTo>
                      <a:pt x="80" y="1"/>
                    </a:lnTo>
                    <a:lnTo>
                      <a:pt x="86" y="2"/>
                    </a:lnTo>
                    <a:lnTo>
                      <a:pt x="91" y="3"/>
                    </a:lnTo>
                    <a:lnTo>
                      <a:pt x="96" y="6"/>
                    </a:lnTo>
                    <a:lnTo>
                      <a:pt x="101" y="9"/>
                    </a:lnTo>
                    <a:lnTo>
                      <a:pt x="106" y="12"/>
                    </a:lnTo>
                    <a:lnTo>
                      <a:pt x="110" y="16"/>
                    </a:lnTo>
                    <a:lnTo>
                      <a:pt x="111" y="18"/>
                    </a:lnTo>
                    <a:lnTo>
                      <a:pt x="113" y="20"/>
                    </a:lnTo>
                    <a:lnTo>
                      <a:pt x="116" y="26"/>
                    </a:lnTo>
                    <a:lnTo>
                      <a:pt x="119" y="32"/>
                    </a:lnTo>
                    <a:lnTo>
                      <a:pt x="121" y="38"/>
                    </a:lnTo>
                    <a:lnTo>
                      <a:pt x="122" y="44"/>
                    </a:lnTo>
                    <a:lnTo>
                      <a:pt x="123" y="51"/>
                    </a:lnTo>
                    <a:lnTo>
                      <a:pt x="123" y="57"/>
                    </a:lnTo>
                    <a:lnTo>
                      <a:pt x="122" y="63"/>
                    </a:lnTo>
                    <a:lnTo>
                      <a:pt x="121" y="70"/>
                    </a:lnTo>
                    <a:lnTo>
                      <a:pt x="120" y="77"/>
                    </a:lnTo>
                    <a:lnTo>
                      <a:pt x="118" y="83"/>
                    </a:lnTo>
                    <a:lnTo>
                      <a:pt x="115" y="89"/>
                    </a:lnTo>
                    <a:lnTo>
                      <a:pt x="112" y="95"/>
                    </a:lnTo>
                    <a:lnTo>
                      <a:pt x="109" y="100"/>
                    </a:lnTo>
                    <a:lnTo>
                      <a:pt x="105" y="106"/>
                    </a:lnTo>
                    <a:lnTo>
                      <a:pt x="100" y="111"/>
                    </a:lnTo>
                    <a:lnTo>
                      <a:pt x="94" y="116"/>
                    </a:lnTo>
                    <a:lnTo>
                      <a:pt x="89" y="120"/>
                    </a:lnTo>
                    <a:lnTo>
                      <a:pt x="83" y="124"/>
                    </a:lnTo>
                    <a:lnTo>
                      <a:pt x="78" y="127"/>
                    </a:lnTo>
                    <a:lnTo>
                      <a:pt x="72" y="130"/>
                    </a:lnTo>
                    <a:lnTo>
                      <a:pt x="65" y="132"/>
                    </a:lnTo>
                    <a:lnTo>
                      <a:pt x="59" y="133"/>
                    </a:lnTo>
                    <a:lnTo>
                      <a:pt x="53" y="133"/>
                    </a:lnTo>
                    <a:lnTo>
                      <a:pt x="48" y="133"/>
                    </a:lnTo>
                    <a:lnTo>
                      <a:pt x="41" y="133"/>
                    </a:lnTo>
                    <a:lnTo>
                      <a:pt x="36" y="131"/>
                    </a:lnTo>
                    <a:lnTo>
                      <a:pt x="31" y="128"/>
                    </a:lnTo>
                    <a:lnTo>
                      <a:pt x="26" y="126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2" y="116"/>
                    </a:lnTo>
                    <a:lnTo>
                      <a:pt x="9" y="111"/>
                    </a:lnTo>
                    <a:lnTo>
                      <a:pt x="6" y="106"/>
                    </a:lnTo>
                    <a:lnTo>
                      <a:pt x="4" y="10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2" name="Freeform 196"/>
              <p:cNvSpPr>
                <a:spLocks/>
              </p:cNvSpPr>
              <p:nvPr userDrawn="1"/>
            </p:nvSpPr>
            <p:spPr bwMode="auto">
              <a:xfrm>
                <a:off x="4160" y="1149"/>
                <a:ext cx="130" cy="136"/>
              </a:xfrm>
              <a:custGeom>
                <a:avLst/>
                <a:gdLst>
                  <a:gd name="T0" fmla="*/ 2 w 130"/>
                  <a:gd name="T1" fmla="*/ 96 h 136"/>
                  <a:gd name="T2" fmla="*/ 0 w 130"/>
                  <a:gd name="T3" fmla="*/ 84 h 136"/>
                  <a:gd name="T4" fmla="*/ 0 w 130"/>
                  <a:gd name="T5" fmla="*/ 71 h 136"/>
                  <a:gd name="T6" fmla="*/ 3 w 130"/>
                  <a:gd name="T7" fmla="*/ 59 h 136"/>
                  <a:gd name="T8" fmla="*/ 7 w 130"/>
                  <a:gd name="T9" fmla="*/ 46 h 136"/>
                  <a:gd name="T10" fmla="*/ 15 w 130"/>
                  <a:gd name="T11" fmla="*/ 34 h 136"/>
                  <a:gd name="T12" fmla="*/ 23 w 130"/>
                  <a:gd name="T13" fmla="*/ 23 h 136"/>
                  <a:gd name="T14" fmla="*/ 34 w 130"/>
                  <a:gd name="T15" fmla="*/ 14 h 136"/>
                  <a:gd name="T16" fmla="*/ 46 w 130"/>
                  <a:gd name="T17" fmla="*/ 7 h 136"/>
                  <a:gd name="T18" fmla="*/ 58 w 130"/>
                  <a:gd name="T19" fmla="*/ 2 h 136"/>
                  <a:gd name="T20" fmla="*/ 72 w 130"/>
                  <a:gd name="T21" fmla="*/ 0 h 136"/>
                  <a:gd name="T22" fmla="*/ 83 w 130"/>
                  <a:gd name="T23" fmla="*/ 1 h 136"/>
                  <a:gd name="T24" fmla="*/ 94 w 130"/>
                  <a:gd name="T25" fmla="*/ 3 h 136"/>
                  <a:gd name="T26" fmla="*/ 105 w 130"/>
                  <a:gd name="T27" fmla="*/ 8 h 136"/>
                  <a:gd name="T28" fmla="*/ 114 w 130"/>
                  <a:gd name="T29" fmla="*/ 16 h 136"/>
                  <a:gd name="T30" fmla="*/ 121 w 130"/>
                  <a:gd name="T31" fmla="*/ 26 h 136"/>
                  <a:gd name="T32" fmla="*/ 127 w 130"/>
                  <a:gd name="T33" fmla="*/ 37 h 136"/>
                  <a:gd name="T34" fmla="*/ 130 w 130"/>
                  <a:gd name="T35" fmla="*/ 50 h 136"/>
                  <a:gd name="T36" fmla="*/ 129 w 130"/>
                  <a:gd name="T37" fmla="*/ 63 h 136"/>
                  <a:gd name="T38" fmla="*/ 127 w 130"/>
                  <a:gd name="T39" fmla="*/ 76 h 136"/>
                  <a:gd name="T40" fmla="*/ 121 w 130"/>
                  <a:gd name="T41" fmla="*/ 89 h 136"/>
                  <a:gd name="T42" fmla="*/ 115 w 130"/>
                  <a:gd name="T43" fmla="*/ 101 h 136"/>
                  <a:gd name="T44" fmla="*/ 106 w 130"/>
                  <a:gd name="T45" fmla="*/ 113 h 136"/>
                  <a:gd name="T46" fmla="*/ 94 w 130"/>
                  <a:gd name="T47" fmla="*/ 122 h 136"/>
                  <a:gd name="T48" fmla="*/ 82 w 130"/>
                  <a:gd name="T49" fmla="*/ 129 h 136"/>
                  <a:gd name="T50" fmla="*/ 70 w 130"/>
                  <a:gd name="T51" fmla="*/ 134 h 136"/>
                  <a:gd name="T52" fmla="*/ 57 w 130"/>
                  <a:gd name="T53" fmla="*/ 136 h 136"/>
                  <a:gd name="T54" fmla="*/ 45 w 130"/>
                  <a:gd name="T55" fmla="*/ 135 h 136"/>
                  <a:gd name="T56" fmla="*/ 33 w 130"/>
                  <a:gd name="T57" fmla="*/ 131 h 136"/>
                  <a:gd name="T58" fmla="*/ 23 w 130"/>
                  <a:gd name="T59" fmla="*/ 126 h 136"/>
                  <a:gd name="T60" fmla="*/ 15 w 130"/>
                  <a:gd name="T61" fmla="*/ 118 h 136"/>
                  <a:gd name="T62" fmla="*/ 7 w 130"/>
                  <a:gd name="T63" fmla="*/ 10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6">
                    <a:moveTo>
                      <a:pt x="4" y="102"/>
                    </a:moveTo>
                    <a:lnTo>
                      <a:pt x="2" y="96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77"/>
                    </a:lnTo>
                    <a:lnTo>
                      <a:pt x="0" y="71"/>
                    </a:lnTo>
                    <a:lnTo>
                      <a:pt x="1" y="65"/>
                    </a:lnTo>
                    <a:lnTo>
                      <a:pt x="3" y="59"/>
                    </a:lnTo>
                    <a:lnTo>
                      <a:pt x="5" y="51"/>
                    </a:lnTo>
                    <a:lnTo>
                      <a:pt x="7" y="46"/>
                    </a:lnTo>
                    <a:lnTo>
                      <a:pt x="10" y="40"/>
                    </a:lnTo>
                    <a:lnTo>
                      <a:pt x="15" y="34"/>
                    </a:lnTo>
                    <a:lnTo>
                      <a:pt x="19" y="29"/>
                    </a:lnTo>
                    <a:lnTo>
                      <a:pt x="23" y="23"/>
                    </a:lnTo>
                    <a:lnTo>
                      <a:pt x="28" y="18"/>
                    </a:lnTo>
                    <a:lnTo>
                      <a:pt x="34" y="14"/>
                    </a:lnTo>
                    <a:lnTo>
                      <a:pt x="39" y="10"/>
                    </a:lnTo>
                    <a:lnTo>
                      <a:pt x="46" y="7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7" y="0"/>
                    </a:lnTo>
                    <a:lnTo>
                      <a:pt x="83" y="1"/>
                    </a:lnTo>
                    <a:lnTo>
                      <a:pt x="89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5" y="8"/>
                    </a:lnTo>
                    <a:lnTo>
                      <a:pt x="110" y="12"/>
                    </a:lnTo>
                    <a:lnTo>
                      <a:pt x="114" y="16"/>
                    </a:lnTo>
                    <a:lnTo>
                      <a:pt x="118" y="20"/>
                    </a:lnTo>
                    <a:lnTo>
                      <a:pt x="121" y="26"/>
                    </a:lnTo>
                    <a:lnTo>
                      <a:pt x="125" y="32"/>
                    </a:lnTo>
                    <a:lnTo>
                      <a:pt x="127" y="37"/>
                    </a:lnTo>
                    <a:lnTo>
                      <a:pt x="129" y="44"/>
                    </a:lnTo>
                    <a:lnTo>
                      <a:pt x="130" y="50"/>
                    </a:lnTo>
                    <a:lnTo>
                      <a:pt x="130" y="57"/>
                    </a:lnTo>
                    <a:lnTo>
                      <a:pt x="129" y="63"/>
                    </a:lnTo>
                    <a:lnTo>
                      <a:pt x="129" y="70"/>
                    </a:lnTo>
                    <a:lnTo>
                      <a:pt x="127" y="76"/>
                    </a:lnTo>
                    <a:lnTo>
                      <a:pt x="125" y="83"/>
                    </a:lnTo>
                    <a:lnTo>
                      <a:pt x="121" y="89"/>
                    </a:lnTo>
                    <a:lnTo>
                      <a:pt x="118" y="95"/>
                    </a:lnTo>
                    <a:lnTo>
                      <a:pt x="115" y="101"/>
                    </a:lnTo>
                    <a:lnTo>
                      <a:pt x="110" y="107"/>
                    </a:lnTo>
                    <a:lnTo>
                      <a:pt x="106" y="113"/>
                    </a:lnTo>
                    <a:lnTo>
                      <a:pt x="101" y="117"/>
                    </a:lnTo>
                    <a:lnTo>
                      <a:pt x="94" y="122"/>
                    </a:lnTo>
                    <a:lnTo>
                      <a:pt x="88" y="125"/>
                    </a:lnTo>
                    <a:lnTo>
                      <a:pt x="82" y="129"/>
                    </a:lnTo>
                    <a:lnTo>
                      <a:pt x="76" y="131"/>
                    </a:lnTo>
                    <a:lnTo>
                      <a:pt x="70" y="134"/>
                    </a:lnTo>
                    <a:lnTo>
                      <a:pt x="63" y="135"/>
                    </a:lnTo>
                    <a:lnTo>
                      <a:pt x="57" y="136"/>
                    </a:lnTo>
                    <a:lnTo>
                      <a:pt x="51" y="136"/>
                    </a:lnTo>
                    <a:lnTo>
                      <a:pt x="45" y="135"/>
                    </a:lnTo>
                    <a:lnTo>
                      <a:pt x="38" y="134"/>
                    </a:lnTo>
                    <a:lnTo>
                      <a:pt x="33" y="131"/>
                    </a:lnTo>
                    <a:lnTo>
                      <a:pt x="28" y="129"/>
                    </a:lnTo>
                    <a:lnTo>
                      <a:pt x="23" y="126"/>
                    </a:lnTo>
                    <a:lnTo>
                      <a:pt x="19" y="122"/>
                    </a:lnTo>
                    <a:lnTo>
                      <a:pt x="15" y="118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3" name="Freeform 197"/>
              <p:cNvSpPr>
                <a:spLocks/>
              </p:cNvSpPr>
              <p:nvPr userDrawn="1"/>
            </p:nvSpPr>
            <p:spPr bwMode="auto">
              <a:xfrm>
                <a:off x="4304" y="1060"/>
                <a:ext cx="136" cy="138"/>
              </a:xfrm>
              <a:custGeom>
                <a:avLst/>
                <a:gdLst>
                  <a:gd name="T0" fmla="*/ 2 w 136"/>
                  <a:gd name="T1" fmla="*/ 100 h 138"/>
                  <a:gd name="T2" fmla="*/ 0 w 136"/>
                  <a:gd name="T3" fmla="*/ 86 h 138"/>
                  <a:gd name="T4" fmla="*/ 0 w 136"/>
                  <a:gd name="T5" fmla="*/ 74 h 138"/>
                  <a:gd name="T6" fmla="*/ 2 w 136"/>
                  <a:gd name="T7" fmla="*/ 61 h 138"/>
                  <a:gd name="T8" fmla="*/ 8 w 136"/>
                  <a:gd name="T9" fmla="*/ 48 h 138"/>
                  <a:gd name="T10" fmla="*/ 15 w 136"/>
                  <a:gd name="T11" fmla="*/ 36 h 138"/>
                  <a:gd name="T12" fmla="*/ 24 w 136"/>
                  <a:gd name="T13" fmla="*/ 25 h 138"/>
                  <a:gd name="T14" fmla="*/ 35 w 136"/>
                  <a:gd name="T15" fmla="*/ 16 h 138"/>
                  <a:gd name="T16" fmla="*/ 47 w 136"/>
                  <a:gd name="T17" fmla="*/ 8 h 138"/>
                  <a:gd name="T18" fmla="*/ 61 w 136"/>
                  <a:gd name="T19" fmla="*/ 2 h 138"/>
                  <a:gd name="T20" fmla="*/ 74 w 136"/>
                  <a:gd name="T21" fmla="*/ 0 h 138"/>
                  <a:gd name="T22" fmla="*/ 87 w 136"/>
                  <a:gd name="T23" fmla="*/ 0 h 138"/>
                  <a:gd name="T24" fmla="*/ 99 w 136"/>
                  <a:gd name="T25" fmla="*/ 3 h 138"/>
                  <a:gd name="T26" fmla="*/ 110 w 136"/>
                  <a:gd name="T27" fmla="*/ 9 h 138"/>
                  <a:gd name="T28" fmla="*/ 120 w 136"/>
                  <a:gd name="T29" fmla="*/ 16 h 138"/>
                  <a:gd name="T30" fmla="*/ 127 w 136"/>
                  <a:gd name="T31" fmla="*/ 25 h 138"/>
                  <a:gd name="T32" fmla="*/ 133 w 136"/>
                  <a:gd name="T33" fmla="*/ 38 h 138"/>
                  <a:gd name="T34" fmla="*/ 136 w 136"/>
                  <a:gd name="T35" fmla="*/ 50 h 138"/>
                  <a:gd name="T36" fmla="*/ 136 w 136"/>
                  <a:gd name="T37" fmla="*/ 64 h 138"/>
                  <a:gd name="T38" fmla="*/ 133 w 136"/>
                  <a:gd name="T39" fmla="*/ 77 h 138"/>
                  <a:gd name="T40" fmla="*/ 129 w 136"/>
                  <a:gd name="T41" fmla="*/ 90 h 138"/>
                  <a:gd name="T42" fmla="*/ 122 w 136"/>
                  <a:gd name="T43" fmla="*/ 102 h 138"/>
                  <a:gd name="T44" fmla="*/ 111 w 136"/>
                  <a:gd name="T45" fmla="*/ 113 h 138"/>
                  <a:gd name="T46" fmla="*/ 101 w 136"/>
                  <a:gd name="T47" fmla="*/ 123 h 138"/>
                  <a:gd name="T48" fmla="*/ 88 w 136"/>
                  <a:gd name="T49" fmla="*/ 131 h 138"/>
                  <a:gd name="T50" fmla="*/ 74 w 136"/>
                  <a:gd name="T51" fmla="*/ 135 h 138"/>
                  <a:gd name="T52" fmla="*/ 61 w 136"/>
                  <a:gd name="T53" fmla="*/ 137 h 138"/>
                  <a:gd name="T54" fmla="*/ 48 w 136"/>
                  <a:gd name="T55" fmla="*/ 137 h 138"/>
                  <a:gd name="T56" fmla="*/ 36 w 136"/>
                  <a:gd name="T57" fmla="*/ 134 h 138"/>
                  <a:gd name="T58" fmla="*/ 25 w 136"/>
                  <a:gd name="T59" fmla="*/ 129 h 138"/>
                  <a:gd name="T60" fmla="*/ 16 w 136"/>
                  <a:gd name="T61" fmla="*/ 122 h 138"/>
                  <a:gd name="T62" fmla="*/ 8 w 136"/>
                  <a:gd name="T63" fmla="*/ 1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38">
                    <a:moveTo>
                      <a:pt x="6" y="105"/>
                    </a:moveTo>
                    <a:lnTo>
                      <a:pt x="2" y="100"/>
                    </a:lnTo>
                    <a:lnTo>
                      <a:pt x="1" y="94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1" y="68"/>
                    </a:lnTo>
                    <a:lnTo>
                      <a:pt x="2" y="61"/>
                    </a:lnTo>
                    <a:lnTo>
                      <a:pt x="4" y="54"/>
                    </a:lnTo>
                    <a:lnTo>
                      <a:pt x="8" y="48"/>
                    </a:lnTo>
                    <a:lnTo>
                      <a:pt x="11" y="42"/>
                    </a:lnTo>
                    <a:lnTo>
                      <a:pt x="15" y="36"/>
                    </a:lnTo>
                    <a:lnTo>
                      <a:pt x="19" y="30"/>
                    </a:lnTo>
                    <a:lnTo>
                      <a:pt x="24" y="25"/>
                    </a:lnTo>
                    <a:lnTo>
                      <a:pt x="29" y="20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5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7" y="0"/>
                    </a:lnTo>
                    <a:lnTo>
                      <a:pt x="93" y="1"/>
                    </a:lnTo>
                    <a:lnTo>
                      <a:pt x="99" y="3"/>
                    </a:lnTo>
                    <a:lnTo>
                      <a:pt x="104" y="5"/>
                    </a:lnTo>
                    <a:lnTo>
                      <a:pt x="110" y="9"/>
                    </a:lnTo>
                    <a:lnTo>
                      <a:pt x="115" y="12"/>
                    </a:lnTo>
                    <a:lnTo>
                      <a:pt x="120" y="16"/>
                    </a:lnTo>
                    <a:lnTo>
                      <a:pt x="124" y="20"/>
                    </a:lnTo>
                    <a:lnTo>
                      <a:pt x="127" y="25"/>
                    </a:lnTo>
                    <a:lnTo>
                      <a:pt x="130" y="31"/>
                    </a:lnTo>
                    <a:lnTo>
                      <a:pt x="133" y="38"/>
                    </a:lnTo>
                    <a:lnTo>
                      <a:pt x="135" y="44"/>
                    </a:lnTo>
                    <a:lnTo>
                      <a:pt x="136" y="50"/>
                    </a:lnTo>
                    <a:lnTo>
                      <a:pt x="136" y="57"/>
                    </a:lnTo>
                    <a:lnTo>
                      <a:pt x="136" y="64"/>
                    </a:lnTo>
                    <a:lnTo>
                      <a:pt x="135" y="70"/>
                    </a:lnTo>
                    <a:lnTo>
                      <a:pt x="133" y="77"/>
                    </a:lnTo>
                    <a:lnTo>
                      <a:pt x="131" y="83"/>
                    </a:lnTo>
                    <a:lnTo>
                      <a:pt x="129" y="90"/>
                    </a:lnTo>
                    <a:lnTo>
                      <a:pt x="125" y="97"/>
                    </a:lnTo>
                    <a:lnTo>
                      <a:pt x="122" y="102"/>
                    </a:lnTo>
                    <a:lnTo>
                      <a:pt x="117" y="108"/>
                    </a:lnTo>
                    <a:lnTo>
                      <a:pt x="111" y="113"/>
                    </a:lnTo>
                    <a:lnTo>
                      <a:pt x="106" y="119"/>
                    </a:lnTo>
                    <a:lnTo>
                      <a:pt x="101" y="123"/>
                    </a:lnTo>
                    <a:lnTo>
                      <a:pt x="94" y="127"/>
                    </a:lnTo>
                    <a:lnTo>
                      <a:pt x="88" y="131"/>
                    </a:lnTo>
                    <a:lnTo>
                      <a:pt x="81" y="133"/>
                    </a:lnTo>
                    <a:lnTo>
                      <a:pt x="74" y="135"/>
                    </a:lnTo>
                    <a:lnTo>
                      <a:pt x="68" y="137"/>
                    </a:lnTo>
                    <a:lnTo>
                      <a:pt x="61" y="137"/>
                    </a:lnTo>
                    <a:lnTo>
                      <a:pt x="54" y="138"/>
                    </a:lnTo>
                    <a:lnTo>
                      <a:pt x="48" y="137"/>
                    </a:lnTo>
                    <a:lnTo>
                      <a:pt x="42" y="136"/>
                    </a:lnTo>
                    <a:lnTo>
                      <a:pt x="36" y="134"/>
                    </a:lnTo>
                    <a:lnTo>
                      <a:pt x="30" y="132"/>
                    </a:lnTo>
                    <a:lnTo>
                      <a:pt x="25" y="129"/>
                    </a:lnTo>
                    <a:lnTo>
                      <a:pt x="20" y="126"/>
                    </a:lnTo>
                    <a:lnTo>
                      <a:pt x="16" y="122"/>
                    </a:lnTo>
                    <a:lnTo>
                      <a:pt x="12" y="117"/>
                    </a:lnTo>
                    <a:lnTo>
                      <a:pt x="8" y="111"/>
                    </a:lnTo>
                    <a:lnTo>
                      <a:pt x="6" y="105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4" name="Freeform 198"/>
              <p:cNvSpPr>
                <a:spLocks/>
              </p:cNvSpPr>
              <p:nvPr userDrawn="1"/>
            </p:nvSpPr>
            <p:spPr bwMode="auto">
              <a:xfrm>
                <a:off x="4455" y="968"/>
                <a:ext cx="143" cy="140"/>
              </a:xfrm>
              <a:custGeom>
                <a:avLst/>
                <a:gdLst>
                  <a:gd name="T0" fmla="*/ 3 w 143"/>
                  <a:gd name="T1" fmla="*/ 102 h 140"/>
                  <a:gd name="T2" fmla="*/ 0 w 143"/>
                  <a:gd name="T3" fmla="*/ 89 h 140"/>
                  <a:gd name="T4" fmla="*/ 0 w 143"/>
                  <a:gd name="T5" fmla="*/ 76 h 140"/>
                  <a:gd name="T6" fmla="*/ 2 w 143"/>
                  <a:gd name="T7" fmla="*/ 62 h 140"/>
                  <a:gd name="T8" fmla="*/ 7 w 143"/>
                  <a:gd name="T9" fmla="*/ 50 h 140"/>
                  <a:gd name="T10" fmla="*/ 14 w 143"/>
                  <a:gd name="T11" fmla="*/ 37 h 140"/>
                  <a:gd name="T12" fmla="*/ 24 w 143"/>
                  <a:gd name="T13" fmla="*/ 26 h 140"/>
                  <a:gd name="T14" fmla="*/ 35 w 143"/>
                  <a:gd name="T15" fmla="*/ 16 h 140"/>
                  <a:gd name="T16" fmla="*/ 49 w 143"/>
                  <a:gd name="T17" fmla="*/ 8 h 140"/>
                  <a:gd name="T18" fmla="*/ 62 w 143"/>
                  <a:gd name="T19" fmla="*/ 3 h 140"/>
                  <a:gd name="T20" fmla="*/ 76 w 143"/>
                  <a:gd name="T21" fmla="*/ 0 h 140"/>
                  <a:gd name="T22" fmla="*/ 89 w 143"/>
                  <a:gd name="T23" fmla="*/ 0 h 140"/>
                  <a:gd name="T24" fmla="*/ 103 w 143"/>
                  <a:gd name="T25" fmla="*/ 2 h 140"/>
                  <a:gd name="T26" fmla="*/ 114 w 143"/>
                  <a:gd name="T27" fmla="*/ 7 h 140"/>
                  <a:gd name="T28" fmla="*/ 124 w 143"/>
                  <a:gd name="T29" fmla="*/ 14 h 140"/>
                  <a:gd name="T30" fmla="*/ 129 w 143"/>
                  <a:gd name="T31" fmla="*/ 20 h 140"/>
                  <a:gd name="T32" fmla="*/ 136 w 143"/>
                  <a:gd name="T33" fmla="*/ 30 h 140"/>
                  <a:gd name="T34" fmla="*/ 141 w 143"/>
                  <a:gd name="T35" fmla="*/ 42 h 140"/>
                  <a:gd name="T36" fmla="*/ 143 w 143"/>
                  <a:gd name="T37" fmla="*/ 56 h 140"/>
                  <a:gd name="T38" fmla="*/ 142 w 143"/>
                  <a:gd name="T39" fmla="*/ 69 h 140"/>
                  <a:gd name="T40" fmla="*/ 138 w 143"/>
                  <a:gd name="T41" fmla="*/ 83 h 140"/>
                  <a:gd name="T42" fmla="*/ 132 w 143"/>
                  <a:gd name="T43" fmla="*/ 96 h 140"/>
                  <a:gd name="T44" fmla="*/ 123 w 143"/>
                  <a:gd name="T45" fmla="*/ 108 h 140"/>
                  <a:gd name="T46" fmla="*/ 112 w 143"/>
                  <a:gd name="T47" fmla="*/ 119 h 140"/>
                  <a:gd name="T48" fmla="*/ 100 w 143"/>
                  <a:gd name="T49" fmla="*/ 129 h 140"/>
                  <a:gd name="T50" fmla="*/ 86 w 143"/>
                  <a:gd name="T51" fmla="*/ 135 h 140"/>
                  <a:gd name="T52" fmla="*/ 72 w 143"/>
                  <a:gd name="T53" fmla="*/ 139 h 140"/>
                  <a:gd name="T54" fmla="*/ 58 w 143"/>
                  <a:gd name="T55" fmla="*/ 140 h 140"/>
                  <a:gd name="T56" fmla="*/ 45 w 143"/>
                  <a:gd name="T57" fmla="*/ 138 h 140"/>
                  <a:gd name="T58" fmla="*/ 32 w 143"/>
                  <a:gd name="T59" fmla="*/ 134 h 140"/>
                  <a:gd name="T60" fmla="*/ 22 w 143"/>
                  <a:gd name="T61" fmla="*/ 128 h 140"/>
                  <a:gd name="T62" fmla="*/ 12 w 143"/>
                  <a:gd name="T63" fmla="*/ 119 h 140"/>
                  <a:gd name="T64" fmla="*/ 5 w 143"/>
                  <a:gd name="T65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0">
                    <a:moveTo>
                      <a:pt x="5" y="108"/>
                    </a:move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1" y="69"/>
                    </a:lnTo>
                    <a:lnTo>
                      <a:pt x="2" y="62"/>
                    </a:lnTo>
                    <a:lnTo>
                      <a:pt x="4" y="56"/>
                    </a:lnTo>
                    <a:lnTo>
                      <a:pt x="7" y="50"/>
                    </a:lnTo>
                    <a:lnTo>
                      <a:pt x="10" y="43"/>
                    </a:lnTo>
                    <a:lnTo>
                      <a:pt x="14" y="37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29" y="21"/>
                    </a:lnTo>
                    <a:lnTo>
                      <a:pt x="35" y="16"/>
                    </a:lnTo>
                    <a:lnTo>
                      <a:pt x="41" y="11"/>
                    </a:lnTo>
                    <a:lnTo>
                      <a:pt x="49" y="8"/>
                    </a:lnTo>
                    <a:lnTo>
                      <a:pt x="55" y="5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89" y="0"/>
                    </a:lnTo>
                    <a:lnTo>
                      <a:pt x="96" y="1"/>
                    </a:lnTo>
                    <a:lnTo>
                      <a:pt x="103" y="2"/>
                    </a:lnTo>
                    <a:lnTo>
                      <a:pt x="109" y="4"/>
                    </a:lnTo>
                    <a:lnTo>
                      <a:pt x="114" y="7"/>
                    </a:lnTo>
                    <a:lnTo>
                      <a:pt x="119" y="10"/>
                    </a:lnTo>
                    <a:lnTo>
                      <a:pt x="124" y="14"/>
                    </a:lnTo>
                    <a:lnTo>
                      <a:pt x="127" y="16"/>
                    </a:lnTo>
                    <a:lnTo>
                      <a:pt x="129" y="20"/>
                    </a:lnTo>
                    <a:lnTo>
                      <a:pt x="133" y="24"/>
                    </a:lnTo>
                    <a:lnTo>
                      <a:pt x="136" y="30"/>
                    </a:lnTo>
                    <a:lnTo>
                      <a:pt x="139" y="36"/>
                    </a:lnTo>
                    <a:lnTo>
                      <a:pt x="141" y="42"/>
                    </a:lnTo>
                    <a:lnTo>
                      <a:pt x="142" y="50"/>
                    </a:lnTo>
                    <a:lnTo>
                      <a:pt x="143" y="56"/>
                    </a:lnTo>
                    <a:lnTo>
                      <a:pt x="143" y="63"/>
                    </a:lnTo>
                    <a:lnTo>
                      <a:pt x="142" y="69"/>
                    </a:lnTo>
                    <a:lnTo>
                      <a:pt x="140" y="77"/>
                    </a:lnTo>
                    <a:lnTo>
                      <a:pt x="138" y="83"/>
                    </a:lnTo>
                    <a:lnTo>
                      <a:pt x="135" y="90"/>
                    </a:lnTo>
                    <a:lnTo>
                      <a:pt x="132" y="96"/>
                    </a:lnTo>
                    <a:lnTo>
                      <a:pt x="128" y="103"/>
                    </a:lnTo>
                    <a:lnTo>
                      <a:pt x="123" y="108"/>
                    </a:lnTo>
                    <a:lnTo>
                      <a:pt x="118" y="114"/>
                    </a:lnTo>
                    <a:lnTo>
                      <a:pt x="112" y="119"/>
                    </a:lnTo>
                    <a:lnTo>
                      <a:pt x="106" y="123"/>
                    </a:lnTo>
                    <a:lnTo>
                      <a:pt x="100" y="129"/>
                    </a:lnTo>
                    <a:lnTo>
                      <a:pt x="92" y="132"/>
                    </a:lnTo>
                    <a:lnTo>
                      <a:pt x="86" y="135"/>
                    </a:lnTo>
                    <a:lnTo>
                      <a:pt x="79" y="137"/>
                    </a:lnTo>
                    <a:lnTo>
                      <a:pt x="72" y="139"/>
                    </a:lnTo>
                    <a:lnTo>
                      <a:pt x="64" y="139"/>
                    </a:lnTo>
                    <a:lnTo>
                      <a:pt x="58" y="140"/>
                    </a:lnTo>
                    <a:lnTo>
                      <a:pt x="51" y="139"/>
                    </a:lnTo>
                    <a:lnTo>
                      <a:pt x="45" y="138"/>
                    </a:lnTo>
                    <a:lnTo>
                      <a:pt x="38" y="137"/>
                    </a:lnTo>
                    <a:lnTo>
                      <a:pt x="32" y="134"/>
                    </a:lnTo>
                    <a:lnTo>
                      <a:pt x="27" y="131"/>
                    </a:lnTo>
                    <a:lnTo>
                      <a:pt x="22" y="128"/>
                    </a:lnTo>
                    <a:lnTo>
                      <a:pt x="16" y="123"/>
                    </a:lnTo>
                    <a:lnTo>
                      <a:pt x="12" y="119"/>
                    </a:lnTo>
                    <a:lnTo>
                      <a:pt x="8" y="114"/>
                    </a:lnTo>
                    <a:lnTo>
                      <a:pt x="5" y="10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5" name="Freeform 199"/>
              <p:cNvSpPr>
                <a:spLocks/>
              </p:cNvSpPr>
              <p:nvPr userDrawn="1"/>
            </p:nvSpPr>
            <p:spPr bwMode="auto">
              <a:xfrm>
                <a:off x="4612" y="870"/>
                <a:ext cx="151" cy="144"/>
              </a:xfrm>
              <a:custGeom>
                <a:avLst/>
                <a:gdLst>
                  <a:gd name="T0" fmla="*/ 4 w 151"/>
                  <a:gd name="T1" fmla="*/ 106 h 144"/>
                  <a:gd name="T2" fmla="*/ 1 w 151"/>
                  <a:gd name="T3" fmla="*/ 93 h 144"/>
                  <a:gd name="T4" fmla="*/ 0 w 151"/>
                  <a:gd name="T5" fmla="*/ 79 h 144"/>
                  <a:gd name="T6" fmla="*/ 2 w 151"/>
                  <a:gd name="T7" fmla="*/ 66 h 144"/>
                  <a:gd name="T8" fmla="*/ 7 w 151"/>
                  <a:gd name="T9" fmla="*/ 53 h 144"/>
                  <a:gd name="T10" fmla="*/ 14 w 151"/>
                  <a:gd name="T11" fmla="*/ 40 h 144"/>
                  <a:gd name="T12" fmla="*/ 25 w 151"/>
                  <a:gd name="T13" fmla="*/ 28 h 144"/>
                  <a:gd name="T14" fmla="*/ 36 w 151"/>
                  <a:gd name="T15" fmla="*/ 18 h 144"/>
                  <a:gd name="T16" fmla="*/ 51 w 151"/>
                  <a:gd name="T17" fmla="*/ 10 h 144"/>
                  <a:gd name="T18" fmla="*/ 65 w 151"/>
                  <a:gd name="T19" fmla="*/ 4 h 144"/>
                  <a:gd name="T20" fmla="*/ 80 w 151"/>
                  <a:gd name="T21" fmla="*/ 1 h 144"/>
                  <a:gd name="T22" fmla="*/ 94 w 151"/>
                  <a:gd name="T23" fmla="*/ 1 h 144"/>
                  <a:gd name="T24" fmla="*/ 108 w 151"/>
                  <a:gd name="T25" fmla="*/ 3 h 144"/>
                  <a:gd name="T26" fmla="*/ 120 w 151"/>
                  <a:gd name="T27" fmla="*/ 8 h 144"/>
                  <a:gd name="T28" fmla="*/ 130 w 151"/>
                  <a:gd name="T29" fmla="*/ 15 h 144"/>
                  <a:gd name="T30" fmla="*/ 140 w 151"/>
                  <a:gd name="T31" fmla="*/ 25 h 144"/>
                  <a:gd name="T32" fmla="*/ 146 w 151"/>
                  <a:gd name="T33" fmla="*/ 37 h 144"/>
                  <a:gd name="T34" fmla="*/ 150 w 151"/>
                  <a:gd name="T35" fmla="*/ 50 h 144"/>
                  <a:gd name="T36" fmla="*/ 150 w 151"/>
                  <a:gd name="T37" fmla="*/ 64 h 144"/>
                  <a:gd name="T38" fmla="*/ 148 w 151"/>
                  <a:gd name="T39" fmla="*/ 77 h 144"/>
                  <a:gd name="T40" fmla="*/ 143 w 151"/>
                  <a:gd name="T41" fmla="*/ 91 h 144"/>
                  <a:gd name="T42" fmla="*/ 136 w 151"/>
                  <a:gd name="T43" fmla="*/ 104 h 144"/>
                  <a:gd name="T44" fmla="*/ 128 w 151"/>
                  <a:gd name="T45" fmla="*/ 113 h 144"/>
                  <a:gd name="T46" fmla="*/ 120 w 151"/>
                  <a:gd name="T47" fmla="*/ 122 h 144"/>
                  <a:gd name="T48" fmla="*/ 107 w 151"/>
                  <a:gd name="T49" fmla="*/ 131 h 144"/>
                  <a:gd name="T50" fmla="*/ 92 w 151"/>
                  <a:gd name="T51" fmla="*/ 137 h 144"/>
                  <a:gd name="T52" fmla="*/ 84 w 151"/>
                  <a:gd name="T53" fmla="*/ 140 h 144"/>
                  <a:gd name="T54" fmla="*/ 69 w 151"/>
                  <a:gd name="T55" fmla="*/ 143 h 144"/>
                  <a:gd name="T56" fmla="*/ 55 w 151"/>
                  <a:gd name="T57" fmla="*/ 143 h 144"/>
                  <a:gd name="T58" fmla="*/ 41 w 151"/>
                  <a:gd name="T59" fmla="*/ 140 h 144"/>
                  <a:gd name="T60" fmla="*/ 35 w 151"/>
                  <a:gd name="T61" fmla="*/ 138 h 144"/>
                  <a:gd name="T62" fmla="*/ 24 w 151"/>
                  <a:gd name="T63" fmla="*/ 132 h 144"/>
                  <a:gd name="T64" fmla="*/ 14 w 151"/>
                  <a:gd name="T65" fmla="*/ 123 h 144"/>
                  <a:gd name="T66" fmla="*/ 6 w 151"/>
                  <a:gd name="T6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144">
                    <a:moveTo>
                      <a:pt x="6" y="112"/>
                    </a:moveTo>
                    <a:lnTo>
                      <a:pt x="4" y="106"/>
                    </a:lnTo>
                    <a:lnTo>
                      <a:pt x="2" y="100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1" y="73"/>
                    </a:lnTo>
                    <a:lnTo>
                      <a:pt x="2" y="66"/>
                    </a:lnTo>
                    <a:lnTo>
                      <a:pt x="5" y="59"/>
                    </a:lnTo>
                    <a:lnTo>
                      <a:pt x="7" y="53"/>
                    </a:lnTo>
                    <a:lnTo>
                      <a:pt x="11" y="46"/>
                    </a:lnTo>
                    <a:lnTo>
                      <a:pt x="14" y="40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0" y="23"/>
                    </a:lnTo>
                    <a:lnTo>
                      <a:pt x="36" y="18"/>
                    </a:lnTo>
                    <a:lnTo>
                      <a:pt x="43" y="14"/>
                    </a:lnTo>
                    <a:lnTo>
                      <a:pt x="51" y="10"/>
                    </a:lnTo>
                    <a:lnTo>
                      <a:pt x="58" y="6"/>
                    </a:lnTo>
                    <a:lnTo>
                      <a:pt x="65" y="4"/>
                    </a:lnTo>
                    <a:lnTo>
                      <a:pt x="72" y="2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08" y="3"/>
                    </a:lnTo>
                    <a:lnTo>
                      <a:pt x="114" y="5"/>
                    </a:lnTo>
                    <a:lnTo>
                      <a:pt x="120" y="8"/>
                    </a:lnTo>
                    <a:lnTo>
                      <a:pt x="125" y="11"/>
                    </a:lnTo>
                    <a:lnTo>
                      <a:pt x="130" y="15"/>
                    </a:lnTo>
                    <a:lnTo>
                      <a:pt x="136" y="20"/>
                    </a:lnTo>
                    <a:lnTo>
                      <a:pt x="140" y="25"/>
                    </a:lnTo>
                    <a:lnTo>
                      <a:pt x="144" y="30"/>
                    </a:lnTo>
                    <a:lnTo>
                      <a:pt x="146" y="37"/>
                    </a:lnTo>
                    <a:lnTo>
                      <a:pt x="149" y="43"/>
                    </a:lnTo>
                    <a:lnTo>
                      <a:pt x="150" y="50"/>
                    </a:lnTo>
                    <a:lnTo>
                      <a:pt x="151" y="56"/>
                    </a:lnTo>
                    <a:lnTo>
                      <a:pt x="150" y="64"/>
                    </a:lnTo>
                    <a:lnTo>
                      <a:pt x="150" y="71"/>
                    </a:lnTo>
                    <a:lnTo>
                      <a:pt x="148" y="77"/>
                    </a:lnTo>
                    <a:lnTo>
                      <a:pt x="146" y="84"/>
                    </a:lnTo>
                    <a:lnTo>
                      <a:pt x="143" y="91"/>
                    </a:lnTo>
                    <a:lnTo>
                      <a:pt x="140" y="98"/>
                    </a:lnTo>
                    <a:lnTo>
                      <a:pt x="136" y="104"/>
                    </a:lnTo>
                    <a:lnTo>
                      <a:pt x="130" y="110"/>
                    </a:lnTo>
                    <a:lnTo>
                      <a:pt x="128" y="113"/>
                    </a:lnTo>
                    <a:lnTo>
                      <a:pt x="125" y="116"/>
                    </a:lnTo>
                    <a:lnTo>
                      <a:pt x="120" y="122"/>
                    </a:lnTo>
                    <a:lnTo>
                      <a:pt x="113" y="126"/>
                    </a:lnTo>
                    <a:lnTo>
                      <a:pt x="107" y="131"/>
                    </a:lnTo>
                    <a:lnTo>
                      <a:pt x="99" y="134"/>
                    </a:lnTo>
                    <a:lnTo>
                      <a:pt x="92" y="137"/>
                    </a:lnTo>
                    <a:lnTo>
                      <a:pt x="88" y="139"/>
                    </a:lnTo>
                    <a:lnTo>
                      <a:pt x="84" y="140"/>
                    </a:lnTo>
                    <a:lnTo>
                      <a:pt x="76" y="141"/>
                    </a:lnTo>
                    <a:lnTo>
                      <a:pt x="69" y="143"/>
                    </a:lnTo>
                    <a:lnTo>
                      <a:pt x="62" y="144"/>
                    </a:lnTo>
                    <a:lnTo>
                      <a:pt x="55" y="143"/>
                    </a:lnTo>
                    <a:lnTo>
                      <a:pt x="48" y="141"/>
                    </a:lnTo>
                    <a:lnTo>
                      <a:pt x="41" y="140"/>
                    </a:lnTo>
                    <a:lnTo>
                      <a:pt x="38" y="139"/>
                    </a:lnTo>
                    <a:lnTo>
                      <a:pt x="35" y="138"/>
                    </a:lnTo>
                    <a:lnTo>
                      <a:pt x="29" y="135"/>
                    </a:lnTo>
                    <a:lnTo>
                      <a:pt x="24" y="132"/>
                    </a:lnTo>
                    <a:lnTo>
                      <a:pt x="18" y="128"/>
                    </a:lnTo>
                    <a:lnTo>
                      <a:pt x="14" y="123"/>
                    </a:lnTo>
                    <a:lnTo>
                      <a:pt x="10" y="118"/>
                    </a:lnTo>
                    <a:lnTo>
                      <a:pt x="6" y="11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6" name="Freeform 200"/>
              <p:cNvSpPr>
                <a:spLocks/>
              </p:cNvSpPr>
              <p:nvPr userDrawn="1"/>
            </p:nvSpPr>
            <p:spPr bwMode="auto">
              <a:xfrm>
                <a:off x="4777" y="770"/>
                <a:ext cx="159" cy="144"/>
              </a:xfrm>
              <a:custGeom>
                <a:avLst/>
                <a:gdLst>
                  <a:gd name="T0" fmla="*/ 4 w 159"/>
                  <a:gd name="T1" fmla="*/ 108 h 144"/>
                  <a:gd name="T2" fmla="*/ 0 w 159"/>
                  <a:gd name="T3" fmla="*/ 95 h 144"/>
                  <a:gd name="T4" fmla="*/ 0 w 159"/>
                  <a:gd name="T5" fmla="*/ 81 h 144"/>
                  <a:gd name="T6" fmla="*/ 1 w 159"/>
                  <a:gd name="T7" fmla="*/ 71 h 144"/>
                  <a:gd name="T8" fmla="*/ 4 w 159"/>
                  <a:gd name="T9" fmla="*/ 61 h 144"/>
                  <a:gd name="T10" fmla="*/ 10 w 159"/>
                  <a:gd name="T11" fmla="*/ 47 h 144"/>
                  <a:gd name="T12" fmla="*/ 19 w 159"/>
                  <a:gd name="T13" fmla="*/ 35 h 144"/>
                  <a:gd name="T14" fmla="*/ 25 w 159"/>
                  <a:gd name="T15" fmla="*/ 29 h 144"/>
                  <a:gd name="T16" fmla="*/ 37 w 159"/>
                  <a:gd name="T17" fmla="*/ 18 h 144"/>
                  <a:gd name="T18" fmla="*/ 52 w 159"/>
                  <a:gd name="T19" fmla="*/ 10 h 144"/>
                  <a:gd name="T20" fmla="*/ 66 w 159"/>
                  <a:gd name="T21" fmla="*/ 4 h 144"/>
                  <a:gd name="T22" fmla="*/ 82 w 159"/>
                  <a:gd name="T23" fmla="*/ 0 h 144"/>
                  <a:gd name="T24" fmla="*/ 97 w 159"/>
                  <a:gd name="T25" fmla="*/ 0 h 144"/>
                  <a:gd name="T26" fmla="*/ 112 w 159"/>
                  <a:gd name="T27" fmla="*/ 2 h 144"/>
                  <a:gd name="T28" fmla="*/ 125 w 159"/>
                  <a:gd name="T29" fmla="*/ 6 h 144"/>
                  <a:gd name="T30" fmla="*/ 137 w 159"/>
                  <a:gd name="T31" fmla="*/ 13 h 144"/>
                  <a:gd name="T32" fmla="*/ 146 w 159"/>
                  <a:gd name="T33" fmla="*/ 22 h 144"/>
                  <a:gd name="T34" fmla="*/ 150 w 159"/>
                  <a:gd name="T35" fmla="*/ 29 h 144"/>
                  <a:gd name="T36" fmla="*/ 157 w 159"/>
                  <a:gd name="T37" fmla="*/ 41 h 144"/>
                  <a:gd name="T38" fmla="*/ 159 w 159"/>
                  <a:gd name="T39" fmla="*/ 55 h 144"/>
                  <a:gd name="T40" fmla="*/ 158 w 159"/>
                  <a:gd name="T41" fmla="*/ 69 h 144"/>
                  <a:gd name="T42" fmla="*/ 154 w 159"/>
                  <a:gd name="T43" fmla="*/ 83 h 144"/>
                  <a:gd name="T44" fmla="*/ 148 w 159"/>
                  <a:gd name="T45" fmla="*/ 96 h 144"/>
                  <a:gd name="T46" fmla="*/ 139 w 159"/>
                  <a:gd name="T47" fmla="*/ 110 h 144"/>
                  <a:gd name="T48" fmla="*/ 126 w 159"/>
                  <a:gd name="T49" fmla="*/ 121 h 144"/>
                  <a:gd name="T50" fmla="*/ 113 w 159"/>
                  <a:gd name="T51" fmla="*/ 130 h 144"/>
                  <a:gd name="T52" fmla="*/ 97 w 159"/>
                  <a:gd name="T53" fmla="*/ 138 h 144"/>
                  <a:gd name="T54" fmla="*/ 82 w 159"/>
                  <a:gd name="T55" fmla="*/ 143 h 144"/>
                  <a:gd name="T56" fmla="*/ 66 w 159"/>
                  <a:gd name="T57" fmla="*/ 144 h 144"/>
                  <a:gd name="T58" fmla="*/ 52 w 159"/>
                  <a:gd name="T59" fmla="*/ 143 h 144"/>
                  <a:gd name="T60" fmla="*/ 38 w 159"/>
                  <a:gd name="T61" fmla="*/ 140 h 144"/>
                  <a:gd name="T62" fmla="*/ 26 w 159"/>
                  <a:gd name="T63" fmla="*/ 133 h 144"/>
                  <a:gd name="T64" fmla="*/ 15 w 159"/>
                  <a:gd name="T65" fmla="*/ 125 h 144"/>
                  <a:gd name="T66" fmla="*/ 7 w 159"/>
                  <a:gd name="T67" fmla="*/ 11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9" h="144">
                    <a:moveTo>
                      <a:pt x="7" y="114"/>
                    </a:moveTo>
                    <a:lnTo>
                      <a:pt x="4" y="108"/>
                    </a:lnTo>
                    <a:lnTo>
                      <a:pt x="2" y="101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1" y="71"/>
                    </a:lnTo>
                    <a:lnTo>
                      <a:pt x="2" y="67"/>
                    </a:lnTo>
                    <a:lnTo>
                      <a:pt x="4" y="61"/>
                    </a:lnTo>
                    <a:lnTo>
                      <a:pt x="7" y="54"/>
                    </a:lnTo>
                    <a:lnTo>
                      <a:pt x="10" y="47"/>
                    </a:lnTo>
                    <a:lnTo>
                      <a:pt x="14" y="41"/>
                    </a:lnTo>
                    <a:lnTo>
                      <a:pt x="19" y="35"/>
                    </a:lnTo>
                    <a:lnTo>
                      <a:pt x="22" y="32"/>
                    </a:lnTo>
                    <a:lnTo>
                      <a:pt x="25" y="29"/>
                    </a:lnTo>
                    <a:lnTo>
                      <a:pt x="31" y="23"/>
                    </a:lnTo>
                    <a:lnTo>
                      <a:pt x="37" y="18"/>
                    </a:lnTo>
                    <a:lnTo>
                      <a:pt x="44" y="14"/>
                    </a:lnTo>
                    <a:lnTo>
                      <a:pt x="52" y="10"/>
                    </a:lnTo>
                    <a:lnTo>
                      <a:pt x="59" y="6"/>
                    </a:lnTo>
                    <a:lnTo>
                      <a:pt x="66" y="4"/>
                    </a:lnTo>
                    <a:lnTo>
                      <a:pt x="75" y="2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12" y="2"/>
                    </a:lnTo>
                    <a:lnTo>
                      <a:pt x="118" y="4"/>
                    </a:lnTo>
                    <a:lnTo>
                      <a:pt x="125" y="6"/>
                    </a:lnTo>
                    <a:lnTo>
                      <a:pt x="132" y="9"/>
                    </a:lnTo>
                    <a:lnTo>
                      <a:pt x="137" y="13"/>
                    </a:lnTo>
                    <a:lnTo>
                      <a:pt x="142" y="17"/>
                    </a:lnTo>
                    <a:lnTo>
                      <a:pt x="146" y="22"/>
                    </a:lnTo>
                    <a:lnTo>
                      <a:pt x="148" y="25"/>
                    </a:lnTo>
                    <a:lnTo>
                      <a:pt x="150" y="29"/>
                    </a:lnTo>
                    <a:lnTo>
                      <a:pt x="153" y="35"/>
                    </a:lnTo>
                    <a:lnTo>
                      <a:pt x="157" y="41"/>
                    </a:lnTo>
                    <a:lnTo>
                      <a:pt x="158" y="47"/>
                    </a:lnTo>
                    <a:lnTo>
                      <a:pt x="159" y="55"/>
                    </a:lnTo>
                    <a:lnTo>
                      <a:pt x="159" y="62"/>
                    </a:lnTo>
                    <a:lnTo>
                      <a:pt x="158" y="69"/>
                    </a:lnTo>
                    <a:lnTo>
                      <a:pt x="157" y="75"/>
                    </a:lnTo>
                    <a:lnTo>
                      <a:pt x="154" y="83"/>
                    </a:lnTo>
                    <a:lnTo>
                      <a:pt x="151" y="90"/>
                    </a:lnTo>
                    <a:lnTo>
                      <a:pt x="148" y="96"/>
                    </a:lnTo>
                    <a:lnTo>
                      <a:pt x="143" y="103"/>
                    </a:lnTo>
                    <a:lnTo>
                      <a:pt x="139" y="110"/>
                    </a:lnTo>
                    <a:lnTo>
                      <a:pt x="133" y="115"/>
                    </a:lnTo>
                    <a:lnTo>
                      <a:pt x="126" y="121"/>
                    </a:lnTo>
                    <a:lnTo>
                      <a:pt x="120" y="126"/>
                    </a:lnTo>
                    <a:lnTo>
                      <a:pt x="113" y="130"/>
                    </a:lnTo>
                    <a:lnTo>
                      <a:pt x="105" y="135"/>
                    </a:lnTo>
                    <a:lnTo>
                      <a:pt x="97" y="138"/>
                    </a:lnTo>
                    <a:lnTo>
                      <a:pt x="90" y="141"/>
                    </a:lnTo>
                    <a:lnTo>
                      <a:pt x="82" y="143"/>
                    </a:lnTo>
                    <a:lnTo>
                      <a:pt x="75" y="144"/>
                    </a:lnTo>
                    <a:lnTo>
                      <a:pt x="66" y="144"/>
                    </a:lnTo>
                    <a:lnTo>
                      <a:pt x="59" y="144"/>
                    </a:lnTo>
                    <a:lnTo>
                      <a:pt x="52" y="143"/>
                    </a:lnTo>
                    <a:lnTo>
                      <a:pt x="44" y="142"/>
                    </a:lnTo>
                    <a:lnTo>
                      <a:pt x="38" y="140"/>
                    </a:lnTo>
                    <a:lnTo>
                      <a:pt x="31" y="137"/>
                    </a:lnTo>
                    <a:lnTo>
                      <a:pt x="26" y="133"/>
                    </a:lnTo>
                    <a:lnTo>
                      <a:pt x="19" y="129"/>
                    </a:lnTo>
                    <a:lnTo>
                      <a:pt x="15" y="125"/>
                    </a:lnTo>
                    <a:lnTo>
                      <a:pt x="10" y="120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7" name="Freeform 201"/>
              <p:cNvSpPr>
                <a:spLocks/>
              </p:cNvSpPr>
              <p:nvPr userDrawn="1"/>
            </p:nvSpPr>
            <p:spPr bwMode="auto">
              <a:xfrm>
                <a:off x="4949" y="663"/>
                <a:ext cx="168" cy="147"/>
              </a:xfrm>
              <a:custGeom>
                <a:avLst/>
                <a:gdLst>
                  <a:gd name="T0" fmla="*/ 4 w 168"/>
                  <a:gd name="T1" fmla="*/ 112 h 147"/>
                  <a:gd name="T2" fmla="*/ 2 w 168"/>
                  <a:gd name="T3" fmla="*/ 105 h 147"/>
                  <a:gd name="T4" fmla="*/ 1 w 168"/>
                  <a:gd name="T5" fmla="*/ 98 h 147"/>
                  <a:gd name="T6" fmla="*/ 0 w 168"/>
                  <a:gd name="T7" fmla="*/ 85 h 147"/>
                  <a:gd name="T8" fmla="*/ 2 w 168"/>
                  <a:gd name="T9" fmla="*/ 71 h 147"/>
                  <a:gd name="T10" fmla="*/ 7 w 168"/>
                  <a:gd name="T11" fmla="*/ 57 h 147"/>
                  <a:gd name="T12" fmla="*/ 15 w 168"/>
                  <a:gd name="T13" fmla="*/ 43 h 147"/>
                  <a:gd name="T14" fmla="*/ 25 w 168"/>
                  <a:gd name="T15" fmla="*/ 31 h 147"/>
                  <a:gd name="T16" fmla="*/ 39 w 168"/>
                  <a:gd name="T17" fmla="*/ 20 h 147"/>
                  <a:gd name="T18" fmla="*/ 54 w 168"/>
                  <a:gd name="T19" fmla="*/ 11 h 147"/>
                  <a:gd name="T20" fmla="*/ 70 w 168"/>
                  <a:gd name="T21" fmla="*/ 5 h 147"/>
                  <a:gd name="T22" fmla="*/ 86 w 168"/>
                  <a:gd name="T23" fmla="*/ 1 h 147"/>
                  <a:gd name="T24" fmla="*/ 102 w 168"/>
                  <a:gd name="T25" fmla="*/ 0 h 147"/>
                  <a:gd name="T26" fmla="*/ 117 w 168"/>
                  <a:gd name="T27" fmla="*/ 2 h 147"/>
                  <a:gd name="T28" fmla="*/ 132 w 168"/>
                  <a:gd name="T29" fmla="*/ 6 h 147"/>
                  <a:gd name="T30" fmla="*/ 141 w 168"/>
                  <a:gd name="T31" fmla="*/ 11 h 147"/>
                  <a:gd name="T32" fmla="*/ 150 w 168"/>
                  <a:gd name="T33" fmla="*/ 17 h 147"/>
                  <a:gd name="T34" fmla="*/ 159 w 168"/>
                  <a:gd name="T35" fmla="*/ 28 h 147"/>
                  <a:gd name="T36" fmla="*/ 165 w 168"/>
                  <a:gd name="T37" fmla="*/ 41 h 147"/>
                  <a:gd name="T38" fmla="*/ 168 w 168"/>
                  <a:gd name="T39" fmla="*/ 55 h 147"/>
                  <a:gd name="T40" fmla="*/ 167 w 168"/>
                  <a:gd name="T41" fmla="*/ 69 h 147"/>
                  <a:gd name="T42" fmla="*/ 164 w 168"/>
                  <a:gd name="T43" fmla="*/ 84 h 147"/>
                  <a:gd name="T44" fmla="*/ 157 w 168"/>
                  <a:gd name="T45" fmla="*/ 97 h 147"/>
                  <a:gd name="T46" fmla="*/ 148 w 168"/>
                  <a:gd name="T47" fmla="*/ 111 h 147"/>
                  <a:gd name="T48" fmla="*/ 135 w 168"/>
                  <a:gd name="T49" fmla="*/ 122 h 147"/>
                  <a:gd name="T50" fmla="*/ 121 w 168"/>
                  <a:gd name="T51" fmla="*/ 132 h 147"/>
                  <a:gd name="T52" fmla="*/ 105 w 168"/>
                  <a:gd name="T53" fmla="*/ 141 h 147"/>
                  <a:gd name="T54" fmla="*/ 88 w 168"/>
                  <a:gd name="T55" fmla="*/ 145 h 147"/>
                  <a:gd name="T56" fmla="*/ 72 w 168"/>
                  <a:gd name="T57" fmla="*/ 147 h 147"/>
                  <a:gd name="T58" fmla="*/ 56 w 168"/>
                  <a:gd name="T59" fmla="*/ 147 h 147"/>
                  <a:gd name="T60" fmla="*/ 42 w 168"/>
                  <a:gd name="T61" fmla="*/ 143 h 147"/>
                  <a:gd name="T62" fmla="*/ 28 w 168"/>
                  <a:gd name="T63" fmla="*/ 138 h 147"/>
                  <a:gd name="T64" fmla="*/ 17 w 168"/>
                  <a:gd name="T65" fmla="*/ 128 h 147"/>
                  <a:gd name="T66" fmla="*/ 13 w 168"/>
                  <a:gd name="T67" fmla="*/ 12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8" h="147">
                    <a:moveTo>
                      <a:pt x="8" y="118"/>
                    </a:moveTo>
                    <a:lnTo>
                      <a:pt x="4" y="112"/>
                    </a:lnTo>
                    <a:lnTo>
                      <a:pt x="3" y="109"/>
                    </a:lnTo>
                    <a:lnTo>
                      <a:pt x="2" y="10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2" y="71"/>
                    </a:lnTo>
                    <a:lnTo>
                      <a:pt x="4" y="64"/>
                    </a:lnTo>
                    <a:lnTo>
                      <a:pt x="7" y="57"/>
                    </a:lnTo>
                    <a:lnTo>
                      <a:pt x="10" y="50"/>
                    </a:lnTo>
                    <a:lnTo>
                      <a:pt x="15" y="43"/>
                    </a:lnTo>
                    <a:lnTo>
                      <a:pt x="20" y="37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4" y="11"/>
                    </a:lnTo>
                    <a:lnTo>
                      <a:pt x="61" y="8"/>
                    </a:lnTo>
                    <a:lnTo>
                      <a:pt x="70" y="5"/>
                    </a:lnTo>
                    <a:lnTo>
                      <a:pt x="78" y="3"/>
                    </a:lnTo>
                    <a:lnTo>
                      <a:pt x="86" y="1"/>
                    </a:lnTo>
                    <a:lnTo>
                      <a:pt x="95" y="0"/>
                    </a:lnTo>
                    <a:lnTo>
                      <a:pt x="102" y="0"/>
                    </a:lnTo>
                    <a:lnTo>
                      <a:pt x="110" y="1"/>
                    </a:lnTo>
                    <a:lnTo>
                      <a:pt x="117" y="2"/>
                    </a:lnTo>
                    <a:lnTo>
                      <a:pt x="125" y="4"/>
                    </a:lnTo>
                    <a:lnTo>
                      <a:pt x="132" y="6"/>
                    </a:lnTo>
                    <a:lnTo>
                      <a:pt x="138" y="9"/>
                    </a:lnTo>
                    <a:lnTo>
                      <a:pt x="141" y="11"/>
                    </a:lnTo>
                    <a:lnTo>
                      <a:pt x="144" y="13"/>
                    </a:lnTo>
                    <a:lnTo>
                      <a:pt x="150" y="17"/>
                    </a:lnTo>
                    <a:lnTo>
                      <a:pt x="155" y="22"/>
                    </a:lnTo>
                    <a:lnTo>
                      <a:pt x="159" y="28"/>
                    </a:lnTo>
                    <a:lnTo>
                      <a:pt x="162" y="34"/>
                    </a:lnTo>
                    <a:lnTo>
                      <a:pt x="165" y="41"/>
                    </a:lnTo>
                    <a:lnTo>
                      <a:pt x="167" y="47"/>
                    </a:lnTo>
                    <a:lnTo>
                      <a:pt x="168" y="55"/>
                    </a:lnTo>
                    <a:lnTo>
                      <a:pt x="168" y="62"/>
                    </a:lnTo>
                    <a:lnTo>
                      <a:pt x="167" y="69"/>
                    </a:lnTo>
                    <a:lnTo>
                      <a:pt x="166" y="76"/>
                    </a:lnTo>
                    <a:lnTo>
                      <a:pt x="164" y="84"/>
                    </a:lnTo>
                    <a:lnTo>
                      <a:pt x="161" y="90"/>
                    </a:lnTo>
                    <a:lnTo>
                      <a:pt x="157" y="97"/>
                    </a:lnTo>
                    <a:lnTo>
                      <a:pt x="153" y="104"/>
                    </a:lnTo>
                    <a:lnTo>
                      <a:pt x="148" y="111"/>
                    </a:lnTo>
                    <a:lnTo>
                      <a:pt x="142" y="117"/>
                    </a:lnTo>
                    <a:lnTo>
                      <a:pt x="135" y="122"/>
                    </a:lnTo>
                    <a:lnTo>
                      <a:pt x="129" y="128"/>
                    </a:lnTo>
                    <a:lnTo>
                      <a:pt x="121" y="132"/>
                    </a:lnTo>
                    <a:lnTo>
                      <a:pt x="112" y="137"/>
                    </a:lnTo>
                    <a:lnTo>
                      <a:pt x="105" y="141"/>
                    </a:lnTo>
                    <a:lnTo>
                      <a:pt x="97" y="143"/>
                    </a:lnTo>
                    <a:lnTo>
                      <a:pt x="88" y="145"/>
                    </a:lnTo>
                    <a:lnTo>
                      <a:pt x="80" y="147"/>
                    </a:lnTo>
                    <a:lnTo>
                      <a:pt x="72" y="147"/>
                    </a:lnTo>
                    <a:lnTo>
                      <a:pt x="63" y="147"/>
                    </a:lnTo>
                    <a:lnTo>
                      <a:pt x="56" y="147"/>
                    </a:lnTo>
                    <a:lnTo>
                      <a:pt x="49" y="145"/>
                    </a:lnTo>
                    <a:lnTo>
                      <a:pt x="42" y="143"/>
                    </a:lnTo>
                    <a:lnTo>
                      <a:pt x="34" y="141"/>
                    </a:lnTo>
                    <a:lnTo>
                      <a:pt x="28" y="138"/>
                    </a:lnTo>
                    <a:lnTo>
                      <a:pt x="22" y="134"/>
                    </a:lnTo>
                    <a:lnTo>
                      <a:pt x="17" y="128"/>
                    </a:lnTo>
                    <a:lnTo>
                      <a:pt x="15" y="126"/>
                    </a:lnTo>
                    <a:lnTo>
                      <a:pt x="13" y="123"/>
                    </a:lnTo>
                    <a:lnTo>
                      <a:pt x="8" y="118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8" name="Freeform 202"/>
              <p:cNvSpPr>
                <a:spLocks/>
              </p:cNvSpPr>
              <p:nvPr userDrawn="1"/>
            </p:nvSpPr>
            <p:spPr bwMode="auto">
              <a:xfrm>
                <a:off x="5130" y="551"/>
                <a:ext cx="178" cy="151"/>
              </a:xfrm>
              <a:custGeom>
                <a:avLst/>
                <a:gdLst>
                  <a:gd name="T0" fmla="*/ 5 w 178"/>
                  <a:gd name="T1" fmla="*/ 116 h 151"/>
                  <a:gd name="T2" fmla="*/ 3 w 178"/>
                  <a:gd name="T3" fmla="*/ 108 h 151"/>
                  <a:gd name="T4" fmla="*/ 0 w 178"/>
                  <a:gd name="T5" fmla="*/ 95 h 151"/>
                  <a:gd name="T6" fmla="*/ 1 w 178"/>
                  <a:gd name="T7" fmla="*/ 81 h 151"/>
                  <a:gd name="T8" fmla="*/ 4 w 178"/>
                  <a:gd name="T9" fmla="*/ 67 h 151"/>
                  <a:gd name="T10" fmla="*/ 10 w 178"/>
                  <a:gd name="T11" fmla="*/ 53 h 151"/>
                  <a:gd name="T12" fmla="*/ 21 w 178"/>
                  <a:gd name="T13" fmla="*/ 40 h 151"/>
                  <a:gd name="T14" fmla="*/ 32 w 178"/>
                  <a:gd name="T15" fmla="*/ 27 h 151"/>
                  <a:gd name="T16" fmla="*/ 48 w 178"/>
                  <a:gd name="T17" fmla="*/ 17 h 151"/>
                  <a:gd name="T18" fmla="*/ 64 w 178"/>
                  <a:gd name="T19" fmla="*/ 9 h 151"/>
                  <a:gd name="T20" fmla="*/ 81 w 178"/>
                  <a:gd name="T21" fmla="*/ 4 h 151"/>
                  <a:gd name="T22" fmla="*/ 98 w 178"/>
                  <a:gd name="T23" fmla="*/ 0 h 151"/>
                  <a:gd name="T24" fmla="*/ 115 w 178"/>
                  <a:gd name="T25" fmla="*/ 0 h 151"/>
                  <a:gd name="T26" fmla="*/ 131 w 178"/>
                  <a:gd name="T27" fmla="*/ 4 h 151"/>
                  <a:gd name="T28" fmla="*/ 145 w 178"/>
                  <a:gd name="T29" fmla="*/ 9 h 151"/>
                  <a:gd name="T30" fmla="*/ 158 w 178"/>
                  <a:gd name="T31" fmla="*/ 17 h 151"/>
                  <a:gd name="T32" fmla="*/ 168 w 178"/>
                  <a:gd name="T33" fmla="*/ 27 h 151"/>
                  <a:gd name="T34" fmla="*/ 174 w 178"/>
                  <a:gd name="T35" fmla="*/ 40 h 151"/>
                  <a:gd name="T36" fmla="*/ 177 w 178"/>
                  <a:gd name="T37" fmla="*/ 50 h 151"/>
                  <a:gd name="T38" fmla="*/ 178 w 178"/>
                  <a:gd name="T39" fmla="*/ 62 h 151"/>
                  <a:gd name="T40" fmla="*/ 176 w 178"/>
                  <a:gd name="T41" fmla="*/ 76 h 151"/>
                  <a:gd name="T42" fmla="*/ 171 w 178"/>
                  <a:gd name="T43" fmla="*/ 91 h 151"/>
                  <a:gd name="T44" fmla="*/ 163 w 178"/>
                  <a:gd name="T45" fmla="*/ 104 h 151"/>
                  <a:gd name="T46" fmla="*/ 151 w 178"/>
                  <a:gd name="T47" fmla="*/ 118 h 151"/>
                  <a:gd name="T48" fmla="*/ 137 w 178"/>
                  <a:gd name="T49" fmla="*/ 129 h 151"/>
                  <a:gd name="T50" fmla="*/ 120 w 178"/>
                  <a:gd name="T51" fmla="*/ 139 h 151"/>
                  <a:gd name="T52" fmla="*/ 103 w 178"/>
                  <a:gd name="T53" fmla="*/ 146 h 151"/>
                  <a:gd name="T54" fmla="*/ 86 w 178"/>
                  <a:gd name="T55" fmla="*/ 150 h 151"/>
                  <a:gd name="T56" fmla="*/ 68 w 178"/>
                  <a:gd name="T57" fmla="*/ 151 h 151"/>
                  <a:gd name="T58" fmla="*/ 53 w 178"/>
                  <a:gd name="T59" fmla="*/ 149 h 151"/>
                  <a:gd name="T60" fmla="*/ 37 w 178"/>
                  <a:gd name="T61" fmla="*/ 145 h 151"/>
                  <a:gd name="T62" fmla="*/ 25 w 178"/>
                  <a:gd name="T63" fmla="*/ 138 h 151"/>
                  <a:gd name="T64" fmla="*/ 13 w 178"/>
                  <a:gd name="T65" fmla="*/ 12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151">
                    <a:moveTo>
                      <a:pt x="9" y="122"/>
                    </a:moveTo>
                    <a:lnTo>
                      <a:pt x="5" y="116"/>
                    </a:lnTo>
                    <a:lnTo>
                      <a:pt x="4" y="113"/>
                    </a:lnTo>
                    <a:lnTo>
                      <a:pt x="3" y="108"/>
                    </a:lnTo>
                    <a:lnTo>
                      <a:pt x="1" y="102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1" y="81"/>
                    </a:lnTo>
                    <a:lnTo>
                      <a:pt x="2" y="74"/>
                    </a:lnTo>
                    <a:lnTo>
                      <a:pt x="4" y="67"/>
                    </a:lnTo>
                    <a:lnTo>
                      <a:pt x="7" y="60"/>
                    </a:lnTo>
                    <a:lnTo>
                      <a:pt x="10" y="53"/>
                    </a:lnTo>
                    <a:lnTo>
                      <a:pt x="15" y="46"/>
                    </a:lnTo>
                    <a:lnTo>
                      <a:pt x="21" y="40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39" y="22"/>
                    </a:lnTo>
                    <a:lnTo>
                      <a:pt x="48" y="17"/>
                    </a:lnTo>
                    <a:lnTo>
                      <a:pt x="56" y="13"/>
                    </a:lnTo>
                    <a:lnTo>
                      <a:pt x="64" y="9"/>
                    </a:lnTo>
                    <a:lnTo>
                      <a:pt x="72" y="6"/>
                    </a:lnTo>
                    <a:lnTo>
                      <a:pt x="81" y="4"/>
                    </a:lnTo>
                    <a:lnTo>
                      <a:pt x="90" y="1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5" y="0"/>
                    </a:lnTo>
                    <a:lnTo>
                      <a:pt x="123" y="1"/>
                    </a:lnTo>
                    <a:lnTo>
                      <a:pt x="131" y="4"/>
                    </a:lnTo>
                    <a:lnTo>
                      <a:pt x="138" y="6"/>
                    </a:lnTo>
                    <a:lnTo>
                      <a:pt x="145" y="9"/>
                    </a:lnTo>
                    <a:lnTo>
                      <a:pt x="151" y="12"/>
                    </a:lnTo>
                    <a:lnTo>
                      <a:pt x="158" y="17"/>
                    </a:lnTo>
                    <a:lnTo>
                      <a:pt x="163" y="21"/>
                    </a:lnTo>
                    <a:lnTo>
                      <a:pt x="168" y="27"/>
                    </a:lnTo>
                    <a:lnTo>
                      <a:pt x="171" y="34"/>
                    </a:lnTo>
                    <a:lnTo>
                      <a:pt x="174" y="40"/>
                    </a:lnTo>
                    <a:lnTo>
                      <a:pt x="176" y="47"/>
                    </a:lnTo>
                    <a:lnTo>
                      <a:pt x="177" y="50"/>
                    </a:lnTo>
                    <a:lnTo>
                      <a:pt x="177" y="54"/>
                    </a:lnTo>
                    <a:lnTo>
                      <a:pt x="178" y="62"/>
                    </a:lnTo>
                    <a:lnTo>
                      <a:pt x="177" y="69"/>
                    </a:lnTo>
                    <a:lnTo>
                      <a:pt x="176" y="76"/>
                    </a:lnTo>
                    <a:lnTo>
                      <a:pt x="174" y="84"/>
                    </a:lnTo>
                    <a:lnTo>
                      <a:pt x="171" y="91"/>
                    </a:lnTo>
                    <a:lnTo>
                      <a:pt x="167" y="98"/>
                    </a:lnTo>
                    <a:lnTo>
                      <a:pt x="163" y="104"/>
                    </a:lnTo>
                    <a:lnTo>
                      <a:pt x="157" y="112"/>
                    </a:lnTo>
                    <a:lnTo>
                      <a:pt x="151" y="118"/>
                    </a:lnTo>
                    <a:lnTo>
                      <a:pt x="144" y="124"/>
                    </a:lnTo>
                    <a:lnTo>
                      <a:pt x="137" y="129"/>
                    </a:lnTo>
                    <a:lnTo>
                      <a:pt x="129" y="134"/>
                    </a:lnTo>
                    <a:lnTo>
                      <a:pt x="120" y="139"/>
                    </a:lnTo>
                    <a:lnTo>
                      <a:pt x="112" y="143"/>
                    </a:lnTo>
                    <a:lnTo>
                      <a:pt x="103" y="146"/>
                    </a:lnTo>
                    <a:lnTo>
                      <a:pt x="94" y="148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68" y="151"/>
                    </a:lnTo>
                    <a:lnTo>
                      <a:pt x="60" y="150"/>
                    </a:lnTo>
                    <a:lnTo>
                      <a:pt x="53" y="149"/>
                    </a:lnTo>
                    <a:lnTo>
                      <a:pt x="44" y="147"/>
                    </a:lnTo>
                    <a:lnTo>
                      <a:pt x="37" y="145"/>
                    </a:lnTo>
                    <a:lnTo>
                      <a:pt x="31" y="141"/>
                    </a:lnTo>
                    <a:lnTo>
                      <a:pt x="25" y="138"/>
                    </a:lnTo>
                    <a:lnTo>
                      <a:pt x="18" y="132"/>
                    </a:lnTo>
                    <a:lnTo>
                      <a:pt x="13" y="127"/>
                    </a:lnTo>
                    <a:lnTo>
                      <a:pt x="9" y="122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299" name="Freeform 203"/>
              <p:cNvSpPr>
                <a:spLocks/>
              </p:cNvSpPr>
              <p:nvPr userDrawn="1"/>
            </p:nvSpPr>
            <p:spPr bwMode="auto">
              <a:xfrm>
                <a:off x="5320" y="433"/>
                <a:ext cx="189" cy="154"/>
              </a:xfrm>
              <a:custGeom>
                <a:avLst/>
                <a:gdLst>
                  <a:gd name="T0" fmla="*/ 6 w 189"/>
                  <a:gd name="T1" fmla="*/ 119 h 154"/>
                  <a:gd name="T2" fmla="*/ 1 w 189"/>
                  <a:gd name="T3" fmla="*/ 107 h 154"/>
                  <a:gd name="T4" fmla="*/ 0 w 189"/>
                  <a:gd name="T5" fmla="*/ 92 h 154"/>
                  <a:gd name="T6" fmla="*/ 2 w 189"/>
                  <a:gd name="T7" fmla="*/ 78 h 154"/>
                  <a:gd name="T8" fmla="*/ 7 w 189"/>
                  <a:gd name="T9" fmla="*/ 63 h 154"/>
                  <a:gd name="T10" fmla="*/ 15 w 189"/>
                  <a:gd name="T11" fmla="*/ 50 h 154"/>
                  <a:gd name="T12" fmla="*/ 27 w 189"/>
                  <a:gd name="T13" fmla="*/ 36 h 154"/>
                  <a:gd name="T14" fmla="*/ 40 w 189"/>
                  <a:gd name="T15" fmla="*/ 25 h 154"/>
                  <a:gd name="T16" fmla="*/ 58 w 189"/>
                  <a:gd name="T17" fmla="*/ 15 h 154"/>
                  <a:gd name="T18" fmla="*/ 76 w 189"/>
                  <a:gd name="T19" fmla="*/ 7 h 154"/>
                  <a:gd name="T20" fmla="*/ 93 w 189"/>
                  <a:gd name="T21" fmla="*/ 2 h 154"/>
                  <a:gd name="T22" fmla="*/ 112 w 189"/>
                  <a:gd name="T23" fmla="*/ 0 h 154"/>
                  <a:gd name="T24" fmla="*/ 129 w 189"/>
                  <a:gd name="T25" fmla="*/ 1 h 154"/>
                  <a:gd name="T26" fmla="*/ 141 w 189"/>
                  <a:gd name="T27" fmla="*/ 4 h 154"/>
                  <a:gd name="T28" fmla="*/ 152 w 189"/>
                  <a:gd name="T29" fmla="*/ 8 h 154"/>
                  <a:gd name="T30" fmla="*/ 166 w 189"/>
                  <a:gd name="T31" fmla="*/ 17 h 154"/>
                  <a:gd name="T32" fmla="*/ 176 w 189"/>
                  <a:gd name="T33" fmla="*/ 27 h 154"/>
                  <a:gd name="T34" fmla="*/ 185 w 189"/>
                  <a:gd name="T35" fmla="*/ 40 h 154"/>
                  <a:gd name="T36" fmla="*/ 188 w 189"/>
                  <a:gd name="T37" fmla="*/ 54 h 154"/>
                  <a:gd name="T38" fmla="*/ 188 w 189"/>
                  <a:gd name="T39" fmla="*/ 69 h 154"/>
                  <a:gd name="T40" fmla="*/ 185 w 189"/>
                  <a:gd name="T41" fmla="*/ 84 h 154"/>
                  <a:gd name="T42" fmla="*/ 177 w 189"/>
                  <a:gd name="T43" fmla="*/ 99 h 154"/>
                  <a:gd name="T44" fmla="*/ 167 w 189"/>
                  <a:gd name="T45" fmla="*/ 112 h 154"/>
                  <a:gd name="T46" fmla="*/ 153 w 189"/>
                  <a:gd name="T47" fmla="*/ 126 h 154"/>
                  <a:gd name="T48" fmla="*/ 138 w 189"/>
                  <a:gd name="T49" fmla="*/ 136 h 154"/>
                  <a:gd name="T50" fmla="*/ 119 w 189"/>
                  <a:gd name="T51" fmla="*/ 145 h 154"/>
                  <a:gd name="T52" fmla="*/ 102 w 189"/>
                  <a:gd name="T53" fmla="*/ 151 h 154"/>
                  <a:gd name="T54" fmla="*/ 83 w 189"/>
                  <a:gd name="T55" fmla="*/ 154 h 154"/>
                  <a:gd name="T56" fmla="*/ 65 w 189"/>
                  <a:gd name="T57" fmla="*/ 154 h 154"/>
                  <a:gd name="T58" fmla="*/ 49 w 189"/>
                  <a:gd name="T59" fmla="*/ 151 h 154"/>
                  <a:gd name="T60" fmla="*/ 33 w 189"/>
                  <a:gd name="T61" fmla="*/ 145 h 154"/>
                  <a:gd name="T62" fmla="*/ 27 w 189"/>
                  <a:gd name="T63" fmla="*/ 141 h 154"/>
                  <a:gd name="T64" fmla="*/ 17 w 189"/>
                  <a:gd name="T65" fmla="*/ 135 h 154"/>
                  <a:gd name="T66" fmla="*/ 10 w 189"/>
                  <a:gd name="T67" fmla="*/ 12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9" h="154">
                    <a:moveTo>
                      <a:pt x="10" y="126"/>
                    </a:moveTo>
                    <a:lnTo>
                      <a:pt x="6" y="119"/>
                    </a:lnTo>
                    <a:lnTo>
                      <a:pt x="3" y="113"/>
                    </a:lnTo>
                    <a:lnTo>
                      <a:pt x="1" y="107"/>
                    </a:lnTo>
                    <a:lnTo>
                      <a:pt x="0" y="100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2" y="78"/>
                    </a:lnTo>
                    <a:lnTo>
                      <a:pt x="4" y="71"/>
                    </a:lnTo>
                    <a:lnTo>
                      <a:pt x="7" y="63"/>
                    </a:lnTo>
                    <a:lnTo>
                      <a:pt x="10" y="56"/>
                    </a:lnTo>
                    <a:lnTo>
                      <a:pt x="15" y="50"/>
                    </a:lnTo>
                    <a:lnTo>
                      <a:pt x="21" y="43"/>
                    </a:lnTo>
                    <a:lnTo>
                      <a:pt x="27" y="36"/>
                    </a:lnTo>
                    <a:lnTo>
                      <a:pt x="33" y="30"/>
                    </a:lnTo>
                    <a:lnTo>
                      <a:pt x="40" y="25"/>
                    </a:lnTo>
                    <a:lnTo>
                      <a:pt x="49" y="19"/>
                    </a:lnTo>
                    <a:lnTo>
                      <a:pt x="58" y="15"/>
                    </a:lnTo>
                    <a:lnTo>
                      <a:pt x="66" y="10"/>
                    </a:lnTo>
                    <a:lnTo>
                      <a:pt x="76" y="7"/>
                    </a:lnTo>
                    <a:lnTo>
                      <a:pt x="85" y="4"/>
                    </a:lnTo>
                    <a:lnTo>
                      <a:pt x="93" y="2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0" y="1"/>
                    </a:lnTo>
                    <a:lnTo>
                      <a:pt x="129" y="1"/>
                    </a:lnTo>
                    <a:lnTo>
                      <a:pt x="137" y="3"/>
                    </a:lnTo>
                    <a:lnTo>
                      <a:pt x="141" y="4"/>
                    </a:lnTo>
                    <a:lnTo>
                      <a:pt x="145" y="5"/>
                    </a:lnTo>
                    <a:lnTo>
                      <a:pt x="152" y="8"/>
                    </a:lnTo>
                    <a:lnTo>
                      <a:pt x="160" y="13"/>
                    </a:lnTo>
                    <a:lnTo>
                      <a:pt x="166" y="17"/>
                    </a:lnTo>
                    <a:lnTo>
                      <a:pt x="172" y="22"/>
                    </a:lnTo>
                    <a:lnTo>
                      <a:pt x="176" y="27"/>
                    </a:lnTo>
                    <a:lnTo>
                      <a:pt x="181" y="33"/>
                    </a:lnTo>
                    <a:lnTo>
                      <a:pt x="185" y="40"/>
                    </a:lnTo>
                    <a:lnTo>
                      <a:pt x="187" y="47"/>
                    </a:lnTo>
                    <a:lnTo>
                      <a:pt x="188" y="54"/>
                    </a:lnTo>
                    <a:lnTo>
                      <a:pt x="189" y="61"/>
                    </a:lnTo>
                    <a:lnTo>
                      <a:pt x="188" y="69"/>
                    </a:lnTo>
                    <a:lnTo>
                      <a:pt x="187" y="76"/>
                    </a:lnTo>
                    <a:lnTo>
                      <a:pt x="185" y="84"/>
                    </a:lnTo>
                    <a:lnTo>
                      <a:pt x="181" y="91"/>
                    </a:lnTo>
                    <a:lnTo>
                      <a:pt x="177" y="99"/>
                    </a:lnTo>
                    <a:lnTo>
                      <a:pt x="172" y="106"/>
                    </a:lnTo>
                    <a:lnTo>
                      <a:pt x="167" y="112"/>
                    </a:lnTo>
                    <a:lnTo>
                      <a:pt x="161" y="119"/>
                    </a:lnTo>
                    <a:lnTo>
                      <a:pt x="153" y="126"/>
                    </a:lnTo>
                    <a:lnTo>
                      <a:pt x="146" y="131"/>
                    </a:lnTo>
                    <a:lnTo>
                      <a:pt x="138" y="136"/>
                    </a:lnTo>
                    <a:lnTo>
                      <a:pt x="129" y="141"/>
                    </a:lnTo>
                    <a:lnTo>
                      <a:pt x="119" y="145"/>
                    </a:lnTo>
                    <a:lnTo>
                      <a:pt x="111" y="149"/>
                    </a:lnTo>
                    <a:lnTo>
                      <a:pt x="102" y="151"/>
                    </a:lnTo>
                    <a:lnTo>
                      <a:pt x="92" y="153"/>
                    </a:lnTo>
                    <a:lnTo>
                      <a:pt x="83" y="154"/>
                    </a:lnTo>
                    <a:lnTo>
                      <a:pt x="73" y="154"/>
                    </a:lnTo>
                    <a:lnTo>
                      <a:pt x="65" y="154"/>
                    </a:lnTo>
                    <a:lnTo>
                      <a:pt x="57" y="153"/>
                    </a:lnTo>
                    <a:lnTo>
                      <a:pt x="49" y="151"/>
                    </a:lnTo>
                    <a:lnTo>
                      <a:pt x="40" y="149"/>
                    </a:lnTo>
                    <a:lnTo>
                      <a:pt x="33" y="145"/>
                    </a:lnTo>
                    <a:lnTo>
                      <a:pt x="30" y="143"/>
                    </a:lnTo>
                    <a:lnTo>
                      <a:pt x="27" y="141"/>
                    </a:lnTo>
                    <a:lnTo>
                      <a:pt x="21" y="137"/>
                    </a:lnTo>
                    <a:lnTo>
                      <a:pt x="17" y="135"/>
                    </a:lnTo>
                    <a:lnTo>
                      <a:pt x="15" y="132"/>
                    </a:lnTo>
                    <a:lnTo>
                      <a:pt x="10" y="126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  <p:sp>
            <p:nvSpPr>
              <p:cNvPr id="4300" name="Freeform 204"/>
              <p:cNvSpPr>
                <a:spLocks/>
              </p:cNvSpPr>
              <p:nvPr userDrawn="1"/>
            </p:nvSpPr>
            <p:spPr bwMode="auto">
              <a:xfrm>
                <a:off x="5519" y="309"/>
                <a:ext cx="201" cy="157"/>
              </a:xfrm>
              <a:custGeom>
                <a:avLst/>
                <a:gdLst>
                  <a:gd name="T0" fmla="*/ 7 w 201"/>
                  <a:gd name="T1" fmla="*/ 124 h 157"/>
                  <a:gd name="T2" fmla="*/ 2 w 201"/>
                  <a:gd name="T3" fmla="*/ 112 h 157"/>
                  <a:gd name="T4" fmla="*/ 0 w 201"/>
                  <a:gd name="T5" fmla="*/ 97 h 157"/>
                  <a:gd name="T6" fmla="*/ 2 w 201"/>
                  <a:gd name="T7" fmla="*/ 83 h 157"/>
                  <a:gd name="T8" fmla="*/ 5 w 201"/>
                  <a:gd name="T9" fmla="*/ 71 h 157"/>
                  <a:gd name="T10" fmla="*/ 12 w 201"/>
                  <a:gd name="T11" fmla="*/ 60 h 157"/>
                  <a:gd name="T12" fmla="*/ 22 w 201"/>
                  <a:gd name="T13" fmla="*/ 46 h 157"/>
                  <a:gd name="T14" fmla="*/ 35 w 201"/>
                  <a:gd name="T15" fmla="*/ 33 h 157"/>
                  <a:gd name="T16" fmla="*/ 51 w 201"/>
                  <a:gd name="T17" fmla="*/ 21 h 157"/>
                  <a:gd name="T18" fmla="*/ 70 w 201"/>
                  <a:gd name="T19" fmla="*/ 12 h 157"/>
                  <a:gd name="T20" fmla="*/ 89 w 201"/>
                  <a:gd name="T21" fmla="*/ 6 h 157"/>
                  <a:gd name="T22" fmla="*/ 108 w 201"/>
                  <a:gd name="T23" fmla="*/ 2 h 157"/>
                  <a:gd name="T24" fmla="*/ 127 w 201"/>
                  <a:gd name="T25" fmla="*/ 0 h 157"/>
                  <a:gd name="T26" fmla="*/ 145 w 201"/>
                  <a:gd name="T27" fmla="*/ 3 h 157"/>
                  <a:gd name="T28" fmla="*/ 161 w 201"/>
                  <a:gd name="T29" fmla="*/ 8 h 157"/>
                  <a:gd name="T30" fmla="*/ 176 w 201"/>
                  <a:gd name="T31" fmla="*/ 16 h 157"/>
                  <a:gd name="T32" fmla="*/ 185 w 201"/>
                  <a:gd name="T33" fmla="*/ 23 h 157"/>
                  <a:gd name="T34" fmla="*/ 192 w 201"/>
                  <a:gd name="T35" fmla="*/ 33 h 157"/>
                  <a:gd name="T36" fmla="*/ 198 w 201"/>
                  <a:gd name="T37" fmla="*/ 46 h 157"/>
                  <a:gd name="T38" fmla="*/ 201 w 201"/>
                  <a:gd name="T39" fmla="*/ 53 h 157"/>
                  <a:gd name="T40" fmla="*/ 201 w 201"/>
                  <a:gd name="T41" fmla="*/ 69 h 157"/>
                  <a:gd name="T42" fmla="*/ 198 w 201"/>
                  <a:gd name="T43" fmla="*/ 80 h 157"/>
                  <a:gd name="T44" fmla="*/ 193 w 201"/>
                  <a:gd name="T45" fmla="*/ 92 h 157"/>
                  <a:gd name="T46" fmla="*/ 185 w 201"/>
                  <a:gd name="T47" fmla="*/ 106 h 157"/>
                  <a:gd name="T48" fmla="*/ 172 w 201"/>
                  <a:gd name="T49" fmla="*/ 120 h 157"/>
                  <a:gd name="T50" fmla="*/ 165 w 201"/>
                  <a:gd name="T51" fmla="*/ 127 h 157"/>
                  <a:gd name="T52" fmla="*/ 148 w 201"/>
                  <a:gd name="T53" fmla="*/ 139 h 157"/>
                  <a:gd name="T54" fmla="*/ 129 w 201"/>
                  <a:gd name="T55" fmla="*/ 148 h 157"/>
                  <a:gd name="T56" fmla="*/ 109 w 201"/>
                  <a:gd name="T57" fmla="*/ 154 h 157"/>
                  <a:gd name="T58" fmla="*/ 90 w 201"/>
                  <a:gd name="T59" fmla="*/ 157 h 157"/>
                  <a:gd name="T60" fmla="*/ 71 w 201"/>
                  <a:gd name="T61" fmla="*/ 157 h 157"/>
                  <a:gd name="T62" fmla="*/ 53 w 201"/>
                  <a:gd name="T63" fmla="*/ 155 h 157"/>
                  <a:gd name="T64" fmla="*/ 37 w 201"/>
                  <a:gd name="T65" fmla="*/ 150 h 157"/>
                  <a:gd name="T66" fmla="*/ 23 w 201"/>
                  <a:gd name="T67" fmla="*/ 142 h 157"/>
                  <a:gd name="T68" fmla="*/ 12 w 201"/>
                  <a:gd name="T69" fmla="*/ 13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1" h="157">
                    <a:moveTo>
                      <a:pt x="12" y="130"/>
                    </a:moveTo>
                    <a:lnTo>
                      <a:pt x="7" y="124"/>
                    </a:lnTo>
                    <a:lnTo>
                      <a:pt x="4" y="118"/>
                    </a:lnTo>
                    <a:lnTo>
                      <a:pt x="2" y="112"/>
                    </a:lnTo>
                    <a:lnTo>
                      <a:pt x="1" y="104"/>
                    </a:lnTo>
                    <a:lnTo>
                      <a:pt x="0" y="97"/>
                    </a:lnTo>
                    <a:lnTo>
                      <a:pt x="1" y="90"/>
                    </a:lnTo>
                    <a:lnTo>
                      <a:pt x="2" y="83"/>
                    </a:lnTo>
                    <a:lnTo>
                      <a:pt x="4" y="74"/>
                    </a:lnTo>
                    <a:lnTo>
                      <a:pt x="5" y="71"/>
                    </a:lnTo>
                    <a:lnTo>
                      <a:pt x="7" y="67"/>
                    </a:lnTo>
                    <a:lnTo>
                      <a:pt x="12" y="60"/>
                    </a:lnTo>
                    <a:lnTo>
                      <a:pt x="16" y="52"/>
                    </a:lnTo>
                    <a:lnTo>
                      <a:pt x="22" y="46"/>
                    </a:lnTo>
                    <a:lnTo>
                      <a:pt x="28" y="39"/>
                    </a:lnTo>
                    <a:lnTo>
                      <a:pt x="35" y="33"/>
                    </a:lnTo>
                    <a:lnTo>
                      <a:pt x="43" y="26"/>
                    </a:lnTo>
                    <a:lnTo>
                      <a:pt x="51" y="21"/>
                    </a:lnTo>
                    <a:lnTo>
                      <a:pt x="60" y="16"/>
                    </a:lnTo>
                    <a:lnTo>
                      <a:pt x="70" y="12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9" y="4"/>
                    </a:lnTo>
                    <a:lnTo>
                      <a:pt x="108" y="2"/>
                    </a:lnTo>
                    <a:lnTo>
                      <a:pt x="117" y="0"/>
                    </a:lnTo>
                    <a:lnTo>
                      <a:pt x="127" y="0"/>
                    </a:lnTo>
                    <a:lnTo>
                      <a:pt x="136" y="2"/>
                    </a:lnTo>
                    <a:lnTo>
                      <a:pt x="145" y="3"/>
                    </a:lnTo>
                    <a:lnTo>
                      <a:pt x="154" y="6"/>
                    </a:lnTo>
                    <a:lnTo>
                      <a:pt x="161" y="8"/>
                    </a:lnTo>
                    <a:lnTo>
                      <a:pt x="169" y="12"/>
                    </a:lnTo>
                    <a:lnTo>
                      <a:pt x="176" y="16"/>
                    </a:lnTo>
                    <a:lnTo>
                      <a:pt x="182" y="20"/>
                    </a:lnTo>
                    <a:lnTo>
                      <a:pt x="185" y="23"/>
                    </a:lnTo>
                    <a:lnTo>
                      <a:pt x="188" y="26"/>
                    </a:lnTo>
                    <a:lnTo>
                      <a:pt x="192" y="33"/>
                    </a:lnTo>
                    <a:lnTo>
                      <a:pt x="196" y="39"/>
                    </a:lnTo>
                    <a:lnTo>
                      <a:pt x="198" y="46"/>
                    </a:lnTo>
                    <a:lnTo>
                      <a:pt x="199" y="50"/>
                    </a:lnTo>
                    <a:lnTo>
                      <a:pt x="201" y="53"/>
                    </a:lnTo>
                    <a:lnTo>
                      <a:pt x="201" y="61"/>
                    </a:lnTo>
                    <a:lnTo>
                      <a:pt x="201" y="69"/>
                    </a:lnTo>
                    <a:lnTo>
                      <a:pt x="199" y="76"/>
                    </a:lnTo>
                    <a:lnTo>
                      <a:pt x="198" y="80"/>
                    </a:lnTo>
                    <a:lnTo>
                      <a:pt x="196" y="84"/>
                    </a:lnTo>
                    <a:lnTo>
                      <a:pt x="193" y="92"/>
                    </a:lnTo>
                    <a:lnTo>
                      <a:pt x="189" y="99"/>
                    </a:lnTo>
                    <a:lnTo>
                      <a:pt x="185" y="106"/>
                    </a:lnTo>
                    <a:lnTo>
                      <a:pt x="179" y="114"/>
                    </a:lnTo>
                    <a:lnTo>
                      <a:pt x="172" y="120"/>
                    </a:lnTo>
                    <a:lnTo>
                      <a:pt x="168" y="123"/>
                    </a:lnTo>
                    <a:lnTo>
                      <a:pt x="165" y="127"/>
                    </a:lnTo>
                    <a:lnTo>
                      <a:pt x="157" y="132"/>
                    </a:lnTo>
                    <a:lnTo>
                      <a:pt x="148" y="139"/>
                    </a:lnTo>
                    <a:lnTo>
                      <a:pt x="138" y="144"/>
                    </a:lnTo>
                    <a:lnTo>
                      <a:pt x="129" y="148"/>
                    </a:lnTo>
                    <a:lnTo>
                      <a:pt x="120" y="151"/>
                    </a:lnTo>
                    <a:lnTo>
                      <a:pt x="109" y="154"/>
                    </a:lnTo>
                    <a:lnTo>
                      <a:pt x="100" y="156"/>
                    </a:lnTo>
                    <a:lnTo>
                      <a:pt x="90" y="157"/>
                    </a:lnTo>
                    <a:lnTo>
                      <a:pt x="80" y="157"/>
                    </a:lnTo>
                    <a:lnTo>
                      <a:pt x="71" y="157"/>
                    </a:lnTo>
                    <a:lnTo>
                      <a:pt x="62" y="156"/>
                    </a:lnTo>
                    <a:lnTo>
                      <a:pt x="53" y="155"/>
                    </a:lnTo>
                    <a:lnTo>
                      <a:pt x="45" y="153"/>
                    </a:lnTo>
                    <a:lnTo>
                      <a:pt x="37" y="150"/>
                    </a:lnTo>
                    <a:lnTo>
                      <a:pt x="30" y="146"/>
                    </a:lnTo>
                    <a:lnTo>
                      <a:pt x="23" y="142"/>
                    </a:lnTo>
                    <a:lnTo>
                      <a:pt x="18" y="137"/>
                    </a:lnTo>
                    <a:lnTo>
                      <a:pt x="12" y="130"/>
                    </a:lnTo>
                    <a:close/>
                  </a:path>
                </a:pathLst>
              </a:custGeom>
              <a:solidFill>
                <a:srgbClr val="F7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i-FI" sz="1400" b="0" smtClean="0">
                  <a:solidFill>
                    <a:srgbClr val="002664"/>
                  </a:solidFill>
                  <a:ea typeface="Arial Unicode MS" pitchFamily="34" charset="-128"/>
                </a:endParaRPr>
              </a:p>
            </p:txBody>
          </p:sp>
        </p:grpSp>
        <p:sp>
          <p:nvSpPr>
            <p:cNvPr id="4301" name="Freeform 205"/>
            <p:cNvSpPr>
              <a:spLocks/>
            </p:cNvSpPr>
            <p:nvPr userDrawn="1"/>
          </p:nvSpPr>
          <p:spPr bwMode="auto">
            <a:xfrm>
              <a:off x="5730" y="222"/>
              <a:ext cx="26" cy="104"/>
            </a:xfrm>
            <a:custGeom>
              <a:avLst/>
              <a:gdLst>
                <a:gd name="T0" fmla="*/ 12 w 26"/>
                <a:gd name="T1" fmla="*/ 92 h 104"/>
                <a:gd name="T2" fmla="*/ 9 w 26"/>
                <a:gd name="T3" fmla="*/ 87 h 104"/>
                <a:gd name="T4" fmla="*/ 6 w 26"/>
                <a:gd name="T5" fmla="*/ 82 h 104"/>
                <a:gd name="T6" fmla="*/ 3 w 26"/>
                <a:gd name="T7" fmla="*/ 76 h 104"/>
                <a:gd name="T8" fmla="*/ 1 w 26"/>
                <a:gd name="T9" fmla="*/ 71 h 104"/>
                <a:gd name="T10" fmla="*/ 0 w 26"/>
                <a:gd name="T11" fmla="*/ 66 h 104"/>
                <a:gd name="T12" fmla="*/ 0 w 26"/>
                <a:gd name="T13" fmla="*/ 59 h 104"/>
                <a:gd name="T14" fmla="*/ 0 w 26"/>
                <a:gd name="T15" fmla="*/ 53 h 104"/>
                <a:gd name="T16" fmla="*/ 0 w 26"/>
                <a:gd name="T17" fmla="*/ 47 h 104"/>
                <a:gd name="T18" fmla="*/ 2 w 26"/>
                <a:gd name="T19" fmla="*/ 42 h 104"/>
                <a:gd name="T20" fmla="*/ 3 w 26"/>
                <a:gd name="T21" fmla="*/ 36 h 104"/>
                <a:gd name="T22" fmla="*/ 6 w 26"/>
                <a:gd name="T23" fmla="*/ 29 h 104"/>
                <a:gd name="T24" fmla="*/ 9 w 26"/>
                <a:gd name="T25" fmla="*/ 23 h 104"/>
                <a:gd name="T26" fmla="*/ 12 w 26"/>
                <a:gd name="T27" fmla="*/ 17 h 104"/>
                <a:gd name="T28" fmla="*/ 17 w 26"/>
                <a:gd name="T29" fmla="*/ 12 h 104"/>
                <a:gd name="T30" fmla="*/ 21 w 26"/>
                <a:gd name="T31" fmla="*/ 5 h 104"/>
                <a:gd name="T32" fmla="*/ 26 w 26"/>
                <a:gd name="T33" fmla="*/ 0 h 104"/>
                <a:gd name="T34" fmla="*/ 26 w 26"/>
                <a:gd name="T35" fmla="*/ 104 h 104"/>
                <a:gd name="T36" fmla="*/ 23 w 26"/>
                <a:gd name="T37" fmla="*/ 101 h 104"/>
                <a:gd name="T38" fmla="*/ 19 w 26"/>
                <a:gd name="T39" fmla="*/ 98 h 104"/>
                <a:gd name="T40" fmla="*/ 12 w 26"/>
                <a:gd name="T41" fmla="*/ 9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104">
                  <a:moveTo>
                    <a:pt x="12" y="92"/>
                  </a:moveTo>
                  <a:lnTo>
                    <a:pt x="9" y="87"/>
                  </a:lnTo>
                  <a:lnTo>
                    <a:pt x="6" y="82"/>
                  </a:lnTo>
                  <a:lnTo>
                    <a:pt x="3" y="76"/>
                  </a:lnTo>
                  <a:lnTo>
                    <a:pt x="1" y="71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3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1" y="5"/>
                  </a:lnTo>
                  <a:lnTo>
                    <a:pt x="26" y="0"/>
                  </a:lnTo>
                  <a:lnTo>
                    <a:pt x="26" y="104"/>
                  </a:lnTo>
                  <a:lnTo>
                    <a:pt x="23" y="101"/>
                  </a:lnTo>
                  <a:lnTo>
                    <a:pt x="19" y="98"/>
                  </a:lnTo>
                  <a:lnTo>
                    <a:pt x="12" y="9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2" name="Freeform 206"/>
            <p:cNvSpPr>
              <a:spLocks/>
            </p:cNvSpPr>
            <p:nvPr userDrawn="1"/>
          </p:nvSpPr>
          <p:spPr bwMode="auto">
            <a:xfrm>
              <a:off x="3807" y="1530"/>
              <a:ext cx="116" cy="135"/>
            </a:xfrm>
            <a:custGeom>
              <a:avLst/>
              <a:gdLst>
                <a:gd name="T0" fmla="*/ 1 w 116"/>
                <a:gd name="T1" fmla="*/ 91 h 135"/>
                <a:gd name="T2" fmla="*/ 0 w 116"/>
                <a:gd name="T3" fmla="*/ 79 h 135"/>
                <a:gd name="T4" fmla="*/ 0 w 116"/>
                <a:gd name="T5" fmla="*/ 66 h 135"/>
                <a:gd name="T6" fmla="*/ 3 w 116"/>
                <a:gd name="T7" fmla="*/ 53 h 135"/>
                <a:gd name="T8" fmla="*/ 7 w 116"/>
                <a:gd name="T9" fmla="*/ 41 h 135"/>
                <a:gd name="T10" fmla="*/ 15 w 116"/>
                <a:gd name="T11" fmla="*/ 30 h 135"/>
                <a:gd name="T12" fmla="*/ 23 w 116"/>
                <a:gd name="T13" fmla="*/ 19 h 135"/>
                <a:gd name="T14" fmla="*/ 32 w 116"/>
                <a:gd name="T15" fmla="*/ 11 h 135"/>
                <a:gd name="T16" fmla="*/ 44 w 116"/>
                <a:gd name="T17" fmla="*/ 5 h 135"/>
                <a:gd name="T18" fmla="*/ 55 w 116"/>
                <a:gd name="T19" fmla="*/ 1 h 135"/>
                <a:gd name="T20" fmla="*/ 65 w 116"/>
                <a:gd name="T21" fmla="*/ 0 h 135"/>
                <a:gd name="T22" fmla="*/ 77 w 116"/>
                <a:gd name="T23" fmla="*/ 2 h 135"/>
                <a:gd name="T24" fmla="*/ 87 w 116"/>
                <a:gd name="T25" fmla="*/ 5 h 135"/>
                <a:gd name="T26" fmla="*/ 96 w 116"/>
                <a:gd name="T27" fmla="*/ 11 h 135"/>
                <a:gd name="T28" fmla="*/ 104 w 116"/>
                <a:gd name="T29" fmla="*/ 19 h 135"/>
                <a:gd name="T30" fmla="*/ 110 w 116"/>
                <a:gd name="T31" fmla="*/ 30 h 135"/>
                <a:gd name="T32" fmla="*/ 114 w 116"/>
                <a:gd name="T33" fmla="*/ 42 h 135"/>
                <a:gd name="T34" fmla="*/ 116 w 116"/>
                <a:gd name="T35" fmla="*/ 55 h 135"/>
                <a:gd name="T36" fmla="*/ 114 w 116"/>
                <a:gd name="T37" fmla="*/ 74 h 135"/>
                <a:gd name="T38" fmla="*/ 110 w 116"/>
                <a:gd name="T39" fmla="*/ 87 h 135"/>
                <a:gd name="T40" fmla="*/ 105 w 116"/>
                <a:gd name="T41" fmla="*/ 99 h 135"/>
                <a:gd name="T42" fmla="*/ 97 w 116"/>
                <a:gd name="T43" fmla="*/ 110 h 135"/>
                <a:gd name="T44" fmla="*/ 88 w 116"/>
                <a:gd name="T45" fmla="*/ 119 h 135"/>
                <a:gd name="T46" fmla="*/ 77 w 116"/>
                <a:gd name="T47" fmla="*/ 127 h 135"/>
                <a:gd name="T48" fmla="*/ 65 w 116"/>
                <a:gd name="T49" fmla="*/ 132 h 135"/>
                <a:gd name="T50" fmla="*/ 54 w 116"/>
                <a:gd name="T51" fmla="*/ 135 h 135"/>
                <a:gd name="T52" fmla="*/ 43 w 116"/>
                <a:gd name="T53" fmla="*/ 134 h 135"/>
                <a:gd name="T54" fmla="*/ 32 w 116"/>
                <a:gd name="T55" fmla="*/ 132 h 135"/>
                <a:gd name="T56" fmla="*/ 23 w 116"/>
                <a:gd name="T57" fmla="*/ 126 h 135"/>
                <a:gd name="T58" fmla="*/ 15 w 116"/>
                <a:gd name="T59" fmla="*/ 118 h 135"/>
                <a:gd name="T60" fmla="*/ 7 w 116"/>
                <a:gd name="T61" fmla="*/ 109 h 135"/>
                <a:gd name="T62" fmla="*/ 3 w 116"/>
                <a:gd name="T63" fmla="*/ 9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35">
                  <a:moveTo>
                    <a:pt x="3" y="97"/>
                  </a:moveTo>
                  <a:lnTo>
                    <a:pt x="1" y="91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7" y="41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3" y="19"/>
                  </a:lnTo>
                  <a:lnTo>
                    <a:pt x="27" y="15"/>
                  </a:lnTo>
                  <a:lnTo>
                    <a:pt x="32" y="11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2" y="1"/>
                  </a:lnTo>
                  <a:lnTo>
                    <a:pt x="77" y="2"/>
                  </a:lnTo>
                  <a:lnTo>
                    <a:pt x="82" y="3"/>
                  </a:lnTo>
                  <a:lnTo>
                    <a:pt x="87" y="5"/>
                  </a:lnTo>
                  <a:lnTo>
                    <a:pt x="91" y="8"/>
                  </a:lnTo>
                  <a:lnTo>
                    <a:pt x="96" y="11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7" y="25"/>
                  </a:lnTo>
                  <a:lnTo>
                    <a:pt x="110" y="30"/>
                  </a:lnTo>
                  <a:lnTo>
                    <a:pt x="112" y="36"/>
                  </a:lnTo>
                  <a:lnTo>
                    <a:pt x="114" y="42"/>
                  </a:lnTo>
                  <a:lnTo>
                    <a:pt x="115" y="48"/>
                  </a:lnTo>
                  <a:lnTo>
                    <a:pt x="116" y="55"/>
                  </a:lnTo>
                  <a:lnTo>
                    <a:pt x="116" y="61"/>
                  </a:lnTo>
                  <a:lnTo>
                    <a:pt x="114" y="74"/>
                  </a:lnTo>
                  <a:lnTo>
                    <a:pt x="112" y="81"/>
                  </a:lnTo>
                  <a:lnTo>
                    <a:pt x="110" y="87"/>
                  </a:lnTo>
                  <a:lnTo>
                    <a:pt x="108" y="93"/>
                  </a:lnTo>
                  <a:lnTo>
                    <a:pt x="105" y="99"/>
                  </a:lnTo>
                  <a:lnTo>
                    <a:pt x="101" y="105"/>
                  </a:lnTo>
                  <a:lnTo>
                    <a:pt x="97" y="110"/>
                  </a:lnTo>
                  <a:lnTo>
                    <a:pt x="92" y="115"/>
                  </a:lnTo>
                  <a:lnTo>
                    <a:pt x="88" y="119"/>
                  </a:lnTo>
                  <a:lnTo>
                    <a:pt x="82" y="123"/>
                  </a:lnTo>
                  <a:lnTo>
                    <a:pt x="77" y="127"/>
                  </a:lnTo>
                  <a:lnTo>
                    <a:pt x="72" y="129"/>
                  </a:lnTo>
                  <a:lnTo>
                    <a:pt x="65" y="132"/>
                  </a:lnTo>
                  <a:lnTo>
                    <a:pt x="59" y="134"/>
                  </a:lnTo>
                  <a:lnTo>
                    <a:pt x="54" y="135"/>
                  </a:lnTo>
                  <a:lnTo>
                    <a:pt x="49" y="135"/>
                  </a:lnTo>
                  <a:lnTo>
                    <a:pt x="43" y="134"/>
                  </a:lnTo>
                  <a:lnTo>
                    <a:pt x="37" y="133"/>
                  </a:lnTo>
                  <a:lnTo>
                    <a:pt x="32" y="132"/>
                  </a:lnTo>
                  <a:lnTo>
                    <a:pt x="27" y="128"/>
                  </a:lnTo>
                  <a:lnTo>
                    <a:pt x="23" y="126"/>
                  </a:lnTo>
                  <a:lnTo>
                    <a:pt x="19" y="122"/>
                  </a:lnTo>
                  <a:lnTo>
                    <a:pt x="15" y="118"/>
                  </a:lnTo>
                  <a:lnTo>
                    <a:pt x="11" y="114"/>
                  </a:lnTo>
                  <a:lnTo>
                    <a:pt x="7" y="109"/>
                  </a:lnTo>
                  <a:lnTo>
                    <a:pt x="5" y="104"/>
                  </a:lnTo>
                  <a:lnTo>
                    <a:pt x="3" y="9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3" name="Freeform 207"/>
            <p:cNvSpPr>
              <a:spLocks/>
            </p:cNvSpPr>
            <p:nvPr userDrawn="1"/>
          </p:nvSpPr>
          <p:spPr bwMode="auto">
            <a:xfrm>
              <a:off x="3938" y="1453"/>
              <a:ext cx="122" cy="136"/>
            </a:xfrm>
            <a:custGeom>
              <a:avLst/>
              <a:gdLst>
                <a:gd name="T0" fmla="*/ 2 w 122"/>
                <a:gd name="T1" fmla="*/ 93 h 136"/>
                <a:gd name="T2" fmla="*/ 0 w 122"/>
                <a:gd name="T3" fmla="*/ 81 h 136"/>
                <a:gd name="T4" fmla="*/ 1 w 122"/>
                <a:gd name="T5" fmla="*/ 67 h 136"/>
                <a:gd name="T6" fmla="*/ 3 w 122"/>
                <a:gd name="T7" fmla="*/ 55 h 136"/>
                <a:gd name="T8" fmla="*/ 8 w 122"/>
                <a:gd name="T9" fmla="*/ 42 h 136"/>
                <a:gd name="T10" fmla="*/ 14 w 122"/>
                <a:gd name="T11" fmla="*/ 31 h 136"/>
                <a:gd name="T12" fmla="*/ 23 w 122"/>
                <a:gd name="T13" fmla="*/ 21 h 136"/>
                <a:gd name="T14" fmla="*/ 33 w 122"/>
                <a:gd name="T15" fmla="*/ 12 h 136"/>
                <a:gd name="T16" fmla="*/ 44 w 122"/>
                <a:gd name="T17" fmla="*/ 5 h 136"/>
                <a:gd name="T18" fmla="*/ 57 w 122"/>
                <a:gd name="T19" fmla="*/ 1 h 136"/>
                <a:gd name="T20" fmla="*/ 68 w 122"/>
                <a:gd name="T21" fmla="*/ 0 h 136"/>
                <a:gd name="T22" fmla="*/ 80 w 122"/>
                <a:gd name="T23" fmla="*/ 1 h 136"/>
                <a:gd name="T24" fmla="*/ 90 w 122"/>
                <a:gd name="T25" fmla="*/ 5 h 136"/>
                <a:gd name="T26" fmla="*/ 101 w 122"/>
                <a:gd name="T27" fmla="*/ 10 h 136"/>
                <a:gd name="T28" fmla="*/ 109 w 122"/>
                <a:gd name="T29" fmla="*/ 19 h 136"/>
                <a:gd name="T30" fmla="*/ 115 w 122"/>
                <a:gd name="T31" fmla="*/ 29 h 136"/>
                <a:gd name="T32" fmla="*/ 119 w 122"/>
                <a:gd name="T33" fmla="*/ 41 h 136"/>
                <a:gd name="T34" fmla="*/ 121 w 122"/>
                <a:gd name="T35" fmla="*/ 55 h 136"/>
                <a:gd name="T36" fmla="*/ 120 w 122"/>
                <a:gd name="T37" fmla="*/ 75 h 136"/>
                <a:gd name="T38" fmla="*/ 116 w 122"/>
                <a:gd name="T39" fmla="*/ 88 h 136"/>
                <a:gd name="T40" fmla="*/ 111 w 122"/>
                <a:gd name="T41" fmla="*/ 100 h 136"/>
                <a:gd name="T42" fmla="*/ 103 w 122"/>
                <a:gd name="T43" fmla="*/ 111 h 136"/>
                <a:gd name="T44" fmla="*/ 93 w 122"/>
                <a:gd name="T45" fmla="*/ 120 h 136"/>
                <a:gd name="T46" fmla="*/ 82 w 122"/>
                <a:gd name="T47" fmla="*/ 129 h 136"/>
                <a:gd name="T48" fmla="*/ 69 w 122"/>
                <a:gd name="T49" fmla="*/ 134 h 136"/>
                <a:gd name="T50" fmla="*/ 58 w 122"/>
                <a:gd name="T51" fmla="*/ 136 h 136"/>
                <a:gd name="T52" fmla="*/ 47 w 122"/>
                <a:gd name="T53" fmla="*/ 136 h 136"/>
                <a:gd name="T54" fmla="*/ 35 w 122"/>
                <a:gd name="T55" fmla="*/ 133 h 136"/>
                <a:gd name="T56" fmla="*/ 25 w 122"/>
                <a:gd name="T57" fmla="*/ 129 h 136"/>
                <a:gd name="T58" fmla="*/ 16 w 122"/>
                <a:gd name="T59" fmla="*/ 121 h 136"/>
                <a:gd name="T60" fmla="*/ 9 w 122"/>
                <a:gd name="T61" fmla="*/ 111 h 136"/>
                <a:gd name="T62" fmla="*/ 4 w 122"/>
                <a:gd name="T63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136">
                  <a:moveTo>
                    <a:pt x="4" y="100"/>
                  </a:moveTo>
                  <a:lnTo>
                    <a:pt x="2" y="93"/>
                  </a:lnTo>
                  <a:lnTo>
                    <a:pt x="1" y="87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8" y="42"/>
                  </a:lnTo>
                  <a:lnTo>
                    <a:pt x="11" y="36"/>
                  </a:lnTo>
                  <a:lnTo>
                    <a:pt x="14" y="31"/>
                  </a:lnTo>
                  <a:lnTo>
                    <a:pt x="19" y="26"/>
                  </a:lnTo>
                  <a:lnTo>
                    <a:pt x="23" y="21"/>
                  </a:lnTo>
                  <a:lnTo>
                    <a:pt x="28" y="16"/>
                  </a:lnTo>
                  <a:lnTo>
                    <a:pt x="33" y="12"/>
                  </a:lnTo>
                  <a:lnTo>
                    <a:pt x="39" y="8"/>
                  </a:lnTo>
                  <a:lnTo>
                    <a:pt x="44" y="5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80" y="1"/>
                  </a:lnTo>
                  <a:lnTo>
                    <a:pt x="85" y="3"/>
                  </a:lnTo>
                  <a:lnTo>
                    <a:pt x="90" y="5"/>
                  </a:lnTo>
                  <a:lnTo>
                    <a:pt x="95" y="7"/>
                  </a:lnTo>
                  <a:lnTo>
                    <a:pt x="101" y="10"/>
                  </a:lnTo>
                  <a:lnTo>
                    <a:pt x="105" y="14"/>
                  </a:lnTo>
                  <a:lnTo>
                    <a:pt x="109" y="19"/>
                  </a:lnTo>
                  <a:lnTo>
                    <a:pt x="112" y="24"/>
                  </a:lnTo>
                  <a:lnTo>
                    <a:pt x="115" y="29"/>
                  </a:lnTo>
                  <a:lnTo>
                    <a:pt x="118" y="35"/>
                  </a:lnTo>
                  <a:lnTo>
                    <a:pt x="119" y="41"/>
                  </a:lnTo>
                  <a:lnTo>
                    <a:pt x="121" y="48"/>
                  </a:lnTo>
                  <a:lnTo>
                    <a:pt x="121" y="55"/>
                  </a:lnTo>
                  <a:lnTo>
                    <a:pt x="122" y="61"/>
                  </a:lnTo>
                  <a:lnTo>
                    <a:pt x="120" y="75"/>
                  </a:lnTo>
                  <a:lnTo>
                    <a:pt x="118" y="81"/>
                  </a:lnTo>
                  <a:lnTo>
                    <a:pt x="116" y="88"/>
                  </a:lnTo>
                  <a:lnTo>
                    <a:pt x="114" y="94"/>
                  </a:lnTo>
                  <a:lnTo>
                    <a:pt x="111" y="100"/>
                  </a:lnTo>
                  <a:lnTo>
                    <a:pt x="107" y="106"/>
                  </a:lnTo>
                  <a:lnTo>
                    <a:pt x="103" y="111"/>
                  </a:lnTo>
                  <a:lnTo>
                    <a:pt x="98" y="116"/>
                  </a:lnTo>
                  <a:lnTo>
                    <a:pt x="93" y="120"/>
                  </a:lnTo>
                  <a:lnTo>
                    <a:pt x="88" y="124"/>
                  </a:lnTo>
                  <a:lnTo>
                    <a:pt x="82" y="129"/>
                  </a:lnTo>
                  <a:lnTo>
                    <a:pt x="76" y="132"/>
                  </a:lnTo>
                  <a:lnTo>
                    <a:pt x="69" y="134"/>
                  </a:lnTo>
                  <a:lnTo>
                    <a:pt x="64" y="135"/>
                  </a:lnTo>
                  <a:lnTo>
                    <a:pt x="58" y="136"/>
                  </a:lnTo>
                  <a:lnTo>
                    <a:pt x="52" y="136"/>
                  </a:lnTo>
                  <a:lnTo>
                    <a:pt x="47" y="136"/>
                  </a:lnTo>
                  <a:lnTo>
                    <a:pt x="40" y="135"/>
                  </a:lnTo>
                  <a:lnTo>
                    <a:pt x="35" y="133"/>
                  </a:lnTo>
                  <a:lnTo>
                    <a:pt x="30" y="131"/>
                  </a:lnTo>
                  <a:lnTo>
                    <a:pt x="25" y="129"/>
                  </a:lnTo>
                  <a:lnTo>
                    <a:pt x="21" y="124"/>
                  </a:lnTo>
                  <a:lnTo>
                    <a:pt x="16" y="121"/>
                  </a:lnTo>
                  <a:lnTo>
                    <a:pt x="12" y="116"/>
                  </a:lnTo>
                  <a:lnTo>
                    <a:pt x="9" y="111"/>
                  </a:lnTo>
                  <a:lnTo>
                    <a:pt x="6" y="106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4" name="Freeform 208"/>
            <p:cNvSpPr>
              <a:spLocks/>
            </p:cNvSpPr>
            <p:nvPr userDrawn="1"/>
          </p:nvSpPr>
          <p:spPr bwMode="auto">
            <a:xfrm>
              <a:off x="4075" y="1373"/>
              <a:ext cx="128" cy="138"/>
            </a:xfrm>
            <a:custGeom>
              <a:avLst/>
              <a:gdLst>
                <a:gd name="T0" fmla="*/ 2 w 128"/>
                <a:gd name="T1" fmla="*/ 95 h 138"/>
                <a:gd name="T2" fmla="*/ 0 w 128"/>
                <a:gd name="T3" fmla="*/ 83 h 138"/>
                <a:gd name="T4" fmla="*/ 0 w 128"/>
                <a:gd name="T5" fmla="*/ 69 h 138"/>
                <a:gd name="T6" fmla="*/ 3 w 128"/>
                <a:gd name="T7" fmla="*/ 56 h 138"/>
                <a:gd name="T8" fmla="*/ 8 w 128"/>
                <a:gd name="T9" fmla="*/ 43 h 138"/>
                <a:gd name="T10" fmla="*/ 14 w 128"/>
                <a:gd name="T11" fmla="*/ 32 h 138"/>
                <a:gd name="T12" fmla="*/ 24 w 128"/>
                <a:gd name="T13" fmla="*/ 22 h 138"/>
                <a:gd name="T14" fmla="*/ 34 w 128"/>
                <a:gd name="T15" fmla="*/ 12 h 138"/>
                <a:gd name="T16" fmla="*/ 46 w 128"/>
                <a:gd name="T17" fmla="*/ 5 h 138"/>
                <a:gd name="T18" fmla="*/ 58 w 128"/>
                <a:gd name="T19" fmla="*/ 1 h 138"/>
                <a:gd name="T20" fmla="*/ 70 w 128"/>
                <a:gd name="T21" fmla="*/ 0 h 138"/>
                <a:gd name="T22" fmla="*/ 83 w 128"/>
                <a:gd name="T23" fmla="*/ 1 h 138"/>
                <a:gd name="T24" fmla="*/ 94 w 128"/>
                <a:gd name="T25" fmla="*/ 4 h 138"/>
                <a:gd name="T26" fmla="*/ 105 w 128"/>
                <a:gd name="T27" fmla="*/ 9 h 138"/>
                <a:gd name="T28" fmla="*/ 113 w 128"/>
                <a:gd name="T29" fmla="*/ 18 h 138"/>
                <a:gd name="T30" fmla="*/ 120 w 128"/>
                <a:gd name="T31" fmla="*/ 28 h 138"/>
                <a:gd name="T32" fmla="*/ 125 w 128"/>
                <a:gd name="T33" fmla="*/ 40 h 138"/>
                <a:gd name="T34" fmla="*/ 128 w 128"/>
                <a:gd name="T35" fmla="*/ 54 h 138"/>
                <a:gd name="T36" fmla="*/ 128 w 128"/>
                <a:gd name="T37" fmla="*/ 67 h 138"/>
                <a:gd name="T38" fmla="*/ 124 w 128"/>
                <a:gd name="T39" fmla="*/ 81 h 138"/>
                <a:gd name="T40" fmla="*/ 120 w 128"/>
                <a:gd name="T41" fmla="*/ 94 h 138"/>
                <a:gd name="T42" fmla="*/ 113 w 128"/>
                <a:gd name="T43" fmla="*/ 106 h 138"/>
                <a:gd name="T44" fmla="*/ 104 w 128"/>
                <a:gd name="T45" fmla="*/ 116 h 138"/>
                <a:gd name="T46" fmla="*/ 93 w 128"/>
                <a:gd name="T47" fmla="*/ 126 h 138"/>
                <a:gd name="T48" fmla="*/ 81 w 128"/>
                <a:gd name="T49" fmla="*/ 133 h 138"/>
                <a:gd name="T50" fmla="*/ 68 w 128"/>
                <a:gd name="T51" fmla="*/ 137 h 138"/>
                <a:gd name="T52" fmla="*/ 56 w 128"/>
                <a:gd name="T53" fmla="*/ 138 h 138"/>
                <a:gd name="T54" fmla="*/ 43 w 128"/>
                <a:gd name="T55" fmla="*/ 137 h 138"/>
                <a:gd name="T56" fmla="*/ 32 w 128"/>
                <a:gd name="T57" fmla="*/ 133 h 138"/>
                <a:gd name="T58" fmla="*/ 22 w 128"/>
                <a:gd name="T59" fmla="*/ 127 h 138"/>
                <a:gd name="T60" fmla="*/ 13 w 128"/>
                <a:gd name="T61" fmla="*/ 118 h 138"/>
                <a:gd name="T62" fmla="*/ 7 w 128"/>
                <a:gd name="T63" fmla="*/ 10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38">
                  <a:moveTo>
                    <a:pt x="4" y="102"/>
                  </a:moveTo>
                  <a:lnTo>
                    <a:pt x="2" y="95"/>
                  </a:lnTo>
                  <a:lnTo>
                    <a:pt x="1" y="89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3" y="56"/>
                  </a:lnTo>
                  <a:lnTo>
                    <a:pt x="5" y="50"/>
                  </a:lnTo>
                  <a:lnTo>
                    <a:pt x="8" y="43"/>
                  </a:lnTo>
                  <a:lnTo>
                    <a:pt x="11" y="37"/>
                  </a:lnTo>
                  <a:lnTo>
                    <a:pt x="14" y="32"/>
                  </a:lnTo>
                  <a:lnTo>
                    <a:pt x="19" y="27"/>
                  </a:lnTo>
                  <a:lnTo>
                    <a:pt x="24" y="22"/>
                  </a:lnTo>
                  <a:lnTo>
                    <a:pt x="28" y="16"/>
                  </a:lnTo>
                  <a:lnTo>
                    <a:pt x="34" y="12"/>
                  </a:lnTo>
                  <a:lnTo>
                    <a:pt x="39" y="8"/>
                  </a:lnTo>
                  <a:lnTo>
                    <a:pt x="46" y="5"/>
                  </a:lnTo>
                  <a:lnTo>
                    <a:pt x="52" y="3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1"/>
                  </a:lnTo>
                  <a:lnTo>
                    <a:pt x="88" y="2"/>
                  </a:lnTo>
                  <a:lnTo>
                    <a:pt x="94" y="4"/>
                  </a:lnTo>
                  <a:lnTo>
                    <a:pt x="100" y="6"/>
                  </a:lnTo>
                  <a:lnTo>
                    <a:pt x="105" y="9"/>
                  </a:lnTo>
                  <a:lnTo>
                    <a:pt x="109" y="13"/>
                  </a:lnTo>
                  <a:lnTo>
                    <a:pt x="113" y="18"/>
                  </a:lnTo>
                  <a:lnTo>
                    <a:pt x="117" y="23"/>
                  </a:lnTo>
                  <a:lnTo>
                    <a:pt x="120" y="28"/>
                  </a:lnTo>
                  <a:lnTo>
                    <a:pt x="123" y="34"/>
                  </a:lnTo>
                  <a:lnTo>
                    <a:pt x="125" y="40"/>
                  </a:lnTo>
                  <a:lnTo>
                    <a:pt x="127" y="48"/>
                  </a:lnTo>
                  <a:lnTo>
                    <a:pt x="128" y="54"/>
                  </a:lnTo>
                  <a:lnTo>
                    <a:pt x="128" y="61"/>
                  </a:lnTo>
                  <a:lnTo>
                    <a:pt x="128" y="67"/>
                  </a:lnTo>
                  <a:lnTo>
                    <a:pt x="127" y="75"/>
                  </a:lnTo>
                  <a:lnTo>
                    <a:pt x="124" y="81"/>
                  </a:lnTo>
                  <a:lnTo>
                    <a:pt x="122" y="87"/>
                  </a:lnTo>
                  <a:lnTo>
                    <a:pt x="120" y="94"/>
                  </a:lnTo>
                  <a:lnTo>
                    <a:pt x="116" y="100"/>
                  </a:lnTo>
                  <a:lnTo>
                    <a:pt x="113" y="106"/>
                  </a:lnTo>
                  <a:lnTo>
                    <a:pt x="109" y="111"/>
                  </a:lnTo>
                  <a:lnTo>
                    <a:pt x="104" y="116"/>
                  </a:lnTo>
                  <a:lnTo>
                    <a:pt x="99" y="121"/>
                  </a:lnTo>
                  <a:lnTo>
                    <a:pt x="93" y="126"/>
                  </a:lnTo>
                  <a:lnTo>
                    <a:pt x="87" y="130"/>
                  </a:lnTo>
                  <a:lnTo>
                    <a:pt x="81" y="133"/>
                  </a:lnTo>
                  <a:lnTo>
                    <a:pt x="75" y="135"/>
                  </a:lnTo>
                  <a:lnTo>
                    <a:pt x="68" y="137"/>
                  </a:lnTo>
                  <a:lnTo>
                    <a:pt x="62" y="138"/>
                  </a:lnTo>
                  <a:lnTo>
                    <a:pt x="56" y="138"/>
                  </a:lnTo>
                  <a:lnTo>
                    <a:pt x="50" y="138"/>
                  </a:lnTo>
                  <a:lnTo>
                    <a:pt x="43" y="137"/>
                  </a:lnTo>
                  <a:lnTo>
                    <a:pt x="37" y="135"/>
                  </a:lnTo>
                  <a:lnTo>
                    <a:pt x="32" y="133"/>
                  </a:lnTo>
                  <a:lnTo>
                    <a:pt x="27" y="130"/>
                  </a:lnTo>
                  <a:lnTo>
                    <a:pt x="22" y="127"/>
                  </a:lnTo>
                  <a:lnTo>
                    <a:pt x="18" y="122"/>
                  </a:lnTo>
                  <a:lnTo>
                    <a:pt x="13" y="118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5" name="Freeform 209"/>
            <p:cNvSpPr>
              <a:spLocks/>
            </p:cNvSpPr>
            <p:nvPr userDrawn="1"/>
          </p:nvSpPr>
          <p:spPr bwMode="auto">
            <a:xfrm>
              <a:off x="4217" y="1289"/>
              <a:ext cx="135" cy="140"/>
            </a:xfrm>
            <a:custGeom>
              <a:avLst/>
              <a:gdLst>
                <a:gd name="T0" fmla="*/ 3 w 135"/>
                <a:gd name="T1" fmla="*/ 98 h 140"/>
                <a:gd name="T2" fmla="*/ 1 w 135"/>
                <a:gd name="T3" fmla="*/ 88 h 140"/>
                <a:gd name="T4" fmla="*/ 0 w 135"/>
                <a:gd name="T5" fmla="*/ 79 h 140"/>
                <a:gd name="T6" fmla="*/ 2 w 135"/>
                <a:gd name="T7" fmla="*/ 65 h 140"/>
                <a:gd name="T8" fmla="*/ 5 w 135"/>
                <a:gd name="T9" fmla="*/ 52 h 140"/>
                <a:gd name="T10" fmla="*/ 12 w 135"/>
                <a:gd name="T11" fmla="*/ 39 h 140"/>
                <a:gd name="T12" fmla="*/ 20 w 135"/>
                <a:gd name="T13" fmla="*/ 28 h 140"/>
                <a:gd name="T14" fmla="*/ 30 w 135"/>
                <a:gd name="T15" fmla="*/ 17 h 140"/>
                <a:gd name="T16" fmla="*/ 42 w 135"/>
                <a:gd name="T17" fmla="*/ 9 h 140"/>
                <a:gd name="T18" fmla="*/ 54 w 135"/>
                <a:gd name="T19" fmla="*/ 3 h 140"/>
                <a:gd name="T20" fmla="*/ 68 w 135"/>
                <a:gd name="T21" fmla="*/ 0 h 140"/>
                <a:gd name="T22" fmla="*/ 81 w 135"/>
                <a:gd name="T23" fmla="*/ 0 h 140"/>
                <a:gd name="T24" fmla="*/ 94 w 135"/>
                <a:gd name="T25" fmla="*/ 2 h 140"/>
                <a:gd name="T26" fmla="*/ 105 w 135"/>
                <a:gd name="T27" fmla="*/ 6 h 140"/>
                <a:gd name="T28" fmla="*/ 114 w 135"/>
                <a:gd name="T29" fmla="*/ 13 h 140"/>
                <a:gd name="T30" fmla="*/ 124 w 135"/>
                <a:gd name="T31" fmla="*/ 23 h 140"/>
                <a:gd name="T32" fmla="*/ 130 w 135"/>
                <a:gd name="T33" fmla="*/ 34 h 140"/>
                <a:gd name="T34" fmla="*/ 132 w 135"/>
                <a:gd name="T35" fmla="*/ 40 h 140"/>
                <a:gd name="T36" fmla="*/ 135 w 135"/>
                <a:gd name="T37" fmla="*/ 54 h 140"/>
                <a:gd name="T38" fmla="*/ 135 w 135"/>
                <a:gd name="T39" fmla="*/ 67 h 140"/>
                <a:gd name="T40" fmla="*/ 133 w 135"/>
                <a:gd name="T41" fmla="*/ 81 h 140"/>
                <a:gd name="T42" fmla="*/ 128 w 135"/>
                <a:gd name="T43" fmla="*/ 94 h 140"/>
                <a:gd name="T44" fmla="*/ 121 w 135"/>
                <a:gd name="T45" fmla="*/ 107 h 140"/>
                <a:gd name="T46" fmla="*/ 111 w 135"/>
                <a:gd name="T47" fmla="*/ 118 h 140"/>
                <a:gd name="T48" fmla="*/ 100 w 135"/>
                <a:gd name="T49" fmla="*/ 127 h 140"/>
                <a:gd name="T50" fmla="*/ 86 w 135"/>
                <a:gd name="T51" fmla="*/ 134 h 140"/>
                <a:gd name="T52" fmla="*/ 74 w 135"/>
                <a:gd name="T53" fmla="*/ 139 h 140"/>
                <a:gd name="T54" fmla="*/ 60 w 135"/>
                <a:gd name="T55" fmla="*/ 140 h 140"/>
                <a:gd name="T56" fmla="*/ 48 w 135"/>
                <a:gd name="T57" fmla="*/ 139 h 140"/>
                <a:gd name="T58" fmla="*/ 42 w 135"/>
                <a:gd name="T59" fmla="*/ 138 h 140"/>
                <a:gd name="T60" fmla="*/ 30 w 135"/>
                <a:gd name="T61" fmla="*/ 133 h 140"/>
                <a:gd name="T62" fmla="*/ 20 w 135"/>
                <a:gd name="T63" fmla="*/ 125 h 140"/>
                <a:gd name="T64" fmla="*/ 12 w 135"/>
                <a:gd name="T65" fmla="*/ 116 h 140"/>
                <a:gd name="T66" fmla="*/ 5 w 135"/>
                <a:gd name="T67" fmla="*/ 10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40">
                  <a:moveTo>
                    <a:pt x="5" y="105"/>
                  </a:moveTo>
                  <a:lnTo>
                    <a:pt x="3" y="98"/>
                  </a:lnTo>
                  <a:lnTo>
                    <a:pt x="2" y="91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5"/>
                  </a:lnTo>
                  <a:lnTo>
                    <a:pt x="3" y="58"/>
                  </a:lnTo>
                  <a:lnTo>
                    <a:pt x="5" y="52"/>
                  </a:lnTo>
                  <a:lnTo>
                    <a:pt x="8" y="45"/>
                  </a:lnTo>
                  <a:lnTo>
                    <a:pt x="12" y="39"/>
                  </a:lnTo>
                  <a:lnTo>
                    <a:pt x="16" y="33"/>
                  </a:lnTo>
                  <a:lnTo>
                    <a:pt x="20" y="28"/>
                  </a:lnTo>
                  <a:lnTo>
                    <a:pt x="25" y="23"/>
                  </a:lnTo>
                  <a:lnTo>
                    <a:pt x="30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2"/>
                  </a:lnTo>
                  <a:lnTo>
                    <a:pt x="99" y="4"/>
                  </a:lnTo>
                  <a:lnTo>
                    <a:pt x="105" y="6"/>
                  </a:lnTo>
                  <a:lnTo>
                    <a:pt x="110" y="9"/>
                  </a:lnTo>
                  <a:lnTo>
                    <a:pt x="114" y="13"/>
                  </a:lnTo>
                  <a:lnTo>
                    <a:pt x="120" y="17"/>
                  </a:lnTo>
                  <a:lnTo>
                    <a:pt x="124" y="23"/>
                  </a:lnTo>
                  <a:lnTo>
                    <a:pt x="127" y="28"/>
                  </a:lnTo>
                  <a:lnTo>
                    <a:pt x="130" y="34"/>
                  </a:lnTo>
                  <a:lnTo>
                    <a:pt x="131" y="37"/>
                  </a:lnTo>
                  <a:lnTo>
                    <a:pt x="132" y="40"/>
                  </a:lnTo>
                  <a:lnTo>
                    <a:pt x="134" y="46"/>
                  </a:lnTo>
                  <a:lnTo>
                    <a:pt x="135" y="54"/>
                  </a:lnTo>
                  <a:lnTo>
                    <a:pt x="135" y="60"/>
                  </a:lnTo>
                  <a:lnTo>
                    <a:pt x="135" y="67"/>
                  </a:lnTo>
                  <a:lnTo>
                    <a:pt x="134" y="75"/>
                  </a:lnTo>
                  <a:lnTo>
                    <a:pt x="133" y="81"/>
                  </a:lnTo>
                  <a:lnTo>
                    <a:pt x="130" y="88"/>
                  </a:lnTo>
                  <a:lnTo>
                    <a:pt x="128" y="94"/>
                  </a:lnTo>
                  <a:lnTo>
                    <a:pt x="124" y="100"/>
                  </a:lnTo>
                  <a:lnTo>
                    <a:pt x="121" y="107"/>
                  </a:lnTo>
                  <a:lnTo>
                    <a:pt x="115" y="112"/>
                  </a:lnTo>
                  <a:lnTo>
                    <a:pt x="111" y="118"/>
                  </a:lnTo>
                  <a:lnTo>
                    <a:pt x="105" y="122"/>
                  </a:lnTo>
                  <a:lnTo>
                    <a:pt x="100" y="127"/>
                  </a:lnTo>
                  <a:lnTo>
                    <a:pt x="94" y="131"/>
                  </a:lnTo>
                  <a:lnTo>
                    <a:pt x="86" y="134"/>
                  </a:lnTo>
                  <a:lnTo>
                    <a:pt x="80" y="137"/>
                  </a:lnTo>
                  <a:lnTo>
                    <a:pt x="74" y="139"/>
                  </a:lnTo>
                  <a:lnTo>
                    <a:pt x="67" y="140"/>
                  </a:lnTo>
                  <a:lnTo>
                    <a:pt x="60" y="140"/>
                  </a:lnTo>
                  <a:lnTo>
                    <a:pt x="54" y="140"/>
                  </a:lnTo>
                  <a:lnTo>
                    <a:pt x="48" y="139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35" y="136"/>
                  </a:lnTo>
                  <a:lnTo>
                    <a:pt x="30" y="133"/>
                  </a:lnTo>
                  <a:lnTo>
                    <a:pt x="25" y="130"/>
                  </a:lnTo>
                  <a:lnTo>
                    <a:pt x="20" y="125"/>
                  </a:lnTo>
                  <a:lnTo>
                    <a:pt x="16" y="121"/>
                  </a:lnTo>
                  <a:lnTo>
                    <a:pt x="12" y="116"/>
                  </a:lnTo>
                  <a:lnTo>
                    <a:pt x="8" y="111"/>
                  </a:lnTo>
                  <a:lnTo>
                    <a:pt x="5" y="10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6" name="Freeform 210"/>
            <p:cNvSpPr>
              <a:spLocks/>
            </p:cNvSpPr>
            <p:nvPr userDrawn="1"/>
          </p:nvSpPr>
          <p:spPr bwMode="auto">
            <a:xfrm>
              <a:off x="4367" y="1200"/>
              <a:ext cx="142" cy="144"/>
            </a:xfrm>
            <a:custGeom>
              <a:avLst/>
              <a:gdLst>
                <a:gd name="T0" fmla="*/ 4 w 142"/>
                <a:gd name="T1" fmla="*/ 105 h 144"/>
                <a:gd name="T2" fmla="*/ 2 w 142"/>
                <a:gd name="T3" fmla="*/ 95 h 144"/>
                <a:gd name="T4" fmla="*/ 0 w 142"/>
                <a:gd name="T5" fmla="*/ 81 h 144"/>
                <a:gd name="T6" fmla="*/ 2 w 142"/>
                <a:gd name="T7" fmla="*/ 68 h 144"/>
                <a:gd name="T8" fmla="*/ 5 w 142"/>
                <a:gd name="T9" fmla="*/ 54 h 144"/>
                <a:gd name="T10" fmla="*/ 11 w 142"/>
                <a:gd name="T11" fmla="*/ 42 h 144"/>
                <a:gd name="T12" fmla="*/ 19 w 142"/>
                <a:gd name="T13" fmla="*/ 31 h 144"/>
                <a:gd name="T14" fmla="*/ 30 w 142"/>
                <a:gd name="T15" fmla="*/ 20 h 144"/>
                <a:gd name="T16" fmla="*/ 42 w 142"/>
                <a:gd name="T17" fmla="*/ 11 h 144"/>
                <a:gd name="T18" fmla="*/ 56 w 142"/>
                <a:gd name="T19" fmla="*/ 5 h 144"/>
                <a:gd name="T20" fmla="*/ 69 w 142"/>
                <a:gd name="T21" fmla="*/ 2 h 144"/>
                <a:gd name="T22" fmla="*/ 83 w 142"/>
                <a:gd name="T23" fmla="*/ 0 h 144"/>
                <a:gd name="T24" fmla="*/ 96 w 142"/>
                <a:gd name="T25" fmla="*/ 3 h 144"/>
                <a:gd name="T26" fmla="*/ 109 w 142"/>
                <a:gd name="T27" fmla="*/ 7 h 144"/>
                <a:gd name="T28" fmla="*/ 119 w 142"/>
                <a:gd name="T29" fmla="*/ 14 h 144"/>
                <a:gd name="T30" fmla="*/ 128 w 142"/>
                <a:gd name="T31" fmla="*/ 23 h 144"/>
                <a:gd name="T32" fmla="*/ 136 w 142"/>
                <a:gd name="T33" fmla="*/ 35 h 144"/>
                <a:gd name="T34" fmla="*/ 140 w 142"/>
                <a:gd name="T35" fmla="*/ 47 h 144"/>
                <a:gd name="T36" fmla="*/ 142 w 142"/>
                <a:gd name="T37" fmla="*/ 62 h 144"/>
                <a:gd name="T38" fmla="*/ 141 w 142"/>
                <a:gd name="T39" fmla="*/ 75 h 144"/>
                <a:gd name="T40" fmla="*/ 138 w 142"/>
                <a:gd name="T41" fmla="*/ 86 h 144"/>
                <a:gd name="T42" fmla="*/ 134 w 142"/>
                <a:gd name="T43" fmla="*/ 96 h 144"/>
                <a:gd name="T44" fmla="*/ 126 w 142"/>
                <a:gd name="T45" fmla="*/ 108 h 144"/>
                <a:gd name="T46" fmla="*/ 117 w 142"/>
                <a:gd name="T47" fmla="*/ 120 h 144"/>
                <a:gd name="T48" fmla="*/ 106 w 142"/>
                <a:gd name="T49" fmla="*/ 129 h 144"/>
                <a:gd name="T50" fmla="*/ 91 w 142"/>
                <a:gd name="T51" fmla="*/ 137 h 144"/>
                <a:gd name="T52" fmla="*/ 77 w 142"/>
                <a:gd name="T53" fmla="*/ 142 h 144"/>
                <a:gd name="T54" fmla="*/ 64 w 142"/>
                <a:gd name="T55" fmla="*/ 144 h 144"/>
                <a:gd name="T56" fmla="*/ 51 w 142"/>
                <a:gd name="T57" fmla="*/ 143 h 144"/>
                <a:gd name="T58" fmla="*/ 38 w 142"/>
                <a:gd name="T59" fmla="*/ 140 h 144"/>
                <a:gd name="T60" fmla="*/ 27 w 142"/>
                <a:gd name="T61" fmla="*/ 133 h 144"/>
                <a:gd name="T62" fmla="*/ 16 w 142"/>
                <a:gd name="T63" fmla="*/ 125 h 144"/>
                <a:gd name="T64" fmla="*/ 9 w 142"/>
                <a:gd name="T65" fmla="*/ 11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44">
                  <a:moveTo>
                    <a:pt x="6" y="108"/>
                  </a:moveTo>
                  <a:lnTo>
                    <a:pt x="4" y="105"/>
                  </a:lnTo>
                  <a:lnTo>
                    <a:pt x="3" y="102"/>
                  </a:lnTo>
                  <a:lnTo>
                    <a:pt x="2" y="95"/>
                  </a:lnTo>
                  <a:lnTo>
                    <a:pt x="1" y="89"/>
                  </a:lnTo>
                  <a:lnTo>
                    <a:pt x="0" y="81"/>
                  </a:lnTo>
                  <a:lnTo>
                    <a:pt x="1" y="75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1" y="42"/>
                  </a:lnTo>
                  <a:lnTo>
                    <a:pt x="15" y="36"/>
                  </a:lnTo>
                  <a:lnTo>
                    <a:pt x="19" y="31"/>
                  </a:lnTo>
                  <a:lnTo>
                    <a:pt x="25" y="24"/>
                  </a:lnTo>
                  <a:lnTo>
                    <a:pt x="30" y="20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8" y="8"/>
                  </a:lnTo>
                  <a:lnTo>
                    <a:pt x="56" y="5"/>
                  </a:lnTo>
                  <a:lnTo>
                    <a:pt x="63" y="3"/>
                  </a:lnTo>
                  <a:lnTo>
                    <a:pt x="69" y="2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2"/>
                  </a:lnTo>
                  <a:lnTo>
                    <a:pt x="96" y="3"/>
                  </a:lnTo>
                  <a:lnTo>
                    <a:pt x="102" y="5"/>
                  </a:lnTo>
                  <a:lnTo>
                    <a:pt x="109" y="7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4" y="18"/>
                  </a:lnTo>
                  <a:lnTo>
                    <a:pt x="128" y="23"/>
                  </a:lnTo>
                  <a:lnTo>
                    <a:pt x="133" y="29"/>
                  </a:lnTo>
                  <a:lnTo>
                    <a:pt x="136" y="35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1" y="54"/>
                  </a:lnTo>
                  <a:lnTo>
                    <a:pt x="142" y="62"/>
                  </a:lnTo>
                  <a:lnTo>
                    <a:pt x="142" y="68"/>
                  </a:lnTo>
                  <a:lnTo>
                    <a:pt x="141" y="75"/>
                  </a:lnTo>
                  <a:lnTo>
                    <a:pt x="139" y="83"/>
                  </a:lnTo>
                  <a:lnTo>
                    <a:pt x="138" y="86"/>
                  </a:lnTo>
                  <a:lnTo>
                    <a:pt x="137" y="89"/>
                  </a:lnTo>
                  <a:lnTo>
                    <a:pt x="134" y="96"/>
                  </a:lnTo>
                  <a:lnTo>
                    <a:pt x="130" y="102"/>
                  </a:lnTo>
                  <a:lnTo>
                    <a:pt x="126" y="108"/>
                  </a:lnTo>
                  <a:lnTo>
                    <a:pt x="122" y="115"/>
                  </a:lnTo>
                  <a:lnTo>
                    <a:pt x="117" y="120"/>
                  </a:lnTo>
                  <a:lnTo>
                    <a:pt x="111" y="125"/>
                  </a:lnTo>
                  <a:lnTo>
                    <a:pt x="106" y="129"/>
                  </a:lnTo>
                  <a:lnTo>
                    <a:pt x="98" y="133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77" y="142"/>
                  </a:lnTo>
                  <a:lnTo>
                    <a:pt x="70" y="143"/>
                  </a:lnTo>
                  <a:lnTo>
                    <a:pt x="64" y="144"/>
                  </a:lnTo>
                  <a:lnTo>
                    <a:pt x="57" y="144"/>
                  </a:lnTo>
                  <a:lnTo>
                    <a:pt x="51" y="143"/>
                  </a:lnTo>
                  <a:lnTo>
                    <a:pt x="44" y="142"/>
                  </a:lnTo>
                  <a:lnTo>
                    <a:pt x="38" y="140"/>
                  </a:lnTo>
                  <a:lnTo>
                    <a:pt x="32" y="137"/>
                  </a:lnTo>
                  <a:lnTo>
                    <a:pt x="27" y="133"/>
                  </a:lnTo>
                  <a:lnTo>
                    <a:pt x="21" y="129"/>
                  </a:lnTo>
                  <a:lnTo>
                    <a:pt x="16" y="125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7" name="Freeform 211"/>
            <p:cNvSpPr>
              <a:spLocks/>
            </p:cNvSpPr>
            <p:nvPr userDrawn="1"/>
          </p:nvSpPr>
          <p:spPr bwMode="auto">
            <a:xfrm>
              <a:off x="4523" y="1109"/>
              <a:ext cx="150" cy="144"/>
            </a:xfrm>
            <a:custGeom>
              <a:avLst/>
              <a:gdLst>
                <a:gd name="T0" fmla="*/ 4 w 150"/>
                <a:gd name="T1" fmla="*/ 104 h 144"/>
                <a:gd name="T2" fmla="*/ 0 w 150"/>
                <a:gd name="T3" fmla="*/ 90 h 144"/>
                <a:gd name="T4" fmla="*/ 0 w 150"/>
                <a:gd name="T5" fmla="*/ 77 h 144"/>
                <a:gd name="T6" fmla="*/ 2 w 150"/>
                <a:gd name="T7" fmla="*/ 62 h 144"/>
                <a:gd name="T8" fmla="*/ 8 w 150"/>
                <a:gd name="T9" fmla="*/ 49 h 144"/>
                <a:gd name="T10" fmla="*/ 15 w 150"/>
                <a:gd name="T11" fmla="*/ 36 h 144"/>
                <a:gd name="T12" fmla="*/ 25 w 150"/>
                <a:gd name="T13" fmla="*/ 25 h 144"/>
                <a:gd name="T14" fmla="*/ 37 w 150"/>
                <a:gd name="T15" fmla="*/ 16 h 144"/>
                <a:gd name="T16" fmla="*/ 50 w 150"/>
                <a:gd name="T17" fmla="*/ 7 h 144"/>
                <a:gd name="T18" fmla="*/ 65 w 150"/>
                <a:gd name="T19" fmla="*/ 2 h 144"/>
                <a:gd name="T20" fmla="*/ 79 w 150"/>
                <a:gd name="T21" fmla="*/ 0 h 144"/>
                <a:gd name="T22" fmla="*/ 94 w 150"/>
                <a:gd name="T23" fmla="*/ 0 h 144"/>
                <a:gd name="T24" fmla="*/ 107 w 150"/>
                <a:gd name="T25" fmla="*/ 3 h 144"/>
                <a:gd name="T26" fmla="*/ 117 w 150"/>
                <a:gd name="T27" fmla="*/ 7 h 144"/>
                <a:gd name="T28" fmla="*/ 125 w 150"/>
                <a:gd name="T29" fmla="*/ 13 h 144"/>
                <a:gd name="T30" fmla="*/ 134 w 150"/>
                <a:gd name="T31" fmla="*/ 21 h 144"/>
                <a:gd name="T32" fmla="*/ 143 w 150"/>
                <a:gd name="T33" fmla="*/ 33 h 144"/>
                <a:gd name="T34" fmla="*/ 148 w 150"/>
                <a:gd name="T35" fmla="*/ 46 h 144"/>
                <a:gd name="T36" fmla="*/ 150 w 150"/>
                <a:gd name="T37" fmla="*/ 60 h 144"/>
                <a:gd name="T38" fmla="*/ 149 w 150"/>
                <a:gd name="T39" fmla="*/ 75 h 144"/>
                <a:gd name="T40" fmla="*/ 145 w 150"/>
                <a:gd name="T41" fmla="*/ 88 h 144"/>
                <a:gd name="T42" fmla="*/ 138 w 150"/>
                <a:gd name="T43" fmla="*/ 102 h 144"/>
                <a:gd name="T44" fmla="*/ 129 w 150"/>
                <a:gd name="T45" fmla="*/ 114 h 144"/>
                <a:gd name="T46" fmla="*/ 124 w 150"/>
                <a:gd name="T47" fmla="*/ 120 h 144"/>
                <a:gd name="T48" fmla="*/ 112 w 150"/>
                <a:gd name="T49" fmla="*/ 130 h 144"/>
                <a:gd name="T50" fmla="*/ 98 w 150"/>
                <a:gd name="T51" fmla="*/ 138 h 144"/>
                <a:gd name="T52" fmla="*/ 83 w 150"/>
                <a:gd name="T53" fmla="*/ 142 h 144"/>
                <a:gd name="T54" fmla="*/ 69 w 150"/>
                <a:gd name="T55" fmla="*/ 144 h 144"/>
                <a:gd name="T56" fmla="*/ 54 w 150"/>
                <a:gd name="T57" fmla="*/ 144 h 144"/>
                <a:gd name="T58" fmla="*/ 41 w 150"/>
                <a:gd name="T59" fmla="*/ 141 h 144"/>
                <a:gd name="T60" fmla="*/ 28 w 150"/>
                <a:gd name="T61" fmla="*/ 135 h 144"/>
                <a:gd name="T62" fmla="*/ 18 w 150"/>
                <a:gd name="T63" fmla="*/ 127 h 144"/>
                <a:gd name="T64" fmla="*/ 10 w 150"/>
                <a:gd name="T65" fmla="*/ 1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44">
                  <a:moveTo>
                    <a:pt x="7" y="110"/>
                  </a:moveTo>
                  <a:lnTo>
                    <a:pt x="4" y="104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5" y="56"/>
                  </a:lnTo>
                  <a:lnTo>
                    <a:pt x="8" y="49"/>
                  </a:lnTo>
                  <a:lnTo>
                    <a:pt x="11" y="43"/>
                  </a:lnTo>
                  <a:lnTo>
                    <a:pt x="15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1" y="20"/>
                  </a:lnTo>
                  <a:lnTo>
                    <a:pt x="37" y="16"/>
                  </a:lnTo>
                  <a:lnTo>
                    <a:pt x="43" y="12"/>
                  </a:lnTo>
                  <a:lnTo>
                    <a:pt x="50" y="7"/>
                  </a:lnTo>
                  <a:lnTo>
                    <a:pt x="58" y="4"/>
                  </a:lnTo>
                  <a:lnTo>
                    <a:pt x="65" y="2"/>
                  </a:lnTo>
                  <a:lnTo>
                    <a:pt x="72" y="1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0" y="1"/>
                  </a:lnTo>
                  <a:lnTo>
                    <a:pt x="107" y="3"/>
                  </a:lnTo>
                  <a:lnTo>
                    <a:pt x="114" y="5"/>
                  </a:lnTo>
                  <a:lnTo>
                    <a:pt x="117" y="7"/>
                  </a:lnTo>
                  <a:lnTo>
                    <a:pt x="120" y="8"/>
                  </a:lnTo>
                  <a:lnTo>
                    <a:pt x="125" y="13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8" y="27"/>
                  </a:lnTo>
                  <a:lnTo>
                    <a:pt x="143" y="33"/>
                  </a:lnTo>
                  <a:lnTo>
                    <a:pt x="146" y="40"/>
                  </a:lnTo>
                  <a:lnTo>
                    <a:pt x="148" y="46"/>
                  </a:lnTo>
                  <a:lnTo>
                    <a:pt x="149" y="53"/>
                  </a:lnTo>
                  <a:lnTo>
                    <a:pt x="150" y="60"/>
                  </a:lnTo>
                  <a:lnTo>
                    <a:pt x="150" y="68"/>
                  </a:lnTo>
                  <a:lnTo>
                    <a:pt x="149" y="75"/>
                  </a:lnTo>
                  <a:lnTo>
                    <a:pt x="147" y="81"/>
                  </a:lnTo>
                  <a:lnTo>
                    <a:pt x="145" y="88"/>
                  </a:lnTo>
                  <a:lnTo>
                    <a:pt x="142" y="96"/>
                  </a:lnTo>
                  <a:lnTo>
                    <a:pt x="138" y="102"/>
                  </a:lnTo>
                  <a:lnTo>
                    <a:pt x="134" y="108"/>
                  </a:lnTo>
                  <a:lnTo>
                    <a:pt x="129" y="114"/>
                  </a:lnTo>
                  <a:lnTo>
                    <a:pt x="127" y="117"/>
                  </a:lnTo>
                  <a:lnTo>
                    <a:pt x="124" y="120"/>
                  </a:lnTo>
                  <a:lnTo>
                    <a:pt x="118" y="125"/>
                  </a:lnTo>
                  <a:lnTo>
                    <a:pt x="112" y="130"/>
                  </a:lnTo>
                  <a:lnTo>
                    <a:pt x="105" y="134"/>
                  </a:lnTo>
                  <a:lnTo>
                    <a:pt x="98" y="138"/>
                  </a:lnTo>
                  <a:lnTo>
                    <a:pt x="91" y="140"/>
                  </a:lnTo>
                  <a:lnTo>
                    <a:pt x="83" y="142"/>
                  </a:lnTo>
                  <a:lnTo>
                    <a:pt x="76" y="144"/>
                  </a:lnTo>
                  <a:lnTo>
                    <a:pt x="69" y="144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7" y="143"/>
                  </a:lnTo>
                  <a:lnTo>
                    <a:pt x="41" y="141"/>
                  </a:lnTo>
                  <a:lnTo>
                    <a:pt x="35" y="138"/>
                  </a:lnTo>
                  <a:lnTo>
                    <a:pt x="28" y="135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6"/>
                  </a:lnTo>
                  <a:lnTo>
                    <a:pt x="7" y="11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8" name="Freeform 212"/>
            <p:cNvSpPr>
              <a:spLocks/>
            </p:cNvSpPr>
            <p:nvPr userDrawn="1"/>
          </p:nvSpPr>
          <p:spPr bwMode="auto">
            <a:xfrm>
              <a:off x="4686" y="1013"/>
              <a:ext cx="158" cy="147"/>
            </a:xfrm>
            <a:custGeom>
              <a:avLst/>
              <a:gdLst>
                <a:gd name="T0" fmla="*/ 5 w 158"/>
                <a:gd name="T1" fmla="*/ 106 h 147"/>
                <a:gd name="T2" fmla="*/ 1 w 158"/>
                <a:gd name="T3" fmla="*/ 93 h 147"/>
                <a:gd name="T4" fmla="*/ 0 w 158"/>
                <a:gd name="T5" fmla="*/ 79 h 147"/>
                <a:gd name="T6" fmla="*/ 2 w 158"/>
                <a:gd name="T7" fmla="*/ 65 h 147"/>
                <a:gd name="T8" fmla="*/ 8 w 158"/>
                <a:gd name="T9" fmla="*/ 51 h 147"/>
                <a:gd name="T10" fmla="*/ 16 w 158"/>
                <a:gd name="T11" fmla="*/ 38 h 147"/>
                <a:gd name="T12" fmla="*/ 23 w 158"/>
                <a:gd name="T13" fmla="*/ 30 h 147"/>
                <a:gd name="T14" fmla="*/ 32 w 158"/>
                <a:gd name="T15" fmla="*/ 21 h 147"/>
                <a:gd name="T16" fmla="*/ 45 w 158"/>
                <a:gd name="T17" fmla="*/ 12 h 147"/>
                <a:gd name="T18" fmla="*/ 61 w 158"/>
                <a:gd name="T19" fmla="*/ 5 h 147"/>
                <a:gd name="T20" fmla="*/ 75 w 158"/>
                <a:gd name="T21" fmla="*/ 1 h 147"/>
                <a:gd name="T22" fmla="*/ 91 w 158"/>
                <a:gd name="T23" fmla="*/ 0 h 147"/>
                <a:gd name="T24" fmla="*/ 105 w 158"/>
                <a:gd name="T25" fmla="*/ 1 h 147"/>
                <a:gd name="T26" fmla="*/ 119 w 158"/>
                <a:gd name="T27" fmla="*/ 5 h 147"/>
                <a:gd name="T28" fmla="*/ 131 w 158"/>
                <a:gd name="T29" fmla="*/ 11 h 147"/>
                <a:gd name="T30" fmla="*/ 142 w 158"/>
                <a:gd name="T31" fmla="*/ 20 h 147"/>
                <a:gd name="T32" fmla="*/ 150 w 158"/>
                <a:gd name="T33" fmla="*/ 32 h 147"/>
                <a:gd name="T34" fmla="*/ 156 w 158"/>
                <a:gd name="T35" fmla="*/ 45 h 147"/>
                <a:gd name="T36" fmla="*/ 158 w 158"/>
                <a:gd name="T37" fmla="*/ 60 h 147"/>
                <a:gd name="T38" fmla="*/ 157 w 158"/>
                <a:gd name="T39" fmla="*/ 74 h 147"/>
                <a:gd name="T40" fmla="*/ 154 w 158"/>
                <a:gd name="T41" fmla="*/ 88 h 147"/>
                <a:gd name="T42" fmla="*/ 147 w 158"/>
                <a:gd name="T43" fmla="*/ 102 h 147"/>
                <a:gd name="T44" fmla="*/ 137 w 158"/>
                <a:gd name="T45" fmla="*/ 115 h 147"/>
                <a:gd name="T46" fmla="*/ 126 w 158"/>
                <a:gd name="T47" fmla="*/ 126 h 147"/>
                <a:gd name="T48" fmla="*/ 113 w 158"/>
                <a:gd name="T49" fmla="*/ 136 h 147"/>
                <a:gd name="T50" fmla="*/ 97 w 158"/>
                <a:gd name="T51" fmla="*/ 142 h 147"/>
                <a:gd name="T52" fmla="*/ 81 w 158"/>
                <a:gd name="T53" fmla="*/ 146 h 147"/>
                <a:gd name="T54" fmla="*/ 66 w 158"/>
                <a:gd name="T55" fmla="*/ 147 h 147"/>
                <a:gd name="T56" fmla="*/ 51 w 158"/>
                <a:gd name="T57" fmla="*/ 146 h 147"/>
                <a:gd name="T58" fmla="*/ 38 w 158"/>
                <a:gd name="T59" fmla="*/ 141 h 147"/>
                <a:gd name="T60" fmla="*/ 25 w 158"/>
                <a:gd name="T61" fmla="*/ 135 h 147"/>
                <a:gd name="T62" fmla="*/ 16 w 158"/>
                <a:gd name="T63" fmla="*/ 125 h 147"/>
                <a:gd name="T64" fmla="*/ 8 w 158"/>
                <a:gd name="T6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147">
                  <a:moveTo>
                    <a:pt x="8" y="113"/>
                  </a:moveTo>
                  <a:lnTo>
                    <a:pt x="5" y="106"/>
                  </a:lnTo>
                  <a:lnTo>
                    <a:pt x="2" y="100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5"/>
                  </a:lnTo>
                  <a:lnTo>
                    <a:pt x="6" y="58"/>
                  </a:lnTo>
                  <a:lnTo>
                    <a:pt x="8" y="51"/>
                  </a:lnTo>
                  <a:lnTo>
                    <a:pt x="12" y="44"/>
                  </a:lnTo>
                  <a:lnTo>
                    <a:pt x="16" y="38"/>
                  </a:lnTo>
                  <a:lnTo>
                    <a:pt x="20" y="32"/>
                  </a:lnTo>
                  <a:lnTo>
                    <a:pt x="23" y="30"/>
                  </a:lnTo>
                  <a:lnTo>
                    <a:pt x="25" y="27"/>
                  </a:lnTo>
                  <a:lnTo>
                    <a:pt x="32" y="21"/>
                  </a:lnTo>
                  <a:lnTo>
                    <a:pt x="38" y="16"/>
                  </a:lnTo>
                  <a:lnTo>
                    <a:pt x="45" y="12"/>
                  </a:lnTo>
                  <a:lnTo>
                    <a:pt x="52" y="8"/>
                  </a:lnTo>
                  <a:lnTo>
                    <a:pt x="61" y="5"/>
                  </a:lnTo>
                  <a:lnTo>
                    <a:pt x="68" y="3"/>
                  </a:lnTo>
                  <a:lnTo>
                    <a:pt x="75" y="1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1"/>
                  </a:lnTo>
                  <a:lnTo>
                    <a:pt x="113" y="3"/>
                  </a:lnTo>
                  <a:lnTo>
                    <a:pt x="119" y="5"/>
                  </a:lnTo>
                  <a:lnTo>
                    <a:pt x="125" y="8"/>
                  </a:lnTo>
                  <a:lnTo>
                    <a:pt x="131" y="11"/>
                  </a:lnTo>
                  <a:lnTo>
                    <a:pt x="137" y="15"/>
                  </a:lnTo>
                  <a:lnTo>
                    <a:pt x="142" y="20"/>
                  </a:lnTo>
                  <a:lnTo>
                    <a:pt x="147" y="25"/>
                  </a:lnTo>
                  <a:lnTo>
                    <a:pt x="150" y="32"/>
                  </a:lnTo>
                  <a:lnTo>
                    <a:pt x="154" y="39"/>
                  </a:lnTo>
                  <a:lnTo>
                    <a:pt x="156" y="45"/>
                  </a:lnTo>
                  <a:lnTo>
                    <a:pt x="157" y="52"/>
                  </a:lnTo>
                  <a:lnTo>
                    <a:pt x="158" y="60"/>
                  </a:lnTo>
                  <a:lnTo>
                    <a:pt x="158" y="67"/>
                  </a:lnTo>
                  <a:lnTo>
                    <a:pt x="157" y="74"/>
                  </a:lnTo>
                  <a:lnTo>
                    <a:pt x="156" y="82"/>
                  </a:lnTo>
                  <a:lnTo>
                    <a:pt x="154" y="88"/>
                  </a:lnTo>
                  <a:lnTo>
                    <a:pt x="151" y="95"/>
                  </a:lnTo>
                  <a:lnTo>
                    <a:pt x="147" y="102"/>
                  </a:lnTo>
                  <a:lnTo>
                    <a:pt x="143" y="109"/>
                  </a:lnTo>
                  <a:lnTo>
                    <a:pt x="137" y="115"/>
                  </a:lnTo>
                  <a:lnTo>
                    <a:pt x="132" y="121"/>
                  </a:lnTo>
                  <a:lnTo>
                    <a:pt x="126" y="126"/>
                  </a:lnTo>
                  <a:lnTo>
                    <a:pt x="120" y="131"/>
                  </a:lnTo>
                  <a:lnTo>
                    <a:pt x="113" y="136"/>
                  </a:lnTo>
                  <a:lnTo>
                    <a:pt x="104" y="140"/>
                  </a:lnTo>
                  <a:lnTo>
                    <a:pt x="97" y="142"/>
                  </a:lnTo>
                  <a:lnTo>
                    <a:pt x="90" y="145"/>
                  </a:lnTo>
                  <a:lnTo>
                    <a:pt x="81" y="146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6"/>
                  </a:lnTo>
                  <a:lnTo>
                    <a:pt x="45" y="144"/>
                  </a:lnTo>
                  <a:lnTo>
                    <a:pt x="38" y="141"/>
                  </a:lnTo>
                  <a:lnTo>
                    <a:pt x="32" y="138"/>
                  </a:lnTo>
                  <a:lnTo>
                    <a:pt x="25" y="135"/>
                  </a:lnTo>
                  <a:lnTo>
                    <a:pt x="20" y="129"/>
                  </a:lnTo>
                  <a:lnTo>
                    <a:pt x="16" y="125"/>
                  </a:lnTo>
                  <a:lnTo>
                    <a:pt x="11" y="119"/>
                  </a:lnTo>
                  <a:lnTo>
                    <a:pt x="8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09" name="Freeform 213"/>
            <p:cNvSpPr>
              <a:spLocks/>
            </p:cNvSpPr>
            <p:nvPr userDrawn="1"/>
          </p:nvSpPr>
          <p:spPr bwMode="auto">
            <a:xfrm>
              <a:off x="4858" y="911"/>
              <a:ext cx="167" cy="150"/>
            </a:xfrm>
            <a:custGeom>
              <a:avLst/>
              <a:gdLst>
                <a:gd name="T0" fmla="*/ 5 w 167"/>
                <a:gd name="T1" fmla="*/ 111 h 150"/>
                <a:gd name="T2" fmla="*/ 1 w 167"/>
                <a:gd name="T3" fmla="*/ 97 h 150"/>
                <a:gd name="T4" fmla="*/ 0 w 167"/>
                <a:gd name="T5" fmla="*/ 83 h 150"/>
                <a:gd name="T6" fmla="*/ 2 w 167"/>
                <a:gd name="T7" fmla="*/ 68 h 150"/>
                <a:gd name="T8" fmla="*/ 7 w 167"/>
                <a:gd name="T9" fmla="*/ 55 h 150"/>
                <a:gd name="T10" fmla="*/ 15 w 167"/>
                <a:gd name="T11" fmla="*/ 41 h 150"/>
                <a:gd name="T12" fmla="*/ 26 w 167"/>
                <a:gd name="T13" fmla="*/ 29 h 150"/>
                <a:gd name="T14" fmla="*/ 32 w 167"/>
                <a:gd name="T15" fmla="*/ 24 h 150"/>
                <a:gd name="T16" fmla="*/ 45 w 167"/>
                <a:gd name="T17" fmla="*/ 14 h 150"/>
                <a:gd name="T18" fmla="*/ 62 w 167"/>
                <a:gd name="T19" fmla="*/ 6 h 150"/>
                <a:gd name="T20" fmla="*/ 78 w 167"/>
                <a:gd name="T21" fmla="*/ 2 h 150"/>
                <a:gd name="T22" fmla="*/ 94 w 167"/>
                <a:gd name="T23" fmla="*/ 0 h 150"/>
                <a:gd name="T24" fmla="*/ 110 w 167"/>
                <a:gd name="T25" fmla="*/ 1 h 150"/>
                <a:gd name="T26" fmla="*/ 124 w 167"/>
                <a:gd name="T27" fmla="*/ 5 h 150"/>
                <a:gd name="T28" fmla="*/ 137 w 167"/>
                <a:gd name="T29" fmla="*/ 11 h 150"/>
                <a:gd name="T30" fmla="*/ 148 w 167"/>
                <a:gd name="T31" fmla="*/ 21 h 150"/>
                <a:gd name="T32" fmla="*/ 158 w 167"/>
                <a:gd name="T33" fmla="*/ 32 h 150"/>
                <a:gd name="T34" fmla="*/ 161 w 167"/>
                <a:gd name="T35" fmla="*/ 39 h 150"/>
                <a:gd name="T36" fmla="*/ 166 w 167"/>
                <a:gd name="T37" fmla="*/ 53 h 150"/>
                <a:gd name="T38" fmla="*/ 167 w 167"/>
                <a:gd name="T39" fmla="*/ 67 h 150"/>
                <a:gd name="T40" fmla="*/ 164 w 167"/>
                <a:gd name="T41" fmla="*/ 82 h 150"/>
                <a:gd name="T42" fmla="*/ 159 w 167"/>
                <a:gd name="T43" fmla="*/ 96 h 150"/>
                <a:gd name="T44" fmla="*/ 151 w 167"/>
                <a:gd name="T45" fmla="*/ 110 h 150"/>
                <a:gd name="T46" fmla="*/ 140 w 167"/>
                <a:gd name="T47" fmla="*/ 122 h 150"/>
                <a:gd name="T48" fmla="*/ 126 w 167"/>
                <a:gd name="T49" fmla="*/ 134 h 150"/>
                <a:gd name="T50" fmla="*/ 115 w 167"/>
                <a:gd name="T51" fmla="*/ 140 h 150"/>
                <a:gd name="T52" fmla="*/ 103 w 167"/>
                <a:gd name="T53" fmla="*/ 145 h 150"/>
                <a:gd name="T54" fmla="*/ 87 w 167"/>
                <a:gd name="T55" fmla="*/ 149 h 150"/>
                <a:gd name="T56" fmla="*/ 70 w 167"/>
                <a:gd name="T57" fmla="*/ 150 h 150"/>
                <a:gd name="T58" fmla="*/ 55 w 167"/>
                <a:gd name="T59" fmla="*/ 149 h 150"/>
                <a:gd name="T60" fmla="*/ 40 w 167"/>
                <a:gd name="T61" fmla="*/ 145 h 150"/>
                <a:gd name="T62" fmla="*/ 28 w 167"/>
                <a:gd name="T63" fmla="*/ 138 h 150"/>
                <a:gd name="T64" fmla="*/ 16 w 167"/>
                <a:gd name="T65" fmla="*/ 129 h 150"/>
                <a:gd name="T66" fmla="*/ 10 w 167"/>
                <a:gd name="T6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150">
                  <a:moveTo>
                    <a:pt x="8" y="117"/>
                  </a:moveTo>
                  <a:lnTo>
                    <a:pt x="5" y="111"/>
                  </a:lnTo>
                  <a:lnTo>
                    <a:pt x="2" y="104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2"/>
                  </a:lnTo>
                  <a:lnTo>
                    <a:pt x="7" y="55"/>
                  </a:lnTo>
                  <a:lnTo>
                    <a:pt x="11" y="48"/>
                  </a:lnTo>
                  <a:lnTo>
                    <a:pt x="15" y="41"/>
                  </a:lnTo>
                  <a:lnTo>
                    <a:pt x="20" y="35"/>
                  </a:lnTo>
                  <a:lnTo>
                    <a:pt x="26" y="29"/>
                  </a:lnTo>
                  <a:lnTo>
                    <a:pt x="29" y="27"/>
                  </a:lnTo>
                  <a:lnTo>
                    <a:pt x="32" y="24"/>
                  </a:lnTo>
                  <a:lnTo>
                    <a:pt x="38" y="18"/>
                  </a:lnTo>
                  <a:lnTo>
                    <a:pt x="45" y="14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69" y="4"/>
                  </a:lnTo>
                  <a:lnTo>
                    <a:pt x="78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1" y="1"/>
                  </a:lnTo>
                  <a:lnTo>
                    <a:pt x="110" y="1"/>
                  </a:lnTo>
                  <a:lnTo>
                    <a:pt x="117" y="3"/>
                  </a:lnTo>
                  <a:lnTo>
                    <a:pt x="124" y="5"/>
                  </a:lnTo>
                  <a:lnTo>
                    <a:pt x="131" y="8"/>
                  </a:lnTo>
                  <a:lnTo>
                    <a:pt x="137" y="11"/>
                  </a:lnTo>
                  <a:lnTo>
                    <a:pt x="143" y="15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8" y="32"/>
                  </a:lnTo>
                  <a:lnTo>
                    <a:pt x="160" y="35"/>
                  </a:lnTo>
                  <a:lnTo>
                    <a:pt x="161" y="39"/>
                  </a:lnTo>
                  <a:lnTo>
                    <a:pt x="164" y="45"/>
                  </a:lnTo>
                  <a:lnTo>
                    <a:pt x="166" y="53"/>
                  </a:lnTo>
                  <a:lnTo>
                    <a:pt x="167" y="60"/>
                  </a:lnTo>
                  <a:lnTo>
                    <a:pt x="167" y="67"/>
                  </a:lnTo>
                  <a:lnTo>
                    <a:pt x="166" y="75"/>
                  </a:lnTo>
                  <a:lnTo>
                    <a:pt x="164" y="82"/>
                  </a:lnTo>
                  <a:lnTo>
                    <a:pt x="162" y="89"/>
                  </a:lnTo>
                  <a:lnTo>
                    <a:pt x="159" y="96"/>
                  </a:lnTo>
                  <a:lnTo>
                    <a:pt x="155" y="104"/>
                  </a:lnTo>
                  <a:lnTo>
                    <a:pt x="151" y="110"/>
                  </a:lnTo>
                  <a:lnTo>
                    <a:pt x="146" y="116"/>
                  </a:lnTo>
                  <a:lnTo>
                    <a:pt x="140" y="122"/>
                  </a:lnTo>
                  <a:lnTo>
                    <a:pt x="134" y="129"/>
                  </a:lnTo>
                  <a:lnTo>
                    <a:pt x="126" y="134"/>
                  </a:lnTo>
                  <a:lnTo>
                    <a:pt x="119" y="138"/>
                  </a:lnTo>
                  <a:lnTo>
                    <a:pt x="115" y="140"/>
                  </a:lnTo>
                  <a:lnTo>
                    <a:pt x="111" y="142"/>
                  </a:lnTo>
                  <a:lnTo>
                    <a:pt x="103" y="145"/>
                  </a:lnTo>
                  <a:lnTo>
                    <a:pt x="94" y="148"/>
                  </a:lnTo>
                  <a:lnTo>
                    <a:pt x="87" y="149"/>
                  </a:lnTo>
                  <a:lnTo>
                    <a:pt x="79" y="150"/>
                  </a:lnTo>
                  <a:lnTo>
                    <a:pt x="70" y="150"/>
                  </a:lnTo>
                  <a:lnTo>
                    <a:pt x="63" y="150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4"/>
                  </a:lnTo>
                  <a:lnTo>
                    <a:pt x="16" y="129"/>
                  </a:lnTo>
                  <a:lnTo>
                    <a:pt x="12" y="123"/>
                  </a:lnTo>
                  <a:lnTo>
                    <a:pt x="10" y="120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0" name="Freeform 214"/>
            <p:cNvSpPr>
              <a:spLocks/>
            </p:cNvSpPr>
            <p:nvPr userDrawn="1"/>
          </p:nvSpPr>
          <p:spPr bwMode="auto">
            <a:xfrm>
              <a:off x="5037" y="805"/>
              <a:ext cx="177" cy="154"/>
            </a:xfrm>
            <a:custGeom>
              <a:avLst/>
              <a:gdLst>
                <a:gd name="T0" fmla="*/ 6 w 177"/>
                <a:gd name="T1" fmla="*/ 114 h 154"/>
                <a:gd name="T2" fmla="*/ 1 w 177"/>
                <a:gd name="T3" fmla="*/ 101 h 154"/>
                <a:gd name="T4" fmla="*/ 0 w 177"/>
                <a:gd name="T5" fmla="*/ 86 h 154"/>
                <a:gd name="T6" fmla="*/ 2 w 177"/>
                <a:gd name="T7" fmla="*/ 71 h 154"/>
                <a:gd name="T8" fmla="*/ 8 w 177"/>
                <a:gd name="T9" fmla="*/ 57 h 154"/>
                <a:gd name="T10" fmla="*/ 16 w 177"/>
                <a:gd name="T11" fmla="*/ 43 h 154"/>
                <a:gd name="T12" fmla="*/ 27 w 177"/>
                <a:gd name="T13" fmla="*/ 31 h 154"/>
                <a:gd name="T14" fmla="*/ 41 w 177"/>
                <a:gd name="T15" fmla="*/ 20 h 154"/>
                <a:gd name="T16" fmla="*/ 56 w 177"/>
                <a:gd name="T17" fmla="*/ 10 h 154"/>
                <a:gd name="T18" fmla="*/ 73 w 177"/>
                <a:gd name="T19" fmla="*/ 4 h 154"/>
                <a:gd name="T20" fmla="*/ 90 w 177"/>
                <a:gd name="T21" fmla="*/ 1 h 154"/>
                <a:gd name="T22" fmla="*/ 107 w 177"/>
                <a:gd name="T23" fmla="*/ 0 h 154"/>
                <a:gd name="T24" fmla="*/ 123 w 177"/>
                <a:gd name="T25" fmla="*/ 2 h 154"/>
                <a:gd name="T26" fmla="*/ 138 w 177"/>
                <a:gd name="T27" fmla="*/ 7 h 154"/>
                <a:gd name="T28" fmla="*/ 151 w 177"/>
                <a:gd name="T29" fmla="*/ 15 h 154"/>
                <a:gd name="T30" fmla="*/ 162 w 177"/>
                <a:gd name="T31" fmla="*/ 25 h 154"/>
                <a:gd name="T32" fmla="*/ 169 w 177"/>
                <a:gd name="T33" fmla="*/ 34 h 154"/>
                <a:gd name="T34" fmla="*/ 174 w 177"/>
                <a:gd name="T35" fmla="*/ 44 h 154"/>
                <a:gd name="T36" fmla="*/ 177 w 177"/>
                <a:gd name="T37" fmla="*/ 59 h 154"/>
                <a:gd name="T38" fmla="*/ 176 w 177"/>
                <a:gd name="T39" fmla="*/ 75 h 154"/>
                <a:gd name="T40" fmla="*/ 173 w 177"/>
                <a:gd name="T41" fmla="*/ 89 h 154"/>
                <a:gd name="T42" fmla="*/ 165 w 177"/>
                <a:gd name="T43" fmla="*/ 104 h 154"/>
                <a:gd name="T44" fmla="*/ 156 w 177"/>
                <a:gd name="T45" fmla="*/ 117 h 154"/>
                <a:gd name="T46" fmla="*/ 143 w 177"/>
                <a:gd name="T47" fmla="*/ 130 h 154"/>
                <a:gd name="T48" fmla="*/ 128 w 177"/>
                <a:gd name="T49" fmla="*/ 140 h 154"/>
                <a:gd name="T50" fmla="*/ 110 w 177"/>
                <a:gd name="T51" fmla="*/ 147 h 154"/>
                <a:gd name="T52" fmla="*/ 94 w 177"/>
                <a:gd name="T53" fmla="*/ 151 h 154"/>
                <a:gd name="T54" fmla="*/ 76 w 177"/>
                <a:gd name="T55" fmla="*/ 154 h 154"/>
                <a:gd name="T56" fmla="*/ 60 w 177"/>
                <a:gd name="T57" fmla="*/ 152 h 154"/>
                <a:gd name="T58" fmla="*/ 45 w 177"/>
                <a:gd name="T59" fmla="*/ 148 h 154"/>
                <a:gd name="T60" fmla="*/ 30 w 177"/>
                <a:gd name="T61" fmla="*/ 142 h 154"/>
                <a:gd name="T62" fmla="*/ 19 w 177"/>
                <a:gd name="T63" fmla="*/ 133 h 154"/>
                <a:gd name="T64" fmla="*/ 12 w 177"/>
                <a:gd name="T65" fmla="*/ 12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154">
                  <a:moveTo>
                    <a:pt x="10" y="120"/>
                  </a:moveTo>
                  <a:lnTo>
                    <a:pt x="6" y="114"/>
                  </a:lnTo>
                  <a:lnTo>
                    <a:pt x="3" y="108"/>
                  </a:lnTo>
                  <a:lnTo>
                    <a:pt x="1" y="101"/>
                  </a:lnTo>
                  <a:lnTo>
                    <a:pt x="0" y="93"/>
                  </a:lnTo>
                  <a:lnTo>
                    <a:pt x="0" y="86"/>
                  </a:lnTo>
                  <a:lnTo>
                    <a:pt x="1" y="79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8" y="57"/>
                  </a:lnTo>
                  <a:lnTo>
                    <a:pt x="12" y="51"/>
                  </a:lnTo>
                  <a:lnTo>
                    <a:pt x="16" y="43"/>
                  </a:lnTo>
                  <a:lnTo>
                    <a:pt x="21" y="37"/>
                  </a:lnTo>
                  <a:lnTo>
                    <a:pt x="27" y="31"/>
                  </a:lnTo>
                  <a:lnTo>
                    <a:pt x="34" y="25"/>
                  </a:lnTo>
                  <a:lnTo>
                    <a:pt x="41" y="20"/>
                  </a:lnTo>
                  <a:lnTo>
                    <a:pt x="48" y="15"/>
                  </a:lnTo>
                  <a:lnTo>
                    <a:pt x="56" y="10"/>
                  </a:lnTo>
                  <a:lnTo>
                    <a:pt x="65" y="7"/>
                  </a:lnTo>
                  <a:lnTo>
                    <a:pt x="73" y="4"/>
                  </a:lnTo>
                  <a:lnTo>
                    <a:pt x="81" y="2"/>
                  </a:lnTo>
                  <a:lnTo>
                    <a:pt x="90" y="1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3" y="2"/>
                  </a:lnTo>
                  <a:lnTo>
                    <a:pt x="131" y="5"/>
                  </a:lnTo>
                  <a:lnTo>
                    <a:pt x="138" y="7"/>
                  </a:lnTo>
                  <a:lnTo>
                    <a:pt x="145" y="11"/>
                  </a:lnTo>
                  <a:lnTo>
                    <a:pt x="151" y="15"/>
                  </a:lnTo>
                  <a:lnTo>
                    <a:pt x="157" y="20"/>
                  </a:lnTo>
                  <a:lnTo>
                    <a:pt x="162" y="25"/>
                  </a:lnTo>
                  <a:lnTo>
                    <a:pt x="166" y="31"/>
                  </a:lnTo>
                  <a:lnTo>
                    <a:pt x="169" y="34"/>
                  </a:lnTo>
                  <a:lnTo>
                    <a:pt x="171" y="38"/>
                  </a:lnTo>
                  <a:lnTo>
                    <a:pt x="174" y="44"/>
                  </a:lnTo>
                  <a:lnTo>
                    <a:pt x="176" y="52"/>
                  </a:lnTo>
                  <a:lnTo>
                    <a:pt x="177" y="59"/>
                  </a:lnTo>
                  <a:lnTo>
                    <a:pt x="177" y="66"/>
                  </a:lnTo>
                  <a:lnTo>
                    <a:pt x="176" y="75"/>
                  </a:lnTo>
                  <a:lnTo>
                    <a:pt x="175" y="82"/>
                  </a:lnTo>
                  <a:lnTo>
                    <a:pt x="173" y="89"/>
                  </a:lnTo>
                  <a:lnTo>
                    <a:pt x="170" y="96"/>
                  </a:lnTo>
                  <a:lnTo>
                    <a:pt x="165" y="104"/>
                  </a:lnTo>
                  <a:lnTo>
                    <a:pt x="161" y="111"/>
                  </a:lnTo>
                  <a:lnTo>
                    <a:pt x="156" y="117"/>
                  </a:lnTo>
                  <a:lnTo>
                    <a:pt x="150" y="123"/>
                  </a:lnTo>
                  <a:lnTo>
                    <a:pt x="143" y="130"/>
                  </a:lnTo>
                  <a:lnTo>
                    <a:pt x="135" y="135"/>
                  </a:lnTo>
                  <a:lnTo>
                    <a:pt x="128" y="140"/>
                  </a:lnTo>
                  <a:lnTo>
                    <a:pt x="120" y="144"/>
                  </a:lnTo>
                  <a:lnTo>
                    <a:pt x="110" y="147"/>
                  </a:lnTo>
                  <a:lnTo>
                    <a:pt x="102" y="150"/>
                  </a:lnTo>
                  <a:lnTo>
                    <a:pt x="94" y="151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2" y="150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0" y="142"/>
                  </a:lnTo>
                  <a:lnTo>
                    <a:pt x="24" y="137"/>
                  </a:lnTo>
                  <a:lnTo>
                    <a:pt x="19" y="133"/>
                  </a:lnTo>
                  <a:lnTo>
                    <a:pt x="14" y="127"/>
                  </a:lnTo>
                  <a:lnTo>
                    <a:pt x="12" y="123"/>
                  </a:lnTo>
                  <a:lnTo>
                    <a:pt x="10" y="12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1" name="Freeform 215"/>
            <p:cNvSpPr>
              <a:spLocks/>
            </p:cNvSpPr>
            <p:nvPr userDrawn="1"/>
          </p:nvSpPr>
          <p:spPr bwMode="auto">
            <a:xfrm>
              <a:off x="5226" y="694"/>
              <a:ext cx="187" cy="155"/>
            </a:xfrm>
            <a:custGeom>
              <a:avLst/>
              <a:gdLst>
                <a:gd name="T0" fmla="*/ 7 w 187"/>
                <a:gd name="T1" fmla="*/ 117 h 155"/>
                <a:gd name="T2" fmla="*/ 1 w 187"/>
                <a:gd name="T3" fmla="*/ 104 h 155"/>
                <a:gd name="T4" fmla="*/ 0 w 187"/>
                <a:gd name="T5" fmla="*/ 89 h 155"/>
                <a:gd name="T6" fmla="*/ 2 w 187"/>
                <a:gd name="T7" fmla="*/ 74 h 155"/>
                <a:gd name="T8" fmla="*/ 4 w 187"/>
                <a:gd name="T9" fmla="*/ 66 h 155"/>
                <a:gd name="T10" fmla="*/ 12 w 187"/>
                <a:gd name="T11" fmla="*/ 53 h 155"/>
                <a:gd name="T12" fmla="*/ 21 w 187"/>
                <a:gd name="T13" fmla="*/ 39 h 155"/>
                <a:gd name="T14" fmla="*/ 34 w 187"/>
                <a:gd name="T15" fmla="*/ 27 h 155"/>
                <a:gd name="T16" fmla="*/ 49 w 187"/>
                <a:gd name="T17" fmla="*/ 15 h 155"/>
                <a:gd name="T18" fmla="*/ 67 w 187"/>
                <a:gd name="T19" fmla="*/ 7 h 155"/>
                <a:gd name="T20" fmla="*/ 84 w 187"/>
                <a:gd name="T21" fmla="*/ 2 h 155"/>
                <a:gd name="T22" fmla="*/ 103 w 187"/>
                <a:gd name="T23" fmla="*/ 0 h 155"/>
                <a:gd name="T24" fmla="*/ 121 w 187"/>
                <a:gd name="T25" fmla="*/ 0 h 155"/>
                <a:gd name="T26" fmla="*/ 137 w 187"/>
                <a:gd name="T27" fmla="*/ 4 h 155"/>
                <a:gd name="T28" fmla="*/ 152 w 187"/>
                <a:gd name="T29" fmla="*/ 9 h 155"/>
                <a:gd name="T30" fmla="*/ 165 w 187"/>
                <a:gd name="T31" fmla="*/ 18 h 155"/>
                <a:gd name="T32" fmla="*/ 176 w 187"/>
                <a:gd name="T33" fmla="*/ 30 h 155"/>
                <a:gd name="T34" fmla="*/ 183 w 187"/>
                <a:gd name="T35" fmla="*/ 43 h 155"/>
                <a:gd name="T36" fmla="*/ 187 w 187"/>
                <a:gd name="T37" fmla="*/ 58 h 155"/>
                <a:gd name="T38" fmla="*/ 187 w 187"/>
                <a:gd name="T39" fmla="*/ 66 h 155"/>
                <a:gd name="T40" fmla="*/ 185 w 187"/>
                <a:gd name="T41" fmla="*/ 81 h 155"/>
                <a:gd name="T42" fmla="*/ 183 w 187"/>
                <a:gd name="T43" fmla="*/ 89 h 155"/>
                <a:gd name="T44" fmla="*/ 176 w 187"/>
                <a:gd name="T45" fmla="*/ 104 h 155"/>
                <a:gd name="T46" fmla="*/ 165 w 187"/>
                <a:gd name="T47" fmla="*/ 117 h 155"/>
                <a:gd name="T48" fmla="*/ 152 w 187"/>
                <a:gd name="T49" fmla="*/ 130 h 155"/>
                <a:gd name="T50" fmla="*/ 145 w 187"/>
                <a:gd name="T51" fmla="*/ 136 h 155"/>
                <a:gd name="T52" fmla="*/ 127 w 187"/>
                <a:gd name="T53" fmla="*/ 145 h 155"/>
                <a:gd name="T54" fmla="*/ 109 w 187"/>
                <a:gd name="T55" fmla="*/ 151 h 155"/>
                <a:gd name="T56" fmla="*/ 91 w 187"/>
                <a:gd name="T57" fmla="*/ 155 h 155"/>
                <a:gd name="T58" fmla="*/ 73 w 187"/>
                <a:gd name="T59" fmla="*/ 155 h 155"/>
                <a:gd name="T60" fmla="*/ 61 w 187"/>
                <a:gd name="T61" fmla="*/ 154 h 155"/>
                <a:gd name="T62" fmla="*/ 52 w 187"/>
                <a:gd name="T63" fmla="*/ 152 h 155"/>
                <a:gd name="T64" fmla="*/ 41 w 187"/>
                <a:gd name="T65" fmla="*/ 148 h 155"/>
                <a:gd name="T66" fmla="*/ 26 w 187"/>
                <a:gd name="T67" fmla="*/ 141 h 155"/>
                <a:gd name="T68" fmla="*/ 15 w 187"/>
                <a:gd name="T69" fmla="*/ 13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55">
                  <a:moveTo>
                    <a:pt x="11" y="124"/>
                  </a:moveTo>
                  <a:lnTo>
                    <a:pt x="7" y="117"/>
                  </a:lnTo>
                  <a:lnTo>
                    <a:pt x="3" y="111"/>
                  </a:lnTo>
                  <a:lnTo>
                    <a:pt x="1" y="104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2" y="74"/>
                  </a:lnTo>
                  <a:lnTo>
                    <a:pt x="3" y="70"/>
                  </a:lnTo>
                  <a:lnTo>
                    <a:pt x="4" y="66"/>
                  </a:lnTo>
                  <a:lnTo>
                    <a:pt x="8" y="59"/>
                  </a:lnTo>
                  <a:lnTo>
                    <a:pt x="12" y="53"/>
                  </a:lnTo>
                  <a:lnTo>
                    <a:pt x="16" y="45"/>
                  </a:lnTo>
                  <a:lnTo>
                    <a:pt x="21" y="39"/>
                  </a:lnTo>
                  <a:lnTo>
                    <a:pt x="27" y="32"/>
                  </a:lnTo>
                  <a:lnTo>
                    <a:pt x="34" y="27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8" y="11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4" y="2"/>
                  </a:lnTo>
                  <a:lnTo>
                    <a:pt x="94" y="1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9" y="2"/>
                  </a:lnTo>
                  <a:lnTo>
                    <a:pt x="137" y="4"/>
                  </a:lnTo>
                  <a:lnTo>
                    <a:pt x="145" y="6"/>
                  </a:lnTo>
                  <a:lnTo>
                    <a:pt x="152" y="9"/>
                  </a:lnTo>
                  <a:lnTo>
                    <a:pt x="159" y="13"/>
                  </a:lnTo>
                  <a:lnTo>
                    <a:pt x="165" y="18"/>
                  </a:lnTo>
                  <a:lnTo>
                    <a:pt x="171" y="24"/>
                  </a:lnTo>
                  <a:lnTo>
                    <a:pt x="176" y="30"/>
                  </a:lnTo>
                  <a:lnTo>
                    <a:pt x="180" y="36"/>
                  </a:lnTo>
                  <a:lnTo>
                    <a:pt x="183" y="43"/>
                  </a:lnTo>
                  <a:lnTo>
                    <a:pt x="185" y="51"/>
                  </a:lnTo>
                  <a:lnTo>
                    <a:pt x="187" y="58"/>
                  </a:lnTo>
                  <a:lnTo>
                    <a:pt x="187" y="62"/>
                  </a:lnTo>
                  <a:lnTo>
                    <a:pt x="187" y="66"/>
                  </a:lnTo>
                  <a:lnTo>
                    <a:pt x="187" y="73"/>
                  </a:lnTo>
                  <a:lnTo>
                    <a:pt x="185" y="81"/>
                  </a:lnTo>
                  <a:lnTo>
                    <a:pt x="184" y="85"/>
                  </a:lnTo>
                  <a:lnTo>
                    <a:pt x="183" y="89"/>
                  </a:lnTo>
                  <a:lnTo>
                    <a:pt x="180" y="96"/>
                  </a:lnTo>
                  <a:lnTo>
                    <a:pt x="176" y="104"/>
                  </a:lnTo>
                  <a:lnTo>
                    <a:pt x="172" y="111"/>
                  </a:lnTo>
                  <a:lnTo>
                    <a:pt x="165" y="117"/>
                  </a:lnTo>
                  <a:lnTo>
                    <a:pt x="159" y="123"/>
                  </a:lnTo>
                  <a:lnTo>
                    <a:pt x="152" y="130"/>
                  </a:lnTo>
                  <a:lnTo>
                    <a:pt x="149" y="133"/>
                  </a:lnTo>
                  <a:lnTo>
                    <a:pt x="145" y="136"/>
                  </a:lnTo>
                  <a:lnTo>
                    <a:pt x="136" y="141"/>
                  </a:lnTo>
                  <a:lnTo>
                    <a:pt x="127" y="145"/>
                  </a:lnTo>
                  <a:lnTo>
                    <a:pt x="119" y="149"/>
                  </a:lnTo>
                  <a:lnTo>
                    <a:pt x="109" y="151"/>
                  </a:lnTo>
                  <a:lnTo>
                    <a:pt x="100" y="153"/>
                  </a:lnTo>
                  <a:lnTo>
                    <a:pt x="91" y="155"/>
                  </a:lnTo>
                  <a:lnTo>
                    <a:pt x="82" y="155"/>
                  </a:lnTo>
                  <a:lnTo>
                    <a:pt x="73" y="155"/>
                  </a:lnTo>
                  <a:lnTo>
                    <a:pt x="65" y="155"/>
                  </a:lnTo>
                  <a:lnTo>
                    <a:pt x="61" y="154"/>
                  </a:lnTo>
                  <a:lnTo>
                    <a:pt x="56" y="153"/>
                  </a:lnTo>
                  <a:lnTo>
                    <a:pt x="52" y="152"/>
                  </a:lnTo>
                  <a:lnTo>
                    <a:pt x="48" y="151"/>
                  </a:lnTo>
                  <a:lnTo>
                    <a:pt x="41" y="148"/>
                  </a:lnTo>
                  <a:lnTo>
                    <a:pt x="34" y="145"/>
                  </a:lnTo>
                  <a:lnTo>
                    <a:pt x="26" y="141"/>
                  </a:lnTo>
                  <a:lnTo>
                    <a:pt x="20" y="136"/>
                  </a:lnTo>
                  <a:lnTo>
                    <a:pt x="15" y="131"/>
                  </a:lnTo>
                  <a:lnTo>
                    <a:pt x="11" y="12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2" name="Freeform 216"/>
            <p:cNvSpPr>
              <a:spLocks/>
            </p:cNvSpPr>
            <p:nvPr userDrawn="1"/>
          </p:nvSpPr>
          <p:spPr bwMode="auto">
            <a:xfrm>
              <a:off x="5425" y="576"/>
              <a:ext cx="198" cy="159"/>
            </a:xfrm>
            <a:custGeom>
              <a:avLst/>
              <a:gdLst>
                <a:gd name="T0" fmla="*/ 7 w 198"/>
                <a:gd name="T1" fmla="*/ 122 h 159"/>
                <a:gd name="T2" fmla="*/ 2 w 198"/>
                <a:gd name="T3" fmla="*/ 108 h 159"/>
                <a:gd name="T4" fmla="*/ 0 w 198"/>
                <a:gd name="T5" fmla="*/ 97 h 159"/>
                <a:gd name="T6" fmla="*/ 1 w 198"/>
                <a:gd name="T7" fmla="*/ 86 h 159"/>
                <a:gd name="T8" fmla="*/ 4 w 198"/>
                <a:gd name="T9" fmla="*/ 71 h 159"/>
                <a:gd name="T10" fmla="*/ 11 w 198"/>
                <a:gd name="T11" fmla="*/ 55 h 159"/>
                <a:gd name="T12" fmla="*/ 21 w 198"/>
                <a:gd name="T13" fmla="*/ 42 h 159"/>
                <a:gd name="T14" fmla="*/ 35 w 198"/>
                <a:gd name="T15" fmla="*/ 29 h 159"/>
                <a:gd name="T16" fmla="*/ 51 w 198"/>
                <a:gd name="T17" fmla="*/ 18 h 159"/>
                <a:gd name="T18" fmla="*/ 60 w 198"/>
                <a:gd name="T19" fmla="*/ 13 h 159"/>
                <a:gd name="T20" fmla="*/ 79 w 198"/>
                <a:gd name="T21" fmla="*/ 6 h 159"/>
                <a:gd name="T22" fmla="*/ 97 w 198"/>
                <a:gd name="T23" fmla="*/ 1 h 159"/>
                <a:gd name="T24" fmla="*/ 117 w 198"/>
                <a:gd name="T25" fmla="*/ 0 h 159"/>
                <a:gd name="T26" fmla="*/ 135 w 198"/>
                <a:gd name="T27" fmla="*/ 1 h 159"/>
                <a:gd name="T28" fmla="*/ 152 w 198"/>
                <a:gd name="T29" fmla="*/ 6 h 159"/>
                <a:gd name="T30" fmla="*/ 167 w 198"/>
                <a:gd name="T31" fmla="*/ 13 h 159"/>
                <a:gd name="T32" fmla="*/ 180 w 198"/>
                <a:gd name="T33" fmla="*/ 23 h 159"/>
                <a:gd name="T34" fmla="*/ 188 w 198"/>
                <a:gd name="T35" fmla="*/ 33 h 159"/>
                <a:gd name="T36" fmla="*/ 194 w 198"/>
                <a:gd name="T37" fmla="*/ 43 h 159"/>
                <a:gd name="T38" fmla="*/ 198 w 198"/>
                <a:gd name="T39" fmla="*/ 59 h 159"/>
                <a:gd name="T40" fmla="*/ 198 w 198"/>
                <a:gd name="T41" fmla="*/ 70 h 159"/>
                <a:gd name="T42" fmla="*/ 197 w 198"/>
                <a:gd name="T43" fmla="*/ 81 h 159"/>
                <a:gd name="T44" fmla="*/ 191 w 198"/>
                <a:gd name="T45" fmla="*/ 97 h 159"/>
                <a:gd name="T46" fmla="*/ 182 w 198"/>
                <a:gd name="T47" fmla="*/ 111 h 159"/>
                <a:gd name="T48" fmla="*/ 170 w 198"/>
                <a:gd name="T49" fmla="*/ 125 h 159"/>
                <a:gd name="T50" fmla="*/ 163 w 198"/>
                <a:gd name="T51" fmla="*/ 131 h 159"/>
                <a:gd name="T52" fmla="*/ 145 w 198"/>
                <a:gd name="T53" fmla="*/ 143 h 159"/>
                <a:gd name="T54" fmla="*/ 126 w 198"/>
                <a:gd name="T55" fmla="*/ 152 h 159"/>
                <a:gd name="T56" fmla="*/ 108 w 198"/>
                <a:gd name="T57" fmla="*/ 157 h 159"/>
                <a:gd name="T58" fmla="*/ 88 w 198"/>
                <a:gd name="T59" fmla="*/ 159 h 159"/>
                <a:gd name="T60" fmla="*/ 69 w 198"/>
                <a:gd name="T61" fmla="*/ 159 h 159"/>
                <a:gd name="T62" fmla="*/ 52 w 198"/>
                <a:gd name="T63" fmla="*/ 155 h 159"/>
                <a:gd name="T64" fmla="*/ 36 w 198"/>
                <a:gd name="T65" fmla="*/ 149 h 159"/>
                <a:gd name="T66" fmla="*/ 22 w 198"/>
                <a:gd name="T67" fmla="*/ 141 h 159"/>
                <a:gd name="T68" fmla="*/ 13 w 198"/>
                <a:gd name="T69" fmla="*/ 13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" h="159">
                  <a:moveTo>
                    <a:pt x="11" y="128"/>
                  </a:moveTo>
                  <a:lnTo>
                    <a:pt x="7" y="122"/>
                  </a:lnTo>
                  <a:lnTo>
                    <a:pt x="4" y="115"/>
                  </a:lnTo>
                  <a:lnTo>
                    <a:pt x="2" y="108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1" y="86"/>
                  </a:lnTo>
                  <a:lnTo>
                    <a:pt x="2" y="78"/>
                  </a:lnTo>
                  <a:lnTo>
                    <a:pt x="4" y="71"/>
                  </a:lnTo>
                  <a:lnTo>
                    <a:pt x="7" y="63"/>
                  </a:lnTo>
                  <a:lnTo>
                    <a:pt x="11" y="55"/>
                  </a:lnTo>
                  <a:lnTo>
                    <a:pt x="15" y="49"/>
                  </a:lnTo>
                  <a:lnTo>
                    <a:pt x="21" y="42"/>
                  </a:lnTo>
                  <a:lnTo>
                    <a:pt x="28" y="36"/>
                  </a:lnTo>
                  <a:lnTo>
                    <a:pt x="35" y="29"/>
                  </a:lnTo>
                  <a:lnTo>
                    <a:pt x="42" y="23"/>
                  </a:lnTo>
                  <a:lnTo>
                    <a:pt x="51" y="18"/>
                  </a:lnTo>
                  <a:lnTo>
                    <a:pt x="56" y="15"/>
                  </a:lnTo>
                  <a:lnTo>
                    <a:pt x="60" y="13"/>
                  </a:lnTo>
                  <a:lnTo>
                    <a:pt x="69" y="9"/>
                  </a:lnTo>
                  <a:lnTo>
                    <a:pt x="79" y="6"/>
                  </a:lnTo>
                  <a:lnTo>
                    <a:pt x="88" y="3"/>
                  </a:lnTo>
                  <a:lnTo>
                    <a:pt x="97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1"/>
                  </a:lnTo>
                  <a:lnTo>
                    <a:pt x="144" y="3"/>
                  </a:lnTo>
                  <a:lnTo>
                    <a:pt x="152" y="6"/>
                  </a:lnTo>
                  <a:lnTo>
                    <a:pt x="160" y="10"/>
                  </a:lnTo>
                  <a:lnTo>
                    <a:pt x="167" y="13"/>
                  </a:lnTo>
                  <a:lnTo>
                    <a:pt x="174" y="18"/>
                  </a:lnTo>
                  <a:lnTo>
                    <a:pt x="180" y="23"/>
                  </a:lnTo>
                  <a:lnTo>
                    <a:pt x="185" y="29"/>
                  </a:lnTo>
                  <a:lnTo>
                    <a:pt x="188" y="33"/>
                  </a:lnTo>
                  <a:lnTo>
                    <a:pt x="190" y="36"/>
                  </a:lnTo>
                  <a:lnTo>
                    <a:pt x="194" y="43"/>
                  </a:lnTo>
                  <a:lnTo>
                    <a:pt x="196" y="50"/>
                  </a:lnTo>
                  <a:lnTo>
                    <a:pt x="198" y="59"/>
                  </a:lnTo>
                  <a:lnTo>
                    <a:pt x="198" y="66"/>
                  </a:lnTo>
                  <a:lnTo>
                    <a:pt x="198" y="70"/>
                  </a:lnTo>
                  <a:lnTo>
                    <a:pt x="198" y="73"/>
                  </a:lnTo>
                  <a:lnTo>
                    <a:pt x="197" y="81"/>
                  </a:lnTo>
                  <a:lnTo>
                    <a:pt x="194" y="89"/>
                  </a:lnTo>
                  <a:lnTo>
                    <a:pt x="191" y="97"/>
                  </a:lnTo>
                  <a:lnTo>
                    <a:pt x="187" y="104"/>
                  </a:lnTo>
                  <a:lnTo>
                    <a:pt x="182" y="111"/>
                  </a:lnTo>
                  <a:lnTo>
                    <a:pt x="176" y="119"/>
                  </a:lnTo>
                  <a:lnTo>
                    <a:pt x="170" y="125"/>
                  </a:lnTo>
                  <a:lnTo>
                    <a:pt x="166" y="128"/>
                  </a:lnTo>
                  <a:lnTo>
                    <a:pt x="163" y="131"/>
                  </a:lnTo>
                  <a:lnTo>
                    <a:pt x="154" y="137"/>
                  </a:lnTo>
                  <a:lnTo>
                    <a:pt x="145" y="143"/>
                  </a:lnTo>
                  <a:lnTo>
                    <a:pt x="136" y="148"/>
                  </a:lnTo>
                  <a:lnTo>
                    <a:pt x="126" y="152"/>
                  </a:lnTo>
                  <a:lnTo>
                    <a:pt x="117" y="155"/>
                  </a:lnTo>
                  <a:lnTo>
                    <a:pt x="108" y="157"/>
                  </a:lnTo>
                  <a:lnTo>
                    <a:pt x="97" y="158"/>
                  </a:lnTo>
                  <a:lnTo>
                    <a:pt x="88" y="159"/>
                  </a:lnTo>
                  <a:lnTo>
                    <a:pt x="79" y="159"/>
                  </a:lnTo>
                  <a:lnTo>
                    <a:pt x="69" y="159"/>
                  </a:lnTo>
                  <a:lnTo>
                    <a:pt x="60" y="157"/>
                  </a:lnTo>
                  <a:lnTo>
                    <a:pt x="52" y="155"/>
                  </a:lnTo>
                  <a:lnTo>
                    <a:pt x="43" y="153"/>
                  </a:lnTo>
                  <a:lnTo>
                    <a:pt x="36" y="149"/>
                  </a:lnTo>
                  <a:lnTo>
                    <a:pt x="29" y="145"/>
                  </a:lnTo>
                  <a:lnTo>
                    <a:pt x="22" y="141"/>
                  </a:lnTo>
                  <a:lnTo>
                    <a:pt x="16" y="134"/>
                  </a:lnTo>
                  <a:lnTo>
                    <a:pt x="13" y="132"/>
                  </a:lnTo>
                  <a:lnTo>
                    <a:pt x="11" y="12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3" name="Freeform 217"/>
            <p:cNvSpPr>
              <a:spLocks/>
            </p:cNvSpPr>
            <p:nvPr userDrawn="1"/>
          </p:nvSpPr>
          <p:spPr bwMode="auto">
            <a:xfrm>
              <a:off x="5633" y="452"/>
              <a:ext cx="123" cy="163"/>
            </a:xfrm>
            <a:custGeom>
              <a:avLst/>
              <a:gdLst>
                <a:gd name="T0" fmla="*/ 14 w 123"/>
                <a:gd name="T1" fmla="*/ 133 h 163"/>
                <a:gd name="T2" fmla="*/ 9 w 123"/>
                <a:gd name="T3" fmla="*/ 126 h 163"/>
                <a:gd name="T4" fmla="*/ 6 w 123"/>
                <a:gd name="T5" fmla="*/ 119 h 163"/>
                <a:gd name="T6" fmla="*/ 2 w 123"/>
                <a:gd name="T7" fmla="*/ 112 h 163"/>
                <a:gd name="T8" fmla="*/ 1 w 123"/>
                <a:gd name="T9" fmla="*/ 109 h 163"/>
                <a:gd name="T10" fmla="*/ 1 w 123"/>
                <a:gd name="T11" fmla="*/ 105 h 163"/>
                <a:gd name="T12" fmla="*/ 0 w 123"/>
                <a:gd name="T13" fmla="*/ 97 h 163"/>
                <a:gd name="T14" fmla="*/ 0 w 123"/>
                <a:gd name="T15" fmla="*/ 93 h 163"/>
                <a:gd name="T16" fmla="*/ 1 w 123"/>
                <a:gd name="T17" fmla="*/ 90 h 163"/>
                <a:gd name="T18" fmla="*/ 2 w 123"/>
                <a:gd name="T19" fmla="*/ 82 h 163"/>
                <a:gd name="T20" fmla="*/ 4 w 123"/>
                <a:gd name="T21" fmla="*/ 75 h 163"/>
                <a:gd name="T22" fmla="*/ 8 w 123"/>
                <a:gd name="T23" fmla="*/ 66 h 163"/>
                <a:gd name="T24" fmla="*/ 12 w 123"/>
                <a:gd name="T25" fmla="*/ 59 h 163"/>
                <a:gd name="T26" fmla="*/ 17 w 123"/>
                <a:gd name="T27" fmla="*/ 52 h 163"/>
                <a:gd name="T28" fmla="*/ 22 w 123"/>
                <a:gd name="T29" fmla="*/ 44 h 163"/>
                <a:gd name="T30" fmla="*/ 29 w 123"/>
                <a:gd name="T31" fmla="*/ 38 h 163"/>
                <a:gd name="T32" fmla="*/ 37 w 123"/>
                <a:gd name="T33" fmla="*/ 32 h 163"/>
                <a:gd name="T34" fmla="*/ 45 w 123"/>
                <a:gd name="T35" fmla="*/ 26 h 163"/>
                <a:gd name="T36" fmla="*/ 53 w 123"/>
                <a:gd name="T37" fmla="*/ 19 h 163"/>
                <a:gd name="T38" fmla="*/ 62 w 123"/>
                <a:gd name="T39" fmla="*/ 15 h 163"/>
                <a:gd name="T40" fmla="*/ 71 w 123"/>
                <a:gd name="T41" fmla="*/ 11 h 163"/>
                <a:gd name="T42" fmla="*/ 79 w 123"/>
                <a:gd name="T43" fmla="*/ 8 h 163"/>
                <a:gd name="T44" fmla="*/ 88 w 123"/>
                <a:gd name="T45" fmla="*/ 5 h 163"/>
                <a:gd name="T46" fmla="*/ 97 w 123"/>
                <a:gd name="T47" fmla="*/ 3 h 163"/>
                <a:gd name="T48" fmla="*/ 106 w 123"/>
                <a:gd name="T49" fmla="*/ 2 h 163"/>
                <a:gd name="T50" fmla="*/ 123 w 123"/>
                <a:gd name="T51" fmla="*/ 0 h 163"/>
                <a:gd name="T52" fmla="*/ 123 w 123"/>
                <a:gd name="T53" fmla="*/ 159 h 163"/>
                <a:gd name="T54" fmla="*/ 116 w 123"/>
                <a:gd name="T55" fmla="*/ 161 h 163"/>
                <a:gd name="T56" fmla="*/ 107 w 123"/>
                <a:gd name="T57" fmla="*/ 162 h 163"/>
                <a:gd name="T58" fmla="*/ 91 w 123"/>
                <a:gd name="T59" fmla="*/ 163 h 163"/>
                <a:gd name="T60" fmla="*/ 83 w 123"/>
                <a:gd name="T61" fmla="*/ 163 h 163"/>
                <a:gd name="T62" fmla="*/ 75 w 123"/>
                <a:gd name="T63" fmla="*/ 163 h 163"/>
                <a:gd name="T64" fmla="*/ 68 w 123"/>
                <a:gd name="T65" fmla="*/ 162 h 163"/>
                <a:gd name="T66" fmla="*/ 61 w 123"/>
                <a:gd name="T67" fmla="*/ 161 h 163"/>
                <a:gd name="T68" fmla="*/ 53 w 123"/>
                <a:gd name="T69" fmla="*/ 159 h 163"/>
                <a:gd name="T70" fmla="*/ 46 w 123"/>
                <a:gd name="T71" fmla="*/ 157 h 163"/>
                <a:gd name="T72" fmla="*/ 40 w 123"/>
                <a:gd name="T73" fmla="*/ 153 h 163"/>
                <a:gd name="T74" fmla="*/ 34 w 123"/>
                <a:gd name="T75" fmla="*/ 150 h 163"/>
                <a:gd name="T76" fmla="*/ 28 w 123"/>
                <a:gd name="T77" fmla="*/ 147 h 163"/>
                <a:gd name="T78" fmla="*/ 22 w 123"/>
                <a:gd name="T79" fmla="*/ 143 h 163"/>
                <a:gd name="T80" fmla="*/ 18 w 123"/>
                <a:gd name="T81" fmla="*/ 138 h 163"/>
                <a:gd name="T82" fmla="*/ 14 w 123"/>
                <a:gd name="T83" fmla="*/ 13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" h="163">
                  <a:moveTo>
                    <a:pt x="14" y="133"/>
                  </a:moveTo>
                  <a:lnTo>
                    <a:pt x="9" y="126"/>
                  </a:lnTo>
                  <a:lnTo>
                    <a:pt x="6" y="119"/>
                  </a:lnTo>
                  <a:lnTo>
                    <a:pt x="2" y="112"/>
                  </a:lnTo>
                  <a:lnTo>
                    <a:pt x="1" y="109"/>
                  </a:lnTo>
                  <a:lnTo>
                    <a:pt x="1" y="105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1" y="90"/>
                  </a:lnTo>
                  <a:lnTo>
                    <a:pt x="2" y="82"/>
                  </a:lnTo>
                  <a:lnTo>
                    <a:pt x="4" y="75"/>
                  </a:lnTo>
                  <a:lnTo>
                    <a:pt x="8" y="66"/>
                  </a:lnTo>
                  <a:lnTo>
                    <a:pt x="12" y="59"/>
                  </a:lnTo>
                  <a:lnTo>
                    <a:pt x="17" y="52"/>
                  </a:lnTo>
                  <a:lnTo>
                    <a:pt x="22" y="44"/>
                  </a:lnTo>
                  <a:lnTo>
                    <a:pt x="29" y="38"/>
                  </a:lnTo>
                  <a:lnTo>
                    <a:pt x="37" y="32"/>
                  </a:lnTo>
                  <a:lnTo>
                    <a:pt x="45" y="26"/>
                  </a:lnTo>
                  <a:lnTo>
                    <a:pt x="53" y="19"/>
                  </a:lnTo>
                  <a:lnTo>
                    <a:pt x="62" y="15"/>
                  </a:lnTo>
                  <a:lnTo>
                    <a:pt x="71" y="11"/>
                  </a:lnTo>
                  <a:lnTo>
                    <a:pt x="79" y="8"/>
                  </a:lnTo>
                  <a:lnTo>
                    <a:pt x="88" y="5"/>
                  </a:lnTo>
                  <a:lnTo>
                    <a:pt x="97" y="3"/>
                  </a:lnTo>
                  <a:lnTo>
                    <a:pt x="106" y="2"/>
                  </a:lnTo>
                  <a:lnTo>
                    <a:pt x="123" y="0"/>
                  </a:lnTo>
                  <a:lnTo>
                    <a:pt x="123" y="159"/>
                  </a:lnTo>
                  <a:lnTo>
                    <a:pt x="116" y="161"/>
                  </a:lnTo>
                  <a:lnTo>
                    <a:pt x="107" y="162"/>
                  </a:lnTo>
                  <a:lnTo>
                    <a:pt x="91" y="163"/>
                  </a:lnTo>
                  <a:lnTo>
                    <a:pt x="83" y="163"/>
                  </a:lnTo>
                  <a:lnTo>
                    <a:pt x="75" y="163"/>
                  </a:lnTo>
                  <a:lnTo>
                    <a:pt x="68" y="162"/>
                  </a:lnTo>
                  <a:lnTo>
                    <a:pt x="61" y="161"/>
                  </a:lnTo>
                  <a:lnTo>
                    <a:pt x="53" y="159"/>
                  </a:lnTo>
                  <a:lnTo>
                    <a:pt x="46" y="157"/>
                  </a:lnTo>
                  <a:lnTo>
                    <a:pt x="40" y="153"/>
                  </a:lnTo>
                  <a:lnTo>
                    <a:pt x="34" y="150"/>
                  </a:lnTo>
                  <a:lnTo>
                    <a:pt x="28" y="147"/>
                  </a:lnTo>
                  <a:lnTo>
                    <a:pt x="22" y="143"/>
                  </a:lnTo>
                  <a:lnTo>
                    <a:pt x="18" y="138"/>
                  </a:lnTo>
                  <a:lnTo>
                    <a:pt x="14" y="13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4" name="Freeform 218"/>
            <p:cNvSpPr>
              <a:spLocks/>
            </p:cNvSpPr>
            <p:nvPr userDrawn="1"/>
          </p:nvSpPr>
          <p:spPr bwMode="auto">
            <a:xfrm>
              <a:off x="3989" y="1598"/>
              <a:ext cx="126" cy="141"/>
            </a:xfrm>
            <a:custGeom>
              <a:avLst/>
              <a:gdLst>
                <a:gd name="T0" fmla="*/ 2 w 126"/>
                <a:gd name="T1" fmla="*/ 96 h 141"/>
                <a:gd name="T2" fmla="*/ 0 w 126"/>
                <a:gd name="T3" fmla="*/ 75 h 141"/>
                <a:gd name="T4" fmla="*/ 3 w 126"/>
                <a:gd name="T5" fmla="*/ 55 h 141"/>
                <a:gd name="T6" fmla="*/ 8 w 126"/>
                <a:gd name="T7" fmla="*/ 43 h 141"/>
                <a:gd name="T8" fmla="*/ 15 w 126"/>
                <a:gd name="T9" fmla="*/ 30 h 141"/>
                <a:gd name="T10" fmla="*/ 24 w 126"/>
                <a:gd name="T11" fmla="*/ 20 h 141"/>
                <a:gd name="T12" fmla="*/ 34 w 126"/>
                <a:gd name="T13" fmla="*/ 12 h 141"/>
                <a:gd name="T14" fmla="*/ 45 w 126"/>
                <a:gd name="T15" fmla="*/ 5 h 141"/>
                <a:gd name="T16" fmla="*/ 58 w 126"/>
                <a:gd name="T17" fmla="*/ 1 h 141"/>
                <a:gd name="T18" fmla="*/ 70 w 126"/>
                <a:gd name="T19" fmla="*/ 0 h 141"/>
                <a:gd name="T20" fmla="*/ 83 w 126"/>
                <a:gd name="T21" fmla="*/ 2 h 141"/>
                <a:gd name="T22" fmla="*/ 93 w 126"/>
                <a:gd name="T23" fmla="*/ 5 h 141"/>
                <a:gd name="T24" fmla="*/ 104 w 126"/>
                <a:gd name="T25" fmla="*/ 13 h 141"/>
                <a:gd name="T26" fmla="*/ 112 w 126"/>
                <a:gd name="T27" fmla="*/ 21 h 141"/>
                <a:gd name="T28" fmla="*/ 118 w 126"/>
                <a:gd name="T29" fmla="*/ 29 h 141"/>
                <a:gd name="T30" fmla="*/ 122 w 126"/>
                <a:gd name="T31" fmla="*/ 39 h 141"/>
                <a:gd name="T32" fmla="*/ 125 w 126"/>
                <a:gd name="T33" fmla="*/ 52 h 141"/>
                <a:gd name="T34" fmla="*/ 126 w 126"/>
                <a:gd name="T35" fmla="*/ 66 h 141"/>
                <a:gd name="T36" fmla="*/ 125 w 126"/>
                <a:gd name="T37" fmla="*/ 80 h 141"/>
                <a:gd name="T38" fmla="*/ 121 w 126"/>
                <a:gd name="T39" fmla="*/ 94 h 141"/>
                <a:gd name="T40" fmla="*/ 115 w 126"/>
                <a:gd name="T41" fmla="*/ 106 h 141"/>
                <a:gd name="T42" fmla="*/ 107 w 126"/>
                <a:gd name="T43" fmla="*/ 118 h 141"/>
                <a:gd name="T44" fmla="*/ 97 w 126"/>
                <a:gd name="T45" fmla="*/ 127 h 141"/>
                <a:gd name="T46" fmla="*/ 85 w 126"/>
                <a:gd name="T47" fmla="*/ 134 h 141"/>
                <a:gd name="T48" fmla="*/ 72 w 126"/>
                <a:gd name="T49" fmla="*/ 139 h 141"/>
                <a:gd name="T50" fmla="*/ 60 w 126"/>
                <a:gd name="T51" fmla="*/ 141 h 141"/>
                <a:gd name="T52" fmla="*/ 48 w 126"/>
                <a:gd name="T53" fmla="*/ 141 h 141"/>
                <a:gd name="T54" fmla="*/ 37 w 126"/>
                <a:gd name="T55" fmla="*/ 138 h 141"/>
                <a:gd name="T56" fmla="*/ 26 w 126"/>
                <a:gd name="T57" fmla="*/ 132 h 141"/>
                <a:gd name="T58" fmla="*/ 17 w 126"/>
                <a:gd name="T59" fmla="*/ 125 h 141"/>
                <a:gd name="T60" fmla="*/ 9 w 126"/>
                <a:gd name="T61" fmla="*/ 114 h 141"/>
                <a:gd name="T62" fmla="*/ 4 w 126"/>
                <a:gd name="T63" fmla="*/ 10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41">
                  <a:moveTo>
                    <a:pt x="4" y="102"/>
                  </a:moveTo>
                  <a:lnTo>
                    <a:pt x="2" y="96"/>
                  </a:lnTo>
                  <a:lnTo>
                    <a:pt x="1" y="90"/>
                  </a:lnTo>
                  <a:lnTo>
                    <a:pt x="0" y="75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8" y="43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29" y="16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2" y="3"/>
                  </a:lnTo>
                  <a:lnTo>
                    <a:pt x="58" y="1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88" y="3"/>
                  </a:lnTo>
                  <a:lnTo>
                    <a:pt x="93" y="5"/>
                  </a:lnTo>
                  <a:lnTo>
                    <a:pt x="98" y="9"/>
                  </a:lnTo>
                  <a:lnTo>
                    <a:pt x="104" y="13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6" y="26"/>
                  </a:lnTo>
                  <a:lnTo>
                    <a:pt x="118" y="29"/>
                  </a:lnTo>
                  <a:lnTo>
                    <a:pt x="119" y="32"/>
                  </a:lnTo>
                  <a:lnTo>
                    <a:pt x="122" y="39"/>
                  </a:lnTo>
                  <a:lnTo>
                    <a:pt x="124" y="45"/>
                  </a:lnTo>
                  <a:lnTo>
                    <a:pt x="125" y="52"/>
                  </a:lnTo>
                  <a:lnTo>
                    <a:pt x="126" y="59"/>
                  </a:lnTo>
                  <a:lnTo>
                    <a:pt x="126" y="66"/>
                  </a:lnTo>
                  <a:lnTo>
                    <a:pt x="126" y="73"/>
                  </a:lnTo>
                  <a:lnTo>
                    <a:pt x="125" y="80"/>
                  </a:lnTo>
                  <a:lnTo>
                    <a:pt x="123" y="86"/>
                  </a:lnTo>
                  <a:lnTo>
                    <a:pt x="121" y="94"/>
                  </a:lnTo>
                  <a:lnTo>
                    <a:pt x="118" y="100"/>
                  </a:lnTo>
                  <a:lnTo>
                    <a:pt x="115" y="106"/>
                  </a:lnTo>
                  <a:lnTo>
                    <a:pt x="111" y="111"/>
                  </a:lnTo>
                  <a:lnTo>
                    <a:pt x="107" y="118"/>
                  </a:lnTo>
                  <a:lnTo>
                    <a:pt x="102" y="123"/>
                  </a:lnTo>
                  <a:lnTo>
                    <a:pt x="97" y="127"/>
                  </a:lnTo>
                  <a:lnTo>
                    <a:pt x="91" y="131"/>
                  </a:lnTo>
                  <a:lnTo>
                    <a:pt x="85" y="134"/>
                  </a:lnTo>
                  <a:lnTo>
                    <a:pt x="79" y="137"/>
                  </a:lnTo>
                  <a:lnTo>
                    <a:pt x="72" y="139"/>
                  </a:lnTo>
                  <a:lnTo>
                    <a:pt x="66" y="141"/>
                  </a:lnTo>
                  <a:lnTo>
                    <a:pt x="60" y="141"/>
                  </a:lnTo>
                  <a:lnTo>
                    <a:pt x="54" y="141"/>
                  </a:lnTo>
                  <a:lnTo>
                    <a:pt x="48" y="141"/>
                  </a:lnTo>
                  <a:lnTo>
                    <a:pt x="42" y="140"/>
                  </a:lnTo>
                  <a:lnTo>
                    <a:pt x="37" y="138"/>
                  </a:lnTo>
                  <a:lnTo>
                    <a:pt x="31" y="135"/>
                  </a:lnTo>
                  <a:lnTo>
                    <a:pt x="26" y="132"/>
                  </a:lnTo>
                  <a:lnTo>
                    <a:pt x="21" y="129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5" name="Freeform 219"/>
            <p:cNvSpPr>
              <a:spLocks/>
            </p:cNvSpPr>
            <p:nvPr userDrawn="1"/>
          </p:nvSpPr>
          <p:spPr bwMode="auto">
            <a:xfrm>
              <a:off x="4131" y="1519"/>
              <a:ext cx="133" cy="144"/>
            </a:xfrm>
            <a:custGeom>
              <a:avLst/>
              <a:gdLst>
                <a:gd name="T0" fmla="*/ 2 w 133"/>
                <a:gd name="T1" fmla="*/ 98 h 144"/>
                <a:gd name="T2" fmla="*/ 0 w 133"/>
                <a:gd name="T3" fmla="*/ 84 h 144"/>
                <a:gd name="T4" fmla="*/ 0 w 133"/>
                <a:gd name="T5" fmla="*/ 70 h 144"/>
                <a:gd name="T6" fmla="*/ 3 w 133"/>
                <a:gd name="T7" fmla="*/ 56 h 144"/>
                <a:gd name="T8" fmla="*/ 7 w 133"/>
                <a:gd name="T9" fmla="*/ 44 h 144"/>
                <a:gd name="T10" fmla="*/ 14 w 133"/>
                <a:gd name="T11" fmla="*/ 31 h 144"/>
                <a:gd name="T12" fmla="*/ 24 w 133"/>
                <a:gd name="T13" fmla="*/ 21 h 144"/>
                <a:gd name="T14" fmla="*/ 34 w 133"/>
                <a:gd name="T15" fmla="*/ 12 h 144"/>
                <a:gd name="T16" fmla="*/ 47 w 133"/>
                <a:gd name="T17" fmla="*/ 5 h 144"/>
                <a:gd name="T18" fmla="*/ 60 w 133"/>
                <a:gd name="T19" fmla="*/ 1 h 144"/>
                <a:gd name="T20" fmla="*/ 73 w 133"/>
                <a:gd name="T21" fmla="*/ 0 h 144"/>
                <a:gd name="T22" fmla="*/ 85 w 133"/>
                <a:gd name="T23" fmla="*/ 1 h 144"/>
                <a:gd name="T24" fmla="*/ 98 w 133"/>
                <a:gd name="T25" fmla="*/ 5 h 144"/>
                <a:gd name="T26" fmla="*/ 108 w 133"/>
                <a:gd name="T27" fmla="*/ 12 h 144"/>
                <a:gd name="T28" fmla="*/ 117 w 133"/>
                <a:gd name="T29" fmla="*/ 20 h 144"/>
                <a:gd name="T30" fmla="*/ 125 w 133"/>
                <a:gd name="T31" fmla="*/ 31 h 144"/>
                <a:gd name="T32" fmla="*/ 130 w 133"/>
                <a:gd name="T33" fmla="*/ 45 h 144"/>
                <a:gd name="T34" fmla="*/ 133 w 133"/>
                <a:gd name="T35" fmla="*/ 58 h 144"/>
                <a:gd name="T36" fmla="*/ 132 w 133"/>
                <a:gd name="T37" fmla="*/ 73 h 144"/>
                <a:gd name="T38" fmla="*/ 130 w 133"/>
                <a:gd name="T39" fmla="*/ 86 h 144"/>
                <a:gd name="T40" fmla="*/ 128 w 133"/>
                <a:gd name="T41" fmla="*/ 94 h 144"/>
                <a:gd name="T42" fmla="*/ 121 w 133"/>
                <a:gd name="T43" fmla="*/ 106 h 144"/>
                <a:gd name="T44" fmla="*/ 113 w 133"/>
                <a:gd name="T45" fmla="*/ 118 h 144"/>
                <a:gd name="T46" fmla="*/ 103 w 133"/>
                <a:gd name="T47" fmla="*/ 128 h 144"/>
                <a:gd name="T48" fmla="*/ 90 w 133"/>
                <a:gd name="T49" fmla="*/ 136 h 144"/>
                <a:gd name="T50" fmla="*/ 78 w 133"/>
                <a:gd name="T51" fmla="*/ 142 h 144"/>
                <a:gd name="T52" fmla="*/ 64 w 133"/>
                <a:gd name="T53" fmla="*/ 144 h 144"/>
                <a:gd name="T54" fmla="*/ 52 w 133"/>
                <a:gd name="T55" fmla="*/ 144 h 144"/>
                <a:gd name="T56" fmla="*/ 39 w 133"/>
                <a:gd name="T57" fmla="*/ 140 h 144"/>
                <a:gd name="T58" fmla="*/ 28 w 133"/>
                <a:gd name="T59" fmla="*/ 134 h 144"/>
                <a:gd name="T60" fmla="*/ 19 w 133"/>
                <a:gd name="T61" fmla="*/ 127 h 144"/>
                <a:gd name="T62" fmla="*/ 10 w 133"/>
                <a:gd name="T63" fmla="*/ 117 h 144"/>
                <a:gd name="T64" fmla="*/ 4 w 133"/>
                <a:gd name="T65" fmla="*/ 10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44">
                  <a:moveTo>
                    <a:pt x="4" y="104"/>
                  </a:moveTo>
                  <a:lnTo>
                    <a:pt x="2" y="98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5" y="50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9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2"/>
                  </a:lnTo>
                  <a:lnTo>
                    <a:pt x="60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8" y="5"/>
                  </a:lnTo>
                  <a:lnTo>
                    <a:pt x="103" y="8"/>
                  </a:lnTo>
                  <a:lnTo>
                    <a:pt x="108" y="12"/>
                  </a:lnTo>
                  <a:lnTo>
                    <a:pt x="113" y="16"/>
                  </a:lnTo>
                  <a:lnTo>
                    <a:pt x="117" y="20"/>
                  </a:lnTo>
                  <a:lnTo>
                    <a:pt x="121" y="25"/>
                  </a:lnTo>
                  <a:lnTo>
                    <a:pt x="125" y="31"/>
                  </a:lnTo>
                  <a:lnTo>
                    <a:pt x="128" y="38"/>
                  </a:lnTo>
                  <a:lnTo>
                    <a:pt x="130" y="45"/>
                  </a:lnTo>
                  <a:lnTo>
                    <a:pt x="132" y="51"/>
                  </a:lnTo>
                  <a:lnTo>
                    <a:pt x="133" y="58"/>
                  </a:lnTo>
                  <a:lnTo>
                    <a:pt x="133" y="66"/>
                  </a:lnTo>
                  <a:lnTo>
                    <a:pt x="132" y="73"/>
                  </a:lnTo>
                  <a:lnTo>
                    <a:pt x="131" y="79"/>
                  </a:lnTo>
                  <a:lnTo>
                    <a:pt x="130" y="86"/>
                  </a:lnTo>
                  <a:lnTo>
                    <a:pt x="129" y="90"/>
                  </a:lnTo>
                  <a:lnTo>
                    <a:pt x="128" y="94"/>
                  </a:lnTo>
                  <a:lnTo>
                    <a:pt x="125" y="100"/>
                  </a:lnTo>
                  <a:lnTo>
                    <a:pt x="121" y="106"/>
                  </a:lnTo>
                  <a:lnTo>
                    <a:pt x="117" y="112"/>
                  </a:lnTo>
                  <a:lnTo>
                    <a:pt x="113" y="118"/>
                  </a:lnTo>
                  <a:lnTo>
                    <a:pt x="108" y="123"/>
                  </a:lnTo>
                  <a:lnTo>
                    <a:pt x="103" y="128"/>
                  </a:lnTo>
                  <a:lnTo>
                    <a:pt x="96" y="132"/>
                  </a:lnTo>
                  <a:lnTo>
                    <a:pt x="90" y="136"/>
                  </a:lnTo>
                  <a:lnTo>
                    <a:pt x="84" y="139"/>
                  </a:lnTo>
                  <a:lnTo>
                    <a:pt x="78" y="142"/>
                  </a:lnTo>
                  <a:lnTo>
                    <a:pt x="71" y="143"/>
                  </a:lnTo>
                  <a:lnTo>
                    <a:pt x="64" y="144"/>
                  </a:lnTo>
                  <a:lnTo>
                    <a:pt x="58" y="144"/>
                  </a:lnTo>
                  <a:lnTo>
                    <a:pt x="52" y="144"/>
                  </a:lnTo>
                  <a:lnTo>
                    <a:pt x="46" y="143"/>
                  </a:lnTo>
                  <a:lnTo>
                    <a:pt x="39" y="140"/>
                  </a:lnTo>
                  <a:lnTo>
                    <a:pt x="33" y="137"/>
                  </a:lnTo>
                  <a:lnTo>
                    <a:pt x="28" y="134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2"/>
                  </a:lnTo>
                  <a:lnTo>
                    <a:pt x="10" y="117"/>
                  </a:lnTo>
                  <a:lnTo>
                    <a:pt x="7" y="110"/>
                  </a:lnTo>
                  <a:lnTo>
                    <a:pt x="4" y="10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6" name="Freeform 220"/>
            <p:cNvSpPr>
              <a:spLocks/>
            </p:cNvSpPr>
            <p:nvPr userDrawn="1"/>
          </p:nvSpPr>
          <p:spPr bwMode="auto">
            <a:xfrm>
              <a:off x="4278" y="1436"/>
              <a:ext cx="141" cy="147"/>
            </a:xfrm>
            <a:custGeom>
              <a:avLst/>
              <a:gdLst>
                <a:gd name="T0" fmla="*/ 3 w 141"/>
                <a:gd name="T1" fmla="*/ 100 h 147"/>
                <a:gd name="T2" fmla="*/ 0 w 141"/>
                <a:gd name="T3" fmla="*/ 86 h 147"/>
                <a:gd name="T4" fmla="*/ 1 w 141"/>
                <a:gd name="T5" fmla="*/ 73 h 147"/>
                <a:gd name="T6" fmla="*/ 3 w 141"/>
                <a:gd name="T7" fmla="*/ 58 h 147"/>
                <a:gd name="T8" fmla="*/ 9 w 141"/>
                <a:gd name="T9" fmla="*/ 46 h 147"/>
                <a:gd name="T10" fmla="*/ 16 w 141"/>
                <a:gd name="T11" fmla="*/ 33 h 147"/>
                <a:gd name="T12" fmla="*/ 25 w 141"/>
                <a:gd name="T13" fmla="*/ 22 h 147"/>
                <a:gd name="T14" fmla="*/ 37 w 141"/>
                <a:gd name="T15" fmla="*/ 13 h 147"/>
                <a:gd name="T16" fmla="*/ 49 w 141"/>
                <a:gd name="T17" fmla="*/ 5 h 147"/>
                <a:gd name="T18" fmla="*/ 63 w 141"/>
                <a:gd name="T19" fmla="*/ 1 h 147"/>
                <a:gd name="T20" fmla="*/ 77 w 141"/>
                <a:gd name="T21" fmla="*/ 0 h 147"/>
                <a:gd name="T22" fmla="*/ 90 w 141"/>
                <a:gd name="T23" fmla="*/ 1 h 147"/>
                <a:gd name="T24" fmla="*/ 102 w 141"/>
                <a:gd name="T25" fmla="*/ 4 h 147"/>
                <a:gd name="T26" fmla="*/ 114 w 141"/>
                <a:gd name="T27" fmla="*/ 11 h 147"/>
                <a:gd name="T28" fmla="*/ 124 w 141"/>
                <a:gd name="T29" fmla="*/ 20 h 147"/>
                <a:gd name="T30" fmla="*/ 132 w 141"/>
                <a:gd name="T31" fmla="*/ 31 h 147"/>
                <a:gd name="T32" fmla="*/ 135 w 141"/>
                <a:gd name="T33" fmla="*/ 38 h 147"/>
                <a:gd name="T34" fmla="*/ 140 w 141"/>
                <a:gd name="T35" fmla="*/ 51 h 147"/>
                <a:gd name="T36" fmla="*/ 141 w 141"/>
                <a:gd name="T37" fmla="*/ 66 h 147"/>
                <a:gd name="T38" fmla="*/ 140 w 141"/>
                <a:gd name="T39" fmla="*/ 80 h 147"/>
                <a:gd name="T40" fmla="*/ 135 w 141"/>
                <a:gd name="T41" fmla="*/ 94 h 147"/>
                <a:gd name="T42" fmla="*/ 129 w 141"/>
                <a:gd name="T43" fmla="*/ 107 h 147"/>
                <a:gd name="T44" fmla="*/ 121 w 141"/>
                <a:gd name="T45" fmla="*/ 119 h 147"/>
                <a:gd name="T46" fmla="*/ 110 w 141"/>
                <a:gd name="T47" fmla="*/ 129 h 147"/>
                <a:gd name="T48" fmla="*/ 97 w 141"/>
                <a:gd name="T49" fmla="*/ 137 h 147"/>
                <a:gd name="T50" fmla="*/ 83 w 141"/>
                <a:gd name="T51" fmla="*/ 144 h 147"/>
                <a:gd name="T52" fmla="*/ 70 w 141"/>
                <a:gd name="T53" fmla="*/ 146 h 147"/>
                <a:gd name="T54" fmla="*/ 56 w 141"/>
                <a:gd name="T55" fmla="*/ 146 h 147"/>
                <a:gd name="T56" fmla="*/ 44 w 141"/>
                <a:gd name="T57" fmla="*/ 142 h 147"/>
                <a:gd name="T58" fmla="*/ 35 w 141"/>
                <a:gd name="T59" fmla="*/ 139 h 147"/>
                <a:gd name="T60" fmla="*/ 26 w 141"/>
                <a:gd name="T61" fmla="*/ 134 h 147"/>
                <a:gd name="T62" fmla="*/ 17 w 141"/>
                <a:gd name="T63" fmla="*/ 125 h 147"/>
                <a:gd name="T64" fmla="*/ 9 w 141"/>
                <a:gd name="T6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" h="147">
                  <a:moveTo>
                    <a:pt x="6" y="107"/>
                  </a:moveTo>
                  <a:lnTo>
                    <a:pt x="3" y="100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6"/>
                  </a:lnTo>
                  <a:lnTo>
                    <a:pt x="3" y="58"/>
                  </a:lnTo>
                  <a:lnTo>
                    <a:pt x="6" y="52"/>
                  </a:lnTo>
                  <a:lnTo>
                    <a:pt x="9" y="46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0" y="27"/>
                  </a:lnTo>
                  <a:lnTo>
                    <a:pt x="25" y="22"/>
                  </a:lnTo>
                  <a:lnTo>
                    <a:pt x="30" y="17"/>
                  </a:lnTo>
                  <a:lnTo>
                    <a:pt x="37" y="13"/>
                  </a:lnTo>
                  <a:lnTo>
                    <a:pt x="43" y="9"/>
                  </a:lnTo>
                  <a:lnTo>
                    <a:pt x="49" y="5"/>
                  </a:lnTo>
                  <a:lnTo>
                    <a:pt x="56" y="3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96" y="2"/>
                  </a:lnTo>
                  <a:lnTo>
                    <a:pt x="102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19" y="15"/>
                  </a:lnTo>
                  <a:lnTo>
                    <a:pt x="124" y="20"/>
                  </a:lnTo>
                  <a:lnTo>
                    <a:pt x="128" y="25"/>
                  </a:lnTo>
                  <a:lnTo>
                    <a:pt x="132" y="31"/>
                  </a:lnTo>
                  <a:lnTo>
                    <a:pt x="133" y="34"/>
                  </a:lnTo>
                  <a:lnTo>
                    <a:pt x="135" y="38"/>
                  </a:lnTo>
                  <a:lnTo>
                    <a:pt x="137" y="44"/>
                  </a:lnTo>
                  <a:lnTo>
                    <a:pt x="140" y="51"/>
                  </a:lnTo>
                  <a:lnTo>
                    <a:pt x="141" y="58"/>
                  </a:lnTo>
                  <a:lnTo>
                    <a:pt x="141" y="66"/>
                  </a:lnTo>
                  <a:lnTo>
                    <a:pt x="141" y="73"/>
                  </a:lnTo>
                  <a:lnTo>
                    <a:pt x="140" y="80"/>
                  </a:lnTo>
                  <a:lnTo>
                    <a:pt x="137" y="86"/>
                  </a:lnTo>
                  <a:lnTo>
                    <a:pt x="135" y="94"/>
                  </a:lnTo>
                  <a:lnTo>
                    <a:pt x="133" y="100"/>
                  </a:lnTo>
                  <a:lnTo>
                    <a:pt x="129" y="107"/>
                  </a:lnTo>
                  <a:lnTo>
                    <a:pt x="125" y="113"/>
                  </a:lnTo>
                  <a:lnTo>
                    <a:pt x="121" y="119"/>
                  </a:lnTo>
                  <a:lnTo>
                    <a:pt x="116" y="124"/>
                  </a:lnTo>
                  <a:lnTo>
                    <a:pt x="110" y="129"/>
                  </a:lnTo>
                  <a:lnTo>
                    <a:pt x="104" y="134"/>
                  </a:lnTo>
                  <a:lnTo>
                    <a:pt x="97" y="137"/>
                  </a:lnTo>
                  <a:lnTo>
                    <a:pt x="91" y="140"/>
                  </a:lnTo>
                  <a:lnTo>
                    <a:pt x="83" y="144"/>
                  </a:lnTo>
                  <a:lnTo>
                    <a:pt x="77" y="145"/>
                  </a:lnTo>
                  <a:lnTo>
                    <a:pt x="70" y="146"/>
                  </a:lnTo>
                  <a:lnTo>
                    <a:pt x="63" y="147"/>
                  </a:lnTo>
                  <a:lnTo>
                    <a:pt x="56" y="146"/>
                  </a:lnTo>
                  <a:lnTo>
                    <a:pt x="50" y="145"/>
                  </a:lnTo>
                  <a:lnTo>
                    <a:pt x="44" y="142"/>
                  </a:lnTo>
                  <a:lnTo>
                    <a:pt x="38" y="140"/>
                  </a:lnTo>
                  <a:lnTo>
                    <a:pt x="35" y="139"/>
                  </a:lnTo>
                  <a:lnTo>
                    <a:pt x="32" y="137"/>
                  </a:lnTo>
                  <a:lnTo>
                    <a:pt x="26" y="134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7" name="Freeform 221"/>
            <p:cNvSpPr>
              <a:spLocks/>
            </p:cNvSpPr>
            <p:nvPr userDrawn="1"/>
          </p:nvSpPr>
          <p:spPr bwMode="auto">
            <a:xfrm>
              <a:off x="4433" y="1349"/>
              <a:ext cx="149" cy="148"/>
            </a:xfrm>
            <a:custGeom>
              <a:avLst/>
              <a:gdLst>
                <a:gd name="T0" fmla="*/ 4 w 149"/>
                <a:gd name="T1" fmla="*/ 103 h 148"/>
                <a:gd name="T2" fmla="*/ 1 w 149"/>
                <a:gd name="T3" fmla="*/ 89 h 148"/>
                <a:gd name="T4" fmla="*/ 1 w 149"/>
                <a:gd name="T5" fmla="*/ 75 h 148"/>
                <a:gd name="T6" fmla="*/ 3 w 149"/>
                <a:gd name="T7" fmla="*/ 61 h 148"/>
                <a:gd name="T8" fmla="*/ 5 w 149"/>
                <a:gd name="T9" fmla="*/ 54 h 148"/>
                <a:gd name="T10" fmla="*/ 16 w 149"/>
                <a:gd name="T11" fmla="*/ 35 h 148"/>
                <a:gd name="T12" fmla="*/ 26 w 149"/>
                <a:gd name="T13" fmla="*/ 24 h 148"/>
                <a:gd name="T14" fmla="*/ 37 w 149"/>
                <a:gd name="T15" fmla="*/ 13 h 148"/>
                <a:gd name="T16" fmla="*/ 51 w 149"/>
                <a:gd name="T17" fmla="*/ 6 h 148"/>
                <a:gd name="T18" fmla="*/ 65 w 149"/>
                <a:gd name="T19" fmla="*/ 2 h 148"/>
                <a:gd name="T20" fmla="*/ 80 w 149"/>
                <a:gd name="T21" fmla="*/ 0 h 148"/>
                <a:gd name="T22" fmla="*/ 94 w 149"/>
                <a:gd name="T23" fmla="*/ 1 h 148"/>
                <a:gd name="T24" fmla="*/ 107 w 149"/>
                <a:gd name="T25" fmla="*/ 4 h 148"/>
                <a:gd name="T26" fmla="*/ 118 w 149"/>
                <a:gd name="T27" fmla="*/ 10 h 148"/>
                <a:gd name="T28" fmla="*/ 130 w 149"/>
                <a:gd name="T29" fmla="*/ 20 h 148"/>
                <a:gd name="T30" fmla="*/ 138 w 149"/>
                <a:gd name="T31" fmla="*/ 30 h 148"/>
                <a:gd name="T32" fmla="*/ 144 w 149"/>
                <a:gd name="T33" fmla="*/ 44 h 148"/>
                <a:gd name="T34" fmla="*/ 148 w 149"/>
                <a:gd name="T35" fmla="*/ 58 h 148"/>
                <a:gd name="T36" fmla="*/ 149 w 149"/>
                <a:gd name="T37" fmla="*/ 73 h 148"/>
                <a:gd name="T38" fmla="*/ 145 w 149"/>
                <a:gd name="T39" fmla="*/ 87 h 148"/>
                <a:gd name="T40" fmla="*/ 140 w 149"/>
                <a:gd name="T41" fmla="*/ 101 h 148"/>
                <a:gd name="T42" fmla="*/ 133 w 149"/>
                <a:gd name="T43" fmla="*/ 114 h 148"/>
                <a:gd name="T44" fmla="*/ 123 w 149"/>
                <a:gd name="T45" fmla="*/ 126 h 148"/>
                <a:gd name="T46" fmla="*/ 110 w 149"/>
                <a:gd name="T47" fmla="*/ 135 h 148"/>
                <a:gd name="T48" fmla="*/ 97 w 149"/>
                <a:gd name="T49" fmla="*/ 142 h 148"/>
                <a:gd name="T50" fmla="*/ 82 w 149"/>
                <a:gd name="T51" fmla="*/ 147 h 148"/>
                <a:gd name="T52" fmla="*/ 68 w 149"/>
                <a:gd name="T53" fmla="*/ 148 h 148"/>
                <a:gd name="T54" fmla="*/ 53 w 149"/>
                <a:gd name="T55" fmla="*/ 147 h 148"/>
                <a:gd name="T56" fmla="*/ 41 w 149"/>
                <a:gd name="T57" fmla="*/ 143 h 148"/>
                <a:gd name="T58" fmla="*/ 28 w 149"/>
                <a:gd name="T59" fmla="*/ 137 h 148"/>
                <a:gd name="T60" fmla="*/ 18 w 149"/>
                <a:gd name="T61" fmla="*/ 128 h 148"/>
                <a:gd name="T62" fmla="*/ 14 w 149"/>
                <a:gd name="T63" fmla="*/ 123 h 148"/>
                <a:gd name="T64" fmla="*/ 6 w 149"/>
                <a:gd name="T65" fmla="*/ 11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48">
                  <a:moveTo>
                    <a:pt x="6" y="110"/>
                  </a:moveTo>
                  <a:lnTo>
                    <a:pt x="4" y="103"/>
                  </a:lnTo>
                  <a:lnTo>
                    <a:pt x="2" y="97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9"/>
                  </a:lnTo>
                  <a:lnTo>
                    <a:pt x="26" y="24"/>
                  </a:lnTo>
                  <a:lnTo>
                    <a:pt x="31" y="19"/>
                  </a:lnTo>
                  <a:lnTo>
                    <a:pt x="37" y="13"/>
                  </a:lnTo>
                  <a:lnTo>
                    <a:pt x="44" y="9"/>
                  </a:lnTo>
                  <a:lnTo>
                    <a:pt x="51" y="6"/>
                  </a:lnTo>
                  <a:lnTo>
                    <a:pt x="58" y="4"/>
                  </a:lnTo>
                  <a:lnTo>
                    <a:pt x="65" y="2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3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0"/>
                  </a:lnTo>
                  <a:lnTo>
                    <a:pt x="134" y="25"/>
                  </a:lnTo>
                  <a:lnTo>
                    <a:pt x="138" y="30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6" y="51"/>
                  </a:lnTo>
                  <a:lnTo>
                    <a:pt x="148" y="58"/>
                  </a:lnTo>
                  <a:lnTo>
                    <a:pt x="149" y="65"/>
                  </a:lnTo>
                  <a:lnTo>
                    <a:pt x="149" y="73"/>
                  </a:lnTo>
                  <a:lnTo>
                    <a:pt x="148" y="80"/>
                  </a:lnTo>
                  <a:lnTo>
                    <a:pt x="145" y="87"/>
                  </a:lnTo>
                  <a:lnTo>
                    <a:pt x="143" y="94"/>
                  </a:lnTo>
                  <a:lnTo>
                    <a:pt x="140" y="101"/>
                  </a:lnTo>
                  <a:lnTo>
                    <a:pt x="137" y="108"/>
                  </a:lnTo>
                  <a:lnTo>
                    <a:pt x="133" y="114"/>
                  </a:lnTo>
                  <a:lnTo>
                    <a:pt x="128" y="120"/>
                  </a:lnTo>
                  <a:lnTo>
                    <a:pt x="123" y="126"/>
                  </a:lnTo>
                  <a:lnTo>
                    <a:pt x="116" y="131"/>
                  </a:lnTo>
                  <a:lnTo>
                    <a:pt x="110" y="135"/>
                  </a:lnTo>
                  <a:lnTo>
                    <a:pt x="104" y="139"/>
                  </a:lnTo>
                  <a:lnTo>
                    <a:pt x="97" y="142"/>
                  </a:lnTo>
                  <a:lnTo>
                    <a:pt x="89" y="145"/>
                  </a:lnTo>
                  <a:lnTo>
                    <a:pt x="82" y="147"/>
                  </a:lnTo>
                  <a:lnTo>
                    <a:pt x="75" y="148"/>
                  </a:lnTo>
                  <a:lnTo>
                    <a:pt x="68" y="148"/>
                  </a:lnTo>
                  <a:lnTo>
                    <a:pt x="60" y="148"/>
                  </a:lnTo>
                  <a:lnTo>
                    <a:pt x="53" y="147"/>
                  </a:lnTo>
                  <a:lnTo>
                    <a:pt x="47" y="145"/>
                  </a:lnTo>
                  <a:lnTo>
                    <a:pt x="41" y="143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3"/>
                  </a:lnTo>
                  <a:lnTo>
                    <a:pt x="18" y="128"/>
                  </a:lnTo>
                  <a:lnTo>
                    <a:pt x="16" y="126"/>
                  </a:lnTo>
                  <a:lnTo>
                    <a:pt x="14" y="123"/>
                  </a:lnTo>
                  <a:lnTo>
                    <a:pt x="9" y="116"/>
                  </a:lnTo>
                  <a:lnTo>
                    <a:pt x="6" y="11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8" name="Freeform 222"/>
            <p:cNvSpPr>
              <a:spLocks/>
            </p:cNvSpPr>
            <p:nvPr userDrawn="1"/>
          </p:nvSpPr>
          <p:spPr bwMode="auto">
            <a:xfrm>
              <a:off x="4596" y="1258"/>
              <a:ext cx="156" cy="151"/>
            </a:xfrm>
            <a:custGeom>
              <a:avLst/>
              <a:gdLst>
                <a:gd name="T0" fmla="*/ 3 w 156"/>
                <a:gd name="T1" fmla="*/ 107 h 151"/>
                <a:gd name="T2" fmla="*/ 0 w 156"/>
                <a:gd name="T3" fmla="*/ 92 h 151"/>
                <a:gd name="T4" fmla="*/ 0 w 156"/>
                <a:gd name="T5" fmla="*/ 77 h 151"/>
                <a:gd name="T6" fmla="*/ 2 w 156"/>
                <a:gd name="T7" fmla="*/ 63 h 151"/>
                <a:gd name="T8" fmla="*/ 7 w 156"/>
                <a:gd name="T9" fmla="*/ 49 h 151"/>
                <a:gd name="T10" fmla="*/ 16 w 156"/>
                <a:gd name="T11" fmla="*/ 37 h 151"/>
                <a:gd name="T12" fmla="*/ 25 w 156"/>
                <a:gd name="T13" fmla="*/ 25 h 151"/>
                <a:gd name="T14" fmla="*/ 34 w 156"/>
                <a:gd name="T15" fmla="*/ 17 h 151"/>
                <a:gd name="T16" fmla="*/ 45 w 156"/>
                <a:gd name="T17" fmla="*/ 11 h 151"/>
                <a:gd name="T18" fmla="*/ 59 w 156"/>
                <a:gd name="T19" fmla="*/ 4 h 151"/>
                <a:gd name="T20" fmla="*/ 75 w 156"/>
                <a:gd name="T21" fmla="*/ 1 h 151"/>
                <a:gd name="T22" fmla="*/ 89 w 156"/>
                <a:gd name="T23" fmla="*/ 0 h 151"/>
                <a:gd name="T24" fmla="*/ 104 w 156"/>
                <a:gd name="T25" fmla="*/ 2 h 151"/>
                <a:gd name="T26" fmla="*/ 117 w 156"/>
                <a:gd name="T27" fmla="*/ 7 h 151"/>
                <a:gd name="T28" fmla="*/ 130 w 156"/>
                <a:gd name="T29" fmla="*/ 14 h 151"/>
                <a:gd name="T30" fmla="*/ 140 w 156"/>
                <a:gd name="T31" fmla="*/ 25 h 151"/>
                <a:gd name="T32" fmla="*/ 149 w 156"/>
                <a:gd name="T33" fmla="*/ 36 h 151"/>
                <a:gd name="T34" fmla="*/ 154 w 156"/>
                <a:gd name="T35" fmla="*/ 50 h 151"/>
                <a:gd name="T36" fmla="*/ 156 w 156"/>
                <a:gd name="T37" fmla="*/ 65 h 151"/>
                <a:gd name="T38" fmla="*/ 155 w 156"/>
                <a:gd name="T39" fmla="*/ 80 h 151"/>
                <a:gd name="T40" fmla="*/ 151 w 156"/>
                <a:gd name="T41" fmla="*/ 94 h 151"/>
                <a:gd name="T42" fmla="*/ 144 w 156"/>
                <a:gd name="T43" fmla="*/ 109 h 151"/>
                <a:gd name="T44" fmla="*/ 135 w 156"/>
                <a:gd name="T45" fmla="*/ 121 h 151"/>
                <a:gd name="T46" fmla="*/ 124 w 156"/>
                <a:gd name="T47" fmla="*/ 131 h 151"/>
                <a:gd name="T48" fmla="*/ 109 w 156"/>
                <a:gd name="T49" fmla="*/ 141 h 151"/>
                <a:gd name="T50" fmla="*/ 95 w 156"/>
                <a:gd name="T51" fmla="*/ 147 h 151"/>
                <a:gd name="T52" fmla="*/ 79 w 156"/>
                <a:gd name="T53" fmla="*/ 150 h 151"/>
                <a:gd name="T54" fmla="*/ 64 w 156"/>
                <a:gd name="T55" fmla="*/ 151 h 151"/>
                <a:gd name="T56" fmla="*/ 50 w 156"/>
                <a:gd name="T57" fmla="*/ 148 h 151"/>
                <a:gd name="T58" fmla="*/ 43 w 156"/>
                <a:gd name="T59" fmla="*/ 146 h 151"/>
                <a:gd name="T60" fmla="*/ 30 w 156"/>
                <a:gd name="T61" fmla="*/ 140 h 151"/>
                <a:gd name="T62" fmla="*/ 19 w 156"/>
                <a:gd name="T63" fmla="*/ 130 h 151"/>
                <a:gd name="T64" fmla="*/ 15 w 156"/>
                <a:gd name="T65" fmla="*/ 125 h 151"/>
                <a:gd name="T66" fmla="*/ 6 w 156"/>
                <a:gd name="T67" fmla="*/ 1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151">
                  <a:moveTo>
                    <a:pt x="6" y="113"/>
                  </a:moveTo>
                  <a:lnTo>
                    <a:pt x="3" y="107"/>
                  </a:lnTo>
                  <a:lnTo>
                    <a:pt x="1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3"/>
                  </a:lnTo>
                  <a:lnTo>
                    <a:pt x="4" y="57"/>
                  </a:lnTo>
                  <a:lnTo>
                    <a:pt x="7" y="49"/>
                  </a:lnTo>
                  <a:lnTo>
                    <a:pt x="12" y="43"/>
                  </a:lnTo>
                  <a:lnTo>
                    <a:pt x="16" y="37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7" y="15"/>
                  </a:lnTo>
                  <a:lnTo>
                    <a:pt x="45" y="11"/>
                  </a:lnTo>
                  <a:lnTo>
                    <a:pt x="52" y="7"/>
                  </a:lnTo>
                  <a:lnTo>
                    <a:pt x="59" y="4"/>
                  </a:lnTo>
                  <a:lnTo>
                    <a:pt x="67" y="2"/>
                  </a:lnTo>
                  <a:lnTo>
                    <a:pt x="75" y="1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7" y="1"/>
                  </a:lnTo>
                  <a:lnTo>
                    <a:pt x="104" y="2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4" y="10"/>
                  </a:lnTo>
                  <a:lnTo>
                    <a:pt x="130" y="14"/>
                  </a:lnTo>
                  <a:lnTo>
                    <a:pt x="135" y="18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9" y="36"/>
                  </a:lnTo>
                  <a:lnTo>
                    <a:pt x="152" y="43"/>
                  </a:lnTo>
                  <a:lnTo>
                    <a:pt x="154" y="50"/>
                  </a:lnTo>
                  <a:lnTo>
                    <a:pt x="155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1" y="94"/>
                  </a:lnTo>
                  <a:lnTo>
                    <a:pt x="148" y="101"/>
                  </a:lnTo>
                  <a:lnTo>
                    <a:pt x="144" y="109"/>
                  </a:lnTo>
                  <a:lnTo>
                    <a:pt x="140" y="115"/>
                  </a:lnTo>
                  <a:lnTo>
                    <a:pt x="135" y="121"/>
                  </a:lnTo>
                  <a:lnTo>
                    <a:pt x="130" y="126"/>
                  </a:lnTo>
                  <a:lnTo>
                    <a:pt x="124" y="131"/>
                  </a:lnTo>
                  <a:lnTo>
                    <a:pt x="116" y="137"/>
                  </a:lnTo>
                  <a:lnTo>
                    <a:pt x="109" y="141"/>
                  </a:lnTo>
                  <a:lnTo>
                    <a:pt x="102" y="145"/>
                  </a:lnTo>
                  <a:lnTo>
                    <a:pt x="95" y="147"/>
                  </a:lnTo>
                  <a:lnTo>
                    <a:pt x="87" y="149"/>
                  </a:lnTo>
                  <a:lnTo>
                    <a:pt x="79" y="150"/>
                  </a:lnTo>
                  <a:lnTo>
                    <a:pt x="72" y="151"/>
                  </a:lnTo>
                  <a:lnTo>
                    <a:pt x="64" y="151"/>
                  </a:lnTo>
                  <a:lnTo>
                    <a:pt x="57" y="150"/>
                  </a:lnTo>
                  <a:lnTo>
                    <a:pt x="50" y="148"/>
                  </a:lnTo>
                  <a:lnTo>
                    <a:pt x="46" y="147"/>
                  </a:lnTo>
                  <a:lnTo>
                    <a:pt x="43" y="146"/>
                  </a:lnTo>
                  <a:lnTo>
                    <a:pt x="36" y="143"/>
                  </a:lnTo>
                  <a:lnTo>
                    <a:pt x="30" y="140"/>
                  </a:lnTo>
                  <a:lnTo>
                    <a:pt x="24" y="136"/>
                  </a:lnTo>
                  <a:lnTo>
                    <a:pt x="19" y="130"/>
                  </a:lnTo>
                  <a:lnTo>
                    <a:pt x="17" y="128"/>
                  </a:lnTo>
                  <a:lnTo>
                    <a:pt x="15" y="125"/>
                  </a:lnTo>
                  <a:lnTo>
                    <a:pt x="10" y="119"/>
                  </a:lnTo>
                  <a:lnTo>
                    <a:pt x="6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19" name="Freeform 223"/>
            <p:cNvSpPr>
              <a:spLocks/>
            </p:cNvSpPr>
            <p:nvPr userDrawn="1"/>
          </p:nvSpPr>
          <p:spPr bwMode="auto">
            <a:xfrm>
              <a:off x="4765" y="1162"/>
              <a:ext cx="165" cy="154"/>
            </a:xfrm>
            <a:custGeom>
              <a:avLst/>
              <a:gdLst>
                <a:gd name="T0" fmla="*/ 6 w 165"/>
                <a:gd name="T1" fmla="*/ 110 h 154"/>
                <a:gd name="T2" fmla="*/ 1 w 165"/>
                <a:gd name="T3" fmla="*/ 96 h 154"/>
                <a:gd name="T4" fmla="*/ 1 w 165"/>
                <a:gd name="T5" fmla="*/ 81 h 154"/>
                <a:gd name="T6" fmla="*/ 3 w 165"/>
                <a:gd name="T7" fmla="*/ 67 h 154"/>
                <a:gd name="T8" fmla="*/ 9 w 165"/>
                <a:gd name="T9" fmla="*/ 52 h 154"/>
                <a:gd name="T10" fmla="*/ 16 w 165"/>
                <a:gd name="T11" fmla="*/ 38 h 154"/>
                <a:gd name="T12" fmla="*/ 27 w 165"/>
                <a:gd name="T13" fmla="*/ 27 h 154"/>
                <a:gd name="T14" fmla="*/ 40 w 165"/>
                <a:gd name="T15" fmla="*/ 17 h 154"/>
                <a:gd name="T16" fmla="*/ 54 w 165"/>
                <a:gd name="T17" fmla="*/ 8 h 154"/>
                <a:gd name="T18" fmla="*/ 71 w 165"/>
                <a:gd name="T19" fmla="*/ 3 h 154"/>
                <a:gd name="T20" fmla="*/ 87 w 165"/>
                <a:gd name="T21" fmla="*/ 0 h 154"/>
                <a:gd name="T22" fmla="*/ 102 w 165"/>
                <a:gd name="T23" fmla="*/ 1 h 154"/>
                <a:gd name="T24" fmla="*/ 117 w 165"/>
                <a:gd name="T25" fmla="*/ 4 h 154"/>
                <a:gd name="T26" fmla="*/ 131 w 165"/>
                <a:gd name="T27" fmla="*/ 10 h 154"/>
                <a:gd name="T28" fmla="*/ 143 w 165"/>
                <a:gd name="T29" fmla="*/ 19 h 154"/>
                <a:gd name="T30" fmla="*/ 153 w 165"/>
                <a:gd name="T31" fmla="*/ 30 h 154"/>
                <a:gd name="T32" fmla="*/ 160 w 165"/>
                <a:gd name="T33" fmla="*/ 44 h 154"/>
                <a:gd name="T34" fmla="*/ 164 w 165"/>
                <a:gd name="T35" fmla="*/ 58 h 154"/>
                <a:gd name="T36" fmla="*/ 165 w 165"/>
                <a:gd name="T37" fmla="*/ 73 h 154"/>
                <a:gd name="T38" fmla="*/ 163 w 165"/>
                <a:gd name="T39" fmla="*/ 87 h 154"/>
                <a:gd name="T40" fmla="*/ 161 w 165"/>
                <a:gd name="T41" fmla="*/ 96 h 154"/>
                <a:gd name="T42" fmla="*/ 154 w 165"/>
                <a:gd name="T43" fmla="*/ 109 h 154"/>
                <a:gd name="T44" fmla="*/ 145 w 165"/>
                <a:gd name="T45" fmla="*/ 123 h 154"/>
                <a:gd name="T46" fmla="*/ 132 w 165"/>
                <a:gd name="T47" fmla="*/ 134 h 154"/>
                <a:gd name="T48" fmla="*/ 118 w 165"/>
                <a:gd name="T49" fmla="*/ 143 h 154"/>
                <a:gd name="T50" fmla="*/ 102 w 165"/>
                <a:gd name="T51" fmla="*/ 150 h 154"/>
                <a:gd name="T52" fmla="*/ 85 w 165"/>
                <a:gd name="T53" fmla="*/ 154 h 154"/>
                <a:gd name="T54" fmla="*/ 70 w 165"/>
                <a:gd name="T55" fmla="*/ 154 h 154"/>
                <a:gd name="T56" fmla="*/ 58 w 165"/>
                <a:gd name="T57" fmla="*/ 153 h 154"/>
                <a:gd name="T58" fmla="*/ 47 w 165"/>
                <a:gd name="T59" fmla="*/ 150 h 154"/>
                <a:gd name="T60" fmla="*/ 34 w 165"/>
                <a:gd name="T61" fmla="*/ 143 h 154"/>
                <a:gd name="T62" fmla="*/ 22 w 165"/>
                <a:gd name="T63" fmla="*/ 134 h 154"/>
                <a:gd name="T64" fmla="*/ 17 w 165"/>
                <a:gd name="T65" fmla="*/ 129 h 154"/>
                <a:gd name="T66" fmla="*/ 9 w 165"/>
                <a:gd name="T67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5" h="154">
                  <a:moveTo>
                    <a:pt x="9" y="116"/>
                  </a:moveTo>
                  <a:lnTo>
                    <a:pt x="6" y="110"/>
                  </a:lnTo>
                  <a:lnTo>
                    <a:pt x="3" y="103"/>
                  </a:lnTo>
                  <a:lnTo>
                    <a:pt x="1" y="96"/>
                  </a:lnTo>
                  <a:lnTo>
                    <a:pt x="0" y="88"/>
                  </a:lnTo>
                  <a:lnTo>
                    <a:pt x="1" y="81"/>
                  </a:lnTo>
                  <a:lnTo>
                    <a:pt x="1" y="74"/>
                  </a:lnTo>
                  <a:lnTo>
                    <a:pt x="3" y="67"/>
                  </a:lnTo>
                  <a:lnTo>
                    <a:pt x="6" y="59"/>
                  </a:lnTo>
                  <a:lnTo>
                    <a:pt x="9" y="52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21" y="32"/>
                  </a:lnTo>
                  <a:lnTo>
                    <a:pt x="27" y="27"/>
                  </a:lnTo>
                  <a:lnTo>
                    <a:pt x="33" y="22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1" y="3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2" y="1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4" y="6"/>
                  </a:lnTo>
                  <a:lnTo>
                    <a:pt x="131" y="10"/>
                  </a:lnTo>
                  <a:lnTo>
                    <a:pt x="137" y="14"/>
                  </a:lnTo>
                  <a:lnTo>
                    <a:pt x="143" y="19"/>
                  </a:lnTo>
                  <a:lnTo>
                    <a:pt x="149" y="24"/>
                  </a:lnTo>
                  <a:lnTo>
                    <a:pt x="153" y="30"/>
                  </a:lnTo>
                  <a:lnTo>
                    <a:pt x="157" y="36"/>
                  </a:lnTo>
                  <a:lnTo>
                    <a:pt x="160" y="44"/>
                  </a:lnTo>
                  <a:lnTo>
                    <a:pt x="163" y="50"/>
                  </a:lnTo>
                  <a:lnTo>
                    <a:pt x="164" y="58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0"/>
                  </a:lnTo>
                  <a:lnTo>
                    <a:pt x="163" y="87"/>
                  </a:lnTo>
                  <a:lnTo>
                    <a:pt x="162" y="91"/>
                  </a:lnTo>
                  <a:lnTo>
                    <a:pt x="161" y="96"/>
                  </a:lnTo>
                  <a:lnTo>
                    <a:pt x="158" y="102"/>
                  </a:lnTo>
                  <a:lnTo>
                    <a:pt x="154" y="109"/>
                  </a:lnTo>
                  <a:lnTo>
                    <a:pt x="150" y="116"/>
                  </a:lnTo>
                  <a:lnTo>
                    <a:pt x="145" y="123"/>
                  </a:lnTo>
                  <a:lnTo>
                    <a:pt x="139" y="128"/>
                  </a:lnTo>
                  <a:lnTo>
                    <a:pt x="132" y="134"/>
                  </a:lnTo>
                  <a:lnTo>
                    <a:pt x="126" y="139"/>
                  </a:lnTo>
                  <a:lnTo>
                    <a:pt x="118" y="143"/>
                  </a:lnTo>
                  <a:lnTo>
                    <a:pt x="110" y="148"/>
                  </a:lnTo>
                  <a:lnTo>
                    <a:pt x="102" y="150"/>
                  </a:lnTo>
                  <a:lnTo>
                    <a:pt x="94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3" y="154"/>
                  </a:lnTo>
                  <a:lnTo>
                    <a:pt x="58" y="153"/>
                  </a:lnTo>
                  <a:lnTo>
                    <a:pt x="54" y="152"/>
                  </a:lnTo>
                  <a:lnTo>
                    <a:pt x="47" y="150"/>
                  </a:lnTo>
                  <a:lnTo>
                    <a:pt x="41" y="146"/>
                  </a:lnTo>
                  <a:lnTo>
                    <a:pt x="34" y="143"/>
                  </a:lnTo>
                  <a:lnTo>
                    <a:pt x="27" y="139"/>
                  </a:lnTo>
                  <a:lnTo>
                    <a:pt x="22" y="134"/>
                  </a:lnTo>
                  <a:lnTo>
                    <a:pt x="19" y="132"/>
                  </a:lnTo>
                  <a:lnTo>
                    <a:pt x="17" y="129"/>
                  </a:lnTo>
                  <a:lnTo>
                    <a:pt x="12" y="124"/>
                  </a:lnTo>
                  <a:lnTo>
                    <a:pt x="9" y="11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0" name="Freeform 224"/>
            <p:cNvSpPr>
              <a:spLocks/>
            </p:cNvSpPr>
            <p:nvPr userDrawn="1"/>
          </p:nvSpPr>
          <p:spPr bwMode="auto">
            <a:xfrm>
              <a:off x="4944" y="1062"/>
              <a:ext cx="174" cy="156"/>
            </a:xfrm>
            <a:custGeom>
              <a:avLst/>
              <a:gdLst>
                <a:gd name="T0" fmla="*/ 5 w 174"/>
                <a:gd name="T1" fmla="*/ 113 h 156"/>
                <a:gd name="T2" fmla="*/ 1 w 174"/>
                <a:gd name="T3" fmla="*/ 98 h 156"/>
                <a:gd name="T4" fmla="*/ 0 w 174"/>
                <a:gd name="T5" fmla="*/ 83 h 156"/>
                <a:gd name="T6" fmla="*/ 3 w 174"/>
                <a:gd name="T7" fmla="*/ 69 h 156"/>
                <a:gd name="T8" fmla="*/ 8 w 174"/>
                <a:gd name="T9" fmla="*/ 54 h 156"/>
                <a:gd name="T10" fmla="*/ 15 w 174"/>
                <a:gd name="T11" fmla="*/ 41 h 156"/>
                <a:gd name="T12" fmla="*/ 27 w 174"/>
                <a:gd name="T13" fmla="*/ 28 h 156"/>
                <a:gd name="T14" fmla="*/ 40 w 174"/>
                <a:gd name="T15" fmla="*/ 17 h 156"/>
                <a:gd name="T16" fmla="*/ 56 w 174"/>
                <a:gd name="T17" fmla="*/ 9 h 156"/>
                <a:gd name="T18" fmla="*/ 73 w 174"/>
                <a:gd name="T19" fmla="*/ 2 h 156"/>
                <a:gd name="T20" fmla="*/ 89 w 174"/>
                <a:gd name="T21" fmla="*/ 0 h 156"/>
                <a:gd name="T22" fmla="*/ 106 w 174"/>
                <a:gd name="T23" fmla="*/ 0 h 156"/>
                <a:gd name="T24" fmla="*/ 122 w 174"/>
                <a:gd name="T25" fmla="*/ 3 h 156"/>
                <a:gd name="T26" fmla="*/ 137 w 174"/>
                <a:gd name="T27" fmla="*/ 9 h 156"/>
                <a:gd name="T28" fmla="*/ 149 w 174"/>
                <a:gd name="T29" fmla="*/ 18 h 156"/>
                <a:gd name="T30" fmla="*/ 161 w 174"/>
                <a:gd name="T31" fmla="*/ 28 h 156"/>
                <a:gd name="T32" fmla="*/ 169 w 174"/>
                <a:gd name="T33" fmla="*/ 42 h 156"/>
                <a:gd name="T34" fmla="*/ 173 w 174"/>
                <a:gd name="T35" fmla="*/ 56 h 156"/>
                <a:gd name="T36" fmla="*/ 174 w 174"/>
                <a:gd name="T37" fmla="*/ 72 h 156"/>
                <a:gd name="T38" fmla="*/ 173 w 174"/>
                <a:gd name="T39" fmla="*/ 83 h 156"/>
                <a:gd name="T40" fmla="*/ 170 w 174"/>
                <a:gd name="T41" fmla="*/ 95 h 156"/>
                <a:gd name="T42" fmla="*/ 167 w 174"/>
                <a:gd name="T43" fmla="*/ 102 h 156"/>
                <a:gd name="T44" fmla="*/ 159 w 174"/>
                <a:gd name="T45" fmla="*/ 117 h 156"/>
                <a:gd name="T46" fmla="*/ 147 w 174"/>
                <a:gd name="T47" fmla="*/ 129 h 156"/>
                <a:gd name="T48" fmla="*/ 134 w 174"/>
                <a:gd name="T49" fmla="*/ 141 h 156"/>
                <a:gd name="T50" fmla="*/ 117 w 174"/>
                <a:gd name="T51" fmla="*/ 149 h 156"/>
                <a:gd name="T52" fmla="*/ 101 w 174"/>
                <a:gd name="T53" fmla="*/ 154 h 156"/>
                <a:gd name="T54" fmla="*/ 83 w 174"/>
                <a:gd name="T55" fmla="*/ 156 h 156"/>
                <a:gd name="T56" fmla="*/ 66 w 174"/>
                <a:gd name="T57" fmla="*/ 156 h 156"/>
                <a:gd name="T58" fmla="*/ 51 w 174"/>
                <a:gd name="T59" fmla="*/ 153 h 156"/>
                <a:gd name="T60" fmla="*/ 36 w 174"/>
                <a:gd name="T61" fmla="*/ 147 h 156"/>
                <a:gd name="T62" fmla="*/ 24 w 174"/>
                <a:gd name="T63" fmla="*/ 137 h 156"/>
                <a:gd name="T64" fmla="*/ 18 w 174"/>
                <a:gd name="T65" fmla="*/ 132 h 156"/>
                <a:gd name="T66" fmla="*/ 9 w 174"/>
                <a:gd name="T67" fmla="*/ 12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56">
                  <a:moveTo>
                    <a:pt x="9" y="120"/>
                  </a:moveTo>
                  <a:lnTo>
                    <a:pt x="5" y="113"/>
                  </a:lnTo>
                  <a:lnTo>
                    <a:pt x="3" y="105"/>
                  </a:lnTo>
                  <a:lnTo>
                    <a:pt x="1" y="98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3" y="69"/>
                  </a:lnTo>
                  <a:lnTo>
                    <a:pt x="5" y="62"/>
                  </a:lnTo>
                  <a:lnTo>
                    <a:pt x="8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5"/>
                  </a:lnTo>
                  <a:lnTo>
                    <a:pt x="27" y="28"/>
                  </a:lnTo>
                  <a:lnTo>
                    <a:pt x="33" y="22"/>
                  </a:lnTo>
                  <a:lnTo>
                    <a:pt x="40" y="17"/>
                  </a:lnTo>
                  <a:lnTo>
                    <a:pt x="48" y="13"/>
                  </a:lnTo>
                  <a:lnTo>
                    <a:pt x="56" y="9"/>
                  </a:lnTo>
                  <a:lnTo>
                    <a:pt x="64" y="6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4" y="1"/>
                  </a:lnTo>
                  <a:lnTo>
                    <a:pt x="122" y="3"/>
                  </a:lnTo>
                  <a:lnTo>
                    <a:pt x="130" y="6"/>
                  </a:lnTo>
                  <a:lnTo>
                    <a:pt x="137" y="9"/>
                  </a:lnTo>
                  <a:lnTo>
                    <a:pt x="143" y="13"/>
                  </a:lnTo>
                  <a:lnTo>
                    <a:pt x="149" y="18"/>
                  </a:lnTo>
                  <a:lnTo>
                    <a:pt x="156" y="23"/>
                  </a:lnTo>
                  <a:lnTo>
                    <a:pt x="161" y="28"/>
                  </a:lnTo>
                  <a:lnTo>
                    <a:pt x="165" y="35"/>
                  </a:lnTo>
                  <a:lnTo>
                    <a:pt x="169" y="42"/>
                  </a:lnTo>
                  <a:lnTo>
                    <a:pt x="172" y="49"/>
                  </a:lnTo>
                  <a:lnTo>
                    <a:pt x="173" y="56"/>
                  </a:lnTo>
                  <a:lnTo>
                    <a:pt x="174" y="65"/>
                  </a:lnTo>
                  <a:lnTo>
                    <a:pt x="174" y="72"/>
                  </a:lnTo>
                  <a:lnTo>
                    <a:pt x="174" y="80"/>
                  </a:lnTo>
                  <a:lnTo>
                    <a:pt x="173" y="83"/>
                  </a:lnTo>
                  <a:lnTo>
                    <a:pt x="172" y="88"/>
                  </a:lnTo>
                  <a:lnTo>
                    <a:pt x="170" y="95"/>
                  </a:lnTo>
                  <a:lnTo>
                    <a:pt x="169" y="99"/>
                  </a:lnTo>
                  <a:lnTo>
                    <a:pt x="167" y="102"/>
                  </a:lnTo>
                  <a:lnTo>
                    <a:pt x="163" y="109"/>
                  </a:lnTo>
                  <a:lnTo>
                    <a:pt x="159" y="117"/>
                  </a:lnTo>
                  <a:lnTo>
                    <a:pt x="154" y="123"/>
                  </a:lnTo>
                  <a:lnTo>
                    <a:pt x="147" y="129"/>
                  </a:lnTo>
                  <a:lnTo>
                    <a:pt x="141" y="134"/>
                  </a:lnTo>
                  <a:lnTo>
                    <a:pt x="134" y="141"/>
                  </a:lnTo>
                  <a:lnTo>
                    <a:pt x="126" y="145"/>
                  </a:lnTo>
                  <a:lnTo>
                    <a:pt x="117" y="149"/>
                  </a:lnTo>
                  <a:lnTo>
                    <a:pt x="109" y="152"/>
                  </a:lnTo>
                  <a:lnTo>
                    <a:pt x="101" y="154"/>
                  </a:lnTo>
                  <a:lnTo>
                    <a:pt x="91" y="156"/>
                  </a:lnTo>
                  <a:lnTo>
                    <a:pt x="83" y="156"/>
                  </a:lnTo>
                  <a:lnTo>
                    <a:pt x="75" y="156"/>
                  </a:lnTo>
                  <a:lnTo>
                    <a:pt x="66" y="156"/>
                  </a:lnTo>
                  <a:lnTo>
                    <a:pt x="58" y="155"/>
                  </a:lnTo>
                  <a:lnTo>
                    <a:pt x="51" y="153"/>
                  </a:lnTo>
                  <a:lnTo>
                    <a:pt x="44" y="150"/>
                  </a:lnTo>
                  <a:lnTo>
                    <a:pt x="36" y="147"/>
                  </a:lnTo>
                  <a:lnTo>
                    <a:pt x="30" y="143"/>
                  </a:lnTo>
                  <a:lnTo>
                    <a:pt x="24" y="137"/>
                  </a:lnTo>
                  <a:lnTo>
                    <a:pt x="21" y="135"/>
                  </a:lnTo>
                  <a:lnTo>
                    <a:pt x="18" y="132"/>
                  </a:lnTo>
                  <a:lnTo>
                    <a:pt x="13" y="126"/>
                  </a:lnTo>
                  <a:lnTo>
                    <a:pt x="9" y="12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1" name="Freeform 225"/>
            <p:cNvSpPr>
              <a:spLocks/>
            </p:cNvSpPr>
            <p:nvPr userDrawn="1"/>
          </p:nvSpPr>
          <p:spPr bwMode="auto">
            <a:xfrm>
              <a:off x="5132" y="956"/>
              <a:ext cx="185" cy="160"/>
            </a:xfrm>
            <a:custGeom>
              <a:avLst/>
              <a:gdLst>
                <a:gd name="T0" fmla="*/ 6 w 185"/>
                <a:gd name="T1" fmla="*/ 117 h 160"/>
                <a:gd name="T2" fmla="*/ 1 w 185"/>
                <a:gd name="T3" fmla="*/ 102 h 160"/>
                <a:gd name="T4" fmla="*/ 0 w 185"/>
                <a:gd name="T5" fmla="*/ 88 h 160"/>
                <a:gd name="T6" fmla="*/ 0 w 185"/>
                <a:gd name="T7" fmla="*/ 79 h 160"/>
                <a:gd name="T8" fmla="*/ 4 w 185"/>
                <a:gd name="T9" fmla="*/ 65 h 160"/>
                <a:gd name="T10" fmla="*/ 7 w 185"/>
                <a:gd name="T11" fmla="*/ 58 h 160"/>
                <a:gd name="T12" fmla="*/ 15 w 185"/>
                <a:gd name="T13" fmla="*/ 43 h 160"/>
                <a:gd name="T14" fmla="*/ 27 w 185"/>
                <a:gd name="T15" fmla="*/ 31 h 160"/>
                <a:gd name="T16" fmla="*/ 41 w 185"/>
                <a:gd name="T17" fmla="*/ 19 h 160"/>
                <a:gd name="T18" fmla="*/ 58 w 185"/>
                <a:gd name="T19" fmla="*/ 10 h 160"/>
                <a:gd name="T20" fmla="*/ 76 w 185"/>
                <a:gd name="T21" fmla="*/ 4 h 160"/>
                <a:gd name="T22" fmla="*/ 93 w 185"/>
                <a:gd name="T23" fmla="*/ 0 h 160"/>
                <a:gd name="T24" fmla="*/ 111 w 185"/>
                <a:gd name="T25" fmla="*/ 0 h 160"/>
                <a:gd name="T26" fmla="*/ 128 w 185"/>
                <a:gd name="T27" fmla="*/ 4 h 160"/>
                <a:gd name="T28" fmla="*/ 143 w 185"/>
                <a:gd name="T29" fmla="*/ 9 h 160"/>
                <a:gd name="T30" fmla="*/ 150 w 185"/>
                <a:gd name="T31" fmla="*/ 13 h 160"/>
                <a:gd name="T32" fmla="*/ 164 w 185"/>
                <a:gd name="T33" fmla="*/ 22 h 160"/>
                <a:gd name="T34" fmla="*/ 169 w 185"/>
                <a:gd name="T35" fmla="*/ 28 h 160"/>
                <a:gd name="T36" fmla="*/ 178 w 185"/>
                <a:gd name="T37" fmla="*/ 42 h 160"/>
                <a:gd name="T38" fmla="*/ 184 w 185"/>
                <a:gd name="T39" fmla="*/ 57 h 160"/>
                <a:gd name="T40" fmla="*/ 185 w 185"/>
                <a:gd name="T41" fmla="*/ 72 h 160"/>
                <a:gd name="T42" fmla="*/ 183 w 185"/>
                <a:gd name="T43" fmla="*/ 88 h 160"/>
                <a:gd name="T44" fmla="*/ 177 w 185"/>
                <a:gd name="T45" fmla="*/ 103 h 160"/>
                <a:gd name="T46" fmla="*/ 169 w 185"/>
                <a:gd name="T47" fmla="*/ 118 h 160"/>
                <a:gd name="T48" fmla="*/ 157 w 185"/>
                <a:gd name="T49" fmla="*/ 130 h 160"/>
                <a:gd name="T50" fmla="*/ 142 w 185"/>
                <a:gd name="T51" fmla="*/ 142 h 160"/>
                <a:gd name="T52" fmla="*/ 124 w 185"/>
                <a:gd name="T53" fmla="*/ 151 h 160"/>
                <a:gd name="T54" fmla="*/ 107 w 185"/>
                <a:gd name="T55" fmla="*/ 157 h 160"/>
                <a:gd name="T56" fmla="*/ 89 w 185"/>
                <a:gd name="T57" fmla="*/ 160 h 160"/>
                <a:gd name="T58" fmla="*/ 71 w 185"/>
                <a:gd name="T59" fmla="*/ 159 h 160"/>
                <a:gd name="T60" fmla="*/ 55 w 185"/>
                <a:gd name="T61" fmla="*/ 156 h 160"/>
                <a:gd name="T62" fmla="*/ 39 w 185"/>
                <a:gd name="T63" fmla="*/ 150 h 160"/>
                <a:gd name="T64" fmla="*/ 26 w 185"/>
                <a:gd name="T65" fmla="*/ 142 h 160"/>
                <a:gd name="T66" fmla="*/ 20 w 185"/>
                <a:gd name="T67" fmla="*/ 136 h 160"/>
                <a:gd name="T68" fmla="*/ 9 w 185"/>
                <a:gd name="T69" fmla="*/ 1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160">
                  <a:moveTo>
                    <a:pt x="9" y="124"/>
                  </a:moveTo>
                  <a:lnTo>
                    <a:pt x="6" y="117"/>
                  </a:lnTo>
                  <a:lnTo>
                    <a:pt x="3" y="109"/>
                  </a:lnTo>
                  <a:lnTo>
                    <a:pt x="1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2" y="72"/>
                  </a:lnTo>
                  <a:lnTo>
                    <a:pt x="4" y="65"/>
                  </a:lnTo>
                  <a:lnTo>
                    <a:pt x="6" y="61"/>
                  </a:lnTo>
                  <a:lnTo>
                    <a:pt x="7" y="58"/>
                  </a:lnTo>
                  <a:lnTo>
                    <a:pt x="11" y="50"/>
                  </a:lnTo>
                  <a:lnTo>
                    <a:pt x="15" y="43"/>
                  </a:lnTo>
                  <a:lnTo>
                    <a:pt x="21" y="37"/>
                  </a:lnTo>
                  <a:lnTo>
                    <a:pt x="27" y="31"/>
                  </a:lnTo>
                  <a:lnTo>
                    <a:pt x="34" y="24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8" y="10"/>
                  </a:lnTo>
                  <a:lnTo>
                    <a:pt x="66" y="7"/>
                  </a:lnTo>
                  <a:lnTo>
                    <a:pt x="76" y="4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8" y="4"/>
                  </a:lnTo>
                  <a:lnTo>
                    <a:pt x="136" y="6"/>
                  </a:lnTo>
                  <a:lnTo>
                    <a:pt x="143" y="9"/>
                  </a:lnTo>
                  <a:lnTo>
                    <a:pt x="147" y="11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4" y="22"/>
                  </a:lnTo>
                  <a:lnTo>
                    <a:pt x="166" y="25"/>
                  </a:lnTo>
                  <a:lnTo>
                    <a:pt x="169" y="28"/>
                  </a:lnTo>
                  <a:lnTo>
                    <a:pt x="174" y="35"/>
                  </a:lnTo>
                  <a:lnTo>
                    <a:pt x="178" y="42"/>
                  </a:lnTo>
                  <a:lnTo>
                    <a:pt x="182" y="49"/>
                  </a:lnTo>
                  <a:lnTo>
                    <a:pt x="184" y="57"/>
                  </a:lnTo>
                  <a:lnTo>
                    <a:pt x="185" y="65"/>
                  </a:lnTo>
                  <a:lnTo>
                    <a:pt x="185" y="72"/>
                  </a:lnTo>
                  <a:lnTo>
                    <a:pt x="185" y="80"/>
                  </a:lnTo>
                  <a:lnTo>
                    <a:pt x="183" y="88"/>
                  </a:lnTo>
                  <a:lnTo>
                    <a:pt x="181" y="96"/>
                  </a:lnTo>
                  <a:lnTo>
                    <a:pt x="177" y="103"/>
                  </a:lnTo>
                  <a:lnTo>
                    <a:pt x="173" y="111"/>
                  </a:lnTo>
                  <a:lnTo>
                    <a:pt x="169" y="118"/>
                  </a:lnTo>
                  <a:lnTo>
                    <a:pt x="163" y="124"/>
                  </a:lnTo>
                  <a:lnTo>
                    <a:pt x="157" y="130"/>
                  </a:lnTo>
                  <a:lnTo>
                    <a:pt x="149" y="136"/>
                  </a:lnTo>
                  <a:lnTo>
                    <a:pt x="142" y="142"/>
                  </a:lnTo>
                  <a:lnTo>
                    <a:pt x="134" y="147"/>
                  </a:lnTo>
                  <a:lnTo>
                    <a:pt x="124" y="151"/>
                  </a:lnTo>
                  <a:lnTo>
                    <a:pt x="116" y="154"/>
                  </a:lnTo>
                  <a:lnTo>
                    <a:pt x="107" y="157"/>
                  </a:lnTo>
                  <a:lnTo>
                    <a:pt x="98" y="159"/>
                  </a:lnTo>
                  <a:lnTo>
                    <a:pt x="89" y="160"/>
                  </a:lnTo>
                  <a:lnTo>
                    <a:pt x="80" y="160"/>
                  </a:lnTo>
                  <a:lnTo>
                    <a:pt x="71" y="159"/>
                  </a:lnTo>
                  <a:lnTo>
                    <a:pt x="63" y="158"/>
                  </a:lnTo>
                  <a:lnTo>
                    <a:pt x="55" y="156"/>
                  </a:lnTo>
                  <a:lnTo>
                    <a:pt x="47" y="154"/>
                  </a:lnTo>
                  <a:lnTo>
                    <a:pt x="39" y="150"/>
                  </a:lnTo>
                  <a:lnTo>
                    <a:pt x="32" y="147"/>
                  </a:lnTo>
                  <a:lnTo>
                    <a:pt x="26" y="142"/>
                  </a:lnTo>
                  <a:lnTo>
                    <a:pt x="23" y="140"/>
                  </a:lnTo>
                  <a:lnTo>
                    <a:pt x="20" y="136"/>
                  </a:lnTo>
                  <a:lnTo>
                    <a:pt x="14" y="130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2" name="Freeform 226"/>
            <p:cNvSpPr>
              <a:spLocks/>
            </p:cNvSpPr>
            <p:nvPr userDrawn="1"/>
          </p:nvSpPr>
          <p:spPr bwMode="auto">
            <a:xfrm>
              <a:off x="5329" y="845"/>
              <a:ext cx="196" cy="163"/>
            </a:xfrm>
            <a:custGeom>
              <a:avLst/>
              <a:gdLst>
                <a:gd name="T0" fmla="*/ 6 w 196"/>
                <a:gd name="T1" fmla="*/ 121 h 163"/>
                <a:gd name="T2" fmla="*/ 3 w 196"/>
                <a:gd name="T3" fmla="*/ 114 h 163"/>
                <a:gd name="T4" fmla="*/ 0 w 196"/>
                <a:gd name="T5" fmla="*/ 98 h 163"/>
                <a:gd name="T6" fmla="*/ 0 w 196"/>
                <a:gd name="T7" fmla="*/ 83 h 163"/>
                <a:gd name="T8" fmla="*/ 3 w 196"/>
                <a:gd name="T9" fmla="*/ 71 h 163"/>
                <a:gd name="T10" fmla="*/ 7 w 196"/>
                <a:gd name="T11" fmla="*/ 61 h 163"/>
                <a:gd name="T12" fmla="*/ 16 w 196"/>
                <a:gd name="T13" fmla="*/ 46 h 163"/>
                <a:gd name="T14" fmla="*/ 28 w 196"/>
                <a:gd name="T15" fmla="*/ 33 h 163"/>
                <a:gd name="T16" fmla="*/ 39 w 196"/>
                <a:gd name="T17" fmla="*/ 23 h 163"/>
                <a:gd name="T18" fmla="*/ 51 w 196"/>
                <a:gd name="T19" fmla="*/ 16 h 163"/>
                <a:gd name="T20" fmla="*/ 70 w 196"/>
                <a:gd name="T21" fmla="*/ 8 h 163"/>
                <a:gd name="T22" fmla="*/ 88 w 196"/>
                <a:gd name="T23" fmla="*/ 2 h 163"/>
                <a:gd name="T24" fmla="*/ 107 w 196"/>
                <a:gd name="T25" fmla="*/ 0 h 163"/>
                <a:gd name="T26" fmla="*/ 126 w 196"/>
                <a:gd name="T27" fmla="*/ 1 h 163"/>
                <a:gd name="T28" fmla="*/ 143 w 196"/>
                <a:gd name="T29" fmla="*/ 6 h 163"/>
                <a:gd name="T30" fmla="*/ 159 w 196"/>
                <a:gd name="T31" fmla="*/ 12 h 163"/>
                <a:gd name="T32" fmla="*/ 172 w 196"/>
                <a:gd name="T33" fmla="*/ 21 h 163"/>
                <a:gd name="T34" fmla="*/ 184 w 196"/>
                <a:gd name="T35" fmla="*/ 34 h 163"/>
                <a:gd name="T36" fmla="*/ 192 w 196"/>
                <a:gd name="T37" fmla="*/ 48 h 163"/>
                <a:gd name="T38" fmla="*/ 196 w 196"/>
                <a:gd name="T39" fmla="*/ 64 h 163"/>
                <a:gd name="T40" fmla="*/ 196 w 196"/>
                <a:gd name="T41" fmla="*/ 79 h 163"/>
                <a:gd name="T42" fmla="*/ 192 w 196"/>
                <a:gd name="T43" fmla="*/ 96 h 163"/>
                <a:gd name="T44" fmla="*/ 185 w 196"/>
                <a:gd name="T45" fmla="*/ 110 h 163"/>
                <a:gd name="T46" fmla="*/ 175 w 196"/>
                <a:gd name="T47" fmla="*/ 125 h 163"/>
                <a:gd name="T48" fmla="*/ 160 w 196"/>
                <a:gd name="T49" fmla="*/ 138 h 163"/>
                <a:gd name="T50" fmla="*/ 143 w 196"/>
                <a:gd name="T51" fmla="*/ 149 h 163"/>
                <a:gd name="T52" fmla="*/ 125 w 196"/>
                <a:gd name="T53" fmla="*/ 157 h 163"/>
                <a:gd name="T54" fmla="*/ 106 w 196"/>
                <a:gd name="T55" fmla="*/ 161 h 163"/>
                <a:gd name="T56" fmla="*/ 86 w 196"/>
                <a:gd name="T57" fmla="*/ 163 h 163"/>
                <a:gd name="T58" fmla="*/ 69 w 196"/>
                <a:gd name="T59" fmla="*/ 161 h 163"/>
                <a:gd name="T60" fmla="*/ 51 w 196"/>
                <a:gd name="T61" fmla="*/ 157 h 163"/>
                <a:gd name="T62" fmla="*/ 35 w 196"/>
                <a:gd name="T63" fmla="*/ 150 h 163"/>
                <a:gd name="T64" fmla="*/ 28 w 196"/>
                <a:gd name="T65" fmla="*/ 146 h 163"/>
                <a:gd name="T66" fmla="*/ 16 w 196"/>
                <a:gd name="T67" fmla="*/ 13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" h="163">
                  <a:moveTo>
                    <a:pt x="10" y="128"/>
                  </a:moveTo>
                  <a:lnTo>
                    <a:pt x="6" y="121"/>
                  </a:lnTo>
                  <a:lnTo>
                    <a:pt x="5" y="117"/>
                  </a:lnTo>
                  <a:lnTo>
                    <a:pt x="3" y="114"/>
                  </a:lnTo>
                  <a:lnTo>
                    <a:pt x="1" y="106"/>
                  </a:lnTo>
                  <a:lnTo>
                    <a:pt x="0" y="98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2" y="75"/>
                  </a:lnTo>
                  <a:lnTo>
                    <a:pt x="3" y="71"/>
                  </a:lnTo>
                  <a:lnTo>
                    <a:pt x="4" y="68"/>
                  </a:lnTo>
                  <a:lnTo>
                    <a:pt x="7" y="61"/>
                  </a:lnTo>
                  <a:lnTo>
                    <a:pt x="12" y="52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8" y="33"/>
                  </a:lnTo>
                  <a:lnTo>
                    <a:pt x="34" y="26"/>
                  </a:lnTo>
                  <a:lnTo>
                    <a:pt x="39" y="23"/>
                  </a:lnTo>
                  <a:lnTo>
                    <a:pt x="43" y="21"/>
                  </a:lnTo>
                  <a:lnTo>
                    <a:pt x="51" y="16"/>
                  </a:lnTo>
                  <a:lnTo>
                    <a:pt x="60" y="11"/>
                  </a:lnTo>
                  <a:lnTo>
                    <a:pt x="70" y="8"/>
                  </a:lnTo>
                  <a:lnTo>
                    <a:pt x="79" y="4"/>
                  </a:lnTo>
                  <a:lnTo>
                    <a:pt x="88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0"/>
                  </a:lnTo>
                  <a:lnTo>
                    <a:pt x="126" y="1"/>
                  </a:lnTo>
                  <a:lnTo>
                    <a:pt x="134" y="2"/>
                  </a:lnTo>
                  <a:lnTo>
                    <a:pt x="143" y="6"/>
                  </a:lnTo>
                  <a:lnTo>
                    <a:pt x="152" y="9"/>
                  </a:lnTo>
                  <a:lnTo>
                    <a:pt x="159" y="12"/>
                  </a:lnTo>
                  <a:lnTo>
                    <a:pt x="166" y="16"/>
                  </a:lnTo>
                  <a:lnTo>
                    <a:pt x="172" y="21"/>
                  </a:lnTo>
                  <a:lnTo>
                    <a:pt x="179" y="27"/>
                  </a:lnTo>
                  <a:lnTo>
                    <a:pt x="184" y="34"/>
                  </a:lnTo>
                  <a:lnTo>
                    <a:pt x="189" y="41"/>
                  </a:lnTo>
                  <a:lnTo>
                    <a:pt x="192" y="48"/>
                  </a:lnTo>
                  <a:lnTo>
                    <a:pt x="194" y="56"/>
                  </a:lnTo>
                  <a:lnTo>
                    <a:pt x="196" y="64"/>
                  </a:lnTo>
                  <a:lnTo>
                    <a:pt x="196" y="72"/>
                  </a:lnTo>
                  <a:lnTo>
                    <a:pt x="196" y="79"/>
                  </a:lnTo>
                  <a:lnTo>
                    <a:pt x="194" y="88"/>
                  </a:lnTo>
                  <a:lnTo>
                    <a:pt x="192" y="96"/>
                  </a:lnTo>
                  <a:lnTo>
                    <a:pt x="189" y="103"/>
                  </a:lnTo>
                  <a:lnTo>
                    <a:pt x="185" y="110"/>
                  </a:lnTo>
                  <a:lnTo>
                    <a:pt x="180" y="118"/>
                  </a:lnTo>
                  <a:lnTo>
                    <a:pt x="175" y="125"/>
                  </a:lnTo>
                  <a:lnTo>
                    <a:pt x="167" y="132"/>
                  </a:lnTo>
                  <a:lnTo>
                    <a:pt x="160" y="138"/>
                  </a:lnTo>
                  <a:lnTo>
                    <a:pt x="153" y="144"/>
                  </a:lnTo>
                  <a:lnTo>
                    <a:pt x="143" y="149"/>
                  </a:lnTo>
                  <a:lnTo>
                    <a:pt x="134" y="153"/>
                  </a:lnTo>
                  <a:lnTo>
                    <a:pt x="125" y="157"/>
                  </a:lnTo>
                  <a:lnTo>
                    <a:pt x="115" y="159"/>
                  </a:lnTo>
                  <a:lnTo>
                    <a:pt x="106" y="161"/>
                  </a:lnTo>
                  <a:lnTo>
                    <a:pt x="96" y="162"/>
                  </a:lnTo>
                  <a:lnTo>
                    <a:pt x="86" y="163"/>
                  </a:lnTo>
                  <a:lnTo>
                    <a:pt x="77" y="162"/>
                  </a:lnTo>
                  <a:lnTo>
                    <a:pt x="69" y="161"/>
                  </a:lnTo>
                  <a:lnTo>
                    <a:pt x="59" y="160"/>
                  </a:lnTo>
                  <a:lnTo>
                    <a:pt x="51" y="157"/>
                  </a:lnTo>
                  <a:lnTo>
                    <a:pt x="43" y="154"/>
                  </a:lnTo>
                  <a:lnTo>
                    <a:pt x="35" y="150"/>
                  </a:lnTo>
                  <a:lnTo>
                    <a:pt x="31" y="148"/>
                  </a:lnTo>
                  <a:lnTo>
                    <a:pt x="28" y="146"/>
                  </a:lnTo>
                  <a:lnTo>
                    <a:pt x="22" y="141"/>
                  </a:lnTo>
                  <a:lnTo>
                    <a:pt x="16" y="134"/>
                  </a:lnTo>
                  <a:lnTo>
                    <a:pt x="10" y="12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3" name="Freeform 227"/>
            <p:cNvSpPr>
              <a:spLocks/>
            </p:cNvSpPr>
            <p:nvPr userDrawn="1"/>
          </p:nvSpPr>
          <p:spPr bwMode="auto">
            <a:xfrm>
              <a:off x="5537" y="728"/>
              <a:ext cx="208" cy="166"/>
            </a:xfrm>
            <a:custGeom>
              <a:avLst/>
              <a:gdLst>
                <a:gd name="T0" fmla="*/ 7 w 208"/>
                <a:gd name="T1" fmla="*/ 125 h 166"/>
                <a:gd name="T2" fmla="*/ 2 w 208"/>
                <a:gd name="T3" fmla="*/ 110 h 166"/>
                <a:gd name="T4" fmla="*/ 0 w 208"/>
                <a:gd name="T5" fmla="*/ 94 h 166"/>
                <a:gd name="T6" fmla="*/ 2 w 208"/>
                <a:gd name="T7" fmla="*/ 79 h 166"/>
                <a:gd name="T8" fmla="*/ 7 w 208"/>
                <a:gd name="T9" fmla="*/ 63 h 166"/>
                <a:gd name="T10" fmla="*/ 16 w 208"/>
                <a:gd name="T11" fmla="*/ 48 h 166"/>
                <a:gd name="T12" fmla="*/ 29 w 208"/>
                <a:gd name="T13" fmla="*/ 34 h 166"/>
                <a:gd name="T14" fmla="*/ 43 w 208"/>
                <a:gd name="T15" fmla="*/ 22 h 166"/>
                <a:gd name="T16" fmla="*/ 57 w 208"/>
                <a:gd name="T17" fmla="*/ 15 h 166"/>
                <a:gd name="T18" fmla="*/ 67 w 208"/>
                <a:gd name="T19" fmla="*/ 10 h 166"/>
                <a:gd name="T20" fmla="*/ 82 w 208"/>
                <a:gd name="T21" fmla="*/ 5 h 166"/>
                <a:gd name="T22" fmla="*/ 102 w 208"/>
                <a:gd name="T23" fmla="*/ 1 h 166"/>
                <a:gd name="T24" fmla="*/ 122 w 208"/>
                <a:gd name="T25" fmla="*/ 0 h 166"/>
                <a:gd name="T26" fmla="*/ 141 w 208"/>
                <a:gd name="T27" fmla="*/ 2 h 166"/>
                <a:gd name="T28" fmla="*/ 160 w 208"/>
                <a:gd name="T29" fmla="*/ 7 h 166"/>
                <a:gd name="T30" fmla="*/ 175 w 208"/>
                <a:gd name="T31" fmla="*/ 16 h 166"/>
                <a:gd name="T32" fmla="*/ 189 w 208"/>
                <a:gd name="T33" fmla="*/ 26 h 166"/>
                <a:gd name="T34" fmla="*/ 200 w 208"/>
                <a:gd name="T35" fmla="*/ 39 h 166"/>
                <a:gd name="T36" fmla="*/ 203 w 208"/>
                <a:gd name="T37" fmla="*/ 48 h 166"/>
                <a:gd name="T38" fmla="*/ 208 w 208"/>
                <a:gd name="T39" fmla="*/ 63 h 166"/>
                <a:gd name="T40" fmla="*/ 208 w 208"/>
                <a:gd name="T41" fmla="*/ 79 h 166"/>
                <a:gd name="T42" fmla="*/ 204 w 208"/>
                <a:gd name="T43" fmla="*/ 96 h 166"/>
                <a:gd name="T44" fmla="*/ 197 w 208"/>
                <a:gd name="T45" fmla="*/ 111 h 166"/>
                <a:gd name="T46" fmla="*/ 186 w 208"/>
                <a:gd name="T47" fmla="*/ 126 h 166"/>
                <a:gd name="T48" fmla="*/ 175 w 208"/>
                <a:gd name="T49" fmla="*/ 136 h 166"/>
                <a:gd name="T50" fmla="*/ 163 w 208"/>
                <a:gd name="T51" fmla="*/ 145 h 166"/>
                <a:gd name="T52" fmla="*/ 148 w 208"/>
                <a:gd name="T53" fmla="*/ 153 h 166"/>
                <a:gd name="T54" fmla="*/ 134 w 208"/>
                <a:gd name="T55" fmla="*/ 159 h 166"/>
                <a:gd name="T56" fmla="*/ 114 w 208"/>
                <a:gd name="T57" fmla="*/ 164 h 166"/>
                <a:gd name="T58" fmla="*/ 93 w 208"/>
                <a:gd name="T59" fmla="*/ 166 h 166"/>
                <a:gd name="T60" fmla="*/ 73 w 208"/>
                <a:gd name="T61" fmla="*/ 165 h 166"/>
                <a:gd name="T62" fmla="*/ 55 w 208"/>
                <a:gd name="T63" fmla="*/ 161 h 166"/>
                <a:gd name="T64" fmla="*/ 38 w 208"/>
                <a:gd name="T65" fmla="*/ 154 h 166"/>
                <a:gd name="T66" fmla="*/ 31 w 208"/>
                <a:gd name="T67" fmla="*/ 150 h 166"/>
                <a:gd name="T68" fmla="*/ 21 w 208"/>
                <a:gd name="T69" fmla="*/ 141 h 166"/>
                <a:gd name="T70" fmla="*/ 14 w 208"/>
                <a:gd name="T71" fmla="*/ 13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166">
                  <a:moveTo>
                    <a:pt x="12" y="132"/>
                  </a:moveTo>
                  <a:lnTo>
                    <a:pt x="7" y="125"/>
                  </a:lnTo>
                  <a:lnTo>
                    <a:pt x="4" y="117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2" y="79"/>
                  </a:lnTo>
                  <a:lnTo>
                    <a:pt x="4" y="71"/>
                  </a:lnTo>
                  <a:lnTo>
                    <a:pt x="7" y="63"/>
                  </a:lnTo>
                  <a:lnTo>
                    <a:pt x="11" y="55"/>
                  </a:lnTo>
                  <a:lnTo>
                    <a:pt x="16" y="48"/>
                  </a:lnTo>
                  <a:lnTo>
                    <a:pt x="22" y="42"/>
                  </a:lnTo>
                  <a:lnTo>
                    <a:pt x="29" y="34"/>
                  </a:lnTo>
                  <a:lnTo>
                    <a:pt x="36" y="28"/>
                  </a:lnTo>
                  <a:lnTo>
                    <a:pt x="43" y="22"/>
                  </a:lnTo>
                  <a:lnTo>
                    <a:pt x="53" y="17"/>
                  </a:lnTo>
                  <a:lnTo>
                    <a:pt x="57" y="15"/>
                  </a:lnTo>
                  <a:lnTo>
                    <a:pt x="62" y="12"/>
                  </a:lnTo>
                  <a:lnTo>
                    <a:pt x="67" y="10"/>
                  </a:lnTo>
                  <a:lnTo>
                    <a:pt x="71" y="8"/>
                  </a:lnTo>
                  <a:lnTo>
                    <a:pt x="82" y="5"/>
                  </a:lnTo>
                  <a:lnTo>
                    <a:pt x="92" y="2"/>
                  </a:lnTo>
                  <a:lnTo>
                    <a:pt x="102" y="1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32" y="1"/>
                  </a:lnTo>
                  <a:lnTo>
                    <a:pt x="141" y="2"/>
                  </a:lnTo>
                  <a:lnTo>
                    <a:pt x="150" y="4"/>
                  </a:lnTo>
                  <a:lnTo>
                    <a:pt x="160" y="7"/>
                  </a:lnTo>
                  <a:lnTo>
                    <a:pt x="168" y="11"/>
                  </a:lnTo>
                  <a:lnTo>
                    <a:pt x="175" y="16"/>
                  </a:lnTo>
                  <a:lnTo>
                    <a:pt x="183" y="21"/>
                  </a:lnTo>
                  <a:lnTo>
                    <a:pt x="189" y="26"/>
                  </a:lnTo>
                  <a:lnTo>
                    <a:pt x="195" y="33"/>
                  </a:lnTo>
                  <a:lnTo>
                    <a:pt x="200" y="39"/>
                  </a:lnTo>
                  <a:lnTo>
                    <a:pt x="202" y="44"/>
                  </a:lnTo>
                  <a:lnTo>
                    <a:pt x="203" y="48"/>
                  </a:lnTo>
                  <a:lnTo>
                    <a:pt x="206" y="55"/>
                  </a:lnTo>
                  <a:lnTo>
                    <a:pt x="208" y="63"/>
                  </a:lnTo>
                  <a:lnTo>
                    <a:pt x="208" y="71"/>
                  </a:lnTo>
                  <a:lnTo>
                    <a:pt x="208" y="79"/>
                  </a:lnTo>
                  <a:lnTo>
                    <a:pt x="207" y="87"/>
                  </a:lnTo>
                  <a:lnTo>
                    <a:pt x="204" y="96"/>
                  </a:lnTo>
                  <a:lnTo>
                    <a:pt x="201" y="103"/>
                  </a:lnTo>
                  <a:lnTo>
                    <a:pt x="197" y="111"/>
                  </a:lnTo>
                  <a:lnTo>
                    <a:pt x="192" y="118"/>
                  </a:lnTo>
                  <a:lnTo>
                    <a:pt x="186" y="126"/>
                  </a:lnTo>
                  <a:lnTo>
                    <a:pt x="179" y="133"/>
                  </a:lnTo>
                  <a:lnTo>
                    <a:pt x="175" y="136"/>
                  </a:lnTo>
                  <a:lnTo>
                    <a:pt x="171" y="139"/>
                  </a:lnTo>
                  <a:lnTo>
                    <a:pt x="163" y="145"/>
                  </a:lnTo>
                  <a:lnTo>
                    <a:pt x="153" y="151"/>
                  </a:lnTo>
                  <a:lnTo>
                    <a:pt x="148" y="153"/>
                  </a:lnTo>
                  <a:lnTo>
                    <a:pt x="144" y="155"/>
                  </a:lnTo>
                  <a:lnTo>
                    <a:pt x="134" y="159"/>
                  </a:lnTo>
                  <a:lnTo>
                    <a:pt x="123" y="162"/>
                  </a:lnTo>
                  <a:lnTo>
                    <a:pt x="114" y="164"/>
                  </a:lnTo>
                  <a:lnTo>
                    <a:pt x="104" y="166"/>
                  </a:lnTo>
                  <a:lnTo>
                    <a:pt x="93" y="166"/>
                  </a:lnTo>
                  <a:lnTo>
                    <a:pt x="84" y="166"/>
                  </a:lnTo>
                  <a:lnTo>
                    <a:pt x="73" y="165"/>
                  </a:lnTo>
                  <a:lnTo>
                    <a:pt x="64" y="163"/>
                  </a:lnTo>
                  <a:lnTo>
                    <a:pt x="55" y="161"/>
                  </a:lnTo>
                  <a:lnTo>
                    <a:pt x="46" y="158"/>
                  </a:lnTo>
                  <a:lnTo>
                    <a:pt x="38" y="154"/>
                  </a:lnTo>
                  <a:lnTo>
                    <a:pt x="34" y="152"/>
                  </a:lnTo>
                  <a:lnTo>
                    <a:pt x="31" y="150"/>
                  </a:lnTo>
                  <a:lnTo>
                    <a:pt x="24" y="144"/>
                  </a:lnTo>
                  <a:lnTo>
                    <a:pt x="21" y="141"/>
                  </a:lnTo>
                  <a:lnTo>
                    <a:pt x="17" y="138"/>
                  </a:lnTo>
                  <a:lnTo>
                    <a:pt x="14" y="135"/>
                  </a:lnTo>
                  <a:lnTo>
                    <a:pt x="12" y="13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4" name="Freeform 228"/>
            <p:cNvSpPr>
              <a:spLocks/>
            </p:cNvSpPr>
            <p:nvPr userDrawn="1"/>
          </p:nvSpPr>
          <p:spPr bwMode="auto">
            <a:xfrm>
              <a:off x="5756" y="694"/>
              <a:ext cx="1" cy="15"/>
            </a:xfrm>
            <a:custGeom>
              <a:avLst/>
              <a:gdLst>
                <a:gd name="T0" fmla="*/ 15 h 15"/>
                <a:gd name="T1" fmla="*/ 7 h 15"/>
                <a:gd name="T2" fmla="*/ 0 h 15"/>
                <a:gd name="T3" fmla="*/ 15 h 1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5">
                  <a:moveTo>
                    <a:pt x="0" y="15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5" name="Freeform 229"/>
            <p:cNvSpPr>
              <a:spLocks/>
            </p:cNvSpPr>
            <p:nvPr userDrawn="1"/>
          </p:nvSpPr>
          <p:spPr bwMode="auto">
            <a:xfrm>
              <a:off x="4189" y="1673"/>
              <a:ext cx="139" cy="151"/>
            </a:xfrm>
            <a:custGeom>
              <a:avLst/>
              <a:gdLst>
                <a:gd name="T0" fmla="*/ 3 w 139"/>
                <a:gd name="T1" fmla="*/ 101 h 151"/>
                <a:gd name="T2" fmla="*/ 1 w 139"/>
                <a:gd name="T3" fmla="*/ 89 h 151"/>
                <a:gd name="T4" fmla="*/ 0 w 139"/>
                <a:gd name="T5" fmla="*/ 79 h 151"/>
                <a:gd name="T6" fmla="*/ 2 w 139"/>
                <a:gd name="T7" fmla="*/ 64 h 151"/>
                <a:gd name="T8" fmla="*/ 4 w 139"/>
                <a:gd name="T9" fmla="*/ 54 h 151"/>
                <a:gd name="T10" fmla="*/ 8 w 139"/>
                <a:gd name="T11" fmla="*/ 45 h 151"/>
                <a:gd name="T12" fmla="*/ 16 w 139"/>
                <a:gd name="T13" fmla="*/ 32 h 151"/>
                <a:gd name="T14" fmla="*/ 25 w 139"/>
                <a:gd name="T15" fmla="*/ 21 h 151"/>
                <a:gd name="T16" fmla="*/ 36 w 139"/>
                <a:gd name="T17" fmla="*/ 11 h 151"/>
                <a:gd name="T18" fmla="*/ 49 w 139"/>
                <a:gd name="T19" fmla="*/ 5 h 151"/>
                <a:gd name="T20" fmla="*/ 62 w 139"/>
                <a:gd name="T21" fmla="*/ 1 h 151"/>
                <a:gd name="T22" fmla="*/ 76 w 139"/>
                <a:gd name="T23" fmla="*/ 0 h 151"/>
                <a:gd name="T24" fmla="*/ 89 w 139"/>
                <a:gd name="T25" fmla="*/ 2 h 151"/>
                <a:gd name="T26" fmla="*/ 102 w 139"/>
                <a:gd name="T27" fmla="*/ 6 h 151"/>
                <a:gd name="T28" fmla="*/ 112 w 139"/>
                <a:gd name="T29" fmla="*/ 13 h 151"/>
                <a:gd name="T30" fmla="*/ 123 w 139"/>
                <a:gd name="T31" fmla="*/ 23 h 151"/>
                <a:gd name="T32" fmla="*/ 130 w 139"/>
                <a:gd name="T33" fmla="*/ 35 h 151"/>
                <a:gd name="T34" fmla="*/ 136 w 139"/>
                <a:gd name="T35" fmla="*/ 49 h 151"/>
                <a:gd name="T36" fmla="*/ 138 w 139"/>
                <a:gd name="T37" fmla="*/ 63 h 151"/>
                <a:gd name="T38" fmla="*/ 138 w 139"/>
                <a:gd name="T39" fmla="*/ 78 h 151"/>
                <a:gd name="T40" fmla="*/ 136 w 139"/>
                <a:gd name="T41" fmla="*/ 92 h 151"/>
                <a:gd name="T42" fmla="*/ 131 w 139"/>
                <a:gd name="T43" fmla="*/ 107 h 151"/>
                <a:gd name="T44" fmla="*/ 124 w 139"/>
                <a:gd name="T45" fmla="*/ 119 h 151"/>
                <a:gd name="T46" fmla="*/ 113 w 139"/>
                <a:gd name="T47" fmla="*/ 130 h 151"/>
                <a:gd name="T48" fmla="*/ 102 w 139"/>
                <a:gd name="T49" fmla="*/ 139 h 151"/>
                <a:gd name="T50" fmla="*/ 88 w 139"/>
                <a:gd name="T51" fmla="*/ 146 h 151"/>
                <a:gd name="T52" fmla="*/ 75 w 139"/>
                <a:gd name="T53" fmla="*/ 150 h 151"/>
                <a:gd name="T54" fmla="*/ 61 w 139"/>
                <a:gd name="T55" fmla="*/ 151 h 151"/>
                <a:gd name="T56" fmla="*/ 48 w 139"/>
                <a:gd name="T57" fmla="*/ 148 h 151"/>
                <a:gd name="T58" fmla="*/ 36 w 139"/>
                <a:gd name="T59" fmla="*/ 143 h 151"/>
                <a:gd name="T60" fmla="*/ 25 w 139"/>
                <a:gd name="T61" fmla="*/ 136 h 151"/>
                <a:gd name="T62" fmla="*/ 16 w 139"/>
                <a:gd name="T63" fmla="*/ 126 h 151"/>
                <a:gd name="T64" fmla="*/ 8 w 139"/>
                <a:gd name="T65" fmla="*/ 11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51">
                  <a:moveTo>
                    <a:pt x="5" y="107"/>
                  </a:moveTo>
                  <a:lnTo>
                    <a:pt x="3" y="101"/>
                  </a:lnTo>
                  <a:lnTo>
                    <a:pt x="1" y="93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4"/>
                  </a:lnTo>
                  <a:lnTo>
                    <a:pt x="3" y="57"/>
                  </a:lnTo>
                  <a:lnTo>
                    <a:pt x="4" y="54"/>
                  </a:lnTo>
                  <a:lnTo>
                    <a:pt x="5" y="51"/>
                  </a:lnTo>
                  <a:lnTo>
                    <a:pt x="8" y="45"/>
                  </a:lnTo>
                  <a:lnTo>
                    <a:pt x="11" y="37"/>
                  </a:lnTo>
                  <a:lnTo>
                    <a:pt x="16" y="32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7"/>
                  </a:lnTo>
                  <a:lnTo>
                    <a:pt x="36" y="11"/>
                  </a:lnTo>
                  <a:lnTo>
                    <a:pt x="43" y="8"/>
                  </a:lnTo>
                  <a:lnTo>
                    <a:pt x="49" y="5"/>
                  </a:lnTo>
                  <a:lnTo>
                    <a:pt x="56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2" y="13"/>
                  </a:lnTo>
                  <a:lnTo>
                    <a:pt x="117" y="19"/>
                  </a:lnTo>
                  <a:lnTo>
                    <a:pt x="123" y="23"/>
                  </a:lnTo>
                  <a:lnTo>
                    <a:pt x="127" y="29"/>
                  </a:lnTo>
                  <a:lnTo>
                    <a:pt x="130" y="35"/>
                  </a:lnTo>
                  <a:lnTo>
                    <a:pt x="133" y="42"/>
                  </a:lnTo>
                  <a:lnTo>
                    <a:pt x="136" y="49"/>
                  </a:lnTo>
                  <a:lnTo>
                    <a:pt x="137" y="56"/>
                  </a:lnTo>
                  <a:lnTo>
                    <a:pt x="138" y="63"/>
                  </a:lnTo>
                  <a:lnTo>
                    <a:pt x="139" y="71"/>
                  </a:lnTo>
                  <a:lnTo>
                    <a:pt x="138" y="78"/>
                  </a:lnTo>
                  <a:lnTo>
                    <a:pt x="137" y="85"/>
                  </a:lnTo>
                  <a:lnTo>
                    <a:pt x="136" y="92"/>
                  </a:lnTo>
                  <a:lnTo>
                    <a:pt x="134" y="100"/>
                  </a:lnTo>
                  <a:lnTo>
                    <a:pt x="131" y="107"/>
                  </a:lnTo>
                  <a:lnTo>
                    <a:pt x="127" y="113"/>
                  </a:lnTo>
                  <a:lnTo>
                    <a:pt x="124" y="119"/>
                  </a:lnTo>
                  <a:lnTo>
                    <a:pt x="118" y="125"/>
                  </a:lnTo>
                  <a:lnTo>
                    <a:pt x="113" y="130"/>
                  </a:lnTo>
                  <a:lnTo>
                    <a:pt x="108" y="135"/>
                  </a:lnTo>
                  <a:lnTo>
                    <a:pt x="102" y="139"/>
                  </a:lnTo>
                  <a:lnTo>
                    <a:pt x="96" y="143"/>
                  </a:lnTo>
                  <a:lnTo>
                    <a:pt x="88" y="146"/>
                  </a:lnTo>
                  <a:lnTo>
                    <a:pt x="82" y="148"/>
                  </a:lnTo>
                  <a:lnTo>
                    <a:pt x="75" y="150"/>
                  </a:lnTo>
                  <a:lnTo>
                    <a:pt x="68" y="151"/>
                  </a:lnTo>
                  <a:lnTo>
                    <a:pt x="61" y="151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6" y="143"/>
                  </a:lnTo>
                  <a:lnTo>
                    <a:pt x="30" y="140"/>
                  </a:lnTo>
                  <a:lnTo>
                    <a:pt x="25" y="136"/>
                  </a:lnTo>
                  <a:lnTo>
                    <a:pt x="20" y="131"/>
                  </a:lnTo>
                  <a:lnTo>
                    <a:pt x="16" y="126"/>
                  </a:lnTo>
                  <a:lnTo>
                    <a:pt x="11" y="120"/>
                  </a:lnTo>
                  <a:lnTo>
                    <a:pt x="8" y="114"/>
                  </a:lnTo>
                  <a:lnTo>
                    <a:pt x="5" y="10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6" name="Freeform 230"/>
            <p:cNvSpPr>
              <a:spLocks/>
            </p:cNvSpPr>
            <p:nvPr userDrawn="1"/>
          </p:nvSpPr>
          <p:spPr bwMode="auto">
            <a:xfrm>
              <a:off x="4343" y="1592"/>
              <a:ext cx="146" cy="152"/>
            </a:xfrm>
            <a:custGeom>
              <a:avLst/>
              <a:gdLst>
                <a:gd name="T0" fmla="*/ 3 w 146"/>
                <a:gd name="T1" fmla="*/ 102 h 152"/>
                <a:gd name="T2" fmla="*/ 1 w 146"/>
                <a:gd name="T3" fmla="*/ 88 h 152"/>
                <a:gd name="T4" fmla="*/ 1 w 146"/>
                <a:gd name="T5" fmla="*/ 73 h 152"/>
                <a:gd name="T6" fmla="*/ 3 w 146"/>
                <a:gd name="T7" fmla="*/ 59 h 152"/>
                <a:gd name="T8" fmla="*/ 8 w 146"/>
                <a:gd name="T9" fmla="*/ 45 h 152"/>
                <a:gd name="T10" fmla="*/ 15 w 146"/>
                <a:gd name="T11" fmla="*/ 32 h 152"/>
                <a:gd name="T12" fmla="*/ 26 w 146"/>
                <a:gd name="T13" fmla="*/ 21 h 152"/>
                <a:gd name="T14" fmla="*/ 37 w 146"/>
                <a:gd name="T15" fmla="*/ 11 h 152"/>
                <a:gd name="T16" fmla="*/ 51 w 146"/>
                <a:gd name="T17" fmla="*/ 5 h 152"/>
                <a:gd name="T18" fmla="*/ 64 w 146"/>
                <a:gd name="T19" fmla="*/ 1 h 152"/>
                <a:gd name="T20" fmla="*/ 79 w 146"/>
                <a:gd name="T21" fmla="*/ 0 h 152"/>
                <a:gd name="T22" fmla="*/ 92 w 146"/>
                <a:gd name="T23" fmla="*/ 1 h 152"/>
                <a:gd name="T24" fmla="*/ 106 w 146"/>
                <a:gd name="T25" fmla="*/ 5 h 152"/>
                <a:gd name="T26" fmla="*/ 115 w 146"/>
                <a:gd name="T27" fmla="*/ 10 h 152"/>
                <a:gd name="T28" fmla="*/ 123 w 146"/>
                <a:gd name="T29" fmla="*/ 17 h 152"/>
                <a:gd name="T30" fmla="*/ 133 w 146"/>
                <a:gd name="T31" fmla="*/ 28 h 152"/>
                <a:gd name="T32" fmla="*/ 140 w 146"/>
                <a:gd name="T33" fmla="*/ 40 h 152"/>
                <a:gd name="T34" fmla="*/ 144 w 146"/>
                <a:gd name="T35" fmla="*/ 55 h 152"/>
                <a:gd name="T36" fmla="*/ 146 w 146"/>
                <a:gd name="T37" fmla="*/ 71 h 152"/>
                <a:gd name="T38" fmla="*/ 145 w 146"/>
                <a:gd name="T39" fmla="*/ 85 h 152"/>
                <a:gd name="T40" fmla="*/ 141 w 146"/>
                <a:gd name="T41" fmla="*/ 100 h 152"/>
                <a:gd name="T42" fmla="*/ 135 w 146"/>
                <a:gd name="T43" fmla="*/ 113 h 152"/>
                <a:gd name="T44" fmla="*/ 125 w 146"/>
                <a:gd name="T45" fmla="*/ 126 h 152"/>
                <a:gd name="T46" fmla="*/ 114 w 146"/>
                <a:gd name="T47" fmla="*/ 136 h 152"/>
                <a:gd name="T48" fmla="*/ 101 w 146"/>
                <a:gd name="T49" fmla="*/ 144 h 152"/>
                <a:gd name="T50" fmla="*/ 87 w 146"/>
                <a:gd name="T51" fmla="*/ 150 h 152"/>
                <a:gd name="T52" fmla="*/ 72 w 146"/>
                <a:gd name="T53" fmla="*/ 152 h 152"/>
                <a:gd name="T54" fmla="*/ 59 w 146"/>
                <a:gd name="T55" fmla="*/ 152 h 152"/>
                <a:gd name="T56" fmla="*/ 45 w 146"/>
                <a:gd name="T57" fmla="*/ 147 h 152"/>
                <a:gd name="T58" fmla="*/ 33 w 146"/>
                <a:gd name="T59" fmla="*/ 142 h 152"/>
                <a:gd name="T60" fmla="*/ 25 w 146"/>
                <a:gd name="T61" fmla="*/ 136 h 152"/>
                <a:gd name="T62" fmla="*/ 17 w 146"/>
                <a:gd name="T63" fmla="*/ 128 h 152"/>
                <a:gd name="T64" fmla="*/ 9 w 146"/>
                <a:gd name="T65" fmla="*/ 116 h 152"/>
                <a:gd name="T66" fmla="*/ 6 w 146"/>
                <a:gd name="T67" fmla="*/ 10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52">
                  <a:moveTo>
                    <a:pt x="6" y="109"/>
                  </a:moveTo>
                  <a:lnTo>
                    <a:pt x="3" y="102"/>
                  </a:lnTo>
                  <a:lnTo>
                    <a:pt x="1" y="96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1" y="73"/>
                  </a:lnTo>
                  <a:lnTo>
                    <a:pt x="1" y="66"/>
                  </a:lnTo>
                  <a:lnTo>
                    <a:pt x="3" y="59"/>
                  </a:lnTo>
                  <a:lnTo>
                    <a:pt x="5" y="52"/>
                  </a:lnTo>
                  <a:lnTo>
                    <a:pt x="8" y="45"/>
                  </a:lnTo>
                  <a:lnTo>
                    <a:pt x="11" y="38"/>
                  </a:lnTo>
                  <a:lnTo>
                    <a:pt x="15" y="32"/>
                  </a:lnTo>
                  <a:lnTo>
                    <a:pt x="21" y="27"/>
                  </a:lnTo>
                  <a:lnTo>
                    <a:pt x="26" y="21"/>
                  </a:lnTo>
                  <a:lnTo>
                    <a:pt x="31" y="17"/>
                  </a:lnTo>
                  <a:lnTo>
                    <a:pt x="37" y="11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8" y="2"/>
                  </a:lnTo>
                  <a:lnTo>
                    <a:pt x="64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2" y="8"/>
                  </a:lnTo>
                  <a:lnTo>
                    <a:pt x="115" y="10"/>
                  </a:lnTo>
                  <a:lnTo>
                    <a:pt x="117" y="12"/>
                  </a:lnTo>
                  <a:lnTo>
                    <a:pt x="123" y="17"/>
                  </a:lnTo>
                  <a:lnTo>
                    <a:pt x="127" y="22"/>
                  </a:lnTo>
                  <a:lnTo>
                    <a:pt x="133" y="28"/>
                  </a:lnTo>
                  <a:lnTo>
                    <a:pt x="137" y="34"/>
                  </a:lnTo>
                  <a:lnTo>
                    <a:pt x="140" y="40"/>
                  </a:lnTo>
                  <a:lnTo>
                    <a:pt x="143" y="48"/>
                  </a:lnTo>
                  <a:lnTo>
                    <a:pt x="144" y="55"/>
                  </a:lnTo>
                  <a:lnTo>
                    <a:pt x="146" y="62"/>
                  </a:lnTo>
                  <a:lnTo>
                    <a:pt x="146" y="71"/>
                  </a:lnTo>
                  <a:lnTo>
                    <a:pt x="146" y="78"/>
                  </a:lnTo>
                  <a:lnTo>
                    <a:pt x="145" y="85"/>
                  </a:lnTo>
                  <a:lnTo>
                    <a:pt x="143" y="92"/>
                  </a:lnTo>
                  <a:lnTo>
                    <a:pt x="141" y="100"/>
                  </a:lnTo>
                  <a:lnTo>
                    <a:pt x="138" y="107"/>
                  </a:lnTo>
                  <a:lnTo>
                    <a:pt x="135" y="113"/>
                  </a:lnTo>
                  <a:lnTo>
                    <a:pt x="131" y="119"/>
                  </a:lnTo>
                  <a:lnTo>
                    <a:pt x="125" y="126"/>
                  </a:lnTo>
                  <a:lnTo>
                    <a:pt x="120" y="131"/>
                  </a:lnTo>
                  <a:lnTo>
                    <a:pt x="114" y="136"/>
                  </a:lnTo>
                  <a:lnTo>
                    <a:pt x="108" y="140"/>
                  </a:lnTo>
                  <a:lnTo>
                    <a:pt x="101" y="144"/>
                  </a:lnTo>
                  <a:lnTo>
                    <a:pt x="94" y="147"/>
                  </a:lnTo>
                  <a:lnTo>
                    <a:pt x="87" y="150"/>
                  </a:lnTo>
                  <a:lnTo>
                    <a:pt x="80" y="152"/>
                  </a:lnTo>
                  <a:lnTo>
                    <a:pt x="72" y="152"/>
                  </a:lnTo>
                  <a:lnTo>
                    <a:pt x="65" y="152"/>
                  </a:lnTo>
                  <a:lnTo>
                    <a:pt x="59" y="152"/>
                  </a:lnTo>
                  <a:lnTo>
                    <a:pt x="52" y="150"/>
                  </a:lnTo>
                  <a:lnTo>
                    <a:pt x="45" y="147"/>
                  </a:lnTo>
                  <a:lnTo>
                    <a:pt x="39" y="145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5" y="136"/>
                  </a:lnTo>
                  <a:lnTo>
                    <a:pt x="22" y="133"/>
                  </a:lnTo>
                  <a:lnTo>
                    <a:pt x="17" y="128"/>
                  </a:lnTo>
                  <a:lnTo>
                    <a:pt x="12" y="123"/>
                  </a:lnTo>
                  <a:lnTo>
                    <a:pt x="9" y="116"/>
                  </a:lnTo>
                  <a:lnTo>
                    <a:pt x="7" y="113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7" name="Freeform 231"/>
            <p:cNvSpPr>
              <a:spLocks/>
            </p:cNvSpPr>
            <p:nvPr userDrawn="1"/>
          </p:nvSpPr>
          <p:spPr bwMode="auto">
            <a:xfrm>
              <a:off x="4504" y="1506"/>
              <a:ext cx="154" cy="155"/>
            </a:xfrm>
            <a:custGeom>
              <a:avLst/>
              <a:gdLst>
                <a:gd name="T0" fmla="*/ 4 w 154"/>
                <a:gd name="T1" fmla="*/ 106 h 155"/>
                <a:gd name="T2" fmla="*/ 1 w 154"/>
                <a:gd name="T3" fmla="*/ 91 h 155"/>
                <a:gd name="T4" fmla="*/ 0 w 154"/>
                <a:gd name="T5" fmla="*/ 76 h 155"/>
                <a:gd name="T6" fmla="*/ 3 w 154"/>
                <a:gd name="T7" fmla="*/ 61 h 155"/>
                <a:gd name="T8" fmla="*/ 8 w 154"/>
                <a:gd name="T9" fmla="*/ 48 h 155"/>
                <a:gd name="T10" fmla="*/ 15 w 154"/>
                <a:gd name="T11" fmla="*/ 34 h 155"/>
                <a:gd name="T12" fmla="*/ 26 w 154"/>
                <a:gd name="T13" fmla="*/ 23 h 155"/>
                <a:gd name="T14" fmla="*/ 38 w 154"/>
                <a:gd name="T15" fmla="*/ 13 h 155"/>
                <a:gd name="T16" fmla="*/ 52 w 154"/>
                <a:gd name="T17" fmla="*/ 6 h 155"/>
                <a:gd name="T18" fmla="*/ 67 w 154"/>
                <a:gd name="T19" fmla="*/ 1 h 155"/>
                <a:gd name="T20" fmla="*/ 82 w 154"/>
                <a:gd name="T21" fmla="*/ 0 h 155"/>
                <a:gd name="T22" fmla="*/ 96 w 154"/>
                <a:gd name="T23" fmla="*/ 1 h 155"/>
                <a:gd name="T24" fmla="*/ 111 w 154"/>
                <a:gd name="T25" fmla="*/ 6 h 155"/>
                <a:gd name="T26" fmla="*/ 123 w 154"/>
                <a:gd name="T27" fmla="*/ 12 h 155"/>
                <a:gd name="T28" fmla="*/ 135 w 154"/>
                <a:gd name="T29" fmla="*/ 22 h 155"/>
                <a:gd name="T30" fmla="*/ 143 w 154"/>
                <a:gd name="T31" fmla="*/ 34 h 155"/>
                <a:gd name="T32" fmla="*/ 150 w 154"/>
                <a:gd name="T33" fmla="*/ 48 h 155"/>
                <a:gd name="T34" fmla="*/ 153 w 154"/>
                <a:gd name="T35" fmla="*/ 63 h 155"/>
                <a:gd name="T36" fmla="*/ 154 w 154"/>
                <a:gd name="T37" fmla="*/ 78 h 155"/>
                <a:gd name="T38" fmla="*/ 151 w 154"/>
                <a:gd name="T39" fmla="*/ 93 h 155"/>
                <a:gd name="T40" fmla="*/ 146 w 154"/>
                <a:gd name="T41" fmla="*/ 108 h 155"/>
                <a:gd name="T42" fmla="*/ 139 w 154"/>
                <a:gd name="T43" fmla="*/ 121 h 155"/>
                <a:gd name="T44" fmla="*/ 127 w 154"/>
                <a:gd name="T45" fmla="*/ 133 h 155"/>
                <a:gd name="T46" fmla="*/ 115 w 154"/>
                <a:gd name="T47" fmla="*/ 142 h 155"/>
                <a:gd name="T48" fmla="*/ 100 w 154"/>
                <a:gd name="T49" fmla="*/ 149 h 155"/>
                <a:gd name="T50" fmla="*/ 86 w 154"/>
                <a:gd name="T51" fmla="*/ 153 h 155"/>
                <a:gd name="T52" fmla="*/ 70 w 154"/>
                <a:gd name="T53" fmla="*/ 155 h 155"/>
                <a:gd name="T54" fmla="*/ 56 w 154"/>
                <a:gd name="T55" fmla="*/ 153 h 155"/>
                <a:gd name="T56" fmla="*/ 42 w 154"/>
                <a:gd name="T57" fmla="*/ 148 h 155"/>
                <a:gd name="T58" fmla="*/ 30 w 154"/>
                <a:gd name="T59" fmla="*/ 141 h 155"/>
                <a:gd name="T60" fmla="*/ 24 w 154"/>
                <a:gd name="T61" fmla="*/ 137 h 155"/>
                <a:gd name="T62" fmla="*/ 14 w 154"/>
                <a:gd name="T63" fmla="*/ 125 h 155"/>
                <a:gd name="T64" fmla="*/ 6 w 154"/>
                <a:gd name="T65" fmla="*/ 1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55">
                  <a:moveTo>
                    <a:pt x="6" y="113"/>
                  </a:moveTo>
                  <a:lnTo>
                    <a:pt x="4" y="106"/>
                  </a:lnTo>
                  <a:lnTo>
                    <a:pt x="2" y="98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1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1" y="40"/>
                  </a:lnTo>
                  <a:lnTo>
                    <a:pt x="15" y="34"/>
                  </a:lnTo>
                  <a:lnTo>
                    <a:pt x="20" y="28"/>
                  </a:lnTo>
                  <a:lnTo>
                    <a:pt x="26" y="23"/>
                  </a:lnTo>
                  <a:lnTo>
                    <a:pt x="32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52" y="6"/>
                  </a:lnTo>
                  <a:lnTo>
                    <a:pt x="60" y="3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6" y="1"/>
                  </a:lnTo>
                  <a:lnTo>
                    <a:pt x="104" y="3"/>
                  </a:lnTo>
                  <a:lnTo>
                    <a:pt x="111" y="6"/>
                  </a:lnTo>
                  <a:lnTo>
                    <a:pt x="117" y="9"/>
                  </a:lnTo>
                  <a:lnTo>
                    <a:pt x="123" y="12"/>
                  </a:lnTo>
                  <a:lnTo>
                    <a:pt x="128" y="16"/>
                  </a:lnTo>
                  <a:lnTo>
                    <a:pt x="135" y="22"/>
                  </a:lnTo>
                  <a:lnTo>
                    <a:pt x="139" y="28"/>
                  </a:lnTo>
                  <a:lnTo>
                    <a:pt x="143" y="34"/>
                  </a:lnTo>
                  <a:lnTo>
                    <a:pt x="147" y="40"/>
                  </a:lnTo>
                  <a:lnTo>
                    <a:pt x="150" y="48"/>
                  </a:lnTo>
                  <a:lnTo>
                    <a:pt x="152" y="55"/>
                  </a:lnTo>
                  <a:lnTo>
                    <a:pt x="153" y="63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3" y="86"/>
                  </a:lnTo>
                  <a:lnTo>
                    <a:pt x="151" y="93"/>
                  </a:lnTo>
                  <a:lnTo>
                    <a:pt x="149" y="101"/>
                  </a:lnTo>
                  <a:lnTo>
                    <a:pt x="146" y="108"/>
                  </a:lnTo>
                  <a:lnTo>
                    <a:pt x="143" y="114"/>
                  </a:lnTo>
                  <a:lnTo>
                    <a:pt x="139" y="121"/>
                  </a:lnTo>
                  <a:lnTo>
                    <a:pt x="134" y="126"/>
                  </a:lnTo>
                  <a:lnTo>
                    <a:pt x="127" y="133"/>
                  </a:lnTo>
                  <a:lnTo>
                    <a:pt x="122" y="138"/>
                  </a:lnTo>
                  <a:lnTo>
                    <a:pt x="115" y="142"/>
                  </a:lnTo>
                  <a:lnTo>
                    <a:pt x="108" y="146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3" y="155"/>
                  </a:lnTo>
                  <a:lnTo>
                    <a:pt x="56" y="153"/>
                  </a:lnTo>
                  <a:lnTo>
                    <a:pt x="48" y="151"/>
                  </a:lnTo>
                  <a:lnTo>
                    <a:pt x="42" y="148"/>
                  </a:lnTo>
                  <a:lnTo>
                    <a:pt x="36" y="145"/>
                  </a:lnTo>
                  <a:lnTo>
                    <a:pt x="30" y="141"/>
                  </a:lnTo>
                  <a:lnTo>
                    <a:pt x="27" y="139"/>
                  </a:lnTo>
                  <a:lnTo>
                    <a:pt x="24" y="137"/>
                  </a:lnTo>
                  <a:lnTo>
                    <a:pt x="18" y="132"/>
                  </a:lnTo>
                  <a:lnTo>
                    <a:pt x="14" y="125"/>
                  </a:lnTo>
                  <a:lnTo>
                    <a:pt x="10" y="119"/>
                  </a:lnTo>
                  <a:lnTo>
                    <a:pt x="6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8" name="Freeform 232"/>
            <p:cNvSpPr>
              <a:spLocks/>
            </p:cNvSpPr>
            <p:nvPr userDrawn="1"/>
          </p:nvSpPr>
          <p:spPr bwMode="auto">
            <a:xfrm>
              <a:off x="4673" y="1415"/>
              <a:ext cx="163" cy="158"/>
            </a:xfrm>
            <a:custGeom>
              <a:avLst/>
              <a:gdLst>
                <a:gd name="T0" fmla="*/ 4 w 163"/>
                <a:gd name="T1" fmla="*/ 109 h 158"/>
                <a:gd name="T2" fmla="*/ 0 w 163"/>
                <a:gd name="T3" fmla="*/ 95 h 158"/>
                <a:gd name="T4" fmla="*/ 0 w 163"/>
                <a:gd name="T5" fmla="*/ 79 h 158"/>
                <a:gd name="T6" fmla="*/ 2 w 163"/>
                <a:gd name="T7" fmla="*/ 65 h 158"/>
                <a:gd name="T8" fmla="*/ 7 w 163"/>
                <a:gd name="T9" fmla="*/ 50 h 158"/>
                <a:gd name="T10" fmla="*/ 15 w 163"/>
                <a:gd name="T11" fmla="*/ 37 h 158"/>
                <a:gd name="T12" fmla="*/ 26 w 163"/>
                <a:gd name="T13" fmla="*/ 25 h 158"/>
                <a:gd name="T14" fmla="*/ 32 w 163"/>
                <a:gd name="T15" fmla="*/ 20 h 158"/>
                <a:gd name="T16" fmla="*/ 46 w 163"/>
                <a:gd name="T17" fmla="*/ 11 h 158"/>
                <a:gd name="T18" fmla="*/ 61 w 163"/>
                <a:gd name="T19" fmla="*/ 5 h 158"/>
                <a:gd name="T20" fmla="*/ 77 w 163"/>
                <a:gd name="T21" fmla="*/ 1 h 158"/>
                <a:gd name="T22" fmla="*/ 93 w 163"/>
                <a:gd name="T23" fmla="*/ 1 h 158"/>
                <a:gd name="T24" fmla="*/ 108 w 163"/>
                <a:gd name="T25" fmla="*/ 4 h 158"/>
                <a:gd name="T26" fmla="*/ 122 w 163"/>
                <a:gd name="T27" fmla="*/ 9 h 158"/>
                <a:gd name="T28" fmla="*/ 135 w 163"/>
                <a:gd name="T29" fmla="*/ 17 h 158"/>
                <a:gd name="T30" fmla="*/ 146 w 163"/>
                <a:gd name="T31" fmla="*/ 28 h 158"/>
                <a:gd name="T32" fmla="*/ 153 w 163"/>
                <a:gd name="T33" fmla="*/ 38 h 158"/>
                <a:gd name="T34" fmla="*/ 158 w 163"/>
                <a:gd name="T35" fmla="*/ 48 h 158"/>
                <a:gd name="T36" fmla="*/ 162 w 163"/>
                <a:gd name="T37" fmla="*/ 64 h 158"/>
                <a:gd name="T38" fmla="*/ 163 w 163"/>
                <a:gd name="T39" fmla="*/ 79 h 158"/>
                <a:gd name="T40" fmla="*/ 161 w 163"/>
                <a:gd name="T41" fmla="*/ 95 h 158"/>
                <a:gd name="T42" fmla="*/ 155 w 163"/>
                <a:gd name="T43" fmla="*/ 109 h 158"/>
                <a:gd name="T44" fmla="*/ 146 w 163"/>
                <a:gd name="T45" fmla="*/ 123 h 158"/>
                <a:gd name="T46" fmla="*/ 136 w 163"/>
                <a:gd name="T47" fmla="*/ 135 h 158"/>
                <a:gd name="T48" fmla="*/ 122 w 163"/>
                <a:gd name="T49" fmla="*/ 145 h 158"/>
                <a:gd name="T50" fmla="*/ 107 w 163"/>
                <a:gd name="T51" fmla="*/ 153 h 158"/>
                <a:gd name="T52" fmla="*/ 91 w 163"/>
                <a:gd name="T53" fmla="*/ 157 h 158"/>
                <a:gd name="T54" fmla="*/ 76 w 163"/>
                <a:gd name="T55" fmla="*/ 158 h 158"/>
                <a:gd name="T56" fmla="*/ 60 w 163"/>
                <a:gd name="T57" fmla="*/ 157 h 158"/>
                <a:gd name="T58" fmla="*/ 46 w 163"/>
                <a:gd name="T59" fmla="*/ 153 h 158"/>
                <a:gd name="T60" fmla="*/ 32 w 163"/>
                <a:gd name="T61" fmla="*/ 146 h 158"/>
                <a:gd name="T62" fmla="*/ 26 w 163"/>
                <a:gd name="T63" fmla="*/ 141 h 158"/>
                <a:gd name="T64" fmla="*/ 15 w 163"/>
                <a:gd name="T65" fmla="*/ 130 h 158"/>
                <a:gd name="T66" fmla="*/ 7 w 163"/>
                <a:gd name="T67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8">
                  <a:moveTo>
                    <a:pt x="7" y="117"/>
                  </a:moveTo>
                  <a:lnTo>
                    <a:pt x="4" y="109"/>
                  </a:lnTo>
                  <a:lnTo>
                    <a:pt x="2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5"/>
                  </a:lnTo>
                  <a:lnTo>
                    <a:pt x="5" y="58"/>
                  </a:lnTo>
                  <a:lnTo>
                    <a:pt x="7" y="50"/>
                  </a:lnTo>
                  <a:lnTo>
                    <a:pt x="11" y="44"/>
                  </a:lnTo>
                  <a:lnTo>
                    <a:pt x="15" y="37"/>
                  </a:lnTo>
                  <a:lnTo>
                    <a:pt x="21" y="31"/>
                  </a:lnTo>
                  <a:lnTo>
                    <a:pt x="26" y="25"/>
                  </a:lnTo>
                  <a:lnTo>
                    <a:pt x="29" y="22"/>
                  </a:lnTo>
                  <a:lnTo>
                    <a:pt x="32" y="20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1" y="5"/>
                  </a:lnTo>
                  <a:lnTo>
                    <a:pt x="69" y="3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4"/>
                  </a:lnTo>
                  <a:lnTo>
                    <a:pt x="115" y="7"/>
                  </a:lnTo>
                  <a:lnTo>
                    <a:pt x="122" y="9"/>
                  </a:lnTo>
                  <a:lnTo>
                    <a:pt x="129" y="13"/>
                  </a:lnTo>
                  <a:lnTo>
                    <a:pt x="135" y="17"/>
                  </a:lnTo>
                  <a:lnTo>
                    <a:pt x="141" y="22"/>
                  </a:lnTo>
                  <a:lnTo>
                    <a:pt x="146" y="28"/>
                  </a:lnTo>
                  <a:lnTo>
                    <a:pt x="150" y="35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8" y="48"/>
                  </a:lnTo>
                  <a:lnTo>
                    <a:pt x="161" y="55"/>
                  </a:lnTo>
                  <a:lnTo>
                    <a:pt x="162" y="64"/>
                  </a:lnTo>
                  <a:lnTo>
                    <a:pt x="163" y="71"/>
                  </a:lnTo>
                  <a:lnTo>
                    <a:pt x="163" y="79"/>
                  </a:lnTo>
                  <a:lnTo>
                    <a:pt x="162" y="87"/>
                  </a:lnTo>
                  <a:lnTo>
                    <a:pt x="161" y="95"/>
                  </a:lnTo>
                  <a:lnTo>
                    <a:pt x="158" y="102"/>
                  </a:lnTo>
                  <a:lnTo>
                    <a:pt x="155" y="109"/>
                  </a:lnTo>
                  <a:lnTo>
                    <a:pt x="152" y="116"/>
                  </a:lnTo>
                  <a:lnTo>
                    <a:pt x="146" y="123"/>
                  </a:lnTo>
                  <a:lnTo>
                    <a:pt x="142" y="129"/>
                  </a:lnTo>
                  <a:lnTo>
                    <a:pt x="136" y="135"/>
                  </a:lnTo>
                  <a:lnTo>
                    <a:pt x="130" y="141"/>
                  </a:lnTo>
                  <a:lnTo>
                    <a:pt x="122" y="145"/>
                  </a:lnTo>
                  <a:lnTo>
                    <a:pt x="115" y="149"/>
                  </a:lnTo>
                  <a:lnTo>
                    <a:pt x="107" y="153"/>
                  </a:lnTo>
                  <a:lnTo>
                    <a:pt x="100" y="155"/>
                  </a:lnTo>
                  <a:lnTo>
                    <a:pt x="91" y="157"/>
                  </a:lnTo>
                  <a:lnTo>
                    <a:pt x="83" y="158"/>
                  </a:lnTo>
                  <a:lnTo>
                    <a:pt x="76" y="158"/>
                  </a:lnTo>
                  <a:lnTo>
                    <a:pt x="67" y="158"/>
                  </a:lnTo>
                  <a:lnTo>
                    <a:pt x="60" y="157"/>
                  </a:lnTo>
                  <a:lnTo>
                    <a:pt x="53" y="155"/>
                  </a:lnTo>
                  <a:lnTo>
                    <a:pt x="46" y="153"/>
                  </a:lnTo>
                  <a:lnTo>
                    <a:pt x="38" y="149"/>
                  </a:lnTo>
                  <a:lnTo>
                    <a:pt x="32" y="146"/>
                  </a:lnTo>
                  <a:lnTo>
                    <a:pt x="29" y="144"/>
                  </a:lnTo>
                  <a:lnTo>
                    <a:pt x="26" y="141"/>
                  </a:lnTo>
                  <a:lnTo>
                    <a:pt x="21" y="135"/>
                  </a:lnTo>
                  <a:lnTo>
                    <a:pt x="15" y="130"/>
                  </a:lnTo>
                  <a:lnTo>
                    <a:pt x="10" y="124"/>
                  </a:lnTo>
                  <a:lnTo>
                    <a:pt x="7" y="11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29" name="Freeform 233"/>
            <p:cNvSpPr>
              <a:spLocks/>
            </p:cNvSpPr>
            <p:nvPr userDrawn="1"/>
          </p:nvSpPr>
          <p:spPr bwMode="auto">
            <a:xfrm>
              <a:off x="4849" y="1321"/>
              <a:ext cx="174" cy="161"/>
            </a:xfrm>
            <a:custGeom>
              <a:avLst/>
              <a:gdLst>
                <a:gd name="T0" fmla="*/ 6 w 174"/>
                <a:gd name="T1" fmla="*/ 112 h 161"/>
                <a:gd name="T2" fmla="*/ 4 w 174"/>
                <a:gd name="T3" fmla="*/ 105 h 161"/>
                <a:gd name="T4" fmla="*/ 0 w 174"/>
                <a:gd name="T5" fmla="*/ 89 h 161"/>
                <a:gd name="T6" fmla="*/ 1 w 174"/>
                <a:gd name="T7" fmla="*/ 75 h 161"/>
                <a:gd name="T8" fmla="*/ 6 w 174"/>
                <a:gd name="T9" fmla="*/ 59 h 161"/>
                <a:gd name="T10" fmla="*/ 13 w 174"/>
                <a:gd name="T11" fmla="*/ 46 h 161"/>
                <a:gd name="T12" fmla="*/ 22 w 174"/>
                <a:gd name="T13" fmla="*/ 32 h 161"/>
                <a:gd name="T14" fmla="*/ 34 w 174"/>
                <a:gd name="T15" fmla="*/ 21 h 161"/>
                <a:gd name="T16" fmla="*/ 48 w 174"/>
                <a:gd name="T17" fmla="*/ 11 h 161"/>
                <a:gd name="T18" fmla="*/ 65 w 174"/>
                <a:gd name="T19" fmla="*/ 5 h 161"/>
                <a:gd name="T20" fmla="*/ 81 w 174"/>
                <a:gd name="T21" fmla="*/ 1 h 161"/>
                <a:gd name="T22" fmla="*/ 98 w 174"/>
                <a:gd name="T23" fmla="*/ 1 h 161"/>
                <a:gd name="T24" fmla="*/ 115 w 174"/>
                <a:gd name="T25" fmla="*/ 3 h 161"/>
                <a:gd name="T26" fmla="*/ 129 w 174"/>
                <a:gd name="T27" fmla="*/ 8 h 161"/>
                <a:gd name="T28" fmla="*/ 144 w 174"/>
                <a:gd name="T29" fmla="*/ 17 h 161"/>
                <a:gd name="T30" fmla="*/ 155 w 174"/>
                <a:gd name="T31" fmla="*/ 27 h 161"/>
                <a:gd name="T32" fmla="*/ 164 w 174"/>
                <a:gd name="T33" fmla="*/ 40 h 161"/>
                <a:gd name="T34" fmla="*/ 170 w 174"/>
                <a:gd name="T35" fmla="*/ 51 h 161"/>
                <a:gd name="T36" fmla="*/ 173 w 174"/>
                <a:gd name="T37" fmla="*/ 63 h 161"/>
                <a:gd name="T38" fmla="*/ 174 w 174"/>
                <a:gd name="T39" fmla="*/ 79 h 161"/>
                <a:gd name="T40" fmla="*/ 172 w 174"/>
                <a:gd name="T41" fmla="*/ 94 h 161"/>
                <a:gd name="T42" fmla="*/ 166 w 174"/>
                <a:gd name="T43" fmla="*/ 109 h 161"/>
                <a:gd name="T44" fmla="*/ 159 w 174"/>
                <a:gd name="T45" fmla="*/ 120 h 161"/>
                <a:gd name="T46" fmla="*/ 152 w 174"/>
                <a:gd name="T47" fmla="*/ 130 h 161"/>
                <a:gd name="T48" fmla="*/ 140 w 174"/>
                <a:gd name="T49" fmla="*/ 141 h 161"/>
                <a:gd name="T50" fmla="*/ 124 w 174"/>
                <a:gd name="T51" fmla="*/ 151 h 161"/>
                <a:gd name="T52" fmla="*/ 107 w 174"/>
                <a:gd name="T53" fmla="*/ 158 h 161"/>
                <a:gd name="T54" fmla="*/ 91 w 174"/>
                <a:gd name="T55" fmla="*/ 161 h 161"/>
                <a:gd name="T56" fmla="*/ 74 w 174"/>
                <a:gd name="T57" fmla="*/ 161 h 161"/>
                <a:gd name="T58" fmla="*/ 58 w 174"/>
                <a:gd name="T59" fmla="*/ 158 h 161"/>
                <a:gd name="T60" fmla="*/ 43 w 174"/>
                <a:gd name="T61" fmla="*/ 153 h 161"/>
                <a:gd name="T62" fmla="*/ 29 w 174"/>
                <a:gd name="T63" fmla="*/ 144 h 161"/>
                <a:gd name="T64" fmla="*/ 18 w 174"/>
                <a:gd name="T65" fmla="*/ 133 h 161"/>
                <a:gd name="T66" fmla="*/ 9 w 174"/>
                <a:gd name="T67" fmla="*/ 11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61">
                  <a:moveTo>
                    <a:pt x="9" y="119"/>
                  </a:moveTo>
                  <a:lnTo>
                    <a:pt x="6" y="112"/>
                  </a:lnTo>
                  <a:lnTo>
                    <a:pt x="5" y="109"/>
                  </a:lnTo>
                  <a:lnTo>
                    <a:pt x="4" y="105"/>
                  </a:lnTo>
                  <a:lnTo>
                    <a:pt x="1" y="98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7" y="38"/>
                  </a:lnTo>
                  <a:lnTo>
                    <a:pt x="22" y="32"/>
                  </a:lnTo>
                  <a:lnTo>
                    <a:pt x="27" y="26"/>
                  </a:lnTo>
                  <a:lnTo>
                    <a:pt x="34" y="21"/>
                  </a:lnTo>
                  <a:lnTo>
                    <a:pt x="41" y="16"/>
                  </a:lnTo>
                  <a:lnTo>
                    <a:pt x="48" y="11"/>
                  </a:lnTo>
                  <a:lnTo>
                    <a:pt x="56" y="7"/>
                  </a:lnTo>
                  <a:lnTo>
                    <a:pt x="65" y="5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98" y="1"/>
                  </a:lnTo>
                  <a:lnTo>
                    <a:pt x="106" y="1"/>
                  </a:lnTo>
                  <a:lnTo>
                    <a:pt x="115" y="3"/>
                  </a:lnTo>
                  <a:lnTo>
                    <a:pt x="122" y="5"/>
                  </a:lnTo>
                  <a:lnTo>
                    <a:pt x="129" y="8"/>
                  </a:lnTo>
                  <a:lnTo>
                    <a:pt x="136" y="12"/>
                  </a:lnTo>
                  <a:lnTo>
                    <a:pt x="144" y="17"/>
                  </a:lnTo>
                  <a:lnTo>
                    <a:pt x="149" y="22"/>
                  </a:lnTo>
                  <a:lnTo>
                    <a:pt x="155" y="27"/>
                  </a:lnTo>
                  <a:lnTo>
                    <a:pt x="160" y="33"/>
                  </a:lnTo>
                  <a:lnTo>
                    <a:pt x="164" y="40"/>
                  </a:lnTo>
                  <a:lnTo>
                    <a:pt x="168" y="48"/>
                  </a:lnTo>
                  <a:lnTo>
                    <a:pt x="170" y="51"/>
                  </a:lnTo>
                  <a:lnTo>
                    <a:pt x="171" y="55"/>
                  </a:lnTo>
                  <a:lnTo>
                    <a:pt x="173" y="63"/>
                  </a:lnTo>
                  <a:lnTo>
                    <a:pt x="174" y="71"/>
                  </a:lnTo>
                  <a:lnTo>
                    <a:pt x="174" y="79"/>
                  </a:lnTo>
                  <a:lnTo>
                    <a:pt x="173" y="86"/>
                  </a:lnTo>
                  <a:lnTo>
                    <a:pt x="172" y="94"/>
                  </a:lnTo>
                  <a:lnTo>
                    <a:pt x="169" y="102"/>
                  </a:lnTo>
                  <a:lnTo>
                    <a:pt x="166" y="109"/>
                  </a:lnTo>
                  <a:lnTo>
                    <a:pt x="162" y="116"/>
                  </a:lnTo>
                  <a:lnTo>
                    <a:pt x="159" y="120"/>
                  </a:lnTo>
                  <a:lnTo>
                    <a:pt x="157" y="124"/>
                  </a:lnTo>
                  <a:lnTo>
                    <a:pt x="152" y="130"/>
                  </a:lnTo>
                  <a:lnTo>
                    <a:pt x="146" y="136"/>
                  </a:lnTo>
                  <a:lnTo>
                    <a:pt x="140" y="141"/>
                  </a:lnTo>
                  <a:lnTo>
                    <a:pt x="132" y="146"/>
                  </a:lnTo>
                  <a:lnTo>
                    <a:pt x="124" y="151"/>
                  </a:lnTo>
                  <a:lnTo>
                    <a:pt x="116" y="155"/>
                  </a:lnTo>
                  <a:lnTo>
                    <a:pt x="107" y="158"/>
                  </a:lnTo>
                  <a:lnTo>
                    <a:pt x="99" y="160"/>
                  </a:lnTo>
                  <a:lnTo>
                    <a:pt x="91" y="161"/>
                  </a:lnTo>
                  <a:lnTo>
                    <a:pt x="82" y="161"/>
                  </a:lnTo>
                  <a:lnTo>
                    <a:pt x="74" y="161"/>
                  </a:lnTo>
                  <a:lnTo>
                    <a:pt x="66" y="160"/>
                  </a:lnTo>
                  <a:lnTo>
                    <a:pt x="58" y="158"/>
                  </a:lnTo>
                  <a:lnTo>
                    <a:pt x="50" y="156"/>
                  </a:lnTo>
                  <a:lnTo>
                    <a:pt x="43" y="153"/>
                  </a:lnTo>
                  <a:lnTo>
                    <a:pt x="36" y="148"/>
                  </a:lnTo>
                  <a:lnTo>
                    <a:pt x="29" y="144"/>
                  </a:lnTo>
                  <a:lnTo>
                    <a:pt x="23" y="139"/>
                  </a:lnTo>
                  <a:lnTo>
                    <a:pt x="18" y="133"/>
                  </a:lnTo>
                  <a:lnTo>
                    <a:pt x="13" y="127"/>
                  </a:lnTo>
                  <a:lnTo>
                    <a:pt x="9" y="11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0" name="Freeform 234"/>
            <p:cNvSpPr>
              <a:spLocks/>
            </p:cNvSpPr>
            <p:nvPr userDrawn="1"/>
          </p:nvSpPr>
          <p:spPr bwMode="auto">
            <a:xfrm>
              <a:off x="5036" y="1222"/>
              <a:ext cx="183" cy="163"/>
            </a:xfrm>
            <a:custGeom>
              <a:avLst/>
              <a:gdLst>
                <a:gd name="T0" fmla="*/ 6 w 183"/>
                <a:gd name="T1" fmla="*/ 116 h 163"/>
                <a:gd name="T2" fmla="*/ 3 w 183"/>
                <a:gd name="T3" fmla="*/ 108 h 163"/>
                <a:gd name="T4" fmla="*/ 0 w 183"/>
                <a:gd name="T5" fmla="*/ 93 h 163"/>
                <a:gd name="T6" fmla="*/ 0 w 183"/>
                <a:gd name="T7" fmla="*/ 77 h 163"/>
                <a:gd name="T8" fmla="*/ 3 w 183"/>
                <a:gd name="T9" fmla="*/ 66 h 163"/>
                <a:gd name="T10" fmla="*/ 8 w 183"/>
                <a:gd name="T11" fmla="*/ 54 h 163"/>
                <a:gd name="T12" fmla="*/ 16 w 183"/>
                <a:gd name="T13" fmla="*/ 40 h 163"/>
                <a:gd name="T14" fmla="*/ 27 w 183"/>
                <a:gd name="T15" fmla="*/ 27 h 163"/>
                <a:gd name="T16" fmla="*/ 42 w 183"/>
                <a:gd name="T17" fmla="*/ 17 h 163"/>
                <a:gd name="T18" fmla="*/ 57 w 183"/>
                <a:gd name="T19" fmla="*/ 8 h 163"/>
                <a:gd name="T20" fmla="*/ 75 w 183"/>
                <a:gd name="T21" fmla="*/ 2 h 163"/>
                <a:gd name="T22" fmla="*/ 93 w 183"/>
                <a:gd name="T23" fmla="*/ 0 h 163"/>
                <a:gd name="T24" fmla="*/ 110 w 183"/>
                <a:gd name="T25" fmla="*/ 1 h 163"/>
                <a:gd name="T26" fmla="*/ 127 w 183"/>
                <a:gd name="T27" fmla="*/ 4 h 163"/>
                <a:gd name="T28" fmla="*/ 143 w 183"/>
                <a:gd name="T29" fmla="*/ 11 h 163"/>
                <a:gd name="T30" fmla="*/ 156 w 183"/>
                <a:gd name="T31" fmla="*/ 20 h 163"/>
                <a:gd name="T32" fmla="*/ 169 w 183"/>
                <a:gd name="T33" fmla="*/ 32 h 163"/>
                <a:gd name="T34" fmla="*/ 173 w 183"/>
                <a:gd name="T35" fmla="*/ 39 h 163"/>
                <a:gd name="T36" fmla="*/ 177 w 183"/>
                <a:gd name="T37" fmla="*/ 47 h 163"/>
                <a:gd name="T38" fmla="*/ 182 w 183"/>
                <a:gd name="T39" fmla="*/ 63 h 163"/>
                <a:gd name="T40" fmla="*/ 183 w 183"/>
                <a:gd name="T41" fmla="*/ 70 h 163"/>
                <a:gd name="T42" fmla="*/ 183 w 183"/>
                <a:gd name="T43" fmla="*/ 86 h 163"/>
                <a:gd name="T44" fmla="*/ 179 w 183"/>
                <a:gd name="T45" fmla="*/ 102 h 163"/>
                <a:gd name="T46" fmla="*/ 172 w 183"/>
                <a:gd name="T47" fmla="*/ 117 h 163"/>
                <a:gd name="T48" fmla="*/ 161 w 183"/>
                <a:gd name="T49" fmla="*/ 131 h 163"/>
                <a:gd name="T50" fmla="*/ 148 w 183"/>
                <a:gd name="T51" fmla="*/ 143 h 163"/>
                <a:gd name="T52" fmla="*/ 132 w 183"/>
                <a:gd name="T53" fmla="*/ 153 h 163"/>
                <a:gd name="T54" fmla="*/ 115 w 183"/>
                <a:gd name="T55" fmla="*/ 159 h 163"/>
                <a:gd name="T56" fmla="*/ 97 w 183"/>
                <a:gd name="T57" fmla="*/ 163 h 163"/>
                <a:gd name="T58" fmla="*/ 79 w 183"/>
                <a:gd name="T59" fmla="*/ 163 h 163"/>
                <a:gd name="T60" fmla="*/ 62 w 183"/>
                <a:gd name="T61" fmla="*/ 161 h 163"/>
                <a:gd name="T62" fmla="*/ 46 w 183"/>
                <a:gd name="T63" fmla="*/ 155 h 163"/>
                <a:gd name="T64" fmla="*/ 31 w 183"/>
                <a:gd name="T65" fmla="*/ 147 h 163"/>
                <a:gd name="T66" fmla="*/ 19 w 183"/>
                <a:gd name="T67" fmla="*/ 136 h 163"/>
                <a:gd name="T68" fmla="*/ 10 w 183"/>
                <a:gd name="T69" fmla="*/ 12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3" h="163">
                  <a:moveTo>
                    <a:pt x="10" y="123"/>
                  </a:moveTo>
                  <a:lnTo>
                    <a:pt x="6" y="116"/>
                  </a:lnTo>
                  <a:lnTo>
                    <a:pt x="4" y="111"/>
                  </a:lnTo>
                  <a:lnTo>
                    <a:pt x="3" y="108"/>
                  </a:lnTo>
                  <a:lnTo>
                    <a:pt x="1" y="100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5" y="22"/>
                  </a:lnTo>
                  <a:lnTo>
                    <a:pt x="42" y="17"/>
                  </a:lnTo>
                  <a:lnTo>
                    <a:pt x="49" y="12"/>
                  </a:lnTo>
                  <a:lnTo>
                    <a:pt x="57" y="8"/>
                  </a:lnTo>
                  <a:lnTo>
                    <a:pt x="67" y="4"/>
                  </a:lnTo>
                  <a:lnTo>
                    <a:pt x="75" y="2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1"/>
                  </a:lnTo>
                  <a:lnTo>
                    <a:pt x="119" y="2"/>
                  </a:lnTo>
                  <a:lnTo>
                    <a:pt x="127" y="4"/>
                  </a:lnTo>
                  <a:lnTo>
                    <a:pt x="135" y="8"/>
                  </a:lnTo>
                  <a:lnTo>
                    <a:pt x="143" y="11"/>
                  </a:lnTo>
                  <a:lnTo>
                    <a:pt x="150" y="15"/>
                  </a:lnTo>
                  <a:lnTo>
                    <a:pt x="156" y="20"/>
                  </a:lnTo>
                  <a:lnTo>
                    <a:pt x="162" y="26"/>
                  </a:lnTo>
                  <a:lnTo>
                    <a:pt x="169" y="32"/>
                  </a:lnTo>
                  <a:lnTo>
                    <a:pt x="171" y="36"/>
                  </a:lnTo>
                  <a:lnTo>
                    <a:pt x="173" y="39"/>
                  </a:lnTo>
                  <a:lnTo>
                    <a:pt x="175" y="43"/>
                  </a:lnTo>
                  <a:lnTo>
                    <a:pt x="177" y="47"/>
                  </a:lnTo>
                  <a:lnTo>
                    <a:pt x="180" y="54"/>
                  </a:lnTo>
                  <a:lnTo>
                    <a:pt x="182" y="63"/>
                  </a:lnTo>
                  <a:lnTo>
                    <a:pt x="183" y="66"/>
                  </a:lnTo>
                  <a:lnTo>
                    <a:pt x="183" y="70"/>
                  </a:lnTo>
                  <a:lnTo>
                    <a:pt x="183" y="78"/>
                  </a:lnTo>
                  <a:lnTo>
                    <a:pt x="183" y="86"/>
                  </a:lnTo>
                  <a:lnTo>
                    <a:pt x="181" y="94"/>
                  </a:lnTo>
                  <a:lnTo>
                    <a:pt x="179" y="102"/>
                  </a:lnTo>
                  <a:lnTo>
                    <a:pt x="176" y="109"/>
                  </a:lnTo>
                  <a:lnTo>
                    <a:pt x="172" y="117"/>
                  </a:lnTo>
                  <a:lnTo>
                    <a:pt x="166" y="124"/>
                  </a:lnTo>
                  <a:lnTo>
                    <a:pt x="161" y="131"/>
                  </a:lnTo>
                  <a:lnTo>
                    <a:pt x="155" y="137"/>
                  </a:lnTo>
                  <a:lnTo>
                    <a:pt x="148" y="143"/>
                  </a:lnTo>
                  <a:lnTo>
                    <a:pt x="140" y="148"/>
                  </a:lnTo>
                  <a:lnTo>
                    <a:pt x="132" y="153"/>
                  </a:lnTo>
                  <a:lnTo>
                    <a:pt x="124" y="156"/>
                  </a:lnTo>
                  <a:lnTo>
                    <a:pt x="115" y="159"/>
                  </a:lnTo>
                  <a:lnTo>
                    <a:pt x="105" y="161"/>
                  </a:lnTo>
                  <a:lnTo>
                    <a:pt x="97" y="163"/>
                  </a:lnTo>
                  <a:lnTo>
                    <a:pt x="88" y="163"/>
                  </a:lnTo>
                  <a:lnTo>
                    <a:pt x="79" y="163"/>
                  </a:lnTo>
                  <a:lnTo>
                    <a:pt x="70" y="162"/>
                  </a:lnTo>
                  <a:lnTo>
                    <a:pt x="62" y="161"/>
                  </a:lnTo>
                  <a:lnTo>
                    <a:pt x="53" y="158"/>
                  </a:lnTo>
                  <a:lnTo>
                    <a:pt x="46" y="155"/>
                  </a:lnTo>
                  <a:lnTo>
                    <a:pt x="39" y="152"/>
                  </a:lnTo>
                  <a:lnTo>
                    <a:pt x="31" y="147"/>
                  </a:lnTo>
                  <a:lnTo>
                    <a:pt x="25" y="142"/>
                  </a:lnTo>
                  <a:lnTo>
                    <a:pt x="19" y="136"/>
                  </a:lnTo>
                  <a:lnTo>
                    <a:pt x="14" y="130"/>
                  </a:lnTo>
                  <a:lnTo>
                    <a:pt x="10" y="12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1" name="Freeform 235"/>
            <p:cNvSpPr>
              <a:spLocks/>
            </p:cNvSpPr>
            <p:nvPr userDrawn="1"/>
          </p:nvSpPr>
          <p:spPr bwMode="auto">
            <a:xfrm>
              <a:off x="5232" y="1117"/>
              <a:ext cx="195" cy="168"/>
            </a:xfrm>
            <a:custGeom>
              <a:avLst/>
              <a:gdLst>
                <a:gd name="T0" fmla="*/ 7 w 195"/>
                <a:gd name="T1" fmla="*/ 120 h 168"/>
                <a:gd name="T2" fmla="*/ 2 w 195"/>
                <a:gd name="T3" fmla="*/ 104 h 168"/>
                <a:gd name="T4" fmla="*/ 1 w 195"/>
                <a:gd name="T5" fmla="*/ 96 h 168"/>
                <a:gd name="T6" fmla="*/ 1 w 195"/>
                <a:gd name="T7" fmla="*/ 80 h 168"/>
                <a:gd name="T8" fmla="*/ 5 w 195"/>
                <a:gd name="T9" fmla="*/ 65 h 168"/>
                <a:gd name="T10" fmla="*/ 12 w 195"/>
                <a:gd name="T11" fmla="*/ 50 h 168"/>
                <a:gd name="T12" fmla="*/ 22 w 195"/>
                <a:gd name="T13" fmla="*/ 36 h 168"/>
                <a:gd name="T14" fmla="*/ 35 w 195"/>
                <a:gd name="T15" fmla="*/ 23 h 168"/>
                <a:gd name="T16" fmla="*/ 51 w 195"/>
                <a:gd name="T17" fmla="*/ 14 h 168"/>
                <a:gd name="T18" fmla="*/ 69 w 195"/>
                <a:gd name="T19" fmla="*/ 6 h 168"/>
                <a:gd name="T20" fmla="*/ 88 w 195"/>
                <a:gd name="T21" fmla="*/ 1 h 168"/>
                <a:gd name="T22" fmla="*/ 106 w 195"/>
                <a:gd name="T23" fmla="*/ 0 h 168"/>
                <a:gd name="T24" fmla="*/ 125 w 195"/>
                <a:gd name="T25" fmla="*/ 2 h 168"/>
                <a:gd name="T26" fmla="*/ 142 w 195"/>
                <a:gd name="T27" fmla="*/ 7 h 168"/>
                <a:gd name="T28" fmla="*/ 158 w 195"/>
                <a:gd name="T29" fmla="*/ 15 h 168"/>
                <a:gd name="T30" fmla="*/ 172 w 195"/>
                <a:gd name="T31" fmla="*/ 25 h 168"/>
                <a:gd name="T32" fmla="*/ 180 w 195"/>
                <a:gd name="T33" fmla="*/ 35 h 168"/>
                <a:gd name="T34" fmla="*/ 187 w 195"/>
                <a:gd name="T35" fmla="*/ 46 h 168"/>
                <a:gd name="T36" fmla="*/ 192 w 195"/>
                <a:gd name="T37" fmla="*/ 58 h 168"/>
                <a:gd name="T38" fmla="*/ 195 w 195"/>
                <a:gd name="T39" fmla="*/ 70 h 168"/>
                <a:gd name="T40" fmla="*/ 194 w 195"/>
                <a:gd name="T41" fmla="*/ 87 h 168"/>
                <a:gd name="T42" fmla="*/ 191 w 195"/>
                <a:gd name="T43" fmla="*/ 102 h 168"/>
                <a:gd name="T44" fmla="*/ 183 w 195"/>
                <a:gd name="T45" fmla="*/ 118 h 168"/>
                <a:gd name="T46" fmla="*/ 172 w 195"/>
                <a:gd name="T47" fmla="*/ 132 h 168"/>
                <a:gd name="T48" fmla="*/ 158 w 195"/>
                <a:gd name="T49" fmla="*/ 145 h 168"/>
                <a:gd name="T50" fmla="*/ 142 w 195"/>
                <a:gd name="T51" fmla="*/ 155 h 168"/>
                <a:gd name="T52" fmla="*/ 123 w 195"/>
                <a:gd name="T53" fmla="*/ 162 h 168"/>
                <a:gd name="T54" fmla="*/ 109 w 195"/>
                <a:gd name="T55" fmla="*/ 166 h 168"/>
                <a:gd name="T56" fmla="*/ 95 w 195"/>
                <a:gd name="T57" fmla="*/ 168 h 168"/>
                <a:gd name="T58" fmla="*/ 76 w 195"/>
                <a:gd name="T59" fmla="*/ 167 h 168"/>
                <a:gd name="T60" fmla="*/ 59 w 195"/>
                <a:gd name="T61" fmla="*/ 162 h 168"/>
                <a:gd name="T62" fmla="*/ 49 w 195"/>
                <a:gd name="T63" fmla="*/ 159 h 168"/>
                <a:gd name="T64" fmla="*/ 35 w 195"/>
                <a:gd name="T65" fmla="*/ 151 h 168"/>
                <a:gd name="T66" fmla="*/ 24 w 195"/>
                <a:gd name="T67" fmla="*/ 144 h 168"/>
                <a:gd name="T68" fmla="*/ 15 w 195"/>
                <a:gd name="T69" fmla="*/ 1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5" h="168">
                  <a:moveTo>
                    <a:pt x="11" y="127"/>
                  </a:moveTo>
                  <a:lnTo>
                    <a:pt x="7" y="120"/>
                  </a:lnTo>
                  <a:lnTo>
                    <a:pt x="4" y="112"/>
                  </a:lnTo>
                  <a:lnTo>
                    <a:pt x="2" y="104"/>
                  </a:lnTo>
                  <a:lnTo>
                    <a:pt x="1" y="100"/>
                  </a:lnTo>
                  <a:lnTo>
                    <a:pt x="1" y="96"/>
                  </a:lnTo>
                  <a:lnTo>
                    <a:pt x="0" y="89"/>
                  </a:lnTo>
                  <a:lnTo>
                    <a:pt x="1" y="80"/>
                  </a:lnTo>
                  <a:lnTo>
                    <a:pt x="2" y="72"/>
                  </a:lnTo>
                  <a:lnTo>
                    <a:pt x="5" y="65"/>
                  </a:lnTo>
                  <a:lnTo>
                    <a:pt x="8" y="58"/>
                  </a:lnTo>
                  <a:lnTo>
                    <a:pt x="12" y="50"/>
                  </a:lnTo>
                  <a:lnTo>
                    <a:pt x="16" y="43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5" y="23"/>
                  </a:lnTo>
                  <a:lnTo>
                    <a:pt x="43" y="18"/>
                  </a:lnTo>
                  <a:lnTo>
                    <a:pt x="51" y="14"/>
                  </a:lnTo>
                  <a:lnTo>
                    <a:pt x="60" y="10"/>
                  </a:lnTo>
                  <a:lnTo>
                    <a:pt x="69" y="6"/>
                  </a:lnTo>
                  <a:lnTo>
                    <a:pt x="78" y="4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6" y="1"/>
                  </a:lnTo>
                  <a:lnTo>
                    <a:pt x="125" y="2"/>
                  </a:lnTo>
                  <a:lnTo>
                    <a:pt x="133" y="5"/>
                  </a:lnTo>
                  <a:lnTo>
                    <a:pt x="142" y="7"/>
                  </a:lnTo>
                  <a:lnTo>
                    <a:pt x="150" y="11"/>
                  </a:lnTo>
                  <a:lnTo>
                    <a:pt x="158" y="15"/>
                  </a:lnTo>
                  <a:lnTo>
                    <a:pt x="166" y="20"/>
                  </a:lnTo>
                  <a:lnTo>
                    <a:pt x="172" y="25"/>
                  </a:lnTo>
                  <a:lnTo>
                    <a:pt x="178" y="32"/>
                  </a:lnTo>
                  <a:lnTo>
                    <a:pt x="180" y="35"/>
                  </a:lnTo>
                  <a:lnTo>
                    <a:pt x="183" y="39"/>
                  </a:lnTo>
                  <a:lnTo>
                    <a:pt x="187" y="46"/>
                  </a:lnTo>
                  <a:lnTo>
                    <a:pt x="191" y="54"/>
                  </a:lnTo>
                  <a:lnTo>
                    <a:pt x="192" y="58"/>
                  </a:lnTo>
                  <a:lnTo>
                    <a:pt x="193" y="62"/>
                  </a:lnTo>
                  <a:lnTo>
                    <a:pt x="195" y="70"/>
                  </a:lnTo>
                  <a:lnTo>
                    <a:pt x="195" y="78"/>
                  </a:lnTo>
                  <a:lnTo>
                    <a:pt x="194" y="87"/>
                  </a:lnTo>
                  <a:lnTo>
                    <a:pt x="193" y="95"/>
                  </a:lnTo>
                  <a:lnTo>
                    <a:pt x="191" y="102"/>
                  </a:lnTo>
                  <a:lnTo>
                    <a:pt x="187" y="110"/>
                  </a:lnTo>
                  <a:lnTo>
                    <a:pt x="183" y="118"/>
                  </a:lnTo>
                  <a:lnTo>
                    <a:pt x="178" y="125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58" y="145"/>
                  </a:lnTo>
                  <a:lnTo>
                    <a:pt x="150" y="150"/>
                  </a:lnTo>
                  <a:lnTo>
                    <a:pt x="142" y="155"/>
                  </a:lnTo>
                  <a:lnTo>
                    <a:pt x="132" y="159"/>
                  </a:lnTo>
                  <a:lnTo>
                    <a:pt x="123" y="162"/>
                  </a:lnTo>
                  <a:lnTo>
                    <a:pt x="114" y="164"/>
                  </a:lnTo>
                  <a:lnTo>
                    <a:pt x="109" y="166"/>
                  </a:lnTo>
                  <a:lnTo>
                    <a:pt x="104" y="167"/>
                  </a:lnTo>
                  <a:lnTo>
                    <a:pt x="95" y="168"/>
                  </a:lnTo>
                  <a:lnTo>
                    <a:pt x="85" y="167"/>
                  </a:lnTo>
                  <a:lnTo>
                    <a:pt x="76" y="167"/>
                  </a:lnTo>
                  <a:lnTo>
                    <a:pt x="67" y="164"/>
                  </a:lnTo>
                  <a:lnTo>
                    <a:pt x="59" y="162"/>
                  </a:lnTo>
                  <a:lnTo>
                    <a:pt x="54" y="161"/>
                  </a:lnTo>
                  <a:lnTo>
                    <a:pt x="49" y="159"/>
                  </a:lnTo>
                  <a:lnTo>
                    <a:pt x="42" y="156"/>
                  </a:lnTo>
                  <a:lnTo>
                    <a:pt x="35" y="151"/>
                  </a:lnTo>
                  <a:lnTo>
                    <a:pt x="28" y="146"/>
                  </a:lnTo>
                  <a:lnTo>
                    <a:pt x="24" y="144"/>
                  </a:lnTo>
                  <a:lnTo>
                    <a:pt x="21" y="141"/>
                  </a:lnTo>
                  <a:lnTo>
                    <a:pt x="15" y="134"/>
                  </a:lnTo>
                  <a:lnTo>
                    <a:pt x="11" y="12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2" name="Freeform 236"/>
            <p:cNvSpPr>
              <a:spLocks/>
            </p:cNvSpPr>
            <p:nvPr userDrawn="1"/>
          </p:nvSpPr>
          <p:spPr bwMode="auto">
            <a:xfrm>
              <a:off x="5438" y="1007"/>
              <a:ext cx="208" cy="170"/>
            </a:xfrm>
            <a:custGeom>
              <a:avLst/>
              <a:gdLst>
                <a:gd name="T0" fmla="*/ 7 w 208"/>
                <a:gd name="T1" fmla="*/ 123 h 170"/>
                <a:gd name="T2" fmla="*/ 2 w 208"/>
                <a:gd name="T3" fmla="*/ 107 h 170"/>
                <a:gd name="T4" fmla="*/ 0 w 208"/>
                <a:gd name="T5" fmla="*/ 92 h 170"/>
                <a:gd name="T6" fmla="*/ 2 w 208"/>
                <a:gd name="T7" fmla="*/ 75 h 170"/>
                <a:gd name="T8" fmla="*/ 8 w 208"/>
                <a:gd name="T9" fmla="*/ 60 h 170"/>
                <a:gd name="T10" fmla="*/ 17 w 208"/>
                <a:gd name="T11" fmla="*/ 45 h 170"/>
                <a:gd name="T12" fmla="*/ 29 w 208"/>
                <a:gd name="T13" fmla="*/ 31 h 170"/>
                <a:gd name="T14" fmla="*/ 45 w 208"/>
                <a:gd name="T15" fmla="*/ 19 h 170"/>
                <a:gd name="T16" fmla="*/ 62 w 208"/>
                <a:gd name="T17" fmla="*/ 10 h 170"/>
                <a:gd name="T18" fmla="*/ 82 w 208"/>
                <a:gd name="T19" fmla="*/ 3 h 170"/>
                <a:gd name="T20" fmla="*/ 103 w 208"/>
                <a:gd name="T21" fmla="*/ 0 h 170"/>
                <a:gd name="T22" fmla="*/ 123 w 208"/>
                <a:gd name="T23" fmla="*/ 0 h 170"/>
                <a:gd name="T24" fmla="*/ 141 w 208"/>
                <a:gd name="T25" fmla="*/ 3 h 170"/>
                <a:gd name="T26" fmla="*/ 159 w 208"/>
                <a:gd name="T27" fmla="*/ 10 h 170"/>
                <a:gd name="T28" fmla="*/ 175 w 208"/>
                <a:gd name="T29" fmla="*/ 19 h 170"/>
                <a:gd name="T30" fmla="*/ 182 w 208"/>
                <a:gd name="T31" fmla="*/ 24 h 170"/>
                <a:gd name="T32" fmla="*/ 194 w 208"/>
                <a:gd name="T33" fmla="*/ 38 h 170"/>
                <a:gd name="T34" fmla="*/ 203 w 208"/>
                <a:gd name="T35" fmla="*/ 53 h 170"/>
                <a:gd name="T36" fmla="*/ 207 w 208"/>
                <a:gd name="T37" fmla="*/ 65 h 170"/>
                <a:gd name="T38" fmla="*/ 208 w 208"/>
                <a:gd name="T39" fmla="*/ 77 h 170"/>
                <a:gd name="T40" fmla="*/ 207 w 208"/>
                <a:gd name="T41" fmla="*/ 85 h 170"/>
                <a:gd name="T42" fmla="*/ 204 w 208"/>
                <a:gd name="T43" fmla="*/ 102 h 170"/>
                <a:gd name="T44" fmla="*/ 195 w 208"/>
                <a:gd name="T45" fmla="*/ 118 h 170"/>
                <a:gd name="T46" fmla="*/ 185 w 208"/>
                <a:gd name="T47" fmla="*/ 133 h 170"/>
                <a:gd name="T48" fmla="*/ 170 w 208"/>
                <a:gd name="T49" fmla="*/ 146 h 170"/>
                <a:gd name="T50" fmla="*/ 152 w 208"/>
                <a:gd name="T51" fmla="*/ 157 h 170"/>
                <a:gd name="T52" fmla="*/ 133 w 208"/>
                <a:gd name="T53" fmla="*/ 164 h 170"/>
                <a:gd name="T54" fmla="*/ 112 w 208"/>
                <a:gd name="T55" fmla="*/ 169 h 170"/>
                <a:gd name="T56" fmla="*/ 93 w 208"/>
                <a:gd name="T57" fmla="*/ 170 h 170"/>
                <a:gd name="T58" fmla="*/ 73 w 208"/>
                <a:gd name="T59" fmla="*/ 168 h 170"/>
                <a:gd name="T60" fmla="*/ 55 w 208"/>
                <a:gd name="T61" fmla="*/ 163 h 170"/>
                <a:gd name="T62" fmla="*/ 39 w 208"/>
                <a:gd name="T63" fmla="*/ 155 h 170"/>
                <a:gd name="T64" fmla="*/ 24 w 208"/>
                <a:gd name="T65" fmla="*/ 144 h 170"/>
                <a:gd name="T66" fmla="*/ 13 w 208"/>
                <a:gd name="T67" fmla="*/ 13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8" h="170">
                  <a:moveTo>
                    <a:pt x="13" y="130"/>
                  </a:moveTo>
                  <a:lnTo>
                    <a:pt x="7" y="123"/>
                  </a:lnTo>
                  <a:lnTo>
                    <a:pt x="4" y="116"/>
                  </a:lnTo>
                  <a:lnTo>
                    <a:pt x="2" y="107"/>
                  </a:lnTo>
                  <a:lnTo>
                    <a:pt x="1" y="100"/>
                  </a:lnTo>
                  <a:lnTo>
                    <a:pt x="0" y="92"/>
                  </a:lnTo>
                  <a:lnTo>
                    <a:pt x="1" y="83"/>
                  </a:lnTo>
                  <a:lnTo>
                    <a:pt x="2" y="75"/>
                  </a:lnTo>
                  <a:lnTo>
                    <a:pt x="4" y="68"/>
                  </a:lnTo>
                  <a:lnTo>
                    <a:pt x="8" y="60"/>
                  </a:lnTo>
                  <a:lnTo>
                    <a:pt x="12" y="52"/>
                  </a:lnTo>
                  <a:lnTo>
                    <a:pt x="17" y="45"/>
                  </a:lnTo>
                  <a:lnTo>
                    <a:pt x="23" y="38"/>
                  </a:lnTo>
                  <a:lnTo>
                    <a:pt x="29" y="31"/>
                  </a:lnTo>
                  <a:lnTo>
                    <a:pt x="36" y="25"/>
                  </a:lnTo>
                  <a:lnTo>
                    <a:pt x="45" y="19"/>
                  </a:lnTo>
                  <a:lnTo>
                    <a:pt x="53" y="14"/>
                  </a:lnTo>
                  <a:lnTo>
                    <a:pt x="62" y="10"/>
                  </a:lnTo>
                  <a:lnTo>
                    <a:pt x="73" y="7"/>
                  </a:lnTo>
                  <a:lnTo>
                    <a:pt x="82" y="3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12" y="0"/>
                  </a:lnTo>
                  <a:lnTo>
                    <a:pt x="123" y="0"/>
                  </a:lnTo>
                  <a:lnTo>
                    <a:pt x="132" y="1"/>
                  </a:lnTo>
                  <a:lnTo>
                    <a:pt x="141" y="3"/>
                  </a:lnTo>
                  <a:lnTo>
                    <a:pt x="151" y="7"/>
                  </a:lnTo>
                  <a:lnTo>
                    <a:pt x="159" y="10"/>
                  </a:lnTo>
                  <a:lnTo>
                    <a:pt x="167" y="14"/>
                  </a:lnTo>
                  <a:lnTo>
                    <a:pt x="175" y="19"/>
                  </a:lnTo>
                  <a:lnTo>
                    <a:pt x="179" y="21"/>
                  </a:lnTo>
                  <a:lnTo>
                    <a:pt x="182" y="24"/>
                  </a:lnTo>
                  <a:lnTo>
                    <a:pt x="188" y="30"/>
                  </a:lnTo>
                  <a:lnTo>
                    <a:pt x="194" y="38"/>
                  </a:lnTo>
                  <a:lnTo>
                    <a:pt x="199" y="45"/>
                  </a:lnTo>
                  <a:lnTo>
                    <a:pt x="203" y="53"/>
                  </a:lnTo>
                  <a:lnTo>
                    <a:pt x="206" y="61"/>
                  </a:lnTo>
                  <a:lnTo>
                    <a:pt x="207" y="65"/>
                  </a:lnTo>
                  <a:lnTo>
                    <a:pt x="207" y="69"/>
                  </a:lnTo>
                  <a:lnTo>
                    <a:pt x="208" y="77"/>
                  </a:lnTo>
                  <a:lnTo>
                    <a:pt x="208" y="81"/>
                  </a:lnTo>
                  <a:lnTo>
                    <a:pt x="207" y="85"/>
                  </a:lnTo>
                  <a:lnTo>
                    <a:pt x="206" y="94"/>
                  </a:lnTo>
                  <a:lnTo>
                    <a:pt x="204" y="102"/>
                  </a:lnTo>
                  <a:lnTo>
                    <a:pt x="199" y="110"/>
                  </a:lnTo>
                  <a:lnTo>
                    <a:pt x="195" y="118"/>
                  </a:lnTo>
                  <a:lnTo>
                    <a:pt x="190" y="126"/>
                  </a:lnTo>
                  <a:lnTo>
                    <a:pt x="185" y="133"/>
                  </a:lnTo>
                  <a:lnTo>
                    <a:pt x="178" y="139"/>
                  </a:lnTo>
                  <a:lnTo>
                    <a:pt x="170" y="146"/>
                  </a:lnTo>
                  <a:lnTo>
                    <a:pt x="161" y="152"/>
                  </a:lnTo>
                  <a:lnTo>
                    <a:pt x="152" y="157"/>
                  </a:lnTo>
                  <a:lnTo>
                    <a:pt x="142" y="161"/>
                  </a:lnTo>
                  <a:lnTo>
                    <a:pt x="133" y="164"/>
                  </a:lnTo>
                  <a:lnTo>
                    <a:pt x="123" y="168"/>
                  </a:lnTo>
                  <a:lnTo>
                    <a:pt x="112" y="169"/>
                  </a:lnTo>
                  <a:lnTo>
                    <a:pt x="103" y="170"/>
                  </a:lnTo>
                  <a:lnTo>
                    <a:pt x="93" y="170"/>
                  </a:lnTo>
                  <a:lnTo>
                    <a:pt x="82" y="170"/>
                  </a:lnTo>
                  <a:lnTo>
                    <a:pt x="73" y="168"/>
                  </a:lnTo>
                  <a:lnTo>
                    <a:pt x="63" y="165"/>
                  </a:lnTo>
                  <a:lnTo>
                    <a:pt x="55" y="163"/>
                  </a:lnTo>
                  <a:lnTo>
                    <a:pt x="46" y="159"/>
                  </a:lnTo>
                  <a:lnTo>
                    <a:pt x="39" y="155"/>
                  </a:lnTo>
                  <a:lnTo>
                    <a:pt x="30" y="150"/>
                  </a:lnTo>
                  <a:lnTo>
                    <a:pt x="24" y="144"/>
                  </a:lnTo>
                  <a:lnTo>
                    <a:pt x="18" y="137"/>
                  </a:lnTo>
                  <a:lnTo>
                    <a:pt x="13" y="13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3" name="Freeform 237"/>
            <p:cNvSpPr>
              <a:spLocks/>
            </p:cNvSpPr>
            <p:nvPr userDrawn="1"/>
          </p:nvSpPr>
          <p:spPr bwMode="auto">
            <a:xfrm>
              <a:off x="5656" y="892"/>
              <a:ext cx="100" cy="172"/>
            </a:xfrm>
            <a:custGeom>
              <a:avLst/>
              <a:gdLst>
                <a:gd name="T0" fmla="*/ 14 w 100"/>
                <a:gd name="T1" fmla="*/ 133 h 172"/>
                <a:gd name="T2" fmla="*/ 11 w 100"/>
                <a:gd name="T3" fmla="*/ 130 h 172"/>
                <a:gd name="T4" fmla="*/ 8 w 100"/>
                <a:gd name="T5" fmla="*/ 126 h 172"/>
                <a:gd name="T6" fmla="*/ 5 w 100"/>
                <a:gd name="T7" fmla="*/ 118 h 172"/>
                <a:gd name="T8" fmla="*/ 2 w 100"/>
                <a:gd name="T9" fmla="*/ 110 h 172"/>
                <a:gd name="T10" fmla="*/ 1 w 100"/>
                <a:gd name="T11" fmla="*/ 102 h 172"/>
                <a:gd name="T12" fmla="*/ 0 w 100"/>
                <a:gd name="T13" fmla="*/ 94 h 172"/>
                <a:gd name="T14" fmla="*/ 0 w 100"/>
                <a:gd name="T15" fmla="*/ 89 h 172"/>
                <a:gd name="T16" fmla="*/ 0 w 100"/>
                <a:gd name="T17" fmla="*/ 85 h 172"/>
                <a:gd name="T18" fmla="*/ 2 w 100"/>
                <a:gd name="T19" fmla="*/ 77 h 172"/>
                <a:gd name="T20" fmla="*/ 3 w 100"/>
                <a:gd name="T21" fmla="*/ 73 h 172"/>
                <a:gd name="T22" fmla="*/ 4 w 100"/>
                <a:gd name="T23" fmla="*/ 70 h 172"/>
                <a:gd name="T24" fmla="*/ 7 w 100"/>
                <a:gd name="T25" fmla="*/ 61 h 172"/>
                <a:gd name="T26" fmla="*/ 12 w 100"/>
                <a:gd name="T27" fmla="*/ 53 h 172"/>
                <a:gd name="T28" fmla="*/ 17 w 100"/>
                <a:gd name="T29" fmla="*/ 46 h 172"/>
                <a:gd name="T30" fmla="*/ 23 w 100"/>
                <a:gd name="T31" fmla="*/ 38 h 172"/>
                <a:gd name="T32" fmla="*/ 30 w 100"/>
                <a:gd name="T33" fmla="*/ 32 h 172"/>
                <a:gd name="T34" fmla="*/ 33 w 100"/>
                <a:gd name="T35" fmla="*/ 28 h 172"/>
                <a:gd name="T36" fmla="*/ 38 w 100"/>
                <a:gd name="T37" fmla="*/ 25 h 172"/>
                <a:gd name="T38" fmla="*/ 46 w 100"/>
                <a:gd name="T39" fmla="*/ 20 h 172"/>
                <a:gd name="T40" fmla="*/ 55 w 100"/>
                <a:gd name="T41" fmla="*/ 15 h 172"/>
                <a:gd name="T42" fmla="*/ 67 w 100"/>
                <a:gd name="T43" fmla="*/ 9 h 172"/>
                <a:gd name="T44" fmla="*/ 77 w 100"/>
                <a:gd name="T45" fmla="*/ 5 h 172"/>
                <a:gd name="T46" fmla="*/ 88 w 100"/>
                <a:gd name="T47" fmla="*/ 2 h 172"/>
                <a:gd name="T48" fmla="*/ 100 w 100"/>
                <a:gd name="T49" fmla="*/ 0 h 172"/>
                <a:gd name="T50" fmla="*/ 100 w 100"/>
                <a:gd name="T51" fmla="*/ 172 h 172"/>
                <a:gd name="T52" fmla="*/ 87 w 100"/>
                <a:gd name="T53" fmla="*/ 171 h 172"/>
                <a:gd name="T54" fmla="*/ 74 w 100"/>
                <a:gd name="T55" fmla="*/ 169 h 172"/>
                <a:gd name="T56" fmla="*/ 68 w 100"/>
                <a:gd name="T57" fmla="*/ 168 h 172"/>
                <a:gd name="T58" fmla="*/ 62 w 100"/>
                <a:gd name="T59" fmla="*/ 166 h 172"/>
                <a:gd name="T60" fmla="*/ 56 w 100"/>
                <a:gd name="T61" fmla="*/ 164 h 172"/>
                <a:gd name="T62" fmla="*/ 50 w 100"/>
                <a:gd name="T63" fmla="*/ 162 h 172"/>
                <a:gd name="T64" fmla="*/ 40 w 100"/>
                <a:gd name="T65" fmla="*/ 157 h 172"/>
                <a:gd name="T66" fmla="*/ 34 w 100"/>
                <a:gd name="T67" fmla="*/ 154 h 172"/>
                <a:gd name="T68" fmla="*/ 30 w 100"/>
                <a:gd name="T69" fmla="*/ 150 h 172"/>
                <a:gd name="T70" fmla="*/ 25 w 100"/>
                <a:gd name="T71" fmla="*/ 146 h 172"/>
                <a:gd name="T72" fmla="*/ 21 w 100"/>
                <a:gd name="T73" fmla="*/ 142 h 172"/>
                <a:gd name="T74" fmla="*/ 14 w 100"/>
                <a:gd name="T75" fmla="*/ 1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172">
                  <a:moveTo>
                    <a:pt x="14" y="133"/>
                  </a:moveTo>
                  <a:lnTo>
                    <a:pt x="11" y="130"/>
                  </a:lnTo>
                  <a:lnTo>
                    <a:pt x="8" y="126"/>
                  </a:lnTo>
                  <a:lnTo>
                    <a:pt x="5" y="118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2" y="77"/>
                  </a:lnTo>
                  <a:lnTo>
                    <a:pt x="3" y="73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2" y="53"/>
                  </a:lnTo>
                  <a:lnTo>
                    <a:pt x="17" y="46"/>
                  </a:lnTo>
                  <a:lnTo>
                    <a:pt x="23" y="38"/>
                  </a:lnTo>
                  <a:lnTo>
                    <a:pt x="30" y="32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6" y="20"/>
                  </a:lnTo>
                  <a:lnTo>
                    <a:pt x="55" y="15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8" y="2"/>
                  </a:lnTo>
                  <a:lnTo>
                    <a:pt x="100" y="0"/>
                  </a:lnTo>
                  <a:lnTo>
                    <a:pt x="100" y="172"/>
                  </a:lnTo>
                  <a:lnTo>
                    <a:pt x="87" y="171"/>
                  </a:lnTo>
                  <a:lnTo>
                    <a:pt x="74" y="169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6" y="164"/>
                  </a:lnTo>
                  <a:lnTo>
                    <a:pt x="50" y="162"/>
                  </a:lnTo>
                  <a:lnTo>
                    <a:pt x="40" y="157"/>
                  </a:lnTo>
                  <a:lnTo>
                    <a:pt x="34" y="154"/>
                  </a:lnTo>
                  <a:lnTo>
                    <a:pt x="30" y="150"/>
                  </a:lnTo>
                  <a:lnTo>
                    <a:pt x="25" y="146"/>
                  </a:lnTo>
                  <a:lnTo>
                    <a:pt x="21" y="142"/>
                  </a:lnTo>
                  <a:lnTo>
                    <a:pt x="14" y="13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4" name="Freeform 238"/>
            <p:cNvSpPr>
              <a:spLocks/>
            </p:cNvSpPr>
            <p:nvPr userDrawn="1"/>
          </p:nvSpPr>
          <p:spPr bwMode="auto">
            <a:xfrm>
              <a:off x="4411" y="1756"/>
              <a:ext cx="153" cy="160"/>
            </a:xfrm>
            <a:custGeom>
              <a:avLst/>
              <a:gdLst>
                <a:gd name="T0" fmla="*/ 3 w 153"/>
                <a:gd name="T1" fmla="*/ 105 h 160"/>
                <a:gd name="T2" fmla="*/ 0 w 153"/>
                <a:gd name="T3" fmla="*/ 90 h 160"/>
                <a:gd name="T4" fmla="*/ 0 w 153"/>
                <a:gd name="T5" fmla="*/ 75 h 160"/>
                <a:gd name="T6" fmla="*/ 3 w 153"/>
                <a:gd name="T7" fmla="*/ 60 h 160"/>
                <a:gd name="T8" fmla="*/ 9 w 153"/>
                <a:gd name="T9" fmla="*/ 46 h 160"/>
                <a:gd name="T10" fmla="*/ 16 w 153"/>
                <a:gd name="T11" fmla="*/ 33 h 160"/>
                <a:gd name="T12" fmla="*/ 26 w 153"/>
                <a:gd name="T13" fmla="*/ 22 h 160"/>
                <a:gd name="T14" fmla="*/ 39 w 153"/>
                <a:gd name="T15" fmla="*/ 13 h 160"/>
                <a:gd name="T16" fmla="*/ 49 w 153"/>
                <a:gd name="T17" fmla="*/ 6 h 160"/>
                <a:gd name="T18" fmla="*/ 59 w 153"/>
                <a:gd name="T19" fmla="*/ 3 h 160"/>
                <a:gd name="T20" fmla="*/ 74 w 153"/>
                <a:gd name="T21" fmla="*/ 0 h 160"/>
                <a:gd name="T22" fmla="*/ 90 w 153"/>
                <a:gd name="T23" fmla="*/ 1 h 160"/>
                <a:gd name="T24" fmla="*/ 103 w 153"/>
                <a:gd name="T25" fmla="*/ 5 h 160"/>
                <a:gd name="T26" fmla="*/ 117 w 153"/>
                <a:gd name="T27" fmla="*/ 11 h 160"/>
                <a:gd name="T28" fmla="*/ 128 w 153"/>
                <a:gd name="T29" fmla="*/ 20 h 160"/>
                <a:gd name="T30" fmla="*/ 138 w 153"/>
                <a:gd name="T31" fmla="*/ 32 h 160"/>
                <a:gd name="T32" fmla="*/ 146 w 153"/>
                <a:gd name="T33" fmla="*/ 46 h 160"/>
                <a:gd name="T34" fmla="*/ 151 w 153"/>
                <a:gd name="T35" fmla="*/ 61 h 160"/>
                <a:gd name="T36" fmla="*/ 153 w 153"/>
                <a:gd name="T37" fmla="*/ 77 h 160"/>
                <a:gd name="T38" fmla="*/ 152 w 153"/>
                <a:gd name="T39" fmla="*/ 92 h 160"/>
                <a:gd name="T40" fmla="*/ 148 w 153"/>
                <a:gd name="T41" fmla="*/ 107 h 160"/>
                <a:gd name="T42" fmla="*/ 140 w 153"/>
                <a:gd name="T43" fmla="*/ 122 h 160"/>
                <a:gd name="T44" fmla="*/ 131 w 153"/>
                <a:gd name="T45" fmla="*/ 134 h 160"/>
                <a:gd name="T46" fmla="*/ 120 w 153"/>
                <a:gd name="T47" fmla="*/ 144 h 160"/>
                <a:gd name="T48" fmla="*/ 106 w 153"/>
                <a:gd name="T49" fmla="*/ 153 h 160"/>
                <a:gd name="T50" fmla="*/ 92 w 153"/>
                <a:gd name="T51" fmla="*/ 158 h 160"/>
                <a:gd name="T52" fmla="*/ 76 w 153"/>
                <a:gd name="T53" fmla="*/ 160 h 160"/>
                <a:gd name="T54" fmla="*/ 62 w 153"/>
                <a:gd name="T55" fmla="*/ 159 h 160"/>
                <a:gd name="T56" fmla="*/ 48 w 153"/>
                <a:gd name="T57" fmla="*/ 155 h 160"/>
                <a:gd name="T58" fmla="*/ 35 w 153"/>
                <a:gd name="T59" fmla="*/ 148 h 160"/>
                <a:gd name="T60" fmla="*/ 26 w 153"/>
                <a:gd name="T61" fmla="*/ 141 h 160"/>
                <a:gd name="T62" fmla="*/ 18 w 153"/>
                <a:gd name="T63" fmla="*/ 133 h 160"/>
                <a:gd name="T64" fmla="*/ 12 w 153"/>
                <a:gd name="T65" fmla="*/ 124 h 160"/>
                <a:gd name="T66" fmla="*/ 7 w 153"/>
                <a:gd name="T67" fmla="*/ 11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" h="160">
                  <a:moveTo>
                    <a:pt x="7" y="113"/>
                  </a:moveTo>
                  <a:lnTo>
                    <a:pt x="3" y="105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5" y="53"/>
                  </a:lnTo>
                  <a:lnTo>
                    <a:pt x="9" y="46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7"/>
                  </a:lnTo>
                  <a:lnTo>
                    <a:pt x="26" y="22"/>
                  </a:lnTo>
                  <a:lnTo>
                    <a:pt x="31" y="17"/>
                  </a:lnTo>
                  <a:lnTo>
                    <a:pt x="39" y="13"/>
                  </a:lnTo>
                  <a:lnTo>
                    <a:pt x="45" y="8"/>
                  </a:lnTo>
                  <a:lnTo>
                    <a:pt x="49" y="6"/>
                  </a:lnTo>
                  <a:lnTo>
                    <a:pt x="52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90" y="1"/>
                  </a:lnTo>
                  <a:lnTo>
                    <a:pt x="96" y="3"/>
                  </a:lnTo>
                  <a:lnTo>
                    <a:pt x="103" y="5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6"/>
                  </a:lnTo>
                  <a:lnTo>
                    <a:pt x="128" y="20"/>
                  </a:lnTo>
                  <a:lnTo>
                    <a:pt x="133" y="26"/>
                  </a:lnTo>
                  <a:lnTo>
                    <a:pt x="138" y="32"/>
                  </a:lnTo>
                  <a:lnTo>
                    <a:pt x="143" y="38"/>
                  </a:lnTo>
                  <a:lnTo>
                    <a:pt x="146" y="46"/>
                  </a:lnTo>
                  <a:lnTo>
                    <a:pt x="149" y="53"/>
                  </a:lnTo>
                  <a:lnTo>
                    <a:pt x="151" y="61"/>
                  </a:lnTo>
                  <a:lnTo>
                    <a:pt x="152" y="69"/>
                  </a:ln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2"/>
                  </a:lnTo>
                  <a:lnTo>
                    <a:pt x="136" y="128"/>
                  </a:lnTo>
                  <a:lnTo>
                    <a:pt x="131" y="134"/>
                  </a:lnTo>
                  <a:lnTo>
                    <a:pt x="126" y="139"/>
                  </a:lnTo>
                  <a:lnTo>
                    <a:pt x="120" y="144"/>
                  </a:lnTo>
                  <a:lnTo>
                    <a:pt x="113" y="149"/>
                  </a:lnTo>
                  <a:lnTo>
                    <a:pt x="106" y="153"/>
                  </a:lnTo>
                  <a:lnTo>
                    <a:pt x="99" y="156"/>
                  </a:lnTo>
                  <a:lnTo>
                    <a:pt x="92" y="158"/>
                  </a:lnTo>
                  <a:lnTo>
                    <a:pt x="84" y="159"/>
                  </a:lnTo>
                  <a:lnTo>
                    <a:pt x="76" y="160"/>
                  </a:lnTo>
                  <a:lnTo>
                    <a:pt x="69" y="160"/>
                  </a:lnTo>
                  <a:lnTo>
                    <a:pt x="62" y="159"/>
                  </a:lnTo>
                  <a:lnTo>
                    <a:pt x="54" y="157"/>
                  </a:lnTo>
                  <a:lnTo>
                    <a:pt x="48" y="155"/>
                  </a:lnTo>
                  <a:lnTo>
                    <a:pt x="41" y="152"/>
                  </a:lnTo>
                  <a:lnTo>
                    <a:pt x="35" y="148"/>
                  </a:lnTo>
                  <a:lnTo>
                    <a:pt x="28" y="143"/>
                  </a:lnTo>
                  <a:lnTo>
                    <a:pt x="26" y="141"/>
                  </a:lnTo>
                  <a:lnTo>
                    <a:pt x="23" y="138"/>
                  </a:lnTo>
                  <a:lnTo>
                    <a:pt x="18" y="133"/>
                  </a:lnTo>
                  <a:lnTo>
                    <a:pt x="14" y="127"/>
                  </a:lnTo>
                  <a:lnTo>
                    <a:pt x="12" y="124"/>
                  </a:lnTo>
                  <a:lnTo>
                    <a:pt x="10" y="121"/>
                  </a:lnTo>
                  <a:lnTo>
                    <a:pt x="7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5" name="Freeform 239"/>
            <p:cNvSpPr>
              <a:spLocks/>
            </p:cNvSpPr>
            <p:nvPr userDrawn="1"/>
          </p:nvSpPr>
          <p:spPr bwMode="auto">
            <a:xfrm>
              <a:off x="4578" y="1672"/>
              <a:ext cx="161" cy="162"/>
            </a:xfrm>
            <a:custGeom>
              <a:avLst/>
              <a:gdLst>
                <a:gd name="T0" fmla="*/ 5 w 161"/>
                <a:gd name="T1" fmla="*/ 108 h 162"/>
                <a:gd name="T2" fmla="*/ 1 w 161"/>
                <a:gd name="T3" fmla="*/ 92 h 162"/>
                <a:gd name="T4" fmla="*/ 0 w 161"/>
                <a:gd name="T5" fmla="*/ 77 h 162"/>
                <a:gd name="T6" fmla="*/ 4 w 161"/>
                <a:gd name="T7" fmla="*/ 62 h 162"/>
                <a:gd name="T8" fmla="*/ 9 w 161"/>
                <a:gd name="T9" fmla="*/ 48 h 162"/>
                <a:gd name="T10" fmla="*/ 17 w 161"/>
                <a:gd name="T11" fmla="*/ 34 h 162"/>
                <a:gd name="T12" fmla="*/ 27 w 161"/>
                <a:gd name="T13" fmla="*/ 23 h 162"/>
                <a:gd name="T14" fmla="*/ 40 w 161"/>
                <a:gd name="T15" fmla="*/ 12 h 162"/>
                <a:gd name="T16" fmla="*/ 47 w 161"/>
                <a:gd name="T17" fmla="*/ 8 h 162"/>
                <a:gd name="T18" fmla="*/ 63 w 161"/>
                <a:gd name="T19" fmla="*/ 3 h 162"/>
                <a:gd name="T20" fmla="*/ 78 w 161"/>
                <a:gd name="T21" fmla="*/ 0 h 162"/>
                <a:gd name="T22" fmla="*/ 94 w 161"/>
                <a:gd name="T23" fmla="*/ 1 h 162"/>
                <a:gd name="T24" fmla="*/ 108 w 161"/>
                <a:gd name="T25" fmla="*/ 4 h 162"/>
                <a:gd name="T26" fmla="*/ 122 w 161"/>
                <a:gd name="T27" fmla="*/ 10 h 162"/>
                <a:gd name="T28" fmla="*/ 135 w 161"/>
                <a:gd name="T29" fmla="*/ 20 h 162"/>
                <a:gd name="T30" fmla="*/ 146 w 161"/>
                <a:gd name="T31" fmla="*/ 31 h 162"/>
                <a:gd name="T32" fmla="*/ 154 w 161"/>
                <a:gd name="T33" fmla="*/ 45 h 162"/>
                <a:gd name="T34" fmla="*/ 159 w 161"/>
                <a:gd name="T35" fmla="*/ 60 h 162"/>
                <a:gd name="T36" fmla="*/ 161 w 161"/>
                <a:gd name="T37" fmla="*/ 77 h 162"/>
                <a:gd name="T38" fmla="*/ 161 w 161"/>
                <a:gd name="T39" fmla="*/ 92 h 162"/>
                <a:gd name="T40" fmla="*/ 157 w 161"/>
                <a:gd name="T41" fmla="*/ 108 h 162"/>
                <a:gd name="T42" fmla="*/ 150 w 161"/>
                <a:gd name="T43" fmla="*/ 122 h 162"/>
                <a:gd name="T44" fmla="*/ 141 w 161"/>
                <a:gd name="T45" fmla="*/ 135 h 162"/>
                <a:gd name="T46" fmla="*/ 128 w 161"/>
                <a:gd name="T47" fmla="*/ 146 h 162"/>
                <a:gd name="T48" fmla="*/ 118 w 161"/>
                <a:gd name="T49" fmla="*/ 153 h 162"/>
                <a:gd name="T50" fmla="*/ 106 w 161"/>
                <a:gd name="T51" fmla="*/ 158 h 162"/>
                <a:gd name="T52" fmla="*/ 91 w 161"/>
                <a:gd name="T53" fmla="*/ 162 h 162"/>
                <a:gd name="T54" fmla="*/ 75 w 161"/>
                <a:gd name="T55" fmla="*/ 162 h 162"/>
                <a:gd name="T56" fmla="*/ 60 w 161"/>
                <a:gd name="T57" fmla="*/ 160 h 162"/>
                <a:gd name="T58" fmla="*/ 52 w 161"/>
                <a:gd name="T59" fmla="*/ 158 h 162"/>
                <a:gd name="T60" fmla="*/ 38 w 161"/>
                <a:gd name="T61" fmla="*/ 151 h 162"/>
                <a:gd name="T62" fmla="*/ 26 w 161"/>
                <a:gd name="T63" fmla="*/ 141 h 162"/>
                <a:gd name="T64" fmla="*/ 16 w 161"/>
                <a:gd name="T65" fmla="*/ 130 h 162"/>
                <a:gd name="T66" fmla="*/ 8 w 161"/>
                <a:gd name="T67" fmla="*/ 11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" h="162">
                  <a:moveTo>
                    <a:pt x="8" y="115"/>
                  </a:moveTo>
                  <a:lnTo>
                    <a:pt x="5" y="108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4" y="62"/>
                  </a:lnTo>
                  <a:lnTo>
                    <a:pt x="6" y="55"/>
                  </a:lnTo>
                  <a:lnTo>
                    <a:pt x="9" y="48"/>
                  </a:lnTo>
                  <a:lnTo>
                    <a:pt x="13" y="40"/>
                  </a:lnTo>
                  <a:lnTo>
                    <a:pt x="17" y="34"/>
                  </a:lnTo>
                  <a:lnTo>
                    <a:pt x="21" y="28"/>
                  </a:lnTo>
                  <a:lnTo>
                    <a:pt x="27" y="23"/>
                  </a:lnTo>
                  <a:lnTo>
                    <a:pt x="34" y="18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7" y="8"/>
                  </a:lnTo>
                  <a:lnTo>
                    <a:pt x="54" y="5"/>
                  </a:lnTo>
                  <a:lnTo>
                    <a:pt x="63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1" y="2"/>
                  </a:lnTo>
                  <a:lnTo>
                    <a:pt x="108" y="4"/>
                  </a:lnTo>
                  <a:lnTo>
                    <a:pt x="116" y="7"/>
                  </a:lnTo>
                  <a:lnTo>
                    <a:pt x="122" y="10"/>
                  </a:lnTo>
                  <a:lnTo>
                    <a:pt x="129" y="14"/>
                  </a:lnTo>
                  <a:lnTo>
                    <a:pt x="135" y="20"/>
                  </a:lnTo>
                  <a:lnTo>
                    <a:pt x="141" y="25"/>
                  </a:lnTo>
                  <a:lnTo>
                    <a:pt x="146" y="31"/>
                  </a:lnTo>
                  <a:lnTo>
                    <a:pt x="150" y="37"/>
                  </a:lnTo>
                  <a:lnTo>
                    <a:pt x="154" y="45"/>
                  </a:lnTo>
                  <a:lnTo>
                    <a:pt x="157" y="53"/>
                  </a:lnTo>
                  <a:lnTo>
                    <a:pt x="159" y="60"/>
                  </a:lnTo>
                  <a:lnTo>
                    <a:pt x="161" y="68"/>
                  </a:lnTo>
                  <a:lnTo>
                    <a:pt x="161" y="77"/>
                  </a:lnTo>
                  <a:lnTo>
                    <a:pt x="161" y="84"/>
                  </a:lnTo>
                  <a:lnTo>
                    <a:pt x="161" y="92"/>
                  </a:lnTo>
                  <a:lnTo>
                    <a:pt x="159" y="101"/>
                  </a:lnTo>
                  <a:lnTo>
                    <a:pt x="157" y="108"/>
                  </a:lnTo>
                  <a:lnTo>
                    <a:pt x="154" y="115"/>
                  </a:lnTo>
                  <a:lnTo>
                    <a:pt x="150" y="122"/>
                  </a:lnTo>
                  <a:lnTo>
                    <a:pt x="146" y="129"/>
                  </a:lnTo>
                  <a:lnTo>
                    <a:pt x="141" y="135"/>
                  </a:lnTo>
                  <a:lnTo>
                    <a:pt x="134" y="141"/>
                  </a:lnTo>
                  <a:lnTo>
                    <a:pt x="128" y="146"/>
                  </a:lnTo>
                  <a:lnTo>
                    <a:pt x="122" y="151"/>
                  </a:lnTo>
                  <a:lnTo>
                    <a:pt x="118" y="153"/>
                  </a:lnTo>
                  <a:lnTo>
                    <a:pt x="114" y="155"/>
                  </a:lnTo>
                  <a:lnTo>
                    <a:pt x="106" y="158"/>
                  </a:lnTo>
                  <a:lnTo>
                    <a:pt x="98" y="160"/>
                  </a:lnTo>
                  <a:lnTo>
                    <a:pt x="91" y="162"/>
                  </a:lnTo>
                  <a:lnTo>
                    <a:pt x="82" y="162"/>
                  </a:lnTo>
                  <a:lnTo>
                    <a:pt x="75" y="162"/>
                  </a:lnTo>
                  <a:lnTo>
                    <a:pt x="67" y="161"/>
                  </a:lnTo>
                  <a:lnTo>
                    <a:pt x="60" y="160"/>
                  </a:lnTo>
                  <a:lnTo>
                    <a:pt x="55" y="159"/>
                  </a:lnTo>
                  <a:lnTo>
                    <a:pt x="52" y="158"/>
                  </a:lnTo>
                  <a:lnTo>
                    <a:pt x="45" y="155"/>
                  </a:lnTo>
                  <a:lnTo>
                    <a:pt x="38" y="151"/>
                  </a:lnTo>
                  <a:lnTo>
                    <a:pt x="32" y="146"/>
                  </a:lnTo>
                  <a:lnTo>
                    <a:pt x="26" y="141"/>
                  </a:lnTo>
                  <a:lnTo>
                    <a:pt x="20" y="136"/>
                  </a:lnTo>
                  <a:lnTo>
                    <a:pt x="16" y="130"/>
                  </a:lnTo>
                  <a:lnTo>
                    <a:pt x="11" y="124"/>
                  </a:lnTo>
                  <a:lnTo>
                    <a:pt x="8" y="11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6" name="Freeform 240"/>
            <p:cNvSpPr>
              <a:spLocks/>
            </p:cNvSpPr>
            <p:nvPr userDrawn="1"/>
          </p:nvSpPr>
          <p:spPr bwMode="auto">
            <a:xfrm>
              <a:off x="4755" y="1584"/>
              <a:ext cx="170" cy="165"/>
            </a:xfrm>
            <a:custGeom>
              <a:avLst/>
              <a:gdLst>
                <a:gd name="T0" fmla="*/ 4 w 170"/>
                <a:gd name="T1" fmla="*/ 111 h 165"/>
                <a:gd name="T2" fmla="*/ 0 w 170"/>
                <a:gd name="T3" fmla="*/ 95 h 165"/>
                <a:gd name="T4" fmla="*/ 0 w 170"/>
                <a:gd name="T5" fmla="*/ 80 h 165"/>
                <a:gd name="T6" fmla="*/ 2 w 170"/>
                <a:gd name="T7" fmla="*/ 64 h 165"/>
                <a:gd name="T8" fmla="*/ 6 w 170"/>
                <a:gd name="T9" fmla="*/ 53 h 165"/>
                <a:gd name="T10" fmla="*/ 11 w 170"/>
                <a:gd name="T11" fmla="*/ 42 h 165"/>
                <a:gd name="T12" fmla="*/ 21 w 170"/>
                <a:gd name="T13" fmla="*/ 29 h 165"/>
                <a:gd name="T14" fmla="*/ 33 w 170"/>
                <a:gd name="T15" fmla="*/ 18 h 165"/>
                <a:gd name="T16" fmla="*/ 39 w 170"/>
                <a:gd name="T17" fmla="*/ 13 h 165"/>
                <a:gd name="T18" fmla="*/ 55 w 170"/>
                <a:gd name="T19" fmla="*/ 6 h 165"/>
                <a:gd name="T20" fmla="*/ 72 w 170"/>
                <a:gd name="T21" fmla="*/ 1 h 165"/>
                <a:gd name="T22" fmla="*/ 88 w 170"/>
                <a:gd name="T23" fmla="*/ 0 h 165"/>
                <a:gd name="T24" fmla="*/ 105 w 170"/>
                <a:gd name="T25" fmla="*/ 2 h 165"/>
                <a:gd name="T26" fmla="*/ 120 w 170"/>
                <a:gd name="T27" fmla="*/ 6 h 165"/>
                <a:gd name="T28" fmla="*/ 134 w 170"/>
                <a:gd name="T29" fmla="*/ 14 h 165"/>
                <a:gd name="T30" fmla="*/ 146 w 170"/>
                <a:gd name="T31" fmla="*/ 24 h 165"/>
                <a:gd name="T32" fmla="*/ 157 w 170"/>
                <a:gd name="T33" fmla="*/ 37 h 165"/>
                <a:gd name="T34" fmla="*/ 165 w 170"/>
                <a:gd name="T35" fmla="*/ 52 h 165"/>
                <a:gd name="T36" fmla="*/ 169 w 170"/>
                <a:gd name="T37" fmla="*/ 68 h 165"/>
                <a:gd name="T38" fmla="*/ 170 w 170"/>
                <a:gd name="T39" fmla="*/ 84 h 165"/>
                <a:gd name="T40" fmla="*/ 168 w 170"/>
                <a:gd name="T41" fmla="*/ 100 h 165"/>
                <a:gd name="T42" fmla="*/ 162 w 170"/>
                <a:gd name="T43" fmla="*/ 116 h 165"/>
                <a:gd name="T44" fmla="*/ 157 w 170"/>
                <a:gd name="T45" fmla="*/ 126 h 165"/>
                <a:gd name="T46" fmla="*/ 148 w 170"/>
                <a:gd name="T47" fmla="*/ 136 h 165"/>
                <a:gd name="T48" fmla="*/ 136 w 170"/>
                <a:gd name="T49" fmla="*/ 147 h 165"/>
                <a:gd name="T50" fmla="*/ 120 w 170"/>
                <a:gd name="T51" fmla="*/ 156 h 165"/>
                <a:gd name="T52" fmla="*/ 105 w 170"/>
                <a:gd name="T53" fmla="*/ 162 h 165"/>
                <a:gd name="T54" fmla="*/ 87 w 170"/>
                <a:gd name="T55" fmla="*/ 165 h 165"/>
                <a:gd name="T56" fmla="*/ 72 w 170"/>
                <a:gd name="T57" fmla="*/ 164 h 165"/>
                <a:gd name="T58" fmla="*/ 55 w 170"/>
                <a:gd name="T59" fmla="*/ 161 h 165"/>
                <a:gd name="T60" fmla="*/ 40 w 170"/>
                <a:gd name="T61" fmla="*/ 153 h 165"/>
                <a:gd name="T62" fmla="*/ 27 w 170"/>
                <a:gd name="T63" fmla="*/ 144 h 165"/>
                <a:gd name="T64" fmla="*/ 16 w 170"/>
                <a:gd name="T65" fmla="*/ 133 h 165"/>
                <a:gd name="T66" fmla="*/ 7 w 170"/>
                <a:gd name="T67" fmla="*/ 1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165">
                  <a:moveTo>
                    <a:pt x="7" y="118"/>
                  </a:moveTo>
                  <a:lnTo>
                    <a:pt x="4" y="111"/>
                  </a:lnTo>
                  <a:lnTo>
                    <a:pt x="2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2" y="64"/>
                  </a:lnTo>
                  <a:lnTo>
                    <a:pt x="4" y="57"/>
                  </a:lnTo>
                  <a:lnTo>
                    <a:pt x="6" y="53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9"/>
                  </a:lnTo>
                  <a:lnTo>
                    <a:pt x="27" y="24"/>
                  </a:lnTo>
                  <a:lnTo>
                    <a:pt x="33" y="18"/>
                  </a:lnTo>
                  <a:lnTo>
                    <a:pt x="36" y="15"/>
                  </a:lnTo>
                  <a:lnTo>
                    <a:pt x="39" y="13"/>
                  </a:lnTo>
                  <a:lnTo>
                    <a:pt x="48" y="9"/>
                  </a:lnTo>
                  <a:lnTo>
                    <a:pt x="55" y="6"/>
                  </a:lnTo>
                  <a:lnTo>
                    <a:pt x="63" y="3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2" y="4"/>
                  </a:lnTo>
                  <a:lnTo>
                    <a:pt x="120" y="6"/>
                  </a:lnTo>
                  <a:lnTo>
                    <a:pt x="128" y="10"/>
                  </a:lnTo>
                  <a:lnTo>
                    <a:pt x="134" y="14"/>
                  </a:lnTo>
                  <a:lnTo>
                    <a:pt x="141" y="18"/>
                  </a:lnTo>
                  <a:lnTo>
                    <a:pt x="146" y="24"/>
                  </a:lnTo>
                  <a:lnTo>
                    <a:pt x="153" y="30"/>
                  </a:lnTo>
                  <a:lnTo>
                    <a:pt x="157" y="37"/>
                  </a:lnTo>
                  <a:lnTo>
                    <a:pt x="162" y="44"/>
                  </a:lnTo>
                  <a:lnTo>
                    <a:pt x="165" y="52"/>
                  </a:lnTo>
                  <a:lnTo>
                    <a:pt x="167" y="60"/>
                  </a:lnTo>
                  <a:lnTo>
                    <a:pt x="169" y="68"/>
                  </a:lnTo>
                  <a:lnTo>
                    <a:pt x="170" y="77"/>
                  </a:lnTo>
                  <a:lnTo>
                    <a:pt x="170" y="84"/>
                  </a:lnTo>
                  <a:lnTo>
                    <a:pt x="169" y="92"/>
                  </a:lnTo>
                  <a:lnTo>
                    <a:pt x="168" y="100"/>
                  </a:lnTo>
                  <a:lnTo>
                    <a:pt x="165" y="108"/>
                  </a:lnTo>
                  <a:lnTo>
                    <a:pt x="162" y="116"/>
                  </a:lnTo>
                  <a:lnTo>
                    <a:pt x="159" y="122"/>
                  </a:lnTo>
                  <a:lnTo>
                    <a:pt x="157" y="126"/>
                  </a:lnTo>
                  <a:lnTo>
                    <a:pt x="154" y="129"/>
                  </a:lnTo>
                  <a:lnTo>
                    <a:pt x="148" y="136"/>
                  </a:lnTo>
                  <a:lnTo>
                    <a:pt x="142" y="142"/>
                  </a:lnTo>
                  <a:lnTo>
                    <a:pt x="136" y="147"/>
                  </a:lnTo>
                  <a:lnTo>
                    <a:pt x="129" y="152"/>
                  </a:lnTo>
                  <a:lnTo>
                    <a:pt x="120" y="156"/>
                  </a:lnTo>
                  <a:lnTo>
                    <a:pt x="113" y="160"/>
                  </a:lnTo>
                  <a:lnTo>
                    <a:pt x="105" y="162"/>
                  </a:lnTo>
                  <a:lnTo>
                    <a:pt x="95" y="164"/>
                  </a:lnTo>
                  <a:lnTo>
                    <a:pt x="87" y="165"/>
                  </a:lnTo>
                  <a:lnTo>
                    <a:pt x="79" y="165"/>
                  </a:lnTo>
                  <a:lnTo>
                    <a:pt x="72" y="164"/>
                  </a:lnTo>
                  <a:lnTo>
                    <a:pt x="63" y="163"/>
                  </a:lnTo>
                  <a:lnTo>
                    <a:pt x="55" y="161"/>
                  </a:lnTo>
                  <a:lnTo>
                    <a:pt x="48" y="158"/>
                  </a:lnTo>
                  <a:lnTo>
                    <a:pt x="40" y="153"/>
                  </a:lnTo>
                  <a:lnTo>
                    <a:pt x="33" y="149"/>
                  </a:lnTo>
                  <a:lnTo>
                    <a:pt x="27" y="144"/>
                  </a:lnTo>
                  <a:lnTo>
                    <a:pt x="22" y="139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7" name="Freeform 241"/>
            <p:cNvSpPr>
              <a:spLocks/>
            </p:cNvSpPr>
            <p:nvPr userDrawn="1"/>
          </p:nvSpPr>
          <p:spPr bwMode="auto">
            <a:xfrm>
              <a:off x="4940" y="1490"/>
              <a:ext cx="180" cy="168"/>
            </a:xfrm>
            <a:custGeom>
              <a:avLst/>
              <a:gdLst>
                <a:gd name="T0" fmla="*/ 5 w 180"/>
                <a:gd name="T1" fmla="*/ 115 h 168"/>
                <a:gd name="T2" fmla="*/ 0 w 180"/>
                <a:gd name="T3" fmla="*/ 99 h 168"/>
                <a:gd name="T4" fmla="*/ 0 w 180"/>
                <a:gd name="T5" fmla="*/ 83 h 168"/>
                <a:gd name="T6" fmla="*/ 2 w 180"/>
                <a:gd name="T7" fmla="*/ 68 h 168"/>
                <a:gd name="T8" fmla="*/ 7 w 180"/>
                <a:gd name="T9" fmla="*/ 52 h 168"/>
                <a:gd name="T10" fmla="*/ 13 w 180"/>
                <a:gd name="T11" fmla="*/ 42 h 168"/>
                <a:gd name="T12" fmla="*/ 21 w 180"/>
                <a:gd name="T13" fmla="*/ 31 h 168"/>
                <a:gd name="T14" fmla="*/ 34 w 180"/>
                <a:gd name="T15" fmla="*/ 20 h 168"/>
                <a:gd name="T16" fmla="*/ 49 w 180"/>
                <a:gd name="T17" fmla="*/ 11 h 168"/>
                <a:gd name="T18" fmla="*/ 66 w 180"/>
                <a:gd name="T19" fmla="*/ 4 h 168"/>
                <a:gd name="T20" fmla="*/ 83 w 180"/>
                <a:gd name="T21" fmla="*/ 1 h 168"/>
                <a:gd name="T22" fmla="*/ 100 w 180"/>
                <a:gd name="T23" fmla="*/ 1 h 168"/>
                <a:gd name="T24" fmla="*/ 118 w 180"/>
                <a:gd name="T25" fmla="*/ 4 h 168"/>
                <a:gd name="T26" fmla="*/ 134 w 180"/>
                <a:gd name="T27" fmla="*/ 11 h 168"/>
                <a:gd name="T28" fmla="*/ 148 w 180"/>
                <a:gd name="T29" fmla="*/ 19 h 168"/>
                <a:gd name="T30" fmla="*/ 161 w 180"/>
                <a:gd name="T31" fmla="*/ 30 h 168"/>
                <a:gd name="T32" fmla="*/ 170 w 180"/>
                <a:gd name="T33" fmla="*/ 45 h 168"/>
                <a:gd name="T34" fmla="*/ 177 w 180"/>
                <a:gd name="T35" fmla="*/ 60 h 168"/>
                <a:gd name="T36" fmla="*/ 180 w 180"/>
                <a:gd name="T37" fmla="*/ 77 h 168"/>
                <a:gd name="T38" fmla="*/ 179 w 180"/>
                <a:gd name="T39" fmla="*/ 94 h 168"/>
                <a:gd name="T40" fmla="*/ 176 w 180"/>
                <a:gd name="T41" fmla="*/ 109 h 168"/>
                <a:gd name="T42" fmla="*/ 169 w 180"/>
                <a:gd name="T43" fmla="*/ 125 h 168"/>
                <a:gd name="T44" fmla="*/ 159 w 180"/>
                <a:gd name="T45" fmla="*/ 138 h 168"/>
                <a:gd name="T46" fmla="*/ 148 w 180"/>
                <a:gd name="T47" fmla="*/ 148 h 168"/>
                <a:gd name="T48" fmla="*/ 138 w 180"/>
                <a:gd name="T49" fmla="*/ 155 h 168"/>
                <a:gd name="T50" fmla="*/ 120 w 180"/>
                <a:gd name="T51" fmla="*/ 163 h 168"/>
                <a:gd name="T52" fmla="*/ 103 w 180"/>
                <a:gd name="T53" fmla="*/ 167 h 168"/>
                <a:gd name="T54" fmla="*/ 85 w 180"/>
                <a:gd name="T55" fmla="*/ 168 h 168"/>
                <a:gd name="T56" fmla="*/ 68 w 180"/>
                <a:gd name="T57" fmla="*/ 166 h 168"/>
                <a:gd name="T58" fmla="*/ 52 w 180"/>
                <a:gd name="T59" fmla="*/ 162 h 168"/>
                <a:gd name="T60" fmla="*/ 37 w 180"/>
                <a:gd name="T61" fmla="*/ 154 h 168"/>
                <a:gd name="T62" fmla="*/ 27 w 180"/>
                <a:gd name="T63" fmla="*/ 147 h 168"/>
                <a:gd name="T64" fmla="*/ 17 w 180"/>
                <a:gd name="T65" fmla="*/ 137 h 168"/>
                <a:gd name="T66" fmla="*/ 8 w 180"/>
                <a:gd name="T67" fmla="*/ 12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68">
                  <a:moveTo>
                    <a:pt x="8" y="123"/>
                  </a:moveTo>
                  <a:lnTo>
                    <a:pt x="5" y="115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2" y="68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3" y="42"/>
                  </a:lnTo>
                  <a:lnTo>
                    <a:pt x="15" y="39"/>
                  </a:lnTo>
                  <a:lnTo>
                    <a:pt x="21" y="31"/>
                  </a:lnTo>
                  <a:lnTo>
                    <a:pt x="27" y="26"/>
                  </a:lnTo>
                  <a:lnTo>
                    <a:pt x="34" y="20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2"/>
                  </a:lnTo>
                  <a:lnTo>
                    <a:pt x="83" y="1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2"/>
                  </a:lnTo>
                  <a:lnTo>
                    <a:pt x="118" y="4"/>
                  </a:lnTo>
                  <a:lnTo>
                    <a:pt x="125" y="6"/>
                  </a:lnTo>
                  <a:lnTo>
                    <a:pt x="134" y="11"/>
                  </a:lnTo>
                  <a:lnTo>
                    <a:pt x="141" y="14"/>
                  </a:lnTo>
                  <a:lnTo>
                    <a:pt x="148" y="19"/>
                  </a:lnTo>
                  <a:lnTo>
                    <a:pt x="154" y="24"/>
                  </a:lnTo>
                  <a:lnTo>
                    <a:pt x="161" y="30"/>
                  </a:lnTo>
                  <a:lnTo>
                    <a:pt x="166" y="38"/>
                  </a:lnTo>
                  <a:lnTo>
                    <a:pt x="170" y="45"/>
                  </a:lnTo>
                  <a:lnTo>
                    <a:pt x="174" y="52"/>
                  </a:lnTo>
                  <a:lnTo>
                    <a:pt x="177" y="60"/>
                  </a:lnTo>
                  <a:lnTo>
                    <a:pt x="179" y="69"/>
                  </a:lnTo>
                  <a:lnTo>
                    <a:pt x="180" y="77"/>
                  </a:lnTo>
                  <a:lnTo>
                    <a:pt x="180" y="85"/>
                  </a:lnTo>
                  <a:lnTo>
                    <a:pt x="179" y="94"/>
                  </a:lnTo>
                  <a:lnTo>
                    <a:pt x="178" y="102"/>
                  </a:lnTo>
                  <a:lnTo>
                    <a:pt x="176" y="109"/>
                  </a:lnTo>
                  <a:lnTo>
                    <a:pt x="173" y="118"/>
                  </a:lnTo>
                  <a:lnTo>
                    <a:pt x="169" y="125"/>
                  </a:lnTo>
                  <a:lnTo>
                    <a:pt x="164" y="132"/>
                  </a:lnTo>
                  <a:lnTo>
                    <a:pt x="159" y="138"/>
                  </a:lnTo>
                  <a:lnTo>
                    <a:pt x="152" y="145"/>
                  </a:lnTo>
                  <a:lnTo>
                    <a:pt x="148" y="148"/>
                  </a:lnTo>
                  <a:lnTo>
                    <a:pt x="145" y="150"/>
                  </a:lnTo>
                  <a:lnTo>
                    <a:pt x="138" y="155"/>
                  </a:lnTo>
                  <a:lnTo>
                    <a:pt x="130" y="159"/>
                  </a:lnTo>
                  <a:lnTo>
                    <a:pt x="120" y="163"/>
                  </a:lnTo>
                  <a:lnTo>
                    <a:pt x="112" y="165"/>
                  </a:lnTo>
                  <a:lnTo>
                    <a:pt x="103" y="167"/>
                  </a:lnTo>
                  <a:lnTo>
                    <a:pt x="94" y="168"/>
                  </a:lnTo>
                  <a:lnTo>
                    <a:pt x="85" y="168"/>
                  </a:lnTo>
                  <a:lnTo>
                    <a:pt x="77" y="168"/>
                  </a:lnTo>
                  <a:lnTo>
                    <a:pt x="68" y="166"/>
                  </a:lnTo>
                  <a:lnTo>
                    <a:pt x="60" y="164"/>
                  </a:lnTo>
                  <a:lnTo>
                    <a:pt x="52" y="162"/>
                  </a:lnTo>
                  <a:lnTo>
                    <a:pt x="44" y="158"/>
                  </a:lnTo>
                  <a:lnTo>
                    <a:pt x="37" y="154"/>
                  </a:lnTo>
                  <a:lnTo>
                    <a:pt x="30" y="149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17" y="137"/>
                  </a:lnTo>
                  <a:lnTo>
                    <a:pt x="12" y="130"/>
                  </a:lnTo>
                  <a:lnTo>
                    <a:pt x="8" y="12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8" name="Freeform 242"/>
            <p:cNvSpPr>
              <a:spLocks/>
            </p:cNvSpPr>
            <p:nvPr userDrawn="1"/>
          </p:nvSpPr>
          <p:spPr bwMode="auto">
            <a:xfrm>
              <a:off x="4658" y="1850"/>
              <a:ext cx="169" cy="169"/>
            </a:xfrm>
            <a:custGeom>
              <a:avLst/>
              <a:gdLst>
                <a:gd name="T0" fmla="*/ 6 w 169"/>
                <a:gd name="T1" fmla="*/ 114 h 169"/>
                <a:gd name="T2" fmla="*/ 2 w 169"/>
                <a:gd name="T3" fmla="*/ 101 h 169"/>
                <a:gd name="T4" fmla="*/ 0 w 169"/>
                <a:gd name="T5" fmla="*/ 85 h 169"/>
                <a:gd name="T6" fmla="*/ 1 w 169"/>
                <a:gd name="T7" fmla="*/ 69 h 169"/>
                <a:gd name="T8" fmla="*/ 5 w 169"/>
                <a:gd name="T9" fmla="*/ 54 h 169"/>
                <a:gd name="T10" fmla="*/ 12 w 169"/>
                <a:gd name="T11" fmla="*/ 39 h 169"/>
                <a:gd name="T12" fmla="*/ 21 w 169"/>
                <a:gd name="T13" fmla="*/ 27 h 169"/>
                <a:gd name="T14" fmla="*/ 34 w 169"/>
                <a:gd name="T15" fmla="*/ 15 h 169"/>
                <a:gd name="T16" fmla="*/ 48 w 169"/>
                <a:gd name="T17" fmla="*/ 7 h 169"/>
                <a:gd name="T18" fmla="*/ 55 w 169"/>
                <a:gd name="T19" fmla="*/ 4 h 169"/>
                <a:gd name="T20" fmla="*/ 72 w 169"/>
                <a:gd name="T21" fmla="*/ 0 h 169"/>
                <a:gd name="T22" fmla="*/ 89 w 169"/>
                <a:gd name="T23" fmla="*/ 0 h 169"/>
                <a:gd name="T24" fmla="*/ 104 w 169"/>
                <a:gd name="T25" fmla="*/ 2 h 169"/>
                <a:gd name="T26" fmla="*/ 120 w 169"/>
                <a:gd name="T27" fmla="*/ 8 h 169"/>
                <a:gd name="T28" fmla="*/ 130 w 169"/>
                <a:gd name="T29" fmla="*/ 13 h 169"/>
                <a:gd name="T30" fmla="*/ 141 w 169"/>
                <a:gd name="T31" fmla="*/ 21 h 169"/>
                <a:gd name="T32" fmla="*/ 151 w 169"/>
                <a:gd name="T33" fmla="*/ 34 h 169"/>
                <a:gd name="T34" fmla="*/ 160 w 169"/>
                <a:gd name="T35" fmla="*/ 48 h 169"/>
                <a:gd name="T36" fmla="*/ 167 w 169"/>
                <a:gd name="T37" fmla="*/ 65 h 169"/>
                <a:gd name="T38" fmla="*/ 169 w 169"/>
                <a:gd name="T39" fmla="*/ 82 h 169"/>
                <a:gd name="T40" fmla="*/ 168 w 169"/>
                <a:gd name="T41" fmla="*/ 98 h 169"/>
                <a:gd name="T42" fmla="*/ 163 w 169"/>
                <a:gd name="T43" fmla="*/ 114 h 169"/>
                <a:gd name="T44" fmla="*/ 157 w 169"/>
                <a:gd name="T45" fmla="*/ 129 h 169"/>
                <a:gd name="T46" fmla="*/ 152 w 169"/>
                <a:gd name="T47" fmla="*/ 136 h 169"/>
                <a:gd name="T48" fmla="*/ 141 w 169"/>
                <a:gd name="T49" fmla="*/ 148 h 169"/>
                <a:gd name="T50" fmla="*/ 127 w 169"/>
                <a:gd name="T51" fmla="*/ 158 h 169"/>
                <a:gd name="T52" fmla="*/ 111 w 169"/>
                <a:gd name="T53" fmla="*/ 165 h 169"/>
                <a:gd name="T54" fmla="*/ 95 w 169"/>
                <a:gd name="T55" fmla="*/ 169 h 169"/>
                <a:gd name="T56" fmla="*/ 78 w 169"/>
                <a:gd name="T57" fmla="*/ 169 h 169"/>
                <a:gd name="T58" fmla="*/ 62 w 169"/>
                <a:gd name="T59" fmla="*/ 166 h 169"/>
                <a:gd name="T60" fmla="*/ 47 w 169"/>
                <a:gd name="T61" fmla="*/ 159 h 169"/>
                <a:gd name="T62" fmla="*/ 34 w 169"/>
                <a:gd name="T63" fmla="*/ 150 h 169"/>
                <a:gd name="T64" fmla="*/ 21 w 169"/>
                <a:gd name="T65" fmla="*/ 139 h 169"/>
                <a:gd name="T66" fmla="*/ 11 w 169"/>
                <a:gd name="T67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169">
                  <a:moveTo>
                    <a:pt x="8" y="118"/>
                  </a:moveTo>
                  <a:lnTo>
                    <a:pt x="6" y="114"/>
                  </a:lnTo>
                  <a:lnTo>
                    <a:pt x="5" y="110"/>
                  </a:lnTo>
                  <a:lnTo>
                    <a:pt x="2" y="101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5" y="54"/>
                  </a:lnTo>
                  <a:lnTo>
                    <a:pt x="8" y="46"/>
                  </a:lnTo>
                  <a:lnTo>
                    <a:pt x="12" y="39"/>
                  </a:lnTo>
                  <a:lnTo>
                    <a:pt x="16" y="33"/>
                  </a:lnTo>
                  <a:lnTo>
                    <a:pt x="21" y="27"/>
                  </a:lnTo>
                  <a:lnTo>
                    <a:pt x="27" y="20"/>
                  </a:lnTo>
                  <a:lnTo>
                    <a:pt x="34" y="15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2" y="5"/>
                  </a:lnTo>
                  <a:lnTo>
                    <a:pt x="55" y="4"/>
                  </a:lnTo>
                  <a:lnTo>
                    <a:pt x="64" y="2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7" y="1"/>
                  </a:lnTo>
                  <a:lnTo>
                    <a:pt x="104" y="2"/>
                  </a:lnTo>
                  <a:lnTo>
                    <a:pt x="113" y="5"/>
                  </a:lnTo>
                  <a:lnTo>
                    <a:pt x="120" y="8"/>
                  </a:lnTo>
                  <a:lnTo>
                    <a:pt x="127" y="11"/>
                  </a:lnTo>
                  <a:lnTo>
                    <a:pt x="130" y="13"/>
                  </a:lnTo>
                  <a:lnTo>
                    <a:pt x="133" y="16"/>
                  </a:lnTo>
                  <a:lnTo>
                    <a:pt x="141" y="21"/>
                  </a:lnTo>
                  <a:lnTo>
                    <a:pt x="146" y="27"/>
                  </a:lnTo>
                  <a:lnTo>
                    <a:pt x="151" y="34"/>
                  </a:lnTo>
                  <a:lnTo>
                    <a:pt x="156" y="41"/>
                  </a:lnTo>
                  <a:lnTo>
                    <a:pt x="160" y="48"/>
                  </a:lnTo>
                  <a:lnTo>
                    <a:pt x="163" y="57"/>
                  </a:lnTo>
                  <a:lnTo>
                    <a:pt x="167" y="65"/>
                  </a:lnTo>
                  <a:lnTo>
                    <a:pt x="168" y="73"/>
                  </a:lnTo>
                  <a:lnTo>
                    <a:pt x="169" y="82"/>
                  </a:lnTo>
                  <a:lnTo>
                    <a:pt x="169" y="90"/>
                  </a:lnTo>
                  <a:lnTo>
                    <a:pt x="168" y="98"/>
                  </a:lnTo>
                  <a:lnTo>
                    <a:pt x="167" y="106"/>
                  </a:lnTo>
                  <a:lnTo>
                    <a:pt x="163" y="114"/>
                  </a:lnTo>
                  <a:lnTo>
                    <a:pt x="160" y="122"/>
                  </a:lnTo>
                  <a:lnTo>
                    <a:pt x="157" y="129"/>
                  </a:lnTo>
                  <a:lnTo>
                    <a:pt x="154" y="132"/>
                  </a:lnTo>
                  <a:lnTo>
                    <a:pt x="152" y="136"/>
                  </a:lnTo>
                  <a:lnTo>
                    <a:pt x="147" y="142"/>
                  </a:lnTo>
                  <a:lnTo>
                    <a:pt x="141" y="148"/>
                  </a:lnTo>
                  <a:lnTo>
                    <a:pt x="134" y="153"/>
                  </a:lnTo>
                  <a:lnTo>
                    <a:pt x="127" y="158"/>
                  </a:lnTo>
                  <a:lnTo>
                    <a:pt x="119" y="162"/>
                  </a:lnTo>
                  <a:lnTo>
                    <a:pt x="111" y="165"/>
                  </a:lnTo>
                  <a:lnTo>
                    <a:pt x="103" y="167"/>
                  </a:lnTo>
                  <a:lnTo>
                    <a:pt x="95" y="169"/>
                  </a:lnTo>
                  <a:lnTo>
                    <a:pt x="87" y="169"/>
                  </a:lnTo>
                  <a:lnTo>
                    <a:pt x="78" y="169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4" y="163"/>
                  </a:lnTo>
                  <a:lnTo>
                    <a:pt x="47" y="159"/>
                  </a:lnTo>
                  <a:lnTo>
                    <a:pt x="40" y="155"/>
                  </a:lnTo>
                  <a:lnTo>
                    <a:pt x="34" y="150"/>
                  </a:lnTo>
                  <a:lnTo>
                    <a:pt x="26" y="145"/>
                  </a:lnTo>
                  <a:lnTo>
                    <a:pt x="21" y="139"/>
                  </a:lnTo>
                  <a:lnTo>
                    <a:pt x="16" y="132"/>
                  </a:lnTo>
                  <a:lnTo>
                    <a:pt x="11" y="125"/>
                  </a:lnTo>
                  <a:lnTo>
                    <a:pt x="8" y="11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39" name="Freeform 243"/>
            <p:cNvSpPr>
              <a:spLocks/>
            </p:cNvSpPr>
            <p:nvPr userDrawn="1"/>
          </p:nvSpPr>
          <p:spPr bwMode="auto">
            <a:xfrm>
              <a:off x="4841" y="1762"/>
              <a:ext cx="180" cy="174"/>
            </a:xfrm>
            <a:custGeom>
              <a:avLst/>
              <a:gdLst>
                <a:gd name="T0" fmla="*/ 5 w 180"/>
                <a:gd name="T1" fmla="*/ 115 h 174"/>
                <a:gd name="T2" fmla="*/ 1 w 180"/>
                <a:gd name="T3" fmla="*/ 98 h 174"/>
                <a:gd name="T4" fmla="*/ 0 w 180"/>
                <a:gd name="T5" fmla="*/ 81 h 174"/>
                <a:gd name="T6" fmla="*/ 3 w 180"/>
                <a:gd name="T7" fmla="*/ 65 h 174"/>
                <a:gd name="T8" fmla="*/ 8 w 180"/>
                <a:gd name="T9" fmla="*/ 49 h 174"/>
                <a:gd name="T10" fmla="*/ 15 w 180"/>
                <a:gd name="T11" fmla="*/ 39 h 174"/>
                <a:gd name="T12" fmla="*/ 22 w 180"/>
                <a:gd name="T13" fmla="*/ 29 h 174"/>
                <a:gd name="T14" fmla="*/ 34 w 180"/>
                <a:gd name="T15" fmla="*/ 18 h 174"/>
                <a:gd name="T16" fmla="*/ 42 w 180"/>
                <a:gd name="T17" fmla="*/ 13 h 174"/>
                <a:gd name="T18" fmla="*/ 58 w 180"/>
                <a:gd name="T19" fmla="*/ 5 h 174"/>
                <a:gd name="T20" fmla="*/ 76 w 180"/>
                <a:gd name="T21" fmla="*/ 1 h 174"/>
                <a:gd name="T22" fmla="*/ 93 w 180"/>
                <a:gd name="T23" fmla="*/ 0 h 174"/>
                <a:gd name="T24" fmla="*/ 110 w 180"/>
                <a:gd name="T25" fmla="*/ 2 h 174"/>
                <a:gd name="T26" fmla="*/ 126 w 180"/>
                <a:gd name="T27" fmla="*/ 9 h 174"/>
                <a:gd name="T28" fmla="*/ 137 w 180"/>
                <a:gd name="T29" fmla="*/ 15 h 174"/>
                <a:gd name="T30" fmla="*/ 148 w 180"/>
                <a:gd name="T31" fmla="*/ 22 h 174"/>
                <a:gd name="T32" fmla="*/ 160 w 180"/>
                <a:gd name="T33" fmla="*/ 35 h 174"/>
                <a:gd name="T34" fmla="*/ 170 w 180"/>
                <a:gd name="T35" fmla="*/ 49 h 174"/>
                <a:gd name="T36" fmla="*/ 177 w 180"/>
                <a:gd name="T37" fmla="*/ 66 h 174"/>
                <a:gd name="T38" fmla="*/ 180 w 180"/>
                <a:gd name="T39" fmla="*/ 83 h 174"/>
                <a:gd name="T40" fmla="*/ 180 w 180"/>
                <a:gd name="T41" fmla="*/ 96 h 174"/>
                <a:gd name="T42" fmla="*/ 178 w 180"/>
                <a:gd name="T43" fmla="*/ 108 h 174"/>
                <a:gd name="T44" fmla="*/ 171 w 180"/>
                <a:gd name="T45" fmla="*/ 124 h 174"/>
                <a:gd name="T46" fmla="*/ 163 w 180"/>
                <a:gd name="T47" fmla="*/ 138 h 174"/>
                <a:gd name="T48" fmla="*/ 151 w 180"/>
                <a:gd name="T49" fmla="*/ 151 h 174"/>
                <a:gd name="T50" fmla="*/ 136 w 180"/>
                <a:gd name="T51" fmla="*/ 161 h 174"/>
                <a:gd name="T52" fmla="*/ 120 w 180"/>
                <a:gd name="T53" fmla="*/ 169 h 174"/>
                <a:gd name="T54" fmla="*/ 102 w 180"/>
                <a:gd name="T55" fmla="*/ 173 h 174"/>
                <a:gd name="T56" fmla="*/ 85 w 180"/>
                <a:gd name="T57" fmla="*/ 173 h 174"/>
                <a:gd name="T58" fmla="*/ 68 w 180"/>
                <a:gd name="T59" fmla="*/ 171 h 174"/>
                <a:gd name="T60" fmla="*/ 52 w 180"/>
                <a:gd name="T61" fmla="*/ 164 h 174"/>
                <a:gd name="T62" fmla="*/ 36 w 180"/>
                <a:gd name="T63" fmla="*/ 155 h 174"/>
                <a:gd name="T64" fmla="*/ 24 w 180"/>
                <a:gd name="T65" fmla="*/ 144 h 174"/>
                <a:gd name="T66" fmla="*/ 14 w 180"/>
                <a:gd name="T67" fmla="*/ 13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74">
                  <a:moveTo>
                    <a:pt x="8" y="122"/>
                  </a:moveTo>
                  <a:lnTo>
                    <a:pt x="5" y="115"/>
                  </a:lnTo>
                  <a:lnTo>
                    <a:pt x="3" y="106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7"/>
                  </a:lnTo>
                  <a:lnTo>
                    <a:pt x="8" y="49"/>
                  </a:lnTo>
                  <a:lnTo>
                    <a:pt x="13" y="42"/>
                  </a:lnTo>
                  <a:lnTo>
                    <a:pt x="15" y="39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4" y="18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50" y="9"/>
                  </a:lnTo>
                  <a:lnTo>
                    <a:pt x="58" y="5"/>
                  </a:lnTo>
                  <a:lnTo>
                    <a:pt x="67" y="2"/>
                  </a:lnTo>
                  <a:lnTo>
                    <a:pt x="76" y="1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2" y="1"/>
                  </a:lnTo>
                  <a:lnTo>
                    <a:pt x="110" y="2"/>
                  </a:lnTo>
                  <a:lnTo>
                    <a:pt x="118" y="5"/>
                  </a:lnTo>
                  <a:lnTo>
                    <a:pt x="126" y="9"/>
                  </a:lnTo>
                  <a:lnTo>
                    <a:pt x="134" y="12"/>
                  </a:lnTo>
                  <a:lnTo>
                    <a:pt x="137" y="15"/>
                  </a:lnTo>
                  <a:lnTo>
                    <a:pt x="141" y="17"/>
                  </a:lnTo>
                  <a:lnTo>
                    <a:pt x="148" y="22"/>
                  </a:lnTo>
                  <a:lnTo>
                    <a:pt x="155" y="28"/>
                  </a:lnTo>
                  <a:lnTo>
                    <a:pt x="160" y="35"/>
                  </a:lnTo>
                  <a:lnTo>
                    <a:pt x="165" y="42"/>
                  </a:lnTo>
                  <a:lnTo>
                    <a:pt x="170" y="49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79" y="75"/>
                  </a:lnTo>
                  <a:lnTo>
                    <a:pt x="180" y="83"/>
                  </a:lnTo>
                  <a:lnTo>
                    <a:pt x="180" y="92"/>
                  </a:lnTo>
                  <a:lnTo>
                    <a:pt x="180" y="96"/>
                  </a:lnTo>
                  <a:lnTo>
                    <a:pt x="179" y="100"/>
                  </a:lnTo>
                  <a:lnTo>
                    <a:pt x="178" y="108"/>
                  </a:lnTo>
                  <a:lnTo>
                    <a:pt x="175" y="117"/>
                  </a:lnTo>
                  <a:lnTo>
                    <a:pt x="171" y="124"/>
                  </a:lnTo>
                  <a:lnTo>
                    <a:pt x="167" y="132"/>
                  </a:lnTo>
                  <a:lnTo>
                    <a:pt x="163" y="138"/>
                  </a:lnTo>
                  <a:lnTo>
                    <a:pt x="157" y="146"/>
                  </a:lnTo>
                  <a:lnTo>
                    <a:pt x="151" y="151"/>
                  </a:lnTo>
                  <a:lnTo>
                    <a:pt x="144" y="157"/>
                  </a:lnTo>
                  <a:lnTo>
                    <a:pt x="136" y="161"/>
                  </a:lnTo>
                  <a:lnTo>
                    <a:pt x="128" y="165"/>
                  </a:lnTo>
                  <a:lnTo>
                    <a:pt x="120" y="169"/>
                  </a:lnTo>
                  <a:lnTo>
                    <a:pt x="111" y="172"/>
                  </a:lnTo>
                  <a:lnTo>
                    <a:pt x="102" y="173"/>
                  </a:lnTo>
                  <a:lnTo>
                    <a:pt x="94" y="174"/>
                  </a:lnTo>
                  <a:lnTo>
                    <a:pt x="85" y="173"/>
                  </a:lnTo>
                  <a:lnTo>
                    <a:pt x="76" y="172"/>
                  </a:lnTo>
                  <a:lnTo>
                    <a:pt x="68" y="171"/>
                  </a:lnTo>
                  <a:lnTo>
                    <a:pt x="59" y="167"/>
                  </a:lnTo>
                  <a:lnTo>
                    <a:pt x="52" y="164"/>
                  </a:lnTo>
                  <a:lnTo>
                    <a:pt x="44" y="160"/>
                  </a:lnTo>
                  <a:lnTo>
                    <a:pt x="36" y="155"/>
                  </a:lnTo>
                  <a:lnTo>
                    <a:pt x="30" y="150"/>
                  </a:lnTo>
                  <a:lnTo>
                    <a:pt x="24" y="144"/>
                  </a:lnTo>
                  <a:lnTo>
                    <a:pt x="18" y="137"/>
                  </a:lnTo>
                  <a:lnTo>
                    <a:pt x="14" y="130"/>
                  </a:lnTo>
                  <a:lnTo>
                    <a:pt x="8" y="12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0" name="Freeform 244"/>
            <p:cNvSpPr>
              <a:spLocks/>
            </p:cNvSpPr>
            <p:nvPr userDrawn="1"/>
          </p:nvSpPr>
          <p:spPr bwMode="auto">
            <a:xfrm>
              <a:off x="5034" y="1671"/>
              <a:ext cx="191" cy="176"/>
            </a:xfrm>
            <a:custGeom>
              <a:avLst/>
              <a:gdLst>
                <a:gd name="T0" fmla="*/ 6 w 191"/>
                <a:gd name="T1" fmla="*/ 117 h 176"/>
                <a:gd name="T2" fmla="*/ 1 w 191"/>
                <a:gd name="T3" fmla="*/ 101 h 176"/>
                <a:gd name="T4" fmla="*/ 0 w 191"/>
                <a:gd name="T5" fmla="*/ 84 h 176"/>
                <a:gd name="T6" fmla="*/ 3 w 191"/>
                <a:gd name="T7" fmla="*/ 67 h 176"/>
                <a:gd name="T8" fmla="*/ 9 w 191"/>
                <a:gd name="T9" fmla="*/ 52 h 176"/>
                <a:gd name="T10" fmla="*/ 17 w 191"/>
                <a:gd name="T11" fmla="*/ 37 h 176"/>
                <a:gd name="T12" fmla="*/ 29 w 191"/>
                <a:gd name="T13" fmla="*/ 24 h 176"/>
                <a:gd name="T14" fmla="*/ 36 w 191"/>
                <a:gd name="T15" fmla="*/ 19 h 176"/>
                <a:gd name="T16" fmla="*/ 52 w 191"/>
                <a:gd name="T17" fmla="*/ 9 h 176"/>
                <a:gd name="T18" fmla="*/ 70 w 191"/>
                <a:gd name="T19" fmla="*/ 3 h 176"/>
                <a:gd name="T20" fmla="*/ 88 w 191"/>
                <a:gd name="T21" fmla="*/ 0 h 176"/>
                <a:gd name="T22" fmla="*/ 106 w 191"/>
                <a:gd name="T23" fmla="*/ 1 h 176"/>
                <a:gd name="T24" fmla="*/ 124 w 191"/>
                <a:gd name="T25" fmla="*/ 4 h 176"/>
                <a:gd name="T26" fmla="*/ 141 w 191"/>
                <a:gd name="T27" fmla="*/ 11 h 176"/>
                <a:gd name="T28" fmla="*/ 156 w 191"/>
                <a:gd name="T29" fmla="*/ 21 h 176"/>
                <a:gd name="T30" fmla="*/ 166 w 191"/>
                <a:gd name="T31" fmla="*/ 30 h 176"/>
                <a:gd name="T32" fmla="*/ 176 w 191"/>
                <a:gd name="T33" fmla="*/ 40 h 176"/>
                <a:gd name="T34" fmla="*/ 184 w 191"/>
                <a:gd name="T35" fmla="*/ 57 h 176"/>
                <a:gd name="T36" fmla="*/ 189 w 191"/>
                <a:gd name="T37" fmla="*/ 75 h 176"/>
                <a:gd name="T38" fmla="*/ 191 w 191"/>
                <a:gd name="T39" fmla="*/ 91 h 176"/>
                <a:gd name="T40" fmla="*/ 189 w 191"/>
                <a:gd name="T41" fmla="*/ 109 h 176"/>
                <a:gd name="T42" fmla="*/ 183 w 191"/>
                <a:gd name="T43" fmla="*/ 125 h 176"/>
                <a:gd name="T44" fmla="*/ 174 w 191"/>
                <a:gd name="T45" fmla="*/ 140 h 176"/>
                <a:gd name="T46" fmla="*/ 162 w 191"/>
                <a:gd name="T47" fmla="*/ 153 h 176"/>
                <a:gd name="T48" fmla="*/ 147 w 191"/>
                <a:gd name="T49" fmla="*/ 164 h 176"/>
                <a:gd name="T50" fmla="*/ 129 w 191"/>
                <a:gd name="T51" fmla="*/ 171 h 176"/>
                <a:gd name="T52" fmla="*/ 110 w 191"/>
                <a:gd name="T53" fmla="*/ 175 h 176"/>
                <a:gd name="T54" fmla="*/ 92 w 191"/>
                <a:gd name="T55" fmla="*/ 176 h 176"/>
                <a:gd name="T56" fmla="*/ 74 w 191"/>
                <a:gd name="T57" fmla="*/ 173 h 176"/>
                <a:gd name="T58" fmla="*/ 56 w 191"/>
                <a:gd name="T59" fmla="*/ 168 h 176"/>
                <a:gd name="T60" fmla="*/ 41 w 191"/>
                <a:gd name="T61" fmla="*/ 159 h 176"/>
                <a:gd name="T62" fmla="*/ 26 w 191"/>
                <a:gd name="T63" fmla="*/ 147 h 176"/>
                <a:gd name="T64" fmla="*/ 15 w 191"/>
                <a:gd name="T65" fmla="*/ 134 h 176"/>
                <a:gd name="T66" fmla="*/ 11 w 191"/>
                <a:gd name="T67" fmla="*/ 12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1" h="176">
                  <a:moveTo>
                    <a:pt x="11" y="126"/>
                  </a:moveTo>
                  <a:lnTo>
                    <a:pt x="6" y="117"/>
                  </a:lnTo>
                  <a:lnTo>
                    <a:pt x="3" y="109"/>
                  </a:lnTo>
                  <a:lnTo>
                    <a:pt x="1" y="101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3" y="67"/>
                  </a:lnTo>
                  <a:lnTo>
                    <a:pt x="5" y="59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3" y="30"/>
                  </a:lnTo>
                  <a:lnTo>
                    <a:pt x="29" y="24"/>
                  </a:lnTo>
                  <a:lnTo>
                    <a:pt x="32" y="22"/>
                  </a:lnTo>
                  <a:lnTo>
                    <a:pt x="36" y="19"/>
                  </a:lnTo>
                  <a:lnTo>
                    <a:pt x="44" y="13"/>
                  </a:lnTo>
                  <a:lnTo>
                    <a:pt x="52" y="9"/>
                  </a:lnTo>
                  <a:lnTo>
                    <a:pt x="60" y="6"/>
                  </a:lnTo>
                  <a:lnTo>
                    <a:pt x="70" y="3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5" y="2"/>
                  </a:lnTo>
                  <a:lnTo>
                    <a:pt x="124" y="4"/>
                  </a:lnTo>
                  <a:lnTo>
                    <a:pt x="133" y="7"/>
                  </a:lnTo>
                  <a:lnTo>
                    <a:pt x="141" y="11"/>
                  </a:lnTo>
                  <a:lnTo>
                    <a:pt x="149" y="15"/>
                  </a:lnTo>
                  <a:lnTo>
                    <a:pt x="156" y="21"/>
                  </a:lnTo>
                  <a:lnTo>
                    <a:pt x="163" y="27"/>
                  </a:lnTo>
                  <a:lnTo>
                    <a:pt x="166" y="30"/>
                  </a:lnTo>
                  <a:lnTo>
                    <a:pt x="169" y="33"/>
                  </a:lnTo>
                  <a:lnTo>
                    <a:pt x="176" y="40"/>
                  </a:lnTo>
                  <a:lnTo>
                    <a:pt x="180" y="49"/>
                  </a:lnTo>
                  <a:lnTo>
                    <a:pt x="184" y="57"/>
                  </a:lnTo>
                  <a:lnTo>
                    <a:pt x="187" y="65"/>
                  </a:lnTo>
                  <a:lnTo>
                    <a:pt x="189" y="75"/>
                  </a:lnTo>
                  <a:lnTo>
                    <a:pt x="191" y="83"/>
                  </a:lnTo>
                  <a:lnTo>
                    <a:pt x="191" y="91"/>
                  </a:lnTo>
                  <a:lnTo>
                    <a:pt x="190" y="101"/>
                  </a:lnTo>
                  <a:lnTo>
                    <a:pt x="189" y="109"/>
                  </a:lnTo>
                  <a:lnTo>
                    <a:pt x="186" y="117"/>
                  </a:lnTo>
                  <a:lnTo>
                    <a:pt x="183" y="125"/>
                  </a:lnTo>
                  <a:lnTo>
                    <a:pt x="179" y="133"/>
                  </a:lnTo>
                  <a:lnTo>
                    <a:pt x="174" y="140"/>
                  </a:lnTo>
                  <a:lnTo>
                    <a:pt x="168" y="146"/>
                  </a:lnTo>
                  <a:lnTo>
                    <a:pt x="162" y="153"/>
                  </a:lnTo>
                  <a:lnTo>
                    <a:pt x="155" y="159"/>
                  </a:lnTo>
                  <a:lnTo>
                    <a:pt x="147" y="164"/>
                  </a:lnTo>
                  <a:lnTo>
                    <a:pt x="137" y="168"/>
                  </a:lnTo>
                  <a:lnTo>
                    <a:pt x="129" y="171"/>
                  </a:lnTo>
                  <a:lnTo>
                    <a:pt x="120" y="174"/>
                  </a:lnTo>
                  <a:lnTo>
                    <a:pt x="110" y="175"/>
                  </a:lnTo>
                  <a:lnTo>
                    <a:pt x="101" y="176"/>
                  </a:lnTo>
                  <a:lnTo>
                    <a:pt x="92" y="176"/>
                  </a:lnTo>
                  <a:lnTo>
                    <a:pt x="82" y="175"/>
                  </a:lnTo>
                  <a:lnTo>
                    <a:pt x="74" y="173"/>
                  </a:lnTo>
                  <a:lnTo>
                    <a:pt x="65" y="171"/>
                  </a:lnTo>
                  <a:lnTo>
                    <a:pt x="56" y="168"/>
                  </a:lnTo>
                  <a:lnTo>
                    <a:pt x="48" y="164"/>
                  </a:lnTo>
                  <a:lnTo>
                    <a:pt x="41" y="159"/>
                  </a:lnTo>
                  <a:lnTo>
                    <a:pt x="33" y="154"/>
                  </a:lnTo>
                  <a:lnTo>
                    <a:pt x="26" y="147"/>
                  </a:lnTo>
                  <a:lnTo>
                    <a:pt x="20" y="141"/>
                  </a:lnTo>
                  <a:lnTo>
                    <a:pt x="15" y="134"/>
                  </a:lnTo>
                  <a:lnTo>
                    <a:pt x="13" y="130"/>
                  </a:lnTo>
                  <a:lnTo>
                    <a:pt x="11" y="12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1" name="Freeform 245"/>
            <p:cNvSpPr>
              <a:spLocks/>
            </p:cNvSpPr>
            <p:nvPr userDrawn="1"/>
          </p:nvSpPr>
          <p:spPr bwMode="auto">
            <a:xfrm>
              <a:off x="4935" y="1952"/>
              <a:ext cx="187" cy="183"/>
            </a:xfrm>
            <a:custGeom>
              <a:avLst/>
              <a:gdLst>
                <a:gd name="T0" fmla="*/ 5 w 187"/>
                <a:gd name="T1" fmla="*/ 118 h 183"/>
                <a:gd name="T2" fmla="*/ 2 w 187"/>
                <a:gd name="T3" fmla="*/ 108 h 183"/>
                <a:gd name="T4" fmla="*/ 0 w 187"/>
                <a:gd name="T5" fmla="*/ 91 h 183"/>
                <a:gd name="T6" fmla="*/ 0 w 187"/>
                <a:gd name="T7" fmla="*/ 74 h 183"/>
                <a:gd name="T8" fmla="*/ 4 w 187"/>
                <a:gd name="T9" fmla="*/ 57 h 183"/>
                <a:gd name="T10" fmla="*/ 11 w 187"/>
                <a:gd name="T11" fmla="*/ 42 h 183"/>
                <a:gd name="T12" fmla="*/ 21 w 187"/>
                <a:gd name="T13" fmla="*/ 28 h 183"/>
                <a:gd name="T14" fmla="*/ 28 w 187"/>
                <a:gd name="T15" fmla="*/ 22 h 183"/>
                <a:gd name="T16" fmla="*/ 38 w 187"/>
                <a:gd name="T17" fmla="*/ 15 h 183"/>
                <a:gd name="T18" fmla="*/ 50 w 187"/>
                <a:gd name="T19" fmla="*/ 9 h 183"/>
                <a:gd name="T20" fmla="*/ 68 w 187"/>
                <a:gd name="T21" fmla="*/ 2 h 183"/>
                <a:gd name="T22" fmla="*/ 86 w 187"/>
                <a:gd name="T23" fmla="*/ 0 h 183"/>
                <a:gd name="T24" fmla="*/ 104 w 187"/>
                <a:gd name="T25" fmla="*/ 2 h 183"/>
                <a:gd name="T26" fmla="*/ 122 w 187"/>
                <a:gd name="T27" fmla="*/ 7 h 183"/>
                <a:gd name="T28" fmla="*/ 139 w 187"/>
                <a:gd name="T29" fmla="*/ 15 h 183"/>
                <a:gd name="T30" fmla="*/ 153 w 187"/>
                <a:gd name="T31" fmla="*/ 25 h 183"/>
                <a:gd name="T32" fmla="*/ 167 w 187"/>
                <a:gd name="T33" fmla="*/ 39 h 183"/>
                <a:gd name="T34" fmla="*/ 172 w 187"/>
                <a:gd name="T35" fmla="*/ 47 h 183"/>
                <a:gd name="T36" fmla="*/ 181 w 187"/>
                <a:gd name="T37" fmla="*/ 64 h 183"/>
                <a:gd name="T38" fmla="*/ 184 w 187"/>
                <a:gd name="T39" fmla="*/ 73 h 183"/>
                <a:gd name="T40" fmla="*/ 187 w 187"/>
                <a:gd name="T41" fmla="*/ 91 h 183"/>
                <a:gd name="T42" fmla="*/ 186 w 187"/>
                <a:gd name="T43" fmla="*/ 108 h 183"/>
                <a:gd name="T44" fmla="*/ 182 w 187"/>
                <a:gd name="T45" fmla="*/ 126 h 183"/>
                <a:gd name="T46" fmla="*/ 175 w 187"/>
                <a:gd name="T47" fmla="*/ 142 h 183"/>
                <a:gd name="T48" fmla="*/ 165 w 187"/>
                <a:gd name="T49" fmla="*/ 155 h 183"/>
                <a:gd name="T50" fmla="*/ 154 w 187"/>
                <a:gd name="T51" fmla="*/ 164 h 183"/>
                <a:gd name="T52" fmla="*/ 147 w 187"/>
                <a:gd name="T53" fmla="*/ 170 h 183"/>
                <a:gd name="T54" fmla="*/ 134 w 187"/>
                <a:gd name="T55" fmla="*/ 176 h 183"/>
                <a:gd name="T56" fmla="*/ 116 w 187"/>
                <a:gd name="T57" fmla="*/ 181 h 183"/>
                <a:gd name="T58" fmla="*/ 97 w 187"/>
                <a:gd name="T59" fmla="*/ 183 h 183"/>
                <a:gd name="T60" fmla="*/ 80 w 187"/>
                <a:gd name="T61" fmla="*/ 181 h 183"/>
                <a:gd name="T62" fmla="*/ 70 w 187"/>
                <a:gd name="T63" fmla="*/ 178 h 183"/>
                <a:gd name="T64" fmla="*/ 58 w 187"/>
                <a:gd name="T65" fmla="*/ 174 h 183"/>
                <a:gd name="T66" fmla="*/ 45 w 187"/>
                <a:gd name="T67" fmla="*/ 168 h 183"/>
                <a:gd name="T68" fmla="*/ 31 w 187"/>
                <a:gd name="T69" fmla="*/ 156 h 183"/>
                <a:gd name="T70" fmla="*/ 18 w 187"/>
                <a:gd name="T71" fmla="*/ 142 h 183"/>
                <a:gd name="T72" fmla="*/ 8 w 187"/>
                <a:gd name="T73" fmla="*/ 12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83">
                  <a:moveTo>
                    <a:pt x="8" y="126"/>
                  </a:moveTo>
                  <a:lnTo>
                    <a:pt x="5" y="118"/>
                  </a:lnTo>
                  <a:lnTo>
                    <a:pt x="3" y="112"/>
                  </a:lnTo>
                  <a:lnTo>
                    <a:pt x="2" y="108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2" y="66"/>
                  </a:lnTo>
                  <a:lnTo>
                    <a:pt x="4" y="57"/>
                  </a:lnTo>
                  <a:lnTo>
                    <a:pt x="7" y="49"/>
                  </a:lnTo>
                  <a:lnTo>
                    <a:pt x="11" y="42"/>
                  </a:lnTo>
                  <a:lnTo>
                    <a:pt x="16" y="35"/>
                  </a:lnTo>
                  <a:lnTo>
                    <a:pt x="21" y="28"/>
                  </a:lnTo>
                  <a:lnTo>
                    <a:pt x="24" y="25"/>
                  </a:lnTo>
                  <a:lnTo>
                    <a:pt x="28" y="22"/>
                  </a:lnTo>
                  <a:lnTo>
                    <a:pt x="35" y="17"/>
                  </a:lnTo>
                  <a:lnTo>
                    <a:pt x="38" y="15"/>
                  </a:lnTo>
                  <a:lnTo>
                    <a:pt x="42" y="12"/>
                  </a:lnTo>
                  <a:lnTo>
                    <a:pt x="50" y="9"/>
                  </a:lnTo>
                  <a:lnTo>
                    <a:pt x="59" y="4"/>
                  </a:lnTo>
                  <a:lnTo>
                    <a:pt x="68" y="2"/>
                  </a:lnTo>
                  <a:lnTo>
                    <a:pt x="77" y="1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4" y="2"/>
                  </a:lnTo>
                  <a:lnTo>
                    <a:pt x="114" y="4"/>
                  </a:lnTo>
                  <a:lnTo>
                    <a:pt x="122" y="7"/>
                  </a:lnTo>
                  <a:lnTo>
                    <a:pt x="130" y="11"/>
                  </a:lnTo>
                  <a:lnTo>
                    <a:pt x="139" y="15"/>
                  </a:lnTo>
                  <a:lnTo>
                    <a:pt x="146" y="20"/>
                  </a:lnTo>
                  <a:lnTo>
                    <a:pt x="153" y="25"/>
                  </a:lnTo>
                  <a:lnTo>
                    <a:pt x="160" y="31"/>
                  </a:lnTo>
                  <a:lnTo>
                    <a:pt x="167" y="39"/>
                  </a:lnTo>
                  <a:lnTo>
                    <a:pt x="170" y="43"/>
                  </a:lnTo>
                  <a:lnTo>
                    <a:pt x="172" y="47"/>
                  </a:lnTo>
                  <a:lnTo>
                    <a:pt x="177" y="55"/>
                  </a:lnTo>
                  <a:lnTo>
                    <a:pt x="181" y="64"/>
                  </a:lnTo>
                  <a:lnTo>
                    <a:pt x="182" y="69"/>
                  </a:lnTo>
                  <a:lnTo>
                    <a:pt x="184" y="73"/>
                  </a:lnTo>
                  <a:lnTo>
                    <a:pt x="186" y="82"/>
                  </a:lnTo>
                  <a:lnTo>
                    <a:pt x="187" y="91"/>
                  </a:lnTo>
                  <a:lnTo>
                    <a:pt x="187" y="100"/>
                  </a:lnTo>
                  <a:lnTo>
                    <a:pt x="186" y="108"/>
                  </a:lnTo>
                  <a:lnTo>
                    <a:pt x="185" y="118"/>
                  </a:lnTo>
                  <a:lnTo>
                    <a:pt x="182" y="126"/>
                  </a:lnTo>
                  <a:lnTo>
                    <a:pt x="179" y="133"/>
                  </a:lnTo>
                  <a:lnTo>
                    <a:pt x="175" y="142"/>
                  </a:lnTo>
                  <a:lnTo>
                    <a:pt x="170" y="149"/>
                  </a:lnTo>
                  <a:lnTo>
                    <a:pt x="165" y="155"/>
                  </a:lnTo>
                  <a:lnTo>
                    <a:pt x="157" y="161"/>
                  </a:lnTo>
                  <a:lnTo>
                    <a:pt x="154" y="164"/>
                  </a:lnTo>
                  <a:lnTo>
                    <a:pt x="150" y="166"/>
                  </a:lnTo>
                  <a:lnTo>
                    <a:pt x="147" y="170"/>
                  </a:lnTo>
                  <a:lnTo>
                    <a:pt x="143" y="172"/>
                  </a:lnTo>
                  <a:lnTo>
                    <a:pt x="134" y="176"/>
                  </a:lnTo>
                  <a:lnTo>
                    <a:pt x="125" y="179"/>
                  </a:lnTo>
                  <a:lnTo>
                    <a:pt x="116" y="181"/>
                  </a:lnTo>
                  <a:lnTo>
                    <a:pt x="107" y="182"/>
                  </a:lnTo>
                  <a:lnTo>
                    <a:pt x="97" y="183"/>
                  </a:lnTo>
                  <a:lnTo>
                    <a:pt x="89" y="182"/>
                  </a:lnTo>
                  <a:lnTo>
                    <a:pt x="80" y="181"/>
                  </a:lnTo>
                  <a:lnTo>
                    <a:pt x="75" y="180"/>
                  </a:lnTo>
                  <a:lnTo>
                    <a:pt x="70" y="178"/>
                  </a:lnTo>
                  <a:lnTo>
                    <a:pt x="62" y="176"/>
                  </a:lnTo>
                  <a:lnTo>
                    <a:pt x="58" y="174"/>
                  </a:lnTo>
                  <a:lnTo>
                    <a:pt x="54" y="172"/>
                  </a:lnTo>
                  <a:lnTo>
                    <a:pt x="45" y="168"/>
                  </a:lnTo>
                  <a:lnTo>
                    <a:pt x="38" y="162"/>
                  </a:lnTo>
                  <a:lnTo>
                    <a:pt x="31" y="156"/>
                  </a:lnTo>
                  <a:lnTo>
                    <a:pt x="24" y="149"/>
                  </a:lnTo>
                  <a:lnTo>
                    <a:pt x="18" y="142"/>
                  </a:lnTo>
                  <a:lnTo>
                    <a:pt x="13" y="134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2" name="Freeform 246"/>
            <p:cNvSpPr>
              <a:spLocks/>
            </p:cNvSpPr>
            <p:nvPr userDrawn="1"/>
          </p:nvSpPr>
          <p:spPr bwMode="auto">
            <a:xfrm>
              <a:off x="5136" y="1863"/>
              <a:ext cx="200" cy="186"/>
            </a:xfrm>
            <a:custGeom>
              <a:avLst/>
              <a:gdLst>
                <a:gd name="T0" fmla="*/ 6 w 200"/>
                <a:gd name="T1" fmla="*/ 120 h 186"/>
                <a:gd name="T2" fmla="*/ 1 w 200"/>
                <a:gd name="T3" fmla="*/ 103 h 186"/>
                <a:gd name="T4" fmla="*/ 0 w 200"/>
                <a:gd name="T5" fmla="*/ 85 h 186"/>
                <a:gd name="T6" fmla="*/ 2 w 200"/>
                <a:gd name="T7" fmla="*/ 68 h 186"/>
                <a:gd name="T8" fmla="*/ 8 w 200"/>
                <a:gd name="T9" fmla="*/ 52 h 186"/>
                <a:gd name="T10" fmla="*/ 18 w 200"/>
                <a:gd name="T11" fmla="*/ 36 h 186"/>
                <a:gd name="T12" fmla="*/ 30 w 200"/>
                <a:gd name="T13" fmla="*/ 24 h 186"/>
                <a:gd name="T14" fmla="*/ 45 w 200"/>
                <a:gd name="T15" fmla="*/ 14 h 186"/>
                <a:gd name="T16" fmla="*/ 58 w 200"/>
                <a:gd name="T17" fmla="*/ 7 h 186"/>
                <a:gd name="T18" fmla="*/ 73 w 200"/>
                <a:gd name="T19" fmla="*/ 3 h 186"/>
                <a:gd name="T20" fmla="*/ 91 w 200"/>
                <a:gd name="T21" fmla="*/ 0 h 186"/>
                <a:gd name="T22" fmla="*/ 111 w 200"/>
                <a:gd name="T23" fmla="*/ 2 h 186"/>
                <a:gd name="T24" fmla="*/ 130 w 200"/>
                <a:gd name="T25" fmla="*/ 6 h 186"/>
                <a:gd name="T26" fmla="*/ 147 w 200"/>
                <a:gd name="T27" fmla="*/ 14 h 186"/>
                <a:gd name="T28" fmla="*/ 160 w 200"/>
                <a:gd name="T29" fmla="*/ 22 h 186"/>
                <a:gd name="T30" fmla="*/ 171 w 200"/>
                <a:gd name="T31" fmla="*/ 31 h 186"/>
                <a:gd name="T32" fmla="*/ 184 w 200"/>
                <a:gd name="T33" fmla="*/ 46 h 186"/>
                <a:gd name="T34" fmla="*/ 193 w 200"/>
                <a:gd name="T35" fmla="*/ 63 h 186"/>
                <a:gd name="T36" fmla="*/ 199 w 200"/>
                <a:gd name="T37" fmla="*/ 82 h 186"/>
                <a:gd name="T38" fmla="*/ 200 w 200"/>
                <a:gd name="T39" fmla="*/ 96 h 186"/>
                <a:gd name="T40" fmla="*/ 200 w 200"/>
                <a:gd name="T41" fmla="*/ 109 h 186"/>
                <a:gd name="T42" fmla="*/ 196 w 200"/>
                <a:gd name="T43" fmla="*/ 127 h 186"/>
                <a:gd name="T44" fmla="*/ 191 w 200"/>
                <a:gd name="T45" fmla="*/ 139 h 186"/>
                <a:gd name="T46" fmla="*/ 184 w 200"/>
                <a:gd name="T47" fmla="*/ 151 h 186"/>
                <a:gd name="T48" fmla="*/ 174 w 200"/>
                <a:gd name="T49" fmla="*/ 161 h 186"/>
                <a:gd name="T50" fmla="*/ 163 w 200"/>
                <a:gd name="T51" fmla="*/ 169 h 186"/>
                <a:gd name="T52" fmla="*/ 145 w 200"/>
                <a:gd name="T53" fmla="*/ 179 h 186"/>
                <a:gd name="T54" fmla="*/ 127 w 200"/>
                <a:gd name="T55" fmla="*/ 184 h 186"/>
                <a:gd name="T56" fmla="*/ 107 w 200"/>
                <a:gd name="T57" fmla="*/ 186 h 186"/>
                <a:gd name="T58" fmla="*/ 87 w 200"/>
                <a:gd name="T59" fmla="*/ 185 h 186"/>
                <a:gd name="T60" fmla="*/ 69 w 200"/>
                <a:gd name="T61" fmla="*/ 180 h 186"/>
                <a:gd name="T62" fmla="*/ 51 w 200"/>
                <a:gd name="T63" fmla="*/ 171 h 186"/>
                <a:gd name="T64" fmla="*/ 35 w 200"/>
                <a:gd name="T65" fmla="*/ 160 h 186"/>
                <a:gd name="T66" fmla="*/ 28 w 200"/>
                <a:gd name="T67" fmla="*/ 153 h 186"/>
                <a:gd name="T68" fmla="*/ 16 w 200"/>
                <a:gd name="T69" fmla="*/ 13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86">
                  <a:moveTo>
                    <a:pt x="10" y="130"/>
                  </a:moveTo>
                  <a:lnTo>
                    <a:pt x="6" y="120"/>
                  </a:lnTo>
                  <a:lnTo>
                    <a:pt x="3" y="112"/>
                  </a:lnTo>
                  <a:lnTo>
                    <a:pt x="1" y="103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1" y="77"/>
                  </a:lnTo>
                  <a:lnTo>
                    <a:pt x="2" y="68"/>
                  </a:lnTo>
                  <a:lnTo>
                    <a:pt x="5" y="59"/>
                  </a:lnTo>
                  <a:lnTo>
                    <a:pt x="8" y="52"/>
                  </a:lnTo>
                  <a:lnTo>
                    <a:pt x="12" y="44"/>
                  </a:lnTo>
                  <a:lnTo>
                    <a:pt x="18" y="36"/>
                  </a:lnTo>
                  <a:lnTo>
                    <a:pt x="23" y="30"/>
                  </a:lnTo>
                  <a:lnTo>
                    <a:pt x="30" y="24"/>
                  </a:lnTo>
                  <a:lnTo>
                    <a:pt x="37" y="18"/>
                  </a:lnTo>
                  <a:lnTo>
                    <a:pt x="45" y="14"/>
                  </a:lnTo>
                  <a:lnTo>
                    <a:pt x="54" y="8"/>
                  </a:lnTo>
                  <a:lnTo>
                    <a:pt x="58" y="7"/>
                  </a:lnTo>
                  <a:lnTo>
                    <a:pt x="62" y="5"/>
                  </a:lnTo>
                  <a:lnTo>
                    <a:pt x="73" y="3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1" y="1"/>
                  </a:lnTo>
                  <a:lnTo>
                    <a:pt x="111" y="2"/>
                  </a:lnTo>
                  <a:lnTo>
                    <a:pt x="120" y="3"/>
                  </a:lnTo>
                  <a:lnTo>
                    <a:pt x="130" y="6"/>
                  </a:lnTo>
                  <a:lnTo>
                    <a:pt x="139" y="9"/>
                  </a:lnTo>
                  <a:lnTo>
                    <a:pt x="147" y="14"/>
                  </a:lnTo>
                  <a:lnTo>
                    <a:pt x="156" y="19"/>
                  </a:lnTo>
                  <a:lnTo>
                    <a:pt x="160" y="22"/>
                  </a:lnTo>
                  <a:lnTo>
                    <a:pt x="164" y="25"/>
                  </a:lnTo>
                  <a:lnTo>
                    <a:pt x="171" y="31"/>
                  </a:lnTo>
                  <a:lnTo>
                    <a:pt x="178" y="38"/>
                  </a:lnTo>
                  <a:lnTo>
                    <a:pt x="184" y="46"/>
                  </a:lnTo>
                  <a:lnTo>
                    <a:pt x="189" y="55"/>
                  </a:lnTo>
                  <a:lnTo>
                    <a:pt x="193" y="63"/>
                  </a:lnTo>
                  <a:lnTo>
                    <a:pt x="197" y="73"/>
                  </a:lnTo>
                  <a:lnTo>
                    <a:pt x="199" y="82"/>
                  </a:lnTo>
                  <a:lnTo>
                    <a:pt x="200" y="91"/>
                  </a:lnTo>
                  <a:lnTo>
                    <a:pt x="200" y="96"/>
                  </a:lnTo>
                  <a:lnTo>
                    <a:pt x="200" y="101"/>
                  </a:lnTo>
                  <a:lnTo>
                    <a:pt x="200" y="109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3" y="135"/>
                  </a:lnTo>
                  <a:lnTo>
                    <a:pt x="191" y="139"/>
                  </a:lnTo>
                  <a:lnTo>
                    <a:pt x="189" y="143"/>
                  </a:lnTo>
                  <a:lnTo>
                    <a:pt x="184" y="151"/>
                  </a:lnTo>
                  <a:lnTo>
                    <a:pt x="178" y="157"/>
                  </a:lnTo>
                  <a:lnTo>
                    <a:pt x="174" y="161"/>
                  </a:lnTo>
                  <a:lnTo>
                    <a:pt x="170" y="164"/>
                  </a:lnTo>
                  <a:lnTo>
                    <a:pt x="163" y="169"/>
                  </a:lnTo>
                  <a:lnTo>
                    <a:pt x="155" y="174"/>
                  </a:lnTo>
                  <a:lnTo>
                    <a:pt x="145" y="179"/>
                  </a:lnTo>
                  <a:lnTo>
                    <a:pt x="136" y="182"/>
                  </a:lnTo>
                  <a:lnTo>
                    <a:pt x="127" y="184"/>
                  </a:lnTo>
                  <a:lnTo>
                    <a:pt x="116" y="186"/>
                  </a:lnTo>
                  <a:lnTo>
                    <a:pt x="107" y="186"/>
                  </a:lnTo>
                  <a:lnTo>
                    <a:pt x="97" y="186"/>
                  </a:lnTo>
                  <a:lnTo>
                    <a:pt x="87" y="185"/>
                  </a:lnTo>
                  <a:lnTo>
                    <a:pt x="78" y="182"/>
                  </a:lnTo>
                  <a:lnTo>
                    <a:pt x="69" y="180"/>
                  </a:lnTo>
                  <a:lnTo>
                    <a:pt x="59" y="176"/>
                  </a:lnTo>
                  <a:lnTo>
                    <a:pt x="51" y="171"/>
                  </a:lnTo>
                  <a:lnTo>
                    <a:pt x="43" y="166"/>
                  </a:lnTo>
                  <a:lnTo>
                    <a:pt x="35" y="160"/>
                  </a:lnTo>
                  <a:lnTo>
                    <a:pt x="31" y="157"/>
                  </a:lnTo>
                  <a:lnTo>
                    <a:pt x="28" y="153"/>
                  </a:lnTo>
                  <a:lnTo>
                    <a:pt x="22" y="145"/>
                  </a:lnTo>
                  <a:lnTo>
                    <a:pt x="16" y="138"/>
                  </a:lnTo>
                  <a:lnTo>
                    <a:pt x="10" y="13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3" name="Freeform 247"/>
            <p:cNvSpPr>
              <a:spLocks/>
            </p:cNvSpPr>
            <p:nvPr userDrawn="1"/>
          </p:nvSpPr>
          <p:spPr bwMode="auto">
            <a:xfrm>
              <a:off x="5245" y="2070"/>
              <a:ext cx="212" cy="195"/>
            </a:xfrm>
            <a:custGeom>
              <a:avLst/>
              <a:gdLst>
                <a:gd name="T0" fmla="*/ 7 w 212"/>
                <a:gd name="T1" fmla="*/ 123 h 195"/>
                <a:gd name="T2" fmla="*/ 1 w 212"/>
                <a:gd name="T3" fmla="*/ 104 h 195"/>
                <a:gd name="T4" fmla="*/ 0 w 212"/>
                <a:gd name="T5" fmla="*/ 85 h 195"/>
                <a:gd name="T6" fmla="*/ 1 w 212"/>
                <a:gd name="T7" fmla="*/ 77 h 195"/>
                <a:gd name="T8" fmla="*/ 2 w 212"/>
                <a:gd name="T9" fmla="*/ 67 h 195"/>
                <a:gd name="T10" fmla="*/ 8 w 212"/>
                <a:gd name="T11" fmla="*/ 51 h 195"/>
                <a:gd name="T12" fmla="*/ 12 w 212"/>
                <a:gd name="T13" fmla="*/ 42 h 195"/>
                <a:gd name="T14" fmla="*/ 24 w 212"/>
                <a:gd name="T15" fmla="*/ 28 h 195"/>
                <a:gd name="T16" fmla="*/ 30 w 212"/>
                <a:gd name="T17" fmla="*/ 21 h 195"/>
                <a:gd name="T18" fmla="*/ 47 w 212"/>
                <a:gd name="T19" fmla="*/ 11 h 195"/>
                <a:gd name="T20" fmla="*/ 65 w 212"/>
                <a:gd name="T21" fmla="*/ 4 h 195"/>
                <a:gd name="T22" fmla="*/ 85 w 212"/>
                <a:gd name="T23" fmla="*/ 0 h 195"/>
                <a:gd name="T24" fmla="*/ 106 w 212"/>
                <a:gd name="T25" fmla="*/ 0 h 195"/>
                <a:gd name="T26" fmla="*/ 126 w 212"/>
                <a:gd name="T27" fmla="*/ 4 h 195"/>
                <a:gd name="T28" fmla="*/ 145 w 212"/>
                <a:gd name="T29" fmla="*/ 11 h 195"/>
                <a:gd name="T30" fmla="*/ 163 w 212"/>
                <a:gd name="T31" fmla="*/ 21 h 195"/>
                <a:gd name="T32" fmla="*/ 180 w 212"/>
                <a:gd name="T33" fmla="*/ 35 h 195"/>
                <a:gd name="T34" fmla="*/ 193 w 212"/>
                <a:gd name="T35" fmla="*/ 51 h 195"/>
                <a:gd name="T36" fmla="*/ 204 w 212"/>
                <a:gd name="T37" fmla="*/ 69 h 195"/>
                <a:gd name="T38" fmla="*/ 210 w 212"/>
                <a:gd name="T39" fmla="*/ 89 h 195"/>
                <a:gd name="T40" fmla="*/ 212 w 212"/>
                <a:gd name="T41" fmla="*/ 109 h 195"/>
                <a:gd name="T42" fmla="*/ 210 w 212"/>
                <a:gd name="T43" fmla="*/ 127 h 195"/>
                <a:gd name="T44" fmla="*/ 206 w 212"/>
                <a:gd name="T45" fmla="*/ 140 h 195"/>
                <a:gd name="T46" fmla="*/ 199 w 212"/>
                <a:gd name="T47" fmla="*/ 152 h 195"/>
                <a:gd name="T48" fmla="*/ 194 w 212"/>
                <a:gd name="T49" fmla="*/ 161 h 195"/>
                <a:gd name="T50" fmla="*/ 181 w 212"/>
                <a:gd name="T51" fmla="*/ 174 h 195"/>
                <a:gd name="T52" fmla="*/ 164 w 212"/>
                <a:gd name="T53" fmla="*/ 185 h 195"/>
                <a:gd name="T54" fmla="*/ 144 w 212"/>
                <a:gd name="T55" fmla="*/ 192 h 195"/>
                <a:gd name="T56" fmla="*/ 124 w 212"/>
                <a:gd name="T57" fmla="*/ 195 h 195"/>
                <a:gd name="T58" fmla="*/ 103 w 212"/>
                <a:gd name="T59" fmla="*/ 195 h 195"/>
                <a:gd name="T60" fmla="*/ 83 w 212"/>
                <a:gd name="T61" fmla="*/ 190 h 195"/>
                <a:gd name="T62" fmla="*/ 63 w 212"/>
                <a:gd name="T63" fmla="*/ 182 h 195"/>
                <a:gd name="T64" fmla="*/ 46 w 212"/>
                <a:gd name="T65" fmla="*/ 172 h 195"/>
                <a:gd name="T66" fmla="*/ 30 w 212"/>
                <a:gd name="T67" fmla="*/ 158 h 195"/>
                <a:gd name="T68" fmla="*/ 17 w 212"/>
                <a:gd name="T69" fmla="*/ 1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2" h="195">
                  <a:moveTo>
                    <a:pt x="11" y="133"/>
                  </a:moveTo>
                  <a:lnTo>
                    <a:pt x="7" y="123"/>
                  </a:lnTo>
                  <a:lnTo>
                    <a:pt x="4" y="114"/>
                  </a:lnTo>
                  <a:lnTo>
                    <a:pt x="1" y="104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1" y="71"/>
                  </a:lnTo>
                  <a:lnTo>
                    <a:pt x="2" y="67"/>
                  </a:lnTo>
                  <a:lnTo>
                    <a:pt x="5" y="59"/>
                  </a:lnTo>
                  <a:lnTo>
                    <a:pt x="8" y="51"/>
                  </a:lnTo>
                  <a:lnTo>
                    <a:pt x="10" y="46"/>
                  </a:lnTo>
                  <a:lnTo>
                    <a:pt x="12" y="42"/>
                  </a:lnTo>
                  <a:lnTo>
                    <a:pt x="18" y="35"/>
                  </a:lnTo>
                  <a:lnTo>
                    <a:pt x="24" y="28"/>
                  </a:lnTo>
                  <a:lnTo>
                    <a:pt x="27" y="25"/>
                  </a:lnTo>
                  <a:lnTo>
                    <a:pt x="30" y="21"/>
                  </a:lnTo>
                  <a:lnTo>
                    <a:pt x="38" y="16"/>
                  </a:lnTo>
                  <a:lnTo>
                    <a:pt x="47" y="11"/>
                  </a:lnTo>
                  <a:lnTo>
                    <a:pt x="55" y="7"/>
                  </a:lnTo>
                  <a:lnTo>
                    <a:pt x="65" y="4"/>
                  </a:lnTo>
                  <a:lnTo>
                    <a:pt x="75" y="1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6" y="2"/>
                  </a:lnTo>
                  <a:lnTo>
                    <a:pt x="126" y="4"/>
                  </a:lnTo>
                  <a:lnTo>
                    <a:pt x="136" y="7"/>
                  </a:lnTo>
                  <a:lnTo>
                    <a:pt x="145" y="11"/>
                  </a:lnTo>
                  <a:lnTo>
                    <a:pt x="155" y="15"/>
                  </a:lnTo>
                  <a:lnTo>
                    <a:pt x="163" y="21"/>
                  </a:lnTo>
                  <a:lnTo>
                    <a:pt x="171" y="28"/>
                  </a:lnTo>
                  <a:lnTo>
                    <a:pt x="180" y="35"/>
                  </a:lnTo>
                  <a:lnTo>
                    <a:pt x="187" y="42"/>
                  </a:lnTo>
                  <a:lnTo>
                    <a:pt x="193" y="51"/>
                  </a:lnTo>
                  <a:lnTo>
                    <a:pt x="198" y="60"/>
                  </a:lnTo>
                  <a:lnTo>
                    <a:pt x="204" y="69"/>
                  </a:lnTo>
                  <a:lnTo>
                    <a:pt x="208" y="80"/>
                  </a:lnTo>
                  <a:lnTo>
                    <a:pt x="210" y="89"/>
                  </a:lnTo>
                  <a:lnTo>
                    <a:pt x="212" y="98"/>
                  </a:lnTo>
                  <a:lnTo>
                    <a:pt x="212" y="109"/>
                  </a:lnTo>
                  <a:lnTo>
                    <a:pt x="211" y="118"/>
                  </a:lnTo>
                  <a:lnTo>
                    <a:pt x="210" y="127"/>
                  </a:lnTo>
                  <a:lnTo>
                    <a:pt x="207" y="136"/>
                  </a:lnTo>
                  <a:lnTo>
                    <a:pt x="206" y="140"/>
                  </a:lnTo>
                  <a:lnTo>
                    <a:pt x="204" y="145"/>
                  </a:lnTo>
                  <a:lnTo>
                    <a:pt x="199" y="152"/>
                  </a:lnTo>
                  <a:lnTo>
                    <a:pt x="196" y="156"/>
                  </a:lnTo>
                  <a:lnTo>
                    <a:pt x="194" y="161"/>
                  </a:lnTo>
                  <a:lnTo>
                    <a:pt x="188" y="168"/>
                  </a:lnTo>
                  <a:lnTo>
                    <a:pt x="181" y="174"/>
                  </a:lnTo>
                  <a:lnTo>
                    <a:pt x="172" y="179"/>
                  </a:lnTo>
                  <a:lnTo>
                    <a:pt x="164" y="185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34" y="194"/>
                  </a:lnTo>
                  <a:lnTo>
                    <a:pt x="124" y="195"/>
                  </a:lnTo>
                  <a:lnTo>
                    <a:pt x="113" y="195"/>
                  </a:lnTo>
                  <a:lnTo>
                    <a:pt x="103" y="195"/>
                  </a:lnTo>
                  <a:lnTo>
                    <a:pt x="92" y="193"/>
                  </a:lnTo>
                  <a:lnTo>
                    <a:pt x="83" y="190"/>
                  </a:lnTo>
                  <a:lnTo>
                    <a:pt x="73" y="187"/>
                  </a:lnTo>
                  <a:lnTo>
                    <a:pt x="63" y="182"/>
                  </a:lnTo>
                  <a:lnTo>
                    <a:pt x="54" y="177"/>
                  </a:lnTo>
                  <a:lnTo>
                    <a:pt x="46" y="172"/>
                  </a:lnTo>
                  <a:lnTo>
                    <a:pt x="37" y="165"/>
                  </a:lnTo>
                  <a:lnTo>
                    <a:pt x="30" y="158"/>
                  </a:lnTo>
                  <a:lnTo>
                    <a:pt x="23" y="150"/>
                  </a:lnTo>
                  <a:lnTo>
                    <a:pt x="17" y="141"/>
                  </a:lnTo>
                  <a:lnTo>
                    <a:pt x="11" y="13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4" name="Freeform 248"/>
            <p:cNvSpPr>
              <a:spLocks/>
            </p:cNvSpPr>
            <p:nvPr userDrawn="1"/>
          </p:nvSpPr>
          <p:spPr bwMode="auto">
            <a:xfrm>
              <a:off x="3638" y="1966"/>
              <a:ext cx="114" cy="141"/>
            </a:xfrm>
            <a:custGeom>
              <a:avLst/>
              <a:gdLst>
                <a:gd name="T0" fmla="*/ 2 w 114"/>
                <a:gd name="T1" fmla="*/ 90 h 141"/>
                <a:gd name="T2" fmla="*/ 0 w 114"/>
                <a:gd name="T3" fmla="*/ 77 h 141"/>
                <a:gd name="T4" fmla="*/ 1 w 114"/>
                <a:gd name="T5" fmla="*/ 63 h 141"/>
                <a:gd name="T6" fmla="*/ 4 w 114"/>
                <a:gd name="T7" fmla="*/ 51 h 141"/>
                <a:gd name="T8" fmla="*/ 9 w 114"/>
                <a:gd name="T9" fmla="*/ 38 h 141"/>
                <a:gd name="T10" fmla="*/ 15 w 114"/>
                <a:gd name="T11" fmla="*/ 27 h 141"/>
                <a:gd name="T12" fmla="*/ 24 w 114"/>
                <a:gd name="T13" fmla="*/ 17 h 141"/>
                <a:gd name="T14" fmla="*/ 33 w 114"/>
                <a:gd name="T15" fmla="*/ 9 h 141"/>
                <a:gd name="T16" fmla="*/ 44 w 114"/>
                <a:gd name="T17" fmla="*/ 3 h 141"/>
                <a:gd name="T18" fmla="*/ 55 w 114"/>
                <a:gd name="T19" fmla="*/ 1 h 141"/>
                <a:gd name="T20" fmla="*/ 66 w 114"/>
                <a:gd name="T21" fmla="*/ 0 h 141"/>
                <a:gd name="T22" fmla="*/ 77 w 114"/>
                <a:gd name="T23" fmla="*/ 3 h 141"/>
                <a:gd name="T24" fmla="*/ 86 w 114"/>
                <a:gd name="T25" fmla="*/ 8 h 141"/>
                <a:gd name="T26" fmla="*/ 95 w 114"/>
                <a:gd name="T27" fmla="*/ 15 h 141"/>
                <a:gd name="T28" fmla="*/ 103 w 114"/>
                <a:gd name="T29" fmla="*/ 25 h 141"/>
                <a:gd name="T30" fmla="*/ 109 w 114"/>
                <a:gd name="T31" fmla="*/ 36 h 141"/>
                <a:gd name="T32" fmla="*/ 112 w 114"/>
                <a:gd name="T33" fmla="*/ 50 h 141"/>
                <a:gd name="T34" fmla="*/ 114 w 114"/>
                <a:gd name="T35" fmla="*/ 63 h 141"/>
                <a:gd name="T36" fmla="*/ 113 w 114"/>
                <a:gd name="T37" fmla="*/ 77 h 141"/>
                <a:gd name="T38" fmla="*/ 108 w 114"/>
                <a:gd name="T39" fmla="*/ 97 h 141"/>
                <a:gd name="T40" fmla="*/ 102 w 114"/>
                <a:gd name="T41" fmla="*/ 109 h 141"/>
                <a:gd name="T42" fmla="*/ 94 w 114"/>
                <a:gd name="T43" fmla="*/ 120 h 141"/>
                <a:gd name="T44" fmla="*/ 85 w 114"/>
                <a:gd name="T45" fmla="*/ 129 h 141"/>
                <a:gd name="T46" fmla="*/ 75 w 114"/>
                <a:gd name="T47" fmla="*/ 136 h 141"/>
                <a:gd name="T48" fmla="*/ 69 w 114"/>
                <a:gd name="T49" fmla="*/ 138 h 141"/>
                <a:gd name="T50" fmla="*/ 58 w 114"/>
                <a:gd name="T51" fmla="*/ 141 h 141"/>
                <a:gd name="T52" fmla="*/ 46 w 114"/>
                <a:gd name="T53" fmla="*/ 141 h 141"/>
                <a:gd name="T54" fmla="*/ 36 w 114"/>
                <a:gd name="T55" fmla="*/ 138 h 141"/>
                <a:gd name="T56" fmla="*/ 27 w 114"/>
                <a:gd name="T57" fmla="*/ 133 h 141"/>
                <a:gd name="T58" fmla="*/ 17 w 114"/>
                <a:gd name="T59" fmla="*/ 125 h 141"/>
                <a:gd name="T60" fmla="*/ 10 w 114"/>
                <a:gd name="T61" fmla="*/ 115 h 141"/>
                <a:gd name="T62" fmla="*/ 5 w 114"/>
                <a:gd name="T63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41">
                  <a:moveTo>
                    <a:pt x="3" y="97"/>
                  </a:moveTo>
                  <a:lnTo>
                    <a:pt x="2" y="90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1" y="63"/>
                  </a:lnTo>
                  <a:lnTo>
                    <a:pt x="3" y="57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5" y="27"/>
                  </a:lnTo>
                  <a:lnTo>
                    <a:pt x="19" y="22"/>
                  </a:lnTo>
                  <a:lnTo>
                    <a:pt x="24" y="17"/>
                  </a:lnTo>
                  <a:lnTo>
                    <a:pt x="28" y="12"/>
                  </a:lnTo>
                  <a:lnTo>
                    <a:pt x="33" y="9"/>
                  </a:lnTo>
                  <a:lnTo>
                    <a:pt x="38" y="6"/>
                  </a:lnTo>
                  <a:lnTo>
                    <a:pt x="44" y="3"/>
                  </a:lnTo>
                  <a:lnTo>
                    <a:pt x="50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2" y="5"/>
                  </a:lnTo>
                  <a:lnTo>
                    <a:pt x="86" y="8"/>
                  </a:lnTo>
                  <a:lnTo>
                    <a:pt x="91" y="11"/>
                  </a:lnTo>
                  <a:lnTo>
                    <a:pt x="95" y="15"/>
                  </a:lnTo>
                  <a:lnTo>
                    <a:pt x="99" y="20"/>
                  </a:lnTo>
                  <a:lnTo>
                    <a:pt x="103" y="25"/>
                  </a:lnTo>
                  <a:lnTo>
                    <a:pt x="106" y="30"/>
                  </a:lnTo>
                  <a:lnTo>
                    <a:pt x="109" y="36"/>
                  </a:lnTo>
                  <a:lnTo>
                    <a:pt x="111" y="42"/>
                  </a:lnTo>
                  <a:lnTo>
                    <a:pt x="112" y="50"/>
                  </a:lnTo>
                  <a:lnTo>
                    <a:pt x="113" y="56"/>
                  </a:lnTo>
                  <a:lnTo>
                    <a:pt x="114" y="63"/>
                  </a:lnTo>
                  <a:lnTo>
                    <a:pt x="114" y="70"/>
                  </a:lnTo>
                  <a:lnTo>
                    <a:pt x="113" y="77"/>
                  </a:lnTo>
                  <a:lnTo>
                    <a:pt x="112" y="84"/>
                  </a:lnTo>
                  <a:lnTo>
                    <a:pt x="108" y="97"/>
                  </a:lnTo>
                  <a:lnTo>
                    <a:pt x="105" y="104"/>
                  </a:lnTo>
                  <a:lnTo>
                    <a:pt x="102" y="109"/>
                  </a:lnTo>
                  <a:lnTo>
                    <a:pt x="98" y="115"/>
                  </a:lnTo>
                  <a:lnTo>
                    <a:pt x="94" y="120"/>
                  </a:lnTo>
                  <a:lnTo>
                    <a:pt x="90" y="124"/>
                  </a:lnTo>
                  <a:lnTo>
                    <a:pt x="85" y="129"/>
                  </a:lnTo>
                  <a:lnTo>
                    <a:pt x="80" y="133"/>
                  </a:lnTo>
                  <a:lnTo>
                    <a:pt x="75" y="136"/>
                  </a:lnTo>
                  <a:lnTo>
                    <a:pt x="71" y="137"/>
                  </a:lnTo>
                  <a:lnTo>
                    <a:pt x="69" y="138"/>
                  </a:lnTo>
                  <a:lnTo>
                    <a:pt x="63" y="140"/>
                  </a:lnTo>
                  <a:lnTo>
                    <a:pt x="58" y="141"/>
                  </a:lnTo>
                  <a:lnTo>
                    <a:pt x="52" y="141"/>
                  </a:lnTo>
                  <a:lnTo>
                    <a:pt x="46" y="141"/>
                  </a:lnTo>
                  <a:lnTo>
                    <a:pt x="41" y="140"/>
                  </a:lnTo>
                  <a:lnTo>
                    <a:pt x="36" y="138"/>
                  </a:lnTo>
                  <a:lnTo>
                    <a:pt x="31" y="136"/>
                  </a:lnTo>
                  <a:lnTo>
                    <a:pt x="27" y="133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8" y="110"/>
                  </a:lnTo>
                  <a:lnTo>
                    <a:pt x="5" y="104"/>
                  </a:lnTo>
                  <a:lnTo>
                    <a:pt x="3" y="9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5" name="Freeform 249"/>
            <p:cNvSpPr>
              <a:spLocks/>
            </p:cNvSpPr>
            <p:nvPr userDrawn="1"/>
          </p:nvSpPr>
          <p:spPr bwMode="auto">
            <a:xfrm>
              <a:off x="3553" y="2187"/>
              <a:ext cx="112" cy="144"/>
            </a:xfrm>
            <a:custGeom>
              <a:avLst/>
              <a:gdLst>
                <a:gd name="T0" fmla="*/ 3 w 112"/>
                <a:gd name="T1" fmla="*/ 98 h 144"/>
                <a:gd name="T2" fmla="*/ 1 w 112"/>
                <a:gd name="T3" fmla="*/ 83 h 144"/>
                <a:gd name="T4" fmla="*/ 0 w 112"/>
                <a:gd name="T5" fmla="*/ 70 h 144"/>
                <a:gd name="T6" fmla="*/ 1 w 112"/>
                <a:gd name="T7" fmla="*/ 62 h 144"/>
                <a:gd name="T8" fmla="*/ 2 w 112"/>
                <a:gd name="T9" fmla="*/ 56 h 144"/>
                <a:gd name="T10" fmla="*/ 4 w 112"/>
                <a:gd name="T11" fmla="*/ 49 h 144"/>
                <a:gd name="T12" fmla="*/ 6 w 112"/>
                <a:gd name="T13" fmla="*/ 43 h 144"/>
                <a:gd name="T14" fmla="*/ 9 w 112"/>
                <a:gd name="T15" fmla="*/ 36 h 144"/>
                <a:gd name="T16" fmla="*/ 12 w 112"/>
                <a:gd name="T17" fmla="*/ 31 h 144"/>
                <a:gd name="T18" fmla="*/ 15 w 112"/>
                <a:gd name="T19" fmla="*/ 25 h 144"/>
                <a:gd name="T20" fmla="*/ 19 w 112"/>
                <a:gd name="T21" fmla="*/ 21 h 144"/>
                <a:gd name="T22" fmla="*/ 23 w 112"/>
                <a:gd name="T23" fmla="*/ 16 h 144"/>
                <a:gd name="T24" fmla="*/ 28 w 112"/>
                <a:gd name="T25" fmla="*/ 11 h 144"/>
                <a:gd name="T26" fmla="*/ 33 w 112"/>
                <a:gd name="T27" fmla="*/ 8 h 144"/>
                <a:gd name="T28" fmla="*/ 38 w 112"/>
                <a:gd name="T29" fmla="*/ 5 h 144"/>
                <a:gd name="T30" fmla="*/ 43 w 112"/>
                <a:gd name="T31" fmla="*/ 3 h 144"/>
                <a:gd name="T32" fmla="*/ 49 w 112"/>
                <a:gd name="T33" fmla="*/ 1 h 144"/>
                <a:gd name="T34" fmla="*/ 55 w 112"/>
                <a:gd name="T35" fmla="*/ 0 h 144"/>
                <a:gd name="T36" fmla="*/ 60 w 112"/>
                <a:gd name="T37" fmla="*/ 0 h 144"/>
                <a:gd name="T38" fmla="*/ 65 w 112"/>
                <a:gd name="T39" fmla="*/ 1 h 144"/>
                <a:gd name="T40" fmla="*/ 71 w 112"/>
                <a:gd name="T41" fmla="*/ 2 h 144"/>
                <a:gd name="T42" fmla="*/ 75 w 112"/>
                <a:gd name="T43" fmla="*/ 4 h 144"/>
                <a:gd name="T44" fmla="*/ 81 w 112"/>
                <a:gd name="T45" fmla="*/ 6 h 144"/>
                <a:gd name="T46" fmla="*/ 86 w 112"/>
                <a:gd name="T47" fmla="*/ 9 h 144"/>
                <a:gd name="T48" fmla="*/ 90 w 112"/>
                <a:gd name="T49" fmla="*/ 12 h 144"/>
                <a:gd name="T50" fmla="*/ 94 w 112"/>
                <a:gd name="T51" fmla="*/ 17 h 144"/>
                <a:gd name="T52" fmla="*/ 98 w 112"/>
                <a:gd name="T53" fmla="*/ 22 h 144"/>
                <a:gd name="T54" fmla="*/ 101 w 112"/>
                <a:gd name="T55" fmla="*/ 27 h 144"/>
                <a:gd name="T56" fmla="*/ 104 w 112"/>
                <a:gd name="T57" fmla="*/ 33 h 144"/>
                <a:gd name="T58" fmla="*/ 107 w 112"/>
                <a:gd name="T59" fmla="*/ 39 h 144"/>
                <a:gd name="T60" fmla="*/ 109 w 112"/>
                <a:gd name="T61" fmla="*/ 46 h 144"/>
                <a:gd name="T62" fmla="*/ 111 w 112"/>
                <a:gd name="T63" fmla="*/ 53 h 144"/>
                <a:gd name="T64" fmla="*/ 112 w 112"/>
                <a:gd name="T65" fmla="*/ 60 h 144"/>
                <a:gd name="T66" fmla="*/ 112 w 112"/>
                <a:gd name="T67" fmla="*/ 68 h 144"/>
                <a:gd name="T68" fmla="*/ 112 w 112"/>
                <a:gd name="T69" fmla="*/ 75 h 144"/>
                <a:gd name="T70" fmla="*/ 111 w 112"/>
                <a:gd name="T71" fmla="*/ 82 h 144"/>
                <a:gd name="T72" fmla="*/ 110 w 112"/>
                <a:gd name="T73" fmla="*/ 88 h 144"/>
                <a:gd name="T74" fmla="*/ 108 w 112"/>
                <a:gd name="T75" fmla="*/ 96 h 144"/>
                <a:gd name="T76" fmla="*/ 106 w 112"/>
                <a:gd name="T77" fmla="*/ 102 h 144"/>
                <a:gd name="T78" fmla="*/ 103 w 112"/>
                <a:gd name="T79" fmla="*/ 108 h 144"/>
                <a:gd name="T80" fmla="*/ 100 w 112"/>
                <a:gd name="T81" fmla="*/ 114 h 144"/>
                <a:gd name="T82" fmla="*/ 96 w 112"/>
                <a:gd name="T83" fmla="*/ 119 h 144"/>
                <a:gd name="T84" fmla="*/ 92 w 112"/>
                <a:gd name="T85" fmla="*/ 125 h 144"/>
                <a:gd name="T86" fmla="*/ 88 w 112"/>
                <a:gd name="T87" fmla="*/ 130 h 144"/>
                <a:gd name="T88" fmla="*/ 83 w 112"/>
                <a:gd name="T89" fmla="*/ 134 h 144"/>
                <a:gd name="T90" fmla="*/ 79 w 112"/>
                <a:gd name="T91" fmla="*/ 137 h 144"/>
                <a:gd name="T92" fmla="*/ 72 w 112"/>
                <a:gd name="T93" fmla="*/ 140 h 144"/>
                <a:gd name="T94" fmla="*/ 67 w 112"/>
                <a:gd name="T95" fmla="*/ 142 h 144"/>
                <a:gd name="T96" fmla="*/ 62 w 112"/>
                <a:gd name="T97" fmla="*/ 144 h 144"/>
                <a:gd name="T98" fmla="*/ 56 w 112"/>
                <a:gd name="T99" fmla="*/ 144 h 144"/>
                <a:gd name="T100" fmla="*/ 50 w 112"/>
                <a:gd name="T101" fmla="*/ 144 h 144"/>
                <a:gd name="T102" fmla="*/ 45 w 112"/>
                <a:gd name="T103" fmla="*/ 144 h 144"/>
                <a:gd name="T104" fmla="*/ 40 w 112"/>
                <a:gd name="T105" fmla="*/ 142 h 144"/>
                <a:gd name="T106" fmla="*/ 35 w 112"/>
                <a:gd name="T107" fmla="*/ 140 h 144"/>
                <a:gd name="T108" fmla="*/ 30 w 112"/>
                <a:gd name="T109" fmla="*/ 138 h 144"/>
                <a:gd name="T110" fmla="*/ 26 w 112"/>
                <a:gd name="T111" fmla="*/ 135 h 144"/>
                <a:gd name="T112" fmla="*/ 20 w 112"/>
                <a:gd name="T113" fmla="*/ 131 h 144"/>
                <a:gd name="T114" fmla="*/ 17 w 112"/>
                <a:gd name="T115" fmla="*/ 127 h 144"/>
                <a:gd name="T116" fmla="*/ 13 w 112"/>
                <a:gd name="T117" fmla="*/ 122 h 144"/>
                <a:gd name="T118" fmla="*/ 10 w 112"/>
                <a:gd name="T119" fmla="*/ 116 h 144"/>
                <a:gd name="T120" fmla="*/ 7 w 112"/>
                <a:gd name="T121" fmla="*/ 110 h 144"/>
                <a:gd name="T122" fmla="*/ 5 w 112"/>
                <a:gd name="T123" fmla="*/ 104 h 144"/>
                <a:gd name="T124" fmla="*/ 3 w 112"/>
                <a:gd name="T125" fmla="*/ 9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" h="144">
                  <a:moveTo>
                    <a:pt x="3" y="98"/>
                  </a:moveTo>
                  <a:lnTo>
                    <a:pt x="1" y="83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2" y="31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3" y="16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1"/>
                  </a:lnTo>
                  <a:lnTo>
                    <a:pt x="71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6" y="9"/>
                  </a:lnTo>
                  <a:lnTo>
                    <a:pt x="90" y="12"/>
                  </a:lnTo>
                  <a:lnTo>
                    <a:pt x="94" y="17"/>
                  </a:lnTo>
                  <a:lnTo>
                    <a:pt x="98" y="22"/>
                  </a:lnTo>
                  <a:lnTo>
                    <a:pt x="101" y="27"/>
                  </a:lnTo>
                  <a:lnTo>
                    <a:pt x="104" y="33"/>
                  </a:lnTo>
                  <a:lnTo>
                    <a:pt x="107" y="39"/>
                  </a:lnTo>
                  <a:lnTo>
                    <a:pt x="109" y="46"/>
                  </a:lnTo>
                  <a:lnTo>
                    <a:pt x="111" y="53"/>
                  </a:lnTo>
                  <a:lnTo>
                    <a:pt x="112" y="60"/>
                  </a:lnTo>
                  <a:lnTo>
                    <a:pt x="112" y="68"/>
                  </a:lnTo>
                  <a:lnTo>
                    <a:pt x="112" y="75"/>
                  </a:lnTo>
                  <a:lnTo>
                    <a:pt x="111" y="82"/>
                  </a:lnTo>
                  <a:lnTo>
                    <a:pt x="110" y="88"/>
                  </a:lnTo>
                  <a:lnTo>
                    <a:pt x="108" y="96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4"/>
                  </a:lnTo>
                  <a:lnTo>
                    <a:pt x="96" y="119"/>
                  </a:lnTo>
                  <a:lnTo>
                    <a:pt x="92" y="125"/>
                  </a:lnTo>
                  <a:lnTo>
                    <a:pt x="88" y="130"/>
                  </a:lnTo>
                  <a:lnTo>
                    <a:pt x="83" y="134"/>
                  </a:lnTo>
                  <a:lnTo>
                    <a:pt x="79" y="137"/>
                  </a:lnTo>
                  <a:lnTo>
                    <a:pt x="72" y="140"/>
                  </a:lnTo>
                  <a:lnTo>
                    <a:pt x="67" y="142"/>
                  </a:lnTo>
                  <a:lnTo>
                    <a:pt x="62" y="144"/>
                  </a:lnTo>
                  <a:lnTo>
                    <a:pt x="56" y="144"/>
                  </a:lnTo>
                  <a:lnTo>
                    <a:pt x="50" y="144"/>
                  </a:lnTo>
                  <a:lnTo>
                    <a:pt x="45" y="144"/>
                  </a:lnTo>
                  <a:lnTo>
                    <a:pt x="40" y="142"/>
                  </a:lnTo>
                  <a:lnTo>
                    <a:pt x="35" y="140"/>
                  </a:lnTo>
                  <a:lnTo>
                    <a:pt x="30" y="138"/>
                  </a:lnTo>
                  <a:lnTo>
                    <a:pt x="26" y="135"/>
                  </a:lnTo>
                  <a:lnTo>
                    <a:pt x="20" y="131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10" y="116"/>
                  </a:lnTo>
                  <a:lnTo>
                    <a:pt x="7" y="110"/>
                  </a:lnTo>
                  <a:lnTo>
                    <a:pt x="5" y="104"/>
                  </a:lnTo>
                  <a:lnTo>
                    <a:pt x="3" y="9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6" name="Freeform 250"/>
            <p:cNvSpPr>
              <a:spLocks/>
            </p:cNvSpPr>
            <p:nvPr userDrawn="1"/>
          </p:nvSpPr>
          <p:spPr bwMode="auto">
            <a:xfrm>
              <a:off x="3680" y="2123"/>
              <a:ext cx="119" cy="147"/>
            </a:xfrm>
            <a:custGeom>
              <a:avLst/>
              <a:gdLst>
                <a:gd name="T0" fmla="*/ 2 w 119"/>
                <a:gd name="T1" fmla="*/ 92 h 147"/>
                <a:gd name="T2" fmla="*/ 0 w 119"/>
                <a:gd name="T3" fmla="*/ 79 h 147"/>
                <a:gd name="T4" fmla="*/ 1 w 119"/>
                <a:gd name="T5" fmla="*/ 64 h 147"/>
                <a:gd name="T6" fmla="*/ 4 w 119"/>
                <a:gd name="T7" fmla="*/ 51 h 147"/>
                <a:gd name="T8" fmla="*/ 10 w 119"/>
                <a:gd name="T9" fmla="*/ 38 h 147"/>
                <a:gd name="T10" fmla="*/ 16 w 119"/>
                <a:gd name="T11" fmla="*/ 27 h 147"/>
                <a:gd name="T12" fmla="*/ 24 w 119"/>
                <a:gd name="T13" fmla="*/ 16 h 147"/>
                <a:gd name="T14" fmla="*/ 35 w 119"/>
                <a:gd name="T15" fmla="*/ 8 h 147"/>
                <a:gd name="T16" fmla="*/ 46 w 119"/>
                <a:gd name="T17" fmla="*/ 3 h 147"/>
                <a:gd name="T18" fmla="*/ 57 w 119"/>
                <a:gd name="T19" fmla="*/ 1 h 147"/>
                <a:gd name="T20" fmla="*/ 69 w 119"/>
                <a:gd name="T21" fmla="*/ 1 h 147"/>
                <a:gd name="T22" fmla="*/ 79 w 119"/>
                <a:gd name="T23" fmla="*/ 4 h 147"/>
                <a:gd name="T24" fmla="*/ 90 w 119"/>
                <a:gd name="T25" fmla="*/ 9 h 147"/>
                <a:gd name="T26" fmla="*/ 99 w 119"/>
                <a:gd name="T27" fmla="*/ 17 h 147"/>
                <a:gd name="T28" fmla="*/ 106 w 119"/>
                <a:gd name="T29" fmla="*/ 27 h 147"/>
                <a:gd name="T30" fmla="*/ 112 w 119"/>
                <a:gd name="T31" fmla="*/ 39 h 147"/>
                <a:gd name="T32" fmla="*/ 117 w 119"/>
                <a:gd name="T33" fmla="*/ 54 h 147"/>
                <a:gd name="T34" fmla="*/ 119 w 119"/>
                <a:gd name="T35" fmla="*/ 68 h 147"/>
                <a:gd name="T36" fmla="*/ 118 w 119"/>
                <a:gd name="T37" fmla="*/ 83 h 147"/>
                <a:gd name="T38" fmla="*/ 115 w 119"/>
                <a:gd name="T39" fmla="*/ 96 h 147"/>
                <a:gd name="T40" fmla="*/ 109 w 119"/>
                <a:gd name="T41" fmla="*/ 110 h 147"/>
                <a:gd name="T42" fmla="*/ 103 w 119"/>
                <a:gd name="T43" fmla="*/ 121 h 147"/>
                <a:gd name="T44" fmla="*/ 96 w 119"/>
                <a:gd name="T45" fmla="*/ 128 h 147"/>
                <a:gd name="T46" fmla="*/ 89 w 119"/>
                <a:gd name="T47" fmla="*/ 136 h 147"/>
                <a:gd name="T48" fmla="*/ 78 w 119"/>
                <a:gd name="T49" fmla="*/ 142 h 147"/>
                <a:gd name="T50" fmla="*/ 67 w 119"/>
                <a:gd name="T51" fmla="*/ 146 h 147"/>
                <a:gd name="T52" fmla="*/ 54 w 119"/>
                <a:gd name="T53" fmla="*/ 147 h 147"/>
                <a:gd name="T54" fmla="*/ 44 w 119"/>
                <a:gd name="T55" fmla="*/ 145 h 147"/>
                <a:gd name="T56" fmla="*/ 33 w 119"/>
                <a:gd name="T57" fmla="*/ 141 h 147"/>
                <a:gd name="T58" fmla="*/ 23 w 119"/>
                <a:gd name="T59" fmla="*/ 134 h 147"/>
                <a:gd name="T60" fmla="*/ 15 w 119"/>
                <a:gd name="T61" fmla="*/ 124 h 147"/>
                <a:gd name="T62" fmla="*/ 9 w 119"/>
                <a:gd name="T63" fmla="*/ 113 h 147"/>
                <a:gd name="T64" fmla="*/ 3 w 119"/>
                <a:gd name="T65" fmla="*/ 9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47">
                  <a:moveTo>
                    <a:pt x="3" y="99"/>
                  </a:moveTo>
                  <a:lnTo>
                    <a:pt x="2" y="92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51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3" y="32"/>
                  </a:lnTo>
                  <a:lnTo>
                    <a:pt x="16" y="27"/>
                  </a:lnTo>
                  <a:lnTo>
                    <a:pt x="20" y="21"/>
                  </a:lnTo>
                  <a:lnTo>
                    <a:pt x="24" y="16"/>
                  </a:lnTo>
                  <a:lnTo>
                    <a:pt x="29" y="12"/>
                  </a:lnTo>
                  <a:lnTo>
                    <a:pt x="35" y="8"/>
                  </a:lnTo>
                  <a:lnTo>
                    <a:pt x="40" y="6"/>
                  </a:lnTo>
                  <a:lnTo>
                    <a:pt x="46" y="3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3" y="0"/>
                  </a:lnTo>
                  <a:lnTo>
                    <a:pt x="69" y="1"/>
                  </a:lnTo>
                  <a:lnTo>
                    <a:pt x="74" y="2"/>
                  </a:lnTo>
                  <a:lnTo>
                    <a:pt x="79" y="4"/>
                  </a:lnTo>
                  <a:lnTo>
                    <a:pt x="84" y="6"/>
                  </a:lnTo>
                  <a:lnTo>
                    <a:pt x="90" y="9"/>
                  </a:lnTo>
                  <a:lnTo>
                    <a:pt x="95" y="12"/>
                  </a:lnTo>
                  <a:lnTo>
                    <a:pt x="99" y="17"/>
                  </a:lnTo>
                  <a:lnTo>
                    <a:pt x="103" y="21"/>
                  </a:lnTo>
                  <a:lnTo>
                    <a:pt x="106" y="27"/>
                  </a:lnTo>
                  <a:lnTo>
                    <a:pt x="109" y="33"/>
                  </a:lnTo>
                  <a:lnTo>
                    <a:pt x="112" y="39"/>
                  </a:lnTo>
                  <a:lnTo>
                    <a:pt x="115" y="46"/>
                  </a:lnTo>
                  <a:lnTo>
                    <a:pt x="117" y="54"/>
                  </a:lnTo>
                  <a:lnTo>
                    <a:pt x="118" y="61"/>
                  </a:lnTo>
                  <a:lnTo>
                    <a:pt x="119" y="68"/>
                  </a:lnTo>
                  <a:lnTo>
                    <a:pt x="118" y="75"/>
                  </a:lnTo>
                  <a:lnTo>
                    <a:pt x="118" y="83"/>
                  </a:lnTo>
                  <a:lnTo>
                    <a:pt x="117" y="89"/>
                  </a:lnTo>
                  <a:lnTo>
                    <a:pt x="115" y="96"/>
                  </a:lnTo>
                  <a:lnTo>
                    <a:pt x="112" y="102"/>
                  </a:lnTo>
                  <a:lnTo>
                    <a:pt x="109" y="110"/>
                  </a:lnTo>
                  <a:lnTo>
                    <a:pt x="106" y="115"/>
                  </a:lnTo>
                  <a:lnTo>
                    <a:pt x="103" y="121"/>
                  </a:lnTo>
                  <a:lnTo>
                    <a:pt x="99" y="126"/>
                  </a:lnTo>
                  <a:lnTo>
                    <a:pt x="96" y="128"/>
                  </a:lnTo>
                  <a:lnTo>
                    <a:pt x="94" y="132"/>
                  </a:lnTo>
                  <a:lnTo>
                    <a:pt x="89" y="136"/>
                  </a:lnTo>
                  <a:lnTo>
                    <a:pt x="83" y="139"/>
                  </a:lnTo>
                  <a:lnTo>
                    <a:pt x="78" y="142"/>
                  </a:lnTo>
                  <a:lnTo>
                    <a:pt x="72" y="144"/>
                  </a:lnTo>
                  <a:lnTo>
                    <a:pt x="67" y="146"/>
                  </a:lnTo>
                  <a:lnTo>
                    <a:pt x="61" y="147"/>
                  </a:lnTo>
                  <a:lnTo>
                    <a:pt x="54" y="147"/>
                  </a:lnTo>
                  <a:lnTo>
                    <a:pt x="49" y="146"/>
                  </a:lnTo>
                  <a:lnTo>
                    <a:pt x="44" y="145"/>
                  </a:lnTo>
                  <a:lnTo>
                    <a:pt x="38" y="143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3" y="134"/>
                  </a:lnTo>
                  <a:lnTo>
                    <a:pt x="19" y="129"/>
                  </a:lnTo>
                  <a:lnTo>
                    <a:pt x="15" y="124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7" name="Freeform 251"/>
            <p:cNvSpPr>
              <a:spLocks/>
            </p:cNvSpPr>
            <p:nvPr userDrawn="1"/>
          </p:nvSpPr>
          <p:spPr bwMode="auto">
            <a:xfrm>
              <a:off x="3814" y="2056"/>
              <a:ext cx="124" cy="150"/>
            </a:xfrm>
            <a:custGeom>
              <a:avLst/>
              <a:gdLst>
                <a:gd name="T0" fmla="*/ 1 w 124"/>
                <a:gd name="T1" fmla="*/ 95 h 150"/>
                <a:gd name="T2" fmla="*/ 0 w 124"/>
                <a:gd name="T3" fmla="*/ 80 h 150"/>
                <a:gd name="T4" fmla="*/ 1 w 124"/>
                <a:gd name="T5" fmla="*/ 66 h 150"/>
                <a:gd name="T6" fmla="*/ 3 w 124"/>
                <a:gd name="T7" fmla="*/ 52 h 150"/>
                <a:gd name="T8" fmla="*/ 9 w 124"/>
                <a:gd name="T9" fmla="*/ 40 h 150"/>
                <a:gd name="T10" fmla="*/ 16 w 124"/>
                <a:gd name="T11" fmla="*/ 27 h 150"/>
                <a:gd name="T12" fmla="*/ 24 w 124"/>
                <a:gd name="T13" fmla="*/ 17 h 150"/>
                <a:gd name="T14" fmla="*/ 35 w 124"/>
                <a:gd name="T15" fmla="*/ 10 h 150"/>
                <a:gd name="T16" fmla="*/ 41 w 124"/>
                <a:gd name="T17" fmla="*/ 6 h 150"/>
                <a:gd name="T18" fmla="*/ 52 w 124"/>
                <a:gd name="T19" fmla="*/ 1 h 150"/>
                <a:gd name="T20" fmla="*/ 65 w 124"/>
                <a:gd name="T21" fmla="*/ 0 h 150"/>
                <a:gd name="T22" fmla="*/ 76 w 124"/>
                <a:gd name="T23" fmla="*/ 1 h 150"/>
                <a:gd name="T24" fmla="*/ 87 w 124"/>
                <a:gd name="T25" fmla="*/ 5 h 150"/>
                <a:gd name="T26" fmla="*/ 93 w 124"/>
                <a:gd name="T27" fmla="*/ 8 h 150"/>
                <a:gd name="T28" fmla="*/ 102 w 124"/>
                <a:gd name="T29" fmla="*/ 17 h 150"/>
                <a:gd name="T30" fmla="*/ 110 w 124"/>
                <a:gd name="T31" fmla="*/ 27 h 150"/>
                <a:gd name="T32" fmla="*/ 118 w 124"/>
                <a:gd name="T33" fmla="*/ 39 h 150"/>
                <a:gd name="T34" fmla="*/ 122 w 124"/>
                <a:gd name="T35" fmla="*/ 53 h 150"/>
                <a:gd name="T36" fmla="*/ 124 w 124"/>
                <a:gd name="T37" fmla="*/ 76 h 150"/>
                <a:gd name="T38" fmla="*/ 122 w 124"/>
                <a:gd name="T39" fmla="*/ 91 h 150"/>
                <a:gd name="T40" fmla="*/ 119 w 124"/>
                <a:gd name="T41" fmla="*/ 101 h 150"/>
                <a:gd name="T42" fmla="*/ 114 w 124"/>
                <a:gd name="T43" fmla="*/ 110 h 150"/>
                <a:gd name="T44" fmla="*/ 108 w 124"/>
                <a:gd name="T45" fmla="*/ 123 h 150"/>
                <a:gd name="T46" fmla="*/ 99 w 124"/>
                <a:gd name="T47" fmla="*/ 133 h 150"/>
                <a:gd name="T48" fmla="*/ 89 w 124"/>
                <a:gd name="T49" fmla="*/ 141 h 150"/>
                <a:gd name="T50" fmla="*/ 82 w 124"/>
                <a:gd name="T51" fmla="*/ 145 h 150"/>
                <a:gd name="T52" fmla="*/ 70 w 124"/>
                <a:gd name="T53" fmla="*/ 149 h 150"/>
                <a:gd name="T54" fmla="*/ 58 w 124"/>
                <a:gd name="T55" fmla="*/ 150 h 150"/>
                <a:gd name="T56" fmla="*/ 46 w 124"/>
                <a:gd name="T57" fmla="*/ 148 h 150"/>
                <a:gd name="T58" fmla="*/ 35 w 124"/>
                <a:gd name="T59" fmla="*/ 143 h 150"/>
                <a:gd name="T60" fmla="*/ 27 w 124"/>
                <a:gd name="T61" fmla="*/ 138 h 150"/>
                <a:gd name="T62" fmla="*/ 20 w 124"/>
                <a:gd name="T63" fmla="*/ 132 h 150"/>
                <a:gd name="T64" fmla="*/ 12 w 124"/>
                <a:gd name="T65" fmla="*/ 122 h 150"/>
                <a:gd name="T66" fmla="*/ 5 w 124"/>
                <a:gd name="T67" fmla="*/ 10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50">
                  <a:moveTo>
                    <a:pt x="3" y="102"/>
                  </a:moveTo>
                  <a:lnTo>
                    <a:pt x="1" y="95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1" y="66"/>
                  </a:lnTo>
                  <a:lnTo>
                    <a:pt x="2" y="59"/>
                  </a:lnTo>
                  <a:lnTo>
                    <a:pt x="3" y="52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6" y="27"/>
                  </a:lnTo>
                  <a:lnTo>
                    <a:pt x="20" y="22"/>
                  </a:lnTo>
                  <a:lnTo>
                    <a:pt x="24" y="17"/>
                  </a:lnTo>
                  <a:lnTo>
                    <a:pt x="29" y="13"/>
                  </a:lnTo>
                  <a:lnTo>
                    <a:pt x="35" y="10"/>
                  </a:lnTo>
                  <a:lnTo>
                    <a:pt x="38" y="7"/>
                  </a:lnTo>
                  <a:lnTo>
                    <a:pt x="41" y="6"/>
                  </a:lnTo>
                  <a:lnTo>
                    <a:pt x="46" y="3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6" y="1"/>
                  </a:lnTo>
                  <a:lnTo>
                    <a:pt x="82" y="3"/>
                  </a:lnTo>
                  <a:lnTo>
                    <a:pt x="87" y="5"/>
                  </a:lnTo>
                  <a:lnTo>
                    <a:pt x="90" y="7"/>
                  </a:lnTo>
                  <a:lnTo>
                    <a:pt x="93" y="8"/>
                  </a:lnTo>
                  <a:lnTo>
                    <a:pt x="98" y="13"/>
                  </a:lnTo>
                  <a:lnTo>
                    <a:pt x="102" y="17"/>
                  </a:lnTo>
                  <a:lnTo>
                    <a:pt x="106" y="21"/>
                  </a:lnTo>
                  <a:lnTo>
                    <a:pt x="110" y="27"/>
                  </a:lnTo>
                  <a:lnTo>
                    <a:pt x="114" y="32"/>
                  </a:lnTo>
                  <a:lnTo>
                    <a:pt x="118" y="39"/>
                  </a:lnTo>
                  <a:lnTo>
                    <a:pt x="120" y="46"/>
                  </a:lnTo>
                  <a:lnTo>
                    <a:pt x="122" y="53"/>
                  </a:lnTo>
                  <a:lnTo>
                    <a:pt x="123" y="60"/>
                  </a:lnTo>
                  <a:lnTo>
                    <a:pt x="124" y="76"/>
                  </a:lnTo>
                  <a:lnTo>
                    <a:pt x="123" y="83"/>
                  </a:lnTo>
                  <a:lnTo>
                    <a:pt x="122" y="91"/>
                  </a:lnTo>
                  <a:lnTo>
                    <a:pt x="120" y="97"/>
                  </a:lnTo>
                  <a:lnTo>
                    <a:pt x="119" y="101"/>
                  </a:lnTo>
                  <a:lnTo>
                    <a:pt x="118" y="104"/>
                  </a:lnTo>
                  <a:lnTo>
                    <a:pt x="114" y="110"/>
                  </a:lnTo>
                  <a:lnTo>
                    <a:pt x="111" y="116"/>
                  </a:lnTo>
                  <a:lnTo>
                    <a:pt x="108" y="123"/>
                  </a:lnTo>
                  <a:lnTo>
                    <a:pt x="104" y="128"/>
                  </a:lnTo>
                  <a:lnTo>
                    <a:pt x="99" y="133"/>
                  </a:lnTo>
                  <a:lnTo>
                    <a:pt x="94" y="137"/>
                  </a:lnTo>
                  <a:lnTo>
                    <a:pt x="89" y="141"/>
                  </a:lnTo>
                  <a:lnTo>
                    <a:pt x="85" y="142"/>
                  </a:lnTo>
                  <a:lnTo>
                    <a:pt x="82" y="145"/>
                  </a:lnTo>
                  <a:lnTo>
                    <a:pt x="76" y="147"/>
                  </a:lnTo>
                  <a:lnTo>
                    <a:pt x="70" y="149"/>
                  </a:lnTo>
                  <a:lnTo>
                    <a:pt x="64" y="150"/>
                  </a:lnTo>
                  <a:lnTo>
                    <a:pt x="58" y="150"/>
                  </a:lnTo>
                  <a:lnTo>
                    <a:pt x="52" y="149"/>
                  </a:lnTo>
                  <a:lnTo>
                    <a:pt x="46" y="148"/>
                  </a:lnTo>
                  <a:lnTo>
                    <a:pt x="41" y="146"/>
                  </a:lnTo>
                  <a:lnTo>
                    <a:pt x="35" y="143"/>
                  </a:lnTo>
                  <a:lnTo>
                    <a:pt x="29" y="140"/>
                  </a:lnTo>
                  <a:lnTo>
                    <a:pt x="27" y="138"/>
                  </a:lnTo>
                  <a:lnTo>
                    <a:pt x="25" y="136"/>
                  </a:lnTo>
                  <a:lnTo>
                    <a:pt x="20" y="132"/>
                  </a:lnTo>
                  <a:lnTo>
                    <a:pt x="16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9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8" name="Freeform 252"/>
            <p:cNvSpPr>
              <a:spLocks/>
            </p:cNvSpPr>
            <p:nvPr userDrawn="1"/>
          </p:nvSpPr>
          <p:spPr bwMode="auto">
            <a:xfrm>
              <a:off x="3466" y="2410"/>
              <a:ext cx="112" cy="149"/>
            </a:xfrm>
            <a:custGeom>
              <a:avLst/>
              <a:gdLst>
                <a:gd name="T0" fmla="*/ 1 w 112"/>
                <a:gd name="T1" fmla="*/ 91 h 149"/>
                <a:gd name="T2" fmla="*/ 1 w 112"/>
                <a:gd name="T3" fmla="*/ 69 h 149"/>
                <a:gd name="T4" fmla="*/ 4 w 112"/>
                <a:gd name="T5" fmla="*/ 54 h 149"/>
                <a:gd name="T6" fmla="*/ 10 w 112"/>
                <a:gd name="T7" fmla="*/ 36 h 149"/>
                <a:gd name="T8" fmla="*/ 16 w 112"/>
                <a:gd name="T9" fmla="*/ 24 h 149"/>
                <a:gd name="T10" fmla="*/ 24 w 112"/>
                <a:gd name="T11" fmla="*/ 15 h 149"/>
                <a:gd name="T12" fmla="*/ 34 w 112"/>
                <a:gd name="T13" fmla="*/ 8 h 149"/>
                <a:gd name="T14" fmla="*/ 44 w 112"/>
                <a:gd name="T15" fmla="*/ 2 h 149"/>
                <a:gd name="T16" fmla="*/ 55 w 112"/>
                <a:gd name="T17" fmla="*/ 0 h 149"/>
                <a:gd name="T18" fmla="*/ 66 w 112"/>
                <a:gd name="T19" fmla="*/ 1 h 149"/>
                <a:gd name="T20" fmla="*/ 76 w 112"/>
                <a:gd name="T21" fmla="*/ 4 h 149"/>
                <a:gd name="T22" fmla="*/ 86 w 112"/>
                <a:gd name="T23" fmla="*/ 11 h 149"/>
                <a:gd name="T24" fmla="*/ 94 w 112"/>
                <a:gd name="T25" fmla="*/ 19 h 149"/>
                <a:gd name="T26" fmla="*/ 101 w 112"/>
                <a:gd name="T27" fmla="*/ 30 h 149"/>
                <a:gd name="T28" fmla="*/ 106 w 112"/>
                <a:gd name="T29" fmla="*/ 43 h 149"/>
                <a:gd name="T30" fmla="*/ 109 w 112"/>
                <a:gd name="T31" fmla="*/ 57 h 149"/>
                <a:gd name="T32" fmla="*/ 112 w 112"/>
                <a:gd name="T33" fmla="*/ 72 h 149"/>
                <a:gd name="T34" fmla="*/ 110 w 112"/>
                <a:gd name="T35" fmla="*/ 86 h 149"/>
                <a:gd name="T36" fmla="*/ 107 w 112"/>
                <a:gd name="T37" fmla="*/ 101 h 149"/>
                <a:gd name="T38" fmla="*/ 102 w 112"/>
                <a:gd name="T39" fmla="*/ 113 h 149"/>
                <a:gd name="T40" fmla="*/ 95 w 112"/>
                <a:gd name="T41" fmla="*/ 125 h 149"/>
                <a:gd name="T42" fmla="*/ 87 w 112"/>
                <a:gd name="T43" fmla="*/ 135 h 149"/>
                <a:gd name="T44" fmla="*/ 77 w 112"/>
                <a:gd name="T45" fmla="*/ 143 h 149"/>
                <a:gd name="T46" fmla="*/ 66 w 112"/>
                <a:gd name="T47" fmla="*/ 147 h 149"/>
                <a:gd name="T48" fmla="*/ 55 w 112"/>
                <a:gd name="T49" fmla="*/ 149 h 149"/>
                <a:gd name="T50" fmla="*/ 44 w 112"/>
                <a:gd name="T51" fmla="*/ 148 h 149"/>
                <a:gd name="T52" fmla="*/ 35 w 112"/>
                <a:gd name="T53" fmla="*/ 144 h 149"/>
                <a:gd name="T54" fmla="*/ 25 w 112"/>
                <a:gd name="T55" fmla="*/ 137 h 149"/>
                <a:gd name="T56" fmla="*/ 17 w 112"/>
                <a:gd name="T57" fmla="*/ 128 h 149"/>
                <a:gd name="T58" fmla="*/ 12 w 112"/>
                <a:gd name="T59" fmla="*/ 121 h 149"/>
                <a:gd name="T60" fmla="*/ 8 w 112"/>
                <a:gd name="T61" fmla="*/ 111 h 149"/>
                <a:gd name="T62" fmla="*/ 3 w 112"/>
                <a:gd name="T63" fmla="*/ 9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149">
                  <a:moveTo>
                    <a:pt x="3" y="98"/>
                  </a:moveTo>
                  <a:lnTo>
                    <a:pt x="1" y="91"/>
                  </a:lnTo>
                  <a:lnTo>
                    <a:pt x="0" y="83"/>
                  </a:lnTo>
                  <a:lnTo>
                    <a:pt x="1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7" y="42"/>
                  </a:lnTo>
                  <a:lnTo>
                    <a:pt x="10" y="36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8" y="11"/>
                  </a:lnTo>
                  <a:lnTo>
                    <a:pt x="34" y="8"/>
                  </a:lnTo>
                  <a:lnTo>
                    <a:pt x="39" y="4"/>
                  </a:lnTo>
                  <a:lnTo>
                    <a:pt x="44" y="2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81" y="8"/>
                  </a:lnTo>
                  <a:lnTo>
                    <a:pt x="86" y="11"/>
                  </a:lnTo>
                  <a:lnTo>
                    <a:pt x="90" y="15"/>
                  </a:lnTo>
                  <a:lnTo>
                    <a:pt x="94" y="19"/>
                  </a:lnTo>
                  <a:lnTo>
                    <a:pt x="98" y="24"/>
                  </a:lnTo>
                  <a:lnTo>
                    <a:pt x="101" y="30"/>
                  </a:lnTo>
                  <a:lnTo>
                    <a:pt x="104" y="37"/>
                  </a:lnTo>
                  <a:lnTo>
                    <a:pt x="106" y="43"/>
                  </a:lnTo>
                  <a:lnTo>
                    <a:pt x="108" y="50"/>
                  </a:lnTo>
                  <a:lnTo>
                    <a:pt x="109" y="57"/>
                  </a:lnTo>
                  <a:lnTo>
                    <a:pt x="110" y="65"/>
                  </a:lnTo>
                  <a:lnTo>
                    <a:pt x="112" y="72"/>
                  </a:lnTo>
                  <a:lnTo>
                    <a:pt x="110" y="79"/>
                  </a:lnTo>
                  <a:lnTo>
                    <a:pt x="110" y="86"/>
                  </a:lnTo>
                  <a:lnTo>
                    <a:pt x="108" y="94"/>
                  </a:lnTo>
                  <a:lnTo>
                    <a:pt x="107" y="101"/>
                  </a:lnTo>
                  <a:lnTo>
                    <a:pt x="105" y="107"/>
                  </a:lnTo>
                  <a:lnTo>
                    <a:pt x="102" y="113"/>
                  </a:lnTo>
                  <a:lnTo>
                    <a:pt x="99" y="120"/>
                  </a:lnTo>
                  <a:lnTo>
                    <a:pt x="95" y="125"/>
                  </a:lnTo>
                  <a:lnTo>
                    <a:pt x="92" y="130"/>
                  </a:lnTo>
                  <a:lnTo>
                    <a:pt x="87" y="135"/>
                  </a:lnTo>
                  <a:lnTo>
                    <a:pt x="82" y="138"/>
                  </a:lnTo>
                  <a:lnTo>
                    <a:pt x="77" y="143"/>
                  </a:lnTo>
                  <a:lnTo>
                    <a:pt x="72" y="145"/>
                  </a:lnTo>
                  <a:lnTo>
                    <a:pt x="66" y="147"/>
                  </a:lnTo>
                  <a:lnTo>
                    <a:pt x="61" y="149"/>
                  </a:lnTo>
                  <a:lnTo>
                    <a:pt x="55" y="149"/>
                  </a:lnTo>
                  <a:lnTo>
                    <a:pt x="50" y="149"/>
                  </a:lnTo>
                  <a:lnTo>
                    <a:pt x="44" y="148"/>
                  </a:lnTo>
                  <a:lnTo>
                    <a:pt x="40" y="146"/>
                  </a:lnTo>
                  <a:lnTo>
                    <a:pt x="35" y="144"/>
                  </a:lnTo>
                  <a:lnTo>
                    <a:pt x="30" y="140"/>
                  </a:lnTo>
                  <a:lnTo>
                    <a:pt x="25" y="137"/>
                  </a:lnTo>
                  <a:lnTo>
                    <a:pt x="21" y="133"/>
                  </a:lnTo>
                  <a:lnTo>
                    <a:pt x="17" y="128"/>
                  </a:lnTo>
                  <a:lnTo>
                    <a:pt x="13" y="123"/>
                  </a:lnTo>
                  <a:lnTo>
                    <a:pt x="12" y="121"/>
                  </a:lnTo>
                  <a:lnTo>
                    <a:pt x="10" y="118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3" y="9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49" name="Freeform 253"/>
            <p:cNvSpPr>
              <a:spLocks/>
            </p:cNvSpPr>
            <p:nvPr userDrawn="1"/>
          </p:nvSpPr>
          <p:spPr bwMode="auto">
            <a:xfrm>
              <a:off x="3593" y="2351"/>
              <a:ext cx="116" cy="151"/>
            </a:xfrm>
            <a:custGeom>
              <a:avLst/>
              <a:gdLst>
                <a:gd name="T0" fmla="*/ 1 w 116"/>
                <a:gd name="T1" fmla="*/ 91 h 151"/>
                <a:gd name="T2" fmla="*/ 0 w 116"/>
                <a:gd name="T3" fmla="*/ 77 h 151"/>
                <a:gd name="T4" fmla="*/ 1 w 116"/>
                <a:gd name="T5" fmla="*/ 62 h 151"/>
                <a:gd name="T6" fmla="*/ 4 w 116"/>
                <a:gd name="T7" fmla="*/ 49 h 151"/>
                <a:gd name="T8" fmla="*/ 9 w 116"/>
                <a:gd name="T9" fmla="*/ 36 h 151"/>
                <a:gd name="T10" fmla="*/ 16 w 116"/>
                <a:gd name="T11" fmla="*/ 24 h 151"/>
                <a:gd name="T12" fmla="*/ 24 w 116"/>
                <a:gd name="T13" fmla="*/ 15 h 151"/>
                <a:gd name="T14" fmla="*/ 34 w 116"/>
                <a:gd name="T15" fmla="*/ 7 h 151"/>
                <a:gd name="T16" fmla="*/ 46 w 116"/>
                <a:gd name="T17" fmla="*/ 2 h 151"/>
                <a:gd name="T18" fmla="*/ 57 w 116"/>
                <a:gd name="T19" fmla="*/ 0 h 151"/>
                <a:gd name="T20" fmla="*/ 68 w 116"/>
                <a:gd name="T21" fmla="*/ 0 h 151"/>
                <a:gd name="T22" fmla="*/ 79 w 116"/>
                <a:gd name="T23" fmla="*/ 4 h 151"/>
                <a:gd name="T24" fmla="*/ 88 w 116"/>
                <a:gd name="T25" fmla="*/ 10 h 151"/>
                <a:gd name="T26" fmla="*/ 98 w 116"/>
                <a:gd name="T27" fmla="*/ 19 h 151"/>
                <a:gd name="T28" fmla="*/ 105 w 116"/>
                <a:gd name="T29" fmla="*/ 29 h 151"/>
                <a:gd name="T30" fmla="*/ 111 w 116"/>
                <a:gd name="T31" fmla="*/ 43 h 151"/>
                <a:gd name="T32" fmla="*/ 114 w 116"/>
                <a:gd name="T33" fmla="*/ 57 h 151"/>
                <a:gd name="T34" fmla="*/ 116 w 116"/>
                <a:gd name="T35" fmla="*/ 72 h 151"/>
                <a:gd name="T36" fmla="*/ 115 w 116"/>
                <a:gd name="T37" fmla="*/ 87 h 151"/>
                <a:gd name="T38" fmla="*/ 112 w 116"/>
                <a:gd name="T39" fmla="*/ 101 h 151"/>
                <a:gd name="T40" fmla="*/ 107 w 116"/>
                <a:gd name="T41" fmla="*/ 114 h 151"/>
                <a:gd name="T42" fmla="*/ 101 w 116"/>
                <a:gd name="T43" fmla="*/ 126 h 151"/>
                <a:gd name="T44" fmla="*/ 91 w 116"/>
                <a:gd name="T45" fmla="*/ 136 h 151"/>
                <a:gd name="T46" fmla="*/ 81 w 116"/>
                <a:gd name="T47" fmla="*/ 143 h 151"/>
                <a:gd name="T48" fmla="*/ 70 w 116"/>
                <a:gd name="T49" fmla="*/ 149 h 151"/>
                <a:gd name="T50" fmla="*/ 58 w 116"/>
                <a:gd name="T51" fmla="*/ 151 h 151"/>
                <a:gd name="T52" fmla="*/ 47 w 116"/>
                <a:gd name="T53" fmla="*/ 150 h 151"/>
                <a:gd name="T54" fmla="*/ 40 w 116"/>
                <a:gd name="T55" fmla="*/ 147 h 151"/>
                <a:gd name="T56" fmla="*/ 31 w 116"/>
                <a:gd name="T57" fmla="*/ 142 h 151"/>
                <a:gd name="T58" fmla="*/ 22 w 116"/>
                <a:gd name="T59" fmla="*/ 135 h 151"/>
                <a:gd name="T60" fmla="*/ 15 w 116"/>
                <a:gd name="T61" fmla="*/ 125 h 151"/>
                <a:gd name="T62" fmla="*/ 7 w 116"/>
                <a:gd name="T63" fmla="*/ 113 h 151"/>
                <a:gd name="T64" fmla="*/ 3 w 116"/>
                <a:gd name="T65" fmla="*/ 9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51">
                  <a:moveTo>
                    <a:pt x="3" y="99"/>
                  </a:moveTo>
                  <a:lnTo>
                    <a:pt x="1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5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3" y="30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9" y="10"/>
                  </a:lnTo>
                  <a:lnTo>
                    <a:pt x="34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4" y="2"/>
                  </a:lnTo>
                  <a:lnTo>
                    <a:pt x="79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4" y="15"/>
                  </a:lnTo>
                  <a:lnTo>
                    <a:pt x="98" y="19"/>
                  </a:lnTo>
                  <a:lnTo>
                    <a:pt x="102" y="24"/>
                  </a:lnTo>
                  <a:lnTo>
                    <a:pt x="105" y="29"/>
                  </a:lnTo>
                  <a:lnTo>
                    <a:pt x="108" y="35"/>
                  </a:lnTo>
                  <a:lnTo>
                    <a:pt x="111" y="43"/>
                  </a:lnTo>
                  <a:lnTo>
                    <a:pt x="113" y="50"/>
                  </a:lnTo>
                  <a:lnTo>
                    <a:pt x="114" y="57"/>
                  </a:lnTo>
                  <a:lnTo>
                    <a:pt x="115" y="64"/>
                  </a:lnTo>
                  <a:lnTo>
                    <a:pt x="116" y="72"/>
                  </a:lnTo>
                  <a:lnTo>
                    <a:pt x="116" y="80"/>
                  </a:lnTo>
                  <a:lnTo>
                    <a:pt x="115" y="87"/>
                  </a:lnTo>
                  <a:lnTo>
                    <a:pt x="114" y="95"/>
                  </a:lnTo>
                  <a:lnTo>
                    <a:pt x="112" y="101"/>
                  </a:lnTo>
                  <a:lnTo>
                    <a:pt x="110" y="108"/>
                  </a:lnTo>
                  <a:lnTo>
                    <a:pt x="107" y="114"/>
                  </a:lnTo>
                  <a:lnTo>
                    <a:pt x="104" y="121"/>
                  </a:lnTo>
                  <a:lnTo>
                    <a:pt x="101" y="126"/>
                  </a:lnTo>
                  <a:lnTo>
                    <a:pt x="97" y="131"/>
                  </a:lnTo>
                  <a:lnTo>
                    <a:pt x="91" y="136"/>
                  </a:lnTo>
                  <a:lnTo>
                    <a:pt x="87" y="140"/>
                  </a:lnTo>
                  <a:lnTo>
                    <a:pt x="81" y="143"/>
                  </a:lnTo>
                  <a:lnTo>
                    <a:pt x="76" y="147"/>
                  </a:lnTo>
                  <a:lnTo>
                    <a:pt x="70" y="149"/>
                  </a:lnTo>
                  <a:lnTo>
                    <a:pt x="64" y="150"/>
                  </a:lnTo>
                  <a:lnTo>
                    <a:pt x="58" y="151"/>
                  </a:lnTo>
                  <a:lnTo>
                    <a:pt x="53" y="151"/>
                  </a:lnTo>
                  <a:lnTo>
                    <a:pt x="47" y="150"/>
                  </a:lnTo>
                  <a:lnTo>
                    <a:pt x="42" y="148"/>
                  </a:lnTo>
                  <a:lnTo>
                    <a:pt x="40" y="147"/>
                  </a:lnTo>
                  <a:lnTo>
                    <a:pt x="36" y="145"/>
                  </a:lnTo>
                  <a:lnTo>
                    <a:pt x="31" y="142"/>
                  </a:lnTo>
                  <a:lnTo>
                    <a:pt x="27" y="139"/>
                  </a:lnTo>
                  <a:lnTo>
                    <a:pt x="22" y="135"/>
                  </a:lnTo>
                  <a:lnTo>
                    <a:pt x="18" y="130"/>
                  </a:lnTo>
                  <a:lnTo>
                    <a:pt x="15" y="125"/>
                  </a:lnTo>
                  <a:lnTo>
                    <a:pt x="10" y="120"/>
                  </a:lnTo>
                  <a:lnTo>
                    <a:pt x="7" y="113"/>
                  </a:lnTo>
                  <a:lnTo>
                    <a:pt x="5" y="106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0" name="Freeform 254"/>
            <p:cNvSpPr>
              <a:spLocks/>
            </p:cNvSpPr>
            <p:nvPr userDrawn="1"/>
          </p:nvSpPr>
          <p:spPr bwMode="auto">
            <a:xfrm>
              <a:off x="3725" y="2289"/>
              <a:ext cx="122" cy="152"/>
            </a:xfrm>
            <a:custGeom>
              <a:avLst/>
              <a:gdLst>
                <a:gd name="T0" fmla="*/ 3 w 122"/>
                <a:gd name="T1" fmla="*/ 97 h 152"/>
                <a:gd name="T2" fmla="*/ 1 w 122"/>
                <a:gd name="T3" fmla="*/ 86 h 152"/>
                <a:gd name="T4" fmla="*/ 1 w 122"/>
                <a:gd name="T5" fmla="*/ 71 h 152"/>
                <a:gd name="T6" fmla="*/ 2 w 122"/>
                <a:gd name="T7" fmla="*/ 57 h 152"/>
                <a:gd name="T8" fmla="*/ 6 w 122"/>
                <a:gd name="T9" fmla="*/ 43 h 152"/>
                <a:gd name="T10" fmla="*/ 12 w 122"/>
                <a:gd name="T11" fmla="*/ 31 h 152"/>
                <a:gd name="T12" fmla="*/ 21 w 122"/>
                <a:gd name="T13" fmla="*/ 20 h 152"/>
                <a:gd name="T14" fmla="*/ 30 w 122"/>
                <a:gd name="T15" fmla="*/ 11 h 152"/>
                <a:gd name="T16" fmla="*/ 40 w 122"/>
                <a:gd name="T17" fmla="*/ 4 h 152"/>
                <a:gd name="T18" fmla="*/ 53 w 122"/>
                <a:gd name="T19" fmla="*/ 1 h 152"/>
                <a:gd name="T20" fmla="*/ 64 w 122"/>
                <a:gd name="T21" fmla="*/ 0 h 152"/>
                <a:gd name="T22" fmla="*/ 76 w 122"/>
                <a:gd name="T23" fmla="*/ 2 h 152"/>
                <a:gd name="T24" fmla="*/ 87 w 122"/>
                <a:gd name="T25" fmla="*/ 6 h 152"/>
                <a:gd name="T26" fmla="*/ 98 w 122"/>
                <a:gd name="T27" fmla="*/ 13 h 152"/>
                <a:gd name="T28" fmla="*/ 106 w 122"/>
                <a:gd name="T29" fmla="*/ 24 h 152"/>
                <a:gd name="T30" fmla="*/ 113 w 122"/>
                <a:gd name="T31" fmla="*/ 35 h 152"/>
                <a:gd name="T32" fmla="*/ 117 w 122"/>
                <a:gd name="T33" fmla="*/ 45 h 152"/>
                <a:gd name="T34" fmla="*/ 120 w 122"/>
                <a:gd name="T35" fmla="*/ 57 h 152"/>
                <a:gd name="T36" fmla="*/ 122 w 122"/>
                <a:gd name="T37" fmla="*/ 72 h 152"/>
                <a:gd name="T38" fmla="*/ 121 w 122"/>
                <a:gd name="T39" fmla="*/ 87 h 152"/>
                <a:gd name="T40" fmla="*/ 118 w 122"/>
                <a:gd name="T41" fmla="*/ 102 h 152"/>
                <a:gd name="T42" fmla="*/ 113 w 122"/>
                <a:gd name="T43" fmla="*/ 115 h 152"/>
                <a:gd name="T44" fmla="*/ 106 w 122"/>
                <a:gd name="T45" fmla="*/ 128 h 152"/>
                <a:gd name="T46" fmla="*/ 98 w 122"/>
                <a:gd name="T47" fmla="*/ 138 h 152"/>
                <a:gd name="T48" fmla="*/ 87 w 122"/>
                <a:gd name="T49" fmla="*/ 145 h 152"/>
                <a:gd name="T50" fmla="*/ 75 w 122"/>
                <a:gd name="T51" fmla="*/ 150 h 152"/>
                <a:gd name="T52" fmla="*/ 63 w 122"/>
                <a:gd name="T53" fmla="*/ 152 h 152"/>
                <a:gd name="T54" fmla="*/ 51 w 122"/>
                <a:gd name="T55" fmla="*/ 151 h 152"/>
                <a:gd name="T56" fmla="*/ 39 w 122"/>
                <a:gd name="T57" fmla="*/ 148 h 152"/>
                <a:gd name="T58" fmla="*/ 29 w 122"/>
                <a:gd name="T59" fmla="*/ 142 h 152"/>
                <a:gd name="T60" fmla="*/ 20 w 122"/>
                <a:gd name="T61" fmla="*/ 133 h 152"/>
                <a:gd name="T62" fmla="*/ 12 w 122"/>
                <a:gd name="T63" fmla="*/ 121 h 152"/>
                <a:gd name="T64" fmla="*/ 6 w 122"/>
                <a:gd name="T65" fmla="*/ 10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52">
                  <a:moveTo>
                    <a:pt x="4" y="102"/>
                  </a:moveTo>
                  <a:lnTo>
                    <a:pt x="3" y="97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50"/>
                  </a:lnTo>
                  <a:lnTo>
                    <a:pt x="6" y="43"/>
                  </a:lnTo>
                  <a:lnTo>
                    <a:pt x="9" y="37"/>
                  </a:lnTo>
                  <a:lnTo>
                    <a:pt x="12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5" y="15"/>
                  </a:lnTo>
                  <a:lnTo>
                    <a:pt x="30" y="11"/>
                  </a:lnTo>
                  <a:lnTo>
                    <a:pt x="35" y="7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6" y="2"/>
                  </a:lnTo>
                  <a:lnTo>
                    <a:pt x="82" y="4"/>
                  </a:lnTo>
                  <a:lnTo>
                    <a:pt x="87" y="6"/>
                  </a:lnTo>
                  <a:lnTo>
                    <a:pt x="92" y="10"/>
                  </a:lnTo>
                  <a:lnTo>
                    <a:pt x="98" y="13"/>
                  </a:lnTo>
                  <a:lnTo>
                    <a:pt x="102" y="18"/>
                  </a:lnTo>
                  <a:lnTo>
                    <a:pt x="106" y="24"/>
                  </a:lnTo>
                  <a:lnTo>
                    <a:pt x="110" y="29"/>
                  </a:lnTo>
                  <a:lnTo>
                    <a:pt x="113" y="35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8" y="50"/>
                  </a:lnTo>
                  <a:lnTo>
                    <a:pt x="120" y="57"/>
                  </a:lnTo>
                  <a:lnTo>
                    <a:pt x="121" y="64"/>
                  </a:lnTo>
                  <a:lnTo>
                    <a:pt x="122" y="72"/>
                  </a:lnTo>
                  <a:lnTo>
                    <a:pt x="122" y="80"/>
                  </a:lnTo>
                  <a:lnTo>
                    <a:pt x="121" y="87"/>
                  </a:lnTo>
                  <a:lnTo>
                    <a:pt x="120" y="94"/>
                  </a:lnTo>
                  <a:lnTo>
                    <a:pt x="118" y="102"/>
                  </a:lnTo>
                  <a:lnTo>
                    <a:pt x="116" y="109"/>
                  </a:lnTo>
                  <a:lnTo>
                    <a:pt x="113" y="115"/>
                  </a:lnTo>
                  <a:lnTo>
                    <a:pt x="110" y="121"/>
                  </a:lnTo>
                  <a:lnTo>
                    <a:pt x="106" y="128"/>
                  </a:lnTo>
                  <a:lnTo>
                    <a:pt x="102" y="133"/>
                  </a:lnTo>
                  <a:lnTo>
                    <a:pt x="98" y="138"/>
                  </a:lnTo>
                  <a:lnTo>
                    <a:pt x="92" y="142"/>
                  </a:lnTo>
                  <a:lnTo>
                    <a:pt x="87" y="145"/>
                  </a:lnTo>
                  <a:lnTo>
                    <a:pt x="81" y="148"/>
                  </a:lnTo>
                  <a:lnTo>
                    <a:pt x="75" y="150"/>
                  </a:lnTo>
                  <a:lnTo>
                    <a:pt x="68" y="152"/>
                  </a:lnTo>
                  <a:lnTo>
                    <a:pt x="63" y="152"/>
                  </a:lnTo>
                  <a:lnTo>
                    <a:pt x="57" y="152"/>
                  </a:lnTo>
                  <a:lnTo>
                    <a:pt x="51" y="151"/>
                  </a:lnTo>
                  <a:lnTo>
                    <a:pt x="46" y="150"/>
                  </a:lnTo>
                  <a:lnTo>
                    <a:pt x="39" y="148"/>
                  </a:lnTo>
                  <a:lnTo>
                    <a:pt x="34" y="145"/>
                  </a:lnTo>
                  <a:lnTo>
                    <a:pt x="29" y="142"/>
                  </a:lnTo>
                  <a:lnTo>
                    <a:pt x="24" y="138"/>
                  </a:lnTo>
                  <a:lnTo>
                    <a:pt x="20" y="133"/>
                  </a:lnTo>
                  <a:lnTo>
                    <a:pt x="16" y="128"/>
                  </a:lnTo>
                  <a:lnTo>
                    <a:pt x="12" y="121"/>
                  </a:lnTo>
                  <a:lnTo>
                    <a:pt x="8" y="115"/>
                  </a:lnTo>
                  <a:lnTo>
                    <a:pt x="6" y="109"/>
                  </a:lnTo>
                  <a:lnTo>
                    <a:pt x="4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1" name="Freeform 255"/>
            <p:cNvSpPr>
              <a:spLocks/>
            </p:cNvSpPr>
            <p:nvPr userDrawn="1"/>
          </p:nvSpPr>
          <p:spPr bwMode="auto">
            <a:xfrm>
              <a:off x="3863" y="2223"/>
              <a:ext cx="129" cy="156"/>
            </a:xfrm>
            <a:custGeom>
              <a:avLst/>
              <a:gdLst>
                <a:gd name="T0" fmla="*/ 2 w 129"/>
                <a:gd name="T1" fmla="*/ 97 h 156"/>
                <a:gd name="T2" fmla="*/ 0 w 129"/>
                <a:gd name="T3" fmla="*/ 82 h 156"/>
                <a:gd name="T4" fmla="*/ 1 w 129"/>
                <a:gd name="T5" fmla="*/ 67 h 156"/>
                <a:gd name="T6" fmla="*/ 4 w 129"/>
                <a:gd name="T7" fmla="*/ 52 h 156"/>
                <a:gd name="T8" fmla="*/ 9 w 129"/>
                <a:gd name="T9" fmla="*/ 40 h 156"/>
                <a:gd name="T10" fmla="*/ 17 w 129"/>
                <a:gd name="T11" fmla="*/ 27 h 156"/>
                <a:gd name="T12" fmla="*/ 25 w 129"/>
                <a:gd name="T13" fmla="*/ 17 h 156"/>
                <a:gd name="T14" fmla="*/ 36 w 129"/>
                <a:gd name="T15" fmla="*/ 9 h 156"/>
                <a:gd name="T16" fmla="*/ 48 w 129"/>
                <a:gd name="T17" fmla="*/ 3 h 156"/>
                <a:gd name="T18" fmla="*/ 60 w 129"/>
                <a:gd name="T19" fmla="*/ 0 h 156"/>
                <a:gd name="T20" fmla="*/ 73 w 129"/>
                <a:gd name="T21" fmla="*/ 1 h 156"/>
                <a:gd name="T22" fmla="*/ 85 w 129"/>
                <a:gd name="T23" fmla="*/ 5 h 156"/>
                <a:gd name="T24" fmla="*/ 97 w 129"/>
                <a:gd name="T25" fmla="*/ 11 h 156"/>
                <a:gd name="T26" fmla="*/ 106 w 129"/>
                <a:gd name="T27" fmla="*/ 19 h 156"/>
                <a:gd name="T28" fmla="*/ 115 w 129"/>
                <a:gd name="T29" fmla="*/ 30 h 156"/>
                <a:gd name="T30" fmla="*/ 122 w 129"/>
                <a:gd name="T31" fmla="*/ 43 h 156"/>
                <a:gd name="T32" fmla="*/ 127 w 129"/>
                <a:gd name="T33" fmla="*/ 59 h 156"/>
                <a:gd name="T34" fmla="*/ 129 w 129"/>
                <a:gd name="T35" fmla="*/ 74 h 156"/>
                <a:gd name="T36" fmla="*/ 128 w 129"/>
                <a:gd name="T37" fmla="*/ 89 h 156"/>
                <a:gd name="T38" fmla="*/ 126 w 129"/>
                <a:gd name="T39" fmla="*/ 104 h 156"/>
                <a:gd name="T40" fmla="*/ 120 w 129"/>
                <a:gd name="T41" fmla="*/ 118 h 156"/>
                <a:gd name="T42" fmla="*/ 113 w 129"/>
                <a:gd name="T43" fmla="*/ 130 h 156"/>
                <a:gd name="T44" fmla="*/ 104 w 129"/>
                <a:gd name="T45" fmla="*/ 141 h 156"/>
                <a:gd name="T46" fmla="*/ 92 w 129"/>
                <a:gd name="T47" fmla="*/ 149 h 156"/>
                <a:gd name="T48" fmla="*/ 80 w 129"/>
                <a:gd name="T49" fmla="*/ 154 h 156"/>
                <a:gd name="T50" fmla="*/ 68 w 129"/>
                <a:gd name="T51" fmla="*/ 156 h 156"/>
                <a:gd name="T52" fmla="*/ 55 w 129"/>
                <a:gd name="T53" fmla="*/ 155 h 156"/>
                <a:gd name="T54" fmla="*/ 49 w 129"/>
                <a:gd name="T55" fmla="*/ 154 h 156"/>
                <a:gd name="T56" fmla="*/ 37 w 129"/>
                <a:gd name="T57" fmla="*/ 149 h 156"/>
                <a:gd name="T58" fmla="*/ 26 w 129"/>
                <a:gd name="T59" fmla="*/ 142 h 156"/>
                <a:gd name="T60" fmla="*/ 18 w 129"/>
                <a:gd name="T61" fmla="*/ 131 h 156"/>
                <a:gd name="T62" fmla="*/ 9 w 129"/>
                <a:gd name="T63" fmla="*/ 119 h 156"/>
                <a:gd name="T64" fmla="*/ 4 w 129"/>
                <a:gd name="T65" fmla="*/ 10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56">
                  <a:moveTo>
                    <a:pt x="4" y="105"/>
                  </a:moveTo>
                  <a:lnTo>
                    <a:pt x="2" y="97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1" y="74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48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3" y="1"/>
                  </a:lnTo>
                  <a:lnTo>
                    <a:pt x="79" y="2"/>
                  </a:lnTo>
                  <a:lnTo>
                    <a:pt x="85" y="5"/>
                  </a:lnTo>
                  <a:lnTo>
                    <a:pt x="90" y="8"/>
                  </a:lnTo>
                  <a:lnTo>
                    <a:pt x="97" y="11"/>
                  </a:lnTo>
                  <a:lnTo>
                    <a:pt x="102" y="15"/>
                  </a:lnTo>
                  <a:lnTo>
                    <a:pt x="106" y="19"/>
                  </a:lnTo>
                  <a:lnTo>
                    <a:pt x="111" y="24"/>
                  </a:lnTo>
                  <a:lnTo>
                    <a:pt x="115" y="30"/>
                  </a:lnTo>
                  <a:lnTo>
                    <a:pt x="118" y="37"/>
                  </a:lnTo>
                  <a:lnTo>
                    <a:pt x="122" y="43"/>
                  </a:lnTo>
                  <a:lnTo>
                    <a:pt x="125" y="50"/>
                  </a:lnTo>
                  <a:lnTo>
                    <a:pt x="127" y="59"/>
                  </a:lnTo>
                  <a:lnTo>
                    <a:pt x="128" y="66"/>
                  </a:lnTo>
                  <a:lnTo>
                    <a:pt x="129" y="74"/>
                  </a:lnTo>
                  <a:lnTo>
                    <a:pt x="129" y="81"/>
                  </a:lnTo>
                  <a:lnTo>
                    <a:pt x="128" y="89"/>
                  </a:lnTo>
                  <a:lnTo>
                    <a:pt x="127" y="97"/>
                  </a:lnTo>
                  <a:lnTo>
                    <a:pt x="126" y="104"/>
                  </a:lnTo>
                  <a:lnTo>
                    <a:pt x="123" y="110"/>
                  </a:lnTo>
                  <a:lnTo>
                    <a:pt x="120" y="118"/>
                  </a:lnTo>
                  <a:lnTo>
                    <a:pt x="116" y="124"/>
                  </a:lnTo>
                  <a:lnTo>
                    <a:pt x="113" y="130"/>
                  </a:lnTo>
                  <a:lnTo>
                    <a:pt x="108" y="135"/>
                  </a:lnTo>
                  <a:lnTo>
                    <a:pt x="104" y="141"/>
                  </a:lnTo>
                  <a:lnTo>
                    <a:pt x="98" y="145"/>
                  </a:lnTo>
                  <a:lnTo>
                    <a:pt x="92" y="149"/>
                  </a:lnTo>
                  <a:lnTo>
                    <a:pt x="86" y="152"/>
                  </a:lnTo>
                  <a:lnTo>
                    <a:pt x="80" y="154"/>
                  </a:lnTo>
                  <a:lnTo>
                    <a:pt x="74" y="156"/>
                  </a:lnTo>
                  <a:lnTo>
                    <a:pt x="68" y="156"/>
                  </a:lnTo>
                  <a:lnTo>
                    <a:pt x="61" y="156"/>
                  </a:lnTo>
                  <a:lnTo>
                    <a:pt x="55" y="155"/>
                  </a:lnTo>
                  <a:lnTo>
                    <a:pt x="52" y="155"/>
                  </a:lnTo>
                  <a:lnTo>
                    <a:pt x="49" y="154"/>
                  </a:lnTo>
                  <a:lnTo>
                    <a:pt x="43" y="152"/>
                  </a:lnTo>
                  <a:lnTo>
                    <a:pt x="37" y="149"/>
                  </a:lnTo>
                  <a:lnTo>
                    <a:pt x="31" y="146"/>
                  </a:lnTo>
                  <a:lnTo>
                    <a:pt x="26" y="142"/>
                  </a:lnTo>
                  <a:lnTo>
                    <a:pt x="22" y="136"/>
                  </a:lnTo>
                  <a:lnTo>
                    <a:pt x="18" y="131"/>
                  </a:lnTo>
                  <a:lnTo>
                    <a:pt x="14" y="125"/>
                  </a:lnTo>
                  <a:lnTo>
                    <a:pt x="9" y="119"/>
                  </a:lnTo>
                  <a:lnTo>
                    <a:pt x="6" y="113"/>
                  </a:lnTo>
                  <a:lnTo>
                    <a:pt x="4" y="10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2" name="Freeform 256"/>
            <p:cNvSpPr>
              <a:spLocks/>
            </p:cNvSpPr>
            <p:nvPr userDrawn="1"/>
          </p:nvSpPr>
          <p:spPr bwMode="auto">
            <a:xfrm>
              <a:off x="4007" y="2156"/>
              <a:ext cx="136" cy="158"/>
            </a:xfrm>
            <a:custGeom>
              <a:avLst/>
              <a:gdLst>
                <a:gd name="T0" fmla="*/ 3 w 136"/>
                <a:gd name="T1" fmla="*/ 99 h 158"/>
                <a:gd name="T2" fmla="*/ 1 w 136"/>
                <a:gd name="T3" fmla="*/ 83 h 158"/>
                <a:gd name="T4" fmla="*/ 1 w 136"/>
                <a:gd name="T5" fmla="*/ 68 h 158"/>
                <a:gd name="T6" fmla="*/ 5 w 136"/>
                <a:gd name="T7" fmla="*/ 54 h 158"/>
                <a:gd name="T8" fmla="*/ 10 w 136"/>
                <a:gd name="T9" fmla="*/ 39 h 158"/>
                <a:gd name="T10" fmla="*/ 17 w 136"/>
                <a:gd name="T11" fmla="*/ 28 h 158"/>
                <a:gd name="T12" fmla="*/ 26 w 136"/>
                <a:gd name="T13" fmla="*/ 16 h 158"/>
                <a:gd name="T14" fmla="*/ 32 w 136"/>
                <a:gd name="T15" fmla="*/ 12 h 158"/>
                <a:gd name="T16" fmla="*/ 43 w 136"/>
                <a:gd name="T17" fmla="*/ 5 h 158"/>
                <a:gd name="T18" fmla="*/ 56 w 136"/>
                <a:gd name="T19" fmla="*/ 1 h 158"/>
                <a:gd name="T20" fmla="*/ 70 w 136"/>
                <a:gd name="T21" fmla="*/ 0 h 158"/>
                <a:gd name="T22" fmla="*/ 82 w 136"/>
                <a:gd name="T23" fmla="*/ 1 h 158"/>
                <a:gd name="T24" fmla="*/ 95 w 136"/>
                <a:gd name="T25" fmla="*/ 6 h 158"/>
                <a:gd name="T26" fmla="*/ 106 w 136"/>
                <a:gd name="T27" fmla="*/ 13 h 158"/>
                <a:gd name="T28" fmla="*/ 111 w 136"/>
                <a:gd name="T29" fmla="*/ 18 h 158"/>
                <a:gd name="T30" fmla="*/ 121 w 136"/>
                <a:gd name="T31" fmla="*/ 29 h 158"/>
                <a:gd name="T32" fmla="*/ 128 w 136"/>
                <a:gd name="T33" fmla="*/ 42 h 158"/>
                <a:gd name="T34" fmla="*/ 133 w 136"/>
                <a:gd name="T35" fmla="*/ 57 h 158"/>
                <a:gd name="T36" fmla="*/ 135 w 136"/>
                <a:gd name="T37" fmla="*/ 73 h 158"/>
                <a:gd name="T38" fmla="*/ 135 w 136"/>
                <a:gd name="T39" fmla="*/ 88 h 158"/>
                <a:gd name="T40" fmla="*/ 132 w 136"/>
                <a:gd name="T41" fmla="*/ 104 h 158"/>
                <a:gd name="T42" fmla="*/ 127 w 136"/>
                <a:gd name="T43" fmla="*/ 118 h 158"/>
                <a:gd name="T44" fmla="*/ 120 w 136"/>
                <a:gd name="T45" fmla="*/ 131 h 158"/>
                <a:gd name="T46" fmla="*/ 110 w 136"/>
                <a:gd name="T47" fmla="*/ 141 h 158"/>
                <a:gd name="T48" fmla="*/ 99 w 136"/>
                <a:gd name="T49" fmla="*/ 149 h 158"/>
                <a:gd name="T50" fmla="*/ 89 w 136"/>
                <a:gd name="T51" fmla="*/ 155 h 158"/>
                <a:gd name="T52" fmla="*/ 79 w 136"/>
                <a:gd name="T53" fmla="*/ 157 h 158"/>
                <a:gd name="T54" fmla="*/ 66 w 136"/>
                <a:gd name="T55" fmla="*/ 158 h 158"/>
                <a:gd name="T56" fmla="*/ 52 w 136"/>
                <a:gd name="T57" fmla="*/ 156 h 158"/>
                <a:gd name="T58" fmla="*/ 41 w 136"/>
                <a:gd name="T59" fmla="*/ 150 h 158"/>
                <a:gd name="T60" fmla="*/ 29 w 136"/>
                <a:gd name="T61" fmla="*/ 143 h 158"/>
                <a:gd name="T62" fmla="*/ 19 w 136"/>
                <a:gd name="T63" fmla="*/ 133 h 158"/>
                <a:gd name="T64" fmla="*/ 11 w 136"/>
                <a:gd name="T65" fmla="*/ 120 h 158"/>
                <a:gd name="T66" fmla="*/ 6 w 136"/>
                <a:gd name="T67" fmla="*/ 10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158">
                  <a:moveTo>
                    <a:pt x="6" y="107"/>
                  </a:moveTo>
                  <a:lnTo>
                    <a:pt x="3" y="99"/>
                  </a:lnTo>
                  <a:lnTo>
                    <a:pt x="1" y="91"/>
                  </a:lnTo>
                  <a:lnTo>
                    <a:pt x="1" y="83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5" y="54"/>
                  </a:lnTo>
                  <a:lnTo>
                    <a:pt x="7" y="47"/>
                  </a:lnTo>
                  <a:lnTo>
                    <a:pt x="10" y="39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43" y="5"/>
                  </a:lnTo>
                  <a:lnTo>
                    <a:pt x="50" y="3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1"/>
                  </a:lnTo>
                  <a:lnTo>
                    <a:pt x="89" y="3"/>
                  </a:lnTo>
                  <a:lnTo>
                    <a:pt x="95" y="6"/>
                  </a:lnTo>
                  <a:lnTo>
                    <a:pt x="101" y="9"/>
                  </a:lnTo>
                  <a:lnTo>
                    <a:pt x="106" y="13"/>
                  </a:lnTo>
                  <a:lnTo>
                    <a:pt x="109" y="15"/>
                  </a:lnTo>
                  <a:lnTo>
                    <a:pt x="111" y="18"/>
                  </a:lnTo>
                  <a:lnTo>
                    <a:pt x="117" y="23"/>
                  </a:lnTo>
                  <a:lnTo>
                    <a:pt x="121" y="29"/>
                  </a:lnTo>
                  <a:lnTo>
                    <a:pt x="125" y="35"/>
                  </a:lnTo>
                  <a:lnTo>
                    <a:pt x="128" y="42"/>
                  </a:lnTo>
                  <a:lnTo>
                    <a:pt x="131" y="50"/>
                  </a:lnTo>
                  <a:lnTo>
                    <a:pt x="133" y="57"/>
                  </a:lnTo>
                  <a:lnTo>
                    <a:pt x="135" y="65"/>
                  </a:lnTo>
                  <a:lnTo>
                    <a:pt x="135" y="73"/>
                  </a:lnTo>
                  <a:lnTo>
                    <a:pt x="136" y="81"/>
                  </a:lnTo>
                  <a:lnTo>
                    <a:pt x="135" y="88"/>
                  </a:lnTo>
                  <a:lnTo>
                    <a:pt x="134" y="96"/>
                  </a:lnTo>
                  <a:lnTo>
                    <a:pt x="132" y="104"/>
                  </a:lnTo>
                  <a:lnTo>
                    <a:pt x="130" y="111"/>
                  </a:lnTo>
                  <a:lnTo>
                    <a:pt x="127" y="118"/>
                  </a:lnTo>
                  <a:lnTo>
                    <a:pt x="124" y="124"/>
                  </a:lnTo>
                  <a:lnTo>
                    <a:pt x="120" y="131"/>
                  </a:lnTo>
                  <a:lnTo>
                    <a:pt x="116" y="136"/>
                  </a:lnTo>
                  <a:lnTo>
                    <a:pt x="110" y="141"/>
                  </a:lnTo>
                  <a:lnTo>
                    <a:pt x="104" y="146"/>
                  </a:lnTo>
                  <a:lnTo>
                    <a:pt x="99" y="149"/>
                  </a:lnTo>
                  <a:lnTo>
                    <a:pt x="92" y="153"/>
                  </a:lnTo>
                  <a:lnTo>
                    <a:pt x="89" y="155"/>
                  </a:lnTo>
                  <a:lnTo>
                    <a:pt x="86" y="156"/>
                  </a:lnTo>
                  <a:lnTo>
                    <a:pt x="79" y="157"/>
                  </a:lnTo>
                  <a:lnTo>
                    <a:pt x="72" y="158"/>
                  </a:lnTo>
                  <a:lnTo>
                    <a:pt x="66" y="158"/>
                  </a:lnTo>
                  <a:lnTo>
                    <a:pt x="60" y="158"/>
                  </a:lnTo>
                  <a:lnTo>
                    <a:pt x="52" y="156"/>
                  </a:lnTo>
                  <a:lnTo>
                    <a:pt x="46" y="154"/>
                  </a:lnTo>
                  <a:lnTo>
                    <a:pt x="41" y="150"/>
                  </a:lnTo>
                  <a:lnTo>
                    <a:pt x="35" y="147"/>
                  </a:lnTo>
                  <a:lnTo>
                    <a:pt x="29" y="143"/>
                  </a:lnTo>
                  <a:lnTo>
                    <a:pt x="24" y="138"/>
                  </a:lnTo>
                  <a:lnTo>
                    <a:pt x="19" y="133"/>
                  </a:lnTo>
                  <a:lnTo>
                    <a:pt x="15" y="128"/>
                  </a:lnTo>
                  <a:lnTo>
                    <a:pt x="11" y="120"/>
                  </a:lnTo>
                  <a:lnTo>
                    <a:pt x="8" y="114"/>
                  </a:lnTo>
                  <a:lnTo>
                    <a:pt x="6" y="10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3" name="Freeform 257"/>
            <p:cNvSpPr>
              <a:spLocks/>
            </p:cNvSpPr>
            <p:nvPr userDrawn="1"/>
          </p:nvSpPr>
          <p:spPr bwMode="auto">
            <a:xfrm>
              <a:off x="3379" y="2636"/>
              <a:ext cx="109" cy="152"/>
            </a:xfrm>
            <a:custGeom>
              <a:avLst/>
              <a:gdLst>
                <a:gd name="T0" fmla="*/ 1 w 109"/>
                <a:gd name="T1" fmla="*/ 89 h 152"/>
                <a:gd name="T2" fmla="*/ 0 w 109"/>
                <a:gd name="T3" fmla="*/ 74 h 152"/>
                <a:gd name="T4" fmla="*/ 2 w 109"/>
                <a:gd name="T5" fmla="*/ 60 h 152"/>
                <a:gd name="T6" fmla="*/ 5 w 109"/>
                <a:gd name="T7" fmla="*/ 46 h 152"/>
                <a:gd name="T8" fmla="*/ 10 w 109"/>
                <a:gd name="T9" fmla="*/ 33 h 152"/>
                <a:gd name="T10" fmla="*/ 17 w 109"/>
                <a:gd name="T11" fmla="*/ 21 h 152"/>
                <a:gd name="T12" fmla="*/ 24 w 109"/>
                <a:gd name="T13" fmla="*/ 12 h 152"/>
                <a:gd name="T14" fmla="*/ 34 w 109"/>
                <a:gd name="T15" fmla="*/ 5 h 152"/>
                <a:gd name="T16" fmla="*/ 45 w 109"/>
                <a:gd name="T17" fmla="*/ 1 h 152"/>
                <a:gd name="T18" fmla="*/ 55 w 109"/>
                <a:gd name="T19" fmla="*/ 0 h 152"/>
                <a:gd name="T20" fmla="*/ 66 w 109"/>
                <a:gd name="T21" fmla="*/ 1 h 152"/>
                <a:gd name="T22" fmla="*/ 76 w 109"/>
                <a:gd name="T23" fmla="*/ 5 h 152"/>
                <a:gd name="T24" fmla="*/ 85 w 109"/>
                <a:gd name="T25" fmla="*/ 12 h 152"/>
                <a:gd name="T26" fmla="*/ 94 w 109"/>
                <a:gd name="T27" fmla="*/ 21 h 152"/>
                <a:gd name="T28" fmla="*/ 100 w 109"/>
                <a:gd name="T29" fmla="*/ 32 h 152"/>
                <a:gd name="T30" fmla="*/ 105 w 109"/>
                <a:gd name="T31" fmla="*/ 45 h 152"/>
                <a:gd name="T32" fmla="*/ 108 w 109"/>
                <a:gd name="T33" fmla="*/ 61 h 152"/>
                <a:gd name="T34" fmla="*/ 109 w 109"/>
                <a:gd name="T35" fmla="*/ 84 h 152"/>
                <a:gd name="T36" fmla="*/ 107 w 109"/>
                <a:gd name="T37" fmla="*/ 98 h 152"/>
                <a:gd name="T38" fmla="*/ 103 w 109"/>
                <a:gd name="T39" fmla="*/ 112 h 152"/>
                <a:gd name="T40" fmla="*/ 97 w 109"/>
                <a:gd name="T41" fmla="*/ 124 h 152"/>
                <a:gd name="T42" fmla="*/ 90 w 109"/>
                <a:gd name="T43" fmla="*/ 135 h 152"/>
                <a:gd name="T44" fmla="*/ 80 w 109"/>
                <a:gd name="T45" fmla="*/ 143 h 152"/>
                <a:gd name="T46" fmla="*/ 70 w 109"/>
                <a:gd name="T47" fmla="*/ 149 h 152"/>
                <a:gd name="T48" fmla="*/ 59 w 109"/>
                <a:gd name="T49" fmla="*/ 152 h 152"/>
                <a:gd name="T50" fmla="*/ 48 w 109"/>
                <a:gd name="T51" fmla="*/ 151 h 152"/>
                <a:gd name="T52" fmla="*/ 39 w 109"/>
                <a:gd name="T53" fmla="*/ 148 h 152"/>
                <a:gd name="T54" fmla="*/ 28 w 109"/>
                <a:gd name="T55" fmla="*/ 143 h 152"/>
                <a:gd name="T56" fmla="*/ 20 w 109"/>
                <a:gd name="T57" fmla="*/ 135 h 152"/>
                <a:gd name="T58" fmla="*/ 13 w 109"/>
                <a:gd name="T59" fmla="*/ 124 h 152"/>
                <a:gd name="T60" fmla="*/ 6 w 109"/>
                <a:gd name="T61" fmla="*/ 111 h 152"/>
                <a:gd name="T62" fmla="*/ 2 w 109"/>
                <a:gd name="T63" fmla="*/ 9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52">
                  <a:moveTo>
                    <a:pt x="2" y="97"/>
                  </a:moveTo>
                  <a:lnTo>
                    <a:pt x="1" y="89"/>
                  </a:lnTo>
                  <a:lnTo>
                    <a:pt x="1" y="82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7" y="39"/>
                  </a:lnTo>
                  <a:lnTo>
                    <a:pt x="10" y="33"/>
                  </a:lnTo>
                  <a:lnTo>
                    <a:pt x="13" y="28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1" y="3"/>
                  </a:lnTo>
                  <a:lnTo>
                    <a:pt x="76" y="5"/>
                  </a:lnTo>
                  <a:lnTo>
                    <a:pt x="80" y="8"/>
                  </a:lnTo>
                  <a:lnTo>
                    <a:pt x="85" y="12"/>
                  </a:lnTo>
                  <a:lnTo>
                    <a:pt x="90" y="16"/>
                  </a:lnTo>
                  <a:lnTo>
                    <a:pt x="94" y="21"/>
                  </a:lnTo>
                  <a:lnTo>
                    <a:pt x="97" y="27"/>
                  </a:lnTo>
                  <a:lnTo>
                    <a:pt x="100" y="32"/>
                  </a:lnTo>
                  <a:lnTo>
                    <a:pt x="103" y="39"/>
                  </a:lnTo>
                  <a:lnTo>
                    <a:pt x="105" y="45"/>
                  </a:lnTo>
                  <a:lnTo>
                    <a:pt x="107" y="53"/>
                  </a:lnTo>
                  <a:lnTo>
                    <a:pt x="108" y="61"/>
                  </a:lnTo>
                  <a:lnTo>
                    <a:pt x="109" y="68"/>
                  </a:lnTo>
                  <a:lnTo>
                    <a:pt x="109" y="84"/>
                  </a:lnTo>
                  <a:lnTo>
                    <a:pt x="108" y="91"/>
                  </a:lnTo>
                  <a:lnTo>
                    <a:pt x="107" y="98"/>
                  </a:lnTo>
                  <a:lnTo>
                    <a:pt x="105" y="106"/>
                  </a:lnTo>
                  <a:lnTo>
                    <a:pt x="103" y="112"/>
                  </a:lnTo>
                  <a:lnTo>
                    <a:pt x="100" y="118"/>
                  </a:lnTo>
                  <a:lnTo>
                    <a:pt x="97" y="124"/>
                  </a:lnTo>
                  <a:lnTo>
                    <a:pt x="94" y="129"/>
                  </a:lnTo>
                  <a:lnTo>
                    <a:pt x="90" y="135"/>
                  </a:lnTo>
                  <a:lnTo>
                    <a:pt x="85" y="140"/>
                  </a:lnTo>
                  <a:lnTo>
                    <a:pt x="80" y="143"/>
                  </a:lnTo>
                  <a:lnTo>
                    <a:pt x="75" y="147"/>
                  </a:lnTo>
                  <a:lnTo>
                    <a:pt x="70" y="149"/>
                  </a:lnTo>
                  <a:lnTo>
                    <a:pt x="65" y="151"/>
                  </a:lnTo>
                  <a:lnTo>
                    <a:pt x="59" y="152"/>
                  </a:lnTo>
                  <a:lnTo>
                    <a:pt x="54" y="152"/>
                  </a:lnTo>
                  <a:lnTo>
                    <a:pt x="48" y="151"/>
                  </a:lnTo>
                  <a:lnTo>
                    <a:pt x="43" y="150"/>
                  </a:lnTo>
                  <a:lnTo>
                    <a:pt x="39" y="148"/>
                  </a:lnTo>
                  <a:lnTo>
                    <a:pt x="33" y="146"/>
                  </a:lnTo>
                  <a:lnTo>
                    <a:pt x="28" y="143"/>
                  </a:lnTo>
                  <a:lnTo>
                    <a:pt x="24" y="139"/>
                  </a:lnTo>
                  <a:lnTo>
                    <a:pt x="20" y="135"/>
                  </a:lnTo>
                  <a:lnTo>
                    <a:pt x="16" y="129"/>
                  </a:lnTo>
                  <a:lnTo>
                    <a:pt x="13" y="124"/>
                  </a:lnTo>
                  <a:lnTo>
                    <a:pt x="10" y="118"/>
                  </a:lnTo>
                  <a:lnTo>
                    <a:pt x="6" y="111"/>
                  </a:lnTo>
                  <a:lnTo>
                    <a:pt x="4" y="105"/>
                  </a:lnTo>
                  <a:lnTo>
                    <a:pt x="2" y="9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4" name="Freeform 258"/>
            <p:cNvSpPr>
              <a:spLocks/>
            </p:cNvSpPr>
            <p:nvPr userDrawn="1"/>
          </p:nvSpPr>
          <p:spPr bwMode="auto">
            <a:xfrm>
              <a:off x="3505" y="2581"/>
              <a:ext cx="114" cy="154"/>
            </a:xfrm>
            <a:custGeom>
              <a:avLst/>
              <a:gdLst>
                <a:gd name="T0" fmla="*/ 3 w 114"/>
                <a:gd name="T1" fmla="*/ 99 h 154"/>
                <a:gd name="T2" fmla="*/ 0 w 114"/>
                <a:gd name="T3" fmla="*/ 84 h 154"/>
                <a:gd name="T4" fmla="*/ 0 w 114"/>
                <a:gd name="T5" fmla="*/ 69 h 154"/>
                <a:gd name="T6" fmla="*/ 1 w 114"/>
                <a:gd name="T7" fmla="*/ 62 h 154"/>
                <a:gd name="T8" fmla="*/ 2 w 114"/>
                <a:gd name="T9" fmla="*/ 55 h 154"/>
                <a:gd name="T10" fmla="*/ 4 w 114"/>
                <a:gd name="T11" fmla="*/ 47 h 154"/>
                <a:gd name="T12" fmla="*/ 6 w 114"/>
                <a:gd name="T13" fmla="*/ 41 h 154"/>
                <a:gd name="T14" fmla="*/ 9 w 114"/>
                <a:gd name="T15" fmla="*/ 34 h 154"/>
                <a:gd name="T16" fmla="*/ 12 w 114"/>
                <a:gd name="T17" fmla="*/ 29 h 154"/>
                <a:gd name="T18" fmla="*/ 16 w 114"/>
                <a:gd name="T19" fmla="*/ 22 h 154"/>
                <a:gd name="T20" fmla="*/ 20 w 114"/>
                <a:gd name="T21" fmla="*/ 17 h 154"/>
                <a:gd name="T22" fmla="*/ 25 w 114"/>
                <a:gd name="T23" fmla="*/ 13 h 154"/>
                <a:gd name="T24" fmla="*/ 29 w 114"/>
                <a:gd name="T25" fmla="*/ 9 h 154"/>
                <a:gd name="T26" fmla="*/ 34 w 114"/>
                <a:gd name="T27" fmla="*/ 6 h 154"/>
                <a:gd name="T28" fmla="*/ 39 w 114"/>
                <a:gd name="T29" fmla="*/ 3 h 154"/>
                <a:gd name="T30" fmla="*/ 46 w 114"/>
                <a:gd name="T31" fmla="*/ 1 h 154"/>
                <a:gd name="T32" fmla="*/ 51 w 114"/>
                <a:gd name="T33" fmla="*/ 0 h 154"/>
                <a:gd name="T34" fmla="*/ 56 w 114"/>
                <a:gd name="T35" fmla="*/ 0 h 154"/>
                <a:gd name="T36" fmla="*/ 62 w 114"/>
                <a:gd name="T37" fmla="*/ 0 h 154"/>
                <a:gd name="T38" fmla="*/ 67 w 114"/>
                <a:gd name="T39" fmla="*/ 1 h 154"/>
                <a:gd name="T40" fmla="*/ 73 w 114"/>
                <a:gd name="T41" fmla="*/ 3 h 154"/>
                <a:gd name="T42" fmla="*/ 78 w 114"/>
                <a:gd name="T43" fmla="*/ 5 h 154"/>
                <a:gd name="T44" fmla="*/ 83 w 114"/>
                <a:gd name="T45" fmla="*/ 8 h 154"/>
                <a:gd name="T46" fmla="*/ 88 w 114"/>
                <a:gd name="T47" fmla="*/ 12 h 154"/>
                <a:gd name="T48" fmla="*/ 92 w 114"/>
                <a:gd name="T49" fmla="*/ 16 h 154"/>
                <a:gd name="T50" fmla="*/ 96 w 114"/>
                <a:gd name="T51" fmla="*/ 21 h 154"/>
                <a:gd name="T52" fmla="*/ 101 w 114"/>
                <a:gd name="T53" fmla="*/ 27 h 154"/>
                <a:gd name="T54" fmla="*/ 104 w 114"/>
                <a:gd name="T55" fmla="*/ 33 h 154"/>
                <a:gd name="T56" fmla="*/ 107 w 114"/>
                <a:gd name="T57" fmla="*/ 39 h 154"/>
                <a:gd name="T58" fmla="*/ 110 w 114"/>
                <a:gd name="T59" fmla="*/ 46 h 154"/>
                <a:gd name="T60" fmla="*/ 112 w 114"/>
                <a:gd name="T61" fmla="*/ 54 h 154"/>
                <a:gd name="T62" fmla="*/ 113 w 114"/>
                <a:gd name="T63" fmla="*/ 61 h 154"/>
                <a:gd name="T64" fmla="*/ 114 w 114"/>
                <a:gd name="T65" fmla="*/ 69 h 154"/>
                <a:gd name="T66" fmla="*/ 114 w 114"/>
                <a:gd name="T67" fmla="*/ 76 h 154"/>
                <a:gd name="T68" fmla="*/ 114 w 114"/>
                <a:gd name="T69" fmla="*/ 85 h 154"/>
                <a:gd name="T70" fmla="*/ 113 w 114"/>
                <a:gd name="T71" fmla="*/ 92 h 154"/>
                <a:gd name="T72" fmla="*/ 112 w 114"/>
                <a:gd name="T73" fmla="*/ 99 h 154"/>
                <a:gd name="T74" fmla="*/ 110 w 114"/>
                <a:gd name="T75" fmla="*/ 107 h 154"/>
                <a:gd name="T76" fmla="*/ 108 w 114"/>
                <a:gd name="T77" fmla="*/ 113 h 154"/>
                <a:gd name="T78" fmla="*/ 105 w 114"/>
                <a:gd name="T79" fmla="*/ 120 h 154"/>
                <a:gd name="T80" fmla="*/ 102 w 114"/>
                <a:gd name="T81" fmla="*/ 126 h 154"/>
                <a:gd name="T82" fmla="*/ 98 w 114"/>
                <a:gd name="T83" fmla="*/ 131 h 154"/>
                <a:gd name="T84" fmla="*/ 94 w 114"/>
                <a:gd name="T85" fmla="*/ 137 h 154"/>
                <a:gd name="T86" fmla="*/ 89 w 114"/>
                <a:gd name="T87" fmla="*/ 142 h 154"/>
                <a:gd name="T88" fmla="*/ 85 w 114"/>
                <a:gd name="T89" fmla="*/ 145 h 154"/>
                <a:gd name="T90" fmla="*/ 80 w 114"/>
                <a:gd name="T91" fmla="*/ 149 h 154"/>
                <a:gd name="T92" fmla="*/ 74 w 114"/>
                <a:gd name="T93" fmla="*/ 151 h 154"/>
                <a:gd name="T94" fmla="*/ 68 w 114"/>
                <a:gd name="T95" fmla="*/ 153 h 154"/>
                <a:gd name="T96" fmla="*/ 62 w 114"/>
                <a:gd name="T97" fmla="*/ 154 h 154"/>
                <a:gd name="T98" fmla="*/ 57 w 114"/>
                <a:gd name="T99" fmla="*/ 154 h 154"/>
                <a:gd name="T100" fmla="*/ 51 w 114"/>
                <a:gd name="T101" fmla="*/ 154 h 154"/>
                <a:gd name="T102" fmla="*/ 46 w 114"/>
                <a:gd name="T103" fmla="*/ 153 h 154"/>
                <a:gd name="T104" fmla="*/ 40 w 114"/>
                <a:gd name="T105" fmla="*/ 151 h 154"/>
                <a:gd name="T106" fmla="*/ 35 w 114"/>
                <a:gd name="T107" fmla="*/ 148 h 154"/>
                <a:gd name="T108" fmla="*/ 30 w 114"/>
                <a:gd name="T109" fmla="*/ 145 h 154"/>
                <a:gd name="T110" fmla="*/ 26 w 114"/>
                <a:gd name="T111" fmla="*/ 142 h 154"/>
                <a:gd name="T112" fmla="*/ 21 w 114"/>
                <a:gd name="T113" fmla="*/ 137 h 154"/>
                <a:gd name="T114" fmla="*/ 18 w 114"/>
                <a:gd name="T115" fmla="*/ 131 h 154"/>
                <a:gd name="T116" fmla="*/ 13 w 114"/>
                <a:gd name="T117" fmla="*/ 126 h 154"/>
                <a:gd name="T118" fmla="*/ 10 w 114"/>
                <a:gd name="T119" fmla="*/ 120 h 154"/>
                <a:gd name="T120" fmla="*/ 7 w 114"/>
                <a:gd name="T121" fmla="*/ 114 h 154"/>
                <a:gd name="T122" fmla="*/ 4 w 114"/>
                <a:gd name="T123" fmla="*/ 107 h 154"/>
                <a:gd name="T124" fmla="*/ 3 w 114"/>
                <a:gd name="T125" fmla="*/ 9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154">
                  <a:moveTo>
                    <a:pt x="3" y="99"/>
                  </a:moveTo>
                  <a:lnTo>
                    <a:pt x="0" y="84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2" y="55"/>
                  </a:lnTo>
                  <a:lnTo>
                    <a:pt x="4" y="47"/>
                  </a:lnTo>
                  <a:lnTo>
                    <a:pt x="6" y="41"/>
                  </a:lnTo>
                  <a:lnTo>
                    <a:pt x="9" y="34"/>
                  </a:lnTo>
                  <a:lnTo>
                    <a:pt x="12" y="29"/>
                  </a:lnTo>
                  <a:lnTo>
                    <a:pt x="16" y="22"/>
                  </a:lnTo>
                  <a:lnTo>
                    <a:pt x="20" y="17"/>
                  </a:lnTo>
                  <a:lnTo>
                    <a:pt x="25" y="13"/>
                  </a:lnTo>
                  <a:lnTo>
                    <a:pt x="29" y="9"/>
                  </a:lnTo>
                  <a:lnTo>
                    <a:pt x="34" y="6"/>
                  </a:lnTo>
                  <a:lnTo>
                    <a:pt x="39" y="3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3" y="3"/>
                  </a:lnTo>
                  <a:lnTo>
                    <a:pt x="78" y="5"/>
                  </a:lnTo>
                  <a:lnTo>
                    <a:pt x="83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6" y="21"/>
                  </a:lnTo>
                  <a:lnTo>
                    <a:pt x="101" y="27"/>
                  </a:lnTo>
                  <a:lnTo>
                    <a:pt x="104" y="33"/>
                  </a:lnTo>
                  <a:lnTo>
                    <a:pt x="107" y="39"/>
                  </a:lnTo>
                  <a:lnTo>
                    <a:pt x="110" y="46"/>
                  </a:lnTo>
                  <a:lnTo>
                    <a:pt x="112" y="54"/>
                  </a:lnTo>
                  <a:lnTo>
                    <a:pt x="113" y="61"/>
                  </a:lnTo>
                  <a:lnTo>
                    <a:pt x="114" y="69"/>
                  </a:lnTo>
                  <a:lnTo>
                    <a:pt x="114" y="76"/>
                  </a:lnTo>
                  <a:lnTo>
                    <a:pt x="114" y="85"/>
                  </a:lnTo>
                  <a:lnTo>
                    <a:pt x="113" y="92"/>
                  </a:lnTo>
                  <a:lnTo>
                    <a:pt x="112" y="99"/>
                  </a:lnTo>
                  <a:lnTo>
                    <a:pt x="110" y="107"/>
                  </a:lnTo>
                  <a:lnTo>
                    <a:pt x="108" y="113"/>
                  </a:lnTo>
                  <a:lnTo>
                    <a:pt x="105" y="120"/>
                  </a:lnTo>
                  <a:lnTo>
                    <a:pt x="102" y="126"/>
                  </a:lnTo>
                  <a:lnTo>
                    <a:pt x="98" y="131"/>
                  </a:lnTo>
                  <a:lnTo>
                    <a:pt x="94" y="137"/>
                  </a:lnTo>
                  <a:lnTo>
                    <a:pt x="89" y="142"/>
                  </a:lnTo>
                  <a:lnTo>
                    <a:pt x="85" y="145"/>
                  </a:lnTo>
                  <a:lnTo>
                    <a:pt x="80" y="149"/>
                  </a:lnTo>
                  <a:lnTo>
                    <a:pt x="74" y="151"/>
                  </a:lnTo>
                  <a:lnTo>
                    <a:pt x="68" y="153"/>
                  </a:lnTo>
                  <a:lnTo>
                    <a:pt x="62" y="154"/>
                  </a:lnTo>
                  <a:lnTo>
                    <a:pt x="57" y="154"/>
                  </a:lnTo>
                  <a:lnTo>
                    <a:pt x="51" y="154"/>
                  </a:lnTo>
                  <a:lnTo>
                    <a:pt x="46" y="153"/>
                  </a:lnTo>
                  <a:lnTo>
                    <a:pt x="40" y="151"/>
                  </a:lnTo>
                  <a:lnTo>
                    <a:pt x="35" y="148"/>
                  </a:lnTo>
                  <a:lnTo>
                    <a:pt x="30" y="145"/>
                  </a:lnTo>
                  <a:lnTo>
                    <a:pt x="26" y="142"/>
                  </a:lnTo>
                  <a:lnTo>
                    <a:pt x="21" y="137"/>
                  </a:lnTo>
                  <a:lnTo>
                    <a:pt x="18" y="131"/>
                  </a:lnTo>
                  <a:lnTo>
                    <a:pt x="13" y="126"/>
                  </a:lnTo>
                  <a:lnTo>
                    <a:pt x="10" y="120"/>
                  </a:lnTo>
                  <a:lnTo>
                    <a:pt x="7" y="114"/>
                  </a:lnTo>
                  <a:lnTo>
                    <a:pt x="4" y="107"/>
                  </a:lnTo>
                  <a:lnTo>
                    <a:pt x="3" y="9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5" name="Freeform 259"/>
            <p:cNvSpPr>
              <a:spLocks/>
            </p:cNvSpPr>
            <p:nvPr userDrawn="1"/>
          </p:nvSpPr>
          <p:spPr bwMode="auto">
            <a:xfrm>
              <a:off x="3636" y="2523"/>
              <a:ext cx="120" cy="158"/>
            </a:xfrm>
            <a:custGeom>
              <a:avLst/>
              <a:gdLst>
                <a:gd name="T0" fmla="*/ 2 w 120"/>
                <a:gd name="T1" fmla="*/ 94 h 158"/>
                <a:gd name="T2" fmla="*/ 0 w 120"/>
                <a:gd name="T3" fmla="*/ 78 h 158"/>
                <a:gd name="T4" fmla="*/ 1 w 120"/>
                <a:gd name="T5" fmla="*/ 64 h 158"/>
                <a:gd name="T6" fmla="*/ 4 w 120"/>
                <a:gd name="T7" fmla="*/ 49 h 158"/>
                <a:gd name="T8" fmla="*/ 9 w 120"/>
                <a:gd name="T9" fmla="*/ 36 h 158"/>
                <a:gd name="T10" fmla="*/ 16 w 120"/>
                <a:gd name="T11" fmla="*/ 24 h 158"/>
                <a:gd name="T12" fmla="*/ 25 w 120"/>
                <a:gd name="T13" fmla="*/ 14 h 158"/>
                <a:gd name="T14" fmla="*/ 35 w 120"/>
                <a:gd name="T15" fmla="*/ 7 h 158"/>
                <a:gd name="T16" fmla="*/ 46 w 120"/>
                <a:gd name="T17" fmla="*/ 2 h 158"/>
                <a:gd name="T18" fmla="*/ 58 w 120"/>
                <a:gd name="T19" fmla="*/ 0 h 158"/>
                <a:gd name="T20" fmla="*/ 69 w 120"/>
                <a:gd name="T21" fmla="*/ 2 h 158"/>
                <a:gd name="T22" fmla="*/ 81 w 120"/>
                <a:gd name="T23" fmla="*/ 6 h 158"/>
                <a:gd name="T24" fmla="*/ 86 w 120"/>
                <a:gd name="T25" fmla="*/ 9 h 158"/>
                <a:gd name="T26" fmla="*/ 96 w 120"/>
                <a:gd name="T27" fmla="*/ 16 h 158"/>
                <a:gd name="T28" fmla="*/ 105 w 120"/>
                <a:gd name="T29" fmla="*/ 26 h 158"/>
                <a:gd name="T30" fmla="*/ 112 w 120"/>
                <a:gd name="T31" fmla="*/ 40 h 158"/>
                <a:gd name="T32" fmla="*/ 117 w 120"/>
                <a:gd name="T33" fmla="*/ 54 h 158"/>
                <a:gd name="T34" fmla="*/ 120 w 120"/>
                <a:gd name="T35" fmla="*/ 70 h 158"/>
                <a:gd name="T36" fmla="*/ 120 w 120"/>
                <a:gd name="T37" fmla="*/ 86 h 158"/>
                <a:gd name="T38" fmla="*/ 118 w 120"/>
                <a:gd name="T39" fmla="*/ 101 h 158"/>
                <a:gd name="T40" fmla="*/ 114 w 120"/>
                <a:gd name="T41" fmla="*/ 115 h 158"/>
                <a:gd name="T42" fmla="*/ 108 w 120"/>
                <a:gd name="T43" fmla="*/ 128 h 158"/>
                <a:gd name="T44" fmla="*/ 99 w 120"/>
                <a:gd name="T45" fmla="*/ 140 h 158"/>
                <a:gd name="T46" fmla="*/ 90 w 120"/>
                <a:gd name="T47" fmla="*/ 148 h 158"/>
                <a:gd name="T48" fmla="*/ 79 w 120"/>
                <a:gd name="T49" fmla="*/ 154 h 158"/>
                <a:gd name="T50" fmla="*/ 69 w 120"/>
                <a:gd name="T51" fmla="*/ 157 h 158"/>
                <a:gd name="T52" fmla="*/ 61 w 120"/>
                <a:gd name="T53" fmla="*/ 158 h 158"/>
                <a:gd name="T54" fmla="*/ 50 w 120"/>
                <a:gd name="T55" fmla="*/ 156 h 158"/>
                <a:gd name="T56" fmla="*/ 38 w 120"/>
                <a:gd name="T57" fmla="*/ 152 h 158"/>
                <a:gd name="T58" fmla="*/ 28 w 120"/>
                <a:gd name="T59" fmla="*/ 145 h 158"/>
                <a:gd name="T60" fmla="*/ 18 w 120"/>
                <a:gd name="T61" fmla="*/ 135 h 158"/>
                <a:gd name="T62" fmla="*/ 14 w 120"/>
                <a:gd name="T63" fmla="*/ 129 h 158"/>
                <a:gd name="T64" fmla="*/ 8 w 120"/>
                <a:gd name="T65" fmla="*/ 117 h 158"/>
                <a:gd name="T66" fmla="*/ 3 w 120"/>
                <a:gd name="T67" fmla="*/ 10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" h="158">
                  <a:moveTo>
                    <a:pt x="3" y="102"/>
                  </a:moveTo>
                  <a:lnTo>
                    <a:pt x="2" y="94"/>
                  </a:lnTo>
                  <a:lnTo>
                    <a:pt x="1" y="87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1" y="64"/>
                  </a:lnTo>
                  <a:lnTo>
                    <a:pt x="2" y="57"/>
                  </a:lnTo>
                  <a:lnTo>
                    <a:pt x="4" y="49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2" y="30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5" y="3"/>
                  </a:lnTo>
                  <a:lnTo>
                    <a:pt x="81" y="6"/>
                  </a:lnTo>
                  <a:lnTo>
                    <a:pt x="84" y="7"/>
                  </a:lnTo>
                  <a:lnTo>
                    <a:pt x="86" y="9"/>
                  </a:lnTo>
                  <a:lnTo>
                    <a:pt x="91" y="12"/>
                  </a:lnTo>
                  <a:lnTo>
                    <a:pt x="96" y="16"/>
                  </a:lnTo>
                  <a:lnTo>
                    <a:pt x="100" y="21"/>
                  </a:lnTo>
                  <a:lnTo>
                    <a:pt x="105" y="26"/>
                  </a:lnTo>
                  <a:lnTo>
                    <a:pt x="109" y="33"/>
                  </a:lnTo>
                  <a:lnTo>
                    <a:pt x="112" y="40"/>
                  </a:lnTo>
                  <a:lnTo>
                    <a:pt x="115" y="46"/>
                  </a:lnTo>
                  <a:lnTo>
                    <a:pt x="117" y="54"/>
                  </a:lnTo>
                  <a:lnTo>
                    <a:pt x="118" y="62"/>
                  </a:lnTo>
                  <a:lnTo>
                    <a:pt x="120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19" y="94"/>
                  </a:lnTo>
                  <a:lnTo>
                    <a:pt x="118" y="101"/>
                  </a:lnTo>
                  <a:lnTo>
                    <a:pt x="116" y="108"/>
                  </a:lnTo>
                  <a:lnTo>
                    <a:pt x="114" y="115"/>
                  </a:lnTo>
                  <a:lnTo>
                    <a:pt x="111" y="122"/>
                  </a:lnTo>
                  <a:lnTo>
                    <a:pt x="108" y="128"/>
                  </a:lnTo>
                  <a:lnTo>
                    <a:pt x="104" y="133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0" y="148"/>
                  </a:lnTo>
                  <a:lnTo>
                    <a:pt x="85" y="152"/>
                  </a:lnTo>
                  <a:lnTo>
                    <a:pt x="79" y="154"/>
                  </a:lnTo>
                  <a:lnTo>
                    <a:pt x="72" y="156"/>
                  </a:lnTo>
                  <a:lnTo>
                    <a:pt x="69" y="157"/>
                  </a:lnTo>
                  <a:lnTo>
                    <a:pt x="67" y="157"/>
                  </a:lnTo>
                  <a:lnTo>
                    <a:pt x="61" y="158"/>
                  </a:lnTo>
                  <a:lnTo>
                    <a:pt x="55" y="157"/>
                  </a:lnTo>
                  <a:lnTo>
                    <a:pt x="50" y="156"/>
                  </a:lnTo>
                  <a:lnTo>
                    <a:pt x="43" y="154"/>
                  </a:lnTo>
                  <a:lnTo>
                    <a:pt x="38" y="152"/>
                  </a:lnTo>
                  <a:lnTo>
                    <a:pt x="33" y="149"/>
                  </a:lnTo>
                  <a:lnTo>
                    <a:pt x="28" y="145"/>
                  </a:lnTo>
                  <a:lnTo>
                    <a:pt x="23" y="141"/>
                  </a:lnTo>
                  <a:lnTo>
                    <a:pt x="18" y="135"/>
                  </a:lnTo>
                  <a:lnTo>
                    <a:pt x="16" y="132"/>
                  </a:lnTo>
                  <a:lnTo>
                    <a:pt x="14" y="129"/>
                  </a:lnTo>
                  <a:lnTo>
                    <a:pt x="11" y="123"/>
                  </a:lnTo>
                  <a:lnTo>
                    <a:pt x="8" y="117"/>
                  </a:lnTo>
                  <a:lnTo>
                    <a:pt x="5" y="110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6" name="Freeform 260"/>
            <p:cNvSpPr>
              <a:spLocks/>
            </p:cNvSpPr>
            <p:nvPr userDrawn="1"/>
          </p:nvSpPr>
          <p:spPr bwMode="auto">
            <a:xfrm>
              <a:off x="3773" y="2463"/>
              <a:ext cx="126" cy="160"/>
            </a:xfrm>
            <a:custGeom>
              <a:avLst/>
              <a:gdLst>
                <a:gd name="T0" fmla="*/ 2 w 126"/>
                <a:gd name="T1" fmla="*/ 97 h 160"/>
                <a:gd name="T2" fmla="*/ 0 w 126"/>
                <a:gd name="T3" fmla="*/ 81 h 160"/>
                <a:gd name="T4" fmla="*/ 0 w 126"/>
                <a:gd name="T5" fmla="*/ 70 h 160"/>
                <a:gd name="T6" fmla="*/ 2 w 126"/>
                <a:gd name="T7" fmla="*/ 58 h 160"/>
                <a:gd name="T8" fmla="*/ 6 w 126"/>
                <a:gd name="T9" fmla="*/ 44 h 160"/>
                <a:gd name="T10" fmla="*/ 12 w 126"/>
                <a:gd name="T11" fmla="*/ 31 h 160"/>
                <a:gd name="T12" fmla="*/ 20 w 126"/>
                <a:gd name="T13" fmla="*/ 20 h 160"/>
                <a:gd name="T14" fmla="*/ 30 w 126"/>
                <a:gd name="T15" fmla="*/ 11 h 160"/>
                <a:gd name="T16" fmla="*/ 41 w 126"/>
                <a:gd name="T17" fmla="*/ 4 h 160"/>
                <a:gd name="T18" fmla="*/ 54 w 126"/>
                <a:gd name="T19" fmla="*/ 0 h 160"/>
                <a:gd name="T20" fmla="*/ 66 w 126"/>
                <a:gd name="T21" fmla="*/ 0 h 160"/>
                <a:gd name="T22" fmla="*/ 78 w 126"/>
                <a:gd name="T23" fmla="*/ 2 h 160"/>
                <a:gd name="T24" fmla="*/ 89 w 126"/>
                <a:gd name="T25" fmla="*/ 9 h 160"/>
                <a:gd name="T26" fmla="*/ 99 w 126"/>
                <a:gd name="T27" fmla="*/ 16 h 160"/>
                <a:gd name="T28" fmla="*/ 109 w 126"/>
                <a:gd name="T29" fmla="*/ 27 h 160"/>
                <a:gd name="T30" fmla="*/ 113 w 126"/>
                <a:gd name="T31" fmla="*/ 32 h 160"/>
                <a:gd name="T32" fmla="*/ 120 w 126"/>
                <a:gd name="T33" fmla="*/ 47 h 160"/>
                <a:gd name="T34" fmla="*/ 124 w 126"/>
                <a:gd name="T35" fmla="*/ 63 h 160"/>
                <a:gd name="T36" fmla="*/ 126 w 126"/>
                <a:gd name="T37" fmla="*/ 78 h 160"/>
                <a:gd name="T38" fmla="*/ 125 w 126"/>
                <a:gd name="T39" fmla="*/ 95 h 160"/>
                <a:gd name="T40" fmla="*/ 122 w 126"/>
                <a:gd name="T41" fmla="*/ 109 h 160"/>
                <a:gd name="T42" fmla="*/ 117 w 126"/>
                <a:gd name="T43" fmla="*/ 123 h 160"/>
                <a:gd name="T44" fmla="*/ 110 w 126"/>
                <a:gd name="T45" fmla="*/ 135 h 160"/>
                <a:gd name="T46" fmla="*/ 100 w 126"/>
                <a:gd name="T47" fmla="*/ 146 h 160"/>
                <a:gd name="T48" fmla="*/ 90 w 126"/>
                <a:gd name="T49" fmla="*/ 154 h 160"/>
                <a:gd name="T50" fmla="*/ 78 w 126"/>
                <a:gd name="T51" fmla="*/ 159 h 160"/>
                <a:gd name="T52" fmla="*/ 65 w 126"/>
                <a:gd name="T53" fmla="*/ 160 h 160"/>
                <a:gd name="T54" fmla="*/ 53 w 126"/>
                <a:gd name="T55" fmla="*/ 159 h 160"/>
                <a:gd name="T56" fmla="*/ 40 w 126"/>
                <a:gd name="T57" fmla="*/ 155 h 160"/>
                <a:gd name="T58" fmla="*/ 30 w 126"/>
                <a:gd name="T59" fmla="*/ 148 h 160"/>
                <a:gd name="T60" fmla="*/ 20 w 126"/>
                <a:gd name="T61" fmla="*/ 138 h 160"/>
                <a:gd name="T62" fmla="*/ 12 w 126"/>
                <a:gd name="T63" fmla="*/ 126 h 160"/>
                <a:gd name="T64" fmla="*/ 6 w 126"/>
                <a:gd name="T65" fmla="*/ 112 h 160"/>
                <a:gd name="T66" fmla="*/ 3 w 126"/>
                <a:gd name="T67" fmla="*/ 10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60">
                  <a:moveTo>
                    <a:pt x="3" y="104"/>
                  </a:moveTo>
                  <a:lnTo>
                    <a:pt x="2" y="97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1" y="66"/>
                  </a:lnTo>
                  <a:lnTo>
                    <a:pt x="2" y="58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5" y="25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0" y="11"/>
                  </a:lnTo>
                  <a:lnTo>
                    <a:pt x="35" y="8"/>
                  </a:lnTo>
                  <a:lnTo>
                    <a:pt x="41" y="4"/>
                  </a:lnTo>
                  <a:lnTo>
                    <a:pt x="47" y="2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8" y="2"/>
                  </a:lnTo>
                  <a:lnTo>
                    <a:pt x="84" y="5"/>
                  </a:lnTo>
                  <a:lnTo>
                    <a:pt x="89" y="9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105" y="21"/>
                  </a:lnTo>
                  <a:lnTo>
                    <a:pt x="109" y="27"/>
                  </a:lnTo>
                  <a:lnTo>
                    <a:pt x="111" y="29"/>
                  </a:lnTo>
                  <a:lnTo>
                    <a:pt x="113" y="32"/>
                  </a:lnTo>
                  <a:lnTo>
                    <a:pt x="117" y="40"/>
                  </a:lnTo>
                  <a:lnTo>
                    <a:pt x="120" y="47"/>
                  </a:lnTo>
                  <a:lnTo>
                    <a:pt x="122" y="54"/>
                  </a:lnTo>
                  <a:lnTo>
                    <a:pt x="124" y="63"/>
                  </a:lnTo>
                  <a:lnTo>
                    <a:pt x="125" y="71"/>
                  </a:lnTo>
                  <a:lnTo>
                    <a:pt x="126" y="78"/>
                  </a:lnTo>
                  <a:lnTo>
                    <a:pt x="126" y="86"/>
                  </a:lnTo>
                  <a:lnTo>
                    <a:pt x="125" y="95"/>
                  </a:lnTo>
                  <a:lnTo>
                    <a:pt x="124" y="102"/>
                  </a:lnTo>
                  <a:lnTo>
                    <a:pt x="122" y="109"/>
                  </a:lnTo>
                  <a:lnTo>
                    <a:pt x="120" y="117"/>
                  </a:lnTo>
                  <a:lnTo>
                    <a:pt x="117" y="123"/>
                  </a:lnTo>
                  <a:lnTo>
                    <a:pt x="114" y="130"/>
                  </a:lnTo>
                  <a:lnTo>
                    <a:pt x="110" y="135"/>
                  </a:lnTo>
                  <a:lnTo>
                    <a:pt x="106" y="141"/>
                  </a:lnTo>
                  <a:lnTo>
                    <a:pt x="100" y="146"/>
                  </a:lnTo>
                  <a:lnTo>
                    <a:pt x="95" y="150"/>
                  </a:lnTo>
                  <a:lnTo>
                    <a:pt x="90" y="154"/>
                  </a:lnTo>
                  <a:lnTo>
                    <a:pt x="84" y="157"/>
                  </a:lnTo>
                  <a:lnTo>
                    <a:pt x="78" y="159"/>
                  </a:lnTo>
                  <a:lnTo>
                    <a:pt x="71" y="160"/>
                  </a:lnTo>
                  <a:lnTo>
                    <a:pt x="65" y="160"/>
                  </a:lnTo>
                  <a:lnTo>
                    <a:pt x="59" y="160"/>
                  </a:lnTo>
                  <a:lnTo>
                    <a:pt x="53" y="159"/>
                  </a:lnTo>
                  <a:lnTo>
                    <a:pt x="46" y="157"/>
                  </a:lnTo>
                  <a:lnTo>
                    <a:pt x="40" y="155"/>
                  </a:lnTo>
                  <a:lnTo>
                    <a:pt x="35" y="152"/>
                  </a:lnTo>
                  <a:lnTo>
                    <a:pt x="30" y="148"/>
                  </a:lnTo>
                  <a:lnTo>
                    <a:pt x="25" y="144"/>
                  </a:lnTo>
                  <a:lnTo>
                    <a:pt x="20" y="138"/>
                  </a:lnTo>
                  <a:lnTo>
                    <a:pt x="15" y="132"/>
                  </a:lnTo>
                  <a:lnTo>
                    <a:pt x="12" y="126"/>
                  </a:lnTo>
                  <a:lnTo>
                    <a:pt x="8" y="120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3" y="10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7" name="Freeform 261"/>
            <p:cNvSpPr>
              <a:spLocks/>
            </p:cNvSpPr>
            <p:nvPr userDrawn="1"/>
          </p:nvSpPr>
          <p:spPr bwMode="auto">
            <a:xfrm>
              <a:off x="3916" y="2400"/>
              <a:ext cx="133" cy="164"/>
            </a:xfrm>
            <a:custGeom>
              <a:avLst/>
              <a:gdLst>
                <a:gd name="T0" fmla="*/ 2 w 133"/>
                <a:gd name="T1" fmla="*/ 100 h 164"/>
                <a:gd name="T2" fmla="*/ 0 w 133"/>
                <a:gd name="T3" fmla="*/ 83 h 164"/>
                <a:gd name="T4" fmla="*/ 0 w 133"/>
                <a:gd name="T5" fmla="*/ 67 h 164"/>
                <a:gd name="T6" fmla="*/ 3 w 133"/>
                <a:gd name="T7" fmla="*/ 53 h 164"/>
                <a:gd name="T8" fmla="*/ 8 w 133"/>
                <a:gd name="T9" fmla="*/ 39 h 164"/>
                <a:gd name="T10" fmla="*/ 16 w 133"/>
                <a:gd name="T11" fmla="*/ 27 h 164"/>
                <a:gd name="T12" fmla="*/ 25 w 133"/>
                <a:gd name="T13" fmla="*/ 17 h 164"/>
                <a:gd name="T14" fmla="*/ 36 w 133"/>
                <a:gd name="T15" fmla="*/ 8 h 164"/>
                <a:gd name="T16" fmla="*/ 49 w 133"/>
                <a:gd name="T17" fmla="*/ 2 h 164"/>
                <a:gd name="T18" fmla="*/ 62 w 133"/>
                <a:gd name="T19" fmla="*/ 0 h 164"/>
                <a:gd name="T20" fmla="*/ 75 w 133"/>
                <a:gd name="T21" fmla="*/ 1 h 164"/>
                <a:gd name="T22" fmla="*/ 87 w 133"/>
                <a:gd name="T23" fmla="*/ 5 h 164"/>
                <a:gd name="T24" fmla="*/ 99 w 133"/>
                <a:gd name="T25" fmla="*/ 12 h 164"/>
                <a:gd name="T26" fmla="*/ 109 w 133"/>
                <a:gd name="T27" fmla="*/ 22 h 164"/>
                <a:gd name="T28" fmla="*/ 118 w 133"/>
                <a:gd name="T29" fmla="*/ 33 h 164"/>
                <a:gd name="T30" fmla="*/ 126 w 133"/>
                <a:gd name="T31" fmla="*/ 47 h 164"/>
                <a:gd name="T32" fmla="*/ 131 w 133"/>
                <a:gd name="T33" fmla="*/ 63 h 164"/>
                <a:gd name="T34" fmla="*/ 133 w 133"/>
                <a:gd name="T35" fmla="*/ 79 h 164"/>
                <a:gd name="T36" fmla="*/ 133 w 133"/>
                <a:gd name="T37" fmla="*/ 95 h 164"/>
                <a:gd name="T38" fmla="*/ 130 w 133"/>
                <a:gd name="T39" fmla="*/ 111 h 164"/>
                <a:gd name="T40" fmla="*/ 125 w 133"/>
                <a:gd name="T41" fmla="*/ 125 h 164"/>
                <a:gd name="T42" fmla="*/ 116 w 133"/>
                <a:gd name="T43" fmla="*/ 138 h 164"/>
                <a:gd name="T44" fmla="*/ 107 w 133"/>
                <a:gd name="T45" fmla="*/ 148 h 164"/>
                <a:gd name="T46" fmla="*/ 96 w 133"/>
                <a:gd name="T47" fmla="*/ 157 h 164"/>
                <a:gd name="T48" fmla="*/ 83 w 133"/>
                <a:gd name="T49" fmla="*/ 162 h 164"/>
                <a:gd name="T50" fmla="*/ 70 w 133"/>
                <a:gd name="T51" fmla="*/ 164 h 164"/>
                <a:gd name="T52" fmla="*/ 56 w 133"/>
                <a:gd name="T53" fmla="*/ 162 h 164"/>
                <a:gd name="T54" fmla="*/ 44 w 133"/>
                <a:gd name="T55" fmla="*/ 158 h 164"/>
                <a:gd name="T56" fmla="*/ 32 w 133"/>
                <a:gd name="T57" fmla="*/ 150 h 164"/>
                <a:gd name="T58" fmla="*/ 22 w 133"/>
                <a:gd name="T59" fmla="*/ 141 h 164"/>
                <a:gd name="T60" fmla="*/ 14 w 133"/>
                <a:gd name="T61" fmla="*/ 129 h 164"/>
                <a:gd name="T62" fmla="*/ 8 w 133"/>
                <a:gd name="T63" fmla="*/ 118 h 164"/>
                <a:gd name="T64" fmla="*/ 4 w 133"/>
                <a:gd name="T65" fmla="*/ 10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64">
                  <a:moveTo>
                    <a:pt x="4" y="107"/>
                  </a:moveTo>
                  <a:lnTo>
                    <a:pt x="2" y="100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8" y="39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30" y="11"/>
                  </a:lnTo>
                  <a:lnTo>
                    <a:pt x="36" y="8"/>
                  </a:lnTo>
                  <a:lnTo>
                    <a:pt x="43" y="5"/>
                  </a:lnTo>
                  <a:lnTo>
                    <a:pt x="49" y="2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5" y="1"/>
                  </a:lnTo>
                  <a:lnTo>
                    <a:pt x="81" y="3"/>
                  </a:lnTo>
                  <a:lnTo>
                    <a:pt x="87" y="5"/>
                  </a:lnTo>
                  <a:lnTo>
                    <a:pt x="93" y="8"/>
                  </a:lnTo>
                  <a:lnTo>
                    <a:pt x="99" y="12"/>
                  </a:lnTo>
                  <a:lnTo>
                    <a:pt x="105" y="17"/>
                  </a:lnTo>
                  <a:lnTo>
                    <a:pt x="109" y="22"/>
                  </a:lnTo>
                  <a:lnTo>
                    <a:pt x="114" y="27"/>
                  </a:lnTo>
                  <a:lnTo>
                    <a:pt x="118" y="33"/>
                  </a:lnTo>
                  <a:lnTo>
                    <a:pt x="123" y="39"/>
                  </a:lnTo>
                  <a:lnTo>
                    <a:pt x="126" y="47"/>
                  </a:lnTo>
                  <a:lnTo>
                    <a:pt x="129" y="55"/>
                  </a:lnTo>
                  <a:lnTo>
                    <a:pt x="131" y="63"/>
                  </a:lnTo>
                  <a:lnTo>
                    <a:pt x="132" y="72"/>
                  </a:lnTo>
                  <a:lnTo>
                    <a:pt x="133" y="79"/>
                  </a:lnTo>
                  <a:lnTo>
                    <a:pt x="133" y="87"/>
                  </a:lnTo>
                  <a:lnTo>
                    <a:pt x="133" y="95"/>
                  </a:lnTo>
                  <a:lnTo>
                    <a:pt x="132" y="103"/>
                  </a:lnTo>
                  <a:lnTo>
                    <a:pt x="130" y="111"/>
                  </a:lnTo>
                  <a:lnTo>
                    <a:pt x="127" y="118"/>
                  </a:lnTo>
                  <a:lnTo>
                    <a:pt x="125" y="125"/>
                  </a:lnTo>
                  <a:lnTo>
                    <a:pt x="120" y="132"/>
                  </a:lnTo>
                  <a:lnTo>
                    <a:pt x="116" y="138"/>
                  </a:lnTo>
                  <a:lnTo>
                    <a:pt x="112" y="143"/>
                  </a:lnTo>
                  <a:lnTo>
                    <a:pt x="107" y="148"/>
                  </a:lnTo>
                  <a:lnTo>
                    <a:pt x="102" y="153"/>
                  </a:lnTo>
                  <a:lnTo>
                    <a:pt x="96" y="157"/>
                  </a:lnTo>
                  <a:lnTo>
                    <a:pt x="89" y="160"/>
                  </a:lnTo>
                  <a:lnTo>
                    <a:pt x="83" y="162"/>
                  </a:lnTo>
                  <a:lnTo>
                    <a:pt x="76" y="163"/>
                  </a:lnTo>
                  <a:lnTo>
                    <a:pt x="70" y="164"/>
                  </a:lnTo>
                  <a:lnTo>
                    <a:pt x="63" y="163"/>
                  </a:lnTo>
                  <a:lnTo>
                    <a:pt x="56" y="162"/>
                  </a:lnTo>
                  <a:lnTo>
                    <a:pt x="50" y="161"/>
                  </a:lnTo>
                  <a:lnTo>
                    <a:pt x="44" y="158"/>
                  </a:lnTo>
                  <a:lnTo>
                    <a:pt x="38" y="155"/>
                  </a:lnTo>
                  <a:lnTo>
                    <a:pt x="32" y="150"/>
                  </a:lnTo>
                  <a:lnTo>
                    <a:pt x="27" y="146"/>
                  </a:lnTo>
                  <a:lnTo>
                    <a:pt x="22" y="141"/>
                  </a:lnTo>
                  <a:lnTo>
                    <a:pt x="18" y="135"/>
                  </a:lnTo>
                  <a:lnTo>
                    <a:pt x="14" y="129"/>
                  </a:lnTo>
                  <a:lnTo>
                    <a:pt x="9" y="122"/>
                  </a:lnTo>
                  <a:lnTo>
                    <a:pt x="8" y="118"/>
                  </a:lnTo>
                  <a:lnTo>
                    <a:pt x="6" y="115"/>
                  </a:lnTo>
                  <a:lnTo>
                    <a:pt x="4" y="10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8" name="Freeform 262"/>
            <p:cNvSpPr>
              <a:spLocks/>
            </p:cNvSpPr>
            <p:nvPr userDrawn="1"/>
          </p:nvSpPr>
          <p:spPr bwMode="auto">
            <a:xfrm>
              <a:off x="4066" y="2334"/>
              <a:ext cx="141" cy="167"/>
            </a:xfrm>
            <a:custGeom>
              <a:avLst/>
              <a:gdLst>
                <a:gd name="T0" fmla="*/ 2 w 141"/>
                <a:gd name="T1" fmla="*/ 102 h 167"/>
                <a:gd name="T2" fmla="*/ 0 w 141"/>
                <a:gd name="T3" fmla="*/ 86 h 167"/>
                <a:gd name="T4" fmla="*/ 0 w 141"/>
                <a:gd name="T5" fmla="*/ 70 h 167"/>
                <a:gd name="T6" fmla="*/ 3 w 141"/>
                <a:gd name="T7" fmla="*/ 54 h 167"/>
                <a:gd name="T8" fmla="*/ 8 w 141"/>
                <a:gd name="T9" fmla="*/ 41 h 167"/>
                <a:gd name="T10" fmla="*/ 16 w 141"/>
                <a:gd name="T11" fmla="*/ 27 h 167"/>
                <a:gd name="T12" fmla="*/ 25 w 141"/>
                <a:gd name="T13" fmla="*/ 17 h 167"/>
                <a:gd name="T14" fmla="*/ 37 w 141"/>
                <a:gd name="T15" fmla="*/ 9 h 167"/>
                <a:gd name="T16" fmla="*/ 43 w 141"/>
                <a:gd name="T17" fmla="*/ 6 h 167"/>
                <a:gd name="T18" fmla="*/ 57 w 141"/>
                <a:gd name="T19" fmla="*/ 2 h 167"/>
                <a:gd name="T20" fmla="*/ 70 w 141"/>
                <a:gd name="T21" fmla="*/ 0 h 167"/>
                <a:gd name="T22" fmla="*/ 84 w 141"/>
                <a:gd name="T23" fmla="*/ 3 h 167"/>
                <a:gd name="T24" fmla="*/ 91 w 141"/>
                <a:gd name="T25" fmla="*/ 6 h 167"/>
                <a:gd name="T26" fmla="*/ 103 w 141"/>
                <a:gd name="T27" fmla="*/ 12 h 167"/>
                <a:gd name="T28" fmla="*/ 115 w 141"/>
                <a:gd name="T29" fmla="*/ 21 h 167"/>
                <a:gd name="T30" fmla="*/ 124 w 141"/>
                <a:gd name="T31" fmla="*/ 34 h 167"/>
                <a:gd name="T32" fmla="*/ 131 w 141"/>
                <a:gd name="T33" fmla="*/ 47 h 167"/>
                <a:gd name="T34" fmla="*/ 138 w 141"/>
                <a:gd name="T35" fmla="*/ 64 h 167"/>
                <a:gd name="T36" fmla="*/ 140 w 141"/>
                <a:gd name="T37" fmla="*/ 80 h 167"/>
                <a:gd name="T38" fmla="*/ 140 w 141"/>
                <a:gd name="T39" fmla="*/ 96 h 167"/>
                <a:gd name="T40" fmla="*/ 137 w 141"/>
                <a:gd name="T41" fmla="*/ 112 h 167"/>
                <a:gd name="T42" fmla="*/ 131 w 141"/>
                <a:gd name="T43" fmla="*/ 126 h 167"/>
                <a:gd name="T44" fmla="*/ 124 w 141"/>
                <a:gd name="T45" fmla="*/ 140 h 167"/>
                <a:gd name="T46" fmla="*/ 114 w 141"/>
                <a:gd name="T47" fmla="*/ 151 h 167"/>
                <a:gd name="T48" fmla="*/ 102 w 141"/>
                <a:gd name="T49" fmla="*/ 159 h 167"/>
                <a:gd name="T50" fmla="*/ 95 w 141"/>
                <a:gd name="T51" fmla="*/ 162 h 167"/>
                <a:gd name="T52" fmla="*/ 82 w 141"/>
                <a:gd name="T53" fmla="*/ 166 h 167"/>
                <a:gd name="T54" fmla="*/ 67 w 141"/>
                <a:gd name="T55" fmla="*/ 167 h 167"/>
                <a:gd name="T56" fmla="*/ 54 w 141"/>
                <a:gd name="T57" fmla="*/ 164 h 167"/>
                <a:gd name="T58" fmla="*/ 41 w 141"/>
                <a:gd name="T59" fmla="*/ 158 h 167"/>
                <a:gd name="T60" fmla="*/ 32 w 141"/>
                <a:gd name="T61" fmla="*/ 152 h 167"/>
                <a:gd name="T62" fmla="*/ 24 w 141"/>
                <a:gd name="T63" fmla="*/ 145 h 167"/>
                <a:gd name="T64" fmla="*/ 14 w 141"/>
                <a:gd name="T65" fmla="*/ 132 h 167"/>
                <a:gd name="T66" fmla="*/ 11 w 141"/>
                <a:gd name="T67" fmla="*/ 125 h 167"/>
                <a:gd name="T68" fmla="*/ 4 w 141"/>
                <a:gd name="T69" fmla="*/ 1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67">
                  <a:moveTo>
                    <a:pt x="4" y="111"/>
                  </a:moveTo>
                  <a:lnTo>
                    <a:pt x="2" y="102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8" y="41"/>
                  </a:lnTo>
                  <a:lnTo>
                    <a:pt x="12" y="34"/>
                  </a:lnTo>
                  <a:lnTo>
                    <a:pt x="16" y="27"/>
                  </a:lnTo>
                  <a:lnTo>
                    <a:pt x="20" y="22"/>
                  </a:lnTo>
                  <a:lnTo>
                    <a:pt x="25" y="17"/>
                  </a:lnTo>
                  <a:lnTo>
                    <a:pt x="31" y="13"/>
                  </a:lnTo>
                  <a:lnTo>
                    <a:pt x="37" y="9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50" y="3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2"/>
                  </a:lnTo>
                  <a:lnTo>
                    <a:pt x="84" y="3"/>
                  </a:lnTo>
                  <a:lnTo>
                    <a:pt x="88" y="4"/>
                  </a:lnTo>
                  <a:lnTo>
                    <a:pt x="91" y="6"/>
                  </a:lnTo>
                  <a:lnTo>
                    <a:pt x="97" y="9"/>
                  </a:lnTo>
                  <a:lnTo>
                    <a:pt x="103" y="12"/>
                  </a:lnTo>
                  <a:lnTo>
                    <a:pt x="109" y="16"/>
                  </a:lnTo>
                  <a:lnTo>
                    <a:pt x="115" y="21"/>
                  </a:lnTo>
                  <a:lnTo>
                    <a:pt x="119" y="27"/>
                  </a:lnTo>
                  <a:lnTo>
                    <a:pt x="124" y="34"/>
                  </a:lnTo>
                  <a:lnTo>
                    <a:pt x="128" y="40"/>
                  </a:lnTo>
                  <a:lnTo>
                    <a:pt x="131" y="47"/>
                  </a:lnTo>
                  <a:lnTo>
                    <a:pt x="134" y="56"/>
                  </a:lnTo>
                  <a:lnTo>
                    <a:pt x="138" y="64"/>
                  </a:lnTo>
                  <a:lnTo>
                    <a:pt x="139" y="72"/>
                  </a:lnTo>
                  <a:lnTo>
                    <a:pt x="140" y="80"/>
                  </a:lnTo>
                  <a:lnTo>
                    <a:pt x="141" y="89"/>
                  </a:lnTo>
                  <a:lnTo>
                    <a:pt x="140" y="96"/>
                  </a:lnTo>
                  <a:lnTo>
                    <a:pt x="139" y="104"/>
                  </a:lnTo>
                  <a:lnTo>
                    <a:pt x="137" y="112"/>
                  </a:lnTo>
                  <a:lnTo>
                    <a:pt x="134" y="120"/>
                  </a:lnTo>
                  <a:lnTo>
                    <a:pt x="131" y="126"/>
                  </a:lnTo>
                  <a:lnTo>
                    <a:pt x="128" y="133"/>
                  </a:lnTo>
                  <a:lnTo>
                    <a:pt x="124" y="140"/>
                  </a:lnTo>
                  <a:lnTo>
                    <a:pt x="119" y="145"/>
                  </a:lnTo>
                  <a:lnTo>
                    <a:pt x="114" y="151"/>
                  </a:lnTo>
                  <a:lnTo>
                    <a:pt x="109" y="155"/>
                  </a:lnTo>
                  <a:lnTo>
                    <a:pt x="102" y="159"/>
                  </a:lnTo>
                  <a:lnTo>
                    <a:pt x="98" y="160"/>
                  </a:lnTo>
                  <a:lnTo>
                    <a:pt x="95" y="162"/>
                  </a:lnTo>
                  <a:lnTo>
                    <a:pt x="88" y="165"/>
                  </a:lnTo>
                  <a:lnTo>
                    <a:pt x="82" y="166"/>
                  </a:lnTo>
                  <a:lnTo>
                    <a:pt x="74" y="167"/>
                  </a:lnTo>
                  <a:lnTo>
                    <a:pt x="67" y="167"/>
                  </a:lnTo>
                  <a:lnTo>
                    <a:pt x="61" y="166"/>
                  </a:lnTo>
                  <a:lnTo>
                    <a:pt x="54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5" y="154"/>
                  </a:lnTo>
                  <a:lnTo>
                    <a:pt x="32" y="152"/>
                  </a:lnTo>
                  <a:lnTo>
                    <a:pt x="30" y="150"/>
                  </a:lnTo>
                  <a:lnTo>
                    <a:pt x="24" y="145"/>
                  </a:lnTo>
                  <a:lnTo>
                    <a:pt x="19" y="139"/>
                  </a:lnTo>
                  <a:lnTo>
                    <a:pt x="14" y="132"/>
                  </a:lnTo>
                  <a:lnTo>
                    <a:pt x="12" y="129"/>
                  </a:lnTo>
                  <a:lnTo>
                    <a:pt x="11" y="125"/>
                  </a:lnTo>
                  <a:lnTo>
                    <a:pt x="7" y="11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59" name="Freeform 263"/>
            <p:cNvSpPr>
              <a:spLocks/>
            </p:cNvSpPr>
            <p:nvPr userDrawn="1"/>
          </p:nvSpPr>
          <p:spPr bwMode="auto">
            <a:xfrm>
              <a:off x="4222" y="2266"/>
              <a:ext cx="149" cy="168"/>
            </a:xfrm>
            <a:custGeom>
              <a:avLst/>
              <a:gdLst>
                <a:gd name="T0" fmla="*/ 3 w 149"/>
                <a:gd name="T1" fmla="*/ 104 h 168"/>
                <a:gd name="T2" fmla="*/ 0 w 149"/>
                <a:gd name="T3" fmla="*/ 87 h 168"/>
                <a:gd name="T4" fmla="*/ 1 w 149"/>
                <a:gd name="T5" fmla="*/ 72 h 168"/>
                <a:gd name="T6" fmla="*/ 3 w 149"/>
                <a:gd name="T7" fmla="*/ 56 h 168"/>
                <a:gd name="T8" fmla="*/ 10 w 149"/>
                <a:gd name="T9" fmla="*/ 41 h 168"/>
                <a:gd name="T10" fmla="*/ 17 w 149"/>
                <a:gd name="T11" fmla="*/ 28 h 168"/>
                <a:gd name="T12" fmla="*/ 27 w 149"/>
                <a:gd name="T13" fmla="*/ 17 h 168"/>
                <a:gd name="T14" fmla="*/ 39 w 149"/>
                <a:gd name="T15" fmla="*/ 8 h 168"/>
                <a:gd name="T16" fmla="*/ 52 w 149"/>
                <a:gd name="T17" fmla="*/ 2 h 168"/>
                <a:gd name="T18" fmla="*/ 67 w 149"/>
                <a:gd name="T19" fmla="*/ 0 h 168"/>
                <a:gd name="T20" fmla="*/ 81 w 149"/>
                <a:gd name="T21" fmla="*/ 0 h 168"/>
                <a:gd name="T22" fmla="*/ 96 w 149"/>
                <a:gd name="T23" fmla="*/ 4 h 168"/>
                <a:gd name="T24" fmla="*/ 109 w 149"/>
                <a:gd name="T25" fmla="*/ 10 h 168"/>
                <a:gd name="T26" fmla="*/ 121 w 149"/>
                <a:gd name="T27" fmla="*/ 20 h 168"/>
                <a:gd name="T28" fmla="*/ 131 w 149"/>
                <a:gd name="T29" fmla="*/ 32 h 168"/>
                <a:gd name="T30" fmla="*/ 139 w 149"/>
                <a:gd name="T31" fmla="*/ 47 h 168"/>
                <a:gd name="T32" fmla="*/ 146 w 149"/>
                <a:gd name="T33" fmla="*/ 62 h 168"/>
                <a:gd name="T34" fmla="*/ 149 w 149"/>
                <a:gd name="T35" fmla="*/ 80 h 168"/>
                <a:gd name="T36" fmla="*/ 149 w 149"/>
                <a:gd name="T37" fmla="*/ 97 h 168"/>
                <a:gd name="T38" fmla="*/ 146 w 149"/>
                <a:gd name="T39" fmla="*/ 112 h 168"/>
                <a:gd name="T40" fmla="*/ 140 w 149"/>
                <a:gd name="T41" fmla="*/ 127 h 168"/>
                <a:gd name="T42" fmla="*/ 132 w 149"/>
                <a:gd name="T43" fmla="*/ 140 h 168"/>
                <a:gd name="T44" fmla="*/ 122 w 149"/>
                <a:gd name="T45" fmla="*/ 152 h 168"/>
                <a:gd name="T46" fmla="*/ 117 w 149"/>
                <a:gd name="T47" fmla="*/ 157 h 168"/>
                <a:gd name="T48" fmla="*/ 103 w 149"/>
                <a:gd name="T49" fmla="*/ 164 h 168"/>
                <a:gd name="T50" fmla="*/ 89 w 149"/>
                <a:gd name="T51" fmla="*/ 168 h 168"/>
                <a:gd name="T52" fmla="*/ 73 w 149"/>
                <a:gd name="T53" fmla="*/ 168 h 168"/>
                <a:gd name="T54" fmla="*/ 59 w 149"/>
                <a:gd name="T55" fmla="*/ 166 h 168"/>
                <a:gd name="T56" fmla="*/ 46 w 149"/>
                <a:gd name="T57" fmla="*/ 160 h 168"/>
                <a:gd name="T58" fmla="*/ 34 w 149"/>
                <a:gd name="T59" fmla="*/ 152 h 168"/>
                <a:gd name="T60" fmla="*/ 22 w 149"/>
                <a:gd name="T61" fmla="*/ 141 h 168"/>
                <a:gd name="T62" fmla="*/ 13 w 149"/>
                <a:gd name="T63" fmla="*/ 128 h 168"/>
                <a:gd name="T64" fmla="*/ 8 w 149"/>
                <a:gd name="T65" fmla="*/ 1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68">
                  <a:moveTo>
                    <a:pt x="5" y="112"/>
                  </a:moveTo>
                  <a:lnTo>
                    <a:pt x="3" y="104"/>
                  </a:lnTo>
                  <a:lnTo>
                    <a:pt x="1" y="95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1" y="72"/>
                  </a:lnTo>
                  <a:lnTo>
                    <a:pt x="2" y="63"/>
                  </a:lnTo>
                  <a:lnTo>
                    <a:pt x="3" y="56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2" y="12"/>
                  </a:lnTo>
                  <a:lnTo>
                    <a:pt x="39" y="8"/>
                  </a:lnTo>
                  <a:lnTo>
                    <a:pt x="46" y="5"/>
                  </a:lnTo>
                  <a:lnTo>
                    <a:pt x="52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2" y="7"/>
                  </a:lnTo>
                  <a:lnTo>
                    <a:pt x="109" y="10"/>
                  </a:lnTo>
                  <a:lnTo>
                    <a:pt x="115" y="16"/>
                  </a:lnTo>
                  <a:lnTo>
                    <a:pt x="121" y="20"/>
                  </a:lnTo>
                  <a:lnTo>
                    <a:pt x="126" y="26"/>
                  </a:lnTo>
                  <a:lnTo>
                    <a:pt x="131" y="32"/>
                  </a:lnTo>
                  <a:lnTo>
                    <a:pt x="136" y="39"/>
                  </a:lnTo>
                  <a:lnTo>
                    <a:pt x="139" y="47"/>
                  </a:lnTo>
                  <a:lnTo>
                    <a:pt x="144" y="54"/>
                  </a:lnTo>
                  <a:lnTo>
                    <a:pt x="146" y="62"/>
                  </a:lnTo>
                  <a:lnTo>
                    <a:pt x="148" y="72"/>
                  </a:lnTo>
                  <a:lnTo>
                    <a:pt x="149" y="80"/>
                  </a:lnTo>
                  <a:lnTo>
                    <a:pt x="149" y="88"/>
                  </a:lnTo>
                  <a:lnTo>
                    <a:pt x="149" y="97"/>
                  </a:lnTo>
                  <a:lnTo>
                    <a:pt x="148" y="105"/>
                  </a:lnTo>
                  <a:lnTo>
                    <a:pt x="146" y="112"/>
                  </a:lnTo>
                  <a:lnTo>
                    <a:pt x="144" y="119"/>
                  </a:lnTo>
                  <a:lnTo>
                    <a:pt x="140" y="127"/>
                  </a:lnTo>
                  <a:lnTo>
                    <a:pt x="137" y="134"/>
                  </a:lnTo>
                  <a:lnTo>
                    <a:pt x="132" y="140"/>
                  </a:lnTo>
                  <a:lnTo>
                    <a:pt x="128" y="146"/>
                  </a:lnTo>
                  <a:lnTo>
                    <a:pt x="122" y="152"/>
                  </a:lnTo>
                  <a:lnTo>
                    <a:pt x="120" y="155"/>
                  </a:lnTo>
                  <a:lnTo>
                    <a:pt x="117" y="157"/>
                  </a:lnTo>
                  <a:lnTo>
                    <a:pt x="109" y="161"/>
                  </a:lnTo>
                  <a:lnTo>
                    <a:pt x="103" y="164"/>
                  </a:lnTo>
                  <a:lnTo>
                    <a:pt x="96" y="166"/>
                  </a:lnTo>
                  <a:lnTo>
                    <a:pt x="89" y="168"/>
                  </a:lnTo>
                  <a:lnTo>
                    <a:pt x="81" y="168"/>
                  </a:lnTo>
                  <a:lnTo>
                    <a:pt x="73" y="168"/>
                  </a:lnTo>
                  <a:lnTo>
                    <a:pt x="67" y="167"/>
                  </a:lnTo>
                  <a:lnTo>
                    <a:pt x="59" y="166"/>
                  </a:lnTo>
                  <a:lnTo>
                    <a:pt x="52" y="163"/>
                  </a:lnTo>
                  <a:lnTo>
                    <a:pt x="46" y="160"/>
                  </a:lnTo>
                  <a:lnTo>
                    <a:pt x="39" y="157"/>
                  </a:lnTo>
                  <a:lnTo>
                    <a:pt x="34" y="152"/>
                  </a:lnTo>
                  <a:lnTo>
                    <a:pt x="27" y="146"/>
                  </a:lnTo>
                  <a:lnTo>
                    <a:pt x="22" y="141"/>
                  </a:lnTo>
                  <a:lnTo>
                    <a:pt x="17" y="134"/>
                  </a:lnTo>
                  <a:lnTo>
                    <a:pt x="13" y="128"/>
                  </a:lnTo>
                  <a:lnTo>
                    <a:pt x="9" y="120"/>
                  </a:lnTo>
                  <a:lnTo>
                    <a:pt x="8" y="116"/>
                  </a:lnTo>
                  <a:lnTo>
                    <a:pt x="5" y="11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0" name="Freeform 264"/>
            <p:cNvSpPr>
              <a:spLocks/>
            </p:cNvSpPr>
            <p:nvPr userDrawn="1"/>
          </p:nvSpPr>
          <p:spPr bwMode="auto">
            <a:xfrm>
              <a:off x="3292" y="2863"/>
              <a:ext cx="107" cy="157"/>
            </a:xfrm>
            <a:custGeom>
              <a:avLst/>
              <a:gdLst>
                <a:gd name="T0" fmla="*/ 0 w 107"/>
                <a:gd name="T1" fmla="*/ 89 h 157"/>
                <a:gd name="T2" fmla="*/ 0 w 107"/>
                <a:gd name="T3" fmla="*/ 74 h 157"/>
                <a:gd name="T4" fmla="*/ 1 w 107"/>
                <a:gd name="T5" fmla="*/ 59 h 157"/>
                <a:gd name="T6" fmla="*/ 4 w 107"/>
                <a:gd name="T7" fmla="*/ 45 h 157"/>
                <a:gd name="T8" fmla="*/ 9 w 107"/>
                <a:gd name="T9" fmla="*/ 32 h 157"/>
                <a:gd name="T10" fmla="*/ 16 w 107"/>
                <a:gd name="T11" fmla="*/ 21 h 157"/>
                <a:gd name="T12" fmla="*/ 24 w 107"/>
                <a:gd name="T13" fmla="*/ 11 h 157"/>
                <a:gd name="T14" fmla="*/ 33 w 107"/>
                <a:gd name="T15" fmla="*/ 5 h 157"/>
                <a:gd name="T16" fmla="*/ 38 w 107"/>
                <a:gd name="T17" fmla="*/ 2 h 157"/>
                <a:gd name="T18" fmla="*/ 49 w 107"/>
                <a:gd name="T19" fmla="*/ 0 h 157"/>
                <a:gd name="T20" fmla="*/ 59 w 107"/>
                <a:gd name="T21" fmla="*/ 0 h 157"/>
                <a:gd name="T22" fmla="*/ 70 w 107"/>
                <a:gd name="T23" fmla="*/ 3 h 157"/>
                <a:gd name="T24" fmla="*/ 79 w 107"/>
                <a:gd name="T25" fmla="*/ 9 h 157"/>
                <a:gd name="T26" fmla="*/ 87 w 107"/>
                <a:gd name="T27" fmla="*/ 19 h 157"/>
                <a:gd name="T28" fmla="*/ 94 w 107"/>
                <a:gd name="T29" fmla="*/ 29 h 157"/>
                <a:gd name="T30" fmla="*/ 101 w 107"/>
                <a:gd name="T31" fmla="*/ 43 h 157"/>
                <a:gd name="T32" fmla="*/ 105 w 107"/>
                <a:gd name="T33" fmla="*/ 57 h 157"/>
                <a:gd name="T34" fmla="*/ 107 w 107"/>
                <a:gd name="T35" fmla="*/ 74 h 157"/>
                <a:gd name="T36" fmla="*/ 107 w 107"/>
                <a:gd name="T37" fmla="*/ 89 h 157"/>
                <a:gd name="T38" fmla="*/ 105 w 107"/>
                <a:gd name="T39" fmla="*/ 104 h 157"/>
                <a:gd name="T40" fmla="*/ 101 w 107"/>
                <a:gd name="T41" fmla="*/ 117 h 157"/>
                <a:gd name="T42" fmla="*/ 94 w 107"/>
                <a:gd name="T43" fmla="*/ 130 h 157"/>
                <a:gd name="T44" fmla="*/ 87 w 107"/>
                <a:gd name="T45" fmla="*/ 141 h 157"/>
                <a:gd name="T46" fmla="*/ 78 w 107"/>
                <a:gd name="T47" fmla="*/ 149 h 157"/>
                <a:gd name="T48" fmla="*/ 67 w 107"/>
                <a:gd name="T49" fmla="*/ 155 h 157"/>
                <a:gd name="T50" fmla="*/ 57 w 107"/>
                <a:gd name="T51" fmla="*/ 157 h 157"/>
                <a:gd name="T52" fmla="*/ 46 w 107"/>
                <a:gd name="T53" fmla="*/ 156 h 157"/>
                <a:gd name="T54" fmla="*/ 38 w 107"/>
                <a:gd name="T55" fmla="*/ 154 h 157"/>
                <a:gd name="T56" fmla="*/ 31 w 107"/>
                <a:gd name="T57" fmla="*/ 150 h 157"/>
                <a:gd name="T58" fmla="*/ 22 w 107"/>
                <a:gd name="T59" fmla="*/ 141 h 157"/>
                <a:gd name="T60" fmla="*/ 15 w 107"/>
                <a:gd name="T61" fmla="*/ 131 h 157"/>
                <a:gd name="T62" fmla="*/ 8 w 107"/>
                <a:gd name="T63" fmla="*/ 119 h 157"/>
                <a:gd name="T64" fmla="*/ 3 w 107"/>
                <a:gd name="T65" fmla="*/ 10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57">
                  <a:moveTo>
                    <a:pt x="2" y="98"/>
                  </a:moveTo>
                  <a:lnTo>
                    <a:pt x="0" y="89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9" y="32"/>
                  </a:lnTo>
                  <a:lnTo>
                    <a:pt x="12" y="26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3" y="5"/>
                  </a:lnTo>
                  <a:lnTo>
                    <a:pt x="35" y="3"/>
                  </a:lnTo>
                  <a:lnTo>
                    <a:pt x="38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70" y="3"/>
                  </a:lnTo>
                  <a:lnTo>
                    <a:pt x="75" y="6"/>
                  </a:lnTo>
                  <a:lnTo>
                    <a:pt x="79" y="9"/>
                  </a:lnTo>
                  <a:lnTo>
                    <a:pt x="83" y="14"/>
                  </a:lnTo>
                  <a:lnTo>
                    <a:pt x="87" y="19"/>
                  </a:lnTo>
                  <a:lnTo>
                    <a:pt x="91" y="24"/>
                  </a:lnTo>
                  <a:lnTo>
                    <a:pt x="94" y="29"/>
                  </a:lnTo>
                  <a:lnTo>
                    <a:pt x="98" y="35"/>
                  </a:lnTo>
                  <a:lnTo>
                    <a:pt x="101" y="43"/>
                  </a:lnTo>
                  <a:lnTo>
                    <a:pt x="103" y="50"/>
                  </a:lnTo>
                  <a:lnTo>
                    <a:pt x="105" y="57"/>
                  </a:lnTo>
                  <a:lnTo>
                    <a:pt x="106" y="65"/>
                  </a:lnTo>
                  <a:lnTo>
                    <a:pt x="107" y="74"/>
                  </a:lnTo>
                  <a:lnTo>
                    <a:pt x="107" y="81"/>
                  </a:lnTo>
                  <a:lnTo>
                    <a:pt x="107" y="89"/>
                  </a:lnTo>
                  <a:lnTo>
                    <a:pt x="106" y="97"/>
                  </a:lnTo>
                  <a:lnTo>
                    <a:pt x="105" y="104"/>
                  </a:lnTo>
                  <a:lnTo>
                    <a:pt x="103" y="111"/>
                  </a:lnTo>
                  <a:lnTo>
                    <a:pt x="101" y="117"/>
                  </a:lnTo>
                  <a:lnTo>
                    <a:pt x="98" y="125"/>
                  </a:lnTo>
                  <a:lnTo>
                    <a:pt x="94" y="130"/>
                  </a:lnTo>
                  <a:lnTo>
                    <a:pt x="90" y="136"/>
                  </a:lnTo>
                  <a:lnTo>
                    <a:pt x="87" y="141"/>
                  </a:lnTo>
                  <a:lnTo>
                    <a:pt x="82" y="145"/>
                  </a:lnTo>
                  <a:lnTo>
                    <a:pt x="78" y="149"/>
                  </a:lnTo>
                  <a:lnTo>
                    <a:pt x="73" y="152"/>
                  </a:lnTo>
                  <a:lnTo>
                    <a:pt x="67" y="155"/>
                  </a:lnTo>
                  <a:lnTo>
                    <a:pt x="62" y="156"/>
                  </a:lnTo>
                  <a:lnTo>
                    <a:pt x="57" y="157"/>
                  </a:lnTo>
                  <a:lnTo>
                    <a:pt x="52" y="157"/>
                  </a:lnTo>
                  <a:lnTo>
                    <a:pt x="46" y="156"/>
                  </a:lnTo>
                  <a:lnTo>
                    <a:pt x="42" y="155"/>
                  </a:lnTo>
                  <a:lnTo>
                    <a:pt x="38" y="154"/>
                  </a:lnTo>
                  <a:lnTo>
                    <a:pt x="36" y="153"/>
                  </a:lnTo>
                  <a:lnTo>
                    <a:pt x="31" y="150"/>
                  </a:lnTo>
                  <a:lnTo>
                    <a:pt x="27" y="145"/>
                  </a:lnTo>
                  <a:lnTo>
                    <a:pt x="22" y="141"/>
                  </a:lnTo>
                  <a:lnTo>
                    <a:pt x="19" y="137"/>
                  </a:lnTo>
                  <a:lnTo>
                    <a:pt x="15" y="131"/>
                  </a:lnTo>
                  <a:lnTo>
                    <a:pt x="11" y="126"/>
                  </a:lnTo>
                  <a:lnTo>
                    <a:pt x="8" y="119"/>
                  </a:lnTo>
                  <a:lnTo>
                    <a:pt x="5" y="112"/>
                  </a:lnTo>
                  <a:lnTo>
                    <a:pt x="3" y="105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1" name="Freeform 265"/>
            <p:cNvSpPr>
              <a:spLocks/>
            </p:cNvSpPr>
            <p:nvPr userDrawn="1"/>
          </p:nvSpPr>
          <p:spPr bwMode="auto">
            <a:xfrm>
              <a:off x="3416" y="2812"/>
              <a:ext cx="113" cy="160"/>
            </a:xfrm>
            <a:custGeom>
              <a:avLst/>
              <a:gdLst>
                <a:gd name="T0" fmla="*/ 1 w 113"/>
                <a:gd name="T1" fmla="*/ 93 h 160"/>
                <a:gd name="T2" fmla="*/ 0 w 113"/>
                <a:gd name="T3" fmla="*/ 77 h 160"/>
                <a:gd name="T4" fmla="*/ 1 w 113"/>
                <a:gd name="T5" fmla="*/ 61 h 160"/>
                <a:gd name="T6" fmla="*/ 5 w 113"/>
                <a:gd name="T7" fmla="*/ 47 h 160"/>
                <a:gd name="T8" fmla="*/ 9 w 113"/>
                <a:gd name="T9" fmla="*/ 34 h 160"/>
                <a:gd name="T10" fmla="*/ 16 w 113"/>
                <a:gd name="T11" fmla="*/ 22 h 160"/>
                <a:gd name="T12" fmla="*/ 24 w 113"/>
                <a:gd name="T13" fmla="*/ 13 h 160"/>
                <a:gd name="T14" fmla="*/ 34 w 113"/>
                <a:gd name="T15" fmla="*/ 5 h 160"/>
                <a:gd name="T16" fmla="*/ 45 w 113"/>
                <a:gd name="T17" fmla="*/ 1 h 160"/>
                <a:gd name="T18" fmla="*/ 56 w 113"/>
                <a:gd name="T19" fmla="*/ 0 h 160"/>
                <a:gd name="T20" fmla="*/ 67 w 113"/>
                <a:gd name="T21" fmla="*/ 2 h 160"/>
                <a:gd name="T22" fmla="*/ 77 w 113"/>
                <a:gd name="T23" fmla="*/ 7 h 160"/>
                <a:gd name="T24" fmla="*/ 87 w 113"/>
                <a:gd name="T25" fmla="*/ 15 h 160"/>
                <a:gd name="T26" fmla="*/ 95 w 113"/>
                <a:gd name="T27" fmla="*/ 24 h 160"/>
                <a:gd name="T28" fmla="*/ 102 w 113"/>
                <a:gd name="T29" fmla="*/ 37 h 160"/>
                <a:gd name="T30" fmla="*/ 108 w 113"/>
                <a:gd name="T31" fmla="*/ 51 h 160"/>
                <a:gd name="T32" fmla="*/ 112 w 113"/>
                <a:gd name="T33" fmla="*/ 67 h 160"/>
                <a:gd name="T34" fmla="*/ 113 w 113"/>
                <a:gd name="T35" fmla="*/ 91 h 160"/>
                <a:gd name="T36" fmla="*/ 111 w 113"/>
                <a:gd name="T37" fmla="*/ 106 h 160"/>
                <a:gd name="T38" fmla="*/ 105 w 113"/>
                <a:gd name="T39" fmla="*/ 121 h 160"/>
                <a:gd name="T40" fmla="*/ 100 w 113"/>
                <a:gd name="T41" fmla="*/ 133 h 160"/>
                <a:gd name="T42" fmla="*/ 92 w 113"/>
                <a:gd name="T43" fmla="*/ 143 h 160"/>
                <a:gd name="T44" fmla="*/ 83 w 113"/>
                <a:gd name="T45" fmla="*/ 152 h 160"/>
                <a:gd name="T46" fmla="*/ 77 w 113"/>
                <a:gd name="T47" fmla="*/ 155 h 160"/>
                <a:gd name="T48" fmla="*/ 66 w 113"/>
                <a:gd name="T49" fmla="*/ 159 h 160"/>
                <a:gd name="T50" fmla="*/ 56 w 113"/>
                <a:gd name="T51" fmla="*/ 160 h 160"/>
                <a:gd name="T52" fmla="*/ 44 w 113"/>
                <a:gd name="T53" fmla="*/ 158 h 160"/>
                <a:gd name="T54" fmla="*/ 39 w 113"/>
                <a:gd name="T55" fmla="*/ 156 h 160"/>
                <a:gd name="T56" fmla="*/ 29 w 113"/>
                <a:gd name="T57" fmla="*/ 150 h 160"/>
                <a:gd name="T58" fmla="*/ 20 w 113"/>
                <a:gd name="T59" fmla="*/ 140 h 160"/>
                <a:gd name="T60" fmla="*/ 16 w 113"/>
                <a:gd name="T61" fmla="*/ 135 h 160"/>
                <a:gd name="T62" fmla="*/ 9 w 113"/>
                <a:gd name="T63" fmla="*/ 123 h 160"/>
                <a:gd name="T64" fmla="*/ 4 w 113"/>
                <a:gd name="T65" fmla="*/ 10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60">
                  <a:moveTo>
                    <a:pt x="2" y="100"/>
                  </a:moveTo>
                  <a:lnTo>
                    <a:pt x="1" y="93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7" y="41"/>
                  </a:lnTo>
                  <a:lnTo>
                    <a:pt x="9" y="34"/>
                  </a:lnTo>
                  <a:lnTo>
                    <a:pt x="12" y="28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7" y="2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3" y="11"/>
                  </a:lnTo>
                  <a:lnTo>
                    <a:pt x="87" y="15"/>
                  </a:lnTo>
                  <a:lnTo>
                    <a:pt x="91" y="19"/>
                  </a:lnTo>
                  <a:lnTo>
                    <a:pt x="95" y="24"/>
                  </a:lnTo>
                  <a:lnTo>
                    <a:pt x="99" y="30"/>
                  </a:lnTo>
                  <a:lnTo>
                    <a:pt x="102" y="37"/>
                  </a:lnTo>
                  <a:lnTo>
                    <a:pt x="105" y="44"/>
                  </a:lnTo>
                  <a:lnTo>
                    <a:pt x="108" y="51"/>
                  </a:lnTo>
                  <a:lnTo>
                    <a:pt x="110" y="58"/>
                  </a:lnTo>
                  <a:lnTo>
                    <a:pt x="112" y="67"/>
                  </a:lnTo>
                  <a:lnTo>
                    <a:pt x="113" y="75"/>
                  </a:lnTo>
                  <a:lnTo>
                    <a:pt x="113" y="91"/>
                  </a:lnTo>
                  <a:lnTo>
                    <a:pt x="112" y="99"/>
                  </a:lnTo>
                  <a:lnTo>
                    <a:pt x="111" y="106"/>
                  </a:lnTo>
                  <a:lnTo>
                    <a:pt x="109" y="113"/>
                  </a:lnTo>
                  <a:lnTo>
                    <a:pt x="105" y="121"/>
                  </a:lnTo>
                  <a:lnTo>
                    <a:pt x="103" y="127"/>
                  </a:lnTo>
                  <a:lnTo>
                    <a:pt x="100" y="133"/>
                  </a:lnTo>
                  <a:lnTo>
                    <a:pt x="96" y="138"/>
                  </a:lnTo>
                  <a:lnTo>
                    <a:pt x="92" y="143"/>
                  </a:lnTo>
                  <a:lnTo>
                    <a:pt x="88" y="148"/>
                  </a:lnTo>
                  <a:lnTo>
                    <a:pt x="83" y="152"/>
                  </a:lnTo>
                  <a:lnTo>
                    <a:pt x="81" y="154"/>
                  </a:lnTo>
                  <a:lnTo>
                    <a:pt x="77" y="155"/>
                  </a:lnTo>
                  <a:lnTo>
                    <a:pt x="72" y="158"/>
                  </a:lnTo>
                  <a:lnTo>
                    <a:pt x="66" y="159"/>
                  </a:lnTo>
                  <a:lnTo>
                    <a:pt x="61" y="160"/>
                  </a:lnTo>
                  <a:lnTo>
                    <a:pt x="56" y="160"/>
                  </a:lnTo>
                  <a:lnTo>
                    <a:pt x="49" y="159"/>
                  </a:lnTo>
                  <a:lnTo>
                    <a:pt x="44" y="158"/>
                  </a:lnTo>
                  <a:lnTo>
                    <a:pt x="41" y="157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9" y="150"/>
                  </a:lnTo>
                  <a:lnTo>
                    <a:pt x="24" y="145"/>
                  </a:lnTo>
                  <a:lnTo>
                    <a:pt x="20" y="140"/>
                  </a:lnTo>
                  <a:lnTo>
                    <a:pt x="18" y="137"/>
                  </a:lnTo>
                  <a:lnTo>
                    <a:pt x="16" y="135"/>
                  </a:lnTo>
                  <a:lnTo>
                    <a:pt x="12" y="129"/>
                  </a:lnTo>
                  <a:lnTo>
                    <a:pt x="9" y="123"/>
                  </a:lnTo>
                  <a:lnTo>
                    <a:pt x="7" y="115"/>
                  </a:lnTo>
                  <a:lnTo>
                    <a:pt x="4" y="108"/>
                  </a:lnTo>
                  <a:lnTo>
                    <a:pt x="2" y="10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2" name="Freeform 266"/>
            <p:cNvSpPr>
              <a:spLocks/>
            </p:cNvSpPr>
            <p:nvPr userDrawn="1"/>
          </p:nvSpPr>
          <p:spPr bwMode="auto">
            <a:xfrm>
              <a:off x="3545" y="2760"/>
              <a:ext cx="119" cy="162"/>
            </a:xfrm>
            <a:custGeom>
              <a:avLst/>
              <a:gdLst>
                <a:gd name="T0" fmla="*/ 1 w 119"/>
                <a:gd name="T1" fmla="*/ 94 h 162"/>
                <a:gd name="T2" fmla="*/ 0 w 119"/>
                <a:gd name="T3" fmla="*/ 78 h 162"/>
                <a:gd name="T4" fmla="*/ 1 w 119"/>
                <a:gd name="T5" fmla="*/ 63 h 162"/>
                <a:gd name="T6" fmla="*/ 4 w 119"/>
                <a:gd name="T7" fmla="*/ 48 h 162"/>
                <a:gd name="T8" fmla="*/ 10 w 119"/>
                <a:gd name="T9" fmla="*/ 35 h 162"/>
                <a:gd name="T10" fmla="*/ 17 w 119"/>
                <a:gd name="T11" fmla="*/ 23 h 162"/>
                <a:gd name="T12" fmla="*/ 25 w 119"/>
                <a:gd name="T13" fmla="*/ 13 h 162"/>
                <a:gd name="T14" fmla="*/ 30 w 119"/>
                <a:gd name="T15" fmla="*/ 9 h 162"/>
                <a:gd name="T16" fmla="*/ 41 w 119"/>
                <a:gd name="T17" fmla="*/ 3 h 162"/>
                <a:gd name="T18" fmla="*/ 52 w 119"/>
                <a:gd name="T19" fmla="*/ 0 h 162"/>
                <a:gd name="T20" fmla="*/ 65 w 119"/>
                <a:gd name="T21" fmla="*/ 0 h 162"/>
                <a:gd name="T22" fmla="*/ 75 w 119"/>
                <a:gd name="T23" fmla="*/ 3 h 162"/>
                <a:gd name="T24" fmla="*/ 87 w 119"/>
                <a:gd name="T25" fmla="*/ 10 h 162"/>
                <a:gd name="T26" fmla="*/ 96 w 119"/>
                <a:gd name="T27" fmla="*/ 19 h 162"/>
                <a:gd name="T28" fmla="*/ 104 w 119"/>
                <a:gd name="T29" fmla="*/ 29 h 162"/>
                <a:gd name="T30" fmla="*/ 111 w 119"/>
                <a:gd name="T31" fmla="*/ 43 h 162"/>
                <a:gd name="T32" fmla="*/ 116 w 119"/>
                <a:gd name="T33" fmla="*/ 58 h 162"/>
                <a:gd name="T34" fmla="*/ 119 w 119"/>
                <a:gd name="T35" fmla="*/ 75 h 162"/>
                <a:gd name="T36" fmla="*/ 119 w 119"/>
                <a:gd name="T37" fmla="*/ 92 h 162"/>
                <a:gd name="T38" fmla="*/ 117 w 119"/>
                <a:gd name="T39" fmla="*/ 106 h 162"/>
                <a:gd name="T40" fmla="*/ 112 w 119"/>
                <a:gd name="T41" fmla="*/ 121 h 162"/>
                <a:gd name="T42" fmla="*/ 106 w 119"/>
                <a:gd name="T43" fmla="*/ 134 h 162"/>
                <a:gd name="T44" fmla="*/ 98 w 119"/>
                <a:gd name="T45" fmla="*/ 145 h 162"/>
                <a:gd name="T46" fmla="*/ 89 w 119"/>
                <a:gd name="T47" fmla="*/ 154 h 162"/>
                <a:gd name="T48" fmla="*/ 77 w 119"/>
                <a:gd name="T49" fmla="*/ 160 h 162"/>
                <a:gd name="T50" fmla="*/ 66 w 119"/>
                <a:gd name="T51" fmla="*/ 162 h 162"/>
                <a:gd name="T52" fmla="*/ 54 w 119"/>
                <a:gd name="T53" fmla="*/ 162 h 162"/>
                <a:gd name="T54" fmla="*/ 43 w 119"/>
                <a:gd name="T55" fmla="*/ 158 h 162"/>
                <a:gd name="T56" fmla="*/ 33 w 119"/>
                <a:gd name="T57" fmla="*/ 152 h 162"/>
                <a:gd name="T58" fmla="*/ 22 w 119"/>
                <a:gd name="T59" fmla="*/ 143 h 162"/>
                <a:gd name="T60" fmla="*/ 14 w 119"/>
                <a:gd name="T61" fmla="*/ 131 h 162"/>
                <a:gd name="T62" fmla="*/ 8 w 119"/>
                <a:gd name="T63" fmla="*/ 118 h 162"/>
                <a:gd name="T64" fmla="*/ 3 w 119"/>
                <a:gd name="T65" fmla="*/ 10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62">
                  <a:moveTo>
                    <a:pt x="3" y="102"/>
                  </a:move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3"/>
                  </a:lnTo>
                  <a:lnTo>
                    <a:pt x="2" y="55"/>
                  </a:lnTo>
                  <a:lnTo>
                    <a:pt x="4" y="48"/>
                  </a:lnTo>
                  <a:lnTo>
                    <a:pt x="7" y="41"/>
                  </a:lnTo>
                  <a:lnTo>
                    <a:pt x="10" y="35"/>
                  </a:lnTo>
                  <a:lnTo>
                    <a:pt x="13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6" y="5"/>
                  </a:lnTo>
                  <a:lnTo>
                    <a:pt x="41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0" y="1"/>
                  </a:lnTo>
                  <a:lnTo>
                    <a:pt x="75" y="3"/>
                  </a:lnTo>
                  <a:lnTo>
                    <a:pt x="81" y="6"/>
                  </a:lnTo>
                  <a:lnTo>
                    <a:pt x="87" y="10"/>
                  </a:lnTo>
                  <a:lnTo>
                    <a:pt x="91" y="14"/>
                  </a:lnTo>
                  <a:lnTo>
                    <a:pt x="96" y="19"/>
                  </a:lnTo>
                  <a:lnTo>
                    <a:pt x="100" y="24"/>
                  </a:lnTo>
                  <a:lnTo>
                    <a:pt x="104" y="29"/>
                  </a:lnTo>
                  <a:lnTo>
                    <a:pt x="107" y="37"/>
                  </a:lnTo>
                  <a:lnTo>
                    <a:pt x="111" y="43"/>
                  </a:lnTo>
                  <a:lnTo>
                    <a:pt x="114" y="50"/>
                  </a:lnTo>
                  <a:lnTo>
                    <a:pt x="116" y="58"/>
                  </a:lnTo>
                  <a:lnTo>
                    <a:pt x="118" y="67"/>
                  </a:lnTo>
                  <a:lnTo>
                    <a:pt x="119" y="75"/>
                  </a:lnTo>
                  <a:lnTo>
                    <a:pt x="119" y="83"/>
                  </a:lnTo>
                  <a:lnTo>
                    <a:pt x="119" y="92"/>
                  </a:lnTo>
                  <a:lnTo>
                    <a:pt x="118" y="99"/>
                  </a:lnTo>
                  <a:lnTo>
                    <a:pt x="117" y="106"/>
                  </a:lnTo>
                  <a:lnTo>
                    <a:pt x="115" y="114"/>
                  </a:lnTo>
                  <a:lnTo>
                    <a:pt x="112" y="121"/>
                  </a:lnTo>
                  <a:lnTo>
                    <a:pt x="109" y="128"/>
                  </a:lnTo>
                  <a:lnTo>
                    <a:pt x="106" y="134"/>
                  </a:lnTo>
                  <a:lnTo>
                    <a:pt x="102" y="139"/>
                  </a:lnTo>
                  <a:lnTo>
                    <a:pt x="98" y="145"/>
                  </a:lnTo>
                  <a:lnTo>
                    <a:pt x="94" y="150"/>
                  </a:lnTo>
                  <a:lnTo>
                    <a:pt x="89" y="154"/>
                  </a:lnTo>
                  <a:lnTo>
                    <a:pt x="83" y="157"/>
                  </a:lnTo>
                  <a:lnTo>
                    <a:pt x="77" y="160"/>
                  </a:lnTo>
                  <a:lnTo>
                    <a:pt x="72" y="161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2"/>
                  </a:lnTo>
                  <a:lnTo>
                    <a:pt x="48" y="160"/>
                  </a:lnTo>
                  <a:lnTo>
                    <a:pt x="43" y="158"/>
                  </a:lnTo>
                  <a:lnTo>
                    <a:pt x="38" y="155"/>
                  </a:lnTo>
                  <a:lnTo>
                    <a:pt x="33" y="152"/>
                  </a:lnTo>
                  <a:lnTo>
                    <a:pt x="27" y="148"/>
                  </a:lnTo>
                  <a:lnTo>
                    <a:pt x="22" y="143"/>
                  </a:lnTo>
                  <a:lnTo>
                    <a:pt x="18" y="137"/>
                  </a:lnTo>
                  <a:lnTo>
                    <a:pt x="14" y="131"/>
                  </a:lnTo>
                  <a:lnTo>
                    <a:pt x="11" y="125"/>
                  </a:lnTo>
                  <a:lnTo>
                    <a:pt x="8" y="118"/>
                  </a:lnTo>
                  <a:lnTo>
                    <a:pt x="6" y="110"/>
                  </a:lnTo>
                  <a:lnTo>
                    <a:pt x="3" y="10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3" name="Freeform 267"/>
            <p:cNvSpPr>
              <a:spLocks/>
            </p:cNvSpPr>
            <p:nvPr userDrawn="1"/>
          </p:nvSpPr>
          <p:spPr bwMode="auto">
            <a:xfrm>
              <a:off x="3681" y="2705"/>
              <a:ext cx="125" cy="165"/>
            </a:xfrm>
            <a:custGeom>
              <a:avLst/>
              <a:gdLst>
                <a:gd name="T0" fmla="*/ 1 w 125"/>
                <a:gd name="T1" fmla="*/ 97 h 165"/>
                <a:gd name="T2" fmla="*/ 0 w 125"/>
                <a:gd name="T3" fmla="*/ 80 h 165"/>
                <a:gd name="T4" fmla="*/ 0 w 125"/>
                <a:gd name="T5" fmla="*/ 65 h 165"/>
                <a:gd name="T6" fmla="*/ 3 w 125"/>
                <a:gd name="T7" fmla="*/ 49 h 165"/>
                <a:gd name="T8" fmla="*/ 9 w 125"/>
                <a:gd name="T9" fmla="*/ 36 h 165"/>
                <a:gd name="T10" fmla="*/ 16 w 125"/>
                <a:gd name="T11" fmla="*/ 24 h 165"/>
                <a:gd name="T12" fmla="*/ 25 w 125"/>
                <a:gd name="T13" fmla="*/ 14 h 165"/>
                <a:gd name="T14" fmla="*/ 36 w 125"/>
                <a:gd name="T15" fmla="*/ 6 h 165"/>
                <a:gd name="T16" fmla="*/ 47 w 125"/>
                <a:gd name="T17" fmla="*/ 1 h 165"/>
                <a:gd name="T18" fmla="*/ 60 w 125"/>
                <a:gd name="T19" fmla="*/ 0 h 165"/>
                <a:gd name="T20" fmla="*/ 72 w 125"/>
                <a:gd name="T21" fmla="*/ 1 h 165"/>
                <a:gd name="T22" fmla="*/ 83 w 125"/>
                <a:gd name="T23" fmla="*/ 6 h 165"/>
                <a:gd name="T24" fmla="*/ 94 w 125"/>
                <a:gd name="T25" fmla="*/ 14 h 165"/>
                <a:gd name="T26" fmla="*/ 104 w 125"/>
                <a:gd name="T27" fmla="*/ 24 h 165"/>
                <a:gd name="T28" fmla="*/ 112 w 125"/>
                <a:gd name="T29" fmla="*/ 37 h 165"/>
                <a:gd name="T30" fmla="*/ 119 w 125"/>
                <a:gd name="T31" fmla="*/ 51 h 165"/>
                <a:gd name="T32" fmla="*/ 121 w 125"/>
                <a:gd name="T33" fmla="*/ 59 h 165"/>
                <a:gd name="T34" fmla="*/ 124 w 125"/>
                <a:gd name="T35" fmla="*/ 76 h 165"/>
                <a:gd name="T36" fmla="*/ 125 w 125"/>
                <a:gd name="T37" fmla="*/ 93 h 165"/>
                <a:gd name="T38" fmla="*/ 123 w 125"/>
                <a:gd name="T39" fmla="*/ 108 h 165"/>
                <a:gd name="T40" fmla="*/ 119 w 125"/>
                <a:gd name="T41" fmla="*/ 123 h 165"/>
                <a:gd name="T42" fmla="*/ 112 w 125"/>
                <a:gd name="T43" fmla="*/ 136 h 165"/>
                <a:gd name="T44" fmla="*/ 104 w 125"/>
                <a:gd name="T45" fmla="*/ 148 h 165"/>
                <a:gd name="T46" fmla="*/ 99 w 125"/>
                <a:gd name="T47" fmla="*/ 152 h 165"/>
                <a:gd name="T48" fmla="*/ 88 w 125"/>
                <a:gd name="T49" fmla="*/ 160 h 165"/>
                <a:gd name="T50" fmla="*/ 76 w 125"/>
                <a:gd name="T51" fmla="*/ 164 h 165"/>
                <a:gd name="T52" fmla="*/ 64 w 125"/>
                <a:gd name="T53" fmla="*/ 165 h 165"/>
                <a:gd name="T54" fmla="*/ 54 w 125"/>
                <a:gd name="T55" fmla="*/ 164 h 165"/>
                <a:gd name="T56" fmla="*/ 45 w 125"/>
                <a:gd name="T57" fmla="*/ 161 h 165"/>
                <a:gd name="T58" fmla="*/ 35 w 125"/>
                <a:gd name="T59" fmla="*/ 155 h 165"/>
                <a:gd name="T60" fmla="*/ 24 w 125"/>
                <a:gd name="T61" fmla="*/ 146 h 165"/>
                <a:gd name="T62" fmla="*/ 15 w 125"/>
                <a:gd name="T63" fmla="*/ 134 h 165"/>
                <a:gd name="T64" fmla="*/ 8 w 125"/>
                <a:gd name="T65" fmla="*/ 121 h 165"/>
                <a:gd name="T66" fmla="*/ 3 w 125"/>
                <a:gd name="T67" fmla="*/ 10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65">
                  <a:moveTo>
                    <a:pt x="3" y="104"/>
                  </a:moveTo>
                  <a:lnTo>
                    <a:pt x="1" y="97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2" y="57"/>
                  </a:lnTo>
                  <a:lnTo>
                    <a:pt x="3" y="49"/>
                  </a:lnTo>
                  <a:lnTo>
                    <a:pt x="7" y="43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6" y="6"/>
                  </a:lnTo>
                  <a:lnTo>
                    <a:pt x="42" y="3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8" y="3"/>
                  </a:lnTo>
                  <a:lnTo>
                    <a:pt x="83" y="6"/>
                  </a:lnTo>
                  <a:lnTo>
                    <a:pt x="89" y="10"/>
                  </a:lnTo>
                  <a:lnTo>
                    <a:pt x="94" y="14"/>
                  </a:lnTo>
                  <a:lnTo>
                    <a:pt x="99" y="19"/>
                  </a:lnTo>
                  <a:lnTo>
                    <a:pt x="104" y="24"/>
                  </a:lnTo>
                  <a:lnTo>
                    <a:pt x="108" y="30"/>
                  </a:lnTo>
                  <a:lnTo>
                    <a:pt x="112" y="37"/>
                  </a:lnTo>
                  <a:lnTo>
                    <a:pt x="116" y="44"/>
                  </a:lnTo>
                  <a:lnTo>
                    <a:pt x="119" y="51"/>
                  </a:lnTo>
                  <a:lnTo>
                    <a:pt x="120" y="55"/>
                  </a:lnTo>
                  <a:lnTo>
                    <a:pt x="121" y="59"/>
                  </a:lnTo>
                  <a:lnTo>
                    <a:pt x="123" y="68"/>
                  </a:lnTo>
                  <a:lnTo>
                    <a:pt x="124" y="76"/>
                  </a:lnTo>
                  <a:lnTo>
                    <a:pt x="125" y="84"/>
                  </a:lnTo>
                  <a:lnTo>
                    <a:pt x="125" y="93"/>
                  </a:lnTo>
                  <a:lnTo>
                    <a:pt x="124" y="100"/>
                  </a:lnTo>
                  <a:lnTo>
                    <a:pt x="123" y="108"/>
                  </a:lnTo>
                  <a:lnTo>
                    <a:pt x="121" y="115"/>
                  </a:lnTo>
                  <a:lnTo>
                    <a:pt x="119" y="123"/>
                  </a:lnTo>
                  <a:lnTo>
                    <a:pt x="116" y="130"/>
                  </a:lnTo>
                  <a:lnTo>
                    <a:pt x="112" y="136"/>
                  </a:lnTo>
                  <a:lnTo>
                    <a:pt x="108" y="141"/>
                  </a:lnTo>
                  <a:lnTo>
                    <a:pt x="104" y="148"/>
                  </a:lnTo>
                  <a:lnTo>
                    <a:pt x="101" y="150"/>
                  </a:lnTo>
                  <a:lnTo>
                    <a:pt x="99" y="152"/>
                  </a:lnTo>
                  <a:lnTo>
                    <a:pt x="94" y="156"/>
                  </a:lnTo>
                  <a:lnTo>
                    <a:pt x="88" y="160"/>
                  </a:lnTo>
                  <a:lnTo>
                    <a:pt x="82" y="162"/>
                  </a:lnTo>
                  <a:lnTo>
                    <a:pt x="76" y="164"/>
                  </a:lnTo>
                  <a:lnTo>
                    <a:pt x="70" y="165"/>
                  </a:lnTo>
                  <a:lnTo>
                    <a:pt x="64" y="165"/>
                  </a:lnTo>
                  <a:lnTo>
                    <a:pt x="57" y="164"/>
                  </a:lnTo>
                  <a:lnTo>
                    <a:pt x="54" y="164"/>
                  </a:lnTo>
                  <a:lnTo>
                    <a:pt x="51" y="163"/>
                  </a:lnTo>
                  <a:lnTo>
                    <a:pt x="45" y="161"/>
                  </a:lnTo>
                  <a:lnTo>
                    <a:pt x="40" y="158"/>
                  </a:lnTo>
                  <a:lnTo>
                    <a:pt x="35" y="155"/>
                  </a:lnTo>
                  <a:lnTo>
                    <a:pt x="29" y="151"/>
                  </a:lnTo>
                  <a:lnTo>
                    <a:pt x="24" y="146"/>
                  </a:lnTo>
                  <a:lnTo>
                    <a:pt x="19" y="140"/>
                  </a:lnTo>
                  <a:lnTo>
                    <a:pt x="15" y="134"/>
                  </a:lnTo>
                  <a:lnTo>
                    <a:pt x="12" y="127"/>
                  </a:lnTo>
                  <a:lnTo>
                    <a:pt x="8" y="121"/>
                  </a:lnTo>
                  <a:lnTo>
                    <a:pt x="6" y="112"/>
                  </a:lnTo>
                  <a:lnTo>
                    <a:pt x="3" y="10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4" name="Freeform 268"/>
            <p:cNvSpPr>
              <a:spLocks/>
            </p:cNvSpPr>
            <p:nvPr userDrawn="1"/>
          </p:nvSpPr>
          <p:spPr bwMode="auto">
            <a:xfrm>
              <a:off x="3823" y="2647"/>
              <a:ext cx="131" cy="169"/>
            </a:xfrm>
            <a:custGeom>
              <a:avLst/>
              <a:gdLst>
                <a:gd name="T0" fmla="*/ 2 w 131"/>
                <a:gd name="T1" fmla="*/ 100 h 169"/>
                <a:gd name="T2" fmla="*/ 0 w 131"/>
                <a:gd name="T3" fmla="*/ 83 h 169"/>
                <a:gd name="T4" fmla="*/ 1 w 131"/>
                <a:gd name="T5" fmla="*/ 67 h 169"/>
                <a:gd name="T6" fmla="*/ 4 w 131"/>
                <a:gd name="T7" fmla="*/ 52 h 169"/>
                <a:gd name="T8" fmla="*/ 9 w 131"/>
                <a:gd name="T9" fmla="*/ 37 h 169"/>
                <a:gd name="T10" fmla="*/ 16 w 131"/>
                <a:gd name="T11" fmla="*/ 25 h 169"/>
                <a:gd name="T12" fmla="*/ 26 w 131"/>
                <a:gd name="T13" fmla="*/ 15 h 169"/>
                <a:gd name="T14" fmla="*/ 36 w 131"/>
                <a:gd name="T15" fmla="*/ 7 h 169"/>
                <a:gd name="T16" fmla="*/ 48 w 131"/>
                <a:gd name="T17" fmla="*/ 2 h 169"/>
                <a:gd name="T18" fmla="*/ 59 w 131"/>
                <a:gd name="T19" fmla="*/ 1 h 169"/>
                <a:gd name="T20" fmla="*/ 68 w 131"/>
                <a:gd name="T21" fmla="*/ 1 h 169"/>
                <a:gd name="T22" fmla="*/ 81 w 131"/>
                <a:gd name="T23" fmla="*/ 4 h 169"/>
                <a:gd name="T24" fmla="*/ 92 w 131"/>
                <a:gd name="T25" fmla="*/ 10 h 169"/>
                <a:gd name="T26" fmla="*/ 103 w 131"/>
                <a:gd name="T27" fmla="*/ 19 h 169"/>
                <a:gd name="T28" fmla="*/ 113 w 131"/>
                <a:gd name="T29" fmla="*/ 30 h 169"/>
                <a:gd name="T30" fmla="*/ 121 w 131"/>
                <a:gd name="T31" fmla="*/ 44 h 169"/>
                <a:gd name="T32" fmla="*/ 127 w 131"/>
                <a:gd name="T33" fmla="*/ 60 h 169"/>
                <a:gd name="T34" fmla="*/ 130 w 131"/>
                <a:gd name="T35" fmla="*/ 77 h 169"/>
                <a:gd name="T36" fmla="*/ 131 w 131"/>
                <a:gd name="T37" fmla="*/ 94 h 169"/>
                <a:gd name="T38" fmla="*/ 129 w 131"/>
                <a:gd name="T39" fmla="*/ 110 h 169"/>
                <a:gd name="T40" fmla="*/ 125 w 131"/>
                <a:gd name="T41" fmla="*/ 125 h 169"/>
                <a:gd name="T42" fmla="*/ 119 w 131"/>
                <a:gd name="T43" fmla="*/ 138 h 169"/>
                <a:gd name="T44" fmla="*/ 110 w 131"/>
                <a:gd name="T45" fmla="*/ 150 h 169"/>
                <a:gd name="T46" fmla="*/ 99 w 131"/>
                <a:gd name="T47" fmla="*/ 159 h 169"/>
                <a:gd name="T48" fmla="*/ 87 w 131"/>
                <a:gd name="T49" fmla="*/ 165 h 169"/>
                <a:gd name="T50" fmla="*/ 74 w 131"/>
                <a:gd name="T51" fmla="*/ 168 h 169"/>
                <a:gd name="T52" fmla="*/ 61 w 131"/>
                <a:gd name="T53" fmla="*/ 168 h 169"/>
                <a:gd name="T54" fmla="*/ 48 w 131"/>
                <a:gd name="T55" fmla="*/ 165 h 169"/>
                <a:gd name="T56" fmla="*/ 37 w 131"/>
                <a:gd name="T57" fmla="*/ 158 h 169"/>
                <a:gd name="T58" fmla="*/ 26 w 131"/>
                <a:gd name="T59" fmla="*/ 149 h 169"/>
                <a:gd name="T60" fmla="*/ 18 w 131"/>
                <a:gd name="T61" fmla="*/ 140 h 169"/>
                <a:gd name="T62" fmla="*/ 12 w 131"/>
                <a:gd name="T63" fmla="*/ 131 h 169"/>
                <a:gd name="T64" fmla="*/ 6 w 131"/>
                <a:gd name="T65" fmla="*/ 11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69">
                  <a:moveTo>
                    <a:pt x="4" y="108"/>
                  </a:moveTo>
                  <a:lnTo>
                    <a:pt x="2" y="100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7"/>
                  </a:lnTo>
                  <a:lnTo>
                    <a:pt x="2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9" y="37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20" y="20"/>
                  </a:lnTo>
                  <a:lnTo>
                    <a:pt x="26" y="15"/>
                  </a:lnTo>
                  <a:lnTo>
                    <a:pt x="31" y="10"/>
                  </a:lnTo>
                  <a:lnTo>
                    <a:pt x="36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2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7" y="7"/>
                  </a:lnTo>
                  <a:lnTo>
                    <a:pt x="92" y="10"/>
                  </a:lnTo>
                  <a:lnTo>
                    <a:pt x="98" y="15"/>
                  </a:lnTo>
                  <a:lnTo>
                    <a:pt x="103" y="19"/>
                  </a:lnTo>
                  <a:lnTo>
                    <a:pt x="109" y="25"/>
                  </a:lnTo>
                  <a:lnTo>
                    <a:pt x="113" y="30"/>
                  </a:lnTo>
                  <a:lnTo>
                    <a:pt x="117" y="37"/>
                  </a:lnTo>
                  <a:lnTo>
                    <a:pt x="121" y="44"/>
                  </a:lnTo>
                  <a:lnTo>
                    <a:pt x="124" y="52"/>
                  </a:lnTo>
                  <a:lnTo>
                    <a:pt x="127" y="60"/>
                  </a:lnTo>
                  <a:lnTo>
                    <a:pt x="129" y="69"/>
                  </a:lnTo>
                  <a:lnTo>
                    <a:pt x="130" y="77"/>
                  </a:lnTo>
                  <a:lnTo>
                    <a:pt x="131" y="85"/>
                  </a:lnTo>
                  <a:lnTo>
                    <a:pt x="131" y="94"/>
                  </a:lnTo>
                  <a:lnTo>
                    <a:pt x="130" y="102"/>
                  </a:lnTo>
                  <a:lnTo>
                    <a:pt x="129" y="110"/>
                  </a:lnTo>
                  <a:lnTo>
                    <a:pt x="127" y="117"/>
                  </a:lnTo>
                  <a:lnTo>
                    <a:pt x="125" y="125"/>
                  </a:lnTo>
                  <a:lnTo>
                    <a:pt x="122" y="132"/>
                  </a:lnTo>
                  <a:lnTo>
                    <a:pt x="119" y="138"/>
                  </a:lnTo>
                  <a:lnTo>
                    <a:pt x="115" y="144"/>
                  </a:lnTo>
                  <a:lnTo>
                    <a:pt x="110" y="150"/>
                  </a:lnTo>
                  <a:lnTo>
                    <a:pt x="104" y="155"/>
                  </a:lnTo>
                  <a:lnTo>
                    <a:pt x="99" y="159"/>
                  </a:lnTo>
                  <a:lnTo>
                    <a:pt x="94" y="163"/>
                  </a:lnTo>
                  <a:lnTo>
                    <a:pt x="87" y="165"/>
                  </a:lnTo>
                  <a:lnTo>
                    <a:pt x="81" y="167"/>
                  </a:lnTo>
                  <a:lnTo>
                    <a:pt x="74" y="168"/>
                  </a:lnTo>
                  <a:lnTo>
                    <a:pt x="68" y="169"/>
                  </a:lnTo>
                  <a:lnTo>
                    <a:pt x="61" y="168"/>
                  </a:lnTo>
                  <a:lnTo>
                    <a:pt x="55" y="167"/>
                  </a:lnTo>
                  <a:lnTo>
                    <a:pt x="48" y="165"/>
                  </a:lnTo>
                  <a:lnTo>
                    <a:pt x="42" y="162"/>
                  </a:lnTo>
                  <a:lnTo>
                    <a:pt x="37" y="158"/>
                  </a:lnTo>
                  <a:lnTo>
                    <a:pt x="31" y="154"/>
                  </a:lnTo>
                  <a:lnTo>
                    <a:pt x="26" y="149"/>
                  </a:lnTo>
                  <a:lnTo>
                    <a:pt x="21" y="143"/>
                  </a:lnTo>
                  <a:lnTo>
                    <a:pt x="18" y="140"/>
                  </a:lnTo>
                  <a:lnTo>
                    <a:pt x="16" y="137"/>
                  </a:lnTo>
                  <a:lnTo>
                    <a:pt x="12" y="131"/>
                  </a:lnTo>
                  <a:lnTo>
                    <a:pt x="9" y="124"/>
                  </a:lnTo>
                  <a:lnTo>
                    <a:pt x="6" y="115"/>
                  </a:lnTo>
                  <a:lnTo>
                    <a:pt x="4" y="10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5" name="Freeform 269"/>
            <p:cNvSpPr>
              <a:spLocks/>
            </p:cNvSpPr>
            <p:nvPr userDrawn="1"/>
          </p:nvSpPr>
          <p:spPr bwMode="auto">
            <a:xfrm>
              <a:off x="3971" y="2587"/>
              <a:ext cx="139" cy="172"/>
            </a:xfrm>
            <a:custGeom>
              <a:avLst/>
              <a:gdLst>
                <a:gd name="T0" fmla="*/ 2 w 139"/>
                <a:gd name="T1" fmla="*/ 102 h 172"/>
                <a:gd name="T2" fmla="*/ 0 w 139"/>
                <a:gd name="T3" fmla="*/ 85 h 172"/>
                <a:gd name="T4" fmla="*/ 1 w 139"/>
                <a:gd name="T5" fmla="*/ 68 h 172"/>
                <a:gd name="T6" fmla="*/ 3 w 139"/>
                <a:gd name="T7" fmla="*/ 53 h 172"/>
                <a:gd name="T8" fmla="*/ 9 w 139"/>
                <a:gd name="T9" fmla="*/ 38 h 172"/>
                <a:gd name="T10" fmla="*/ 17 w 139"/>
                <a:gd name="T11" fmla="*/ 26 h 172"/>
                <a:gd name="T12" fmla="*/ 26 w 139"/>
                <a:gd name="T13" fmla="*/ 15 h 172"/>
                <a:gd name="T14" fmla="*/ 37 w 139"/>
                <a:gd name="T15" fmla="*/ 7 h 172"/>
                <a:gd name="T16" fmla="*/ 51 w 139"/>
                <a:gd name="T17" fmla="*/ 2 h 172"/>
                <a:gd name="T18" fmla="*/ 64 w 139"/>
                <a:gd name="T19" fmla="*/ 0 h 172"/>
                <a:gd name="T20" fmla="*/ 78 w 139"/>
                <a:gd name="T21" fmla="*/ 2 h 172"/>
                <a:gd name="T22" fmla="*/ 90 w 139"/>
                <a:gd name="T23" fmla="*/ 6 h 172"/>
                <a:gd name="T24" fmla="*/ 103 w 139"/>
                <a:gd name="T25" fmla="*/ 14 h 172"/>
                <a:gd name="T26" fmla="*/ 114 w 139"/>
                <a:gd name="T27" fmla="*/ 24 h 172"/>
                <a:gd name="T28" fmla="*/ 124 w 139"/>
                <a:gd name="T29" fmla="*/ 37 h 172"/>
                <a:gd name="T30" fmla="*/ 131 w 139"/>
                <a:gd name="T31" fmla="*/ 52 h 172"/>
                <a:gd name="T32" fmla="*/ 136 w 139"/>
                <a:gd name="T33" fmla="*/ 68 h 172"/>
                <a:gd name="T34" fmla="*/ 139 w 139"/>
                <a:gd name="T35" fmla="*/ 86 h 172"/>
                <a:gd name="T36" fmla="*/ 138 w 139"/>
                <a:gd name="T37" fmla="*/ 103 h 172"/>
                <a:gd name="T38" fmla="*/ 135 w 139"/>
                <a:gd name="T39" fmla="*/ 118 h 172"/>
                <a:gd name="T40" fmla="*/ 130 w 139"/>
                <a:gd name="T41" fmla="*/ 134 h 172"/>
                <a:gd name="T42" fmla="*/ 123 w 139"/>
                <a:gd name="T43" fmla="*/ 146 h 172"/>
                <a:gd name="T44" fmla="*/ 112 w 139"/>
                <a:gd name="T45" fmla="*/ 157 h 172"/>
                <a:gd name="T46" fmla="*/ 101 w 139"/>
                <a:gd name="T47" fmla="*/ 165 h 172"/>
                <a:gd name="T48" fmla="*/ 87 w 139"/>
                <a:gd name="T49" fmla="*/ 170 h 172"/>
                <a:gd name="T50" fmla="*/ 80 w 139"/>
                <a:gd name="T51" fmla="*/ 171 h 172"/>
                <a:gd name="T52" fmla="*/ 66 w 139"/>
                <a:gd name="T53" fmla="*/ 171 h 172"/>
                <a:gd name="T54" fmla="*/ 53 w 139"/>
                <a:gd name="T55" fmla="*/ 168 h 172"/>
                <a:gd name="T56" fmla="*/ 41 w 139"/>
                <a:gd name="T57" fmla="*/ 161 h 172"/>
                <a:gd name="T58" fmla="*/ 29 w 139"/>
                <a:gd name="T59" fmla="*/ 151 h 172"/>
                <a:gd name="T60" fmla="*/ 19 w 139"/>
                <a:gd name="T61" fmla="*/ 140 h 172"/>
                <a:gd name="T62" fmla="*/ 10 w 139"/>
                <a:gd name="T63" fmla="*/ 127 h 172"/>
                <a:gd name="T64" fmla="*/ 4 w 139"/>
                <a:gd name="T65" fmla="*/ 1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72">
                  <a:moveTo>
                    <a:pt x="4" y="110"/>
                  </a:moveTo>
                  <a:lnTo>
                    <a:pt x="2" y="102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7" y="26"/>
                  </a:lnTo>
                  <a:lnTo>
                    <a:pt x="21" y="21"/>
                  </a:lnTo>
                  <a:lnTo>
                    <a:pt x="26" y="15"/>
                  </a:lnTo>
                  <a:lnTo>
                    <a:pt x="31" y="11"/>
                  </a:lnTo>
                  <a:lnTo>
                    <a:pt x="37" y="7"/>
                  </a:lnTo>
                  <a:lnTo>
                    <a:pt x="44" y="4"/>
                  </a:lnTo>
                  <a:lnTo>
                    <a:pt x="51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0" y="6"/>
                  </a:lnTo>
                  <a:lnTo>
                    <a:pt x="97" y="10"/>
                  </a:lnTo>
                  <a:lnTo>
                    <a:pt x="103" y="14"/>
                  </a:lnTo>
                  <a:lnTo>
                    <a:pt x="109" y="19"/>
                  </a:lnTo>
                  <a:lnTo>
                    <a:pt x="114" y="24"/>
                  </a:lnTo>
                  <a:lnTo>
                    <a:pt x="118" y="30"/>
                  </a:lnTo>
                  <a:lnTo>
                    <a:pt x="124" y="37"/>
                  </a:lnTo>
                  <a:lnTo>
                    <a:pt x="128" y="44"/>
                  </a:lnTo>
                  <a:lnTo>
                    <a:pt x="131" y="52"/>
                  </a:lnTo>
                  <a:lnTo>
                    <a:pt x="134" y="60"/>
                  </a:lnTo>
                  <a:lnTo>
                    <a:pt x="136" y="68"/>
                  </a:lnTo>
                  <a:lnTo>
                    <a:pt x="138" y="78"/>
                  </a:lnTo>
                  <a:lnTo>
                    <a:pt x="139" y="86"/>
                  </a:lnTo>
                  <a:lnTo>
                    <a:pt x="139" y="94"/>
                  </a:lnTo>
                  <a:lnTo>
                    <a:pt x="138" y="103"/>
                  </a:lnTo>
                  <a:lnTo>
                    <a:pt x="137" y="111"/>
                  </a:lnTo>
                  <a:lnTo>
                    <a:pt x="135" y="118"/>
                  </a:lnTo>
                  <a:lnTo>
                    <a:pt x="133" y="127"/>
                  </a:lnTo>
                  <a:lnTo>
                    <a:pt x="130" y="134"/>
                  </a:lnTo>
                  <a:lnTo>
                    <a:pt x="127" y="140"/>
                  </a:lnTo>
                  <a:lnTo>
                    <a:pt x="123" y="146"/>
                  </a:lnTo>
                  <a:lnTo>
                    <a:pt x="117" y="152"/>
                  </a:lnTo>
                  <a:lnTo>
                    <a:pt x="112" y="157"/>
                  </a:lnTo>
                  <a:lnTo>
                    <a:pt x="106" y="162"/>
                  </a:lnTo>
                  <a:lnTo>
                    <a:pt x="101" y="165"/>
                  </a:lnTo>
                  <a:lnTo>
                    <a:pt x="93" y="168"/>
                  </a:lnTo>
                  <a:lnTo>
                    <a:pt x="87" y="170"/>
                  </a:lnTo>
                  <a:lnTo>
                    <a:pt x="83" y="171"/>
                  </a:lnTo>
                  <a:lnTo>
                    <a:pt x="80" y="171"/>
                  </a:lnTo>
                  <a:lnTo>
                    <a:pt x="73" y="172"/>
                  </a:lnTo>
                  <a:lnTo>
                    <a:pt x="66" y="171"/>
                  </a:lnTo>
                  <a:lnTo>
                    <a:pt x="59" y="170"/>
                  </a:lnTo>
                  <a:lnTo>
                    <a:pt x="53" y="168"/>
                  </a:lnTo>
                  <a:lnTo>
                    <a:pt x="47" y="165"/>
                  </a:lnTo>
                  <a:lnTo>
                    <a:pt x="41" y="161"/>
                  </a:lnTo>
                  <a:lnTo>
                    <a:pt x="34" y="157"/>
                  </a:lnTo>
                  <a:lnTo>
                    <a:pt x="29" y="151"/>
                  </a:lnTo>
                  <a:lnTo>
                    <a:pt x="24" y="146"/>
                  </a:lnTo>
                  <a:lnTo>
                    <a:pt x="19" y="140"/>
                  </a:lnTo>
                  <a:lnTo>
                    <a:pt x="15" y="134"/>
                  </a:lnTo>
                  <a:lnTo>
                    <a:pt x="10" y="127"/>
                  </a:lnTo>
                  <a:lnTo>
                    <a:pt x="7" y="118"/>
                  </a:lnTo>
                  <a:lnTo>
                    <a:pt x="4" y="11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6" name="Freeform 270"/>
            <p:cNvSpPr>
              <a:spLocks/>
            </p:cNvSpPr>
            <p:nvPr userDrawn="1"/>
          </p:nvSpPr>
          <p:spPr bwMode="auto">
            <a:xfrm>
              <a:off x="4127" y="2525"/>
              <a:ext cx="146" cy="174"/>
            </a:xfrm>
            <a:custGeom>
              <a:avLst/>
              <a:gdLst>
                <a:gd name="T0" fmla="*/ 2 w 146"/>
                <a:gd name="T1" fmla="*/ 103 h 174"/>
                <a:gd name="T2" fmla="*/ 0 w 146"/>
                <a:gd name="T3" fmla="*/ 86 h 174"/>
                <a:gd name="T4" fmla="*/ 0 w 146"/>
                <a:gd name="T5" fmla="*/ 69 h 174"/>
                <a:gd name="T6" fmla="*/ 3 w 146"/>
                <a:gd name="T7" fmla="*/ 54 h 174"/>
                <a:gd name="T8" fmla="*/ 7 w 146"/>
                <a:gd name="T9" fmla="*/ 42 h 174"/>
                <a:gd name="T10" fmla="*/ 12 w 146"/>
                <a:gd name="T11" fmla="*/ 33 h 174"/>
                <a:gd name="T12" fmla="*/ 21 w 146"/>
                <a:gd name="T13" fmla="*/ 20 h 174"/>
                <a:gd name="T14" fmla="*/ 32 w 146"/>
                <a:gd name="T15" fmla="*/ 11 h 174"/>
                <a:gd name="T16" fmla="*/ 41 w 146"/>
                <a:gd name="T17" fmla="*/ 5 h 174"/>
                <a:gd name="T18" fmla="*/ 52 w 146"/>
                <a:gd name="T19" fmla="*/ 2 h 174"/>
                <a:gd name="T20" fmla="*/ 66 w 146"/>
                <a:gd name="T21" fmla="*/ 0 h 174"/>
                <a:gd name="T22" fmla="*/ 81 w 146"/>
                <a:gd name="T23" fmla="*/ 1 h 174"/>
                <a:gd name="T24" fmla="*/ 94 w 146"/>
                <a:gd name="T25" fmla="*/ 5 h 174"/>
                <a:gd name="T26" fmla="*/ 107 w 146"/>
                <a:gd name="T27" fmla="*/ 13 h 174"/>
                <a:gd name="T28" fmla="*/ 119 w 146"/>
                <a:gd name="T29" fmla="*/ 22 h 174"/>
                <a:gd name="T30" fmla="*/ 130 w 146"/>
                <a:gd name="T31" fmla="*/ 36 h 174"/>
                <a:gd name="T32" fmla="*/ 138 w 146"/>
                <a:gd name="T33" fmla="*/ 50 h 174"/>
                <a:gd name="T34" fmla="*/ 143 w 146"/>
                <a:gd name="T35" fmla="*/ 68 h 174"/>
                <a:gd name="T36" fmla="*/ 146 w 146"/>
                <a:gd name="T37" fmla="*/ 86 h 174"/>
                <a:gd name="T38" fmla="*/ 146 w 146"/>
                <a:gd name="T39" fmla="*/ 102 h 174"/>
                <a:gd name="T40" fmla="*/ 143 w 146"/>
                <a:gd name="T41" fmla="*/ 119 h 174"/>
                <a:gd name="T42" fmla="*/ 138 w 146"/>
                <a:gd name="T43" fmla="*/ 133 h 174"/>
                <a:gd name="T44" fmla="*/ 130 w 146"/>
                <a:gd name="T45" fmla="*/ 147 h 174"/>
                <a:gd name="T46" fmla="*/ 119 w 146"/>
                <a:gd name="T47" fmla="*/ 158 h 174"/>
                <a:gd name="T48" fmla="*/ 107 w 146"/>
                <a:gd name="T49" fmla="*/ 167 h 174"/>
                <a:gd name="T50" fmla="*/ 92 w 146"/>
                <a:gd name="T51" fmla="*/ 172 h 174"/>
                <a:gd name="T52" fmla="*/ 82 w 146"/>
                <a:gd name="T53" fmla="*/ 174 h 174"/>
                <a:gd name="T54" fmla="*/ 70 w 146"/>
                <a:gd name="T55" fmla="*/ 173 h 174"/>
                <a:gd name="T56" fmla="*/ 57 w 146"/>
                <a:gd name="T57" fmla="*/ 170 h 174"/>
                <a:gd name="T58" fmla="*/ 43 w 146"/>
                <a:gd name="T59" fmla="*/ 164 h 174"/>
                <a:gd name="T60" fmla="*/ 31 w 146"/>
                <a:gd name="T61" fmla="*/ 154 h 174"/>
                <a:gd name="T62" fmla="*/ 21 w 146"/>
                <a:gd name="T63" fmla="*/ 142 h 174"/>
                <a:gd name="T64" fmla="*/ 11 w 146"/>
                <a:gd name="T65" fmla="*/ 128 h 174"/>
                <a:gd name="T66" fmla="*/ 5 w 146"/>
                <a:gd name="T67" fmla="*/ 11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74">
                  <a:moveTo>
                    <a:pt x="5" y="112"/>
                  </a:moveTo>
                  <a:lnTo>
                    <a:pt x="2" y="103"/>
                  </a:lnTo>
                  <a:lnTo>
                    <a:pt x="1" y="95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7" y="42"/>
                  </a:lnTo>
                  <a:lnTo>
                    <a:pt x="8" y="39"/>
                  </a:lnTo>
                  <a:lnTo>
                    <a:pt x="12" y="33"/>
                  </a:lnTo>
                  <a:lnTo>
                    <a:pt x="16" y="27"/>
                  </a:lnTo>
                  <a:lnTo>
                    <a:pt x="21" y="20"/>
                  </a:lnTo>
                  <a:lnTo>
                    <a:pt x="26" y="15"/>
                  </a:lnTo>
                  <a:lnTo>
                    <a:pt x="32" y="11"/>
                  </a:lnTo>
                  <a:lnTo>
                    <a:pt x="38" y="7"/>
                  </a:lnTo>
                  <a:lnTo>
                    <a:pt x="41" y="5"/>
                  </a:lnTo>
                  <a:lnTo>
                    <a:pt x="44" y="4"/>
                  </a:lnTo>
                  <a:lnTo>
                    <a:pt x="52" y="2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1" y="1"/>
                  </a:lnTo>
                  <a:lnTo>
                    <a:pt x="87" y="3"/>
                  </a:lnTo>
                  <a:lnTo>
                    <a:pt x="94" y="5"/>
                  </a:lnTo>
                  <a:lnTo>
                    <a:pt x="100" y="9"/>
                  </a:lnTo>
                  <a:lnTo>
                    <a:pt x="107" y="13"/>
                  </a:lnTo>
                  <a:lnTo>
                    <a:pt x="113" y="17"/>
                  </a:lnTo>
                  <a:lnTo>
                    <a:pt x="119" y="22"/>
                  </a:lnTo>
                  <a:lnTo>
                    <a:pt x="124" y="29"/>
                  </a:lnTo>
                  <a:lnTo>
                    <a:pt x="130" y="36"/>
                  </a:lnTo>
                  <a:lnTo>
                    <a:pt x="134" y="43"/>
                  </a:lnTo>
                  <a:lnTo>
                    <a:pt x="138" y="50"/>
                  </a:lnTo>
                  <a:lnTo>
                    <a:pt x="141" y="59"/>
                  </a:lnTo>
                  <a:lnTo>
                    <a:pt x="143" y="68"/>
                  </a:lnTo>
                  <a:lnTo>
                    <a:pt x="145" y="76"/>
                  </a:lnTo>
                  <a:lnTo>
                    <a:pt x="146" y="86"/>
                  </a:lnTo>
                  <a:lnTo>
                    <a:pt x="146" y="94"/>
                  </a:lnTo>
                  <a:lnTo>
                    <a:pt x="146" y="102"/>
                  </a:lnTo>
                  <a:lnTo>
                    <a:pt x="145" y="111"/>
                  </a:lnTo>
                  <a:lnTo>
                    <a:pt x="143" y="119"/>
                  </a:lnTo>
                  <a:lnTo>
                    <a:pt x="141" y="126"/>
                  </a:lnTo>
                  <a:lnTo>
                    <a:pt x="138" y="133"/>
                  </a:lnTo>
                  <a:lnTo>
                    <a:pt x="134" y="141"/>
                  </a:lnTo>
                  <a:lnTo>
                    <a:pt x="130" y="147"/>
                  </a:lnTo>
                  <a:lnTo>
                    <a:pt x="124" y="153"/>
                  </a:lnTo>
                  <a:lnTo>
                    <a:pt x="119" y="158"/>
                  </a:lnTo>
                  <a:lnTo>
                    <a:pt x="113" y="163"/>
                  </a:lnTo>
                  <a:lnTo>
                    <a:pt x="107" y="167"/>
                  </a:lnTo>
                  <a:lnTo>
                    <a:pt x="99" y="170"/>
                  </a:lnTo>
                  <a:lnTo>
                    <a:pt x="92" y="172"/>
                  </a:lnTo>
                  <a:lnTo>
                    <a:pt x="85" y="173"/>
                  </a:lnTo>
                  <a:lnTo>
                    <a:pt x="82" y="174"/>
                  </a:lnTo>
                  <a:lnTo>
                    <a:pt x="78" y="174"/>
                  </a:lnTo>
                  <a:lnTo>
                    <a:pt x="70" y="173"/>
                  </a:lnTo>
                  <a:lnTo>
                    <a:pt x="64" y="172"/>
                  </a:lnTo>
                  <a:lnTo>
                    <a:pt x="57" y="170"/>
                  </a:lnTo>
                  <a:lnTo>
                    <a:pt x="50" y="167"/>
                  </a:lnTo>
                  <a:lnTo>
                    <a:pt x="43" y="164"/>
                  </a:lnTo>
                  <a:lnTo>
                    <a:pt x="37" y="159"/>
                  </a:lnTo>
                  <a:lnTo>
                    <a:pt x="31" y="154"/>
                  </a:lnTo>
                  <a:lnTo>
                    <a:pt x="26" y="148"/>
                  </a:lnTo>
                  <a:lnTo>
                    <a:pt x="21" y="142"/>
                  </a:lnTo>
                  <a:lnTo>
                    <a:pt x="15" y="136"/>
                  </a:lnTo>
                  <a:lnTo>
                    <a:pt x="11" y="128"/>
                  </a:lnTo>
                  <a:lnTo>
                    <a:pt x="8" y="120"/>
                  </a:lnTo>
                  <a:lnTo>
                    <a:pt x="5" y="11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7" name="Freeform 271"/>
            <p:cNvSpPr>
              <a:spLocks/>
            </p:cNvSpPr>
            <p:nvPr userDrawn="1"/>
          </p:nvSpPr>
          <p:spPr bwMode="auto">
            <a:xfrm>
              <a:off x="4290" y="2458"/>
              <a:ext cx="156" cy="178"/>
            </a:xfrm>
            <a:custGeom>
              <a:avLst/>
              <a:gdLst>
                <a:gd name="T0" fmla="*/ 3 w 156"/>
                <a:gd name="T1" fmla="*/ 107 h 178"/>
                <a:gd name="T2" fmla="*/ 0 w 156"/>
                <a:gd name="T3" fmla="*/ 89 h 178"/>
                <a:gd name="T4" fmla="*/ 0 w 156"/>
                <a:gd name="T5" fmla="*/ 73 h 178"/>
                <a:gd name="T6" fmla="*/ 3 w 156"/>
                <a:gd name="T7" fmla="*/ 56 h 178"/>
                <a:gd name="T8" fmla="*/ 9 w 156"/>
                <a:gd name="T9" fmla="*/ 42 h 178"/>
                <a:gd name="T10" fmla="*/ 16 w 156"/>
                <a:gd name="T11" fmla="*/ 28 h 178"/>
                <a:gd name="T12" fmla="*/ 27 w 156"/>
                <a:gd name="T13" fmla="*/ 17 h 178"/>
                <a:gd name="T14" fmla="*/ 36 w 156"/>
                <a:gd name="T15" fmla="*/ 9 h 178"/>
                <a:gd name="T16" fmla="*/ 47 w 156"/>
                <a:gd name="T17" fmla="*/ 4 h 178"/>
                <a:gd name="T18" fmla="*/ 61 w 156"/>
                <a:gd name="T19" fmla="*/ 1 h 178"/>
                <a:gd name="T20" fmla="*/ 77 w 156"/>
                <a:gd name="T21" fmla="*/ 0 h 178"/>
                <a:gd name="T22" fmla="*/ 91 w 156"/>
                <a:gd name="T23" fmla="*/ 3 h 178"/>
                <a:gd name="T24" fmla="*/ 106 w 156"/>
                <a:gd name="T25" fmla="*/ 9 h 178"/>
                <a:gd name="T26" fmla="*/ 119 w 156"/>
                <a:gd name="T27" fmla="*/ 18 h 178"/>
                <a:gd name="T28" fmla="*/ 129 w 156"/>
                <a:gd name="T29" fmla="*/ 26 h 178"/>
                <a:gd name="T30" fmla="*/ 136 w 156"/>
                <a:gd name="T31" fmla="*/ 36 h 178"/>
                <a:gd name="T32" fmla="*/ 145 w 156"/>
                <a:gd name="T33" fmla="*/ 52 h 178"/>
                <a:gd name="T34" fmla="*/ 151 w 156"/>
                <a:gd name="T35" fmla="*/ 69 h 178"/>
                <a:gd name="T36" fmla="*/ 154 w 156"/>
                <a:gd name="T37" fmla="*/ 87 h 178"/>
                <a:gd name="T38" fmla="*/ 154 w 156"/>
                <a:gd name="T39" fmla="*/ 104 h 178"/>
                <a:gd name="T40" fmla="*/ 152 w 156"/>
                <a:gd name="T41" fmla="*/ 121 h 178"/>
                <a:gd name="T42" fmla="*/ 146 w 156"/>
                <a:gd name="T43" fmla="*/ 136 h 178"/>
                <a:gd name="T44" fmla="*/ 138 w 156"/>
                <a:gd name="T45" fmla="*/ 150 h 178"/>
                <a:gd name="T46" fmla="*/ 128 w 156"/>
                <a:gd name="T47" fmla="*/ 161 h 178"/>
                <a:gd name="T48" fmla="*/ 118 w 156"/>
                <a:gd name="T49" fmla="*/ 168 h 178"/>
                <a:gd name="T50" fmla="*/ 111 w 156"/>
                <a:gd name="T51" fmla="*/ 172 h 178"/>
                <a:gd name="T52" fmla="*/ 99 w 156"/>
                <a:gd name="T53" fmla="*/ 176 h 178"/>
                <a:gd name="T54" fmla="*/ 84 w 156"/>
                <a:gd name="T55" fmla="*/ 178 h 178"/>
                <a:gd name="T56" fmla="*/ 77 w 156"/>
                <a:gd name="T57" fmla="*/ 178 h 178"/>
                <a:gd name="T58" fmla="*/ 62 w 156"/>
                <a:gd name="T59" fmla="*/ 173 h 178"/>
                <a:gd name="T60" fmla="*/ 48 w 156"/>
                <a:gd name="T61" fmla="*/ 167 h 178"/>
                <a:gd name="T62" fmla="*/ 34 w 156"/>
                <a:gd name="T63" fmla="*/ 158 h 178"/>
                <a:gd name="T64" fmla="*/ 23 w 156"/>
                <a:gd name="T65" fmla="*/ 146 h 178"/>
                <a:gd name="T66" fmla="*/ 13 w 156"/>
                <a:gd name="T67" fmla="*/ 132 h 178"/>
                <a:gd name="T68" fmla="*/ 9 w 156"/>
                <a:gd name="T69" fmla="*/ 12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78">
                  <a:moveTo>
                    <a:pt x="6" y="115"/>
                  </a:moveTo>
                  <a:lnTo>
                    <a:pt x="3" y="107"/>
                  </a:lnTo>
                  <a:lnTo>
                    <a:pt x="1" y="98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6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4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1"/>
                  </a:lnTo>
                  <a:lnTo>
                    <a:pt x="36" y="9"/>
                  </a:lnTo>
                  <a:lnTo>
                    <a:pt x="39" y="8"/>
                  </a:lnTo>
                  <a:lnTo>
                    <a:pt x="47" y="4"/>
                  </a:lnTo>
                  <a:lnTo>
                    <a:pt x="54" y="2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8" y="5"/>
                  </a:lnTo>
                  <a:lnTo>
                    <a:pt x="106" y="9"/>
                  </a:lnTo>
                  <a:lnTo>
                    <a:pt x="113" y="14"/>
                  </a:lnTo>
                  <a:lnTo>
                    <a:pt x="119" y="18"/>
                  </a:lnTo>
                  <a:lnTo>
                    <a:pt x="125" y="23"/>
                  </a:lnTo>
                  <a:lnTo>
                    <a:pt x="129" y="26"/>
                  </a:lnTo>
                  <a:lnTo>
                    <a:pt x="131" y="29"/>
                  </a:lnTo>
                  <a:lnTo>
                    <a:pt x="136" y="36"/>
                  </a:lnTo>
                  <a:lnTo>
                    <a:pt x="141" y="44"/>
                  </a:lnTo>
                  <a:lnTo>
                    <a:pt x="145" y="52"/>
                  </a:lnTo>
                  <a:lnTo>
                    <a:pt x="148" y="60"/>
                  </a:lnTo>
                  <a:lnTo>
                    <a:pt x="151" y="69"/>
                  </a:lnTo>
                  <a:lnTo>
                    <a:pt x="153" y="78"/>
                  </a:lnTo>
                  <a:lnTo>
                    <a:pt x="154" y="87"/>
                  </a:lnTo>
                  <a:lnTo>
                    <a:pt x="156" y="96"/>
                  </a:lnTo>
                  <a:lnTo>
                    <a:pt x="154" y="104"/>
                  </a:lnTo>
                  <a:lnTo>
                    <a:pt x="153" y="113"/>
                  </a:lnTo>
                  <a:lnTo>
                    <a:pt x="152" y="121"/>
                  </a:lnTo>
                  <a:lnTo>
                    <a:pt x="149" y="129"/>
                  </a:lnTo>
                  <a:lnTo>
                    <a:pt x="146" y="136"/>
                  </a:lnTo>
                  <a:lnTo>
                    <a:pt x="143" y="143"/>
                  </a:lnTo>
                  <a:lnTo>
                    <a:pt x="138" y="150"/>
                  </a:lnTo>
                  <a:lnTo>
                    <a:pt x="133" y="156"/>
                  </a:lnTo>
                  <a:lnTo>
                    <a:pt x="128" y="161"/>
                  </a:lnTo>
                  <a:lnTo>
                    <a:pt x="121" y="166"/>
                  </a:lnTo>
                  <a:lnTo>
                    <a:pt x="118" y="168"/>
                  </a:lnTo>
                  <a:lnTo>
                    <a:pt x="114" y="170"/>
                  </a:lnTo>
                  <a:lnTo>
                    <a:pt x="111" y="172"/>
                  </a:lnTo>
                  <a:lnTo>
                    <a:pt x="107" y="173"/>
                  </a:lnTo>
                  <a:lnTo>
                    <a:pt x="99" y="176"/>
                  </a:lnTo>
                  <a:lnTo>
                    <a:pt x="92" y="178"/>
                  </a:lnTo>
                  <a:lnTo>
                    <a:pt x="84" y="178"/>
                  </a:lnTo>
                  <a:lnTo>
                    <a:pt x="81" y="178"/>
                  </a:lnTo>
                  <a:lnTo>
                    <a:pt x="77" y="178"/>
                  </a:lnTo>
                  <a:lnTo>
                    <a:pt x="69" y="176"/>
                  </a:lnTo>
                  <a:lnTo>
                    <a:pt x="62" y="173"/>
                  </a:lnTo>
                  <a:lnTo>
                    <a:pt x="55" y="171"/>
                  </a:lnTo>
                  <a:lnTo>
                    <a:pt x="48" y="167"/>
                  </a:lnTo>
                  <a:lnTo>
                    <a:pt x="40" y="163"/>
                  </a:lnTo>
                  <a:lnTo>
                    <a:pt x="34" y="158"/>
                  </a:lnTo>
                  <a:lnTo>
                    <a:pt x="28" y="153"/>
                  </a:lnTo>
                  <a:lnTo>
                    <a:pt x="23" y="146"/>
                  </a:lnTo>
                  <a:lnTo>
                    <a:pt x="17" y="139"/>
                  </a:lnTo>
                  <a:lnTo>
                    <a:pt x="13" y="132"/>
                  </a:lnTo>
                  <a:lnTo>
                    <a:pt x="11" y="128"/>
                  </a:lnTo>
                  <a:lnTo>
                    <a:pt x="9" y="124"/>
                  </a:lnTo>
                  <a:lnTo>
                    <a:pt x="6" y="11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8" name="Freeform 272"/>
            <p:cNvSpPr>
              <a:spLocks/>
            </p:cNvSpPr>
            <p:nvPr userDrawn="1"/>
          </p:nvSpPr>
          <p:spPr bwMode="auto">
            <a:xfrm>
              <a:off x="4461" y="2388"/>
              <a:ext cx="165" cy="181"/>
            </a:xfrm>
            <a:custGeom>
              <a:avLst/>
              <a:gdLst>
                <a:gd name="T0" fmla="*/ 4 w 165"/>
                <a:gd name="T1" fmla="*/ 110 h 181"/>
                <a:gd name="T2" fmla="*/ 1 w 165"/>
                <a:gd name="T3" fmla="*/ 92 h 181"/>
                <a:gd name="T4" fmla="*/ 1 w 165"/>
                <a:gd name="T5" fmla="*/ 75 h 181"/>
                <a:gd name="T6" fmla="*/ 3 w 165"/>
                <a:gd name="T7" fmla="*/ 59 h 181"/>
                <a:gd name="T8" fmla="*/ 9 w 165"/>
                <a:gd name="T9" fmla="*/ 43 h 181"/>
                <a:gd name="T10" fmla="*/ 18 w 165"/>
                <a:gd name="T11" fmla="*/ 30 h 181"/>
                <a:gd name="T12" fmla="*/ 25 w 165"/>
                <a:gd name="T13" fmla="*/ 20 h 181"/>
                <a:gd name="T14" fmla="*/ 34 w 165"/>
                <a:gd name="T15" fmla="*/ 13 h 181"/>
                <a:gd name="T16" fmla="*/ 49 w 165"/>
                <a:gd name="T17" fmla="*/ 6 h 181"/>
                <a:gd name="T18" fmla="*/ 64 w 165"/>
                <a:gd name="T19" fmla="*/ 2 h 181"/>
                <a:gd name="T20" fmla="*/ 80 w 165"/>
                <a:gd name="T21" fmla="*/ 0 h 181"/>
                <a:gd name="T22" fmla="*/ 96 w 165"/>
                <a:gd name="T23" fmla="*/ 4 h 181"/>
                <a:gd name="T24" fmla="*/ 111 w 165"/>
                <a:gd name="T25" fmla="*/ 9 h 181"/>
                <a:gd name="T26" fmla="*/ 126 w 165"/>
                <a:gd name="T27" fmla="*/ 18 h 181"/>
                <a:gd name="T28" fmla="*/ 138 w 165"/>
                <a:gd name="T29" fmla="*/ 30 h 181"/>
                <a:gd name="T30" fmla="*/ 150 w 165"/>
                <a:gd name="T31" fmla="*/ 44 h 181"/>
                <a:gd name="T32" fmla="*/ 158 w 165"/>
                <a:gd name="T33" fmla="*/ 61 h 181"/>
                <a:gd name="T34" fmla="*/ 163 w 165"/>
                <a:gd name="T35" fmla="*/ 78 h 181"/>
                <a:gd name="T36" fmla="*/ 165 w 165"/>
                <a:gd name="T37" fmla="*/ 97 h 181"/>
                <a:gd name="T38" fmla="*/ 164 w 165"/>
                <a:gd name="T39" fmla="*/ 115 h 181"/>
                <a:gd name="T40" fmla="*/ 160 w 165"/>
                <a:gd name="T41" fmla="*/ 130 h 181"/>
                <a:gd name="T42" fmla="*/ 153 w 165"/>
                <a:gd name="T43" fmla="*/ 146 h 181"/>
                <a:gd name="T44" fmla="*/ 148 w 165"/>
                <a:gd name="T45" fmla="*/ 152 h 181"/>
                <a:gd name="T46" fmla="*/ 137 w 165"/>
                <a:gd name="T47" fmla="*/ 165 h 181"/>
                <a:gd name="T48" fmla="*/ 124 w 165"/>
                <a:gd name="T49" fmla="*/ 174 h 181"/>
                <a:gd name="T50" fmla="*/ 111 w 165"/>
                <a:gd name="T51" fmla="*/ 178 h 181"/>
                <a:gd name="T52" fmla="*/ 100 w 165"/>
                <a:gd name="T53" fmla="*/ 181 h 181"/>
                <a:gd name="T54" fmla="*/ 83 w 165"/>
                <a:gd name="T55" fmla="*/ 181 h 181"/>
                <a:gd name="T56" fmla="*/ 68 w 165"/>
                <a:gd name="T57" fmla="*/ 178 h 181"/>
                <a:gd name="T58" fmla="*/ 52 w 165"/>
                <a:gd name="T59" fmla="*/ 172 h 181"/>
                <a:gd name="T60" fmla="*/ 39 w 165"/>
                <a:gd name="T61" fmla="*/ 162 h 181"/>
                <a:gd name="T62" fmla="*/ 26 w 165"/>
                <a:gd name="T63" fmla="*/ 150 h 181"/>
                <a:gd name="T64" fmla="*/ 15 w 165"/>
                <a:gd name="T65" fmla="*/ 135 h 181"/>
                <a:gd name="T66" fmla="*/ 7 w 165"/>
                <a:gd name="T67" fmla="*/ 1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5" h="181">
                  <a:moveTo>
                    <a:pt x="7" y="119"/>
                  </a:moveTo>
                  <a:lnTo>
                    <a:pt x="4" y="110"/>
                  </a:lnTo>
                  <a:lnTo>
                    <a:pt x="2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1" y="75"/>
                  </a:lnTo>
                  <a:lnTo>
                    <a:pt x="2" y="67"/>
                  </a:lnTo>
                  <a:lnTo>
                    <a:pt x="3" y="59"/>
                  </a:lnTo>
                  <a:lnTo>
                    <a:pt x="6" y="50"/>
                  </a:lnTo>
                  <a:lnTo>
                    <a:pt x="9" y="43"/>
                  </a:lnTo>
                  <a:lnTo>
                    <a:pt x="13" y="36"/>
                  </a:lnTo>
                  <a:lnTo>
                    <a:pt x="18" y="30"/>
                  </a:lnTo>
                  <a:lnTo>
                    <a:pt x="23" y="23"/>
                  </a:lnTo>
                  <a:lnTo>
                    <a:pt x="25" y="20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9" y="6"/>
                  </a:lnTo>
                  <a:lnTo>
                    <a:pt x="56" y="3"/>
                  </a:lnTo>
                  <a:lnTo>
                    <a:pt x="64" y="2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2"/>
                  </a:lnTo>
                  <a:lnTo>
                    <a:pt x="96" y="4"/>
                  </a:lnTo>
                  <a:lnTo>
                    <a:pt x="104" y="6"/>
                  </a:lnTo>
                  <a:lnTo>
                    <a:pt x="111" y="9"/>
                  </a:lnTo>
                  <a:lnTo>
                    <a:pt x="118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30"/>
                  </a:lnTo>
                  <a:lnTo>
                    <a:pt x="144" y="37"/>
                  </a:lnTo>
                  <a:lnTo>
                    <a:pt x="150" y="44"/>
                  </a:lnTo>
                  <a:lnTo>
                    <a:pt x="154" y="52"/>
                  </a:lnTo>
                  <a:lnTo>
                    <a:pt x="158" y="61"/>
                  </a:lnTo>
                  <a:lnTo>
                    <a:pt x="161" y="70"/>
                  </a:lnTo>
                  <a:lnTo>
                    <a:pt x="163" y="78"/>
                  </a:lnTo>
                  <a:lnTo>
                    <a:pt x="164" y="88"/>
                  </a:lnTo>
                  <a:lnTo>
                    <a:pt x="165" y="97"/>
                  </a:lnTo>
                  <a:lnTo>
                    <a:pt x="165" y="105"/>
                  </a:lnTo>
                  <a:lnTo>
                    <a:pt x="164" y="115"/>
                  </a:lnTo>
                  <a:lnTo>
                    <a:pt x="162" y="123"/>
                  </a:lnTo>
                  <a:lnTo>
                    <a:pt x="160" y="130"/>
                  </a:lnTo>
                  <a:lnTo>
                    <a:pt x="157" y="139"/>
                  </a:lnTo>
                  <a:lnTo>
                    <a:pt x="153" y="146"/>
                  </a:lnTo>
                  <a:lnTo>
                    <a:pt x="151" y="149"/>
                  </a:lnTo>
                  <a:lnTo>
                    <a:pt x="148" y="152"/>
                  </a:lnTo>
                  <a:lnTo>
                    <a:pt x="142" y="158"/>
                  </a:lnTo>
                  <a:lnTo>
                    <a:pt x="137" y="165"/>
                  </a:lnTo>
                  <a:lnTo>
                    <a:pt x="130" y="170"/>
                  </a:lnTo>
                  <a:lnTo>
                    <a:pt x="124" y="174"/>
                  </a:lnTo>
                  <a:lnTo>
                    <a:pt x="115" y="177"/>
                  </a:lnTo>
                  <a:lnTo>
                    <a:pt x="111" y="178"/>
                  </a:lnTo>
                  <a:lnTo>
                    <a:pt x="107" y="179"/>
                  </a:lnTo>
                  <a:lnTo>
                    <a:pt x="100" y="181"/>
                  </a:lnTo>
                  <a:lnTo>
                    <a:pt x="91" y="181"/>
                  </a:lnTo>
                  <a:lnTo>
                    <a:pt x="83" y="181"/>
                  </a:lnTo>
                  <a:lnTo>
                    <a:pt x="75" y="180"/>
                  </a:lnTo>
                  <a:lnTo>
                    <a:pt x="68" y="178"/>
                  </a:lnTo>
                  <a:lnTo>
                    <a:pt x="59" y="175"/>
                  </a:lnTo>
                  <a:lnTo>
                    <a:pt x="52" y="172"/>
                  </a:lnTo>
                  <a:lnTo>
                    <a:pt x="45" y="167"/>
                  </a:lnTo>
                  <a:lnTo>
                    <a:pt x="39" y="162"/>
                  </a:lnTo>
                  <a:lnTo>
                    <a:pt x="31" y="156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5"/>
                  </a:lnTo>
                  <a:lnTo>
                    <a:pt x="10" y="127"/>
                  </a:lnTo>
                  <a:lnTo>
                    <a:pt x="7" y="11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69" name="Freeform 273"/>
            <p:cNvSpPr>
              <a:spLocks/>
            </p:cNvSpPr>
            <p:nvPr userDrawn="1"/>
          </p:nvSpPr>
          <p:spPr bwMode="auto">
            <a:xfrm>
              <a:off x="3203" y="3092"/>
              <a:ext cx="106" cy="163"/>
            </a:xfrm>
            <a:custGeom>
              <a:avLst/>
              <a:gdLst>
                <a:gd name="T0" fmla="*/ 0 w 106"/>
                <a:gd name="T1" fmla="*/ 82 h 163"/>
                <a:gd name="T2" fmla="*/ 1 w 106"/>
                <a:gd name="T3" fmla="*/ 66 h 163"/>
                <a:gd name="T4" fmla="*/ 3 w 106"/>
                <a:gd name="T5" fmla="*/ 51 h 163"/>
                <a:gd name="T6" fmla="*/ 7 w 106"/>
                <a:gd name="T7" fmla="*/ 38 h 163"/>
                <a:gd name="T8" fmla="*/ 13 w 106"/>
                <a:gd name="T9" fmla="*/ 25 h 163"/>
                <a:gd name="T10" fmla="*/ 20 w 106"/>
                <a:gd name="T11" fmla="*/ 15 h 163"/>
                <a:gd name="T12" fmla="*/ 29 w 106"/>
                <a:gd name="T13" fmla="*/ 8 h 163"/>
                <a:gd name="T14" fmla="*/ 39 w 106"/>
                <a:gd name="T15" fmla="*/ 3 h 163"/>
                <a:gd name="T16" fmla="*/ 50 w 106"/>
                <a:gd name="T17" fmla="*/ 0 h 163"/>
                <a:gd name="T18" fmla="*/ 60 w 106"/>
                <a:gd name="T19" fmla="*/ 1 h 163"/>
                <a:gd name="T20" fmla="*/ 69 w 106"/>
                <a:gd name="T21" fmla="*/ 5 h 163"/>
                <a:gd name="T22" fmla="*/ 79 w 106"/>
                <a:gd name="T23" fmla="*/ 12 h 163"/>
                <a:gd name="T24" fmla="*/ 87 w 106"/>
                <a:gd name="T25" fmla="*/ 21 h 163"/>
                <a:gd name="T26" fmla="*/ 94 w 106"/>
                <a:gd name="T27" fmla="*/ 33 h 163"/>
                <a:gd name="T28" fmla="*/ 100 w 106"/>
                <a:gd name="T29" fmla="*/ 46 h 163"/>
                <a:gd name="T30" fmla="*/ 104 w 106"/>
                <a:gd name="T31" fmla="*/ 62 h 163"/>
                <a:gd name="T32" fmla="*/ 106 w 106"/>
                <a:gd name="T33" fmla="*/ 78 h 163"/>
                <a:gd name="T34" fmla="*/ 106 w 106"/>
                <a:gd name="T35" fmla="*/ 95 h 163"/>
                <a:gd name="T36" fmla="*/ 102 w 106"/>
                <a:gd name="T37" fmla="*/ 110 h 163"/>
                <a:gd name="T38" fmla="*/ 98 w 106"/>
                <a:gd name="T39" fmla="*/ 124 h 163"/>
                <a:gd name="T40" fmla="*/ 93 w 106"/>
                <a:gd name="T41" fmla="*/ 137 h 163"/>
                <a:gd name="T42" fmla="*/ 85 w 106"/>
                <a:gd name="T43" fmla="*/ 147 h 163"/>
                <a:gd name="T44" fmla="*/ 77 w 106"/>
                <a:gd name="T45" fmla="*/ 155 h 163"/>
                <a:gd name="T46" fmla="*/ 66 w 106"/>
                <a:gd name="T47" fmla="*/ 160 h 163"/>
                <a:gd name="T48" fmla="*/ 56 w 106"/>
                <a:gd name="T49" fmla="*/ 163 h 163"/>
                <a:gd name="T50" fmla="*/ 45 w 106"/>
                <a:gd name="T51" fmla="*/ 160 h 163"/>
                <a:gd name="T52" fmla="*/ 35 w 106"/>
                <a:gd name="T53" fmla="*/ 156 h 163"/>
                <a:gd name="T54" fmla="*/ 26 w 106"/>
                <a:gd name="T55" fmla="*/ 149 h 163"/>
                <a:gd name="T56" fmla="*/ 17 w 106"/>
                <a:gd name="T57" fmla="*/ 140 h 163"/>
                <a:gd name="T58" fmla="*/ 11 w 106"/>
                <a:gd name="T59" fmla="*/ 127 h 163"/>
                <a:gd name="T60" fmla="*/ 5 w 106"/>
                <a:gd name="T61" fmla="*/ 114 h 163"/>
                <a:gd name="T62" fmla="*/ 2 w 106"/>
                <a:gd name="T63" fmla="*/ 9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63">
                  <a:moveTo>
                    <a:pt x="2" y="98"/>
                  </a:moveTo>
                  <a:lnTo>
                    <a:pt x="0" y="82"/>
                  </a:lnTo>
                  <a:lnTo>
                    <a:pt x="0" y="74"/>
                  </a:lnTo>
                  <a:lnTo>
                    <a:pt x="1" y="66"/>
                  </a:lnTo>
                  <a:lnTo>
                    <a:pt x="2" y="59"/>
                  </a:lnTo>
                  <a:lnTo>
                    <a:pt x="3" y="51"/>
                  </a:lnTo>
                  <a:lnTo>
                    <a:pt x="5" y="44"/>
                  </a:lnTo>
                  <a:lnTo>
                    <a:pt x="7" y="38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6" y="20"/>
                  </a:lnTo>
                  <a:lnTo>
                    <a:pt x="20" y="15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4" y="1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5" y="3"/>
                  </a:lnTo>
                  <a:lnTo>
                    <a:pt x="69" y="5"/>
                  </a:lnTo>
                  <a:lnTo>
                    <a:pt x="74" y="8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7" y="21"/>
                  </a:lnTo>
                  <a:lnTo>
                    <a:pt x="91" y="27"/>
                  </a:lnTo>
                  <a:lnTo>
                    <a:pt x="94" y="33"/>
                  </a:lnTo>
                  <a:lnTo>
                    <a:pt x="97" y="40"/>
                  </a:lnTo>
                  <a:lnTo>
                    <a:pt x="100" y="46"/>
                  </a:lnTo>
                  <a:lnTo>
                    <a:pt x="102" y="55"/>
                  </a:lnTo>
                  <a:lnTo>
                    <a:pt x="104" y="62"/>
                  </a:lnTo>
                  <a:lnTo>
                    <a:pt x="105" y="70"/>
                  </a:lnTo>
                  <a:lnTo>
                    <a:pt x="106" y="78"/>
                  </a:lnTo>
                  <a:lnTo>
                    <a:pt x="106" y="87"/>
                  </a:lnTo>
                  <a:lnTo>
                    <a:pt x="106" y="95"/>
                  </a:lnTo>
                  <a:lnTo>
                    <a:pt x="105" y="102"/>
                  </a:lnTo>
                  <a:lnTo>
                    <a:pt x="102" y="110"/>
                  </a:lnTo>
                  <a:lnTo>
                    <a:pt x="101" y="117"/>
                  </a:lnTo>
                  <a:lnTo>
                    <a:pt x="98" y="124"/>
                  </a:lnTo>
                  <a:lnTo>
                    <a:pt x="96" y="130"/>
                  </a:lnTo>
                  <a:lnTo>
                    <a:pt x="93" y="137"/>
                  </a:lnTo>
                  <a:lnTo>
                    <a:pt x="89" y="142"/>
                  </a:lnTo>
                  <a:lnTo>
                    <a:pt x="85" y="147"/>
                  </a:lnTo>
                  <a:lnTo>
                    <a:pt x="81" y="151"/>
                  </a:lnTo>
                  <a:lnTo>
                    <a:pt x="77" y="155"/>
                  </a:lnTo>
                  <a:lnTo>
                    <a:pt x="71" y="158"/>
                  </a:lnTo>
                  <a:lnTo>
                    <a:pt x="66" y="160"/>
                  </a:lnTo>
                  <a:lnTo>
                    <a:pt x="61" y="162"/>
                  </a:lnTo>
                  <a:lnTo>
                    <a:pt x="56" y="163"/>
                  </a:lnTo>
                  <a:lnTo>
                    <a:pt x="51" y="162"/>
                  </a:lnTo>
                  <a:lnTo>
                    <a:pt x="45" y="160"/>
                  </a:lnTo>
                  <a:lnTo>
                    <a:pt x="40" y="158"/>
                  </a:lnTo>
                  <a:lnTo>
                    <a:pt x="35" y="156"/>
                  </a:lnTo>
                  <a:lnTo>
                    <a:pt x="30" y="153"/>
                  </a:lnTo>
                  <a:lnTo>
                    <a:pt x="26" y="149"/>
                  </a:lnTo>
                  <a:lnTo>
                    <a:pt x="22" y="145"/>
                  </a:lnTo>
                  <a:lnTo>
                    <a:pt x="17" y="140"/>
                  </a:lnTo>
                  <a:lnTo>
                    <a:pt x="14" y="133"/>
                  </a:lnTo>
                  <a:lnTo>
                    <a:pt x="11" y="127"/>
                  </a:lnTo>
                  <a:lnTo>
                    <a:pt x="8" y="121"/>
                  </a:lnTo>
                  <a:lnTo>
                    <a:pt x="5" y="114"/>
                  </a:lnTo>
                  <a:lnTo>
                    <a:pt x="3" y="106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0" name="Freeform 274"/>
            <p:cNvSpPr>
              <a:spLocks/>
            </p:cNvSpPr>
            <p:nvPr userDrawn="1"/>
          </p:nvSpPr>
          <p:spPr bwMode="auto">
            <a:xfrm>
              <a:off x="3326" y="3047"/>
              <a:ext cx="111" cy="164"/>
            </a:xfrm>
            <a:custGeom>
              <a:avLst/>
              <a:gdLst>
                <a:gd name="T0" fmla="*/ 0 w 111"/>
                <a:gd name="T1" fmla="*/ 91 h 164"/>
                <a:gd name="T2" fmla="*/ 0 w 111"/>
                <a:gd name="T3" fmla="*/ 76 h 164"/>
                <a:gd name="T4" fmla="*/ 1 w 111"/>
                <a:gd name="T5" fmla="*/ 60 h 164"/>
                <a:gd name="T6" fmla="*/ 4 w 111"/>
                <a:gd name="T7" fmla="*/ 46 h 164"/>
                <a:gd name="T8" fmla="*/ 10 w 111"/>
                <a:gd name="T9" fmla="*/ 32 h 164"/>
                <a:gd name="T10" fmla="*/ 16 w 111"/>
                <a:gd name="T11" fmla="*/ 21 h 164"/>
                <a:gd name="T12" fmla="*/ 24 w 111"/>
                <a:gd name="T13" fmla="*/ 11 h 164"/>
                <a:gd name="T14" fmla="*/ 35 w 111"/>
                <a:gd name="T15" fmla="*/ 4 h 164"/>
                <a:gd name="T16" fmla="*/ 45 w 111"/>
                <a:gd name="T17" fmla="*/ 0 h 164"/>
                <a:gd name="T18" fmla="*/ 56 w 111"/>
                <a:gd name="T19" fmla="*/ 0 h 164"/>
                <a:gd name="T20" fmla="*/ 67 w 111"/>
                <a:gd name="T21" fmla="*/ 2 h 164"/>
                <a:gd name="T22" fmla="*/ 77 w 111"/>
                <a:gd name="T23" fmla="*/ 7 h 164"/>
                <a:gd name="T24" fmla="*/ 86 w 111"/>
                <a:gd name="T25" fmla="*/ 15 h 164"/>
                <a:gd name="T26" fmla="*/ 95 w 111"/>
                <a:gd name="T27" fmla="*/ 27 h 164"/>
                <a:gd name="T28" fmla="*/ 101 w 111"/>
                <a:gd name="T29" fmla="*/ 39 h 164"/>
                <a:gd name="T30" fmla="*/ 106 w 111"/>
                <a:gd name="T31" fmla="*/ 54 h 164"/>
                <a:gd name="T32" fmla="*/ 110 w 111"/>
                <a:gd name="T33" fmla="*/ 70 h 164"/>
                <a:gd name="T34" fmla="*/ 111 w 111"/>
                <a:gd name="T35" fmla="*/ 87 h 164"/>
                <a:gd name="T36" fmla="*/ 109 w 111"/>
                <a:gd name="T37" fmla="*/ 104 h 164"/>
                <a:gd name="T38" fmla="*/ 106 w 111"/>
                <a:gd name="T39" fmla="*/ 118 h 164"/>
                <a:gd name="T40" fmla="*/ 101 w 111"/>
                <a:gd name="T41" fmla="*/ 132 h 164"/>
                <a:gd name="T42" fmla="*/ 95 w 111"/>
                <a:gd name="T43" fmla="*/ 144 h 164"/>
                <a:gd name="T44" fmla="*/ 85 w 111"/>
                <a:gd name="T45" fmla="*/ 154 h 164"/>
                <a:gd name="T46" fmla="*/ 76 w 111"/>
                <a:gd name="T47" fmla="*/ 160 h 164"/>
                <a:gd name="T48" fmla="*/ 65 w 111"/>
                <a:gd name="T49" fmla="*/ 164 h 164"/>
                <a:gd name="T50" fmla="*/ 53 w 111"/>
                <a:gd name="T51" fmla="*/ 164 h 164"/>
                <a:gd name="T52" fmla="*/ 43 w 111"/>
                <a:gd name="T53" fmla="*/ 161 h 164"/>
                <a:gd name="T54" fmla="*/ 32 w 111"/>
                <a:gd name="T55" fmla="*/ 156 h 164"/>
                <a:gd name="T56" fmla="*/ 25 w 111"/>
                <a:gd name="T57" fmla="*/ 149 h 164"/>
                <a:gd name="T58" fmla="*/ 19 w 111"/>
                <a:gd name="T59" fmla="*/ 142 h 164"/>
                <a:gd name="T60" fmla="*/ 9 w 111"/>
                <a:gd name="T61" fmla="*/ 122 h 164"/>
                <a:gd name="T62" fmla="*/ 3 w 111"/>
                <a:gd name="T63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64">
                  <a:moveTo>
                    <a:pt x="1" y="100"/>
                  </a:move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2" y="53"/>
                  </a:lnTo>
                  <a:lnTo>
                    <a:pt x="4" y="46"/>
                  </a:lnTo>
                  <a:lnTo>
                    <a:pt x="6" y="38"/>
                  </a:lnTo>
                  <a:lnTo>
                    <a:pt x="10" y="32"/>
                  </a:lnTo>
                  <a:lnTo>
                    <a:pt x="13" y="26"/>
                  </a:lnTo>
                  <a:lnTo>
                    <a:pt x="16" y="21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9" y="7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1"/>
                  </a:lnTo>
                  <a:lnTo>
                    <a:pt x="67" y="2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1" y="11"/>
                  </a:lnTo>
                  <a:lnTo>
                    <a:pt x="86" y="15"/>
                  </a:lnTo>
                  <a:lnTo>
                    <a:pt x="91" y="21"/>
                  </a:lnTo>
                  <a:lnTo>
                    <a:pt x="95" y="27"/>
                  </a:lnTo>
                  <a:lnTo>
                    <a:pt x="98" y="33"/>
                  </a:lnTo>
                  <a:lnTo>
                    <a:pt x="101" y="39"/>
                  </a:lnTo>
                  <a:lnTo>
                    <a:pt x="104" y="47"/>
                  </a:lnTo>
                  <a:lnTo>
                    <a:pt x="106" y="54"/>
                  </a:lnTo>
                  <a:lnTo>
                    <a:pt x="108" y="62"/>
                  </a:lnTo>
                  <a:lnTo>
                    <a:pt x="110" y="70"/>
                  </a:lnTo>
                  <a:lnTo>
                    <a:pt x="110" y="79"/>
                  </a:lnTo>
                  <a:lnTo>
                    <a:pt x="111" y="87"/>
                  </a:lnTo>
                  <a:lnTo>
                    <a:pt x="110" y="95"/>
                  </a:lnTo>
                  <a:lnTo>
                    <a:pt x="109" y="104"/>
                  </a:lnTo>
                  <a:lnTo>
                    <a:pt x="108" y="111"/>
                  </a:lnTo>
                  <a:lnTo>
                    <a:pt x="106" y="118"/>
                  </a:lnTo>
                  <a:lnTo>
                    <a:pt x="104" y="126"/>
                  </a:lnTo>
                  <a:lnTo>
                    <a:pt x="101" y="132"/>
                  </a:lnTo>
                  <a:lnTo>
                    <a:pt x="98" y="138"/>
                  </a:lnTo>
                  <a:lnTo>
                    <a:pt x="95" y="144"/>
                  </a:lnTo>
                  <a:lnTo>
                    <a:pt x="91" y="148"/>
                  </a:lnTo>
                  <a:lnTo>
                    <a:pt x="85" y="154"/>
                  </a:lnTo>
                  <a:lnTo>
                    <a:pt x="81" y="157"/>
                  </a:lnTo>
                  <a:lnTo>
                    <a:pt x="76" y="160"/>
                  </a:lnTo>
                  <a:lnTo>
                    <a:pt x="70" y="163"/>
                  </a:lnTo>
                  <a:lnTo>
                    <a:pt x="65" y="164"/>
                  </a:lnTo>
                  <a:lnTo>
                    <a:pt x="59" y="164"/>
                  </a:lnTo>
                  <a:lnTo>
                    <a:pt x="53" y="164"/>
                  </a:lnTo>
                  <a:lnTo>
                    <a:pt x="48" y="163"/>
                  </a:lnTo>
                  <a:lnTo>
                    <a:pt x="43" y="161"/>
                  </a:lnTo>
                  <a:lnTo>
                    <a:pt x="38" y="159"/>
                  </a:lnTo>
                  <a:lnTo>
                    <a:pt x="32" y="156"/>
                  </a:lnTo>
                  <a:lnTo>
                    <a:pt x="28" y="151"/>
                  </a:lnTo>
                  <a:lnTo>
                    <a:pt x="25" y="149"/>
                  </a:lnTo>
                  <a:lnTo>
                    <a:pt x="23" y="147"/>
                  </a:lnTo>
                  <a:lnTo>
                    <a:pt x="19" y="142"/>
                  </a:lnTo>
                  <a:lnTo>
                    <a:pt x="12" y="130"/>
                  </a:lnTo>
                  <a:lnTo>
                    <a:pt x="9" y="122"/>
                  </a:lnTo>
                  <a:lnTo>
                    <a:pt x="5" y="115"/>
                  </a:lnTo>
                  <a:lnTo>
                    <a:pt x="3" y="108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1" name="Freeform 275"/>
            <p:cNvSpPr>
              <a:spLocks/>
            </p:cNvSpPr>
            <p:nvPr userDrawn="1"/>
          </p:nvSpPr>
          <p:spPr bwMode="auto">
            <a:xfrm>
              <a:off x="3454" y="2999"/>
              <a:ext cx="117" cy="167"/>
            </a:xfrm>
            <a:custGeom>
              <a:avLst/>
              <a:gdLst>
                <a:gd name="T0" fmla="*/ 1 w 117"/>
                <a:gd name="T1" fmla="*/ 95 h 167"/>
                <a:gd name="T2" fmla="*/ 0 w 117"/>
                <a:gd name="T3" fmla="*/ 70 h 167"/>
                <a:gd name="T4" fmla="*/ 3 w 117"/>
                <a:gd name="T5" fmla="*/ 54 h 167"/>
                <a:gd name="T6" fmla="*/ 7 w 117"/>
                <a:gd name="T7" fmla="*/ 40 h 167"/>
                <a:gd name="T8" fmla="*/ 17 w 117"/>
                <a:gd name="T9" fmla="*/ 22 h 167"/>
                <a:gd name="T10" fmla="*/ 25 w 117"/>
                <a:gd name="T11" fmla="*/ 12 h 167"/>
                <a:gd name="T12" fmla="*/ 32 w 117"/>
                <a:gd name="T13" fmla="*/ 6 h 167"/>
                <a:gd name="T14" fmla="*/ 40 w 117"/>
                <a:gd name="T15" fmla="*/ 2 h 167"/>
                <a:gd name="T16" fmla="*/ 52 w 117"/>
                <a:gd name="T17" fmla="*/ 0 h 167"/>
                <a:gd name="T18" fmla="*/ 63 w 117"/>
                <a:gd name="T19" fmla="*/ 1 h 167"/>
                <a:gd name="T20" fmla="*/ 75 w 117"/>
                <a:gd name="T21" fmla="*/ 5 h 167"/>
                <a:gd name="T22" fmla="*/ 80 w 117"/>
                <a:gd name="T23" fmla="*/ 8 h 167"/>
                <a:gd name="T24" fmla="*/ 90 w 117"/>
                <a:gd name="T25" fmla="*/ 17 h 167"/>
                <a:gd name="T26" fmla="*/ 99 w 117"/>
                <a:gd name="T27" fmla="*/ 27 h 167"/>
                <a:gd name="T28" fmla="*/ 106 w 117"/>
                <a:gd name="T29" fmla="*/ 40 h 167"/>
                <a:gd name="T30" fmla="*/ 112 w 117"/>
                <a:gd name="T31" fmla="*/ 55 h 167"/>
                <a:gd name="T32" fmla="*/ 115 w 117"/>
                <a:gd name="T33" fmla="*/ 72 h 167"/>
                <a:gd name="T34" fmla="*/ 117 w 117"/>
                <a:gd name="T35" fmla="*/ 88 h 167"/>
                <a:gd name="T36" fmla="*/ 116 w 117"/>
                <a:gd name="T37" fmla="*/ 105 h 167"/>
                <a:gd name="T38" fmla="*/ 112 w 117"/>
                <a:gd name="T39" fmla="*/ 121 h 167"/>
                <a:gd name="T40" fmla="*/ 107 w 117"/>
                <a:gd name="T41" fmla="*/ 134 h 167"/>
                <a:gd name="T42" fmla="*/ 100 w 117"/>
                <a:gd name="T43" fmla="*/ 147 h 167"/>
                <a:gd name="T44" fmla="*/ 91 w 117"/>
                <a:gd name="T45" fmla="*/ 156 h 167"/>
                <a:gd name="T46" fmla="*/ 81 w 117"/>
                <a:gd name="T47" fmla="*/ 163 h 167"/>
                <a:gd name="T48" fmla="*/ 73 w 117"/>
                <a:gd name="T49" fmla="*/ 166 h 167"/>
                <a:gd name="T50" fmla="*/ 63 w 117"/>
                <a:gd name="T51" fmla="*/ 167 h 167"/>
                <a:gd name="T52" fmla="*/ 52 w 117"/>
                <a:gd name="T53" fmla="*/ 166 h 167"/>
                <a:gd name="T54" fmla="*/ 40 w 117"/>
                <a:gd name="T55" fmla="*/ 162 h 167"/>
                <a:gd name="T56" fmla="*/ 30 w 117"/>
                <a:gd name="T57" fmla="*/ 155 h 167"/>
                <a:gd name="T58" fmla="*/ 26 w 117"/>
                <a:gd name="T59" fmla="*/ 151 h 167"/>
                <a:gd name="T60" fmla="*/ 17 w 117"/>
                <a:gd name="T61" fmla="*/ 139 h 167"/>
                <a:gd name="T62" fmla="*/ 10 w 117"/>
                <a:gd name="T63" fmla="*/ 126 h 167"/>
                <a:gd name="T64" fmla="*/ 4 w 117"/>
                <a:gd name="T65" fmla="*/ 1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67">
                  <a:moveTo>
                    <a:pt x="2" y="103"/>
                  </a:moveTo>
                  <a:lnTo>
                    <a:pt x="1" y="95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4" y="47"/>
                  </a:lnTo>
                  <a:lnTo>
                    <a:pt x="7" y="40"/>
                  </a:lnTo>
                  <a:lnTo>
                    <a:pt x="12" y="27"/>
                  </a:lnTo>
                  <a:lnTo>
                    <a:pt x="17" y="22"/>
                  </a:lnTo>
                  <a:lnTo>
                    <a:pt x="21" y="17"/>
                  </a:lnTo>
                  <a:lnTo>
                    <a:pt x="25" y="12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5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5"/>
                  </a:lnTo>
                  <a:lnTo>
                    <a:pt x="78" y="6"/>
                  </a:lnTo>
                  <a:lnTo>
                    <a:pt x="80" y="8"/>
                  </a:lnTo>
                  <a:lnTo>
                    <a:pt x="85" y="12"/>
                  </a:lnTo>
                  <a:lnTo>
                    <a:pt x="90" y="17"/>
                  </a:lnTo>
                  <a:lnTo>
                    <a:pt x="94" y="21"/>
                  </a:lnTo>
                  <a:lnTo>
                    <a:pt x="99" y="27"/>
                  </a:lnTo>
                  <a:lnTo>
                    <a:pt x="103" y="33"/>
                  </a:lnTo>
                  <a:lnTo>
                    <a:pt x="106" y="40"/>
                  </a:lnTo>
                  <a:lnTo>
                    <a:pt x="109" y="47"/>
                  </a:lnTo>
                  <a:lnTo>
                    <a:pt x="112" y="55"/>
                  </a:lnTo>
                  <a:lnTo>
                    <a:pt x="114" y="63"/>
                  </a:lnTo>
                  <a:lnTo>
                    <a:pt x="115" y="72"/>
                  </a:lnTo>
                  <a:lnTo>
                    <a:pt x="116" y="80"/>
                  </a:lnTo>
                  <a:lnTo>
                    <a:pt x="117" y="88"/>
                  </a:lnTo>
                  <a:lnTo>
                    <a:pt x="116" y="97"/>
                  </a:lnTo>
                  <a:lnTo>
                    <a:pt x="116" y="105"/>
                  </a:lnTo>
                  <a:lnTo>
                    <a:pt x="114" y="113"/>
                  </a:lnTo>
                  <a:lnTo>
                    <a:pt x="112" y="121"/>
                  </a:lnTo>
                  <a:lnTo>
                    <a:pt x="110" y="128"/>
                  </a:lnTo>
                  <a:lnTo>
                    <a:pt x="107" y="134"/>
                  </a:lnTo>
                  <a:lnTo>
                    <a:pt x="104" y="140"/>
                  </a:lnTo>
                  <a:lnTo>
                    <a:pt x="100" y="147"/>
                  </a:lnTo>
                  <a:lnTo>
                    <a:pt x="95" y="152"/>
                  </a:lnTo>
                  <a:lnTo>
                    <a:pt x="91" y="156"/>
                  </a:lnTo>
                  <a:lnTo>
                    <a:pt x="86" y="160"/>
                  </a:lnTo>
                  <a:lnTo>
                    <a:pt x="81" y="163"/>
                  </a:lnTo>
                  <a:lnTo>
                    <a:pt x="75" y="165"/>
                  </a:lnTo>
                  <a:lnTo>
                    <a:pt x="73" y="166"/>
                  </a:lnTo>
                  <a:lnTo>
                    <a:pt x="70" y="167"/>
                  </a:lnTo>
                  <a:lnTo>
                    <a:pt x="63" y="167"/>
                  </a:lnTo>
                  <a:lnTo>
                    <a:pt x="58" y="167"/>
                  </a:lnTo>
                  <a:lnTo>
                    <a:pt x="52" y="166"/>
                  </a:lnTo>
                  <a:lnTo>
                    <a:pt x="47" y="165"/>
                  </a:lnTo>
                  <a:lnTo>
                    <a:pt x="40" y="162"/>
                  </a:lnTo>
                  <a:lnTo>
                    <a:pt x="35" y="159"/>
                  </a:lnTo>
                  <a:lnTo>
                    <a:pt x="30" y="155"/>
                  </a:lnTo>
                  <a:lnTo>
                    <a:pt x="28" y="153"/>
                  </a:lnTo>
                  <a:lnTo>
                    <a:pt x="26" y="151"/>
                  </a:lnTo>
                  <a:lnTo>
                    <a:pt x="21" y="145"/>
                  </a:lnTo>
                  <a:lnTo>
                    <a:pt x="17" y="139"/>
                  </a:lnTo>
                  <a:lnTo>
                    <a:pt x="13" y="133"/>
                  </a:lnTo>
                  <a:lnTo>
                    <a:pt x="10" y="126"/>
                  </a:lnTo>
                  <a:lnTo>
                    <a:pt x="7" y="118"/>
                  </a:lnTo>
                  <a:lnTo>
                    <a:pt x="4" y="111"/>
                  </a:lnTo>
                  <a:lnTo>
                    <a:pt x="2" y="10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2" name="Freeform 276"/>
            <p:cNvSpPr>
              <a:spLocks/>
            </p:cNvSpPr>
            <p:nvPr userDrawn="1"/>
          </p:nvSpPr>
          <p:spPr bwMode="auto">
            <a:xfrm>
              <a:off x="3588" y="2949"/>
              <a:ext cx="123" cy="171"/>
            </a:xfrm>
            <a:custGeom>
              <a:avLst/>
              <a:gdLst>
                <a:gd name="T0" fmla="*/ 1 w 123"/>
                <a:gd name="T1" fmla="*/ 97 h 171"/>
                <a:gd name="T2" fmla="*/ 0 w 123"/>
                <a:gd name="T3" fmla="*/ 80 h 171"/>
                <a:gd name="T4" fmla="*/ 1 w 123"/>
                <a:gd name="T5" fmla="*/ 64 h 171"/>
                <a:gd name="T6" fmla="*/ 4 w 123"/>
                <a:gd name="T7" fmla="*/ 49 h 171"/>
                <a:gd name="T8" fmla="*/ 9 w 123"/>
                <a:gd name="T9" fmla="*/ 35 h 171"/>
                <a:gd name="T10" fmla="*/ 17 w 123"/>
                <a:gd name="T11" fmla="*/ 23 h 171"/>
                <a:gd name="T12" fmla="*/ 26 w 123"/>
                <a:gd name="T13" fmla="*/ 13 h 171"/>
                <a:gd name="T14" fmla="*/ 36 w 123"/>
                <a:gd name="T15" fmla="*/ 5 h 171"/>
                <a:gd name="T16" fmla="*/ 48 w 123"/>
                <a:gd name="T17" fmla="*/ 1 h 171"/>
                <a:gd name="T18" fmla="*/ 60 w 123"/>
                <a:gd name="T19" fmla="*/ 0 h 171"/>
                <a:gd name="T20" fmla="*/ 72 w 123"/>
                <a:gd name="T21" fmla="*/ 2 h 171"/>
                <a:gd name="T22" fmla="*/ 83 w 123"/>
                <a:gd name="T23" fmla="*/ 9 h 171"/>
                <a:gd name="T24" fmla="*/ 94 w 123"/>
                <a:gd name="T25" fmla="*/ 17 h 171"/>
                <a:gd name="T26" fmla="*/ 104 w 123"/>
                <a:gd name="T27" fmla="*/ 27 h 171"/>
                <a:gd name="T28" fmla="*/ 111 w 123"/>
                <a:gd name="T29" fmla="*/ 41 h 171"/>
                <a:gd name="T30" fmla="*/ 117 w 123"/>
                <a:gd name="T31" fmla="*/ 55 h 171"/>
                <a:gd name="T32" fmla="*/ 121 w 123"/>
                <a:gd name="T33" fmla="*/ 73 h 171"/>
                <a:gd name="T34" fmla="*/ 123 w 123"/>
                <a:gd name="T35" fmla="*/ 90 h 171"/>
                <a:gd name="T36" fmla="*/ 122 w 123"/>
                <a:gd name="T37" fmla="*/ 107 h 171"/>
                <a:gd name="T38" fmla="*/ 119 w 123"/>
                <a:gd name="T39" fmla="*/ 123 h 171"/>
                <a:gd name="T40" fmla="*/ 114 w 123"/>
                <a:gd name="T41" fmla="*/ 136 h 171"/>
                <a:gd name="T42" fmla="*/ 107 w 123"/>
                <a:gd name="T43" fmla="*/ 149 h 171"/>
                <a:gd name="T44" fmla="*/ 100 w 123"/>
                <a:gd name="T45" fmla="*/ 157 h 171"/>
                <a:gd name="T46" fmla="*/ 94 w 123"/>
                <a:gd name="T47" fmla="*/ 161 h 171"/>
                <a:gd name="T48" fmla="*/ 86 w 123"/>
                <a:gd name="T49" fmla="*/ 166 h 171"/>
                <a:gd name="T50" fmla="*/ 75 w 123"/>
                <a:gd name="T51" fmla="*/ 171 h 171"/>
                <a:gd name="T52" fmla="*/ 62 w 123"/>
                <a:gd name="T53" fmla="*/ 171 h 171"/>
                <a:gd name="T54" fmla="*/ 50 w 123"/>
                <a:gd name="T55" fmla="*/ 168 h 171"/>
                <a:gd name="T56" fmla="*/ 38 w 123"/>
                <a:gd name="T57" fmla="*/ 162 h 171"/>
                <a:gd name="T58" fmla="*/ 28 w 123"/>
                <a:gd name="T59" fmla="*/ 154 h 171"/>
                <a:gd name="T60" fmla="*/ 19 w 123"/>
                <a:gd name="T61" fmla="*/ 143 h 171"/>
                <a:gd name="T62" fmla="*/ 11 w 123"/>
                <a:gd name="T63" fmla="*/ 129 h 171"/>
                <a:gd name="T64" fmla="*/ 5 w 123"/>
                <a:gd name="T65" fmla="*/ 11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71">
                  <a:moveTo>
                    <a:pt x="3" y="105"/>
                  </a:moveTo>
                  <a:lnTo>
                    <a:pt x="1" y="97"/>
                  </a:lnTo>
                  <a:lnTo>
                    <a:pt x="1" y="89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7" y="42"/>
                  </a:lnTo>
                  <a:lnTo>
                    <a:pt x="9" y="35"/>
                  </a:lnTo>
                  <a:lnTo>
                    <a:pt x="13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6" y="13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41" y="3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2" y="2"/>
                  </a:lnTo>
                  <a:lnTo>
                    <a:pt x="78" y="5"/>
                  </a:lnTo>
                  <a:lnTo>
                    <a:pt x="83" y="9"/>
                  </a:lnTo>
                  <a:lnTo>
                    <a:pt x="89" y="12"/>
                  </a:lnTo>
                  <a:lnTo>
                    <a:pt x="94" y="17"/>
                  </a:lnTo>
                  <a:lnTo>
                    <a:pt x="99" y="22"/>
                  </a:lnTo>
                  <a:lnTo>
                    <a:pt x="104" y="27"/>
                  </a:lnTo>
                  <a:lnTo>
                    <a:pt x="108" y="33"/>
                  </a:lnTo>
                  <a:lnTo>
                    <a:pt x="111" y="41"/>
                  </a:lnTo>
                  <a:lnTo>
                    <a:pt x="115" y="48"/>
                  </a:lnTo>
                  <a:lnTo>
                    <a:pt x="117" y="55"/>
                  </a:lnTo>
                  <a:lnTo>
                    <a:pt x="120" y="65"/>
                  </a:lnTo>
                  <a:lnTo>
                    <a:pt x="121" y="73"/>
                  </a:lnTo>
                  <a:lnTo>
                    <a:pt x="122" y="81"/>
                  </a:lnTo>
                  <a:lnTo>
                    <a:pt x="123" y="90"/>
                  </a:lnTo>
                  <a:lnTo>
                    <a:pt x="123" y="99"/>
                  </a:lnTo>
                  <a:lnTo>
                    <a:pt x="122" y="107"/>
                  </a:lnTo>
                  <a:lnTo>
                    <a:pt x="121" y="114"/>
                  </a:lnTo>
                  <a:lnTo>
                    <a:pt x="119" y="123"/>
                  </a:lnTo>
                  <a:lnTo>
                    <a:pt x="116" y="130"/>
                  </a:lnTo>
                  <a:lnTo>
                    <a:pt x="114" y="136"/>
                  </a:lnTo>
                  <a:lnTo>
                    <a:pt x="110" y="143"/>
                  </a:lnTo>
                  <a:lnTo>
                    <a:pt x="107" y="149"/>
                  </a:lnTo>
                  <a:lnTo>
                    <a:pt x="102" y="154"/>
                  </a:lnTo>
                  <a:lnTo>
                    <a:pt x="100" y="157"/>
                  </a:lnTo>
                  <a:lnTo>
                    <a:pt x="98" y="159"/>
                  </a:lnTo>
                  <a:lnTo>
                    <a:pt x="94" y="161"/>
                  </a:lnTo>
                  <a:lnTo>
                    <a:pt x="92" y="163"/>
                  </a:lnTo>
                  <a:lnTo>
                    <a:pt x="86" y="166"/>
                  </a:lnTo>
                  <a:lnTo>
                    <a:pt x="80" y="168"/>
                  </a:lnTo>
                  <a:lnTo>
                    <a:pt x="75" y="171"/>
                  </a:lnTo>
                  <a:lnTo>
                    <a:pt x="68" y="171"/>
                  </a:lnTo>
                  <a:lnTo>
                    <a:pt x="62" y="171"/>
                  </a:lnTo>
                  <a:lnTo>
                    <a:pt x="56" y="170"/>
                  </a:lnTo>
                  <a:lnTo>
                    <a:pt x="50" y="168"/>
                  </a:lnTo>
                  <a:lnTo>
                    <a:pt x="45" y="165"/>
                  </a:lnTo>
                  <a:lnTo>
                    <a:pt x="38" y="162"/>
                  </a:lnTo>
                  <a:lnTo>
                    <a:pt x="33" y="158"/>
                  </a:lnTo>
                  <a:lnTo>
                    <a:pt x="28" y="154"/>
                  </a:lnTo>
                  <a:lnTo>
                    <a:pt x="24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11" y="129"/>
                  </a:lnTo>
                  <a:lnTo>
                    <a:pt x="8" y="122"/>
                  </a:lnTo>
                  <a:lnTo>
                    <a:pt x="5" y="113"/>
                  </a:lnTo>
                  <a:lnTo>
                    <a:pt x="3" y="10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3" name="Freeform 277"/>
            <p:cNvSpPr>
              <a:spLocks/>
            </p:cNvSpPr>
            <p:nvPr userDrawn="1"/>
          </p:nvSpPr>
          <p:spPr bwMode="auto">
            <a:xfrm>
              <a:off x="3728" y="2897"/>
              <a:ext cx="130" cy="174"/>
            </a:xfrm>
            <a:custGeom>
              <a:avLst/>
              <a:gdLst>
                <a:gd name="T0" fmla="*/ 2 w 130"/>
                <a:gd name="T1" fmla="*/ 99 h 174"/>
                <a:gd name="T2" fmla="*/ 0 w 130"/>
                <a:gd name="T3" fmla="*/ 82 h 174"/>
                <a:gd name="T4" fmla="*/ 1 w 130"/>
                <a:gd name="T5" fmla="*/ 66 h 174"/>
                <a:gd name="T6" fmla="*/ 4 w 130"/>
                <a:gd name="T7" fmla="*/ 50 h 174"/>
                <a:gd name="T8" fmla="*/ 9 w 130"/>
                <a:gd name="T9" fmla="*/ 36 h 174"/>
                <a:gd name="T10" fmla="*/ 17 w 130"/>
                <a:gd name="T11" fmla="*/ 23 h 174"/>
                <a:gd name="T12" fmla="*/ 24 w 130"/>
                <a:gd name="T13" fmla="*/ 16 h 174"/>
                <a:gd name="T14" fmla="*/ 31 w 130"/>
                <a:gd name="T15" fmla="*/ 10 h 174"/>
                <a:gd name="T16" fmla="*/ 44 w 130"/>
                <a:gd name="T17" fmla="*/ 3 h 174"/>
                <a:gd name="T18" fmla="*/ 56 w 130"/>
                <a:gd name="T19" fmla="*/ 0 h 174"/>
                <a:gd name="T20" fmla="*/ 69 w 130"/>
                <a:gd name="T21" fmla="*/ 1 h 174"/>
                <a:gd name="T22" fmla="*/ 81 w 130"/>
                <a:gd name="T23" fmla="*/ 4 h 174"/>
                <a:gd name="T24" fmla="*/ 89 w 130"/>
                <a:gd name="T25" fmla="*/ 10 h 174"/>
                <a:gd name="T26" fmla="*/ 99 w 130"/>
                <a:gd name="T27" fmla="*/ 16 h 174"/>
                <a:gd name="T28" fmla="*/ 108 w 130"/>
                <a:gd name="T29" fmla="*/ 27 h 174"/>
                <a:gd name="T30" fmla="*/ 117 w 130"/>
                <a:gd name="T31" fmla="*/ 41 h 174"/>
                <a:gd name="T32" fmla="*/ 124 w 130"/>
                <a:gd name="T33" fmla="*/ 56 h 174"/>
                <a:gd name="T34" fmla="*/ 128 w 130"/>
                <a:gd name="T35" fmla="*/ 73 h 174"/>
                <a:gd name="T36" fmla="*/ 130 w 130"/>
                <a:gd name="T37" fmla="*/ 91 h 174"/>
                <a:gd name="T38" fmla="*/ 130 w 130"/>
                <a:gd name="T39" fmla="*/ 104 h 174"/>
                <a:gd name="T40" fmla="*/ 128 w 130"/>
                <a:gd name="T41" fmla="*/ 117 h 174"/>
                <a:gd name="T42" fmla="*/ 124 w 130"/>
                <a:gd name="T43" fmla="*/ 131 h 174"/>
                <a:gd name="T44" fmla="*/ 117 w 130"/>
                <a:gd name="T45" fmla="*/ 145 h 174"/>
                <a:gd name="T46" fmla="*/ 109 w 130"/>
                <a:gd name="T47" fmla="*/ 157 h 174"/>
                <a:gd name="T48" fmla="*/ 99 w 130"/>
                <a:gd name="T49" fmla="*/ 165 h 174"/>
                <a:gd name="T50" fmla="*/ 86 w 130"/>
                <a:gd name="T51" fmla="*/ 172 h 174"/>
                <a:gd name="T52" fmla="*/ 73 w 130"/>
                <a:gd name="T53" fmla="*/ 174 h 174"/>
                <a:gd name="T54" fmla="*/ 60 w 130"/>
                <a:gd name="T55" fmla="*/ 173 h 174"/>
                <a:gd name="T56" fmla="*/ 48 w 130"/>
                <a:gd name="T57" fmla="*/ 169 h 174"/>
                <a:gd name="T58" fmla="*/ 36 w 130"/>
                <a:gd name="T59" fmla="*/ 161 h 174"/>
                <a:gd name="T60" fmla="*/ 26 w 130"/>
                <a:gd name="T61" fmla="*/ 152 h 174"/>
                <a:gd name="T62" fmla="*/ 17 w 130"/>
                <a:gd name="T63" fmla="*/ 139 h 174"/>
                <a:gd name="T64" fmla="*/ 9 w 130"/>
                <a:gd name="T65" fmla="*/ 124 h 174"/>
                <a:gd name="T66" fmla="*/ 4 w 130"/>
                <a:gd name="T67" fmla="*/ 10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" h="174">
                  <a:moveTo>
                    <a:pt x="4" y="107"/>
                  </a:moveTo>
                  <a:lnTo>
                    <a:pt x="2" y="99"/>
                  </a:lnTo>
                  <a:lnTo>
                    <a:pt x="1" y="91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" y="66"/>
                  </a:lnTo>
                  <a:lnTo>
                    <a:pt x="2" y="57"/>
                  </a:lnTo>
                  <a:lnTo>
                    <a:pt x="4" y="50"/>
                  </a:lnTo>
                  <a:lnTo>
                    <a:pt x="7" y="43"/>
                  </a:lnTo>
                  <a:lnTo>
                    <a:pt x="9" y="36"/>
                  </a:lnTo>
                  <a:lnTo>
                    <a:pt x="14" y="29"/>
                  </a:lnTo>
                  <a:lnTo>
                    <a:pt x="17" y="23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31" y="10"/>
                  </a:lnTo>
                  <a:lnTo>
                    <a:pt x="37" y="6"/>
                  </a:lnTo>
                  <a:lnTo>
                    <a:pt x="44" y="3"/>
                  </a:lnTo>
                  <a:lnTo>
                    <a:pt x="50" y="1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8"/>
                  </a:lnTo>
                  <a:lnTo>
                    <a:pt x="89" y="10"/>
                  </a:lnTo>
                  <a:lnTo>
                    <a:pt x="92" y="12"/>
                  </a:lnTo>
                  <a:lnTo>
                    <a:pt x="99" y="16"/>
                  </a:lnTo>
                  <a:lnTo>
                    <a:pt x="104" y="21"/>
                  </a:lnTo>
                  <a:lnTo>
                    <a:pt x="108" y="27"/>
                  </a:lnTo>
                  <a:lnTo>
                    <a:pt x="113" y="34"/>
                  </a:lnTo>
                  <a:lnTo>
                    <a:pt x="117" y="41"/>
                  </a:lnTo>
                  <a:lnTo>
                    <a:pt x="121" y="48"/>
                  </a:lnTo>
                  <a:lnTo>
                    <a:pt x="124" y="56"/>
                  </a:lnTo>
                  <a:lnTo>
                    <a:pt x="127" y="65"/>
                  </a:lnTo>
                  <a:lnTo>
                    <a:pt x="128" y="73"/>
                  </a:lnTo>
                  <a:lnTo>
                    <a:pt x="130" y="82"/>
                  </a:lnTo>
                  <a:lnTo>
                    <a:pt x="130" y="91"/>
                  </a:lnTo>
                  <a:lnTo>
                    <a:pt x="130" y="100"/>
                  </a:lnTo>
                  <a:lnTo>
                    <a:pt x="130" y="104"/>
                  </a:lnTo>
                  <a:lnTo>
                    <a:pt x="130" y="108"/>
                  </a:lnTo>
                  <a:lnTo>
                    <a:pt x="128" y="117"/>
                  </a:lnTo>
                  <a:lnTo>
                    <a:pt x="127" y="124"/>
                  </a:lnTo>
                  <a:lnTo>
                    <a:pt x="124" y="131"/>
                  </a:lnTo>
                  <a:lnTo>
                    <a:pt x="121" y="138"/>
                  </a:lnTo>
                  <a:lnTo>
                    <a:pt x="117" y="145"/>
                  </a:lnTo>
                  <a:lnTo>
                    <a:pt x="113" y="151"/>
                  </a:lnTo>
                  <a:lnTo>
                    <a:pt x="109" y="157"/>
                  </a:lnTo>
                  <a:lnTo>
                    <a:pt x="104" y="161"/>
                  </a:lnTo>
                  <a:lnTo>
                    <a:pt x="99" y="165"/>
                  </a:lnTo>
                  <a:lnTo>
                    <a:pt x="92" y="169"/>
                  </a:lnTo>
                  <a:lnTo>
                    <a:pt x="86" y="172"/>
                  </a:lnTo>
                  <a:lnTo>
                    <a:pt x="80" y="174"/>
                  </a:lnTo>
                  <a:lnTo>
                    <a:pt x="73" y="174"/>
                  </a:lnTo>
                  <a:lnTo>
                    <a:pt x="67" y="174"/>
                  </a:lnTo>
                  <a:lnTo>
                    <a:pt x="60" y="173"/>
                  </a:lnTo>
                  <a:lnTo>
                    <a:pt x="54" y="172"/>
                  </a:lnTo>
                  <a:lnTo>
                    <a:pt x="48" y="169"/>
                  </a:lnTo>
                  <a:lnTo>
                    <a:pt x="42" y="165"/>
                  </a:lnTo>
                  <a:lnTo>
                    <a:pt x="36" y="161"/>
                  </a:lnTo>
                  <a:lnTo>
                    <a:pt x="31" y="157"/>
                  </a:lnTo>
                  <a:lnTo>
                    <a:pt x="26" y="152"/>
                  </a:lnTo>
                  <a:lnTo>
                    <a:pt x="21" y="146"/>
                  </a:lnTo>
                  <a:lnTo>
                    <a:pt x="17" y="139"/>
                  </a:lnTo>
                  <a:lnTo>
                    <a:pt x="13" y="132"/>
                  </a:lnTo>
                  <a:lnTo>
                    <a:pt x="9" y="124"/>
                  </a:lnTo>
                  <a:lnTo>
                    <a:pt x="6" y="117"/>
                  </a:lnTo>
                  <a:lnTo>
                    <a:pt x="4" y="10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4" name="Freeform 278"/>
            <p:cNvSpPr>
              <a:spLocks/>
            </p:cNvSpPr>
            <p:nvPr userDrawn="1"/>
          </p:nvSpPr>
          <p:spPr bwMode="auto">
            <a:xfrm>
              <a:off x="3876" y="2842"/>
              <a:ext cx="137" cy="178"/>
            </a:xfrm>
            <a:custGeom>
              <a:avLst/>
              <a:gdLst>
                <a:gd name="T0" fmla="*/ 2 w 137"/>
                <a:gd name="T1" fmla="*/ 102 h 178"/>
                <a:gd name="T2" fmla="*/ 0 w 137"/>
                <a:gd name="T3" fmla="*/ 84 h 178"/>
                <a:gd name="T4" fmla="*/ 1 w 137"/>
                <a:gd name="T5" fmla="*/ 68 h 178"/>
                <a:gd name="T6" fmla="*/ 4 w 137"/>
                <a:gd name="T7" fmla="*/ 52 h 178"/>
                <a:gd name="T8" fmla="*/ 9 w 137"/>
                <a:gd name="T9" fmla="*/ 38 h 178"/>
                <a:gd name="T10" fmla="*/ 16 w 137"/>
                <a:gd name="T11" fmla="*/ 25 h 178"/>
                <a:gd name="T12" fmla="*/ 25 w 137"/>
                <a:gd name="T13" fmla="*/ 15 h 178"/>
                <a:gd name="T14" fmla="*/ 37 w 137"/>
                <a:gd name="T15" fmla="*/ 7 h 178"/>
                <a:gd name="T16" fmla="*/ 46 w 137"/>
                <a:gd name="T17" fmla="*/ 2 h 178"/>
                <a:gd name="T18" fmla="*/ 57 w 137"/>
                <a:gd name="T19" fmla="*/ 1 h 178"/>
                <a:gd name="T20" fmla="*/ 70 w 137"/>
                <a:gd name="T21" fmla="*/ 1 h 178"/>
                <a:gd name="T22" fmla="*/ 76 w 137"/>
                <a:gd name="T23" fmla="*/ 3 h 178"/>
                <a:gd name="T24" fmla="*/ 90 w 137"/>
                <a:gd name="T25" fmla="*/ 9 h 178"/>
                <a:gd name="T26" fmla="*/ 101 w 137"/>
                <a:gd name="T27" fmla="*/ 17 h 178"/>
                <a:gd name="T28" fmla="*/ 113 w 137"/>
                <a:gd name="T29" fmla="*/ 28 h 178"/>
                <a:gd name="T30" fmla="*/ 122 w 137"/>
                <a:gd name="T31" fmla="*/ 42 h 178"/>
                <a:gd name="T32" fmla="*/ 129 w 137"/>
                <a:gd name="T33" fmla="*/ 57 h 178"/>
                <a:gd name="T34" fmla="*/ 134 w 137"/>
                <a:gd name="T35" fmla="*/ 75 h 178"/>
                <a:gd name="T36" fmla="*/ 137 w 137"/>
                <a:gd name="T37" fmla="*/ 93 h 178"/>
                <a:gd name="T38" fmla="*/ 136 w 137"/>
                <a:gd name="T39" fmla="*/ 109 h 178"/>
                <a:gd name="T40" fmla="*/ 132 w 137"/>
                <a:gd name="T41" fmla="*/ 126 h 178"/>
                <a:gd name="T42" fmla="*/ 127 w 137"/>
                <a:gd name="T43" fmla="*/ 142 h 178"/>
                <a:gd name="T44" fmla="*/ 119 w 137"/>
                <a:gd name="T45" fmla="*/ 154 h 178"/>
                <a:gd name="T46" fmla="*/ 110 w 137"/>
                <a:gd name="T47" fmla="*/ 164 h 178"/>
                <a:gd name="T48" fmla="*/ 98 w 137"/>
                <a:gd name="T49" fmla="*/ 173 h 178"/>
                <a:gd name="T50" fmla="*/ 85 w 137"/>
                <a:gd name="T51" fmla="*/ 177 h 178"/>
                <a:gd name="T52" fmla="*/ 71 w 137"/>
                <a:gd name="T53" fmla="*/ 178 h 178"/>
                <a:gd name="T54" fmla="*/ 58 w 137"/>
                <a:gd name="T55" fmla="*/ 175 h 178"/>
                <a:gd name="T56" fmla="*/ 44 w 137"/>
                <a:gd name="T57" fmla="*/ 170 h 178"/>
                <a:gd name="T58" fmla="*/ 33 w 137"/>
                <a:gd name="T59" fmla="*/ 160 h 178"/>
                <a:gd name="T60" fmla="*/ 22 w 137"/>
                <a:gd name="T61" fmla="*/ 149 h 178"/>
                <a:gd name="T62" fmla="*/ 13 w 137"/>
                <a:gd name="T63" fmla="*/ 135 h 178"/>
                <a:gd name="T64" fmla="*/ 6 w 137"/>
                <a:gd name="T65" fmla="*/ 12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78">
                  <a:moveTo>
                    <a:pt x="4" y="110"/>
                  </a:moveTo>
                  <a:lnTo>
                    <a:pt x="2" y="102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20" y="19"/>
                  </a:lnTo>
                  <a:lnTo>
                    <a:pt x="25" y="15"/>
                  </a:lnTo>
                  <a:lnTo>
                    <a:pt x="32" y="11"/>
                  </a:lnTo>
                  <a:lnTo>
                    <a:pt x="37" y="7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84" y="5"/>
                  </a:lnTo>
                  <a:lnTo>
                    <a:pt x="90" y="9"/>
                  </a:lnTo>
                  <a:lnTo>
                    <a:pt x="96" y="13"/>
                  </a:lnTo>
                  <a:lnTo>
                    <a:pt x="101" y="17"/>
                  </a:lnTo>
                  <a:lnTo>
                    <a:pt x="107" y="22"/>
                  </a:lnTo>
                  <a:lnTo>
                    <a:pt x="113" y="28"/>
                  </a:lnTo>
                  <a:lnTo>
                    <a:pt x="117" y="35"/>
                  </a:lnTo>
                  <a:lnTo>
                    <a:pt x="122" y="42"/>
                  </a:lnTo>
                  <a:lnTo>
                    <a:pt x="125" y="49"/>
                  </a:lnTo>
                  <a:lnTo>
                    <a:pt x="129" y="57"/>
                  </a:lnTo>
                  <a:lnTo>
                    <a:pt x="131" y="66"/>
                  </a:lnTo>
                  <a:lnTo>
                    <a:pt x="134" y="75"/>
                  </a:lnTo>
                  <a:lnTo>
                    <a:pt x="136" y="83"/>
                  </a:lnTo>
                  <a:lnTo>
                    <a:pt x="137" y="93"/>
                  </a:lnTo>
                  <a:lnTo>
                    <a:pt x="137" y="101"/>
                  </a:lnTo>
                  <a:lnTo>
                    <a:pt x="136" y="109"/>
                  </a:lnTo>
                  <a:lnTo>
                    <a:pt x="134" y="119"/>
                  </a:lnTo>
                  <a:lnTo>
                    <a:pt x="132" y="126"/>
                  </a:lnTo>
                  <a:lnTo>
                    <a:pt x="130" y="134"/>
                  </a:lnTo>
                  <a:lnTo>
                    <a:pt x="127" y="142"/>
                  </a:lnTo>
                  <a:lnTo>
                    <a:pt x="123" y="148"/>
                  </a:lnTo>
                  <a:lnTo>
                    <a:pt x="119" y="154"/>
                  </a:lnTo>
                  <a:lnTo>
                    <a:pt x="115" y="159"/>
                  </a:lnTo>
                  <a:lnTo>
                    <a:pt x="110" y="164"/>
                  </a:lnTo>
                  <a:lnTo>
                    <a:pt x="103" y="169"/>
                  </a:lnTo>
                  <a:lnTo>
                    <a:pt x="98" y="173"/>
                  </a:lnTo>
                  <a:lnTo>
                    <a:pt x="91" y="175"/>
                  </a:lnTo>
                  <a:lnTo>
                    <a:pt x="85" y="177"/>
                  </a:lnTo>
                  <a:lnTo>
                    <a:pt x="77" y="178"/>
                  </a:lnTo>
                  <a:lnTo>
                    <a:pt x="71" y="178"/>
                  </a:lnTo>
                  <a:lnTo>
                    <a:pt x="64" y="177"/>
                  </a:lnTo>
                  <a:lnTo>
                    <a:pt x="58" y="175"/>
                  </a:lnTo>
                  <a:lnTo>
                    <a:pt x="50" y="173"/>
                  </a:lnTo>
                  <a:lnTo>
                    <a:pt x="44" y="170"/>
                  </a:lnTo>
                  <a:lnTo>
                    <a:pt x="39" y="165"/>
                  </a:lnTo>
                  <a:lnTo>
                    <a:pt x="33" y="160"/>
                  </a:lnTo>
                  <a:lnTo>
                    <a:pt x="28" y="155"/>
                  </a:lnTo>
                  <a:lnTo>
                    <a:pt x="22" y="149"/>
                  </a:lnTo>
                  <a:lnTo>
                    <a:pt x="17" y="143"/>
                  </a:lnTo>
                  <a:lnTo>
                    <a:pt x="13" y="135"/>
                  </a:lnTo>
                  <a:lnTo>
                    <a:pt x="9" y="128"/>
                  </a:lnTo>
                  <a:lnTo>
                    <a:pt x="6" y="120"/>
                  </a:lnTo>
                  <a:lnTo>
                    <a:pt x="4" y="11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5" name="Freeform 279"/>
            <p:cNvSpPr>
              <a:spLocks/>
            </p:cNvSpPr>
            <p:nvPr userDrawn="1"/>
          </p:nvSpPr>
          <p:spPr bwMode="auto">
            <a:xfrm>
              <a:off x="4029" y="2785"/>
              <a:ext cx="146" cy="181"/>
            </a:xfrm>
            <a:custGeom>
              <a:avLst/>
              <a:gdLst>
                <a:gd name="T0" fmla="*/ 3 w 146"/>
                <a:gd name="T1" fmla="*/ 104 h 181"/>
                <a:gd name="T2" fmla="*/ 0 w 146"/>
                <a:gd name="T3" fmla="*/ 86 h 181"/>
                <a:gd name="T4" fmla="*/ 1 w 146"/>
                <a:gd name="T5" fmla="*/ 70 h 181"/>
                <a:gd name="T6" fmla="*/ 4 w 146"/>
                <a:gd name="T7" fmla="*/ 53 h 181"/>
                <a:gd name="T8" fmla="*/ 10 w 146"/>
                <a:gd name="T9" fmla="*/ 39 h 181"/>
                <a:gd name="T10" fmla="*/ 18 w 146"/>
                <a:gd name="T11" fmla="*/ 26 h 181"/>
                <a:gd name="T12" fmla="*/ 27 w 146"/>
                <a:gd name="T13" fmla="*/ 15 h 181"/>
                <a:gd name="T14" fmla="*/ 40 w 146"/>
                <a:gd name="T15" fmla="*/ 7 h 181"/>
                <a:gd name="T16" fmla="*/ 53 w 146"/>
                <a:gd name="T17" fmla="*/ 2 h 181"/>
                <a:gd name="T18" fmla="*/ 67 w 146"/>
                <a:gd name="T19" fmla="*/ 0 h 181"/>
                <a:gd name="T20" fmla="*/ 81 w 146"/>
                <a:gd name="T21" fmla="*/ 2 h 181"/>
                <a:gd name="T22" fmla="*/ 95 w 146"/>
                <a:gd name="T23" fmla="*/ 8 h 181"/>
                <a:gd name="T24" fmla="*/ 101 w 146"/>
                <a:gd name="T25" fmla="*/ 12 h 181"/>
                <a:gd name="T26" fmla="*/ 113 w 146"/>
                <a:gd name="T27" fmla="*/ 22 h 181"/>
                <a:gd name="T28" fmla="*/ 124 w 146"/>
                <a:gd name="T29" fmla="*/ 34 h 181"/>
                <a:gd name="T30" fmla="*/ 133 w 146"/>
                <a:gd name="T31" fmla="*/ 49 h 181"/>
                <a:gd name="T32" fmla="*/ 140 w 146"/>
                <a:gd name="T33" fmla="*/ 66 h 181"/>
                <a:gd name="T34" fmla="*/ 145 w 146"/>
                <a:gd name="T35" fmla="*/ 84 h 181"/>
                <a:gd name="T36" fmla="*/ 146 w 146"/>
                <a:gd name="T37" fmla="*/ 102 h 181"/>
                <a:gd name="T38" fmla="*/ 143 w 146"/>
                <a:gd name="T39" fmla="*/ 120 h 181"/>
                <a:gd name="T40" fmla="*/ 139 w 146"/>
                <a:gd name="T41" fmla="*/ 135 h 181"/>
                <a:gd name="T42" fmla="*/ 132 w 146"/>
                <a:gd name="T43" fmla="*/ 150 h 181"/>
                <a:gd name="T44" fmla="*/ 124 w 146"/>
                <a:gd name="T45" fmla="*/ 162 h 181"/>
                <a:gd name="T46" fmla="*/ 112 w 146"/>
                <a:gd name="T47" fmla="*/ 172 h 181"/>
                <a:gd name="T48" fmla="*/ 99 w 146"/>
                <a:gd name="T49" fmla="*/ 178 h 181"/>
                <a:gd name="T50" fmla="*/ 84 w 146"/>
                <a:gd name="T51" fmla="*/ 181 h 181"/>
                <a:gd name="T52" fmla="*/ 70 w 146"/>
                <a:gd name="T53" fmla="*/ 180 h 181"/>
                <a:gd name="T54" fmla="*/ 56 w 146"/>
                <a:gd name="T55" fmla="*/ 176 h 181"/>
                <a:gd name="T56" fmla="*/ 43 w 146"/>
                <a:gd name="T57" fmla="*/ 168 h 181"/>
                <a:gd name="T58" fmla="*/ 31 w 146"/>
                <a:gd name="T59" fmla="*/ 158 h 181"/>
                <a:gd name="T60" fmla="*/ 20 w 146"/>
                <a:gd name="T61" fmla="*/ 146 h 181"/>
                <a:gd name="T62" fmla="*/ 12 w 146"/>
                <a:gd name="T63" fmla="*/ 131 h 181"/>
                <a:gd name="T64" fmla="*/ 5 w 146"/>
                <a:gd name="T65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81">
                  <a:moveTo>
                    <a:pt x="5" y="113"/>
                  </a:moveTo>
                  <a:lnTo>
                    <a:pt x="3" y="104"/>
                  </a:lnTo>
                  <a:lnTo>
                    <a:pt x="1" y="96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39"/>
                  </a:lnTo>
                  <a:lnTo>
                    <a:pt x="14" y="32"/>
                  </a:lnTo>
                  <a:lnTo>
                    <a:pt x="18" y="26"/>
                  </a:lnTo>
                  <a:lnTo>
                    <a:pt x="22" y="20"/>
                  </a:lnTo>
                  <a:lnTo>
                    <a:pt x="27" y="15"/>
                  </a:lnTo>
                  <a:lnTo>
                    <a:pt x="33" y="11"/>
                  </a:lnTo>
                  <a:lnTo>
                    <a:pt x="40" y="7"/>
                  </a:lnTo>
                  <a:lnTo>
                    <a:pt x="46" y="4"/>
                  </a:lnTo>
                  <a:lnTo>
                    <a:pt x="53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2"/>
                  </a:lnTo>
                  <a:lnTo>
                    <a:pt x="87" y="5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7" y="17"/>
                  </a:lnTo>
                  <a:lnTo>
                    <a:pt x="113" y="22"/>
                  </a:lnTo>
                  <a:lnTo>
                    <a:pt x="119" y="27"/>
                  </a:lnTo>
                  <a:lnTo>
                    <a:pt x="124" y="34"/>
                  </a:lnTo>
                  <a:lnTo>
                    <a:pt x="129" y="42"/>
                  </a:lnTo>
                  <a:lnTo>
                    <a:pt x="133" y="49"/>
                  </a:lnTo>
                  <a:lnTo>
                    <a:pt x="137" y="57"/>
                  </a:lnTo>
                  <a:lnTo>
                    <a:pt x="140" y="66"/>
                  </a:lnTo>
                  <a:lnTo>
                    <a:pt x="142" y="75"/>
                  </a:lnTo>
                  <a:lnTo>
                    <a:pt x="145" y="84"/>
                  </a:lnTo>
                  <a:lnTo>
                    <a:pt x="146" y="94"/>
                  </a:lnTo>
                  <a:lnTo>
                    <a:pt x="146" y="102"/>
                  </a:lnTo>
                  <a:lnTo>
                    <a:pt x="145" y="111"/>
                  </a:lnTo>
                  <a:lnTo>
                    <a:pt x="143" y="120"/>
                  </a:lnTo>
                  <a:lnTo>
                    <a:pt x="141" y="128"/>
                  </a:lnTo>
                  <a:lnTo>
                    <a:pt x="139" y="135"/>
                  </a:lnTo>
                  <a:lnTo>
                    <a:pt x="136" y="142"/>
                  </a:lnTo>
                  <a:lnTo>
                    <a:pt x="132" y="150"/>
                  </a:lnTo>
                  <a:lnTo>
                    <a:pt x="128" y="156"/>
                  </a:lnTo>
                  <a:lnTo>
                    <a:pt x="124" y="162"/>
                  </a:lnTo>
                  <a:lnTo>
                    <a:pt x="118" y="167"/>
                  </a:lnTo>
                  <a:lnTo>
                    <a:pt x="112" y="172"/>
                  </a:lnTo>
                  <a:lnTo>
                    <a:pt x="106" y="176"/>
                  </a:lnTo>
                  <a:lnTo>
                    <a:pt x="99" y="178"/>
                  </a:lnTo>
                  <a:lnTo>
                    <a:pt x="92" y="180"/>
                  </a:lnTo>
                  <a:lnTo>
                    <a:pt x="84" y="181"/>
                  </a:lnTo>
                  <a:lnTo>
                    <a:pt x="77" y="181"/>
                  </a:lnTo>
                  <a:lnTo>
                    <a:pt x="70" y="180"/>
                  </a:lnTo>
                  <a:lnTo>
                    <a:pt x="64" y="179"/>
                  </a:lnTo>
                  <a:lnTo>
                    <a:pt x="56" y="176"/>
                  </a:lnTo>
                  <a:lnTo>
                    <a:pt x="50" y="173"/>
                  </a:lnTo>
                  <a:lnTo>
                    <a:pt x="43" y="168"/>
                  </a:lnTo>
                  <a:lnTo>
                    <a:pt x="37" y="164"/>
                  </a:lnTo>
                  <a:lnTo>
                    <a:pt x="31" y="158"/>
                  </a:lnTo>
                  <a:lnTo>
                    <a:pt x="25" y="152"/>
                  </a:lnTo>
                  <a:lnTo>
                    <a:pt x="20" y="146"/>
                  </a:lnTo>
                  <a:lnTo>
                    <a:pt x="16" y="138"/>
                  </a:lnTo>
                  <a:lnTo>
                    <a:pt x="12" y="131"/>
                  </a:lnTo>
                  <a:lnTo>
                    <a:pt x="8" y="123"/>
                  </a:lnTo>
                  <a:lnTo>
                    <a:pt x="5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6" name="Freeform 280"/>
            <p:cNvSpPr>
              <a:spLocks/>
            </p:cNvSpPr>
            <p:nvPr userDrawn="1"/>
          </p:nvSpPr>
          <p:spPr bwMode="auto">
            <a:xfrm>
              <a:off x="4191" y="2726"/>
              <a:ext cx="154" cy="184"/>
            </a:xfrm>
            <a:custGeom>
              <a:avLst/>
              <a:gdLst>
                <a:gd name="T0" fmla="*/ 3 w 154"/>
                <a:gd name="T1" fmla="*/ 106 h 184"/>
                <a:gd name="T2" fmla="*/ 0 w 154"/>
                <a:gd name="T3" fmla="*/ 88 h 184"/>
                <a:gd name="T4" fmla="*/ 1 w 154"/>
                <a:gd name="T5" fmla="*/ 71 h 184"/>
                <a:gd name="T6" fmla="*/ 4 w 154"/>
                <a:gd name="T7" fmla="*/ 54 h 184"/>
                <a:gd name="T8" fmla="*/ 9 w 154"/>
                <a:gd name="T9" fmla="*/ 39 h 184"/>
                <a:gd name="T10" fmla="*/ 18 w 154"/>
                <a:gd name="T11" fmla="*/ 26 h 184"/>
                <a:gd name="T12" fmla="*/ 28 w 154"/>
                <a:gd name="T13" fmla="*/ 15 h 184"/>
                <a:gd name="T14" fmla="*/ 40 w 154"/>
                <a:gd name="T15" fmla="*/ 6 h 184"/>
                <a:gd name="T16" fmla="*/ 54 w 154"/>
                <a:gd name="T17" fmla="*/ 1 h 184"/>
                <a:gd name="T18" fmla="*/ 70 w 154"/>
                <a:gd name="T19" fmla="*/ 0 h 184"/>
                <a:gd name="T20" fmla="*/ 84 w 154"/>
                <a:gd name="T21" fmla="*/ 1 h 184"/>
                <a:gd name="T22" fmla="*/ 99 w 154"/>
                <a:gd name="T23" fmla="*/ 7 h 184"/>
                <a:gd name="T24" fmla="*/ 112 w 154"/>
                <a:gd name="T25" fmla="*/ 16 h 184"/>
                <a:gd name="T26" fmla="*/ 125 w 154"/>
                <a:gd name="T27" fmla="*/ 26 h 184"/>
                <a:gd name="T28" fmla="*/ 135 w 154"/>
                <a:gd name="T29" fmla="*/ 40 h 184"/>
                <a:gd name="T30" fmla="*/ 144 w 154"/>
                <a:gd name="T31" fmla="*/ 56 h 184"/>
                <a:gd name="T32" fmla="*/ 151 w 154"/>
                <a:gd name="T33" fmla="*/ 75 h 184"/>
                <a:gd name="T34" fmla="*/ 153 w 154"/>
                <a:gd name="T35" fmla="*/ 84 h 184"/>
                <a:gd name="T36" fmla="*/ 154 w 154"/>
                <a:gd name="T37" fmla="*/ 103 h 184"/>
                <a:gd name="T38" fmla="*/ 153 w 154"/>
                <a:gd name="T39" fmla="*/ 119 h 184"/>
                <a:gd name="T40" fmla="*/ 148 w 154"/>
                <a:gd name="T41" fmla="*/ 136 h 184"/>
                <a:gd name="T42" fmla="*/ 142 w 154"/>
                <a:gd name="T43" fmla="*/ 147 h 184"/>
                <a:gd name="T44" fmla="*/ 136 w 154"/>
                <a:gd name="T45" fmla="*/ 158 h 184"/>
                <a:gd name="T46" fmla="*/ 126 w 154"/>
                <a:gd name="T47" fmla="*/ 169 h 184"/>
                <a:gd name="T48" fmla="*/ 112 w 154"/>
                <a:gd name="T49" fmla="*/ 178 h 184"/>
                <a:gd name="T50" fmla="*/ 98 w 154"/>
                <a:gd name="T51" fmla="*/ 182 h 184"/>
                <a:gd name="T52" fmla="*/ 83 w 154"/>
                <a:gd name="T53" fmla="*/ 184 h 184"/>
                <a:gd name="T54" fmla="*/ 68 w 154"/>
                <a:gd name="T55" fmla="*/ 181 h 184"/>
                <a:gd name="T56" fmla="*/ 53 w 154"/>
                <a:gd name="T57" fmla="*/ 175 h 184"/>
                <a:gd name="T58" fmla="*/ 40 w 154"/>
                <a:gd name="T59" fmla="*/ 166 h 184"/>
                <a:gd name="T60" fmla="*/ 28 w 154"/>
                <a:gd name="T61" fmla="*/ 155 h 184"/>
                <a:gd name="T62" fmla="*/ 18 w 154"/>
                <a:gd name="T63" fmla="*/ 140 h 184"/>
                <a:gd name="T64" fmla="*/ 8 w 154"/>
                <a:gd name="T65" fmla="*/ 12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84">
                  <a:moveTo>
                    <a:pt x="5" y="115"/>
                  </a:moveTo>
                  <a:lnTo>
                    <a:pt x="3" y="106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1" y="71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39"/>
                  </a:lnTo>
                  <a:lnTo>
                    <a:pt x="13" y="32"/>
                  </a:lnTo>
                  <a:lnTo>
                    <a:pt x="18" y="26"/>
                  </a:lnTo>
                  <a:lnTo>
                    <a:pt x="22" y="20"/>
                  </a:lnTo>
                  <a:lnTo>
                    <a:pt x="28" y="15"/>
                  </a:lnTo>
                  <a:lnTo>
                    <a:pt x="33" y="10"/>
                  </a:lnTo>
                  <a:lnTo>
                    <a:pt x="40" y="6"/>
                  </a:lnTo>
                  <a:lnTo>
                    <a:pt x="47" y="3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4"/>
                  </a:lnTo>
                  <a:lnTo>
                    <a:pt x="99" y="7"/>
                  </a:lnTo>
                  <a:lnTo>
                    <a:pt x="106" y="10"/>
                  </a:lnTo>
                  <a:lnTo>
                    <a:pt x="112" y="16"/>
                  </a:lnTo>
                  <a:lnTo>
                    <a:pt x="119" y="21"/>
                  </a:lnTo>
                  <a:lnTo>
                    <a:pt x="125" y="26"/>
                  </a:lnTo>
                  <a:lnTo>
                    <a:pt x="130" y="33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4" y="56"/>
                  </a:lnTo>
                  <a:lnTo>
                    <a:pt x="148" y="65"/>
                  </a:lnTo>
                  <a:lnTo>
                    <a:pt x="151" y="75"/>
                  </a:lnTo>
                  <a:lnTo>
                    <a:pt x="152" y="79"/>
                  </a:lnTo>
                  <a:lnTo>
                    <a:pt x="153" y="84"/>
                  </a:lnTo>
                  <a:lnTo>
                    <a:pt x="154" y="93"/>
                  </a:lnTo>
                  <a:lnTo>
                    <a:pt x="154" y="103"/>
                  </a:lnTo>
                  <a:lnTo>
                    <a:pt x="154" y="111"/>
                  </a:lnTo>
                  <a:lnTo>
                    <a:pt x="153" y="119"/>
                  </a:lnTo>
                  <a:lnTo>
                    <a:pt x="151" y="129"/>
                  </a:lnTo>
                  <a:lnTo>
                    <a:pt x="148" y="136"/>
                  </a:lnTo>
                  <a:lnTo>
                    <a:pt x="144" y="144"/>
                  </a:lnTo>
                  <a:lnTo>
                    <a:pt x="142" y="147"/>
                  </a:lnTo>
                  <a:lnTo>
                    <a:pt x="141" y="151"/>
                  </a:lnTo>
                  <a:lnTo>
                    <a:pt x="136" y="158"/>
                  </a:lnTo>
                  <a:lnTo>
                    <a:pt x="131" y="163"/>
                  </a:lnTo>
                  <a:lnTo>
                    <a:pt x="126" y="169"/>
                  </a:lnTo>
                  <a:lnTo>
                    <a:pt x="120" y="173"/>
                  </a:lnTo>
                  <a:lnTo>
                    <a:pt x="112" y="178"/>
                  </a:lnTo>
                  <a:lnTo>
                    <a:pt x="105" y="181"/>
                  </a:lnTo>
                  <a:lnTo>
                    <a:pt x="98" y="182"/>
                  </a:lnTo>
                  <a:lnTo>
                    <a:pt x="90" y="183"/>
                  </a:lnTo>
                  <a:lnTo>
                    <a:pt x="83" y="184"/>
                  </a:lnTo>
                  <a:lnTo>
                    <a:pt x="75" y="183"/>
                  </a:lnTo>
                  <a:lnTo>
                    <a:pt x="68" y="181"/>
                  </a:lnTo>
                  <a:lnTo>
                    <a:pt x="60" y="179"/>
                  </a:lnTo>
                  <a:lnTo>
                    <a:pt x="53" y="175"/>
                  </a:lnTo>
                  <a:lnTo>
                    <a:pt x="47" y="171"/>
                  </a:lnTo>
                  <a:lnTo>
                    <a:pt x="40" y="166"/>
                  </a:lnTo>
                  <a:lnTo>
                    <a:pt x="33" y="161"/>
                  </a:lnTo>
                  <a:lnTo>
                    <a:pt x="28" y="155"/>
                  </a:lnTo>
                  <a:lnTo>
                    <a:pt x="22" y="147"/>
                  </a:lnTo>
                  <a:lnTo>
                    <a:pt x="18" y="140"/>
                  </a:lnTo>
                  <a:lnTo>
                    <a:pt x="13" y="133"/>
                  </a:lnTo>
                  <a:lnTo>
                    <a:pt x="8" y="125"/>
                  </a:lnTo>
                  <a:lnTo>
                    <a:pt x="5" y="11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7" name="Freeform 281"/>
            <p:cNvSpPr>
              <a:spLocks/>
            </p:cNvSpPr>
            <p:nvPr userDrawn="1"/>
          </p:nvSpPr>
          <p:spPr bwMode="auto">
            <a:xfrm>
              <a:off x="4361" y="2663"/>
              <a:ext cx="163" cy="187"/>
            </a:xfrm>
            <a:custGeom>
              <a:avLst/>
              <a:gdLst>
                <a:gd name="T0" fmla="*/ 4 w 163"/>
                <a:gd name="T1" fmla="*/ 109 h 187"/>
                <a:gd name="T2" fmla="*/ 0 w 163"/>
                <a:gd name="T3" fmla="*/ 91 h 187"/>
                <a:gd name="T4" fmla="*/ 0 w 163"/>
                <a:gd name="T5" fmla="*/ 72 h 187"/>
                <a:gd name="T6" fmla="*/ 4 w 163"/>
                <a:gd name="T7" fmla="*/ 56 h 187"/>
                <a:gd name="T8" fmla="*/ 10 w 163"/>
                <a:gd name="T9" fmla="*/ 40 h 187"/>
                <a:gd name="T10" fmla="*/ 13 w 163"/>
                <a:gd name="T11" fmla="*/ 33 h 187"/>
                <a:gd name="T12" fmla="*/ 22 w 163"/>
                <a:gd name="T13" fmla="*/ 20 h 187"/>
                <a:gd name="T14" fmla="*/ 35 w 163"/>
                <a:gd name="T15" fmla="*/ 11 h 187"/>
                <a:gd name="T16" fmla="*/ 41 w 163"/>
                <a:gd name="T17" fmla="*/ 7 h 187"/>
                <a:gd name="T18" fmla="*/ 48 w 163"/>
                <a:gd name="T19" fmla="*/ 4 h 187"/>
                <a:gd name="T20" fmla="*/ 64 w 163"/>
                <a:gd name="T21" fmla="*/ 0 h 187"/>
                <a:gd name="T22" fmla="*/ 80 w 163"/>
                <a:gd name="T23" fmla="*/ 0 h 187"/>
                <a:gd name="T24" fmla="*/ 96 w 163"/>
                <a:gd name="T25" fmla="*/ 4 h 187"/>
                <a:gd name="T26" fmla="*/ 103 w 163"/>
                <a:gd name="T27" fmla="*/ 7 h 187"/>
                <a:gd name="T28" fmla="*/ 118 w 163"/>
                <a:gd name="T29" fmla="*/ 15 h 187"/>
                <a:gd name="T30" fmla="*/ 131 w 163"/>
                <a:gd name="T31" fmla="*/ 27 h 187"/>
                <a:gd name="T32" fmla="*/ 140 w 163"/>
                <a:gd name="T33" fmla="*/ 36 h 187"/>
                <a:gd name="T34" fmla="*/ 148 w 163"/>
                <a:gd name="T35" fmla="*/ 48 h 187"/>
                <a:gd name="T36" fmla="*/ 156 w 163"/>
                <a:gd name="T37" fmla="*/ 66 h 187"/>
                <a:gd name="T38" fmla="*/ 161 w 163"/>
                <a:gd name="T39" fmla="*/ 85 h 187"/>
                <a:gd name="T40" fmla="*/ 163 w 163"/>
                <a:gd name="T41" fmla="*/ 103 h 187"/>
                <a:gd name="T42" fmla="*/ 161 w 163"/>
                <a:gd name="T43" fmla="*/ 121 h 187"/>
                <a:gd name="T44" fmla="*/ 157 w 163"/>
                <a:gd name="T45" fmla="*/ 138 h 187"/>
                <a:gd name="T46" fmla="*/ 150 w 163"/>
                <a:gd name="T47" fmla="*/ 153 h 187"/>
                <a:gd name="T48" fmla="*/ 146 w 163"/>
                <a:gd name="T49" fmla="*/ 160 h 187"/>
                <a:gd name="T50" fmla="*/ 134 w 163"/>
                <a:gd name="T51" fmla="*/ 172 h 187"/>
                <a:gd name="T52" fmla="*/ 128 w 163"/>
                <a:gd name="T53" fmla="*/ 176 h 187"/>
                <a:gd name="T54" fmla="*/ 117 w 163"/>
                <a:gd name="T55" fmla="*/ 182 h 187"/>
                <a:gd name="T56" fmla="*/ 105 w 163"/>
                <a:gd name="T57" fmla="*/ 186 h 187"/>
                <a:gd name="T58" fmla="*/ 97 w 163"/>
                <a:gd name="T59" fmla="*/ 187 h 187"/>
                <a:gd name="T60" fmla="*/ 81 w 163"/>
                <a:gd name="T61" fmla="*/ 187 h 187"/>
                <a:gd name="T62" fmla="*/ 66 w 163"/>
                <a:gd name="T63" fmla="*/ 182 h 187"/>
                <a:gd name="T64" fmla="*/ 51 w 163"/>
                <a:gd name="T65" fmla="*/ 175 h 187"/>
                <a:gd name="T66" fmla="*/ 37 w 163"/>
                <a:gd name="T67" fmla="*/ 165 h 187"/>
                <a:gd name="T68" fmla="*/ 24 w 163"/>
                <a:gd name="T69" fmla="*/ 151 h 187"/>
                <a:gd name="T70" fmla="*/ 15 w 163"/>
                <a:gd name="T71" fmla="*/ 136 h 187"/>
                <a:gd name="T72" fmla="*/ 7 w 163"/>
                <a:gd name="T73" fmla="*/ 1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" h="187">
                  <a:moveTo>
                    <a:pt x="7" y="118"/>
                  </a:moveTo>
                  <a:lnTo>
                    <a:pt x="4" y="109"/>
                  </a:lnTo>
                  <a:lnTo>
                    <a:pt x="1" y="99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4" y="56"/>
                  </a:lnTo>
                  <a:lnTo>
                    <a:pt x="7" y="48"/>
                  </a:lnTo>
                  <a:lnTo>
                    <a:pt x="10" y="40"/>
                  </a:lnTo>
                  <a:lnTo>
                    <a:pt x="11" y="37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0"/>
                  </a:lnTo>
                  <a:lnTo>
                    <a:pt x="28" y="15"/>
                  </a:lnTo>
                  <a:lnTo>
                    <a:pt x="35" y="11"/>
                  </a:lnTo>
                  <a:lnTo>
                    <a:pt x="38" y="9"/>
                  </a:lnTo>
                  <a:lnTo>
                    <a:pt x="41" y="7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2"/>
                  </a:lnTo>
                  <a:lnTo>
                    <a:pt x="96" y="4"/>
                  </a:lnTo>
                  <a:lnTo>
                    <a:pt x="99" y="5"/>
                  </a:lnTo>
                  <a:lnTo>
                    <a:pt x="103" y="7"/>
                  </a:lnTo>
                  <a:lnTo>
                    <a:pt x="110" y="10"/>
                  </a:lnTo>
                  <a:lnTo>
                    <a:pt x="118" y="15"/>
                  </a:lnTo>
                  <a:lnTo>
                    <a:pt x="125" y="20"/>
                  </a:lnTo>
                  <a:lnTo>
                    <a:pt x="131" y="27"/>
                  </a:lnTo>
                  <a:lnTo>
                    <a:pt x="137" y="33"/>
                  </a:lnTo>
                  <a:lnTo>
                    <a:pt x="140" y="36"/>
                  </a:lnTo>
                  <a:lnTo>
                    <a:pt x="143" y="40"/>
                  </a:lnTo>
                  <a:lnTo>
                    <a:pt x="148" y="48"/>
                  </a:lnTo>
                  <a:lnTo>
                    <a:pt x="152" y="57"/>
                  </a:lnTo>
                  <a:lnTo>
                    <a:pt x="156" y="66"/>
                  </a:lnTo>
                  <a:lnTo>
                    <a:pt x="159" y="75"/>
                  </a:lnTo>
                  <a:lnTo>
                    <a:pt x="161" y="85"/>
                  </a:lnTo>
                  <a:lnTo>
                    <a:pt x="162" y="94"/>
                  </a:lnTo>
                  <a:lnTo>
                    <a:pt x="163" y="103"/>
                  </a:lnTo>
                  <a:lnTo>
                    <a:pt x="162" y="113"/>
                  </a:lnTo>
                  <a:lnTo>
                    <a:pt x="161" y="121"/>
                  </a:lnTo>
                  <a:lnTo>
                    <a:pt x="160" y="129"/>
                  </a:lnTo>
                  <a:lnTo>
                    <a:pt x="157" y="138"/>
                  </a:lnTo>
                  <a:lnTo>
                    <a:pt x="154" y="146"/>
                  </a:lnTo>
                  <a:lnTo>
                    <a:pt x="150" y="153"/>
                  </a:lnTo>
                  <a:lnTo>
                    <a:pt x="148" y="156"/>
                  </a:lnTo>
                  <a:lnTo>
                    <a:pt x="146" y="160"/>
                  </a:lnTo>
                  <a:lnTo>
                    <a:pt x="141" y="166"/>
                  </a:lnTo>
                  <a:lnTo>
                    <a:pt x="134" y="172"/>
                  </a:lnTo>
                  <a:lnTo>
                    <a:pt x="131" y="174"/>
                  </a:lnTo>
                  <a:lnTo>
                    <a:pt x="128" y="176"/>
                  </a:lnTo>
                  <a:lnTo>
                    <a:pt x="121" y="180"/>
                  </a:lnTo>
                  <a:lnTo>
                    <a:pt x="117" y="182"/>
                  </a:lnTo>
                  <a:lnTo>
                    <a:pt x="114" y="183"/>
                  </a:lnTo>
                  <a:lnTo>
                    <a:pt x="105" y="186"/>
                  </a:lnTo>
                  <a:lnTo>
                    <a:pt x="101" y="187"/>
                  </a:lnTo>
                  <a:lnTo>
                    <a:pt x="97" y="187"/>
                  </a:lnTo>
                  <a:lnTo>
                    <a:pt x="90" y="187"/>
                  </a:lnTo>
                  <a:lnTo>
                    <a:pt x="81" y="187"/>
                  </a:lnTo>
                  <a:lnTo>
                    <a:pt x="73" y="184"/>
                  </a:lnTo>
                  <a:lnTo>
                    <a:pt x="66" y="182"/>
                  </a:lnTo>
                  <a:lnTo>
                    <a:pt x="59" y="178"/>
                  </a:lnTo>
                  <a:lnTo>
                    <a:pt x="51" y="175"/>
                  </a:lnTo>
                  <a:lnTo>
                    <a:pt x="44" y="170"/>
                  </a:lnTo>
                  <a:lnTo>
                    <a:pt x="37" y="165"/>
                  </a:lnTo>
                  <a:lnTo>
                    <a:pt x="31" y="159"/>
                  </a:lnTo>
                  <a:lnTo>
                    <a:pt x="24" y="151"/>
                  </a:lnTo>
                  <a:lnTo>
                    <a:pt x="19" y="144"/>
                  </a:lnTo>
                  <a:lnTo>
                    <a:pt x="15" y="136"/>
                  </a:lnTo>
                  <a:lnTo>
                    <a:pt x="10" y="127"/>
                  </a:lnTo>
                  <a:lnTo>
                    <a:pt x="7" y="11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8" name="Freeform 282"/>
            <p:cNvSpPr>
              <a:spLocks/>
            </p:cNvSpPr>
            <p:nvPr userDrawn="1"/>
          </p:nvSpPr>
          <p:spPr bwMode="auto">
            <a:xfrm>
              <a:off x="4540" y="2596"/>
              <a:ext cx="173" cy="191"/>
            </a:xfrm>
            <a:custGeom>
              <a:avLst/>
              <a:gdLst>
                <a:gd name="T0" fmla="*/ 4 w 173"/>
                <a:gd name="T1" fmla="*/ 112 h 191"/>
                <a:gd name="T2" fmla="*/ 1 w 173"/>
                <a:gd name="T3" fmla="*/ 94 h 191"/>
                <a:gd name="T4" fmla="*/ 1 w 173"/>
                <a:gd name="T5" fmla="*/ 76 h 191"/>
                <a:gd name="T6" fmla="*/ 3 w 173"/>
                <a:gd name="T7" fmla="*/ 58 h 191"/>
                <a:gd name="T8" fmla="*/ 9 w 173"/>
                <a:gd name="T9" fmla="*/ 43 h 191"/>
                <a:gd name="T10" fmla="*/ 16 w 173"/>
                <a:gd name="T11" fmla="*/ 31 h 191"/>
                <a:gd name="T12" fmla="*/ 23 w 173"/>
                <a:gd name="T13" fmla="*/ 22 h 191"/>
                <a:gd name="T14" fmla="*/ 29 w 173"/>
                <a:gd name="T15" fmla="*/ 17 h 191"/>
                <a:gd name="T16" fmla="*/ 43 w 173"/>
                <a:gd name="T17" fmla="*/ 7 h 191"/>
                <a:gd name="T18" fmla="*/ 58 w 173"/>
                <a:gd name="T19" fmla="*/ 2 h 191"/>
                <a:gd name="T20" fmla="*/ 75 w 173"/>
                <a:gd name="T21" fmla="*/ 0 h 191"/>
                <a:gd name="T22" fmla="*/ 83 w 173"/>
                <a:gd name="T23" fmla="*/ 0 h 191"/>
                <a:gd name="T24" fmla="*/ 100 w 173"/>
                <a:gd name="T25" fmla="*/ 3 h 191"/>
                <a:gd name="T26" fmla="*/ 108 w 173"/>
                <a:gd name="T27" fmla="*/ 6 h 191"/>
                <a:gd name="T28" fmla="*/ 120 w 173"/>
                <a:gd name="T29" fmla="*/ 13 h 191"/>
                <a:gd name="T30" fmla="*/ 128 w 173"/>
                <a:gd name="T31" fmla="*/ 18 h 191"/>
                <a:gd name="T32" fmla="*/ 138 w 173"/>
                <a:gd name="T33" fmla="*/ 26 h 191"/>
                <a:gd name="T34" fmla="*/ 151 w 173"/>
                <a:gd name="T35" fmla="*/ 41 h 191"/>
                <a:gd name="T36" fmla="*/ 161 w 173"/>
                <a:gd name="T37" fmla="*/ 57 h 191"/>
                <a:gd name="T38" fmla="*/ 168 w 173"/>
                <a:gd name="T39" fmla="*/ 76 h 191"/>
                <a:gd name="T40" fmla="*/ 172 w 173"/>
                <a:gd name="T41" fmla="*/ 96 h 191"/>
                <a:gd name="T42" fmla="*/ 173 w 173"/>
                <a:gd name="T43" fmla="*/ 114 h 191"/>
                <a:gd name="T44" fmla="*/ 170 w 173"/>
                <a:gd name="T45" fmla="*/ 132 h 191"/>
                <a:gd name="T46" fmla="*/ 164 w 173"/>
                <a:gd name="T47" fmla="*/ 149 h 191"/>
                <a:gd name="T48" fmla="*/ 156 w 173"/>
                <a:gd name="T49" fmla="*/ 163 h 191"/>
                <a:gd name="T50" fmla="*/ 147 w 173"/>
                <a:gd name="T51" fmla="*/ 173 h 191"/>
                <a:gd name="T52" fmla="*/ 137 w 173"/>
                <a:gd name="T53" fmla="*/ 180 h 191"/>
                <a:gd name="T54" fmla="*/ 121 w 173"/>
                <a:gd name="T55" fmla="*/ 187 h 191"/>
                <a:gd name="T56" fmla="*/ 105 w 173"/>
                <a:gd name="T57" fmla="*/ 191 h 191"/>
                <a:gd name="T58" fmla="*/ 88 w 173"/>
                <a:gd name="T59" fmla="*/ 190 h 191"/>
                <a:gd name="T60" fmla="*/ 80 w 173"/>
                <a:gd name="T61" fmla="*/ 189 h 191"/>
                <a:gd name="T62" fmla="*/ 63 w 173"/>
                <a:gd name="T63" fmla="*/ 183 h 191"/>
                <a:gd name="T64" fmla="*/ 48 w 173"/>
                <a:gd name="T65" fmla="*/ 175 h 191"/>
                <a:gd name="T66" fmla="*/ 33 w 173"/>
                <a:gd name="T67" fmla="*/ 162 h 191"/>
                <a:gd name="T68" fmla="*/ 22 w 173"/>
                <a:gd name="T69" fmla="*/ 148 h 191"/>
                <a:gd name="T70" fmla="*/ 11 w 173"/>
                <a:gd name="T71" fmla="*/ 131 h 191"/>
                <a:gd name="T72" fmla="*/ 7 w 173"/>
                <a:gd name="T73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" h="191">
                  <a:moveTo>
                    <a:pt x="7" y="122"/>
                  </a:moveTo>
                  <a:lnTo>
                    <a:pt x="4" y="112"/>
                  </a:lnTo>
                  <a:lnTo>
                    <a:pt x="2" y="103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7"/>
                  </a:lnTo>
                  <a:lnTo>
                    <a:pt x="3" y="58"/>
                  </a:lnTo>
                  <a:lnTo>
                    <a:pt x="6" y="50"/>
                  </a:lnTo>
                  <a:lnTo>
                    <a:pt x="9" y="43"/>
                  </a:lnTo>
                  <a:lnTo>
                    <a:pt x="14" y="35"/>
                  </a:lnTo>
                  <a:lnTo>
                    <a:pt x="16" y="31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3" y="7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1" y="1"/>
                  </a:lnTo>
                  <a:lnTo>
                    <a:pt x="100" y="3"/>
                  </a:lnTo>
                  <a:lnTo>
                    <a:pt x="104" y="5"/>
                  </a:lnTo>
                  <a:lnTo>
                    <a:pt x="108" y="6"/>
                  </a:lnTo>
                  <a:lnTo>
                    <a:pt x="116" y="11"/>
                  </a:lnTo>
                  <a:lnTo>
                    <a:pt x="120" y="13"/>
                  </a:lnTo>
                  <a:lnTo>
                    <a:pt x="124" y="15"/>
                  </a:lnTo>
                  <a:lnTo>
                    <a:pt x="128" y="18"/>
                  </a:lnTo>
                  <a:lnTo>
                    <a:pt x="131" y="21"/>
                  </a:lnTo>
                  <a:lnTo>
                    <a:pt x="138" y="26"/>
                  </a:lnTo>
                  <a:lnTo>
                    <a:pt x="144" y="33"/>
                  </a:lnTo>
                  <a:lnTo>
                    <a:pt x="151" y="41"/>
                  </a:lnTo>
                  <a:lnTo>
                    <a:pt x="156" y="49"/>
                  </a:lnTo>
                  <a:lnTo>
                    <a:pt x="161" y="57"/>
                  </a:lnTo>
                  <a:lnTo>
                    <a:pt x="165" y="67"/>
                  </a:lnTo>
                  <a:lnTo>
                    <a:pt x="168" y="76"/>
                  </a:lnTo>
                  <a:lnTo>
                    <a:pt x="171" y="85"/>
                  </a:lnTo>
                  <a:lnTo>
                    <a:pt x="172" y="96"/>
                  </a:lnTo>
                  <a:lnTo>
                    <a:pt x="173" y="105"/>
                  </a:lnTo>
                  <a:lnTo>
                    <a:pt x="173" y="114"/>
                  </a:lnTo>
                  <a:lnTo>
                    <a:pt x="172" y="124"/>
                  </a:lnTo>
                  <a:lnTo>
                    <a:pt x="170" y="132"/>
                  </a:lnTo>
                  <a:lnTo>
                    <a:pt x="168" y="140"/>
                  </a:lnTo>
                  <a:lnTo>
                    <a:pt x="164" y="149"/>
                  </a:lnTo>
                  <a:lnTo>
                    <a:pt x="161" y="156"/>
                  </a:lnTo>
                  <a:lnTo>
                    <a:pt x="156" y="163"/>
                  </a:lnTo>
                  <a:lnTo>
                    <a:pt x="151" y="169"/>
                  </a:lnTo>
                  <a:lnTo>
                    <a:pt x="147" y="173"/>
                  </a:lnTo>
                  <a:lnTo>
                    <a:pt x="144" y="175"/>
                  </a:lnTo>
                  <a:lnTo>
                    <a:pt x="137" y="180"/>
                  </a:lnTo>
                  <a:lnTo>
                    <a:pt x="130" y="184"/>
                  </a:lnTo>
                  <a:lnTo>
                    <a:pt x="121" y="187"/>
                  </a:lnTo>
                  <a:lnTo>
                    <a:pt x="113" y="189"/>
                  </a:lnTo>
                  <a:lnTo>
                    <a:pt x="105" y="191"/>
                  </a:lnTo>
                  <a:lnTo>
                    <a:pt x="97" y="191"/>
                  </a:lnTo>
                  <a:lnTo>
                    <a:pt x="88" y="190"/>
                  </a:lnTo>
                  <a:lnTo>
                    <a:pt x="84" y="190"/>
                  </a:lnTo>
                  <a:lnTo>
                    <a:pt x="80" y="189"/>
                  </a:lnTo>
                  <a:lnTo>
                    <a:pt x="72" y="186"/>
                  </a:lnTo>
                  <a:lnTo>
                    <a:pt x="63" y="183"/>
                  </a:lnTo>
                  <a:lnTo>
                    <a:pt x="55" y="179"/>
                  </a:lnTo>
                  <a:lnTo>
                    <a:pt x="48" y="175"/>
                  </a:lnTo>
                  <a:lnTo>
                    <a:pt x="41" y="168"/>
                  </a:lnTo>
                  <a:lnTo>
                    <a:pt x="33" y="162"/>
                  </a:lnTo>
                  <a:lnTo>
                    <a:pt x="27" y="156"/>
                  </a:lnTo>
                  <a:lnTo>
                    <a:pt x="22" y="148"/>
                  </a:lnTo>
                  <a:lnTo>
                    <a:pt x="17" y="139"/>
                  </a:lnTo>
                  <a:lnTo>
                    <a:pt x="11" y="131"/>
                  </a:lnTo>
                  <a:lnTo>
                    <a:pt x="9" y="127"/>
                  </a:lnTo>
                  <a:lnTo>
                    <a:pt x="7" y="12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79" name="Freeform 283"/>
            <p:cNvSpPr>
              <a:spLocks/>
            </p:cNvSpPr>
            <p:nvPr userDrawn="1"/>
          </p:nvSpPr>
          <p:spPr bwMode="auto">
            <a:xfrm>
              <a:off x="4729" y="2526"/>
              <a:ext cx="184" cy="195"/>
            </a:xfrm>
            <a:custGeom>
              <a:avLst/>
              <a:gdLst>
                <a:gd name="T0" fmla="*/ 5 w 184"/>
                <a:gd name="T1" fmla="*/ 116 h 195"/>
                <a:gd name="T2" fmla="*/ 2 w 184"/>
                <a:gd name="T3" fmla="*/ 101 h 195"/>
                <a:gd name="T4" fmla="*/ 0 w 184"/>
                <a:gd name="T5" fmla="*/ 87 h 195"/>
                <a:gd name="T6" fmla="*/ 1 w 184"/>
                <a:gd name="T7" fmla="*/ 69 h 195"/>
                <a:gd name="T8" fmla="*/ 5 w 184"/>
                <a:gd name="T9" fmla="*/ 51 h 195"/>
                <a:gd name="T10" fmla="*/ 12 w 184"/>
                <a:gd name="T11" fmla="*/ 37 h 195"/>
                <a:gd name="T12" fmla="*/ 23 w 184"/>
                <a:gd name="T13" fmla="*/ 23 h 195"/>
                <a:gd name="T14" fmla="*/ 29 w 184"/>
                <a:gd name="T15" fmla="*/ 17 h 195"/>
                <a:gd name="T16" fmla="*/ 44 w 184"/>
                <a:gd name="T17" fmla="*/ 8 h 195"/>
                <a:gd name="T18" fmla="*/ 52 w 184"/>
                <a:gd name="T19" fmla="*/ 5 h 195"/>
                <a:gd name="T20" fmla="*/ 64 w 184"/>
                <a:gd name="T21" fmla="*/ 1 h 195"/>
                <a:gd name="T22" fmla="*/ 78 w 184"/>
                <a:gd name="T23" fmla="*/ 0 h 195"/>
                <a:gd name="T24" fmla="*/ 96 w 184"/>
                <a:gd name="T25" fmla="*/ 2 h 195"/>
                <a:gd name="T26" fmla="*/ 113 w 184"/>
                <a:gd name="T27" fmla="*/ 7 h 195"/>
                <a:gd name="T28" fmla="*/ 130 w 184"/>
                <a:gd name="T29" fmla="*/ 15 h 195"/>
                <a:gd name="T30" fmla="*/ 145 w 184"/>
                <a:gd name="T31" fmla="*/ 27 h 195"/>
                <a:gd name="T32" fmla="*/ 159 w 184"/>
                <a:gd name="T33" fmla="*/ 40 h 195"/>
                <a:gd name="T34" fmla="*/ 170 w 184"/>
                <a:gd name="T35" fmla="*/ 58 h 195"/>
                <a:gd name="T36" fmla="*/ 179 w 184"/>
                <a:gd name="T37" fmla="*/ 76 h 195"/>
                <a:gd name="T38" fmla="*/ 183 w 184"/>
                <a:gd name="T39" fmla="*/ 96 h 195"/>
                <a:gd name="T40" fmla="*/ 184 w 184"/>
                <a:gd name="T41" fmla="*/ 115 h 195"/>
                <a:gd name="T42" fmla="*/ 182 w 184"/>
                <a:gd name="T43" fmla="*/ 134 h 195"/>
                <a:gd name="T44" fmla="*/ 175 w 184"/>
                <a:gd name="T45" fmla="*/ 150 h 195"/>
                <a:gd name="T46" fmla="*/ 166 w 184"/>
                <a:gd name="T47" fmla="*/ 166 h 195"/>
                <a:gd name="T48" fmla="*/ 154 w 184"/>
                <a:gd name="T49" fmla="*/ 178 h 195"/>
                <a:gd name="T50" fmla="*/ 139 w 184"/>
                <a:gd name="T51" fmla="*/ 188 h 195"/>
                <a:gd name="T52" fmla="*/ 121 w 184"/>
                <a:gd name="T53" fmla="*/ 193 h 195"/>
                <a:gd name="T54" fmla="*/ 108 w 184"/>
                <a:gd name="T55" fmla="*/ 195 h 195"/>
                <a:gd name="T56" fmla="*/ 94 w 184"/>
                <a:gd name="T57" fmla="*/ 194 h 195"/>
                <a:gd name="T58" fmla="*/ 86 w 184"/>
                <a:gd name="T59" fmla="*/ 193 h 195"/>
                <a:gd name="T60" fmla="*/ 69 w 184"/>
                <a:gd name="T61" fmla="*/ 188 h 195"/>
                <a:gd name="T62" fmla="*/ 52 w 184"/>
                <a:gd name="T63" fmla="*/ 178 h 195"/>
                <a:gd name="T64" fmla="*/ 36 w 184"/>
                <a:gd name="T65" fmla="*/ 167 h 195"/>
                <a:gd name="T66" fmla="*/ 24 w 184"/>
                <a:gd name="T67" fmla="*/ 151 h 195"/>
                <a:gd name="T68" fmla="*/ 12 w 184"/>
                <a:gd name="T69" fmla="*/ 1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95">
                  <a:moveTo>
                    <a:pt x="8" y="125"/>
                  </a:moveTo>
                  <a:lnTo>
                    <a:pt x="5" y="116"/>
                  </a:lnTo>
                  <a:lnTo>
                    <a:pt x="2" y="107"/>
                  </a:lnTo>
                  <a:lnTo>
                    <a:pt x="2" y="101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5" y="51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8" y="30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9" y="17"/>
                  </a:lnTo>
                  <a:lnTo>
                    <a:pt x="36" y="12"/>
                  </a:lnTo>
                  <a:lnTo>
                    <a:pt x="44" y="8"/>
                  </a:lnTo>
                  <a:lnTo>
                    <a:pt x="48" y="6"/>
                  </a:lnTo>
                  <a:lnTo>
                    <a:pt x="52" y="5"/>
                  </a:lnTo>
                  <a:lnTo>
                    <a:pt x="60" y="2"/>
                  </a:lnTo>
                  <a:lnTo>
                    <a:pt x="64" y="1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6" y="2"/>
                  </a:lnTo>
                  <a:lnTo>
                    <a:pt x="105" y="4"/>
                  </a:lnTo>
                  <a:lnTo>
                    <a:pt x="113" y="7"/>
                  </a:lnTo>
                  <a:lnTo>
                    <a:pt x="121" y="10"/>
                  </a:lnTo>
                  <a:lnTo>
                    <a:pt x="130" y="15"/>
                  </a:lnTo>
                  <a:lnTo>
                    <a:pt x="138" y="20"/>
                  </a:lnTo>
                  <a:lnTo>
                    <a:pt x="145" y="27"/>
                  </a:lnTo>
                  <a:lnTo>
                    <a:pt x="153" y="33"/>
                  </a:lnTo>
                  <a:lnTo>
                    <a:pt x="159" y="40"/>
                  </a:lnTo>
                  <a:lnTo>
                    <a:pt x="165" y="48"/>
                  </a:lnTo>
                  <a:lnTo>
                    <a:pt x="170" y="58"/>
                  </a:lnTo>
                  <a:lnTo>
                    <a:pt x="174" y="67"/>
                  </a:lnTo>
                  <a:lnTo>
                    <a:pt x="179" y="76"/>
                  </a:lnTo>
                  <a:lnTo>
                    <a:pt x="182" y="87"/>
                  </a:lnTo>
                  <a:lnTo>
                    <a:pt x="183" y="96"/>
                  </a:lnTo>
                  <a:lnTo>
                    <a:pt x="184" y="105"/>
                  </a:lnTo>
                  <a:lnTo>
                    <a:pt x="184" y="115"/>
                  </a:lnTo>
                  <a:lnTo>
                    <a:pt x="183" y="124"/>
                  </a:lnTo>
                  <a:lnTo>
                    <a:pt x="182" y="134"/>
                  </a:lnTo>
                  <a:lnTo>
                    <a:pt x="179" y="142"/>
                  </a:lnTo>
                  <a:lnTo>
                    <a:pt x="175" y="150"/>
                  </a:lnTo>
                  <a:lnTo>
                    <a:pt x="171" y="158"/>
                  </a:lnTo>
                  <a:lnTo>
                    <a:pt x="166" y="166"/>
                  </a:lnTo>
                  <a:lnTo>
                    <a:pt x="161" y="172"/>
                  </a:lnTo>
                  <a:lnTo>
                    <a:pt x="154" y="178"/>
                  </a:lnTo>
                  <a:lnTo>
                    <a:pt x="147" y="182"/>
                  </a:lnTo>
                  <a:lnTo>
                    <a:pt x="139" y="188"/>
                  </a:lnTo>
                  <a:lnTo>
                    <a:pt x="131" y="191"/>
                  </a:lnTo>
                  <a:lnTo>
                    <a:pt x="121" y="193"/>
                  </a:lnTo>
                  <a:lnTo>
                    <a:pt x="113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94" y="194"/>
                  </a:lnTo>
                  <a:lnTo>
                    <a:pt x="90" y="194"/>
                  </a:lnTo>
                  <a:lnTo>
                    <a:pt x="86" y="193"/>
                  </a:lnTo>
                  <a:lnTo>
                    <a:pt x="77" y="191"/>
                  </a:lnTo>
                  <a:lnTo>
                    <a:pt x="69" y="188"/>
                  </a:lnTo>
                  <a:lnTo>
                    <a:pt x="60" y="183"/>
                  </a:lnTo>
                  <a:lnTo>
                    <a:pt x="52" y="178"/>
                  </a:lnTo>
                  <a:lnTo>
                    <a:pt x="44" y="173"/>
                  </a:lnTo>
                  <a:lnTo>
                    <a:pt x="36" y="167"/>
                  </a:lnTo>
                  <a:lnTo>
                    <a:pt x="30" y="159"/>
                  </a:lnTo>
                  <a:lnTo>
                    <a:pt x="24" y="151"/>
                  </a:lnTo>
                  <a:lnTo>
                    <a:pt x="18" y="143"/>
                  </a:lnTo>
                  <a:lnTo>
                    <a:pt x="12" y="135"/>
                  </a:lnTo>
                  <a:lnTo>
                    <a:pt x="8" y="12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0" name="Freeform 284"/>
            <p:cNvSpPr>
              <a:spLocks/>
            </p:cNvSpPr>
            <p:nvPr userDrawn="1"/>
          </p:nvSpPr>
          <p:spPr bwMode="auto">
            <a:xfrm>
              <a:off x="3113" y="3323"/>
              <a:ext cx="104" cy="167"/>
            </a:xfrm>
            <a:custGeom>
              <a:avLst/>
              <a:gdLst>
                <a:gd name="T0" fmla="*/ 0 w 104"/>
                <a:gd name="T1" fmla="*/ 90 h 167"/>
                <a:gd name="T2" fmla="*/ 0 w 104"/>
                <a:gd name="T3" fmla="*/ 75 h 167"/>
                <a:gd name="T4" fmla="*/ 1 w 104"/>
                <a:gd name="T5" fmla="*/ 58 h 167"/>
                <a:gd name="T6" fmla="*/ 6 w 104"/>
                <a:gd name="T7" fmla="*/ 44 h 167"/>
                <a:gd name="T8" fmla="*/ 11 w 104"/>
                <a:gd name="T9" fmla="*/ 31 h 167"/>
                <a:gd name="T10" fmla="*/ 17 w 104"/>
                <a:gd name="T11" fmla="*/ 20 h 167"/>
                <a:gd name="T12" fmla="*/ 25 w 104"/>
                <a:gd name="T13" fmla="*/ 10 h 167"/>
                <a:gd name="T14" fmla="*/ 35 w 104"/>
                <a:gd name="T15" fmla="*/ 4 h 167"/>
                <a:gd name="T16" fmla="*/ 44 w 104"/>
                <a:gd name="T17" fmla="*/ 1 h 167"/>
                <a:gd name="T18" fmla="*/ 54 w 104"/>
                <a:gd name="T19" fmla="*/ 1 h 167"/>
                <a:gd name="T20" fmla="*/ 65 w 104"/>
                <a:gd name="T21" fmla="*/ 4 h 167"/>
                <a:gd name="T22" fmla="*/ 74 w 104"/>
                <a:gd name="T23" fmla="*/ 10 h 167"/>
                <a:gd name="T24" fmla="*/ 82 w 104"/>
                <a:gd name="T25" fmla="*/ 19 h 167"/>
                <a:gd name="T26" fmla="*/ 91 w 104"/>
                <a:gd name="T27" fmla="*/ 30 h 167"/>
                <a:gd name="T28" fmla="*/ 97 w 104"/>
                <a:gd name="T29" fmla="*/ 44 h 167"/>
                <a:gd name="T30" fmla="*/ 101 w 104"/>
                <a:gd name="T31" fmla="*/ 59 h 167"/>
                <a:gd name="T32" fmla="*/ 104 w 104"/>
                <a:gd name="T33" fmla="*/ 76 h 167"/>
                <a:gd name="T34" fmla="*/ 104 w 104"/>
                <a:gd name="T35" fmla="*/ 93 h 167"/>
                <a:gd name="T36" fmla="*/ 103 w 104"/>
                <a:gd name="T37" fmla="*/ 109 h 167"/>
                <a:gd name="T38" fmla="*/ 100 w 104"/>
                <a:gd name="T39" fmla="*/ 124 h 167"/>
                <a:gd name="T40" fmla="*/ 95 w 104"/>
                <a:gd name="T41" fmla="*/ 137 h 167"/>
                <a:gd name="T42" fmla="*/ 88 w 104"/>
                <a:gd name="T43" fmla="*/ 149 h 167"/>
                <a:gd name="T44" fmla="*/ 79 w 104"/>
                <a:gd name="T45" fmla="*/ 158 h 167"/>
                <a:gd name="T46" fmla="*/ 70 w 104"/>
                <a:gd name="T47" fmla="*/ 164 h 167"/>
                <a:gd name="T48" fmla="*/ 60 w 104"/>
                <a:gd name="T49" fmla="*/ 167 h 167"/>
                <a:gd name="T50" fmla="*/ 49 w 104"/>
                <a:gd name="T51" fmla="*/ 167 h 167"/>
                <a:gd name="T52" fmla="*/ 39 w 104"/>
                <a:gd name="T53" fmla="*/ 163 h 167"/>
                <a:gd name="T54" fmla="*/ 29 w 104"/>
                <a:gd name="T55" fmla="*/ 157 h 167"/>
                <a:gd name="T56" fmla="*/ 21 w 104"/>
                <a:gd name="T57" fmla="*/ 148 h 167"/>
                <a:gd name="T58" fmla="*/ 14 w 104"/>
                <a:gd name="T59" fmla="*/ 136 h 167"/>
                <a:gd name="T60" fmla="*/ 8 w 104"/>
                <a:gd name="T61" fmla="*/ 123 h 167"/>
                <a:gd name="T62" fmla="*/ 4 w 104"/>
                <a:gd name="T63" fmla="*/ 10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67">
                  <a:moveTo>
                    <a:pt x="1" y="99"/>
                  </a:moveTo>
                  <a:lnTo>
                    <a:pt x="0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58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8" y="37"/>
                  </a:lnTo>
                  <a:lnTo>
                    <a:pt x="11" y="31"/>
                  </a:lnTo>
                  <a:lnTo>
                    <a:pt x="14" y="25"/>
                  </a:lnTo>
                  <a:lnTo>
                    <a:pt x="17" y="20"/>
                  </a:lnTo>
                  <a:lnTo>
                    <a:pt x="21" y="15"/>
                  </a:lnTo>
                  <a:lnTo>
                    <a:pt x="25" y="10"/>
                  </a:lnTo>
                  <a:lnTo>
                    <a:pt x="29" y="7"/>
                  </a:lnTo>
                  <a:lnTo>
                    <a:pt x="35" y="4"/>
                  </a:lnTo>
                  <a:lnTo>
                    <a:pt x="39" y="2"/>
                  </a:lnTo>
                  <a:lnTo>
                    <a:pt x="44" y="1"/>
                  </a:lnTo>
                  <a:lnTo>
                    <a:pt x="49" y="0"/>
                  </a:lnTo>
                  <a:lnTo>
                    <a:pt x="54" y="1"/>
                  </a:lnTo>
                  <a:lnTo>
                    <a:pt x="60" y="2"/>
                  </a:lnTo>
                  <a:lnTo>
                    <a:pt x="65" y="4"/>
                  </a:lnTo>
                  <a:lnTo>
                    <a:pt x="70" y="6"/>
                  </a:lnTo>
                  <a:lnTo>
                    <a:pt x="74" y="10"/>
                  </a:lnTo>
                  <a:lnTo>
                    <a:pt x="78" y="15"/>
                  </a:lnTo>
                  <a:lnTo>
                    <a:pt x="82" y="19"/>
                  </a:lnTo>
                  <a:lnTo>
                    <a:pt x="87" y="24"/>
                  </a:lnTo>
                  <a:lnTo>
                    <a:pt x="91" y="30"/>
                  </a:lnTo>
                  <a:lnTo>
                    <a:pt x="94" y="36"/>
                  </a:lnTo>
                  <a:lnTo>
                    <a:pt x="97" y="44"/>
                  </a:lnTo>
                  <a:lnTo>
                    <a:pt x="99" y="51"/>
                  </a:lnTo>
                  <a:lnTo>
                    <a:pt x="101" y="59"/>
                  </a:lnTo>
                  <a:lnTo>
                    <a:pt x="103" y="68"/>
                  </a:lnTo>
                  <a:lnTo>
                    <a:pt x="104" y="76"/>
                  </a:lnTo>
                  <a:lnTo>
                    <a:pt x="104" y="84"/>
                  </a:lnTo>
                  <a:lnTo>
                    <a:pt x="104" y="93"/>
                  </a:lnTo>
                  <a:lnTo>
                    <a:pt x="104" y="101"/>
                  </a:lnTo>
                  <a:lnTo>
                    <a:pt x="103" y="109"/>
                  </a:lnTo>
                  <a:lnTo>
                    <a:pt x="101" y="116"/>
                  </a:lnTo>
                  <a:lnTo>
                    <a:pt x="100" y="124"/>
                  </a:lnTo>
                  <a:lnTo>
                    <a:pt x="97" y="131"/>
                  </a:lnTo>
                  <a:lnTo>
                    <a:pt x="95" y="137"/>
                  </a:lnTo>
                  <a:lnTo>
                    <a:pt x="91" y="143"/>
                  </a:lnTo>
                  <a:lnTo>
                    <a:pt x="88" y="149"/>
                  </a:lnTo>
                  <a:lnTo>
                    <a:pt x="83" y="154"/>
                  </a:lnTo>
                  <a:lnTo>
                    <a:pt x="79" y="158"/>
                  </a:lnTo>
                  <a:lnTo>
                    <a:pt x="75" y="161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0" y="167"/>
                  </a:lnTo>
                  <a:lnTo>
                    <a:pt x="54" y="167"/>
                  </a:lnTo>
                  <a:lnTo>
                    <a:pt x="49" y="167"/>
                  </a:lnTo>
                  <a:lnTo>
                    <a:pt x="44" y="165"/>
                  </a:lnTo>
                  <a:lnTo>
                    <a:pt x="39" y="163"/>
                  </a:lnTo>
                  <a:lnTo>
                    <a:pt x="34" y="161"/>
                  </a:lnTo>
                  <a:lnTo>
                    <a:pt x="29" y="157"/>
                  </a:lnTo>
                  <a:lnTo>
                    <a:pt x="25" y="153"/>
                  </a:lnTo>
                  <a:lnTo>
                    <a:pt x="21" y="148"/>
                  </a:lnTo>
                  <a:lnTo>
                    <a:pt x="17" y="142"/>
                  </a:lnTo>
                  <a:lnTo>
                    <a:pt x="14" y="136"/>
                  </a:lnTo>
                  <a:lnTo>
                    <a:pt x="11" y="130"/>
                  </a:lnTo>
                  <a:lnTo>
                    <a:pt x="8" y="123"/>
                  </a:lnTo>
                  <a:lnTo>
                    <a:pt x="6" y="115"/>
                  </a:lnTo>
                  <a:lnTo>
                    <a:pt x="4" y="10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1" name="Freeform 285"/>
            <p:cNvSpPr>
              <a:spLocks/>
            </p:cNvSpPr>
            <p:nvPr userDrawn="1"/>
          </p:nvSpPr>
          <p:spPr bwMode="auto">
            <a:xfrm>
              <a:off x="3235" y="3283"/>
              <a:ext cx="109" cy="170"/>
            </a:xfrm>
            <a:custGeom>
              <a:avLst/>
              <a:gdLst>
                <a:gd name="T0" fmla="*/ 0 w 109"/>
                <a:gd name="T1" fmla="*/ 92 h 170"/>
                <a:gd name="T2" fmla="*/ 0 w 109"/>
                <a:gd name="T3" fmla="*/ 75 h 170"/>
                <a:gd name="T4" fmla="*/ 1 w 109"/>
                <a:gd name="T5" fmla="*/ 60 h 170"/>
                <a:gd name="T6" fmla="*/ 3 w 109"/>
                <a:gd name="T7" fmla="*/ 52 h 170"/>
                <a:gd name="T8" fmla="*/ 7 w 109"/>
                <a:gd name="T9" fmla="*/ 38 h 170"/>
                <a:gd name="T10" fmla="*/ 13 w 109"/>
                <a:gd name="T11" fmla="*/ 26 h 170"/>
                <a:gd name="T12" fmla="*/ 21 w 109"/>
                <a:gd name="T13" fmla="*/ 15 h 170"/>
                <a:gd name="T14" fmla="*/ 30 w 109"/>
                <a:gd name="T15" fmla="*/ 7 h 170"/>
                <a:gd name="T16" fmla="*/ 39 w 109"/>
                <a:gd name="T17" fmla="*/ 2 h 170"/>
                <a:gd name="T18" fmla="*/ 51 w 109"/>
                <a:gd name="T19" fmla="*/ 0 h 170"/>
                <a:gd name="T20" fmla="*/ 61 w 109"/>
                <a:gd name="T21" fmla="*/ 2 h 170"/>
                <a:gd name="T22" fmla="*/ 72 w 109"/>
                <a:gd name="T23" fmla="*/ 6 h 170"/>
                <a:gd name="T24" fmla="*/ 81 w 109"/>
                <a:gd name="T25" fmla="*/ 14 h 170"/>
                <a:gd name="T26" fmla="*/ 90 w 109"/>
                <a:gd name="T27" fmla="*/ 23 h 170"/>
                <a:gd name="T28" fmla="*/ 101 w 109"/>
                <a:gd name="T29" fmla="*/ 43 h 170"/>
                <a:gd name="T30" fmla="*/ 106 w 109"/>
                <a:gd name="T31" fmla="*/ 59 h 170"/>
                <a:gd name="T32" fmla="*/ 109 w 109"/>
                <a:gd name="T33" fmla="*/ 76 h 170"/>
                <a:gd name="T34" fmla="*/ 109 w 109"/>
                <a:gd name="T35" fmla="*/ 93 h 170"/>
                <a:gd name="T36" fmla="*/ 108 w 109"/>
                <a:gd name="T37" fmla="*/ 110 h 170"/>
                <a:gd name="T38" fmla="*/ 105 w 109"/>
                <a:gd name="T39" fmla="*/ 125 h 170"/>
                <a:gd name="T40" fmla="*/ 100 w 109"/>
                <a:gd name="T41" fmla="*/ 139 h 170"/>
                <a:gd name="T42" fmla="*/ 92 w 109"/>
                <a:gd name="T43" fmla="*/ 150 h 170"/>
                <a:gd name="T44" fmla="*/ 84 w 109"/>
                <a:gd name="T45" fmla="*/ 160 h 170"/>
                <a:gd name="T46" fmla="*/ 74 w 109"/>
                <a:gd name="T47" fmla="*/ 167 h 170"/>
                <a:gd name="T48" fmla="*/ 63 w 109"/>
                <a:gd name="T49" fmla="*/ 170 h 170"/>
                <a:gd name="T50" fmla="*/ 52 w 109"/>
                <a:gd name="T51" fmla="*/ 170 h 170"/>
                <a:gd name="T52" fmla="*/ 41 w 109"/>
                <a:gd name="T53" fmla="*/ 166 h 170"/>
                <a:gd name="T54" fmla="*/ 31 w 109"/>
                <a:gd name="T55" fmla="*/ 160 h 170"/>
                <a:gd name="T56" fmla="*/ 23 w 109"/>
                <a:gd name="T57" fmla="*/ 150 h 170"/>
                <a:gd name="T58" fmla="*/ 14 w 109"/>
                <a:gd name="T59" fmla="*/ 139 h 170"/>
                <a:gd name="T60" fmla="*/ 8 w 109"/>
                <a:gd name="T61" fmla="*/ 125 h 170"/>
                <a:gd name="T62" fmla="*/ 3 w 109"/>
                <a:gd name="T63" fmla="*/ 109 h 170"/>
                <a:gd name="T64" fmla="*/ 2 w 109"/>
                <a:gd name="T65" fmla="*/ 10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70">
                  <a:moveTo>
                    <a:pt x="2" y="100"/>
                  </a:moveTo>
                  <a:lnTo>
                    <a:pt x="0" y="92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2" y="56"/>
                  </a:lnTo>
                  <a:lnTo>
                    <a:pt x="3" y="52"/>
                  </a:lnTo>
                  <a:lnTo>
                    <a:pt x="5" y="44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3" y="26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5" y="10"/>
                  </a:lnTo>
                  <a:lnTo>
                    <a:pt x="30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4"/>
                  </a:lnTo>
                  <a:lnTo>
                    <a:pt x="72" y="6"/>
                  </a:lnTo>
                  <a:lnTo>
                    <a:pt x="77" y="10"/>
                  </a:lnTo>
                  <a:lnTo>
                    <a:pt x="81" y="14"/>
                  </a:lnTo>
                  <a:lnTo>
                    <a:pt x="86" y="18"/>
                  </a:lnTo>
                  <a:lnTo>
                    <a:pt x="90" y="23"/>
                  </a:lnTo>
                  <a:lnTo>
                    <a:pt x="97" y="36"/>
                  </a:lnTo>
                  <a:lnTo>
                    <a:pt x="101" y="43"/>
                  </a:lnTo>
                  <a:lnTo>
                    <a:pt x="103" y="50"/>
                  </a:lnTo>
                  <a:lnTo>
                    <a:pt x="106" y="59"/>
                  </a:lnTo>
                  <a:lnTo>
                    <a:pt x="107" y="67"/>
                  </a:lnTo>
                  <a:lnTo>
                    <a:pt x="109" y="76"/>
                  </a:lnTo>
                  <a:lnTo>
                    <a:pt x="109" y="85"/>
                  </a:lnTo>
                  <a:lnTo>
                    <a:pt x="109" y="93"/>
                  </a:lnTo>
                  <a:lnTo>
                    <a:pt x="109" y="101"/>
                  </a:lnTo>
                  <a:lnTo>
                    <a:pt x="108" y="110"/>
                  </a:lnTo>
                  <a:lnTo>
                    <a:pt x="107" y="118"/>
                  </a:lnTo>
                  <a:lnTo>
                    <a:pt x="105" y="125"/>
                  </a:lnTo>
                  <a:lnTo>
                    <a:pt x="102" y="133"/>
                  </a:lnTo>
                  <a:lnTo>
                    <a:pt x="100" y="139"/>
                  </a:lnTo>
                  <a:lnTo>
                    <a:pt x="96" y="145"/>
                  </a:lnTo>
                  <a:lnTo>
                    <a:pt x="92" y="150"/>
                  </a:lnTo>
                  <a:lnTo>
                    <a:pt x="88" y="155"/>
                  </a:lnTo>
                  <a:lnTo>
                    <a:pt x="84" y="160"/>
                  </a:lnTo>
                  <a:lnTo>
                    <a:pt x="79" y="164"/>
                  </a:lnTo>
                  <a:lnTo>
                    <a:pt x="74" y="167"/>
                  </a:lnTo>
                  <a:lnTo>
                    <a:pt x="68" y="169"/>
                  </a:lnTo>
                  <a:lnTo>
                    <a:pt x="63" y="170"/>
                  </a:lnTo>
                  <a:lnTo>
                    <a:pt x="57" y="170"/>
                  </a:lnTo>
                  <a:lnTo>
                    <a:pt x="52" y="170"/>
                  </a:lnTo>
                  <a:lnTo>
                    <a:pt x="47" y="168"/>
                  </a:lnTo>
                  <a:lnTo>
                    <a:pt x="41" y="166"/>
                  </a:lnTo>
                  <a:lnTo>
                    <a:pt x="36" y="163"/>
                  </a:lnTo>
                  <a:lnTo>
                    <a:pt x="31" y="160"/>
                  </a:lnTo>
                  <a:lnTo>
                    <a:pt x="27" y="155"/>
                  </a:lnTo>
                  <a:lnTo>
                    <a:pt x="23" y="150"/>
                  </a:lnTo>
                  <a:lnTo>
                    <a:pt x="19" y="145"/>
                  </a:lnTo>
                  <a:lnTo>
                    <a:pt x="14" y="139"/>
                  </a:lnTo>
                  <a:lnTo>
                    <a:pt x="11" y="131"/>
                  </a:lnTo>
                  <a:lnTo>
                    <a:pt x="8" y="125"/>
                  </a:lnTo>
                  <a:lnTo>
                    <a:pt x="5" y="117"/>
                  </a:lnTo>
                  <a:lnTo>
                    <a:pt x="3" y="109"/>
                  </a:lnTo>
                  <a:lnTo>
                    <a:pt x="2" y="104"/>
                  </a:lnTo>
                  <a:lnTo>
                    <a:pt x="2" y="10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2" name="Freeform 286"/>
            <p:cNvSpPr>
              <a:spLocks/>
            </p:cNvSpPr>
            <p:nvPr userDrawn="1"/>
          </p:nvSpPr>
          <p:spPr bwMode="auto">
            <a:xfrm>
              <a:off x="3362" y="3240"/>
              <a:ext cx="115" cy="173"/>
            </a:xfrm>
            <a:custGeom>
              <a:avLst/>
              <a:gdLst>
                <a:gd name="T0" fmla="*/ 1 w 115"/>
                <a:gd name="T1" fmla="*/ 95 h 173"/>
                <a:gd name="T2" fmla="*/ 0 w 115"/>
                <a:gd name="T3" fmla="*/ 78 h 173"/>
                <a:gd name="T4" fmla="*/ 1 w 115"/>
                <a:gd name="T5" fmla="*/ 61 h 173"/>
                <a:gd name="T6" fmla="*/ 5 w 115"/>
                <a:gd name="T7" fmla="*/ 47 h 173"/>
                <a:gd name="T8" fmla="*/ 10 w 115"/>
                <a:gd name="T9" fmla="*/ 32 h 173"/>
                <a:gd name="T10" fmla="*/ 16 w 115"/>
                <a:gd name="T11" fmla="*/ 21 h 173"/>
                <a:gd name="T12" fmla="*/ 26 w 115"/>
                <a:gd name="T13" fmla="*/ 11 h 173"/>
                <a:gd name="T14" fmla="*/ 35 w 115"/>
                <a:gd name="T15" fmla="*/ 4 h 173"/>
                <a:gd name="T16" fmla="*/ 46 w 115"/>
                <a:gd name="T17" fmla="*/ 1 h 173"/>
                <a:gd name="T18" fmla="*/ 58 w 115"/>
                <a:gd name="T19" fmla="*/ 1 h 173"/>
                <a:gd name="T20" fmla="*/ 69 w 115"/>
                <a:gd name="T21" fmla="*/ 4 h 173"/>
                <a:gd name="T22" fmla="*/ 80 w 115"/>
                <a:gd name="T23" fmla="*/ 10 h 173"/>
                <a:gd name="T24" fmla="*/ 89 w 115"/>
                <a:gd name="T25" fmla="*/ 19 h 173"/>
                <a:gd name="T26" fmla="*/ 97 w 115"/>
                <a:gd name="T27" fmla="*/ 30 h 173"/>
                <a:gd name="T28" fmla="*/ 104 w 115"/>
                <a:gd name="T29" fmla="*/ 45 h 173"/>
                <a:gd name="T30" fmla="*/ 111 w 115"/>
                <a:gd name="T31" fmla="*/ 60 h 173"/>
                <a:gd name="T32" fmla="*/ 114 w 115"/>
                <a:gd name="T33" fmla="*/ 78 h 173"/>
                <a:gd name="T34" fmla="*/ 115 w 115"/>
                <a:gd name="T35" fmla="*/ 104 h 173"/>
                <a:gd name="T36" fmla="*/ 113 w 115"/>
                <a:gd name="T37" fmla="*/ 119 h 173"/>
                <a:gd name="T38" fmla="*/ 108 w 115"/>
                <a:gd name="T39" fmla="*/ 135 h 173"/>
                <a:gd name="T40" fmla="*/ 101 w 115"/>
                <a:gd name="T41" fmla="*/ 147 h 173"/>
                <a:gd name="T42" fmla="*/ 94 w 115"/>
                <a:gd name="T43" fmla="*/ 159 h 173"/>
                <a:gd name="T44" fmla="*/ 84 w 115"/>
                <a:gd name="T45" fmla="*/ 167 h 173"/>
                <a:gd name="T46" fmla="*/ 73 w 115"/>
                <a:gd name="T47" fmla="*/ 172 h 173"/>
                <a:gd name="T48" fmla="*/ 62 w 115"/>
                <a:gd name="T49" fmla="*/ 173 h 173"/>
                <a:gd name="T50" fmla="*/ 50 w 115"/>
                <a:gd name="T51" fmla="*/ 171 h 173"/>
                <a:gd name="T52" fmla="*/ 39 w 115"/>
                <a:gd name="T53" fmla="*/ 167 h 173"/>
                <a:gd name="T54" fmla="*/ 29 w 115"/>
                <a:gd name="T55" fmla="*/ 159 h 173"/>
                <a:gd name="T56" fmla="*/ 20 w 115"/>
                <a:gd name="T57" fmla="*/ 149 h 173"/>
                <a:gd name="T58" fmla="*/ 12 w 115"/>
                <a:gd name="T59" fmla="*/ 135 h 173"/>
                <a:gd name="T60" fmla="*/ 6 w 115"/>
                <a:gd name="T61" fmla="*/ 120 h 173"/>
                <a:gd name="T62" fmla="*/ 2 w 115"/>
                <a:gd name="T63" fmla="*/ 10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" h="173">
                  <a:moveTo>
                    <a:pt x="2" y="104"/>
                  </a:moveTo>
                  <a:lnTo>
                    <a:pt x="1" y="95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7" y="39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6" y="11"/>
                  </a:lnTo>
                  <a:lnTo>
                    <a:pt x="30" y="7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6" y="1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9" y="4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5" y="15"/>
                  </a:lnTo>
                  <a:lnTo>
                    <a:pt x="89" y="19"/>
                  </a:lnTo>
                  <a:lnTo>
                    <a:pt x="93" y="25"/>
                  </a:lnTo>
                  <a:lnTo>
                    <a:pt x="97" y="30"/>
                  </a:lnTo>
                  <a:lnTo>
                    <a:pt x="101" y="37"/>
                  </a:lnTo>
                  <a:lnTo>
                    <a:pt x="104" y="45"/>
                  </a:lnTo>
                  <a:lnTo>
                    <a:pt x="108" y="52"/>
                  </a:lnTo>
                  <a:lnTo>
                    <a:pt x="111" y="60"/>
                  </a:lnTo>
                  <a:lnTo>
                    <a:pt x="113" y="69"/>
                  </a:lnTo>
                  <a:lnTo>
                    <a:pt x="114" y="78"/>
                  </a:lnTo>
                  <a:lnTo>
                    <a:pt x="115" y="86"/>
                  </a:lnTo>
                  <a:lnTo>
                    <a:pt x="115" y="104"/>
                  </a:lnTo>
                  <a:lnTo>
                    <a:pt x="114" y="112"/>
                  </a:lnTo>
                  <a:lnTo>
                    <a:pt x="113" y="119"/>
                  </a:lnTo>
                  <a:lnTo>
                    <a:pt x="111" y="128"/>
                  </a:lnTo>
                  <a:lnTo>
                    <a:pt x="108" y="135"/>
                  </a:lnTo>
                  <a:lnTo>
                    <a:pt x="105" y="141"/>
                  </a:lnTo>
                  <a:lnTo>
                    <a:pt x="101" y="147"/>
                  </a:lnTo>
                  <a:lnTo>
                    <a:pt x="98" y="154"/>
                  </a:lnTo>
                  <a:lnTo>
                    <a:pt x="94" y="159"/>
                  </a:lnTo>
                  <a:lnTo>
                    <a:pt x="89" y="163"/>
                  </a:lnTo>
                  <a:lnTo>
                    <a:pt x="84" y="167"/>
                  </a:lnTo>
                  <a:lnTo>
                    <a:pt x="78" y="170"/>
                  </a:lnTo>
                  <a:lnTo>
                    <a:pt x="73" y="172"/>
                  </a:lnTo>
                  <a:lnTo>
                    <a:pt x="67" y="173"/>
                  </a:lnTo>
                  <a:lnTo>
                    <a:pt x="62" y="173"/>
                  </a:lnTo>
                  <a:lnTo>
                    <a:pt x="56" y="173"/>
                  </a:lnTo>
                  <a:lnTo>
                    <a:pt x="50" y="171"/>
                  </a:lnTo>
                  <a:lnTo>
                    <a:pt x="44" y="169"/>
                  </a:lnTo>
                  <a:lnTo>
                    <a:pt x="39" y="167"/>
                  </a:lnTo>
                  <a:lnTo>
                    <a:pt x="34" y="163"/>
                  </a:lnTo>
                  <a:lnTo>
                    <a:pt x="29" y="159"/>
                  </a:lnTo>
                  <a:lnTo>
                    <a:pt x="24" y="154"/>
                  </a:lnTo>
                  <a:lnTo>
                    <a:pt x="20" y="149"/>
                  </a:lnTo>
                  <a:lnTo>
                    <a:pt x="16" y="142"/>
                  </a:lnTo>
                  <a:lnTo>
                    <a:pt x="12" y="135"/>
                  </a:lnTo>
                  <a:lnTo>
                    <a:pt x="9" y="128"/>
                  </a:lnTo>
                  <a:lnTo>
                    <a:pt x="6" y="120"/>
                  </a:lnTo>
                  <a:lnTo>
                    <a:pt x="4" y="112"/>
                  </a:lnTo>
                  <a:lnTo>
                    <a:pt x="2" y="10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3" name="Freeform 287"/>
            <p:cNvSpPr>
              <a:spLocks/>
            </p:cNvSpPr>
            <p:nvPr userDrawn="1"/>
          </p:nvSpPr>
          <p:spPr bwMode="auto">
            <a:xfrm>
              <a:off x="3494" y="3196"/>
              <a:ext cx="122" cy="177"/>
            </a:xfrm>
            <a:custGeom>
              <a:avLst/>
              <a:gdLst>
                <a:gd name="T0" fmla="*/ 2 w 122"/>
                <a:gd name="T1" fmla="*/ 97 h 177"/>
                <a:gd name="T2" fmla="*/ 0 w 122"/>
                <a:gd name="T3" fmla="*/ 88 h 177"/>
                <a:gd name="T4" fmla="*/ 2 w 122"/>
                <a:gd name="T5" fmla="*/ 63 h 177"/>
                <a:gd name="T6" fmla="*/ 5 w 122"/>
                <a:gd name="T7" fmla="*/ 47 h 177"/>
                <a:gd name="T8" fmla="*/ 10 w 122"/>
                <a:gd name="T9" fmla="*/ 34 h 177"/>
                <a:gd name="T10" fmla="*/ 17 w 122"/>
                <a:gd name="T11" fmla="*/ 21 h 177"/>
                <a:gd name="T12" fmla="*/ 26 w 122"/>
                <a:gd name="T13" fmla="*/ 12 h 177"/>
                <a:gd name="T14" fmla="*/ 37 w 122"/>
                <a:gd name="T15" fmla="*/ 5 h 177"/>
                <a:gd name="T16" fmla="*/ 42 w 122"/>
                <a:gd name="T17" fmla="*/ 2 h 177"/>
                <a:gd name="T18" fmla="*/ 54 w 122"/>
                <a:gd name="T19" fmla="*/ 0 h 177"/>
                <a:gd name="T20" fmla="*/ 66 w 122"/>
                <a:gd name="T21" fmla="*/ 1 h 177"/>
                <a:gd name="T22" fmla="*/ 77 w 122"/>
                <a:gd name="T23" fmla="*/ 7 h 177"/>
                <a:gd name="T24" fmla="*/ 89 w 122"/>
                <a:gd name="T25" fmla="*/ 14 h 177"/>
                <a:gd name="T26" fmla="*/ 98 w 122"/>
                <a:gd name="T27" fmla="*/ 24 h 177"/>
                <a:gd name="T28" fmla="*/ 102 w 122"/>
                <a:gd name="T29" fmla="*/ 31 h 177"/>
                <a:gd name="T30" fmla="*/ 111 w 122"/>
                <a:gd name="T31" fmla="*/ 44 h 177"/>
                <a:gd name="T32" fmla="*/ 117 w 122"/>
                <a:gd name="T33" fmla="*/ 61 h 177"/>
                <a:gd name="T34" fmla="*/ 120 w 122"/>
                <a:gd name="T35" fmla="*/ 78 h 177"/>
                <a:gd name="T36" fmla="*/ 122 w 122"/>
                <a:gd name="T37" fmla="*/ 96 h 177"/>
                <a:gd name="T38" fmla="*/ 121 w 122"/>
                <a:gd name="T39" fmla="*/ 113 h 177"/>
                <a:gd name="T40" fmla="*/ 118 w 122"/>
                <a:gd name="T41" fmla="*/ 129 h 177"/>
                <a:gd name="T42" fmla="*/ 112 w 122"/>
                <a:gd name="T43" fmla="*/ 144 h 177"/>
                <a:gd name="T44" fmla="*/ 104 w 122"/>
                <a:gd name="T45" fmla="*/ 155 h 177"/>
                <a:gd name="T46" fmla="*/ 95 w 122"/>
                <a:gd name="T47" fmla="*/ 166 h 177"/>
                <a:gd name="T48" fmla="*/ 85 w 122"/>
                <a:gd name="T49" fmla="*/ 173 h 177"/>
                <a:gd name="T50" fmla="*/ 72 w 122"/>
                <a:gd name="T51" fmla="*/ 176 h 177"/>
                <a:gd name="T52" fmla="*/ 61 w 122"/>
                <a:gd name="T53" fmla="*/ 176 h 177"/>
                <a:gd name="T54" fmla="*/ 49 w 122"/>
                <a:gd name="T55" fmla="*/ 173 h 177"/>
                <a:gd name="T56" fmla="*/ 38 w 122"/>
                <a:gd name="T57" fmla="*/ 166 h 177"/>
                <a:gd name="T58" fmla="*/ 27 w 122"/>
                <a:gd name="T59" fmla="*/ 156 h 177"/>
                <a:gd name="T60" fmla="*/ 18 w 122"/>
                <a:gd name="T61" fmla="*/ 145 h 177"/>
                <a:gd name="T62" fmla="*/ 11 w 122"/>
                <a:gd name="T63" fmla="*/ 130 h 177"/>
                <a:gd name="T64" fmla="*/ 5 w 122"/>
                <a:gd name="T65" fmla="*/ 11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77">
                  <a:moveTo>
                    <a:pt x="3" y="105"/>
                  </a:moveTo>
                  <a:lnTo>
                    <a:pt x="2" y="97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71"/>
                  </a:lnTo>
                  <a:lnTo>
                    <a:pt x="2" y="63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37" y="5"/>
                  </a:lnTo>
                  <a:lnTo>
                    <a:pt x="39" y="4"/>
                  </a:lnTo>
                  <a:lnTo>
                    <a:pt x="42" y="2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1"/>
                  </a:lnTo>
                  <a:lnTo>
                    <a:pt x="72" y="4"/>
                  </a:lnTo>
                  <a:lnTo>
                    <a:pt x="77" y="7"/>
                  </a:lnTo>
                  <a:lnTo>
                    <a:pt x="84" y="10"/>
                  </a:lnTo>
                  <a:lnTo>
                    <a:pt x="89" y="14"/>
                  </a:lnTo>
                  <a:lnTo>
                    <a:pt x="94" y="19"/>
                  </a:lnTo>
                  <a:lnTo>
                    <a:pt x="98" y="24"/>
                  </a:lnTo>
                  <a:lnTo>
                    <a:pt x="100" y="27"/>
                  </a:lnTo>
                  <a:lnTo>
                    <a:pt x="102" y="31"/>
                  </a:lnTo>
                  <a:lnTo>
                    <a:pt x="106" y="37"/>
                  </a:lnTo>
                  <a:lnTo>
                    <a:pt x="111" y="44"/>
                  </a:lnTo>
                  <a:lnTo>
                    <a:pt x="114" y="52"/>
                  </a:lnTo>
                  <a:lnTo>
                    <a:pt x="117" y="61"/>
                  </a:lnTo>
                  <a:lnTo>
                    <a:pt x="119" y="69"/>
                  </a:lnTo>
                  <a:lnTo>
                    <a:pt x="120" y="78"/>
                  </a:lnTo>
                  <a:lnTo>
                    <a:pt x="121" y="87"/>
                  </a:lnTo>
                  <a:lnTo>
                    <a:pt x="122" y="96"/>
                  </a:lnTo>
                  <a:lnTo>
                    <a:pt x="122" y="104"/>
                  </a:lnTo>
                  <a:lnTo>
                    <a:pt x="121" y="113"/>
                  </a:lnTo>
                  <a:lnTo>
                    <a:pt x="119" y="121"/>
                  </a:lnTo>
                  <a:lnTo>
                    <a:pt x="118" y="129"/>
                  </a:lnTo>
                  <a:lnTo>
                    <a:pt x="115" y="136"/>
                  </a:lnTo>
                  <a:lnTo>
                    <a:pt x="112" y="144"/>
                  </a:lnTo>
                  <a:lnTo>
                    <a:pt x="108" y="150"/>
                  </a:lnTo>
                  <a:lnTo>
                    <a:pt x="104" y="155"/>
                  </a:lnTo>
                  <a:lnTo>
                    <a:pt x="100" y="161"/>
                  </a:lnTo>
                  <a:lnTo>
                    <a:pt x="95" y="166"/>
                  </a:lnTo>
                  <a:lnTo>
                    <a:pt x="90" y="170"/>
                  </a:lnTo>
                  <a:lnTo>
                    <a:pt x="85" y="173"/>
                  </a:lnTo>
                  <a:lnTo>
                    <a:pt x="78" y="175"/>
                  </a:lnTo>
                  <a:lnTo>
                    <a:pt x="72" y="176"/>
                  </a:lnTo>
                  <a:lnTo>
                    <a:pt x="67" y="177"/>
                  </a:lnTo>
                  <a:lnTo>
                    <a:pt x="61" y="176"/>
                  </a:lnTo>
                  <a:lnTo>
                    <a:pt x="54" y="175"/>
                  </a:lnTo>
                  <a:lnTo>
                    <a:pt x="49" y="173"/>
                  </a:lnTo>
                  <a:lnTo>
                    <a:pt x="43" y="170"/>
                  </a:lnTo>
                  <a:lnTo>
                    <a:pt x="38" y="166"/>
                  </a:lnTo>
                  <a:lnTo>
                    <a:pt x="33" y="161"/>
                  </a:lnTo>
                  <a:lnTo>
                    <a:pt x="27" y="156"/>
                  </a:lnTo>
                  <a:lnTo>
                    <a:pt x="22" y="151"/>
                  </a:lnTo>
                  <a:lnTo>
                    <a:pt x="18" y="145"/>
                  </a:lnTo>
                  <a:lnTo>
                    <a:pt x="14" y="137"/>
                  </a:lnTo>
                  <a:lnTo>
                    <a:pt x="11" y="130"/>
                  </a:lnTo>
                  <a:lnTo>
                    <a:pt x="8" y="123"/>
                  </a:lnTo>
                  <a:lnTo>
                    <a:pt x="5" y="115"/>
                  </a:lnTo>
                  <a:lnTo>
                    <a:pt x="3" y="10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4" name="Freeform 288"/>
            <p:cNvSpPr>
              <a:spLocks/>
            </p:cNvSpPr>
            <p:nvPr userDrawn="1"/>
          </p:nvSpPr>
          <p:spPr bwMode="auto">
            <a:xfrm>
              <a:off x="3634" y="3150"/>
              <a:ext cx="127" cy="179"/>
            </a:xfrm>
            <a:custGeom>
              <a:avLst/>
              <a:gdLst>
                <a:gd name="T0" fmla="*/ 1 w 127"/>
                <a:gd name="T1" fmla="*/ 98 h 179"/>
                <a:gd name="T2" fmla="*/ 0 w 127"/>
                <a:gd name="T3" fmla="*/ 81 h 179"/>
                <a:gd name="T4" fmla="*/ 1 w 127"/>
                <a:gd name="T5" fmla="*/ 64 h 179"/>
                <a:gd name="T6" fmla="*/ 4 w 127"/>
                <a:gd name="T7" fmla="*/ 48 h 179"/>
                <a:gd name="T8" fmla="*/ 9 w 127"/>
                <a:gd name="T9" fmla="*/ 34 h 179"/>
                <a:gd name="T10" fmla="*/ 16 w 127"/>
                <a:gd name="T11" fmla="*/ 21 h 179"/>
                <a:gd name="T12" fmla="*/ 26 w 127"/>
                <a:gd name="T13" fmla="*/ 11 h 179"/>
                <a:gd name="T14" fmla="*/ 31 w 127"/>
                <a:gd name="T15" fmla="*/ 8 h 179"/>
                <a:gd name="T16" fmla="*/ 36 w 127"/>
                <a:gd name="T17" fmla="*/ 4 h 179"/>
                <a:gd name="T18" fmla="*/ 42 w 127"/>
                <a:gd name="T19" fmla="*/ 2 h 179"/>
                <a:gd name="T20" fmla="*/ 55 w 127"/>
                <a:gd name="T21" fmla="*/ 0 h 179"/>
                <a:gd name="T22" fmla="*/ 67 w 127"/>
                <a:gd name="T23" fmla="*/ 1 h 179"/>
                <a:gd name="T24" fmla="*/ 80 w 127"/>
                <a:gd name="T25" fmla="*/ 6 h 179"/>
                <a:gd name="T26" fmla="*/ 91 w 127"/>
                <a:gd name="T27" fmla="*/ 13 h 179"/>
                <a:gd name="T28" fmla="*/ 101 w 127"/>
                <a:gd name="T29" fmla="*/ 24 h 179"/>
                <a:gd name="T30" fmla="*/ 111 w 127"/>
                <a:gd name="T31" fmla="*/ 37 h 179"/>
                <a:gd name="T32" fmla="*/ 118 w 127"/>
                <a:gd name="T33" fmla="*/ 52 h 179"/>
                <a:gd name="T34" fmla="*/ 123 w 127"/>
                <a:gd name="T35" fmla="*/ 69 h 179"/>
                <a:gd name="T36" fmla="*/ 126 w 127"/>
                <a:gd name="T37" fmla="*/ 88 h 179"/>
                <a:gd name="T38" fmla="*/ 127 w 127"/>
                <a:gd name="T39" fmla="*/ 106 h 179"/>
                <a:gd name="T40" fmla="*/ 125 w 127"/>
                <a:gd name="T41" fmla="*/ 122 h 179"/>
                <a:gd name="T42" fmla="*/ 120 w 127"/>
                <a:gd name="T43" fmla="*/ 138 h 179"/>
                <a:gd name="T44" fmla="*/ 118 w 127"/>
                <a:gd name="T45" fmla="*/ 145 h 179"/>
                <a:gd name="T46" fmla="*/ 110 w 127"/>
                <a:gd name="T47" fmla="*/ 158 h 179"/>
                <a:gd name="T48" fmla="*/ 103 w 127"/>
                <a:gd name="T49" fmla="*/ 166 h 179"/>
                <a:gd name="T50" fmla="*/ 95 w 127"/>
                <a:gd name="T51" fmla="*/ 172 h 179"/>
                <a:gd name="T52" fmla="*/ 83 w 127"/>
                <a:gd name="T53" fmla="*/ 177 h 179"/>
                <a:gd name="T54" fmla="*/ 70 w 127"/>
                <a:gd name="T55" fmla="*/ 179 h 179"/>
                <a:gd name="T56" fmla="*/ 58 w 127"/>
                <a:gd name="T57" fmla="*/ 177 h 179"/>
                <a:gd name="T58" fmla="*/ 45 w 127"/>
                <a:gd name="T59" fmla="*/ 173 h 179"/>
                <a:gd name="T60" fmla="*/ 34 w 127"/>
                <a:gd name="T61" fmla="*/ 165 h 179"/>
                <a:gd name="T62" fmla="*/ 23 w 127"/>
                <a:gd name="T63" fmla="*/ 153 h 179"/>
                <a:gd name="T64" fmla="*/ 15 w 127"/>
                <a:gd name="T65" fmla="*/ 140 h 179"/>
                <a:gd name="T66" fmla="*/ 8 w 127"/>
                <a:gd name="T67" fmla="*/ 125 h 179"/>
                <a:gd name="T68" fmla="*/ 3 w 127"/>
                <a:gd name="T69" fmla="*/ 10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179">
                  <a:moveTo>
                    <a:pt x="3" y="108"/>
                  </a:moveTo>
                  <a:lnTo>
                    <a:pt x="1" y="98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9" y="34"/>
                  </a:lnTo>
                  <a:lnTo>
                    <a:pt x="12" y="28"/>
                  </a:lnTo>
                  <a:lnTo>
                    <a:pt x="16" y="21"/>
                  </a:lnTo>
                  <a:lnTo>
                    <a:pt x="20" y="16"/>
                  </a:lnTo>
                  <a:lnTo>
                    <a:pt x="26" y="11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7" y="1"/>
                  </a:lnTo>
                  <a:lnTo>
                    <a:pt x="73" y="3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1" y="13"/>
                  </a:lnTo>
                  <a:lnTo>
                    <a:pt x="96" y="18"/>
                  </a:lnTo>
                  <a:lnTo>
                    <a:pt x="101" y="24"/>
                  </a:lnTo>
                  <a:lnTo>
                    <a:pt x="107" y="30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8" y="52"/>
                  </a:lnTo>
                  <a:lnTo>
                    <a:pt x="121" y="60"/>
                  </a:lnTo>
                  <a:lnTo>
                    <a:pt x="123" y="69"/>
                  </a:lnTo>
                  <a:lnTo>
                    <a:pt x="125" y="79"/>
                  </a:lnTo>
                  <a:lnTo>
                    <a:pt x="126" y="88"/>
                  </a:lnTo>
                  <a:lnTo>
                    <a:pt x="127" y="96"/>
                  </a:lnTo>
                  <a:lnTo>
                    <a:pt x="127" y="106"/>
                  </a:lnTo>
                  <a:lnTo>
                    <a:pt x="126" y="114"/>
                  </a:lnTo>
                  <a:lnTo>
                    <a:pt x="125" y="122"/>
                  </a:lnTo>
                  <a:lnTo>
                    <a:pt x="123" y="131"/>
                  </a:lnTo>
                  <a:lnTo>
                    <a:pt x="120" y="138"/>
                  </a:lnTo>
                  <a:lnTo>
                    <a:pt x="119" y="142"/>
                  </a:lnTo>
                  <a:lnTo>
                    <a:pt x="118" y="145"/>
                  </a:lnTo>
                  <a:lnTo>
                    <a:pt x="114" y="151"/>
                  </a:lnTo>
                  <a:lnTo>
                    <a:pt x="110" y="158"/>
                  </a:lnTo>
                  <a:lnTo>
                    <a:pt x="106" y="163"/>
                  </a:lnTo>
                  <a:lnTo>
                    <a:pt x="103" y="166"/>
                  </a:lnTo>
                  <a:lnTo>
                    <a:pt x="100" y="168"/>
                  </a:lnTo>
                  <a:lnTo>
                    <a:pt x="95" y="172"/>
                  </a:lnTo>
                  <a:lnTo>
                    <a:pt x="89" y="175"/>
                  </a:lnTo>
                  <a:lnTo>
                    <a:pt x="83" y="177"/>
                  </a:lnTo>
                  <a:lnTo>
                    <a:pt x="76" y="179"/>
                  </a:lnTo>
                  <a:lnTo>
                    <a:pt x="70" y="179"/>
                  </a:lnTo>
                  <a:lnTo>
                    <a:pt x="64" y="179"/>
                  </a:lnTo>
                  <a:lnTo>
                    <a:pt x="58" y="177"/>
                  </a:lnTo>
                  <a:lnTo>
                    <a:pt x="52" y="175"/>
                  </a:lnTo>
                  <a:lnTo>
                    <a:pt x="45" y="173"/>
                  </a:lnTo>
                  <a:lnTo>
                    <a:pt x="40" y="169"/>
                  </a:lnTo>
                  <a:lnTo>
                    <a:pt x="34" y="165"/>
                  </a:lnTo>
                  <a:lnTo>
                    <a:pt x="29" y="160"/>
                  </a:lnTo>
                  <a:lnTo>
                    <a:pt x="23" y="153"/>
                  </a:lnTo>
                  <a:lnTo>
                    <a:pt x="19" y="147"/>
                  </a:lnTo>
                  <a:lnTo>
                    <a:pt x="15" y="140"/>
                  </a:lnTo>
                  <a:lnTo>
                    <a:pt x="11" y="133"/>
                  </a:lnTo>
                  <a:lnTo>
                    <a:pt x="8" y="125"/>
                  </a:lnTo>
                  <a:lnTo>
                    <a:pt x="5" y="116"/>
                  </a:lnTo>
                  <a:lnTo>
                    <a:pt x="3" y="10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5" name="Freeform 289"/>
            <p:cNvSpPr>
              <a:spLocks/>
            </p:cNvSpPr>
            <p:nvPr userDrawn="1"/>
          </p:nvSpPr>
          <p:spPr bwMode="auto">
            <a:xfrm>
              <a:off x="3779" y="3101"/>
              <a:ext cx="135" cy="183"/>
            </a:xfrm>
            <a:custGeom>
              <a:avLst/>
              <a:gdLst>
                <a:gd name="T0" fmla="*/ 2 w 135"/>
                <a:gd name="T1" fmla="*/ 102 h 183"/>
                <a:gd name="T2" fmla="*/ 0 w 135"/>
                <a:gd name="T3" fmla="*/ 83 h 183"/>
                <a:gd name="T4" fmla="*/ 1 w 135"/>
                <a:gd name="T5" fmla="*/ 66 h 183"/>
                <a:gd name="T6" fmla="*/ 4 w 135"/>
                <a:gd name="T7" fmla="*/ 50 h 183"/>
                <a:gd name="T8" fmla="*/ 8 w 135"/>
                <a:gd name="T9" fmla="*/ 39 h 183"/>
                <a:gd name="T10" fmla="*/ 12 w 135"/>
                <a:gd name="T11" fmla="*/ 29 h 183"/>
                <a:gd name="T12" fmla="*/ 22 w 135"/>
                <a:gd name="T13" fmla="*/ 18 h 183"/>
                <a:gd name="T14" fmla="*/ 32 w 135"/>
                <a:gd name="T15" fmla="*/ 8 h 183"/>
                <a:gd name="T16" fmla="*/ 44 w 135"/>
                <a:gd name="T17" fmla="*/ 2 h 183"/>
                <a:gd name="T18" fmla="*/ 57 w 135"/>
                <a:gd name="T19" fmla="*/ 0 h 183"/>
                <a:gd name="T20" fmla="*/ 71 w 135"/>
                <a:gd name="T21" fmla="*/ 1 h 183"/>
                <a:gd name="T22" fmla="*/ 83 w 135"/>
                <a:gd name="T23" fmla="*/ 6 h 183"/>
                <a:gd name="T24" fmla="*/ 95 w 135"/>
                <a:gd name="T25" fmla="*/ 13 h 183"/>
                <a:gd name="T26" fmla="*/ 107 w 135"/>
                <a:gd name="T27" fmla="*/ 24 h 183"/>
                <a:gd name="T28" fmla="*/ 116 w 135"/>
                <a:gd name="T29" fmla="*/ 37 h 183"/>
                <a:gd name="T30" fmla="*/ 125 w 135"/>
                <a:gd name="T31" fmla="*/ 53 h 183"/>
                <a:gd name="T32" fmla="*/ 131 w 135"/>
                <a:gd name="T33" fmla="*/ 70 h 183"/>
                <a:gd name="T34" fmla="*/ 134 w 135"/>
                <a:gd name="T35" fmla="*/ 89 h 183"/>
                <a:gd name="T36" fmla="*/ 135 w 135"/>
                <a:gd name="T37" fmla="*/ 107 h 183"/>
                <a:gd name="T38" fmla="*/ 133 w 135"/>
                <a:gd name="T39" fmla="*/ 124 h 183"/>
                <a:gd name="T40" fmla="*/ 129 w 135"/>
                <a:gd name="T41" fmla="*/ 140 h 183"/>
                <a:gd name="T42" fmla="*/ 121 w 135"/>
                <a:gd name="T43" fmla="*/ 155 h 183"/>
                <a:gd name="T44" fmla="*/ 113 w 135"/>
                <a:gd name="T45" fmla="*/ 166 h 183"/>
                <a:gd name="T46" fmla="*/ 102 w 135"/>
                <a:gd name="T47" fmla="*/ 175 h 183"/>
                <a:gd name="T48" fmla="*/ 89 w 135"/>
                <a:gd name="T49" fmla="*/ 181 h 183"/>
                <a:gd name="T50" fmla="*/ 76 w 135"/>
                <a:gd name="T51" fmla="*/ 183 h 183"/>
                <a:gd name="T52" fmla="*/ 62 w 135"/>
                <a:gd name="T53" fmla="*/ 182 h 183"/>
                <a:gd name="T54" fmla="*/ 50 w 135"/>
                <a:gd name="T55" fmla="*/ 176 h 183"/>
                <a:gd name="T56" fmla="*/ 37 w 135"/>
                <a:gd name="T57" fmla="*/ 168 h 183"/>
                <a:gd name="T58" fmla="*/ 27 w 135"/>
                <a:gd name="T59" fmla="*/ 158 h 183"/>
                <a:gd name="T60" fmla="*/ 17 w 135"/>
                <a:gd name="T61" fmla="*/ 144 h 183"/>
                <a:gd name="T62" fmla="*/ 9 w 135"/>
                <a:gd name="T63" fmla="*/ 128 h 183"/>
                <a:gd name="T64" fmla="*/ 3 w 135"/>
                <a:gd name="T65" fmla="*/ 11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83">
                  <a:moveTo>
                    <a:pt x="3" y="110"/>
                  </a:moveTo>
                  <a:lnTo>
                    <a:pt x="2" y="102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6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6" y="42"/>
                  </a:lnTo>
                  <a:lnTo>
                    <a:pt x="8" y="39"/>
                  </a:lnTo>
                  <a:lnTo>
                    <a:pt x="9" y="35"/>
                  </a:lnTo>
                  <a:lnTo>
                    <a:pt x="12" y="29"/>
                  </a:lnTo>
                  <a:lnTo>
                    <a:pt x="17" y="23"/>
                  </a:lnTo>
                  <a:lnTo>
                    <a:pt x="22" y="18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37" y="5"/>
                  </a:lnTo>
                  <a:lnTo>
                    <a:pt x="44" y="2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3" y="6"/>
                  </a:lnTo>
                  <a:lnTo>
                    <a:pt x="89" y="9"/>
                  </a:lnTo>
                  <a:lnTo>
                    <a:pt x="95" y="13"/>
                  </a:lnTo>
                  <a:lnTo>
                    <a:pt x="101" y="19"/>
                  </a:lnTo>
                  <a:lnTo>
                    <a:pt x="107" y="24"/>
                  </a:lnTo>
                  <a:lnTo>
                    <a:pt x="112" y="30"/>
                  </a:lnTo>
                  <a:lnTo>
                    <a:pt x="116" y="37"/>
                  </a:lnTo>
                  <a:lnTo>
                    <a:pt x="120" y="45"/>
                  </a:lnTo>
                  <a:lnTo>
                    <a:pt x="125" y="53"/>
                  </a:lnTo>
                  <a:lnTo>
                    <a:pt x="128" y="61"/>
                  </a:lnTo>
                  <a:lnTo>
                    <a:pt x="131" y="70"/>
                  </a:lnTo>
                  <a:lnTo>
                    <a:pt x="133" y="80"/>
                  </a:lnTo>
                  <a:lnTo>
                    <a:pt x="134" y="89"/>
                  </a:lnTo>
                  <a:lnTo>
                    <a:pt x="135" y="99"/>
                  </a:lnTo>
                  <a:lnTo>
                    <a:pt x="135" y="107"/>
                  </a:lnTo>
                  <a:lnTo>
                    <a:pt x="134" y="116"/>
                  </a:lnTo>
                  <a:lnTo>
                    <a:pt x="133" y="124"/>
                  </a:lnTo>
                  <a:lnTo>
                    <a:pt x="131" y="133"/>
                  </a:lnTo>
                  <a:lnTo>
                    <a:pt x="129" y="140"/>
                  </a:lnTo>
                  <a:lnTo>
                    <a:pt x="126" y="147"/>
                  </a:lnTo>
                  <a:lnTo>
                    <a:pt x="121" y="155"/>
                  </a:lnTo>
                  <a:lnTo>
                    <a:pt x="117" y="161"/>
                  </a:lnTo>
                  <a:lnTo>
                    <a:pt x="113" y="166"/>
                  </a:lnTo>
                  <a:lnTo>
                    <a:pt x="108" y="171"/>
                  </a:lnTo>
                  <a:lnTo>
                    <a:pt x="102" y="175"/>
                  </a:lnTo>
                  <a:lnTo>
                    <a:pt x="95" y="178"/>
                  </a:lnTo>
                  <a:lnTo>
                    <a:pt x="89" y="181"/>
                  </a:lnTo>
                  <a:lnTo>
                    <a:pt x="83" y="183"/>
                  </a:lnTo>
                  <a:lnTo>
                    <a:pt x="76" y="183"/>
                  </a:lnTo>
                  <a:lnTo>
                    <a:pt x="70" y="183"/>
                  </a:lnTo>
                  <a:lnTo>
                    <a:pt x="62" y="182"/>
                  </a:lnTo>
                  <a:lnTo>
                    <a:pt x="56" y="180"/>
                  </a:lnTo>
                  <a:lnTo>
                    <a:pt x="50" y="176"/>
                  </a:lnTo>
                  <a:lnTo>
                    <a:pt x="44" y="172"/>
                  </a:lnTo>
                  <a:lnTo>
                    <a:pt x="37" y="168"/>
                  </a:lnTo>
                  <a:lnTo>
                    <a:pt x="32" y="163"/>
                  </a:lnTo>
                  <a:lnTo>
                    <a:pt x="27" y="158"/>
                  </a:lnTo>
                  <a:lnTo>
                    <a:pt x="22" y="150"/>
                  </a:lnTo>
                  <a:lnTo>
                    <a:pt x="17" y="144"/>
                  </a:lnTo>
                  <a:lnTo>
                    <a:pt x="12" y="136"/>
                  </a:lnTo>
                  <a:lnTo>
                    <a:pt x="9" y="128"/>
                  </a:lnTo>
                  <a:lnTo>
                    <a:pt x="6" y="119"/>
                  </a:lnTo>
                  <a:lnTo>
                    <a:pt x="3" y="11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6" name="Freeform 290"/>
            <p:cNvSpPr>
              <a:spLocks/>
            </p:cNvSpPr>
            <p:nvPr userDrawn="1"/>
          </p:nvSpPr>
          <p:spPr bwMode="auto">
            <a:xfrm>
              <a:off x="3932" y="3050"/>
              <a:ext cx="142" cy="187"/>
            </a:xfrm>
            <a:custGeom>
              <a:avLst/>
              <a:gdLst>
                <a:gd name="T0" fmla="*/ 2 w 142"/>
                <a:gd name="T1" fmla="*/ 104 h 187"/>
                <a:gd name="T2" fmla="*/ 0 w 142"/>
                <a:gd name="T3" fmla="*/ 85 h 187"/>
                <a:gd name="T4" fmla="*/ 0 w 142"/>
                <a:gd name="T5" fmla="*/ 67 h 187"/>
                <a:gd name="T6" fmla="*/ 4 w 142"/>
                <a:gd name="T7" fmla="*/ 51 h 187"/>
                <a:gd name="T8" fmla="*/ 9 w 142"/>
                <a:gd name="T9" fmla="*/ 36 h 187"/>
                <a:gd name="T10" fmla="*/ 16 w 142"/>
                <a:gd name="T11" fmla="*/ 24 h 187"/>
                <a:gd name="T12" fmla="*/ 27 w 142"/>
                <a:gd name="T13" fmla="*/ 12 h 187"/>
                <a:gd name="T14" fmla="*/ 38 w 142"/>
                <a:gd name="T15" fmla="*/ 5 h 187"/>
                <a:gd name="T16" fmla="*/ 51 w 142"/>
                <a:gd name="T17" fmla="*/ 1 h 187"/>
                <a:gd name="T18" fmla="*/ 66 w 142"/>
                <a:gd name="T19" fmla="*/ 0 h 187"/>
                <a:gd name="T20" fmla="*/ 80 w 142"/>
                <a:gd name="T21" fmla="*/ 3 h 187"/>
                <a:gd name="T22" fmla="*/ 93 w 142"/>
                <a:gd name="T23" fmla="*/ 9 h 187"/>
                <a:gd name="T24" fmla="*/ 105 w 142"/>
                <a:gd name="T25" fmla="*/ 19 h 187"/>
                <a:gd name="T26" fmla="*/ 117 w 142"/>
                <a:gd name="T27" fmla="*/ 30 h 187"/>
                <a:gd name="T28" fmla="*/ 126 w 142"/>
                <a:gd name="T29" fmla="*/ 45 h 187"/>
                <a:gd name="T30" fmla="*/ 135 w 142"/>
                <a:gd name="T31" fmla="*/ 61 h 187"/>
                <a:gd name="T32" fmla="*/ 140 w 142"/>
                <a:gd name="T33" fmla="*/ 80 h 187"/>
                <a:gd name="T34" fmla="*/ 141 w 142"/>
                <a:gd name="T35" fmla="*/ 90 h 187"/>
                <a:gd name="T36" fmla="*/ 142 w 142"/>
                <a:gd name="T37" fmla="*/ 109 h 187"/>
                <a:gd name="T38" fmla="*/ 141 w 142"/>
                <a:gd name="T39" fmla="*/ 127 h 187"/>
                <a:gd name="T40" fmla="*/ 136 w 142"/>
                <a:gd name="T41" fmla="*/ 142 h 187"/>
                <a:gd name="T42" fmla="*/ 129 w 142"/>
                <a:gd name="T43" fmla="*/ 157 h 187"/>
                <a:gd name="T44" fmla="*/ 120 w 142"/>
                <a:gd name="T45" fmla="*/ 169 h 187"/>
                <a:gd name="T46" fmla="*/ 109 w 142"/>
                <a:gd name="T47" fmla="*/ 179 h 187"/>
                <a:gd name="T48" fmla="*/ 95 w 142"/>
                <a:gd name="T49" fmla="*/ 185 h 187"/>
                <a:gd name="T50" fmla="*/ 82 w 142"/>
                <a:gd name="T51" fmla="*/ 187 h 187"/>
                <a:gd name="T52" fmla="*/ 67 w 142"/>
                <a:gd name="T53" fmla="*/ 185 h 187"/>
                <a:gd name="T54" fmla="*/ 54 w 142"/>
                <a:gd name="T55" fmla="*/ 180 h 187"/>
                <a:gd name="T56" fmla="*/ 41 w 142"/>
                <a:gd name="T57" fmla="*/ 171 h 187"/>
                <a:gd name="T58" fmla="*/ 29 w 142"/>
                <a:gd name="T59" fmla="*/ 161 h 187"/>
                <a:gd name="T60" fmla="*/ 18 w 142"/>
                <a:gd name="T61" fmla="*/ 147 h 187"/>
                <a:gd name="T62" fmla="*/ 10 w 142"/>
                <a:gd name="T63" fmla="*/ 131 h 187"/>
                <a:gd name="T64" fmla="*/ 4 w 142"/>
                <a:gd name="T65" fmla="*/ 1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87">
                  <a:moveTo>
                    <a:pt x="4" y="113"/>
                  </a:moveTo>
                  <a:lnTo>
                    <a:pt x="2" y="104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2" y="59"/>
                  </a:lnTo>
                  <a:lnTo>
                    <a:pt x="4" y="51"/>
                  </a:lnTo>
                  <a:lnTo>
                    <a:pt x="6" y="44"/>
                  </a:lnTo>
                  <a:lnTo>
                    <a:pt x="9" y="36"/>
                  </a:lnTo>
                  <a:lnTo>
                    <a:pt x="12" y="30"/>
                  </a:lnTo>
                  <a:lnTo>
                    <a:pt x="16" y="24"/>
                  </a:lnTo>
                  <a:lnTo>
                    <a:pt x="21" y="18"/>
                  </a:lnTo>
                  <a:lnTo>
                    <a:pt x="27" y="12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5" y="2"/>
                  </a:lnTo>
                  <a:lnTo>
                    <a:pt x="51" y="1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7" y="5"/>
                  </a:lnTo>
                  <a:lnTo>
                    <a:pt x="93" y="9"/>
                  </a:lnTo>
                  <a:lnTo>
                    <a:pt x="99" y="13"/>
                  </a:lnTo>
                  <a:lnTo>
                    <a:pt x="105" y="19"/>
                  </a:lnTo>
                  <a:lnTo>
                    <a:pt x="112" y="24"/>
                  </a:lnTo>
                  <a:lnTo>
                    <a:pt x="117" y="30"/>
                  </a:lnTo>
                  <a:lnTo>
                    <a:pt x="122" y="37"/>
                  </a:lnTo>
                  <a:lnTo>
                    <a:pt x="126" y="45"/>
                  </a:lnTo>
                  <a:lnTo>
                    <a:pt x="130" y="53"/>
                  </a:lnTo>
                  <a:lnTo>
                    <a:pt x="135" y="61"/>
                  </a:lnTo>
                  <a:lnTo>
                    <a:pt x="138" y="71"/>
                  </a:lnTo>
                  <a:lnTo>
                    <a:pt x="140" y="80"/>
                  </a:lnTo>
                  <a:lnTo>
                    <a:pt x="141" y="85"/>
                  </a:lnTo>
                  <a:lnTo>
                    <a:pt x="141" y="90"/>
                  </a:lnTo>
                  <a:lnTo>
                    <a:pt x="142" y="100"/>
                  </a:lnTo>
                  <a:lnTo>
                    <a:pt x="142" y="109"/>
                  </a:lnTo>
                  <a:lnTo>
                    <a:pt x="142" y="117"/>
                  </a:lnTo>
                  <a:lnTo>
                    <a:pt x="141" y="127"/>
                  </a:lnTo>
                  <a:lnTo>
                    <a:pt x="139" y="135"/>
                  </a:lnTo>
                  <a:lnTo>
                    <a:pt x="136" y="142"/>
                  </a:lnTo>
                  <a:lnTo>
                    <a:pt x="132" y="150"/>
                  </a:lnTo>
                  <a:lnTo>
                    <a:pt x="129" y="157"/>
                  </a:lnTo>
                  <a:lnTo>
                    <a:pt x="125" y="163"/>
                  </a:lnTo>
                  <a:lnTo>
                    <a:pt x="120" y="169"/>
                  </a:lnTo>
                  <a:lnTo>
                    <a:pt x="115" y="174"/>
                  </a:lnTo>
                  <a:lnTo>
                    <a:pt x="109" y="179"/>
                  </a:lnTo>
                  <a:lnTo>
                    <a:pt x="102" y="182"/>
                  </a:lnTo>
                  <a:lnTo>
                    <a:pt x="95" y="185"/>
                  </a:lnTo>
                  <a:lnTo>
                    <a:pt x="89" y="186"/>
                  </a:lnTo>
                  <a:lnTo>
                    <a:pt x="82" y="187"/>
                  </a:lnTo>
                  <a:lnTo>
                    <a:pt x="74" y="186"/>
                  </a:lnTo>
                  <a:lnTo>
                    <a:pt x="67" y="185"/>
                  </a:lnTo>
                  <a:lnTo>
                    <a:pt x="61" y="183"/>
                  </a:lnTo>
                  <a:lnTo>
                    <a:pt x="54" y="180"/>
                  </a:lnTo>
                  <a:lnTo>
                    <a:pt x="47" y="177"/>
                  </a:lnTo>
                  <a:lnTo>
                    <a:pt x="41" y="171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3" y="154"/>
                  </a:lnTo>
                  <a:lnTo>
                    <a:pt x="18" y="147"/>
                  </a:lnTo>
                  <a:lnTo>
                    <a:pt x="14" y="139"/>
                  </a:lnTo>
                  <a:lnTo>
                    <a:pt x="10" y="131"/>
                  </a:lnTo>
                  <a:lnTo>
                    <a:pt x="7" y="123"/>
                  </a:lnTo>
                  <a:lnTo>
                    <a:pt x="4" y="11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7" name="Freeform 291"/>
            <p:cNvSpPr>
              <a:spLocks/>
            </p:cNvSpPr>
            <p:nvPr userDrawn="1"/>
          </p:nvSpPr>
          <p:spPr bwMode="auto">
            <a:xfrm>
              <a:off x="4091" y="2996"/>
              <a:ext cx="152" cy="190"/>
            </a:xfrm>
            <a:custGeom>
              <a:avLst/>
              <a:gdLst>
                <a:gd name="T0" fmla="*/ 4 w 152"/>
                <a:gd name="T1" fmla="*/ 107 h 190"/>
                <a:gd name="T2" fmla="*/ 0 w 152"/>
                <a:gd name="T3" fmla="*/ 88 h 190"/>
                <a:gd name="T4" fmla="*/ 2 w 152"/>
                <a:gd name="T5" fmla="*/ 71 h 190"/>
                <a:gd name="T6" fmla="*/ 5 w 152"/>
                <a:gd name="T7" fmla="*/ 53 h 190"/>
                <a:gd name="T8" fmla="*/ 10 w 152"/>
                <a:gd name="T9" fmla="*/ 38 h 190"/>
                <a:gd name="T10" fmla="*/ 18 w 152"/>
                <a:gd name="T11" fmla="*/ 25 h 190"/>
                <a:gd name="T12" fmla="*/ 29 w 152"/>
                <a:gd name="T13" fmla="*/ 13 h 190"/>
                <a:gd name="T14" fmla="*/ 41 w 152"/>
                <a:gd name="T15" fmla="*/ 6 h 190"/>
                <a:gd name="T16" fmla="*/ 54 w 152"/>
                <a:gd name="T17" fmla="*/ 1 h 190"/>
                <a:gd name="T18" fmla="*/ 69 w 152"/>
                <a:gd name="T19" fmla="*/ 0 h 190"/>
                <a:gd name="T20" fmla="*/ 85 w 152"/>
                <a:gd name="T21" fmla="*/ 3 h 190"/>
                <a:gd name="T22" fmla="*/ 98 w 152"/>
                <a:gd name="T23" fmla="*/ 9 h 190"/>
                <a:gd name="T24" fmla="*/ 112 w 152"/>
                <a:gd name="T25" fmla="*/ 19 h 190"/>
                <a:gd name="T26" fmla="*/ 124 w 152"/>
                <a:gd name="T27" fmla="*/ 31 h 190"/>
                <a:gd name="T28" fmla="*/ 134 w 152"/>
                <a:gd name="T29" fmla="*/ 46 h 190"/>
                <a:gd name="T30" fmla="*/ 141 w 152"/>
                <a:gd name="T31" fmla="*/ 58 h 190"/>
                <a:gd name="T32" fmla="*/ 146 w 152"/>
                <a:gd name="T33" fmla="*/ 72 h 190"/>
                <a:gd name="T34" fmla="*/ 151 w 152"/>
                <a:gd name="T35" fmla="*/ 91 h 190"/>
                <a:gd name="T36" fmla="*/ 152 w 152"/>
                <a:gd name="T37" fmla="*/ 110 h 190"/>
                <a:gd name="T38" fmla="*/ 150 w 152"/>
                <a:gd name="T39" fmla="*/ 129 h 190"/>
                <a:gd name="T40" fmla="*/ 146 w 152"/>
                <a:gd name="T41" fmla="*/ 145 h 190"/>
                <a:gd name="T42" fmla="*/ 141 w 152"/>
                <a:gd name="T43" fmla="*/ 157 h 190"/>
                <a:gd name="T44" fmla="*/ 134 w 152"/>
                <a:gd name="T45" fmla="*/ 166 h 190"/>
                <a:gd name="T46" fmla="*/ 124 w 152"/>
                <a:gd name="T47" fmla="*/ 178 h 190"/>
                <a:gd name="T48" fmla="*/ 111 w 152"/>
                <a:gd name="T49" fmla="*/ 186 h 190"/>
                <a:gd name="T50" fmla="*/ 103 w 152"/>
                <a:gd name="T51" fmla="*/ 188 h 190"/>
                <a:gd name="T52" fmla="*/ 89 w 152"/>
                <a:gd name="T53" fmla="*/ 190 h 190"/>
                <a:gd name="T54" fmla="*/ 77 w 152"/>
                <a:gd name="T55" fmla="*/ 190 h 190"/>
                <a:gd name="T56" fmla="*/ 67 w 152"/>
                <a:gd name="T57" fmla="*/ 187 h 190"/>
                <a:gd name="T58" fmla="*/ 52 w 152"/>
                <a:gd name="T59" fmla="*/ 181 h 190"/>
                <a:gd name="T60" fmla="*/ 39 w 152"/>
                <a:gd name="T61" fmla="*/ 170 h 190"/>
                <a:gd name="T62" fmla="*/ 27 w 152"/>
                <a:gd name="T63" fmla="*/ 158 h 190"/>
                <a:gd name="T64" fmla="*/ 17 w 152"/>
                <a:gd name="T65" fmla="*/ 143 h 190"/>
                <a:gd name="T66" fmla="*/ 9 w 152"/>
                <a:gd name="T67" fmla="*/ 12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190">
                  <a:moveTo>
                    <a:pt x="6" y="116"/>
                  </a:moveTo>
                  <a:lnTo>
                    <a:pt x="4" y="107"/>
                  </a:lnTo>
                  <a:lnTo>
                    <a:pt x="2" y="98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2" y="71"/>
                  </a:lnTo>
                  <a:lnTo>
                    <a:pt x="3" y="61"/>
                  </a:lnTo>
                  <a:lnTo>
                    <a:pt x="5" y="53"/>
                  </a:lnTo>
                  <a:lnTo>
                    <a:pt x="7" y="46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8" y="25"/>
                  </a:lnTo>
                  <a:lnTo>
                    <a:pt x="23" y="19"/>
                  </a:lnTo>
                  <a:lnTo>
                    <a:pt x="29" y="13"/>
                  </a:lnTo>
                  <a:lnTo>
                    <a:pt x="35" y="9"/>
                  </a:lnTo>
                  <a:lnTo>
                    <a:pt x="41" y="6"/>
                  </a:lnTo>
                  <a:lnTo>
                    <a:pt x="47" y="3"/>
                  </a:lnTo>
                  <a:lnTo>
                    <a:pt x="54" y="1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3"/>
                  </a:lnTo>
                  <a:lnTo>
                    <a:pt x="92" y="6"/>
                  </a:lnTo>
                  <a:lnTo>
                    <a:pt x="98" y="9"/>
                  </a:lnTo>
                  <a:lnTo>
                    <a:pt x="105" y="13"/>
                  </a:lnTo>
                  <a:lnTo>
                    <a:pt x="112" y="19"/>
                  </a:lnTo>
                  <a:lnTo>
                    <a:pt x="118" y="24"/>
                  </a:lnTo>
                  <a:lnTo>
                    <a:pt x="124" y="31"/>
                  </a:lnTo>
                  <a:lnTo>
                    <a:pt x="129" y="37"/>
                  </a:lnTo>
                  <a:lnTo>
                    <a:pt x="134" y="46"/>
                  </a:lnTo>
                  <a:lnTo>
                    <a:pt x="139" y="54"/>
                  </a:lnTo>
                  <a:lnTo>
                    <a:pt x="141" y="58"/>
                  </a:lnTo>
                  <a:lnTo>
                    <a:pt x="143" y="62"/>
                  </a:lnTo>
                  <a:lnTo>
                    <a:pt x="146" y="72"/>
                  </a:lnTo>
                  <a:lnTo>
                    <a:pt x="149" y="82"/>
                  </a:lnTo>
                  <a:lnTo>
                    <a:pt x="151" y="91"/>
                  </a:lnTo>
                  <a:lnTo>
                    <a:pt x="152" y="101"/>
                  </a:lnTo>
                  <a:lnTo>
                    <a:pt x="152" y="110"/>
                  </a:lnTo>
                  <a:lnTo>
                    <a:pt x="152" y="119"/>
                  </a:lnTo>
                  <a:lnTo>
                    <a:pt x="150" y="129"/>
                  </a:lnTo>
                  <a:lnTo>
                    <a:pt x="149" y="137"/>
                  </a:lnTo>
                  <a:lnTo>
                    <a:pt x="146" y="145"/>
                  </a:lnTo>
                  <a:lnTo>
                    <a:pt x="143" y="153"/>
                  </a:lnTo>
                  <a:lnTo>
                    <a:pt x="141" y="157"/>
                  </a:lnTo>
                  <a:lnTo>
                    <a:pt x="139" y="160"/>
                  </a:lnTo>
                  <a:lnTo>
                    <a:pt x="134" y="166"/>
                  </a:lnTo>
                  <a:lnTo>
                    <a:pt x="129" y="172"/>
                  </a:lnTo>
                  <a:lnTo>
                    <a:pt x="124" y="178"/>
                  </a:lnTo>
                  <a:lnTo>
                    <a:pt x="118" y="182"/>
                  </a:lnTo>
                  <a:lnTo>
                    <a:pt x="111" y="186"/>
                  </a:lnTo>
                  <a:lnTo>
                    <a:pt x="107" y="187"/>
                  </a:lnTo>
                  <a:lnTo>
                    <a:pt x="103" y="188"/>
                  </a:lnTo>
                  <a:lnTo>
                    <a:pt x="96" y="190"/>
                  </a:lnTo>
                  <a:lnTo>
                    <a:pt x="89" y="190"/>
                  </a:lnTo>
                  <a:lnTo>
                    <a:pt x="81" y="190"/>
                  </a:lnTo>
                  <a:lnTo>
                    <a:pt x="77" y="190"/>
                  </a:lnTo>
                  <a:lnTo>
                    <a:pt x="74" y="189"/>
                  </a:lnTo>
                  <a:lnTo>
                    <a:pt x="67" y="187"/>
                  </a:lnTo>
                  <a:lnTo>
                    <a:pt x="60" y="184"/>
                  </a:lnTo>
                  <a:lnTo>
                    <a:pt x="52" y="181"/>
                  </a:lnTo>
                  <a:lnTo>
                    <a:pt x="45" y="175"/>
                  </a:lnTo>
                  <a:lnTo>
                    <a:pt x="39" y="170"/>
                  </a:lnTo>
                  <a:lnTo>
                    <a:pt x="33" y="164"/>
                  </a:lnTo>
                  <a:lnTo>
                    <a:pt x="27" y="158"/>
                  </a:lnTo>
                  <a:lnTo>
                    <a:pt x="22" y="151"/>
                  </a:lnTo>
                  <a:lnTo>
                    <a:pt x="17" y="143"/>
                  </a:lnTo>
                  <a:lnTo>
                    <a:pt x="13" y="135"/>
                  </a:lnTo>
                  <a:lnTo>
                    <a:pt x="9" y="126"/>
                  </a:lnTo>
                  <a:lnTo>
                    <a:pt x="6" y="11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8" name="Freeform 292"/>
            <p:cNvSpPr>
              <a:spLocks/>
            </p:cNvSpPr>
            <p:nvPr userDrawn="1"/>
          </p:nvSpPr>
          <p:spPr bwMode="auto">
            <a:xfrm>
              <a:off x="4261" y="2940"/>
              <a:ext cx="160" cy="194"/>
            </a:xfrm>
            <a:custGeom>
              <a:avLst/>
              <a:gdLst>
                <a:gd name="T0" fmla="*/ 3 w 160"/>
                <a:gd name="T1" fmla="*/ 109 h 194"/>
                <a:gd name="T2" fmla="*/ 0 w 160"/>
                <a:gd name="T3" fmla="*/ 90 h 194"/>
                <a:gd name="T4" fmla="*/ 0 w 160"/>
                <a:gd name="T5" fmla="*/ 72 h 194"/>
                <a:gd name="T6" fmla="*/ 3 w 160"/>
                <a:gd name="T7" fmla="*/ 55 h 194"/>
                <a:gd name="T8" fmla="*/ 8 w 160"/>
                <a:gd name="T9" fmla="*/ 39 h 194"/>
                <a:gd name="T10" fmla="*/ 12 w 160"/>
                <a:gd name="T11" fmla="*/ 32 h 194"/>
                <a:gd name="T12" fmla="*/ 22 w 160"/>
                <a:gd name="T13" fmla="*/ 20 h 194"/>
                <a:gd name="T14" fmla="*/ 34 w 160"/>
                <a:gd name="T15" fmla="*/ 9 h 194"/>
                <a:gd name="T16" fmla="*/ 47 w 160"/>
                <a:gd name="T17" fmla="*/ 3 h 194"/>
                <a:gd name="T18" fmla="*/ 63 w 160"/>
                <a:gd name="T19" fmla="*/ 0 h 194"/>
                <a:gd name="T20" fmla="*/ 79 w 160"/>
                <a:gd name="T21" fmla="*/ 1 h 194"/>
                <a:gd name="T22" fmla="*/ 94 w 160"/>
                <a:gd name="T23" fmla="*/ 5 h 194"/>
                <a:gd name="T24" fmla="*/ 109 w 160"/>
                <a:gd name="T25" fmla="*/ 13 h 194"/>
                <a:gd name="T26" fmla="*/ 122 w 160"/>
                <a:gd name="T27" fmla="*/ 24 h 194"/>
                <a:gd name="T28" fmla="*/ 128 w 160"/>
                <a:gd name="T29" fmla="*/ 30 h 194"/>
                <a:gd name="T30" fmla="*/ 140 w 160"/>
                <a:gd name="T31" fmla="*/ 46 h 194"/>
                <a:gd name="T32" fmla="*/ 149 w 160"/>
                <a:gd name="T33" fmla="*/ 62 h 194"/>
                <a:gd name="T34" fmla="*/ 157 w 160"/>
                <a:gd name="T35" fmla="*/ 82 h 194"/>
                <a:gd name="T36" fmla="*/ 160 w 160"/>
                <a:gd name="T37" fmla="*/ 102 h 194"/>
                <a:gd name="T38" fmla="*/ 160 w 160"/>
                <a:gd name="T39" fmla="*/ 120 h 194"/>
                <a:gd name="T40" fmla="*/ 157 w 160"/>
                <a:gd name="T41" fmla="*/ 138 h 194"/>
                <a:gd name="T42" fmla="*/ 150 w 160"/>
                <a:gd name="T43" fmla="*/ 155 h 194"/>
                <a:gd name="T44" fmla="*/ 144 w 160"/>
                <a:gd name="T45" fmla="*/ 165 h 194"/>
                <a:gd name="T46" fmla="*/ 137 w 160"/>
                <a:gd name="T47" fmla="*/ 174 h 194"/>
                <a:gd name="T48" fmla="*/ 124 w 160"/>
                <a:gd name="T49" fmla="*/ 185 h 194"/>
                <a:gd name="T50" fmla="*/ 110 w 160"/>
                <a:gd name="T51" fmla="*/ 191 h 194"/>
                <a:gd name="T52" fmla="*/ 94 w 160"/>
                <a:gd name="T53" fmla="*/ 194 h 194"/>
                <a:gd name="T54" fmla="*/ 79 w 160"/>
                <a:gd name="T55" fmla="*/ 192 h 194"/>
                <a:gd name="T56" fmla="*/ 63 w 160"/>
                <a:gd name="T57" fmla="*/ 188 h 194"/>
                <a:gd name="T58" fmla="*/ 49 w 160"/>
                <a:gd name="T59" fmla="*/ 180 h 194"/>
                <a:gd name="T60" fmla="*/ 35 w 160"/>
                <a:gd name="T61" fmla="*/ 168 h 194"/>
                <a:gd name="T62" fmla="*/ 23 w 160"/>
                <a:gd name="T63" fmla="*/ 154 h 194"/>
                <a:gd name="T64" fmla="*/ 12 w 160"/>
                <a:gd name="T65" fmla="*/ 137 h 194"/>
                <a:gd name="T66" fmla="*/ 5 w 160"/>
                <a:gd name="T67" fmla="*/ 11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" h="194">
                  <a:moveTo>
                    <a:pt x="5" y="119"/>
                  </a:moveTo>
                  <a:lnTo>
                    <a:pt x="3" y="109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8" y="39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5"/>
                  </a:lnTo>
                  <a:lnTo>
                    <a:pt x="22" y="20"/>
                  </a:lnTo>
                  <a:lnTo>
                    <a:pt x="28" y="14"/>
                  </a:lnTo>
                  <a:lnTo>
                    <a:pt x="34" y="9"/>
                  </a:lnTo>
                  <a:lnTo>
                    <a:pt x="40" y="6"/>
                  </a:lnTo>
                  <a:lnTo>
                    <a:pt x="47" y="3"/>
                  </a:lnTo>
                  <a:lnTo>
                    <a:pt x="55" y="1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9" y="1"/>
                  </a:lnTo>
                  <a:lnTo>
                    <a:pt x="86" y="2"/>
                  </a:lnTo>
                  <a:lnTo>
                    <a:pt x="94" y="5"/>
                  </a:lnTo>
                  <a:lnTo>
                    <a:pt x="101" y="8"/>
                  </a:lnTo>
                  <a:lnTo>
                    <a:pt x="109" y="13"/>
                  </a:lnTo>
                  <a:lnTo>
                    <a:pt x="116" y="18"/>
                  </a:lnTo>
                  <a:lnTo>
                    <a:pt x="122" y="24"/>
                  </a:lnTo>
                  <a:lnTo>
                    <a:pt x="125" y="27"/>
                  </a:lnTo>
                  <a:lnTo>
                    <a:pt x="128" y="30"/>
                  </a:lnTo>
                  <a:lnTo>
                    <a:pt x="135" y="37"/>
                  </a:lnTo>
                  <a:lnTo>
                    <a:pt x="140" y="46"/>
                  </a:lnTo>
                  <a:lnTo>
                    <a:pt x="145" y="54"/>
                  </a:lnTo>
                  <a:lnTo>
                    <a:pt x="149" y="62"/>
                  </a:lnTo>
                  <a:lnTo>
                    <a:pt x="153" y="73"/>
                  </a:lnTo>
                  <a:lnTo>
                    <a:pt x="157" y="82"/>
                  </a:lnTo>
                  <a:lnTo>
                    <a:pt x="159" y="92"/>
                  </a:lnTo>
                  <a:lnTo>
                    <a:pt x="160" y="102"/>
                  </a:lnTo>
                  <a:lnTo>
                    <a:pt x="160" y="111"/>
                  </a:lnTo>
                  <a:lnTo>
                    <a:pt x="160" y="120"/>
                  </a:lnTo>
                  <a:lnTo>
                    <a:pt x="159" y="130"/>
                  </a:lnTo>
                  <a:lnTo>
                    <a:pt x="157" y="138"/>
                  </a:lnTo>
                  <a:lnTo>
                    <a:pt x="154" y="146"/>
                  </a:lnTo>
                  <a:lnTo>
                    <a:pt x="150" y="155"/>
                  </a:lnTo>
                  <a:lnTo>
                    <a:pt x="147" y="162"/>
                  </a:lnTo>
                  <a:lnTo>
                    <a:pt x="144" y="165"/>
                  </a:lnTo>
                  <a:lnTo>
                    <a:pt x="142" y="169"/>
                  </a:lnTo>
                  <a:lnTo>
                    <a:pt x="137" y="174"/>
                  </a:lnTo>
                  <a:lnTo>
                    <a:pt x="131" y="181"/>
                  </a:lnTo>
                  <a:lnTo>
                    <a:pt x="124" y="185"/>
                  </a:lnTo>
                  <a:lnTo>
                    <a:pt x="117" y="189"/>
                  </a:lnTo>
                  <a:lnTo>
                    <a:pt x="110" y="191"/>
                  </a:lnTo>
                  <a:lnTo>
                    <a:pt x="103" y="193"/>
                  </a:lnTo>
                  <a:lnTo>
                    <a:pt x="94" y="194"/>
                  </a:lnTo>
                  <a:lnTo>
                    <a:pt x="86" y="194"/>
                  </a:lnTo>
                  <a:lnTo>
                    <a:pt x="79" y="192"/>
                  </a:lnTo>
                  <a:lnTo>
                    <a:pt x="70" y="190"/>
                  </a:lnTo>
                  <a:lnTo>
                    <a:pt x="63" y="188"/>
                  </a:lnTo>
                  <a:lnTo>
                    <a:pt x="56" y="184"/>
                  </a:lnTo>
                  <a:lnTo>
                    <a:pt x="49" y="180"/>
                  </a:lnTo>
                  <a:lnTo>
                    <a:pt x="41" y="174"/>
                  </a:lnTo>
                  <a:lnTo>
                    <a:pt x="35" y="168"/>
                  </a:lnTo>
                  <a:lnTo>
                    <a:pt x="29" y="161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7"/>
                  </a:lnTo>
                  <a:lnTo>
                    <a:pt x="9" y="129"/>
                  </a:lnTo>
                  <a:lnTo>
                    <a:pt x="5" y="11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89" name="Freeform 293"/>
            <p:cNvSpPr>
              <a:spLocks/>
            </p:cNvSpPr>
            <p:nvPr userDrawn="1"/>
          </p:nvSpPr>
          <p:spPr bwMode="auto">
            <a:xfrm>
              <a:off x="4437" y="2880"/>
              <a:ext cx="172" cy="198"/>
            </a:xfrm>
            <a:custGeom>
              <a:avLst/>
              <a:gdLst>
                <a:gd name="T0" fmla="*/ 4 w 172"/>
                <a:gd name="T1" fmla="*/ 113 h 198"/>
                <a:gd name="T2" fmla="*/ 1 w 172"/>
                <a:gd name="T3" fmla="*/ 93 h 198"/>
                <a:gd name="T4" fmla="*/ 1 w 172"/>
                <a:gd name="T5" fmla="*/ 74 h 198"/>
                <a:gd name="T6" fmla="*/ 4 w 172"/>
                <a:gd name="T7" fmla="*/ 57 h 198"/>
                <a:gd name="T8" fmla="*/ 10 w 172"/>
                <a:gd name="T9" fmla="*/ 41 h 198"/>
                <a:gd name="T10" fmla="*/ 16 w 172"/>
                <a:gd name="T11" fmla="*/ 30 h 198"/>
                <a:gd name="T12" fmla="*/ 24 w 172"/>
                <a:gd name="T13" fmla="*/ 20 h 198"/>
                <a:gd name="T14" fmla="*/ 32 w 172"/>
                <a:gd name="T15" fmla="*/ 13 h 198"/>
                <a:gd name="T16" fmla="*/ 43 w 172"/>
                <a:gd name="T17" fmla="*/ 7 h 198"/>
                <a:gd name="T18" fmla="*/ 58 w 172"/>
                <a:gd name="T19" fmla="*/ 2 h 198"/>
                <a:gd name="T20" fmla="*/ 75 w 172"/>
                <a:gd name="T21" fmla="*/ 0 h 198"/>
                <a:gd name="T22" fmla="*/ 92 w 172"/>
                <a:gd name="T23" fmla="*/ 3 h 198"/>
                <a:gd name="T24" fmla="*/ 108 w 172"/>
                <a:gd name="T25" fmla="*/ 9 h 198"/>
                <a:gd name="T26" fmla="*/ 123 w 172"/>
                <a:gd name="T27" fmla="*/ 18 h 198"/>
                <a:gd name="T28" fmla="*/ 137 w 172"/>
                <a:gd name="T29" fmla="*/ 31 h 198"/>
                <a:gd name="T30" fmla="*/ 150 w 172"/>
                <a:gd name="T31" fmla="*/ 46 h 198"/>
                <a:gd name="T32" fmla="*/ 159 w 172"/>
                <a:gd name="T33" fmla="*/ 64 h 198"/>
                <a:gd name="T34" fmla="*/ 166 w 172"/>
                <a:gd name="T35" fmla="*/ 84 h 198"/>
                <a:gd name="T36" fmla="*/ 171 w 172"/>
                <a:gd name="T37" fmla="*/ 104 h 198"/>
                <a:gd name="T38" fmla="*/ 172 w 172"/>
                <a:gd name="T39" fmla="*/ 123 h 198"/>
                <a:gd name="T40" fmla="*/ 168 w 172"/>
                <a:gd name="T41" fmla="*/ 141 h 198"/>
                <a:gd name="T42" fmla="*/ 162 w 172"/>
                <a:gd name="T43" fmla="*/ 158 h 198"/>
                <a:gd name="T44" fmla="*/ 154 w 172"/>
                <a:gd name="T45" fmla="*/ 172 h 198"/>
                <a:gd name="T46" fmla="*/ 145 w 172"/>
                <a:gd name="T47" fmla="*/ 181 h 198"/>
                <a:gd name="T48" fmla="*/ 138 w 172"/>
                <a:gd name="T49" fmla="*/ 187 h 198"/>
                <a:gd name="T50" fmla="*/ 131 w 172"/>
                <a:gd name="T51" fmla="*/ 191 h 198"/>
                <a:gd name="T52" fmla="*/ 120 w 172"/>
                <a:gd name="T53" fmla="*/ 196 h 198"/>
                <a:gd name="T54" fmla="*/ 111 w 172"/>
                <a:gd name="T55" fmla="*/ 197 h 198"/>
                <a:gd name="T56" fmla="*/ 95 w 172"/>
                <a:gd name="T57" fmla="*/ 198 h 198"/>
                <a:gd name="T58" fmla="*/ 78 w 172"/>
                <a:gd name="T59" fmla="*/ 195 h 198"/>
                <a:gd name="T60" fmla="*/ 61 w 172"/>
                <a:gd name="T61" fmla="*/ 189 h 198"/>
                <a:gd name="T62" fmla="*/ 47 w 172"/>
                <a:gd name="T63" fmla="*/ 178 h 198"/>
                <a:gd name="T64" fmla="*/ 32 w 172"/>
                <a:gd name="T65" fmla="*/ 166 h 198"/>
                <a:gd name="T66" fmla="*/ 21 w 172"/>
                <a:gd name="T67" fmla="*/ 150 h 198"/>
                <a:gd name="T68" fmla="*/ 12 w 172"/>
                <a:gd name="T69" fmla="*/ 13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98">
                  <a:moveTo>
                    <a:pt x="7" y="122"/>
                  </a:moveTo>
                  <a:lnTo>
                    <a:pt x="4" y="113"/>
                  </a:lnTo>
                  <a:lnTo>
                    <a:pt x="2" y="104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1" y="74"/>
                  </a:lnTo>
                  <a:lnTo>
                    <a:pt x="2" y="65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6" y="30"/>
                  </a:lnTo>
                  <a:lnTo>
                    <a:pt x="18" y="27"/>
                  </a:lnTo>
                  <a:lnTo>
                    <a:pt x="24" y="20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6" y="10"/>
                  </a:lnTo>
                  <a:lnTo>
                    <a:pt x="43" y="7"/>
                  </a:lnTo>
                  <a:lnTo>
                    <a:pt x="51" y="4"/>
                  </a:lnTo>
                  <a:lnTo>
                    <a:pt x="58" y="2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1"/>
                  </a:lnTo>
                  <a:lnTo>
                    <a:pt x="92" y="3"/>
                  </a:lnTo>
                  <a:lnTo>
                    <a:pt x="100" y="6"/>
                  </a:lnTo>
                  <a:lnTo>
                    <a:pt x="108" y="9"/>
                  </a:lnTo>
                  <a:lnTo>
                    <a:pt x="115" y="13"/>
                  </a:lnTo>
                  <a:lnTo>
                    <a:pt x="123" y="18"/>
                  </a:lnTo>
                  <a:lnTo>
                    <a:pt x="130" y="25"/>
                  </a:lnTo>
                  <a:lnTo>
                    <a:pt x="137" y="31"/>
                  </a:lnTo>
                  <a:lnTo>
                    <a:pt x="144" y="38"/>
                  </a:lnTo>
                  <a:lnTo>
                    <a:pt x="150" y="46"/>
                  </a:lnTo>
                  <a:lnTo>
                    <a:pt x="155" y="55"/>
                  </a:lnTo>
                  <a:lnTo>
                    <a:pt x="159" y="64"/>
                  </a:lnTo>
                  <a:lnTo>
                    <a:pt x="163" y="73"/>
                  </a:lnTo>
                  <a:lnTo>
                    <a:pt x="166" y="84"/>
                  </a:lnTo>
                  <a:lnTo>
                    <a:pt x="169" y="93"/>
                  </a:lnTo>
                  <a:lnTo>
                    <a:pt x="171" y="104"/>
                  </a:lnTo>
                  <a:lnTo>
                    <a:pt x="172" y="113"/>
                  </a:lnTo>
                  <a:lnTo>
                    <a:pt x="172" y="123"/>
                  </a:lnTo>
                  <a:lnTo>
                    <a:pt x="171" y="133"/>
                  </a:lnTo>
                  <a:lnTo>
                    <a:pt x="168" y="141"/>
                  </a:lnTo>
                  <a:lnTo>
                    <a:pt x="165" y="149"/>
                  </a:lnTo>
                  <a:lnTo>
                    <a:pt x="162" y="158"/>
                  </a:lnTo>
                  <a:lnTo>
                    <a:pt x="158" y="165"/>
                  </a:lnTo>
                  <a:lnTo>
                    <a:pt x="154" y="172"/>
                  </a:lnTo>
                  <a:lnTo>
                    <a:pt x="148" y="178"/>
                  </a:lnTo>
                  <a:lnTo>
                    <a:pt x="145" y="181"/>
                  </a:lnTo>
                  <a:lnTo>
                    <a:pt x="141" y="183"/>
                  </a:lnTo>
                  <a:lnTo>
                    <a:pt x="138" y="187"/>
                  </a:lnTo>
                  <a:lnTo>
                    <a:pt x="135" y="189"/>
                  </a:lnTo>
                  <a:lnTo>
                    <a:pt x="131" y="191"/>
                  </a:lnTo>
                  <a:lnTo>
                    <a:pt x="128" y="193"/>
                  </a:lnTo>
                  <a:lnTo>
                    <a:pt x="120" y="196"/>
                  </a:lnTo>
                  <a:lnTo>
                    <a:pt x="115" y="197"/>
                  </a:lnTo>
                  <a:lnTo>
                    <a:pt x="111" y="197"/>
                  </a:lnTo>
                  <a:lnTo>
                    <a:pt x="103" y="198"/>
                  </a:lnTo>
                  <a:lnTo>
                    <a:pt x="95" y="198"/>
                  </a:lnTo>
                  <a:lnTo>
                    <a:pt x="86" y="197"/>
                  </a:lnTo>
                  <a:lnTo>
                    <a:pt x="78" y="195"/>
                  </a:lnTo>
                  <a:lnTo>
                    <a:pt x="70" y="192"/>
                  </a:lnTo>
                  <a:lnTo>
                    <a:pt x="61" y="189"/>
                  </a:lnTo>
                  <a:lnTo>
                    <a:pt x="54" y="183"/>
                  </a:lnTo>
                  <a:lnTo>
                    <a:pt x="47" y="178"/>
                  </a:lnTo>
                  <a:lnTo>
                    <a:pt x="40" y="172"/>
                  </a:lnTo>
                  <a:lnTo>
                    <a:pt x="32" y="166"/>
                  </a:lnTo>
                  <a:lnTo>
                    <a:pt x="26" y="159"/>
                  </a:lnTo>
                  <a:lnTo>
                    <a:pt x="21" y="150"/>
                  </a:lnTo>
                  <a:lnTo>
                    <a:pt x="16" y="142"/>
                  </a:lnTo>
                  <a:lnTo>
                    <a:pt x="12" y="133"/>
                  </a:lnTo>
                  <a:lnTo>
                    <a:pt x="7" y="12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0" name="Freeform 294"/>
            <p:cNvSpPr>
              <a:spLocks/>
            </p:cNvSpPr>
            <p:nvPr userDrawn="1"/>
          </p:nvSpPr>
          <p:spPr bwMode="auto">
            <a:xfrm>
              <a:off x="4625" y="2817"/>
              <a:ext cx="182" cy="203"/>
            </a:xfrm>
            <a:custGeom>
              <a:avLst/>
              <a:gdLst>
                <a:gd name="T0" fmla="*/ 4 w 182"/>
                <a:gd name="T1" fmla="*/ 117 h 203"/>
                <a:gd name="T2" fmla="*/ 0 w 182"/>
                <a:gd name="T3" fmla="*/ 96 h 203"/>
                <a:gd name="T4" fmla="*/ 0 w 182"/>
                <a:gd name="T5" fmla="*/ 77 h 203"/>
                <a:gd name="T6" fmla="*/ 3 w 182"/>
                <a:gd name="T7" fmla="*/ 60 h 203"/>
                <a:gd name="T8" fmla="*/ 8 w 182"/>
                <a:gd name="T9" fmla="*/ 43 h 203"/>
                <a:gd name="T10" fmla="*/ 18 w 182"/>
                <a:gd name="T11" fmla="*/ 28 h 203"/>
                <a:gd name="T12" fmla="*/ 26 w 182"/>
                <a:gd name="T13" fmla="*/ 19 h 203"/>
                <a:gd name="T14" fmla="*/ 36 w 182"/>
                <a:gd name="T15" fmla="*/ 12 h 203"/>
                <a:gd name="T16" fmla="*/ 47 w 182"/>
                <a:gd name="T17" fmla="*/ 6 h 203"/>
                <a:gd name="T18" fmla="*/ 60 w 182"/>
                <a:gd name="T19" fmla="*/ 1 h 203"/>
                <a:gd name="T20" fmla="*/ 77 w 182"/>
                <a:gd name="T21" fmla="*/ 0 h 203"/>
                <a:gd name="T22" fmla="*/ 95 w 182"/>
                <a:gd name="T23" fmla="*/ 2 h 203"/>
                <a:gd name="T24" fmla="*/ 112 w 182"/>
                <a:gd name="T25" fmla="*/ 9 h 203"/>
                <a:gd name="T26" fmla="*/ 129 w 182"/>
                <a:gd name="T27" fmla="*/ 18 h 203"/>
                <a:gd name="T28" fmla="*/ 143 w 182"/>
                <a:gd name="T29" fmla="*/ 30 h 203"/>
                <a:gd name="T30" fmla="*/ 157 w 182"/>
                <a:gd name="T31" fmla="*/ 46 h 203"/>
                <a:gd name="T32" fmla="*/ 168 w 182"/>
                <a:gd name="T33" fmla="*/ 65 h 203"/>
                <a:gd name="T34" fmla="*/ 176 w 182"/>
                <a:gd name="T35" fmla="*/ 84 h 203"/>
                <a:gd name="T36" fmla="*/ 179 w 182"/>
                <a:gd name="T37" fmla="*/ 95 h 203"/>
                <a:gd name="T38" fmla="*/ 182 w 182"/>
                <a:gd name="T39" fmla="*/ 115 h 203"/>
                <a:gd name="T40" fmla="*/ 181 w 182"/>
                <a:gd name="T41" fmla="*/ 134 h 203"/>
                <a:gd name="T42" fmla="*/ 176 w 182"/>
                <a:gd name="T43" fmla="*/ 152 h 203"/>
                <a:gd name="T44" fmla="*/ 168 w 182"/>
                <a:gd name="T45" fmla="*/ 169 h 203"/>
                <a:gd name="T46" fmla="*/ 163 w 182"/>
                <a:gd name="T47" fmla="*/ 176 h 203"/>
                <a:gd name="T48" fmla="*/ 151 w 182"/>
                <a:gd name="T49" fmla="*/ 187 h 203"/>
                <a:gd name="T50" fmla="*/ 136 w 182"/>
                <a:gd name="T51" fmla="*/ 197 h 203"/>
                <a:gd name="T52" fmla="*/ 128 w 182"/>
                <a:gd name="T53" fmla="*/ 200 h 203"/>
                <a:gd name="T54" fmla="*/ 110 w 182"/>
                <a:gd name="T55" fmla="*/ 203 h 203"/>
                <a:gd name="T56" fmla="*/ 93 w 182"/>
                <a:gd name="T57" fmla="*/ 202 h 203"/>
                <a:gd name="T58" fmla="*/ 75 w 182"/>
                <a:gd name="T59" fmla="*/ 197 h 203"/>
                <a:gd name="T60" fmla="*/ 58 w 182"/>
                <a:gd name="T61" fmla="*/ 188 h 203"/>
                <a:gd name="T62" fmla="*/ 46 w 182"/>
                <a:gd name="T63" fmla="*/ 180 h 203"/>
                <a:gd name="T64" fmla="*/ 35 w 182"/>
                <a:gd name="T65" fmla="*/ 170 h 203"/>
                <a:gd name="T66" fmla="*/ 22 w 182"/>
                <a:gd name="T67" fmla="*/ 154 h 203"/>
                <a:gd name="T68" fmla="*/ 12 w 182"/>
                <a:gd name="T69" fmla="*/ 13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203">
                  <a:moveTo>
                    <a:pt x="7" y="126"/>
                  </a:moveTo>
                  <a:lnTo>
                    <a:pt x="4" y="117"/>
                  </a:lnTo>
                  <a:lnTo>
                    <a:pt x="2" y="106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5" y="50"/>
                  </a:lnTo>
                  <a:lnTo>
                    <a:pt x="8" y="43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9" y="16"/>
                  </a:lnTo>
                  <a:lnTo>
                    <a:pt x="36" y="12"/>
                  </a:lnTo>
                  <a:lnTo>
                    <a:pt x="44" y="8"/>
                  </a:lnTo>
                  <a:lnTo>
                    <a:pt x="47" y="6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4" y="6"/>
                  </a:lnTo>
                  <a:lnTo>
                    <a:pt x="112" y="9"/>
                  </a:lnTo>
                  <a:lnTo>
                    <a:pt x="121" y="13"/>
                  </a:lnTo>
                  <a:lnTo>
                    <a:pt x="129" y="18"/>
                  </a:lnTo>
                  <a:lnTo>
                    <a:pt x="136" y="24"/>
                  </a:lnTo>
                  <a:lnTo>
                    <a:pt x="143" y="30"/>
                  </a:lnTo>
                  <a:lnTo>
                    <a:pt x="151" y="39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8" y="65"/>
                  </a:lnTo>
                  <a:lnTo>
                    <a:pt x="173" y="74"/>
                  </a:lnTo>
                  <a:lnTo>
                    <a:pt x="176" y="84"/>
                  </a:lnTo>
                  <a:lnTo>
                    <a:pt x="178" y="90"/>
                  </a:lnTo>
                  <a:lnTo>
                    <a:pt x="179" y="95"/>
                  </a:lnTo>
                  <a:lnTo>
                    <a:pt x="181" y="105"/>
                  </a:lnTo>
                  <a:lnTo>
                    <a:pt x="182" y="115"/>
                  </a:lnTo>
                  <a:lnTo>
                    <a:pt x="181" y="125"/>
                  </a:lnTo>
                  <a:lnTo>
                    <a:pt x="181" y="134"/>
                  </a:lnTo>
                  <a:lnTo>
                    <a:pt x="179" y="144"/>
                  </a:lnTo>
                  <a:lnTo>
                    <a:pt x="176" y="152"/>
                  </a:lnTo>
                  <a:lnTo>
                    <a:pt x="173" y="160"/>
                  </a:lnTo>
                  <a:lnTo>
                    <a:pt x="168" y="169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58" y="182"/>
                  </a:lnTo>
                  <a:lnTo>
                    <a:pt x="151" y="187"/>
                  </a:lnTo>
                  <a:lnTo>
                    <a:pt x="144" y="192"/>
                  </a:lnTo>
                  <a:lnTo>
                    <a:pt x="136" y="197"/>
                  </a:lnTo>
                  <a:lnTo>
                    <a:pt x="132" y="199"/>
                  </a:lnTo>
                  <a:lnTo>
                    <a:pt x="128" y="200"/>
                  </a:lnTo>
                  <a:lnTo>
                    <a:pt x="120" y="202"/>
                  </a:lnTo>
                  <a:lnTo>
                    <a:pt x="110" y="203"/>
                  </a:lnTo>
                  <a:lnTo>
                    <a:pt x="101" y="203"/>
                  </a:lnTo>
                  <a:lnTo>
                    <a:pt x="93" y="202"/>
                  </a:lnTo>
                  <a:lnTo>
                    <a:pt x="83" y="200"/>
                  </a:lnTo>
                  <a:lnTo>
                    <a:pt x="75" y="197"/>
                  </a:lnTo>
                  <a:lnTo>
                    <a:pt x="67" y="192"/>
                  </a:lnTo>
                  <a:lnTo>
                    <a:pt x="58" y="188"/>
                  </a:lnTo>
                  <a:lnTo>
                    <a:pt x="50" y="183"/>
                  </a:lnTo>
                  <a:lnTo>
                    <a:pt x="46" y="180"/>
                  </a:lnTo>
                  <a:lnTo>
                    <a:pt x="43" y="177"/>
                  </a:lnTo>
                  <a:lnTo>
                    <a:pt x="35" y="170"/>
                  </a:lnTo>
                  <a:lnTo>
                    <a:pt x="28" y="162"/>
                  </a:lnTo>
                  <a:lnTo>
                    <a:pt x="22" y="154"/>
                  </a:lnTo>
                  <a:lnTo>
                    <a:pt x="17" y="146"/>
                  </a:lnTo>
                  <a:lnTo>
                    <a:pt x="12" y="136"/>
                  </a:lnTo>
                  <a:lnTo>
                    <a:pt x="7" y="12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1" name="Freeform 295"/>
            <p:cNvSpPr>
              <a:spLocks/>
            </p:cNvSpPr>
            <p:nvPr userDrawn="1"/>
          </p:nvSpPr>
          <p:spPr bwMode="auto">
            <a:xfrm>
              <a:off x="4822" y="2751"/>
              <a:ext cx="194" cy="207"/>
            </a:xfrm>
            <a:custGeom>
              <a:avLst/>
              <a:gdLst>
                <a:gd name="T0" fmla="*/ 6 w 194"/>
                <a:gd name="T1" fmla="*/ 119 h 207"/>
                <a:gd name="T2" fmla="*/ 3 w 194"/>
                <a:gd name="T3" fmla="*/ 109 h 207"/>
                <a:gd name="T4" fmla="*/ 0 w 194"/>
                <a:gd name="T5" fmla="*/ 89 h 207"/>
                <a:gd name="T6" fmla="*/ 1 w 194"/>
                <a:gd name="T7" fmla="*/ 71 h 207"/>
                <a:gd name="T8" fmla="*/ 6 w 194"/>
                <a:gd name="T9" fmla="*/ 52 h 207"/>
                <a:gd name="T10" fmla="*/ 13 w 194"/>
                <a:gd name="T11" fmla="*/ 36 h 207"/>
                <a:gd name="T12" fmla="*/ 24 w 194"/>
                <a:gd name="T13" fmla="*/ 23 h 207"/>
                <a:gd name="T14" fmla="*/ 38 w 194"/>
                <a:gd name="T15" fmla="*/ 11 h 207"/>
                <a:gd name="T16" fmla="*/ 53 w 194"/>
                <a:gd name="T17" fmla="*/ 4 h 207"/>
                <a:gd name="T18" fmla="*/ 63 w 194"/>
                <a:gd name="T19" fmla="*/ 2 h 207"/>
                <a:gd name="T20" fmla="*/ 81 w 194"/>
                <a:gd name="T21" fmla="*/ 0 h 207"/>
                <a:gd name="T22" fmla="*/ 100 w 194"/>
                <a:gd name="T23" fmla="*/ 2 h 207"/>
                <a:gd name="T24" fmla="*/ 119 w 194"/>
                <a:gd name="T25" fmla="*/ 8 h 207"/>
                <a:gd name="T26" fmla="*/ 136 w 194"/>
                <a:gd name="T27" fmla="*/ 18 h 207"/>
                <a:gd name="T28" fmla="*/ 152 w 194"/>
                <a:gd name="T29" fmla="*/ 31 h 207"/>
                <a:gd name="T30" fmla="*/ 167 w 194"/>
                <a:gd name="T31" fmla="*/ 47 h 207"/>
                <a:gd name="T32" fmla="*/ 173 w 194"/>
                <a:gd name="T33" fmla="*/ 55 h 207"/>
                <a:gd name="T34" fmla="*/ 183 w 194"/>
                <a:gd name="T35" fmla="*/ 75 h 207"/>
                <a:gd name="T36" fmla="*/ 190 w 194"/>
                <a:gd name="T37" fmla="*/ 95 h 207"/>
                <a:gd name="T38" fmla="*/ 194 w 194"/>
                <a:gd name="T39" fmla="*/ 116 h 207"/>
                <a:gd name="T40" fmla="*/ 194 w 194"/>
                <a:gd name="T41" fmla="*/ 136 h 207"/>
                <a:gd name="T42" fmla="*/ 188 w 194"/>
                <a:gd name="T43" fmla="*/ 155 h 207"/>
                <a:gd name="T44" fmla="*/ 185 w 194"/>
                <a:gd name="T45" fmla="*/ 163 h 207"/>
                <a:gd name="T46" fmla="*/ 176 w 194"/>
                <a:gd name="T47" fmla="*/ 179 h 207"/>
                <a:gd name="T48" fmla="*/ 163 w 194"/>
                <a:gd name="T49" fmla="*/ 191 h 207"/>
                <a:gd name="T50" fmla="*/ 147 w 194"/>
                <a:gd name="T51" fmla="*/ 200 h 207"/>
                <a:gd name="T52" fmla="*/ 133 w 194"/>
                <a:gd name="T53" fmla="*/ 204 h 207"/>
                <a:gd name="T54" fmla="*/ 124 w 194"/>
                <a:gd name="T55" fmla="*/ 207 h 207"/>
                <a:gd name="T56" fmla="*/ 110 w 194"/>
                <a:gd name="T57" fmla="*/ 207 h 207"/>
                <a:gd name="T58" fmla="*/ 92 w 194"/>
                <a:gd name="T59" fmla="*/ 203 h 207"/>
                <a:gd name="T60" fmla="*/ 77 w 194"/>
                <a:gd name="T61" fmla="*/ 199 h 207"/>
                <a:gd name="T62" fmla="*/ 68 w 194"/>
                <a:gd name="T63" fmla="*/ 195 h 207"/>
                <a:gd name="T64" fmla="*/ 55 w 194"/>
                <a:gd name="T65" fmla="*/ 187 h 207"/>
                <a:gd name="T66" fmla="*/ 40 w 194"/>
                <a:gd name="T67" fmla="*/ 174 h 207"/>
                <a:gd name="T68" fmla="*/ 25 w 194"/>
                <a:gd name="T69" fmla="*/ 158 h 207"/>
                <a:gd name="T70" fmla="*/ 14 w 194"/>
                <a:gd name="T71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07">
                  <a:moveTo>
                    <a:pt x="10" y="130"/>
                  </a:moveTo>
                  <a:lnTo>
                    <a:pt x="6" y="119"/>
                  </a:lnTo>
                  <a:lnTo>
                    <a:pt x="5" y="114"/>
                  </a:lnTo>
                  <a:lnTo>
                    <a:pt x="3" y="109"/>
                  </a:lnTo>
                  <a:lnTo>
                    <a:pt x="1" y="100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1" y="71"/>
                  </a:lnTo>
                  <a:lnTo>
                    <a:pt x="4" y="61"/>
                  </a:lnTo>
                  <a:lnTo>
                    <a:pt x="6" y="52"/>
                  </a:lnTo>
                  <a:lnTo>
                    <a:pt x="9" y="44"/>
                  </a:lnTo>
                  <a:lnTo>
                    <a:pt x="13" y="36"/>
                  </a:lnTo>
                  <a:lnTo>
                    <a:pt x="18" y="29"/>
                  </a:lnTo>
                  <a:lnTo>
                    <a:pt x="24" y="23"/>
                  </a:lnTo>
                  <a:lnTo>
                    <a:pt x="31" y="17"/>
                  </a:lnTo>
                  <a:lnTo>
                    <a:pt x="38" y="11"/>
                  </a:lnTo>
                  <a:lnTo>
                    <a:pt x="45" y="7"/>
                  </a:lnTo>
                  <a:lnTo>
                    <a:pt x="53" y="4"/>
                  </a:lnTo>
                  <a:lnTo>
                    <a:pt x="59" y="3"/>
                  </a:lnTo>
                  <a:lnTo>
                    <a:pt x="63" y="2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91" y="1"/>
                  </a:lnTo>
                  <a:lnTo>
                    <a:pt x="100" y="2"/>
                  </a:lnTo>
                  <a:lnTo>
                    <a:pt x="109" y="5"/>
                  </a:lnTo>
                  <a:lnTo>
                    <a:pt x="119" y="8"/>
                  </a:lnTo>
                  <a:lnTo>
                    <a:pt x="127" y="12"/>
                  </a:lnTo>
                  <a:lnTo>
                    <a:pt x="136" y="18"/>
                  </a:lnTo>
                  <a:lnTo>
                    <a:pt x="145" y="24"/>
                  </a:lnTo>
                  <a:lnTo>
                    <a:pt x="152" y="31"/>
                  </a:lnTo>
                  <a:lnTo>
                    <a:pt x="160" y="38"/>
                  </a:lnTo>
                  <a:lnTo>
                    <a:pt x="167" y="47"/>
                  </a:lnTo>
                  <a:lnTo>
                    <a:pt x="170" y="51"/>
                  </a:lnTo>
                  <a:lnTo>
                    <a:pt x="173" y="55"/>
                  </a:lnTo>
                  <a:lnTo>
                    <a:pt x="179" y="64"/>
                  </a:lnTo>
                  <a:lnTo>
                    <a:pt x="183" y="75"/>
                  </a:lnTo>
                  <a:lnTo>
                    <a:pt x="187" y="85"/>
                  </a:lnTo>
                  <a:lnTo>
                    <a:pt x="190" y="95"/>
                  </a:lnTo>
                  <a:lnTo>
                    <a:pt x="193" y="106"/>
                  </a:lnTo>
                  <a:lnTo>
                    <a:pt x="194" y="116"/>
                  </a:lnTo>
                  <a:lnTo>
                    <a:pt x="194" y="127"/>
                  </a:lnTo>
                  <a:lnTo>
                    <a:pt x="194" y="136"/>
                  </a:lnTo>
                  <a:lnTo>
                    <a:pt x="191" y="145"/>
                  </a:lnTo>
                  <a:lnTo>
                    <a:pt x="188" y="155"/>
                  </a:lnTo>
                  <a:lnTo>
                    <a:pt x="187" y="159"/>
                  </a:lnTo>
                  <a:lnTo>
                    <a:pt x="185" y="163"/>
                  </a:lnTo>
                  <a:lnTo>
                    <a:pt x="181" y="171"/>
                  </a:lnTo>
                  <a:lnTo>
                    <a:pt x="176" y="179"/>
                  </a:lnTo>
                  <a:lnTo>
                    <a:pt x="170" y="185"/>
                  </a:lnTo>
                  <a:lnTo>
                    <a:pt x="163" y="191"/>
                  </a:lnTo>
                  <a:lnTo>
                    <a:pt x="155" y="196"/>
                  </a:lnTo>
                  <a:lnTo>
                    <a:pt x="147" y="200"/>
                  </a:lnTo>
                  <a:lnTo>
                    <a:pt x="139" y="203"/>
                  </a:lnTo>
                  <a:lnTo>
                    <a:pt x="133" y="204"/>
                  </a:lnTo>
                  <a:lnTo>
                    <a:pt x="129" y="206"/>
                  </a:lnTo>
                  <a:lnTo>
                    <a:pt x="124" y="207"/>
                  </a:lnTo>
                  <a:lnTo>
                    <a:pt x="120" y="207"/>
                  </a:lnTo>
                  <a:lnTo>
                    <a:pt x="110" y="207"/>
                  </a:lnTo>
                  <a:lnTo>
                    <a:pt x="101" y="206"/>
                  </a:lnTo>
                  <a:lnTo>
                    <a:pt x="92" y="203"/>
                  </a:lnTo>
                  <a:lnTo>
                    <a:pt x="82" y="201"/>
                  </a:lnTo>
                  <a:lnTo>
                    <a:pt x="77" y="199"/>
                  </a:lnTo>
                  <a:lnTo>
                    <a:pt x="73" y="197"/>
                  </a:lnTo>
                  <a:lnTo>
                    <a:pt x="68" y="195"/>
                  </a:lnTo>
                  <a:lnTo>
                    <a:pt x="64" y="193"/>
                  </a:lnTo>
                  <a:lnTo>
                    <a:pt x="55" y="187"/>
                  </a:lnTo>
                  <a:lnTo>
                    <a:pt x="47" y="181"/>
                  </a:lnTo>
                  <a:lnTo>
                    <a:pt x="40" y="174"/>
                  </a:lnTo>
                  <a:lnTo>
                    <a:pt x="33" y="166"/>
                  </a:lnTo>
                  <a:lnTo>
                    <a:pt x="25" y="158"/>
                  </a:lnTo>
                  <a:lnTo>
                    <a:pt x="19" y="149"/>
                  </a:lnTo>
                  <a:lnTo>
                    <a:pt x="14" y="139"/>
                  </a:lnTo>
                  <a:lnTo>
                    <a:pt x="10" y="13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2" name="Freeform 296"/>
            <p:cNvSpPr>
              <a:spLocks/>
            </p:cNvSpPr>
            <p:nvPr userDrawn="1"/>
          </p:nvSpPr>
          <p:spPr bwMode="auto">
            <a:xfrm>
              <a:off x="5031" y="2681"/>
              <a:ext cx="207" cy="211"/>
            </a:xfrm>
            <a:custGeom>
              <a:avLst/>
              <a:gdLst>
                <a:gd name="T0" fmla="*/ 6 w 207"/>
                <a:gd name="T1" fmla="*/ 123 h 211"/>
                <a:gd name="T2" fmla="*/ 1 w 207"/>
                <a:gd name="T3" fmla="*/ 102 h 211"/>
                <a:gd name="T4" fmla="*/ 0 w 207"/>
                <a:gd name="T5" fmla="*/ 82 h 211"/>
                <a:gd name="T6" fmla="*/ 1 w 207"/>
                <a:gd name="T7" fmla="*/ 72 h 211"/>
                <a:gd name="T8" fmla="*/ 5 w 207"/>
                <a:gd name="T9" fmla="*/ 54 h 211"/>
                <a:gd name="T10" fmla="*/ 14 w 207"/>
                <a:gd name="T11" fmla="*/ 38 h 211"/>
                <a:gd name="T12" fmla="*/ 24 w 207"/>
                <a:gd name="T13" fmla="*/ 23 h 211"/>
                <a:gd name="T14" fmla="*/ 39 w 207"/>
                <a:gd name="T15" fmla="*/ 13 h 211"/>
                <a:gd name="T16" fmla="*/ 56 w 207"/>
                <a:gd name="T17" fmla="*/ 4 h 211"/>
                <a:gd name="T18" fmla="*/ 70 w 207"/>
                <a:gd name="T19" fmla="*/ 1 h 211"/>
                <a:gd name="T20" fmla="*/ 85 w 207"/>
                <a:gd name="T21" fmla="*/ 0 h 211"/>
                <a:gd name="T22" fmla="*/ 105 w 207"/>
                <a:gd name="T23" fmla="*/ 2 h 211"/>
                <a:gd name="T24" fmla="*/ 125 w 207"/>
                <a:gd name="T25" fmla="*/ 8 h 211"/>
                <a:gd name="T26" fmla="*/ 143 w 207"/>
                <a:gd name="T27" fmla="*/ 18 h 211"/>
                <a:gd name="T28" fmla="*/ 161 w 207"/>
                <a:gd name="T29" fmla="*/ 30 h 211"/>
                <a:gd name="T30" fmla="*/ 177 w 207"/>
                <a:gd name="T31" fmla="*/ 46 h 211"/>
                <a:gd name="T32" fmla="*/ 190 w 207"/>
                <a:gd name="T33" fmla="*/ 65 h 211"/>
                <a:gd name="T34" fmla="*/ 199 w 207"/>
                <a:gd name="T35" fmla="*/ 85 h 211"/>
                <a:gd name="T36" fmla="*/ 206 w 207"/>
                <a:gd name="T37" fmla="*/ 107 h 211"/>
                <a:gd name="T38" fmla="*/ 207 w 207"/>
                <a:gd name="T39" fmla="*/ 128 h 211"/>
                <a:gd name="T40" fmla="*/ 205 w 207"/>
                <a:gd name="T41" fmla="*/ 148 h 211"/>
                <a:gd name="T42" fmla="*/ 198 w 207"/>
                <a:gd name="T43" fmla="*/ 165 h 211"/>
                <a:gd name="T44" fmla="*/ 191 w 207"/>
                <a:gd name="T45" fmla="*/ 178 h 211"/>
                <a:gd name="T46" fmla="*/ 182 w 207"/>
                <a:gd name="T47" fmla="*/ 188 h 211"/>
                <a:gd name="T48" fmla="*/ 167 w 207"/>
                <a:gd name="T49" fmla="*/ 200 h 211"/>
                <a:gd name="T50" fmla="*/ 154 w 207"/>
                <a:gd name="T51" fmla="*/ 206 h 211"/>
                <a:gd name="T52" fmla="*/ 144 w 207"/>
                <a:gd name="T53" fmla="*/ 209 h 211"/>
                <a:gd name="T54" fmla="*/ 129 w 207"/>
                <a:gd name="T55" fmla="*/ 211 h 211"/>
                <a:gd name="T56" fmla="*/ 109 w 207"/>
                <a:gd name="T57" fmla="*/ 210 h 211"/>
                <a:gd name="T58" fmla="*/ 89 w 207"/>
                <a:gd name="T59" fmla="*/ 206 h 211"/>
                <a:gd name="T60" fmla="*/ 70 w 207"/>
                <a:gd name="T61" fmla="*/ 198 h 211"/>
                <a:gd name="T62" fmla="*/ 52 w 207"/>
                <a:gd name="T63" fmla="*/ 185 h 211"/>
                <a:gd name="T64" fmla="*/ 40 w 207"/>
                <a:gd name="T65" fmla="*/ 175 h 211"/>
                <a:gd name="T66" fmla="*/ 31 w 207"/>
                <a:gd name="T67" fmla="*/ 166 h 211"/>
                <a:gd name="T68" fmla="*/ 22 w 207"/>
                <a:gd name="T69" fmla="*/ 153 h 211"/>
                <a:gd name="T70" fmla="*/ 11 w 207"/>
                <a:gd name="T71" fmla="*/ 13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7" h="211">
                  <a:moveTo>
                    <a:pt x="11" y="133"/>
                  </a:moveTo>
                  <a:lnTo>
                    <a:pt x="6" y="123"/>
                  </a:lnTo>
                  <a:lnTo>
                    <a:pt x="3" y="112"/>
                  </a:lnTo>
                  <a:lnTo>
                    <a:pt x="1" y="102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63"/>
                  </a:lnTo>
                  <a:lnTo>
                    <a:pt x="5" y="54"/>
                  </a:lnTo>
                  <a:lnTo>
                    <a:pt x="8" y="46"/>
                  </a:lnTo>
                  <a:lnTo>
                    <a:pt x="14" y="38"/>
                  </a:lnTo>
                  <a:lnTo>
                    <a:pt x="19" y="30"/>
                  </a:lnTo>
                  <a:lnTo>
                    <a:pt x="24" y="23"/>
                  </a:lnTo>
                  <a:lnTo>
                    <a:pt x="31" y="18"/>
                  </a:lnTo>
                  <a:lnTo>
                    <a:pt x="39" y="13"/>
                  </a:lnTo>
                  <a:lnTo>
                    <a:pt x="47" y="8"/>
                  </a:lnTo>
                  <a:lnTo>
                    <a:pt x="56" y="4"/>
                  </a:lnTo>
                  <a:lnTo>
                    <a:pt x="66" y="1"/>
                  </a:lnTo>
                  <a:lnTo>
                    <a:pt x="70" y="1"/>
                  </a:lnTo>
                  <a:lnTo>
                    <a:pt x="75" y="0"/>
                  </a:lnTo>
                  <a:lnTo>
                    <a:pt x="85" y="0"/>
                  </a:lnTo>
                  <a:lnTo>
                    <a:pt x="95" y="0"/>
                  </a:lnTo>
                  <a:lnTo>
                    <a:pt x="105" y="2"/>
                  </a:lnTo>
                  <a:lnTo>
                    <a:pt x="115" y="4"/>
                  </a:lnTo>
                  <a:lnTo>
                    <a:pt x="125" y="8"/>
                  </a:lnTo>
                  <a:lnTo>
                    <a:pt x="134" y="13"/>
                  </a:lnTo>
                  <a:lnTo>
                    <a:pt x="143" y="18"/>
                  </a:lnTo>
                  <a:lnTo>
                    <a:pt x="153" y="23"/>
                  </a:lnTo>
                  <a:lnTo>
                    <a:pt x="161" y="30"/>
                  </a:lnTo>
                  <a:lnTo>
                    <a:pt x="169" y="38"/>
                  </a:lnTo>
                  <a:lnTo>
                    <a:pt x="177" y="46"/>
                  </a:lnTo>
                  <a:lnTo>
                    <a:pt x="184" y="55"/>
                  </a:lnTo>
                  <a:lnTo>
                    <a:pt x="190" y="65"/>
                  </a:lnTo>
                  <a:lnTo>
                    <a:pt x="195" y="75"/>
                  </a:lnTo>
                  <a:lnTo>
                    <a:pt x="199" y="85"/>
                  </a:lnTo>
                  <a:lnTo>
                    <a:pt x="204" y="96"/>
                  </a:lnTo>
                  <a:lnTo>
                    <a:pt x="206" y="107"/>
                  </a:lnTo>
                  <a:lnTo>
                    <a:pt x="207" y="118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5" y="148"/>
                  </a:lnTo>
                  <a:lnTo>
                    <a:pt x="202" y="157"/>
                  </a:lnTo>
                  <a:lnTo>
                    <a:pt x="198" y="165"/>
                  </a:lnTo>
                  <a:lnTo>
                    <a:pt x="194" y="174"/>
                  </a:lnTo>
                  <a:lnTo>
                    <a:pt x="191" y="178"/>
                  </a:lnTo>
                  <a:lnTo>
                    <a:pt x="188" y="181"/>
                  </a:lnTo>
                  <a:lnTo>
                    <a:pt x="182" y="188"/>
                  </a:lnTo>
                  <a:lnTo>
                    <a:pt x="176" y="195"/>
                  </a:lnTo>
                  <a:lnTo>
                    <a:pt x="167" y="200"/>
                  </a:lnTo>
                  <a:lnTo>
                    <a:pt x="159" y="204"/>
                  </a:lnTo>
                  <a:lnTo>
                    <a:pt x="154" y="206"/>
                  </a:lnTo>
                  <a:lnTo>
                    <a:pt x="150" y="207"/>
                  </a:lnTo>
                  <a:lnTo>
                    <a:pt x="144" y="209"/>
                  </a:lnTo>
                  <a:lnTo>
                    <a:pt x="139" y="210"/>
                  </a:lnTo>
                  <a:lnTo>
                    <a:pt x="129" y="211"/>
                  </a:lnTo>
                  <a:lnTo>
                    <a:pt x="120" y="211"/>
                  </a:lnTo>
                  <a:lnTo>
                    <a:pt x="109" y="210"/>
                  </a:lnTo>
                  <a:lnTo>
                    <a:pt x="99" y="208"/>
                  </a:lnTo>
                  <a:lnTo>
                    <a:pt x="89" y="206"/>
                  </a:lnTo>
                  <a:lnTo>
                    <a:pt x="79" y="202"/>
                  </a:lnTo>
                  <a:lnTo>
                    <a:pt x="70" y="198"/>
                  </a:lnTo>
                  <a:lnTo>
                    <a:pt x="60" y="191"/>
                  </a:lnTo>
                  <a:lnTo>
                    <a:pt x="52" y="185"/>
                  </a:lnTo>
                  <a:lnTo>
                    <a:pt x="44" y="178"/>
                  </a:lnTo>
                  <a:lnTo>
                    <a:pt x="40" y="175"/>
                  </a:lnTo>
                  <a:lnTo>
                    <a:pt x="35" y="171"/>
                  </a:lnTo>
                  <a:lnTo>
                    <a:pt x="31" y="166"/>
                  </a:lnTo>
                  <a:lnTo>
                    <a:pt x="28" y="162"/>
                  </a:lnTo>
                  <a:lnTo>
                    <a:pt x="22" y="153"/>
                  </a:lnTo>
                  <a:lnTo>
                    <a:pt x="16" y="144"/>
                  </a:lnTo>
                  <a:lnTo>
                    <a:pt x="11" y="13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3" name="Freeform 297"/>
            <p:cNvSpPr>
              <a:spLocks/>
            </p:cNvSpPr>
            <p:nvPr userDrawn="1"/>
          </p:nvSpPr>
          <p:spPr bwMode="auto">
            <a:xfrm>
              <a:off x="3681" y="3362"/>
              <a:ext cx="133" cy="190"/>
            </a:xfrm>
            <a:custGeom>
              <a:avLst/>
              <a:gdLst>
                <a:gd name="T0" fmla="*/ 1 w 133"/>
                <a:gd name="T1" fmla="*/ 101 h 190"/>
                <a:gd name="T2" fmla="*/ 0 w 133"/>
                <a:gd name="T3" fmla="*/ 83 h 190"/>
                <a:gd name="T4" fmla="*/ 1 w 133"/>
                <a:gd name="T5" fmla="*/ 65 h 190"/>
                <a:gd name="T6" fmla="*/ 5 w 133"/>
                <a:gd name="T7" fmla="*/ 48 h 190"/>
                <a:gd name="T8" fmla="*/ 10 w 133"/>
                <a:gd name="T9" fmla="*/ 34 h 190"/>
                <a:gd name="T10" fmla="*/ 18 w 133"/>
                <a:gd name="T11" fmla="*/ 21 h 190"/>
                <a:gd name="T12" fmla="*/ 24 w 133"/>
                <a:gd name="T13" fmla="*/ 13 h 190"/>
                <a:gd name="T14" fmla="*/ 33 w 133"/>
                <a:gd name="T15" fmla="*/ 7 h 190"/>
                <a:gd name="T16" fmla="*/ 44 w 133"/>
                <a:gd name="T17" fmla="*/ 2 h 190"/>
                <a:gd name="T18" fmla="*/ 57 w 133"/>
                <a:gd name="T19" fmla="*/ 0 h 190"/>
                <a:gd name="T20" fmla="*/ 70 w 133"/>
                <a:gd name="T21" fmla="*/ 2 h 190"/>
                <a:gd name="T22" fmla="*/ 83 w 133"/>
                <a:gd name="T23" fmla="*/ 7 h 190"/>
                <a:gd name="T24" fmla="*/ 95 w 133"/>
                <a:gd name="T25" fmla="*/ 16 h 190"/>
                <a:gd name="T26" fmla="*/ 106 w 133"/>
                <a:gd name="T27" fmla="*/ 28 h 190"/>
                <a:gd name="T28" fmla="*/ 116 w 133"/>
                <a:gd name="T29" fmla="*/ 41 h 190"/>
                <a:gd name="T30" fmla="*/ 124 w 133"/>
                <a:gd name="T31" fmla="*/ 58 h 190"/>
                <a:gd name="T32" fmla="*/ 129 w 133"/>
                <a:gd name="T33" fmla="*/ 76 h 190"/>
                <a:gd name="T34" fmla="*/ 132 w 133"/>
                <a:gd name="T35" fmla="*/ 95 h 190"/>
                <a:gd name="T36" fmla="*/ 133 w 133"/>
                <a:gd name="T37" fmla="*/ 114 h 190"/>
                <a:gd name="T38" fmla="*/ 131 w 133"/>
                <a:gd name="T39" fmla="*/ 131 h 190"/>
                <a:gd name="T40" fmla="*/ 126 w 133"/>
                <a:gd name="T41" fmla="*/ 148 h 190"/>
                <a:gd name="T42" fmla="*/ 120 w 133"/>
                <a:gd name="T43" fmla="*/ 163 h 190"/>
                <a:gd name="T44" fmla="*/ 110 w 133"/>
                <a:gd name="T45" fmla="*/ 174 h 190"/>
                <a:gd name="T46" fmla="*/ 105 w 133"/>
                <a:gd name="T47" fmla="*/ 178 h 190"/>
                <a:gd name="T48" fmla="*/ 100 w 133"/>
                <a:gd name="T49" fmla="*/ 182 h 190"/>
                <a:gd name="T50" fmla="*/ 94 w 133"/>
                <a:gd name="T51" fmla="*/ 185 h 190"/>
                <a:gd name="T52" fmla="*/ 81 w 133"/>
                <a:gd name="T53" fmla="*/ 190 h 190"/>
                <a:gd name="T54" fmla="*/ 68 w 133"/>
                <a:gd name="T55" fmla="*/ 189 h 190"/>
                <a:gd name="T56" fmla="*/ 54 w 133"/>
                <a:gd name="T57" fmla="*/ 184 h 190"/>
                <a:gd name="T58" fmla="*/ 43 w 133"/>
                <a:gd name="T59" fmla="*/ 177 h 190"/>
                <a:gd name="T60" fmla="*/ 32 w 133"/>
                <a:gd name="T61" fmla="*/ 167 h 190"/>
                <a:gd name="T62" fmla="*/ 23 w 133"/>
                <a:gd name="T63" fmla="*/ 157 h 190"/>
                <a:gd name="T64" fmla="*/ 16 w 133"/>
                <a:gd name="T65" fmla="*/ 146 h 190"/>
                <a:gd name="T66" fmla="*/ 9 w 133"/>
                <a:gd name="T67" fmla="*/ 129 h 190"/>
                <a:gd name="T68" fmla="*/ 3 w 133"/>
                <a:gd name="T69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0">
                  <a:moveTo>
                    <a:pt x="3" y="111"/>
                  </a:moveTo>
                  <a:lnTo>
                    <a:pt x="1" y="101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2" y="57"/>
                  </a:lnTo>
                  <a:lnTo>
                    <a:pt x="5" y="48"/>
                  </a:lnTo>
                  <a:lnTo>
                    <a:pt x="7" y="41"/>
                  </a:lnTo>
                  <a:lnTo>
                    <a:pt x="10" y="34"/>
                  </a:lnTo>
                  <a:lnTo>
                    <a:pt x="14" y="28"/>
                  </a:lnTo>
                  <a:lnTo>
                    <a:pt x="18" y="21"/>
                  </a:lnTo>
                  <a:lnTo>
                    <a:pt x="22" y="16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8" y="4"/>
                  </a:lnTo>
                  <a:lnTo>
                    <a:pt x="44" y="2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0" y="2"/>
                  </a:lnTo>
                  <a:lnTo>
                    <a:pt x="77" y="4"/>
                  </a:lnTo>
                  <a:lnTo>
                    <a:pt x="83" y="7"/>
                  </a:lnTo>
                  <a:lnTo>
                    <a:pt x="90" y="11"/>
                  </a:lnTo>
                  <a:lnTo>
                    <a:pt x="95" y="16"/>
                  </a:lnTo>
                  <a:lnTo>
                    <a:pt x="101" y="21"/>
                  </a:lnTo>
                  <a:lnTo>
                    <a:pt x="106" y="28"/>
                  </a:lnTo>
                  <a:lnTo>
                    <a:pt x="111" y="34"/>
                  </a:lnTo>
                  <a:lnTo>
                    <a:pt x="116" y="41"/>
                  </a:lnTo>
                  <a:lnTo>
                    <a:pt x="120" y="49"/>
                  </a:lnTo>
                  <a:lnTo>
                    <a:pt x="124" y="58"/>
                  </a:lnTo>
                  <a:lnTo>
                    <a:pt x="127" y="67"/>
                  </a:lnTo>
                  <a:lnTo>
                    <a:pt x="129" y="76"/>
                  </a:lnTo>
                  <a:lnTo>
                    <a:pt x="131" y="86"/>
                  </a:lnTo>
                  <a:lnTo>
                    <a:pt x="132" y="95"/>
                  </a:lnTo>
                  <a:lnTo>
                    <a:pt x="133" y="104"/>
                  </a:lnTo>
                  <a:lnTo>
                    <a:pt x="133" y="114"/>
                  </a:lnTo>
                  <a:lnTo>
                    <a:pt x="132" y="123"/>
                  </a:lnTo>
                  <a:lnTo>
                    <a:pt x="131" y="131"/>
                  </a:lnTo>
                  <a:lnTo>
                    <a:pt x="129" y="140"/>
                  </a:lnTo>
                  <a:lnTo>
                    <a:pt x="126" y="148"/>
                  </a:lnTo>
                  <a:lnTo>
                    <a:pt x="123" y="155"/>
                  </a:lnTo>
                  <a:lnTo>
                    <a:pt x="120" y="163"/>
                  </a:lnTo>
                  <a:lnTo>
                    <a:pt x="116" y="169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5" y="178"/>
                  </a:lnTo>
                  <a:lnTo>
                    <a:pt x="103" y="180"/>
                  </a:lnTo>
                  <a:lnTo>
                    <a:pt x="100" y="182"/>
                  </a:lnTo>
                  <a:lnTo>
                    <a:pt x="97" y="184"/>
                  </a:lnTo>
                  <a:lnTo>
                    <a:pt x="94" y="185"/>
                  </a:lnTo>
                  <a:lnTo>
                    <a:pt x="88" y="187"/>
                  </a:lnTo>
                  <a:lnTo>
                    <a:pt x="81" y="190"/>
                  </a:lnTo>
                  <a:lnTo>
                    <a:pt x="74" y="190"/>
                  </a:lnTo>
                  <a:lnTo>
                    <a:pt x="68" y="189"/>
                  </a:lnTo>
                  <a:lnTo>
                    <a:pt x="62" y="187"/>
                  </a:lnTo>
                  <a:lnTo>
                    <a:pt x="54" y="184"/>
                  </a:lnTo>
                  <a:lnTo>
                    <a:pt x="48" y="181"/>
                  </a:lnTo>
                  <a:lnTo>
                    <a:pt x="43" y="177"/>
                  </a:lnTo>
                  <a:lnTo>
                    <a:pt x="37" y="172"/>
                  </a:lnTo>
                  <a:lnTo>
                    <a:pt x="32" y="167"/>
                  </a:lnTo>
                  <a:lnTo>
                    <a:pt x="26" y="160"/>
                  </a:lnTo>
                  <a:lnTo>
                    <a:pt x="23" y="157"/>
                  </a:lnTo>
                  <a:lnTo>
                    <a:pt x="21" y="153"/>
                  </a:lnTo>
                  <a:lnTo>
                    <a:pt x="16" y="146"/>
                  </a:lnTo>
                  <a:lnTo>
                    <a:pt x="13" y="138"/>
                  </a:lnTo>
                  <a:lnTo>
                    <a:pt x="9" y="129"/>
                  </a:lnTo>
                  <a:lnTo>
                    <a:pt x="6" y="120"/>
                  </a:lnTo>
                  <a:lnTo>
                    <a:pt x="3" y="111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4" name="Freeform 298"/>
            <p:cNvSpPr>
              <a:spLocks/>
            </p:cNvSpPr>
            <p:nvPr userDrawn="1"/>
          </p:nvSpPr>
          <p:spPr bwMode="auto">
            <a:xfrm>
              <a:off x="3832" y="3317"/>
              <a:ext cx="141" cy="193"/>
            </a:xfrm>
            <a:custGeom>
              <a:avLst/>
              <a:gdLst>
                <a:gd name="T0" fmla="*/ 2 w 141"/>
                <a:gd name="T1" fmla="*/ 104 h 193"/>
                <a:gd name="T2" fmla="*/ 0 w 141"/>
                <a:gd name="T3" fmla="*/ 85 h 193"/>
                <a:gd name="T4" fmla="*/ 1 w 141"/>
                <a:gd name="T5" fmla="*/ 72 h 193"/>
                <a:gd name="T6" fmla="*/ 2 w 141"/>
                <a:gd name="T7" fmla="*/ 58 h 193"/>
                <a:gd name="T8" fmla="*/ 7 w 141"/>
                <a:gd name="T9" fmla="*/ 42 h 193"/>
                <a:gd name="T10" fmla="*/ 13 w 141"/>
                <a:gd name="T11" fmla="*/ 28 h 193"/>
                <a:gd name="T12" fmla="*/ 23 w 141"/>
                <a:gd name="T13" fmla="*/ 16 h 193"/>
                <a:gd name="T14" fmla="*/ 33 w 141"/>
                <a:gd name="T15" fmla="*/ 7 h 193"/>
                <a:gd name="T16" fmla="*/ 42 w 141"/>
                <a:gd name="T17" fmla="*/ 3 h 193"/>
                <a:gd name="T18" fmla="*/ 53 w 141"/>
                <a:gd name="T19" fmla="*/ 0 h 193"/>
                <a:gd name="T20" fmla="*/ 66 w 141"/>
                <a:gd name="T21" fmla="*/ 0 h 193"/>
                <a:gd name="T22" fmla="*/ 77 w 141"/>
                <a:gd name="T23" fmla="*/ 3 h 193"/>
                <a:gd name="T24" fmla="*/ 87 w 141"/>
                <a:gd name="T25" fmla="*/ 7 h 193"/>
                <a:gd name="T26" fmla="*/ 100 w 141"/>
                <a:gd name="T27" fmla="*/ 15 h 193"/>
                <a:gd name="T28" fmla="*/ 108 w 141"/>
                <a:gd name="T29" fmla="*/ 24 h 193"/>
                <a:gd name="T30" fmla="*/ 116 w 141"/>
                <a:gd name="T31" fmla="*/ 34 h 193"/>
                <a:gd name="T32" fmla="*/ 126 w 141"/>
                <a:gd name="T33" fmla="*/ 50 h 193"/>
                <a:gd name="T34" fmla="*/ 134 w 141"/>
                <a:gd name="T35" fmla="*/ 67 h 193"/>
                <a:gd name="T36" fmla="*/ 139 w 141"/>
                <a:gd name="T37" fmla="*/ 87 h 193"/>
                <a:gd name="T38" fmla="*/ 141 w 141"/>
                <a:gd name="T39" fmla="*/ 107 h 193"/>
                <a:gd name="T40" fmla="*/ 140 w 141"/>
                <a:gd name="T41" fmla="*/ 126 h 193"/>
                <a:gd name="T42" fmla="*/ 137 w 141"/>
                <a:gd name="T43" fmla="*/ 142 h 193"/>
                <a:gd name="T44" fmla="*/ 132 w 141"/>
                <a:gd name="T45" fmla="*/ 158 h 193"/>
                <a:gd name="T46" fmla="*/ 126 w 141"/>
                <a:gd name="T47" fmla="*/ 168 h 193"/>
                <a:gd name="T48" fmla="*/ 118 w 141"/>
                <a:gd name="T49" fmla="*/ 177 h 193"/>
                <a:gd name="T50" fmla="*/ 107 w 141"/>
                <a:gd name="T51" fmla="*/ 186 h 193"/>
                <a:gd name="T52" fmla="*/ 98 w 141"/>
                <a:gd name="T53" fmla="*/ 191 h 193"/>
                <a:gd name="T54" fmla="*/ 87 w 141"/>
                <a:gd name="T55" fmla="*/ 193 h 193"/>
                <a:gd name="T56" fmla="*/ 74 w 141"/>
                <a:gd name="T57" fmla="*/ 193 h 193"/>
                <a:gd name="T58" fmla="*/ 59 w 141"/>
                <a:gd name="T59" fmla="*/ 189 h 193"/>
                <a:gd name="T60" fmla="*/ 47 w 141"/>
                <a:gd name="T61" fmla="*/ 181 h 193"/>
                <a:gd name="T62" fmla="*/ 34 w 141"/>
                <a:gd name="T63" fmla="*/ 170 h 193"/>
                <a:gd name="T64" fmla="*/ 23 w 141"/>
                <a:gd name="T65" fmla="*/ 157 h 193"/>
                <a:gd name="T66" fmla="*/ 14 w 141"/>
                <a:gd name="T67" fmla="*/ 141 h 193"/>
                <a:gd name="T68" fmla="*/ 7 w 141"/>
                <a:gd name="T69" fmla="*/ 12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93">
                  <a:moveTo>
                    <a:pt x="4" y="114"/>
                  </a:moveTo>
                  <a:lnTo>
                    <a:pt x="2" y="104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1" y="72"/>
                  </a:lnTo>
                  <a:lnTo>
                    <a:pt x="1" y="67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7" y="42"/>
                  </a:lnTo>
                  <a:lnTo>
                    <a:pt x="10" y="35"/>
                  </a:lnTo>
                  <a:lnTo>
                    <a:pt x="13" y="28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6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77" y="3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93" y="11"/>
                  </a:lnTo>
                  <a:lnTo>
                    <a:pt x="100" y="15"/>
                  </a:lnTo>
                  <a:lnTo>
                    <a:pt x="106" y="22"/>
                  </a:lnTo>
                  <a:lnTo>
                    <a:pt x="108" y="24"/>
                  </a:lnTo>
                  <a:lnTo>
                    <a:pt x="111" y="27"/>
                  </a:lnTo>
                  <a:lnTo>
                    <a:pt x="116" y="34"/>
                  </a:lnTo>
                  <a:lnTo>
                    <a:pt x="121" y="41"/>
                  </a:lnTo>
                  <a:lnTo>
                    <a:pt x="126" y="50"/>
                  </a:lnTo>
                  <a:lnTo>
                    <a:pt x="130" y="58"/>
                  </a:lnTo>
                  <a:lnTo>
                    <a:pt x="134" y="67"/>
                  </a:lnTo>
                  <a:lnTo>
                    <a:pt x="136" y="77"/>
                  </a:lnTo>
                  <a:lnTo>
                    <a:pt x="139" y="87"/>
                  </a:lnTo>
                  <a:lnTo>
                    <a:pt x="140" y="96"/>
                  </a:lnTo>
                  <a:lnTo>
                    <a:pt x="141" y="107"/>
                  </a:lnTo>
                  <a:lnTo>
                    <a:pt x="141" y="116"/>
                  </a:lnTo>
                  <a:lnTo>
                    <a:pt x="140" y="126"/>
                  </a:lnTo>
                  <a:lnTo>
                    <a:pt x="139" y="134"/>
                  </a:lnTo>
                  <a:lnTo>
                    <a:pt x="137" y="142"/>
                  </a:lnTo>
                  <a:lnTo>
                    <a:pt x="135" y="150"/>
                  </a:lnTo>
                  <a:lnTo>
                    <a:pt x="132" y="158"/>
                  </a:lnTo>
                  <a:lnTo>
                    <a:pt x="128" y="165"/>
                  </a:lnTo>
                  <a:lnTo>
                    <a:pt x="126" y="168"/>
                  </a:lnTo>
                  <a:lnTo>
                    <a:pt x="123" y="171"/>
                  </a:lnTo>
                  <a:lnTo>
                    <a:pt x="118" y="177"/>
                  </a:lnTo>
                  <a:lnTo>
                    <a:pt x="113" y="182"/>
                  </a:lnTo>
                  <a:lnTo>
                    <a:pt x="107" y="186"/>
                  </a:lnTo>
                  <a:lnTo>
                    <a:pt x="101" y="190"/>
                  </a:lnTo>
                  <a:lnTo>
                    <a:pt x="98" y="191"/>
                  </a:lnTo>
                  <a:lnTo>
                    <a:pt x="94" y="192"/>
                  </a:lnTo>
                  <a:lnTo>
                    <a:pt x="87" y="193"/>
                  </a:lnTo>
                  <a:lnTo>
                    <a:pt x="80" y="193"/>
                  </a:lnTo>
                  <a:lnTo>
                    <a:pt x="74" y="193"/>
                  </a:lnTo>
                  <a:lnTo>
                    <a:pt x="66" y="191"/>
                  </a:lnTo>
                  <a:lnTo>
                    <a:pt x="59" y="189"/>
                  </a:lnTo>
                  <a:lnTo>
                    <a:pt x="53" y="185"/>
                  </a:lnTo>
                  <a:lnTo>
                    <a:pt x="47" y="181"/>
                  </a:lnTo>
                  <a:lnTo>
                    <a:pt x="40" y="176"/>
                  </a:lnTo>
                  <a:lnTo>
                    <a:pt x="34" y="170"/>
                  </a:lnTo>
                  <a:lnTo>
                    <a:pt x="29" y="164"/>
                  </a:lnTo>
                  <a:lnTo>
                    <a:pt x="23" y="157"/>
                  </a:lnTo>
                  <a:lnTo>
                    <a:pt x="19" y="149"/>
                  </a:lnTo>
                  <a:lnTo>
                    <a:pt x="14" y="141"/>
                  </a:lnTo>
                  <a:lnTo>
                    <a:pt x="10" y="133"/>
                  </a:lnTo>
                  <a:lnTo>
                    <a:pt x="7" y="123"/>
                  </a:lnTo>
                  <a:lnTo>
                    <a:pt x="4" y="11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5" name="Freeform 299"/>
            <p:cNvSpPr>
              <a:spLocks/>
            </p:cNvSpPr>
            <p:nvPr userDrawn="1"/>
          </p:nvSpPr>
          <p:spPr bwMode="auto">
            <a:xfrm>
              <a:off x="3991" y="3270"/>
              <a:ext cx="149" cy="197"/>
            </a:xfrm>
            <a:custGeom>
              <a:avLst/>
              <a:gdLst>
                <a:gd name="T0" fmla="*/ 2 w 149"/>
                <a:gd name="T1" fmla="*/ 107 h 197"/>
                <a:gd name="T2" fmla="*/ 0 w 149"/>
                <a:gd name="T3" fmla="*/ 87 h 197"/>
                <a:gd name="T4" fmla="*/ 1 w 149"/>
                <a:gd name="T5" fmla="*/ 69 h 197"/>
                <a:gd name="T6" fmla="*/ 4 w 149"/>
                <a:gd name="T7" fmla="*/ 52 h 197"/>
                <a:gd name="T8" fmla="*/ 9 w 149"/>
                <a:gd name="T9" fmla="*/ 36 h 197"/>
                <a:gd name="T10" fmla="*/ 17 w 149"/>
                <a:gd name="T11" fmla="*/ 23 h 197"/>
                <a:gd name="T12" fmla="*/ 28 w 149"/>
                <a:gd name="T13" fmla="*/ 12 h 197"/>
                <a:gd name="T14" fmla="*/ 40 w 149"/>
                <a:gd name="T15" fmla="*/ 4 h 197"/>
                <a:gd name="T16" fmla="*/ 51 w 149"/>
                <a:gd name="T17" fmla="*/ 1 h 197"/>
                <a:gd name="T18" fmla="*/ 61 w 149"/>
                <a:gd name="T19" fmla="*/ 0 h 197"/>
                <a:gd name="T20" fmla="*/ 68 w 149"/>
                <a:gd name="T21" fmla="*/ 0 h 197"/>
                <a:gd name="T22" fmla="*/ 83 w 149"/>
                <a:gd name="T23" fmla="*/ 3 h 197"/>
                <a:gd name="T24" fmla="*/ 97 w 149"/>
                <a:gd name="T25" fmla="*/ 11 h 197"/>
                <a:gd name="T26" fmla="*/ 110 w 149"/>
                <a:gd name="T27" fmla="*/ 21 h 197"/>
                <a:gd name="T28" fmla="*/ 119 w 149"/>
                <a:gd name="T29" fmla="*/ 30 h 197"/>
                <a:gd name="T30" fmla="*/ 127 w 149"/>
                <a:gd name="T31" fmla="*/ 42 h 197"/>
                <a:gd name="T32" fmla="*/ 137 w 149"/>
                <a:gd name="T33" fmla="*/ 58 h 197"/>
                <a:gd name="T34" fmla="*/ 142 w 149"/>
                <a:gd name="T35" fmla="*/ 73 h 197"/>
                <a:gd name="T36" fmla="*/ 146 w 149"/>
                <a:gd name="T37" fmla="*/ 88 h 197"/>
                <a:gd name="T38" fmla="*/ 149 w 149"/>
                <a:gd name="T39" fmla="*/ 108 h 197"/>
                <a:gd name="T40" fmla="*/ 148 w 149"/>
                <a:gd name="T41" fmla="*/ 127 h 197"/>
                <a:gd name="T42" fmla="*/ 145 w 149"/>
                <a:gd name="T43" fmla="*/ 144 h 197"/>
                <a:gd name="T44" fmla="*/ 140 w 149"/>
                <a:gd name="T45" fmla="*/ 161 h 197"/>
                <a:gd name="T46" fmla="*/ 132 w 149"/>
                <a:gd name="T47" fmla="*/ 175 h 197"/>
                <a:gd name="T48" fmla="*/ 123 w 149"/>
                <a:gd name="T49" fmla="*/ 183 h 197"/>
                <a:gd name="T50" fmla="*/ 114 w 149"/>
                <a:gd name="T51" fmla="*/ 189 h 197"/>
                <a:gd name="T52" fmla="*/ 105 w 149"/>
                <a:gd name="T53" fmla="*/ 194 h 197"/>
                <a:gd name="T54" fmla="*/ 93 w 149"/>
                <a:gd name="T55" fmla="*/ 196 h 197"/>
                <a:gd name="T56" fmla="*/ 86 w 149"/>
                <a:gd name="T57" fmla="*/ 197 h 197"/>
                <a:gd name="T58" fmla="*/ 71 w 149"/>
                <a:gd name="T59" fmla="*/ 194 h 197"/>
                <a:gd name="T60" fmla="*/ 57 w 149"/>
                <a:gd name="T61" fmla="*/ 189 h 197"/>
                <a:gd name="T62" fmla="*/ 43 w 149"/>
                <a:gd name="T63" fmla="*/ 180 h 197"/>
                <a:gd name="T64" fmla="*/ 31 w 149"/>
                <a:gd name="T65" fmla="*/ 167 h 197"/>
                <a:gd name="T66" fmla="*/ 21 w 149"/>
                <a:gd name="T67" fmla="*/ 153 h 197"/>
                <a:gd name="T68" fmla="*/ 11 w 149"/>
                <a:gd name="T69" fmla="*/ 135 h 197"/>
                <a:gd name="T70" fmla="*/ 5 w 149"/>
                <a:gd name="T71" fmla="*/ 1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197">
                  <a:moveTo>
                    <a:pt x="5" y="116"/>
                  </a:moveTo>
                  <a:lnTo>
                    <a:pt x="2" y="107"/>
                  </a:lnTo>
                  <a:lnTo>
                    <a:pt x="1" y="9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6" y="44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7" y="23"/>
                  </a:lnTo>
                  <a:lnTo>
                    <a:pt x="23" y="17"/>
                  </a:lnTo>
                  <a:lnTo>
                    <a:pt x="28" y="12"/>
                  </a:lnTo>
                  <a:lnTo>
                    <a:pt x="34" y="7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6" y="1"/>
                  </a:lnTo>
                  <a:lnTo>
                    <a:pt x="83" y="3"/>
                  </a:lnTo>
                  <a:lnTo>
                    <a:pt x="90" y="6"/>
                  </a:lnTo>
                  <a:lnTo>
                    <a:pt x="97" y="11"/>
                  </a:lnTo>
                  <a:lnTo>
                    <a:pt x="104" y="16"/>
                  </a:lnTo>
                  <a:lnTo>
                    <a:pt x="110" y="21"/>
                  </a:lnTo>
                  <a:lnTo>
                    <a:pt x="116" y="27"/>
                  </a:lnTo>
                  <a:lnTo>
                    <a:pt x="119" y="30"/>
                  </a:lnTo>
                  <a:lnTo>
                    <a:pt x="122" y="34"/>
                  </a:lnTo>
                  <a:lnTo>
                    <a:pt x="127" y="42"/>
                  </a:lnTo>
                  <a:lnTo>
                    <a:pt x="133" y="50"/>
                  </a:lnTo>
                  <a:lnTo>
                    <a:pt x="137" y="58"/>
                  </a:lnTo>
                  <a:lnTo>
                    <a:pt x="141" y="68"/>
                  </a:lnTo>
                  <a:lnTo>
                    <a:pt x="142" y="73"/>
                  </a:lnTo>
                  <a:lnTo>
                    <a:pt x="144" y="78"/>
                  </a:lnTo>
                  <a:lnTo>
                    <a:pt x="146" y="88"/>
                  </a:lnTo>
                  <a:lnTo>
                    <a:pt x="148" y="98"/>
                  </a:lnTo>
                  <a:lnTo>
                    <a:pt x="149" y="108"/>
                  </a:lnTo>
                  <a:lnTo>
                    <a:pt x="149" y="117"/>
                  </a:lnTo>
                  <a:lnTo>
                    <a:pt x="148" y="127"/>
                  </a:lnTo>
                  <a:lnTo>
                    <a:pt x="147" y="136"/>
                  </a:lnTo>
                  <a:lnTo>
                    <a:pt x="145" y="144"/>
                  </a:lnTo>
                  <a:lnTo>
                    <a:pt x="143" y="153"/>
                  </a:lnTo>
                  <a:lnTo>
                    <a:pt x="140" y="161"/>
                  </a:lnTo>
                  <a:lnTo>
                    <a:pt x="136" y="168"/>
                  </a:lnTo>
                  <a:lnTo>
                    <a:pt x="132" y="175"/>
                  </a:lnTo>
                  <a:lnTo>
                    <a:pt x="126" y="180"/>
                  </a:lnTo>
                  <a:lnTo>
                    <a:pt x="123" y="183"/>
                  </a:lnTo>
                  <a:lnTo>
                    <a:pt x="120" y="185"/>
                  </a:lnTo>
                  <a:lnTo>
                    <a:pt x="114" y="189"/>
                  </a:lnTo>
                  <a:lnTo>
                    <a:pt x="108" y="193"/>
                  </a:lnTo>
                  <a:lnTo>
                    <a:pt x="105" y="194"/>
                  </a:lnTo>
                  <a:lnTo>
                    <a:pt x="100" y="195"/>
                  </a:lnTo>
                  <a:lnTo>
                    <a:pt x="93" y="196"/>
                  </a:lnTo>
                  <a:lnTo>
                    <a:pt x="90" y="197"/>
                  </a:lnTo>
                  <a:lnTo>
                    <a:pt x="86" y="197"/>
                  </a:lnTo>
                  <a:lnTo>
                    <a:pt x="79" y="196"/>
                  </a:lnTo>
                  <a:lnTo>
                    <a:pt x="71" y="194"/>
                  </a:lnTo>
                  <a:lnTo>
                    <a:pt x="64" y="192"/>
                  </a:lnTo>
                  <a:lnTo>
                    <a:pt x="57" y="189"/>
                  </a:lnTo>
                  <a:lnTo>
                    <a:pt x="50" y="185"/>
                  </a:lnTo>
                  <a:lnTo>
                    <a:pt x="43" y="180"/>
                  </a:lnTo>
                  <a:lnTo>
                    <a:pt x="37" y="174"/>
                  </a:lnTo>
                  <a:lnTo>
                    <a:pt x="31" y="167"/>
                  </a:lnTo>
                  <a:lnTo>
                    <a:pt x="26" y="160"/>
                  </a:lnTo>
                  <a:lnTo>
                    <a:pt x="21" y="153"/>
                  </a:lnTo>
                  <a:lnTo>
                    <a:pt x="15" y="144"/>
                  </a:lnTo>
                  <a:lnTo>
                    <a:pt x="11" y="135"/>
                  </a:lnTo>
                  <a:lnTo>
                    <a:pt x="8" y="126"/>
                  </a:lnTo>
                  <a:lnTo>
                    <a:pt x="5" y="11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6" name="Freeform 300"/>
            <p:cNvSpPr>
              <a:spLocks/>
            </p:cNvSpPr>
            <p:nvPr userDrawn="1"/>
          </p:nvSpPr>
          <p:spPr bwMode="auto">
            <a:xfrm>
              <a:off x="4158" y="3220"/>
              <a:ext cx="158" cy="202"/>
            </a:xfrm>
            <a:custGeom>
              <a:avLst/>
              <a:gdLst>
                <a:gd name="T0" fmla="*/ 3 w 158"/>
                <a:gd name="T1" fmla="*/ 109 h 202"/>
                <a:gd name="T2" fmla="*/ 0 w 158"/>
                <a:gd name="T3" fmla="*/ 90 h 202"/>
                <a:gd name="T4" fmla="*/ 0 w 158"/>
                <a:gd name="T5" fmla="*/ 71 h 202"/>
                <a:gd name="T6" fmla="*/ 3 w 158"/>
                <a:gd name="T7" fmla="*/ 53 h 202"/>
                <a:gd name="T8" fmla="*/ 9 w 158"/>
                <a:gd name="T9" fmla="*/ 38 h 202"/>
                <a:gd name="T10" fmla="*/ 18 w 158"/>
                <a:gd name="T11" fmla="*/ 24 h 202"/>
                <a:gd name="T12" fmla="*/ 28 w 158"/>
                <a:gd name="T13" fmla="*/ 13 h 202"/>
                <a:gd name="T14" fmla="*/ 41 w 158"/>
                <a:gd name="T15" fmla="*/ 5 h 202"/>
                <a:gd name="T16" fmla="*/ 56 w 158"/>
                <a:gd name="T17" fmla="*/ 0 h 202"/>
                <a:gd name="T18" fmla="*/ 72 w 158"/>
                <a:gd name="T19" fmla="*/ 0 h 202"/>
                <a:gd name="T20" fmla="*/ 83 w 158"/>
                <a:gd name="T21" fmla="*/ 2 h 202"/>
                <a:gd name="T22" fmla="*/ 94 w 158"/>
                <a:gd name="T23" fmla="*/ 8 h 202"/>
                <a:gd name="T24" fmla="*/ 109 w 158"/>
                <a:gd name="T25" fmla="*/ 16 h 202"/>
                <a:gd name="T26" fmla="*/ 122 w 158"/>
                <a:gd name="T27" fmla="*/ 27 h 202"/>
                <a:gd name="T28" fmla="*/ 132 w 158"/>
                <a:gd name="T29" fmla="*/ 39 h 202"/>
                <a:gd name="T30" fmla="*/ 139 w 158"/>
                <a:gd name="T31" fmla="*/ 51 h 202"/>
                <a:gd name="T32" fmla="*/ 144 w 158"/>
                <a:gd name="T33" fmla="*/ 59 h 202"/>
                <a:gd name="T34" fmla="*/ 152 w 158"/>
                <a:gd name="T35" fmla="*/ 79 h 202"/>
                <a:gd name="T36" fmla="*/ 157 w 158"/>
                <a:gd name="T37" fmla="*/ 100 h 202"/>
                <a:gd name="T38" fmla="*/ 158 w 158"/>
                <a:gd name="T39" fmla="*/ 110 h 202"/>
                <a:gd name="T40" fmla="*/ 158 w 158"/>
                <a:gd name="T41" fmla="*/ 129 h 202"/>
                <a:gd name="T42" fmla="*/ 155 w 158"/>
                <a:gd name="T43" fmla="*/ 148 h 202"/>
                <a:gd name="T44" fmla="*/ 148 w 158"/>
                <a:gd name="T45" fmla="*/ 164 h 202"/>
                <a:gd name="T46" fmla="*/ 142 w 158"/>
                <a:gd name="T47" fmla="*/ 175 h 202"/>
                <a:gd name="T48" fmla="*/ 135 w 158"/>
                <a:gd name="T49" fmla="*/ 184 h 202"/>
                <a:gd name="T50" fmla="*/ 122 w 158"/>
                <a:gd name="T51" fmla="*/ 193 h 202"/>
                <a:gd name="T52" fmla="*/ 115 w 158"/>
                <a:gd name="T53" fmla="*/ 198 h 202"/>
                <a:gd name="T54" fmla="*/ 101 w 158"/>
                <a:gd name="T55" fmla="*/ 201 h 202"/>
                <a:gd name="T56" fmla="*/ 85 w 158"/>
                <a:gd name="T57" fmla="*/ 201 h 202"/>
                <a:gd name="T58" fmla="*/ 69 w 158"/>
                <a:gd name="T59" fmla="*/ 197 h 202"/>
                <a:gd name="T60" fmla="*/ 55 w 158"/>
                <a:gd name="T61" fmla="*/ 189 h 202"/>
                <a:gd name="T62" fmla="*/ 40 w 158"/>
                <a:gd name="T63" fmla="*/ 179 h 202"/>
                <a:gd name="T64" fmla="*/ 28 w 158"/>
                <a:gd name="T65" fmla="*/ 164 h 202"/>
                <a:gd name="T66" fmla="*/ 18 w 158"/>
                <a:gd name="T67" fmla="*/ 149 h 202"/>
                <a:gd name="T68" fmla="*/ 10 w 158"/>
                <a:gd name="T69" fmla="*/ 134 h 202"/>
                <a:gd name="T70" fmla="*/ 5 w 158"/>
                <a:gd name="T71" fmla="*/ 12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202">
                  <a:moveTo>
                    <a:pt x="5" y="120"/>
                  </a:moveTo>
                  <a:lnTo>
                    <a:pt x="3" y="109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2" y="63"/>
                  </a:lnTo>
                  <a:lnTo>
                    <a:pt x="3" y="53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3" y="30"/>
                  </a:lnTo>
                  <a:lnTo>
                    <a:pt x="18" y="24"/>
                  </a:lnTo>
                  <a:lnTo>
                    <a:pt x="23" y="18"/>
                  </a:lnTo>
                  <a:lnTo>
                    <a:pt x="28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9" y="2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9" y="1"/>
                  </a:lnTo>
                  <a:lnTo>
                    <a:pt x="83" y="2"/>
                  </a:lnTo>
                  <a:lnTo>
                    <a:pt x="86" y="4"/>
                  </a:lnTo>
                  <a:lnTo>
                    <a:pt x="94" y="8"/>
                  </a:lnTo>
                  <a:lnTo>
                    <a:pt x="102" y="11"/>
                  </a:lnTo>
                  <a:lnTo>
                    <a:pt x="109" y="16"/>
                  </a:lnTo>
                  <a:lnTo>
                    <a:pt x="115" y="21"/>
                  </a:lnTo>
                  <a:lnTo>
                    <a:pt x="122" y="27"/>
                  </a:lnTo>
                  <a:lnTo>
                    <a:pt x="129" y="35"/>
                  </a:lnTo>
                  <a:lnTo>
                    <a:pt x="132" y="39"/>
                  </a:lnTo>
                  <a:lnTo>
                    <a:pt x="134" y="43"/>
                  </a:lnTo>
                  <a:lnTo>
                    <a:pt x="139" y="51"/>
                  </a:lnTo>
                  <a:lnTo>
                    <a:pt x="142" y="55"/>
                  </a:lnTo>
                  <a:lnTo>
                    <a:pt x="144" y="59"/>
                  </a:lnTo>
                  <a:lnTo>
                    <a:pt x="148" y="69"/>
                  </a:lnTo>
                  <a:lnTo>
                    <a:pt x="152" y="79"/>
                  </a:lnTo>
                  <a:lnTo>
                    <a:pt x="155" y="90"/>
                  </a:lnTo>
                  <a:lnTo>
                    <a:pt x="157" y="100"/>
                  </a:lnTo>
                  <a:lnTo>
                    <a:pt x="158" y="105"/>
                  </a:lnTo>
                  <a:lnTo>
                    <a:pt x="158" y="110"/>
                  </a:lnTo>
                  <a:lnTo>
                    <a:pt x="158" y="120"/>
                  </a:lnTo>
                  <a:lnTo>
                    <a:pt x="158" y="129"/>
                  </a:lnTo>
                  <a:lnTo>
                    <a:pt x="157" y="138"/>
                  </a:lnTo>
                  <a:lnTo>
                    <a:pt x="155" y="148"/>
                  </a:lnTo>
                  <a:lnTo>
                    <a:pt x="153" y="156"/>
                  </a:lnTo>
                  <a:lnTo>
                    <a:pt x="148" y="164"/>
                  </a:lnTo>
                  <a:lnTo>
                    <a:pt x="145" y="172"/>
                  </a:lnTo>
                  <a:lnTo>
                    <a:pt x="142" y="175"/>
                  </a:lnTo>
                  <a:lnTo>
                    <a:pt x="140" y="178"/>
                  </a:lnTo>
                  <a:lnTo>
                    <a:pt x="135" y="184"/>
                  </a:lnTo>
                  <a:lnTo>
                    <a:pt x="129" y="189"/>
                  </a:lnTo>
                  <a:lnTo>
                    <a:pt x="122" y="193"/>
                  </a:lnTo>
                  <a:lnTo>
                    <a:pt x="119" y="196"/>
                  </a:lnTo>
                  <a:lnTo>
                    <a:pt x="115" y="198"/>
                  </a:lnTo>
                  <a:lnTo>
                    <a:pt x="108" y="200"/>
                  </a:lnTo>
                  <a:lnTo>
                    <a:pt x="101" y="201"/>
                  </a:lnTo>
                  <a:lnTo>
                    <a:pt x="92" y="202"/>
                  </a:lnTo>
                  <a:lnTo>
                    <a:pt x="85" y="201"/>
                  </a:lnTo>
                  <a:lnTo>
                    <a:pt x="77" y="200"/>
                  </a:lnTo>
                  <a:lnTo>
                    <a:pt x="69" y="197"/>
                  </a:lnTo>
                  <a:lnTo>
                    <a:pt x="62" y="193"/>
                  </a:lnTo>
                  <a:lnTo>
                    <a:pt x="55" y="189"/>
                  </a:lnTo>
                  <a:lnTo>
                    <a:pt x="48" y="184"/>
                  </a:lnTo>
                  <a:lnTo>
                    <a:pt x="40" y="179"/>
                  </a:lnTo>
                  <a:lnTo>
                    <a:pt x="34" y="172"/>
                  </a:lnTo>
                  <a:lnTo>
                    <a:pt x="28" y="164"/>
                  </a:lnTo>
                  <a:lnTo>
                    <a:pt x="23" y="157"/>
                  </a:lnTo>
                  <a:lnTo>
                    <a:pt x="18" y="149"/>
                  </a:lnTo>
                  <a:lnTo>
                    <a:pt x="12" y="139"/>
                  </a:lnTo>
                  <a:lnTo>
                    <a:pt x="10" y="134"/>
                  </a:lnTo>
                  <a:lnTo>
                    <a:pt x="8" y="130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7" name="Freeform 301"/>
            <p:cNvSpPr>
              <a:spLocks/>
            </p:cNvSpPr>
            <p:nvPr userDrawn="1"/>
          </p:nvSpPr>
          <p:spPr bwMode="auto">
            <a:xfrm>
              <a:off x="4333" y="3167"/>
              <a:ext cx="169" cy="207"/>
            </a:xfrm>
            <a:custGeom>
              <a:avLst/>
              <a:gdLst>
                <a:gd name="T0" fmla="*/ 5 w 169"/>
                <a:gd name="T1" fmla="*/ 114 h 207"/>
                <a:gd name="T2" fmla="*/ 1 w 169"/>
                <a:gd name="T3" fmla="*/ 94 h 207"/>
                <a:gd name="T4" fmla="*/ 1 w 169"/>
                <a:gd name="T5" fmla="*/ 74 h 207"/>
                <a:gd name="T6" fmla="*/ 5 w 169"/>
                <a:gd name="T7" fmla="*/ 56 h 207"/>
                <a:gd name="T8" fmla="*/ 10 w 169"/>
                <a:gd name="T9" fmla="*/ 40 h 207"/>
                <a:gd name="T10" fmla="*/ 16 w 169"/>
                <a:gd name="T11" fmla="*/ 28 h 207"/>
                <a:gd name="T12" fmla="*/ 24 w 169"/>
                <a:gd name="T13" fmla="*/ 19 h 207"/>
                <a:gd name="T14" fmla="*/ 36 w 169"/>
                <a:gd name="T15" fmla="*/ 10 h 207"/>
                <a:gd name="T16" fmla="*/ 50 w 169"/>
                <a:gd name="T17" fmla="*/ 3 h 207"/>
                <a:gd name="T18" fmla="*/ 67 w 169"/>
                <a:gd name="T19" fmla="*/ 0 h 207"/>
                <a:gd name="T20" fmla="*/ 83 w 169"/>
                <a:gd name="T21" fmla="*/ 2 h 207"/>
                <a:gd name="T22" fmla="*/ 99 w 169"/>
                <a:gd name="T23" fmla="*/ 8 h 207"/>
                <a:gd name="T24" fmla="*/ 115 w 169"/>
                <a:gd name="T25" fmla="*/ 17 h 207"/>
                <a:gd name="T26" fmla="*/ 129 w 169"/>
                <a:gd name="T27" fmla="*/ 28 h 207"/>
                <a:gd name="T28" fmla="*/ 143 w 169"/>
                <a:gd name="T29" fmla="*/ 44 h 207"/>
                <a:gd name="T30" fmla="*/ 153 w 169"/>
                <a:gd name="T31" fmla="*/ 61 h 207"/>
                <a:gd name="T32" fmla="*/ 161 w 169"/>
                <a:gd name="T33" fmla="*/ 80 h 207"/>
                <a:gd name="T34" fmla="*/ 168 w 169"/>
                <a:gd name="T35" fmla="*/ 102 h 207"/>
                <a:gd name="T36" fmla="*/ 169 w 169"/>
                <a:gd name="T37" fmla="*/ 122 h 207"/>
                <a:gd name="T38" fmla="*/ 168 w 169"/>
                <a:gd name="T39" fmla="*/ 142 h 207"/>
                <a:gd name="T40" fmla="*/ 163 w 169"/>
                <a:gd name="T41" fmla="*/ 159 h 207"/>
                <a:gd name="T42" fmla="*/ 156 w 169"/>
                <a:gd name="T43" fmla="*/ 175 h 207"/>
                <a:gd name="T44" fmla="*/ 146 w 169"/>
                <a:gd name="T45" fmla="*/ 188 h 207"/>
                <a:gd name="T46" fmla="*/ 132 w 169"/>
                <a:gd name="T47" fmla="*/ 199 h 207"/>
                <a:gd name="T48" fmla="*/ 118 w 169"/>
                <a:gd name="T49" fmla="*/ 205 h 207"/>
                <a:gd name="T50" fmla="*/ 101 w 169"/>
                <a:gd name="T51" fmla="*/ 207 h 207"/>
                <a:gd name="T52" fmla="*/ 85 w 169"/>
                <a:gd name="T53" fmla="*/ 205 h 207"/>
                <a:gd name="T54" fmla="*/ 68 w 169"/>
                <a:gd name="T55" fmla="*/ 199 h 207"/>
                <a:gd name="T56" fmla="*/ 52 w 169"/>
                <a:gd name="T57" fmla="*/ 189 h 207"/>
                <a:gd name="T58" fmla="*/ 38 w 169"/>
                <a:gd name="T59" fmla="*/ 177 h 207"/>
                <a:gd name="T60" fmla="*/ 25 w 169"/>
                <a:gd name="T61" fmla="*/ 161 h 207"/>
                <a:gd name="T62" fmla="*/ 15 w 169"/>
                <a:gd name="T63" fmla="*/ 144 h 207"/>
                <a:gd name="T64" fmla="*/ 7 w 169"/>
                <a:gd name="T65" fmla="*/ 12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07">
                  <a:moveTo>
                    <a:pt x="7" y="124"/>
                  </a:moveTo>
                  <a:lnTo>
                    <a:pt x="5" y="114"/>
                  </a:lnTo>
                  <a:lnTo>
                    <a:pt x="2" y="103"/>
                  </a:lnTo>
                  <a:lnTo>
                    <a:pt x="1" y="94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2" y="65"/>
                  </a:lnTo>
                  <a:lnTo>
                    <a:pt x="5" y="56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4" y="19"/>
                  </a:lnTo>
                  <a:lnTo>
                    <a:pt x="29" y="14"/>
                  </a:lnTo>
                  <a:lnTo>
                    <a:pt x="36" y="10"/>
                  </a:lnTo>
                  <a:lnTo>
                    <a:pt x="43" y="6"/>
                  </a:lnTo>
                  <a:lnTo>
                    <a:pt x="50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5" y="1"/>
                  </a:lnTo>
                  <a:lnTo>
                    <a:pt x="83" y="2"/>
                  </a:lnTo>
                  <a:lnTo>
                    <a:pt x="92" y="4"/>
                  </a:lnTo>
                  <a:lnTo>
                    <a:pt x="99" y="8"/>
                  </a:lnTo>
                  <a:lnTo>
                    <a:pt x="107" y="12"/>
                  </a:lnTo>
                  <a:lnTo>
                    <a:pt x="115" y="17"/>
                  </a:lnTo>
                  <a:lnTo>
                    <a:pt x="122" y="22"/>
                  </a:lnTo>
                  <a:lnTo>
                    <a:pt x="129" y="28"/>
                  </a:lnTo>
                  <a:lnTo>
                    <a:pt x="136" y="36"/>
                  </a:lnTo>
                  <a:lnTo>
                    <a:pt x="143" y="44"/>
                  </a:lnTo>
                  <a:lnTo>
                    <a:pt x="148" y="52"/>
                  </a:lnTo>
                  <a:lnTo>
                    <a:pt x="153" y="61"/>
                  </a:lnTo>
                  <a:lnTo>
                    <a:pt x="158" y="71"/>
                  </a:lnTo>
                  <a:lnTo>
                    <a:pt x="161" y="80"/>
                  </a:lnTo>
                  <a:lnTo>
                    <a:pt x="164" y="92"/>
                  </a:lnTo>
                  <a:lnTo>
                    <a:pt x="168" y="102"/>
                  </a:lnTo>
                  <a:lnTo>
                    <a:pt x="169" y="112"/>
                  </a:lnTo>
                  <a:lnTo>
                    <a:pt x="169" y="122"/>
                  </a:lnTo>
                  <a:lnTo>
                    <a:pt x="169" y="132"/>
                  </a:lnTo>
                  <a:lnTo>
                    <a:pt x="168" y="142"/>
                  </a:lnTo>
                  <a:lnTo>
                    <a:pt x="165" y="151"/>
                  </a:lnTo>
                  <a:lnTo>
                    <a:pt x="163" y="159"/>
                  </a:lnTo>
                  <a:lnTo>
                    <a:pt x="159" y="168"/>
                  </a:lnTo>
                  <a:lnTo>
                    <a:pt x="156" y="175"/>
                  </a:lnTo>
                  <a:lnTo>
                    <a:pt x="151" y="182"/>
                  </a:lnTo>
                  <a:lnTo>
                    <a:pt x="146" y="188"/>
                  </a:lnTo>
                  <a:lnTo>
                    <a:pt x="140" y="193"/>
                  </a:lnTo>
                  <a:lnTo>
                    <a:pt x="132" y="199"/>
                  </a:lnTo>
                  <a:lnTo>
                    <a:pt x="125" y="202"/>
                  </a:lnTo>
                  <a:lnTo>
                    <a:pt x="118" y="205"/>
                  </a:lnTo>
                  <a:lnTo>
                    <a:pt x="109" y="206"/>
                  </a:lnTo>
                  <a:lnTo>
                    <a:pt x="101" y="207"/>
                  </a:lnTo>
                  <a:lnTo>
                    <a:pt x="93" y="206"/>
                  </a:lnTo>
                  <a:lnTo>
                    <a:pt x="85" y="205"/>
                  </a:lnTo>
                  <a:lnTo>
                    <a:pt x="76" y="202"/>
                  </a:lnTo>
                  <a:lnTo>
                    <a:pt x="68" y="199"/>
                  </a:lnTo>
                  <a:lnTo>
                    <a:pt x="61" y="195"/>
                  </a:lnTo>
                  <a:lnTo>
                    <a:pt x="52" y="189"/>
                  </a:lnTo>
                  <a:lnTo>
                    <a:pt x="45" y="183"/>
                  </a:lnTo>
                  <a:lnTo>
                    <a:pt x="38" y="177"/>
                  </a:lnTo>
                  <a:lnTo>
                    <a:pt x="32" y="170"/>
                  </a:lnTo>
                  <a:lnTo>
                    <a:pt x="25" y="161"/>
                  </a:lnTo>
                  <a:lnTo>
                    <a:pt x="20" y="153"/>
                  </a:lnTo>
                  <a:lnTo>
                    <a:pt x="15" y="144"/>
                  </a:lnTo>
                  <a:lnTo>
                    <a:pt x="11" y="134"/>
                  </a:lnTo>
                  <a:lnTo>
                    <a:pt x="7" y="12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8" name="Freeform 302"/>
            <p:cNvSpPr>
              <a:spLocks/>
            </p:cNvSpPr>
            <p:nvPr userDrawn="1"/>
          </p:nvSpPr>
          <p:spPr bwMode="auto">
            <a:xfrm>
              <a:off x="3732" y="3587"/>
              <a:ext cx="138" cy="200"/>
            </a:xfrm>
            <a:custGeom>
              <a:avLst/>
              <a:gdLst>
                <a:gd name="T0" fmla="*/ 1 w 138"/>
                <a:gd name="T1" fmla="*/ 105 h 200"/>
                <a:gd name="T2" fmla="*/ 0 w 138"/>
                <a:gd name="T3" fmla="*/ 85 h 200"/>
                <a:gd name="T4" fmla="*/ 0 w 138"/>
                <a:gd name="T5" fmla="*/ 66 h 200"/>
                <a:gd name="T6" fmla="*/ 4 w 138"/>
                <a:gd name="T7" fmla="*/ 49 h 200"/>
                <a:gd name="T8" fmla="*/ 10 w 138"/>
                <a:gd name="T9" fmla="*/ 34 h 200"/>
                <a:gd name="T10" fmla="*/ 18 w 138"/>
                <a:gd name="T11" fmla="*/ 21 h 200"/>
                <a:gd name="T12" fmla="*/ 25 w 138"/>
                <a:gd name="T13" fmla="*/ 12 h 200"/>
                <a:gd name="T14" fmla="*/ 30 w 138"/>
                <a:gd name="T15" fmla="*/ 8 h 200"/>
                <a:gd name="T16" fmla="*/ 36 w 138"/>
                <a:gd name="T17" fmla="*/ 5 h 200"/>
                <a:gd name="T18" fmla="*/ 46 w 138"/>
                <a:gd name="T19" fmla="*/ 1 h 200"/>
                <a:gd name="T20" fmla="*/ 59 w 138"/>
                <a:gd name="T21" fmla="*/ 0 h 200"/>
                <a:gd name="T22" fmla="*/ 73 w 138"/>
                <a:gd name="T23" fmla="*/ 3 h 200"/>
                <a:gd name="T24" fmla="*/ 85 w 138"/>
                <a:gd name="T25" fmla="*/ 9 h 200"/>
                <a:gd name="T26" fmla="*/ 99 w 138"/>
                <a:gd name="T27" fmla="*/ 19 h 200"/>
                <a:gd name="T28" fmla="*/ 110 w 138"/>
                <a:gd name="T29" fmla="*/ 31 h 200"/>
                <a:gd name="T30" fmla="*/ 120 w 138"/>
                <a:gd name="T31" fmla="*/ 47 h 200"/>
                <a:gd name="T32" fmla="*/ 128 w 138"/>
                <a:gd name="T33" fmla="*/ 63 h 200"/>
                <a:gd name="T34" fmla="*/ 134 w 138"/>
                <a:gd name="T35" fmla="*/ 83 h 200"/>
                <a:gd name="T36" fmla="*/ 138 w 138"/>
                <a:gd name="T37" fmla="*/ 104 h 200"/>
                <a:gd name="T38" fmla="*/ 138 w 138"/>
                <a:gd name="T39" fmla="*/ 123 h 200"/>
                <a:gd name="T40" fmla="*/ 137 w 138"/>
                <a:gd name="T41" fmla="*/ 133 h 200"/>
                <a:gd name="T42" fmla="*/ 134 w 138"/>
                <a:gd name="T43" fmla="*/ 150 h 200"/>
                <a:gd name="T44" fmla="*/ 129 w 138"/>
                <a:gd name="T45" fmla="*/ 167 h 200"/>
                <a:gd name="T46" fmla="*/ 123 w 138"/>
                <a:gd name="T47" fmla="*/ 176 h 200"/>
                <a:gd name="T48" fmla="*/ 115 w 138"/>
                <a:gd name="T49" fmla="*/ 186 h 200"/>
                <a:gd name="T50" fmla="*/ 110 w 138"/>
                <a:gd name="T51" fmla="*/ 190 h 200"/>
                <a:gd name="T52" fmla="*/ 98 w 138"/>
                <a:gd name="T53" fmla="*/ 197 h 200"/>
                <a:gd name="T54" fmla="*/ 84 w 138"/>
                <a:gd name="T55" fmla="*/ 200 h 200"/>
                <a:gd name="T56" fmla="*/ 71 w 138"/>
                <a:gd name="T57" fmla="*/ 199 h 200"/>
                <a:gd name="T58" fmla="*/ 57 w 138"/>
                <a:gd name="T59" fmla="*/ 194 h 200"/>
                <a:gd name="T60" fmla="*/ 51 w 138"/>
                <a:gd name="T61" fmla="*/ 191 h 200"/>
                <a:gd name="T62" fmla="*/ 39 w 138"/>
                <a:gd name="T63" fmla="*/ 181 h 200"/>
                <a:gd name="T64" fmla="*/ 32 w 138"/>
                <a:gd name="T65" fmla="*/ 174 h 200"/>
                <a:gd name="T66" fmla="*/ 22 w 138"/>
                <a:gd name="T67" fmla="*/ 160 h 200"/>
                <a:gd name="T68" fmla="*/ 13 w 138"/>
                <a:gd name="T69" fmla="*/ 143 h 200"/>
                <a:gd name="T70" fmla="*/ 8 w 138"/>
                <a:gd name="T71" fmla="*/ 130 h 200"/>
                <a:gd name="T72" fmla="*/ 3 w 138"/>
                <a:gd name="T73" fmla="*/ 11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" h="200">
                  <a:moveTo>
                    <a:pt x="3" y="114"/>
                  </a:moveTo>
                  <a:lnTo>
                    <a:pt x="1" y="105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2" y="57"/>
                  </a:lnTo>
                  <a:lnTo>
                    <a:pt x="4" y="49"/>
                  </a:lnTo>
                  <a:lnTo>
                    <a:pt x="6" y="41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8" y="21"/>
                  </a:lnTo>
                  <a:lnTo>
                    <a:pt x="22" y="15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30" y="8"/>
                  </a:lnTo>
                  <a:lnTo>
                    <a:pt x="33" y="6"/>
                  </a:lnTo>
                  <a:lnTo>
                    <a:pt x="36" y="5"/>
                  </a:lnTo>
                  <a:lnTo>
                    <a:pt x="39" y="3"/>
                  </a:lnTo>
                  <a:lnTo>
                    <a:pt x="46" y="1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73" y="3"/>
                  </a:lnTo>
                  <a:lnTo>
                    <a:pt x="79" y="5"/>
                  </a:lnTo>
                  <a:lnTo>
                    <a:pt x="85" y="9"/>
                  </a:lnTo>
                  <a:lnTo>
                    <a:pt x="93" y="13"/>
                  </a:lnTo>
                  <a:lnTo>
                    <a:pt x="99" y="19"/>
                  </a:lnTo>
                  <a:lnTo>
                    <a:pt x="104" y="24"/>
                  </a:lnTo>
                  <a:lnTo>
                    <a:pt x="110" y="31"/>
                  </a:lnTo>
                  <a:lnTo>
                    <a:pt x="115" y="38"/>
                  </a:lnTo>
                  <a:lnTo>
                    <a:pt x="120" y="47"/>
                  </a:lnTo>
                  <a:lnTo>
                    <a:pt x="124" y="55"/>
                  </a:lnTo>
                  <a:lnTo>
                    <a:pt x="128" y="63"/>
                  </a:lnTo>
                  <a:lnTo>
                    <a:pt x="131" y="74"/>
                  </a:lnTo>
                  <a:lnTo>
                    <a:pt x="134" y="83"/>
                  </a:lnTo>
                  <a:lnTo>
                    <a:pt x="136" y="93"/>
                  </a:lnTo>
                  <a:lnTo>
                    <a:pt x="138" y="104"/>
                  </a:lnTo>
                  <a:lnTo>
                    <a:pt x="138" y="114"/>
                  </a:lnTo>
                  <a:lnTo>
                    <a:pt x="138" y="123"/>
                  </a:lnTo>
                  <a:lnTo>
                    <a:pt x="138" y="129"/>
                  </a:lnTo>
                  <a:lnTo>
                    <a:pt x="137" y="133"/>
                  </a:lnTo>
                  <a:lnTo>
                    <a:pt x="136" y="142"/>
                  </a:lnTo>
                  <a:lnTo>
                    <a:pt x="134" y="150"/>
                  </a:lnTo>
                  <a:lnTo>
                    <a:pt x="132" y="159"/>
                  </a:lnTo>
                  <a:lnTo>
                    <a:pt x="129" y="167"/>
                  </a:lnTo>
                  <a:lnTo>
                    <a:pt x="125" y="173"/>
                  </a:lnTo>
                  <a:lnTo>
                    <a:pt x="123" y="176"/>
                  </a:lnTo>
                  <a:lnTo>
                    <a:pt x="121" y="180"/>
                  </a:lnTo>
                  <a:lnTo>
                    <a:pt x="115" y="186"/>
                  </a:lnTo>
                  <a:lnTo>
                    <a:pt x="113" y="188"/>
                  </a:lnTo>
                  <a:lnTo>
                    <a:pt x="110" y="190"/>
                  </a:lnTo>
                  <a:lnTo>
                    <a:pt x="104" y="194"/>
                  </a:lnTo>
                  <a:lnTo>
                    <a:pt x="98" y="197"/>
                  </a:lnTo>
                  <a:lnTo>
                    <a:pt x="92" y="199"/>
                  </a:lnTo>
                  <a:lnTo>
                    <a:pt x="84" y="200"/>
                  </a:lnTo>
                  <a:lnTo>
                    <a:pt x="78" y="200"/>
                  </a:lnTo>
                  <a:lnTo>
                    <a:pt x="71" y="199"/>
                  </a:lnTo>
                  <a:lnTo>
                    <a:pt x="64" y="197"/>
                  </a:lnTo>
                  <a:lnTo>
                    <a:pt x="57" y="194"/>
                  </a:lnTo>
                  <a:lnTo>
                    <a:pt x="54" y="192"/>
                  </a:lnTo>
                  <a:lnTo>
                    <a:pt x="51" y="191"/>
                  </a:lnTo>
                  <a:lnTo>
                    <a:pt x="45" y="186"/>
                  </a:lnTo>
                  <a:lnTo>
                    <a:pt x="39" y="181"/>
                  </a:lnTo>
                  <a:lnTo>
                    <a:pt x="36" y="177"/>
                  </a:lnTo>
                  <a:lnTo>
                    <a:pt x="32" y="174"/>
                  </a:lnTo>
                  <a:lnTo>
                    <a:pt x="27" y="167"/>
                  </a:lnTo>
                  <a:lnTo>
                    <a:pt x="22" y="160"/>
                  </a:lnTo>
                  <a:lnTo>
                    <a:pt x="17" y="151"/>
                  </a:lnTo>
                  <a:lnTo>
                    <a:pt x="13" y="143"/>
                  </a:lnTo>
                  <a:lnTo>
                    <a:pt x="10" y="134"/>
                  </a:lnTo>
                  <a:lnTo>
                    <a:pt x="8" y="130"/>
                  </a:lnTo>
                  <a:lnTo>
                    <a:pt x="6" y="124"/>
                  </a:lnTo>
                  <a:lnTo>
                    <a:pt x="3" y="11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399" name="Freeform 303"/>
            <p:cNvSpPr>
              <a:spLocks/>
            </p:cNvSpPr>
            <p:nvPr userDrawn="1"/>
          </p:nvSpPr>
          <p:spPr bwMode="auto">
            <a:xfrm>
              <a:off x="3889" y="3546"/>
              <a:ext cx="147" cy="205"/>
            </a:xfrm>
            <a:custGeom>
              <a:avLst/>
              <a:gdLst>
                <a:gd name="T0" fmla="*/ 2 w 147"/>
                <a:gd name="T1" fmla="*/ 107 h 205"/>
                <a:gd name="T2" fmla="*/ 0 w 147"/>
                <a:gd name="T3" fmla="*/ 88 h 205"/>
                <a:gd name="T4" fmla="*/ 1 w 147"/>
                <a:gd name="T5" fmla="*/ 69 h 205"/>
                <a:gd name="T6" fmla="*/ 4 w 147"/>
                <a:gd name="T7" fmla="*/ 51 h 205"/>
                <a:gd name="T8" fmla="*/ 9 w 147"/>
                <a:gd name="T9" fmla="*/ 36 h 205"/>
                <a:gd name="T10" fmla="*/ 16 w 147"/>
                <a:gd name="T11" fmla="*/ 25 h 205"/>
                <a:gd name="T12" fmla="*/ 23 w 147"/>
                <a:gd name="T13" fmla="*/ 16 h 205"/>
                <a:gd name="T14" fmla="*/ 34 w 147"/>
                <a:gd name="T15" fmla="*/ 8 h 205"/>
                <a:gd name="T16" fmla="*/ 44 w 147"/>
                <a:gd name="T17" fmla="*/ 2 h 205"/>
                <a:gd name="T18" fmla="*/ 54 w 147"/>
                <a:gd name="T19" fmla="*/ 0 h 205"/>
                <a:gd name="T20" fmla="*/ 69 w 147"/>
                <a:gd name="T21" fmla="*/ 1 h 205"/>
                <a:gd name="T22" fmla="*/ 83 w 147"/>
                <a:gd name="T23" fmla="*/ 6 h 205"/>
                <a:gd name="T24" fmla="*/ 97 w 147"/>
                <a:gd name="T25" fmla="*/ 14 h 205"/>
                <a:gd name="T26" fmla="*/ 109 w 147"/>
                <a:gd name="T27" fmla="*/ 25 h 205"/>
                <a:gd name="T28" fmla="*/ 121 w 147"/>
                <a:gd name="T29" fmla="*/ 39 h 205"/>
                <a:gd name="T30" fmla="*/ 131 w 147"/>
                <a:gd name="T31" fmla="*/ 55 h 205"/>
                <a:gd name="T32" fmla="*/ 139 w 147"/>
                <a:gd name="T33" fmla="*/ 75 h 205"/>
                <a:gd name="T34" fmla="*/ 144 w 147"/>
                <a:gd name="T35" fmla="*/ 96 h 205"/>
                <a:gd name="T36" fmla="*/ 146 w 147"/>
                <a:gd name="T37" fmla="*/ 117 h 205"/>
                <a:gd name="T38" fmla="*/ 146 w 147"/>
                <a:gd name="T39" fmla="*/ 136 h 205"/>
                <a:gd name="T40" fmla="*/ 143 w 147"/>
                <a:gd name="T41" fmla="*/ 154 h 205"/>
                <a:gd name="T42" fmla="*/ 137 w 147"/>
                <a:gd name="T43" fmla="*/ 171 h 205"/>
                <a:gd name="T44" fmla="*/ 129 w 147"/>
                <a:gd name="T45" fmla="*/ 184 h 205"/>
                <a:gd name="T46" fmla="*/ 118 w 147"/>
                <a:gd name="T47" fmla="*/ 195 h 205"/>
                <a:gd name="T48" fmla="*/ 106 w 147"/>
                <a:gd name="T49" fmla="*/ 202 h 205"/>
                <a:gd name="T50" fmla="*/ 91 w 147"/>
                <a:gd name="T51" fmla="*/ 205 h 205"/>
                <a:gd name="T52" fmla="*/ 77 w 147"/>
                <a:gd name="T53" fmla="*/ 204 h 205"/>
                <a:gd name="T54" fmla="*/ 62 w 147"/>
                <a:gd name="T55" fmla="*/ 199 h 205"/>
                <a:gd name="T56" fmla="*/ 49 w 147"/>
                <a:gd name="T57" fmla="*/ 190 h 205"/>
                <a:gd name="T58" fmla="*/ 35 w 147"/>
                <a:gd name="T59" fmla="*/ 179 h 205"/>
                <a:gd name="T60" fmla="*/ 24 w 147"/>
                <a:gd name="T61" fmla="*/ 164 h 205"/>
                <a:gd name="T62" fmla="*/ 15 w 147"/>
                <a:gd name="T63" fmla="*/ 147 h 205"/>
                <a:gd name="T64" fmla="*/ 7 w 147"/>
                <a:gd name="T65" fmla="*/ 12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5">
                  <a:moveTo>
                    <a:pt x="4" y="118"/>
                  </a:moveTo>
                  <a:lnTo>
                    <a:pt x="2" y="107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4" y="51"/>
                  </a:lnTo>
                  <a:lnTo>
                    <a:pt x="6" y="43"/>
                  </a:lnTo>
                  <a:lnTo>
                    <a:pt x="9" y="36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28" y="12"/>
                  </a:lnTo>
                  <a:lnTo>
                    <a:pt x="34" y="8"/>
                  </a:lnTo>
                  <a:lnTo>
                    <a:pt x="41" y="5"/>
                  </a:lnTo>
                  <a:lnTo>
                    <a:pt x="44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6" y="3"/>
                  </a:lnTo>
                  <a:lnTo>
                    <a:pt x="83" y="6"/>
                  </a:lnTo>
                  <a:lnTo>
                    <a:pt x="89" y="10"/>
                  </a:lnTo>
                  <a:lnTo>
                    <a:pt x="97" y="14"/>
                  </a:lnTo>
                  <a:lnTo>
                    <a:pt x="103" y="19"/>
                  </a:lnTo>
                  <a:lnTo>
                    <a:pt x="109" y="25"/>
                  </a:lnTo>
                  <a:lnTo>
                    <a:pt x="115" y="32"/>
                  </a:lnTo>
                  <a:lnTo>
                    <a:pt x="121" y="39"/>
                  </a:lnTo>
                  <a:lnTo>
                    <a:pt x="127" y="47"/>
                  </a:lnTo>
                  <a:lnTo>
                    <a:pt x="131" y="55"/>
                  </a:lnTo>
                  <a:lnTo>
                    <a:pt x="135" y="65"/>
                  </a:lnTo>
                  <a:lnTo>
                    <a:pt x="139" y="75"/>
                  </a:lnTo>
                  <a:lnTo>
                    <a:pt x="142" y="84"/>
                  </a:lnTo>
                  <a:lnTo>
                    <a:pt x="144" y="96"/>
                  </a:lnTo>
                  <a:lnTo>
                    <a:pt x="146" y="106"/>
                  </a:lnTo>
                  <a:lnTo>
                    <a:pt x="146" y="117"/>
                  </a:lnTo>
                  <a:lnTo>
                    <a:pt x="147" y="126"/>
                  </a:lnTo>
                  <a:lnTo>
                    <a:pt x="146" y="136"/>
                  </a:lnTo>
                  <a:lnTo>
                    <a:pt x="145" y="146"/>
                  </a:lnTo>
                  <a:lnTo>
                    <a:pt x="143" y="154"/>
                  </a:lnTo>
                  <a:lnTo>
                    <a:pt x="140" y="162"/>
                  </a:lnTo>
                  <a:lnTo>
                    <a:pt x="137" y="171"/>
                  </a:lnTo>
                  <a:lnTo>
                    <a:pt x="133" y="178"/>
                  </a:lnTo>
                  <a:lnTo>
                    <a:pt x="129" y="184"/>
                  </a:lnTo>
                  <a:lnTo>
                    <a:pt x="124" y="189"/>
                  </a:lnTo>
                  <a:lnTo>
                    <a:pt x="118" y="195"/>
                  </a:lnTo>
                  <a:lnTo>
                    <a:pt x="112" y="199"/>
                  </a:lnTo>
                  <a:lnTo>
                    <a:pt x="106" y="202"/>
                  </a:lnTo>
                  <a:lnTo>
                    <a:pt x="99" y="204"/>
                  </a:lnTo>
                  <a:lnTo>
                    <a:pt x="91" y="205"/>
                  </a:lnTo>
                  <a:lnTo>
                    <a:pt x="84" y="205"/>
                  </a:lnTo>
                  <a:lnTo>
                    <a:pt x="77" y="204"/>
                  </a:lnTo>
                  <a:lnTo>
                    <a:pt x="70" y="202"/>
                  </a:lnTo>
                  <a:lnTo>
                    <a:pt x="62" y="199"/>
                  </a:lnTo>
                  <a:lnTo>
                    <a:pt x="55" y="196"/>
                  </a:lnTo>
                  <a:lnTo>
                    <a:pt x="49" y="190"/>
                  </a:lnTo>
                  <a:lnTo>
                    <a:pt x="42" y="185"/>
                  </a:lnTo>
                  <a:lnTo>
                    <a:pt x="35" y="179"/>
                  </a:lnTo>
                  <a:lnTo>
                    <a:pt x="30" y="172"/>
                  </a:lnTo>
                  <a:lnTo>
                    <a:pt x="24" y="164"/>
                  </a:lnTo>
                  <a:lnTo>
                    <a:pt x="20" y="156"/>
                  </a:lnTo>
                  <a:lnTo>
                    <a:pt x="15" y="147"/>
                  </a:lnTo>
                  <a:lnTo>
                    <a:pt x="10" y="137"/>
                  </a:lnTo>
                  <a:lnTo>
                    <a:pt x="7" y="128"/>
                  </a:lnTo>
                  <a:lnTo>
                    <a:pt x="4" y="11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0" name="Freeform 304"/>
            <p:cNvSpPr>
              <a:spLocks/>
            </p:cNvSpPr>
            <p:nvPr userDrawn="1"/>
          </p:nvSpPr>
          <p:spPr bwMode="auto">
            <a:xfrm>
              <a:off x="4054" y="3504"/>
              <a:ext cx="157" cy="209"/>
            </a:xfrm>
            <a:custGeom>
              <a:avLst/>
              <a:gdLst>
                <a:gd name="T0" fmla="*/ 3 w 157"/>
                <a:gd name="T1" fmla="*/ 110 h 209"/>
                <a:gd name="T2" fmla="*/ 0 w 157"/>
                <a:gd name="T3" fmla="*/ 89 h 209"/>
                <a:gd name="T4" fmla="*/ 1 w 157"/>
                <a:gd name="T5" fmla="*/ 69 h 209"/>
                <a:gd name="T6" fmla="*/ 4 w 157"/>
                <a:gd name="T7" fmla="*/ 52 h 209"/>
                <a:gd name="T8" fmla="*/ 10 w 157"/>
                <a:gd name="T9" fmla="*/ 36 h 209"/>
                <a:gd name="T10" fmla="*/ 19 w 157"/>
                <a:gd name="T11" fmla="*/ 22 h 209"/>
                <a:gd name="T12" fmla="*/ 29 w 157"/>
                <a:gd name="T13" fmla="*/ 11 h 209"/>
                <a:gd name="T14" fmla="*/ 42 w 157"/>
                <a:gd name="T15" fmla="*/ 4 h 209"/>
                <a:gd name="T16" fmla="*/ 56 w 157"/>
                <a:gd name="T17" fmla="*/ 0 h 209"/>
                <a:gd name="T18" fmla="*/ 72 w 157"/>
                <a:gd name="T19" fmla="*/ 1 h 209"/>
                <a:gd name="T20" fmla="*/ 86 w 157"/>
                <a:gd name="T21" fmla="*/ 5 h 209"/>
                <a:gd name="T22" fmla="*/ 101 w 157"/>
                <a:gd name="T23" fmla="*/ 13 h 209"/>
                <a:gd name="T24" fmla="*/ 115 w 157"/>
                <a:gd name="T25" fmla="*/ 25 h 209"/>
                <a:gd name="T26" fmla="*/ 128 w 157"/>
                <a:gd name="T27" fmla="*/ 39 h 209"/>
                <a:gd name="T28" fmla="*/ 138 w 157"/>
                <a:gd name="T29" fmla="*/ 56 h 209"/>
                <a:gd name="T30" fmla="*/ 148 w 157"/>
                <a:gd name="T31" fmla="*/ 76 h 209"/>
                <a:gd name="T32" fmla="*/ 153 w 157"/>
                <a:gd name="T33" fmla="*/ 96 h 209"/>
                <a:gd name="T34" fmla="*/ 156 w 157"/>
                <a:gd name="T35" fmla="*/ 117 h 209"/>
                <a:gd name="T36" fmla="*/ 156 w 157"/>
                <a:gd name="T37" fmla="*/ 138 h 209"/>
                <a:gd name="T38" fmla="*/ 153 w 157"/>
                <a:gd name="T39" fmla="*/ 157 h 209"/>
                <a:gd name="T40" fmla="*/ 146 w 157"/>
                <a:gd name="T41" fmla="*/ 173 h 209"/>
                <a:gd name="T42" fmla="*/ 138 w 157"/>
                <a:gd name="T43" fmla="*/ 187 h 209"/>
                <a:gd name="T44" fmla="*/ 127 w 157"/>
                <a:gd name="T45" fmla="*/ 198 h 209"/>
                <a:gd name="T46" fmla="*/ 113 w 157"/>
                <a:gd name="T47" fmla="*/ 205 h 209"/>
                <a:gd name="T48" fmla="*/ 106 w 157"/>
                <a:gd name="T49" fmla="*/ 207 h 209"/>
                <a:gd name="T50" fmla="*/ 99 w 157"/>
                <a:gd name="T51" fmla="*/ 209 h 209"/>
                <a:gd name="T52" fmla="*/ 83 w 157"/>
                <a:gd name="T53" fmla="*/ 207 h 209"/>
                <a:gd name="T54" fmla="*/ 68 w 157"/>
                <a:gd name="T55" fmla="*/ 203 h 209"/>
                <a:gd name="T56" fmla="*/ 53 w 157"/>
                <a:gd name="T57" fmla="*/ 194 h 209"/>
                <a:gd name="T58" fmla="*/ 40 w 157"/>
                <a:gd name="T59" fmla="*/ 183 h 209"/>
                <a:gd name="T60" fmla="*/ 30 w 157"/>
                <a:gd name="T61" fmla="*/ 171 h 209"/>
                <a:gd name="T62" fmla="*/ 22 w 157"/>
                <a:gd name="T63" fmla="*/ 159 h 209"/>
                <a:gd name="T64" fmla="*/ 13 w 157"/>
                <a:gd name="T65" fmla="*/ 141 h 209"/>
                <a:gd name="T66" fmla="*/ 5 w 157"/>
                <a:gd name="T67" fmla="*/ 12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09">
                  <a:moveTo>
                    <a:pt x="5" y="120"/>
                  </a:moveTo>
                  <a:lnTo>
                    <a:pt x="3" y="110"/>
                  </a:lnTo>
                  <a:lnTo>
                    <a:pt x="1" y="99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2"/>
                  </a:lnTo>
                  <a:lnTo>
                    <a:pt x="6" y="43"/>
                  </a:lnTo>
                  <a:lnTo>
                    <a:pt x="10" y="36"/>
                  </a:lnTo>
                  <a:lnTo>
                    <a:pt x="14" y="29"/>
                  </a:lnTo>
                  <a:lnTo>
                    <a:pt x="19" y="22"/>
                  </a:lnTo>
                  <a:lnTo>
                    <a:pt x="23" y="16"/>
                  </a:lnTo>
                  <a:lnTo>
                    <a:pt x="29" y="11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2" y="1"/>
                  </a:lnTo>
                  <a:lnTo>
                    <a:pt x="79" y="2"/>
                  </a:lnTo>
                  <a:lnTo>
                    <a:pt x="86" y="5"/>
                  </a:lnTo>
                  <a:lnTo>
                    <a:pt x="94" y="8"/>
                  </a:lnTo>
                  <a:lnTo>
                    <a:pt x="101" y="13"/>
                  </a:lnTo>
                  <a:lnTo>
                    <a:pt x="108" y="18"/>
                  </a:lnTo>
                  <a:lnTo>
                    <a:pt x="115" y="25"/>
                  </a:lnTo>
                  <a:lnTo>
                    <a:pt x="122" y="31"/>
                  </a:lnTo>
                  <a:lnTo>
                    <a:pt x="128" y="39"/>
                  </a:lnTo>
                  <a:lnTo>
                    <a:pt x="133" y="47"/>
                  </a:lnTo>
                  <a:lnTo>
                    <a:pt x="138" y="56"/>
                  </a:lnTo>
                  <a:lnTo>
                    <a:pt x="143" y="65"/>
                  </a:lnTo>
                  <a:lnTo>
                    <a:pt x="148" y="76"/>
                  </a:lnTo>
                  <a:lnTo>
                    <a:pt x="151" y="86"/>
                  </a:lnTo>
                  <a:lnTo>
                    <a:pt x="153" y="96"/>
                  </a:lnTo>
                  <a:lnTo>
                    <a:pt x="155" y="107"/>
                  </a:lnTo>
                  <a:lnTo>
                    <a:pt x="156" y="117"/>
                  </a:lnTo>
                  <a:lnTo>
                    <a:pt x="157" y="128"/>
                  </a:lnTo>
                  <a:lnTo>
                    <a:pt x="156" y="138"/>
                  </a:lnTo>
                  <a:lnTo>
                    <a:pt x="155" y="147"/>
                  </a:lnTo>
                  <a:lnTo>
                    <a:pt x="153" y="157"/>
                  </a:lnTo>
                  <a:lnTo>
                    <a:pt x="150" y="165"/>
                  </a:lnTo>
                  <a:lnTo>
                    <a:pt x="146" y="173"/>
                  </a:lnTo>
                  <a:lnTo>
                    <a:pt x="142" y="180"/>
                  </a:lnTo>
                  <a:lnTo>
                    <a:pt x="138" y="187"/>
                  </a:lnTo>
                  <a:lnTo>
                    <a:pt x="133" y="193"/>
                  </a:lnTo>
                  <a:lnTo>
                    <a:pt x="127" y="198"/>
                  </a:lnTo>
                  <a:lnTo>
                    <a:pt x="121" y="202"/>
                  </a:lnTo>
                  <a:lnTo>
                    <a:pt x="113" y="205"/>
                  </a:lnTo>
                  <a:lnTo>
                    <a:pt x="110" y="206"/>
                  </a:lnTo>
                  <a:lnTo>
                    <a:pt x="106" y="207"/>
                  </a:lnTo>
                  <a:lnTo>
                    <a:pt x="102" y="209"/>
                  </a:lnTo>
                  <a:lnTo>
                    <a:pt x="99" y="209"/>
                  </a:lnTo>
                  <a:lnTo>
                    <a:pt x="90" y="209"/>
                  </a:lnTo>
                  <a:lnTo>
                    <a:pt x="83" y="207"/>
                  </a:lnTo>
                  <a:lnTo>
                    <a:pt x="76" y="205"/>
                  </a:lnTo>
                  <a:lnTo>
                    <a:pt x="68" y="203"/>
                  </a:lnTo>
                  <a:lnTo>
                    <a:pt x="60" y="199"/>
                  </a:lnTo>
                  <a:lnTo>
                    <a:pt x="53" y="194"/>
                  </a:lnTo>
                  <a:lnTo>
                    <a:pt x="46" y="189"/>
                  </a:lnTo>
                  <a:lnTo>
                    <a:pt x="40" y="183"/>
                  </a:lnTo>
                  <a:lnTo>
                    <a:pt x="33" y="175"/>
                  </a:lnTo>
                  <a:lnTo>
                    <a:pt x="30" y="171"/>
                  </a:lnTo>
                  <a:lnTo>
                    <a:pt x="27" y="168"/>
                  </a:lnTo>
                  <a:lnTo>
                    <a:pt x="22" y="159"/>
                  </a:lnTo>
                  <a:lnTo>
                    <a:pt x="17" y="150"/>
                  </a:lnTo>
                  <a:lnTo>
                    <a:pt x="13" y="141"/>
                  </a:lnTo>
                  <a:lnTo>
                    <a:pt x="8" y="131"/>
                  </a:lnTo>
                  <a:lnTo>
                    <a:pt x="5" y="12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1" name="Freeform 305"/>
            <p:cNvSpPr>
              <a:spLocks/>
            </p:cNvSpPr>
            <p:nvPr userDrawn="1"/>
          </p:nvSpPr>
          <p:spPr bwMode="auto">
            <a:xfrm>
              <a:off x="4229" y="3459"/>
              <a:ext cx="166" cy="214"/>
            </a:xfrm>
            <a:custGeom>
              <a:avLst/>
              <a:gdLst>
                <a:gd name="T0" fmla="*/ 4 w 166"/>
                <a:gd name="T1" fmla="*/ 119 h 214"/>
                <a:gd name="T2" fmla="*/ 1 w 166"/>
                <a:gd name="T3" fmla="*/ 102 h 214"/>
                <a:gd name="T4" fmla="*/ 0 w 166"/>
                <a:gd name="T5" fmla="*/ 82 h 214"/>
                <a:gd name="T6" fmla="*/ 1 w 166"/>
                <a:gd name="T7" fmla="*/ 62 h 214"/>
                <a:gd name="T8" fmla="*/ 6 w 166"/>
                <a:gd name="T9" fmla="*/ 45 h 214"/>
                <a:gd name="T10" fmla="*/ 13 w 166"/>
                <a:gd name="T11" fmla="*/ 29 h 214"/>
                <a:gd name="T12" fmla="*/ 17 w 166"/>
                <a:gd name="T13" fmla="*/ 23 h 214"/>
                <a:gd name="T14" fmla="*/ 29 w 166"/>
                <a:gd name="T15" fmla="*/ 12 h 214"/>
                <a:gd name="T16" fmla="*/ 42 w 166"/>
                <a:gd name="T17" fmla="*/ 4 h 214"/>
                <a:gd name="T18" fmla="*/ 58 w 166"/>
                <a:gd name="T19" fmla="*/ 0 h 214"/>
                <a:gd name="T20" fmla="*/ 65 w 166"/>
                <a:gd name="T21" fmla="*/ 0 h 214"/>
                <a:gd name="T22" fmla="*/ 82 w 166"/>
                <a:gd name="T23" fmla="*/ 2 h 214"/>
                <a:gd name="T24" fmla="*/ 97 w 166"/>
                <a:gd name="T25" fmla="*/ 8 h 214"/>
                <a:gd name="T26" fmla="*/ 110 w 166"/>
                <a:gd name="T27" fmla="*/ 16 h 214"/>
                <a:gd name="T28" fmla="*/ 117 w 166"/>
                <a:gd name="T29" fmla="*/ 21 h 214"/>
                <a:gd name="T30" fmla="*/ 127 w 166"/>
                <a:gd name="T31" fmla="*/ 31 h 214"/>
                <a:gd name="T32" fmla="*/ 133 w 166"/>
                <a:gd name="T33" fmla="*/ 40 h 214"/>
                <a:gd name="T34" fmla="*/ 145 w 166"/>
                <a:gd name="T35" fmla="*/ 56 h 214"/>
                <a:gd name="T36" fmla="*/ 154 w 166"/>
                <a:gd name="T37" fmla="*/ 76 h 214"/>
                <a:gd name="T38" fmla="*/ 162 w 166"/>
                <a:gd name="T39" fmla="*/ 98 h 214"/>
                <a:gd name="T40" fmla="*/ 165 w 166"/>
                <a:gd name="T41" fmla="*/ 120 h 214"/>
                <a:gd name="T42" fmla="*/ 165 w 166"/>
                <a:gd name="T43" fmla="*/ 140 h 214"/>
                <a:gd name="T44" fmla="*/ 162 w 166"/>
                <a:gd name="T45" fmla="*/ 159 h 214"/>
                <a:gd name="T46" fmla="*/ 156 w 166"/>
                <a:gd name="T47" fmla="*/ 177 h 214"/>
                <a:gd name="T48" fmla="*/ 147 w 166"/>
                <a:gd name="T49" fmla="*/ 191 h 214"/>
                <a:gd name="T50" fmla="*/ 136 w 166"/>
                <a:gd name="T51" fmla="*/ 203 h 214"/>
                <a:gd name="T52" fmla="*/ 121 w 166"/>
                <a:gd name="T53" fmla="*/ 210 h 214"/>
                <a:gd name="T54" fmla="*/ 105 w 166"/>
                <a:gd name="T55" fmla="*/ 213 h 214"/>
                <a:gd name="T56" fmla="*/ 89 w 166"/>
                <a:gd name="T57" fmla="*/ 213 h 214"/>
                <a:gd name="T58" fmla="*/ 73 w 166"/>
                <a:gd name="T59" fmla="*/ 208 h 214"/>
                <a:gd name="T60" fmla="*/ 58 w 166"/>
                <a:gd name="T61" fmla="*/ 198 h 214"/>
                <a:gd name="T62" fmla="*/ 42 w 166"/>
                <a:gd name="T63" fmla="*/ 187 h 214"/>
                <a:gd name="T64" fmla="*/ 30 w 166"/>
                <a:gd name="T65" fmla="*/ 171 h 214"/>
                <a:gd name="T66" fmla="*/ 18 w 166"/>
                <a:gd name="T67" fmla="*/ 154 h 214"/>
                <a:gd name="T68" fmla="*/ 9 w 166"/>
                <a:gd name="T69" fmla="*/ 13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214">
                  <a:moveTo>
                    <a:pt x="6" y="124"/>
                  </a:moveTo>
                  <a:lnTo>
                    <a:pt x="4" y="119"/>
                  </a:lnTo>
                  <a:lnTo>
                    <a:pt x="3" y="112"/>
                  </a:lnTo>
                  <a:lnTo>
                    <a:pt x="1" y="102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3" y="53"/>
                  </a:lnTo>
                  <a:lnTo>
                    <a:pt x="6" y="45"/>
                  </a:lnTo>
                  <a:lnTo>
                    <a:pt x="9" y="36"/>
                  </a:lnTo>
                  <a:lnTo>
                    <a:pt x="13" y="29"/>
                  </a:lnTo>
                  <a:lnTo>
                    <a:pt x="15" y="26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9" y="12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82" y="2"/>
                  </a:lnTo>
                  <a:lnTo>
                    <a:pt x="90" y="5"/>
                  </a:lnTo>
                  <a:lnTo>
                    <a:pt x="97" y="8"/>
                  </a:lnTo>
                  <a:lnTo>
                    <a:pt x="105" y="13"/>
                  </a:lnTo>
                  <a:lnTo>
                    <a:pt x="110" y="16"/>
                  </a:lnTo>
                  <a:lnTo>
                    <a:pt x="113" y="19"/>
                  </a:lnTo>
                  <a:lnTo>
                    <a:pt x="117" y="21"/>
                  </a:lnTo>
                  <a:lnTo>
                    <a:pt x="120" y="24"/>
                  </a:lnTo>
                  <a:lnTo>
                    <a:pt x="127" y="31"/>
                  </a:lnTo>
                  <a:lnTo>
                    <a:pt x="130" y="35"/>
                  </a:lnTo>
                  <a:lnTo>
                    <a:pt x="133" y="40"/>
                  </a:lnTo>
                  <a:lnTo>
                    <a:pt x="140" y="48"/>
                  </a:lnTo>
                  <a:lnTo>
                    <a:pt x="145" y="56"/>
                  </a:lnTo>
                  <a:lnTo>
                    <a:pt x="150" y="67"/>
                  </a:lnTo>
                  <a:lnTo>
                    <a:pt x="154" y="76"/>
                  </a:lnTo>
                  <a:lnTo>
                    <a:pt x="158" y="87"/>
                  </a:lnTo>
                  <a:lnTo>
                    <a:pt x="162" y="98"/>
                  </a:lnTo>
                  <a:lnTo>
                    <a:pt x="164" y="109"/>
                  </a:lnTo>
                  <a:lnTo>
                    <a:pt x="165" y="120"/>
                  </a:lnTo>
                  <a:lnTo>
                    <a:pt x="166" y="130"/>
                  </a:lnTo>
                  <a:lnTo>
                    <a:pt x="165" y="140"/>
                  </a:lnTo>
                  <a:lnTo>
                    <a:pt x="164" y="150"/>
                  </a:lnTo>
                  <a:lnTo>
                    <a:pt x="162" y="159"/>
                  </a:lnTo>
                  <a:lnTo>
                    <a:pt x="159" y="168"/>
                  </a:lnTo>
                  <a:lnTo>
                    <a:pt x="156" y="177"/>
                  </a:lnTo>
                  <a:lnTo>
                    <a:pt x="152" y="184"/>
                  </a:lnTo>
                  <a:lnTo>
                    <a:pt x="147" y="191"/>
                  </a:lnTo>
                  <a:lnTo>
                    <a:pt x="142" y="197"/>
                  </a:lnTo>
                  <a:lnTo>
                    <a:pt x="136" y="203"/>
                  </a:lnTo>
                  <a:lnTo>
                    <a:pt x="128" y="207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5" y="213"/>
                  </a:lnTo>
                  <a:lnTo>
                    <a:pt x="97" y="214"/>
                  </a:lnTo>
                  <a:lnTo>
                    <a:pt x="89" y="213"/>
                  </a:lnTo>
                  <a:lnTo>
                    <a:pt x="81" y="211"/>
                  </a:lnTo>
                  <a:lnTo>
                    <a:pt x="73" y="208"/>
                  </a:lnTo>
                  <a:lnTo>
                    <a:pt x="65" y="204"/>
                  </a:lnTo>
                  <a:lnTo>
                    <a:pt x="58" y="198"/>
                  </a:lnTo>
                  <a:lnTo>
                    <a:pt x="49" y="193"/>
                  </a:lnTo>
                  <a:lnTo>
                    <a:pt x="42" y="187"/>
                  </a:lnTo>
                  <a:lnTo>
                    <a:pt x="36" y="180"/>
                  </a:lnTo>
                  <a:lnTo>
                    <a:pt x="30" y="171"/>
                  </a:lnTo>
                  <a:lnTo>
                    <a:pt x="23" y="163"/>
                  </a:lnTo>
                  <a:lnTo>
                    <a:pt x="18" y="154"/>
                  </a:lnTo>
                  <a:lnTo>
                    <a:pt x="13" y="144"/>
                  </a:lnTo>
                  <a:lnTo>
                    <a:pt x="9" y="134"/>
                  </a:lnTo>
                  <a:lnTo>
                    <a:pt x="6" y="124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2" name="Freeform 306"/>
            <p:cNvSpPr>
              <a:spLocks/>
            </p:cNvSpPr>
            <p:nvPr userDrawn="1"/>
          </p:nvSpPr>
          <p:spPr bwMode="auto">
            <a:xfrm>
              <a:off x="4412" y="3411"/>
              <a:ext cx="177" cy="219"/>
            </a:xfrm>
            <a:custGeom>
              <a:avLst/>
              <a:gdLst>
                <a:gd name="T0" fmla="*/ 4 w 177"/>
                <a:gd name="T1" fmla="*/ 117 h 219"/>
                <a:gd name="T2" fmla="*/ 0 w 177"/>
                <a:gd name="T3" fmla="*/ 95 h 219"/>
                <a:gd name="T4" fmla="*/ 0 w 177"/>
                <a:gd name="T5" fmla="*/ 75 h 219"/>
                <a:gd name="T6" fmla="*/ 3 w 177"/>
                <a:gd name="T7" fmla="*/ 55 h 219"/>
                <a:gd name="T8" fmla="*/ 10 w 177"/>
                <a:gd name="T9" fmla="*/ 39 h 219"/>
                <a:gd name="T10" fmla="*/ 19 w 177"/>
                <a:gd name="T11" fmla="*/ 24 h 219"/>
                <a:gd name="T12" fmla="*/ 30 w 177"/>
                <a:gd name="T13" fmla="*/ 13 h 219"/>
                <a:gd name="T14" fmla="*/ 44 w 177"/>
                <a:gd name="T15" fmla="*/ 5 h 219"/>
                <a:gd name="T16" fmla="*/ 61 w 177"/>
                <a:gd name="T17" fmla="*/ 0 h 219"/>
                <a:gd name="T18" fmla="*/ 77 w 177"/>
                <a:gd name="T19" fmla="*/ 0 h 219"/>
                <a:gd name="T20" fmla="*/ 95 w 177"/>
                <a:gd name="T21" fmla="*/ 6 h 219"/>
                <a:gd name="T22" fmla="*/ 111 w 177"/>
                <a:gd name="T23" fmla="*/ 14 h 219"/>
                <a:gd name="T24" fmla="*/ 120 w 177"/>
                <a:gd name="T25" fmla="*/ 19 h 219"/>
                <a:gd name="T26" fmla="*/ 134 w 177"/>
                <a:gd name="T27" fmla="*/ 33 h 219"/>
                <a:gd name="T28" fmla="*/ 145 w 177"/>
                <a:gd name="T29" fmla="*/ 44 h 219"/>
                <a:gd name="T30" fmla="*/ 154 w 177"/>
                <a:gd name="T31" fmla="*/ 57 h 219"/>
                <a:gd name="T32" fmla="*/ 164 w 177"/>
                <a:gd name="T33" fmla="*/ 78 h 219"/>
                <a:gd name="T34" fmla="*/ 173 w 177"/>
                <a:gd name="T35" fmla="*/ 100 h 219"/>
                <a:gd name="T36" fmla="*/ 177 w 177"/>
                <a:gd name="T37" fmla="*/ 122 h 219"/>
                <a:gd name="T38" fmla="*/ 177 w 177"/>
                <a:gd name="T39" fmla="*/ 144 h 219"/>
                <a:gd name="T40" fmla="*/ 174 w 177"/>
                <a:gd name="T41" fmla="*/ 163 h 219"/>
                <a:gd name="T42" fmla="*/ 167 w 177"/>
                <a:gd name="T43" fmla="*/ 180 h 219"/>
                <a:gd name="T44" fmla="*/ 161 w 177"/>
                <a:gd name="T45" fmla="*/ 191 h 219"/>
                <a:gd name="T46" fmla="*/ 155 w 177"/>
                <a:gd name="T47" fmla="*/ 199 h 219"/>
                <a:gd name="T48" fmla="*/ 150 w 177"/>
                <a:gd name="T49" fmla="*/ 205 h 219"/>
                <a:gd name="T50" fmla="*/ 139 w 177"/>
                <a:gd name="T51" fmla="*/ 211 h 219"/>
                <a:gd name="T52" fmla="*/ 127 w 177"/>
                <a:gd name="T53" fmla="*/ 216 h 219"/>
                <a:gd name="T54" fmla="*/ 115 w 177"/>
                <a:gd name="T55" fmla="*/ 218 h 219"/>
                <a:gd name="T56" fmla="*/ 97 w 177"/>
                <a:gd name="T57" fmla="*/ 218 h 219"/>
                <a:gd name="T58" fmla="*/ 89 w 177"/>
                <a:gd name="T59" fmla="*/ 216 h 219"/>
                <a:gd name="T60" fmla="*/ 72 w 177"/>
                <a:gd name="T61" fmla="*/ 209 h 219"/>
                <a:gd name="T62" fmla="*/ 55 w 177"/>
                <a:gd name="T63" fmla="*/ 199 h 219"/>
                <a:gd name="T64" fmla="*/ 40 w 177"/>
                <a:gd name="T65" fmla="*/ 185 h 219"/>
                <a:gd name="T66" fmla="*/ 26 w 177"/>
                <a:gd name="T67" fmla="*/ 168 h 219"/>
                <a:gd name="T68" fmla="*/ 16 w 177"/>
                <a:gd name="T69" fmla="*/ 149 h 219"/>
                <a:gd name="T70" fmla="*/ 7 w 177"/>
                <a:gd name="T71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219">
                  <a:moveTo>
                    <a:pt x="7" y="127"/>
                  </a:moveTo>
                  <a:lnTo>
                    <a:pt x="4" y="117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1" y="65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39"/>
                  </a:lnTo>
                  <a:lnTo>
                    <a:pt x="14" y="32"/>
                  </a:lnTo>
                  <a:lnTo>
                    <a:pt x="19" y="24"/>
                  </a:lnTo>
                  <a:lnTo>
                    <a:pt x="24" y="18"/>
                  </a:lnTo>
                  <a:lnTo>
                    <a:pt x="30" y="13"/>
                  </a:lnTo>
                  <a:lnTo>
                    <a:pt x="37" y="9"/>
                  </a:lnTo>
                  <a:lnTo>
                    <a:pt x="44" y="5"/>
                  </a:lnTo>
                  <a:lnTo>
                    <a:pt x="52" y="2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3" y="9"/>
                  </a:lnTo>
                  <a:lnTo>
                    <a:pt x="111" y="14"/>
                  </a:lnTo>
                  <a:lnTo>
                    <a:pt x="116" y="16"/>
                  </a:lnTo>
                  <a:lnTo>
                    <a:pt x="120" y="19"/>
                  </a:lnTo>
                  <a:lnTo>
                    <a:pt x="127" y="25"/>
                  </a:lnTo>
                  <a:lnTo>
                    <a:pt x="134" y="33"/>
                  </a:lnTo>
                  <a:lnTo>
                    <a:pt x="142" y="40"/>
                  </a:lnTo>
                  <a:lnTo>
                    <a:pt x="145" y="44"/>
                  </a:lnTo>
                  <a:lnTo>
                    <a:pt x="149" y="48"/>
                  </a:lnTo>
                  <a:lnTo>
                    <a:pt x="154" y="57"/>
                  </a:lnTo>
                  <a:lnTo>
                    <a:pt x="160" y="68"/>
                  </a:lnTo>
                  <a:lnTo>
                    <a:pt x="164" y="78"/>
                  </a:lnTo>
                  <a:lnTo>
                    <a:pt x="169" y="89"/>
                  </a:lnTo>
                  <a:lnTo>
                    <a:pt x="173" y="100"/>
                  </a:lnTo>
                  <a:lnTo>
                    <a:pt x="175" y="111"/>
                  </a:lnTo>
                  <a:lnTo>
                    <a:pt x="177" y="122"/>
                  </a:lnTo>
                  <a:lnTo>
                    <a:pt x="177" y="133"/>
                  </a:lnTo>
                  <a:lnTo>
                    <a:pt x="177" y="144"/>
                  </a:lnTo>
                  <a:lnTo>
                    <a:pt x="176" y="153"/>
                  </a:lnTo>
                  <a:lnTo>
                    <a:pt x="174" y="163"/>
                  </a:lnTo>
                  <a:lnTo>
                    <a:pt x="171" y="172"/>
                  </a:lnTo>
                  <a:lnTo>
                    <a:pt x="167" y="180"/>
                  </a:lnTo>
                  <a:lnTo>
                    <a:pt x="163" y="188"/>
                  </a:lnTo>
                  <a:lnTo>
                    <a:pt x="161" y="191"/>
                  </a:lnTo>
                  <a:lnTo>
                    <a:pt x="158" y="196"/>
                  </a:lnTo>
                  <a:lnTo>
                    <a:pt x="155" y="199"/>
                  </a:lnTo>
                  <a:lnTo>
                    <a:pt x="153" y="202"/>
                  </a:lnTo>
                  <a:lnTo>
                    <a:pt x="150" y="205"/>
                  </a:lnTo>
                  <a:lnTo>
                    <a:pt x="146" y="207"/>
                  </a:lnTo>
                  <a:lnTo>
                    <a:pt x="139" y="211"/>
                  </a:lnTo>
                  <a:lnTo>
                    <a:pt x="131" y="215"/>
                  </a:lnTo>
                  <a:lnTo>
                    <a:pt x="127" y="216"/>
                  </a:lnTo>
                  <a:lnTo>
                    <a:pt x="123" y="217"/>
                  </a:lnTo>
                  <a:lnTo>
                    <a:pt x="115" y="218"/>
                  </a:lnTo>
                  <a:lnTo>
                    <a:pt x="106" y="219"/>
                  </a:lnTo>
                  <a:lnTo>
                    <a:pt x="97" y="218"/>
                  </a:lnTo>
                  <a:lnTo>
                    <a:pt x="93" y="217"/>
                  </a:lnTo>
                  <a:lnTo>
                    <a:pt x="89" y="216"/>
                  </a:lnTo>
                  <a:lnTo>
                    <a:pt x="80" y="213"/>
                  </a:lnTo>
                  <a:lnTo>
                    <a:pt x="72" y="209"/>
                  </a:lnTo>
                  <a:lnTo>
                    <a:pt x="64" y="204"/>
                  </a:lnTo>
                  <a:lnTo>
                    <a:pt x="55" y="199"/>
                  </a:lnTo>
                  <a:lnTo>
                    <a:pt x="47" y="192"/>
                  </a:lnTo>
                  <a:lnTo>
                    <a:pt x="40" y="185"/>
                  </a:lnTo>
                  <a:lnTo>
                    <a:pt x="34" y="177"/>
                  </a:lnTo>
                  <a:lnTo>
                    <a:pt x="26" y="168"/>
                  </a:lnTo>
                  <a:lnTo>
                    <a:pt x="21" y="158"/>
                  </a:lnTo>
                  <a:lnTo>
                    <a:pt x="16" y="149"/>
                  </a:lnTo>
                  <a:lnTo>
                    <a:pt x="11" y="138"/>
                  </a:lnTo>
                  <a:lnTo>
                    <a:pt x="7" y="12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3" name="Freeform 307"/>
            <p:cNvSpPr>
              <a:spLocks/>
            </p:cNvSpPr>
            <p:nvPr userDrawn="1"/>
          </p:nvSpPr>
          <p:spPr bwMode="auto">
            <a:xfrm>
              <a:off x="3786" y="3826"/>
              <a:ext cx="145" cy="213"/>
            </a:xfrm>
            <a:custGeom>
              <a:avLst/>
              <a:gdLst>
                <a:gd name="T0" fmla="*/ 1 w 145"/>
                <a:gd name="T1" fmla="*/ 108 h 213"/>
                <a:gd name="T2" fmla="*/ 0 w 145"/>
                <a:gd name="T3" fmla="*/ 87 h 213"/>
                <a:gd name="T4" fmla="*/ 0 w 145"/>
                <a:gd name="T5" fmla="*/ 67 h 213"/>
                <a:gd name="T6" fmla="*/ 4 w 145"/>
                <a:gd name="T7" fmla="*/ 50 h 213"/>
                <a:gd name="T8" fmla="*/ 10 w 145"/>
                <a:gd name="T9" fmla="*/ 34 h 213"/>
                <a:gd name="T10" fmla="*/ 16 w 145"/>
                <a:gd name="T11" fmla="*/ 24 h 213"/>
                <a:gd name="T12" fmla="*/ 20 w 145"/>
                <a:gd name="T13" fmla="*/ 17 h 213"/>
                <a:gd name="T14" fmla="*/ 25 w 145"/>
                <a:gd name="T15" fmla="*/ 12 h 213"/>
                <a:gd name="T16" fmla="*/ 34 w 145"/>
                <a:gd name="T17" fmla="*/ 6 h 213"/>
                <a:gd name="T18" fmla="*/ 47 w 145"/>
                <a:gd name="T19" fmla="*/ 1 h 213"/>
                <a:gd name="T20" fmla="*/ 57 w 145"/>
                <a:gd name="T21" fmla="*/ 0 h 213"/>
                <a:gd name="T22" fmla="*/ 65 w 145"/>
                <a:gd name="T23" fmla="*/ 1 h 213"/>
                <a:gd name="T24" fmla="*/ 75 w 145"/>
                <a:gd name="T25" fmla="*/ 4 h 213"/>
                <a:gd name="T26" fmla="*/ 90 w 145"/>
                <a:gd name="T27" fmla="*/ 11 h 213"/>
                <a:gd name="T28" fmla="*/ 102 w 145"/>
                <a:gd name="T29" fmla="*/ 22 h 213"/>
                <a:gd name="T30" fmla="*/ 114 w 145"/>
                <a:gd name="T31" fmla="*/ 35 h 213"/>
                <a:gd name="T32" fmla="*/ 125 w 145"/>
                <a:gd name="T33" fmla="*/ 52 h 213"/>
                <a:gd name="T34" fmla="*/ 133 w 145"/>
                <a:gd name="T35" fmla="*/ 70 h 213"/>
                <a:gd name="T36" fmla="*/ 140 w 145"/>
                <a:gd name="T37" fmla="*/ 92 h 213"/>
                <a:gd name="T38" fmla="*/ 144 w 145"/>
                <a:gd name="T39" fmla="*/ 114 h 213"/>
                <a:gd name="T40" fmla="*/ 145 w 145"/>
                <a:gd name="T41" fmla="*/ 135 h 213"/>
                <a:gd name="T42" fmla="*/ 144 w 145"/>
                <a:gd name="T43" fmla="*/ 144 h 213"/>
                <a:gd name="T44" fmla="*/ 140 w 145"/>
                <a:gd name="T45" fmla="*/ 163 h 213"/>
                <a:gd name="T46" fmla="*/ 134 w 145"/>
                <a:gd name="T47" fmla="*/ 179 h 213"/>
                <a:gd name="T48" fmla="*/ 126 w 145"/>
                <a:gd name="T49" fmla="*/ 193 h 213"/>
                <a:gd name="T50" fmla="*/ 115 w 145"/>
                <a:gd name="T51" fmla="*/ 203 h 213"/>
                <a:gd name="T52" fmla="*/ 109 w 145"/>
                <a:gd name="T53" fmla="*/ 207 h 213"/>
                <a:gd name="T54" fmla="*/ 96 w 145"/>
                <a:gd name="T55" fmla="*/ 213 h 213"/>
                <a:gd name="T56" fmla="*/ 81 w 145"/>
                <a:gd name="T57" fmla="*/ 213 h 213"/>
                <a:gd name="T58" fmla="*/ 68 w 145"/>
                <a:gd name="T59" fmla="*/ 208 h 213"/>
                <a:gd name="T60" fmla="*/ 53 w 145"/>
                <a:gd name="T61" fmla="*/ 201 h 213"/>
                <a:gd name="T62" fmla="*/ 41 w 145"/>
                <a:gd name="T63" fmla="*/ 190 h 213"/>
                <a:gd name="T64" fmla="*/ 28 w 145"/>
                <a:gd name="T65" fmla="*/ 175 h 213"/>
                <a:gd name="T66" fmla="*/ 18 w 145"/>
                <a:gd name="T67" fmla="*/ 159 h 213"/>
                <a:gd name="T68" fmla="*/ 10 w 145"/>
                <a:gd name="T69" fmla="*/ 140 h 213"/>
                <a:gd name="T70" fmla="*/ 3 w 145"/>
                <a:gd name="T71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" h="213">
                  <a:moveTo>
                    <a:pt x="3" y="118"/>
                  </a:moveTo>
                  <a:lnTo>
                    <a:pt x="1" y="108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7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3" y="15"/>
                  </a:lnTo>
                  <a:lnTo>
                    <a:pt x="25" y="12"/>
                  </a:lnTo>
                  <a:lnTo>
                    <a:pt x="28" y="10"/>
                  </a:lnTo>
                  <a:lnTo>
                    <a:pt x="34" y="6"/>
                  </a:lnTo>
                  <a:lnTo>
                    <a:pt x="41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5" y="1"/>
                  </a:lnTo>
                  <a:lnTo>
                    <a:pt x="68" y="2"/>
                  </a:lnTo>
                  <a:lnTo>
                    <a:pt x="75" y="4"/>
                  </a:lnTo>
                  <a:lnTo>
                    <a:pt x="82" y="7"/>
                  </a:lnTo>
                  <a:lnTo>
                    <a:pt x="90" y="11"/>
                  </a:lnTo>
                  <a:lnTo>
                    <a:pt x="96" y="16"/>
                  </a:lnTo>
                  <a:lnTo>
                    <a:pt x="102" y="22"/>
                  </a:lnTo>
                  <a:lnTo>
                    <a:pt x="108" y="28"/>
                  </a:lnTo>
                  <a:lnTo>
                    <a:pt x="114" y="35"/>
                  </a:lnTo>
                  <a:lnTo>
                    <a:pt x="120" y="43"/>
                  </a:lnTo>
                  <a:lnTo>
                    <a:pt x="125" y="52"/>
                  </a:lnTo>
                  <a:lnTo>
                    <a:pt x="129" y="61"/>
                  </a:lnTo>
                  <a:lnTo>
                    <a:pt x="133" y="70"/>
                  </a:lnTo>
                  <a:lnTo>
                    <a:pt x="137" y="81"/>
                  </a:lnTo>
                  <a:lnTo>
                    <a:pt x="140" y="92"/>
                  </a:lnTo>
                  <a:lnTo>
                    <a:pt x="142" y="103"/>
                  </a:lnTo>
                  <a:lnTo>
                    <a:pt x="144" y="114"/>
                  </a:lnTo>
                  <a:lnTo>
                    <a:pt x="145" y="124"/>
                  </a:lnTo>
                  <a:lnTo>
                    <a:pt x="145" y="135"/>
                  </a:lnTo>
                  <a:lnTo>
                    <a:pt x="145" y="140"/>
                  </a:lnTo>
                  <a:lnTo>
                    <a:pt x="144" y="144"/>
                  </a:lnTo>
                  <a:lnTo>
                    <a:pt x="142" y="154"/>
                  </a:lnTo>
                  <a:lnTo>
                    <a:pt x="140" y="163"/>
                  </a:lnTo>
                  <a:lnTo>
                    <a:pt x="137" y="171"/>
                  </a:lnTo>
                  <a:lnTo>
                    <a:pt x="134" y="179"/>
                  </a:lnTo>
                  <a:lnTo>
                    <a:pt x="131" y="187"/>
                  </a:lnTo>
                  <a:lnTo>
                    <a:pt x="126" y="193"/>
                  </a:lnTo>
                  <a:lnTo>
                    <a:pt x="121" y="199"/>
                  </a:lnTo>
                  <a:lnTo>
                    <a:pt x="115" y="203"/>
                  </a:lnTo>
                  <a:lnTo>
                    <a:pt x="112" y="205"/>
                  </a:lnTo>
                  <a:lnTo>
                    <a:pt x="109" y="207"/>
                  </a:lnTo>
                  <a:lnTo>
                    <a:pt x="103" y="211"/>
                  </a:lnTo>
                  <a:lnTo>
                    <a:pt x="96" y="213"/>
                  </a:lnTo>
                  <a:lnTo>
                    <a:pt x="88" y="213"/>
                  </a:lnTo>
                  <a:lnTo>
                    <a:pt x="81" y="213"/>
                  </a:lnTo>
                  <a:lnTo>
                    <a:pt x="74" y="211"/>
                  </a:lnTo>
                  <a:lnTo>
                    <a:pt x="68" y="208"/>
                  </a:lnTo>
                  <a:lnTo>
                    <a:pt x="60" y="205"/>
                  </a:lnTo>
                  <a:lnTo>
                    <a:pt x="53" y="201"/>
                  </a:lnTo>
                  <a:lnTo>
                    <a:pt x="47" y="196"/>
                  </a:lnTo>
                  <a:lnTo>
                    <a:pt x="41" y="190"/>
                  </a:lnTo>
                  <a:lnTo>
                    <a:pt x="34" y="182"/>
                  </a:lnTo>
                  <a:lnTo>
                    <a:pt x="28" y="175"/>
                  </a:lnTo>
                  <a:lnTo>
                    <a:pt x="23" y="167"/>
                  </a:lnTo>
                  <a:lnTo>
                    <a:pt x="18" y="159"/>
                  </a:lnTo>
                  <a:lnTo>
                    <a:pt x="14" y="149"/>
                  </a:lnTo>
                  <a:lnTo>
                    <a:pt x="10" y="140"/>
                  </a:lnTo>
                  <a:lnTo>
                    <a:pt x="6" y="130"/>
                  </a:lnTo>
                  <a:lnTo>
                    <a:pt x="3" y="118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4" name="Freeform 308"/>
            <p:cNvSpPr>
              <a:spLocks/>
            </p:cNvSpPr>
            <p:nvPr userDrawn="1"/>
          </p:nvSpPr>
          <p:spPr bwMode="auto">
            <a:xfrm>
              <a:off x="3949" y="3790"/>
              <a:ext cx="154" cy="218"/>
            </a:xfrm>
            <a:custGeom>
              <a:avLst/>
              <a:gdLst>
                <a:gd name="T0" fmla="*/ 2 w 154"/>
                <a:gd name="T1" fmla="*/ 112 h 218"/>
                <a:gd name="T2" fmla="*/ 0 w 154"/>
                <a:gd name="T3" fmla="*/ 90 h 218"/>
                <a:gd name="T4" fmla="*/ 0 w 154"/>
                <a:gd name="T5" fmla="*/ 75 h 218"/>
                <a:gd name="T6" fmla="*/ 2 w 154"/>
                <a:gd name="T7" fmla="*/ 61 h 218"/>
                <a:gd name="T8" fmla="*/ 8 w 154"/>
                <a:gd name="T9" fmla="*/ 43 h 218"/>
                <a:gd name="T10" fmla="*/ 15 w 154"/>
                <a:gd name="T11" fmla="*/ 28 h 218"/>
                <a:gd name="T12" fmla="*/ 24 w 154"/>
                <a:gd name="T13" fmla="*/ 16 h 218"/>
                <a:gd name="T14" fmla="*/ 32 w 154"/>
                <a:gd name="T15" fmla="*/ 9 h 218"/>
                <a:gd name="T16" fmla="*/ 42 w 154"/>
                <a:gd name="T17" fmla="*/ 4 h 218"/>
                <a:gd name="T18" fmla="*/ 56 w 154"/>
                <a:gd name="T19" fmla="*/ 0 h 218"/>
                <a:gd name="T20" fmla="*/ 72 w 154"/>
                <a:gd name="T21" fmla="*/ 2 h 218"/>
                <a:gd name="T22" fmla="*/ 86 w 154"/>
                <a:gd name="T23" fmla="*/ 8 h 218"/>
                <a:gd name="T24" fmla="*/ 101 w 154"/>
                <a:gd name="T25" fmla="*/ 16 h 218"/>
                <a:gd name="T26" fmla="*/ 114 w 154"/>
                <a:gd name="T27" fmla="*/ 28 h 218"/>
                <a:gd name="T28" fmla="*/ 127 w 154"/>
                <a:gd name="T29" fmla="*/ 44 h 218"/>
                <a:gd name="T30" fmla="*/ 137 w 154"/>
                <a:gd name="T31" fmla="*/ 63 h 218"/>
                <a:gd name="T32" fmla="*/ 146 w 154"/>
                <a:gd name="T33" fmla="*/ 82 h 218"/>
                <a:gd name="T34" fmla="*/ 151 w 154"/>
                <a:gd name="T35" fmla="*/ 105 h 218"/>
                <a:gd name="T36" fmla="*/ 154 w 154"/>
                <a:gd name="T37" fmla="*/ 127 h 218"/>
                <a:gd name="T38" fmla="*/ 154 w 154"/>
                <a:gd name="T39" fmla="*/ 148 h 218"/>
                <a:gd name="T40" fmla="*/ 150 w 154"/>
                <a:gd name="T41" fmla="*/ 167 h 218"/>
                <a:gd name="T42" fmla="*/ 145 w 154"/>
                <a:gd name="T43" fmla="*/ 183 h 218"/>
                <a:gd name="T44" fmla="*/ 135 w 154"/>
                <a:gd name="T45" fmla="*/ 198 h 218"/>
                <a:gd name="T46" fmla="*/ 130 w 154"/>
                <a:gd name="T47" fmla="*/ 204 h 218"/>
                <a:gd name="T48" fmla="*/ 119 w 154"/>
                <a:gd name="T49" fmla="*/ 212 h 218"/>
                <a:gd name="T50" fmla="*/ 111 w 154"/>
                <a:gd name="T51" fmla="*/ 215 h 218"/>
                <a:gd name="T52" fmla="*/ 104 w 154"/>
                <a:gd name="T53" fmla="*/ 217 h 218"/>
                <a:gd name="T54" fmla="*/ 88 w 154"/>
                <a:gd name="T55" fmla="*/ 217 h 218"/>
                <a:gd name="T56" fmla="*/ 81 w 154"/>
                <a:gd name="T57" fmla="*/ 216 h 218"/>
                <a:gd name="T58" fmla="*/ 66 w 154"/>
                <a:gd name="T59" fmla="*/ 210 h 218"/>
                <a:gd name="T60" fmla="*/ 52 w 154"/>
                <a:gd name="T61" fmla="*/ 201 h 218"/>
                <a:gd name="T62" fmla="*/ 39 w 154"/>
                <a:gd name="T63" fmla="*/ 188 h 218"/>
                <a:gd name="T64" fmla="*/ 26 w 154"/>
                <a:gd name="T65" fmla="*/ 172 h 218"/>
                <a:gd name="T66" fmla="*/ 16 w 154"/>
                <a:gd name="T67" fmla="*/ 153 h 218"/>
                <a:gd name="T68" fmla="*/ 9 w 154"/>
                <a:gd name="T69" fmla="*/ 13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218">
                  <a:moveTo>
                    <a:pt x="5" y="122"/>
                  </a:moveTo>
                  <a:lnTo>
                    <a:pt x="2" y="112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4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28"/>
                  </a:lnTo>
                  <a:lnTo>
                    <a:pt x="19" y="21"/>
                  </a:lnTo>
                  <a:lnTo>
                    <a:pt x="24" y="16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6" y="7"/>
                  </a:lnTo>
                  <a:lnTo>
                    <a:pt x="42" y="4"/>
                  </a:lnTo>
                  <a:lnTo>
                    <a:pt x="49" y="1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79" y="5"/>
                  </a:lnTo>
                  <a:lnTo>
                    <a:pt x="86" y="8"/>
                  </a:lnTo>
                  <a:lnTo>
                    <a:pt x="94" y="12"/>
                  </a:lnTo>
                  <a:lnTo>
                    <a:pt x="101" y="16"/>
                  </a:lnTo>
                  <a:lnTo>
                    <a:pt x="107" y="22"/>
                  </a:lnTo>
                  <a:lnTo>
                    <a:pt x="114" y="28"/>
                  </a:lnTo>
                  <a:lnTo>
                    <a:pt x="121" y="36"/>
                  </a:lnTo>
                  <a:lnTo>
                    <a:pt x="127" y="44"/>
                  </a:lnTo>
                  <a:lnTo>
                    <a:pt x="132" y="53"/>
                  </a:lnTo>
                  <a:lnTo>
                    <a:pt x="137" y="63"/>
                  </a:lnTo>
                  <a:lnTo>
                    <a:pt x="141" y="72"/>
                  </a:lnTo>
                  <a:lnTo>
                    <a:pt x="146" y="82"/>
                  </a:lnTo>
                  <a:lnTo>
                    <a:pt x="149" y="94"/>
                  </a:lnTo>
                  <a:lnTo>
                    <a:pt x="151" y="105"/>
                  </a:lnTo>
                  <a:lnTo>
                    <a:pt x="153" y="116"/>
                  </a:lnTo>
                  <a:lnTo>
                    <a:pt x="154" y="127"/>
                  </a:lnTo>
                  <a:lnTo>
                    <a:pt x="154" y="137"/>
                  </a:lnTo>
                  <a:lnTo>
                    <a:pt x="154" y="148"/>
                  </a:lnTo>
                  <a:lnTo>
                    <a:pt x="152" y="157"/>
                  </a:lnTo>
                  <a:lnTo>
                    <a:pt x="150" y="167"/>
                  </a:lnTo>
                  <a:lnTo>
                    <a:pt x="148" y="176"/>
                  </a:lnTo>
                  <a:lnTo>
                    <a:pt x="145" y="183"/>
                  </a:lnTo>
                  <a:lnTo>
                    <a:pt x="140" y="191"/>
                  </a:lnTo>
                  <a:lnTo>
                    <a:pt x="135" y="198"/>
                  </a:lnTo>
                  <a:lnTo>
                    <a:pt x="133" y="201"/>
                  </a:lnTo>
                  <a:lnTo>
                    <a:pt x="130" y="204"/>
                  </a:lnTo>
                  <a:lnTo>
                    <a:pt x="125" y="208"/>
                  </a:lnTo>
                  <a:lnTo>
                    <a:pt x="119" y="212"/>
                  </a:lnTo>
                  <a:lnTo>
                    <a:pt x="114" y="214"/>
                  </a:lnTo>
                  <a:lnTo>
                    <a:pt x="111" y="215"/>
                  </a:lnTo>
                  <a:lnTo>
                    <a:pt x="107" y="216"/>
                  </a:lnTo>
                  <a:lnTo>
                    <a:pt x="104" y="217"/>
                  </a:lnTo>
                  <a:lnTo>
                    <a:pt x="97" y="218"/>
                  </a:lnTo>
                  <a:lnTo>
                    <a:pt x="88" y="217"/>
                  </a:lnTo>
                  <a:lnTo>
                    <a:pt x="85" y="217"/>
                  </a:lnTo>
                  <a:lnTo>
                    <a:pt x="81" y="216"/>
                  </a:lnTo>
                  <a:lnTo>
                    <a:pt x="74" y="214"/>
                  </a:lnTo>
                  <a:lnTo>
                    <a:pt x="66" y="210"/>
                  </a:lnTo>
                  <a:lnTo>
                    <a:pt x="58" y="206"/>
                  </a:lnTo>
                  <a:lnTo>
                    <a:pt x="52" y="201"/>
                  </a:lnTo>
                  <a:lnTo>
                    <a:pt x="45" y="195"/>
                  </a:lnTo>
                  <a:lnTo>
                    <a:pt x="39" y="188"/>
                  </a:lnTo>
                  <a:lnTo>
                    <a:pt x="32" y="180"/>
                  </a:lnTo>
                  <a:lnTo>
                    <a:pt x="26" y="172"/>
                  </a:lnTo>
                  <a:lnTo>
                    <a:pt x="21" y="163"/>
                  </a:lnTo>
                  <a:lnTo>
                    <a:pt x="16" y="153"/>
                  </a:lnTo>
                  <a:lnTo>
                    <a:pt x="12" y="144"/>
                  </a:lnTo>
                  <a:lnTo>
                    <a:pt x="9" y="133"/>
                  </a:lnTo>
                  <a:lnTo>
                    <a:pt x="5" y="12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5" name="Freeform 309"/>
            <p:cNvSpPr>
              <a:spLocks/>
            </p:cNvSpPr>
            <p:nvPr userDrawn="1"/>
          </p:nvSpPr>
          <p:spPr bwMode="auto">
            <a:xfrm>
              <a:off x="4122" y="3753"/>
              <a:ext cx="164" cy="222"/>
            </a:xfrm>
            <a:custGeom>
              <a:avLst/>
              <a:gdLst>
                <a:gd name="T0" fmla="*/ 3 w 164"/>
                <a:gd name="T1" fmla="*/ 113 h 222"/>
                <a:gd name="T2" fmla="*/ 0 w 164"/>
                <a:gd name="T3" fmla="*/ 92 h 222"/>
                <a:gd name="T4" fmla="*/ 1 w 164"/>
                <a:gd name="T5" fmla="*/ 72 h 222"/>
                <a:gd name="T6" fmla="*/ 4 w 164"/>
                <a:gd name="T7" fmla="*/ 53 h 222"/>
                <a:gd name="T8" fmla="*/ 10 w 164"/>
                <a:gd name="T9" fmla="*/ 36 h 222"/>
                <a:gd name="T10" fmla="*/ 18 w 164"/>
                <a:gd name="T11" fmla="*/ 22 h 222"/>
                <a:gd name="T12" fmla="*/ 30 w 164"/>
                <a:gd name="T13" fmla="*/ 10 h 222"/>
                <a:gd name="T14" fmla="*/ 39 w 164"/>
                <a:gd name="T15" fmla="*/ 5 h 222"/>
                <a:gd name="T16" fmla="*/ 50 w 164"/>
                <a:gd name="T17" fmla="*/ 1 h 222"/>
                <a:gd name="T18" fmla="*/ 58 w 164"/>
                <a:gd name="T19" fmla="*/ 0 h 222"/>
                <a:gd name="T20" fmla="*/ 73 w 164"/>
                <a:gd name="T21" fmla="*/ 1 h 222"/>
                <a:gd name="T22" fmla="*/ 90 w 164"/>
                <a:gd name="T23" fmla="*/ 7 h 222"/>
                <a:gd name="T24" fmla="*/ 105 w 164"/>
                <a:gd name="T25" fmla="*/ 16 h 222"/>
                <a:gd name="T26" fmla="*/ 120 w 164"/>
                <a:gd name="T27" fmla="*/ 29 h 222"/>
                <a:gd name="T28" fmla="*/ 132 w 164"/>
                <a:gd name="T29" fmla="*/ 45 h 222"/>
                <a:gd name="T30" fmla="*/ 144 w 164"/>
                <a:gd name="T31" fmla="*/ 63 h 222"/>
                <a:gd name="T32" fmla="*/ 153 w 164"/>
                <a:gd name="T33" fmla="*/ 84 h 222"/>
                <a:gd name="T34" fmla="*/ 159 w 164"/>
                <a:gd name="T35" fmla="*/ 107 h 222"/>
                <a:gd name="T36" fmla="*/ 163 w 164"/>
                <a:gd name="T37" fmla="*/ 129 h 222"/>
                <a:gd name="T38" fmla="*/ 163 w 164"/>
                <a:gd name="T39" fmla="*/ 151 h 222"/>
                <a:gd name="T40" fmla="*/ 159 w 164"/>
                <a:gd name="T41" fmla="*/ 169 h 222"/>
                <a:gd name="T42" fmla="*/ 153 w 164"/>
                <a:gd name="T43" fmla="*/ 187 h 222"/>
                <a:gd name="T44" fmla="*/ 145 w 164"/>
                <a:gd name="T45" fmla="*/ 201 h 222"/>
                <a:gd name="T46" fmla="*/ 134 w 164"/>
                <a:gd name="T47" fmla="*/ 213 h 222"/>
                <a:gd name="T48" fmla="*/ 123 w 164"/>
                <a:gd name="T49" fmla="*/ 218 h 222"/>
                <a:gd name="T50" fmla="*/ 112 w 164"/>
                <a:gd name="T51" fmla="*/ 222 h 222"/>
                <a:gd name="T52" fmla="*/ 95 w 164"/>
                <a:gd name="T53" fmla="*/ 222 h 222"/>
                <a:gd name="T54" fmla="*/ 80 w 164"/>
                <a:gd name="T55" fmla="*/ 218 h 222"/>
                <a:gd name="T56" fmla="*/ 63 w 164"/>
                <a:gd name="T57" fmla="*/ 211 h 222"/>
                <a:gd name="T58" fmla="*/ 56 w 164"/>
                <a:gd name="T59" fmla="*/ 206 h 222"/>
                <a:gd name="T60" fmla="*/ 48 w 164"/>
                <a:gd name="T61" fmla="*/ 199 h 222"/>
                <a:gd name="T62" fmla="*/ 35 w 164"/>
                <a:gd name="T63" fmla="*/ 184 h 222"/>
                <a:gd name="T64" fmla="*/ 22 w 164"/>
                <a:gd name="T65" fmla="*/ 167 h 222"/>
                <a:gd name="T66" fmla="*/ 13 w 164"/>
                <a:gd name="T67" fmla="*/ 146 h 222"/>
                <a:gd name="T68" fmla="*/ 5 w 164"/>
                <a:gd name="T69" fmla="*/ 1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" h="222">
                  <a:moveTo>
                    <a:pt x="5" y="125"/>
                  </a:moveTo>
                  <a:lnTo>
                    <a:pt x="3" y="113"/>
                  </a:lnTo>
                  <a:lnTo>
                    <a:pt x="1" y="103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2" y="62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4" y="28"/>
                  </a:lnTo>
                  <a:lnTo>
                    <a:pt x="18" y="22"/>
                  </a:lnTo>
                  <a:lnTo>
                    <a:pt x="23" y="16"/>
                  </a:lnTo>
                  <a:lnTo>
                    <a:pt x="30" y="10"/>
                  </a:lnTo>
                  <a:lnTo>
                    <a:pt x="36" y="6"/>
                  </a:lnTo>
                  <a:lnTo>
                    <a:pt x="39" y="5"/>
                  </a:lnTo>
                  <a:lnTo>
                    <a:pt x="42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8" y="0"/>
                  </a:lnTo>
                  <a:lnTo>
                    <a:pt x="66" y="0"/>
                  </a:lnTo>
                  <a:lnTo>
                    <a:pt x="73" y="1"/>
                  </a:lnTo>
                  <a:lnTo>
                    <a:pt x="82" y="3"/>
                  </a:lnTo>
                  <a:lnTo>
                    <a:pt x="90" y="7"/>
                  </a:lnTo>
                  <a:lnTo>
                    <a:pt x="97" y="11"/>
                  </a:lnTo>
                  <a:lnTo>
                    <a:pt x="105" y="16"/>
                  </a:lnTo>
                  <a:lnTo>
                    <a:pt x="113" y="22"/>
                  </a:lnTo>
                  <a:lnTo>
                    <a:pt x="120" y="29"/>
                  </a:lnTo>
                  <a:lnTo>
                    <a:pt x="126" y="36"/>
                  </a:lnTo>
                  <a:lnTo>
                    <a:pt x="132" y="45"/>
                  </a:lnTo>
                  <a:lnTo>
                    <a:pt x="139" y="53"/>
                  </a:lnTo>
                  <a:lnTo>
                    <a:pt x="144" y="63"/>
                  </a:lnTo>
                  <a:lnTo>
                    <a:pt x="149" y="73"/>
                  </a:lnTo>
                  <a:lnTo>
                    <a:pt x="153" y="84"/>
                  </a:lnTo>
                  <a:lnTo>
                    <a:pt x="157" y="95"/>
                  </a:lnTo>
                  <a:lnTo>
                    <a:pt x="159" y="107"/>
                  </a:lnTo>
                  <a:lnTo>
                    <a:pt x="162" y="117"/>
                  </a:lnTo>
                  <a:lnTo>
                    <a:pt x="163" y="129"/>
                  </a:lnTo>
                  <a:lnTo>
                    <a:pt x="164" y="140"/>
                  </a:lnTo>
                  <a:lnTo>
                    <a:pt x="163" y="151"/>
                  </a:lnTo>
                  <a:lnTo>
                    <a:pt x="162" y="160"/>
                  </a:lnTo>
                  <a:lnTo>
                    <a:pt x="159" y="169"/>
                  </a:lnTo>
                  <a:lnTo>
                    <a:pt x="157" y="179"/>
                  </a:lnTo>
                  <a:lnTo>
                    <a:pt x="153" y="187"/>
                  </a:lnTo>
                  <a:lnTo>
                    <a:pt x="149" y="194"/>
                  </a:lnTo>
                  <a:lnTo>
                    <a:pt x="145" y="201"/>
                  </a:lnTo>
                  <a:lnTo>
                    <a:pt x="139" y="208"/>
                  </a:lnTo>
                  <a:lnTo>
                    <a:pt x="134" y="213"/>
                  </a:lnTo>
                  <a:lnTo>
                    <a:pt x="126" y="217"/>
                  </a:lnTo>
                  <a:lnTo>
                    <a:pt x="123" y="218"/>
                  </a:lnTo>
                  <a:lnTo>
                    <a:pt x="119" y="220"/>
                  </a:lnTo>
                  <a:lnTo>
                    <a:pt x="112" y="222"/>
                  </a:lnTo>
                  <a:lnTo>
                    <a:pt x="103" y="222"/>
                  </a:lnTo>
                  <a:lnTo>
                    <a:pt x="95" y="222"/>
                  </a:lnTo>
                  <a:lnTo>
                    <a:pt x="87" y="221"/>
                  </a:lnTo>
                  <a:lnTo>
                    <a:pt x="80" y="218"/>
                  </a:lnTo>
                  <a:lnTo>
                    <a:pt x="71" y="215"/>
                  </a:lnTo>
                  <a:lnTo>
                    <a:pt x="63" y="211"/>
                  </a:lnTo>
                  <a:lnTo>
                    <a:pt x="60" y="208"/>
                  </a:lnTo>
                  <a:lnTo>
                    <a:pt x="56" y="206"/>
                  </a:lnTo>
                  <a:lnTo>
                    <a:pt x="53" y="203"/>
                  </a:lnTo>
                  <a:lnTo>
                    <a:pt x="48" y="199"/>
                  </a:lnTo>
                  <a:lnTo>
                    <a:pt x="41" y="192"/>
                  </a:lnTo>
                  <a:lnTo>
                    <a:pt x="35" y="184"/>
                  </a:lnTo>
                  <a:lnTo>
                    <a:pt x="29" y="176"/>
                  </a:lnTo>
                  <a:lnTo>
                    <a:pt x="22" y="167"/>
                  </a:lnTo>
                  <a:lnTo>
                    <a:pt x="17" y="157"/>
                  </a:lnTo>
                  <a:lnTo>
                    <a:pt x="13" y="146"/>
                  </a:lnTo>
                  <a:lnTo>
                    <a:pt x="9" y="136"/>
                  </a:lnTo>
                  <a:lnTo>
                    <a:pt x="5" y="12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6" name="Freeform 310"/>
            <p:cNvSpPr>
              <a:spLocks/>
            </p:cNvSpPr>
            <p:nvPr userDrawn="1"/>
          </p:nvSpPr>
          <p:spPr bwMode="auto">
            <a:xfrm>
              <a:off x="4303" y="3714"/>
              <a:ext cx="175" cy="227"/>
            </a:xfrm>
            <a:custGeom>
              <a:avLst/>
              <a:gdLst>
                <a:gd name="T0" fmla="*/ 4 w 175"/>
                <a:gd name="T1" fmla="*/ 116 h 227"/>
                <a:gd name="T2" fmla="*/ 1 w 175"/>
                <a:gd name="T3" fmla="*/ 94 h 227"/>
                <a:gd name="T4" fmla="*/ 1 w 175"/>
                <a:gd name="T5" fmla="*/ 73 h 227"/>
                <a:gd name="T6" fmla="*/ 4 w 175"/>
                <a:gd name="T7" fmla="*/ 54 h 227"/>
                <a:gd name="T8" fmla="*/ 11 w 175"/>
                <a:gd name="T9" fmla="*/ 37 h 227"/>
                <a:gd name="T10" fmla="*/ 19 w 175"/>
                <a:gd name="T11" fmla="*/ 22 h 227"/>
                <a:gd name="T12" fmla="*/ 31 w 175"/>
                <a:gd name="T13" fmla="*/ 11 h 227"/>
                <a:gd name="T14" fmla="*/ 45 w 175"/>
                <a:gd name="T15" fmla="*/ 3 h 227"/>
                <a:gd name="T16" fmla="*/ 56 w 175"/>
                <a:gd name="T17" fmla="*/ 1 h 227"/>
                <a:gd name="T18" fmla="*/ 70 w 175"/>
                <a:gd name="T19" fmla="*/ 0 h 227"/>
                <a:gd name="T20" fmla="*/ 86 w 175"/>
                <a:gd name="T21" fmla="*/ 3 h 227"/>
                <a:gd name="T22" fmla="*/ 103 w 175"/>
                <a:gd name="T23" fmla="*/ 10 h 227"/>
                <a:gd name="T24" fmla="*/ 119 w 175"/>
                <a:gd name="T25" fmla="*/ 21 h 227"/>
                <a:gd name="T26" fmla="*/ 134 w 175"/>
                <a:gd name="T27" fmla="*/ 36 h 227"/>
                <a:gd name="T28" fmla="*/ 148 w 175"/>
                <a:gd name="T29" fmla="*/ 54 h 227"/>
                <a:gd name="T30" fmla="*/ 159 w 175"/>
                <a:gd name="T31" fmla="*/ 73 h 227"/>
                <a:gd name="T32" fmla="*/ 167 w 175"/>
                <a:gd name="T33" fmla="*/ 96 h 227"/>
                <a:gd name="T34" fmla="*/ 173 w 175"/>
                <a:gd name="T35" fmla="*/ 120 h 227"/>
                <a:gd name="T36" fmla="*/ 175 w 175"/>
                <a:gd name="T37" fmla="*/ 142 h 227"/>
                <a:gd name="T38" fmla="*/ 174 w 175"/>
                <a:gd name="T39" fmla="*/ 163 h 227"/>
                <a:gd name="T40" fmla="*/ 168 w 175"/>
                <a:gd name="T41" fmla="*/ 182 h 227"/>
                <a:gd name="T42" fmla="*/ 161 w 175"/>
                <a:gd name="T43" fmla="*/ 199 h 227"/>
                <a:gd name="T44" fmla="*/ 156 w 175"/>
                <a:gd name="T45" fmla="*/ 205 h 227"/>
                <a:gd name="T46" fmla="*/ 144 w 175"/>
                <a:gd name="T47" fmla="*/ 217 h 227"/>
                <a:gd name="T48" fmla="*/ 133 w 175"/>
                <a:gd name="T49" fmla="*/ 223 h 227"/>
                <a:gd name="T50" fmla="*/ 121 w 175"/>
                <a:gd name="T51" fmla="*/ 227 h 227"/>
                <a:gd name="T52" fmla="*/ 104 w 175"/>
                <a:gd name="T53" fmla="*/ 227 h 227"/>
                <a:gd name="T54" fmla="*/ 86 w 175"/>
                <a:gd name="T55" fmla="*/ 223 h 227"/>
                <a:gd name="T56" fmla="*/ 78 w 175"/>
                <a:gd name="T57" fmla="*/ 220 h 227"/>
                <a:gd name="T58" fmla="*/ 66 w 175"/>
                <a:gd name="T59" fmla="*/ 212 h 227"/>
                <a:gd name="T60" fmla="*/ 54 w 175"/>
                <a:gd name="T61" fmla="*/ 203 h 227"/>
                <a:gd name="T62" fmla="*/ 40 w 175"/>
                <a:gd name="T63" fmla="*/ 189 h 227"/>
                <a:gd name="T64" fmla="*/ 26 w 175"/>
                <a:gd name="T65" fmla="*/ 171 h 227"/>
                <a:gd name="T66" fmla="*/ 16 w 175"/>
                <a:gd name="T67" fmla="*/ 150 h 227"/>
                <a:gd name="T68" fmla="*/ 8 w 175"/>
                <a:gd name="T69" fmla="*/ 1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227">
                  <a:moveTo>
                    <a:pt x="8" y="127"/>
                  </a:moveTo>
                  <a:lnTo>
                    <a:pt x="4" y="116"/>
                  </a:lnTo>
                  <a:lnTo>
                    <a:pt x="2" y="105"/>
                  </a:lnTo>
                  <a:lnTo>
                    <a:pt x="1" y="94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3"/>
                  </a:lnTo>
                  <a:lnTo>
                    <a:pt x="4" y="54"/>
                  </a:lnTo>
                  <a:lnTo>
                    <a:pt x="7" y="45"/>
                  </a:lnTo>
                  <a:lnTo>
                    <a:pt x="11" y="37"/>
                  </a:lnTo>
                  <a:lnTo>
                    <a:pt x="15" y="29"/>
                  </a:lnTo>
                  <a:lnTo>
                    <a:pt x="19" y="22"/>
                  </a:lnTo>
                  <a:lnTo>
                    <a:pt x="25" y="16"/>
                  </a:lnTo>
                  <a:lnTo>
                    <a:pt x="31" y="11"/>
                  </a:lnTo>
                  <a:lnTo>
                    <a:pt x="38" y="7"/>
                  </a:lnTo>
                  <a:lnTo>
                    <a:pt x="45" y="3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8" y="1"/>
                  </a:lnTo>
                  <a:lnTo>
                    <a:pt x="86" y="3"/>
                  </a:lnTo>
                  <a:lnTo>
                    <a:pt x="95" y="6"/>
                  </a:lnTo>
                  <a:lnTo>
                    <a:pt x="103" y="10"/>
                  </a:lnTo>
                  <a:lnTo>
                    <a:pt x="111" y="15"/>
                  </a:lnTo>
                  <a:lnTo>
                    <a:pt x="119" y="21"/>
                  </a:lnTo>
                  <a:lnTo>
                    <a:pt x="127" y="29"/>
                  </a:lnTo>
                  <a:lnTo>
                    <a:pt x="134" y="36"/>
                  </a:lnTo>
                  <a:lnTo>
                    <a:pt x="141" y="44"/>
                  </a:lnTo>
                  <a:lnTo>
                    <a:pt x="148" y="54"/>
                  </a:lnTo>
                  <a:lnTo>
                    <a:pt x="153" y="63"/>
                  </a:lnTo>
                  <a:lnTo>
                    <a:pt x="159" y="73"/>
                  </a:lnTo>
                  <a:lnTo>
                    <a:pt x="163" y="85"/>
                  </a:lnTo>
                  <a:lnTo>
                    <a:pt x="167" y="96"/>
                  </a:lnTo>
                  <a:lnTo>
                    <a:pt x="171" y="108"/>
                  </a:lnTo>
                  <a:lnTo>
                    <a:pt x="173" y="120"/>
                  </a:lnTo>
                  <a:lnTo>
                    <a:pt x="175" y="131"/>
                  </a:lnTo>
                  <a:lnTo>
                    <a:pt x="175" y="142"/>
                  </a:lnTo>
                  <a:lnTo>
                    <a:pt x="175" y="153"/>
                  </a:lnTo>
                  <a:lnTo>
                    <a:pt x="174" y="163"/>
                  </a:lnTo>
                  <a:lnTo>
                    <a:pt x="172" y="173"/>
                  </a:lnTo>
                  <a:lnTo>
                    <a:pt x="168" y="182"/>
                  </a:lnTo>
                  <a:lnTo>
                    <a:pt x="165" y="191"/>
                  </a:lnTo>
                  <a:lnTo>
                    <a:pt x="161" y="199"/>
                  </a:lnTo>
                  <a:lnTo>
                    <a:pt x="159" y="202"/>
                  </a:lnTo>
                  <a:lnTo>
                    <a:pt x="156" y="205"/>
                  </a:lnTo>
                  <a:lnTo>
                    <a:pt x="151" y="211"/>
                  </a:lnTo>
                  <a:lnTo>
                    <a:pt x="144" y="217"/>
                  </a:lnTo>
                  <a:lnTo>
                    <a:pt x="137" y="221"/>
                  </a:lnTo>
                  <a:lnTo>
                    <a:pt x="133" y="223"/>
                  </a:lnTo>
                  <a:lnTo>
                    <a:pt x="129" y="225"/>
                  </a:lnTo>
                  <a:lnTo>
                    <a:pt x="121" y="227"/>
                  </a:lnTo>
                  <a:lnTo>
                    <a:pt x="112" y="227"/>
                  </a:lnTo>
                  <a:lnTo>
                    <a:pt x="104" y="227"/>
                  </a:lnTo>
                  <a:lnTo>
                    <a:pt x="96" y="226"/>
                  </a:lnTo>
                  <a:lnTo>
                    <a:pt x="86" y="223"/>
                  </a:lnTo>
                  <a:lnTo>
                    <a:pt x="82" y="222"/>
                  </a:lnTo>
                  <a:lnTo>
                    <a:pt x="78" y="220"/>
                  </a:lnTo>
                  <a:lnTo>
                    <a:pt x="70" y="216"/>
                  </a:lnTo>
                  <a:lnTo>
                    <a:pt x="66" y="212"/>
                  </a:lnTo>
                  <a:lnTo>
                    <a:pt x="62" y="209"/>
                  </a:lnTo>
                  <a:lnTo>
                    <a:pt x="54" y="203"/>
                  </a:lnTo>
                  <a:lnTo>
                    <a:pt x="47" y="197"/>
                  </a:lnTo>
                  <a:lnTo>
                    <a:pt x="40" y="189"/>
                  </a:lnTo>
                  <a:lnTo>
                    <a:pt x="32" y="180"/>
                  </a:lnTo>
                  <a:lnTo>
                    <a:pt x="26" y="171"/>
                  </a:lnTo>
                  <a:lnTo>
                    <a:pt x="21" y="161"/>
                  </a:lnTo>
                  <a:lnTo>
                    <a:pt x="16" y="150"/>
                  </a:lnTo>
                  <a:lnTo>
                    <a:pt x="11" y="139"/>
                  </a:lnTo>
                  <a:lnTo>
                    <a:pt x="8" y="12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7" name="Freeform 311"/>
            <p:cNvSpPr>
              <a:spLocks/>
            </p:cNvSpPr>
            <p:nvPr userDrawn="1"/>
          </p:nvSpPr>
          <p:spPr bwMode="auto">
            <a:xfrm>
              <a:off x="4496" y="3672"/>
              <a:ext cx="186" cy="234"/>
            </a:xfrm>
            <a:custGeom>
              <a:avLst/>
              <a:gdLst>
                <a:gd name="T0" fmla="*/ 5 w 186"/>
                <a:gd name="T1" fmla="*/ 119 h 234"/>
                <a:gd name="T2" fmla="*/ 0 w 186"/>
                <a:gd name="T3" fmla="*/ 97 h 234"/>
                <a:gd name="T4" fmla="*/ 0 w 186"/>
                <a:gd name="T5" fmla="*/ 76 h 234"/>
                <a:gd name="T6" fmla="*/ 4 w 186"/>
                <a:gd name="T7" fmla="*/ 56 h 234"/>
                <a:gd name="T8" fmla="*/ 10 w 186"/>
                <a:gd name="T9" fmla="*/ 38 h 234"/>
                <a:gd name="T10" fmla="*/ 16 w 186"/>
                <a:gd name="T11" fmla="*/ 27 h 234"/>
                <a:gd name="T12" fmla="*/ 21 w 186"/>
                <a:gd name="T13" fmla="*/ 20 h 234"/>
                <a:gd name="T14" fmla="*/ 31 w 186"/>
                <a:gd name="T15" fmla="*/ 11 h 234"/>
                <a:gd name="T16" fmla="*/ 42 w 186"/>
                <a:gd name="T17" fmla="*/ 5 h 234"/>
                <a:gd name="T18" fmla="*/ 49 w 186"/>
                <a:gd name="T19" fmla="*/ 2 h 234"/>
                <a:gd name="T20" fmla="*/ 63 w 186"/>
                <a:gd name="T21" fmla="*/ 0 h 234"/>
                <a:gd name="T22" fmla="*/ 80 w 186"/>
                <a:gd name="T23" fmla="*/ 1 h 234"/>
                <a:gd name="T24" fmla="*/ 99 w 186"/>
                <a:gd name="T25" fmla="*/ 6 h 234"/>
                <a:gd name="T26" fmla="*/ 117 w 186"/>
                <a:gd name="T27" fmla="*/ 16 h 234"/>
                <a:gd name="T28" fmla="*/ 133 w 186"/>
                <a:gd name="T29" fmla="*/ 29 h 234"/>
                <a:gd name="T30" fmla="*/ 149 w 186"/>
                <a:gd name="T31" fmla="*/ 46 h 234"/>
                <a:gd name="T32" fmla="*/ 161 w 186"/>
                <a:gd name="T33" fmla="*/ 64 h 234"/>
                <a:gd name="T34" fmla="*/ 173 w 186"/>
                <a:gd name="T35" fmla="*/ 86 h 234"/>
                <a:gd name="T36" fmla="*/ 181 w 186"/>
                <a:gd name="T37" fmla="*/ 110 h 234"/>
                <a:gd name="T38" fmla="*/ 185 w 186"/>
                <a:gd name="T39" fmla="*/ 134 h 234"/>
                <a:gd name="T40" fmla="*/ 186 w 186"/>
                <a:gd name="T41" fmla="*/ 156 h 234"/>
                <a:gd name="T42" fmla="*/ 183 w 186"/>
                <a:gd name="T43" fmla="*/ 177 h 234"/>
                <a:gd name="T44" fmla="*/ 177 w 186"/>
                <a:gd name="T45" fmla="*/ 195 h 234"/>
                <a:gd name="T46" fmla="*/ 167 w 186"/>
                <a:gd name="T47" fmla="*/ 211 h 234"/>
                <a:gd name="T48" fmla="*/ 158 w 186"/>
                <a:gd name="T49" fmla="*/ 219 h 234"/>
                <a:gd name="T50" fmla="*/ 147 w 186"/>
                <a:gd name="T51" fmla="*/ 226 h 234"/>
                <a:gd name="T52" fmla="*/ 130 w 186"/>
                <a:gd name="T53" fmla="*/ 233 h 234"/>
                <a:gd name="T54" fmla="*/ 113 w 186"/>
                <a:gd name="T55" fmla="*/ 233 h 234"/>
                <a:gd name="T56" fmla="*/ 94 w 186"/>
                <a:gd name="T57" fmla="*/ 230 h 234"/>
                <a:gd name="T58" fmla="*/ 80 w 186"/>
                <a:gd name="T59" fmla="*/ 223 h 234"/>
                <a:gd name="T60" fmla="*/ 67 w 186"/>
                <a:gd name="T61" fmla="*/ 215 h 234"/>
                <a:gd name="T62" fmla="*/ 50 w 186"/>
                <a:gd name="T63" fmla="*/ 201 h 234"/>
                <a:gd name="T64" fmla="*/ 36 w 186"/>
                <a:gd name="T65" fmla="*/ 185 h 234"/>
                <a:gd name="T66" fmla="*/ 22 w 186"/>
                <a:gd name="T67" fmla="*/ 165 h 234"/>
                <a:gd name="T68" fmla="*/ 12 w 186"/>
                <a:gd name="T69" fmla="*/ 14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234">
                  <a:moveTo>
                    <a:pt x="8" y="132"/>
                  </a:moveTo>
                  <a:lnTo>
                    <a:pt x="5" y="119"/>
                  </a:lnTo>
                  <a:lnTo>
                    <a:pt x="1" y="108"/>
                  </a:lnTo>
                  <a:lnTo>
                    <a:pt x="0" y="97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10" y="38"/>
                  </a:lnTo>
                  <a:lnTo>
                    <a:pt x="14" y="30"/>
                  </a:lnTo>
                  <a:lnTo>
                    <a:pt x="16" y="27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31" y="11"/>
                  </a:lnTo>
                  <a:lnTo>
                    <a:pt x="38" y="7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9" y="2"/>
                  </a:lnTo>
                  <a:lnTo>
                    <a:pt x="53" y="1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90" y="3"/>
                  </a:lnTo>
                  <a:lnTo>
                    <a:pt x="99" y="6"/>
                  </a:lnTo>
                  <a:lnTo>
                    <a:pt x="107" y="10"/>
                  </a:lnTo>
                  <a:lnTo>
                    <a:pt x="117" y="16"/>
                  </a:lnTo>
                  <a:lnTo>
                    <a:pt x="125" y="22"/>
                  </a:lnTo>
                  <a:lnTo>
                    <a:pt x="133" y="29"/>
                  </a:lnTo>
                  <a:lnTo>
                    <a:pt x="141" y="36"/>
                  </a:lnTo>
                  <a:lnTo>
                    <a:pt x="149" y="46"/>
                  </a:lnTo>
                  <a:lnTo>
                    <a:pt x="155" y="55"/>
                  </a:lnTo>
                  <a:lnTo>
                    <a:pt x="161" y="64"/>
                  </a:lnTo>
                  <a:lnTo>
                    <a:pt x="168" y="75"/>
                  </a:lnTo>
                  <a:lnTo>
                    <a:pt x="173" y="86"/>
                  </a:lnTo>
                  <a:lnTo>
                    <a:pt x="177" y="98"/>
                  </a:lnTo>
                  <a:lnTo>
                    <a:pt x="181" y="110"/>
                  </a:lnTo>
                  <a:lnTo>
                    <a:pt x="184" y="123"/>
                  </a:lnTo>
                  <a:lnTo>
                    <a:pt x="185" y="134"/>
                  </a:lnTo>
                  <a:lnTo>
                    <a:pt x="186" y="145"/>
                  </a:lnTo>
                  <a:lnTo>
                    <a:pt x="186" y="156"/>
                  </a:lnTo>
                  <a:lnTo>
                    <a:pt x="185" y="167"/>
                  </a:lnTo>
                  <a:lnTo>
                    <a:pt x="183" y="177"/>
                  </a:lnTo>
                  <a:lnTo>
                    <a:pt x="180" y="186"/>
                  </a:lnTo>
                  <a:lnTo>
                    <a:pt x="177" y="195"/>
                  </a:lnTo>
                  <a:lnTo>
                    <a:pt x="172" y="204"/>
                  </a:lnTo>
                  <a:lnTo>
                    <a:pt x="167" y="211"/>
                  </a:lnTo>
                  <a:lnTo>
                    <a:pt x="161" y="217"/>
                  </a:lnTo>
                  <a:lnTo>
                    <a:pt x="158" y="219"/>
                  </a:lnTo>
                  <a:lnTo>
                    <a:pt x="154" y="222"/>
                  </a:lnTo>
                  <a:lnTo>
                    <a:pt x="147" y="226"/>
                  </a:lnTo>
                  <a:lnTo>
                    <a:pt x="139" y="231"/>
                  </a:lnTo>
                  <a:lnTo>
                    <a:pt x="130" y="233"/>
                  </a:lnTo>
                  <a:lnTo>
                    <a:pt x="121" y="234"/>
                  </a:lnTo>
                  <a:lnTo>
                    <a:pt x="113" y="233"/>
                  </a:lnTo>
                  <a:lnTo>
                    <a:pt x="103" y="232"/>
                  </a:lnTo>
                  <a:lnTo>
                    <a:pt x="94" y="230"/>
                  </a:lnTo>
                  <a:lnTo>
                    <a:pt x="85" y="225"/>
                  </a:lnTo>
                  <a:lnTo>
                    <a:pt x="80" y="223"/>
                  </a:lnTo>
                  <a:lnTo>
                    <a:pt x="76" y="221"/>
                  </a:lnTo>
                  <a:lnTo>
                    <a:pt x="67" y="215"/>
                  </a:lnTo>
                  <a:lnTo>
                    <a:pt x="59" y="209"/>
                  </a:lnTo>
                  <a:lnTo>
                    <a:pt x="50" y="201"/>
                  </a:lnTo>
                  <a:lnTo>
                    <a:pt x="43" y="193"/>
                  </a:lnTo>
                  <a:lnTo>
                    <a:pt x="36" y="185"/>
                  </a:lnTo>
                  <a:lnTo>
                    <a:pt x="28" y="176"/>
                  </a:lnTo>
                  <a:lnTo>
                    <a:pt x="22" y="165"/>
                  </a:lnTo>
                  <a:lnTo>
                    <a:pt x="17" y="155"/>
                  </a:lnTo>
                  <a:lnTo>
                    <a:pt x="12" y="143"/>
                  </a:lnTo>
                  <a:lnTo>
                    <a:pt x="8" y="132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8" name="Freeform 312"/>
            <p:cNvSpPr>
              <a:spLocks/>
            </p:cNvSpPr>
            <p:nvPr userDrawn="1"/>
          </p:nvSpPr>
          <p:spPr bwMode="auto">
            <a:xfrm>
              <a:off x="3843" y="4081"/>
              <a:ext cx="152" cy="227"/>
            </a:xfrm>
            <a:custGeom>
              <a:avLst/>
              <a:gdLst>
                <a:gd name="T0" fmla="*/ 2 w 152"/>
                <a:gd name="T1" fmla="*/ 111 h 227"/>
                <a:gd name="T2" fmla="*/ 0 w 152"/>
                <a:gd name="T3" fmla="*/ 89 h 227"/>
                <a:gd name="T4" fmla="*/ 1 w 152"/>
                <a:gd name="T5" fmla="*/ 69 h 227"/>
                <a:gd name="T6" fmla="*/ 4 w 152"/>
                <a:gd name="T7" fmla="*/ 50 h 227"/>
                <a:gd name="T8" fmla="*/ 11 w 152"/>
                <a:gd name="T9" fmla="*/ 33 h 227"/>
                <a:gd name="T10" fmla="*/ 19 w 152"/>
                <a:gd name="T11" fmla="*/ 20 h 227"/>
                <a:gd name="T12" fmla="*/ 29 w 152"/>
                <a:gd name="T13" fmla="*/ 10 h 227"/>
                <a:gd name="T14" fmla="*/ 36 w 152"/>
                <a:gd name="T15" fmla="*/ 5 h 227"/>
                <a:gd name="T16" fmla="*/ 49 w 152"/>
                <a:gd name="T17" fmla="*/ 0 h 227"/>
                <a:gd name="T18" fmla="*/ 64 w 152"/>
                <a:gd name="T19" fmla="*/ 0 h 227"/>
                <a:gd name="T20" fmla="*/ 78 w 152"/>
                <a:gd name="T21" fmla="*/ 4 h 227"/>
                <a:gd name="T22" fmla="*/ 93 w 152"/>
                <a:gd name="T23" fmla="*/ 13 h 227"/>
                <a:gd name="T24" fmla="*/ 106 w 152"/>
                <a:gd name="T25" fmla="*/ 25 h 227"/>
                <a:gd name="T26" fmla="*/ 120 w 152"/>
                <a:gd name="T27" fmla="*/ 40 h 227"/>
                <a:gd name="T28" fmla="*/ 130 w 152"/>
                <a:gd name="T29" fmla="*/ 57 h 227"/>
                <a:gd name="T30" fmla="*/ 139 w 152"/>
                <a:gd name="T31" fmla="*/ 78 h 227"/>
                <a:gd name="T32" fmla="*/ 147 w 152"/>
                <a:gd name="T33" fmla="*/ 101 h 227"/>
                <a:gd name="T34" fmla="*/ 151 w 152"/>
                <a:gd name="T35" fmla="*/ 124 h 227"/>
                <a:gd name="T36" fmla="*/ 152 w 152"/>
                <a:gd name="T37" fmla="*/ 146 h 227"/>
                <a:gd name="T38" fmla="*/ 151 w 152"/>
                <a:gd name="T39" fmla="*/ 156 h 227"/>
                <a:gd name="T40" fmla="*/ 148 w 152"/>
                <a:gd name="T41" fmla="*/ 176 h 227"/>
                <a:gd name="T42" fmla="*/ 142 w 152"/>
                <a:gd name="T43" fmla="*/ 193 h 227"/>
                <a:gd name="T44" fmla="*/ 132 w 152"/>
                <a:gd name="T45" fmla="*/ 207 h 227"/>
                <a:gd name="T46" fmla="*/ 122 w 152"/>
                <a:gd name="T47" fmla="*/ 217 h 227"/>
                <a:gd name="T48" fmla="*/ 108 w 152"/>
                <a:gd name="T49" fmla="*/ 224 h 227"/>
                <a:gd name="T50" fmla="*/ 101 w 152"/>
                <a:gd name="T51" fmla="*/ 226 h 227"/>
                <a:gd name="T52" fmla="*/ 87 w 152"/>
                <a:gd name="T53" fmla="*/ 226 h 227"/>
                <a:gd name="T54" fmla="*/ 71 w 152"/>
                <a:gd name="T55" fmla="*/ 220 h 227"/>
                <a:gd name="T56" fmla="*/ 56 w 152"/>
                <a:gd name="T57" fmla="*/ 212 h 227"/>
                <a:gd name="T58" fmla="*/ 43 w 152"/>
                <a:gd name="T59" fmla="*/ 200 h 227"/>
                <a:gd name="T60" fmla="*/ 30 w 152"/>
                <a:gd name="T61" fmla="*/ 184 h 227"/>
                <a:gd name="T62" fmla="*/ 20 w 152"/>
                <a:gd name="T63" fmla="*/ 165 h 227"/>
                <a:gd name="T64" fmla="*/ 11 w 152"/>
                <a:gd name="T65" fmla="*/ 145 h 227"/>
                <a:gd name="T66" fmla="*/ 4 w 152"/>
                <a:gd name="T67" fmla="*/ 1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227">
                  <a:moveTo>
                    <a:pt x="4" y="123"/>
                  </a:moveTo>
                  <a:lnTo>
                    <a:pt x="2" y="111"/>
                  </a:lnTo>
                  <a:lnTo>
                    <a:pt x="0" y="100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1" y="69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8" y="41"/>
                  </a:lnTo>
                  <a:lnTo>
                    <a:pt x="11" y="33"/>
                  </a:lnTo>
                  <a:lnTo>
                    <a:pt x="15" y="26"/>
                  </a:lnTo>
                  <a:lnTo>
                    <a:pt x="19" y="20"/>
                  </a:lnTo>
                  <a:lnTo>
                    <a:pt x="24" y="14"/>
                  </a:lnTo>
                  <a:lnTo>
                    <a:pt x="29" y="10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8" y="4"/>
                  </a:lnTo>
                  <a:lnTo>
                    <a:pt x="85" y="8"/>
                  </a:lnTo>
                  <a:lnTo>
                    <a:pt x="93" y="13"/>
                  </a:lnTo>
                  <a:lnTo>
                    <a:pt x="100" y="19"/>
                  </a:lnTo>
                  <a:lnTo>
                    <a:pt x="106" y="25"/>
                  </a:lnTo>
                  <a:lnTo>
                    <a:pt x="114" y="32"/>
                  </a:lnTo>
                  <a:lnTo>
                    <a:pt x="120" y="40"/>
                  </a:lnTo>
                  <a:lnTo>
                    <a:pt x="125" y="48"/>
                  </a:lnTo>
                  <a:lnTo>
                    <a:pt x="130" y="57"/>
                  </a:lnTo>
                  <a:lnTo>
                    <a:pt x="135" y="68"/>
                  </a:lnTo>
                  <a:lnTo>
                    <a:pt x="139" y="78"/>
                  </a:lnTo>
                  <a:lnTo>
                    <a:pt x="144" y="89"/>
                  </a:lnTo>
                  <a:lnTo>
                    <a:pt x="147" y="101"/>
                  </a:lnTo>
                  <a:lnTo>
                    <a:pt x="149" y="112"/>
                  </a:lnTo>
                  <a:lnTo>
                    <a:pt x="151" y="124"/>
                  </a:lnTo>
                  <a:lnTo>
                    <a:pt x="152" y="135"/>
                  </a:lnTo>
                  <a:lnTo>
                    <a:pt x="152" y="146"/>
                  </a:lnTo>
                  <a:lnTo>
                    <a:pt x="151" y="151"/>
                  </a:lnTo>
                  <a:lnTo>
                    <a:pt x="151" y="156"/>
                  </a:lnTo>
                  <a:lnTo>
                    <a:pt x="150" y="166"/>
                  </a:lnTo>
                  <a:lnTo>
                    <a:pt x="148" y="176"/>
                  </a:lnTo>
                  <a:lnTo>
                    <a:pt x="145" y="185"/>
                  </a:lnTo>
                  <a:lnTo>
                    <a:pt x="142" y="193"/>
                  </a:lnTo>
                  <a:lnTo>
                    <a:pt x="137" y="201"/>
                  </a:lnTo>
                  <a:lnTo>
                    <a:pt x="132" y="207"/>
                  </a:lnTo>
                  <a:lnTo>
                    <a:pt x="127" y="213"/>
                  </a:lnTo>
                  <a:lnTo>
                    <a:pt x="122" y="217"/>
                  </a:lnTo>
                  <a:lnTo>
                    <a:pt x="116" y="221"/>
                  </a:lnTo>
                  <a:lnTo>
                    <a:pt x="108" y="224"/>
                  </a:lnTo>
                  <a:lnTo>
                    <a:pt x="105" y="226"/>
                  </a:lnTo>
                  <a:lnTo>
                    <a:pt x="101" y="226"/>
                  </a:lnTo>
                  <a:lnTo>
                    <a:pt x="94" y="227"/>
                  </a:lnTo>
                  <a:lnTo>
                    <a:pt x="87" y="226"/>
                  </a:lnTo>
                  <a:lnTo>
                    <a:pt x="78" y="223"/>
                  </a:lnTo>
                  <a:lnTo>
                    <a:pt x="71" y="220"/>
                  </a:lnTo>
                  <a:lnTo>
                    <a:pt x="64" y="216"/>
                  </a:lnTo>
                  <a:lnTo>
                    <a:pt x="56" y="212"/>
                  </a:lnTo>
                  <a:lnTo>
                    <a:pt x="50" y="206"/>
                  </a:lnTo>
                  <a:lnTo>
                    <a:pt x="43" y="200"/>
                  </a:lnTo>
                  <a:lnTo>
                    <a:pt x="37" y="192"/>
                  </a:lnTo>
                  <a:lnTo>
                    <a:pt x="30" y="184"/>
                  </a:lnTo>
                  <a:lnTo>
                    <a:pt x="25" y="175"/>
                  </a:lnTo>
                  <a:lnTo>
                    <a:pt x="20" y="165"/>
                  </a:lnTo>
                  <a:lnTo>
                    <a:pt x="15" y="156"/>
                  </a:lnTo>
                  <a:lnTo>
                    <a:pt x="11" y="145"/>
                  </a:lnTo>
                  <a:lnTo>
                    <a:pt x="8" y="134"/>
                  </a:lnTo>
                  <a:lnTo>
                    <a:pt x="4" y="12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09" name="Freeform 313"/>
            <p:cNvSpPr>
              <a:spLocks/>
            </p:cNvSpPr>
            <p:nvPr userDrawn="1"/>
          </p:nvSpPr>
          <p:spPr bwMode="auto">
            <a:xfrm>
              <a:off x="4014" y="4051"/>
              <a:ext cx="161" cy="232"/>
            </a:xfrm>
            <a:custGeom>
              <a:avLst/>
              <a:gdLst>
                <a:gd name="T0" fmla="*/ 3 w 161"/>
                <a:gd name="T1" fmla="*/ 114 h 232"/>
                <a:gd name="T2" fmla="*/ 0 w 161"/>
                <a:gd name="T3" fmla="*/ 91 h 232"/>
                <a:gd name="T4" fmla="*/ 1 w 161"/>
                <a:gd name="T5" fmla="*/ 71 h 232"/>
                <a:gd name="T6" fmla="*/ 4 w 161"/>
                <a:gd name="T7" fmla="*/ 51 h 232"/>
                <a:gd name="T8" fmla="*/ 10 w 161"/>
                <a:gd name="T9" fmla="*/ 34 h 232"/>
                <a:gd name="T10" fmla="*/ 18 w 161"/>
                <a:gd name="T11" fmla="*/ 21 h 232"/>
                <a:gd name="T12" fmla="*/ 30 w 161"/>
                <a:gd name="T13" fmla="*/ 9 h 232"/>
                <a:gd name="T14" fmla="*/ 43 w 161"/>
                <a:gd name="T15" fmla="*/ 3 h 232"/>
                <a:gd name="T16" fmla="*/ 50 w 161"/>
                <a:gd name="T17" fmla="*/ 1 h 232"/>
                <a:gd name="T18" fmla="*/ 62 w 161"/>
                <a:gd name="T19" fmla="*/ 0 h 232"/>
                <a:gd name="T20" fmla="*/ 73 w 161"/>
                <a:gd name="T21" fmla="*/ 2 h 232"/>
                <a:gd name="T22" fmla="*/ 89 w 161"/>
                <a:gd name="T23" fmla="*/ 8 h 232"/>
                <a:gd name="T24" fmla="*/ 104 w 161"/>
                <a:gd name="T25" fmla="*/ 19 h 232"/>
                <a:gd name="T26" fmla="*/ 119 w 161"/>
                <a:gd name="T27" fmla="*/ 32 h 232"/>
                <a:gd name="T28" fmla="*/ 131 w 161"/>
                <a:gd name="T29" fmla="*/ 50 h 232"/>
                <a:gd name="T30" fmla="*/ 143 w 161"/>
                <a:gd name="T31" fmla="*/ 69 h 232"/>
                <a:gd name="T32" fmla="*/ 151 w 161"/>
                <a:gd name="T33" fmla="*/ 91 h 232"/>
                <a:gd name="T34" fmla="*/ 157 w 161"/>
                <a:gd name="T35" fmla="*/ 115 h 232"/>
                <a:gd name="T36" fmla="*/ 161 w 161"/>
                <a:gd name="T37" fmla="*/ 138 h 232"/>
                <a:gd name="T38" fmla="*/ 161 w 161"/>
                <a:gd name="T39" fmla="*/ 160 h 232"/>
                <a:gd name="T40" fmla="*/ 157 w 161"/>
                <a:gd name="T41" fmla="*/ 180 h 232"/>
                <a:gd name="T42" fmla="*/ 151 w 161"/>
                <a:gd name="T43" fmla="*/ 197 h 232"/>
                <a:gd name="T44" fmla="*/ 142 w 161"/>
                <a:gd name="T45" fmla="*/ 212 h 232"/>
                <a:gd name="T46" fmla="*/ 130 w 161"/>
                <a:gd name="T47" fmla="*/ 223 h 232"/>
                <a:gd name="T48" fmla="*/ 124 w 161"/>
                <a:gd name="T49" fmla="*/ 226 h 232"/>
                <a:gd name="T50" fmla="*/ 113 w 161"/>
                <a:gd name="T51" fmla="*/ 231 h 232"/>
                <a:gd name="T52" fmla="*/ 101 w 161"/>
                <a:gd name="T53" fmla="*/ 232 h 232"/>
                <a:gd name="T54" fmla="*/ 85 w 161"/>
                <a:gd name="T55" fmla="*/ 230 h 232"/>
                <a:gd name="T56" fmla="*/ 69 w 161"/>
                <a:gd name="T57" fmla="*/ 222 h 232"/>
                <a:gd name="T58" fmla="*/ 54 w 161"/>
                <a:gd name="T59" fmla="*/ 212 h 232"/>
                <a:gd name="T60" fmla="*/ 40 w 161"/>
                <a:gd name="T61" fmla="*/ 197 h 232"/>
                <a:gd name="T62" fmla="*/ 28 w 161"/>
                <a:gd name="T63" fmla="*/ 180 h 232"/>
                <a:gd name="T64" fmla="*/ 16 w 161"/>
                <a:gd name="T65" fmla="*/ 160 h 232"/>
                <a:gd name="T66" fmla="*/ 8 w 161"/>
                <a:gd name="T67" fmla="*/ 13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" h="232">
                  <a:moveTo>
                    <a:pt x="5" y="126"/>
                  </a:moveTo>
                  <a:lnTo>
                    <a:pt x="3" y="114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0" y="81"/>
                  </a:lnTo>
                  <a:lnTo>
                    <a:pt x="1" y="71"/>
                  </a:lnTo>
                  <a:lnTo>
                    <a:pt x="2" y="60"/>
                  </a:lnTo>
                  <a:lnTo>
                    <a:pt x="4" y="51"/>
                  </a:lnTo>
                  <a:lnTo>
                    <a:pt x="7" y="43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18" y="21"/>
                  </a:lnTo>
                  <a:lnTo>
                    <a:pt x="23" y="15"/>
                  </a:lnTo>
                  <a:lnTo>
                    <a:pt x="30" y="9"/>
                  </a:lnTo>
                  <a:lnTo>
                    <a:pt x="36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0" y="1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1"/>
                  </a:lnTo>
                  <a:lnTo>
                    <a:pt x="73" y="2"/>
                  </a:lnTo>
                  <a:lnTo>
                    <a:pt x="82" y="5"/>
                  </a:lnTo>
                  <a:lnTo>
                    <a:pt x="89" y="8"/>
                  </a:lnTo>
                  <a:lnTo>
                    <a:pt x="97" y="14"/>
                  </a:lnTo>
                  <a:lnTo>
                    <a:pt x="104" y="19"/>
                  </a:lnTo>
                  <a:lnTo>
                    <a:pt x="112" y="25"/>
                  </a:lnTo>
                  <a:lnTo>
                    <a:pt x="119" y="32"/>
                  </a:lnTo>
                  <a:lnTo>
                    <a:pt x="125" y="41"/>
                  </a:lnTo>
                  <a:lnTo>
                    <a:pt x="131" y="50"/>
                  </a:lnTo>
                  <a:lnTo>
                    <a:pt x="138" y="59"/>
                  </a:lnTo>
                  <a:lnTo>
                    <a:pt x="143" y="69"/>
                  </a:lnTo>
                  <a:lnTo>
                    <a:pt x="147" y="80"/>
                  </a:lnTo>
                  <a:lnTo>
                    <a:pt x="151" y="91"/>
                  </a:lnTo>
                  <a:lnTo>
                    <a:pt x="155" y="103"/>
                  </a:lnTo>
                  <a:lnTo>
                    <a:pt x="157" y="115"/>
                  </a:lnTo>
                  <a:lnTo>
                    <a:pt x="160" y="127"/>
                  </a:lnTo>
                  <a:lnTo>
                    <a:pt x="161" y="138"/>
                  </a:lnTo>
                  <a:lnTo>
                    <a:pt x="161" y="150"/>
                  </a:lnTo>
                  <a:lnTo>
                    <a:pt x="161" y="160"/>
                  </a:lnTo>
                  <a:lnTo>
                    <a:pt x="160" y="170"/>
                  </a:lnTo>
                  <a:lnTo>
                    <a:pt x="157" y="180"/>
                  </a:lnTo>
                  <a:lnTo>
                    <a:pt x="154" y="189"/>
                  </a:lnTo>
                  <a:lnTo>
                    <a:pt x="151" y="197"/>
                  </a:lnTo>
                  <a:lnTo>
                    <a:pt x="147" y="206"/>
                  </a:lnTo>
                  <a:lnTo>
                    <a:pt x="142" y="212"/>
                  </a:lnTo>
                  <a:lnTo>
                    <a:pt x="137" y="218"/>
                  </a:lnTo>
                  <a:lnTo>
                    <a:pt x="130" y="223"/>
                  </a:lnTo>
                  <a:lnTo>
                    <a:pt x="127" y="225"/>
                  </a:lnTo>
                  <a:lnTo>
                    <a:pt x="124" y="226"/>
                  </a:lnTo>
                  <a:lnTo>
                    <a:pt x="117" y="230"/>
                  </a:lnTo>
                  <a:lnTo>
                    <a:pt x="113" y="231"/>
                  </a:lnTo>
                  <a:lnTo>
                    <a:pt x="109" y="232"/>
                  </a:lnTo>
                  <a:lnTo>
                    <a:pt x="101" y="232"/>
                  </a:lnTo>
                  <a:lnTo>
                    <a:pt x="93" y="231"/>
                  </a:lnTo>
                  <a:lnTo>
                    <a:pt x="85" y="230"/>
                  </a:lnTo>
                  <a:lnTo>
                    <a:pt x="77" y="226"/>
                  </a:lnTo>
                  <a:lnTo>
                    <a:pt x="69" y="222"/>
                  </a:lnTo>
                  <a:lnTo>
                    <a:pt x="62" y="217"/>
                  </a:lnTo>
                  <a:lnTo>
                    <a:pt x="54" y="212"/>
                  </a:lnTo>
                  <a:lnTo>
                    <a:pt x="47" y="205"/>
                  </a:lnTo>
                  <a:lnTo>
                    <a:pt x="40" y="197"/>
                  </a:lnTo>
                  <a:lnTo>
                    <a:pt x="34" y="189"/>
                  </a:lnTo>
                  <a:lnTo>
                    <a:pt x="28" y="180"/>
                  </a:lnTo>
                  <a:lnTo>
                    <a:pt x="21" y="170"/>
                  </a:lnTo>
                  <a:lnTo>
                    <a:pt x="16" y="160"/>
                  </a:lnTo>
                  <a:lnTo>
                    <a:pt x="12" y="149"/>
                  </a:lnTo>
                  <a:lnTo>
                    <a:pt x="8" y="138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0" name="Freeform 314"/>
            <p:cNvSpPr>
              <a:spLocks/>
            </p:cNvSpPr>
            <p:nvPr userDrawn="1"/>
          </p:nvSpPr>
          <p:spPr bwMode="auto">
            <a:xfrm>
              <a:off x="4194" y="4020"/>
              <a:ext cx="172" cy="238"/>
            </a:xfrm>
            <a:custGeom>
              <a:avLst/>
              <a:gdLst>
                <a:gd name="T0" fmla="*/ 3 w 172"/>
                <a:gd name="T1" fmla="*/ 117 h 238"/>
                <a:gd name="T2" fmla="*/ 0 w 172"/>
                <a:gd name="T3" fmla="*/ 94 h 238"/>
                <a:gd name="T4" fmla="*/ 0 w 172"/>
                <a:gd name="T5" fmla="*/ 73 h 238"/>
                <a:gd name="T6" fmla="*/ 3 w 172"/>
                <a:gd name="T7" fmla="*/ 53 h 238"/>
                <a:gd name="T8" fmla="*/ 10 w 172"/>
                <a:gd name="T9" fmla="*/ 35 h 238"/>
                <a:gd name="T10" fmla="*/ 19 w 172"/>
                <a:gd name="T11" fmla="*/ 21 h 238"/>
                <a:gd name="T12" fmla="*/ 30 w 172"/>
                <a:gd name="T13" fmla="*/ 9 h 238"/>
                <a:gd name="T14" fmla="*/ 41 w 172"/>
                <a:gd name="T15" fmla="*/ 4 h 238"/>
                <a:gd name="T16" fmla="*/ 52 w 172"/>
                <a:gd name="T17" fmla="*/ 1 h 238"/>
                <a:gd name="T18" fmla="*/ 65 w 172"/>
                <a:gd name="T19" fmla="*/ 0 h 238"/>
                <a:gd name="T20" fmla="*/ 77 w 172"/>
                <a:gd name="T21" fmla="*/ 2 h 238"/>
                <a:gd name="T22" fmla="*/ 94 w 172"/>
                <a:gd name="T23" fmla="*/ 8 h 238"/>
                <a:gd name="T24" fmla="*/ 109 w 172"/>
                <a:gd name="T25" fmla="*/ 19 h 238"/>
                <a:gd name="T26" fmla="*/ 125 w 172"/>
                <a:gd name="T27" fmla="*/ 33 h 238"/>
                <a:gd name="T28" fmla="*/ 139 w 172"/>
                <a:gd name="T29" fmla="*/ 50 h 238"/>
                <a:gd name="T30" fmla="*/ 151 w 172"/>
                <a:gd name="T31" fmla="*/ 69 h 238"/>
                <a:gd name="T32" fmla="*/ 161 w 172"/>
                <a:gd name="T33" fmla="*/ 92 h 238"/>
                <a:gd name="T34" fmla="*/ 167 w 172"/>
                <a:gd name="T35" fmla="*/ 117 h 238"/>
                <a:gd name="T36" fmla="*/ 172 w 172"/>
                <a:gd name="T37" fmla="*/ 141 h 238"/>
                <a:gd name="T38" fmla="*/ 172 w 172"/>
                <a:gd name="T39" fmla="*/ 163 h 238"/>
                <a:gd name="T40" fmla="*/ 168 w 172"/>
                <a:gd name="T41" fmla="*/ 184 h 238"/>
                <a:gd name="T42" fmla="*/ 161 w 172"/>
                <a:gd name="T43" fmla="*/ 201 h 238"/>
                <a:gd name="T44" fmla="*/ 155 w 172"/>
                <a:gd name="T45" fmla="*/ 214 h 238"/>
                <a:gd name="T46" fmla="*/ 147 w 172"/>
                <a:gd name="T47" fmla="*/ 223 h 238"/>
                <a:gd name="T48" fmla="*/ 133 w 172"/>
                <a:gd name="T49" fmla="*/ 233 h 238"/>
                <a:gd name="T50" fmla="*/ 126 w 172"/>
                <a:gd name="T51" fmla="*/ 235 h 238"/>
                <a:gd name="T52" fmla="*/ 109 w 172"/>
                <a:gd name="T53" fmla="*/ 238 h 238"/>
                <a:gd name="T54" fmla="*/ 93 w 172"/>
                <a:gd name="T55" fmla="*/ 235 h 238"/>
                <a:gd name="T56" fmla="*/ 76 w 172"/>
                <a:gd name="T57" fmla="*/ 227 h 238"/>
                <a:gd name="T58" fmla="*/ 59 w 172"/>
                <a:gd name="T59" fmla="*/ 217 h 238"/>
                <a:gd name="T60" fmla="*/ 44 w 172"/>
                <a:gd name="T61" fmla="*/ 201 h 238"/>
                <a:gd name="T62" fmla="*/ 33 w 172"/>
                <a:gd name="T63" fmla="*/ 189 h 238"/>
                <a:gd name="T64" fmla="*/ 24 w 172"/>
                <a:gd name="T65" fmla="*/ 174 h 238"/>
                <a:gd name="T66" fmla="*/ 14 w 172"/>
                <a:gd name="T67" fmla="*/ 153 h 238"/>
                <a:gd name="T68" fmla="*/ 5 w 172"/>
                <a:gd name="T69" fmla="*/ 1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38">
                  <a:moveTo>
                    <a:pt x="5" y="129"/>
                  </a:moveTo>
                  <a:lnTo>
                    <a:pt x="3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3" y="53"/>
                  </a:lnTo>
                  <a:lnTo>
                    <a:pt x="6" y="44"/>
                  </a:lnTo>
                  <a:lnTo>
                    <a:pt x="10" y="35"/>
                  </a:lnTo>
                  <a:lnTo>
                    <a:pt x="14" y="28"/>
                  </a:lnTo>
                  <a:lnTo>
                    <a:pt x="19" y="21"/>
                  </a:lnTo>
                  <a:lnTo>
                    <a:pt x="24" y="14"/>
                  </a:lnTo>
                  <a:lnTo>
                    <a:pt x="30" y="9"/>
                  </a:lnTo>
                  <a:lnTo>
                    <a:pt x="37" y="5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7" y="2"/>
                  </a:lnTo>
                  <a:lnTo>
                    <a:pt x="85" y="4"/>
                  </a:lnTo>
                  <a:lnTo>
                    <a:pt x="94" y="8"/>
                  </a:lnTo>
                  <a:lnTo>
                    <a:pt x="102" y="13"/>
                  </a:lnTo>
                  <a:lnTo>
                    <a:pt x="109" y="19"/>
                  </a:lnTo>
                  <a:lnTo>
                    <a:pt x="118" y="25"/>
                  </a:lnTo>
                  <a:lnTo>
                    <a:pt x="125" y="33"/>
                  </a:lnTo>
                  <a:lnTo>
                    <a:pt x="132" y="40"/>
                  </a:lnTo>
                  <a:lnTo>
                    <a:pt x="139" y="50"/>
                  </a:lnTo>
                  <a:lnTo>
                    <a:pt x="146" y="60"/>
                  </a:lnTo>
                  <a:lnTo>
                    <a:pt x="151" y="69"/>
                  </a:lnTo>
                  <a:lnTo>
                    <a:pt x="156" y="81"/>
                  </a:lnTo>
                  <a:lnTo>
                    <a:pt x="161" y="92"/>
                  </a:lnTo>
                  <a:lnTo>
                    <a:pt x="164" y="105"/>
                  </a:lnTo>
                  <a:lnTo>
                    <a:pt x="167" y="117"/>
                  </a:lnTo>
                  <a:lnTo>
                    <a:pt x="171" y="129"/>
                  </a:lnTo>
                  <a:lnTo>
                    <a:pt x="172" y="141"/>
                  </a:lnTo>
                  <a:lnTo>
                    <a:pt x="172" y="153"/>
                  </a:lnTo>
                  <a:lnTo>
                    <a:pt x="172" y="163"/>
                  </a:lnTo>
                  <a:lnTo>
                    <a:pt x="171" y="174"/>
                  </a:lnTo>
                  <a:lnTo>
                    <a:pt x="168" y="184"/>
                  </a:lnTo>
                  <a:lnTo>
                    <a:pt x="165" y="193"/>
                  </a:lnTo>
                  <a:lnTo>
                    <a:pt x="161" y="201"/>
                  </a:lnTo>
                  <a:lnTo>
                    <a:pt x="157" y="210"/>
                  </a:lnTo>
                  <a:lnTo>
                    <a:pt x="155" y="214"/>
                  </a:lnTo>
                  <a:lnTo>
                    <a:pt x="153" y="217"/>
                  </a:lnTo>
                  <a:lnTo>
                    <a:pt x="147" y="223"/>
                  </a:lnTo>
                  <a:lnTo>
                    <a:pt x="140" y="228"/>
                  </a:lnTo>
                  <a:lnTo>
                    <a:pt x="133" y="233"/>
                  </a:lnTo>
                  <a:lnTo>
                    <a:pt x="130" y="234"/>
                  </a:lnTo>
                  <a:lnTo>
                    <a:pt x="126" y="235"/>
                  </a:lnTo>
                  <a:lnTo>
                    <a:pt x="118" y="237"/>
                  </a:lnTo>
                  <a:lnTo>
                    <a:pt x="109" y="238"/>
                  </a:lnTo>
                  <a:lnTo>
                    <a:pt x="101" y="237"/>
                  </a:lnTo>
                  <a:lnTo>
                    <a:pt x="93" y="235"/>
                  </a:lnTo>
                  <a:lnTo>
                    <a:pt x="84" y="231"/>
                  </a:lnTo>
                  <a:lnTo>
                    <a:pt x="76" y="227"/>
                  </a:lnTo>
                  <a:lnTo>
                    <a:pt x="68" y="222"/>
                  </a:lnTo>
                  <a:lnTo>
                    <a:pt x="59" y="217"/>
                  </a:lnTo>
                  <a:lnTo>
                    <a:pt x="52" y="210"/>
                  </a:lnTo>
                  <a:lnTo>
                    <a:pt x="44" y="201"/>
                  </a:lnTo>
                  <a:lnTo>
                    <a:pt x="38" y="193"/>
                  </a:lnTo>
                  <a:lnTo>
                    <a:pt x="33" y="189"/>
                  </a:lnTo>
                  <a:lnTo>
                    <a:pt x="30" y="184"/>
                  </a:lnTo>
                  <a:lnTo>
                    <a:pt x="24" y="174"/>
                  </a:lnTo>
                  <a:lnTo>
                    <a:pt x="19" y="164"/>
                  </a:lnTo>
                  <a:lnTo>
                    <a:pt x="14" y="153"/>
                  </a:lnTo>
                  <a:lnTo>
                    <a:pt x="10" y="141"/>
                  </a:lnTo>
                  <a:lnTo>
                    <a:pt x="5" y="12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1" name="Freeform 315"/>
            <p:cNvSpPr>
              <a:spLocks/>
            </p:cNvSpPr>
            <p:nvPr userDrawn="1"/>
          </p:nvSpPr>
          <p:spPr bwMode="auto">
            <a:xfrm>
              <a:off x="4384" y="3987"/>
              <a:ext cx="184" cy="243"/>
            </a:xfrm>
            <a:custGeom>
              <a:avLst/>
              <a:gdLst>
                <a:gd name="T0" fmla="*/ 4 w 184"/>
                <a:gd name="T1" fmla="*/ 120 h 243"/>
                <a:gd name="T2" fmla="*/ 0 w 184"/>
                <a:gd name="T3" fmla="*/ 96 h 243"/>
                <a:gd name="T4" fmla="*/ 0 w 184"/>
                <a:gd name="T5" fmla="*/ 80 h 243"/>
                <a:gd name="T6" fmla="*/ 2 w 184"/>
                <a:gd name="T7" fmla="*/ 64 h 243"/>
                <a:gd name="T8" fmla="*/ 7 w 184"/>
                <a:gd name="T9" fmla="*/ 44 h 243"/>
                <a:gd name="T10" fmla="*/ 15 w 184"/>
                <a:gd name="T11" fmla="*/ 29 h 243"/>
                <a:gd name="T12" fmla="*/ 20 w 184"/>
                <a:gd name="T13" fmla="*/ 21 h 243"/>
                <a:gd name="T14" fmla="*/ 31 w 184"/>
                <a:gd name="T15" fmla="*/ 10 h 243"/>
                <a:gd name="T16" fmla="*/ 39 w 184"/>
                <a:gd name="T17" fmla="*/ 6 h 243"/>
                <a:gd name="T18" fmla="*/ 46 w 184"/>
                <a:gd name="T19" fmla="*/ 3 h 243"/>
                <a:gd name="T20" fmla="*/ 63 w 184"/>
                <a:gd name="T21" fmla="*/ 0 h 243"/>
                <a:gd name="T22" fmla="*/ 80 w 184"/>
                <a:gd name="T23" fmla="*/ 2 h 243"/>
                <a:gd name="T24" fmla="*/ 99 w 184"/>
                <a:gd name="T25" fmla="*/ 8 h 243"/>
                <a:gd name="T26" fmla="*/ 116 w 184"/>
                <a:gd name="T27" fmla="*/ 18 h 243"/>
                <a:gd name="T28" fmla="*/ 132 w 184"/>
                <a:gd name="T29" fmla="*/ 33 h 243"/>
                <a:gd name="T30" fmla="*/ 148 w 184"/>
                <a:gd name="T31" fmla="*/ 51 h 243"/>
                <a:gd name="T32" fmla="*/ 160 w 184"/>
                <a:gd name="T33" fmla="*/ 71 h 243"/>
                <a:gd name="T34" fmla="*/ 172 w 184"/>
                <a:gd name="T35" fmla="*/ 94 h 243"/>
                <a:gd name="T36" fmla="*/ 179 w 184"/>
                <a:gd name="T37" fmla="*/ 119 h 243"/>
                <a:gd name="T38" fmla="*/ 183 w 184"/>
                <a:gd name="T39" fmla="*/ 144 h 243"/>
                <a:gd name="T40" fmla="*/ 184 w 184"/>
                <a:gd name="T41" fmla="*/ 167 h 243"/>
                <a:gd name="T42" fmla="*/ 181 w 184"/>
                <a:gd name="T43" fmla="*/ 188 h 243"/>
                <a:gd name="T44" fmla="*/ 174 w 184"/>
                <a:gd name="T45" fmla="*/ 206 h 243"/>
                <a:gd name="T46" fmla="*/ 164 w 184"/>
                <a:gd name="T47" fmla="*/ 222 h 243"/>
                <a:gd name="T48" fmla="*/ 158 w 184"/>
                <a:gd name="T49" fmla="*/ 228 h 243"/>
                <a:gd name="T50" fmla="*/ 148 w 184"/>
                <a:gd name="T51" fmla="*/ 235 h 243"/>
                <a:gd name="T52" fmla="*/ 140 w 184"/>
                <a:gd name="T53" fmla="*/ 240 h 243"/>
                <a:gd name="T54" fmla="*/ 132 w 184"/>
                <a:gd name="T55" fmla="*/ 242 h 243"/>
                <a:gd name="T56" fmla="*/ 124 w 184"/>
                <a:gd name="T57" fmla="*/ 243 h 243"/>
                <a:gd name="T58" fmla="*/ 110 w 184"/>
                <a:gd name="T59" fmla="*/ 243 h 243"/>
                <a:gd name="T60" fmla="*/ 92 w 184"/>
                <a:gd name="T61" fmla="*/ 237 h 243"/>
                <a:gd name="T62" fmla="*/ 74 w 184"/>
                <a:gd name="T63" fmla="*/ 228 h 243"/>
                <a:gd name="T64" fmla="*/ 57 w 184"/>
                <a:gd name="T65" fmla="*/ 215 h 243"/>
                <a:gd name="T66" fmla="*/ 42 w 184"/>
                <a:gd name="T67" fmla="*/ 198 h 243"/>
                <a:gd name="T68" fmla="*/ 28 w 184"/>
                <a:gd name="T69" fmla="*/ 178 h 243"/>
                <a:gd name="T70" fmla="*/ 16 w 184"/>
                <a:gd name="T71" fmla="*/ 156 h 243"/>
                <a:gd name="T72" fmla="*/ 12 w 184"/>
                <a:gd name="T73" fmla="*/ 14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243">
                  <a:moveTo>
                    <a:pt x="8" y="133"/>
                  </a:moveTo>
                  <a:lnTo>
                    <a:pt x="4" y="120"/>
                  </a:lnTo>
                  <a:lnTo>
                    <a:pt x="2" y="109"/>
                  </a:lnTo>
                  <a:lnTo>
                    <a:pt x="0" y="96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2" y="64"/>
                  </a:lnTo>
                  <a:lnTo>
                    <a:pt x="3" y="54"/>
                  </a:lnTo>
                  <a:lnTo>
                    <a:pt x="7" y="44"/>
                  </a:lnTo>
                  <a:lnTo>
                    <a:pt x="11" y="36"/>
                  </a:lnTo>
                  <a:lnTo>
                    <a:pt x="15" y="29"/>
                  </a:lnTo>
                  <a:lnTo>
                    <a:pt x="17" y="25"/>
                  </a:lnTo>
                  <a:lnTo>
                    <a:pt x="20" y="21"/>
                  </a:lnTo>
                  <a:lnTo>
                    <a:pt x="25" y="15"/>
                  </a:lnTo>
                  <a:lnTo>
                    <a:pt x="31" y="10"/>
                  </a:lnTo>
                  <a:lnTo>
                    <a:pt x="35" y="8"/>
                  </a:lnTo>
                  <a:lnTo>
                    <a:pt x="39" y="6"/>
                  </a:lnTo>
                  <a:lnTo>
                    <a:pt x="42" y="4"/>
                  </a:lnTo>
                  <a:lnTo>
                    <a:pt x="46" y="3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2"/>
                  </a:lnTo>
                  <a:lnTo>
                    <a:pt x="90" y="4"/>
                  </a:lnTo>
                  <a:lnTo>
                    <a:pt x="99" y="8"/>
                  </a:lnTo>
                  <a:lnTo>
                    <a:pt x="107" y="13"/>
                  </a:lnTo>
                  <a:lnTo>
                    <a:pt x="116" y="18"/>
                  </a:lnTo>
                  <a:lnTo>
                    <a:pt x="124" y="26"/>
                  </a:lnTo>
                  <a:lnTo>
                    <a:pt x="132" y="33"/>
                  </a:lnTo>
                  <a:lnTo>
                    <a:pt x="140" y="41"/>
                  </a:lnTo>
                  <a:lnTo>
                    <a:pt x="148" y="51"/>
                  </a:lnTo>
                  <a:lnTo>
                    <a:pt x="154" y="61"/>
                  </a:lnTo>
                  <a:lnTo>
                    <a:pt x="160" y="71"/>
                  </a:lnTo>
                  <a:lnTo>
                    <a:pt x="166" y="83"/>
                  </a:lnTo>
                  <a:lnTo>
                    <a:pt x="172" y="94"/>
                  </a:lnTo>
                  <a:lnTo>
                    <a:pt x="176" y="107"/>
                  </a:lnTo>
                  <a:lnTo>
                    <a:pt x="179" y="119"/>
                  </a:lnTo>
                  <a:lnTo>
                    <a:pt x="182" y="132"/>
                  </a:lnTo>
                  <a:lnTo>
                    <a:pt x="183" y="144"/>
                  </a:lnTo>
                  <a:lnTo>
                    <a:pt x="184" y="155"/>
                  </a:lnTo>
                  <a:lnTo>
                    <a:pt x="184" y="167"/>
                  </a:lnTo>
                  <a:lnTo>
                    <a:pt x="182" y="177"/>
                  </a:lnTo>
                  <a:lnTo>
                    <a:pt x="181" y="188"/>
                  </a:lnTo>
                  <a:lnTo>
                    <a:pt x="178" y="198"/>
                  </a:lnTo>
                  <a:lnTo>
                    <a:pt x="174" y="206"/>
                  </a:lnTo>
                  <a:lnTo>
                    <a:pt x="170" y="215"/>
                  </a:lnTo>
                  <a:lnTo>
                    <a:pt x="164" y="222"/>
                  </a:lnTo>
                  <a:lnTo>
                    <a:pt x="161" y="225"/>
                  </a:lnTo>
                  <a:lnTo>
                    <a:pt x="158" y="228"/>
                  </a:lnTo>
                  <a:lnTo>
                    <a:pt x="152" y="233"/>
                  </a:lnTo>
                  <a:lnTo>
                    <a:pt x="148" y="235"/>
                  </a:lnTo>
                  <a:lnTo>
                    <a:pt x="145" y="237"/>
                  </a:lnTo>
                  <a:lnTo>
                    <a:pt x="140" y="240"/>
                  </a:lnTo>
                  <a:lnTo>
                    <a:pt x="136" y="241"/>
                  </a:lnTo>
                  <a:lnTo>
                    <a:pt x="132" y="242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19" y="243"/>
                  </a:lnTo>
                  <a:lnTo>
                    <a:pt x="110" y="243"/>
                  </a:lnTo>
                  <a:lnTo>
                    <a:pt x="101" y="241"/>
                  </a:lnTo>
                  <a:lnTo>
                    <a:pt x="92" y="237"/>
                  </a:lnTo>
                  <a:lnTo>
                    <a:pt x="83" y="233"/>
                  </a:lnTo>
                  <a:lnTo>
                    <a:pt x="74" y="228"/>
                  </a:lnTo>
                  <a:lnTo>
                    <a:pt x="66" y="222"/>
                  </a:lnTo>
                  <a:lnTo>
                    <a:pt x="57" y="215"/>
                  </a:lnTo>
                  <a:lnTo>
                    <a:pt x="49" y="207"/>
                  </a:lnTo>
                  <a:lnTo>
                    <a:pt x="42" y="198"/>
                  </a:lnTo>
                  <a:lnTo>
                    <a:pt x="35" y="189"/>
                  </a:lnTo>
                  <a:lnTo>
                    <a:pt x="28" y="178"/>
                  </a:lnTo>
                  <a:lnTo>
                    <a:pt x="22" y="168"/>
                  </a:lnTo>
                  <a:lnTo>
                    <a:pt x="16" y="156"/>
                  </a:lnTo>
                  <a:lnTo>
                    <a:pt x="14" y="150"/>
                  </a:lnTo>
                  <a:lnTo>
                    <a:pt x="12" y="145"/>
                  </a:lnTo>
                  <a:lnTo>
                    <a:pt x="8" y="133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2" name="Freeform 316"/>
            <p:cNvSpPr>
              <a:spLocks/>
            </p:cNvSpPr>
            <p:nvPr userDrawn="1"/>
          </p:nvSpPr>
          <p:spPr bwMode="auto">
            <a:xfrm>
              <a:off x="4586" y="3951"/>
              <a:ext cx="196" cy="251"/>
            </a:xfrm>
            <a:custGeom>
              <a:avLst/>
              <a:gdLst>
                <a:gd name="T0" fmla="*/ 5 w 196"/>
                <a:gd name="T1" fmla="*/ 125 h 251"/>
                <a:gd name="T2" fmla="*/ 1 w 196"/>
                <a:gd name="T3" fmla="*/ 100 h 251"/>
                <a:gd name="T4" fmla="*/ 0 w 196"/>
                <a:gd name="T5" fmla="*/ 77 h 251"/>
                <a:gd name="T6" fmla="*/ 3 w 196"/>
                <a:gd name="T7" fmla="*/ 56 h 251"/>
                <a:gd name="T8" fmla="*/ 10 w 196"/>
                <a:gd name="T9" fmla="*/ 38 h 251"/>
                <a:gd name="T10" fmla="*/ 19 w 196"/>
                <a:gd name="T11" fmla="*/ 23 h 251"/>
                <a:gd name="T12" fmla="*/ 29 w 196"/>
                <a:gd name="T13" fmla="*/ 14 h 251"/>
                <a:gd name="T14" fmla="*/ 39 w 196"/>
                <a:gd name="T15" fmla="*/ 7 h 251"/>
                <a:gd name="T16" fmla="*/ 52 w 196"/>
                <a:gd name="T17" fmla="*/ 2 h 251"/>
                <a:gd name="T18" fmla="*/ 65 w 196"/>
                <a:gd name="T19" fmla="*/ 0 h 251"/>
                <a:gd name="T20" fmla="*/ 84 w 196"/>
                <a:gd name="T21" fmla="*/ 2 h 251"/>
                <a:gd name="T22" fmla="*/ 104 w 196"/>
                <a:gd name="T23" fmla="*/ 9 h 251"/>
                <a:gd name="T24" fmla="*/ 122 w 196"/>
                <a:gd name="T25" fmla="*/ 19 h 251"/>
                <a:gd name="T26" fmla="*/ 140 w 196"/>
                <a:gd name="T27" fmla="*/ 35 h 251"/>
                <a:gd name="T28" fmla="*/ 155 w 196"/>
                <a:gd name="T29" fmla="*/ 52 h 251"/>
                <a:gd name="T30" fmla="*/ 170 w 196"/>
                <a:gd name="T31" fmla="*/ 73 h 251"/>
                <a:gd name="T32" fmla="*/ 179 w 196"/>
                <a:gd name="T33" fmla="*/ 91 h 251"/>
                <a:gd name="T34" fmla="*/ 187 w 196"/>
                <a:gd name="T35" fmla="*/ 109 h 251"/>
                <a:gd name="T36" fmla="*/ 194 w 196"/>
                <a:gd name="T37" fmla="*/ 135 h 251"/>
                <a:gd name="T38" fmla="*/ 196 w 196"/>
                <a:gd name="T39" fmla="*/ 160 h 251"/>
                <a:gd name="T40" fmla="*/ 195 w 196"/>
                <a:gd name="T41" fmla="*/ 183 h 251"/>
                <a:gd name="T42" fmla="*/ 193 w 196"/>
                <a:gd name="T43" fmla="*/ 194 h 251"/>
                <a:gd name="T44" fmla="*/ 187 w 196"/>
                <a:gd name="T45" fmla="*/ 212 h 251"/>
                <a:gd name="T46" fmla="*/ 182 w 196"/>
                <a:gd name="T47" fmla="*/ 221 h 251"/>
                <a:gd name="T48" fmla="*/ 176 w 196"/>
                <a:gd name="T49" fmla="*/ 228 h 251"/>
                <a:gd name="T50" fmla="*/ 170 w 196"/>
                <a:gd name="T51" fmla="*/ 235 h 251"/>
                <a:gd name="T52" fmla="*/ 164 w 196"/>
                <a:gd name="T53" fmla="*/ 240 h 251"/>
                <a:gd name="T54" fmla="*/ 151 w 196"/>
                <a:gd name="T55" fmla="*/ 246 h 251"/>
                <a:gd name="T56" fmla="*/ 143 w 196"/>
                <a:gd name="T57" fmla="*/ 249 h 251"/>
                <a:gd name="T58" fmla="*/ 134 w 196"/>
                <a:gd name="T59" fmla="*/ 251 h 251"/>
                <a:gd name="T60" fmla="*/ 119 w 196"/>
                <a:gd name="T61" fmla="*/ 250 h 251"/>
                <a:gd name="T62" fmla="*/ 99 w 196"/>
                <a:gd name="T63" fmla="*/ 244 h 251"/>
                <a:gd name="T64" fmla="*/ 81 w 196"/>
                <a:gd name="T65" fmla="*/ 235 h 251"/>
                <a:gd name="T66" fmla="*/ 63 w 196"/>
                <a:gd name="T67" fmla="*/ 222 h 251"/>
                <a:gd name="T68" fmla="*/ 45 w 196"/>
                <a:gd name="T69" fmla="*/ 205 h 251"/>
                <a:gd name="T70" fmla="*/ 31 w 196"/>
                <a:gd name="T71" fmla="*/ 184 h 251"/>
                <a:gd name="T72" fmla="*/ 18 w 196"/>
                <a:gd name="T73" fmla="*/ 162 h 251"/>
                <a:gd name="T74" fmla="*/ 8 w 196"/>
                <a:gd name="T75" fmla="*/ 1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251">
                  <a:moveTo>
                    <a:pt x="8" y="137"/>
                  </a:moveTo>
                  <a:lnTo>
                    <a:pt x="5" y="125"/>
                  </a:lnTo>
                  <a:lnTo>
                    <a:pt x="2" y="113"/>
                  </a:lnTo>
                  <a:lnTo>
                    <a:pt x="1" y="100"/>
                  </a:lnTo>
                  <a:lnTo>
                    <a:pt x="0" y="89"/>
                  </a:lnTo>
                  <a:lnTo>
                    <a:pt x="0" y="77"/>
                  </a:lnTo>
                  <a:lnTo>
                    <a:pt x="2" y="67"/>
                  </a:lnTo>
                  <a:lnTo>
                    <a:pt x="3" y="56"/>
                  </a:lnTo>
                  <a:lnTo>
                    <a:pt x="6" y="47"/>
                  </a:lnTo>
                  <a:lnTo>
                    <a:pt x="10" y="38"/>
                  </a:lnTo>
                  <a:lnTo>
                    <a:pt x="14" y="30"/>
                  </a:lnTo>
                  <a:lnTo>
                    <a:pt x="19" y="23"/>
                  </a:lnTo>
                  <a:lnTo>
                    <a:pt x="26" y="16"/>
                  </a:lnTo>
                  <a:lnTo>
                    <a:pt x="29" y="14"/>
                  </a:lnTo>
                  <a:lnTo>
                    <a:pt x="32" y="11"/>
                  </a:lnTo>
                  <a:lnTo>
                    <a:pt x="39" y="7"/>
                  </a:lnTo>
                  <a:lnTo>
                    <a:pt x="47" y="3"/>
                  </a:lnTo>
                  <a:lnTo>
                    <a:pt x="52" y="2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74" y="0"/>
                  </a:lnTo>
                  <a:lnTo>
                    <a:pt x="84" y="2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3" y="14"/>
                  </a:lnTo>
                  <a:lnTo>
                    <a:pt x="122" y="19"/>
                  </a:lnTo>
                  <a:lnTo>
                    <a:pt x="131" y="26"/>
                  </a:lnTo>
                  <a:lnTo>
                    <a:pt x="140" y="35"/>
                  </a:lnTo>
                  <a:lnTo>
                    <a:pt x="148" y="43"/>
                  </a:lnTo>
                  <a:lnTo>
                    <a:pt x="155" y="52"/>
                  </a:lnTo>
                  <a:lnTo>
                    <a:pt x="164" y="63"/>
                  </a:lnTo>
                  <a:lnTo>
                    <a:pt x="170" y="73"/>
                  </a:lnTo>
                  <a:lnTo>
                    <a:pt x="176" y="84"/>
                  </a:lnTo>
                  <a:lnTo>
                    <a:pt x="179" y="91"/>
                  </a:lnTo>
                  <a:lnTo>
                    <a:pt x="182" y="97"/>
                  </a:lnTo>
                  <a:lnTo>
                    <a:pt x="187" y="109"/>
                  </a:lnTo>
                  <a:lnTo>
                    <a:pt x="191" y="123"/>
                  </a:lnTo>
                  <a:lnTo>
                    <a:pt x="194" y="135"/>
                  </a:lnTo>
                  <a:lnTo>
                    <a:pt x="196" y="148"/>
                  </a:lnTo>
                  <a:lnTo>
                    <a:pt x="196" y="160"/>
                  </a:lnTo>
                  <a:lnTo>
                    <a:pt x="196" y="172"/>
                  </a:lnTo>
                  <a:lnTo>
                    <a:pt x="195" y="183"/>
                  </a:lnTo>
                  <a:lnTo>
                    <a:pt x="195" y="188"/>
                  </a:lnTo>
                  <a:lnTo>
                    <a:pt x="193" y="194"/>
                  </a:lnTo>
                  <a:lnTo>
                    <a:pt x="191" y="203"/>
                  </a:lnTo>
                  <a:lnTo>
                    <a:pt x="187" y="212"/>
                  </a:lnTo>
                  <a:lnTo>
                    <a:pt x="185" y="216"/>
                  </a:lnTo>
                  <a:lnTo>
                    <a:pt x="182" y="221"/>
                  </a:lnTo>
                  <a:lnTo>
                    <a:pt x="179" y="225"/>
                  </a:lnTo>
                  <a:lnTo>
                    <a:pt x="176" y="228"/>
                  </a:lnTo>
                  <a:lnTo>
                    <a:pt x="174" y="232"/>
                  </a:lnTo>
                  <a:lnTo>
                    <a:pt x="170" y="235"/>
                  </a:lnTo>
                  <a:lnTo>
                    <a:pt x="167" y="237"/>
                  </a:lnTo>
                  <a:lnTo>
                    <a:pt x="164" y="240"/>
                  </a:lnTo>
                  <a:lnTo>
                    <a:pt x="155" y="244"/>
                  </a:lnTo>
                  <a:lnTo>
                    <a:pt x="151" y="246"/>
                  </a:lnTo>
                  <a:lnTo>
                    <a:pt x="147" y="248"/>
                  </a:lnTo>
                  <a:lnTo>
                    <a:pt x="143" y="249"/>
                  </a:lnTo>
                  <a:lnTo>
                    <a:pt x="138" y="250"/>
                  </a:lnTo>
                  <a:lnTo>
                    <a:pt x="134" y="251"/>
                  </a:lnTo>
                  <a:lnTo>
                    <a:pt x="128" y="251"/>
                  </a:lnTo>
                  <a:lnTo>
                    <a:pt x="119" y="250"/>
                  </a:lnTo>
                  <a:lnTo>
                    <a:pt x="110" y="248"/>
                  </a:lnTo>
                  <a:lnTo>
                    <a:pt x="99" y="244"/>
                  </a:lnTo>
                  <a:lnTo>
                    <a:pt x="90" y="240"/>
                  </a:lnTo>
                  <a:lnTo>
                    <a:pt x="81" y="235"/>
                  </a:lnTo>
                  <a:lnTo>
                    <a:pt x="71" y="229"/>
                  </a:lnTo>
                  <a:lnTo>
                    <a:pt x="63" y="222"/>
                  </a:lnTo>
                  <a:lnTo>
                    <a:pt x="54" y="213"/>
                  </a:lnTo>
                  <a:lnTo>
                    <a:pt x="45" y="205"/>
                  </a:lnTo>
                  <a:lnTo>
                    <a:pt x="38" y="195"/>
                  </a:lnTo>
                  <a:lnTo>
                    <a:pt x="31" y="184"/>
                  </a:lnTo>
                  <a:lnTo>
                    <a:pt x="24" y="174"/>
                  </a:lnTo>
                  <a:lnTo>
                    <a:pt x="18" y="162"/>
                  </a:lnTo>
                  <a:lnTo>
                    <a:pt x="13" y="150"/>
                  </a:lnTo>
                  <a:lnTo>
                    <a:pt x="8" y="137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3" name="Freeform 317"/>
            <p:cNvSpPr>
              <a:spLocks/>
            </p:cNvSpPr>
            <p:nvPr userDrawn="1"/>
          </p:nvSpPr>
          <p:spPr bwMode="auto">
            <a:xfrm>
              <a:off x="4296" y="4305"/>
              <a:ext cx="80" cy="15"/>
            </a:xfrm>
            <a:custGeom>
              <a:avLst/>
              <a:gdLst>
                <a:gd name="T0" fmla="*/ 0 w 80"/>
                <a:gd name="T1" fmla="*/ 15 h 15"/>
                <a:gd name="T2" fmla="*/ 3 w 80"/>
                <a:gd name="T3" fmla="*/ 12 h 15"/>
                <a:gd name="T4" fmla="*/ 6 w 80"/>
                <a:gd name="T5" fmla="*/ 10 h 15"/>
                <a:gd name="T6" fmla="*/ 9 w 80"/>
                <a:gd name="T7" fmla="*/ 8 h 15"/>
                <a:gd name="T8" fmla="*/ 14 w 80"/>
                <a:gd name="T9" fmla="*/ 6 h 15"/>
                <a:gd name="T10" fmla="*/ 21 w 80"/>
                <a:gd name="T11" fmla="*/ 3 h 15"/>
                <a:gd name="T12" fmla="*/ 29 w 80"/>
                <a:gd name="T13" fmla="*/ 0 h 15"/>
                <a:gd name="T14" fmla="*/ 35 w 80"/>
                <a:gd name="T15" fmla="*/ 0 h 15"/>
                <a:gd name="T16" fmla="*/ 42 w 80"/>
                <a:gd name="T17" fmla="*/ 0 h 15"/>
                <a:gd name="T18" fmla="*/ 48 w 80"/>
                <a:gd name="T19" fmla="*/ 2 h 15"/>
                <a:gd name="T20" fmla="*/ 55 w 80"/>
                <a:gd name="T21" fmla="*/ 3 h 15"/>
                <a:gd name="T22" fmla="*/ 61 w 80"/>
                <a:gd name="T23" fmla="*/ 5 h 15"/>
                <a:gd name="T24" fmla="*/ 68 w 80"/>
                <a:gd name="T25" fmla="*/ 8 h 15"/>
                <a:gd name="T26" fmla="*/ 74 w 80"/>
                <a:gd name="T27" fmla="*/ 11 h 15"/>
                <a:gd name="T28" fmla="*/ 80 w 80"/>
                <a:gd name="T29" fmla="*/ 15 h 15"/>
                <a:gd name="T30" fmla="*/ 0 w 80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5">
                  <a:moveTo>
                    <a:pt x="0" y="15"/>
                  </a:moveTo>
                  <a:lnTo>
                    <a:pt x="3" y="12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8" y="2"/>
                  </a:lnTo>
                  <a:lnTo>
                    <a:pt x="55" y="3"/>
                  </a:lnTo>
                  <a:lnTo>
                    <a:pt x="61" y="5"/>
                  </a:lnTo>
                  <a:lnTo>
                    <a:pt x="68" y="8"/>
                  </a:lnTo>
                  <a:lnTo>
                    <a:pt x="74" y="11"/>
                  </a:lnTo>
                  <a:lnTo>
                    <a:pt x="8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4" name="Freeform 318"/>
            <p:cNvSpPr>
              <a:spLocks/>
            </p:cNvSpPr>
            <p:nvPr userDrawn="1"/>
          </p:nvSpPr>
          <p:spPr bwMode="auto">
            <a:xfrm>
              <a:off x="4479" y="4280"/>
              <a:ext cx="133" cy="40"/>
            </a:xfrm>
            <a:custGeom>
              <a:avLst/>
              <a:gdLst>
                <a:gd name="T0" fmla="*/ 0 w 133"/>
                <a:gd name="T1" fmla="*/ 40 h 40"/>
                <a:gd name="T2" fmla="*/ 2 w 133"/>
                <a:gd name="T3" fmla="*/ 36 h 40"/>
                <a:gd name="T4" fmla="*/ 4 w 133"/>
                <a:gd name="T5" fmla="*/ 32 h 40"/>
                <a:gd name="T6" fmla="*/ 8 w 133"/>
                <a:gd name="T7" fmla="*/ 24 h 40"/>
                <a:gd name="T8" fmla="*/ 13 w 133"/>
                <a:gd name="T9" fmla="*/ 18 h 40"/>
                <a:gd name="T10" fmla="*/ 19 w 133"/>
                <a:gd name="T11" fmla="*/ 13 h 40"/>
                <a:gd name="T12" fmla="*/ 23 w 133"/>
                <a:gd name="T13" fmla="*/ 10 h 40"/>
                <a:gd name="T14" fmla="*/ 26 w 133"/>
                <a:gd name="T15" fmla="*/ 8 h 40"/>
                <a:gd name="T16" fmla="*/ 32 w 133"/>
                <a:gd name="T17" fmla="*/ 4 h 40"/>
                <a:gd name="T18" fmla="*/ 40 w 133"/>
                <a:gd name="T19" fmla="*/ 2 h 40"/>
                <a:gd name="T20" fmla="*/ 43 w 133"/>
                <a:gd name="T21" fmla="*/ 1 h 40"/>
                <a:gd name="T22" fmla="*/ 48 w 133"/>
                <a:gd name="T23" fmla="*/ 0 h 40"/>
                <a:gd name="T24" fmla="*/ 54 w 133"/>
                <a:gd name="T25" fmla="*/ 0 h 40"/>
                <a:gd name="T26" fmla="*/ 59 w 133"/>
                <a:gd name="T27" fmla="*/ 0 h 40"/>
                <a:gd name="T28" fmla="*/ 64 w 133"/>
                <a:gd name="T29" fmla="*/ 0 h 40"/>
                <a:gd name="T30" fmla="*/ 69 w 133"/>
                <a:gd name="T31" fmla="*/ 1 h 40"/>
                <a:gd name="T32" fmla="*/ 80 w 133"/>
                <a:gd name="T33" fmla="*/ 4 h 40"/>
                <a:gd name="T34" fmla="*/ 91 w 133"/>
                <a:gd name="T35" fmla="*/ 8 h 40"/>
                <a:gd name="T36" fmla="*/ 102 w 133"/>
                <a:gd name="T37" fmla="*/ 14 h 40"/>
                <a:gd name="T38" fmla="*/ 112 w 133"/>
                <a:gd name="T39" fmla="*/ 21 h 40"/>
                <a:gd name="T40" fmla="*/ 122 w 133"/>
                <a:gd name="T41" fmla="*/ 31 h 40"/>
                <a:gd name="T42" fmla="*/ 133 w 133"/>
                <a:gd name="T43" fmla="*/ 40 h 40"/>
                <a:gd name="T44" fmla="*/ 0 w 133"/>
                <a:gd name="T4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40">
                  <a:moveTo>
                    <a:pt x="0" y="40"/>
                  </a:moveTo>
                  <a:lnTo>
                    <a:pt x="2" y="36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3" y="18"/>
                  </a:lnTo>
                  <a:lnTo>
                    <a:pt x="19" y="13"/>
                  </a:lnTo>
                  <a:lnTo>
                    <a:pt x="23" y="10"/>
                  </a:lnTo>
                  <a:lnTo>
                    <a:pt x="26" y="8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80" y="4"/>
                  </a:lnTo>
                  <a:lnTo>
                    <a:pt x="91" y="8"/>
                  </a:lnTo>
                  <a:lnTo>
                    <a:pt x="102" y="14"/>
                  </a:lnTo>
                  <a:lnTo>
                    <a:pt x="112" y="21"/>
                  </a:lnTo>
                  <a:lnTo>
                    <a:pt x="122" y="31"/>
                  </a:lnTo>
                  <a:lnTo>
                    <a:pt x="133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  <p:sp>
          <p:nvSpPr>
            <p:cNvPr id="4415" name="Freeform 319"/>
            <p:cNvSpPr>
              <a:spLocks/>
            </p:cNvSpPr>
            <p:nvPr userDrawn="1"/>
          </p:nvSpPr>
          <p:spPr bwMode="auto">
            <a:xfrm>
              <a:off x="4684" y="4251"/>
              <a:ext cx="170" cy="69"/>
            </a:xfrm>
            <a:custGeom>
              <a:avLst/>
              <a:gdLst>
                <a:gd name="T0" fmla="*/ 0 w 170"/>
                <a:gd name="T1" fmla="*/ 69 h 69"/>
                <a:gd name="T2" fmla="*/ 1 w 170"/>
                <a:gd name="T3" fmla="*/ 63 h 69"/>
                <a:gd name="T4" fmla="*/ 2 w 170"/>
                <a:gd name="T5" fmla="*/ 56 h 69"/>
                <a:gd name="T6" fmla="*/ 4 w 170"/>
                <a:gd name="T7" fmla="*/ 49 h 69"/>
                <a:gd name="T8" fmla="*/ 7 w 170"/>
                <a:gd name="T9" fmla="*/ 43 h 69"/>
                <a:gd name="T10" fmla="*/ 9 w 170"/>
                <a:gd name="T11" fmla="*/ 38 h 69"/>
                <a:gd name="T12" fmla="*/ 12 w 170"/>
                <a:gd name="T13" fmla="*/ 33 h 69"/>
                <a:gd name="T14" fmla="*/ 15 w 170"/>
                <a:gd name="T15" fmla="*/ 27 h 69"/>
                <a:gd name="T16" fmla="*/ 18 w 170"/>
                <a:gd name="T17" fmla="*/ 22 h 69"/>
                <a:gd name="T18" fmla="*/ 22 w 170"/>
                <a:gd name="T19" fmla="*/ 18 h 69"/>
                <a:gd name="T20" fmla="*/ 26 w 170"/>
                <a:gd name="T21" fmla="*/ 15 h 69"/>
                <a:gd name="T22" fmla="*/ 36 w 170"/>
                <a:gd name="T23" fmla="*/ 9 h 69"/>
                <a:gd name="T24" fmla="*/ 41 w 170"/>
                <a:gd name="T25" fmla="*/ 6 h 69"/>
                <a:gd name="T26" fmla="*/ 46 w 170"/>
                <a:gd name="T27" fmla="*/ 4 h 69"/>
                <a:gd name="T28" fmla="*/ 51 w 170"/>
                <a:gd name="T29" fmla="*/ 3 h 69"/>
                <a:gd name="T30" fmla="*/ 57 w 170"/>
                <a:gd name="T31" fmla="*/ 2 h 69"/>
                <a:gd name="T32" fmla="*/ 65 w 170"/>
                <a:gd name="T33" fmla="*/ 0 h 69"/>
                <a:gd name="T34" fmla="*/ 72 w 170"/>
                <a:gd name="T35" fmla="*/ 0 h 69"/>
                <a:gd name="T36" fmla="*/ 79 w 170"/>
                <a:gd name="T37" fmla="*/ 2 h 69"/>
                <a:gd name="T38" fmla="*/ 87 w 170"/>
                <a:gd name="T39" fmla="*/ 4 h 69"/>
                <a:gd name="T40" fmla="*/ 94 w 170"/>
                <a:gd name="T41" fmla="*/ 6 h 69"/>
                <a:gd name="T42" fmla="*/ 101 w 170"/>
                <a:gd name="T43" fmla="*/ 9 h 69"/>
                <a:gd name="T44" fmla="*/ 108 w 170"/>
                <a:gd name="T45" fmla="*/ 12 h 69"/>
                <a:gd name="T46" fmla="*/ 116 w 170"/>
                <a:gd name="T47" fmla="*/ 16 h 69"/>
                <a:gd name="T48" fmla="*/ 123 w 170"/>
                <a:gd name="T49" fmla="*/ 21 h 69"/>
                <a:gd name="T50" fmla="*/ 130 w 170"/>
                <a:gd name="T51" fmla="*/ 26 h 69"/>
                <a:gd name="T52" fmla="*/ 137 w 170"/>
                <a:gd name="T53" fmla="*/ 33 h 69"/>
                <a:gd name="T54" fmla="*/ 144 w 170"/>
                <a:gd name="T55" fmla="*/ 39 h 69"/>
                <a:gd name="T56" fmla="*/ 151 w 170"/>
                <a:gd name="T57" fmla="*/ 46 h 69"/>
                <a:gd name="T58" fmla="*/ 157 w 170"/>
                <a:gd name="T59" fmla="*/ 53 h 69"/>
                <a:gd name="T60" fmla="*/ 163 w 170"/>
                <a:gd name="T61" fmla="*/ 61 h 69"/>
                <a:gd name="T62" fmla="*/ 170 w 170"/>
                <a:gd name="T63" fmla="*/ 69 h 69"/>
                <a:gd name="T64" fmla="*/ 0 w 170"/>
                <a:gd name="T6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69">
                  <a:moveTo>
                    <a:pt x="0" y="69"/>
                  </a:moveTo>
                  <a:lnTo>
                    <a:pt x="1" y="63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7" y="43"/>
                  </a:lnTo>
                  <a:lnTo>
                    <a:pt x="9" y="38"/>
                  </a:lnTo>
                  <a:lnTo>
                    <a:pt x="12" y="33"/>
                  </a:lnTo>
                  <a:lnTo>
                    <a:pt x="15" y="27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6" y="15"/>
                  </a:lnTo>
                  <a:lnTo>
                    <a:pt x="36" y="9"/>
                  </a:lnTo>
                  <a:lnTo>
                    <a:pt x="41" y="6"/>
                  </a:lnTo>
                  <a:lnTo>
                    <a:pt x="46" y="4"/>
                  </a:lnTo>
                  <a:lnTo>
                    <a:pt x="51" y="3"/>
                  </a:lnTo>
                  <a:lnTo>
                    <a:pt x="57" y="2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9" y="2"/>
                  </a:lnTo>
                  <a:lnTo>
                    <a:pt x="87" y="4"/>
                  </a:lnTo>
                  <a:lnTo>
                    <a:pt x="94" y="6"/>
                  </a:lnTo>
                  <a:lnTo>
                    <a:pt x="101" y="9"/>
                  </a:lnTo>
                  <a:lnTo>
                    <a:pt x="108" y="12"/>
                  </a:lnTo>
                  <a:lnTo>
                    <a:pt x="116" y="16"/>
                  </a:lnTo>
                  <a:lnTo>
                    <a:pt x="123" y="21"/>
                  </a:lnTo>
                  <a:lnTo>
                    <a:pt x="130" y="26"/>
                  </a:lnTo>
                  <a:lnTo>
                    <a:pt x="137" y="33"/>
                  </a:lnTo>
                  <a:lnTo>
                    <a:pt x="144" y="39"/>
                  </a:lnTo>
                  <a:lnTo>
                    <a:pt x="151" y="46"/>
                  </a:lnTo>
                  <a:lnTo>
                    <a:pt x="157" y="53"/>
                  </a:lnTo>
                  <a:lnTo>
                    <a:pt x="163" y="61"/>
                  </a:lnTo>
                  <a:lnTo>
                    <a:pt x="17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i-FI" sz="1400" b="0" smtClean="0">
                <a:solidFill>
                  <a:srgbClr val="002664"/>
                </a:solidFill>
                <a:ea typeface="Arial Unicode MS" pitchFamily="34" charset="-128"/>
              </a:endParaRPr>
            </a:p>
          </p:txBody>
        </p:sp>
      </p:grpSp>
      <p:sp>
        <p:nvSpPr>
          <p:cNvPr id="4416" name="Rectangle 320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549275"/>
            <a:ext cx="77724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perustyyl. napsautt.</a:t>
            </a:r>
          </a:p>
        </p:txBody>
      </p:sp>
      <p:sp>
        <p:nvSpPr>
          <p:cNvPr id="4417" name="Rectangle 3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835150"/>
            <a:ext cx="7772400" cy="404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4418" name="Rectangle 32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59113" y="6524625"/>
            <a:ext cx="5113337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-128" charset="-128"/>
              </a:defRPr>
            </a:lvl1pPr>
          </a:lstStyle>
          <a:p>
            <a:r>
              <a:rPr lang="fi-FI" b="0" smtClean="0">
                <a:solidFill>
                  <a:srgbClr val="002664"/>
                </a:solidFill>
              </a:rPr>
              <a:t>     </a:t>
            </a:r>
            <a:fld id="{C6EADB9A-24DE-4AC2-84B0-776492609C9F}" type="datetime1">
              <a:rPr lang="fi-FI" b="0" smtClean="0">
                <a:solidFill>
                  <a:srgbClr val="002664"/>
                </a:solidFill>
              </a:rPr>
              <a:pPr/>
              <a:t>28.10.2014</a:t>
            </a:fld>
            <a:endParaRPr lang="fi-FI" b="0" smtClean="0">
              <a:solidFill>
                <a:srgbClr val="002664"/>
              </a:solidFill>
            </a:endParaRPr>
          </a:p>
        </p:txBody>
      </p:sp>
      <p:sp>
        <p:nvSpPr>
          <p:cNvPr id="4419" name="Rectangle 3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-128" charset="-128"/>
              </a:defRPr>
            </a:lvl1pPr>
          </a:lstStyle>
          <a:p>
            <a:fld id="{E14A662D-2015-43E7-939E-2E92ACB40098}" type="slidenum">
              <a:rPr lang="fi-FI" smtClean="0">
                <a:solidFill>
                  <a:srgbClr val="002664"/>
                </a:solidFill>
              </a:rPr>
              <a:pPr/>
              <a:t>‹#›</a:t>
            </a:fld>
            <a:endParaRPr lang="fi-FI" smtClean="0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433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0" r:id="rId1"/>
    <p:sldLayoutId id="2147483981" r:id="rId2"/>
    <p:sldLayoutId id="2147483982" r:id="rId3"/>
    <p:sldLayoutId id="2147483983" r:id="rId4"/>
    <p:sldLayoutId id="2147483984" r:id="rId5"/>
    <p:sldLayoutId id="2147483985" r:id="rId6"/>
    <p:sldLayoutId id="2147483986" r:id="rId7"/>
    <p:sldLayoutId id="2147483987" r:id="rId8"/>
    <p:sldLayoutId id="2147483988" r:id="rId9"/>
    <p:sldLayoutId id="2147483989" r:id="rId10"/>
    <p:sldLayoutId id="2147483990" r:id="rId11"/>
    <p:sldLayoutId id="2147483991" r:id="rId12"/>
    <p:sldLayoutId id="2147483992" r:id="rId13"/>
  </p:sldLayoutIdLst>
  <p:hf hdr="0" ftr="0"/>
  <p:txStyles>
    <p:titleStyle>
      <a:lvl1pPr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0FF7CED-2117-4347-8C20-998F705ABB04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048896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4" r:id="rId1"/>
    <p:sldLayoutId id="2147483995" r:id="rId2"/>
    <p:sldLayoutId id="2147483996" r:id="rId3"/>
    <p:sldLayoutId id="2147483997" r:id="rId4"/>
    <p:sldLayoutId id="2147483998" r:id="rId5"/>
    <p:sldLayoutId id="2147483999" r:id="rId6"/>
    <p:sldLayoutId id="2147484000" r:id="rId7"/>
    <p:sldLayoutId id="2147484001" r:id="rId8"/>
    <p:sldLayoutId id="2147484002" r:id="rId9"/>
    <p:sldLayoutId id="2147484003" r:id="rId10"/>
    <p:sldLayoutId id="2147484004" r:id="rId11"/>
    <p:sldLayoutId id="2147484005" r:id="rId12"/>
    <p:sldLayoutId id="2147484006" r:id="rId13"/>
    <p:sldLayoutId id="2147484007" r:id="rId14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0FF7CED-2117-4347-8C20-998F705ABB04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471272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  <p:sldLayoutId id="2147484021" r:id="rId12"/>
    <p:sldLayoutId id="2147484022" r:id="rId13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0FF7CED-2117-4347-8C20-998F705ABB04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150169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4" r:id="rId1"/>
    <p:sldLayoutId id="2147484025" r:id="rId2"/>
    <p:sldLayoutId id="2147484026" r:id="rId3"/>
    <p:sldLayoutId id="2147484027" r:id="rId4"/>
    <p:sldLayoutId id="2147484028" r:id="rId5"/>
    <p:sldLayoutId id="2147484029" r:id="rId6"/>
    <p:sldLayoutId id="2147484030" r:id="rId7"/>
    <p:sldLayoutId id="2147484031" r:id="rId8"/>
    <p:sldLayoutId id="2147484032" r:id="rId9"/>
    <p:sldLayoutId id="2147484033" r:id="rId10"/>
    <p:sldLayoutId id="2147484034" r:id="rId11"/>
    <p:sldLayoutId id="2147484035" r:id="rId12"/>
    <p:sldLayoutId id="2147484036" r:id="rId13"/>
    <p:sldLayoutId id="2147484037" r:id="rId14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14.5.2012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583776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8" r:id="rId3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28.10.2013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1547752-D3E8-48B5-A865-DFE0363F6AA9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2409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9" r:id="rId1"/>
    <p:sldLayoutId id="2147484040" r:id="rId2"/>
    <p:sldLayoutId id="2147484041" r:id="rId3"/>
    <p:sldLayoutId id="2147484042" r:id="rId4"/>
    <p:sldLayoutId id="2147484043" r:id="rId5"/>
    <p:sldLayoutId id="2147484044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32" name="Rectangle 320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549275"/>
            <a:ext cx="77724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sv-SE" smtClean="0"/>
              <a:t>Muokkaa perustyyl. napsautt.</a:t>
            </a:r>
          </a:p>
        </p:txBody>
      </p:sp>
      <p:sp>
        <p:nvSpPr>
          <p:cNvPr id="192833" name="Rectangle 3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835150"/>
            <a:ext cx="7772400" cy="404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sv-SE" smtClean="0"/>
              <a:t>Muokkaa tekstin perustyylejä napsauttamalla</a:t>
            </a:r>
          </a:p>
          <a:p>
            <a:pPr lvl="1"/>
            <a:r>
              <a:rPr lang="sv-SE" smtClean="0"/>
              <a:t>toinen taso</a:t>
            </a:r>
          </a:p>
          <a:p>
            <a:pPr lvl="2"/>
            <a:r>
              <a:rPr lang="sv-SE" smtClean="0"/>
              <a:t>kolmas taso</a:t>
            </a:r>
          </a:p>
          <a:p>
            <a:pPr lvl="3"/>
            <a:r>
              <a:rPr lang="sv-SE" smtClean="0"/>
              <a:t>neljäs taso</a:t>
            </a:r>
          </a:p>
          <a:p>
            <a:pPr lvl="4"/>
            <a:r>
              <a:rPr lang="sv-SE" smtClean="0"/>
              <a:t>viides taso</a:t>
            </a:r>
          </a:p>
        </p:txBody>
      </p:sp>
      <p:sp>
        <p:nvSpPr>
          <p:cNvPr id="192834" name="Rectangle 32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59113" y="6524625"/>
            <a:ext cx="5113337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Aft>
                <a:spcPct val="0"/>
              </a:spcAft>
              <a:buClrTx/>
              <a:buFontTx/>
              <a:buNone/>
              <a:defRPr sz="800">
                <a:ea typeface="ＭＳ Ｐゴシック" charset="-128"/>
              </a:defRPr>
            </a:lvl1pPr>
          </a:lstStyle>
          <a:p>
            <a:endParaRPr lang="fi-FI" b="0">
              <a:solidFill>
                <a:srgbClr val="002664"/>
              </a:solidFill>
            </a:endParaRPr>
          </a:p>
        </p:txBody>
      </p:sp>
      <p:sp>
        <p:nvSpPr>
          <p:cNvPr id="192835" name="Rectangle 3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Aft>
                <a:spcPct val="0"/>
              </a:spcAft>
              <a:buClrTx/>
              <a:buFontTx/>
              <a:buNone/>
              <a:defRPr sz="1000" b="1">
                <a:ea typeface="ＭＳ Ｐゴシック" charset="-128"/>
              </a:defRPr>
            </a:lvl1pPr>
          </a:lstStyle>
          <a:p>
            <a:fld id="{3DDFDDB1-3792-4DEC-94FF-E69016A2D4D6}" type="slidenum">
              <a:rPr lang="fi-FI">
                <a:solidFill>
                  <a:srgbClr val="002664"/>
                </a:solidFill>
              </a:rPr>
              <a:pPr/>
              <a:t>‹#›</a:t>
            </a:fld>
            <a:endParaRPr lang="fi-FI">
              <a:solidFill>
                <a:srgbClr val="002664"/>
              </a:solidFill>
            </a:endParaRPr>
          </a:p>
        </p:txBody>
      </p:sp>
      <p:pic>
        <p:nvPicPr>
          <p:cNvPr id="192837" name="Picture 325" descr="logo_varill_pieni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6373813"/>
            <a:ext cx="1406525" cy="31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2840" name="Picture 328" descr="metallin logo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4300" y="6308725"/>
            <a:ext cx="928688" cy="387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55754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7" r:id="rId1"/>
    <p:sldLayoutId id="2147484048" r:id="rId2"/>
    <p:sldLayoutId id="2147484049" r:id="rId3"/>
    <p:sldLayoutId id="2147484050" r:id="rId4"/>
    <p:sldLayoutId id="2147484051" r:id="rId5"/>
    <p:sldLayoutId id="2147484052" r:id="rId6"/>
    <p:sldLayoutId id="2147484053" r:id="rId7"/>
    <p:sldLayoutId id="2147484054" r:id="rId8"/>
    <p:sldLayoutId id="2147484055" r:id="rId9"/>
    <p:sldLayoutId id="2147484056" r:id="rId10"/>
    <p:sldLayoutId id="2147484057" r:id="rId11"/>
    <p:sldLayoutId id="2147484058" r:id="rId12"/>
  </p:sldLayoutIdLst>
  <p:hf hdr="0" ftr="0" dt="0"/>
  <p:txStyles>
    <p:titleStyle>
      <a:lvl1pPr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910028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fontAlgn="base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fontAlgn="base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97375BF-B5FA-4F84-892C-6C59DE47BAEC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312573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0" r:id="rId1"/>
    <p:sldLayoutId id="2147484061" r:id="rId2"/>
    <p:sldLayoutId id="2147484062" r:id="rId3"/>
    <p:sldLayoutId id="2147484063" r:id="rId4"/>
    <p:sldLayoutId id="2147484064" r:id="rId5"/>
    <p:sldLayoutId id="2147484065" r:id="rId6"/>
    <p:sldLayoutId id="2147484066" r:id="rId7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9FF93CF-DD6A-4D94-88A4-F4A3721C90A5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6671858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0" r:id="rId1"/>
    <p:sldLayoutId id="2147484071" r:id="rId2"/>
    <p:sldLayoutId id="2147484072" r:id="rId3"/>
    <p:sldLayoutId id="2147484073" r:id="rId4"/>
    <p:sldLayoutId id="2147484074" r:id="rId5"/>
    <p:sldLayoutId id="2147484075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14.5.2012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748875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98A0912-61A8-484E-8D9A-222014D36B08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50472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9" r:id="rId1"/>
    <p:sldLayoutId id="2147484080" r:id="rId2"/>
    <p:sldLayoutId id="2147484081" r:id="rId3"/>
    <p:sldLayoutId id="2147484082" r:id="rId4"/>
    <p:sldLayoutId id="2147484083" r:id="rId5"/>
    <p:sldLayoutId id="2147484084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F2EE181-D0C4-4887-B81F-1A1FEC51F04D}" type="datetimeFigureOut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C2FE6FCA-804B-4A90-B879-7642C991B955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62592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6" r:id="rId1"/>
    <p:sldLayoutId id="2147484087" r:id="rId2"/>
    <p:sldLayoutId id="2147484088" r:id="rId3"/>
    <p:sldLayoutId id="2147484089" r:id="rId4"/>
    <p:sldLayoutId id="2147484090" r:id="rId5"/>
    <p:sldLayoutId id="2147484091" r:id="rId6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9FF93CF-DD6A-4D94-88A4-F4A3721C90A5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206379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30.4.2014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A1B121A-2EA1-4143-8ADB-773DF23ECDE1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971761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  <p:sldLayoutId id="2147484102" r:id="rId3"/>
    <p:sldLayoutId id="2147484103" r:id="rId4"/>
    <p:sldLayoutId id="2147484104" r:id="rId5"/>
    <p:sldLayoutId id="2147484105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9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5BFE93A8-F50C-4EF3-AAB3-C2D368693927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3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8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486818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7" r:id="rId1"/>
    <p:sldLayoutId id="2147484108" r:id="rId2"/>
    <p:sldLayoutId id="2147484109" r:id="rId3"/>
    <p:sldLayoutId id="2147484110" r:id="rId4"/>
    <p:sldLayoutId id="2147484111" r:id="rId5"/>
    <p:sldLayoutId id="2147484112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E61838C2-1E3F-474D-8442-BA00D0713D5E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EF234F96-6116-434A-844B-3935D3E3452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531447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2" r:id="rId1"/>
    <p:sldLayoutId id="2147483835" r:id="rId2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9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8964F410-09A2-4BC3-9DF1-CB1078BB2813}" type="datetimeFigureOut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3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AD81232-06C9-4ACC-9328-856BA7E41CD5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8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1081528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4" r:id="rId1"/>
    <p:sldLayoutId id="2147484115" r:id="rId2"/>
    <p:sldLayoutId id="2147484116" r:id="rId3"/>
    <p:sldLayoutId id="2147484117" r:id="rId4"/>
    <p:sldLayoutId id="2147484118" r:id="rId5"/>
    <p:sldLayoutId id="2147484119" r:id="rId6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9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E86FF887-C7A2-4A15-963B-257A8B9414CC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3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0055BF9-1BAC-4A23-BF58-5E92733039D3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8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864238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1" r:id="rId1"/>
    <p:sldLayoutId id="2147484122" r:id="rId2"/>
    <p:sldLayoutId id="2147484123" r:id="rId3"/>
    <p:sldLayoutId id="2147484124" r:id="rId4"/>
    <p:sldLayoutId id="2147484125" r:id="rId5"/>
    <p:sldLayoutId id="2147484126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98A0912-61A8-484E-8D9A-222014D36B08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948257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8" r:id="rId1"/>
    <p:sldLayoutId id="2147484129" r:id="rId2"/>
    <p:sldLayoutId id="2147484130" r:id="rId3"/>
    <p:sldLayoutId id="2147484131" r:id="rId4"/>
    <p:sldLayoutId id="2147484132" r:id="rId5"/>
    <p:sldLayoutId id="2147484133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9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97375BF-B5FA-4F84-892C-6C59DE47BAEC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3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8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348909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5" r:id="rId1"/>
    <p:sldLayoutId id="2147484136" r:id="rId2"/>
    <p:sldLayoutId id="2147484137" r:id="rId3"/>
    <p:sldLayoutId id="2147484138" r:id="rId4"/>
    <p:sldLayoutId id="2147484139" r:id="rId5"/>
    <p:sldLayoutId id="2147484140" r:id="rId6"/>
    <p:sldLayoutId id="2147484141" r:id="rId7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1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9" tIns="45704" rIns="91409" bIns="4570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1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5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6559FBA0-7078-47CC-9E42-7FFAD93F3F1B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7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40" y="6525344"/>
            <a:ext cx="4499992" cy="215444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862842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  <p:sldLayoutId id="2147484145" r:id="rId3"/>
    <p:sldLayoutId id="2147484146" r:id="rId4"/>
    <p:sldLayoutId id="2147484147" r:id="rId5"/>
    <p:sldLayoutId id="2147484148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042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083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127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166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369" indent="-271369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215" indent="-26026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585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366" indent="-26819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573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277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5981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6860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3901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42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3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27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66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208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51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93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36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398A0912-61A8-484E-8D9A-222014D36B08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FBA09BF7-F69F-4822-99D2-1243ADB2C61E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4030689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0" r:id="rId1"/>
    <p:sldLayoutId id="2147484151" r:id="rId2"/>
    <p:sldLayoutId id="2147484152" r:id="rId3"/>
    <p:sldLayoutId id="2147484153" r:id="rId4"/>
    <p:sldLayoutId id="2147484154" r:id="rId5"/>
    <p:sldLayoutId id="2147484155" r:id="rId6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BCB9444-5CB5-4752-9EDB-427B1F632455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551000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9" r:id="rId3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29.1.2013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A740C177-13E2-4374-818E-B353CC029DDF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579287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2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43200"/>
            <a:ext cx="8366400" cy="10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124744"/>
            <a:ext cx="8366400" cy="4966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tekstin perustyylejä napsauttamalla</a:t>
            </a:r>
          </a:p>
          <a:p>
            <a:pPr lvl="1"/>
            <a:r>
              <a:rPr lang="fi-FI" dirty="0" smtClean="0"/>
              <a:t>toinen taso</a:t>
            </a:r>
          </a:p>
          <a:p>
            <a:pPr lvl="2"/>
            <a:r>
              <a:rPr lang="fi-FI" dirty="0" smtClean="0"/>
              <a:t>kolmas taso</a:t>
            </a:r>
          </a:p>
          <a:p>
            <a:pPr lvl="3"/>
            <a:r>
              <a:rPr lang="fi-FI" dirty="0" smtClean="0"/>
              <a:t>neljäs taso</a:t>
            </a:r>
          </a:p>
          <a:p>
            <a:pPr lvl="4"/>
            <a:r>
              <a:rPr lang="fi-FI" dirty="0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D847D401-2B69-4F51-94CD-FBC63B017E41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489EA6AF-D1DE-4ABB-ADAE-C648710DD388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4743492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1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1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9" tIns="45704" rIns="91409" bIns="4570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1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7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6559FBA0-7078-47CC-9E42-7FFAD93F3F1B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4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09" tIns="45704" rIns="91409" bIns="45704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70F4AB75-33E6-404A-A04E-652A411B65A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40" y="6525344"/>
            <a:ext cx="4499992" cy="215444"/>
          </a:xfrm>
          <a:prstGeom prst="rect">
            <a:avLst/>
          </a:prstGeom>
          <a:noFill/>
        </p:spPr>
        <p:txBody>
          <a:bodyPr wrap="square" lIns="91409" tIns="45704" rIns="91409" bIns="45704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2908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5" r:id="rId1"/>
    <p:sldLayoutId id="2147483917" r:id="rId2"/>
    <p:sldLayoutId id="2147483918" r:id="rId3"/>
    <p:sldLayoutId id="2147484156" r:id="rId4"/>
    <p:sldLayoutId id="2147484157" r:id="rId5"/>
    <p:sldLayoutId id="2147484158" r:id="rId6"/>
    <p:sldLayoutId id="2147484159" r:id="rId7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042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083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127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166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369" indent="-271369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215" indent="-26026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585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366" indent="-26819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573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277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59816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6860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3901" indent="-269782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42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3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27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66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208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51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93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36" algn="l" defTabSz="9140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97375BF-B5FA-4F84-892C-6C59DE47BAEC}" type="datetime1">
              <a:rPr lang="fi-FI" b="0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28.10.2014</a:t>
            </a:fld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917CD255-A81C-4FF3-BDA5-959D13FFD1CB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9112489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</p:sldLayoutIdLst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47" name="Rectangle 319"/>
          <p:cNvSpPr>
            <a:spLocks noGrp="1" noChangeArrowheads="1"/>
          </p:cNvSpPr>
          <p:nvPr>
            <p:ph type="title"/>
          </p:nvPr>
        </p:nvSpPr>
        <p:spPr bwMode="auto">
          <a:xfrm>
            <a:off x="381000" y="180000"/>
            <a:ext cx="8366400" cy="4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i-FI" dirty="0" smtClean="0"/>
              <a:t>Muokkaa </a:t>
            </a:r>
            <a:r>
              <a:rPr lang="fi-FI" dirty="0" err="1" smtClean="0"/>
              <a:t>perustyyl</a:t>
            </a:r>
            <a:r>
              <a:rPr lang="fi-FI" dirty="0" smtClean="0"/>
              <a:t>. </a:t>
            </a:r>
            <a:r>
              <a:rPr lang="fi-FI" dirty="0" err="1" smtClean="0"/>
              <a:t>napsautt</a:t>
            </a:r>
            <a:r>
              <a:rPr lang="fi-FI" dirty="0" smtClean="0"/>
              <a:t>.</a:t>
            </a:r>
          </a:p>
        </p:txBody>
      </p:sp>
      <p:sp>
        <p:nvSpPr>
          <p:cNvPr id="99648" name="Rectangle 3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1000" y="1051200"/>
            <a:ext cx="8366400" cy="50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BC3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i-FI" smtClean="0"/>
              <a:t>Muokkaa tekstin perustyylejä napsauttamalla</a:t>
            </a:r>
          </a:p>
          <a:p>
            <a:pPr lvl="1"/>
            <a:r>
              <a:rPr lang="fi-FI" smtClean="0"/>
              <a:t>toinen taso</a:t>
            </a:r>
          </a:p>
          <a:p>
            <a:pPr lvl="2"/>
            <a:r>
              <a:rPr lang="fi-FI" smtClean="0"/>
              <a:t>kolmas taso</a:t>
            </a:r>
          </a:p>
          <a:p>
            <a:pPr lvl="3"/>
            <a:r>
              <a:rPr lang="fi-FI" smtClean="0"/>
              <a:t>neljäs taso</a:t>
            </a:r>
          </a:p>
          <a:p>
            <a:pPr lvl="4"/>
            <a:r>
              <a:rPr lang="fi-FI" smtClean="0"/>
              <a:t>viides taso</a:t>
            </a:r>
          </a:p>
        </p:txBody>
      </p:sp>
      <p:sp>
        <p:nvSpPr>
          <p:cNvPr id="99674" name="Rectangle 34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580112" y="6525343"/>
            <a:ext cx="2592338" cy="2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smtClean="0">
                <a:solidFill>
                  <a:srgbClr val="002664"/>
                </a:solidFill>
                <a:latin typeface="Arial"/>
              </a:rPr>
              <a:t>28.6.2012</a:t>
            </a:r>
            <a:endParaRPr lang="fi-FI" b="0">
              <a:solidFill>
                <a:srgbClr val="002664"/>
              </a:solidFill>
              <a:latin typeface="Arial"/>
            </a:endParaRPr>
          </a:p>
        </p:txBody>
      </p:sp>
      <p:sp>
        <p:nvSpPr>
          <p:cNvPr id="99675" name="Rectangle 34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72450" y="6524625"/>
            <a:ext cx="576263" cy="2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 b="1">
                <a:ea typeface="ＭＳ Ｐゴシック" pitchFamily="34" charset="-128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A05C0F98-E54A-47F4-87B0-8AE63A390A8D}" type="slidenum">
              <a:rPr lang="fi-FI" smtClean="0">
                <a:solidFill>
                  <a:srgbClr val="002664"/>
                </a:solidFill>
                <a:latin typeface="Arial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i-FI">
              <a:solidFill>
                <a:srgbClr val="002664"/>
              </a:solidFill>
              <a:latin typeface="Arial"/>
            </a:endParaRPr>
          </a:p>
        </p:txBody>
      </p:sp>
      <p:sp>
        <p:nvSpPr>
          <p:cNvPr id="7" name="dfilenameandpath"/>
          <p:cNvSpPr txBox="1"/>
          <p:nvPr/>
        </p:nvSpPr>
        <p:spPr>
          <a:xfrm>
            <a:off x="395536" y="6525344"/>
            <a:ext cx="449999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8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752659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9" r:id="rId1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chemeClr val="tx2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71463" indent="-271463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533400" indent="-260350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2pPr>
      <a:lvl3pPr marL="804863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•"/>
        <a:defRPr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8288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–"/>
        <a:defRPr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5pPr>
      <a:lvl6pPr marL="18034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6pPr>
      <a:lvl7pPr marL="22606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7pPr>
      <a:lvl8pPr marL="27178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8pPr>
      <a:lvl9pPr marL="3175000" indent="-269875" algn="l" rtl="0" eaLnBrk="1" fontAlgn="base" hangingPunct="1">
        <a:spcBef>
          <a:spcPct val="0"/>
        </a:spcBef>
        <a:spcAft>
          <a:spcPct val="20000"/>
        </a:spcAft>
        <a:buClr>
          <a:schemeClr val="accent1"/>
        </a:buClr>
        <a:buChar char="»"/>
        <a:defRPr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8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9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9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9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7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7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7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4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4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jpeg"/><Relationship Id="rId5" Type="http://schemas.openxmlformats.org/officeDocument/2006/relationships/image" Target="../media/image21.jpg"/><Relationship Id="rId4" Type="http://schemas.openxmlformats.org/officeDocument/2006/relationships/image" Target="../media/image2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tmp"/><Relationship Id="rId7" Type="http://schemas.openxmlformats.org/officeDocument/2006/relationships/hyperlink" Target="http://www.youtube.com/watch?v=ODgjGfC4opE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Relationship Id="rId6" Type="http://schemas.openxmlformats.org/officeDocument/2006/relationships/hyperlink" Target="http://www.youtube.com/watch?v=WHWwKnMU43o" TargetMode="External"/><Relationship Id="rId5" Type="http://schemas.openxmlformats.org/officeDocument/2006/relationships/image" Target="../media/image25.tmp"/><Relationship Id="rId4" Type="http://schemas.openxmlformats.org/officeDocument/2006/relationships/image" Target="../media/image2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58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5.e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6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8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7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288909" y="1916832"/>
            <a:ext cx="7272338" cy="280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fi-FI" sz="3600" dirty="0">
                <a:solidFill>
                  <a:schemeClr val="bg1"/>
                </a:solidFill>
              </a:rPr>
              <a:t>Teknologiateollisuuden</a:t>
            </a:r>
            <a:br>
              <a:rPr lang="fi-FI" sz="3600" dirty="0">
                <a:solidFill>
                  <a:schemeClr val="bg1"/>
                </a:solidFill>
              </a:rPr>
            </a:br>
            <a:r>
              <a:rPr lang="fi-FI" sz="3600" dirty="0">
                <a:solidFill>
                  <a:schemeClr val="bg1"/>
                </a:solidFill>
              </a:rPr>
              <a:t>tilanne ja näkymät</a:t>
            </a:r>
            <a:r>
              <a:rPr lang="fi-FI" sz="3600" b="0" dirty="0">
                <a:solidFill>
                  <a:schemeClr val="bg1"/>
                </a:solidFill>
              </a:rPr>
              <a:t/>
            </a:r>
            <a:br>
              <a:rPr lang="fi-FI" sz="3600" b="0" dirty="0">
                <a:solidFill>
                  <a:schemeClr val="bg1"/>
                </a:solidFill>
              </a:rPr>
            </a:br>
            <a:r>
              <a:rPr lang="fi-FI" sz="3600" b="0" dirty="0">
                <a:solidFill>
                  <a:schemeClr val="bg1"/>
                </a:solidFill>
              </a:rPr>
              <a:t/>
            </a:r>
            <a:br>
              <a:rPr lang="fi-FI" sz="3600" b="0" dirty="0">
                <a:solidFill>
                  <a:schemeClr val="bg1"/>
                </a:solidFill>
              </a:rPr>
            </a:br>
            <a:r>
              <a:rPr lang="fi-FI" sz="2400" b="0" dirty="0">
                <a:solidFill>
                  <a:schemeClr val="bg1"/>
                </a:solidFill>
              </a:rPr>
              <a:t>Toimitusjohtaja Jorma Turunen</a:t>
            </a:r>
            <a:br>
              <a:rPr lang="fi-FI" sz="2400" b="0" dirty="0">
                <a:solidFill>
                  <a:schemeClr val="bg1"/>
                </a:solidFill>
              </a:rPr>
            </a:br>
            <a:r>
              <a:rPr lang="fi-FI" sz="2400" b="0" dirty="0" smtClean="0">
                <a:solidFill>
                  <a:schemeClr val="bg1"/>
                </a:solidFill>
              </a:rPr>
              <a:t>29.10.2014</a:t>
            </a:r>
            <a:endParaRPr lang="fi-FI" sz="2400" b="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95536" y="260648"/>
            <a:ext cx="8367464" cy="448573"/>
          </a:xfrm>
        </p:spPr>
        <p:txBody>
          <a:bodyPr/>
          <a:lstStyle/>
          <a:p>
            <a:r>
              <a:rPr lang="fi-FI" dirty="0" smtClean="0"/>
              <a:t>Teknologiateollisuuden päätoimialat </a:t>
            </a:r>
            <a:br>
              <a:rPr lang="fi-FI" dirty="0" smtClean="0"/>
            </a:br>
            <a:r>
              <a:rPr lang="fi-FI" dirty="0" smtClean="0"/>
              <a:t>Suomessa kehittyneet epäyhtenäisesti</a:t>
            </a:r>
            <a:endParaRPr lang="fi-FI" dirty="0"/>
          </a:p>
        </p:txBody>
      </p:sp>
      <p:sp>
        <p:nvSpPr>
          <p:cNvPr id="5" name="Tekstiruutu 4"/>
          <p:cNvSpPr txBox="1"/>
          <p:nvPr/>
        </p:nvSpPr>
        <p:spPr>
          <a:xfrm>
            <a:off x="1907706" y="6027009"/>
            <a:ext cx="70922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Kausipuhdistetut liikevaihtoindeksit.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Osuudet liikevaihdosta 2013: kone- ja metallituoteteollisuus 42 %, elektroniikka- ja sähköteollisuus 24 %, metallien jalostus 13 %, tietotekniikka-ala 13 %, suunnittelu ja konsultointi 8 %.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Lähde: </a:t>
            </a:r>
            <a:r>
              <a:rPr lang="fi-FI" sz="1200" b="0" dirty="0" err="1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Macrobond</a:t>
            </a:r>
            <a:r>
              <a:rPr lang="fi-FI" sz="1200" b="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, Tilastokeskus</a:t>
            </a:r>
            <a:endParaRPr lang="fi-FI" sz="1200" b="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>
          <a:xfrm>
            <a:off x="5796136" y="6596613"/>
            <a:ext cx="2592338" cy="216769"/>
          </a:xfrm>
        </p:spPr>
        <p:txBody>
          <a:bodyPr/>
          <a:lstStyle/>
          <a:p>
            <a:fld id="{DA7F7807-F330-4A7A-B644-B9F55C07F537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 dirty="0">
              <a:solidFill>
                <a:srgbClr val="002664"/>
              </a:solidFill>
            </a:endParaRPr>
          </a:p>
        </p:txBody>
      </p:sp>
      <p:sp>
        <p:nvSpPr>
          <p:cNvPr id="6" name="Dian numeron paikkamerkki 5"/>
          <p:cNvSpPr>
            <a:spLocks noGrp="1"/>
          </p:cNvSpPr>
          <p:nvPr>
            <p:ph type="sldNum" sz="quarter" idx="11"/>
          </p:nvPr>
        </p:nvSpPr>
        <p:spPr>
          <a:xfrm>
            <a:off x="8172453" y="6597352"/>
            <a:ext cx="576263" cy="217488"/>
          </a:xfrm>
        </p:spPr>
        <p:txBody>
          <a:bodyPr/>
          <a:lstStyle/>
          <a:p>
            <a:fld id="{7FA509CE-0B1A-4C3F-9E0A-60E63FDFFBC2}" type="slidenum">
              <a:rPr lang="fi-FI" smtClean="0">
                <a:solidFill>
                  <a:srgbClr val="002664"/>
                </a:solidFill>
              </a:rPr>
              <a:pPr/>
              <a:t>10</a:t>
            </a:fld>
            <a:endParaRPr lang="fi-FI">
              <a:solidFill>
                <a:srgbClr val="002664"/>
              </a:solidFill>
            </a:endParaRPr>
          </a:p>
        </p:txBody>
      </p:sp>
      <p:graphicFrame>
        <p:nvGraphicFramePr>
          <p:cNvPr id="10" name="Sisällön paikkamerkki 9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10083627"/>
              </p:ext>
            </p:extLst>
          </p:nvPr>
        </p:nvGraphicFramePr>
        <p:xfrm>
          <a:off x="390125" y="1052737"/>
          <a:ext cx="8349463" cy="504056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3" name="Macrobond document" r:id="rId3" imgW="10282238" imgH="5675605" progId="Mbnd.mbnd">
                  <p:embed/>
                </p:oleObj>
              </mc:Choice>
              <mc:Fallback>
                <p:oleObj name="Macrobond document" r:id="rId3" imgW="10282238" imgH="5675605" progId="Mbnd.mbnd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125" y="1052737"/>
                        <a:ext cx="8349463" cy="504056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49746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C9B700-B543-41A4-A851-A376D27A205F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10242" name="Rectangle 2"/>
          <p:cNvSpPr>
            <a:spLocks noChangeArrowheads="1"/>
          </p:cNvSpPr>
          <p:nvPr/>
        </p:nvSpPr>
        <p:spPr bwMode="auto">
          <a:xfrm>
            <a:off x="1143000" y="928688"/>
            <a:ext cx="6858000" cy="1071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40" tIns="41371" rIns="82740" bIns="41371" anchor="ctr"/>
          <a:lstStyle/>
          <a:p>
            <a:pPr defTabSz="827088"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2200">
              <a:solidFill>
                <a:srgbClr val="002664"/>
              </a:solidFill>
              <a:latin typeface="Frutiger LT 45 Light" pitchFamily="34" charset="0"/>
            </a:endParaRPr>
          </a:p>
        </p:txBody>
      </p:sp>
      <p:sp>
        <p:nvSpPr>
          <p:cNvPr id="10243" name="Rectangle 3"/>
          <p:cNvSpPr>
            <a:spLocks noChangeArrowheads="1"/>
          </p:cNvSpPr>
          <p:nvPr/>
        </p:nvSpPr>
        <p:spPr bwMode="auto">
          <a:xfrm>
            <a:off x="539552" y="260314"/>
            <a:ext cx="8459787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40" tIns="41371" rIns="82740" bIns="41371" anchor="ctr"/>
          <a:lstStyle/>
          <a:p>
            <a:pPr defTabSz="827088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2400" dirty="0">
                <a:solidFill>
                  <a:srgbClr val="002664"/>
                </a:solidFill>
                <a:latin typeface="Arial"/>
              </a:rPr>
              <a:t>Teknologiateollisuuden* uudet tilaukset </a:t>
            </a:r>
            <a:r>
              <a:rPr lang="fi-FI" sz="2400" dirty="0" smtClean="0">
                <a:solidFill>
                  <a:srgbClr val="002664"/>
                </a:solidFill>
                <a:latin typeface="Arial"/>
              </a:rPr>
              <a:t>Suomessa lisääntyneet yksittäisten suurten tilausten ansiosta </a:t>
            </a:r>
            <a:endParaRPr lang="fi-FI" sz="2400" dirty="0">
              <a:solidFill>
                <a:srgbClr val="002664"/>
              </a:solidFill>
              <a:latin typeface="Arial"/>
            </a:endParaRPr>
          </a:p>
          <a:p>
            <a:pPr defTabSz="827088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2000" b="0" dirty="0" smtClean="0">
                <a:solidFill>
                  <a:srgbClr val="002664"/>
                </a:solidFill>
                <a:latin typeface="Arial"/>
              </a:rPr>
              <a:t> </a:t>
            </a:r>
            <a:endParaRPr lang="fi-FI" sz="2000" b="0" dirty="0">
              <a:solidFill>
                <a:srgbClr val="002664"/>
              </a:solidFill>
              <a:latin typeface="Arial"/>
            </a:endParaRPr>
          </a:p>
        </p:txBody>
      </p:sp>
      <p:graphicFrame>
        <p:nvGraphicFramePr>
          <p:cNvPr id="2" name="Object 4"/>
          <p:cNvGraphicFramePr>
            <a:graphicFrameLocks noChangeAspect="1"/>
          </p:cNvGraphicFramePr>
          <p:nvPr/>
        </p:nvGraphicFramePr>
        <p:xfrm>
          <a:off x="687388" y="1093788"/>
          <a:ext cx="6983412" cy="437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35293573"/>
              </p:ext>
            </p:extLst>
          </p:nvPr>
        </p:nvGraphicFramePr>
        <p:xfrm>
          <a:off x="518318" y="836613"/>
          <a:ext cx="8446170" cy="42910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247" name="Text Box 7"/>
          <p:cNvSpPr txBox="1">
            <a:spLocks noChangeArrowheads="1"/>
          </p:cNvSpPr>
          <p:nvPr/>
        </p:nvSpPr>
        <p:spPr bwMode="auto">
          <a:xfrm>
            <a:off x="1331913" y="836613"/>
            <a:ext cx="2366416" cy="2989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400" b="0" dirty="0">
                <a:solidFill>
                  <a:srgbClr val="003976"/>
                </a:solidFill>
              </a:rPr>
              <a:t>Milj. euroa, käyvin hinnoin </a:t>
            </a:r>
          </a:p>
        </p:txBody>
      </p:sp>
      <p:sp>
        <p:nvSpPr>
          <p:cNvPr id="10249" name="Text Box 9"/>
          <p:cNvSpPr txBox="1">
            <a:spLocks noChangeArrowheads="1"/>
          </p:cNvSpPr>
          <p:nvPr/>
        </p:nvSpPr>
        <p:spPr bwMode="auto">
          <a:xfrm>
            <a:off x="1979712" y="6364032"/>
            <a:ext cx="5184576" cy="422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3976"/>
                </a:solidFill>
              </a:rPr>
              <a:t>Lähde: </a:t>
            </a:r>
            <a:r>
              <a:rPr lang="fi-FI" sz="1100" b="0" dirty="0">
                <a:solidFill>
                  <a:srgbClr val="003976"/>
                </a:solidFill>
              </a:rPr>
              <a:t>Teknologiateollisuus ry:n </a:t>
            </a:r>
            <a:r>
              <a:rPr lang="fi-FI" sz="1100" b="0" dirty="0" smtClean="0">
                <a:solidFill>
                  <a:srgbClr val="003976"/>
                </a:solidFill>
              </a:rPr>
              <a:t>tilauskantatiedustelun vastaajayritykset,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3976"/>
                </a:solidFill>
              </a:rPr>
              <a:t>viimeisin tieto heinä-syyskuu 2014. </a:t>
            </a:r>
            <a:endParaRPr lang="fi-FI" sz="1100" b="0" dirty="0">
              <a:solidFill>
                <a:srgbClr val="003976"/>
              </a:solidFill>
            </a:endParaRPr>
          </a:p>
        </p:txBody>
      </p:sp>
      <p:sp>
        <p:nvSpPr>
          <p:cNvPr id="10250" name="Text Box 10"/>
          <p:cNvSpPr txBox="1">
            <a:spLocks noChangeArrowheads="1"/>
          </p:cNvSpPr>
          <p:nvPr/>
        </p:nvSpPr>
        <p:spPr bwMode="auto">
          <a:xfrm>
            <a:off x="1302259" y="5908829"/>
            <a:ext cx="80142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>
                <a:solidFill>
                  <a:srgbClr val="002664"/>
                </a:solidFill>
                <a:latin typeface="Arial"/>
                <a:ea typeface="Arial Unicode MS"/>
              </a:rPr>
              <a:t>*) Pl. metallien </a:t>
            </a: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jalostus ja pelialan </a:t>
            </a:r>
            <a:r>
              <a:rPr lang="fi-FI" sz="1200" b="0" dirty="0" err="1" smtClean="0">
                <a:solidFill>
                  <a:srgbClr val="002664"/>
                </a:solidFill>
                <a:latin typeface="Arial"/>
                <a:ea typeface="Arial Unicode MS"/>
              </a:rPr>
              <a:t>ohjelmistioyritykset</a:t>
            </a: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. </a:t>
            </a:r>
            <a:endParaRPr lang="fi-FI" sz="12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graphicFrame>
        <p:nvGraphicFramePr>
          <p:cNvPr id="13" name="Taulukko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4472444"/>
              </p:ext>
            </p:extLst>
          </p:nvPr>
        </p:nvGraphicFramePr>
        <p:xfrm>
          <a:off x="1403648" y="4725144"/>
          <a:ext cx="5904660" cy="37680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90466"/>
                <a:gridCol w="590466"/>
                <a:gridCol w="590466"/>
                <a:gridCol w="590466"/>
                <a:gridCol w="590466"/>
                <a:gridCol w="590466"/>
                <a:gridCol w="590466"/>
                <a:gridCol w="590466"/>
                <a:gridCol w="590466"/>
                <a:gridCol w="590466"/>
              </a:tblGrid>
              <a:tr h="376808"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2005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2006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2007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2008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2009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2010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2011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2012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2013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2014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Taulukko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0977860"/>
              </p:ext>
            </p:extLst>
          </p:nvPr>
        </p:nvGraphicFramePr>
        <p:xfrm>
          <a:off x="1403648" y="5001405"/>
          <a:ext cx="5904383" cy="875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22482"/>
                <a:gridCol w="1476095"/>
                <a:gridCol w="1405806"/>
              </a:tblGrid>
              <a:tr h="18569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 smtClean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Muutos</a:t>
                      </a:r>
                      <a:r>
                        <a:rPr lang="en-GB" sz="1200" b="0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 :</a:t>
                      </a:r>
                      <a:endParaRPr lang="en-GB" sz="1200" b="0" i="0" u="none" strike="noStrike" dirty="0">
                        <a:solidFill>
                          <a:srgbClr val="00206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III,2014 / III,2013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III,2014 / II,2014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915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Vientiin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 :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+27 %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+18 %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00878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Kotimaahan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: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+57 %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+16 %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00878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Yhteensä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:</a:t>
                      </a:r>
                      <a:r>
                        <a:rPr lang="en-GB" sz="1200" u="none" strike="noStrike" baseline="0" dirty="0" smtClean="0">
                          <a:effectLst/>
                          <a:latin typeface="+mn-lt"/>
                        </a:rPr>
                        <a:t> 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+33 %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+17</a:t>
                      </a:r>
                      <a:r>
                        <a:rPr lang="en-GB" sz="1200" u="none" strike="noStrike" baseline="0" dirty="0" smtClean="0">
                          <a:effectLst/>
                          <a:latin typeface="+mn-lt"/>
                        </a:rPr>
                        <a:t> 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</a:tr>
            </a:tbl>
          </a:graphicData>
        </a:graphic>
      </p:graphicFrame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11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616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Päivämäärän paikkamerkki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fld id="{02A23393-4523-44FD-8C72-9613BFD9ABAD}" type="datetime1">
              <a:rPr lang="fi-FI" sz="800" b="0" smtClean="0">
                <a:solidFill>
                  <a:srgbClr val="002664"/>
                </a:solidFill>
                <a:ea typeface="ＭＳ Ｐゴシック" pitchFamily="34" charset="-128"/>
              </a:rPr>
              <a:pPr/>
              <a:t>28.10.2014</a:t>
            </a:fld>
            <a:endParaRPr lang="fi-FI" sz="800" b="0" smtClean="0">
              <a:solidFill>
                <a:srgbClr val="002664"/>
              </a:solidFill>
              <a:ea typeface="ＭＳ Ｐゴシック" pitchFamily="34" charset="-128"/>
            </a:endParaRPr>
          </a:p>
        </p:txBody>
      </p:sp>
      <p:sp>
        <p:nvSpPr>
          <p:cNvPr id="2" name="Dian numeron paikkamerkki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12</a:t>
            </a:fld>
            <a:endParaRPr lang="fi-FI" dirty="0">
              <a:solidFill>
                <a:srgbClr val="002664"/>
              </a:solidFill>
            </a:endParaRPr>
          </a:p>
        </p:txBody>
      </p:sp>
      <p:sp>
        <p:nvSpPr>
          <p:cNvPr id="160772" name="Rectangle 2"/>
          <p:cNvSpPr>
            <a:spLocks noChangeArrowheads="1"/>
          </p:cNvSpPr>
          <p:nvPr/>
        </p:nvSpPr>
        <p:spPr bwMode="auto">
          <a:xfrm>
            <a:off x="443244" y="0"/>
            <a:ext cx="8675687" cy="548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03" tIns="43352" rIns="86703" bIns="43352"/>
          <a:lstStyle/>
          <a:p>
            <a:pPr defTabSz="866775"/>
            <a:r>
              <a:rPr lang="fi-FI" sz="2600" b="1" dirty="0" smtClean="0">
                <a:solidFill>
                  <a:srgbClr val="002664"/>
                </a:solidFill>
              </a:rPr>
              <a:t>Teknologiateollisuuden uudet tilaukset Suomessa </a:t>
            </a:r>
          </a:p>
          <a:p>
            <a:pPr defTabSz="866775"/>
            <a:r>
              <a:rPr lang="fi-FI" sz="2600" b="1" dirty="0" smtClean="0">
                <a:solidFill>
                  <a:srgbClr val="002664"/>
                </a:solidFill>
              </a:rPr>
              <a:t>yrityksittäin</a:t>
            </a:r>
          </a:p>
          <a:p>
            <a:pPr defTabSz="866775"/>
            <a:endParaRPr lang="en-US" sz="2000" dirty="0">
              <a:solidFill>
                <a:srgbClr val="002664"/>
              </a:solidFill>
            </a:endParaRPr>
          </a:p>
        </p:txBody>
      </p:sp>
      <p:sp>
        <p:nvSpPr>
          <p:cNvPr id="160773" name="Text Box 3"/>
          <p:cNvSpPr txBox="1">
            <a:spLocks noChangeArrowheads="1"/>
          </p:cNvSpPr>
          <p:nvPr/>
        </p:nvSpPr>
        <p:spPr bwMode="auto">
          <a:xfrm>
            <a:off x="2128664" y="6329375"/>
            <a:ext cx="3888432" cy="36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03" tIns="43352" rIns="86703" bIns="43352"/>
          <a:lstStyle>
            <a:lvl1pPr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>
                <a:solidFill>
                  <a:srgbClr val="002664"/>
                </a:solidFill>
                <a:ea typeface="ＭＳ Ｐゴシック" pitchFamily="34" charset="-128"/>
              </a:rPr>
              <a:t>Lähde</a:t>
            </a:r>
            <a:r>
              <a:rPr lang="fi-FI" sz="1200" b="0" dirty="0" smtClean="0">
                <a:solidFill>
                  <a:srgbClr val="002664"/>
                </a:solidFill>
                <a:ea typeface="ＭＳ Ｐゴシック" pitchFamily="34" charset="-128"/>
              </a:rPr>
              <a:t>: </a:t>
            </a:r>
            <a:r>
              <a:rPr lang="fi-FI" sz="1200" b="0" dirty="0">
                <a:solidFill>
                  <a:srgbClr val="003976"/>
                </a:solidFill>
              </a:rPr>
              <a:t>Teknologiateollisuus ry:n tilauskantatiedustelun vastaajayritykset,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>
                <a:solidFill>
                  <a:srgbClr val="003976"/>
                </a:solidFill>
              </a:rPr>
              <a:t>viimeisin tieto </a:t>
            </a:r>
            <a:r>
              <a:rPr lang="fi-FI" sz="1200" b="0" dirty="0" smtClean="0">
                <a:solidFill>
                  <a:srgbClr val="003976"/>
                </a:solidFill>
              </a:rPr>
              <a:t>heinä-syyskuu 2014</a:t>
            </a:r>
            <a:r>
              <a:rPr lang="fi-FI" sz="1200" b="0" dirty="0">
                <a:solidFill>
                  <a:srgbClr val="003976"/>
                </a:solidFill>
              </a:rPr>
              <a:t>. </a:t>
            </a:r>
          </a:p>
          <a:p>
            <a:r>
              <a:rPr lang="fi-FI" sz="1200" b="0" dirty="0" smtClean="0">
                <a:solidFill>
                  <a:srgbClr val="002664"/>
                </a:solidFill>
                <a:ea typeface="ＭＳ Ｐゴシック" pitchFamily="34" charset="-128"/>
              </a:rPr>
              <a:t> </a:t>
            </a:r>
            <a:endParaRPr lang="en-US" sz="1200" b="0" dirty="0">
              <a:solidFill>
                <a:srgbClr val="002664"/>
              </a:solidFill>
              <a:ea typeface="ＭＳ Ｐゴシック" pitchFamily="34" charset="-128"/>
            </a:endParaRPr>
          </a:p>
        </p:txBody>
      </p:sp>
      <p:graphicFrame>
        <p:nvGraphicFramePr>
          <p:cNvPr id="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79858018"/>
              </p:ext>
            </p:extLst>
          </p:nvPr>
        </p:nvGraphicFramePr>
        <p:xfrm>
          <a:off x="374650" y="826287"/>
          <a:ext cx="8166100" cy="5411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0775" name="Text Box 5"/>
          <p:cNvSpPr txBox="1">
            <a:spLocks noChangeArrowheads="1"/>
          </p:cNvSpPr>
          <p:nvPr/>
        </p:nvSpPr>
        <p:spPr bwMode="auto">
          <a:xfrm>
            <a:off x="1217434" y="908720"/>
            <a:ext cx="505779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sz="1800" dirty="0" smtClean="0">
                <a:solidFill>
                  <a:srgbClr val="002664"/>
                </a:solidFill>
              </a:rPr>
              <a:t>Heinä-syyskuu 2014 / </a:t>
            </a:r>
            <a:r>
              <a:rPr lang="fi-FI" sz="1800" dirty="0" err="1" smtClean="0">
                <a:solidFill>
                  <a:srgbClr val="002664"/>
                </a:solidFill>
              </a:rPr>
              <a:t>huhti-kesäkuu</a:t>
            </a:r>
            <a:r>
              <a:rPr lang="fi-FI" sz="1800" dirty="0" smtClean="0">
                <a:solidFill>
                  <a:srgbClr val="002664"/>
                </a:solidFill>
              </a:rPr>
              <a:t> 2014, %</a:t>
            </a:r>
            <a:endParaRPr lang="fi-FI" sz="1800" dirty="0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8581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D916A0-26EC-4347-A0ED-DB11AE7AE480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1008063" y="1071563"/>
            <a:ext cx="6858000" cy="1071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40" tIns="41371" rIns="82740" bIns="41371" anchor="ctr"/>
          <a:lstStyle/>
          <a:p>
            <a:pPr defTabSz="827088"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2200" smtClean="0">
              <a:solidFill>
                <a:srgbClr val="002664"/>
              </a:solidFill>
              <a:latin typeface="Frutiger LT 45 Light" pitchFamily="34" charset="0"/>
            </a:endParaRPr>
          </a:p>
        </p:txBody>
      </p:sp>
      <p:graphicFrame>
        <p:nvGraphicFramePr>
          <p:cNvPr id="2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61687968"/>
              </p:ext>
            </p:extLst>
          </p:nvPr>
        </p:nvGraphicFramePr>
        <p:xfrm>
          <a:off x="590550" y="1031875"/>
          <a:ext cx="8445946" cy="4002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611188" y="4376"/>
            <a:ext cx="8759825" cy="822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2400" dirty="0" smtClean="0">
                <a:solidFill>
                  <a:srgbClr val="002664"/>
                </a:solidFill>
              </a:rPr>
              <a:t>Teknologiateollisuuden* tilauskanta Suomessa kasvanut yksittäisten suurten tilausten ansiosta</a:t>
            </a:r>
            <a:endParaRPr lang="fi-FI" sz="2000" b="0" dirty="0" smtClean="0">
              <a:solidFill>
                <a:srgbClr val="002664"/>
              </a:solidFill>
            </a:endParaRPr>
          </a:p>
        </p:txBody>
      </p:sp>
      <p:sp>
        <p:nvSpPr>
          <p:cNvPr id="11270" name="Text Box 6"/>
          <p:cNvSpPr txBox="1">
            <a:spLocks noChangeArrowheads="1"/>
          </p:cNvSpPr>
          <p:nvPr/>
        </p:nvSpPr>
        <p:spPr bwMode="auto">
          <a:xfrm>
            <a:off x="1259632" y="922066"/>
            <a:ext cx="2226954" cy="2989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400" b="0" dirty="0" smtClean="0">
                <a:solidFill>
                  <a:srgbClr val="002664"/>
                </a:solidFill>
              </a:rPr>
              <a:t>Milj. euroa, käyvin hinnoin</a:t>
            </a:r>
            <a:endParaRPr lang="fi-FI" sz="1400" b="0" dirty="0" smtClean="0">
              <a:solidFill>
                <a:srgbClr val="002664"/>
              </a:solidFill>
              <a:latin typeface="Frutiger LT 45 Light" pitchFamily="34" charset="0"/>
            </a:endParaRPr>
          </a:p>
        </p:txBody>
      </p:sp>
      <p:sp>
        <p:nvSpPr>
          <p:cNvPr id="11272" name="Text Box 8"/>
          <p:cNvSpPr txBox="1">
            <a:spLocks noChangeArrowheads="1"/>
          </p:cNvSpPr>
          <p:nvPr/>
        </p:nvSpPr>
        <p:spPr bwMode="auto">
          <a:xfrm>
            <a:off x="2064427" y="6349164"/>
            <a:ext cx="4745272" cy="422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2664"/>
                </a:solidFill>
              </a:rPr>
              <a:t>Lähde: Teknologiateollisuus ry:n tilauskantatiedustelun vastaajayritykset,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2664"/>
                </a:solidFill>
              </a:rPr>
              <a:t>viimeisin tieto 30.9.2014.      	</a:t>
            </a:r>
          </a:p>
        </p:txBody>
      </p:sp>
      <p:sp>
        <p:nvSpPr>
          <p:cNvPr id="11273" name="Text Box 9"/>
          <p:cNvSpPr txBox="1">
            <a:spLocks noChangeArrowheads="1"/>
          </p:cNvSpPr>
          <p:nvPr/>
        </p:nvSpPr>
        <p:spPr bwMode="auto">
          <a:xfrm>
            <a:off x="611188" y="5876925"/>
            <a:ext cx="8137276" cy="2682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40" tIns="41371" rIns="82740" bIns="41371">
            <a:spAutoFit/>
          </a:bodyPr>
          <a:lstStyle>
            <a:lvl1pPr defTabSz="827088">
              <a:defRPr>
                <a:solidFill>
                  <a:schemeClr val="tx1"/>
                </a:solidFill>
                <a:latin typeface="Arial" charset="0"/>
              </a:defRPr>
            </a:lvl1pPr>
            <a:lvl2pPr marL="414338" defTabSz="827088">
              <a:defRPr>
                <a:solidFill>
                  <a:schemeClr val="tx1"/>
                </a:solidFill>
                <a:latin typeface="Arial" charset="0"/>
              </a:defRPr>
            </a:lvl2pPr>
            <a:lvl3pPr marL="827088" defTabSz="827088">
              <a:defRPr>
                <a:solidFill>
                  <a:schemeClr val="tx1"/>
                </a:solidFill>
                <a:latin typeface="Arial" charset="0"/>
              </a:defRPr>
            </a:lvl3pPr>
            <a:lvl4pPr marL="1241425" defTabSz="827088">
              <a:defRPr>
                <a:solidFill>
                  <a:schemeClr val="tx1"/>
                </a:solidFill>
                <a:latin typeface="Arial" charset="0"/>
              </a:defRPr>
            </a:lvl4pPr>
            <a:lvl5pPr marL="1655763" defTabSz="827088">
              <a:defRPr>
                <a:solidFill>
                  <a:schemeClr val="tx1"/>
                </a:solidFill>
                <a:latin typeface="Arial" charset="0"/>
              </a:defRPr>
            </a:lvl5pPr>
            <a:lvl6pPr marL="21129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5701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0273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484563" defTabSz="82708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</a:rPr>
              <a:t>*) Pl. metallien jalostus ja pelialan ohjelmistoyritykset. </a:t>
            </a:r>
            <a:endParaRPr lang="fi-FI" sz="1200" b="0" dirty="0" smtClean="0">
              <a:solidFill>
                <a:srgbClr val="002664"/>
              </a:solidFill>
              <a:latin typeface="Frutiger LT 45 Light" pitchFamily="34" charset="0"/>
            </a:endParaRPr>
          </a:p>
        </p:txBody>
      </p:sp>
      <p:sp>
        <p:nvSpPr>
          <p:cNvPr id="11274" name="Text Box 10"/>
          <p:cNvSpPr txBox="1">
            <a:spLocks noChangeArrowheads="1"/>
          </p:cNvSpPr>
          <p:nvPr/>
        </p:nvSpPr>
        <p:spPr bwMode="auto">
          <a:xfrm>
            <a:off x="6372200" y="1989243"/>
            <a:ext cx="1152525" cy="30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>
              <a:defRPr>
                <a:solidFill>
                  <a:schemeClr val="tx1"/>
                </a:solidFill>
                <a:latin typeface="Arial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</a:defRPr>
            </a:lvl3pPr>
            <a:lvl4pPr marL="1370013">
              <a:defRPr>
                <a:solidFill>
                  <a:schemeClr val="tx1"/>
                </a:solidFill>
                <a:latin typeface="Arial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400" dirty="0" smtClean="0">
                <a:solidFill>
                  <a:srgbClr val="002664"/>
                </a:solidFill>
              </a:rPr>
              <a:t>Yhteensä</a:t>
            </a:r>
          </a:p>
        </p:txBody>
      </p:sp>
      <p:graphicFrame>
        <p:nvGraphicFramePr>
          <p:cNvPr id="13" name="Taulukko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9209177"/>
              </p:ext>
            </p:extLst>
          </p:nvPr>
        </p:nvGraphicFramePr>
        <p:xfrm>
          <a:off x="1403648" y="5013176"/>
          <a:ext cx="5904655" cy="875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8272"/>
                <a:gridCol w="1800200"/>
                <a:gridCol w="1656183"/>
              </a:tblGrid>
              <a:tr h="18569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 smtClean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Muutos</a:t>
                      </a:r>
                      <a:r>
                        <a:rPr lang="en-GB" sz="1200" b="0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:</a:t>
                      </a:r>
                      <a:endParaRPr lang="en-GB" sz="1200" b="0" i="0" u="none" strike="noStrike" dirty="0">
                        <a:solidFill>
                          <a:srgbClr val="00206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30.9.2014 / 30.9.2013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30.9.2014 / 30.6.2014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915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Vientiin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 :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+9 %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+12 %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00878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Kotimaahan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: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+24 %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+15 %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00878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 err="1" smtClean="0">
                          <a:effectLst/>
                          <a:latin typeface="+mn-lt"/>
                        </a:rPr>
                        <a:t>Yhteensä</a:t>
                      </a:r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 :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18000" marT="18000" marB="1800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+13 %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 smtClean="0">
                          <a:effectLst/>
                          <a:latin typeface="+mn-lt"/>
                        </a:rPr>
                        <a:t>+13 %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18000" marR="540000" marT="18000" marB="1800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Taulukko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6904975"/>
              </p:ext>
            </p:extLst>
          </p:nvPr>
        </p:nvGraphicFramePr>
        <p:xfrm>
          <a:off x="1293061" y="4725144"/>
          <a:ext cx="6375283" cy="37680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686658"/>
                <a:gridCol w="651224"/>
                <a:gridCol w="622769"/>
                <a:gridCol w="640834"/>
                <a:gridCol w="578825"/>
                <a:gridCol w="631639"/>
                <a:gridCol w="625514"/>
                <a:gridCol w="628576"/>
                <a:gridCol w="628576"/>
                <a:gridCol w="680668"/>
              </a:tblGrid>
              <a:tr h="376808"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  2005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2006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2007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2008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2009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2010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2011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2012 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2013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2014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13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402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Päivämäärän paikkamerkki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fld id="{02A23393-4523-44FD-8C72-9613BFD9ABAD}" type="datetime1">
              <a:rPr lang="fi-FI" sz="800" b="0" smtClean="0">
                <a:solidFill>
                  <a:srgbClr val="002664"/>
                </a:solidFill>
                <a:ea typeface="ＭＳ Ｐゴシック" pitchFamily="34" charset="-128"/>
              </a:rPr>
              <a:pPr/>
              <a:t>28.10.2014</a:t>
            </a:fld>
            <a:endParaRPr lang="fi-FI" sz="800" b="0" smtClean="0">
              <a:solidFill>
                <a:srgbClr val="002664"/>
              </a:solidFill>
              <a:ea typeface="ＭＳ Ｐゴシック" pitchFamily="34" charset="-128"/>
            </a:endParaRPr>
          </a:p>
        </p:txBody>
      </p:sp>
      <p:sp>
        <p:nvSpPr>
          <p:cNvPr id="2" name="Dian numeron paikkamerkki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17CD255-A81C-4FF3-BDA5-959D13FFD1CB}" type="slidenum">
              <a:rPr lang="fi-FI" smtClean="0">
                <a:solidFill>
                  <a:srgbClr val="002664"/>
                </a:solidFill>
              </a:rPr>
              <a:pPr/>
              <a:t>14</a:t>
            </a:fld>
            <a:endParaRPr lang="fi-FI" dirty="0">
              <a:solidFill>
                <a:srgbClr val="002664"/>
              </a:solidFill>
            </a:endParaRPr>
          </a:p>
        </p:txBody>
      </p:sp>
      <p:sp>
        <p:nvSpPr>
          <p:cNvPr id="160772" name="Rectangle 2"/>
          <p:cNvSpPr>
            <a:spLocks noChangeArrowheads="1"/>
          </p:cNvSpPr>
          <p:nvPr/>
        </p:nvSpPr>
        <p:spPr bwMode="auto">
          <a:xfrm>
            <a:off x="443244" y="0"/>
            <a:ext cx="8675687" cy="548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03" tIns="43352" rIns="86703" bIns="43352"/>
          <a:lstStyle/>
          <a:p>
            <a:pPr defTabSz="866775"/>
            <a:r>
              <a:rPr lang="fi-FI" sz="2600" b="1" dirty="0" smtClean="0">
                <a:solidFill>
                  <a:srgbClr val="002664"/>
                </a:solidFill>
              </a:rPr>
              <a:t>Teknologiateollisuuden tilauskanta Suomessa </a:t>
            </a:r>
          </a:p>
          <a:p>
            <a:pPr defTabSz="866775"/>
            <a:r>
              <a:rPr lang="fi-FI" sz="2600" b="1" dirty="0" smtClean="0">
                <a:solidFill>
                  <a:srgbClr val="002664"/>
                </a:solidFill>
              </a:rPr>
              <a:t>yrityksittäin</a:t>
            </a:r>
          </a:p>
          <a:p>
            <a:pPr defTabSz="866775"/>
            <a:endParaRPr lang="en-US" sz="2000" dirty="0">
              <a:solidFill>
                <a:srgbClr val="002664"/>
              </a:solidFill>
            </a:endParaRPr>
          </a:p>
        </p:txBody>
      </p:sp>
      <p:sp>
        <p:nvSpPr>
          <p:cNvPr id="160773" name="Text Box 3"/>
          <p:cNvSpPr txBox="1">
            <a:spLocks noChangeArrowheads="1"/>
          </p:cNvSpPr>
          <p:nvPr/>
        </p:nvSpPr>
        <p:spPr bwMode="auto">
          <a:xfrm>
            <a:off x="2128664" y="6329375"/>
            <a:ext cx="3888432" cy="36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03" tIns="43352" rIns="86703" bIns="43352"/>
          <a:lstStyle>
            <a:lvl1pPr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66775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>
                <a:solidFill>
                  <a:srgbClr val="002664"/>
                </a:solidFill>
                <a:ea typeface="ＭＳ Ｐゴシック" pitchFamily="34" charset="-128"/>
              </a:rPr>
              <a:t>Lähde</a:t>
            </a:r>
            <a:r>
              <a:rPr lang="fi-FI" sz="1200" b="0" dirty="0" smtClean="0">
                <a:solidFill>
                  <a:srgbClr val="002664"/>
                </a:solidFill>
                <a:ea typeface="ＭＳ Ｐゴシック" pitchFamily="34" charset="-128"/>
              </a:rPr>
              <a:t>: </a:t>
            </a:r>
            <a:r>
              <a:rPr lang="fi-FI" sz="1200" b="0" dirty="0">
                <a:solidFill>
                  <a:srgbClr val="003976"/>
                </a:solidFill>
              </a:rPr>
              <a:t>Teknologiateollisuus ry:n tilauskantatiedustelun vastaajayritykset,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>
                <a:solidFill>
                  <a:srgbClr val="003976"/>
                </a:solidFill>
              </a:rPr>
              <a:t>viimeisin tieto </a:t>
            </a:r>
            <a:r>
              <a:rPr lang="fi-FI" sz="1200" b="0" dirty="0" smtClean="0">
                <a:solidFill>
                  <a:srgbClr val="003976"/>
                </a:solidFill>
              </a:rPr>
              <a:t>heinä-syyskuu 2014</a:t>
            </a:r>
            <a:r>
              <a:rPr lang="fi-FI" sz="1200" b="0" dirty="0">
                <a:solidFill>
                  <a:srgbClr val="003976"/>
                </a:solidFill>
              </a:rPr>
              <a:t>. </a:t>
            </a:r>
          </a:p>
          <a:p>
            <a:r>
              <a:rPr lang="fi-FI" sz="1200" b="0" dirty="0" smtClean="0">
                <a:solidFill>
                  <a:srgbClr val="002664"/>
                </a:solidFill>
                <a:ea typeface="ＭＳ Ｐゴシック" pitchFamily="34" charset="-128"/>
              </a:rPr>
              <a:t> </a:t>
            </a:r>
            <a:endParaRPr lang="en-US" sz="1200" b="0" dirty="0">
              <a:solidFill>
                <a:srgbClr val="002664"/>
              </a:solidFill>
              <a:ea typeface="ＭＳ Ｐゴシック" pitchFamily="34" charset="-128"/>
            </a:endParaRPr>
          </a:p>
        </p:txBody>
      </p:sp>
      <p:graphicFrame>
        <p:nvGraphicFramePr>
          <p:cNvPr id="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2172538"/>
              </p:ext>
            </p:extLst>
          </p:nvPr>
        </p:nvGraphicFramePr>
        <p:xfrm>
          <a:off x="374650" y="826287"/>
          <a:ext cx="8166100" cy="5411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0775" name="Text Box 5"/>
          <p:cNvSpPr txBox="1">
            <a:spLocks noChangeArrowheads="1"/>
          </p:cNvSpPr>
          <p:nvPr/>
        </p:nvSpPr>
        <p:spPr bwMode="auto">
          <a:xfrm>
            <a:off x="1217434" y="908720"/>
            <a:ext cx="505779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sz="1800" dirty="0" smtClean="0">
                <a:solidFill>
                  <a:srgbClr val="002664"/>
                </a:solidFill>
              </a:rPr>
              <a:t>Heinä-syyskuu 2014 / </a:t>
            </a:r>
            <a:r>
              <a:rPr lang="fi-FI" sz="1800" dirty="0" err="1" smtClean="0">
                <a:solidFill>
                  <a:srgbClr val="002664"/>
                </a:solidFill>
              </a:rPr>
              <a:t>huhti-kesäkuu</a:t>
            </a:r>
            <a:r>
              <a:rPr lang="fi-FI" sz="1800" dirty="0" smtClean="0">
                <a:solidFill>
                  <a:srgbClr val="002664"/>
                </a:solidFill>
              </a:rPr>
              <a:t> 2014, %</a:t>
            </a:r>
            <a:endParaRPr lang="fi-FI" sz="1800" dirty="0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1031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92937" y="0"/>
            <a:ext cx="8667856" cy="8222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62" tIns="41381" rIns="82762" bIns="41381">
            <a:spAutoFit/>
          </a:bodyPr>
          <a:lstStyle>
            <a:lvl1pPr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1pPr>
            <a:lvl2pPr marL="41433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2pPr>
            <a:lvl3pPr marL="82708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3pPr>
            <a:lvl4pPr marL="1241425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4pPr>
            <a:lvl5pPr marL="1655763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5pPr>
            <a:lvl6pPr marL="21129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6pPr>
            <a:lvl7pPr marL="25701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7pPr>
            <a:lvl8pPr marL="30273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8pPr>
            <a:lvl9pPr marL="34845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dirty="0" smtClean="0">
                <a:solidFill>
                  <a:srgbClr val="002664"/>
                </a:solidFill>
              </a:rPr>
              <a:t>Teknologiateollisuuden yritysten saamat tarjouspyynnöt* vähentyneet syksyn aikana</a:t>
            </a:r>
            <a:endParaRPr lang="fi-FI" dirty="0">
              <a:solidFill>
                <a:srgbClr val="002664"/>
              </a:solidFill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051720" y="6362272"/>
            <a:ext cx="4957888" cy="4221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62" tIns="41381" rIns="82762" bIns="41381">
            <a:spAutoFit/>
          </a:bodyPr>
          <a:lstStyle>
            <a:lvl1pPr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1pPr>
            <a:lvl2pPr marL="41433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2pPr>
            <a:lvl3pPr marL="82708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3pPr>
            <a:lvl4pPr marL="1241425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4pPr>
            <a:lvl5pPr marL="1655763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5pPr>
            <a:lvl6pPr marL="21129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6pPr>
            <a:lvl7pPr marL="25701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7pPr>
            <a:lvl8pPr marL="30273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8pPr>
            <a:lvl9pPr marL="34845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2664"/>
                </a:solidFill>
              </a:rPr>
              <a:t>Lähde: </a:t>
            </a:r>
            <a:r>
              <a:rPr lang="fi-FI" sz="1100" b="0" dirty="0">
                <a:solidFill>
                  <a:srgbClr val="002664"/>
                </a:solidFill>
              </a:rPr>
              <a:t>Teknologiateollisuus ry:n </a:t>
            </a:r>
            <a:r>
              <a:rPr lang="fi-FI" sz="1100" b="0" dirty="0" smtClean="0">
                <a:solidFill>
                  <a:srgbClr val="002664"/>
                </a:solidFill>
              </a:rPr>
              <a:t>tilauskantatiedustelu,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 smtClean="0">
                <a:solidFill>
                  <a:srgbClr val="002664"/>
                </a:solidFill>
              </a:rPr>
              <a:t>viimeisin kyselyajankohta lokakuu 2014. </a:t>
            </a:r>
            <a:endParaRPr lang="fi-FI" sz="1100" b="0" dirty="0">
              <a:solidFill>
                <a:srgbClr val="002664"/>
              </a:solidFill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593068" y="5727030"/>
            <a:ext cx="8604448" cy="59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62" tIns="41381" rIns="82762" bIns="41381">
            <a:spAutoFit/>
          </a:bodyPr>
          <a:lstStyle>
            <a:lvl1pPr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1pPr>
            <a:lvl2pPr marL="41433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2pPr>
            <a:lvl3pPr marL="827088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3pPr>
            <a:lvl4pPr marL="1241425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4pPr>
            <a:lvl5pPr marL="1655763" defTabSz="827088"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5pPr>
            <a:lvl6pPr marL="21129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6pPr>
            <a:lvl7pPr marL="25701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7pPr>
            <a:lvl8pPr marL="30273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8pPr>
            <a:lvl9pPr marL="3484563" defTabSz="8270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-128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100" b="0" dirty="0">
                <a:solidFill>
                  <a:srgbClr val="002664"/>
                </a:solidFill>
              </a:rPr>
              <a:t>”Onko tarjouspyyntöjen määrässä viime viikkoina näkyvissä oleellista vähenemistä tai lisääntymistä</a:t>
            </a:r>
            <a:r>
              <a:rPr lang="fi-FI" sz="1100" b="0" dirty="0" smtClean="0">
                <a:solidFill>
                  <a:srgbClr val="002664"/>
                </a:solidFill>
              </a:rPr>
              <a:t>, kun </a:t>
            </a:r>
            <a:r>
              <a:rPr lang="fi-FI" sz="1100" b="0" dirty="0">
                <a:solidFill>
                  <a:srgbClr val="002664"/>
                </a:solidFill>
              </a:rPr>
              <a:t>verrataan </a:t>
            </a:r>
            <a:r>
              <a:rPr lang="fi-FI" sz="1100" b="0" dirty="0" smtClean="0">
                <a:solidFill>
                  <a:srgbClr val="002664"/>
                </a:solidFill>
              </a:rPr>
              <a:t>tilannetta noin </a:t>
            </a:r>
            <a:r>
              <a:rPr lang="fi-FI" sz="1100" b="0" dirty="0">
                <a:solidFill>
                  <a:srgbClr val="002664"/>
                </a:solidFill>
              </a:rPr>
              <a:t>kolme kuukautta sitten vallinneeseen tilanteeseen</a:t>
            </a:r>
            <a:r>
              <a:rPr lang="fi-FI" sz="1100" b="0" dirty="0" smtClean="0">
                <a:solidFill>
                  <a:srgbClr val="002664"/>
                </a:solidFill>
              </a:rPr>
              <a:t>”. Saldoluku = niiden yritysten osuus, joissa tarjouspyyntöjen määrä on lisääntynyt – niiden yritysten määrä, joissa tarjouspyyntöjen määrä on vähentynyt.</a:t>
            </a:r>
            <a:endParaRPr lang="fi-FI" sz="1100" b="0" dirty="0">
              <a:solidFill>
                <a:srgbClr val="002664"/>
              </a:solidFill>
            </a:endParaRPr>
          </a:p>
        </p:txBody>
      </p:sp>
      <p:graphicFrame>
        <p:nvGraphicFramePr>
          <p:cNvPr id="8" name="Kaavio 7"/>
          <p:cNvGraphicFramePr/>
          <p:nvPr>
            <p:extLst>
              <p:ext uri="{D42A27DB-BD31-4B8C-83A1-F6EECF244321}">
                <p14:modId xmlns:p14="http://schemas.microsoft.com/office/powerpoint/2010/main" val="2641755970"/>
              </p:ext>
            </p:extLst>
          </p:nvPr>
        </p:nvGraphicFramePr>
        <p:xfrm>
          <a:off x="390204" y="822234"/>
          <a:ext cx="8280920" cy="4839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15</a:t>
            </a:fld>
            <a:endParaRPr lang="fi-FI" dirty="0">
              <a:solidFill>
                <a:srgbClr val="002664"/>
              </a:solidFill>
            </a:endParaRPr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364190-3D74-4FB8-9D71-74616105649C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 dirty="0">
              <a:solidFill>
                <a:srgbClr val="002664"/>
              </a:solidFill>
            </a:endParaRPr>
          </a:p>
        </p:txBody>
      </p:sp>
      <p:graphicFrame>
        <p:nvGraphicFramePr>
          <p:cNvPr id="9" name="Taulukko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2478060"/>
              </p:ext>
            </p:extLst>
          </p:nvPr>
        </p:nvGraphicFramePr>
        <p:xfrm>
          <a:off x="1046445" y="2852936"/>
          <a:ext cx="7560840" cy="37680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756084"/>
                <a:gridCol w="756084"/>
                <a:gridCol w="756084"/>
                <a:gridCol w="756084"/>
                <a:gridCol w="756084"/>
                <a:gridCol w="756084"/>
                <a:gridCol w="756084"/>
                <a:gridCol w="756084"/>
                <a:gridCol w="756084"/>
                <a:gridCol w="756084"/>
              </a:tblGrid>
              <a:tr h="376808"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2005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2006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2007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2008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2009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2010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2011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2012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2013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2014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189232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tsikko 3"/>
          <p:cNvSpPr>
            <a:spLocks noGrp="1"/>
          </p:cNvSpPr>
          <p:nvPr>
            <p:ph type="title"/>
          </p:nvPr>
        </p:nvSpPr>
        <p:spPr>
          <a:xfrm>
            <a:off x="369744" y="0"/>
            <a:ext cx="8774256" cy="829007"/>
          </a:xfrm>
        </p:spPr>
        <p:txBody>
          <a:bodyPr/>
          <a:lstStyle/>
          <a:p>
            <a:r>
              <a:rPr lang="fi-FI" sz="2600" dirty="0" smtClean="0"/>
              <a:t>Venäjän* osuus teknologiateollisuuden Suomen viennistä vähenemässä uudelleen viiteen prosenttiin  </a:t>
            </a:r>
            <a:endParaRPr lang="fi-FI" sz="2600" b="0" dirty="0"/>
          </a:p>
        </p:txBody>
      </p:sp>
      <p:graphicFrame>
        <p:nvGraphicFramePr>
          <p:cNvPr id="7" name="Sisällön paikkamerkki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60827899"/>
              </p:ext>
            </p:extLst>
          </p:nvPr>
        </p:nvGraphicFramePr>
        <p:xfrm>
          <a:off x="381000" y="1084094"/>
          <a:ext cx="8367713" cy="52246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kstiruutu 7"/>
          <p:cNvSpPr txBox="1"/>
          <p:nvPr/>
        </p:nvSpPr>
        <p:spPr>
          <a:xfrm>
            <a:off x="678013" y="899428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800" b="0" dirty="0" smtClean="0">
                <a:solidFill>
                  <a:srgbClr val="002664"/>
                </a:solidFill>
                <a:latin typeface="Arial"/>
                <a:ea typeface="Arial Unicode MS"/>
              </a:rPr>
              <a:t>%</a:t>
            </a:r>
            <a:endParaRPr lang="fi-FI" sz="18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9" name="Tekstiruutu 8"/>
          <p:cNvSpPr txBox="1"/>
          <p:nvPr/>
        </p:nvSpPr>
        <p:spPr>
          <a:xfrm>
            <a:off x="2195736" y="6383725"/>
            <a:ext cx="25555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*) Neuvostoliitto vuoteen 1991 asti.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Lähde: Tulli </a:t>
            </a:r>
            <a:endParaRPr lang="fi-FI" sz="12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10" name="Päivämäärän paikkamerkki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492514-7A84-4CEE-BB11-145B568549A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11" name="Dian numeron paikkamerkki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0055BF9-1BAC-4A23-BF58-5E92733039D3}" type="slidenum">
              <a:rPr lang="fi-FI" smtClean="0">
                <a:solidFill>
                  <a:srgbClr val="002664"/>
                </a:solidFill>
              </a:rPr>
              <a:pPr/>
              <a:t>16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397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2D70304-0F1E-4101-9CF2-6CBEA6659581}" type="datetime1">
              <a:rPr lang="fi-FI" smtClean="0"/>
              <a:t>28.10.2014</a:t>
            </a:fld>
            <a:endParaRPr lang="fi-FI"/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11560" y="188640"/>
            <a:ext cx="7772400" cy="674688"/>
          </a:xfrm>
        </p:spPr>
        <p:txBody>
          <a:bodyPr/>
          <a:lstStyle/>
          <a:p>
            <a:r>
              <a:rPr lang="fi-FI" sz="2800" b="1" dirty="0" smtClean="0"/>
              <a:t>Yhteenveto alan tilanteesta ja lähiajan näkymistä </a:t>
            </a:r>
            <a:r>
              <a:rPr lang="fi-FI" sz="2800" dirty="0" smtClean="0"/>
              <a:t> </a:t>
            </a:r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560" y="1196752"/>
            <a:ext cx="8116639" cy="4896544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fi-FI" dirty="0">
                <a:solidFill>
                  <a:srgbClr val="002664"/>
                </a:solidFill>
              </a:rPr>
              <a:t>Liikevaihto Suomessa supistui viime vuonna </a:t>
            </a:r>
            <a:r>
              <a:rPr lang="fi-FI" dirty="0" smtClean="0">
                <a:solidFill>
                  <a:srgbClr val="002664"/>
                </a:solidFill>
              </a:rPr>
              <a:t>5 </a:t>
            </a:r>
            <a:r>
              <a:rPr lang="fi-FI" dirty="0">
                <a:solidFill>
                  <a:srgbClr val="002664"/>
                </a:solidFill>
              </a:rPr>
              <a:t>%. </a:t>
            </a:r>
            <a:r>
              <a:rPr lang="fi-FI" dirty="0" smtClean="0">
                <a:solidFill>
                  <a:srgbClr val="002664"/>
                </a:solidFill>
              </a:rPr>
              <a:t>Tämän vuoden tammi - heinäkuussa se oli samansuuruinen kuin vuosi sitten samaan aikaan.  </a:t>
            </a:r>
            <a:endParaRPr lang="fi-FI" dirty="0">
              <a:solidFill>
                <a:srgbClr val="002664"/>
              </a:solidFill>
            </a:endParaRPr>
          </a:p>
          <a:p>
            <a:pPr>
              <a:lnSpc>
                <a:spcPct val="90000"/>
              </a:lnSpc>
            </a:pPr>
            <a:r>
              <a:rPr lang="fi-FI" dirty="0">
                <a:solidFill>
                  <a:srgbClr val="002664"/>
                </a:solidFill>
              </a:rPr>
              <a:t>Yritykset saivat uusia tilauksia </a:t>
            </a:r>
            <a:r>
              <a:rPr lang="fi-FI" dirty="0" smtClean="0">
                <a:solidFill>
                  <a:srgbClr val="002664"/>
                </a:solidFill>
              </a:rPr>
              <a:t>heinä - syyskuussa 33 % enemmän kuin vuosi sitten vastaavaan aikaan ja 17 % enemmän kuin </a:t>
            </a:r>
            <a:r>
              <a:rPr lang="fi-FI" dirty="0" err="1" smtClean="0">
                <a:solidFill>
                  <a:srgbClr val="002664"/>
                </a:solidFill>
              </a:rPr>
              <a:t>huhti</a:t>
            </a:r>
            <a:r>
              <a:rPr lang="fi-FI" dirty="0" smtClean="0">
                <a:solidFill>
                  <a:srgbClr val="002664"/>
                </a:solidFill>
              </a:rPr>
              <a:t> - kesäkuussa.  </a:t>
            </a:r>
            <a:endParaRPr lang="fi-FI" dirty="0">
              <a:solidFill>
                <a:srgbClr val="002664"/>
              </a:solidFill>
            </a:endParaRPr>
          </a:p>
          <a:p>
            <a:pPr>
              <a:lnSpc>
                <a:spcPct val="90000"/>
              </a:lnSpc>
            </a:pPr>
            <a:r>
              <a:rPr lang="fi-FI" dirty="0" smtClean="0">
                <a:solidFill>
                  <a:srgbClr val="002664"/>
                </a:solidFill>
              </a:rPr>
              <a:t>Tilausten kasvu perustui yksittäisiin, arvoltaan suuriin tilauksiin. Sekä uudet tilaukset, että tilauskannat supistuivat </a:t>
            </a:r>
            <a:r>
              <a:rPr lang="fi-FI" dirty="0" err="1" smtClean="0">
                <a:solidFill>
                  <a:srgbClr val="002664"/>
                </a:solidFill>
              </a:rPr>
              <a:t>huhti</a:t>
            </a:r>
            <a:r>
              <a:rPr lang="fi-FI" dirty="0" smtClean="0">
                <a:solidFill>
                  <a:srgbClr val="002664"/>
                </a:solidFill>
              </a:rPr>
              <a:t> – kesäkuusta useammassa yrityksessä kuin kasvoivat.</a:t>
            </a:r>
          </a:p>
          <a:p>
            <a:pPr>
              <a:lnSpc>
                <a:spcPct val="90000"/>
              </a:lnSpc>
            </a:pPr>
            <a:r>
              <a:rPr lang="fi-FI" dirty="0" smtClean="0">
                <a:solidFill>
                  <a:srgbClr val="002664"/>
                </a:solidFill>
              </a:rPr>
              <a:t>Alan yritysten saamat tarjouspyynnöt ovat syksyn aikana vähentyneet ensimmäisen kerran tämän vuoden aikana. </a:t>
            </a:r>
            <a:endParaRPr lang="fi-FI" dirty="0">
              <a:solidFill>
                <a:srgbClr val="002664"/>
              </a:solidFill>
            </a:endParaRPr>
          </a:p>
          <a:p>
            <a:pPr>
              <a:lnSpc>
                <a:spcPct val="90000"/>
              </a:lnSpc>
            </a:pPr>
            <a:r>
              <a:rPr lang="fi-FI" dirty="0" smtClean="0">
                <a:solidFill>
                  <a:srgbClr val="002664"/>
                </a:solidFill>
              </a:rPr>
              <a:t>Maailmantalouden epävarmuutta lisää kehittyvien maiden kasvuvauhdin hidastuminen sekä Venäjän ja Ukrainan kriisin vaikutukset.</a:t>
            </a:r>
          </a:p>
          <a:p>
            <a:pPr>
              <a:lnSpc>
                <a:spcPct val="90000"/>
              </a:lnSpc>
            </a:pPr>
            <a:r>
              <a:rPr lang="fi-FI" dirty="0" smtClean="0">
                <a:solidFill>
                  <a:srgbClr val="002664"/>
                </a:solidFill>
              </a:rPr>
              <a:t>Liikevaihto on lähikuukausina suurempi kuin vuotta aiemmin.      </a:t>
            </a:r>
            <a:endParaRPr lang="fi-FI" dirty="0">
              <a:solidFill>
                <a:srgbClr val="002664"/>
              </a:solidFill>
            </a:endParaRPr>
          </a:p>
          <a:p>
            <a:pPr marL="0" indent="0">
              <a:lnSpc>
                <a:spcPct val="90000"/>
              </a:lnSpc>
              <a:buNone/>
            </a:pPr>
            <a:endParaRPr lang="fi-FI" dirty="0" smtClean="0">
              <a:solidFill>
                <a:srgbClr val="002664"/>
              </a:solidFill>
            </a:endParaRPr>
          </a:p>
        </p:txBody>
      </p:sp>
      <p:sp>
        <p:nvSpPr>
          <p:cNvPr id="2" name="Dian numeron paikkamerkki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F234F96-6116-434A-844B-3935D3E3452B}" type="slidenum">
              <a:rPr lang="fi-FI" smtClean="0">
                <a:solidFill>
                  <a:srgbClr val="002664"/>
                </a:solidFill>
              </a:rPr>
              <a:pPr/>
              <a:t>17</a:t>
            </a:fld>
            <a:endParaRPr lang="fi-FI">
              <a:solidFill>
                <a:srgbClr val="002664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F827E-DFAC-45C1-B60C-87E3364D90F7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F234F96-6116-434A-844B-3935D3E3452B}" type="slidenum">
              <a:rPr lang="fi-FI" smtClean="0">
                <a:solidFill>
                  <a:srgbClr val="FFFFFF"/>
                </a:solidFill>
              </a:rPr>
              <a:pPr/>
              <a:t>18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Otsikko 6"/>
          <p:cNvSpPr>
            <a:spLocks noGrp="1"/>
          </p:cNvSpPr>
          <p:nvPr>
            <p:ph type="ctrTitle"/>
          </p:nvPr>
        </p:nvSpPr>
        <p:spPr>
          <a:xfrm>
            <a:off x="539552" y="2204864"/>
            <a:ext cx="6120680" cy="2089150"/>
          </a:xfrm>
        </p:spPr>
        <p:txBody>
          <a:bodyPr/>
          <a:lstStyle/>
          <a:p>
            <a:pPr>
              <a:tabLst>
                <a:tab pos="3225800" algn="l"/>
              </a:tabLst>
            </a:pPr>
            <a:r>
              <a:rPr lang="fi-FI" dirty="0" smtClean="0"/>
              <a:t>Heikko kustannuskilpailukyky tuhoaa työpaikkoja</a:t>
            </a:r>
            <a:br>
              <a:rPr lang="fi-FI" dirty="0" smtClean="0"/>
            </a:br>
            <a:r>
              <a:rPr lang="fi-FI" dirty="0" smtClean="0"/>
              <a:t/>
            </a:r>
            <a:br>
              <a:rPr lang="fi-FI" dirty="0" smtClean="0"/>
            </a:br>
            <a:r>
              <a:rPr lang="fi-FI" dirty="0" smtClean="0"/>
              <a:t>- varoittavina esimerkkeinä Suomi ja Belgia 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75661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Rectangle 2"/>
          <p:cNvSpPr>
            <a:spLocks noChangeArrowheads="1"/>
          </p:cNvSpPr>
          <p:nvPr/>
        </p:nvSpPr>
        <p:spPr bwMode="auto">
          <a:xfrm>
            <a:off x="487365" y="188647"/>
            <a:ext cx="8675687" cy="52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979" tIns="50489" rIns="100979" bIns="50489" anchor="ctr"/>
          <a:lstStyle/>
          <a:p>
            <a:pPr defTabSz="1115626" eaLnBrk="1" hangingPunct="1">
              <a:lnSpc>
                <a:spcPct val="85000"/>
              </a:lnSpc>
            </a:pPr>
            <a:endParaRPr lang="fi-FI" dirty="0" smtClean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  <a:p>
            <a:pPr defTabSz="1115626" eaLnBrk="1" hangingPunct="1">
              <a:lnSpc>
                <a:spcPct val="85000"/>
              </a:lnSpc>
            </a:pPr>
            <a:endParaRPr lang="fi-FI" dirty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  <a:p>
            <a:pPr defTabSz="1115626" eaLnBrk="1" hangingPunct="1">
              <a:lnSpc>
                <a:spcPct val="85000"/>
              </a:lnSpc>
            </a:pPr>
            <a:r>
              <a:rPr lang="fi-FI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Suomen ja Belgian kustannuskilpailukyky heikentyneet merkittävästi  </a:t>
            </a:r>
          </a:p>
          <a:p>
            <a:pPr defTabSz="1115626" eaLnBrk="1" hangingPunct="1">
              <a:lnSpc>
                <a:spcPct val="85000"/>
              </a:lnSpc>
            </a:pPr>
            <a:r>
              <a:rPr lang="fi-FI" sz="16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Yksikkötyökustannukset = työvoimakustannukset / tuottavuus</a:t>
            </a:r>
            <a:r>
              <a:rPr lang="fi-FI" sz="1600" dirty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, ml. kunkin maan efektiiviset </a:t>
            </a:r>
            <a:r>
              <a:rPr lang="fi-FI" sz="16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valuuttakurssit</a:t>
            </a:r>
            <a:endParaRPr lang="fi-FI" sz="1600" dirty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  <a:p>
            <a:pPr defTabSz="1115626" eaLnBrk="1" hangingPunct="1">
              <a:lnSpc>
                <a:spcPct val="85000"/>
              </a:lnSpc>
            </a:pPr>
            <a:endParaRPr lang="fi-FI" sz="2400" dirty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</p:txBody>
      </p:sp>
      <p:graphicFrame>
        <p:nvGraphicFramePr>
          <p:cNvPr id="2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51954426"/>
              </p:ext>
            </p:extLst>
          </p:nvPr>
        </p:nvGraphicFramePr>
        <p:xfrm>
          <a:off x="179513" y="1246186"/>
          <a:ext cx="8265988" cy="47751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2038" name="Text Box 5"/>
          <p:cNvSpPr txBox="1">
            <a:spLocks noChangeArrowheads="1"/>
          </p:cNvSpPr>
          <p:nvPr/>
        </p:nvSpPr>
        <p:spPr bwMode="auto">
          <a:xfrm>
            <a:off x="1975332" y="6078927"/>
            <a:ext cx="7200900" cy="779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979" tIns="50489" rIns="100979" bIns="50489">
            <a:spAutoFit/>
          </a:bodyPr>
          <a:lstStyle>
            <a:lvl1pPr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sz="1100" b="0" dirty="0">
                <a:solidFill>
                  <a:srgbClr val="002664"/>
                </a:solidFill>
              </a:rPr>
              <a:t>*) EKP:n harmonisoidussa kustannuskilpailukykymittarissa kunkin maan keskimääräinen efektiivinen valuuttakurssi lasketaan 20-30 tärkeimmän vientimaan valuuttakurssipainoilla sekä koko </a:t>
            </a:r>
            <a:r>
              <a:rPr lang="fi-FI" sz="1100" b="0" dirty="0" smtClean="0">
                <a:solidFill>
                  <a:srgbClr val="002664"/>
                </a:solidFill>
              </a:rPr>
              <a:t>talouden yksikkötyökustannusten </a:t>
            </a:r>
            <a:r>
              <a:rPr lang="fi-FI" sz="1100" b="0" dirty="0">
                <a:solidFill>
                  <a:srgbClr val="002664"/>
                </a:solidFill>
              </a:rPr>
              <a:t>kehityksellä.</a:t>
            </a:r>
          </a:p>
          <a:p>
            <a:r>
              <a:rPr lang="fi-FI" sz="1100" b="0" dirty="0">
                <a:solidFill>
                  <a:srgbClr val="002060"/>
                </a:solidFill>
              </a:rPr>
              <a:t>Viimeisin </a:t>
            </a:r>
            <a:r>
              <a:rPr lang="fi-FI" sz="1100" b="0" dirty="0" smtClean="0">
                <a:solidFill>
                  <a:srgbClr val="002060"/>
                </a:solidFill>
              </a:rPr>
              <a:t>tieto </a:t>
            </a:r>
            <a:r>
              <a:rPr lang="fi-FI" sz="1100" b="0" dirty="0" err="1" smtClean="0">
                <a:solidFill>
                  <a:srgbClr val="002060"/>
                </a:solidFill>
              </a:rPr>
              <a:t>huhti</a:t>
            </a:r>
            <a:r>
              <a:rPr lang="fi-FI" sz="1100" b="0" dirty="0" err="1">
                <a:solidFill>
                  <a:srgbClr val="002060"/>
                </a:solidFill>
              </a:rPr>
              <a:t>-</a:t>
            </a:r>
            <a:r>
              <a:rPr lang="fi-FI" sz="1100" b="0" dirty="0" err="1" smtClean="0">
                <a:solidFill>
                  <a:srgbClr val="002060"/>
                </a:solidFill>
              </a:rPr>
              <a:t>kesäkuu</a:t>
            </a:r>
            <a:r>
              <a:rPr lang="fi-FI" sz="1100" b="0" dirty="0" smtClean="0">
                <a:solidFill>
                  <a:srgbClr val="002060"/>
                </a:solidFill>
              </a:rPr>
              <a:t> 2014, Lähde</a:t>
            </a:r>
            <a:r>
              <a:rPr lang="fi-FI" sz="1100" b="0" dirty="0">
                <a:solidFill>
                  <a:srgbClr val="002060"/>
                </a:solidFill>
              </a:rPr>
              <a:t>: Euroopan keskuspankki </a:t>
            </a:r>
          </a:p>
        </p:txBody>
      </p:sp>
      <p:sp>
        <p:nvSpPr>
          <p:cNvPr id="172039" name="Text Box 6"/>
          <p:cNvSpPr txBox="1">
            <a:spLocks noChangeArrowheads="1"/>
          </p:cNvSpPr>
          <p:nvPr/>
        </p:nvSpPr>
        <p:spPr bwMode="auto">
          <a:xfrm>
            <a:off x="8008938" y="1477963"/>
            <a:ext cx="647700" cy="335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979" tIns="50489" rIns="100979" bIns="50489">
            <a:spAutoFit/>
          </a:bodyPr>
          <a:lstStyle>
            <a:lvl1pPr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10096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10096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sz="1500" b="0">
                <a:solidFill>
                  <a:srgbClr val="000000"/>
                </a:solidFill>
              </a:rPr>
              <a:t>  </a:t>
            </a:r>
            <a:endParaRPr lang="fi-FI" sz="1500" b="0">
              <a:solidFill>
                <a:srgbClr val="000066"/>
              </a:solidFill>
            </a:endParaRPr>
          </a:p>
        </p:txBody>
      </p:sp>
      <p:sp>
        <p:nvSpPr>
          <p:cNvPr id="172040" name="Text Box 7"/>
          <p:cNvSpPr txBox="1">
            <a:spLocks noChangeArrowheads="1"/>
          </p:cNvSpPr>
          <p:nvPr/>
        </p:nvSpPr>
        <p:spPr bwMode="auto">
          <a:xfrm>
            <a:off x="4787900" y="4652963"/>
            <a:ext cx="4152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09" tIns="45704" rIns="91409" bIns="45704">
            <a:spAutoFit/>
          </a:bodyPr>
          <a:lstStyle>
            <a:lvl1pPr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b="0" dirty="0">
                <a:solidFill>
                  <a:srgbClr val="000000"/>
                </a:solidFill>
              </a:rPr>
              <a:t>   </a:t>
            </a:r>
            <a:r>
              <a:rPr lang="fi-FI" b="0" dirty="0" smtClean="0">
                <a:solidFill>
                  <a:srgbClr val="000000"/>
                </a:solidFill>
              </a:rPr>
              <a:t>    </a:t>
            </a:r>
            <a:endParaRPr lang="fi-FI" sz="1300" dirty="0">
              <a:solidFill>
                <a:srgbClr val="002664"/>
              </a:solidFill>
              <a:latin typeface="Times" pitchFamily="18" charset="0"/>
            </a:endParaRPr>
          </a:p>
        </p:txBody>
      </p:sp>
      <p:sp>
        <p:nvSpPr>
          <p:cNvPr id="172041" name="Line 8"/>
          <p:cNvSpPr>
            <a:spLocks noChangeShapeType="1"/>
          </p:cNvSpPr>
          <p:nvPr/>
        </p:nvSpPr>
        <p:spPr bwMode="auto">
          <a:xfrm>
            <a:off x="7922438" y="3357563"/>
            <a:ext cx="0" cy="1008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02" tIns="41351" rIns="82702" bIns="41351">
            <a:spAutoFit/>
          </a:bodyPr>
          <a:lstStyle/>
          <a:p>
            <a:endParaRPr lang="fi-FI" sz="1400" b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172042" name="Line 9"/>
          <p:cNvSpPr>
            <a:spLocks noChangeShapeType="1"/>
          </p:cNvSpPr>
          <p:nvPr/>
        </p:nvSpPr>
        <p:spPr bwMode="auto">
          <a:xfrm flipV="1">
            <a:off x="7922438" y="1945224"/>
            <a:ext cx="0" cy="1152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702" tIns="41351" rIns="82702" bIns="41351">
            <a:spAutoFit/>
          </a:bodyPr>
          <a:lstStyle/>
          <a:p>
            <a:endParaRPr lang="fi-FI" sz="1400" b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172043" name="Text Box 10"/>
          <p:cNvSpPr txBox="1">
            <a:spLocks noChangeArrowheads="1"/>
          </p:cNvSpPr>
          <p:nvPr/>
        </p:nvSpPr>
        <p:spPr bwMode="auto">
          <a:xfrm>
            <a:off x="7931961" y="2276878"/>
            <a:ext cx="1392238" cy="8221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02" tIns="41351" rIns="82702" bIns="41351">
            <a:spAutoFit/>
          </a:bodyPr>
          <a:lstStyle>
            <a:lvl1pPr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en-US" sz="1200" dirty="0" err="1" smtClean="0">
                <a:solidFill>
                  <a:srgbClr val="002060"/>
                </a:solidFill>
              </a:rPr>
              <a:t>Suomen</a:t>
            </a:r>
            <a:endParaRPr lang="en-US" sz="1200" dirty="0" smtClean="0">
              <a:solidFill>
                <a:srgbClr val="002060"/>
              </a:solidFill>
            </a:endParaRPr>
          </a:p>
          <a:p>
            <a:r>
              <a:rPr lang="en-US" sz="1200" dirty="0" err="1" smtClean="0">
                <a:solidFill>
                  <a:srgbClr val="002060"/>
                </a:solidFill>
              </a:rPr>
              <a:t>kustannus</a:t>
            </a:r>
            <a:r>
              <a:rPr lang="en-US" sz="1200" dirty="0" smtClean="0">
                <a:solidFill>
                  <a:srgbClr val="002060"/>
                </a:solidFill>
              </a:rPr>
              <a:t>-</a:t>
            </a:r>
            <a:endParaRPr lang="en-US" sz="1200" dirty="0">
              <a:solidFill>
                <a:srgbClr val="002060"/>
              </a:solidFill>
            </a:endParaRPr>
          </a:p>
          <a:p>
            <a:r>
              <a:rPr lang="en-US" sz="1200" dirty="0" err="1">
                <a:solidFill>
                  <a:srgbClr val="002060"/>
                </a:solidFill>
              </a:rPr>
              <a:t>kilpailukyky</a:t>
            </a:r>
            <a:endParaRPr lang="en-US" sz="1200" dirty="0">
              <a:solidFill>
                <a:srgbClr val="002060"/>
              </a:solidFill>
            </a:endParaRPr>
          </a:p>
          <a:p>
            <a:r>
              <a:rPr lang="en-US" sz="1200" dirty="0" err="1">
                <a:solidFill>
                  <a:srgbClr val="002060"/>
                </a:solidFill>
              </a:rPr>
              <a:t>heikkenee</a:t>
            </a:r>
            <a:endParaRPr lang="fi-FI" sz="1200" dirty="0">
              <a:solidFill>
                <a:srgbClr val="002060"/>
              </a:solidFill>
            </a:endParaRPr>
          </a:p>
        </p:txBody>
      </p:sp>
      <p:sp>
        <p:nvSpPr>
          <p:cNvPr id="172044" name="Text Box 11"/>
          <p:cNvSpPr txBox="1">
            <a:spLocks noChangeArrowheads="1"/>
          </p:cNvSpPr>
          <p:nvPr/>
        </p:nvSpPr>
        <p:spPr bwMode="auto">
          <a:xfrm>
            <a:off x="971606" y="1227937"/>
            <a:ext cx="1115997" cy="2989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02" tIns="41351" rIns="82702" bIns="41351">
            <a:spAutoFit/>
          </a:bodyPr>
          <a:lstStyle>
            <a:lvl1pPr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fi-FI" dirty="0" smtClean="0">
                <a:solidFill>
                  <a:srgbClr val="003976"/>
                </a:solidFill>
              </a:rPr>
              <a:t>2005,I =100</a:t>
            </a:r>
            <a:endParaRPr lang="fi-FI" dirty="0">
              <a:solidFill>
                <a:srgbClr val="003976"/>
              </a:solidFill>
            </a:endParaRPr>
          </a:p>
        </p:txBody>
      </p:sp>
      <p:sp>
        <p:nvSpPr>
          <p:cNvPr id="172045" name="Text Box 12"/>
          <p:cNvSpPr txBox="1">
            <a:spLocks noChangeArrowheads="1"/>
          </p:cNvSpPr>
          <p:nvPr/>
        </p:nvSpPr>
        <p:spPr bwMode="auto">
          <a:xfrm>
            <a:off x="7922438" y="3542830"/>
            <a:ext cx="1411287" cy="8221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2702" tIns="41351" rIns="82702" bIns="41351">
            <a:spAutoFit/>
          </a:bodyPr>
          <a:lstStyle>
            <a:lvl1pPr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en-US" sz="1200" dirty="0" err="1" smtClean="0">
                <a:solidFill>
                  <a:srgbClr val="002060"/>
                </a:solidFill>
              </a:rPr>
              <a:t>Suomen</a:t>
            </a:r>
            <a:endParaRPr lang="en-US" sz="1200" dirty="0" smtClean="0">
              <a:solidFill>
                <a:srgbClr val="002060"/>
              </a:solidFill>
            </a:endParaRPr>
          </a:p>
          <a:p>
            <a:r>
              <a:rPr lang="en-US" sz="1200" dirty="0" err="1" smtClean="0">
                <a:solidFill>
                  <a:srgbClr val="002060"/>
                </a:solidFill>
              </a:rPr>
              <a:t>kustannus</a:t>
            </a:r>
            <a:r>
              <a:rPr lang="en-US" sz="1200" dirty="0" smtClean="0">
                <a:solidFill>
                  <a:srgbClr val="002060"/>
                </a:solidFill>
              </a:rPr>
              <a:t>-</a:t>
            </a:r>
            <a:endParaRPr lang="en-US" sz="1200" dirty="0">
              <a:solidFill>
                <a:srgbClr val="002060"/>
              </a:solidFill>
            </a:endParaRPr>
          </a:p>
          <a:p>
            <a:r>
              <a:rPr lang="en-US" sz="1200" dirty="0" err="1">
                <a:solidFill>
                  <a:srgbClr val="002060"/>
                </a:solidFill>
              </a:rPr>
              <a:t>kilpailukyky</a:t>
            </a:r>
            <a:endParaRPr lang="en-US" sz="1200" dirty="0">
              <a:solidFill>
                <a:srgbClr val="002060"/>
              </a:solidFill>
            </a:endParaRPr>
          </a:p>
          <a:p>
            <a:r>
              <a:rPr lang="en-US" sz="1200" dirty="0" err="1">
                <a:solidFill>
                  <a:srgbClr val="002060"/>
                </a:solidFill>
              </a:rPr>
              <a:t>paranee</a:t>
            </a:r>
            <a:endParaRPr lang="fi-FI" sz="1200" dirty="0">
              <a:solidFill>
                <a:srgbClr val="002060"/>
              </a:solidFill>
            </a:endParaRPr>
          </a:p>
        </p:txBody>
      </p:sp>
      <p:sp>
        <p:nvSpPr>
          <p:cNvPr id="172046" name="Rectangle 2"/>
          <p:cNvSpPr>
            <a:spLocks noChangeArrowheads="1"/>
          </p:cNvSpPr>
          <p:nvPr/>
        </p:nvSpPr>
        <p:spPr bwMode="auto">
          <a:xfrm>
            <a:off x="620716" y="365620"/>
            <a:ext cx="867568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979" tIns="50489" rIns="100979" bIns="50489" anchor="ctr"/>
          <a:lstStyle/>
          <a:p>
            <a:pPr defTabSz="1115626">
              <a:lnSpc>
                <a:spcPct val="85000"/>
              </a:lnSpc>
            </a:pPr>
            <a:endParaRPr lang="fi-FI" sz="2000" b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C2D110-321E-4858-822D-A98E5751DC36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19</a:t>
            </a:fld>
            <a:endParaRPr lang="fi-FI">
              <a:solidFill>
                <a:srgbClr val="002664"/>
              </a:solidFill>
            </a:endParaRPr>
          </a:p>
        </p:txBody>
      </p:sp>
      <p:graphicFrame>
        <p:nvGraphicFramePr>
          <p:cNvPr id="16" name="Taulukko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7301410"/>
              </p:ext>
            </p:extLst>
          </p:nvPr>
        </p:nvGraphicFramePr>
        <p:xfrm>
          <a:off x="1043615" y="5044715"/>
          <a:ext cx="6768747" cy="30915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698363"/>
                <a:gridCol w="698363"/>
                <a:gridCol w="698363"/>
                <a:gridCol w="698363"/>
                <a:gridCol w="644640"/>
                <a:gridCol w="698363"/>
                <a:gridCol w="698363"/>
                <a:gridCol w="644643"/>
                <a:gridCol w="644643"/>
                <a:gridCol w="644643"/>
              </a:tblGrid>
              <a:tr h="309154"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2005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2006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2007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2008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2009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2010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2011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2012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2013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2014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Vuokaavio: Prosessi 17"/>
          <p:cNvSpPr/>
          <p:nvPr/>
        </p:nvSpPr>
        <p:spPr bwMode="auto">
          <a:xfrm>
            <a:off x="3059835" y="1526884"/>
            <a:ext cx="4752527" cy="3486292"/>
          </a:xfrm>
          <a:prstGeom prst="flowChartProcess">
            <a:avLst/>
          </a:prstGeom>
          <a:solidFill>
            <a:schemeClr val="accent3">
              <a:lumMod val="40000"/>
              <a:lumOff val="60000"/>
              <a:alpha val="2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1400" b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2460078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4" name="Rectangle 2"/>
          <p:cNvSpPr>
            <a:spLocks noChangeArrowheads="1"/>
          </p:cNvSpPr>
          <p:nvPr/>
        </p:nvSpPr>
        <p:spPr bwMode="auto">
          <a:xfrm>
            <a:off x="539750" y="549275"/>
            <a:ext cx="77724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/>
          <a:p>
            <a:pPr algn="ctr" eaLnBrk="1" hangingPunct="1"/>
            <a:r>
              <a:rPr lang="en-GB" sz="3200" dirty="0">
                <a:solidFill>
                  <a:srgbClr val="002664"/>
                </a:solidFill>
                <a:latin typeface="Arial"/>
                <a:ea typeface="Arial Unicode MS"/>
              </a:rPr>
              <a:t>Teknologiateollisuus on </a:t>
            </a:r>
            <a:r>
              <a:rPr lang="en-GB" sz="3200" dirty="0" err="1">
                <a:solidFill>
                  <a:srgbClr val="002664"/>
                </a:solidFill>
                <a:latin typeface="Arial"/>
                <a:ea typeface="Arial Unicode MS"/>
              </a:rPr>
              <a:t>viiden</a:t>
            </a:r>
            <a:r>
              <a:rPr lang="en-GB" sz="3200" dirty="0">
                <a:solidFill>
                  <a:srgbClr val="002664"/>
                </a:solidFill>
                <a:latin typeface="Arial"/>
                <a:ea typeface="Arial Unicode MS"/>
              </a:rPr>
              <a:t/>
            </a:r>
            <a:br>
              <a:rPr lang="en-GB" sz="3200" dirty="0">
                <a:solidFill>
                  <a:srgbClr val="002664"/>
                </a:solidFill>
                <a:latin typeface="Arial"/>
                <a:ea typeface="Arial Unicode MS"/>
              </a:rPr>
            </a:br>
            <a:r>
              <a:rPr lang="en-GB" sz="3200" dirty="0" err="1">
                <a:solidFill>
                  <a:srgbClr val="002664"/>
                </a:solidFill>
                <a:latin typeface="Arial"/>
                <a:ea typeface="Arial Unicode MS"/>
              </a:rPr>
              <a:t>toimialan</a:t>
            </a:r>
            <a:r>
              <a:rPr lang="en-GB" sz="3200" dirty="0">
                <a:solidFill>
                  <a:srgbClr val="002664"/>
                </a:solidFill>
                <a:latin typeface="Arial"/>
                <a:ea typeface="Arial Unicode MS"/>
              </a:rPr>
              <a:t> </a:t>
            </a:r>
            <a:r>
              <a:rPr lang="en-GB" sz="3200" dirty="0" err="1">
                <a:solidFill>
                  <a:srgbClr val="002664"/>
                </a:solidFill>
                <a:latin typeface="Arial"/>
                <a:ea typeface="Arial Unicode MS"/>
              </a:rPr>
              <a:t>kokonaisuus</a:t>
            </a:r>
            <a:endParaRPr lang="en-GB" sz="320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117765" name="Ylänuoli 10"/>
          <p:cNvSpPr>
            <a:spLocks noChangeArrowheads="1"/>
          </p:cNvSpPr>
          <p:nvPr/>
        </p:nvSpPr>
        <p:spPr bwMode="auto">
          <a:xfrm>
            <a:off x="3995738" y="3933825"/>
            <a:ext cx="908050" cy="2139950"/>
          </a:xfrm>
          <a:prstGeom prst="upArrow">
            <a:avLst>
              <a:gd name="adj1" fmla="val 51398"/>
              <a:gd name="adj2" fmla="val 68637"/>
            </a:avLst>
          </a:prstGeom>
          <a:gradFill rotWithShape="1">
            <a:gsLst>
              <a:gs pos="0">
                <a:srgbClr val="800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fi-FI" sz="1800" b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12" name="Ylänuoli 11"/>
          <p:cNvSpPr/>
          <p:nvPr/>
        </p:nvSpPr>
        <p:spPr bwMode="auto">
          <a:xfrm rot="17274224">
            <a:off x="6038850" y="2474913"/>
            <a:ext cx="908050" cy="3911600"/>
          </a:xfrm>
          <a:prstGeom prst="upArrow">
            <a:avLst>
              <a:gd name="adj1" fmla="val 51398"/>
              <a:gd name="adj2" fmla="val 68634"/>
            </a:avLst>
          </a:prstGeom>
          <a:gradFill flip="none" rotWithShape="1">
            <a:gsLst>
              <a:gs pos="0">
                <a:srgbClr val="98B600"/>
              </a:gs>
              <a:gs pos="10000">
                <a:srgbClr val="98B600"/>
              </a:gs>
              <a:gs pos="100000">
                <a:schemeClr val="bg1"/>
              </a:gs>
            </a:gsLst>
            <a:lin ang="5400000" scaled="0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sp>
      <p:sp>
        <p:nvSpPr>
          <p:cNvPr id="13" name="Ylänuoli 12"/>
          <p:cNvSpPr/>
          <p:nvPr/>
        </p:nvSpPr>
        <p:spPr bwMode="auto">
          <a:xfrm rot="12971679">
            <a:off x="4725988" y="1728788"/>
            <a:ext cx="908050" cy="2089150"/>
          </a:xfrm>
          <a:prstGeom prst="upArrow">
            <a:avLst>
              <a:gd name="adj1" fmla="val 51398"/>
              <a:gd name="adj2" fmla="val 68634"/>
            </a:avLst>
          </a:prstGeom>
          <a:gradFill flip="none" rotWithShape="1">
            <a:gsLst>
              <a:gs pos="0">
                <a:srgbClr val="FF6600"/>
              </a:gs>
              <a:gs pos="40000">
                <a:srgbClr val="FF6600"/>
              </a:gs>
              <a:gs pos="100000">
                <a:schemeClr val="bg1"/>
              </a:gs>
            </a:gsLst>
            <a:lin ang="5400000" scaled="0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sp>
      <p:sp>
        <p:nvSpPr>
          <p:cNvPr id="14" name="Ylänuoli 13"/>
          <p:cNvSpPr/>
          <p:nvPr/>
        </p:nvSpPr>
        <p:spPr bwMode="auto">
          <a:xfrm rot="8640000">
            <a:off x="3276600" y="1728788"/>
            <a:ext cx="908050" cy="2089150"/>
          </a:xfrm>
          <a:prstGeom prst="upArrow">
            <a:avLst>
              <a:gd name="adj1" fmla="val 51398"/>
              <a:gd name="adj2" fmla="val 68634"/>
            </a:avLst>
          </a:prstGeom>
          <a:gradFill flip="none" rotWithShape="1">
            <a:gsLst>
              <a:gs pos="0">
                <a:srgbClr val="00A5FF"/>
              </a:gs>
              <a:gs pos="40000">
                <a:srgbClr val="00A5FF"/>
              </a:gs>
              <a:gs pos="100000">
                <a:schemeClr val="bg1"/>
              </a:gs>
            </a:gsLst>
            <a:lin ang="5400000" scaled="0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sp>
      <p:sp>
        <p:nvSpPr>
          <p:cNvPr id="15" name="Ylänuoli 14"/>
          <p:cNvSpPr/>
          <p:nvPr/>
        </p:nvSpPr>
        <p:spPr bwMode="auto">
          <a:xfrm rot="4320000">
            <a:off x="1981200" y="2474913"/>
            <a:ext cx="908050" cy="3911600"/>
          </a:xfrm>
          <a:prstGeom prst="upArrow">
            <a:avLst>
              <a:gd name="adj1" fmla="val 51398"/>
              <a:gd name="adj2" fmla="val 68634"/>
            </a:avLst>
          </a:prstGeom>
          <a:gradFill flip="none" rotWithShape="1">
            <a:gsLst>
              <a:gs pos="0">
                <a:srgbClr val="800000"/>
              </a:gs>
              <a:gs pos="10000">
                <a:srgbClr val="800000"/>
              </a:gs>
              <a:gs pos="100000">
                <a:schemeClr val="bg1"/>
              </a:gs>
            </a:gsLst>
            <a:lin ang="5400000" scaled="0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sp>
      <p:sp>
        <p:nvSpPr>
          <p:cNvPr id="194563" name="Text Box 3"/>
          <p:cNvSpPr txBox="1">
            <a:spLocks noChangeArrowheads="1"/>
          </p:cNvSpPr>
          <p:nvPr/>
        </p:nvSpPr>
        <p:spPr bwMode="auto">
          <a:xfrm>
            <a:off x="407988" y="3644900"/>
            <a:ext cx="3402012" cy="1373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2" rIns="80165" bIns="40082">
            <a:spAutoFit/>
          </a:bodyPr>
          <a:lstStyle>
            <a:lvl1pPr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dirty="0" err="1">
                <a:solidFill>
                  <a:srgbClr val="822433"/>
                </a:solidFill>
              </a:rPr>
              <a:t>Kone</a:t>
            </a:r>
            <a:r>
              <a:rPr lang="en-GB" dirty="0">
                <a:solidFill>
                  <a:srgbClr val="822433"/>
                </a:solidFill>
              </a:rPr>
              <a:t>- </a:t>
            </a:r>
            <a:r>
              <a:rPr lang="en-GB" dirty="0" err="1">
                <a:solidFill>
                  <a:srgbClr val="822433"/>
                </a:solidFill>
              </a:rPr>
              <a:t>ja</a:t>
            </a:r>
            <a:r>
              <a:rPr lang="en-GB" dirty="0">
                <a:solidFill>
                  <a:srgbClr val="822433"/>
                </a:solidFill>
              </a:rPr>
              <a:t> </a:t>
            </a:r>
            <a:r>
              <a:rPr lang="en-GB" dirty="0" err="1">
                <a:solidFill>
                  <a:srgbClr val="822433"/>
                </a:solidFill>
              </a:rPr>
              <a:t>metallituoteteollisuus</a:t>
            </a:r>
            <a:endParaRPr lang="en-GB" dirty="0">
              <a:solidFill>
                <a:srgbClr val="822433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 dirty="0" err="1">
                <a:solidFill>
                  <a:srgbClr val="002664"/>
                </a:solidFill>
              </a:rPr>
              <a:t>Abloy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Cargotec</a:t>
            </a:r>
            <a:r>
              <a:rPr lang="en-GB" b="0" dirty="0">
                <a:solidFill>
                  <a:srgbClr val="002664"/>
                </a:solidFill>
              </a:rPr>
              <a:t>, Finn-Power, </a:t>
            </a:r>
            <a:r>
              <a:rPr lang="en-GB" b="0" dirty="0" err="1">
                <a:solidFill>
                  <a:srgbClr val="002664"/>
                </a:solidFill>
              </a:rPr>
              <a:t>Fiskars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Glaston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Kone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Konecranes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Metso</a:t>
            </a:r>
            <a:r>
              <a:rPr lang="en-GB" b="0" dirty="0" smtClean="0">
                <a:solidFill>
                  <a:srgbClr val="002664"/>
                </a:solidFill>
              </a:rPr>
              <a:t>, Meyer Turku, </a:t>
            </a:r>
            <a:r>
              <a:rPr lang="en-GB" b="0" dirty="0" err="1" smtClean="0">
                <a:solidFill>
                  <a:srgbClr val="002664"/>
                </a:solidFill>
              </a:rPr>
              <a:t>Normet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Oras</a:t>
            </a:r>
            <a:r>
              <a:rPr lang="en-GB" b="0" dirty="0">
                <a:solidFill>
                  <a:srgbClr val="002664"/>
                </a:solidFill>
              </a:rPr>
              <a:t>, Patria, </a:t>
            </a:r>
            <a:r>
              <a:rPr lang="en-GB" b="0" dirty="0" err="1">
                <a:solidFill>
                  <a:srgbClr val="002664"/>
                </a:solidFill>
              </a:rPr>
              <a:t>Pemamek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Ponsse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Stala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Valmet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Valtra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Wärtsilä</a:t>
            </a:r>
            <a:r>
              <a:rPr lang="en-GB" b="0" dirty="0">
                <a:solidFill>
                  <a:srgbClr val="002664"/>
                </a:solidFill>
              </a:rPr>
              <a:t>…</a:t>
            </a:r>
          </a:p>
        </p:txBody>
      </p:sp>
      <p:sp>
        <p:nvSpPr>
          <p:cNvPr id="194564" name="Text Box 4"/>
          <p:cNvSpPr txBox="1">
            <a:spLocks noChangeArrowheads="1"/>
          </p:cNvSpPr>
          <p:nvPr/>
        </p:nvSpPr>
        <p:spPr bwMode="auto">
          <a:xfrm>
            <a:off x="407988" y="1905000"/>
            <a:ext cx="3021012" cy="1158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2" rIns="80165" bIns="40082">
            <a:spAutoFit/>
          </a:bodyPr>
          <a:lstStyle>
            <a:lvl1pPr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dirty="0" err="1">
                <a:solidFill>
                  <a:srgbClr val="00A1DE"/>
                </a:solidFill>
              </a:rPr>
              <a:t>Elektroniikka</a:t>
            </a:r>
            <a:r>
              <a:rPr lang="en-GB" dirty="0">
                <a:solidFill>
                  <a:srgbClr val="00A1DE"/>
                </a:solidFill>
              </a:rPr>
              <a:t>- </a:t>
            </a:r>
            <a:r>
              <a:rPr lang="en-GB" dirty="0" err="1">
                <a:solidFill>
                  <a:srgbClr val="00A1DE"/>
                </a:solidFill>
              </a:rPr>
              <a:t>ja</a:t>
            </a:r>
            <a:r>
              <a:rPr lang="en-GB" dirty="0">
                <a:solidFill>
                  <a:srgbClr val="00A1DE"/>
                </a:solidFill>
              </a:rPr>
              <a:t> </a:t>
            </a:r>
            <a:r>
              <a:rPr lang="en-GB" dirty="0" err="1">
                <a:solidFill>
                  <a:srgbClr val="00A1DE"/>
                </a:solidFill>
              </a:rPr>
              <a:t>sähköteollisuus</a:t>
            </a:r>
            <a:endParaRPr lang="en-GB" dirty="0">
              <a:solidFill>
                <a:srgbClr val="00A1DE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 dirty="0">
                <a:solidFill>
                  <a:srgbClr val="002664"/>
                </a:solidFill>
              </a:rPr>
              <a:t>ABB, </a:t>
            </a:r>
            <a:r>
              <a:rPr lang="en-GB" b="0" dirty="0" err="1">
                <a:solidFill>
                  <a:srgbClr val="002664"/>
                </a:solidFill>
              </a:rPr>
              <a:t>Ensto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smtClean="0">
                <a:solidFill>
                  <a:srgbClr val="002664"/>
                </a:solidFill>
              </a:rPr>
              <a:t>Microsoft Mobile, Murata </a:t>
            </a:r>
            <a:r>
              <a:rPr lang="en-GB" b="0" dirty="0">
                <a:solidFill>
                  <a:srgbClr val="002664"/>
                </a:solidFill>
              </a:rPr>
              <a:t>Electronics</a:t>
            </a:r>
            <a:r>
              <a:rPr lang="en-GB" b="0" dirty="0" smtClean="0">
                <a:solidFill>
                  <a:srgbClr val="002664"/>
                </a:solidFill>
              </a:rPr>
              <a:t>, Nokia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Planmeca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smtClean="0">
                <a:solidFill>
                  <a:srgbClr val="002664"/>
                </a:solidFill>
              </a:rPr>
              <a:t>Polar </a:t>
            </a:r>
            <a:r>
              <a:rPr lang="en-GB" b="0" dirty="0">
                <a:solidFill>
                  <a:srgbClr val="002664"/>
                </a:solidFill>
              </a:rPr>
              <a:t>Electro, </a:t>
            </a:r>
            <a:r>
              <a:rPr lang="en-GB" b="0" dirty="0" err="1">
                <a:solidFill>
                  <a:srgbClr val="002664"/>
                </a:solidFill>
              </a:rPr>
              <a:t>Suunto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Vacon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Vaisala</a:t>
            </a:r>
            <a:r>
              <a:rPr lang="en-GB" b="0" dirty="0">
                <a:solidFill>
                  <a:srgbClr val="002664"/>
                </a:solidFill>
              </a:rPr>
              <a:t>…</a:t>
            </a:r>
            <a:endParaRPr lang="en-GB" sz="1800" b="0" dirty="0">
              <a:solidFill>
                <a:srgbClr val="002664"/>
              </a:solidFill>
            </a:endParaRPr>
          </a:p>
        </p:txBody>
      </p:sp>
      <p:sp>
        <p:nvSpPr>
          <p:cNvPr id="194565" name="Text Box 5"/>
          <p:cNvSpPr txBox="1">
            <a:spLocks noChangeArrowheads="1"/>
          </p:cNvSpPr>
          <p:nvPr/>
        </p:nvSpPr>
        <p:spPr bwMode="auto">
          <a:xfrm>
            <a:off x="5791200" y="3581400"/>
            <a:ext cx="2819400" cy="1589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2" rIns="80165" bIns="40082">
            <a:spAutoFit/>
          </a:bodyPr>
          <a:lstStyle>
            <a:lvl1pPr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dirty="0" err="1" smtClean="0">
                <a:solidFill>
                  <a:srgbClr val="A2AD00"/>
                </a:solidFill>
              </a:rPr>
              <a:t>Tietotekniikka-ala</a:t>
            </a:r>
            <a:endParaRPr lang="en-GB" dirty="0">
              <a:solidFill>
                <a:srgbClr val="A2AD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 dirty="0" err="1">
                <a:solidFill>
                  <a:srgbClr val="002664"/>
                </a:solidFill>
              </a:rPr>
              <a:t>Affecto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Basware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smtClean="0">
                <a:solidFill>
                  <a:srgbClr val="002664"/>
                </a:solidFill>
              </a:rPr>
              <a:t>CGI, </a:t>
            </a:r>
            <a:r>
              <a:rPr lang="en-GB" b="0" dirty="0" err="1" smtClean="0">
                <a:solidFill>
                  <a:srgbClr val="002664"/>
                </a:solidFill>
              </a:rPr>
              <a:t>Codebakers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Codenomicon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endParaRPr lang="en-GB" b="0" dirty="0" smtClean="0">
              <a:solidFill>
                <a:srgbClr val="002664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 dirty="0" err="1" smtClean="0">
                <a:solidFill>
                  <a:srgbClr val="002664"/>
                </a:solidFill>
              </a:rPr>
              <a:t>Comptel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Digia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Efecte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Enfo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br>
              <a:rPr lang="en-GB" b="0" dirty="0" smtClean="0">
                <a:solidFill>
                  <a:srgbClr val="002664"/>
                </a:solidFill>
              </a:rPr>
            </a:br>
            <a:r>
              <a:rPr lang="en-GB" b="0" dirty="0" smtClean="0">
                <a:solidFill>
                  <a:srgbClr val="002664"/>
                </a:solidFill>
              </a:rPr>
              <a:t>F-Secure, Fujitsu Finland, IBM, </a:t>
            </a:r>
            <a:r>
              <a:rPr lang="en-GB" b="0" dirty="0" err="1" smtClean="0">
                <a:solidFill>
                  <a:srgbClr val="002664"/>
                </a:solidFill>
              </a:rPr>
              <a:t>Innofactor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Knowit</a:t>
            </a:r>
            <a:r>
              <a:rPr lang="en-GB" b="0" dirty="0" smtClean="0">
                <a:solidFill>
                  <a:srgbClr val="002664"/>
                </a:solidFill>
              </a:rPr>
              <a:t>, Microsoft, </a:t>
            </a:r>
            <a:r>
              <a:rPr lang="en-GB" b="0" dirty="0" err="1" smtClean="0">
                <a:solidFill>
                  <a:srgbClr val="002664"/>
                </a:solidFill>
              </a:rPr>
              <a:t>Nixu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Tieto</a:t>
            </a:r>
            <a:r>
              <a:rPr lang="en-GB" b="0" dirty="0" smtClean="0">
                <a:solidFill>
                  <a:srgbClr val="002664"/>
                </a:solidFill>
              </a:rPr>
              <a:t>…</a:t>
            </a:r>
            <a:endParaRPr lang="en-GB" b="0" dirty="0">
              <a:solidFill>
                <a:srgbClr val="002664"/>
              </a:solidFill>
            </a:endParaRPr>
          </a:p>
        </p:txBody>
      </p:sp>
      <p:sp>
        <p:nvSpPr>
          <p:cNvPr id="194578" name="Text Box 18"/>
          <p:cNvSpPr txBox="1">
            <a:spLocks noChangeArrowheads="1"/>
          </p:cNvSpPr>
          <p:nvPr/>
        </p:nvSpPr>
        <p:spPr bwMode="auto">
          <a:xfrm>
            <a:off x="5791200" y="1916832"/>
            <a:ext cx="2819400" cy="1373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2" rIns="80165" bIns="40082">
            <a:spAutoFit/>
          </a:bodyPr>
          <a:lstStyle>
            <a:lvl1pPr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dirty="0" err="1">
                <a:solidFill>
                  <a:srgbClr val="FF6600"/>
                </a:solidFill>
              </a:rPr>
              <a:t>Metallien</a:t>
            </a:r>
            <a:r>
              <a:rPr lang="en-GB" dirty="0">
                <a:solidFill>
                  <a:srgbClr val="FF6600"/>
                </a:solidFill>
              </a:rPr>
              <a:t> </a:t>
            </a:r>
            <a:r>
              <a:rPr lang="en-GB" dirty="0" err="1">
                <a:solidFill>
                  <a:srgbClr val="FF6600"/>
                </a:solidFill>
              </a:rPr>
              <a:t>jalostus</a:t>
            </a:r>
            <a:endParaRPr lang="en-GB" dirty="0">
              <a:solidFill>
                <a:srgbClr val="FF66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 dirty="0">
                <a:solidFill>
                  <a:srgbClr val="002664"/>
                </a:solidFill>
              </a:rPr>
              <a:t>Boliden, </a:t>
            </a:r>
            <a:r>
              <a:rPr lang="en-GB" b="0" dirty="0" err="1">
                <a:solidFill>
                  <a:srgbClr val="002664"/>
                </a:solidFill>
              </a:rPr>
              <a:t>Componenta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Kuusakoski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Luvata</a:t>
            </a:r>
            <a:r>
              <a:rPr lang="en-GB" b="0" dirty="0" smtClean="0">
                <a:solidFill>
                  <a:srgbClr val="002664"/>
                </a:solidFill>
              </a:rPr>
              <a:t>, Norilsk </a:t>
            </a:r>
            <a:r>
              <a:rPr lang="en-GB" b="0" dirty="0">
                <a:solidFill>
                  <a:srgbClr val="002664"/>
                </a:solidFill>
              </a:rPr>
              <a:t>Nickel, </a:t>
            </a:r>
            <a:r>
              <a:rPr lang="en-GB" b="0" dirty="0" err="1">
                <a:solidFill>
                  <a:srgbClr val="002664"/>
                </a:solidFill>
              </a:rPr>
              <a:t>Outokumpu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>
                <a:solidFill>
                  <a:srgbClr val="002664"/>
                </a:solidFill>
              </a:rPr>
              <a:t>Outotec</a:t>
            </a:r>
            <a:r>
              <a:rPr lang="en-GB" b="0" dirty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Ovako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en-GB" b="0" dirty="0" err="1" smtClean="0">
                <a:solidFill>
                  <a:srgbClr val="002664"/>
                </a:solidFill>
              </a:rPr>
              <a:t>Sacotec</a:t>
            </a:r>
            <a:r>
              <a:rPr lang="en-GB" b="0" dirty="0" smtClean="0">
                <a:solidFill>
                  <a:srgbClr val="002664"/>
                </a:solidFill>
              </a:rPr>
              <a:t>, </a:t>
            </a:r>
            <a:r>
              <a:rPr lang="fi-FI" b="0" dirty="0" smtClean="0">
                <a:solidFill>
                  <a:srgbClr val="002664"/>
                </a:solidFill>
              </a:rPr>
              <a:t>SSAB (Rautaruukki </a:t>
            </a:r>
            <a:r>
              <a:rPr lang="fi-FI" b="0" dirty="0">
                <a:solidFill>
                  <a:srgbClr val="002664"/>
                </a:solidFill>
              </a:rPr>
              <a:t>Oyj)</a:t>
            </a:r>
            <a:r>
              <a:rPr lang="en-GB" b="0" dirty="0">
                <a:solidFill>
                  <a:srgbClr val="002664"/>
                </a:solidFill>
              </a:rPr>
              <a:t>…</a:t>
            </a:r>
          </a:p>
        </p:txBody>
      </p:sp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3122613" y="4940300"/>
            <a:ext cx="3033712" cy="1158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2" rIns="80165" bIns="40082">
            <a:spAutoFit/>
          </a:bodyPr>
          <a:lstStyle>
            <a:lvl1pPr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01688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dirty="0" err="1">
                <a:solidFill>
                  <a:srgbClr val="660066"/>
                </a:solidFill>
              </a:rPr>
              <a:t>Suunnittelu</a:t>
            </a:r>
            <a:r>
              <a:rPr lang="en-GB" dirty="0">
                <a:solidFill>
                  <a:srgbClr val="660066"/>
                </a:solidFill>
              </a:rPr>
              <a:t> </a:t>
            </a:r>
            <a:r>
              <a:rPr lang="en-GB" dirty="0" err="1">
                <a:solidFill>
                  <a:srgbClr val="660066"/>
                </a:solidFill>
              </a:rPr>
              <a:t>ja</a:t>
            </a:r>
            <a:r>
              <a:rPr lang="en-GB" dirty="0">
                <a:solidFill>
                  <a:srgbClr val="660066"/>
                </a:solidFill>
              </a:rPr>
              <a:t> </a:t>
            </a:r>
            <a:r>
              <a:rPr lang="en-GB" dirty="0" err="1">
                <a:solidFill>
                  <a:srgbClr val="660066"/>
                </a:solidFill>
              </a:rPr>
              <a:t>konsultointi</a:t>
            </a:r>
            <a:endParaRPr lang="en-GB" dirty="0">
              <a:solidFill>
                <a:srgbClr val="660066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dirty="0" err="1">
                <a:solidFill>
                  <a:srgbClr val="002664"/>
                </a:solidFill>
              </a:rPr>
              <a:t>A-Insinöörit</a:t>
            </a:r>
            <a:r>
              <a:rPr lang="fi-FI" b="0" dirty="0">
                <a:solidFill>
                  <a:srgbClr val="002664"/>
                </a:solidFill>
              </a:rPr>
              <a:t>, </a:t>
            </a:r>
            <a:r>
              <a:rPr lang="fi-FI" b="0" dirty="0" err="1">
                <a:solidFill>
                  <a:srgbClr val="002664"/>
                </a:solidFill>
              </a:rPr>
              <a:t>Citec</a:t>
            </a:r>
            <a:r>
              <a:rPr lang="fi-FI" b="0" dirty="0">
                <a:solidFill>
                  <a:srgbClr val="002664"/>
                </a:solidFill>
              </a:rPr>
              <a:t>, </a:t>
            </a:r>
            <a:r>
              <a:rPr lang="fi-FI" b="0" dirty="0" err="1">
                <a:solidFill>
                  <a:srgbClr val="002664"/>
                </a:solidFill>
              </a:rPr>
              <a:t>Elomatic</a:t>
            </a:r>
            <a:r>
              <a:rPr lang="fi-FI" b="0" dirty="0">
                <a:solidFill>
                  <a:srgbClr val="002664"/>
                </a:solidFill>
              </a:rPr>
              <a:t>, </a:t>
            </a:r>
            <a:r>
              <a:rPr lang="fi-FI" b="0" dirty="0" err="1">
                <a:solidFill>
                  <a:srgbClr val="002664"/>
                </a:solidFill>
              </a:rPr>
              <a:t>Etteplan</a:t>
            </a:r>
            <a:r>
              <a:rPr lang="fi-FI" b="0" dirty="0">
                <a:solidFill>
                  <a:srgbClr val="002664"/>
                </a:solidFill>
              </a:rPr>
              <a:t>, FCG, </a:t>
            </a:r>
            <a:r>
              <a:rPr lang="fi-FI" b="0" dirty="0" err="1" smtClean="0">
                <a:solidFill>
                  <a:srgbClr val="002664"/>
                </a:solidFill>
              </a:rPr>
              <a:t>Finnmap</a:t>
            </a:r>
            <a:r>
              <a:rPr lang="fi-FI" b="0" dirty="0">
                <a:solidFill>
                  <a:srgbClr val="002664"/>
                </a:solidFill>
              </a:rPr>
              <a:t>, Granlund, Neste </a:t>
            </a:r>
            <a:r>
              <a:rPr lang="fi-FI" b="0" dirty="0" err="1">
                <a:solidFill>
                  <a:srgbClr val="002664"/>
                </a:solidFill>
              </a:rPr>
              <a:t>Jacobs</a:t>
            </a:r>
            <a:r>
              <a:rPr lang="fi-FI" b="0" dirty="0">
                <a:solidFill>
                  <a:srgbClr val="002664"/>
                </a:solidFill>
              </a:rPr>
              <a:t>, Pöyry, </a:t>
            </a:r>
            <a:r>
              <a:rPr lang="fi-FI" b="0" dirty="0" err="1">
                <a:solidFill>
                  <a:srgbClr val="002664"/>
                </a:solidFill>
              </a:rPr>
              <a:t>Ramboll</a:t>
            </a:r>
            <a:r>
              <a:rPr lang="fi-FI" b="0" dirty="0">
                <a:solidFill>
                  <a:srgbClr val="002664"/>
                </a:solidFill>
              </a:rPr>
              <a:t>,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b="0" dirty="0" err="1">
                <a:solidFill>
                  <a:srgbClr val="002664"/>
                </a:solidFill>
              </a:rPr>
              <a:t>Rejlers</a:t>
            </a:r>
            <a:r>
              <a:rPr lang="fi-FI" b="0" dirty="0">
                <a:solidFill>
                  <a:srgbClr val="002664"/>
                </a:solidFill>
              </a:rPr>
              <a:t>, SITO, SWECO, WSP...</a:t>
            </a:r>
            <a:endParaRPr lang="en-GB" b="0" dirty="0">
              <a:solidFill>
                <a:srgbClr val="002664"/>
              </a:solidFill>
            </a:endParaRP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D9C4B3-441A-4098-93A8-323A96243973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2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941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94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94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94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94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63" grpId="0"/>
      <p:bldP spid="194564" grpId="0"/>
      <p:bldP spid="194565" grpId="0"/>
      <p:bldP spid="194578" grpId="0"/>
      <p:bldP spid="2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23528" y="404664"/>
            <a:ext cx="8280920" cy="712373"/>
          </a:xfrm>
        </p:spPr>
        <p:txBody>
          <a:bodyPr/>
          <a:lstStyle/>
          <a:p>
            <a:r>
              <a:rPr lang="fi-FI" sz="2600" dirty="0" smtClean="0"/>
              <a:t>Teollisuuden työpaikkoja Suomessa on kadonnut 95 000 vuoden 2008 jälkeen </a:t>
            </a:r>
            <a:br>
              <a:rPr lang="fi-FI" sz="2600" dirty="0" smtClean="0"/>
            </a:br>
            <a:r>
              <a:rPr lang="fi-FI" sz="2000" b="0" dirty="0" smtClean="0"/>
              <a:t>Teollisuus tuo kuitenkin 90 % Suomen vientituloista </a:t>
            </a:r>
            <a:endParaRPr lang="fi-FI" sz="2000" b="0" dirty="0"/>
          </a:p>
        </p:txBody>
      </p:sp>
      <p:graphicFrame>
        <p:nvGraphicFramePr>
          <p:cNvPr id="7" name="Sisällön paikkamerkki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8258677"/>
              </p:ext>
            </p:extLst>
          </p:nvPr>
        </p:nvGraphicFramePr>
        <p:xfrm>
          <a:off x="381000" y="1268760"/>
          <a:ext cx="8367713" cy="50399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649B28-889D-4FB7-8155-3C391C129FF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B3BD53-AEE7-49EE-A47D-E46C3B37DCE7}" type="slidenum">
              <a:rPr lang="fi-FI" smtClean="0">
                <a:solidFill>
                  <a:srgbClr val="002664"/>
                </a:solidFill>
              </a:rPr>
              <a:pPr/>
              <a:t>20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8" name="Tekstiruutu 7"/>
          <p:cNvSpPr txBox="1"/>
          <p:nvPr/>
        </p:nvSpPr>
        <p:spPr>
          <a:xfrm>
            <a:off x="2267744" y="6469259"/>
            <a:ext cx="48965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400" b="0" dirty="0" smtClean="0">
                <a:solidFill>
                  <a:srgbClr val="002664"/>
                </a:solidFill>
                <a:latin typeface="Arial"/>
                <a:ea typeface="Arial Unicode MS"/>
              </a:rPr>
              <a:t>Lähde: Tilastokeskus, Kansantalouden tilinpito</a:t>
            </a:r>
            <a:endParaRPr lang="fi-FI" sz="14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7128012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z="2600" dirty="0"/>
              <a:t>Teollisuuden </a:t>
            </a:r>
            <a:r>
              <a:rPr lang="fi-FI" sz="2600" dirty="0" smtClean="0"/>
              <a:t>työpaikat ovat vähentyneet merkittävästi myös Belgiassa, mutta eivät Saksassa </a:t>
            </a:r>
            <a:endParaRPr lang="fi-FI" sz="2600" dirty="0"/>
          </a:p>
        </p:txBody>
      </p:sp>
      <p:graphicFrame>
        <p:nvGraphicFramePr>
          <p:cNvPr id="5" name="Sisällön paikkamerkki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6094999"/>
              </p:ext>
            </p:extLst>
          </p:nvPr>
        </p:nvGraphicFramePr>
        <p:xfrm>
          <a:off x="395536" y="1268760"/>
          <a:ext cx="8496944" cy="49691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ulukko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662701"/>
              </p:ext>
            </p:extLst>
          </p:nvPr>
        </p:nvGraphicFramePr>
        <p:xfrm>
          <a:off x="971598" y="6021288"/>
          <a:ext cx="6912770" cy="30480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691277"/>
                <a:gridCol w="691277"/>
                <a:gridCol w="691277"/>
                <a:gridCol w="691277"/>
                <a:gridCol w="691277"/>
                <a:gridCol w="691277"/>
                <a:gridCol w="691277"/>
                <a:gridCol w="691277"/>
                <a:gridCol w="691277"/>
                <a:gridCol w="691277"/>
              </a:tblGrid>
              <a:tr h="288032"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2005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2006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2007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2008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2009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2010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2011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2012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2013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400" b="1" dirty="0" smtClean="0">
                          <a:solidFill>
                            <a:schemeClr val="tx1"/>
                          </a:solidFill>
                        </a:rPr>
                        <a:t>2014</a:t>
                      </a:r>
                      <a:endParaRPr lang="fi-FI" sz="1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" name="Tekstiruutu 6"/>
          <p:cNvSpPr txBox="1"/>
          <p:nvPr/>
        </p:nvSpPr>
        <p:spPr>
          <a:xfrm>
            <a:off x="899592" y="1490300"/>
            <a:ext cx="2304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smtClean="0"/>
              <a:t>Indeksi 2005=100</a:t>
            </a:r>
            <a:endParaRPr lang="fi-FI" sz="1400" dirty="0"/>
          </a:p>
        </p:txBody>
      </p:sp>
      <p:sp>
        <p:nvSpPr>
          <p:cNvPr id="8" name="Tekstiruutu 7"/>
          <p:cNvSpPr txBox="1"/>
          <p:nvPr/>
        </p:nvSpPr>
        <p:spPr>
          <a:xfrm>
            <a:off x="2051720" y="6525344"/>
            <a:ext cx="36724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200" b="0" dirty="0" smtClean="0"/>
              <a:t>Lähde: </a:t>
            </a:r>
            <a:r>
              <a:rPr lang="fi-FI" sz="1200" b="0" dirty="0" err="1" smtClean="0"/>
              <a:t>Eurostat</a:t>
            </a:r>
            <a:r>
              <a:rPr lang="fi-FI" sz="1200" b="0" dirty="0" smtClean="0"/>
              <a:t>, </a:t>
            </a:r>
            <a:r>
              <a:rPr lang="fi-FI" sz="1200" b="0" dirty="0" err="1" smtClean="0"/>
              <a:t>Statistics</a:t>
            </a:r>
            <a:r>
              <a:rPr lang="fi-FI" sz="1200" b="0" dirty="0" smtClean="0"/>
              <a:t> </a:t>
            </a:r>
            <a:r>
              <a:rPr lang="fi-FI" sz="1200" b="0" dirty="0" err="1" smtClean="0"/>
              <a:t>Belgium</a:t>
            </a:r>
            <a:endParaRPr lang="fi-FI" sz="1200" b="0" dirty="0"/>
          </a:p>
        </p:txBody>
      </p:sp>
    </p:spTree>
    <p:extLst>
      <p:ext uri="{BB962C8B-B14F-4D97-AF65-F5344CB8AC3E}">
        <p14:creationId xmlns:p14="http://schemas.microsoft.com/office/powerpoint/2010/main" val="305365714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23528" y="332656"/>
            <a:ext cx="8367464" cy="928397"/>
          </a:xfrm>
        </p:spPr>
        <p:txBody>
          <a:bodyPr/>
          <a:lstStyle/>
          <a:p>
            <a:r>
              <a:rPr lang="fi-FI" sz="2600" dirty="0" smtClean="0">
                <a:ea typeface="ＭＳ Ｐゴシック" pitchFamily="34" charset="-128"/>
              </a:rPr>
              <a:t>Koko teknologiateollisuuden henkilöstö Suomessa on vähentynyt 50 000:lla eli 15 % </a:t>
            </a:r>
            <a:br>
              <a:rPr lang="fi-FI" sz="2600" dirty="0" smtClean="0">
                <a:ea typeface="ＭＳ Ｐゴシック" pitchFamily="34" charset="-128"/>
              </a:rPr>
            </a:br>
            <a:r>
              <a:rPr lang="fi-FI" sz="2600" dirty="0" smtClean="0">
                <a:ea typeface="ＭＳ Ｐゴシック" pitchFamily="34" charset="-128"/>
              </a:rPr>
              <a:t>vuoden 2008 jälkeen</a:t>
            </a:r>
            <a:endParaRPr lang="fi-FI" sz="2000" b="0" dirty="0"/>
          </a:p>
        </p:txBody>
      </p:sp>
      <p:graphicFrame>
        <p:nvGraphicFramePr>
          <p:cNvPr id="5" name="Object 3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995106716"/>
              </p:ext>
            </p:extLst>
          </p:nvPr>
        </p:nvGraphicFramePr>
        <p:xfrm>
          <a:off x="467544" y="1176338"/>
          <a:ext cx="7862068" cy="5054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123728" y="6445428"/>
            <a:ext cx="4968651" cy="272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6703" tIns="43352" rIns="86703" bIns="43352">
            <a:spAutoFit/>
          </a:bodyPr>
          <a:lstStyle>
            <a:lvl1pPr defTabSz="866775">
              <a:defRPr>
                <a:solidFill>
                  <a:schemeClr val="tx1"/>
                </a:solidFill>
                <a:latin typeface="Arial" charset="0"/>
              </a:defRPr>
            </a:lvl1pPr>
            <a:lvl2pPr marL="433388" defTabSz="866775">
              <a:defRPr>
                <a:solidFill>
                  <a:schemeClr val="tx1"/>
                </a:solidFill>
                <a:latin typeface="Arial" charset="0"/>
              </a:defRPr>
            </a:lvl2pPr>
            <a:lvl3pPr marL="866775" defTabSz="866775">
              <a:defRPr>
                <a:solidFill>
                  <a:schemeClr val="tx1"/>
                </a:solidFill>
                <a:latin typeface="Arial" charset="0"/>
              </a:defRPr>
            </a:lvl3pPr>
            <a:lvl4pPr marL="1300163" defTabSz="866775">
              <a:defRPr>
                <a:solidFill>
                  <a:schemeClr val="tx1"/>
                </a:solidFill>
                <a:latin typeface="Arial" charset="0"/>
              </a:defRPr>
            </a:lvl4pPr>
            <a:lvl5pPr marL="1733550" defTabSz="866775">
              <a:defRPr>
                <a:solidFill>
                  <a:schemeClr val="tx1"/>
                </a:solidFill>
                <a:latin typeface="Arial" charset="0"/>
              </a:defRPr>
            </a:lvl5pPr>
            <a:lvl6pPr marL="2190750" defTabSz="8667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647950" defTabSz="8667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105150" defTabSz="8667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562350" defTabSz="8667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</a:rPr>
              <a:t>Lähde</a:t>
            </a:r>
            <a:r>
              <a:rPr lang="en-GB" sz="1200" b="0" dirty="0" smtClean="0">
                <a:solidFill>
                  <a:srgbClr val="002664"/>
                </a:solidFill>
              </a:rPr>
              <a:t>:</a:t>
            </a:r>
            <a:r>
              <a:rPr lang="fi-FI" sz="1200" b="0" dirty="0" smtClean="0">
                <a:solidFill>
                  <a:srgbClr val="002664"/>
                </a:solidFill>
              </a:rPr>
              <a:t> </a:t>
            </a:r>
            <a:r>
              <a:rPr lang="fi-FI" sz="1200" b="0" dirty="0">
                <a:solidFill>
                  <a:srgbClr val="002664"/>
                </a:solidFill>
              </a:rPr>
              <a:t>Tilastokeskus, Teknologiateollisuus ry:n </a:t>
            </a:r>
            <a:r>
              <a:rPr lang="fi-FI" sz="1200" b="0" dirty="0" smtClean="0">
                <a:solidFill>
                  <a:srgbClr val="002664"/>
                </a:solidFill>
              </a:rPr>
              <a:t>henkilöstötiedustelu</a:t>
            </a:r>
            <a:endParaRPr lang="en-GB" sz="1200" b="0" dirty="0">
              <a:solidFill>
                <a:srgbClr val="002664"/>
              </a:solidFill>
            </a:endParaRPr>
          </a:p>
        </p:txBody>
      </p:sp>
      <p:sp>
        <p:nvSpPr>
          <p:cNvPr id="7" name="Pyöristetty kuvaselitesuorakulmio 6"/>
          <p:cNvSpPr/>
          <p:nvPr/>
        </p:nvSpPr>
        <p:spPr bwMode="auto">
          <a:xfrm>
            <a:off x="6588224" y="694436"/>
            <a:ext cx="2448272" cy="646331"/>
          </a:xfrm>
          <a:prstGeom prst="wedgeRoundRectCallout">
            <a:avLst>
              <a:gd name="adj1" fmla="val -9103"/>
              <a:gd name="adj2" fmla="val 219275"/>
              <a:gd name="adj3" fmla="val 16667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fi-FI" sz="1400" b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3" name="Suorakulmio 2"/>
          <p:cNvSpPr/>
          <p:nvPr/>
        </p:nvSpPr>
        <p:spPr>
          <a:xfrm>
            <a:off x="6618634" y="694436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Henkilöstöstä noin </a:t>
            </a:r>
            <a:r>
              <a:rPr lang="fi-FI" sz="12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19 </a:t>
            </a:r>
            <a:r>
              <a:rPr lang="fi-FI" sz="1200" dirty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000 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lomautusjärjestelyjen piirissä  </a:t>
            </a:r>
            <a:endParaRPr lang="fi-FI" sz="1200" dirty="0" smtClean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</a:rPr>
              <a:t>30.9.2014</a:t>
            </a:r>
            <a:endParaRPr lang="en-GB" sz="1200" b="0" dirty="0">
              <a:solidFill>
                <a:srgbClr val="002664"/>
              </a:solidFill>
              <a:latin typeface="Arial"/>
              <a:ea typeface="ＭＳ Ｐゴシック" pitchFamily="-128" charset="-128"/>
            </a:endParaRPr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994624-B07F-47C8-BF63-4DAA67E5E60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8" name="Dian numeron paikkamerkki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2FE6FCA-804B-4A90-B879-7642C991B955}" type="slidenum">
              <a:rPr lang="fi-FI" smtClean="0">
                <a:solidFill>
                  <a:srgbClr val="002664"/>
                </a:solidFill>
              </a:rPr>
              <a:pPr/>
              <a:t>22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2684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95536" y="22523"/>
            <a:ext cx="8655496" cy="595741"/>
          </a:xfrm>
        </p:spPr>
        <p:txBody>
          <a:bodyPr/>
          <a:lstStyle/>
          <a:p>
            <a:r>
              <a:rPr lang="fi-FI" sz="2600" dirty="0" smtClean="0"/>
              <a:t>Teollisuuden investoinnit saatava uudelleen kasvuun </a:t>
            </a:r>
            <a:endParaRPr lang="fi-FI" sz="2600" dirty="0"/>
          </a:p>
        </p:txBody>
      </p:sp>
      <p:graphicFrame>
        <p:nvGraphicFramePr>
          <p:cNvPr id="5" name="Sisällön paikkamerkki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73102769"/>
              </p:ext>
            </p:extLst>
          </p:nvPr>
        </p:nvGraphicFramePr>
        <p:xfrm>
          <a:off x="467544" y="980728"/>
          <a:ext cx="8281169" cy="5327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Alaotsikko 3"/>
          <p:cNvSpPr>
            <a:spLocks noGrp="1"/>
          </p:cNvSpPr>
          <p:nvPr>
            <p:ph type="subTitle" idx="12"/>
          </p:nvPr>
        </p:nvSpPr>
        <p:spPr>
          <a:xfrm>
            <a:off x="382064" y="620688"/>
            <a:ext cx="8366400" cy="576064"/>
          </a:xfrm>
        </p:spPr>
        <p:txBody>
          <a:bodyPr/>
          <a:lstStyle/>
          <a:p>
            <a:r>
              <a:rPr lang="fi-FI" dirty="0" smtClean="0"/>
              <a:t>Teollisuuden kiinteät sekä tutkimus- ja kehittämisinvestoinnit Suomessa</a:t>
            </a:r>
            <a:endParaRPr lang="fi-FI" dirty="0"/>
          </a:p>
        </p:txBody>
      </p:sp>
      <p:sp>
        <p:nvSpPr>
          <p:cNvPr id="6" name="Tekstiruutu 5"/>
          <p:cNvSpPr txBox="1"/>
          <p:nvPr/>
        </p:nvSpPr>
        <p:spPr>
          <a:xfrm>
            <a:off x="2068463" y="6521618"/>
            <a:ext cx="66967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Lähde: Tilastokeskus, </a:t>
            </a:r>
            <a:r>
              <a:rPr lang="fi-FI" sz="1200" b="0" dirty="0" err="1" smtClean="0">
                <a:solidFill>
                  <a:srgbClr val="002664"/>
                </a:solidFill>
                <a:latin typeface="Arial"/>
                <a:ea typeface="Arial Unicode MS"/>
              </a:rPr>
              <a:t>EK:n</a:t>
            </a: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 investointitiedustelu (kesäkuu 2014)</a:t>
            </a:r>
            <a:endParaRPr lang="fi-FI" sz="12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CFA55-A7C5-49AA-A462-DE710ED079B1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7" name="Dian numeron paikkamerkki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BA09BF7-F69F-4822-99D2-1243ADB2C61E}" type="slidenum">
              <a:rPr lang="fi-FI" smtClean="0">
                <a:solidFill>
                  <a:srgbClr val="002664"/>
                </a:solidFill>
              </a:rPr>
              <a:pPr/>
              <a:t>23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95981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F827E-DFAC-45C1-B60C-87E3364D90F7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F234F96-6116-434A-844B-3935D3E3452B}" type="slidenum">
              <a:rPr lang="fi-FI" smtClean="0">
                <a:solidFill>
                  <a:srgbClr val="FFFFFF"/>
                </a:solidFill>
              </a:rPr>
              <a:pPr/>
              <a:t>24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Otsikko 6"/>
          <p:cNvSpPr>
            <a:spLocks noGrp="1"/>
          </p:cNvSpPr>
          <p:nvPr>
            <p:ph type="ctrTitle"/>
          </p:nvPr>
        </p:nvSpPr>
        <p:spPr>
          <a:xfrm>
            <a:off x="539552" y="2204864"/>
            <a:ext cx="6336704" cy="2089150"/>
          </a:xfrm>
        </p:spPr>
        <p:txBody>
          <a:bodyPr/>
          <a:lstStyle/>
          <a:p>
            <a:pPr>
              <a:tabLst>
                <a:tab pos="3225800" algn="l"/>
              </a:tabLst>
            </a:pPr>
            <a:r>
              <a:rPr lang="fi-FI" dirty="0" smtClean="0"/>
              <a:t>Talous- ja veropolitiikkaa sekä työmarkkinoita on uudistettava rohkeasti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757947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Otsikko 1"/>
          <p:cNvSpPr>
            <a:spLocks noGrp="1"/>
          </p:cNvSpPr>
          <p:nvPr>
            <p:ph type="title"/>
          </p:nvPr>
        </p:nvSpPr>
        <p:spPr>
          <a:xfrm>
            <a:off x="395536" y="260648"/>
            <a:ext cx="8367464" cy="448573"/>
          </a:xfrm>
        </p:spPr>
        <p:txBody>
          <a:bodyPr/>
          <a:lstStyle/>
          <a:p>
            <a:r>
              <a:rPr lang="fi-FI" b="1" dirty="0" smtClean="0"/>
              <a:t>Mitä tulisi tehdä?</a:t>
            </a:r>
          </a:p>
        </p:txBody>
      </p:sp>
      <p:sp>
        <p:nvSpPr>
          <p:cNvPr id="176131" name="Sisällön paikkamerkki 2"/>
          <p:cNvSpPr>
            <a:spLocks noGrp="1"/>
          </p:cNvSpPr>
          <p:nvPr>
            <p:ph idx="1"/>
          </p:nvPr>
        </p:nvSpPr>
        <p:spPr>
          <a:xfrm>
            <a:off x="395536" y="836712"/>
            <a:ext cx="8367464" cy="5112568"/>
          </a:xfrm>
        </p:spPr>
        <p:txBody>
          <a:bodyPr/>
          <a:lstStyle/>
          <a:p>
            <a:r>
              <a:rPr lang="fi-FI" sz="2400" dirty="0">
                <a:solidFill>
                  <a:srgbClr val="002060"/>
                </a:solidFill>
              </a:rPr>
              <a:t>Elinkeinoelämälle ei enää yhtään EU-tason tai kansallisen tason lisärasitetta, jolla heikennetään </a:t>
            </a:r>
            <a:r>
              <a:rPr lang="fi-FI" sz="2400" dirty="0" smtClean="0">
                <a:solidFill>
                  <a:srgbClr val="002060"/>
                </a:solidFill>
              </a:rPr>
              <a:t>kilpailukykyä.</a:t>
            </a:r>
            <a:endParaRPr lang="fi-FI" sz="2400" dirty="0">
              <a:solidFill>
                <a:srgbClr val="002060"/>
              </a:solidFill>
            </a:endParaRPr>
          </a:p>
          <a:p>
            <a:r>
              <a:rPr lang="fi-FI" sz="2400" dirty="0">
                <a:solidFill>
                  <a:srgbClr val="002060"/>
                </a:solidFill>
              </a:rPr>
              <a:t>Julkista sektoria on </a:t>
            </a:r>
            <a:r>
              <a:rPr lang="fi-FI" sz="2400" dirty="0" smtClean="0">
                <a:solidFill>
                  <a:srgbClr val="002060"/>
                </a:solidFill>
              </a:rPr>
              <a:t>karsittava.</a:t>
            </a:r>
            <a:endParaRPr lang="fi-FI" sz="2400" dirty="0">
              <a:solidFill>
                <a:srgbClr val="002060"/>
              </a:solidFill>
            </a:endParaRPr>
          </a:p>
          <a:p>
            <a:pPr lvl="1"/>
            <a:r>
              <a:rPr lang="fi-FI" sz="2200" dirty="0">
                <a:solidFill>
                  <a:srgbClr val="002060"/>
                </a:solidFill>
              </a:rPr>
              <a:t>Julkisia menoja </a:t>
            </a:r>
            <a:r>
              <a:rPr lang="fi-FI" sz="2200" dirty="0" smtClean="0">
                <a:solidFill>
                  <a:srgbClr val="002060"/>
                </a:solidFill>
              </a:rPr>
              <a:t>on vähennettävä </a:t>
            </a:r>
            <a:r>
              <a:rPr lang="fi-FI" sz="2200" dirty="0">
                <a:solidFill>
                  <a:srgbClr val="002060"/>
                </a:solidFill>
              </a:rPr>
              <a:t>vähintään 10 miljardia euroa, 10 - 15 % nykyisistä menoista. </a:t>
            </a:r>
          </a:p>
          <a:p>
            <a:r>
              <a:rPr lang="fi-FI" sz="2400" dirty="0">
                <a:solidFill>
                  <a:srgbClr val="002060"/>
                </a:solidFill>
              </a:rPr>
              <a:t>Yritysverojärjestelmä on </a:t>
            </a:r>
            <a:r>
              <a:rPr lang="fi-FI" sz="2400" dirty="0" smtClean="0">
                <a:solidFill>
                  <a:srgbClr val="002060"/>
                </a:solidFill>
              </a:rPr>
              <a:t>ajanmukaistettava.</a:t>
            </a:r>
            <a:endParaRPr lang="fi-FI" sz="2400" dirty="0">
              <a:solidFill>
                <a:srgbClr val="002060"/>
              </a:solidFill>
            </a:endParaRPr>
          </a:p>
          <a:p>
            <a:pPr lvl="1"/>
            <a:r>
              <a:rPr lang="fi-FI" sz="2200" dirty="0">
                <a:solidFill>
                  <a:srgbClr val="002060"/>
                </a:solidFill>
              </a:rPr>
              <a:t>Suurimmat ongelmat koskevat yritysvoittojen kahdenkertaista verotusta, yritysten sukupolvenvaihdosten verotusta ja kireää progressiivista ansiotuloverotusta. </a:t>
            </a:r>
          </a:p>
          <a:p>
            <a:r>
              <a:rPr lang="fi-FI" sz="2400" dirty="0">
                <a:solidFill>
                  <a:srgbClr val="002060"/>
                </a:solidFill>
              </a:rPr>
              <a:t>Työmarkkinat on </a:t>
            </a:r>
            <a:r>
              <a:rPr lang="fi-FI" sz="2400" dirty="0" smtClean="0">
                <a:solidFill>
                  <a:srgbClr val="002060"/>
                </a:solidFill>
              </a:rPr>
              <a:t>uudistettava. </a:t>
            </a:r>
            <a:endParaRPr lang="fi-FI" sz="2400" dirty="0">
              <a:solidFill>
                <a:srgbClr val="002060"/>
              </a:solidFill>
            </a:endParaRPr>
          </a:p>
          <a:p>
            <a:pPr lvl="1"/>
            <a:r>
              <a:rPr lang="fi-FI" sz="2200" dirty="0">
                <a:solidFill>
                  <a:srgbClr val="002060"/>
                </a:solidFill>
              </a:rPr>
              <a:t>Neuvottelu- ja sopimusjärjestelmä remontoitava vastaamaan kilpailijamaita, yrityskohtaisuutta lisättävä oleellisesti.</a:t>
            </a:r>
            <a:endParaRPr lang="fi-FI" sz="2400" dirty="0" smtClean="0">
              <a:solidFill>
                <a:srgbClr val="002060"/>
              </a:solidFill>
            </a:endParaRPr>
          </a:p>
          <a:p>
            <a:r>
              <a:rPr lang="fi-FI" sz="2400" dirty="0" smtClean="0">
                <a:solidFill>
                  <a:srgbClr val="002060"/>
                </a:solidFill>
              </a:rPr>
              <a:t>Teollisuuden uudistumista on tuettava.</a:t>
            </a:r>
            <a:endParaRPr lang="fi-FI" sz="2200" dirty="0" smtClean="0">
              <a:solidFill>
                <a:srgbClr val="002060"/>
              </a:solidFill>
            </a:endParaRPr>
          </a:p>
          <a:p>
            <a:endParaRPr lang="fi-FI" sz="2200" dirty="0" smtClean="0">
              <a:solidFill>
                <a:srgbClr val="002060"/>
              </a:solidFill>
            </a:endParaRPr>
          </a:p>
        </p:txBody>
      </p:sp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B4BA9A-6A3A-477A-A3FE-D74752EAD4BE}" type="datetime1">
              <a:rPr lang="fi-FI" smtClean="0"/>
              <a:t>28.10.2014</a:t>
            </a:fld>
            <a:endParaRPr lang="fi-FI"/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EEE582E-0378-4E8B-9899-BFE3FBA25650}" type="slidenum">
              <a:rPr lang="fi-FI" smtClean="0"/>
              <a:pPr>
                <a:defRPr/>
              </a:pPr>
              <a:t>25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1095031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95288" y="1700213"/>
            <a:ext cx="8425184" cy="2089150"/>
          </a:xfrm>
        </p:spPr>
        <p:txBody>
          <a:bodyPr/>
          <a:lstStyle/>
          <a:p>
            <a:pPr eaLnBrk="1" hangingPunct="1"/>
            <a:r>
              <a:rPr lang="fi-FI" sz="3600" dirty="0" smtClean="0">
                <a:solidFill>
                  <a:schemeClr val="bg1"/>
                </a:solidFill>
              </a:rPr>
              <a:t/>
            </a:r>
            <a:br>
              <a:rPr lang="fi-FI" sz="3600" dirty="0" smtClean="0">
                <a:solidFill>
                  <a:schemeClr val="bg1"/>
                </a:solidFill>
              </a:rPr>
            </a:br>
            <a:r>
              <a:rPr lang="fi-FI" sz="3600" dirty="0">
                <a:solidFill>
                  <a:schemeClr val="bg1"/>
                </a:solidFill>
              </a:rPr>
              <a:t>Innovaatioilla ja osaamisella </a:t>
            </a:r>
            <a:r>
              <a:rPr lang="fi-FI" sz="3600" dirty="0" smtClean="0">
                <a:solidFill>
                  <a:schemeClr val="bg1"/>
                </a:solidFill>
              </a:rPr>
              <a:t>Teknologia-Suomi </a:t>
            </a:r>
            <a:r>
              <a:rPr lang="fi-FI" sz="3600" dirty="0">
                <a:solidFill>
                  <a:schemeClr val="bg1"/>
                </a:solidFill>
              </a:rPr>
              <a:t>uuteen </a:t>
            </a:r>
            <a:r>
              <a:rPr lang="fi-FI" sz="3600" dirty="0" smtClean="0">
                <a:solidFill>
                  <a:schemeClr val="bg1"/>
                </a:solidFill>
              </a:rPr>
              <a:t>nousuun</a:t>
            </a:r>
            <a:endParaRPr lang="fi-FI" sz="2800" dirty="0" smtClean="0">
              <a:solidFill>
                <a:schemeClr val="bg1"/>
              </a:solidFill>
            </a:endParaRP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467544" y="3717032"/>
            <a:ext cx="6604645" cy="2303462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/>
          <a:lstStyle/>
          <a:p>
            <a:pPr marL="0" indent="0" eaLnBrk="1" hangingPunct="1">
              <a:buFontTx/>
              <a:buNone/>
            </a:pPr>
            <a:endParaRPr lang="fi-FI" i="1" dirty="0">
              <a:solidFill>
                <a:schemeClr val="bg1"/>
              </a:solidFill>
            </a:endParaRPr>
          </a:p>
          <a:p>
            <a:pPr marL="0" indent="0" eaLnBrk="1" hangingPunct="1">
              <a:buFontTx/>
              <a:buNone/>
            </a:pPr>
            <a:endParaRPr lang="fi-FI" i="1" dirty="0" smtClean="0">
              <a:solidFill>
                <a:schemeClr val="bg1"/>
              </a:solidFill>
            </a:endParaRPr>
          </a:p>
          <a:p>
            <a:pPr marL="0" indent="0" eaLnBrk="1" hangingPunct="1">
              <a:buFontTx/>
              <a:buNone/>
            </a:pPr>
            <a:r>
              <a:rPr lang="fi-FI" i="1" dirty="0" smtClean="0">
                <a:solidFill>
                  <a:schemeClr val="bg1"/>
                </a:solidFill>
              </a:rPr>
              <a:t>Mervi Karikorpi</a:t>
            </a:r>
          </a:p>
          <a:p>
            <a:pPr marL="0" indent="0" eaLnBrk="1" hangingPunct="1">
              <a:buFontTx/>
              <a:buNone/>
            </a:pPr>
            <a:r>
              <a:rPr lang="fi-FI" i="1" dirty="0" smtClean="0">
                <a:solidFill>
                  <a:schemeClr val="bg1"/>
                </a:solidFill>
              </a:rPr>
              <a:t>Johtaja, innovaatioympäristö ja uudistuminen</a:t>
            </a:r>
          </a:p>
          <a:p>
            <a:pPr marL="0" indent="0" eaLnBrk="1" hangingPunct="1">
              <a:buFontTx/>
              <a:buNone/>
            </a:pPr>
            <a:endParaRPr lang="fi-FI" i="1" dirty="0" smtClean="0">
              <a:solidFill>
                <a:schemeClr val="bg1"/>
              </a:solidFill>
            </a:endParaRPr>
          </a:p>
          <a:p>
            <a:pPr marL="0" indent="0" eaLnBrk="1" hangingPunct="1">
              <a:buFontTx/>
              <a:buNone/>
            </a:pPr>
            <a:endParaRPr lang="fi-FI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5843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half" idx="2"/>
          </p:nvPr>
        </p:nvSpPr>
        <p:spPr>
          <a:xfrm>
            <a:off x="4644008" y="1484784"/>
            <a:ext cx="4086000" cy="5254464"/>
          </a:xfrm>
        </p:spPr>
        <p:txBody>
          <a:bodyPr/>
          <a:lstStyle/>
          <a:p>
            <a:pPr>
              <a:spcAft>
                <a:spcPts val="1200"/>
              </a:spcAft>
            </a:pPr>
            <a:endParaRPr lang="fi-FI" dirty="0" smtClean="0"/>
          </a:p>
          <a:p>
            <a:pPr>
              <a:spcAft>
                <a:spcPts val="1200"/>
              </a:spcAft>
            </a:pPr>
            <a:r>
              <a:rPr lang="fi-FI" dirty="0" smtClean="0"/>
              <a:t>Perinteisen </a:t>
            </a:r>
            <a:r>
              <a:rPr lang="fi-FI" dirty="0"/>
              <a:t>sarjavalmistuksen automatisointi</a:t>
            </a:r>
          </a:p>
          <a:p>
            <a:pPr>
              <a:spcAft>
                <a:spcPts val="1200"/>
              </a:spcAft>
            </a:pPr>
            <a:r>
              <a:rPr lang="fi-FI" dirty="0"/>
              <a:t>Joustavat valmistusjärjestelmät</a:t>
            </a:r>
          </a:p>
          <a:p>
            <a:pPr>
              <a:spcAft>
                <a:spcPts val="1200"/>
              </a:spcAft>
            </a:pPr>
            <a:r>
              <a:rPr lang="fi-FI" dirty="0"/>
              <a:t>Piensarjatuotantoon soveltuvat robottisolut</a:t>
            </a:r>
          </a:p>
          <a:p>
            <a:pPr>
              <a:spcAft>
                <a:spcPts val="1200"/>
              </a:spcAft>
            </a:pPr>
            <a:r>
              <a:rPr lang="fi-FI" dirty="0"/>
              <a:t>Ihmisten kanssa työskentelevät robotit</a:t>
            </a:r>
          </a:p>
          <a:p>
            <a:pPr>
              <a:spcAft>
                <a:spcPts val="1200"/>
              </a:spcAft>
            </a:pPr>
            <a:r>
              <a:rPr lang="fi-FI" dirty="0"/>
              <a:t>Älykkäät tehtaat</a:t>
            </a:r>
          </a:p>
          <a:p>
            <a:pPr>
              <a:spcAft>
                <a:spcPts val="1200"/>
              </a:spcAft>
            </a:pPr>
            <a:r>
              <a:rPr lang="fi-FI" dirty="0"/>
              <a:t>Teollinen </a:t>
            </a:r>
            <a:r>
              <a:rPr lang="fi-FI" dirty="0" smtClean="0"/>
              <a:t>internet</a:t>
            </a:r>
            <a:endParaRPr lang="fi-FI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B7B386D-2DB6-4C79-882D-48AB09F9AC5C}" type="slidenum">
              <a:rPr lang="fi-FI" smtClean="0"/>
              <a:t>27</a:t>
            </a:fld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81155"/>
            <a:ext cx="8763000" cy="727565"/>
          </a:xfrm>
        </p:spPr>
        <p:txBody>
          <a:bodyPr/>
          <a:lstStyle/>
          <a:p>
            <a:r>
              <a:rPr lang="fi-FI" dirty="0"/>
              <a:t>Tietotekniikan </a:t>
            </a:r>
            <a:r>
              <a:rPr lang="fi-FI" dirty="0" smtClean="0"/>
              <a:t>hyödyntäminen lisääntyy koko valmistavassa teollisuudessa</a:t>
            </a:r>
            <a:endParaRPr lang="fi-FI" dirty="0"/>
          </a:p>
        </p:txBody>
      </p:sp>
      <p:sp>
        <p:nvSpPr>
          <p:cNvPr id="9" name="Subtitle 8"/>
          <p:cNvSpPr>
            <a:spLocks noGrp="1"/>
          </p:cNvSpPr>
          <p:nvPr>
            <p:ph type="subTitle" idx="12"/>
          </p:nvPr>
        </p:nvSpPr>
        <p:spPr>
          <a:xfrm>
            <a:off x="395536" y="980728"/>
            <a:ext cx="8352928" cy="648072"/>
          </a:xfrm>
        </p:spPr>
        <p:txBody>
          <a:bodyPr/>
          <a:lstStyle/>
          <a:p>
            <a:r>
              <a:rPr lang="fi-FI" i="1" dirty="0"/>
              <a:t>V</a:t>
            </a:r>
            <a:r>
              <a:rPr lang="fi-FI" i="1" dirty="0" smtClean="0"/>
              <a:t>almistus tehostuu ja uusia ansaintamalleja otetaan käyttöön; Tuottavuus nousee</a:t>
            </a:r>
            <a:endParaRPr lang="fi-FI" i="1" dirty="0"/>
          </a:p>
        </p:txBody>
      </p:sp>
      <p:pic>
        <p:nvPicPr>
          <p:cNvPr id="10" name="Content Placeholder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99" r="40719" b="1689"/>
          <a:stretch/>
        </p:blipFill>
        <p:spPr>
          <a:xfrm>
            <a:off x="2420876" y="1724969"/>
            <a:ext cx="1620000" cy="2160000"/>
          </a:xfrm>
          <a:prstGeom prst="rect">
            <a:avLst/>
          </a:prstGeom>
        </p:spPr>
      </p:pic>
      <p:pic>
        <p:nvPicPr>
          <p:cNvPr id="11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09" r="29068"/>
          <a:stretch/>
        </p:blipFill>
        <p:spPr bwMode="auto">
          <a:xfrm>
            <a:off x="749800" y="1724969"/>
            <a:ext cx="1620000" cy="21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0" b="1491"/>
          <a:stretch/>
        </p:blipFill>
        <p:spPr>
          <a:xfrm>
            <a:off x="2420876" y="3933056"/>
            <a:ext cx="1620000" cy="2160000"/>
          </a:xfrm>
          <a:prstGeom prst="rect">
            <a:avLst/>
          </a:prstGeom>
        </p:spPr>
      </p:pic>
      <p:pic>
        <p:nvPicPr>
          <p:cNvPr id="13" name="Picture 12"/>
          <p:cNvPicPr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25" r="24138"/>
          <a:stretch/>
        </p:blipFill>
        <p:spPr>
          <a:xfrm>
            <a:off x="749800" y="3933056"/>
            <a:ext cx="1620000" cy="2160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05300" y="6122110"/>
            <a:ext cx="34485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800" dirty="0" smtClean="0"/>
              <a:t>Kuvat: Valmet Automotive, </a:t>
            </a:r>
            <a:r>
              <a:rPr lang="fi-FI" sz="800" dirty="0" err="1" smtClean="0"/>
              <a:t>Fastems</a:t>
            </a:r>
            <a:r>
              <a:rPr lang="fi-FI" sz="800" dirty="0" smtClean="0"/>
              <a:t>, </a:t>
            </a:r>
            <a:r>
              <a:rPr lang="fi-FI" sz="800" dirty="0" err="1" smtClean="0"/>
              <a:t>Rethink</a:t>
            </a:r>
            <a:r>
              <a:rPr lang="fi-FI" sz="800" dirty="0" smtClean="0"/>
              <a:t> </a:t>
            </a:r>
            <a:r>
              <a:rPr lang="fi-FI" sz="800" dirty="0" err="1" smtClean="0"/>
              <a:t>Robotics</a:t>
            </a:r>
            <a:r>
              <a:rPr lang="fi-FI" sz="800" dirty="0" smtClean="0"/>
              <a:t>, </a:t>
            </a:r>
            <a:r>
              <a:rPr lang="fi-FI" sz="800" dirty="0" err="1" smtClean="0"/>
              <a:t>Fraunhofer</a:t>
            </a:r>
            <a:r>
              <a:rPr lang="fi-FI" sz="800" dirty="0" smtClean="0"/>
              <a:t> IAO</a:t>
            </a:r>
            <a:endParaRPr lang="fi-FI" sz="800" dirty="0"/>
          </a:p>
        </p:txBody>
      </p:sp>
    </p:spTree>
    <p:extLst>
      <p:ext uri="{BB962C8B-B14F-4D97-AF65-F5344CB8AC3E}">
        <p14:creationId xmlns:p14="http://schemas.microsoft.com/office/powerpoint/2010/main" val="254557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tsikko 11"/>
          <p:cNvSpPr>
            <a:spLocks noGrp="1"/>
          </p:cNvSpPr>
          <p:nvPr>
            <p:ph type="title"/>
          </p:nvPr>
        </p:nvSpPr>
        <p:spPr>
          <a:xfrm>
            <a:off x="316347" y="188640"/>
            <a:ext cx="8367464" cy="448573"/>
          </a:xfrm>
        </p:spPr>
        <p:txBody>
          <a:bodyPr/>
          <a:lstStyle/>
          <a:p>
            <a:r>
              <a:rPr lang="fi-FI" altLang="en-US" dirty="0"/>
              <a:t>Palvelutyön </a:t>
            </a:r>
            <a:r>
              <a:rPr lang="fi-FI" altLang="en-US" dirty="0" smtClean="0"/>
              <a:t>digitalisaatio etenee</a:t>
            </a:r>
            <a:endParaRPr lang="fi-FI" dirty="0"/>
          </a:p>
        </p:txBody>
      </p:sp>
      <p:sp>
        <p:nvSpPr>
          <p:cNvPr id="14" name="Alaotsikko 13"/>
          <p:cNvSpPr>
            <a:spLocks noGrp="1"/>
          </p:cNvSpPr>
          <p:nvPr>
            <p:ph type="subTitle" idx="12"/>
          </p:nvPr>
        </p:nvSpPr>
        <p:spPr>
          <a:xfrm>
            <a:off x="381599" y="655200"/>
            <a:ext cx="8549093" cy="973600"/>
          </a:xfrm>
        </p:spPr>
        <p:txBody>
          <a:bodyPr/>
          <a:lstStyle/>
          <a:p>
            <a:r>
              <a:rPr lang="fi-FI" sz="1800" i="1" dirty="0" smtClean="0"/>
              <a:t>Digitaalinen, personoitu terveys ja lääkkeet </a:t>
            </a:r>
            <a:r>
              <a:rPr lang="fi-FI" sz="1800" i="1" dirty="0" smtClean="0"/>
              <a:t>tuo </a:t>
            </a:r>
            <a:r>
              <a:rPr lang="fi-FI" sz="1800" i="1" dirty="0" smtClean="0"/>
              <a:t>ihmisen, hänen läheisensä ja </a:t>
            </a:r>
          </a:p>
          <a:p>
            <a:r>
              <a:rPr lang="fi-FI" sz="1800" i="1" dirty="0" smtClean="0"/>
              <a:t>hyvinvointi- ja terveysalan ammattilaiset oikean tiedon ääreen oikeaan aikaan ja </a:t>
            </a:r>
          </a:p>
          <a:p>
            <a:r>
              <a:rPr lang="fi-FI" sz="1800" i="1" dirty="0" smtClean="0"/>
              <a:t>oikeassa paikassa.</a:t>
            </a:r>
            <a:endParaRPr lang="fi-FI" sz="1800" i="1" dirty="0"/>
          </a:p>
        </p:txBody>
      </p:sp>
      <p:grpSp>
        <p:nvGrpSpPr>
          <p:cNvPr id="42" name="Ryhmä 41"/>
          <p:cNvGrpSpPr/>
          <p:nvPr/>
        </p:nvGrpSpPr>
        <p:grpSpPr>
          <a:xfrm>
            <a:off x="4776759" y="2132855"/>
            <a:ext cx="4259737" cy="4464497"/>
            <a:chOff x="4704751" y="1844824"/>
            <a:chExt cx="4259737" cy="4147353"/>
          </a:xfrm>
        </p:grpSpPr>
        <p:pic>
          <p:nvPicPr>
            <p:cNvPr id="11" name="Kuva 10" descr="Näyttöleike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76759" y="1844824"/>
              <a:ext cx="3923169" cy="3583418"/>
            </a:xfrm>
            <a:prstGeom prst="rect">
              <a:avLst/>
            </a:prstGeom>
          </p:spPr>
        </p:pic>
        <p:sp>
          <p:nvSpPr>
            <p:cNvPr id="16" name="Tekstiruutu 15"/>
            <p:cNvSpPr txBox="1"/>
            <p:nvPr/>
          </p:nvSpPr>
          <p:spPr>
            <a:xfrm>
              <a:off x="4794861" y="2636912"/>
              <a:ext cx="1350050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i-FI" sz="800" dirty="0" smtClean="0"/>
                <a:t>Painon mittaus integroitu </a:t>
              </a:r>
              <a:br>
                <a:rPr lang="fi-FI" sz="800" dirty="0" smtClean="0"/>
              </a:br>
              <a:r>
                <a:rPr lang="fi-FI" sz="800" dirty="0" smtClean="0"/>
                <a:t>lattiaan sängyn viereen</a:t>
              </a:r>
              <a:endParaRPr lang="fi-FI" sz="800" dirty="0"/>
            </a:p>
          </p:txBody>
        </p:sp>
        <p:sp>
          <p:nvSpPr>
            <p:cNvPr id="17" name="Tekstiruutu 16"/>
            <p:cNvSpPr txBox="1"/>
            <p:nvPr/>
          </p:nvSpPr>
          <p:spPr>
            <a:xfrm>
              <a:off x="6176092" y="2636912"/>
              <a:ext cx="1192955" cy="70788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i-FI" sz="800" dirty="0" smtClean="0"/>
                <a:t>Hampaiden pesun</a:t>
              </a:r>
            </a:p>
            <a:p>
              <a:r>
                <a:rPr lang="fi-FI" sz="800" dirty="0"/>
                <a:t>y</a:t>
              </a:r>
              <a:r>
                <a:rPr lang="fi-FI" sz="800" dirty="0" smtClean="0"/>
                <a:t>hteydessä lattian </a:t>
              </a:r>
              <a:br>
                <a:rPr lang="fi-FI" sz="800" dirty="0" smtClean="0"/>
              </a:br>
              <a:r>
                <a:rPr lang="fi-FI" sz="800" dirty="0" smtClean="0"/>
                <a:t>painesensorit etsivät </a:t>
              </a:r>
            </a:p>
            <a:p>
              <a:r>
                <a:rPr lang="fi-FI" sz="800" dirty="0"/>
                <a:t>e</a:t>
              </a:r>
              <a:r>
                <a:rPr lang="fi-FI" sz="800" dirty="0" smtClean="0"/>
                <a:t>nsioireita kehittyvistä</a:t>
              </a:r>
            </a:p>
            <a:p>
              <a:r>
                <a:rPr lang="fi-FI" sz="800" dirty="0"/>
                <a:t>h</a:t>
              </a:r>
              <a:r>
                <a:rPr lang="fi-FI" sz="800" dirty="0" smtClean="0"/>
                <a:t>aavaumista.</a:t>
              </a:r>
              <a:endParaRPr lang="fi-FI" sz="800" dirty="0"/>
            </a:p>
          </p:txBody>
        </p:sp>
        <p:sp>
          <p:nvSpPr>
            <p:cNvPr id="18" name="Tekstiruutu 17"/>
            <p:cNvSpPr txBox="1"/>
            <p:nvPr/>
          </p:nvSpPr>
          <p:spPr>
            <a:xfrm>
              <a:off x="7297039" y="2658398"/>
              <a:ext cx="1561646" cy="543234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i-FI" sz="800" dirty="0" smtClean="0"/>
                <a:t>Olkapäähän kiinnitetty anturi</a:t>
              </a:r>
            </a:p>
            <a:p>
              <a:r>
                <a:rPr lang="fi-FI" sz="800" dirty="0"/>
                <a:t>m</a:t>
              </a:r>
              <a:r>
                <a:rPr lang="fi-FI" sz="800" dirty="0" smtClean="0"/>
                <a:t>ittaa pulssia, veren hapetus-</a:t>
              </a:r>
              <a:br>
                <a:rPr lang="fi-FI" sz="800" dirty="0" smtClean="0"/>
              </a:br>
              <a:r>
                <a:rPr lang="fi-FI" sz="800" dirty="0" smtClean="0"/>
                <a:t>tasoa, </a:t>
              </a:r>
              <a:r>
                <a:rPr lang="fi-FI" sz="800" dirty="0" smtClean="0"/>
                <a:t>verenpainetta </a:t>
              </a:r>
              <a:r>
                <a:rPr lang="fi-FI" sz="800" dirty="0" smtClean="0"/>
                <a:t>ja veren</a:t>
              </a:r>
              <a:br>
                <a:rPr lang="fi-FI" sz="800" dirty="0" smtClean="0"/>
              </a:br>
              <a:r>
                <a:rPr lang="fi-FI" sz="800" dirty="0" smtClean="0"/>
                <a:t>sokeripitoisuutta</a:t>
              </a:r>
              <a:endParaRPr lang="fi-FI" sz="800" dirty="0"/>
            </a:p>
          </p:txBody>
        </p:sp>
        <p:sp>
          <p:nvSpPr>
            <p:cNvPr id="19" name="Tekstiruutu 18"/>
            <p:cNvSpPr txBox="1"/>
            <p:nvPr/>
          </p:nvSpPr>
          <p:spPr>
            <a:xfrm>
              <a:off x="4704751" y="3933056"/>
              <a:ext cx="1568058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fi-FI" sz="800" dirty="0" smtClean="0"/>
                <a:t>Seinään ja lattiaan integroidut</a:t>
              </a:r>
            </a:p>
            <a:p>
              <a:r>
                <a:rPr lang="fi-FI" sz="800" dirty="0"/>
                <a:t>a</a:t>
              </a:r>
              <a:r>
                <a:rPr lang="fi-FI" sz="800" dirty="0" smtClean="0"/>
                <a:t>nturit mittaavat askellusta</a:t>
              </a:r>
            </a:p>
            <a:p>
              <a:r>
                <a:rPr lang="fi-FI" sz="800" dirty="0" smtClean="0"/>
                <a:t>ja ennakoivat kaatumisriskiä</a:t>
              </a:r>
              <a:endParaRPr lang="fi-FI" sz="800" dirty="0"/>
            </a:p>
          </p:txBody>
        </p:sp>
        <p:sp>
          <p:nvSpPr>
            <p:cNvPr id="20" name="Tekstiruutu 19"/>
            <p:cNvSpPr txBox="1"/>
            <p:nvPr/>
          </p:nvSpPr>
          <p:spPr>
            <a:xfrm>
              <a:off x="6144911" y="3924345"/>
              <a:ext cx="1321792" cy="54323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fi-FI" sz="800" dirty="0"/>
                <a:t>L</a:t>
              </a:r>
              <a:r>
                <a:rPr lang="fi-FI" sz="800" dirty="0" smtClean="0"/>
                <a:t>ääke sisältää pienen</a:t>
              </a:r>
              <a:br>
                <a:rPr lang="fi-FI" sz="800" dirty="0" smtClean="0"/>
              </a:br>
              <a:r>
                <a:rPr lang="fi-FI" sz="800" dirty="0" smtClean="0"/>
                <a:t>anturin -&gt; tieto, kun lääke </a:t>
              </a:r>
              <a:br>
                <a:rPr lang="fi-FI" sz="800" dirty="0" smtClean="0"/>
              </a:br>
              <a:r>
                <a:rPr lang="fi-FI" sz="800" dirty="0" smtClean="0"/>
                <a:t>on nielty.</a:t>
              </a:r>
              <a:endParaRPr lang="fi-FI" sz="800" dirty="0"/>
            </a:p>
          </p:txBody>
        </p:sp>
        <p:sp>
          <p:nvSpPr>
            <p:cNvPr id="21" name="Tekstiruutu 20"/>
            <p:cNvSpPr txBox="1"/>
            <p:nvPr/>
          </p:nvSpPr>
          <p:spPr>
            <a:xfrm>
              <a:off x="8017119" y="3212976"/>
              <a:ext cx="947369" cy="120032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fi-FI" sz="800" dirty="0" smtClean="0"/>
                <a:t>Mittaustieto siirtyy </a:t>
              </a:r>
              <a:r>
                <a:rPr lang="fi-FI" sz="800" dirty="0" err="1" smtClean="0"/>
                <a:t>turval-lisesti</a:t>
              </a:r>
              <a:r>
                <a:rPr lang="fi-FI" sz="800" dirty="0" smtClean="0"/>
                <a:t> omaan </a:t>
              </a:r>
              <a:r>
                <a:rPr lang="fi-FI" sz="800" dirty="0" err="1" smtClean="0"/>
                <a:t>PHR:ään</a:t>
              </a:r>
              <a:r>
                <a:rPr lang="fi-FI" sz="800" dirty="0" smtClean="0"/>
                <a:t>, johon ihminen voi myöntää muille, esim. läheisille ja </a:t>
              </a:r>
              <a:r>
                <a:rPr lang="fi-FI" sz="800" dirty="0" err="1" smtClean="0"/>
                <a:t>th</a:t>
              </a:r>
              <a:r>
                <a:rPr lang="fi-FI" sz="800" dirty="0" smtClean="0"/>
                <a:t> </a:t>
              </a:r>
              <a:r>
                <a:rPr lang="fi-FI" sz="800" dirty="0" err="1" smtClean="0"/>
                <a:t>ammatti-laisille</a:t>
              </a:r>
              <a:r>
                <a:rPr lang="fi-FI" sz="800" dirty="0" smtClean="0"/>
                <a:t> oikeuksia.</a:t>
              </a:r>
              <a:endParaRPr lang="fi-FI" sz="800" dirty="0"/>
            </a:p>
          </p:txBody>
        </p:sp>
        <p:sp>
          <p:nvSpPr>
            <p:cNvPr id="23" name="Kuvaselite-ellipsi 22"/>
            <p:cNvSpPr/>
            <p:nvPr/>
          </p:nvSpPr>
          <p:spPr bwMode="auto">
            <a:xfrm>
              <a:off x="4942151" y="5336460"/>
              <a:ext cx="1418784" cy="655717"/>
            </a:xfrm>
            <a:prstGeom prst="wedgeEllipseCallout">
              <a:avLst>
                <a:gd name="adj1" fmla="val -29373"/>
                <a:gd name="adj2" fmla="val -137113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r>
                <a:rPr lang="fi-FI" sz="500" dirty="0"/>
                <a:t>Hei Anne, </a:t>
              </a:r>
              <a:r>
                <a:rPr lang="fi-FI" sz="500" dirty="0" smtClean="0"/>
                <a:t>diureettista lääkeannostasi pitää lisätä ... ja </a:t>
              </a:r>
              <a:r>
                <a:rPr lang="fi-FI" sz="500" dirty="0"/>
                <a:t>muista välttää suolaa.</a:t>
              </a:r>
            </a:p>
          </p:txBody>
        </p:sp>
        <p:sp>
          <p:nvSpPr>
            <p:cNvPr id="24" name="Tekstiruutu 23"/>
            <p:cNvSpPr txBox="1"/>
            <p:nvPr/>
          </p:nvSpPr>
          <p:spPr>
            <a:xfrm>
              <a:off x="5496839" y="4470211"/>
              <a:ext cx="864096" cy="83099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fi-FI" sz="800" dirty="0" smtClean="0"/>
                <a:t>Jos arvot eivät  asetettujen raja-arvojen sisällä -&gt; tieto lääkärille ja/tai läheiselle.</a:t>
              </a:r>
              <a:endParaRPr lang="fi-FI" sz="800" dirty="0"/>
            </a:p>
          </p:txBody>
        </p:sp>
        <p:sp>
          <p:nvSpPr>
            <p:cNvPr id="25" name="Tekstiruutu 24"/>
            <p:cNvSpPr txBox="1"/>
            <p:nvPr/>
          </p:nvSpPr>
          <p:spPr>
            <a:xfrm>
              <a:off x="7369047" y="4509120"/>
              <a:ext cx="1224136" cy="830997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r>
                <a:rPr lang="fi-FI" sz="800" dirty="0" smtClean="0">
                  <a:solidFill>
                    <a:schemeClr val="bg1"/>
                  </a:solidFill>
                </a:rPr>
                <a:t>Tämä on realistinen lähitulevaisuuden skenaario. Lisätietoa: </a:t>
              </a:r>
              <a:r>
                <a:rPr lang="fi-FI" sz="800" dirty="0" err="1" smtClean="0">
                  <a:solidFill>
                    <a:schemeClr val="bg1"/>
                  </a:solidFill>
                </a:rPr>
                <a:t>www.chcf.org/Making</a:t>
              </a:r>
              <a:r>
                <a:rPr lang="fi-FI" sz="800" dirty="0" smtClean="0">
                  <a:solidFill>
                    <a:schemeClr val="bg1"/>
                  </a:solidFill>
                </a:rPr>
                <a:t> </a:t>
              </a:r>
              <a:r>
                <a:rPr lang="fi-FI" sz="800" dirty="0" err="1" smtClean="0">
                  <a:solidFill>
                    <a:schemeClr val="bg1"/>
                  </a:solidFill>
                </a:rPr>
                <a:t>SenseSensors</a:t>
              </a:r>
              <a:r>
                <a:rPr lang="fi-FI" sz="800" dirty="0" smtClean="0">
                  <a:solidFill>
                    <a:schemeClr val="bg1"/>
                  </a:solidFill>
                </a:rPr>
                <a:t/>
              </a:r>
              <a:br>
                <a:rPr lang="fi-FI" sz="800" dirty="0" smtClean="0">
                  <a:solidFill>
                    <a:schemeClr val="bg1"/>
                  </a:solidFill>
                </a:rPr>
              </a:br>
              <a:endParaRPr lang="fi-FI" sz="800" dirty="0">
                <a:solidFill>
                  <a:schemeClr val="bg1"/>
                </a:solidFill>
              </a:endParaRPr>
            </a:p>
          </p:txBody>
        </p:sp>
      </p:grpSp>
      <p:pic>
        <p:nvPicPr>
          <p:cNvPr id="27" name="Kuva 26" descr="Näyttöleike"/>
          <p:cNvPicPr>
            <a:picLocks noChangeAspect="1"/>
          </p:cNvPicPr>
          <p:nvPr/>
        </p:nvPicPr>
        <p:blipFill>
          <a:blip r:embed="rId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1700808"/>
            <a:ext cx="2215415" cy="165618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grpSp>
        <p:nvGrpSpPr>
          <p:cNvPr id="44" name="Ryhmä 43"/>
          <p:cNvGrpSpPr/>
          <p:nvPr/>
        </p:nvGrpSpPr>
        <p:grpSpPr>
          <a:xfrm>
            <a:off x="374481" y="3645024"/>
            <a:ext cx="2762015" cy="948020"/>
            <a:chOff x="374481" y="3849132"/>
            <a:chExt cx="2762015" cy="948020"/>
          </a:xfrm>
        </p:grpSpPr>
        <p:pic>
          <p:nvPicPr>
            <p:cNvPr id="37" name="Kuva 36" descr="Näyttöleike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5536" y="3849132"/>
              <a:ext cx="952504" cy="443964"/>
            </a:xfrm>
            <a:prstGeom prst="rect">
              <a:avLst/>
            </a:prstGeom>
          </p:spPr>
        </p:pic>
        <p:sp>
          <p:nvSpPr>
            <p:cNvPr id="38" name="Tekstiruutu 37"/>
            <p:cNvSpPr txBox="1"/>
            <p:nvPr/>
          </p:nvSpPr>
          <p:spPr>
            <a:xfrm>
              <a:off x="379137" y="4282242"/>
              <a:ext cx="27573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hlinkClick r:id="rId6"/>
                </a:rPr>
                <a:t>Digital, </a:t>
              </a:r>
              <a:r>
                <a:rPr lang="fi-FI" sz="1200" dirty="0" err="1" smtClean="0">
                  <a:hlinkClick r:id="rId6"/>
                </a:rPr>
                <a:t>Healthy</a:t>
              </a:r>
              <a:r>
                <a:rPr lang="fi-FI" sz="1200" dirty="0" smtClean="0">
                  <a:hlinkClick r:id="rId6"/>
                </a:rPr>
                <a:t> &amp; </a:t>
              </a:r>
              <a:r>
                <a:rPr lang="fi-FI" sz="1200" dirty="0" err="1" smtClean="0">
                  <a:hlinkClick r:id="rId6"/>
                </a:rPr>
                <a:t>Happy</a:t>
              </a:r>
              <a:r>
                <a:rPr lang="fi-FI" sz="1200" dirty="0" smtClean="0">
                  <a:hlinkClick r:id="rId6"/>
                </a:rPr>
                <a:t> &gt;&gt;</a:t>
              </a:r>
              <a:endParaRPr lang="fi-FI" sz="1200" dirty="0"/>
            </a:p>
          </p:txBody>
        </p:sp>
        <p:sp>
          <p:nvSpPr>
            <p:cNvPr id="39" name="Tekstiruutu 38"/>
            <p:cNvSpPr txBox="1"/>
            <p:nvPr/>
          </p:nvSpPr>
          <p:spPr>
            <a:xfrm>
              <a:off x="374481" y="4520153"/>
              <a:ext cx="27573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err="1" smtClean="0">
                  <a:hlinkClick r:id="rId7"/>
                </a:rPr>
                <a:t>eHealth</a:t>
              </a:r>
              <a:r>
                <a:rPr lang="fi-FI" sz="1200" dirty="0" smtClean="0">
                  <a:hlinkClick r:id="rId7"/>
                </a:rPr>
                <a:t> in Action &gt;&gt;</a:t>
              </a:r>
              <a:endParaRPr lang="fi-FI" sz="1200" dirty="0"/>
            </a:p>
          </p:txBody>
        </p:sp>
      </p:grpSp>
      <p:sp>
        <p:nvSpPr>
          <p:cNvPr id="46" name="Suorakulmio 45"/>
          <p:cNvSpPr/>
          <p:nvPr/>
        </p:nvSpPr>
        <p:spPr bwMode="auto">
          <a:xfrm>
            <a:off x="2699792" y="1700808"/>
            <a:ext cx="2004959" cy="5040560"/>
          </a:xfrm>
          <a:prstGeom prst="rect">
            <a:avLst/>
          </a:prstGeom>
          <a:solidFill>
            <a:schemeClr val="accent2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i-FI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3" name="Ryhmä 42"/>
          <p:cNvGrpSpPr/>
          <p:nvPr/>
        </p:nvGrpSpPr>
        <p:grpSpPr>
          <a:xfrm>
            <a:off x="2771800" y="1804452"/>
            <a:ext cx="1932951" cy="4669209"/>
            <a:chOff x="2771800" y="1804452"/>
            <a:chExt cx="1932951" cy="4669209"/>
          </a:xfrm>
        </p:grpSpPr>
        <p:sp>
          <p:nvSpPr>
            <p:cNvPr id="28" name="Tekstiruutu 27"/>
            <p:cNvSpPr txBox="1"/>
            <p:nvPr/>
          </p:nvSpPr>
          <p:spPr>
            <a:xfrm>
              <a:off x="2771801" y="1804452"/>
              <a:ext cx="172675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1. Minun genomitietoni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30" name="Tekstiruutu 29"/>
            <p:cNvSpPr txBox="1"/>
            <p:nvPr/>
          </p:nvSpPr>
          <p:spPr>
            <a:xfrm>
              <a:off x="2771800" y="2823319"/>
              <a:ext cx="193295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3. Ennakointi ja </a:t>
              </a:r>
              <a:r>
                <a:rPr lang="fi-FI" sz="1200" dirty="0" err="1" smtClean="0">
                  <a:solidFill>
                    <a:schemeClr val="bg1"/>
                  </a:solidFill>
                </a:rPr>
                <a:t>ennalta-ehkäisy</a:t>
              </a:r>
              <a:r>
                <a:rPr lang="fi-FI" sz="1200" dirty="0" smtClean="0">
                  <a:solidFill>
                    <a:schemeClr val="bg1"/>
                  </a:solidFill>
                </a:rPr>
                <a:t> 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31" name="Tekstiruutu 30"/>
            <p:cNvSpPr txBox="1"/>
            <p:nvPr/>
          </p:nvSpPr>
          <p:spPr>
            <a:xfrm>
              <a:off x="2771801" y="3471391"/>
              <a:ext cx="19094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4. Gaming for </a:t>
              </a:r>
              <a:r>
                <a:rPr lang="fi-FI" sz="1200" dirty="0" err="1" smtClean="0">
                  <a:solidFill>
                    <a:schemeClr val="bg1"/>
                  </a:solidFill>
                </a:rPr>
                <a:t>health</a:t>
              </a:r>
              <a:r>
                <a:rPr lang="fi-FI" sz="1200" dirty="0">
                  <a:solidFill>
                    <a:schemeClr val="bg1"/>
                  </a:solidFill>
                </a:rPr>
                <a:t> </a:t>
              </a:r>
              <a:r>
                <a:rPr lang="fi-FI" sz="1200" dirty="0" smtClean="0">
                  <a:solidFill>
                    <a:schemeClr val="bg1"/>
                  </a:solidFill>
                </a:rPr>
                <a:t>–</a:t>
              </a:r>
              <a:br>
                <a:rPr lang="fi-FI" sz="1200" dirty="0" smtClean="0">
                  <a:solidFill>
                    <a:schemeClr val="bg1"/>
                  </a:solidFill>
                </a:rPr>
              </a:br>
              <a:r>
                <a:rPr lang="fi-FI" sz="1200" dirty="0" smtClean="0">
                  <a:solidFill>
                    <a:schemeClr val="bg1"/>
                  </a:solidFill>
                </a:rPr>
                <a:t>ratkaisut ja  digitaaliset hyvinvointipalvelut/-yhteisöt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32" name="Tekstiruutu 31"/>
            <p:cNvSpPr txBox="1"/>
            <p:nvPr/>
          </p:nvSpPr>
          <p:spPr>
            <a:xfrm>
              <a:off x="2771801" y="2192670"/>
              <a:ext cx="18229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2. </a:t>
              </a:r>
              <a:r>
                <a:rPr lang="fi-FI" sz="1200" dirty="0" err="1" smtClean="0">
                  <a:solidFill>
                    <a:schemeClr val="bg1"/>
                  </a:solidFill>
                </a:rPr>
                <a:t>Itseohjaus</a:t>
              </a:r>
              <a:r>
                <a:rPr lang="fi-FI" sz="1200" dirty="0" smtClean="0">
                  <a:solidFill>
                    <a:schemeClr val="bg1"/>
                  </a:solidFill>
                </a:rPr>
                <a:t> – toimi, </a:t>
              </a:r>
              <a:br>
                <a:rPr lang="fi-FI" sz="1200" dirty="0" smtClean="0">
                  <a:solidFill>
                    <a:schemeClr val="bg1"/>
                  </a:solidFill>
                </a:rPr>
              </a:br>
              <a:r>
                <a:rPr lang="fi-FI" sz="1200" dirty="0" smtClean="0">
                  <a:solidFill>
                    <a:schemeClr val="bg1"/>
                  </a:solidFill>
                </a:rPr>
                <a:t>mittaa, seuraa ja säädä 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33" name="Tekstiruutu 32"/>
            <p:cNvSpPr txBox="1"/>
            <p:nvPr/>
          </p:nvSpPr>
          <p:spPr>
            <a:xfrm>
              <a:off x="2771801" y="5229200"/>
              <a:ext cx="17889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6. Yksilöllistetty hoito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40" name="Tekstiruutu 39"/>
            <p:cNvSpPr txBox="1"/>
            <p:nvPr/>
          </p:nvSpPr>
          <p:spPr>
            <a:xfrm>
              <a:off x="2771801" y="5642664"/>
              <a:ext cx="193295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7. Gaming for </a:t>
              </a:r>
              <a:r>
                <a:rPr lang="fi-FI" sz="1200" dirty="0" err="1" smtClean="0">
                  <a:solidFill>
                    <a:schemeClr val="bg1"/>
                  </a:solidFill>
                </a:rPr>
                <a:t>rehab</a:t>
              </a:r>
              <a:r>
                <a:rPr lang="fi-FI" sz="1200" dirty="0" smtClean="0">
                  <a:solidFill>
                    <a:schemeClr val="bg1"/>
                  </a:solidFill>
                </a:rPr>
                <a:t> –</a:t>
              </a:r>
              <a:br>
                <a:rPr lang="fi-FI" sz="1200" dirty="0" smtClean="0">
                  <a:solidFill>
                    <a:schemeClr val="bg1"/>
                  </a:solidFill>
                </a:rPr>
              </a:br>
              <a:r>
                <a:rPr lang="fi-FI" sz="1200" dirty="0" smtClean="0">
                  <a:solidFill>
                    <a:schemeClr val="bg1"/>
                  </a:solidFill>
                </a:rPr>
                <a:t>ratkaisut ja  digitaaliset kuntoutuspalvelut/-yhteisöt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  <p:sp>
          <p:nvSpPr>
            <p:cNvPr id="41" name="Tekstiruutu 40"/>
            <p:cNvSpPr txBox="1"/>
            <p:nvPr/>
          </p:nvSpPr>
          <p:spPr>
            <a:xfrm>
              <a:off x="2771801" y="4437112"/>
              <a:ext cx="19094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i-FI" sz="1200" dirty="0" smtClean="0">
                  <a:solidFill>
                    <a:schemeClr val="bg1"/>
                  </a:solidFill>
                </a:rPr>
                <a:t>5. Tieto -&gt; Varhainen diagnoosi ja saatavilla olevat palvelut</a:t>
              </a:r>
              <a:endParaRPr lang="fi-FI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47" name="Tekstiruutu 46"/>
          <p:cNvSpPr txBox="1"/>
          <p:nvPr/>
        </p:nvSpPr>
        <p:spPr>
          <a:xfrm>
            <a:off x="4788024" y="1783849"/>
            <a:ext cx="15568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200" dirty="0" smtClean="0"/>
              <a:t>Esimerkkiskenaario:</a:t>
            </a:r>
            <a:endParaRPr lang="fi-FI" sz="1200" dirty="0"/>
          </a:p>
        </p:txBody>
      </p:sp>
      <p:sp>
        <p:nvSpPr>
          <p:cNvPr id="48" name="Suorakulmio 47"/>
          <p:cNvSpPr/>
          <p:nvPr/>
        </p:nvSpPr>
        <p:spPr bwMode="auto">
          <a:xfrm>
            <a:off x="4776759" y="1700808"/>
            <a:ext cx="4187729" cy="5040560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i-FI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49" name="Suorakulmio 48"/>
          <p:cNvSpPr/>
          <p:nvPr/>
        </p:nvSpPr>
        <p:spPr>
          <a:xfrm>
            <a:off x="316347" y="4944070"/>
            <a:ext cx="2239429" cy="1077218"/>
          </a:xfrm>
          <a:prstGeom prst="rect">
            <a:avLst/>
          </a:prstGeom>
          <a:solidFill>
            <a:schemeClr val="accent2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fi-FI" sz="16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HYÖDYT:</a:t>
            </a:r>
          </a:p>
          <a:p>
            <a:pPr algn="ctr"/>
            <a:r>
              <a:rPr lang="fi-FI" sz="16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Hyvinvointia,</a:t>
            </a:r>
          </a:p>
          <a:p>
            <a:pPr algn="ctr"/>
            <a:r>
              <a:rPr lang="fi-FI" sz="1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Työniloa &amp; </a:t>
            </a:r>
          </a:p>
          <a:p>
            <a:pPr algn="ctr"/>
            <a:r>
              <a:rPr lang="fi-FI" sz="16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Kustannussäästöjä</a:t>
            </a:r>
            <a:endParaRPr lang="fi-FI" sz="16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54227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/>
          <p:cNvSpPr>
            <a:spLocks noGrp="1"/>
          </p:cNvSpPr>
          <p:nvPr>
            <p:ph type="title"/>
          </p:nvPr>
        </p:nvSpPr>
        <p:spPr>
          <a:xfrm>
            <a:off x="179512" y="332656"/>
            <a:ext cx="8856984" cy="1152128"/>
          </a:xfrm>
        </p:spPr>
        <p:txBody>
          <a:bodyPr/>
          <a:lstStyle/>
          <a:p>
            <a:pPr lvl="0"/>
            <a:r>
              <a:rPr lang="fi-FI" sz="2800" dirty="0" smtClean="0"/>
              <a:t>Globaalisti </a:t>
            </a:r>
            <a:r>
              <a:rPr lang="fi-FI" sz="2800" dirty="0"/>
              <a:t>menestyvä </a:t>
            </a:r>
            <a:r>
              <a:rPr lang="fi-FI" sz="2800" dirty="0" smtClean="0"/>
              <a:t>teknologiateollisuus: keskeiset kilpailuetutekijät</a:t>
            </a:r>
            <a:r>
              <a:rPr lang="fi-FI" sz="2800" dirty="0"/>
              <a:t/>
            </a:r>
            <a:br>
              <a:rPr lang="fi-FI" sz="2800" dirty="0"/>
            </a:br>
            <a:endParaRPr lang="fi-FI" sz="1800" i="1" dirty="0" smtClean="0">
              <a:solidFill>
                <a:srgbClr val="0070C0"/>
              </a:solidFill>
            </a:endParaRPr>
          </a:p>
        </p:txBody>
      </p:sp>
      <p:sp>
        <p:nvSpPr>
          <p:cNvPr id="6758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r>
              <a:rPr lang="fi-FI" smtClean="0">
                <a:ea typeface="ＭＳ Ｐゴシック" pitchFamily="-128" charset="-128"/>
              </a:rPr>
              <a:t>     </a:t>
            </a:r>
          </a:p>
        </p:txBody>
      </p:sp>
      <p:sp>
        <p:nvSpPr>
          <p:cNvPr id="67587" name="Slide Number Placeholder 4"/>
          <p:cNvSpPr>
            <a:spLocks noGrp="1"/>
          </p:cNvSpPr>
          <p:nvPr>
            <p:ph type="sldNum" sz="quarter" idx="11"/>
          </p:nvPr>
        </p:nvSpPr>
        <p:spPr>
          <a:noFill/>
        </p:spPr>
        <p:txBody>
          <a:bodyPr/>
          <a:lstStyle/>
          <a:p>
            <a:fld id="{7C3C2391-623E-4DF0-AF2B-E02E56DA86DA}" type="slidenum">
              <a:rPr lang="fi-FI" smtClean="0">
                <a:ea typeface="ＭＳ Ｐゴシック" pitchFamily="-128" charset="-128"/>
              </a:rPr>
              <a:pPr/>
              <a:t>29</a:t>
            </a:fld>
            <a:endParaRPr lang="fi-FI" smtClean="0">
              <a:ea typeface="ＭＳ Ｐゴシック" pitchFamily="-128" charset="-128"/>
            </a:endParaRP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499393263"/>
              </p:ext>
            </p:extLst>
          </p:nvPr>
        </p:nvGraphicFramePr>
        <p:xfrm>
          <a:off x="1524000" y="1741264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481804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E1EB7A7-3B87-42DF-A282-830FF2D0D7E1}" type="datetime1">
              <a:rPr lang="fi-FI" smtClean="0"/>
              <a:t>28.10.2014</a:t>
            </a:fld>
            <a:endParaRPr lang="fi-FI"/>
          </a:p>
        </p:txBody>
      </p:sp>
      <p:pic>
        <p:nvPicPr>
          <p:cNvPr id="5123" name="Picture 2" descr="tgt_2008_b_ (20) copy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72000" y="1196752"/>
            <a:ext cx="4356100" cy="5184775"/>
          </a:xfrm>
          <a:noFill/>
        </p:spPr>
      </p:pic>
      <p:sp>
        <p:nvSpPr>
          <p:cNvPr id="512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611560" y="260648"/>
            <a:ext cx="7772400" cy="1143000"/>
          </a:xfrm>
        </p:spPr>
        <p:txBody>
          <a:bodyPr/>
          <a:lstStyle/>
          <a:p>
            <a:r>
              <a:rPr lang="fi-FI" b="1" dirty="0" smtClean="0"/>
              <a:t>Teknologiateollisuus – merkittävin elinkeino Suomessa</a:t>
            </a:r>
          </a:p>
        </p:txBody>
      </p:sp>
      <p:sp>
        <p:nvSpPr>
          <p:cNvPr id="512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11560" y="1772816"/>
            <a:ext cx="3810000" cy="4114800"/>
          </a:xfrm>
        </p:spPr>
        <p:txBody>
          <a:bodyPr/>
          <a:lstStyle/>
          <a:p>
            <a:pPr>
              <a:spcAft>
                <a:spcPct val="20000"/>
              </a:spcAft>
              <a:buClr>
                <a:schemeClr val="tx1"/>
              </a:buClr>
            </a:pPr>
            <a:r>
              <a:rPr lang="fi-FI" dirty="0" smtClean="0">
                <a:solidFill>
                  <a:schemeClr val="accent1"/>
                </a:solidFill>
              </a:rPr>
              <a:t>50 %</a:t>
            </a:r>
            <a:r>
              <a:rPr lang="fi-FI" dirty="0" smtClean="0">
                <a:solidFill>
                  <a:schemeClr val="tx2"/>
                </a:solidFill>
              </a:rPr>
              <a:t> Suomen koko viennistä.</a:t>
            </a:r>
            <a:endParaRPr lang="fi-FI" sz="900" dirty="0" smtClean="0">
              <a:solidFill>
                <a:schemeClr val="tx2"/>
              </a:solidFill>
            </a:endParaRPr>
          </a:p>
          <a:p>
            <a:pPr>
              <a:spcAft>
                <a:spcPct val="20000"/>
              </a:spcAft>
              <a:buClr>
                <a:schemeClr val="tx1"/>
              </a:buClr>
            </a:pPr>
            <a:r>
              <a:rPr lang="fi-FI" dirty="0" smtClean="0">
                <a:solidFill>
                  <a:schemeClr val="accent1"/>
                </a:solidFill>
              </a:rPr>
              <a:t>75 %</a:t>
            </a:r>
            <a:r>
              <a:rPr lang="fi-FI" dirty="0" smtClean="0">
                <a:solidFill>
                  <a:schemeClr val="tx2"/>
                </a:solidFill>
              </a:rPr>
              <a:t> Suomen koko elinkeinoelämän </a:t>
            </a:r>
            <a:br>
              <a:rPr lang="fi-FI" dirty="0" smtClean="0">
                <a:solidFill>
                  <a:schemeClr val="tx2"/>
                </a:solidFill>
              </a:rPr>
            </a:br>
            <a:r>
              <a:rPr lang="fi-FI" dirty="0" err="1" smtClean="0">
                <a:solidFill>
                  <a:schemeClr val="tx2"/>
                </a:solidFill>
              </a:rPr>
              <a:t>t&amp;k-investoinneista</a:t>
            </a:r>
            <a:r>
              <a:rPr lang="fi-FI" dirty="0" smtClean="0">
                <a:solidFill>
                  <a:schemeClr val="tx2"/>
                </a:solidFill>
              </a:rPr>
              <a:t>.</a:t>
            </a:r>
            <a:endParaRPr lang="fi-FI" sz="900" dirty="0" smtClean="0">
              <a:solidFill>
                <a:schemeClr val="tx2"/>
              </a:solidFill>
            </a:endParaRPr>
          </a:p>
          <a:p>
            <a:pPr>
              <a:spcAft>
                <a:spcPct val="20000"/>
              </a:spcAft>
            </a:pPr>
            <a:r>
              <a:rPr lang="fi-FI" dirty="0" smtClean="0">
                <a:solidFill>
                  <a:schemeClr val="tx2"/>
                </a:solidFill>
              </a:rPr>
              <a:t>Alan yritykset työllistävät suoraan lähes </a:t>
            </a:r>
            <a:r>
              <a:rPr lang="fi-FI" dirty="0" smtClean="0">
                <a:solidFill>
                  <a:schemeClr val="accent1"/>
                </a:solidFill>
              </a:rPr>
              <a:t>280 000</a:t>
            </a:r>
            <a:r>
              <a:rPr lang="fi-FI" dirty="0" smtClean="0">
                <a:solidFill>
                  <a:schemeClr val="tx2"/>
                </a:solidFill>
              </a:rPr>
              <a:t> ihmistä, välillinen työllistämisvaikutus mukaan lukien </a:t>
            </a:r>
            <a:r>
              <a:rPr lang="fi-FI" dirty="0" smtClean="0">
                <a:solidFill>
                  <a:schemeClr val="accent1"/>
                </a:solidFill>
              </a:rPr>
              <a:t>700 000</a:t>
            </a:r>
            <a:r>
              <a:rPr lang="fi-FI" dirty="0" smtClean="0">
                <a:solidFill>
                  <a:schemeClr val="tx2"/>
                </a:solidFill>
              </a:rPr>
              <a:t> henkilöä eli </a:t>
            </a:r>
            <a:r>
              <a:rPr lang="fi-FI" dirty="0" smtClean="0">
                <a:solidFill>
                  <a:srgbClr val="822433"/>
                </a:solidFill>
              </a:rPr>
              <a:t>30 % </a:t>
            </a:r>
            <a:r>
              <a:rPr lang="fi-FI" dirty="0" smtClean="0">
                <a:solidFill>
                  <a:schemeClr val="tx2"/>
                </a:solidFill>
              </a:rPr>
              <a:t>Suomen koko työvoimasta.</a:t>
            </a:r>
          </a:p>
          <a:p>
            <a:r>
              <a:rPr lang="fi-FI" dirty="0" smtClean="0">
                <a:solidFill>
                  <a:schemeClr val="tx2"/>
                </a:solidFill>
              </a:rPr>
              <a:t>Teknologiateollisuus ry:llä on yli </a:t>
            </a:r>
            <a:r>
              <a:rPr lang="fi-FI" dirty="0" smtClean="0">
                <a:solidFill>
                  <a:schemeClr val="accent1"/>
                </a:solidFill>
              </a:rPr>
              <a:t>1 600</a:t>
            </a:r>
            <a:r>
              <a:rPr lang="fi-FI" dirty="0" smtClean="0">
                <a:solidFill>
                  <a:schemeClr val="tx2"/>
                </a:solidFill>
              </a:rPr>
              <a:t> jäsenyritystä.</a:t>
            </a:r>
          </a:p>
        </p:txBody>
      </p:sp>
      <p:sp>
        <p:nvSpPr>
          <p:cNvPr id="2" name="Dian numeron paikkamerkki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3</a:t>
            </a:fld>
            <a:endParaRPr lang="fi-FI">
              <a:solidFill>
                <a:srgbClr val="002664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1"/>
          <p:cNvSpPr txBox="1">
            <a:spLocks noGrp="1"/>
          </p:cNvSpPr>
          <p:nvPr/>
        </p:nvSpPr>
        <p:spPr bwMode="auto">
          <a:xfrm>
            <a:off x="3059113" y="6524625"/>
            <a:ext cx="5113337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algn="r"/>
            <a:r>
              <a:rPr lang="fi-FI" sz="800">
                <a:ea typeface="ＭＳ Ｐゴシック" pitchFamily="34" charset="-128"/>
              </a:rPr>
              <a:t>     </a:t>
            </a:r>
          </a:p>
        </p:txBody>
      </p:sp>
      <p:sp>
        <p:nvSpPr>
          <p:cNvPr id="26628" name="Title 1"/>
          <p:cNvSpPr>
            <a:spLocks noGrp="1"/>
          </p:cNvSpPr>
          <p:nvPr>
            <p:ph type="title" idx="4294967295"/>
          </p:nvPr>
        </p:nvSpPr>
        <p:spPr>
          <a:xfrm>
            <a:off x="352529" y="548680"/>
            <a:ext cx="8763000" cy="1008062"/>
          </a:xfrm>
        </p:spPr>
        <p:txBody>
          <a:bodyPr anchor="ctr"/>
          <a:lstStyle/>
          <a:p>
            <a:pPr eaLnBrk="1" hangingPunct="1"/>
            <a:r>
              <a:rPr lang="fi-FI" sz="2800" dirty="0" smtClean="0">
                <a:solidFill>
                  <a:schemeClr val="tx1"/>
                </a:solidFill>
              </a:rPr>
              <a:t>Teknologiayritysten/yritysverkostojen kasvun ja menestymisen reseptejä</a:t>
            </a:r>
            <a:r>
              <a:rPr lang="fi-FI" sz="2800" dirty="0" smtClean="0">
                <a:solidFill>
                  <a:srgbClr val="0070C0"/>
                </a:solidFill>
              </a:rPr>
              <a:t/>
            </a:r>
            <a:br>
              <a:rPr lang="fi-FI" sz="2800" dirty="0" smtClean="0">
                <a:solidFill>
                  <a:srgbClr val="0070C0"/>
                </a:solidFill>
              </a:rPr>
            </a:br>
            <a:r>
              <a:rPr lang="fi-FI" sz="2800" dirty="0">
                <a:solidFill>
                  <a:srgbClr val="0070C0"/>
                </a:solidFill>
              </a:rPr>
              <a:t>	</a:t>
            </a:r>
            <a:endParaRPr lang="fi-FI" sz="2400" dirty="0" smtClean="0">
              <a:solidFill>
                <a:srgbClr val="C00000"/>
              </a:solidFill>
            </a:endParaRPr>
          </a:p>
        </p:txBody>
      </p:sp>
      <p:sp>
        <p:nvSpPr>
          <p:cNvPr id="26629" name="Content Placeholder 2"/>
          <p:cNvSpPr>
            <a:spLocks noGrp="1"/>
          </p:cNvSpPr>
          <p:nvPr>
            <p:ph idx="4294967295"/>
          </p:nvPr>
        </p:nvSpPr>
        <p:spPr>
          <a:xfrm>
            <a:off x="467544" y="1628800"/>
            <a:ext cx="8280920" cy="4101852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Global mindset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>
                <a:solidFill>
                  <a:schemeClr val="tx2"/>
                </a:solidFill>
                <a:sym typeface="Wingdings" pitchFamily="2" charset="2"/>
              </a:rPr>
              <a:t>Halu kasvaa ja </a:t>
            </a: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uudistua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Syvällinen asiakasymmärrys</a:t>
            </a:r>
            <a:endParaRPr lang="fi-FI" sz="2400" dirty="0">
              <a:solidFill>
                <a:schemeClr val="tx2"/>
              </a:solidFill>
              <a:sym typeface="Wingdings" pitchFamily="2" charset="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Uusin </a:t>
            </a:r>
            <a:r>
              <a:rPr lang="fi-FI" sz="2400" dirty="0">
                <a:solidFill>
                  <a:schemeClr val="tx2"/>
                </a:solidFill>
                <a:sym typeface="Wingdings" pitchFamily="2" charset="2"/>
              </a:rPr>
              <a:t>tieto ja teknologia nopeasti </a:t>
            </a: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käytettävissä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>
                <a:solidFill>
                  <a:schemeClr val="tx2"/>
                </a:solidFill>
                <a:sym typeface="Wingdings" pitchFamily="2" charset="2"/>
              </a:rPr>
              <a:t>Vahva ja uudistumiskykyinen </a:t>
            </a: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osaaminen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Innovaatioekosysteemissä toimiva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>
                <a:solidFill>
                  <a:schemeClr val="tx2"/>
                </a:solidFill>
                <a:sym typeface="Wingdings" pitchFamily="2" charset="2"/>
              </a:rPr>
              <a:t>Innovaatio-osaamiseen ja </a:t>
            </a: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-kyvykkyyteen </a:t>
            </a: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panostava</a:t>
            </a:r>
            <a:endParaRPr lang="fi-FI" sz="2400" dirty="0">
              <a:solidFill>
                <a:schemeClr val="tx2"/>
              </a:solidFill>
              <a:sym typeface="Wingdings" pitchFamily="2" charset="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fi-FI" sz="2400" dirty="0" smtClean="0">
                <a:solidFill>
                  <a:schemeClr val="tx2"/>
                </a:solidFill>
                <a:sym typeface="Wingdings" pitchFamily="2" charset="2"/>
              </a:rPr>
              <a:t>Joustava ja ketterä</a:t>
            </a:r>
          </a:p>
          <a:p>
            <a:pPr marL="0" indent="0" eaLnBrk="1" hangingPunct="1">
              <a:buNone/>
            </a:pPr>
            <a:endParaRPr lang="fi-FI" sz="2400" dirty="0" smtClean="0">
              <a:solidFill>
                <a:schemeClr val="tx2"/>
              </a:solidFill>
              <a:sym typeface="Wingdings" pitchFamily="2" charset="2"/>
            </a:endParaRPr>
          </a:p>
          <a:p>
            <a:pPr eaLnBrk="1" hangingPunct="1"/>
            <a:endParaRPr lang="fi-FI" sz="2400" dirty="0" smtClean="0">
              <a:solidFill>
                <a:schemeClr val="tx2"/>
              </a:solidFill>
              <a:sym typeface="Wingdings" pitchFamily="2" charset="2"/>
            </a:endParaRPr>
          </a:p>
          <a:p>
            <a:pPr eaLnBrk="1" hangingPunct="1"/>
            <a:endParaRPr lang="fi-FI" sz="2400" dirty="0" smtClean="0">
              <a:solidFill>
                <a:schemeClr val="tx2"/>
              </a:solidFill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77690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tsikko 4"/>
          <p:cNvSpPr>
            <a:spLocks noGrp="1"/>
          </p:cNvSpPr>
          <p:nvPr>
            <p:ph type="title"/>
          </p:nvPr>
        </p:nvSpPr>
        <p:spPr>
          <a:xfrm>
            <a:off x="179512" y="332656"/>
            <a:ext cx="8820472" cy="1008063"/>
          </a:xfrm>
        </p:spPr>
        <p:txBody>
          <a:bodyPr/>
          <a:lstStyle/>
          <a:p>
            <a:r>
              <a:rPr lang="fi-FI" dirty="0" smtClean="0"/>
              <a:t>Digitalisaatio, cleantech ja biotalous kasvun ja uudistumisen painopistevalinnoiksi </a:t>
            </a:r>
            <a:endParaRPr lang="fi-FI" dirty="0"/>
          </a:p>
        </p:txBody>
      </p:sp>
      <p:sp>
        <p:nvSpPr>
          <p:cNvPr id="2" name="Päivämäärän paikkamerkki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mtClean="0">
                <a:solidFill>
                  <a:srgbClr val="FFFFFF"/>
                </a:solidFill>
              </a:rPr>
              <a:t>14.8.2013</a:t>
            </a:r>
            <a:endParaRPr lang="fi-FI" dirty="0">
              <a:solidFill>
                <a:srgbClr val="FFFFFF"/>
              </a:solidFill>
            </a:endParaRPr>
          </a:p>
        </p:txBody>
      </p:sp>
      <p:sp>
        <p:nvSpPr>
          <p:cNvPr id="3" name="Dian numeron paikkamerkki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106234A-E9C3-411C-9AF4-921B64D90F35}" type="slidenum">
              <a:rPr lang="fi-FI" smtClean="0">
                <a:solidFill>
                  <a:srgbClr val="FFFFFF"/>
                </a:solidFill>
              </a:rPr>
              <a:pPr/>
              <a:t>31</a:t>
            </a:fld>
            <a:endParaRPr lang="fi-FI" dirty="0">
              <a:solidFill>
                <a:srgbClr val="FFFFFF"/>
              </a:solidFill>
            </a:endParaRPr>
          </a:p>
        </p:txBody>
      </p:sp>
      <p:sp>
        <p:nvSpPr>
          <p:cNvPr id="8" name="Ylänuoli 7"/>
          <p:cNvSpPr/>
          <p:nvPr/>
        </p:nvSpPr>
        <p:spPr bwMode="auto">
          <a:xfrm>
            <a:off x="3847384" y="2492896"/>
            <a:ext cx="1152128" cy="3168352"/>
          </a:xfrm>
          <a:prstGeom prst="upArrow">
            <a:avLst/>
          </a:prstGeom>
          <a:solidFill>
            <a:srgbClr val="0070C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i-FI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3705" y="2502421"/>
            <a:ext cx="1189037" cy="318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8867" y="2492896"/>
            <a:ext cx="1189037" cy="318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Ylänuoli 10"/>
          <p:cNvSpPr/>
          <p:nvPr/>
        </p:nvSpPr>
        <p:spPr bwMode="auto">
          <a:xfrm>
            <a:off x="6444208" y="2636912"/>
            <a:ext cx="1080120" cy="3024336"/>
          </a:xfrm>
          <a:prstGeom prst="upArrow">
            <a:avLst/>
          </a:prstGeom>
          <a:solidFill>
            <a:schemeClr val="tx1">
              <a:lumMod val="10000"/>
              <a:lumOff val="90000"/>
            </a:schemeClr>
          </a:solidFill>
          <a:ln w="9525" cap="flat" cmpd="sng" algn="ctr">
            <a:solidFill>
              <a:schemeClr val="accent4">
                <a:lumMod val="10000"/>
                <a:lumOff val="9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i-FI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0443" y="2565921"/>
            <a:ext cx="1116013" cy="304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Pyöristetty suorakulmio 11"/>
          <p:cNvSpPr/>
          <p:nvPr/>
        </p:nvSpPr>
        <p:spPr bwMode="auto">
          <a:xfrm>
            <a:off x="1150978" y="1469975"/>
            <a:ext cx="6373885" cy="648072"/>
          </a:xfrm>
          <a:prstGeom prst="roundRect">
            <a:avLst/>
          </a:prstGeom>
          <a:noFill/>
          <a:ln w="38100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i-FI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13" name="Tekstiruutu 12"/>
          <p:cNvSpPr txBox="1"/>
          <p:nvPr/>
        </p:nvSpPr>
        <p:spPr>
          <a:xfrm>
            <a:off x="1150978" y="1563178"/>
            <a:ext cx="63733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2400" dirty="0" smtClean="0"/>
              <a:t>Lisää jalostusarvoa tuotantoon ja vientiin</a:t>
            </a:r>
            <a:endParaRPr lang="fi-FI" sz="2400" dirty="0"/>
          </a:p>
        </p:txBody>
      </p:sp>
      <p:sp>
        <p:nvSpPr>
          <p:cNvPr id="14" name="Pyöristetty suorakulmio 13"/>
          <p:cNvSpPr/>
          <p:nvPr/>
        </p:nvSpPr>
        <p:spPr bwMode="auto">
          <a:xfrm>
            <a:off x="1150443" y="3573016"/>
            <a:ext cx="6589909" cy="432048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i-FI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Arial Unicode MS" pitchFamily="34" charset="-128"/>
                <a:cs typeface="Arial Unicode MS" pitchFamily="34" charset="-128"/>
              </a:rPr>
              <a:t>Innovointi</a:t>
            </a:r>
            <a:r>
              <a:rPr kumimoji="0" lang="fi-FI" sz="18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Arial Unicode MS" pitchFamily="34" charset="-128"/>
                <a:cs typeface="Arial Unicode MS" pitchFamily="34" charset="-128"/>
              </a:rPr>
              <a:t> teollisuuden uudistajana</a:t>
            </a:r>
            <a:endParaRPr kumimoji="0" lang="fi-FI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23" name="Pyöristetty suorakulmio 22"/>
          <p:cNvSpPr/>
          <p:nvPr/>
        </p:nvSpPr>
        <p:spPr bwMode="auto">
          <a:xfrm>
            <a:off x="1150978" y="4134814"/>
            <a:ext cx="6589909" cy="432048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i-FI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Arial Unicode MS" pitchFamily="34" charset="-128"/>
                <a:cs typeface="Arial Unicode MS" pitchFamily="34" charset="-128"/>
              </a:rPr>
              <a:t>Kasvuyritykset (PK ja PK+)</a:t>
            </a:r>
          </a:p>
        </p:txBody>
      </p:sp>
      <p:sp>
        <p:nvSpPr>
          <p:cNvPr id="24" name="Pyöristetty suorakulmio 23"/>
          <p:cNvSpPr/>
          <p:nvPr/>
        </p:nvSpPr>
        <p:spPr bwMode="auto">
          <a:xfrm>
            <a:off x="1150978" y="4797152"/>
            <a:ext cx="6589909" cy="432048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i-FI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rPr>
              <a:t>Vienti ja (ulkomaiset</a:t>
            </a:r>
            <a:r>
              <a:rPr lang="fi-FI" sz="1800" b="1" dirty="0" smtClean="0"/>
              <a:t>) investoinnit</a:t>
            </a:r>
            <a:endParaRPr kumimoji="0" lang="fi-FI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" name="Tekstiruutu 14"/>
          <p:cNvSpPr txBox="1"/>
          <p:nvPr/>
        </p:nvSpPr>
        <p:spPr>
          <a:xfrm>
            <a:off x="2266456" y="2205597"/>
            <a:ext cx="15809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b="1" dirty="0" smtClean="0"/>
              <a:t>Digitalisaatio</a:t>
            </a:r>
            <a:endParaRPr lang="fi-FI" sz="1600" b="1" dirty="0"/>
          </a:p>
        </p:txBody>
      </p:sp>
      <p:sp>
        <p:nvSpPr>
          <p:cNvPr id="16" name="Tekstiruutu 15"/>
          <p:cNvSpPr txBox="1"/>
          <p:nvPr/>
        </p:nvSpPr>
        <p:spPr>
          <a:xfrm>
            <a:off x="3863881" y="2218725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b="1" dirty="0" smtClean="0"/>
              <a:t>Cleantech</a:t>
            </a:r>
            <a:endParaRPr lang="fi-FI" sz="1600" b="1" dirty="0"/>
          </a:p>
        </p:txBody>
      </p:sp>
      <p:sp>
        <p:nvSpPr>
          <p:cNvPr id="17" name="Tekstiruutu 16"/>
          <p:cNvSpPr txBox="1"/>
          <p:nvPr/>
        </p:nvSpPr>
        <p:spPr>
          <a:xfrm>
            <a:off x="5093525" y="2227367"/>
            <a:ext cx="11192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b="1" dirty="0" smtClean="0"/>
              <a:t>Biotalous</a:t>
            </a:r>
            <a:endParaRPr lang="fi-FI" sz="1600" b="1" dirty="0"/>
          </a:p>
        </p:txBody>
      </p:sp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357" y="5735667"/>
            <a:ext cx="6407150" cy="68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Tekstiruutu 17"/>
          <p:cNvSpPr txBox="1"/>
          <p:nvPr/>
        </p:nvSpPr>
        <p:spPr>
          <a:xfrm>
            <a:off x="1453551" y="5815369"/>
            <a:ext cx="61959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 dirty="0" smtClean="0"/>
              <a:t>Yritystoiminnan, yrittäjyyden perusedellytys:</a:t>
            </a:r>
          </a:p>
          <a:p>
            <a:r>
              <a:rPr lang="fi-FI" sz="1400" b="1" dirty="0"/>
              <a:t>r</a:t>
            </a:r>
            <a:r>
              <a:rPr lang="fi-FI" sz="1400" b="1" dirty="0" smtClean="0"/>
              <a:t>ahoitusmarkkinat</a:t>
            </a:r>
            <a:r>
              <a:rPr lang="fi-FI" sz="1400" b="1" dirty="0" smtClean="0"/>
              <a:t>, infrastruktuuri, kilpailu, koulutus, verotus, energia</a:t>
            </a:r>
            <a:endParaRPr lang="fi-FI" sz="1400" b="1" dirty="0"/>
          </a:p>
        </p:txBody>
      </p:sp>
    </p:spTree>
    <p:extLst>
      <p:ext uri="{BB962C8B-B14F-4D97-AF65-F5344CB8AC3E}">
        <p14:creationId xmlns:p14="http://schemas.microsoft.com/office/powerpoint/2010/main" val="1478677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 259"/>
          <p:cNvSpPr txBox="1">
            <a:spLocks noGrp="1"/>
          </p:cNvSpPr>
          <p:nvPr>
            <p:ph type="title" idx="4294967295"/>
          </p:nvPr>
        </p:nvSpPr>
        <p:spPr>
          <a:xfrm>
            <a:off x="107950" y="193674"/>
            <a:ext cx="9036050" cy="859061"/>
          </a:xfrm>
          <a:prstGeom prst="rect">
            <a:avLst/>
          </a:prstGeom>
        </p:spPr>
        <p:txBody>
          <a:bodyPr lIns="91425" tIns="91425" rIns="91425" bIns="91425" anchor="ctr" anchorCtr="0">
            <a:noAutofit/>
          </a:bodyPr>
          <a:lstStyle/>
          <a:p>
            <a:pPr>
              <a:buNone/>
            </a:pPr>
            <a:r>
              <a:rPr lang="fi-FI" dirty="0" smtClean="0">
                <a:solidFill>
                  <a:schemeClr val="tx1"/>
                </a:solidFill>
              </a:rPr>
              <a:t>Suomesta maailman dataliikenteen ja </a:t>
            </a:r>
            <a:br>
              <a:rPr lang="fi-FI" dirty="0" smtClean="0">
                <a:solidFill>
                  <a:schemeClr val="tx1"/>
                </a:solidFill>
              </a:rPr>
            </a:br>
            <a:r>
              <a:rPr lang="fi-FI" dirty="0" smtClean="0">
                <a:solidFill>
                  <a:schemeClr val="tx1"/>
                </a:solidFill>
              </a:rPr>
              <a:t>Big Data </a:t>
            </a:r>
            <a:r>
              <a:rPr lang="fi-FI" dirty="0" smtClean="0">
                <a:solidFill>
                  <a:schemeClr val="tx1"/>
                </a:solidFill>
              </a:rPr>
              <a:t>-liiketoiminnan </a:t>
            </a:r>
            <a:r>
              <a:rPr lang="fi-FI" dirty="0" smtClean="0">
                <a:solidFill>
                  <a:schemeClr val="tx1"/>
                </a:solidFill>
              </a:rPr>
              <a:t>solmupiste </a:t>
            </a:r>
            <a:endParaRPr lang="fi-FI" dirty="0">
              <a:solidFill>
                <a:schemeClr val="tx1"/>
              </a:solidFill>
            </a:endParaRPr>
          </a:p>
        </p:txBody>
      </p:sp>
      <p:pic>
        <p:nvPicPr>
          <p:cNvPr id="9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7655" y="1265516"/>
            <a:ext cx="2668572" cy="26685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1"/>
          <p:cNvGrpSpPr/>
          <p:nvPr/>
        </p:nvGrpSpPr>
        <p:grpSpPr>
          <a:xfrm>
            <a:off x="755576" y="1341799"/>
            <a:ext cx="1673105" cy="1778905"/>
            <a:chOff x="3092577" y="1418475"/>
            <a:chExt cx="3214430" cy="2485359"/>
          </a:xfrm>
        </p:grpSpPr>
        <p:sp>
          <p:nvSpPr>
            <p:cNvPr id="11" name="Line 3"/>
            <p:cNvSpPr>
              <a:spLocks noChangeShapeType="1"/>
            </p:cNvSpPr>
            <p:nvPr/>
          </p:nvSpPr>
          <p:spPr bwMode="auto">
            <a:xfrm>
              <a:off x="5440363" y="1418475"/>
              <a:ext cx="156579" cy="1172316"/>
            </a:xfrm>
            <a:prstGeom prst="line">
              <a:avLst/>
            </a:prstGeom>
            <a:noFill/>
            <a:ln w="139700">
              <a:solidFill>
                <a:srgbClr val="4F2DE8"/>
              </a:solidFill>
              <a:miter lim="800000"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en-US" sz="2000" b="1">
                <a:solidFill>
                  <a:srgbClr val="0000FF"/>
                </a:solidFill>
              </a:endParaRPr>
            </a:p>
          </p:txBody>
        </p:sp>
        <p:sp>
          <p:nvSpPr>
            <p:cNvPr id="12" name="Line 3"/>
            <p:cNvSpPr>
              <a:spLocks noChangeShapeType="1"/>
            </p:cNvSpPr>
            <p:nvPr/>
          </p:nvSpPr>
          <p:spPr bwMode="auto">
            <a:xfrm flipH="1">
              <a:off x="3092577" y="2641513"/>
              <a:ext cx="2504362" cy="235759"/>
            </a:xfrm>
            <a:prstGeom prst="line">
              <a:avLst/>
            </a:prstGeom>
            <a:noFill/>
            <a:ln w="139700">
              <a:solidFill>
                <a:srgbClr val="4F2DE8"/>
              </a:solidFill>
              <a:miter lim="800000"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en-US" sz="2000" b="1">
                <a:solidFill>
                  <a:srgbClr val="0000FF"/>
                </a:solidFill>
              </a:endParaRPr>
            </a:p>
          </p:txBody>
        </p:sp>
        <p:sp>
          <p:nvSpPr>
            <p:cNvPr id="13" name="Line 3"/>
            <p:cNvSpPr>
              <a:spLocks noChangeShapeType="1"/>
            </p:cNvSpPr>
            <p:nvPr/>
          </p:nvSpPr>
          <p:spPr bwMode="auto">
            <a:xfrm>
              <a:off x="5596944" y="2641514"/>
              <a:ext cx="710063" cy="1262320"/>
            </a:xfrm>
            <a:prstGeom prst="line">
              <a:avLst/>
            </a:prstGeom>
            <a:noFill/>
            <a:ln w="139700">
              <a:solidFill>
                <a:srgbClr val="4F2DE8"/>
              </a:solidFill>
              <a:miter lim="800000"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en-US" sz="2000" b="1">
                <a:solidFill>
                  <a:srgbClr val="0000FF"/>
                </a:solidFill>
              </a:endParaRPr>
            </a:p>
          </p:txBody>
        </p:sp>
      </p:grpSp>
      <p:pic>
        <p:nvPicPr>
          <p:cNvPr id="16" name="Picture 1"/>
          <p:cNvPicPr>
            <a:picLocks noChangeAspect="1"/>
          </p:cNvPicPr>
          <p:nvPr/>
        </p:nvPicPr>
        <p:blipFill rotWithShape="1">
          <a:blip r:embed="rId3"/>
          <a:srcRect r="24911"/>
          <a:stretch/>
        </p:blipFill>
        <p:spPr>
          <a:xfrm>
            <a:off x="217094" y="3951328"/>
            <a:ext cx="2669133" cy="1997952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3380598" y="4581128"/>
            <a:ext cx="4719794" cy="2127006"/>
            <a:chOff x="2923219" y="4652524"/>
            <a:chExt cx="4719794" cy="2127006"/>
          </a:xfrm>
        </p:grpSpPr>
        <p:grpSp>
          <p:nvGrpSpPr>
            <p:cNvPr id="17" name="Ryhmä 33"/>
            <p:cNvGrpSpPr/>
            <p:nvPr/>
          </p:nvGrpSpPr>
          <p:grpSpPr>
            <a:xfrm>
              <a:off x="4917788" y="5079025"/>
              <a:ext cx="2725225" cy="1262911"/>
              <a:chOff x="6393161" y="3068959"/>
              <a:chExt cx="2952327" cy="1368153"/>
            </a:xfrm>
          </p:grpSpPr>
          <p:sp>
            <p:nvSpPr>
              <p:cNvPr id="18" name="Suorakulmio 34"/>
              <p:cNvSpPr/>
              <p:nvPr/>
            </p:nvSpPr>
            <p:spPr bwMode="auto">
              <a:xfrm>
                <a:off x="7482348" y="4234472"/>
                <a:ext cx="807126" cy="177520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84406" tIns="42203" rIns="84406" bIns="42203" numCol="1" rtlCol="0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fi-FI" sz="923" b="1" dirty="0">
                    <a:solidFill>
                      <a:srgbClr val="0066CC"/>
                    </a:solidFill>
                  </a:rPr>
                  <a:t>2013</a:t>
                </a:r>
              </a:p>
            </p:txBody>
          </p:sp>
          <p:grpSp>
            <p:nvGrpSpPr>
              <p:cNvPr id="19" name="Ryhmä 35"/>
              <p:cNvGrpSpPr/>
              <p:nvPr/>
            </p:nvGrpSpPr>
            <p:grpSpPr>
              <a:xfrm>
                <a:off x="6393161" y="3068959"/>
                <a:ext cx="2952327" cy="1368153"/>
                <a:chOff x="1280593" y="1700807"/>
                <a:chExt cx="2952327" cy="1368153"/>
              </a:xfrm>
            </p:grpSpPr>
            <p:sp>
              <p:nvSpPr>
                <p:cNvPr id="20" name="Otsikko 1"/>
                <p:cNvSpPr txBox="1">
                  <a:spLocks/>
                </p:cNvSpPr>
                <p:nvPr/>
              </p:nvSpPr>
              <p:spPr bwMode="auto">
                <a:xfrm>
                  <a:off x="1280593" y="1844825"/>
                  <a:ext cx="1590836" cy="1041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84406" tIns="42203" rIns="84406" bIns="42203" numCol="1" anchor="ctr" anchorCtr="0" compatLnSpc="1">
                  <a:prstTxWarp prst="textNoShape">
                    <a:avLst/>
                  </a:prstTxWarp>
                  <a:noAutofit/>
                </a:bodyPr>
                <a:lstStyle>
                  <a:lvl1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66CC"/>
                      </a:solidFill>
                      <a:latin typeface="+mj-lt"/>
                      <a:ea typeface="+mj-ea"/>
                      <a:cs typeface="+mj-cs"/>
                    </a:defRPr>
                  </a:lvl1pPr>
                  <a:lvl2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2pPr>
                  <a:lvl3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3pPr>
                  <a:lvl4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4pPr>
                  <a:lvl5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5pPr>
                  <a:lvl6pPr marL="4572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r>
                    <a:rPr lang="fi-FI" sz="3323" dirty="0">
                      <a:latin typeface="Arial" pitchFamily="34" charset="0"/>
                      <a:cs typeface="Arial" pitchFamily="34" charset="0"/>
                    </a:rPr>
                    <a:t>$67.2</a:t>
                  </a:r>
                  <a:endParaRPr lang="fi-FI" sz="1108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" name="Otsikko 1"/>
                <p:cNvSpPr txBox="1">
                  <a:spLocks/>
                </p:cNvSpPr>
                <p:nvPr/>
              </p:nvSpPr>
              <p:spPr>
                <a:xfrm>
                  <a:off x="1541887" y="2522627"/>
                  <a:ext cx="1132186" cy="402315"/>
                </a:xfrm>
                <a:prstGeom prst="rect">
                  <a:avLst/>
                </a:prstGeom>
              </p:spPr>
              <p:txBody>
                <a:bodyPr vert="horz" lIns="84406" tIns="42203" rIns="84406" bIns="42203" rtlCol="0" anchor="t">
                  <a:noAutofit/>
                </a:bodyPr>
                <a:lstStyle>
                  <a:lvl1pPr algn="ctr" defTabSz="914400" rtl="0" eaLnBrk="1" latinLnBrk="0" hangingPunct="1">
                    <a:spcBef>
                      <a:spcPct val="0"/>
                    </a:spcBef>
                    <a:buNone/>
                    <a:defRPr sz="4400" kern="12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</a:defRPr>
                  </a:lvl1pPr>
                </a:lstStyle>
                <a:p>
                  <a:r>
                    <a:rPr lang="fi-FI" sz="1292" b="1" dirty="0" smtClean="0">
                      <a:solidFill>
                        <a:srgbClr val="0066CC"/>
                      </a:solidFill>
                    </a:rPr>
                    <a:t>miljardia</a:t>
                  </a:r>
                  <a:endParaRPr lang="fi-FI" sz="1292" b="1" dirty="0">
                    <a:solidFill>
                      <a:srgbClr val="0066CC"/>
                    </a:solidFill>
                  </a:endParaRPr>
                </a:p>
              </p:txBody>
            </p:sp>
            <p:sp>
              <p:nvSpPr>
                <p:cNvPr id="22" name="Otsikko 1"/>
                <p:cNvSpPr txBox="1">
                  <a:spLocks/>
                </p:cNvSpPr>
                <p:nvPr/>
              </p:nvSpPr>
              <p:spPr bwMode="auto">
                <a:xfrm>
                  <a:off x="2950843" y="1844824"/>
                  <a:ext cx="1282077" cy="1041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84406" tIns="42203" rIns="84406" bIns="42203" numCol="1" anchor="ctr" anchorCtr="0" compatLnSpc="1">
                  <a:prstTxWarp prst="textNoShape">
                    <a:avLst/>
                  </a:prstTxWarp>
                  <a:noAutofit/>
                </a:bodyPr>
                <a:lstStyle>
                  <a:lvl1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66CC"/>
                      </a:solidFill>
                      <a:latin typeface="+mj-lt"/>
                      <a:ea typeface="+mj-ea"/>
                      <a:cs typeface="+mj-cs"/>
                    </a:defRPr>
                  </a:lvl1pPr>
                  <a:lvl2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2pPr>
                  <a:lvl3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3pPr>
                  <a:lvl4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4pPr>
                  <a:lvl5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5pPr>
                  <a:lvl6pPr marL="4572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r>
                    <a:rPr lang="fi-FI" sz="3323" dirty="0">
                      <a:latin typeface="Arial" pitchFamily="34" charset="0"/>
                      <a:cs typeface="Arial" pitchFamily="34" charset="0"/>
                    </a:rPr>
                    <a:t>8.7%</a:t>
                  </a:r>
                  <a:endParaRPr lang="fi-FI" sz="1108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" name="Otsikko 1"/>
                <p:cNvSpPr txBox="1">
                  <a:spLocks/>
                </p:cNvSpPr>
                <p:nvPr/>
              </p:nvSpPr>
              <p:spPr>
                <a:xfrm>
                  <a:off x="2955195" y="2522630"/>
                  <a:ext cx="1132186" cy="402315"/>
                </a:xfrm>
                <a:prstGeom prst="rect">
                  <a:avLst/>
                </a:prstGeom>
              </p:spPr>
              <p:txBody>
                <a:bodyPr vert="horz" lIns="84406" tIns="42203" rIns="84406" bIns="42203" rtlCol="0" anchor="t">
                  <a:noAutofit/>
                </a:bodyPr>
                <a:lstStyle>
                  <a:lvl1pPr algn="ctr" defTabSz="914400" rtl="0" eaLnBrk="1" latinLnBrk="0" hangingPunct="1">
                    <a:spcBef>
                      <a:spcPct val="0"/>
                    </a:spcBef>
                    <a:buNone/>
                    <a:defRPr sz="4400" kern="12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</a:defRPr>
                  </a:lvl1pPr>
                </a:lstStyle>
                <a:p>
                  <a:r>
                    <a:rPr lang="fi-FI" sz="1292" b="1" dirty="0" smtClean="0">
                      <a:solidFill>
                        <a:srgbClr val="0066CC"/>
                      </a:solidFill>
                    </a:rPr>
                    <a:t>vuodessa</a:t>
                  </a:r>
                  <a:endParaRPr lang="fi-FI" sz="1292" b="1" dirty="0">
                    <a:solidFill>
                      <a:srgbClr val="0066CC"/>
                    </a:solidFill>
                  </a:endParaRPr>
                </a:p>
              </p:txBody>
            </p:sp>
            <p:sp>
              <p:nvSpPr>
                <p:cNvPr id="24" name="Ylänuoli 40"/>
                <p:cNvSpPr/>
                <p:nvPr/>
              </p:nvSpPr>
              <p:spPr bwMode="auto">
                <a:xfrm>
                  <a:off x="2859865" y="2227712"/>
                  <a:ext cx="197660" cy="285390"/>
                </a:xfrm>
                <a:prstGeom prst="upArrow">
                  <a:avLst/>
                </a:prstGeom>
                <a:solidFill>
                  <a:srgbClr val="5BC58B"/>
                </a:soli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84406" tIns="42203" rIns="84406" bIns="42203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defTabSz="844083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fi-FI" sz="2215">
                    <a:latin typeface="Arial" charset="0"/>
                  </a:endParaRPr>
                </a:p>
              </p:txBody>
            </p:sp>
            <p:sp>
              <p:nvSpPr>
                <p:cNvPr id="25" name="Suorakulmio 41"/>
                <p:cNvSpPr/>
                <p:nvPr/>
              </p:nvSpPr>
              <p:spPr bwMode="auto">
                <a:xfrm>
                  <a:off x="1389782" y="2891440"/>
                  <a:ext cx="807126" cy="177520"/>
                </a:xfrm>
                <a:prstGeom prst="rect">
                  <a:avLst/>
                </a:prstGeom>
                <a:gradFill flip="none" rotWithShape="1">
                  <a:gsLst>
                    <a:gs pos="27000">
                      <a:srgbClr val="0066CC"/>
                    </a:gs>
                    <a:gs pos="69000">
                      <a:srgbClr val="0066CC">
                        <a:tint val="44500"/>
                        <a:satMod val="160000"/>
                      </a:srgbClr>
                    </a:gs>
                    <a:gs pos="87000">
                      <a:schemeClr val="bg1"/>
                    </a:gs>
                  </a:gsLst>
                  <a:lin ang="600000" scaled="0"/>
                  <a:tileRect/>
                </a:gra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84406" tIns="42203" rIns="84406" bIns="42203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r>
                    <a:rPr lang="fi-FI" sz="923" b="1" i="1" dirty="0" smtClean="0">
                      <a:solidFill>
                        <a:schemeClr val="bg1"/>
                      </a:solidFill>
                    </a:rPr>
                    <a:t>Koko</a:t>
                  </a:r>
                  <a:endParaRPr lang="fi-FI" sz="923" b="1" i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Suorakulmio 42"/>
                <p:cNvSpPr/>
                <p:nvPr/>
              </p:nvSpPr>
              <p:spPr bwMode="auto">
                <a:xfrm>
                  <a:off x="3353786" y="2891440"/>
                  <a:ext cx="807126" cy="177520"/>
                </a:xfrm>
                <a:prstGeom prst="rect">
                  <a:avLst/>
                </a:prstGeom>
                <a:gradFill flip="none" rotWithShape="1">
                  <a:gsLst>
                    <a:gs pos="27000">
                      <a:srgbClr val="0066CC"/>
                    </a:gs>
                    <a:gs pos="69000">
                      <a:srgbClr val="0066CC">
                        <a:tint val="44500"/>
                        <a:satMod val="160000"/>
                      </a:srgbClr>
                    </a:gs>
                    <a:gs pos="87000">
                      <a:schemeClr val="bg1"/>
                    </a:gs>
                  </a:gsLst>
                  <a:lin ang="10200000" scaled="0"/>
                  <a:tileRect/>
                </a:gra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84406" tIns="42203" rIns="84406" bIns="42203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r>
                    <a:rPr lang="fi-FI" sz="923" b="1" i="1" dirty="0" smtClean="0">
                      <a:solidFill>
                        <a:schemeClr val="bg1"/>
                      </a:solidFill>
                    </a:rPr>
                    <a:t>Kasvu</a:t>
                  </a:r>
                  <a:endParaRPr lang="fi-FI" sz="923" b="1" i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Suorakulmio 43"/>
                <p:cNvSpPr/>
                <p:nvPr/>
              </p:nvSpPr>
              <p:spPr bwMode="auto">
                <a:xfrm>
                  <a:off x="1385651" y="1812708"/>
                  <a:ext cx="2775261" cy="1256247"/>
                </a:xfrm>
                <a:prstGeom prst="rect">
                  <a:avLst/>
                </a:prstGeom>
                <a:noFill/>
                <a:ln w="19050" cap="flat" cmpd="sng" algn="ctr">
                  <a:solidFill>
                    <a:srgbClr val="0066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84406" tIns="42203" rIns="84406" bIns="42203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263776" indent="-263776">
                    <a:buFont typeface="Arial" pitchFamily="34" charset="0"/>
                    <a:buChar char="•"/>
                  </a:pPr>
                  <a:endParaRPr lang="fi-FI" sz="1477" dirty="0">
                    <a:solidFill>
                      <a:srgbClr val="0066CC"/>
                    </a:solidFill>
                  </a:endParaRPr>
                </a:p>
                <a:p>
                  <a:endParaRPr lang="fi-FI" sz="1477" dirty="0">
                    <a:solidFill>
                      <a:srgbClr val="0066CC"/>
                    </a:solidFill>
                  </a:endParaRPr>
                </a:p>
              </p:txBody>
            </p:sp>
            <p:sp>
              <p:nvSpPr>
                <p:cNvPr id="28" name="Suorakulmio 44"/>
                <p:cNvSpPr/>
                <p:nvPr/>
              </p:nvSpPr>
              <p:spPr bwMode="auto">
                <a:xfrm>
                  <a:off x="1383979" y="1700807"/>
                  <a:ext cx="2775386" cy="327924"/>
                </a:xfrm>
                <a:prstGeom prst="rect">
                  <a:avLst/>
                </a:prstGeom>
                <a:solidFill>
                  <a:srgbClr val="0066CC"/>
                </a:solidFill>
                <a:ln w="19050" cap="flat" cmpd="sng" algn="ctr">
                  <a:solidFill>
                    <a:srgbClr val="0066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84406" tIns="42203" rIns="84406" bIns="42203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algn="ctr" eaLnBrk="0" hangingPunct="0"/>
                  <a:r>
                    <a:rPr lang="fi-FI" sz="1015" b="1" dirty="0" smtClean="0">
                      <a:solidFill>
                        <a:schemeClr val="bg1"/>
                      </a:solidFill>
                    </a:rPr>
                    <a:t>Maailman tietoturvakustannukset</a:t>
                  </a:r>
                  <a:endParaRPr lang="fi-FI" sz="1015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0" name="Ryhmä 10"/>
            <p:cNvGrpSpPr/>
            <p:nvPr/>
          </p:nvGrpSpPr>
          <p:grpSpPr>
            <a:xfrm>
              <a:off x="2923219" y="4652524"/>
              <a:ext cx="2193475" cy="2127006"/>
              <a:chOff x="3095092" y="3148770"/>
              <a:chExt cx="2376264" cy="2304256"/>
            </a:xfrm>
          </p:grpSpPr>
          <p:sp>
            <p:nvSpPr>
              <p:cNvPr id="36" name="Ellipsi 16"/>
              <p:cNvSpPr>
                <a:spLocks noChangeAspect="1"/>
              </p:cNvSpPr>
              <p:nvPr/>
            </p:nvSpPr>
            <p:spPr bwMode="auto">
              <a:xfrm>
                <a:off x="3095092" y="3148770"/>
                <a:ext cx="2376264" cy="2304256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28575" cap="flat" cmpd="sng" algn="ctr">
                <a:solidFill>
                  <a:srgbClr val="0066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84406" tIns="42203" rIns="84406" bIns="42203" numCol="1" rtlCol="0" anchor="t" anchorCtr="0" compatLnSpc="1">
                <a:prstTxWarp prst="textNoShape">
                  <a:avLst/>
                </a:prstTxWarp>
              </a:bodyPr>
              <a:lstStyle/>
              <a:p>
                <a:pPr defTabSz="844083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fi-FI" sz="2215">
                  <a:latin typeface="Arial" charset="0"/>
                </a:endParaRPr>
              </a:p>
            </p:txBody>
          </p:sp>
          <p:grpSp>
            <p:nvGrpSpPr>
              <p:cNvPr id="37" name="Ryhmä 17"/>
              <p:cNvGrpSpPr/>
              <p:nvPr/>
            </p:nvGrpSpPr>
            <p:grpSpPr>
              <a:xfrm>
                <a:off x="3184720" y="3796842"/>
                <a:ext cx="1810758" cy="1204906"/>
                <a:chOff x="2837138" y="4512491"/>
                <a:chExt cx="1349237" cy="1276874"/>
              </a:xfrm>
            </p:grpSpPr>
            <p:sp>
              <p:nvSpPr>
                <p:cNvPr id="38" name="Otsikko 1"/>
                <p:cNvSpPr txBox="1">
                  <a:spLocks/>
                </p:cNvSpPr>
                <p:nvPr/>
              </p:nvSpPr>
              <p:spPr bwMode="auto">
                <a:xfrm>
                  <a:off x="2837138" y="4512491"/>
                  <a:ext cx="1311758" cy="8829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84406" tIns="42203" rIns="84406" bIns="42203" numCol="1" anchor="ctr" anchorCtr="0" compatLnSpc="1">
                  <a:prstTxWarp prst="textNoShape">
                    <a:avLst/>
                  </a:prstTxWarp>
                  <a:noAutofit/>
                </a:bodyPr>
                <a:lstStyle>
                  <a:lvl1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66CC"/>
                      </a:solidFill>
                      <a:latin typeface="+mj-lt"/>
                      <a:ea typeface="+mj-ea"/>
                      <a:cs typeface="+mj-cs"/>
                    </a:defRPr>
                  </a:lvl1pPr>
                  <a:lvl2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2pPr>
                  <a:lvl3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3pPr>
                  <a:lvl4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4pPr>
                  <a:lvl5pPr algn="ctr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rgbClr val="000099"/>
                      </a:solidFill>
                      <a:latin typeface="Arial" charset="0"/>
                    </a:defRPr>
                  </a:lvl5pPr>
                  <a:lvl6pPr marL="4572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ctr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24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r>
                    <a:rPr lang="fi-FI" sz="4431" dirty="0">
                      <a:latin typeface="Arial" pitchFamily="34" charset="0"/>
                      <a:cs typeface="Arial" pitchFamily="34" charset="0"/>
                    </a:rPr>
                    <a:t>$400</a:t>
                  </a:r>
                  <a:endParaRPr lang="fi-FI" sz="1662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" name="Otsikko 1"/>
                <p:cNvSpPr txBox="1">
                  <a:spLocks/>
                </p:cNvSpPr>
                <p:nvPr/>
              </p:nvSpPr>
              <p:spPr>
                <a:xfrm>
                  <a:off x="2889332" y="5107385"/>
                  <a:ext cx="1297043" cy="681980"/>
                </a:xfrm>
                <a:prstGeom prst="rect">
                  <a:avLst/>
                </a:prstGeom>
              </p:spPr>
              <p:txBody>
                <a:bodyPr vert="horz" lIns="84406" tIns="42203" rIns="84406" bIns="42203" rtlCol="0" anchor="t">
                  <a:noAutofit/>
                </a:bodyPr>
                <a:lstStyle>
                  <a:lvl1pPr algn="ctr" defTabSz="914400" rtl="0" eaLnBrk="1" latinLnBrk="0" hangingPunct="1">
                    <a:spcBef>
                      <a:spcPct val="0"/>
                    </a:spcBef>
                    <a:buNone/>
                    <a:defRPr sz="4400" kern="12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</a:defRPr>
                  </a:lvl1pPr>
                </a:lstStyle>
                <a:p>
                  <a:r>
                    <a:rPr lang="fi-FI" sz="1846" b="1" dirty="0" smtClean="0">
                      <a:solidFill>
                        <a:srgbClr val="0066CC"/>
                      </a:solidFill>
                    </a:rPr>
                    <a:t>miljardia</a:t>
                  </a:r>
                  <a:endParaRPr lang="fi-FI" sz="1846" b="1" dirty="0">
                    <a:solidFill>
                      <a:srgbClr val="0066CC"/>
                    </a:solidFill>
                  </a:endParaRPr>
                </a:p>
              </p:txBody>
            </p:sp>
          </p:grpSp>
        </p:grpSp>
        <p:sp>
          <p:nvSpPr>
            <p:cNvPr id="32" name="Ellipsi 12"/>
            <p:cNvSpPr>
              <a:spLocks noChangeAspect="1"/>
            </p:cNvSpPr>
            <p:nvPr/>
          </p:nvSpPr>
          <p:spPr bwMode="auto">
            <a:xfrm>
              <a:off x="4518473" y="5427644"/>
              <a:ext cx="590768" cy="57286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 cap="flat" cmpd="sng" algn="ctr">
              <a:solidFill>
                <a:srgbClr val="0066C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84406" tIns="42203" rIns="84406" bIns="42203" numCol="1" rtlCol="0" anchor="t" anchorCtr="0" compatLnSpc="1">
              <a:prstTxWarp prst="textNoShape">
                <a:avLst/>
              </a:prstTxWarp>
            </a:bodyPr>
            <a:lstStyle/>
            <a:p>
              <a:pPr defTabSz="844083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215">
                <a:latin typeface="Arial" charset="0"/>
              </a:endParaRPr>
            </a:p>
          </p:txBody>
        </p:sp>
        <p:sp>
          <p:nvSpPr>
            <p:cNvPr id="40" name="Tekstiruutu 24"/>
            <p:cNvSpPr txBox="1"/>
            <p:nvPr/>
          </p:nvSpPr>
          <p:spPr>
            <a:xfrm>
              <a:off x="3458261" y="4749629"/>
              <a:ext cx="1060212" cy="5609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015" b="1" dirty="0" err="1" smtClean="0">
                  <a:solidFill>
                    <a:srgbClr val="0066CC"/>
                  </a:solidFill>
                </a:rPr>
                <a:t>Kyberrikolli-suuden</a:t>
              </a:r>
              <a:r>
                <a:rPr lang="fi-FI" sz="1015" b="1" dirty="0" smtClean="0">
                  <a:solidFill>
                    <a:srgbClr val="0066CC"/>
                  </a:solidFill>
                </a:rPr>
                <a:t> kustannukset</a:t>
              </a:r>
              <a:endParaRPr lang="fi-FI" sz="1015" b="1" dirty="0">
                <a:solidFill>
                  <a:srgbClr val="0066CC"/>
                </a:solidFill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997549" y="2686113"/>
            <a:ext cx="1043876" cy="92333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fi-FI" dirty="0" smtClean="0"/>
              <a:t>Kaikki</a:t>
            </a:r>
            <a:br>
              <a:rPr lang="fi-FI" dirty="0" smtClean="0"/>
            </a:br>
            <a:r>
              <a:rPr lang="fi-FI" dirty="0" smtClean="0"/>
              <a:t>Suomen</a:t>
            </a:r>
            <a:br>
              <a:rPr lang="fi-FI" dirty="0" smtClean="0"/>
            </a:br>
            <a:r>
              <a:rPr lang="fi-FI" dirty="0" smtClean="0"/>
              <a:t>kautta</a:t>
            </a:r>
            <a:endParaRPr lang="fi-FI" dirty="0"/>
          </a:p>
        </p:txBody>
      </p:sp>
      <p:sp>
        <p:nvSpPr>
          <p:cNvPr id="2" name="Tekstiruutu 1"/>
          <p:cNvSpPr txBox="1"/>
          <p:nvPr/>
        </p:nvSpPr>
        <p:spPr>
          <a:xfrm>
            <a:off x="2879644" y="1341799"/>
            <a:ext cx="6285695" cy="36317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Palveluväylän toteutus ja PPP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Varmistetaan edullinen energia ja olosuhteet </a:t>
            </a:r>
          </a:p>
          <a:p>
            <a:r>
              <a:rPr lang="fi-FI" sz="1600" dirty="0"/>
              <a:t> </a:t>
            </a:r>
            <a:r>
              <a:rPr lang="fi-FI" sz="1600" dirty="0" smtClean="0"/>
              <a:t>    datakeskusinvestointien kasvulle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Big </a:t>
            </a:r>
            <a:r>
              <a:rPr lang="fi-FI" sz="1600" dirty="0" smtClean="0"/>
              <a:t>Data- </a:t>
            </a:r>
            <a:r>
              <a:rPr lang="fi-FI" sz="1600" dirty="0" smtClean="0"/>
              <a:t>ja ohjelmisto-osaaminen nostetaan </a:t>
            </a:r>
          </a:p>
          <a:p>
            <a:r>
              <a:rPr lang="fi-FI" sz="1600" dirty="0"/>
              <a:t> </a:t>
            </a:r>
            <a:r>
              <a:rPr lang="fi-FI" sz="1600" dirty="0" smtClean="0"/>
              <a:t>    kansalliseksi kärkihankkeeksi. </a:t>
            </a:r>
            <a:endParaRPr lang="fi-FI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Lainsäädäntö tukemaan tavoitetta (verkkoturvallisuus jne.)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Kilpailukykyinen infrastruktuuri ja digitalisaatiota edistävät </a:t>
            </a:r>
          </a:p>
          <a:p>
            <a:r>
              <a:rPr lang="fi-FI" sz="1600" dirty="0" smtClean="0"/>
              <a:t>     teknologiat (Itämeren kaapeli ja Koillisväylän kaapeli)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i-FI" sz="1600" dirty="0" smtClean="0"/>
              <a:t>ICT2015-työryhmän </a:t>
            </a:r>
            <a:r>
              <a:rPr lang="fi-FI" sz="1600" dirty="0"/>
              <a:t>toimintaa jatketaan suunnitellusti </a:t>
            </a:r>
            <a:endParaRPr lang="fi-FI" sz="1600" dirty="0" smtClean="0"/>
          </a:p>
          <a:p>
            <a:r>
              <a:rPr lang="fi-FI" sz="1600" dirty="0"/>
              <a:t> </a:t>
            </a:r>
            <a:r>
              <a:rPr lang="fi-FI" sz="1600" dirty="0" smtClean="0"/>
              <a:t>   10 </a:t>
            </a:r>
            <a:r>
              <a:rPr lang="fi-FI" sz="1600" dirty="0"/>
              <a:t>vuoden mittaisena kilpailukyvyn palauttamisohjelmana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sz="1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652374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z="2800" dirty="0" smtClean="0"/>
              <a:t>Pk-yritysten suoraa ulkomaanvientiä on kasvatettava ja kansainvälistymistä edistettävä</a:t>
            </a:r>
            <a:endParaRPr lang="fi-FI" sz="2800" dirty="0"/>
          </a:p>
        </p:txBody>
      </p:sp>
      <p:sp>
        <p:nvSpPr>
          <p:cNvPr id="4" name="Alaotsikko 3"/>
          <p:cNvSpPr>
            <a:spLocks noGrp="1"/>
          </p:cNvSpPr>
          <p:nvPr>
            <p:ph type="subTitle" idx="12"/>
          </p:nvPr>
        </p:nvSpPr>
        <p:spPr/>
        <p:txBody>
          <a:bodyPr/>
          <a:lstStyle/>
          <a:p>
            <a:r>
              <a:rPr lang="fi-FI" dirty="0" smtClean="0"/>
              <a:t>Erikokoisten yritysten* osuus tavaraviennin arvosta 2011</a:t>
            </a:r>
            <a:endParaRPr lang="fi-FI" dirty="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917568" y="6093296"/>
            <a:ext cx="682706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i-FI" sz="1200" b="0" dirty="0">
                <a:solidFill>
                  <a:schemeClr val="tx2"/>
                </a:solidFill>
              </a:rPr>
              <a:t>*) Vertailussa yritysten koko perustuu </a:t>
            </a:r>
            <a:r>
              <a:rPr lang="fi-FI" sz="1200" b="0" dirty="0" smtClean="0">
                <a:solidFill>
                  <a:schemeClr val="tx2"/>
                </a:solidFill>
              </a:rPr>
              <a:t>niiden </a:t>
            </a:r>
            <a:r>
              <a:rPr lang="fi-FI" sz="1200" b="0" dirty="0">
                <a:solidFill>
                  <a:schemeClr val="tx2"/>
                </a:solidFill>
              </a:rPr>
              <a:t>henkilöstön määrään</a:t>
            </a:r>
            <a:r>
              <a:rPr lang="fi-FI" sz="1200" b="0" dirty="0" smtClean="0">
                <a:solidFill>
                  <a:schemeClr val="tx2"/>
                </a:solidFill>
              </a:rPr>
              <a:t>. Niitä vientiyrityksiä, joilta ei ole </a:t>
            </a:r>
          </a:p>
          <a:p>
            <a:r>
              <a:rPr lang="fi-FI" sz="1200" b="0" dirty="0" smtClean="0">
                <a:solidFill>
                  <a:schemeClr val="tx2"/>
                </a:solidFill>
              </a:rPr>
              <a:t>tiedossa henkilöstön määrää, ei ole otettu vertailussa huomioon.</a:t>
            </a:r>
          </a:p>
          <a:p>
            <a:r>
              <a:rPr lang="fi-FI" sz="1200" dirty="0" smtClean="0">
                <a:solidFill>
                  <a:srgbClr val="003976"/>
                </a:solidFill>
              </a:rPr>
              <a:t>Lähde</a:t>
            </a:r>
            <a:r>
              <a:rPr lang="fi-FI" sz="1200" dirty="0">
                <a:solidFill>
                  <a:srgbClr val="003976"/>
                </a:solidFill>
              </a:rPr>
              <a:t>: </a:t>
            </a:r>
            <a:r>
              <a:rPr lang="fi-FI" sz="1200" dirty="0" smtClean="0">
                <a:solidFill>
                  <a:srgbClr val="003976"/>
                </a:solidFill>
              </a:rPr>
              <a:t>OECD, Trade </a:t>
            </a:r>
            <a:r>
              <a:rPr lang="fi-FI" sz="1200" dirty="0" err="1">
                <a:solidFill>
                  <a:srgbClr val="003976"/>
                </a:solidFill>
              </a:rPr>
              <a:t>by</a:t>
            </a:r>
            <a:r>
              <a:rPr lang="fi-FI" sz="1200" dirty="0">
                <a:solidFill>
                  <a:srgbClr val="003976"/>
                </a:solidFill>
              </a:rPr>
              <a:t> Enterprise </a:t>
            </a:r>
            <a:r>
              <a:rPr lang="fi-FI" sz="1200" dirty="0" err="1" smtClean="0">
                <a:solidFill>
                  <a:srgbClr val="003976"/>
                </a:solidFill>
              </a:rPr>
              <a:t>Characteristics</a:t>
            </a:r>
            <a:endParaRPr lang="fi-FI" sz="2400" dirty="0">
              <a:solidFill>
                <a:srgbClr val="003976"/>
              </a:solidFill>
            </a:endParaRPr>
          </a:p>
          <a:p>
            <a:r>
              <a:rPr lang="fi-FI" sz="1200" b="0" dirty="0" smtClean="0">
                <a:solidFill>
                  <a:schemeClr val="tx2"/>
                </a:solidFill>
              </a:rPr>
              <a:t>    </a:t>
            </a:r>
            <a:endParaRPr lang="fi-FI" sz="1200" b="0" dirty="0">
              <a:solidFill>
                <a:schemeClr val="tx2"/>
              </a:solidFill>
            </a:endParaRPr>
          </a:p>
        </p:txBody>
      </p:sp>
      <p:graphicFrame>
        <p:nvGraphicFramePr>
          <p:cNvPr id="7" name="Kaavio 6"/>
          <p:cNvGraphicFramePr/>
          <p:nvPr>
            <p:extLst>
              <p:ext uri="{D42A27DB-BD31-4B8C-83A1-F6EECF244321}">
                <p14:modId xmlns:p14="http://schemas.microsoft.com/office/powerpoint/2010/main" val="3015356739"/>
              </p:ext>
            </p:extLst>
          </p:nvPr>
        </p:nvGraphicFramePr>
        <p:xfrm>
          <a:off x="2968" y="1484784"/>
          <a:ext cx="9105536" cy="45365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768389" y="1412776"/>
            <a:ext cx="314541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i-FI" sz="1200" b="0" dirty="0">
                <a:solidFill>
                  <a:schemeClr val="tx2"/>
                </a:solidFill>
              </a:rPr>
              <a:t>Osuus maan koko </a:t>
            </a:r>
            <a:r>
              <a:rPr lang="fi-FI" sz="1200" b="0" dirty="0" smtClean="0">
                <a:solidFill>
                  <a:schemeClr val="tx2"/>
                </a:solidFill>
              </a:rPr>
              <a:t>tavaraviennin arvosta, </a:t>
            </a:r>
            <a:r>
              <a:rPr lang="fi-FI" sz="1200" b="0" dirty="0">
                <a:solidFill>
                  <a:schemeClr val="tx2"/>
                </a:solidFill>
              </a:rPr>
              <a:t>%</a:t>
            </a:r>
          </a:p>
        </p:txBody>
      </p:sp>
      <p:sp>
        <p:nvSpPr>
          <p:cNvPr id="9" name="Tekstiruutu 8"/>
          <p:cNvSpPr txBox="1"/>
          <p:nvPr/>
        </p:nvSpPr>
        <p:spPr>
          <a:xfrm>
            <a:off x="8124198" y="2885266"/>
            <a:ext cx="11876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200" dirty="0" smtClean="0"/>
              <a:t>Henkilöstöä</a:t>
            </a:r>
            <a:endParaRPr lang="fi-FI" sz="1200" dirty="0"/>
          </a:p>
        </p:txBody>
      </p:sp>
    </p:spTree>
    <p:extLst>
      <p:ext uri="{BB962C8B-B14F-4D97-AF65-F5344CB8AC3E}">
        <p14:creationId xmlns:p14="http://schemas.microsoft.com/office/powerpoint/2010/main" val="4033140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23528" y="188640"/>
            <a:ext cx="8367464" cy="1000405"/>
          </a:xfrm>
        </p:spPr>
        <p:txBody>
          <a:bodyPr/>
          <a:lstStyle/>
          <a:p>
            <a:r>
              <a:rPr lang="fi-FI" dirty="0" smtClean="0"/>
              <a:t>Kone- ja metallituoteteollisuuden </a:t>
            </a:r>
            <a:r>
              <a:rPr lang="fi-FI" dirty="0" smtClean="0"/>
              <a:t>T&amp;K- </a:t>
            </a:r>
            <a:r>
              <a:rPr lang="fi-FI" dirty="0" smtClean="0"/>
              <a:t>investoinnit Suomessa ovat kasvussa</a:t>
            </a:r>
            <a:endParaRPr lang="fi-FI" dirty="0"/>
          </a:p>
        </p:txBody>
      </p:sp>
      <p:graphicFrame>
        <p:nvGraphicFramePr>
          <p:cNvPr id="5" name="Kaavio 4"/>
          <p:cNvGraphicFramePr/>
          <p:nvPr>
            <p:extLst>
              <p:ext uri="{D42A27DB-BD31-4B8C-83A1-F6EECF244321}">
                <p14:modId xmlns:p14="http://schemas.microsoft.com/office/powerpoint/2010/main" val="2897834254"/>
              </p:ext>
            </p:extLst>
          </p:nvPr>
        </p:nvGraphicFramePr>
        <p:xfrm>
          <a:off x="323528" y="1397000"/>
          <a:ext cx="8352928" cy="4912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kstiruutu 5"/>
          <p:cNvSpPr txBox="1"/>
          <p:nvPr/>
        </p:nvSpPr>
        <p:spPr>
          <a:xfrm>
            <a:off x="1187624" y="1345866"/>
            <a:ext cx="31683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 smtClean="0">
                <a:solidFill>
                  <a:srgbClr val="002664"/>
                </a:solidFill>
                <a:latin typeface="Arial"/>
                <a:ea typeface="Arial Unicode MS"/>
                <a:cs typeface="Arial Unicode MS"/>
              </a:rPr>
              <a:t>Miljoonaa euroa, käyvin hinnoin</a:t>
            </a:r>
            <a:endParaRPr lang="fi-FI" sz="1200" dirty="0">
              <a:solidFill>
                <a:srgbClr val="002664"/>
              </a:solidFill>
              <a:latin typeface="Arial"/>
              <a:ea typeface="Arial Unicode MS"/>
              <a:cs typeface="Arial Unicode MS"/>
            </a:endParaRPr>
          </a:p>
        </p:txBody>
      </p:sp>
      <p:sp>
        <p:nvSpPr>
          <p:cNvPr id="7" name="Tekstiruutu 6"/>
          <p:cNvSpPr txBox="1"/>
          <p:nvPr/>
        </p:nvSpPr>
        <p:spPr>
          <a:xfrm>
            <a:off x="5292080" y="1345866"/>
            <a:ext cx="31683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 smtClean="0">
                <a:solidFill>
                  <a:srgbClr val="002664"/>
                </a:solidFill>
                <a:latin typeface="Arial"/>
                <a:ea typeface="Arial Unicode MS"/>
                <a:cs typeface="Arial Unicode MS"/>
              </a:rPr>
              <a:t>Prosenttia liikevaihdosta, käyvin hinnoin</a:t>
            </a:r>
            <a:endParaRPr lang="fi-FI" sz="1200" dirty="0">
              <a:solidFill>
                <a:srgbClr val="002664"/>
              </a:solidFill>
              <a:latin typeface="Arial"/>
              <a:ea typeface="Arial Unicode MS"/>
              <a:cs typeface="Arial Unicode MS"/>
            </a:endParaRPr>
          </a:p>
        </p:txBody>
      </p:sp>
      <p:sp>
        <p:nvSpPr>
          <p:cNvPr id="8" name="Suorakulmio 7"/>
          <p:cNvSpPr/>
          <p:nvPr/>
        </p:nvSpPr>
        <p:spPr>
          <a:xfrm>
            <a:off x="1979712" y="6494778"/>
            <a:ext cx="71287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Lähde</a:t>
            </a:r>
            <a:r>
              <a:rPr lang="en-GB" sz="12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: </a:t>
            </a:r>
            <a:r>
              <a:rPr lang="fi-FI" sz="1200" dirty="0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Tilastokeskus, </a:t>
            </a:r>
            <a:r>
              <a:rPr lang="fi-FI" sz="1200" dirty="0" err="1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EK:n</a:t>
            </a:r>
            <a:r>
              <a:rPr lang="fi-FI" sz="1200" dirty="0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 investointitiedustelu (kesäkuu 2013), Teknologiateollisuus </a:t>
            </a:r>
            <a:r>
              <a:rPr lang="fi-FI" sz="1200" dirty="0" smtClean="0">
                <a:solidFill>
                  <a:srgbClr val="002664"/>
                </a:solidFill>
                <a:latin typeface="Arial"/>
                <a:ea typeface="ＭＳ Ｐゴシック" pitchFamily="-128" charset="-128"/>
                <a:cs typeface="Arial Unicode MS"/>
              </a:rPr>
              <a:t>ry</a:t>
            </a:r>
            <a:endParaRPr lang="en-GB" sz="1200" dirty="0" smtClean="0">
              <a:solidFill>
                <a:srgbClr val="002664"/>
              </a:solidFill>
              <a:latin typeface="Arial"/>
              <a:ea typeface="ＭＳ Ｐゴシック" pitchFamily="-128" charset="-128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566141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Dian numeron paikkamerkki 2"/>
          <p:cNvSpPr>
            <a:spLocks noGrp="1"/>
          </p:cNvSpPr>
          <p:nvPr>
            <p:ph type="sldNum" sz="quarter" idx="11"/>
          </p:nvPr>
        </p:nvSpPr>
        <p:spPr>
          <a:noFill/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fld id="{C5CC45F2-0F55-46A6-A430-28BEF48CA135}" type="slidenum">
              <a:rPr lang="fi-FI" sz="800" smtClean="0">
                <a:ea typeface="ＭＳ Ｐゴシック" pitchFamily="-128" charset="-128"/>
              </a:rPr>
              <a:pPr/>
              <a:t>35</a:t>
            </a:fld>
            <a:endParaRPr lang="fi-FI" sz="800" smtClean="0">
              <a:ea typeface="ＭＳ Ｐゴシック" pitchFamily="-128" charset="-128"/>
            </a:endParaRPr>
          </a:p>
        </p:txBody>
      </p:sp>
      <p:graphicFrame>
        <p:nvGraphicFramePr>
          <p:cNvPr id="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0809627"/>
              </p:ext>
            </p:extLst>
          </p:nvPr>
        </p:nvGraphicFramePr>
        <p:xfrm>
          <a:off x="593725" y="1031875"/>
          <a:ext cx="7947025" cy="5103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508" name="Rectangle 3"/>
          <p:cNvSpPr>
            <a:spLocks noChangeArrowheads="1"/>
          </p:cNvSpPr>
          <p:nvPr/>
        </p:nvSpPr>
        <p:spPr bwMode="auto">
          <a:xfrm>
            <a:off x="236177" y="260648"/>
            <a:ext cx="8677026" cy="1368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62" tIns="41381" rIns="82762" bIns="41381"/>
          <a:lstStyle/>
          <a:p>
            <a:pPr defTabSz="827088"/>
            <a:r>
              <a:rPr lang="fi-FI" sz="2800" b="1" dirty="0" smtClean="0">
                <a:solidFill>
                  <a:srgbClr val="000066"/>
                </a:solidFill>
              </a:rPr>
              <a:t>Julkiset TKI-resurssit vauhdittamaan tehokkaasti </a:t>
            </a:r>
          </a:p>
          <a:p>
            <a:pPr defTabSz="827088"/>
            <a:r>
              <a:rPr lang="fi-FI" sz="2800" b="1" dirty="0" smtClean="0">
                <a:solidFill>
                  <a:srgbClr val="000066"/>
                </a:solidFill>
              </a:rPr>
              <a:t>yritysten uudistumista ja kasvua</a:t>
            </a:r>
            <a:endParaRPr lang="fi-FI" sz="2800" b="1" dirty="0">
              <a:solidFill>
                <a:srgbClr val="000066"/>
              </a:solidFill>
            </a:endParaRPr>
          </a:p>
          <a:p>
            <a:pPr defTabSz="827088"/>
            <a:r>
              <a:rPr lang="fi-FI" sz="1800" i="1" dirty="0" smtClean="0">
                <a:solidFill>
                  <a:srgbClr val="000066"/>
                </a:solidFill>
              </a:rPr>
              <a:t>Julkisen </a:t>
            </a:r>
            <a:r>
              <a:rPr lang="fi-FI" sz="1800" i="1" dirty="0">
                <a:solidFill>
                  <a:srgbClr val="000066"/>
                </a:solidFill>
              </a:rPr>
              <a:t>sektorin osuus yrityssektorin </a:t>
            </a:r>
            <a:r>
              <a:rPr lang="fi-FI" sz="1800" i="1" dirty="0" err="1" smtClean="0">
                <a:solidFill>
                  <a:srgbClr val="000066"/>
                </a:solidFill>
              </a:rPr>
              <a:t>t&amp;k-investointien</a:t>
            </a:r>
            <a:r>
              <a:rPr lang="fi-FI" sz="1800" i="1" dirty="0" smtClean="0">
                <a:solidFill>
                  <a:srgbClr val="000066"/>
                </a:solidFill>
              </a:rPr>
              <a:t> </a:t>
            </a:r>
            <a:r>
              <a:rPr lang="fi-FI" sz="1800" i="1" dirty="0" smtClean="0">
                <a:solidFill>
                  <a:srgbClr val="000066"/>
                </a:solidFill>
              </a:rPr>
              <a:t>rahoituksesta on </a:t>
            </a:r>
          </a:p>
          <a:p>
            <a:pPr defTabSz="827088"/>
            <a:r>
              <a:rPr lang="fi-FI" sz="1800" i="1" dirty="0" smtClean="0">
                <a:solidFill>
                  <a:srgbClr val="000066"/>
                </a:solidFill>
              </a:rPr>
              <a:t>Suomessa alhainen</a:t>
            </a:r>
            <a:endParaRPr lang="en-US" sz="1800" i="1" dirty="0">
              <a:solidFill>
                <a:srgbClr val="000066"/>
              </a:solidFill>
            </a:endParaRPr>
          </a:p>
        </p:txBody>
      </p:sp>
      <p:sp>
        <p:nvSpPr>
          <p:cNvPr id="21509" name="Text Box 4"/>
          <p:cNvSpPr txBox="1">
            <a:spLocks noChangeArrowheads="1"/>
          </p:cNvSpPr>
          <p:nvPr/>
        </p:nvSpPr>
        <p:spPr bwMode="auto">
          <a:xfrm>
            <a:off x="467544" y="6597650"/>
            <a:ext cx="2375793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762" tIns="41381" rIns="82762" bIns="41381"/>
          <a:lstStyle>
            <a:lvl1pPr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 defTabSz="827088"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defTabSz="827088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r>
              <a:rPr lang="en-US" sz="1200" dirty="0" err="1" smtClean="0"/>
              <a:t>Lähde</a:t>
            </a:r>
            <a:r>
              <a:rPr lang="en-US" sz="1200" dirty="0" smtClean="0"/>
              <a:t> </a:t>
            </a:r>
            <a:r>
              <a:rPr lang="en-US" sz="1200" dirty="0"/>
              <a:t>/ Source: Eurostat 	</a:t>
            </a:r>
            <a:endParaRPr lang="fi-FI" sz="1200" dirty="0"/>
          </a:p>
        </p:txBody>
      </p:sp>
    </p:spTree>
    <p:extLst>
      <p:ext uri="{BB962C8B-B14F-4D97-AF65-F5344CB8AC3E}">
        <p14:creationId xmlns:p14="http://schemas.microsoft.com/office/powerpoint/2010/main" val="747237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208334" y="548680"/>
            <a:ext cx="8964488" cy="1512168"/>
          </a:xfrm>
        </p:spPr>
        <p:txBody>
          <a:bodyPr/>
          <a:lstStyle/>
          <a:p>
            <a:r>
              <a:rPr lang="fi-FI" sz="2800" dirty="0" smtClean="0"/>
              <a:t>Julkinen resurssit vauhdittamaan </a:t>
            </a:r>
            <a:r>
              <a:rPr lang="fi-FI" sz="2800" dirty="0"/>
              <a:t>yritysten </a:t>
            </a:r>
            <a:r>
              <a:rPr lang="fi-FI" sz="2800" dirty="0" smtClean="0"/>
              <a:t>uudistumista, kansainvälistymistä ja kasvua</a:t>
            </a:r>
            <a:endParaRPr lang="fi-FI" sz="2800" dirty="0">
              <a:solidFill>
                <a:schemeClr val="tx1"/>
              </a:solidFill>
            </a:endParaRP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179512" y="1844824"/>
            <a:ext cx="8856984" cy="4536504"/>
          </a:xfrm>
        </p:spPr>
        <p:txBody>
          <a:bodyPr/>
          <a:lstStyle/>
          <a:p>
            <a:pPr marL="273050" lvl="1" indent="0">
              <a:buNone/>
            </a:pPr>
            <a:endParaRPr lang="fi-FI" dirty="0" smtClean="0"/>
          </a:p>
          <a:p>
            <a:pPr>
              <a:buFont typeface="Wingdings" panose="05000000000000000000" pitchFamily="2" charset="2"/>
              <a:buChar char="Ø"/>
            </a:pPr>
            <a:r>
              <a:rPr lang="fi-FI" dirty="0" smtClean="0"/>
              <a:t>Julkisia </a:t>
            </a:r>
            <a:r>
              <a:rPr lang="fi-FI" dirty="0"/>
              <a:t>TKI-resursseja </a:t>
            </a:r>
            <a:r>
              <a:rPr lang="fi-FI" dirty="0" smtClean="0"/>
              <a:t>suunnattava </a:t>
            </a:r>
            <a:r>
              <a:rPr lang="fi-FI" dirty="0"/>
              <a:t>aiempaa enemmän yritysten TKI-toimintaan, uuden teknologian käyttöönottoon ja TKI-tulosten kaupallistamiseen. </a:t>
            </a: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 </a:t>
            </a:r>
            <a:endParaRPr lang="fi-FI" dirty="0">
              <a:solidFill>
                <a:schemeClr val="tx1">
                  <a:lumMod val="90000"/>
                  <a:lumOff val="10000"/>
                </a:schemeClr>
              </a:solidFill>
            </a:endParaRPr>
          </a:p>
          <a:p>
            <a:pPr marL="273050" lvl="1" indent="0">
              <a:buNone/>
            </a:pPr>
            <a:endParaRPr lang="fi-FI" dirty="0"/>
          </a:p>
          <a:p>
            <a:pPr>
              <a:buFont typeface="Wingdings" panose="05000000000000000000" pitchFamily="2" charset="2"/>
              <a:buChar char="Ø"/>
            </a:pPr>
            <a:r>
              <a:rPr lang="fi-FI" dirty="0"/>
              <a:t>Tutkimuslaitoksia </a:t>
            </a:r>
            <a:r>
              <a:rPr lang="fi-FI" dirty="0" smtClean="0"/>
              <a:t>tulee ohjata entistä vahvempaan yhteistyöhön </a:t>
            </a:r>
            <a:r>
              <a:rPr lang="fi-FI" dirty="0"/>
              <a:t>elinkeinoelämän kanssa.</a:t>
            </a:r>
          </a:p>
          <a:p>
            <a:pPr marL="0" indent="0">
              <a:buNone/>
            </a:pPr>
            <a:endParaRPr lang="fi-FI" dirty="0"/>
          </a:p>
          <a:p>
            <a:pPr>
              <a:buFont typeface="Wingdings" panose="05000000000000000000" pitchFamily="2" charset="2"/>
              <a:buChar char="Ø"/>
            </a:pPr>
            <a:r>
              <a:rPr lang="fi-FI" dirty="0"/>
              <a:t>SHOK-toimintaa ja </a:t>
            </a:r>
            <a:r>
              <a:rPr lang="fi-FI" dirty="0" smtClean="0"/>
              <a:t>-järjestelmää </a:t>
            </a:r>
            <a:r>
              <a:rPr lang="fi-FI" dirty="0" smtClean="0"/>
              <a:t>on kehitettävä </a:t>
            </a:r>
            <a:r>
              <a:rPr lang="fi-FI" dirty="0"/>
              <a:t>pitkäjänteisesti yritysvetoisena toimintamuotona. Yhteistyön ambitiotasoa nostetaan ja kansainvälistymistä lisätään.</a:t>
            </a:r>
          </a:p>
          <a:p>
            <a:pPr>
              <a:buFont typeface="Wingdings" panose="05000000000000000000" pitchFamily="2" charset="2"/>
              <a:buChar char="Ø"/>
            </a:pPr>
            <a:endParaRPr lang="fi-FI" dirty="0"/>
          </a:p>
          <a:p>
            <a:pPr>
              <a:buFont typeface="Wingdings" panose="05000000000000000000" pitchFamily="2" charset="2"/>
              <a:buChar char="Ø"/>
            </a:pPr>
            <a:endParaRPr lang="fi-FI" dirty="0" smtClean="0"/>
          </a:p>
          <a:p>
            <a:pPr marL="273050" lvl="1" indent="0">
              <a:buClr>
                <a:srgbClr val="822433"/>
              </a:buClr>
              <a:buNone/>
            </a:pPr>
            <a:endParaRPr lang="fi-FI" sz="2000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fi-FI" smtClean="0"/>
              <a:t>     </a:t>
            </a:r>
            <a:endParaRPr lang="fi-FI"/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1AE5B75B-77A5-4552-A30E-86858D8DACFD}" type="slidenum">
              <a:rPr lang="fi-FI" smtClean="0"/>
              <a:pPr>
                <a:defRPr/>
              </a:pPr>
              <a:t>36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31024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z="2800" dirty="0">
                <a:solidFill>
                  <a:srgbClr val="002664"/>
                </a:solidFill>
              </a:rPr>
              <a:t>Julkinen resurssit vauhdittamaan yritysten uudistumista, kansainvälistymistä ja kasvua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381000" y="1835150"/>
            <a:ext cx="8583488" cy="4762202"/>
          </a:xfrm>
        </p:spPr>
        <p:txBody>
          <a:bodyPr/>
          <a:lstStyle/>
          <a:p>
            <a:pPr>
              <a:buFont typeface="Wingdings" panose="05000000000000000000" pitchFamily="2" charset="2"/>
              <a:buChar char="Ø"/>
            </a:pPr>
            <a:r>
              <a:rPr lang="fi-FI" dirty="0"/>
              <a:t>Suomalaisten toimijoiden saamaa osuutta EU:n TKI-rahoituksesta (</a:t>
            </a:r>
            <a:r>
              <a:rPr lang="fi-FI" dirty="0" err="1"/>
              <a:t>Horizon</a:t>
            </a:r>
            <a:r>
              <a:rPr lang="fi-FI" dirty="0"/>
              <a:t> 2020) </a:t>
            </a:r>
            <a:r>
              <a:rPr lang="fi-FI" dirty="0" smtClean="0"/>
              <a:t>on kasvatettava </a:t>
            </a:r>
            <a:r>
              <a:rPr lang="fi-FI" dirty="0"/>
              <a:t>merkittävästi.</a:t>
            </a:r>
          </a:p>
          <a:p>
            <a:pPr marL="273050" lvl="1" indent="0">
              <a:buNone/>
            </a:pPr>
            <a:endParaRPr lang="fi-FI" dirty="0"/>
          </a:p>
          <a:p>
            <a:pPr>
              <a:buClr>
                <a:srgbClr val="822433"/>
              </a:buClr>
              <a:buFont typeface="Wingdings" panose="05000000000000000000" pitchFamily="2" charset="2"/>
              <a:buChar char="Ø"/>
            </a:pPr>
            <a:r>
              <a:rPr lang="fi-FI" dirty="0" err="1" smtClean="0"/>
              <a:t>Finnveran</a:t>
            </a:r>
            <a:r>
              <a:rPr lang="fi-FI" dirty="0" smtClean="0"/>
              <a:t> valmiudet </a:t>
            </a:r>
            <a:r>
              <a:rPr lang="fi-FI" dirty="0"/>
              <a:t>sitoviin tarjouksiin ja riskinottoon </a:t>
            </a:r>
            <a:r>
              <a:rPr lang="fi-FI" dirty="0" smtClean="0"/>
              <a:t>varmistetaan. Pääomarahoitusmarkkinoiden kehittämistä ja yksityisten riskisijoittajien aktivoimista jatketaan. </a:t>
            </a:r>
            <a:r>
              <a:rPr lang="fi-FI" dirty="0"/>
              <a:t>Erityisesti pk-yritysten rahoituksen saatavuudesta pidetään huolta. </a:t>
            </a:r>
            <a:endParaRPr lang="fi-FI" dirty="0" smtClean="0"/>
          </a:p>
          <a:p>
            <a:pPr marL="0" indent="0">
              <a:buClr>
                <a:srgbClr val="822433"/>
              </a:buClr>
              <a:buNone/>
            </a:pPr>
            <a:endParaRPr lang="fi-FI" dirty="0"/>
          </a:p>
          <a:p>
            <a:pPr>
              <a:buClr>
                <a:srgbClr val="822433"/>
              </a:buClr>
              <a:buFont typeface="Wingdings" panose="05000000000000000000" pitchFamily="2" charset="2"/>
              <a:buChar char="Ø"/>
            </a:pPr>
            <a:r>
              <a:rPr lang="fi-FI" dirty="0" err="1" smtClean="0"/>
              <a:t>Finpro</a:t>
            </a:r>
            <a:r>
              <a:rPr lang="fi-FI" dirty="0" smtClean="0"/>
              <a:t> </a:t>
            </a:r>
            <a:r>
              <a:rPr lang="fi-FI" dirty="0"/>
              <a:t>ry:n ja </a:t>
            </a:r>
            <a:r>
              <a:rPr lang="fi-FI" dirty="0" smtClean="0"/>
              <a:t>yritysten kansainvälistymistä tukevien palvelujen </a:t>
            </a:r>
            <a:r>
              <a:rPr lang="fi-FI" dirty="0"/>
              <a:t>resurssit varmistetaan. </a:t>
            </a:r>
          </a:p>
          <a:p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fi-FI" smtClean="0"/>
              <a:t>     </a:t>
            </a:r>
            <a:endParaRPr lang="fi-FI"/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1AE5B75B-77A5-4552-A30E-86858D8DACFD}" type="slidenum">
              <a:rPr lang="fi-FI" smtClean="0"/>
              <a:pPr>
                <a:defRPr/>
              </a:pPr>
              <a:t>37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54358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95536" y="404664"/>
            <a:ext cx="8366400" cy="1000800"/>
          </a:xfrm>
        </p:spPr>
        <p:txBody>
          <a:bodyPr/>
          <a:lstStyle/>
          <a:p>
            <a:r>
              <a:rPr lang="fi-FI" dirty="0" smtClean="0">
                <a:solidFill>
                  <a:schemeClr val="tx1"/>
                </a:solidFill>
              </a:rPr>
              <a:t>Osaamisesta </a:t>
            </a:r>
            <a:r>
              <a:rPr lang="fi-FI" dirty="0">
                <a:solidFill>
                  <a:schemeClr val="tx1"/>
                </a:solidFill>
              </a:rPr>
              <a:t>kasvua ja työllisyyttä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251520" y="1340768"/>
            <a:ext cx="8820472" cy="4536504"/>
          </a:xfrm>
        </p:spPr>
        <p:txBody>
          <a:bodyPr/>
          <a:lstStyle/>
          <a:p>
            <a:pPr lvl="0">
              <a:buFont typeface="Wingdings" panose="05000000000000000000" pitchFamily="2" charset="2"/>
              <a:buChar char="Ø"/>
            </a:pPr>
            <a:r>
              <a:rPr lang="fi-FI" dirty="0" smtClean="0"/>
              <a:t>Tavoitteena </a:t>
            </a:r>
            <a:r>
              <a:rPr lang="fi-FI" dirty="0"/>
              <a:t>on oltava yliopisto-opetuksen ja -tutkimuksen tason ja vaikuttavuuden nostaminen kansainväliseen kärkeen ja </a:t>
            </a:r>
            <a:r>
              <a:rPr lang="fi-FI" dirty="0" smtClean="0"/>
              <a:t>ammatti-korkeakoulujen </a:t>
            </a:r>
            <a:r>
              <a:rPr lang="fi-FI" dirty="0"/>
              <a:t>työelämälähtöisyyden merkittävä </a:t>
            </a:r>
            <a:r>
              <a:rPr lang="fi-FI" dirty="0" smtClean="0"/>
              <a:t>vahvistaminen:  </a:t>
            </a:r>
            <a:endParaRPr lang="fi-FI" dirty="0"/>
          </a:p>
          <a:p>
            <a:pPr lvl="1">
              <a:buClr>
                <a:srgbClr val="822433"/>
              </a:buClr>
            </a:pP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Aalto-yliopiston </a:t>
            </a:r>
            <a:r>
              <a:rPr lang="fi-FI" dirty="0">
                <a:solidFill>
                  <a:schemeClr val="tx1">
                    <a:lumMod val="90000"/>
                    <a:lumOff val="10000"/>
                  </a:schemeClr>
                </a:solidFill>
              </a:rPr>
              <a:t>100 miljoonan euron lisäraha irrotetaan yliopistojen perusrahoituksesta kaikkien yliopistojen kilpailtavaksi erikseen sovittavin kriteerein</a:t>
            </a: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. </a:t>
            </a:r>
          </a:p>
          <a:p>
            <a:pPr lvl="1">
              <a:buClr>
                <a:srgbClr val="822433"/>
              </a:buClr>
            </a:pP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Sekä </a:t>
            </a:r>
            <a:r>
              <a:rPr lang="fi-FI" dirty="0">
                <a:solidFill>
                  <a:schemeClr val="tx1">
                    <a:lumMod val="90000"/>
                    <a:lumOff val="10000"/>
                  </a:schemeClr>
                </a:solidFill>
              </a:rPr>
              <a:t>yliopistojen että ammattikorkeakoulujen rakenteellista kehittämistä ja profiloitumista </a:t>
            </a: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nopeutetaan.</a:t>
            </a:r>
          </a:p>
          <a:p>
            <a:pPr lvl="1">
              <a:buClr>
                <a:srgbClr val="822433"/>
              </a:buClr>
            </a:pP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Tiiviissä </a:t>
            </a:r>
            <a:r>
              <a:rPr lang="fi-FI" dirty="0">
                <a:solidFill>
                  <a:schemeClr val="tx1">
                    <a:lumMod val="90000"/>
                    <a:lumOff val="10000"/>
                  </a:schemeClr>
                </a:solidFill>
              </a:rPr>
              <a:t>yhteistyössä työelämän kanssa valmistellaan ja mahdollistetaan </a:t>
            </a: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Tampereen seudun yliopistojen </a:t>
            </a:r>
            <a:r>
              <a:rPr lang="fi-FI" dirty="0">
                <a:solidFill>
                  <a:schemeClr val="tx1">
                    <a:lumMod val="90000"/>
                    <a:lumOff val="10000"/>
                  </a:schemeClr>
                </a:solidFill>
              </a:rPr>
              <a:t>ja ammattikorkeakoulujen pitkälle menevää yhteistyötä koskeva </a:t>
            </a:r>
            <a:r>
              <a:rPr lang="fi-FI" dirty="0" smtClean="0">
                <a:solidFill>
                  <a:schemeClr val="tx1">
                    <a:lumMod val="90000"/>
                    <a:lumOff val="10000"/>
                  </a:schemeClr>
                </a:solidFill>
              </a:rPr>
              <a:t>aloite. </a:t>
            </a:r>
          </a:p>
          <a:p>
            <a:pPr marL="273050" lvl="1" indent="0">
              <a:buClr>
                <a:srgbClr val="822433"/>
              </a:buClr>
              <a:buNone/>
            </a:pPr>
            <a:endParaRPr lang="fi-FI" dirty="0">
              <a:solidFill>
                <a:schemeClr val="tx1">
                  <a:lumMod val="90000"/>
                  <a:lumOff val="10000"/>
                </a:schemeClr>
              </a:solidFill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fi-FI" dirty="0"/>
              <a:t>Vientiteollisuuden ammattiosaajien saatavuus on </a:t>
            </a:r>
            <a:r>
              <a:rPr lang="fi-FI" dirty="0" smtClean="0"/>
              <a:t>varmistettava. </a:t>
            </a:r>
            <a:endParaRPr lang="fi-FI" dirty="0"/>
          </a:p>
          <a:p>
            <a:pPr marL="273050" lvl="1" indent="0">
              <a:buClr>
                <a:srgbClr val="822433"/>
              </a:buClr>
              <a:buNone/>
            </a:pPr>
            <a:endParaRPr lang="fi-FI" dirty="0" smtClean="0">
              <a:solidFill>
                <a:schemeClr val="tx1">
                  <a:lumMod val="90000"/>
                  <a:lumOff val="10000"/>
                </a:schemeClr>
              </a:solidFill>
            </a:endParaRPr>
          </a:p>
          <a:p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fi-FI" smtClean="0"/>
              <a:t>     </a:t>
            </a:r>
            <a:endParaRPr lang="fi-FI"/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1AE5B75B-77A5-4552-A30E-86858D8DACFD}" type="slidenum">
              <a:rPr lang="fi-FI" smtClean="0"/>
              <a:pPr>
                <a:defRPr/>
              </a:pPr>
              <a:t>38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0331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tsikko 5"/>
          <p:cNvSpPr>
            <a:spLocks noGrp="1"/>
          </p:cNvSpPr>
          <p:nvPr>
            <p:ph type="ctrTitle"/>
          </p:nvPr>
        </p:nvSpPr>
        <p:spPr>
          <a:xfrm>
            <a:off x="395288" y="2060848"/>
            <a:ext cx="8569200" cy="2880320"/>
          </a:xfrm>
        </p:spPr>
        <p:txBody>
          <a:bodyPr/>
          <a:lstStyle/>
          <a:p>
            <a:r>
              <a:rPr lang="fi-FI" sz="3200" dirty="0" smtClean="0"/>
              <a:t>Kiitos!</a:t>
            </a:r>
            <a:r>
              <a:rPr lang="fi-FI" sz="2400" b="0" dirty="0" smtClean="0"/>
              <a:t/>
            </a:r>
            <a:br>
              <a:rPr lang="fi-FI" sz="2400" b="0" dirty="0" smtClean="0"/>
            </a:br>
            <a:r>
              <a:rPr lang="fi-FI" sz="2400" b="0" dirty="0"/>
              <a:t/>
            </a:r>
            <a:br>
              <a:rPr lang="fi-FI" sz="2400" b="0" dirty="0"/>
            </a:br>
            <a:r>
              <a:rPr lang="fi-FI" sz="2400" b="0" dirty="0" smtClean="0"/>
              <a:t>www.teknologiateollisuus.fi</a:t>
            </a:r>
            <a:r>
              <a:rPr lang="fi-FI" dirty="0" smtClean="0"/>
              <a:t/>
            </a:r>
            <a:br>
              <a:rPr lang="fi-FI" dirty="0" smtClean="0"/>
            </a:br>
            <a:endParaRPr lang="fi-FI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mtClean="0"/>
              <a:t>     </a:t>
            </a:r>
            <a:endParaRPr lang="fi-FI"/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CDD8FA8-034A-45A4-A74C-8AB7B29D3DC6}" type="slidenum">
              <a:rPr lang="fi-FI" smtClean="0"/>
              <a:pPr/>
              <a:t>39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0559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ChangeArrowheads="1"/>
          </p:cNvSpPr>
          <p:nvPr/>
        </p:nvSpPr>
        <p:spPr bwMode="auto">
          <a:xfrm>
            <a:off x="323850" y="1916832"/>
            <a:ext cx="7272338" cy="280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fi-FI" sz="3600" dirty="0" smtClean="0">
                <a:solidFill>
                  <a:srgbClr val="FFFFFF"/>
                </a:solidFill>
                <a:latin typeface="Arial"/>
              </a:rPr>
              <a:t>Epävarmuus maailmantaloudessa on lisääntynyt</a:t>
            </a:r>
            <a:endParaRPr lang="fi-FI" sz="2800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546583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95536" y="476672"/>
            <a:ext cx="8367464" cy="448573"/>
          </a:xfrm>
        </p:spPr>
        <p:txBody>
          <a:bodyPr/>
          <a:lstStyle/>
          <a:p>
            <a:r>
              <a:rPr lang="fi-FI" sz="2600" dirty="0">
                <a:solidFill>
                  <a:srgbClr val="002664"/>
                </a:solidFill>
                <a:ea typeface="ＭＳ Ｐゴシック" pitchFamily="34" charset="-128"/>
              </a:rPr>
              <a:t>Teollisuustuotanto </a:t>
            </a:r>
            <a: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  <a:t>USA:ssa on kasvanut vahvasti</a:t>
            </a:r>
            <a:r>
              <a:rPr lang="fi-FI" sz="2600" dirty="0">
                <a:solidFill>
                  <a:srgbClr val="002664"/>
                </a:solidFill>
                <a:ea typeface="ＭＳ Ｐゴシック" pitchFamily="34" charset="-128"/>
              </a:rPr>
              <a:t>, </a:t>
            </a:r>
            <a: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  <a:t/>
            </a:r>
            <a:b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</a:br>
            <a: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  <a:t>Suomessa </a:t>
            </a:r>
            <a:r>
              <a:rPr lang="fi-FI" sz="2600" dirty="0">
                <a:solidFill>
                  <a:srgbClr val="002664"/>
                </a:solidFill>
                <a:ea typeface="ＭＳ Ｐゴシック" pitchFamily="34" charset="-128"/>
              </a:rPr>
              <a:t>tuotanto </a:t>
            </a:r>
            <a: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  <a:t>on jäänyt matalalle tasolle </a:t>
            </a:r>
            <a:br>
              <a:rPr lang="fi-FI" sz="2600" dirty="0" smtClean="0">
                <a:solidFill>
                  <a:srgbClr val="002664"/>
                </a:solidFill>
                <a:ea typeface="ＭＳ Ｐゴシック" pitchFamily="34" charset="-128"/>
              </a:rPr>
            </a:br>
            <a:endParaRPr lang="fi-FI" sz="2600" b="0" dirty="0"/>
          </a:p>
        </p:txBody>
      </p:sp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A81882-DFA1-4499-8E3E-203C40D007ED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0F4AB75-33E6-404A-A04E-652A411B65AD}" type="slidenum">
              <a:rPr lang="fi-FI" smtClean="0">
                <a:solidFill>
                  <a:srgbClr val="002664"/>
                </a:solidFill>
              </a:rPr>
              <a:pPr/>
              <a:t>5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9" name="Suorakulmio 8"/>
          <p:cNvSpPr/>
          <p:nvPr/>
        </p:nvSpPr>
        <p:spPr>
          <a:xfrm>
            <a:off x="2123728" y="6453342"/>
            <a:ext cx="14622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0066"/>
                </a:solidFill>
                <a:latin typeface="Arial"/>
              </a:rPr>
              <a:t>Lähde: </a:t>
            </a:r>
            <a:r>
              <a:rPr lang="fi-FI" sz="1200" b="0" dirty="0" err="1" smtClean="0">
                <a:solidFill>
                  <a:srgbClr val="000066"/>
                </a:solidFill>
                <a:latin typeface="Arial"/>
              </a:rPr>
              <a:t>Macrobond</a:t>
            </a:r>
            <a:endParaRPr lang="fi-FI" sz="1200" b="0" dirty="0">
              <a:solidFill>
                <a:srgbClr val="000066"/>
              </a:solidFill>
              <a:latin typeface="Arial"/>
            </a:endParaRPr>
          </a:p>
        </p:txBody>
      </p:sp>
      <p:graphicFrame>
        <p:nvGraphicFramePr>
          <p:cNvPr id="7" name="Sisällön paikkamerkki 6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99680561"/>
              </p:ext>
            </p:extLst>
          </p:nvPr>
        </p:nvGraphicFramePr>
        <p:xfrm>
          <a:off x="381000" y="1052736"/>
          <a:ext cx="8367713" cy="5256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27" name="Macrobond document" r:id="rId3" imgW="10282238" imgH="5675605" progId="Mbnd.mbnd">
                  <p:embed/>
                </p:oleObj>
              </mc:Choice>
              <mc:Fallback>
                <p:oleObj name="Macrobond document" r:id="rId3" imgW="10282238" imgH="5675605" progId="Mbnd.mbnd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1052736"/>
                        <a:ext cx="8367713" cy="525658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572302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64528" y="18703"/>
            <a:ext cx="8805393" cy="1000405"/>
          </a:xfrm>
        </p:spPr>
        <p:txBody>
          <a:bodyPr/>
          <a:lstStyle/>
          <a:p>
            <a:r>
              <a:rPr lang="fi-FI" sz="2600" dirty="0" smtClean="0">
                <a:solidFill>
                  <a:srgbClr val="002664"/>
                </a:solidFill>
              </a:rPr>
              <a:t>Teollisuuden uudet tilaukset Euroalueella alkaneet supistua</a:t>
            </a:r>
            <a:endParaRPr lang="fi-FI" sz="2600" b="0" dirty="0"/>
          </a:p>
        </p:txBody>
      </p:sp>
      <p:sp>
        <p:nvSpPr>
          <p:cNvPr id="4" name="Alaotsikko 3"/>
          <p:cNvSpPr>
            <a:spLocks noGrp="1"/>
          </p:cNvSpPr>
          <p:nvPr>
            <p:ph type="subTitle" idx="12"/>
          </p:nvPr>
        </p:nvSpPr>
        <p:spPr>
          <a:xfrm>
            <a:off x="344868" y="1052736"/>
            <a:ext cx="8804862" cy="576064"/>
          </a:xfrm>
        </p:spPr>
        <p:txBody>
          <a:bodyPr/>
          <a:lstStyle/>
          <a:p>
            <a:r>
              <a:rPr lang="fi-FI" dirty="0"/>
              <a:t>Teollisuuden ostopäällikköindeksi </a:t>
            </a:r>
            <a:endParaRPr lang="fi-FI" dirty="0" smtClean="0"/>
          </a:p>
          <a:p>
            <a:r>
              <a:rPr lang="fi-FI" dirty="0" smtClean="0"/>
              <a:t>50 </a:t>
            </a:r>
            <a:r>
              <a:rPr lang="fi-FI" dirty="0"/>
              <a:t>= ei muutosta </a:t>
            </a:r>
            <a:r>
              <a:rPr lang="fi-FI" dirty="0" smtClean="0"/>
              <a:t>edelliskuukaudesta </a:t>
            </a:r>
            <a:endParaRPr lang="fi-FI" dirty="0"/>
          </a:p>
          <a:p>
            <a:endParaRPr lang="fi-FI" dirty="0"/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267747" y="6396341"/>
            <a:ext cx="225459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Viimeisin tieto lokakuu 2014.   </a:t>
            </a:r>
          </a:p>
          <a:p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Lähde: Markit  </a:t>
            </a:r>
            <a:endParaRPr lang="fi-FI" sz="1200" dirty="0" smtClean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pic>
        <p:nvPicPr>
          <p:cNvPr id="1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988840"/>
            <a:ext cx="8367713" cy="4320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5C30F2-6E50-4A92-9A60-12C994C298D4}" type="datetime1">
              <a:rPr lang="fi-FI" smtClean="0">
                <a:solidFill>
                  <a:srgbClr val="002664"/>
                </a:solidFill>
              </a:rPr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AD81232-06C9-4ACC-9328-856BA7E41CD5}" type="slidenum">
              <a:rPr lang="fi-FI" smtClean="0">
                <a:solidFill>
                  <a:srgbClr val="002664"/>
                </a:solidFill>
              </a:rPr>
              <a:pPr/>
              <a:t>6</a:t>
            </a:fld>
            <a:endParaRPr lang="fi-FI">
              <a:solidFill>
                <a:srgbClr val="0026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71205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Päivämäärän paikkamerkki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fld id="{A8DEE51B-C02A-455C-94BF-5652338383CA}" type="datetime1">
              <a:rPr lang="fi-FI" sz="800" b="0" smtClean="0">
                <a:solidFill>
                  <a:srgbClr val="002664"/>
                </a:solidFill>
                <a:latin typeface="Arial"/>
                <a:ea typeface="Arial Unicode MS"/>
                <a:cs typeface="Arial Unicode MS"/>
              </a:rPr>
              <a:pPr/>
              <a:t>28.10.2014</a:t>
            </a:fld>
            <a:endParaRPr lang="fi-FI" sz="800" b="0" dirty="0">
              <a:solidFill>
                <a:srgbClr val="002664"/>
              </a:solidFill>
              <a:latin typeface="Arial"/>
              <a:ea typeface="Arial Unicode MS"/>
              <a:cs typeface="Arial Unicode MS"/>
            </a:endParaRPr>
          </a:p>
        </p:txBody>
      </p:sp>
      <p:sp>
        <p:nvSpPr>
          <p:cNvPr id="2" name="Dian numeron paikkamerkki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17CD255-A81C-4FF3-BDA5-959D13FFD1CB}" type="slidenum">
              <a:rPr lang="fi-FI" sz="900" b="0" smtClean="0">
                <a:solidFill>
                  <a:srgbClr val="002664"/>
                </a:solidFill>
              </a:rPr>
              <a:pPr/>
              <a:t>7</a:t>
            </a:fld>
            <a:endParaRPr lang="fi-FI" sz="900" b="0" dirty="0">
              <a:solidFill>
                <a:srgbClr val="002664"/>
              </a:solidFill>
            </a:endParaRPr>
          </a:p>
        </p:txBody>
      </p:sp>
      <p:grpSp>
        <p:nvGrpSpPr>
          <p:cNvPr id="120837" name="Group 3"/>
          <p:cNvGrpSpPr>
            <a:grpSpLocks/>
          </p:cNvGrpSpPr>
          <p:nvPr/>
        </p:nvGrpSpPr>
        <p:grpSpPr bwMode="auto">
          <a:xfrm>
            <a:off x="-4763" y="1700213"/>
            <a:ext cx="9148763" cy="4322762"/>
            <a:chOff x="0" y="1070"/>
            <a:chExt cx="5763" cy="2723"/>
          </a:xfrm>
          <a:effectLst>
            <a:outerShdw blurRad="50800" dist="50800" dir="5400000" algn="ctr" rotWithShape="0">
              <a:schemeClr val="tx1">
                <a:lumMod val="50000"/>
                <a:lumOff val="50000"/>
              </a:schemeClr>
            </a:outerShdw>
          </a:effectLst>
        </p:grpSpPr>
        <p:sp>
          <p:nvSpPr>
            <p:cNvPr id="120848" name="Freeform 4"/>
            <p:cNvSpPr>
              <a:spLocks/>
            </p:cNvSpPr>
            <p:nvPr/>
          </p:nvSpPr>
          <p:spPr bwMode="auto">
            <a:xfrm>
              <a:off x="2280" y="1070"/>
              <a:ext cx="3483" cy="2723"/>
            </a:xfrm>
            <a:custGeom>
              <a:avLst/>
              <a:gdLst>
                <a:gd name="T0" fmla="*/ 504 w 3483"/>
                <a:gd name="T1" fmla="*/ 349 h 2723"/>
                <a:gd name="T2" fmla="*/ 643 w 3483"/>
                <a:gd name="T3" fmla="*/ 159 h 2723"/>
                <a:gd name="T4" fmla="*/ 774 w 3483"/>
                <a:gd name="T5" fmla="*/ 147 h 2723"/>
                <a:gd name="T6" fmla="*/ 894 w 3483"/>
                <a:gd name="T7" fmla="*/ 150 h 2723"/>
                <a:gd name="T8" fmla="*/ 993 w 3483"/>
                <a:gd name="T9" fmla="*/ 354 h 2723"/>
                <a:gd name="T10" fmla="*/ 1149 w 3483"/>
                <a:gd name="T11" fmla="*/ 233 h 2723"/>
                <a:gd name="T12" fmla="*/ 1355 w 3483"/>
                <a:gd name="T13" fmla="*/ 205 h 2723"/>
                <a:gd name="T14" fmla="*/ 1519 w 3483"/>
                <a:gd name="T15" fmla="*/ 149 h 2723"/>
                <a:gd name="T16" fmla="*/ 1581 w 3483"/>
                <a:gd name="T17" fmla="*/ 277 h 2723"/>
                <a:gd name="T18" fmla="*/ 1680 w 3483"/>
                <a:gd name="T19" fmla="*/ 173 h 2723"/>
                <a:gd name="T20" fmla="*/ 1765 w 3483"/>
                <a:gd name="T21" fmla="*/ 81 h 2723"/>
                <a:gd name="T22" fmla="*/ 1846 w 3483"/>
                <a:gd name="T23" fmla="*/ 17 h 2723"/>
                <a:gd name="T24" fmla="*/ 2348 w 3483"/>
                <a:gd name="T25" fmla="*/ 32 h 2723"/>
                <a:gd name="T26" fmla="*/ 2570 w 3483"/>
                <a:gd name="T27" fmla="*/ 43 h 2723"/>
                <a:gd name="T28" fmla="*/ 2685 w 3483"/>
                <a:gd name="T29" fmla="*/ 114 h 2723"/>
                <a:gd name="T30" fmla="*/ 2864 w 3483"/>
                <a:gd name="T31" fmla="*/ 64 h 2723"/>
                <a:gd name="T32" fmla="*/ 3065 w 3483"/>
                <a:gd name="T33" fmla="*/ 124 h 2723"/>
                <a:gd name="T34" fmla="*/ 3379 w 3483"/>
                <a:gd name="T35" fmla="*/ 161 h 2723"/>
                <a:gd name="T36" fmla="*/ 3300 w 3483"/>
                <a:gd name="T37" fmla="*/ 471 h 2723"/>
                <a:gd name="T38" fmla="*/ 3160 w 3483"/>
                <a:gd name="T39" fmla="*/ 694 h 2723"/>
                <a:gd name="T40" fmla="*/ 3263 w 3483"/>
                <a:gd name="T41" fmla="*/ 385 h 2723"/>
                <a:gd name="T42" fmla="*/ 3070 w 3483"/>
                <a:gd name="T43" fmla="*/ 491 h 2723"/>
                <a:gd name="T44" fmla="*/ 2838 w 3483"/>
                <a:gd name="T45" fmla="*/ 533 h 2723"/>
                <a:gd name="T46" fmla="*/ 2844 w 3483"/>
                <a:gd name="T47" fmla="*/ 710 h 2723"/>
                <a:gd name="T48" fmla="*/ 2635 w 3483"/>
                <a:gd name="T49" fmla="*/ 976 h 2723"/>
                <a:gd name="T50" fmla="*/ 2558 w 3483"/>
                <a:gd name="T51" fmla="*/ 1061 h 2723"/>
                <a:gd name="T52" fmla="*/ 2463 w 3483"/>
                <a:gd name="T53" fmla="*/ 1079 h 2723"/>
                <a:gd name="T54" fmla="*/ 2482 w 3483"/>
                <a:gd name="T55" fmla="*/ 1303 h 2723"/>
                <a:gd name="T56" fmla="*/ 2237 w 3483"/>
                <a:gd name="T57" fmla="*/ 1470 h 2723"/>
                <a:gd name="T58" fmla="*/ 2207 w 3483"/>
                <a:gd name="T59" fmla="*/ 1738 h 2723"/>
                <a:gd name="T60" fmla="*/ 2175 w 3483"/>
                <a:gd name="T61" fmla="*/ 1902 h 2723"/>
                <a:gd name="T62" fmla="*/ 2003 w 3483"/>
                <a:gd name="T63" fmla="*/ 1567 h 2723"/>
                <a:gd name="T64" fmla="*/ 1807 w 3483"/>
                <a:gd name="T65" fmla="*/ 1555 h 2723"/>
                <a:gd name="T66" fmla="*/ 1651 w 3483"/>
                <a:gd name="T67" fmla="*/ 1660 h 2723"/>
                <a:gd name="T68" fmla="*/ 1500 w 3483"/>
                <a:gd name="T69" fmla="*/ 1365 h 2723"/>
                <a:gd name="T70" fmla="*/ 1183 w 3483"/>
                <a:gd name="T71" fmla="*/ 1287 h 2723"/>
                <a:gd name="T72" fmla="*/ 1349 w 3483"/>
                <a:gd name="T73" fmla="*/ 1508 h 2723"/>
                <a:gd name="T74" fmla="*/ 1064 w 3483"/>
                <a:gd name="T75" fmla="*/ 1528 h 2723"/>
                <a:gd name="T76" fmla="*/ 954 w 3483"/>
                <a:gd name="T77" fmla="*/ 1382 h 2723"/>
                <a:gd name="T78" fmla="*/ 1124 w 3483"/>
                <a:gd name="T79" fmla="*/ 1688 h 2723"/>
                <a:gd name="T80" fmla="*/ 1077 w 3483"/>
                <a:gd name="T81" fmla="*/ 1945 h 2723"/>
                <a:gd name="T82" fmla="*/ 970 w 3483"/>
                <a:gd name="T83" fmla="*/ 2344 h 2723"/>
                <a:gd name="T84" fmla="*/ 692 w 3483"/>
                <a:gd name="T85" fmla="*/ 2720 h 2723"/>
                <a:gd name="T86" fmla="*/ 519 w 3483"/>
                <a:gd name="T87" fmla="*/ 2341 h 2723"/>
                <a:gd name="T88" fmla="*/ 478 w 3483"/>
                <a:gd name="T89" fmla="*/ 1912 h 2723"/>
                <a:gd name="T90" fmla="*/ 250 w 3483"/>
                <a:gd name="T91" fmla="*/ 1835 h 2723"/>
                <a:gd name="T92" fmla="*/ 1 w 3483"/>
                <a:gd name="T93" fmla="*/ 1609 h 2723"/>
                <a:gd name="T94" fmla="*/ 145 w 3483"/>
                <a:gd name="T95" fmla="*/ 1194 h 2723"/>
                <a:gd name="T96" fmla="*/ 505 w 3483"/>
                <a:gd name="T97" fmla="*/ 1115 h 2723"/>
                <a:gd name="T98" fmla="*/ 822 w 3483"/>
                <a:gd name="T99" fmla="*/ 1217 h 2723"/>
                <a:gd name="T100" fmla="*/ 869 w 3483"/>
                <a:gd name="T101" fmla="*/ 1097 h 2723"/>
                <a:gd name="T102" fmla="*/ 728 w 3483"/>
                <a:gd name="T103" fmla="*/ 1044 h 2723"/>
                <a:gd name="T104" fmla="*/ 623 w 3483"/>
                <a:gd name="T105" fmla="*/ 945 h 2723"/>
                <a:gd name="T106" fmla="*/ 623 w 3483"/>
                <a:gd name="T107" fmla="*/ 1008 h 2723"/>
                <a:gd name="T108" fmla="*/ 465 w 3483"/>
                <a:gd name="T109" fmla="*/ 907 h 2723"/>
                <a:gd name="T110" fmla="*/ 154 w 3483"/>
                <a:gd name="T111" fmla="*/ 1069 h 2723"/>
                <a:gd name="T112" fmla="*/ 259 w 3483"/>
                <a:gd name="T113" fmla="*/ 789 h 2723"/>
                <a:gd name="T114" fmla="*/ 457 w 3483"/>
                <a:gd name="T115" fmla="*/ 573 h 2723"/>
                <a:gd name="T116" fmla="*/ 496 w 3483"/>
                <a:gd name="T117" fmla="*/ 618 h 2723"/>
                <a:gd name="T118" fmla="*/ 753 w 3483"/>
                <a:gd name="T119" fmla="*/ 527 h 2723"/>
                <a:gd name="T120" fmla="*/ 727 w 3483"/>
                <a:gd name="T121" fmla="*/ 438 h 2723"/>
                <a:gd name="T122" fmla="*/ 640 w 3483"/>
                <a:gd name="T123" fmla="*/ 375 h 2723"/>
                <a:gd name="T124" fmla="*/ 550 w 3483"/>
                <a:gd name="T125" fmla="*/ 573 h 27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83" h="2723">
                  <a:moveTo>
                    <a:pt x="414" y="464"/>
                  </a:moveTo>
                  <a:lnTo>
                    <a:pt x="416" y="460"/>
                  </a:lnTo>
                  <a:lnTo>
                    <a:pt x="417" y="457"/>
                  </a:lnTo>
                  <a:lnTo>
                    <a:pt x="417" y="455"/>
                  </a:lnTo>
                  <a:lnTo>
                    <a:pt x="414" y="455"/>
                  </a:lnTo>
                  <a:lnTo>
                    <a:pt x="406" y="452"/>
                  </a:lnTo>
                  <a:lnTo>
                    <a:pt x="414" y="449"/>
                  </a:lnTo>
                  <a:lnTo>
                    <a:pt x="414" y="444"/>
                  </a:lnTo>
                  <a:lnTo>
                    <a:pt x="408" y="444"/>
                  </a:lnTo>
                  <a:lnTo>
                    <a:pt x="407" y="441"/>
                  </a:lnTo>
                  <a:lnTo>
                    <a:pt x="406" y="438"/>
                  </a:lnTo>
                  <a:lnTo>
                    <a:pt x="419" y="432"/>
                  </a:lnTo>
                  <a:lnTo>
                    <a:pt x="411" y="434"/>
                  </a:lnTo>
                  <a:lnTo>
                    <a:pt x="408" y="434"/>
                  </a:lnTo>
                  <a:lnTo>
                    <a:pt x="407" y="434"/>
                  </a:lnTo>
                  <a:lnTo>
                    <a:pt x="406" y="432"/>
                  </a:lnTo>
                  <a:lnTo>
                    <a:pt x="406" y="429"/>
                  </a:lnTo>
                  <a:lnTo>
                    <a:pt x="403" y="422"/>
                  </a:lnTo>
                  <a:lnTo>
                    <a:pt x="408" y="416"/>
                  </a:lnTo>
                  <a:lnTo>
                    <a:pt x="411" y="416"/>
                  </a:lnTo>
                  <a:lnTo>
                    <a:pt x="416" y="416"/>
                  </a:lnTo>
                  <a:lnTo>
                    <a:pt x="424" y="418"/>
                  </a:lnTo>
                  <a:lnTo>
                    <a:pt x="429" y="418"/>
                  </a:lnTo>
                  <a:lnTo>
                    <a:pt x="421" y="416"/>
                  </a:lnTo>
                  <a:lnTo>
                    <a:pt x="411" y="413"/>
                  </a:lnTo>
                  <a:lnTo>
                    <a:pt x="411" y="408"/>
                  </a:lnTo>
                  <a:lnTo>
                    <a:pt x="420" y="408"/>
                  </a:lnTo>
                  <a:lnTo>
                    <a:pt x="426" y="406"/>
                  </a:lnTo>
                  <a:lnTo>
                    <a:pt x="436" y="402"/>
                  </a:lnTo>
                  <a:lnTo>
                    <a:pt x="442" y="400"/>
                  </a:lnTo>
                  <a:lnTo>
                    <a:pt x="442" y="399"/>
                  </a:lnTo>
                  <a:lnTo>
                    <a:pt x="440" y="399"/>
                  </a:lnTo>
                  <a:lnTo>
                    <a:pt x="433" y="399"/>
                  </a:lnTo>
                  <a:lnTo>
                    <a:pt x="433" y="392"/>
                  </a:lnTo>
                  <a:lnTo>
                    <a:pt x="444" y="392"/>
                  </a:lnTo>
                  <a:lnTo>
                    <a:pt x="443" y="392"/>
                  </a:lnTo>
                  <a:lnTo>
                    <a:pt x="446" y="392"/>
                  </a:lnTo>
                  <a:lnTo>
                    <a:pt x="452" y="389"/>
                  </a:lnTo>
                  <a:lnTo>
                    <a:pt x="452" y="383"/>
                  </a:lnTo>
                  <a:lnTo>
                    <a:pt x="450" y="382"/>
                  </a:lnTo>
                  <a:lnTo>
                    <a:pt x="449" y="382"/>
                  </a:lnTo>
                  <a:lnTo>
                    <a:pt x="447" y="383"/>
                  </a:lnTo>
                  <a:lnTo>
                    <a:pt x="447" y="377"/>
                  </a:lnTo>
                  <a:lnTo>
                    <a:pt x="452" y="377"/>
                  </a:lnTo>
                  <a:lnTo>
                    <a:pt x="456" y="377"/>
                  </a:lnTo>
                  <a:lnTo>
                    <a:pt x="462" y="379"/>
                  </a:lnTo>
                  <a:lnTo>
                    <a:pt x="466" y="377"/>
                  </a:lnTo>
                  <a:lnTo>
                    <a:pt x="469" y="372"/>
                  </a:lnTo>
                  <a:lnTo>
                    <a:pt x="470" y="369"/>
                  </a:lnTo>
                  <a:lnTo>
                    <a:pt x="472" y="366"/>
                  </a:lnTo>
                  <a:lnTo>
                    <a:pt x="476" y="366"/>
                  </a:lnTo>
                  <a:lnTo>
                    <a:pt x="480" y="366"/>
                  </a:lnTo>
                  <a:lnTo>
                    <a:pt x="480" y="363"/>
                  </a:lnTo>
                  <a:lnTo>
                    <a:pt x="483" y="362"/>
                  </a:lnTo>
                  <a:lnTo>
                    <a:pt x="480" y="356"/>
                  </a:lnTo>
                  <a:lnTo>
                    <a:pt x="480" y="354"/>
                  </a:lnTo>
                  <a:lnTo>
                    <a:pt x="480" y="350"/>
                  </a:lnTo>
                  <a:lnTo>
                    <a:pt x="476" y="353"/>
                  </a:lnTo>
                  <a:lnTo>
                    <a:pt x="475" y="353"/>
                  </a:lnTo>
                  <a:lnTo>
                    <a:pt x="472" y="353"/>
                  </a:lnTo>
                  <a:lnTo>
                    <a:pt x="473" y="352"/>
                  </a:lnTo>
                  <a:lnTo>
                    <a:pt x="475" y="349"/>
                  </a:lnTo>
                  <a:lnTo>
                    <a:pt x="478" y="344"/>
                  </a:lnTo>
                  <a:lnTo>
                    <a:pt x="483" y="347"/>
                  </a:lnTo>
                  <a:lnTo>
                    <a:pt x="491" y="353"/>
                  </a:lnTo>
                  <a:lnTo>
                    <a:pt x="493" y="349"/>
                  </a:lnTo>
                  <a:lnTo>
                    <a:pt x="493" y="347"/>
                  </a:lnTo>
                  <a:lnTo>
                    <a:pt x="495" y="347"/>
                  </a:lnTo>
                  <a:lnTo>
                    <a:pt x="496" y="347"/>
                  </a:lnTo>
                  <a:lnTo>
                    <a:pt x="498" y="349"/>
                  </a:lnTo>
                  <a:lnTo>
                    <a:pt x="499" y="352"/>
                  </a:lnTo>
                  <a:lnTo>
                    <a:pt x="499" y="359"/>
                  </a:lnTo>
                  <a:lnTo>
                    <a:pt x="502" y="357"/>
                  </a:lnTo>
                  <a:lnTo>
                    <a:pt x="505" y="357"/>
                  </a:lnTo>
                  <a:lnTo>
                    <a:pt x="508" y="357"/>
                  </a:lnTo>
                  <a:lnTo>
                    <a:pt x="514" y="359"/>
                  </a:lnTo>
                  <a:lnTo>
                    <a:pt x="514" y="353"/>
                  </a:lnTo>
                  <a:lnTo>
                    <a:pt x="519" y="350"/>
                  </a:lnTo>
                  <a:lnTo>
                    <a:pt x="524" y="347"/>
                  </a:lnTo>
                  <a:lnTo>
                    <a:pt x="525" y="346"/>
                  </a:lnTo>
                  <a:lnTo>
                    <a:pt x="525" y="344"/>
                  </a:lnTo>
                  <a:lnTo>
                    <a:pt x="524" y="343"/>
                  </a:lnTo>
                  <a:lnTo>
                    <a:pt x="521" y="341"/>
                  </a:lnTo>
                  <a:lnTo>
                    <a:pt x="519" y="341"/>
                  </a:lnTo>
                  <a:lnTo>
                    <a:pt x="515" y="346"/>
                  </a:lnTo>
                  <a:lnTo>
                    <a:pt x="511" y="350"/>
                  </a:lnTo>
                  <a:lnTo>
                    <a:pt x="508" y="350"/>
                  </a:lnTo>
                  <a:lnTo>
                    <a:pt x="505" y="350"/>
                  </a:lnTo>
                  <a:lnTo>
                    <a:pt x="504" y="349"/>
                  </a:lnTo>
                  <a:lnTo>
                    <a:pt x="502" y="347"/>
                  </a:lnTo>
                  <a:lnTo>
                    <a:pt x="502" y="346"/>
                  </a:lnTo>
                  <a:lnTo>
                    <a:pt x="505" y="344"/>
                  </a:lnTo>
                  <a:lnTo>
                    <a:pt x="508" y="344"/>
                  </a:lnTo>
                  <a:lnTo>
                    <a:pt x="511" y="337"/>
                  </a:lnTo>
                  <a:lnTo>
                    <a:pt x="511" y="334"/>
                  </a:lnTo>
                  <a:lnTo>
                    <a:pt x="514" y="330"/>
                  </a:lnTo>
                  <a:lnTo>
                    <a:pt x="515" y="328"/>
                  </a:lnTo>
                  <a:lnTo>
                    <a:pt x="516" y="328"/>
                  </a:lnTo>
                  <a:lnTo>
                    <a:pt x="519" y="328"/>
                  </a:lnTo>
                  <a:lnTo>
                    <a:pt x="521" y="327"/>
                  </a:lnTo>
                  <a:lnTo>
                    <a:pt x="524" y="324"/>
                  </a:lnTo>
                  <a:lnTo>
                    <a:pt x="528" y="318"/>
                  </a:lnTo>
                  <a:lnTo>
                    <a:pt x="532" y="313"/>
                  </a:lnTo>
                  <a:lnTo>
                    <a:pt x="535" y="308"/>
                  </a:lnTo>
                  <a:lnTo>
                    <a:pt x="541" y="311"/>
                  </a:lnTo>
                  <a:lnTo>
                    <a:pt x="544" y="313"/>
                  </a:lnTo>
                  <a:lnTo>
                    <a:pt x="547" y="314"/>
                  </a:lnTo>
                  <a:lnTo>
                    <a:pt x="548" y="303"/>
                  </a:lnTo>
                  <a:lnTo>
                    <a:pt x="550" y="300"/>
                  </a:lnTo>
                  <a:lnTo>
                    <a:pt x="552" y="297"/>
                  </a:lnTo>
                  <a:lnTo>
                    <a:pt x="558" y="294"/>
                  </a:lnTo>
                  <a:lnTo>
                    <a:pt x="565" y="290"/>
                  </a:lnTo>
                  <a:lnTo>
                    <a:pt x="568" y="288"/>
                  </a:lnTo>
                  <a:lnTo>
                    <a:pt x="570" y="288"/>
                  </a:lnTo>
                  <a:lnTo>
                    <a:pt x="573" y="288"/>
                  </a:lnTo>
                  <a:lnTo>
                    <a:pt x="574" y="287"/>
                  </a:lnTo>
                  <a:lnTo>
                    <a:pt x="576" y="284"/>
                  </a:lnTo>
                  <a:lnTo>
                    <a:pt x="574" y="282"/>
                  </a:lnTo>
                  <a:lnTo>
                    <a:pt x="573" y="280"/>
                  </a:lnTo>
                  <a:lnTo>
                    <a:pt x="573" y="278"/>
                  </a:lnTo>
                  <a:lnTo>
                    <a:pt x="573" y="277"/>
                  </a:lnTo>
                  <a:lnTo>
                    <a:pt x="574" y="274"/>
                  </a:lnTo>
                  <a:lnTo>
                    <a:pt x="577" y="272"/>
                  </a:lnTo>
                  <a:lnTo>
                    <a:pt x="571" y="272"/>
                  </a:lnTo>
                  <a:lnTo>
                    <a:pt x="571" y="267"/>
                  </a:lnTo>
                  <a:lnTo>
                    <a:pt x="573" y="267"/>
                  </a:lnTo>
                  <a:lnTo>
                    <a:pt x="576" y="267"/>
                  </a:lnTo>
                  <a:lnTo>
                    <a:pt x="577" y="267"/>
                  </a:lnTo>
                  <a:lnTo>
                    <a:pt x="580" y="267"/>
                  </a:lnTo>
                  <a:lnTo>
                    <a:pt x="581" y="265"/>
                  </a:lnTo>
                  <a:lnTo>
                    <a:pt x="583" y="261"/>
                  </a:lnTo>
                  <a:lnTo>
                    <a:pt x="584" y="258"/>
                  </a:lnTo>
                  <a:lnTo>
                    <a:pt x="586" y="256"/>
                  </a:lnTo>
                  <a:lnTo>
                    <a:pt x="587" y="255"/>
                  </a:lnTo>
                  <a:lnTo>
                    <a:pt x="588" y="256"/>
                  </a:lnTo>
                  <a:lnTo>
                    <a:pt x="587" y="258"/>
                  </a:lnTo>
                  <a:lnTo>
                    <a:pt x="588" y="258"/>
                  </a:lnTo>
                  <a:lnTo>
                    <a:pt x="591" y="258"/>
                  </a:lnTo>
                  <a:lnTo>
                    <a:pt x="596" y="255"/>
                  </a:lnTo>
                  <a:lnTo>
                    <a:pt x="604" y="251"/>
                  </a:lnTo>
                  <a:lnTo>
                    <a:pt x="604" y="245"/>
                  </a:lnTo>
                  <a:lnTo>
                    <a:pt x="604" y="239"/>
                  </a:lnTo>
                  <a:lnTo>
                    <a:pt x="607" y="239"/>
                  </a:lnTo>
                  <a:lnTo>
                    <a:pt x="612" y="239"/>
                  </a:lnTo>
                  <a:lnTo>
                    <a:pt x="614" y="239"/>
                  </a:lnTo>
                  <a:lnTo>
                    <a:pt x="617" y="239"/>
                  </a:lnTo>
                  <a:lnTo>
                    <a:pt x="619" y="239"/>
                  </a:lnTo>
                  <a:lnTo>
                    <a:pt x="616" y="235"/>
                  </a:lnTo>
                  <a:lnTo>
                    <a:pt x="614" y="231"/>
                  </a:lnTo>
                  <a:lnTo>
                    <a:pt x="613" y="226"/>
                  </a:lnTo>
                  <a:lnTo>
                    <a:pt x="610" y="222"/>
                  </a:lnTo>
                  <a:lnTo>
                    <a:pt x="607" y="215"/>
                  </a:lnTo>
                  <a:lnTo>
                    <a:pt x="616" y="219"/>
                  </a:lnTo>
                  <a:lnTo>
                    <a:pt x="623" y="223"/>
                  </a:lnTo>
                  <a:lnTo>
                    <a:pt x="623" y="212"/>
                  </a:lnTo>
                  <a:lnTo>
                    <a:pt x="620" y="210"/>
                  </a:lnTo>
                  <a:lnTo>
                    <a:pt x="619" y="206"/>
                  </a:lnTo>
                  <a:lnTo>
                    <a:pt x="624" y="203"/>
                  </a:lnTo>
                  <a:lnTo>
                    <a:pt x="630" y="200"/>
                  </a:lnTo>
                  <a:lnTo>
                    <a:pt x="633" y="197"/>
                  </a:lnTo>
                  <a:lnTo>
                    <a:pt x="635" y="196"/>
                  </a:lnTo>
                  <a:lnTo>
                    <a:pt x="636" y="192"/>
                  </a:lnTo>
                  <a:lnTo>
                    <a:pt x="637" y="189"/>
                  </a:lnTo>
                  <a:lnTo>
                    <a:pt x="640" y="176"/>
                  </a:lnTo>
                  <a:lnTo>
                    <a:pt x="632" y="177"/>
                  </a:lnTo>
                  <a:lnTo>
                    <a:pt x="629" y="179"/>
                  </a:lnTo>
                  <a:lnTo>
                    <a:pt x="627" y="179"/>
                  </a:lnTo>
                  <a:lnTo>
                    <a:pt x="627" y="174"/>
                  </a:lnTo>
                  <a:lnTo>
                    <a:pt x="627" y="170"/>
                  </a:lnTo>
                  <a:lnTo>
                    <a:pt x="626" y="164"/>
                  </a:lnTo>
                  <a:lnTo>
                    <a:pt x="629" y="163"/>
                  </a:lnTo>
                  <a:lnTo>
                    <a:pt x="632" y="161"/>
                  </a:lnTo>
                  <a:lnTo>
                    <a:pt x="635" y="159"/>
                  </a:lnTo>
                  <a:lnTo>
                    <a:pt x="637" y="157"/>
                  </a:lnTo>
                  <a:lnTo>
                    <a:pt x="640" y="157"/>
                  </a:lnTo>
                  <a:lnTo>
                    <a:pt x="642" y="157"/>
                  </a:lnTo>
                  <a:lnTo>
                    <a:pt x="643" y="157"/>
                  </a:lnTo>
                  <a:lnTo>
                    <a:pt x="643" y="159"/>
                  </a:lnTo>
                  <a:lnTo>
                    <a:pt x="643" y="160"/>
                  </a:lnTo>
                  <a:lnTo>
                    <a:pt x="642" y="164"/>
                  </a:lnTo>
                  <a:lnTo>
                    <a:pt x="642" y="169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4"/>
                  </a:lnTo>
                  <a:lnTo>
                    <a:pt x="643" y="176"/>
                  </a:lnTo>
                  <a:lnTo>
                    <a:pt x="646" y="176"/>
                  </a:lnTo>
                  <a:lnTo>
                    <a:pt x="646" y="167"/>
                  </a:lnTo>
                  <a:lnTo>
                    <a:pt x="649" y="167"/>
                  </a:lnTo>
                  <a:lnTo>
                    <a:pt x="652" y="169"/>
                  </a:lnTo>
                  <a:lnTo>
                    <a:pt x="653" y="170"/>
                  </a:lnTo>
                  <a:lnTo>
                    <a:pt x="658" y="170"/>
                  </a:lnTo>
                  <a:lnTo>
                    <a:pt x="658" y="164"/>
                  </a:lnTo>
                  <a:lnTo>
                    <a:pt x="655" y="164"/>
                  </a:lnTo>
                  <a:lnTo>
                    <a:pt x="656" y="163"/>
                  </a:lnTo>
                  <a:lnTo>
                    <a:pt x="662" y="161"/>
                  </a:lnTo>
                  <a:lnTo>
                    <a:pt x="665" y="160"/>
                  </a:lnTo>
                  <a:lnTo>
                    <a:pt x="662" y="159"/>
                  </a:lnTo>
                  <a:lnTo>
                    <a:pt x="659" y="159"/>
                  </a:lnTo>
                  <a:lnTo>
                    <a:pt x="662" y="149"/>
                  </a:lnTo>
                  <a:lnTo>
                    <a:pt x="666" y="150"/>
                  </a:lnTo>
                  <a:lnTo>
                    <a:pt x="666" y="151"/>
                  </a:lnTo>
                  <a:lnTo>
                    <a:pt x="666" y="154"/>
                  </a:lnTo>
                  <a:lnTo>
                    <a:pt x="668" y="156"/>
                  </a:lnTo>
                  <a:lnTo>
                    <a:pt x="671" y="154"/>
                  </a:lnTo>
                  <a:lnTo>
                    <a:pt x="673" y="154"/>
                  </a:lnTo>
                  <a:lnTo>
                    <a:pt x="676" y="153"/>
                  </a:lnTo>
                  <a:lnTo>
                    <a:pt x="679" y="151"/>
                  </a:lnTo>
                  <a:lnTo>
                    <a:pt x="681" y="149"/>
                  </a:lnTo>
                  <a:lnTo>
                    <a:pt x="681" y="146"/>
                  </a:lnTo>
                  <a:lnTo>
                    <a:pt x="681" y="143"/>
                  </a:lnTo>
                  <a:lnTo>
                    <a:pt x="681" y="141"/>
                  </a:lnTo>
                  <a:lnTo>
                    <a:pt x="682" y="140"/>
                  </a:lnTo>
                  <a:lnTo>
                    <a:pt x="685" y="150"/>
                  </a:lnTo>
                  <a:lnTo>
                    <a:pt x="685" y="151"/>
                  </a:lnTo>
                  <a:lnTo>
                    <a:pt x="686" y="151"/>
                  </a:lnTo>
                  <a:lnTo>
                    <a:pt x="689" y="147"/>
                  </a:lnTo>
                  <a:lnTo>
                    <a:pt x="692" y="140"/>
                  </a:lnTo>
                  <a:lnTo>
                    <a:pt x="694" y="141"/>
                  </a:lnTo>
                  <a:lnTo>
                    <a:pt x="695" y="143"/>
                  </a:lnTo>
                  <a:lnTo>
                    <a:pt x="692" y="151"/>
                  </a:lnTo>
                  <a:lnTo>
                    <a:pt x="696" y="150"/>
                  </a:lnTo>
                  <a:lnTo>
                    <a:pt x="701" y="151"/>
                  </a:lnTo>
                  <a:lnTo>
                    <a:pt x="698" y="140"/>
                  </a:lnTo>
                  <a:lnTo>
                    <a:pt x="705" y="143"/>
                  </a:lnTo>
                  <a:lnTo>
                    <a:pt x="712" y="146"/>
                  </a:lnTo>
                  <a:lnTo>
                    <a:pt x="711" y="143"/>
                  </a:lnTo>
                  <a:lnTo>
                    <a:pt x="711" y="140"/>
                  </a:lnTo>
                  <a:lnTo>
                    <a:pt x="709" y="134"/>
                  </a:lnTo>
                  <a:lnTo>
                    <a:pt x="701" y="134"/>
                  </a:lnTo>
                  <a:lnTo>
                    <a:pt x="704" y="130"/>
                  </a:lnTo>
                  <a:lnTo>
                    <a:pt x="707" y="125"/>
                  </a:lnTo>
                  <a:lnTo>
                    <a:pt x="709" y="125"/>
                  </a:lnTo>
                  <a:lnTo>
                    <a:pt x="712" y="127"/>
                  </a:lnTo>
                  <a:lnTo>
                    <a:pt x="721" y="131"/>
                  </a:lnTo>
                  <a:lnTo>
                    <a:pt x="728" y="136"/>
                  </a:lnTo>
                  <a:lnTo>
                    <a:pt x="734" y="140"/>
                  </a:lnTo>
                  <a:lnTo>
                    <a:pt x="751" y="125"/>
                  </a:lnTo>
                  <a:lnTo>
                    <a:pt x="751" y="124"/>
                  </a:lnTo>
                  <a:lnTo>
                    <a:pt x="751" y="121"/>
                  </a:lnTo>
                  <a:lnTo>
                    <a:pt x="750" y="120"/>
                  </a:lnTo>
                  <a:lnTo>
                    <a:pt x="751" y="118"/>
                  </a:lnTo>
                  <a:lnTo>
                    <a:pt x="756" y="118"/>
                  </a:lnTo>
                  <a:lnTo>
                    <a:pt x="758" y="121"/>
                  </a:lnTo>
                  <a:lnTo>
                    <a:pt x="757" y="123"/>
                  </a:lnTo>
                  <a:lnTo>
                    <a:pt x="761" y="125"/>
                  </a:lnTo>
                  <a:lnTo>
                    <a:pt x="763" y="123"/>
                  </a:lnTo>
                  <a:lnTo>
                    <a:pt x="763" y="118"/>
                  </a:lnTo>
                  <a:lnTo>
                    <a:pt x="761" y="110"/>
                  </a:lnTo>
                  <a:lnTo>
                    <a:pt x="766" y="113"/>
                  </a:lnTo>
                  <a:lnTo>
                    <a:pt x="768" y="113"/>
                  </a:lnTo>
                  <a:lnTo>
                    <a:pt x="770" y="113"/>
                  </a:lnTo>
                  <a:lnTo>
                    <a:pt x="771" y="114"/>
                  </a:lnTo>
                  <a:lnTo>
                    <a:pt x="773" y="115"/>
                  </a:lnTo>
                  <a:lnTo>
                    <a:pt x="773" y="117"/>
                  </a:lnTo>
                  <a:lnTo>
                    <a:pt x="776" y="118"/>
                  </a:lnTo>
                  <a:lnTo>
                    <a:pt x="774" y="115"/>
                  </a:lnTo>
                  <a:lnTo>
                    <a:pt x="776" y="114"/>
                  </a:lnTo>
                  <a:lnTo>
                    <a:pt x="777" y="113"/>
                  </a:lnTo>
                  <a:lnTo>
                    <a:pt x="779" y="113"/>
                  </a:lnTo>
                  <a:lnTo>
                    <a:pt x="784" y="125"/>
                  </a:lnTo>
                  <a:lnTo>
                    <a:pt x="783" y="127"/>
                  </a:lnTo>
                  <a:lnTo>
                    <a:pt x="780" y="128"/>
                  </a:lnTo>
                  <a:lnTo>
                    <a:pt x="776" y="128"/>
                  </a:lnTo>
                  <a:lnTo>
                    <a:pt x="774" y="138"/>
                  </a:lnTo>
                  <a:lnTo>
                    <a:pt x="774" y="143"/>
                  </a:lnTo>
                  <a:lnTo>
                    <a:pt x="773" y="149"/>
                  </a:lnTo>
                  <a:lnTo>
                    <a:pt x="774" y="147"/>
                  </a:lnTo>
                  <a:lnTo>
                    <a:pt x="777" y="146"/>
                  </a:lnTo>
                  <a:lnTo>
                    <a:pt x="780" y="144"/>
                  </a:lnTo>
                  <a:lnTo>
                    <a:pt x="781" y="143"/>
                  </a:lnTo>
                  <a:lnTo>
                    <a:pt x="781" y="140"/>
                  </a:lnTo>
                  <a:lnTo>
                    <a:pt x="781" y="138"/>
                  </a:lnTo>
                  <a:lnTo>
                    <a:pt x="781" y="137"/>
                  </a:lnTo>
                  <a:lnTo>
                    <a:pt x="781" y="134"/>
                  </a:lnTo>
                  <a:lnTo>
                    <a:pt x="784" y="131"/>
                  </a:lnTo>
                  <a:lnTo>
                    <a:pt x="787" y="127"/>
                  </a:lnTo>
                  <a:lnTo>
                    <a:pt x="796" y="120"/>
                  </a:lnTo>
                  <a:lnTo>
                    <a:pt x="794" y="120"/>
                  </a:lnTo>
                  <a:lnTo>
                    <a:pt x="794" y="118"/>
                  </a:lnTo>
                  <a:lnTo>
                    <a:pt x="796" y="117"/>
                  </a:lnTo>
                  <a:lnTo>
                    <a:pt x="800" y="113"/>
                  </a:lnTo>
                  <a:lnTo>
                    <a:pt x="802" y="114"/>
                  </a:lnTo>
                  <a:lnTo>
                    <a:pt x="803" y="117"/>
                  </a:lnTo>
                  <a:lnTo>
                    <a:pt x="803" y="120"/>
                  </a:lnTo>
                  <a:lnTo>
                    <a:pt x="800" y="120"/>
                  </a:lnTo>
                  <a:lnTo>
                    <a:pt x="800" y="127"/>
                  </a:lnTo>
                  <a:lnTo>
                    <a:pt x="802" y="131"/>
                  </a:lnTo>
                  <a:lnTo>
                    <a:pt x="803" y="131"/>
                  </a:lnTo>
                  <a:lnTo>
                    <a:pt x="803" y="128"/>
                  </a:lnTo>
                  <a:lnTo>
                    <a:pt x="815" y="120"/>
                  </a:lnTo>
                  <a:lnTo>
                    <a:pt x="812" y="113"/>
                  </a:lnTo>
                  <a:lnTo>
                    <a:pt x="817" y="110"/>
                  </a:lnTo>
                  <a:lnTo>
                    <a:pt x="820" y="101"/>
                  </a:lnTo>
                  <a:lnTo>
                    <a:pt x="823" y="102"/>
                  </a:lnTo>
                  <a:lnTo>
                    <a:pt x="828" y="104"/>
                  </a:lnTo>
                  <a:lnTo>
                    <a:pt x="832" y="107"/>
                  </a:lnTo>
                  <a:lnTo>
                    <a:pt x="835" y="108"/>
                  </a:lnTo>
                  <a:lnTo>
                    <a:pt x="836" y="110"/>
                  </a:lnTo>
                  <a:lnTo>
                    <a:pt x="835" y="111"/>
                  </a:lnTo>
                  <a:lnTo>
                    <a:pt x="833" y="111"/>
                  </a:lnTo>
                  <a:lnTo>
                    <a:pt x="829" y="113"/>
                  </a:lnTo>
                  <a:lnTo>
                    <a:pt x="829" y="117"/>
                  </a:lnTo>
                  <a:lnTo>
                    <a:pt x="829" y="123"/>
                  </a:lnTo>
                  <a:lnTo>
                    <a:pt x="835" y="121"/>
                  </a:lnTo>
                  <a:lnTo>
                    <a:pt x="839" y="120"/>
                  </a:lnTo>
                  <a:lnTo>
                    <a:pt x="840" y="118"/>
                  </a:lnTo>
                  <a:lnTo>
                    <a:pt x="840" y="117"/>
                  </a:lnTo>
                  <a:lnTo>
                    <a:pt x="840" y="114"/>
                  </a:lnTo>
                  <a:lnTo>
                    <a:pt x="842" y="113"/>
                  </a:lnTo>
                  <a:lnTo>
                    <a:pt x="845" y="111"/>
                  </a:lnTo>
                  <a:lnTo>
                    <a:pt x="846" y="113"/>
                  </a:lnTo>
                  <a:lnTo>
                    <a:pt x="848" y="114"/>
                  </a:lnTo>
                  <a:lnTo>
                    <a:pt x="848" y="115"/>
                  </a:lnTo>
                  <a:lnTo>
                    <a:pt x="851" y="115"/>
                  </a:lnTo>
                  <a:lnTo>
                    <a:pt x="849" y="118"/>
                  </a:lnTo>
                  <a:lnTo>
                    <a:pt x="848" y="120"/>
                  </a:lnTo>
                  <a:lnTo>
                    <a:pt x="853" y="120"/>
                  </a:lnTo>
                  <a:lnTo>
                    <a:pt x="853" y="125"/>
                  </a:lnTo>
                  <a:lnTo>
                    <a:pt x="856" y="124"/>
                  </a:lnTo>
                  <a:lnTo>
                    <a:pt x="861" y="121"/>
                  </a:lnTo>
                  <a:lnTo>
                    <a:pt x="862" y="120"/>
                  </a:lnTo>
                  <a:lnTo>
                    <a:pt x="862" y="123"/>
                  </a:lnTo>
                  <a:lnTo>
                    <a:pt x="861" y="125"/>
                  </a:lnTo>
                  <a:lnTo>
                    <a:pt x="859" y="128"/>
                  </a:lnTo>
                  <a:lnTo>
                    <a:pt x="864" y="128"/>
                  </a:lnTo>
                  <a:lnTo>
                    <a:pt x="866" y="128"/>
                  </a:lnTo>
                  <a:lnTo>
                    <a:pt x="866" y="127"/>
                  </a:lnTo>
                  <a:lnTo>
                    <a:pt x="866" y="125"/>
                  </a:lnTo>
                  <a:lnTo>
                    <a:pt x="869" y="125"/>
                  </a:lnTo>
                  <a:lnTo>
                    <a:pt x="872" y="133"/>
                  </a:lnTo>
                  <a:lnTo>
                    <a:pt x="874" y="137"/>
                  </a:lnTo>
                  <a:lnTo>
                    <a:pt x="875" y="140"/>
                  </a:lnTo>
                  <a:lnTo>
                    <a:pt x="872" y="140"/>
                  </a:lnTo>
                  <a:lnTo>
                    <a:pt x="869" y="138"/>
                  </a:lnTo>
                  <a:lnTo>
                    <a:pt x="868" y="137"/>
                  </a:lnTo>
                  <a:lnTo>
                    <a:pt x="864" y="137"/>
                  </a:lnTo>
                  <a:lnTo>
                    <a:pt x="864" y="138"/>
                  </a:lnTo>
                  <a:lnTo>
                    <a:pt x="862" y="141"/>
                  </a:lnTo>
                  <a:lnTo>
                    <a:pt x="859" y="146"/>
                  </a:lnTo>
                  <a:lnTo>
                    <a:pt x="855" y="146"/>
                  </a:lnTo>
                  <a:lnTo>
                    <a:pt x="852" y="146"/>
                  </a:lnTo>
                  <a:lnTo>
                    <a:pt x="848" y="144"/>
                  </a:lnTo>
                  <a:lnTo>
                    <a:pt x="845" y="146"/>
                  </a:lnTo>
                  <a:lnTo>
                    <a:pt x="846" y="147"/>
                  </a:lnTo>
                  <a:lnTo>
                    <a:pt x="848" y="150"/>
                  </a:lnTo>
                  <a:lnTo>
                    <a:pt x="849" y="153"/>
                  </a:lnTo>
                  <a:lnTo>
                    <a:pt x="851" y="156"/>
                  </a:lnTo>
                  <a:lnTo>
                    <a:pt x="858" y="154"/>
                  </a:lnTo>
                  <a:lnTo>
                    <a:pt x="864" y="154"/>
                  </a:lnTo>
                  <a:lnTo>
                    <a:pt x="866" y="149"/>
                  </a:lnTo>
                  <a:lnTo>
                    <a:pt x="872" y="149"/>
                  </a:lnTo>
                  <a:lnTo>
                    <a:pt x="876" y="150"/>
                  </a:lnTo>
                  <a:lnTo>
                    <a:pt x="884" y="151"/>
                  </a:lnTo>
                  <a:lnTo>
                    <a:pt x="888" y="151"/>
                  </a:lnTo>
                  <a:lnTo>
                    <a:pt x="892" y="151"/>
                  </a:lnTo>
                  <a:lnTo>
                    <a:pt x="894" y="150"/>
                  </a:lnTo>
                  <a:lnTo>
                    <a:pt x="895" y="151"/>
                  </a:lnTo>
                  <a:lnTo>
                    <a:pt x="901" y="153"/>
                  </a:lnTo>
                  <a:lnTo>
                    <a:pt x="907" y="156"/>
                  </a:lnTo>
                  <a:lnTo>
                    <a:pt x="907" y="157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8" y="164"/>
                  </a:lnTo>
                  <a:lnTo>
                    <a:pt x="917" y="166"/>
                  </a:lnTo>
                  <a:lnTo>
                    <a:pt x="928" y="167"/>
                  </a:lnTo>
                  <a:lnTo>
                    <a:pt x="938" y="170"/>
                  </a:lnTo>
                  <a:lnTo>
                    <a:pt x="941" y="176"/>
                  </a:lnTo>
                  <a:lnTo>
                    <a:pt x="947" y="176"/>
                  </a:lnTo>
                  <a:lnTo>
                    <a:pt x="950" y="176"/>
                  </a:lnTo>
                  <a:lnTo>
                    <a:pt x="953" y="176"/>
                  </a:lnTo>
                  <a:lnTo>
                    <a:pt x="954" y="177"/>
                  </a:lnTo>
                  <a:lnTo>
                    <a:pt x="956" y="180"/>
                  </a:lnTo>
                  <a:lnTo>
                    <a:pt x="957" y="183"/>
                  </a:lnTo>
                  <a:lnTo>
                    <a:pt x="959" y="185"/>
                  </a:lnTo>
                  <a:lnTo>
                    <a:pt x="960" y="185"/>
                  </a:lnTo>
                  <a:lnTo>
                    <a:pt x="963" y="183"/>
                  </a:lnTo>
                  <a:lnTo>
                    <a:pt x="967" y="183"/>
                  </a:lnTo>
                  <a:lnTo>
                    <a:pt x="972" y="185"/>
                  </a:lnTo>
                  <a:lnTo>
                    <a:pt x="982" y="187"/>
                  </a:lnTo>
                  <a:lnTo>
                    <a:pt x="993" y="195"/>
                  </a:lnTo>
                  <a:lnTo>
                    <a:pt x="1016" y="206"/>
                  </a:lnTo>
                  <a:lnTo>
                    <a:pt x="1016" y="212"/>
                  </a:lnTo>
                  <a:lnTo>
                    <a:pt x="1019" y="212"/>
                  </a:lnTo>
                  <a:lnTo>
                    <a:pt x="1020" y="212"/>
                  </a:lnTo>
                  <a:lnTo>
                    <a:pt x="1022" y="210"/>
                  </a:lnTo>
                  <a:lnTo>
                    <a:pt x="1025" y="212"/>
                  </a:lnTo>
                  <a:lnTo>
                    <a:pt x="1025" y="218"/>
                  </a:lnTo>
                  <a:lnTo>
                    <a:pt x="1029" y="221"/>
                  </a:lnTo>
                  <a:lnTo>
                    <a:pt x="1033" y="222"/>
                  </a:lnTo>
                  <a:lnTo>
                    <a:pt x="1044" y="225"/>
                  </a:lnTo>
                  <a:lnTo>
                    <a:pt x="1044" y="231"/>
                  </a:lnTo>
                  <a:lnTo>
                    <a:pt x="1049" y="231"/>
                  </a:lnTo>
                  <a:lnTo>
                    <a:pt x="1051" y="235"/>
                  </a:lnTo>
                  <a:lnTo>
                    <a:pt x="1052" y="238"/>
                  </a:lnTo>
                  <a:lnTo>
                    <a:pt x="1052" y="241"/>
                  </a:lnTo>
                  <a:lnTo>
                    <a:pt x="1052" y="244"/>
                  </a:lnTo>
                  <a:lnTo>
                    <a:pt x="1051" y="249"/>
                  </a:lnTo>
                  <a:lnTo>
                    <a:pt x="1049" y="255"/>
                  </a:lnTo>
                  <a:lnTo>
                    <a:pt x="1045" y="259"/>
                  </a:lnTo>
                  <a:lnTo>
                    <a:pt x="1041" y="264"/>
                  </a:lnTo>
                  <a:lnTo>
                    <a:pt x="1033" y="269"/>
                  </a:lnTo>
                  <a:lnTo>
                    <a:pt x="1025" y="275"/>
                  </a:lnTo>
                  <a:lnTo>
                    <a:pt x="1019" y="280"/>
                  </a:lnTo>
                  <a:lnTo>
                    <a:pt x="1016" y="281"/>
                  </a:lnTo>
                  <a:lnTo>
                    <a:pt x="1009" y="281"/>
                  </a:lnTo>
                  <a:lnTo>
                    <a:pt x="999" y="280"/>
                  </a:lnTo>
                  <a:lnTo>
                    <a:pt x="979" y="275"/>
                  </a:lnTo>
                  <a:lnTo>
                    <a:pt x="941" y="264"/>
                  </a:lnTo>
                  <a:lnTo>
                    <a:pt x="941" y="256"/>
                  </a:lnTo>
                  <a:lnTo>
                    <a:pt x="940" y="255"/>
                  </a:lnTo>
                  <a:lnTo>
                    <a:pt x="938" y="256"/>
                  </a:lnTo>
                  <a:lnTo>
                    <a:pt x="936" y="258"/>
                  </a:lnTo>
                  <a:lnTo>
                    <a:pt x="933" y="264"/>
                  </a:lnTo>
                  <a:lnTo>
                    <a:pt x="928" y="258"/>
                  </a:lnTo>
                  <a:lnTo>
                    <a:pt x="925" y="254"/>
                  </a:lnTo>
                  <a:lnTo>
                    <a:pt x="923" y="251"/>
                  </a:lnTo>
                  <a:lnTo>
                    <a:pt x="920" y="249"/>
                  </a:lnTo>
                  <a:lnTo>
                    <a:pt x="920" y="251"/>
                  </a:lnTo>
                  <a:lnTo>
                    <a:pt x="920" y="252"/>
                  </a:lnTo>
                  <a:lnTo>
                    <a:pt x="917" y="254"/>
                  </a:lnTo>
                  <a:lnTo>
                    <a:pt x="895" y="239"/>
                  </a:lnTo>
                  <a:lnTo>
                    <a:pt x="905" y="256"/>
                  </a:lnTo>
                  <a:lnTo>
                    <a:pt x="908" y="261"/>
                  </a:lnTo>
                  <a:lnTo>
                    <a:pt x="908" y="269"/>
                  </a:lnTo>
                  <a:lnTo>
                    <a:pt x="914" y="269"/>
                  </a:lnTo>
                  <a:lnTo>
                    <a:pt x="920" y="269"/>
                  </a:lnTo>
                  <a:lnTo>
                    <a:pt x="917" y="278"/>
                  </a:lnTo>
                  <a:lnTo>
                    <a:pt x="927" y="280"/>
                  </a:lnTo>
                  <a:lnTo>
                    <a:pt x="934" y="282"/>
                  </a:lnTo>
                  <a:lnTo>
                    <a:pt x="943" y="285"/>
                  </a:lnTo>
                  <a:lnTo>
                    <a:pt x="950" y="290"/>
                  </a:lnTo>
                  <a:lnTo>
                    <a:pt x="950" y="303"/>
                  </a:lnTo>
                  <a:lnTo>
                    <a:pt x="951" y="316"/>
                  </a:lnTo>
                  <a:lnTo>
                    <a:pt x="953" y="321"/>
                  </a:lnTo>
                  <a:lnTo>
                    <a:pt x="954" y="327"/>
                  </a:lnTo>
                  <a:lnTo>
                    <a:pt x="959" y="339"/>
                  </a:lnTo>
                  <a:lnTo>
                    <a:pt x="963" y="339"/>
                  </a:lnTo>
                  <a:lnTo>
                    <a:pt x="966" y="339"/>
                  </a:lnTo>
                  <a:lnTo>
                    <a:pt x="969" y="339"/>
                  </a:lnTo>
                  <a:lnTo>
                    <a:pt x="969" y="344"/>
                  </a:lnTo>
                  <a:lnTo>
                    <a:pt x="969" y="350"/>
                  </a:lnTo>
                  <a:lnTo>
                    <a:pt x="972" y="350"/>
                  </a:lnTo>
                  <a:lnTo>
                    <a:pt x="980" y="350"/>
                  </a:lnTo>
                  <a:lnTo>
                    <a:pt x="995" y="353"/>
                  </a:lnTo>
                  <a:lnTo>
                    <a:pt x="993" y="354"/>
                  </a:lnTo>
                  <a:lnTo>
                    <a:pt x="995" y="356"/>
                  </a:lnTo>
                  <a:lnTo>
                    <a:pt x="1000" y="356"/>
                  </a:lnTo>
                  <a:lnTo>
                    <a:pt x="1000" y="353"/>
                  </a:lnTo>
                  <a:lnTo>
                    <a:pt x="1003" y="352"/>
                  </a:lnTo>
                  <a:lnTo>
                    <a:pt x="1005" y="350"/>
                  </a:lnTo>
                  <a:lnTo>
                    <a:pt x="1006" y="346"/>
                  </a:lnTo>
                  <a:lnTo>
                    <a:pt x="1006" y="340"/>
                  </a:lnTo>
                  <a:lnTo>
                    <a:pt x="1005" y="336"/>
                  </a:lnTo>
                  <a:lnTo>
                    <a:pt x="1005" y="330"/>
                  </a:lnTo>
                  <a:lnTo>
                    <a:pt x="1003" y="330"/>
                  </a:lnTo>
                  <a:lnTo>
                    <a:pt x="1002" y="330"/>
                  </a:lnTo>
                  <a:lnTo>
                    <a:pt x="999" y="331"/>
                  </a:lnTo>
                  <a:lnTo>
                    <a:pt x="997" y="330"/>
                  </a:lnTo>
                  <a:lnTo>
                    <a:pt x="993" y="328"/>
                  </a:lnTo>
                  <a:lnTo>
                    <a:pt x="990" y="326"/>
                  </a:lnTo>
                  <a:lnTo>
                    <a:pt x="989" y="323"/>
                  </a:lnTo>
                  <a:lnTo>
                    <a:pt x="989" y="318"/>
                  </a:lnTo>
                  <a:lnTo>
                    <a:pt x="989" y="314"/>
                  </a:lnTo>
                  <a:lnTo>
                    <a:pt x="989" y="310"/>
                  </a:lnTo>
                  <a:lnTo>
                    <a:pt x="992" y="300"/>
                  </a:lnTo>
                  <a:lnTo>
                    <a:pt x="1002" y="307"/>
                  </a:lnTo>
                  <a:lnTo>
                    <a:pt x="1016" y="314"/>
                  </a:lnTo>
                  <a:lnTo>
                    <a:pt x="1029" y="321"/>
                  </a:lnTo>
                  <a:lnTo>
                    <a:pt x="1036" y="324"/>
                  </a:lnTo>
                  <a:lnTo>
                    <a:pt x="1041" y="326"/>
                  </a:lnTo>
                  <a:lnTo>
                    <a:pt x="1046" y="324"/>
                  </a:lnTo>
                  <a:lnTo>
                    <a:pt x="1048" y="323"/>
                  </a:lnTo>
                  <a:lnTo>
                    <a:pt x="1049" y="323"/>
                  </a:lnTo>
                  <a:lnTo>
                    <a:pt x="1048" y="321"/>
                  </a:lnTo>
                  <a:lnTo>
                    <a:pt x="1046" y="318"/>
                  </a:lnTo>
                  <a:lnTo>
                    <a:pt x="1039" y="313"/>
                  </a:lnTo>
                  <a:lnTo>
                    <a:pt x="1036" y="308"/>
                  </a:lnTo>
                  <a:lnTo>
                    <a:pt x="1035" y="304"/>
                  </a:lnTo>
                  <a:lnTo>
                    <a:pt x="1033" y="301"/>
                  </a:lnTo>
                  <a:lnTo>
                    <a:pt x="1033" y="297"/>
                  </a:lnTo>
                  <a:lnTo>
                    <a:pt x="1033" y="292"/>
                  </a:lnTo>
                  <a:lnTo>
                    <a:pt x="1051" y="278"/>
                  </a:lnTo>
                  <a:lnTo>
                    <a:pt x="1061" y="271"/>
                  </a:lnTo>
                  <a:lnTo>
                    <a:pt x="1067" y="267"/>
                  </a:lnTo>
                  <a:lnTo>
                    <a:pt x="1069" y="268"/>
                  </a:lnTo>
                  <a:lnTo>
                    <a:pt x="1071" y="269"/>
                  </a:lnTo>
                  <a:lnTo>
                    <a:pt x="1072" y="271"/>
                  </a:lnTo>
                  <a:lnTo>
                    <a:pt x="1074" y="272"/>
                  </a:lnTo>
                  <a:lnTo>
                    <a:pt x="1077" y="272"/>
                  </a:lnTo>
                  <a:lnTo>
                    <a:pt x="1078" y="272"/>
                  </a:lnTo>
                  <a:lnTo>
                    <a:pt x="1081" y="272"/>
                  </a:lnTo>
                  <a:lnTo>
                    <a:pt x="1082" y="272"/>
                  </a:lnTo>
                  <a:lnTo>
                    <a:pt x="1084" y="274"/>
                  </a:lnTo>
                  <a:lnTo>
                    <a:pt x="1085" y="275"/>
                  </a:lnTo>
                  <a:lnTo>
                    <a:pt x="1087" y="278"/>
                  </a:lnTo>
                  <a:lnTo>
                    <a:pt x="1091" y="287"/>
                  </a:lnTo>
                  <a:lnTo>
                    <a:pt x="1094" y="282"/>
                  </a:lnTo>
                  <a:lnTo>
                    <a:pt x="1095" y="280"/>
                  </a:lnTo>
                  <a:lnTo>
                    <a:pt x="1094" y="280"/>
                  </a:lnTo>
                  <a:lnTo>
                    <a:pt x="1094" y="278"/>
                  </a:lnTo>
                  <a:lnTo>
                    <a:pt x="1100" y="269"/>
                  </a:lnTo>
                  <a:lnTo>
                    <a:pt x="1103" y="262"/>
                  </a:lnTo>
                  <a:lnTo>
                    <a:pt x="1107" y="254"/>
                  </a:lnTo>
                  <a:lnTo>
                    <a:pt x="1107" y="251"/>
                  </a:lnTo>
                  <a:lnTo>
                    <a:pt x="1105" y="246"/>
                  </a:lnTo>
                  <a:lnTo>
                    <a:pt x="1105" y="245"/>
                  </a:lnTo>
                  <a:lnTo>
                    <a:pt x="1104" y="244"/>
                  </a:lnTo>
                  <a:lnTo>
                    <a:pt x="1101" y="242"/>
                  </a:lnTo>
                  <a:lnTo>
                    <a:pt x="1100" y="242"/>
                  </a:lnTo>
                  <a:lnTo>
                    <a:pt x="1098" y="241"/>
                  </a:lnTo>
                  <a:lnTo>
                    <a:pt x="1100" y="239"/>
                  </a:lnTo>
                  <a:lnTo>
                    <a:pt x="1103" y="236"/>
                  </a:lnTo>
                  <a:lnTo>
                    <a:pt x="1107" y="228"/>
                  </a:lnTo>
                  <a:lnTo>
                    <a:pt x="1110" y="223"/>
                  </a:lnTo>
                  <a:lnTo>
                    <a:pt x="1110" y="221"/>
                  </a:lnTo>
                  <a:lnTo>
                    <a:pt x="1111" y="216"/>
                  </a:lnTo>
                  <a:lnTo>
                    <a:pt x="1111" y="213"/>
                  </a:lnTo>
                  <a:lnTo>
                    <a:pt x="1110" y="209"/>
                  </a:lnTo>
                  <a:lnTo>
                    <a:pt x="1107" y="203"/>
                  </a:lnTo>
                  <a:lnTo>
                    <a:pt x="1100" y="192"/>
                  </a:lnTo>
                  <a:lnTo>
                    <a:pt x="1110" y="197"/>
                  </a:lnTo>
                  <a:lnTo>
                    <a:pt x="1114" y="199"/>
                  </a:lnTo>
                  <a:lnTo>
                    <a:pt x="1118" y="200"/>
                  </a:lnTo>
                  <a:lnTo>
                    <a:pt x="1123" y="200"/>
                  </a:lnTo>
                  <a:lnTo>
                    <a:pt x="1127" y="200"/>
                  </a:lnTo>
                  <a:lnTo>
                    <a:pt x="1131" y="200"/>
                  </a:lnTo>
                  <a:lnTo>
                    <a:pt x="1136" y="200"/>
                  </a:lnTo>
                  <a:lnTo>
                    <a:pt x="1137" y="203"/>
                  </a:lnTo>
                  <a:lnTo>
                    <a:pt x="1141" y="206"/>
                  </a:lnTo>
                  <a:lnTo>
                    <a:pt x="1144" y="210"/>
                  </a:lnTo>
                  <a:lnTo>
                    <a:pt x="1147" y="215"/>
                  </a:lnTo>
                  <a:lnTo>
                    <a:pt x="1153" y="226"/>
                  </a:lnTo>
                  <a:lnTo>
                    <a:pt x="1157" y="233"/>
                  </a:lnTo>
                  <a:lnTo>
                    <a:pt x="1149" y="233"/>
                  </a:lnTo>
                  <a:lnTo>
                    <a:pt x="1143" y="235"/>
                  </a:lnTo>
                  <a:lnTo>
                    <a:pt x="1136" y="236"/>
                  </a:lnTo>
                  <a:lnTo>
                    <a:pt x="1134" y="239"/>
                  </a:lnTo>
                  <a:lnTo>
                    <a:pt x="1131" y="242"/>
                  </a:lnTo>
                  <a:lnTo>
                    <a:pt x="1130" y="244"/>
                  </a:lnTo>
                  <a:lnTo>
                    <a:pt x="1130" y="245"/>
                  </a:lnTo>
                  <a:lnTo>
                    <a:pt x="1130" y="248"/>
                  </a:lnTo>
                  <a:lnTo>
                    <a:pt x="1130" y="252"/>
                  </a:lnTo>
                  <a:lnTo>
                    <a:pt x="1131" y="255"/>
                  </a:lnTo>
                  <a:lnTo>
                    <a:pt x="1133" y="259"/>
                  </a:lnTo>
                  <a:lnTo>
                    <a:pt x="1139" y="272"/>
                  </a:lnTo>
                  <a:lnTo>
                    <a:pt x="1149" y="271"/>
                  </a:lnTo>
                  <a:lnTo>
                    <a:pt x="1154" y="269"/>
                  </a:lnTo>
                  <a:lnTo>
                    <a:pt x="1160" y="267"/>
                  </a:lnTo>
                  <a:lnTo>
                    <a:pt x="1163" y="262"/>
                  </a:lnTo>
                  <a:lnTo>
                    <a:pt x="1164" y="259"/>
                  </a:lnTo>
                  <a:lnTo>
                    <a:pt x="1166" y="258"/>
                  </a:lnTo>
                  <a:lnTo>
                    <a:pt x="1167" y="259"/>
                  </a:lnTo>
                  <a:lnTo>
                    <a:pt x="1169" y="261"/>
                  </a:lnTo>
                  <a:lnTo>
                    <a:pt x="1170" y="262"/>
                  </a:lnTo>
                  <a:lnTo>
                    <a:pt x="1172" y="261"/>
                  </a:lnTo>
                  <a:lnTo>
                    <a:pt x="1173" y="256"/>
                  </a:lnTo>
                  <a:lnTo>
                    <a:pt x="1175" y="248"/>
                  </a:lnTo>
                  <a:lnTo>
                    <a:pt x="1176" y="233"/>
                  </a:lnTo>
                  <a:lnTo>
                    <a:pt x="1180" y="233"/>
                  </a:lnTo>
                  <a:lnTo>
                    <a:pt x="1183" y="233"/>
                  </a:lnTo>
                  <a:lnTo>
                    <a:pt x="1188" y="232"/>
                  </a:lnTo>
                  <a:lnTo>
                    <a:pt x="1190" y="231"/>
                  </a:lnTo>
                  <a:lnTo>
                    <a:pt x="1190" y="225"/>
                  </a:lnTo>
                  <a:lnTo>
                    <a:pt x="1193" y="225"/>
                  </a:lnTo>
                  <a:lnTo>
                    <a:pt x="1196" y="225"/>
                  </a:lnTo>
                  <a:lnTo>
                    <a:pt x="1199" y="226"/>
                  </a:lnTo>
                  <a:lnTo>
                    <a:pt x="1202" y="225"/>
                  </a:lnTo>
                  <a:lnTo>
                    <a:pt x="1208" y="222"/>
                  </a:lnTo>
                  <a:lnTo>
                    <a:pt x="1215" y="218"/>
                  </a:lnTo>
                  <a:lnTo>
                    <a:pt x="1222" y="212"/>
                  </a:lnTo>
                  <a:lnTo>
                    <a:pt x="1229" y="209"/>
                  </a:lnTo>
                  <a:lnTo>
                    <a:pt x="1235" y="209"/>
                  </a:lnTo>
                  <a:lnTo>
                    <a:pt x="1241" y="209"/>
                  </a:lnTo>
                  <a:lnTo>
                    <a:pt x="1242" y="203"/>
                  </a:lnTo>
                  <a:lnTo>
                    <a:pt x="1245" y="203"/>
                  </a:lnTo>
                  <a:lnTo>
                    <a:pt x="1248" y="203"/>
                  </a:lnTo>
                  <a:lnTo>
                    <a:pt x="1252" y="206"/>
                  </a:lnTo>
                  <a:lnTo>
                    <a:pt x="1257" y="209"/>
                  </a:lnTo>
                  <a:lnTo>
                    <a:pt x="1257" y="200"/>
                  </a:lnTo>
                  <a:lnTo>
                    <a:pt x="1258" y="199"/>
                  </a:lnTo>
                  <a:lnTo>
                    <a:pt x="1260" y="197"/>
                  </a:lnTo>
                  <a:lnTo>
                    <a:pt x="1265" y="195"/>
                  </a:lnTo>
                  <a:lnTo>
                    <a:pt x="1277" y="189"/>
                  </a:lnTo>
                  <a:lnTo>
                    <a:pt x="1277" y="190"/>
                  </a:lnTo>
                  <a:lnTo>
                    <a:pt x="1275" y="192"/>
                  </a:lnTo>
                  <a:lnTo>
                    <a:pt x="1274" y="195"/>
                  </a:lnTo>
                  <a:lnTo>
                    <a:pt x="1277" y="196"/>
                  </a:lnTo>
                  <a:lnTo>
                    <a:pt x="1281" y="197"/>
                  </a:lnTo>
                  <a:lnTo>
                    <a:pt x="1281" y="202"/>
                  </a:lnTo>
                  <a:lnTo>
                    <a:pt x="1281" y="203"/>
                  </a:lnTo>
                  <a:lnTo>
                    <a:pt x="1283" y="205"/>
                  </a:lnTo>
                  <a:lnTo>
                    <a:pt x="1284" y="206"/>
                  </a:lnTo>
                  <a:lnTo>
                    <a:pt x="1287" y="208"/>
                  </a:lnTo>
                  <a:lnTo>
                    <a:pt x="1284" y="209"/>
                  </a:lnTo>
                  <a:lnTo>
                    <a:pt x="1274" y="209"/>
                  </a:lnTo>
                  <a:lnTo>
                    <a:pt x="1274" y="215"/>
                  </a:lnTo>
                  <a:lnTo>
                    <a:pt x="1278" y="215"/>
                  </a:lnTo>
                  <a:lnTo>
                    <a:pt x="1283" y="215"/>
                  </a:lnTo>
                  <a:lnTo>
                    <a:pt x="1288" y="215"/>
                  </a:lnTo>
                  <a:lnTo>
                    <a:pt x="1293" y="215"/>
                  </a:lnTo>
                  <a:lnTo>
                    <a:pt x="1294" y="213"/>
                  </a:lnTo>
                  <a:lnTo>
                    <a:pt x="1294" y="212"/>
                  </a:lnTo>
                  <a:lnTo>
                    <a:pt x="1296" y="209"/>
                  </a:lnTo>
                  <a:lnTo>
                    <a:pt x="1297" y="209"/>
                  </a:lnTo>
                  <a:lnTo>
                    <a:pt x="1298" y="209"/>
                  </a:lnTo>
                  <a:lnTo>
                    <a:pt x="1300" y="210"/>
                  </a:lnTo>
                  <a:lnTo>
                    <a:pt x="1301" y="213"/>
                  </a:lnTo>
                  <a:lnTo>
                    <a:pt x="1304" y="216"/>
                  </a:lnTo>
                  <a:lnTo>
                    <a:pt x="1306" y="218"/>
                  </a:lnTo>
                  <a:lnTo>
                    <a:pt x="1307" y="218"/>
                  </a:lnTo>
                  <a:lnTo>
                    <a:pt x="1307" y="209"/>
                  </a:lnTo>
                  <a:lnTo>
                    <a:pt x="1306" y="209"/>
                  </a:lnTo>
                  <a:lnTo>
                    <a:pt x="1307" y="208"/>
                  </a:lnTo>
                  <a:lnTo>
                    <a:pt x="1313" y="205"/>
                  </a:lnTo>
                  <a:lnTo>
                    <a:pt x="1323" y="197"/>
                  </a:lnTo>
                  <a:lnTo>
                    <a:pt x="1327" y="197"/>
                  </a:lnTo>
                  <a:lnTo>
                    <a:pt x="1332" y="199"/>
                  </a:lnTo>
                  <a:lnTo>
                    <a:pt x="1337" y="202"/>
                  </a:lnTo>
                  <a:lnTo>
                    <a:pt x="1346" y="206"/>
                  </a:lnTo>
                  <a:lnTo>
                    <a:pt x="1349" y="206"/>
                  </a:lnTo>
                  <a:lnTo>
                    <a:pt x="1353" y="206"/>
                  </a:lnTo>
                  <a:lnTo>
                    <a:pt x="1355" y="206"/>
                  </a:lnTo>
                  <a:lnTo>
                    <a:pt x="1355" y="205"/>
                  </a:lnTo>
                  <a:lnTo>
                    <a:pt x="1353" y="202"/>
                  </a:lnTo>
                  <a:lnTo>
                    <a:pt x="1350" y="197"/>
                  </a:lnTo>
                  <a:lnTo>
                    <a:pt x="1353" y="197"/>
                  </a:lnTo>
                  <a:lnTo>
                    <a:pt x="1353" y="199"/>
                  </a:lnTo>
                  <a:lnTo>
                    <a:pt x="1353" y="200"/>
                  </a:lnTo>
                  <a:lnTo>
                    <a:pt x="1355" y="200"/>
                  </a:lnTo>
                  <a:lnTo>
                    <a:pt x="1356" y="200"/>
                  </a:lnTo>
                  <a:lnTo>
                    <a:pt x="1380" y="192"/>
                  </a:lnTo>
                  <a:lnTo>
                    <a:pt x="1379" y="193"/>
                  </a:lnTo>
                  <a:lnTo>
                    <a:pt x="1378" y="195"/>
                  </a:lnTo>
                  <a:lnTo>
                    <a:pt x="1376" y="197"/>
                  </a:lnTo>
                  <a:lnTo>
                    <a:pt x="1378" y="202"/>
                  </a:lnTo>
                  <a:lnTo>
                    <a:pt x="1379" y="206"/>
                  </a:lnTo>
                  <a:lnTo>
                    <a:pt x="1382" y="209"/>
                  </a:lnTo>
                  <a:lnTo>
                    <a:pt x="1386" y="213"/>
                  </a:lnTo>
                  <a:lnTo>
                    <a:pt x="1389" y="218"/>
                  </a:lnTo>
                  <a:lnTo>
                    <a:pt x="1391" y="213"/>
                  </a:lnTo>
                  <a:lnTo>
                    <a:pt x="1391" y="210"/>
                  </a:lnTo>
                  <a:lnTo>
                    <a:pt x="1389" y="203"/>
                  </a:lnTo>
                  <a:lnTo>
                    <a:pt x="1395" y="200"/>
                  </a:lnTo>
                  <a:lnTo>
                    <a:pt x="1398" y="203"/>
                  </a:lnTo>
                  <a:lnTo>
                    <a:pt x="1401" y="205"/>
                  </a:lnTo>
                  <a:lnTo>
                    <a:pt x="1401" y="206"/>
                  </a:lnTo>
                  <a:lnTo>
                    <a:pt x="1405" y="205"/>
                  </a:lnTo>
                  <a:lnTo>
                    <a:pt x="1408" y="203"/>
                  </a:lnTo>
                  <a:lnTo>
                    <a:pt x="1409" y="203"/>
                  </a:lnTo>
                  <a:lnTo>
                    <a:pt x="1409" y="192"/>
                  </a:lnTo>
                  <a:lnTo>
                    <a:pt x="1408" y="186"/>
                  </a:lnTo>
                  <a:lnTo>
                    <a:pt x="1406" y="180"/>
                  </a:lnTo>
                  <a:lnTo>
                    <a:pt x="1404" y="173"/>
                  </a:lnTo>
                  <a:lnTo>
                    <a:pt x="1406" y="173"/>
                  </a:lnTo>
                  <a:lnTo>
                    <a:pt x="1406" y="172"/>
                  </a:lnTo>
                  <a:lnTo>
                    <a:pt x="1406" y="170"/>
                  </a:lnTo>
                  <a:lnTo>
                    <a:pt x="1406" y="167"/>
                  </a:lnTo>
                  <a:lnTo>
                    <a:pt x="1419" y="169"/>
                  </a:lnTo>
                  <a:lnTo>
                    <a:pt x="1434" y="170"/>
                  </a:lnTo>
                  <a:lnTo>
                    <a:pt x="1435" y="166"/>
                  </a:lnTo>
                  <a:lnTo>
                    <a:pt x="1435" y="163"/>
                  </a:lnTo>
                  <a:lnTo>
                    <a:pt x="1437" y="161"/>
                  </a:lnTo>
                  <a:lnTo>
                    <a:pt x="1438" y="163"/>
                  </a:lnTo>
                  <a:lnTo>
                    <a:pt x="1441" y="164"/>
                  </a:lnTo>
                  <a:lnTo>
                    <a:pt x="1445" y="167"/>
                  </a:lnTo>
                  <a:lnTo>
                    <a:pt x="1452" y="169"/>
                  </a:lnTo>
                  <a:lnTo>
                    <a:pt x="1461" y="169"/>
                  </a:lnTo>
                  <a:lnTo>
                    <a:pt x="1471" y="169"/>
                  </a:lnTo>
                  <a:lnTo>
                    <a:pt x="1481" y="170"/>
                  </a:lnTo>
                  <a:lnTo>
                    <a:pt x="1478" y="179"/>
                  </a:lnTo>
                  <a:lnTo>
                    <a:pt x="1477" y="185"/>
                  </a:lnTo>
                  <a:lnTo>
                    <a:pt x="1477" y="186"/>
                  </a:lnTo>
                  <a:lnTo>
                    <a:pt x="1478" y="187"/>
                  </a:lnTo>
                  <a:lnTo>
                    <a:pt x="1480" y="187"/>
                  </a:lnTo>
                  <a:lnTo>
                    <a:pt x="1481" y="186"/>
                  </a:lnTo>
                  <a:lnTo>
                    <a:pt x="1483" y="183"/>
                  </a:lnTo>
                  <a:lnTo>
                    <a:pt x="1483" y="179"/>
                  </a:lnTo>
                  <a:lnTo>
                    <a:pt x="1483" y="176"/>
                  </a:lnTo>
                  <a:lnTo>
                    <a:pt x="1486" y="177"/>
                  </a:lnTo>
                  <a:lnTo>
                    <a:pt x="1487" y="179"/>
                  </a:lnTo>
                  <a:lnTo>
                    <a:pt x="1488" y="182"/>
                  </a:lnTo>
                  <a:lnTo>
                    <a:pt x="1491" y="182"/>
                  </a:lnTo>
                  <a:lnTo>
                    <a:pt x="1494" y="182"/>
                  </a:lnTo>
                  <a:lnTo>
                    <a:pt x="1497" y="180"/>
                  </a:lnTo>
                  <a:lnTo>
                    <a:pt x="1500" y="182"/>
                  </a:lnTo>
                  <a:lnTo>
                    <a:pt x="1499" y="185"/>
                  </a:lnTo>
                  <a:lnTo>
                    <a:pt x="1499" y="187"/>
                  </a:lnTo>
                  <a:lnTo>
                    <a:pt x="1499" y="189"/>
                  </a:lnTo>
                  <a:lnTo>
                    <a:pt x="1500" y="189"/>
                  </a:lnTo>
                  <a:lnTo>
                    <a:pt x="1501" y="190"/>
                  </a:lnTo>
                  <a:lnTo>
                    <a:pt x="1503" y="190"/>
                  </a:lnTo>
                  <a:lnTo>
                    <a:pt x="1506" y="190"/>
                  </a:lnTo>
                  <a:lnTo>
                    <a:pt x="1509" y="189"/>
                  </a:lnTo>
                  <a:lnTo>
                    <a:pt x="1512" y="189"/>
                  </a:lnTo>
                  <a:lnTo>
                    <a:pt x="1522" y="203"/>
                  </a:lnTo>
                  <a:lnTo>
                    <a:pt x="1529" y="213"/>
                  </a:lnTo>
                  <a:lnTo>
                    <a:pt x="1533" y="221"/>
                  </a:lnTo>
                  <a:lnTo>
                    <a:pt x="1540" y="208"/>
                  </a:lnTo>
                  <a:lnTo>
                    <a:pt x="1543" y="200"/>
                  </a:lnTo>
                  <a:lnTo>
                    <a:pt x="1548" y="192"/>
                  </a:lnTo>
                  <a:lnTo>
                    <a:pt x="1539" y="195"/>
                  </a:lnTo>
                  <a:lnTo>
                    <a:pt x="1537" y="182"/>
                  </a:lnTo>
                  <a:lnTo>
                    <a:pt x="1539" y="167"/>
                  </a:lnTo>
                  <a:lnTo>
                    <a:pt x="1535" y="167"/>
                  </a:lnTo>
                  <a:lnTo>
                    <a:pt x="1530" y="166"/>
                  </a:lnTo>
                  <a:lnTo>
                    <a:pt x="1526" y="166"/>
                  </a:lnTo>
                  <a:lnTo>
                    <a:pt x="1519" y="164"/>
                  </a:lnTo>
                  <a:lnTo>
                    <a:pt x="1520" y="160"/>
                  </a:lnTo>
                  <a:lnTo>
                    <a:pt x="1519" y="156"/>
                  </a:lnTo>
                  <a:lnTo>
                    <a:pt x="1519" y="151"/>
                  </a:lnTo>
                  <a:lnTo>
                    <a:pt x="1519" y="150"/>
                  </a:lnTo>
                  <a:lnTo>
                    <a:pt x="1519" y="149"/>
                  </a:lnTo>
                  <a:lnTo>
                    <a:pt x="1527" y="146"/>
                  </a:lnTo>
                  <a:lnTo>
                    <a:pt x="1527" y="140"/>
                  </a:lnTo>
                  <a:lnTo>
                    <a:pt x="1527" y="134"/>
                  </a:lnTo>
                  <a:lnTo>
                    <a:pt x="1526" y="125"/>
                  </a:lnTo>
                  <a:lnTo>
                    <a:pt x="1524" y="115"/>
                  </a:lnTo>
                  <a:lnTo>
                    <a:pt x="1522" y="104"/>
                  </a:lnTo>
                  <a:lnTo>
                    <a:pt x="1524" y="102"/>
                  </a:lnTo>
                  <a:lnTo>
                    <a:pt x="1527" y="102"/>
                  </a:lnTo>
                  <a:lnTo>
                    <a:pt x="1530" y="102"/>
                  </a:lnTo>
                  <a:lnTo>
                    <a:pt x="1533" y="101"/>
                  </a:lnTo>
                  <a:lnTo>
                    <a:pt x="1536" y="98"/>
                  </a:lnTo>
                  <a:lnTo>
                    <a:pt x="1539" y="95"/>
                  </a:lnTo>
                  <a:lnTo>
                    <a:pt x="1542" y="87"/>
                  </a:lnTo>
                  <a:lnTo>
                    <a:pt x="1546" y="79"/>
                  </a:lnTo>
                  <a:lnTo>
                    <a:pt x="1549" y="75"/>
                  </a:lnTo>
                  <a:lnTo>
                    <a:pt x="1552" y="74"/>
                  </a:lnTo>
                  <a:lnTo>
                    <a:pt x="1555" y="74"/>
                  </a:lnTo>
                  <a:lnTo>
                    <a:pt x="1558" y="66"/>
                  </a:lnTo>
                  <a:lnTo>
                    <a:pt x="1560" y="59"/>
                  </a:lnTo>
                  <a:lnTo>
                    <a:pt x="1562" y="53"/>
                  </a:lnTo>
                  <a:lnTo>
                    <a:pt x="1563" y="51"/>
                  </a:lnTo>
                  <a:lnTo>
                    <a:pt x="1566" y="49"/>
                  </a:lnTo>
                  <a:lnTo>
                    <a:pt x="1568" y="48"/>
                  </a:lnTo>
                  <a:lnTo>
                    <a:pt x="1571" y="46"/>
                  </a:lnTo>
                  <a:lnTo>
                    <a:pt x="1578" y="45"/>
                  </a:lnTo>
                  <a:lnTo>
                    <a:pt x="1586" y="45"/>
                  </a:lnTo>
                  <a:lnTo>
                    <a:pt x="1595" y="43"/>
                  </a:lnTo>
                  <a:lnTo>
                    <a:pt x="1604" y="45"/>
                  </a:lnTo>
                  <a:lnTo>
                    <a:pt x="1612" y="46"/>
                  </a:lnTo>
                  <a:lnTo>
                    <a:pt x="1618" y="48"/>
                  </a:lnTo>
                  <a:lnTo>
                    <a:pt x="1620" y="49"/>
                  </a:lnTo>
                  <a:lnTo>
                    <a:pt x="1621" y="51"/>
                  </a:lnTo>
                  <a:lnTo>
                    <a:pt x="1624" y="56"/>
                  </a:lnTo>
                  <a:lnTo>
                    <a:pt x="1624" y="61"/>
                  </a:lnTo>
                  <a:lnTo>
                    <a:pt x="1625" y="68"/>
                  </a:lnTo>
                  <a:lnTo>
                    <a:pt x="1625" y="74"/>
                  </a:lnTo>
                  <a:lnTo>
                    <a:pt x="1624" y="87"/>
                  </a:lnTo>
                  <a:lnTo>
                    <a:pt x="1621" y="98"/>
                  </a:lnTo>
                  <a:lnTo>
                    <a:pt x="1620" y="101"/>
                  </a:lnTo>
                  <a:lnTo>
                    <a:pt x="1618" y="102"/>
                  </a:lnTo>
                  <a:lnTo>
                    <a:pt x="1614" y="107"/>
                  </a:lnTo>
                  <a:lnTo>
                    <a:pt x="1611" y="113"/>
                  </a:lnTo>
                  <a:lnTo>
                    <a:pt x="1611" y="115"/>
                  </a:lnTo>
                  <a:lnTo>
                    <a:pt x="1611" y="118"/>
                  </a:lnTo>
                  <a:lnTo>
                    <a:pt x="1612" y="120"/>
                  </a:lnTo>
                  <a:lnTo>
                    <a:pt x="1612" y="121"/>
                  </a:lnTo>
                  <a:lnTo>
                    <a:pt x="1612" y="123"/>
                  </a:lnTo>
                  <a:lnTo>
                    <a:pt x="1614" y="125"/>
                  </a:lnTo>
                  <a:lnTo>
                    <a:pt x="1617" y="130"/>
                  </a:lnTo>
                  <a:lnTo>
                    <a:pt x="1621" y="134"/>
                  </a:lnTo>
                  <a:lnTo>
                    <a:pt x="1625" y="138"/>
                  </a:lnTo>
                  <a:lnTo>
                    <a:pt x="1627" y="141"/>
                  </a:lnTo>
                  <a:lnTo>
                    <a:pt x="1627" y="143"/>
                  </a:lnTo>
                  <a:lnTo>
                    <a:pt x="1627" y="147"/>
                  </a:lnTo>
                  <a:lnTo>
                    <a:pt x="1625" y="153"/>
                  </a:lnTo>
                  <a:lnTo>
                    <a:pt x="1622" y="163"/>
                  </a:lnTo>
                  <a:lnTo>
                    <a:pt x="1620" y="169"/>
                  </a:lnTo>
                  <a:lnTo>
                    <a:pt x="1618" y="174"/>
                  </a:lnTo>
                  <a:lnTo>
                    <a:pt x="1618" y="180"/>
                  </a:lnTo>
                  <a:lnTo>
                    <a:pt x="1620" y="187"/>
                  </a:lnTo>
                  <a:lnTo>
                    <a:pt x="1622" y="192"/>
                  </a:lnTo>
                  <a:lnTo>
                    <a:pt x="1624" y="195"/>
                  </a:lnTo>
                  <a:lnTo>
                    <a:pt x="1627" y="197"/>
                  </a:lnTo>
                  <a:lnTo>
                    <a:pt x="1632" y="202"/>
                  </a:lnTo>
                  <a:lnTo>
                    <a:pt x="1634" y="205"/>
                  </a:lnTo>
                  <a:lnTo>
                    <a:pt x="1635" y="206"/>
                  </a:lnTo>
                  <a:lnTo>
                    <a:pt x="1637" y="222"/>
                  </a:lnTo>
                  <a:lnTo>
                    <a:pt x="1635" y="236"/>
                  </a:lnTo>
                  <a:lnTo>
                    <a:pt x="1621" y="248"/>
                  </a:lnTo>
                  <a:lnTo>
                    <a:pt x="1622" y="249"/>
                  </a:lnTo>
                  <a:lnTo>
                    <a:pt x="1624" y="251"/>
                  </a:lnTo>
                  <a:lnTo>
                    <a:pt x="1625" y="252"/>
                  </a:lnTo>
                  <a:lnTo>
                    <a:pt x="1624" y="256"/>
                  </a:lnTo>
                  <a:lnTo>
                    <a:pt x="1621" y="255"/>
                  </a:lnTo>
                  <a:lnTo>
                    <a:pt x="1620" y="256"/>
                  </a:lnTo>
                  <a:lnTo>
                    <a:pt x="1617" y="258"/>
                  </a:lnTo>
                  <a:lnTo>
                    <a:pt x="1614" y="255"/>
                  </a:lnTo>
                  <a:lnTo>
                    <a:pt x="1611" y="254"/>
                  </a:lnTo>
                  <a:lnTo>
                    <a:pt x="1609" y="254"/>
                  </a:lnTo>
                  <a:lnTo>
                    <a:pt x="1608" y="254"/>
                  </a:lnTo>
                  <a:lnTo>
                    <a:pt x="1605" y="255"/>
                  </a:lnTo>
                  <a:lnTo>
                    <a:pt x="1602" y="258"/>
                  </a:lnTo>
                  <a:lnTo>
                    <a:pt x="1598" y="262"/>
                  </a:lnTo>
                  <a:lnTo>
                    <a:pt x="1594" y="264"/>
                  </a:lnTo>
                  <a:lnTo>
                    <a:pt x="1578" y="265"/>
                  </a:lnTo>
                  <a:lnTo>
                    <a:pt x="1563" y="264"/>
                  </a:lnTo>
                  <a:lnTo>
                    <a:pt x="1572" y="272"/>
                  </a:lnTo>
                  <a:lnTo>
                    <a:pt x="1578" y="275"/>
                  </a:lnTo>
                  <a:lnTo>
                    <a:pt x="1581" y="277"/>
                  </a:lnTo>
                  <a:lnTo>
                    <a:pt x="1584" y="278"/>
                  </a:lnTo>
                  <a:lnTo>
                    <a:pt x="1591" y="278"/>
                  </a:lnTo>
                  <a:lnTo>
                    <a:pt x="1596" y="277"/>
                  </a:lnTo>
                  <a:lnTo>
                    <a:pt x="1604" y="275"/>
                  </a:lnTo>
                  <a:lnTo>
                    <a:pt x="1607" y="277"/>
                  </a:lnTo>
                  <a:lnTo>
                    <a:pt x="1611" y="278"/>
                  </a:lnTo>
                  <a:lnTo>
                    <a:pt x="1612" y="281"/>
                  </a:lnTo>
                  <a:lnTo>
                    <a:pt x="1615" y="287"/>
                  </a:lnTo>
                  <a:lnTo>
                    <a:pt x="1620" y="294"/>
                  </a:lnTo>
                  <a:lnTo>
                    <a:pt x="1621" y="295"/>
                  </a:lnTo>
                  <a:lnTo>
                    <a:pt x="1624" y="294"/>
                  </a:lnTo>
                  <a:lnTo>
                    <a:pt x="1625" y="294"/>
                  </a:lnTo>
                  <a:lnTo>
                    <a:pt x="1627" y="294"/>
                  </a:lnTo>
                  <a:lnTo>
                    <a:pt x="1627" y="285"/>
                  </a:lnTo>
                  <a:lnTo>
                    <a:pt x="1624" y="275"/>
                  </a:lnTo>
                  <a:lnTo>
                    <a:pt x="1622" y="274"/>
                  </a:lnTo>
                  <a:lnTo>
                    <a:pt x="1621" y="272"/>
                  </a:lnTo>
                  <a:lnTo>
                    <a:pt x="1618" y="272"/>
                  </a:lnTo>
                  <a:lnTo>
                    <a:pt x="1617" y="271"/>
                  </a:lnTo>
                  <a:lnTo>
                    <a:pt x="1617" y="269"/>
                  </a:lnTo>
                  <a:lnTo>
                    <a:pt x="1635" y="262"/>
                  </a:lnTo>
                  <a:lnTo>
                    <a:pt x="1641" y="259"/>
                  </a:lnTo>
                  <a:lnTo>
                    <a:pt x="1644" y="258"/>
                  </a:lnTo>
                  <a:lnTo>
                    <a:pt x="1645" y="256"/>
                  </a:lnTo>
                  <a:lnTo>
                    <a:pt x="1648" y="255"/>
                  </a:lnTo>
                  <a:lnTo>
                    <a:pt x="1650" y="252"/>
                  </a:lnTo>
                  <a:lnTo>
                    <a:pt x="1653" y="245"/>
                  </a:lnTo>
                  <a:lnTo>
                    <a:pt x="1656" y="236"/>
                  </a:lnTo>
                  <a:lnTo>
                    <a:pt x="1657" y="223"/>
                  </a:lnTo>
                  <a:lnTo>
                    <a:pt x="1658" y="222"/>
                  </a:lnTo>
                  <a:lnTo>
                    <a:pt x="1658" y="219"/>
                  </a:lnTo>
                  <a:lnTo>
                    <a:pt x="1660" y="215"/>
                  </a:lnTo>
                  <a:lnTo>
                    <a:pt x="1658" y="213"/>
                  </a:lnTo>
                  <a:lnTo>
                    <a:pt x="1657" y="212"/>
                  </a:lnTo>
                  <a:lnTo>
                    <a:pt x="1657" y="213"/>
                  </a:lnTo>
                  <a:lnTo>
                    <a:pt x="1656" y="210"/>
                  </a:lnTo>
                  <a:lnTo>
                    <a:pt x="1654" y="206"/>
                  </a:lnTo>
                  <a:lnTo>
                    <a:pt x="1657" y="202"/>
                  </a:lnTo>
                  <a:lnTo>
                    <a:pt x="1660" y="197"/>
                  </a:lnTo>
                  <a:lnTo>
                    <a:pt x="1666" y="195"/>
                  </a:lnTo>
                  <a:lnTo>
                    <a:pt x="1671" y="192"/>
                  </a:lnTo>
                  <a:lnTo>
                    <a:pt x="1684" y="187"/>
                  </a:lnTo>
                  <a:lnTo>
                    <a:pt x="1696" y="185"/>
                  </a:lnTo>
                  <a:lnTo>
                    <a:pt x="1702" y="199"/>
                  </a:lnTo>
                  <a:lnTo>
                    <a:pt x="1706" y="210"/>
                  </a:lnTo>
                  <a:lnTo>
                    <a:pt x="1706" y="216"/>
                  </a:lnTo>
                  <a:lnTo>
                    <a:pt x="1706" y="223"/>
                  </a:lnTo>
                  <a:lnTo>
                    <a:pt x="1706" y="232"/>
                  </a:lnTo>
                  <a:lnTo>
                    <a:pt x="1704" y="242"/>
                  </a:lnTo>
                  <a:lnTo>
                    <a:pt x="1713" y="245"/>
                  </a:lnTo>
                  <a:lnTo>
                    <a:pt x="1713" y="246"/>
                  </a:lnTo>
                  <a:lnTo>
                    <a:pt x="1715" y="248"/>
                  </a:lnTo>
                  <a:lnTo>
                    <a:pt x="1716" y="249"/>
                  </a:lnTo>
                  <a:lnTo>
                    <a:pt x="1717" y="251"/>
                  </a:lnTo>
                  <a:lnTo>
                    <a:pt x="1719" y="251"/>
                  </a:lnTo>
                  <a:lnTo>
                    <a:pt x="1719" y="242"/>
                  </a:lnTo>
                  <a:lnTo>
                    <a:pt x="1728" y="244"/>
                  </a:lnTo>
                  <a:lnTo>
                    <a:pt x="1735" y="245"/>
                  </a:lnTo>
                  <a:lnTo>
                    <a:pt x="1742" y="246"/>
                  </a:lnTo>
                  <a:lnTo>
                    <a:pt x="1752" y="248"/>
                  </a:lnTo>
                  <a:lnTo>
                    <a:pt x="1749" y="245"/>
                  </a:lnTo>
                  <a:lnTo>
                    <a:pt x="1749" y="242"/>
                  </a:lnTo>
                  <a:lnTo>
                    <a:pt x="1735" y="239"/>
                  </a:lnTo>
                  <a:lnTo>
                    <a:pt x="1729" y="238"/>
                  </a:lnTo>
                  <a:lnTo>
                    <a:pt x="1722" y="236"/>
                  </a:lnTo>
                  <a:lnTo>
                    <a:pt x="1720" y="235"/>
                  </a:lnTo>
                  <a:lnTo>
                    <a:pt x="1719" y="233"/>
                  </a:lnTo>
                  <a:lnTo>
                    <a:pt x="1716" y="231"/>
                  </a:lnTo>
                  <a:lnTo>
                    <a:pt x="1716" y="229"/>
                  </a:lnTo>
                  <a:lnTo>
                    <a:pt x="1716" y="225"/>
                  </a:lnTo>
                  <a:lnTo>
                    <a:pt x="1716" y="222"/>
                  </a:lnTo>
                  <a:lnTo>
                    <a:pt x="1716" y="221"/>
                  </a:lnTo>
                  <a:lnTo>
                    <a:pt x="1720" y="216"/>
                  </a:lnTo>
                  <a:lnTo>
                    <a:pt x="1726" y="212"/>
                  </a:lnTo>
                  <a:lnTo>
                    <a:pt x="1722" y="202"/>
                  </a:lnTo>
                  <a:lnTo>
                    <a:pt x="1719" y="196"/>
                  </a:lnTo>
                  <a:lnTo>
                    <a:pt x="1715" y="190"/>
                  </a:lnTo>
                  <a:lnTo>
                    <a:pt x="1712" y="185"/>
                  </a:lnTo>
                  <a:lnTo>
                    <a:pt x="1706" y="180"/>
                  </a:lnTo>
                  <a:lnTo>
                    <a:pt x="1704" y="179"/>
                  </a:lnTo>
                  <a:lnTo>
                    <a:pt x="1702" y="177"/>
                  </a:lnTo>
                  <a:lnTo>
                    <a:pt x="1696" y="176"/>
                  </a:lnTo>
                  <a:lnTo>
                    <a:pt x="1693" y="176"/>
                  </a:lnTo>
                  <a:lnTo>
                    <a:pt x="1693" y="177"/>
                  </a:lnTo>
                  <a:lnTo>
                    <a:pt x="1693" y="179"/>
                  </a:lnTo>
                  <a:lnTo>
                    <a:pt x="1690" y="179"/>
                  </a:lnTo>
                  <a:lnTo>
                    <a:pt x="1686" y="176"/>
                  </a:lnTo>
                  <a:lnTo>
                    <a:pt x="1681" y="173"/>
                  </a:lnTo>
                  <a:lnTo>
                    <a:pt x="1680" y="173"/>
                  </a:lnTo>
                  <a:lnTo>
                    <a:pt x="1677" y="174"/>
                  </a:lnTo>
                  <a:lnTo>
                    <a:pt x="1674" y="177"/>
                  </a:lnTo>
                  <a:lnTo>
                    <a:pt x="1668" y="182"/>
                  </a:lnTo>
                  <a:lnTo>
                    <a:pt x="1663" y="183"/>
                  </a:lnTo>
                  <a:lnTo>
                    <a:pt x="1658" y="183"/>
                  </a:lnTo>
                  <a:lnTo>
                    <a:pt x="1650" y="185"/>
                  </a:lnTo>
                  <a:lnTo>
                    <a:pt x="1645" y="170"/>
                  </a:lnTo>
                  <a:lnTo>
                    <a:pt x="1644" y="163"/>
                  </a:lnTo>
                  <a:lnTo>
                    <a:pt x="1644" y="156"/>
                  </a:lnTo>
                  <a:lnTo>
                    <a:pt x="1644" y="154"/>
                  </a:lnTo>
                  <a:lnTo>
                    <a:pt x="1645" y="153"/>
                  </a:lnTo>
                  <a:lnTo>
                    <a:pt x="1647" y="150"/>
                  </a:lnTo>
                  <a:lnTo>
                    <a:pt x="1650" y="146"/>
                  </a:lnTo>
                  <a:lnTo>
                    <a:pt x="1650" y="140"/>
                  </a:lnTo>
                  <a:lnTo>
                    <a:pt x="1643" y="131"/>
                  </a:lnTo>
                  <a:lnTo>
                    <a:pt x="1635" y="123"/>
                  </a:lnTo>
                  <a:lnTo>
                    <a:pt x="1637" y="123"/>
                  </a:lnTo>
                  <a:lnTo>
                    <a:pt x="1638" y="121"/>
                  </a:lnTo>
                  <a:lnTo>
                    <a:pt x="1641" y="118"/>
                  </a:lnTo>
                  <a:lnTo>
                    <a:pt x="1643" y="114"/>
                  </a:lnTo>
                  <a:lnTo>
                    <a:pt x="1643" y="110"/>
                  </a:lnTo>
                  <a:lnTo>
                    <a:pt x="1643" y="107"/>
                  </a:lnTo>
                  <a:lnTo>
                    <a:pt x="1644" y="104"/>
                  </a:lnTo>
                  <a:lnTo>
                    <a:pt x="1647" y="101"/>
                  </a:lnTo>
                  <a:lnTo>
                    <a:pt x="1651" y="98"/>
                  </a:lnTo>
                  <a:lnTo>
                    <a:pt x="1656" y="94"/>
                  </a:lnTo>
                  <a:lnTo>
                    <a:pt x="1657" y="92"/>
                  </a:lnTo>
                  <a:lnTo>
                    <a:pt x="1657" y="89"/>
                  </a:lnTo>
                  <a:lnTo>
                    <a:pt x="1658" y="81"/>
                  </a:lnTo>
                  <a:lnTo>
                    <a:pt x="1658" y="71"/>
                  </a:lnTo>
                  <a:lnTo>
                    <a:pt x="1654" y="53"/>
                  </a:lnTo>
                  <a:lnTo>
                    <a:pt x="1666" y="62"/>
                  </a:lnTo>
                  <a:lnTo>
                    <a:pt x="1667" y="66"/>
                  </a:lnTo>
                  <a:lnTo>
                    <a:pt x="1667" y="71"/>
                  </a:lnTo>
                  <a:lnTo>
                    <a:pt x="1664" y="81"/>
                  </a:lnTo>
                  <a:lnTo>
                    <a:pt x="1663" y="91"/>
                  </a:lnTo>
                  <a:lnTo>
                    <a:pt x="1663" y="98"/>
                  </a:lnTo>
                  <a:lnTo>
                    <a:pt x="1668" y="104"/>
                  </a:lnTo>
                  <a:lnTo>
                    <a:pt x="1668" y="108"/>
                  </a:lnTo>
                  <a:lnTo>
                    <a:pt x="1668" y="113"/>
                  </a:lnTo>
                  <a:lnTo>
                    <a:pt x="1668" y="118"/>
                  </a:lnTo>
                  <a:lnTo>
                    <a:pt x="1670" y="120"/>
                  </a:lnTo>
                  <a:lnTo>
                    <a:pt x="1673" y="121"/>
                  </a:lnTo>
                  <a:lnTo>
                    <a:pt x="1677" y="125"/>
                  </a:lnTo>
                  <a:lnTo>
                    <a:pt x="1679" y="125"/>
                  </a:lnTo>
                  <a:lnTo>
                    <a:pt x="1680" y="125"/>
                  </a:lnTo>
                  <a:lnTo>
                    <a:pt x="1684" y="124"/>
                  </a:lnTo>
                  <a:lnTo>
                    <a:pt x="1689" y="121"/>
                  </a:lnTo>
                  <a:lnTo>
                    <a:pt x="1690" y="120"/>
                  </a:lnTo>
                  <a:lnTo>
                    <a:pt x="1693" y="121"/>
                  </a:lnTo>
                  <a:lnTo>
                    <a:pt x="1694" y="123"/>
                  </a:lnTo>
                  <a:lnTo>
                    <a:pt x="1696" y="125"/>
                  </a:lnTo>
                  <a:lnTo>
                    <a:pt x="1706" y="125"/>
                  </a:lnTo>
                  <a:lnTo>
                    <a:pt x="1710" y="125"/>
                  </a:lnTo>
                  <a:lnTo>
                    <a:pt x="1715" y="124"/>
                  </a:lnTo>
                  <a:lnTo>
                    <a:pt x="1716" y="124"/>
                  </a:lnTo>
                  <a:lnTo>
                    <a:pt x="1716" y="123"/>
                  </a:lnTo>
                  <a:lnTo>
                    <a:pt x="1717" y="123"/>
                  </a:lnTo>
                  <a:lnTo>
                    <a:pt x="1717" y="121"/>
                  </a:lnTo>
                  <a:lnTo>
                    <a:pt x="1716" y="118"/>
                  </a:lnTo>
                  <a:lnTo>
                    <a:pt x="1713" y="115"/>
                  </a:lnTo>
                  <a:lnTo>
                    <a:pt x="1704" y="110"/>
                  </a:lnTo>
                  <a:lnTo>
                    <a:pt x="1696" y="104"/>
                  </a:lnTo>
                  <a:lnTo>
                    <a:pt x="1692" y="104"/>
                  </a:lnTo>
                  <a:lnTo>
                    <a:pt x="1689" y="104"/>
                  </a:lnTo>
                  <a:lnTo>
                    <a:pt x="1693" y="97"/>
                  </a:lnTo>
                  <a:lnTo>
                    <a:pt x="1696" y="89"/>
                  </a:lnTo>
                  <a:lnTo>
                    <a:pt x="1700" y="89"/>
                  </a:lnTo>
                  <a:lnTo>
                    <a:pt x="1707" y="89"/>
                  </a:lnTo>
                  <a:lnTo>
                    <a:pt x="1716" y="95"/>
                  </a:lnTo>
                  <a:lnTo>
                    <a:pt x="1715" y="97"/>
                  </a:lnTo>
                  <a:lnTo>
                    <a:pt x="1717" y="98"/>
                  </a:lnTo>
                  <a:lnTo>
                    <a:pt x="1723" y="98"/>
                  </a:lnTo>
                  <a:lnTo>
                    <a:pt x="1726" y="92"/>
                  </a:lnTo>
                  <a:lnTo>
                    <a:pt x="1729" y="89"/>
                  </a:lnTo>
                  <a:lnTo>
                    <a:pt x="1728" y="88"/>
                  </a:lnTo>
                  <a:lnTo>
                    <a:pt x="1726" y="85"/>
                  </a:lnTo>
                  <a:lnTo>
                    <a:pt x="1719" y="84"/>
                  </a:lnTo>
                  <a:lnTo>
                    <a:pt x="1717" y="84"/>
                  </a:lnTo>
                  <a:lnTo>
                    <a:pt x="1717" y="82"/>
                  </a:lnTo>
                  <a:lnTo>
                    <a:pt x="1717" y="81"/>
                  </a:lnTo>
                  <a:lnTo>
                    <a:pt x="1719" y="79"/>
                  </a:lnTo>
                  <a:lnTo>
                    <a:pt x="1723" y="77"/>
                  </a:lnTo>
                  <a:lnTo>
                    <a:pt x="1732" y="74"/>
                  </a:lnTo>
                  <a:lnTo>
                    <a:pt x="1740" y="72"/>
                  </a:lnTo>
                  <a:lnTo>
                    <a:pt x="1748" y="74"/>
                  </a:lnTo>
                  <a:lnTo>
                    <a:pt x="1758" y="77"/>
                  </a:lnTo>
                  <a:lnTo>
                    <a:pt x="1762" y="82"/>
                  </a:lnTo>
                  <a:lnTo>
                    <a:pt x="1765" y="81"/>
                  </a:lnTo>
                  <a:lnTo>
                    <a:pt x="1765" y="79"/>
                  </a:lnTo>
                  <a:lnTo>
                    <a:pt x="1766" y="78"/>
                  </a:lnTo>
                  <a:lnTo>
                    <a:pt x="1768" y="79"/>
                  </a:lnTo>
                  <a:lnTo>
                    <a:pt x="1776" y="95"/>
                  </a:lnTo>
                  <a:lnTo>
                    <a:pt x="1782" y="95"/>
                  </a:lnTo>
                  <a:lnTo>
                    <a:pt x="1779" y="89"/>
                  </a:lnTo>
                  <a:lnTo>
                    <a:pt x="1794" y="92"/>
                  </a:lnTo>
                  <a:lnTo>
                    <a:pt x="1810" y="95"/>
                  </a:lnTo>
                  <a:lnTo>
                    <a:pt x="1805" y="102"/>
                  </a:lnTo>
                  <a:lnTo>
                    <a:pt x="1801" y="108"/>
                  </a:lnTo>
                  <a:lnTo>
                    <a:pt x="1798" y="115"/>
                  </a:lnTo>
                  <a:lnTo>
                    <a:pt x="1795" y="123"/>
                  </a:lnTo>
                  <a:lnTo>
                    <a:pt x="1792" y="137"/>
                  </a:lnTo>
                  <a:lnTo>
                    <a:pt x="1788" y="154"/>
                  </a:lnTo>
                  <a:lnTo>
                    <a:pt x="1792" y="154"/>
                  </a:lnTo>
                  <a:lnTo>
                    <a:pt x="1795" y="151"/>
                  </a:lnTo>
                  <a:lnTo>
                    <a:pt x="1794" y="150"/>
                  </a:lnTo>
                  <a:lnTo>
                    <a:pt x="1794" y="149"/>
                  </a:lnTo>
                  <a:lnTo>
                    <a:pt x="1795" y="149"/>
                  </a:lnTo>
                  <a:lnTo>
                    <a:pt x="1798" y="149"/>
                  </a:lnTo>
                  <a:lnTo>
                    <a:pt x="1797" y="147"/>
                  </a:lnTo>
                  <a:lnTo>
                    <a:pt x="1798" y="146"/>
                  </a:lnTo>
                  <a:lnTo>
                    <a:pt x="1801" y="149"/>
                  </a:lnTo>
                  <a:lnTo>
                    <a:pt x="1810" y="154"/>
                  </a:lnTo>
                  <a:lnTo>
                    <a:pt x="1811" y="156"/>
                  </a:lnTo>
                  <a:lnTo>
                    <a:pt x="1811" y="160"/>
                  </a:lnTo>
                  <a:lnTo>
                    <a:pt x="1811" y="163"/>
                  </a:lnTo>
                  <a:lnTo>
                    <a:pt x="1812" y="164"/>
                  </a:lnTo>
                  <a:lnTo>
                    <a:pt x="1834" y="164"/>
                  </a:lnTo>
                  <a:lnTo>
                    <a:pt x="1851" y="164"/>
                  </a:lnTo>
                  <a:lnTo>
                    <a:pt x="1854" y="176"/>
                  </a:lnTo>
                  <a:lnTo>
                    <a:pt x="1860" y="176"/>
                  </a:lnTo>
                  <a:lnTo>
                    <a:pt x="1857" y="161"/>
                  </a:lnTo>
                  <a:lnTo>
                    <a:pt x="1851" y="160"/>
                  </a:lnTo>
                  <a:lnTo>
                    <a:pt x="1847" y="157"/>
                  </a:lnTo>
                  <a:lnTo>
                    <a:pt x="1843" y="156"/>
                  </a:lnTo>
                  <a:lnTo>
                    <a:pt x="1841" y="156"/>
                  </a:lnTo>
                  <a:lnTo>
                    <a:pt x="1837" y="156"/>
                  </a:lnTo>
                  <a:lnTo>
                    <a:pt x="1836" y="157"/>
                  </a:lnTo>
                  <a:lnTo>
                    <a:pt x="1834" y="160"/>
                  </a:lnTo>
                  <a:lnTo>
                    <a:pt x="1831" y="161"/>
                  </a:lnTo>
                  <a:lnTo>
                    <a:pt x="1830" y="161"/>
                  </a:lnTo>
                  <a:lnTo>
                    <a:pt x="1827" y="161"/>
                  </a:lnTo>
                  <a:lnTo>
                    <a:pt x="1818" y="157"/>
                  </a:lnTo>
                  <a:lnTo>
                    <a:pt x="1810" y="151"/>
                  </a:lnTo>
                  <a:lnTo>
                    <a:pt x="1810" y="143"/>
                  </a:lnTo>
                  <a:lnTo>
                    <a:pt x="1812" y="141"/>
                  </a:lnTo>
                  <a:lnTo>
                    <a:pt x="1815" y="143"/>
                  </a:lnTo>
                  <a:lnTo>
                    <a:pt x="1818" y="143"/>
                  </a:lnTo>
                  <a:lnTo>
                    <a:pt x="1821" y="143"/>
                  </a:lnTo>
                  <a:lnTo>
                    <a:pt x="1821" y="141"/>
                  </a:lnTo>
                  <a:lnTo>
                    <a:pt x="1823" y="137"/>
                  </a:lnTo>
                  <a:lnTo>
                    <a:pt x="1823" y="134"/>
                  </a:lnTo>
                  <a:lnTo>
                    <a:pt x="1821" y="134"/>
                  </a:lnTo>
                  <a:lnTo>
                    <a:pt x="1821" y="128"/>
                  </a:lnTo>
                  <a:lnTo>
                    <a:pt x="1820" y="127"/>
                  </a:lnTo>
                  <a:lnTo>
                    <a:pt x="1818" y="125"/>
                  </a:lnTo>
                  <a:lnTo>
                    <a:pt x="1820" y="108"/>
                  </a:lnTo>
                  <a:lnTo>
                    <a:pt x="1821" y="101"/>
                  </a:lnTo>
                  <a:lnTo>
                    <a:pt x="1824" y="92"/>
                  </a:lnTo>
                  <a:lnTo>
                    <a:pt x="1817" y="89"/>
                  </a:lnTo>
                  <a:lnTo>
                    <a:pt x="1812" y="89"/>
                  </a:lnTo>
                  <a:lnTo>
                    <a:pt x="1810" y="87"/>
                  </a:lnTo>
                  <a:lnTo>
                    <a:pt x="1808" y="85"/>
                  </a:lnTo>
                  <a:lnTo>
                    <a:pt x="1805" y="81"/>
                  </a:lnTo>
                  <a:lnTo>
                    <a:pt x="1804" y="78"/>
                  </a:lnTo>
                  <a:lnTo>
                    <a:pt x="1802" y="77"/>
                  </a:lnTo>
                  <a:lnTo>
                    <a:pt x="1801" y="77"/>
                  </a:lnTo>
                  <a:lnTo>
                    <a:pt x="1800" y="77"/>
                  </a:lnTo>
                  <a:lnTo>
                    <a:pt x="1797" y="78"/>
                  </a:lnTo>
                  <a:lnTo>
                    <a:pt x="1794" y="79"/>
                  </a:lnTo>
                  <a:lnTo>
                    <a:pt x="1791" y="79"/>
                  </a:lnTo>
                  <a:lnTo>
                    <a:pt x="1787" y="78"/>
                  </a:lnTo>
                  <a:lnTo>
                    <a:pt x="1784" y="77"/>
                  </a:lnTo>
                  <a:lnTo>
                    <a:pt x="1782" y="74"/>
                  </a:lnTo>
                  <a:lnTo>
                    <a:pt x="1779" y="72"/>
                  </a:lnTo>
                  <a:lnTo>
                    <a:pt x="1778" y="68"/>
                  </a:lnTo>
                  <a:lnTo>
                    <a:pt x="1776" y="65"/>
                  </a:lnTo>
                  <a:lnTo>
                    <a:pt x="1774" y="58"/>
                  </a:lnTo>
                  <a:lnTo>
                    <a:pt x="1774" y="49"/>
                  </a:lnTo>
                  <a:lnTo>
                    <a:pt x="1774" y="41"/>
                  </a:lnTo>
                  <a:lnTo>
                    <a:pt x="1776" y="33"/>
                  </a:lnTo>
                  <a:lnTo>
                    <a:pt x="1778" y="29"/>
                  </a:lnTo>
                  <a:lnTo>
                    <a:pt x="1779" y="26"/>
                  </a:lnTo>
                  <a:lnTo>
                    <a:pt x="1788" y="20"/>
                  </a:lnTo>
                  <a:lnTo>
                    <a:pt x="1837" y="13"/>
                  </a:lnTo>
                  <a:lnTo>
                    <a:pt x="1840" y="13"/>
                  </a:lnTo>
                  <a:lnTo>
                    <a:pt x="1843" y="16"/>
                  </a:lnTo>
                  <a:lnTo>
                    <a:pt x="1846" y="17"/>
                  </a:lnTo>
                  <a:lnTo>
                    <a:pt x="1851" y="17"/>
                  </a:lnTo>
                  <a:lnTo>
                    <a:pt x="1856" y="17"/>
                  </a:lnTo>
                  <a:lnTo>
                    <a:pt x="1863" y="15"/>
                  </a:lnTo>
                  <a:lnTo>
                    <a:pt x="1870" y="13"/>
                  </a:lnTo>
                  <a:lnTo>
                    <a:pt x="1873" y="12"/>
                  </a:lnTo>
                  <a:lnTo>
                    <a:pt x="1876" y="13"/>
                  </a:lnTo>
                  <a:lnTo>
                    <a:pt x="1876" y="16"/>
                  </a:lnTo>
                  <a:lnTo>
                    <a:pt x="1880" y="16"/>
                  </a:lnTo>
                  <a:lnTo>
                    <a:pt x="1882" y="17"/>
                  </a:lnTo>
                  <a:lnTo>
                    <a:pt x="1882" y="19"/>
                  </a:lnTo>
                  <a:lnTo>
                    <a:pt x="1882" y="22"/>
                  </a:lnTo>
                  <a:lnTo>
                    <a:pt x="1880" y="25"/>
                  </a:lnTo>
                  <a:lnTo>
                    <a:pt x="1879" y="26"/>
                  </a:lnTo>
                  <a:lnTo>
                    <a:pt x="1886" y="26"/>
                  </a:lnTo>
                  <a:lnTo>
                    <a:pt x="1893" y="26"/>
                  </a:lnTo>
                  <a:lnTo>
                    <a:pt x="1886" y="12"/>
                  </a:lnTo>
                  <a:lnTo>
                    <a:pt x="1882" y="6"/>
                  </a:lnTo>
                  <a:lnTo>
                    <a:pt x="1877" y="0"/>
                  </a:lnTo>
                  <a:lnTo>
                    <a:pt x="2298" y="0"/>
                  </a:lnTo>
                  <a:lnTo>
                    <a:pt x="2276" y="5"/>
                  </a:lnTo>
                  <a:lnTo>
                    <a:pt x="2272" y="17"/>
                  </a:lnTo>
                  <a:lnTo>
                    <a:pt x="2269" y="25"/>
                  </a:lnTo>
                  <a:lnTo>
                    <a:pt x="2265" y="30"/>
                  </a:lnTo>
                  <a:lnTo>
                    <a:pt x="2260" y="35"/>
                  </a:lnTo>
                  <a:lnTo>
                    <a:pt x="2256" y="39"/>
                  </a:lnTo>
                  <a:lnTo>
                    <a:pt x="2250" y="43"/>
                  </a:lnTo>
                  <a:lnTo>
                    <a:pt x="2243" y="46"/>
                  </a:lnTo>
                  <a:lnTo>
                    <a:pt x="2239" y="46"/>
                  </a:lnTo>
                  <a:lnTo>
                    <a:pt x="2234" y="46"/>
                  </a:lnTo>
                  <a:lnTo>
                    <a:pt x="2232" y="46"/>
                  </a:lnTo>
                  <a:lnTo>
                    <a:pt x="2227" y="49"/>
                  </a:lnTo>
                  <a:lnTo>
                    <a:pt x="2226" y="51"/>
                  </a:lnTo>
                  <a:lnTo>
                    <a:pt x="2226" y="53"/>
                  </a:lnTo>
                  <a:lnTo>
                    <a:pt x="2224" y="58"/>
                  </a:lnTo>
                  <a:lnTo>
                    <a:pt x="2224" y="59"/>
                  </a:lnTo>
                  <a:lnTo>
                    <a:pt x="2221" y="61"/>
                  </a:lnTo>
                  <a:lnTo>
                    <a:pt x="2219" y="62"/>
                  </a:lnTo>
                  <a:lnTo>
                    <a:pt x="2210" y="65"/>
                  </a:lnTo>
                  <a:lnTo>
                    <a:pt x="2194" y="68"/>
                  </a:lnTo>
                  <a:lnTo>
                    <a:pt x="2211" y="66"/>
                  </a:lnTo>
                  <a:lnTo>
                    <a:pt x="2227" y="65"/>
                  </a:lnTo>
                  <a:lnTo>
                    <a:pt x="2230" y="56"/>
                  </a:lnTo>
                  <a:lnTo>
                    <a:pt x="2236" y="55"/>
                  </a:lnTo>
                  <a:lnTo>
                    <a:pt x="2242" y="55"/>
                  </a:lnTo>
                  <a:lnTo>
                    <a:pt x="2252" y="55"/>
                  </a:lnTo>
                  <a:lnTo>
                    <a:pt x="2262" y="55"/>
                  </a:lnTo>
                  <a:lnTo>
                    <a:pt x="2268" y="53"/>
                  </a:lnTo>
                  <a:lnTo>
                    <a:pt x="2272" y="51"/>
                  </a:lnTo>
                  <a:lnTo>
                    <a:pt x="2273" y="49"/>
                  </a:lnTo>
                  <a:lnTo>
                    <a:pt x="2273" y="48"/>
                  </a:lnTo>
                  <a:lnTo>
                    <a:pt x="2273" y="45"/>
                  </a:lnTo>
                  <a:lnTo>
                    <a:pt x="2272" y="42"/>
                  </a:lnTo>
                  <a:lnTo>
                    <a:pt x="2272" y="41"/>
                  </a:lnTo>
                  <a:lnTo>
                    <a:pt x="2278" y="43"/>
                  </a:lnTo>
                  <a:lnTo>
                    <a:pt x="2285" y="46"/>
                  </a:lnTo>
                  <a:lnTo>
                    <a:pt x="2285" y="45"/>
                  </a:lnTo>
                  <a:lnTo>
                    <a:pt x="2286" y="43"/>
                  </a:lnTo>
                  <a:lnTo>
                    <a:pt x="2288" y="41"/>
                  </a:lnTo>
                  <a:lnTo>
                    <a:pt x="2283" y="39"/>
                  </a:lnTo>
                  <a:lnTo>
                    <a:pt x="2280" y="36"/>
                  </a:lnTo>
                  <a:lnTo>
                    <a:pt x="2279" y="35"/>
                  </a:lnTo>
                  <a:lnTo>
                    <a:pt x="2279" y="33"/>
                  </a:lnTo>
                  <a:lnTo>
                    <a:pt x="2280" y="30"/>
                  </a:lnTo>
                  <a:lnTo>
                    <a:pt x="2283" y="25"/>
                  </a:lnTo>
                  <a:lnTo>
                    <a:pt x="2288" y="17"/>
                  </a:lnTo>
                  <a:lnTo>
                    <a:pt x="2293" y="22"/>
                  </a:lnTo>
                  <a:lnTo>
                    <a:pt x="2299" y="23"/>
                  </a:lnTo>
                  <a:lnTo>
                    <a:pt x="2301" y="20"/>
                  </a:lnTo>
                  <a:lnTo>
                    <a:pt x="2302" y="16"/>
                  </a:lnTo>
                  <a:lnTo>
                    <a:pt x="2306" y="25"/>
                  </a:lnTo>
                  <a:lnTo>
                    <a:pt x="2309" y="28"/>
                  </a:lnTo>
                  <a:lnTo>
                    <a:pt x="2311" y="29"/>
                  </a:lnTo>
                  <a:lnTo>
                    <a:pt x="2319" y="30"/>
                  </a:lnTo>
                  <a:lnTo>
                    <a:pt x="2332" y="32"/>
                  </a:lnTo>
                  <a:lnTo>
                    <a:pt x="2332" y="20"/>
                  </a:lnTo>
                  <a:lnTo>
                    <a:pt x="2334" y="20"/>
                  </a:lnTo>
                  <a:lnTo>
                    <a:pt x="2335" y="23"/>
                  </a:lnTo>
                  <a:lnTo>
                    <a:pt x="2337" y="25"/>
                  </a:lnTo>
                  <a:lnTo>
                    <a:pt x="2338" y="25"/>
                  </a:lnTo>
                  <a:lnTo>
                    <a:pt x="2341" y="23"/>
                  </a:lnTo>
                  <a:lnTo>
                    <a:pt x="2340" y="38"/>
                  </a:lnTo>
                  <a:lnTo>
                    <a:pt x="2341" y="45"/>
                  </a:lnTo>
                  <a:lnTo>
                    <a:pt x="2341" y="46"/>
                  </a:lnTo>
                  <a:lnTo>
                    <a:pt x="2342" y="46"/>
                  </a:lnTo>
                  <a:lnTo>
                    <a:pt x="2344" y="45"/>
                  </a:lnTo>
                  <a:lnTo>
                    <a:pt x="2344" y="42"/>
                  </a:lnTo>
                  <a:lnTo>
                    <a:pt x="2342" y="38"/>
                  </a:lnTo>
                  <a:lnTo>
                    <a:pt x="2345" y="35"/>
                  </a:lnTo>
                  <a:lnTo>
                    <a:pt x="2348" y="32"/>
                  </a:lnTo>
                  <a:lnTo>
                    <a:pt x="2354" y="28"/>
                  </a:lnTo>
                  <a:lnTo>
                    <a:pt x="2360" y="25"/>
                  </a:lnTo>
                  <a:lnTo>
                    <a:pt x="2365" y="20"/>
                  </a:lnTo>
                  <a:lnTo>
                    <a:pt x="2371" y="17"/>
                  </a:lnTo>
                  <a:lnTo>
                    <a:pt x="2377" y="16"/>
                  </a:lnTo>
                  <a:lnTo>
                    <a:pt x="2381" y="16"/>
                  </a:lnTo>
                  <a:lnTo>
                    <a:pt x="2390" y="20"/>
                  </a:lnTo>
                  <a:lnTo>
                    <a:pt x="2393" y="20"/>
                  </a:lnTo>
                  <a:lnTo>
                    <a:pt x="2394" y="20"/>
                  </a:lnTo>
                  <a:lnTo>
                    <a:pt x="2397" y="19"/>
                  </a:lnTo>
                  <a:lnTo>
                    <a:pt x="2399" y="19"/>
                  </a:lnTo>
                  <a:lnTo>
                    <a:pt x="2401" y="17"/>
                  </a:lnTo>
                  <a:lnTo>
                    <a:pt x="2404" y="23"/>
                  </a:lnTo>
                  <a:lnTo>
                    <a:pt x="2412" y="23"/>
                  </a:lnTo>
                  <a:lnTo>
                    <a:pt x="2419" y="22"/>
                  </a:lnTo>
                  <a:lnTo>
                    <a:pt x="2426" y="22"/>
                  </a:lnTo>
                  <a:lnTo>
                    <a:pt x="2432" y="20"/>
                  </a:lnTo>
                  <a:lnTo>
                    <a:pt x="2435" y="28"/>
                  </a:lnTo>
                  <a:lnTo>
                    <a:pt x="2436" y="32"/>
                  </a:lnTo>
                  <a:lnTo>
                    <a:pt x="2436" y="33"/>
                  </a:lnTo>
                  <a:lnTo>
                    <a:pt x="2435" y="32"/>
                  </a:lnTo>
                  <a:lnTo>
                    <a:pt x="2435" y="35"/>
                  </a:lnTo>
                  <a:lnTo>
                    <a:pt x="2433" y="36"/>
                  </a:lnTo>
                  <a:lnTo>
                    <a:pt x="2433" y="38"/>
                  </a:lnTo>
                  <a:lnTo>
                    <a:pt x="2432" y="41"/>
                  </a:lnTo>
                  <a:lnTo>
                    <a:pt x="2435" y="43"/>
                  </a:lnTo>
                  <a:lnTo>
                    <a:pt x="2437" y="45"/>
                  </a:lnTo>
                  <a:lnTo>
                    <a:pt x="2437" y="46"/>
                  </a:lnTo>
                  <a:lnTo>
                    <a:pt x="2443" y="46"/>
                  </a:lnTo>
                  <a:lnTo>
                    <a:pt x="2449" y="48"/>
                  </a:lnTo>
                  <a:lnTo>
                    <a:pt x="2456" y="49"/>
                  </a:lnTo>
                  <a:lnTo>
                    <a:pt x="2459" y="53"/>
                  </a:lnTo>
                  <a:lnTo>
                    <a:pt x="2463" y="55"/>
                  </a:lnTo>
                  <a:lnTo>
                    <a:pt x="2468" y="55"/>
                  </a:lnTo>
                  <a:lnTo>
                    <a:pt x="2475" y="52"/>
                  </a:lnTo>
                  <a:lnTo>
                    <a:pt x="2479" y="52"/>
                  </a:lnTo>
                  <a:lnTo>
                    <a:pt x="2482" y="51"/>
                  </a:lnTo>
                  <a:lnTo>
                    <a:pt x="2488" y="51"/>
                  </a:lnTo>
                  <a:lnTo>
                    <a:pt x="2492" y="51"/>
                  </a:lnTo>
                  <a:lnTo>
                    <a:pt x="2496" y="52"/>
                  </a:lnTo>
                  <a:lnTo>
                    <a:pt x="2501" y="53"/>
                  </a:lnTo>
                  <a:lnTo>
                    <a:pt x="2509" y="58"/>
                  </a:lnTo>
                  <a:lnTo>
                    <a:pt x="2520" y="62"/>
                  </a:lnTo>
                  <a:lnTo>
                    <a:pt x="2525" y="62"/>
                  </a:lnTo>
                  <a:lnTo>
                    <a:pt x="2531" y="62"/>
                  </a:lnTo>
                  <a:lnTo>
                    <a:pt x="2528" y="53"/>
                  </a:lnTo>
                  <a:lnTo>
                    <a:pt x="2531" y="55"/>
                  </a:lnTo>
                  <a:lnTo>
                    <a:pt x="2534" y="55"/>
                  </a:lnTo>
                  <a:lnTo>
                    <a:pt x="2538" y="56"/>
                  </a:lnTo>
                  <a:lnTo>
                    <a:pt x="2540" y="56"/>
                  </a:lnTo>
                  <a:lnTo>
                    <a:pt x="2540" y="55"/>
                  </a:lnTo>
                  <a:lnTo>
                    <a:pt x="2540" y="53"/>
                  </a:lnTo>
                  <a:lnTo>
                    <a:pt x="2537" y="49"/>
                  </a:lnTo>
                  <a:lnTo>
                    <a:pt x="2538" y="49"/>
                  </a:lnTo>
                  <a:lnTo>
                    <a:pt x="2540" y="49"/>
                  </a:lnTo>
                  <a:lnTo>
                    <a:pt x="2541" y="49"/>
                  </a:lnTo>
                  <a:lnTo>
                    <a:pt x="2541" y="48"/>
                  </a:lnTo>
                  <a:lnTo>
                    <a:pt x="2541" y="45"/>
                  </a:lnTo>
                  <a:lnTo>
                    <a:pt x="2543" y="43"/>
                  </a:lnTo>
                  <a:lnTo>
                    <a:pt x="2538" y="42"/>
                  </a:lnTo>
                  <a:lnTo>
                    <a:pt x="2532" y="42"/>
                  </a:lnTo>
                  <a:lnTo>
                    <a:pt x="2528" y="42"/>
                  </a:lnTo>
                  <a:lnTo>
                    <a:pt x="2522" y="41"/>
                  </a:lnTo>
                  <a:lnTo>
                    <a:pt x="2522" y="35"/>
                  </a:lnTo>
                  <a:lnTo>
                    <a:pt x="2520" y="32"/>
                  </a:lnTo>
                  <a:lnTo>
                    <a:pt x="2517" y="29"/>
                  </a:lnTo>
                  <a:lnTo>
                    <a:pt x="2514" y="26"/>
                  </a:lnTo>
                  <a:lnTo>
                    <a:pt x="2515" y="20"/>
                  </a:lnTo>
                  <a:lnTo>
                    <a:pt x="2517" y="16"/>
                  </a:lnTo>
                  <a:lnTo>
                    <a:pt x="2520" y="15"/>
                  </a:lnTo>
                  <a:lnTo>
                    <a:pt x="2521" y="16"/>
                  </a:lnTo>
                  <a:lnTo>
                    <a:pt x="2524" y="16"/>
                  </a:lnTo>
                  <a:lnTo>
                    <a:pt x="2525" y="16"/>
                  </a:lnTo>
                  <a:lnTo>
                    <a:pt x="2530" y="13"/>
                  </a:lnTo>
                  <a:lnTo>
                    <a:pt x="2535" y="10"/>
                  </a:lnTo>
                  <a:lnTo>
                    <a:pt x="2541" y="9"/>
                  </a:lnTo>
                  <a:lnTo>
                    <a:pt x="2544" y="9"/>
                  </a:lnTo>
                  <a:lnTo>
                    <a:pt x="2548" y="10"/>
                  </a:lnTo>
                  <a:lnTo>
                    <a:pt x="2551" y="12"/>
                  </a:lnTo>
                  <a:lnTo>
                    <a:pt x="2556" y="15"/>
                  </a:lnTo>
                  <a:lnTo>
                    <a:pt x="2558" y="19"/>
                  </a:lnTo>
                  <a:lnTo>
                    <a:pt x="2561" y="20"/>
                  </a:lnTo>
                  <a:lnTo>
                    <a:pt x="2566" y="23"/>
                  </a:lnTo>
                  <a:lnTo>
                    <a:pt x="2570" y="23"/>
                  </a:lnTo>
                  <a:lnTo>
                    <a:pt x="2581" y="26"/>
                  </a:lnTo>
                  <a:lnTo>
                    <a:pt x="2579" y="30"/>
                  </a:lnTo>
                  <a:lnTo>
                    <a:pt x="2576" y="35"/>
                  </a:lnTo>
                  <a:lnTo>
                    <a:pt x="2573" y="39"/>
                  </a:lnTo>
                  <a:lnTo>
                    <a:pt x="2570" y="43"/>
                  </a:lnTo>
                  <a:lnTo>
                    <a:pt x="2566" y="45"/>
                  </a:lnTo>
                  <a:lnTo>
                    <a:pt x="2560" y="46"/>
                  </a:lnTo>
                  <a:lnTo>
                    <a:pt x="2556" y="48"/>
                  </a:lnTo>
                  <a:lnTo>
                    <a:pt x="2550" y="49"/>
                  </a:lnTo>
                  <a:lnTo>
                    <a:pt x="2550" y="53"/>
                  </a:lnTo>
                  <a:lnTo>
                    <a:pt x="2547" y="56"/>
                  </a:lnTo>
                  <a:lnTo>
                    <a:pt x="2547" y="58"/>
                  </a:lnTo>
                  <a:lnTo>
                    <a:pt x="2548" y="58"/>
                  </a:lnTo>
                  <a:lnTo>
                    <a:pt x="2551" y="59"/>
                  </a:lnTo>
                  <a:lnTo>
                    <a:pt x="2556" y="59"/>
                  </a:lnTo>
                  <a:lnTo>
                    <a:pt x="2553" y="59"/>
                  </a:lnTo>
                  <a:lnTo>
                    <a:pt x="2551" y="61"/>
                  </a:lnTo>
                  <a:lnTo>
                    <a:pt x="2553" y="62"/>
                  </a:lnTo>
                  <a:lnTo>
                    <a:pt x="2551" y="62"/>
                  </a:lnTo>
                  <a:lnTo>
                    <a:pt x="2553" y="65"/>
                  </a:lnTo>
                  <a:lnTo>
                    <a:pt x="2556" y="71"/>
                  </a:lnTo>
                  <a:lnTo>
                    <a:pt x="2561" y="66"/>
                  </a:lnTo>
                  <a:lnTo>
                    <a:pt x="2564" y="66"/>
                  </a:lnTo>
                  <a:lnTo>
                    <a:pt x="2570" y="65"/>
                  </a:lnTo>
                  <a:lnTo>
                    <a:pt x="2573" y="65"/>
                  </a:lnTo>
                  <a:lnTo>
                    <a:pt x="2574" y="66"/>
                  </a:lnTo>
                  <a:lnTo>
                    <a:pt x="2576" y="68"/>
                  </a:lnTo>
                  <a:lnTo>
                    <a:pt x="2576" y="69"/>
                  </a:lnTo>
                  <a:lnTo>
                    <a:pt x="2574" y="74"/>
                  </a:lnTo>
                  <a:lnTo>
                    <a:pt x="2573" y="75"/>
                  </a:lnTo>
                  <a:lnTo>
                    <a:pt x="2571" y="75"/>
                  </a:lnTo>
                  <a:lnTo>
                    <a:pt x="2577" y="77"/>
                  </a:lnTo>
                  <a:lnTo>
                    <a:pt x="2581" y="77"/>
                  </a:lnTo>
                  <a:lnTo>
                    <a:pt x="2583" y="71"/>
                  </a:lnTo>
                  <a:lnTo>
                    <a:pt x="2583" y="68"/>
                  </a:lnTo>
                  <a:lnTo>
                    <a:pt x="2584" y="68"/>
                  </a:lnTo>
                  <a:lnTo>
                    <a:pt x="2586" y="68"/>
                  </a:lnTo>
                  <a:lnTo>
                    <a:pt x="2586" y="74"/>
                  </a:lnTo>
                  <a:lnTo>
                    <a:pt x="2586" y="78"/>
                  </a:lnTo>
                  <a:lnTo>
                    <a:pt x="2584" y="81"/>
                  </a:lnTo>
                  <a:lnTo>
                    <a:pt x="2584" y="82"/>
                  </a:lnTo>
                  <a:lnTo>
                    <a:pt x="2586" y="84"/>
                  </a:lnTo>
                  <a:lnTo>
                    <a:pt x="2589" y="87"/>
                  </a:lnTo>
                  <a:lnTo>
                    <a:pt x="2592" y="74"/>
                  </a:lnTo>
                  <a:lnTo>
                    <a:pt x="2597" y="77"/>
                  </a:lnTo>
                  <a:lnTo>
                    <a:pt x="2603" y="78"/>
                  </a:lnTo>
                  <a:lnTo>
                    <a:pt x="2609" y="81"/>
                  </a:lnTo>
                  <a:lnTo>
                    <a:pt x="2615" y="85"/>
                  </a:lnTo>
                  <a:lnTo>
                    <a:pt x="2615" y="87"/>
                  </a:lnTo>
                  <a:lnTo>
                    <a:pt x="2615" y="89"/>
                  </a:lnTo>
                  <a:lnTo>
                    <a:pt x="2616" y="94"/>
                  </a:lnTo>
                  <a:lnTo>
                    <a:pt x="2617" y="95"/>
                  </a:lnTo>
                  <a:lnTo>
                    <a:pt x="2620" y="95"/>
                  </a:lnTo>
                  <a:lnTo>
                    <a:pt x="2625" y="94"/>
                  </a:lnTo>
                  <a:lnTo>
                    <a:pt x="2629" y="92"/>
                  </a:lnTo>
                  <a:lnTo>
                    <a:pt x="2628" y="92"/>
                  </a:lnTo>
                  <a:lnTo>
                    <a:pt x="2630" y="95"/>
                  </a:lnTo>
                  <a:lnTo>
                    <a:pt x="2632" y="97"/>
                  </a:lnTo>
                  <a:lnTo>
                    <a:pt x="2632" y="98"/>
                  </a:lnTo>
                  <a:lnTo>
                    <a:pt x="2630" y="98"/>
                  </a:lnTo>
                  <a:lnTo>
                    <a:pt x="2626" y="98"/>
                  </a:lnTo>
                  <a:lnTo>
                    <a:pt x="2622" y="98"/>
                  </a:lnTo>
                  <a:lnTo>
                    <a:pt x="2622" y="107"/>
                  </a:lnTo>
                  <a:lnTo>
                    <a:pt x="2625" y="107"/>
                  </a:lnTo>
                  <a:lnTo>
                    <a:pt x="2628" y="107"/>
                  </a:lnTo>
                  <a:lnTo>
                    <a:pt x="2630" y="104"/>
                  </a:lnTo>
                  <a:lnTo>
                    <a:pt x="2638" y="113"/>
                  </a:lnTo>
                  <a:lnTo>
                    <a:pt x="2642" y="115"/>
                  </a:lnTo>
                  <a:lnTo>
                    <a:pt x="2645" y="115"/>
                  </a:lnTo>
                  <a:lnTo>
                    <a:pt x="2648" y="115"/>
                  </a:lnTo>
                  <a:lnTo>
                    <a:pt x="2651" y="114"/>
                  </a:lnTo>
                  <a:lnTo>
                    <a:pt x="2652" y="115"/>
                  </a:lnTo>
                  <a:lnTo>
                    <a:pt x="2656" y="118"/>
                  </a:lnTo>
                  <a:lnTo>
                    <a:pt x="2661" y="123"/>
                  </a:lnTo>
                  <a:lnTo>
                    <a:pt x="2665" y="123"/>
                  </a:lnTo>
                  <a:lnTo>
                    <a:pt x="2666" y="121"/>
                  </a:lnTo>
                  <a:lnTo>
                    <a:pt x="2666" y="120"/>
                  </a:lnTo>
                  <a:lnTo>
                    <a:pt x="2669" y="120"/>
                  </a:lnTo>
                  <a:lnTo>
                    <a:pt x="2669" y="123"/>
                  </a:lnTo>
                  <a:lnTo>
                    <a:pt x="2669" y="124"/>
                  </a:lnTo>
                  <a:lnTo>
                    <a:pt x="2669" y="125"/>
                  </a:lnTo>
                  <a:lnTo>
                    <a:pt x="2666" y="125"/>
                  </a:lnTo>
                  <a:lnTo>
                    <a:pt x="2666" y="128"/>
                  </a:lnTo>
                  <a:lnTo>
                    <a:pt x="2665" y="134"/>
                  </a:lnTo>
                  <a:lnTo>
                    <a:pt x="2665" y="136"/>
                  </a:lnTo>
                  <a:lnTo>
                    <a:pt x="2666" y="137"/>
                  </a:lnTo>
                  <a:lnTo>
                    <a:pt x="2668" y="138"/>
                  </a:lnTo>
                  <a:lnTo>
                    <a:pt x="2672" y="137"/>
                  </a:lnTo>
                  <a:lnTo>
                    <a:pt x="2674" y="136"/>
                  </a:lnTo>
                  <a:lnTo>
                    <a:pt x="2676" y="134"/>
                  </a:lnTo>
                  <a:lnTo>
                    <a:pt x="2678" y="131"/>
                  </a:lnTo>
                  <a:lnTo>
                    <a:pt x="2679" y="128"/>
                  </a:lnTo>
                  <a:lnTo>
                    <a:pt x="2682" y="121"/>
                  </a:lnTo>
                  <a:lnTo>
                    <a:pt x="2685" y="114"/>
                  </a:lnTo>
                  <a:lnTo>
                    <a:pt x="2688" y="97"/>
                  </a:lnTo>
                  <a:lnTo>
                    <a:pt x="2691" y="85"/>
                  </a:lnTo>
                  <a:lnTo>
                    <a:pt x="2694" y="89"/>
                  </a:lnTo>
                  <a:lnTo>
                    <a:pt x="2697" y="95"/>
                  </a:lnTo>
                  <a:lnTo>
                    <a:pt x="2702" y="95"/>
                  </a:lnTo>
                  <a:lnTo>
                    <a:pt x="2702" y="98"/>
                  </a:lnTo>
                  <a:lnTo>
                    <a:pt x="2702" y="100"/>
                  </a:lnTo>
                  <a:lnTo>
                    <a:pt x="2701" y="102"/>
                  </a:lnTo>
                  <a:lnTo>
                    <a:pt x="2700" y="105"/>
                  </a:lnTo>
                  <a:lnTo>
                    <a:pt x="2700" y="107"/>
                  </a:lnTo>
                  <a:lnTo>
                    <a:pt x="2700" y="110"/>
                  </a:lnTo>
                  <a:lnTo>
                    <a:pt x="2710" y="107"/>
                  </a:lnTo>
                  <a:lnTo>
                    <a:pt x="2714" y="105"/>
                  </a:lnTo>
                  <a:lnTo>
                    <a:pt x="2720" y="104"/>
                  </a:lnTo>
                  <a:lnTo>
                    <a:pt x="2724" y="98"/>
                  </a:lnTo>
                  <a:lnTo>
                    <a:pt x="2728" y="94"/>
                  </a:lnTo>
                  <a:lnTo>
                    <a:pt x="2730" y="92"/>
                  </a:lnTo>
                  <a:lnTo>
                    <a:pt x="2734" y="92"/>
                  </a:lnTo>
                  <a:lnTo>
                    <a:pt x="2738" y="92"/>
                  </a:lnTo>
                  <a:lnTo>
                    <a:pt x="2740" y="94"/>
                  </a:lnTo>
                  <a:lnTo>
                    <a:pt x="2740" y="95"/>
                  </a:lnTo>
                  <a:lnTo>
                    <a:pt x="2740" y="97"/>
                  </a:lnTo>
                  <a:lnTo>
                    <a:pt x="2741" y="98"/>
                  </a:lnTo>
                  <a:lnTo>
                    <a:pt x="2746" y="100"/>
                  </a:lnTo>
                  <a:lnTo>
                    <a:pt x="2751" y="101"/>
                  </a:lnTo>
                  <a:lnTo>
                    <a:pt x="2756" y="102"/>
                  </a:lnTo>
                  <a:lnTo>
                    <a:pt x="2760" y="104"/>
                  </a:lnTo>
                  <a:lnTo>
                    <a:pt x="2764" y="107"/>
                  </a:lnTo>
                  <a:lnTo>
                    <a:pt x="2770" y="111"/>
                  </a:lnTo>
                  <a:lnTo>
                    <a:pt x="2774" y="115"/>
                  </a:lnTo>
                  <a:lnTo>
                    <a:pt x="2780" y="118"/>
                  </a:lnTo>
                  <a:lnTo>
                    <a:pt x="2784" y="118"/>
                  </a:lnTo>
                  <a:lnTo>
                    <a:pt x="2787" y="117"/>
                  </a:lnTo>
                  <a:lnTo>
                    <a:pt x="2790" y="117"/>
                  </a:lnTo>
                  <a:lnTo>
                    <a:pt x="2792" y="115"/>
                  </a:lnTo>
                  <a:lnTo>
                    <a:pt x="2793" y="113"/>
                  </a:lnTo>
                  <a:lnTo>
                    <a:pt x="2793" y="111"/>
                  </a:lnTo>
                  <a:lnTo>
                    <a:pt x="2793" y="107"/>
                  </a:lnTo>
                  <a:lnTo>
                    <a:pt x="2795" y="102"/>
                  </a:lnTo>
                  <a:lnTo>
                    <a:pt x="2795" y="101"/>
                  </a:lnTo>
                  <a:lnTo>
                    <a:pt x="2795" y="100"/>
                  </a:lnTo>
                  <a:lnTo>
                    <a:pt x="2797" y="98"/>
                  </a:lnTo>
                  <a:lnTo>
                    <a:pt x="2800" y="98"/>
                  </a:lnTo>
                  <a:lnTo>
                    <a:pt x="2805" y="98"/>
                  </a:lnTo>
                  <a:lnTo>
                    <a:pt x="2805" y="110"/>
                  </a:lnTo>
                  <a:lnTo>
                    <a:pt x="2809" y="110"/>
                  </a:lnTo>
                  <a:lnTo>
                    <a:pt x="2810" y="108"/>
                  </a:lnTo>
                  <a:lnTo>
                    <a:pt x="2812" y="108"/>
                  </a:lnTo>
                  <a:lnTo>
                    <a:pt x="2810" y="107"/>
                  </a:lnTo>
                  <a:lnTo>
                    <a:pt x="2813" y="110"/>
                  </a:lnTo>
                  <a:lnTo>
                    <a:pt x="2818" y="108"/>
                  </a:lnTo>
                  <a:lnTo>
                    <a:pt x="2820" y="107"/>
                  </a:lnTo>
                  <a:lnTo>
                    <a:pt x="2822" y="105"/>
                  </a:lnTo>
                  <a:lnTo>
                    <a:pt x="2823" y="105"/>
                  </a:lnTo>
                  <a:lnTo>
                    <a:pt x="2825" y="102"/>
                  </a:lnTo>
                  <a:lnTo>
                    <a:pt x="2823" y="101"/>
                  </a:lnTo>
                  <a:lnTo>
                    <a:pt x="2822" y="97"/>
                  </a:lnTo>
                  <a:lnTo>
                    <a:pt x="2820" y="94"/>
                  </a:lnTo>
                  <a:lnTo>
                    <a:pt x="2819" y="89"/>
                  </a:lnTo>
                  <a:lnTo>
                    <a:pt x="2818" y="91"/>
                  </a:lnTo>
                  <a:lnTo>
                    <a:pt x="2816" y="89"/>
                  </a:lnTo>
                  <a:lnTo>
                    <a:pt x="2818" y="87"/>
                  </a:lnTo>
                  <a:lnTo>
                    <a:pt x="2819" y="79"/>
                  </a:lnTo>
                  <a:lnTo>
                    <a:pt x="2822" y="79"/>
                  </a:lnTo>
                  <a:lnTo>
                    <a:pt x="2825" y="78"/>
                  </a:lnTo>
                  <a:lnTo>
                    <a:pt x="2826" y="78"/>
                  </a:lnTo>
                  <a:lnTo>
                    <a:pt x="2826" y="77"/>
                  </a:lnTo>
                  <a:lnTo>
                    <a:pt x="2825" y="75"/>
                  </a:lnTo>
                  <a:lnTo>
                    <a:pt x="2823" y="74"/>
                  </a:lnTo>
                  <a:lnTo>
                    <a:pt x="2820" y="74"/>
                  </a:lnTo>
                  <a:lnTo>
                    <a:pt x="2819" y="74"/>
                  </a:lnTo>
                  <a:lnTo>
                    <a:pt x="2822" y="65"/>
                  </a:lnTo>
                  <a:lnTo>
                    <a:pt x="2829" y="65"/>
                  </a:lnTo>
                  <a:lnTo>
                    <a:pt x="2841" y="65"/>
                  </a:lnTo>
                  <a:lnTo>
                    <a:pt x="2839" y="64"/>
                  </a:lnTo>
                  <a:lnTo>
                    <a:pt x="2839" y="62"/>
                  </a:lnTo>
                  <a:lnTo>
                    <a:pt x="2839" y="59"/>
                  </a:lnTo>
                  <a:lnTo>
                    <a:pt x="2838" y="58"/>
                  </a:lnTo>
                  <a:lnTo>
                    <a:pt x="2835" y="56"/>
                  </a:lnTo>
                  <a:lnTo>
                    <a:pt x="2832" y="56"/>
                  </a:lnTo>
                  <a:lnTo>
                    <a:pt x="2832" y="51"/>
                  </a:lnTo>
                  <a:lnTo>
                    <a:pt x="2835" y="52"/>
                  </a:lnTo>
                  <a:lnTo>
                    <a:pt x="2838" y="52"/>
                  </a:lnTo>
                  <a:lnTo>
                    <a:pt x="2841" y="51"/>
                  </a:lnTo>
                  <a:lnTo>
                    <a:pt x="2844" y="51"/>
                  </a:lnTo>
                  <a:lnTo>
                    <a:pt x="2846" y="55"/>
                  </a:lnTo>
                  <a:lnTo>
                    <a:pt x="2849" y="59"/>
                  </a:lnTo>
                  <a:lnTo>
                    <a:pt x="2856" y="62"/>
                  </a:lnTo>
                  <a:lnTo>
                    <a:pt x="2864" y="64"/>
                  </a:lnTo>
                  <a:lnTo>
                    <a:pt x="2880" y="65"/>
                  </a:lnTo>
                  <a:lnTo>
                    <a:pt x="2897" y="65"/>
                  </a:lnTo>
                  <a:lnTo>
                    <a:pt x="2905" y="66"/>
                  </a:lnTo>
                  <a:lnTo>
                    <a:pt x="2913" y="68"/>
                  </a:lnTo>
                  <a:lnTo>
                    <a:pt x="2920" y="71"/>
                  </a:lnTo>
                  <a:lnTo>
                    <a:pt x="2923" y="72"/>
                  </a:lnTo>
                  <a:lnTo>
                    <a:pt x="2920" y="74"/>
                  </a:lnTo>
                  <a:lnTo>
                    <a:pt x="2901" y="74"/>
                  </a:lnTo>
                  <a:lnTo>
                    <a:pt x="2904" y="85"/>
                  </a:lnTo>
                  <a:lnTo>
                    <a:pt x="2923" y="82"/>
                  </a:lnTo>
                  <a:lnTo>
                    <a:pt x="2943" y="82"/>
                  </a:lnTo>
                  <a:lnTo>
                    <a:pt x="2940" y="87"/>
                  </a:lnTo>
                  <a:lnTo>
                    <a:pt x="2939" y="91"/>
                  </a:lnTo>
                  <a:lnTo>
                    <a:pt x="2940" y="92"/>
                  </a:lnTo>
                  <a:lnTo>
                    <a:pt x="2937" y="91"/>
                  </a:lnTo>
                  <a:lnTo>
                    <a:pt x="2934" y="89"/>
                  </a:lnTo>
                  <a:lnTo>
                    <a:pt x="2931" y="85"/>
                  </a:lnTo>
                  <a:lnTo>
                    <a:pt x="2931" y="87"/>
                  </a:lnTo>
                  <a:lnTo>
                    <a:pt x="2928" y="89"/>
                  </a:lnTo>
                  <a:lnTo>
                    <a:pt x="2926" y="92"/>
                  </a:lnTo>
                  <a:lnTo>
                    <a:pt x="2918" y="98"/>
                  </a:lnTo>
                  <a:lnTo>
                    <a:pt x="2921" y="101"/>
                  </a:lnTo>
                  <a:lnTo>
                    <a:pt x="2923" y="102"/>
                  </a:lnTo>
                  <a:lnTo>
                    <a:pt x="2924" y="104"/>
                  </a:lnTo>
                  <a:lnTo>
                    <a:pt x="2920" y="107"/>
                  </a:lnTo>
                  <a:lnTo>
                    <a:pt x="2917" y="110"/>
                  </a:lnTo>
                  <a:lnTo>
                    <a:pt x="2916" y="111"/>
                  </a:lnTo>
                  <a:lnTo>
                    <a:pt x="2916" y="113"/>
                  </a:lnTo>
                  <a:lnTo>
                    <a:pt x="2917" y="113"/>
                  </a:lnTo>
                  <a:lnTo>
                    <a:pt x="2920" y="113"/>
                  </a:lnTo>
                  <a:lnTo>
                    <a:pt x="2927" y="113"/>
                  </a:lnTo>
                  <a:lnTo>
                    <a:pt x="2930" y="111"/>
                  </a:lnTo>
                  <a:lnTo>
                    <a:pt x="2933" y="110"/>
                  </a:lnTo>
                  <a:lnTo>
                    <a:pt x="2936" y="107"/>
                  </a:lnTo>
                  <a:lnTo>
                    <a:pt x="2939" y="104"/>
                  </a:lnTo>
                  <a:lnTo>
                    <a:pt x="2941" y="100"/>
                  </a:lnTo>
                  <a:lnTo>
                    <a:pt x="2943" y="97"/>
                  </a:lnTo>
                  <a:lnTo>
                    <a:pt x="2944" y="94"/>
                  </a:lnTo>
                  <a:lnTo>
                    <a:pt x="2946" y="89"/>
                  </a:lnTo>
                  <a:lnTo>
                    <a:pt x="2946" y="85"/>
                  </a:lnTo>
                  <a:lnTo>
                    <a:pt x="2946" y="82"/>
                  </a:lnTo>
                  <a:lnTo>
                    <a:pt x="2949" y="79"/>
                  </a:lnTo>
                  <a:lnTo>
                    <a:pt x="2952" y="78"/>
                  </a:lnTo>
                  <a:lnTo>
                    <a:pt x="2957" y="78"/>
                  </a:lnTo>
                  <a:lnTo>
                    <a:pt x="2962" y="79"/>
                  </a:lnTo>
                  <a:lnTo>
                    <a:pt x="2967" y="79"/>
                  </a:lnTo>
                  <a:lnTo>
                    <a:pt x="2967" y="78"/>
                  </a:lnTo>
                  <a:lnTo>
                    <a:pt x="2969" y="77"/>
                  </a:lnTo>
                  <a:lnTo>
                    <a:pt x="2973" y="77"/>
                  </a:lnTo>
                  <a:lnTo>
                    <a:pt x="2982" y="78"/>
                  </a:lnTo>
                  <a:lnTo>
                    <a:pt x="2990" y="82"/>
                  </a:lnTo>
                  <a:lnTo>
                    <a:pt x="3006" y="89"/>
                  </a:lnTo>
                  <a:lnTo>
                    <a:pt x="3003" y="97"/>
                  </a:lnTo>
                  <a:lnTo>
                    <a:pt x="3000" y="104"/>
                  </a:lnTo>
                  <a:lnTo>
                    <a:pt x="2992" y="101"/>
                  </a:lnTo>
                  <a:lnTo>
                    <a:pt x="2990" y="101"/>
                  </a:lnTo>
                  <a:lnTo>
                    <a:pt x="2988" y="101"/>
                  </a:lnTo>
                  <a:lnTo>
                    <a:pt x="2988" y="102"/>
                  </a:lnTo>
                  <a:lnTo>
                    <a:pt x="2988" y="107"/>
                  </a:lnTo>
                  <a:lnTo>
                    <a:pt x="2993" y="110"/>
                  </a:lnTo>
                  <a:lnTo>
                    <a:pt x="2998" y="113"/>
                  </a:lnTo>
                  <a:lnTo>
                    <a:pt x="3000" y="111"/>
                  </a:lnTo>
                  <a:lnTo>
                    <a:pt x="3002" y="113"/>
                  </a:lnTo>
                  <a:lnTo>
                    <a:pt x="3005" y="113"/>
                  </a:lnTo>
                  <a:lnTo>
                    <a:pt x="3006" y="113"/>
                  </a:lnTo>
                  <a:lnTo>
                    <a:pt x="3006" y="110"/>
                  </a:lnTo>
                  <a:lnTo>
                    <a:pt x="3016" y="100"/>
                  </a:lnTo>
                  <a:lnTo>
                    <a:pt x="3019" y="98"/>
                  </a:lnTo>
                  <a:lnTo>
                    <a:pt x="3021" y="98"/>
                  </a:lnTo>
                  <a:lnTo>
                    <a:pt x="3021" y="101"/>
                  </a:lnTo>
                  <a:lnTo>
                    <a:pt x="3018" y="107"/>
                  </a:lnTo>
                  <a:lnTo>
                    <a:pt x="3008" y="117"/>
                  </a:lnTo>
                  <a:lnTo>
                    <a:pt x="3002" y="123"/>
                  </a:lnTo>
                  <a:lnTo>
                    <a:pt x="2998" y="125"/>
                  </a:lnTo>
                  <a:lnTo>
                    <a:pt x="2995" y="125"/>
                  </a:lnTo>
                  <a:lnTo>
                    <a:pt x="2992" y="125"/>
                  </a:lnTo>
                  <a:lnTo>
                    <a:pt x="2989" y="124"/>
                  </a:lnTo>
                  <a:lnTo>
                    <a:pt x="2988" y="123"/>
                  </a:lnTo>
                  <a:lnTo>
                    <a:pt x="2985" y="125"/>
                  </a:lnTo>
                  <a:lnTo>
                    <a:pt x="2983" y="128"/>
                  </a:lnTo>
                  <a:lnTo>
                    <a:pt x="2982" y="128"/>
                  </a:lnTo>
                  <a:lnTo>
                    <a:pt x="2995" y="130"/>
                  </a:lnTo>
                  <a:lnTo>
                    <a:pt x="3013" y="131"/>
                  </a:lnTo>
                  <a:lnTo>
                    <a:pt x="3034" y="131"/>
                  </a:lnTo>
                  <a:lnTo>
                    <a:pt x="3044" y="131"/>
                  </a:lnTo>
                  <a:lnTo>
                    <a:pt x="3054" y="128"/>
                  </a:lnTo>
                  <a:lnTo>
                    <a:pt x="3060" y="123"/>
                  </a:lnTo>
                  <a:lnTo>
                    <a:pt x="3062" y="123"/>
                  </a:lnTo>
                  <a:lnTo>
                    <a:pt x="3065" y="124"/>
                  </a:lnTo>
                  <a:lnTo>
                    <a:pt x="3071" y="125"/>
                  </a:lnTo>
                  <a:lnTo>
                    <a:pt x="3077" y="127"/>
                  </a:lnTo>
                  <a:lnTo>
                    <a:pt x="3080" y="127"/>
                  </a:lnTo>
                  <a:lnTo>
                    <a:pt x="3084" y="125"/>
                  </a:lnTo>
                  <a:lnTo>
                    <a:pt x="3093" y="120"/>
                  </a:lnTo>
                  <a:lnTo>
                    <a:pt x="3106" y="120"/>
                  </a:lnTo>
                  <a:lnTo>
                    <a:pt x="3117" y="120"/>
                  </a:lnTo>
                  <a:lnTo>
                    <a:pt x="3119" y="121"/>
                  </a:lnTo>
                  <a:lnTo>
                    <a:pt x="3119" y="123"/>
                  </a:lnTo>
                  <a:lnTo>
                    <a:pt x="3120" y="125"/>
                  </a:lnTo>
                  <a:lnTo>
                    <a:pt x="3123" y="125"/>
                  </a:lnTo>
                  <a:lnTo>
                    <a:pt x="3129" y="124"/>
                  </a:lnTo>
                  <a:lnTo>
                    <a:pt x="3137" y="121"/>
                  </a:lnTo>
                  <a:lnTo>
                    <a:pt x="3150" y="118"/>
                  </a:lnTo>
                  <a:lnTo>
                    <a:pt x="3156" y="123"/>
                  </a:lnTo>
                  <a:lnTo>
                    <a:pt x="3160" y="124"/>
                  </a:lnTo>
                  <a:lnTo>
                    <a:pt x="3165" y="124"/>
                  </a:lnTo>
                  <a:lnTo>
                    <a:pt x="3168" y="124"/>
                  </a:lnTo>
                  <a:lnTo>
                    <a:pt x="3172" y="125"/>
                  </a:lnTo>
                  <a:lnTo>
                    <a:pt x="3173" y="127"/>
                  </a:lnTo>
                  <a:lnTo>
                    <a:pt x="3173" y="130"/>
                  </a:lnTo>
                  <a:lnTo>
                    <a:pt x="3175" y="133"/>
                  </a:lnTo>
                  <a:lnTo>
                    <a:pt x="3175" y="134"/>
                  </a:lnTo>
                  <a:lnTo>
                    <a:pt x="3183" y="140"/>
                  </a:lnTo>
                  <a:lnTo>
                    <a:pt x="3192" y="146"/>
                  </a:lnTo>
                  <a:lnTo>
                    <a:pt x="3191" y="147"/>
                  </a:lnTo>
                  <a:lnTo>
                    <a:pt x="3191" y="149"/>
                  </a:lnTo>
                  <a:lnTo>
                    <a:pt x="3189" y="149"/>
                  </a:lnTo>
                  <a:lnTo>
                    <a:pt x="3186" y="149"/>
                  </a:lnTo>
                  <a:lnTo>
                    <a:pt x="3188" y="150"/>
                  </a:lnTo>
                  <a:lnTo>
                    <a:pt x="3188" y="151"/>
                  </a:lnTo>
                  <a:lnTo>
                    <a:pt x="3188" y="156"/>
                  </a:lnTo>
                  <a:lnTo>
                    <a:pt x="3186" y="161"/>
                  </a:lnTo>
                  <a:lnTo>
                    <a:pt x="3189" y="163"/>
                  </a:lnTo>
                  <a:lnTo>
                    <a:pt x="3191" y="164"/>
                  </a:lnTo>
                  <a:lnTo>
                    <a:pt x="3198" y="164"/>
                  </a:lnTo>
                  <a:lnTo>
                    <a:pt x="3201" y="177"/>
                  </a:lnTo>
                  <a:lnTo>
                    <a:pt x="3205" y="189"/>
                  </a:lnTo>
                  <a:lnTo>
                    <a:pt x="3206" y="183"/>
                  </a:lnTo>
                  <a:lnTo>
                    <a:pt x="3208" y="179"/>
                  </a:lnTo>
                  <a:lnTo>
                    <a:pt x="3211" y="174"/>
                  </a:lnTo>
                  <a:lnTo>
                    <a:pt x="3212" y="170"/>
                  </a:lnTo>
                  <a:lnTo>
                    <a:pt x="3215" y="167"/>
                  </a:lnTo>
                  <a:lnTo>
                    <a:pt x="3218" y="166"/>
                  </a:lnTo>
                  <a:lnTo>
                    <a:pt x="3225" y="161"/>
                  </a:lnTo>
                  <a:lnTo>
                    <a:pt x="3234" y="160"/>
                  </a:lnTo>
                  <a:lnTo>
                    <a:pt x="3244" y="159"/>
                  </a:lnTo>
                  <a:lnTo>
                    <a:pt x="3270" y="159"/>
                  </a:lnTo>
                  <a:lnTo>
                    <a:pt x="3270" y="164"/>
                  </a:lnTo>
                  <a:lnTo>
                    <a:pt x="3271" y="166"/>
                  </a:lnTo>
                  <a:lnTo>
                    <a:pt x="3271" y="167"/>
                  </a:lnTo>
                  <a:lnTo>
                    <a:pt x="3274" y="167"/>
                  </a:lnTo>
                  <a:lnTo>
                    <a:pt x="3277" y="164"/>
                  </a:lnTo>
                  <a:lnTo>
                    <a:pt x="3280" y="161"/>
                  </a:lnTo>
                  <a:lnTo>
                    <a:pt x="3284" y="161"/>
                  </a:lnTo>
                  <a:lnTo>
                    <a:pt x="3287" y="161"/>
                  </a:lnTo>
                  <a:lnTo>
                    <a:pt x="3294" y="161"/>
                  </a:lnTo>
                  <a:lnTo>
                    <a:pt x="3307" y="164"/>
                  </a:lnTo>
                  <a:lnTo>
                    <a:pt x="3306" y="166"/>
                  </a:lnTo>
                  <a:lnTo>
                    <a:pt x="3306" y="167"/>
                  </a:lnTo>
                  <a:lnTo>
                    <a:pt x="3309" y="170"/>
                  </a:lnTo>
                  <a:lnTo>
                    <a:pt x="3310" y="170"/>
                  </a:lnTo>
                  <a:lnTo>
                    <a:pt x="3313" y="170"/>
                  </a:lnTo>
                  <a:lnTo>
                    <a:pt x="3319" y="169"/>
                  </a:lnTo>
                  <a:lnTo>
                    <a:pt x="3324" y="166"/>
                  </a:lnTo>
                  <a:lnTo>
                    <a:pt x="3336" y="159"/>
                  </a:lnTo>
                  <a:lnTo>
                    <a:pt x="3336" y="167"/>
                  </a:lnTo>
                  <a:lnTo>
                    <a:pt x="3337" y="172"/>
                  </a:lnTo>
                  <a:lnTo>
                    <a:pt x="3336" y="173"/>
                  </a:lnTo>
                  <a:lnTo>
                    <a:pt x="3343" y="176"/>
                  </a:lnTo>
                  <a:lnTo>
                    <a:pt x="3345" y="180"/>
                  </a:lnTo>
                  <a:lnTo>
                    <a:pt x="3345" y="185"/>
                  </a:lnTo>
                  <a:lnTo>
                    <a:pt x="3346" y="190"/>
                  </a:lnTo>
                  <a:lnTo>
                    <a:pt x="3346" y="195"/>
                  </a:lnTo>
                  <a:lnTo>
                    <a:pt x="3353" y="195"/>
                  </a:lnTo>
                  <a:lnTo>
                    <a:pt x="3360" y="195"/>
                  </a:lnTo>
                  <a:lnTo>
                    <a:pt x="3363" y="189"/>
                  </a:lnTo>
                  <a:lnTo>
                    <a:pt x="3365" y="190"/>
                  </a:lnTo>
                  <a:lnTo>
                    <a:pt x="3366" y="190"/>
                  </a:lnTo>
                  <a:lnTo>
                    <a:pt x="3372" y="192"/>
                  </a:lnTo>
                  <a:lnTo>
                    <a:pt x="3379" y="182"/>
                  </a:lnTo>
                  <a:lnTo>
                    <a:pt x="3381" y="179"/>
                  </a:lnTo>
                  <a:lnTo>
                    <a:pt x="3382" y="179"/>
                  </a:lnTo>
                  <a:lnTo>
                    <a:pt x="3385" y="179"/>
                  </a:lnTo>
                  <a:lnTo>
                    <a:pt x="3382" y="170"/>
                  </a:lnTo>
                  <a:lnTo>
                    <a:pt x="3382" y="169"/>
                  </a:lnTo>
                  <a:lnTo>
                    <a:pt x="3384" y="167"/>
                  </a:lnTo>
                  <a:lnTo>
                    <a:pt x="3385" y="164"/>
                  </a:lnTo>
                  <a:lnTo>
                    <a:pt x="3379" y="161"/>
                  </a:lnTo>
                  <a:lnTo>
                    <a:pt x="3376" y="159"/>
                  </a:lnTo>
                  <a:lnTo>
                    <a:pt x="3373" y="156"/>
                  </a:lnTo>
                  <a:lnTo>
                    <a:pt x="3376" y="140"/>
                  </a:lnTo>
                  <a:lnTo>
                    <a:pt x="3378" y="140"/>
                  </a:lnTo>
                  <a:lnTo>
                    <a:pt x="3379" y="140"/>
                  </a:lnTo>
                  <a:lnTo>
                    <a:pt x="3382" y="143"/>
                  </a:lnTo>
                  <a:lnTo>
                    <a:pt x="3384" y="144"/>
                  </a:lnTo>
                  <a:lnTo>
                    <a:pt x="3385" y="146"/>
                  </a:lnTo>
                  <a:lnTo>
                    <a:pt x="3389" y="146"/>
                  </a:lnTo>
                  <a:lnTo>
                    <a:pt x="3392" y="146"/>
                  </a:lnTo>
                  <a:lnTo>
                    <a:pt x="3399" y="144"/>
                  </a:lnTo>
                  <a:lnTo>
                    <a:pt x="3409" y="143"/>
                  </a:lnTo>
                  <a:lnTo>
                    <a:pt x="3412" y="149"/>
                  </a:lnTo>
                  <a:lnTo>
                    <a:pt x="3418" y="149"/>
                  </a:lnTo>
                  <a:lnTo>
                    <a:pt x="3424" y="147"/>
                  </a:lnTo>
                  <a:lnTo>
                    <a:pt x="3435" y="146"/>
                  </a:lnTo>
                  <a:lnTo>
                    <a:pt x="3448" y="144"/>
                  </a:lnTo>
                  <a:lnTo>
                    <a:pt x="3454" y="144"/>
                  </a:lnTo>
                  <a:lnTo>
                    <a:pt x="3460" y="146"/>
                  </a:lnTo>
                  <a:lnTo>
                    <a:pt x="3461" y="147"/>
                  </a:lnTo>
                  <a:lnTo>
                    <a:pt x="3463" y="150"/>
                  </a:lnTo>
                  <a:lnTo>
                    <a:pt x="3466" y="154"/>
                  </a:lnTo>
                  <a:lnTo>
                    <a:pt x="3470" y="154"/>
                  </a:lnTo>
                  <a:lnTo>
                    <a:pt x="3474" y="154"/>
                  </a:lnTo>
                  <a:lnTo>
                    <a:pt x="3479" y="154"/>
                  </a:lnTo>
                  <a:lnTo>
                    <a:pt x="3481" y="156"/>
                  </a:lnTo>
                  <a:lnTo>
                    <a:pt x="3483" y="324"/>
                  </a:lnTo>
                  <a:lnTo>
                    <a:pt x="3474" y="326"/>
                  </a:lnTo>
                  <a:lnTo>
                    <a:pt x="3474" y="330"/>
                  </a:lnTo>
                  <a:lnTo>
                    <a:pt x="3483" y="330"/>
                  </a:lnTo>
                  <a:lnTo>
                    <a:pt x="3483" y="390"/>
                  </a:lnTo>
                  <a:lnTo>
                    <a:pt x="3479" y="392"/>
                  </a:lnTo>
                  <a:lnTo>
                    <a:pt x="3476" y="392"/>
                  </a:lnTo>
                  <a:lnTo>
                    <a:pt x="3473" y="393"/>
                  </a:lnTo>
                  <a:lnTo>
                    <a:pt x="3466" y="398"/>
                  </a:lnTo>
                  <a:lnTo>
                    <a:pt x="3460" y="402"/>
                  </a:lnTo>
                  <a:lnTo>
                    <a:pt x="3454" y="405"/>
                  </a:lnTo>
                  <a:lnTo>
                    <a:pt x="3450" y="406"/>
                  </a:lnTo>
                  <a:lnTo>
                    <a:pt x="3445" y="406"/>
                  </a:lnTo>
                  <a:lnTo>
                    <a:pt x="3441" y="406"/>
                  </a:lnTo>
                  <a:lnTo>
                    <a:pt x="3438" y="408"/>
                  </a:lnTo>
                  <a:lnTo>
                    <a:pt x="3435" y="412"/>
                  </a:lnTo>
                  <a:lnTo>
                    <a:pt x="3432" y="416"/>
                  </a:lnTo>
                  <a:lnTo>
                    <a:pt x="3428" y="416"/>
                  </a:lnTo>
                  <a:lnTo>
                    <a:pt x="3427" y="415"/>
                  </a:lnTo>
                  <a:lnTo>
                    <a:pt x="3425" y="413"/>
                  </a:lnTo>
                  <a:lnTo>
                    <a:pt x="3421" y="413"/>
                  </a:lnTo>
                  <a:lnTo>
                    <a:pt x="3422" y="413"/>
                  </a:lnTo>
                  <a:lnTo>
                    <a:pt x="3422" y="415"/>
                  </a:lnTo>
                  <a:lnTo>
                    <a:pt x="3424" y="416"/>
                  </a:lnTo>
                  <a:lnTo>
                    <a:pt x="3424" y="418"/>
                  </a:lnTo>
                  <a:lnTo>
                    <a:pt x="3422" y="422"/>
                  </a:lnTo>
                  <a:lnTo>
                    <a:pt x="3421" y="425"/>
                  </a:lnTo>
                  <a:lnTo>
                    <a:pt x="3420" y="425"/>
                  </a:lnTo>
                  <a:lnTo>
                    <a:pt x="3418" y="425"/>
                  </a:lnTo>
                  <a:lnTo>
                    <a:pt x="3415" y="424"/>
                  </a:lnTo>
                  <a:lnTo>
                    <a:pt x="3412" y="422"/>
                  </a:lnTo>
                  <a:lnTo>
                    <a:pt x="3408" y="422"/>
                  </a:lnTo>
                  <a:lnTo>
                    <a:pt x="3408" y="425"/>
                  </a:lnTo>
                  <a:lnTo>
                    <a:pt x="3408" y="424"/>
                  </a:lnTo>
                  <a:lnTo>
                    <a:pt x="3409" y="424"/>
                  </a:lnTo>
                  <a:lnTo>
                    <a:pt x="3409" y="426"/>
                  </a:lnTo>
                  <a:lnTo>
                    <a:pt x="3409" y="431"/>
                  </a:lnTo>
                  <a:lnTo>
                    <a:pt x="3396" y="436"/>
                  </a:lnTo>
                  <a:lnTo>
                    <a:pt x="3391" y="441"/>
                  </a:lnTo>
                  <a:lnTo>
                    <a:pt x="3385" y="444"/>
                  </a:lnTo>
                  <a:lnTo>
                    <a:pt x="3382" y="449"/>
                  </a:lnTo>
                  <a:lnTo>
                    <a:pt x="3378" y="454"/>
                  </a:lnTo>
                  <a:lnTo>
                    <a:pt x="3372" y="468"/>
                  </a:lnTo>
                  <a:lnTo>
                    <a:pt x="3368" y="467"/>
                  </a:lnTo>
                  <a:lnTo>
                    <a:pt x="3363" y="465"/>
                  </a:lnTo>
                  <a:lnTo>
                    <a:pt x="3359" y="462"/>
                  </a:lnTo>
                  <a:lnTo>
                    <a:pt x="3355" y="461"/>
                  </a:lnTo>
                  <a:lnTo>
                    <a:pt x="3355" y="457"/>
                  </a:lnTo>
                  <a:lnTo>
                    <a:pt x="3355" y="452"/>
                  </a:lnTo>
                  <a:lnTo>
                    <a:pt x="3345" y="447"/>
                  </a:lnTo>
                  <a:lnTo>
                    <a:pt x="3335" y="444"/>
                  </a:lnTo>
                  <a:lnTo>
                    <a:pt x="3330" y="442"/>
                  </a:lnTo>
                  <a:lnTo>
                    <a:pt x="3326" y="444"/>
                  </a:lnTo>
                  <a:lnTo>
                    <a:pt x="3322" y="445"/>
                  </a:lnTo>
                  <a:lnTo>
                    <a:pt x="3316" y="449"/>
                  </a:lnTo>
                  <a:lnTo>
                    <a:pt x="3314" y="451"/>
                  </a:lnTo>
                  <a:lnTo>
                    <a:pt x="3313" y="454"/>
                  </a:lnTo>
                  <a:lnTo>
                    <a:pt x="3310" y="458"/>
                  </a:lnTo>
                  <a:lnTo>
                    <a:pt x="3307" y="464"/>
                  </a:lnTo>
                  <a:lnTo>
                    <a:pt x="3304" y="468"/>
                  </a:lnTo>
                  <a:lnTo>
                    <a:pt x="3303" y="468"/>
                  </a:lnTo>
                  <a:lnTo>
                    <a:pt x="3301" y="470"/>
                  </a:lnTo>
                  <a:lnTo>
                    <a:pt x="3300" y="471"/>
                  </a:lnTo>
                  <a:lnTo>
                    <a:pt x="3297" y="471"/>
                  </a:lnTo>
                  <a:lnTo>
                    <a:pt x="3296" y="471"/>
                  </a:lnTo>
                  <a:lnTo>
                    <a:pt x="3294" y="470"/>
                  </a:lnTo>
                  <a:lnTo>
                    <a:pt x="3294" y="467"/>
                  </a:lnTo>
                  <a:lnTo>
                    <a:pt x="3294" y="462"/>
                  </a:lnTo>
                  <a:lnTo>
                    <a:pt x="3297" y="449"/>
                  </a:lnTo>
                  <a:lnTo>
                    <a:pt x="3286" y="455"/>
                  </a:lnTo>
                  <a:lnTo>
                    <a:pt x="3277" y="461"/>
                  </a:lnTo>
                  <a:lnTo>
                    <a:pt x="3277" y="465"/>
                  </a:lnTo>
                  <a:lnTo>
                    <a:pt x="3277" y="468"/>
                  </a:lnTo>
                  <a:lnTo>
                    <a:pt x="3250" y="465"/>
                  </a:lnTo>
                  <a:lnTo>
                    <a:pt x="3248" y="470"/>
                  </a:lnTo>
                  <a:lnTo>
                    <a:pt x="3247" y="471"/>
                  </a:lnTo>
                  <a:lnTo>
                    <a:pt x="3244" y="474"/>
                  </a:lnTo>
                  <a:lnTo>
                    <a:pt x="3244" y="475"/>
                  </a:lnTo>
                  <a:lnTo>
                    <a:pt x="3244" y="477"/>
                  </a:lnTo>
                  <a:lnTo>
                    <a:pt x="3245" y="478"/>
                  </a:lnTo>
                  <a:lnTo>
                    <a:pt x="3247" y="478"/>
                  </a:lnTo>
                  <a:lnTo>
                    <a:pt x="3247" y="480"/>
                  </a:lnTo>
                  <a:lnTo>
                    <a:pt x="3247" y="483"/>
                  </a:lnTo>
                  <a:lnTo>
                    <a:pt x="3241" y="483"/>
                  </a:lnTo>
                  <a:lnTo>
                    <a:pt x="3241" y="485"/>
                  </a:lnTo>
                  <a:lnTo>
                    <a:pt x="3241" y="487"/>
                  </a:lnTo>
                  <a:lnTo>
                    <a:pt x="3242" y="488"/>
                  </a:lnTo>
                  <a:lnTo>
                    <a:pt x="3242" y="490"/>
                  </a:lnTo>
                  <a:lnTo>
                    <a:pt x="3241" y="491"/>
                  </a:lnTo>
                  <a:lnTo>
                    <a:pt x="3222" y="507"/>
                  </a:lnTo>
                  <a:lnTo>
                    <a:pt x="3221" y="511"/>
                  </a:lnTo>
                  <a:lnTo>
                    <a:pt x="3222" y="517"/>
                  </a:lnTo>
                  <a:lnTo>
                    <a:pt x="3222" y="527"/>
                  </a:lnTo>
                  <a:lnTo>
                    <a:pt x="3228" y="527"/>
                  </a:lnTo>
                  <a:lnTo>
                    <a:pt x="3234" y="530"/>
                  </a:lnTo>
                  <a:lnTo>
                    <a:pt x="3237" y="530"/>
                  </a:lnTo>
                  <a:lnTo>
                    <a:pt x="3241" y="530"/>
                  </a:lnTo>
                  <a:lnTo>
                    <a:pt x="3241" y="534"/>
                  </a:lnTo>
                  <a:lnTo>
                    <a:pt x="3241" y="536"/>
                  </a:lnTo>
                  <a:lnTo>
                    <a:pt x="3240" y="536"/>
                  </a:lnTo>
                  <a:lnTo>
                    <a:pt x="3238" y="534"/>
                  </a:lnTo>
                  <a:lnTo>
                    <a:pt x="3238" y="537"/>
                  </a:lnTo>
                  <a:lnTo>
                    <a:pt x="3238" y="539"/>
                  </a:lnTo>
                  <a:lnTo>
                    <a:pt x="3240" y="542"/>
                  </a:lnTo>
                  <a:lnTo>
                    <a:pt x="3238" y="543"/>
                  </a:lnTo>
                  <a:lnTo>
                    <a:pt x="3234" y="543"/>
                  </a:lnTo>
                  <a:lnTo>
                    <a:pt x="3231" y="552"/>
                  </a:lnTo>
                  <a:lnTo>
                    <a:pt x="3228" y="552"/>
                  </a:lnTo>
                  <a:lnTo>
                    <a:pt x="3228" y="557"/>
                  </a:lnTo>
                  <a:lnTo>
                    <a:pt x="3229" y="562"/>
                  </a:lnTo>
                  <a:lnTo>
                    <a:pt x="3234" y="570"/>
                  </a:lnTo>
                  <a:lnTo>
                    <a:pt x="3238" y="569"/>
                  </a:lnTo>
                  <a:lnTo>
                    <a:pt x="3241" y="568"/>
                  </a:lnTo>
                  <a:lnTo>
                    <a:pt x="3244" y="569"/>
                  </a:lnTo>
                  <a:lnTo>
                    <a:pt x="3244" y="579"/>
                  </a:lnTo>
                  <a:lnTo>
                    <a:pt x="3238" y="579"/>
                  </a:lnTo>
                  <a:lnTo>
                    <a:pt x="3234" y="580"/>
                  </a:lnTo>
                  <a:lnTo>
                    <a:pt x="3225" y="583"/>
                  </a:lnTo>
                  <a:lnTo>
                    <a:pt x="3222" y="585"/>
                  </a:lnTo>
                  <a:lnTo>
                    <a:pt x="3219" y="588"/>
                  </a:lnTo>
                  <a:lnTo>
                    <a:pt x="3216" y="589"/>
                  </a:lnTo>
                  <a:lnTo>
                    <a:pt x="3215" y="592"/>
                  </a:lnTo>
                  <a:lnTo>
                    <a:pt x="3215" y="595"/>
                  </a:lnTo>
                  <a:lnTo>
                    <a:pt x="3214" y="599"/>
                  </a:lnTo>
                  <a:lnTo>
                    <a:pt x="3215" y="606"/>
                  </a:lnTo>
                  <a:lnTo>
                    <a:pt x="3216" y="611"/>
                  </a:lnTo>
                  <a:lnTo>
                    <a:pt x="3219" y="615"/>
                  </a:lnTo>
                  <a:lnTo>
                    <a:pt x="3221" y="619"/>
                  </a:lnTo>
                  <a:lnTo>
                    <a:pt x="3225" y="624"/>
                  </a:lnTo>
                  <a:lnTo>
                    <a:pt x="3219" y="629"/>
                  </a:lnTo>
                  <a:lnTo>
                    <a:pt x="3214" y="635"/>
                  </a:lnTo>
                  <a:lnTo>
                    <a:pt x="3212" y="635"/>
                  </a:lnTo>
                  <a:lnTo>
                    <a:pt x="3209" y="634"/>
                  </a:lnTo>
                  <a:lnTo>
                    <a:pt x="3208" y="632"/>
                  </a:lnTo>
                  <a:lnTo>
                    <a:pt x="3205" y="631"/>
                  </a:lnTo>
                  <a:lnTo>
                    <a:pt x="3204" y="631"/>
                  </a:lnTo>
                  <a:lnTo>
                    <a:pt x="3201" y="631"/>
                  </a:lnTo>
                  <a:lnTo>
                    <a:pt x="3196" y="632"/>
                  </a:lnTo>
                  <a:lnTo>
                    <a:pt x="3192" y="635"/>
                  </a:lnTo>
                  <a:lnTo>
                    <a:pt x="3192" y="640"/>
                  </a:lnTo>
                  <a:lnTo>
                    <a:pt x="3186" y="642"/>
                  </a:lnTo>
                  <a:lnTo>
                    <a:pt x="3183" y="647"/>
                  </a:lnTo>
                  <a:lnTo>
                    <a:pt x="3180" y="650"/>
                  </a:lnTo>
                  <a:lnTo>
                    <a:pt x="3180" y="652"/>
                  </a:lnTo>
                  <a:lnTo>
                    <a:pt x="3179" y="655"/>
                  </a:lnTo>
                  <a:lnTo>
                    <a:pt x="3179" y="664"/>
                  </a:lnTo>
                  <a:lnTo>
                    <a:pt x="3180" y="673"/>
                  </a:lnTo>
                  <a:lnTo>
                    <a:pt x="3165" y="678"/>
                  </a:lnTo>
                  <a:lnTo>
                    <a:pt x="3162" y="680"/>
                  </a:lnTo>
                  <a:lnTo>
                    <a:pt x="3160" y="681"/>
                  </a:lnTo>
                  <a:lnTo>
                    <a:pt x="3162" y="688"/>
                  </a:lnTo>
                  <a:lnTo>
                    <a:pt x="3160" y="694"/>
                  </a:lnTo>
                  <a:lnTo>
                    <a:pt x="3160" y="699"/>
                  </a:lnTo>
                  <a:lnTo>
                    <a:pt x="3159" y="704"/>
                  </a:lnTo>
                  <a:lnTo>
                    <a:pt x="3157" y="706"/>
                  </a:lnTo>
                  <a:lnTo>
                    <a:pt x="3153" y="709"/>
                  </a:lnTo>
                  <a:lnTo>
                    <a:pt x="3144" y="716"/>
                  </a:lnTo>
                  <a:lnTo>
                    <a:pt x="3129" y="729"/>
                  </a:lnTo>
                  <a:lnTo>
                    <a:pt x="3121" y="690"/>
                  </a:lnTo>
                  <a:lnTo>
                    <a:pt x="3117" y="667"/>
                  </a:lnTo>
                  <a:lnTo>
                    <a:pt x="3113" y="642"/>
                  </a:lnTo>
                  <a:lnTo>
                    <a:pt x="3108" y="618"/>
                  </a:lnTo>
                  <a:lnTo>
                    <a:pt x="3107" y="596"/>
                  </a:lnTo>
                  <a:lnTo>
                    <a:pt x="3108" y="586"/>
                  </a:lnTo>
                  <a:lnTo>
                    <a:pt x="3110" y="578"/>
                  </a:lnTo>
                  <a:lnTo>
                    <a:pt x="3110" y="573"/>
                  </a:lnTo>
                  <a:lnTo>
                    <a:pt x="3111" y="569"/>
                  </a:lnTo>
                  <a:lnTo>
                    <a:pt x="3114" y="563"/>
                  </a:lnTo>
                  <a:lnTo>
                    <a:pt x="3116" y="562"/>
                  </a:lnTo>
                  <a:lnTo>
                    <a:pt x="3117" y="560"/>
                  </a:lnTo>
                  <a:lnTo>
                    <a:pt x="3120" y="560"/>
                  </a:lnTo>
                  <a:lnTo>
                    <a:pt x="3123" y="560"/>
                  </a:lnTo>
                  <a:lnTo>
                    <a:pt x="3126" y="559"/>
                  </a:lnTo>
                  <a:lnTo>
                    <a:pt x="3129" y="556"/>
                  </a:lnTo>
                  <a:lnTo>
                    <a:pt x="3130" y="555"/>
                  </a:lnTo>
                  <a:lnTo>
                    <a:pt x="3130" y="552"/>
                  </a:lnTo>
                  <a:lnTo>
                    <a:pt x="3133" y="537"/>
                  </a:lnTo>
                  <a:lnTo>
                    <a:pt x="3130" y="537"/>
                  </a:lnTo>
                  <a:lnTo>
                    <a:pt x="3129" y="537"/>
                  </a:lnTo>
                  <a:lnTo>
                    <a:pt x="3129" y="536"/>
                  </a:lnTo>
                  <a:lnTo>
                    <a:pt x="3129" y="533"/>
                  </a:lnTo>
                  <a:lnTo>
                    <a:pt x="3132" y="532"/>
                  </a:lnTo>
                  <a:lnTo>
                    <a:pt x="3136" y="533"/>
                  </a:lnTo>
                  <a:lnTo>
                    <a:pt x="3140" y="533"/>
                  </a:lnTo>
                  <a:lnTo>
                    <a:pt x="3143" y="533"/>
                  </a:lnTo>
                  <a:lnTo>
                    <a:pt x="3144" y="533"/>
                  </a:lnTo>
                  <a:lnTo>
                    <a:pt x="3146" y="530"/>
                  </a:lnTo>
                  <a:lnTo>
                    <a:pt x="3147" y="529"/>
                  </a:lnTo>
                  <a:lnTo>
                    <a:pt x="3149" y="526"/>
                  </a:lnTo>
                  <a:lnTo>
                    <a:pt x="3150" y="524"/>
                  </a:lnTo>
                  <a:lnTo>
                    <a:pt x="3152" y="524"/>
                  </a:lnTo>
                  <a:lnTo>
                    <a:pt x="3153" y="526"/>
                  </a:lnTo>
                  <a:lnTo>
                    <a:pt x="3156" y="527"/>
                  </a:lnTo>
                  <a:lnTo>
                    <a:pt x="3157" y="527"/>
                  </a:lnTo>
                  <a:lnTo>
                    <a:pt x="3159" y="527"/>
                  </a:lnTo>
                  <a:lnTo>
                    <a:pt x="3159" y="524"/>
                  </a:lnTo>
                  <a:lnTo>
                    <a:pt x="3162" y="523"/>
                  </a:lnTo>
                  <a:lnTo>
                    <a:pt x="3163" y="521"/>
                  </a:lnTo>
                  <a:lnTo>
                    <a:pt x="3168" y="517"/>
                  </a:lnTo>
                  <a:lnTo>
                    <a:pt x="3170" y="513"/>
                  </a:lnTo>
                  <a:lnTo>
                    <a:pt x="3175" y="508"/>
                  </a:lnTo>
                  <a:lnTo>
                    <a:pt x="3179" y="500"/>
                  </a:lnTo>
                  <a:lnTo>
                    <a:pt x="3186" y="491"/>
                  </a:lnTo>
                  <a:lnTo>
                    <a:pt x="3191" y="487"/>
                  </a:lnTo>
                  <a:lnTo>
                    <a:pt x="3199" y="481"/>
                  </a:lnTo>
                  <a:lnTo>
                    <a:pt x="3206" y="475"/>
                  </a:lnTo>
                  <a:lnTo>
                    <a:pt x="3209" y="472"/>
                  </a:lnTo>
                  <a:lnTo>
                    <a:pt x="3211" y="471"/>
                  </a:lnTo>
                  <a:lnTo>
                    <a:pt x="3211" y="470"/>
                  </a:lnTo>
                  <a:lnTo>
                    <a:pt x="3211" y="467"/>
                  </a:lnTo>
                  <a:lnTo>
                    <a:pt x="3211" y="465"/>
                  </a:lnTo>
                  <a:lnTo>
                    <a:pt x="3211" y="464"/>
                  </a:lnTo>
                  <a:lnTo>
                    <a:pt x="3214" y="462"/>
                  </a:lnTo>
                  <a:lnTo>
                    <a:pt x="3215" y="462"/>
                  </a:lnTo>
                  <a:lnTo>
                    <a:pt x="3218" y="461"/>
                  </a:lnTo>
                  <a:lnTo>
                    <a:pt x="3219" y="461"/>
                  </a:lnTo>
                  <a:lnTo>
                    <a:pt x="3221" y="457"/>
                  </a:lnTo>
                  <a:lnTo>
                    <a:pt x="3219" y="452"/>
                  </a:lnTo>
                  <a:lnTo>
                    <a:pt x="3219" y="449"/>
                  </a:lnTo>
                  <a:lnTo>
                    <a:pt x="3219" y="447"/>
                  </a:lnTo>
                  <a:lnTo>
                    <a:pt x="3228" y="445"/>
                  </a:lnTo>
                  <a:lnTo>
                    <a:pt x="3235" y="444"/>
                  </a:lnTo>
                  <a:lnTo>
                    <a:pt x="3241" y="444"/>
                  </a:lnTo>
                  <a:lnTo>
                    <a:pt x="3247" y="442"/>
                  </a:lnTo>
                  <a:lnTo>
                    <a:pt x="3251" y="441"/>
                  </a:lnTo>
                  <a:lnTo>
                    <a:pt x="3254" y="438"/>
                  </a:lnTo>
                  <a:lnTo>
                    <a:pt x="3255" y="432"/>
                  </a:lnTo>
                  <a:lnTo>
                    <a:pt x="3258" y="425"/>
                  </a:lnTo>
                  <a:lnTo>
                    <a:pt x="3260" y="412"/>
                  </a:lnTo>
                  <a:lnTo>
                    <a:pt x="3261" y="396"/>
                  </a:lnTo>
                  <a:lnTo>
                    <a:pt x="3264" y="396"/>
                  </a:lnTo>
                  <a:lnTo>
                    <a:pt x="3265" y="395"/>
                  </a:lnTo>
                  <a:lnTo>
                    <a:pt x="3267" y="392"/>
                  </a:lnTo>
                  <a:lnTo>
                    <a:pt x="3273" y="392"/>
                  </a:lnTo>
                  <a:lnTo>
                    <a:pt x="3276" y="393"/>
                  </a:lnTo>
                  <a:lnTo>
                    <a:pt x="3274" y="395"/>
                  </a:lnTo>
                  <a:lnTo>
                    <a:pt x="3283" y="395"/>
                  </a:lnTo>
                  <a:lnTo>
                    <a:pt x="3283" y="392"/>
                  </a:lnTo>
                  <a:lnTo>
                    <a:pt x="3268" y="386"/>
                  </a:lnTo>
                  <a:lnTo>
                    <a:pt x="3265" y="385"/>
                  </a:lnTo>
                  <a:lnTo>
                    <a:pt x="3263" y="385"/>
                  </a:lnTo>
                  <a:lnTo>
                    <a:pt x="3260" y="385"/>
                  </a:lnTo>
                  <a:lnTo>
                    <a:pt x="3257" y="388"/>
                  </a:lnTo>
                  <a:lnTo>
                    <a:pt x="3244" y="396"/>
                  </a:lnTo>
                  <a:lnTo>
                    <a:pt x="3244" y="400"/>
                  </a:lnTo>
                  <a:lnTo>
                    <a:pt x="3245" y="403"/>
                  </a:lnTo>
                  <a:lnTo>
                    <a:pt x="3247" y="403"/>
                  </a:lnTo>
                  <a:lnTo>
                    <a:pt x="3247" y="406"/>
                  </a:lnTo>
                  <a:lnTo>
                    <a:pt x="3247" y="411"/>
                  </a:lnTo>
                  <a:lnTo>
                    <a:pt x="3250" y="416"/>
                  </a:lnTo>
                  <a:lnTo>
                    <a:pt x="3247" y="416"/>
                  </a:lnTo>
                  <a:lnTo>
                    <a:pt x="3245" y="416"/>
                  </a:lnTo>
                  <a:lnTo>
                    <a:pt x="3242" y="419"/>
                  </a:lnTo>
                  <a:lnTo>
                    <a:pt x="3242" y="418"/>
                  </a:lnTo>
                  <a:lnTo>
                    <a:pt x="3241" y="416"/>
                  </a:lnTo>
                  <a:lnTo>
                    <a:pt x="3238" y="415"/>
                  </a:lnTo>
                  <a:lnTo>
                    <a:pt x="3235" y="415"/>
                  </a:lnTo>
                  <a:lnTo>
                    <a:pt x="3232" y="415"/>
                  </a:lnTo>
                  <a:lnTo>
                    <a:pt x="3229" y="415"/>
                  </a:lnTo>
                  <a:lnTo>
                    <a:pt x="3225" y="416"/>
                  </a:lnTo>
                  <a:lnTo>
                    <a:pt x="3219" y="421"/>
                  </a:lnTo>
                  <a:lnTo>
                    <a:pt x="3214" y="428"/>
                  </a:lnTo>
                  <a:lnTo>
                    <a:pt x="3206" y="435"/>
                  </a:lnTo>
                  <a:lnTo>
                    <a:pt x="3204" y="438"/>
                  </a:lnTo>
                  <a:lnTo>
                    <a:pt x="3201" y="441"/>
                  </a:lnTo>
                  <a:lnTo>
                    <a:pt x="3192" y="449"/>
                  </a:lnTo>
                  <a:lnTo>
                    <a:pt x="3192" y="441"/>
                  </a:lnTo>
                  <a:lnTo>
                    <a:pt x="3193" y="438"/>
                  </a:lnTo>
                  <a:lnTo>
                    <a:pt x="3195" y="435"/>
                  </a:lnTo>
                  <a:lnTo>
                    <a:pt x="3193" y="435"/>
                  </a:lnTo>
                  <a:lnTo>
                    <a:pt x="3191" y="436"/>
                  </a:lnTo>
                  <a:lnTo>
                    <a:pt x="3186" y="438"/>
                  </a:lnTo>
                  <a:lnTo>
                    <a:pt x="3186" y="436"/>
                  </a:lnTo>
                  <a:lnTo>
                    <a:pt x="3185" y="435"/>
                  </a:lnTo>
                  <a:lnTo>
                    <a:pt x="3183" y="434"/>
                  </a:lnTo>
                  <a:lnTo>
                    <a:pt x="3183" y="432"/>
                  </a:lnTo>
                  <a:lnTo>
                    <a:pt x="3186" y="431"/>
                  </a:lnTo>
                  <a:lnTo>
                    <a:pt x="3188" y="429"/>
                  </a:lnTo>
                  <a:lnTo>
                    <a:pt x="3191" y="424"/>
                  </a:lnTo>
                  <a:lnTo>
                    <a:pt x="3192" y="418"/>
                  </a:lnTo>
                  <a:lnTo>
                    <a:pt x="3195" y="411"/>
                  </a:lnTo>
                  <a:lnTo>
                    <a:pt x="3183" y="416"/>
                  </a:lnTo>
                  <a:lnTo>
                    <a:pt x="3183" y="419"/>
                  </a:lnTo>
                  <a:lnTo>
                    <a:pt x="3179" y="418"/>
                  </a:lnTo>
                  <a:lnTo>
                    <a:pt x="3176" y="416"/>
                  </a:lnTo>
                  <a:lnTo>
                    <a:pt x="3175" y="416"/>
                  </a:lnTo>
                  <a:lnTo>
                    <a:pt x="3172" y="408"/>
                  </a:lnTo>
                  <a:lnTo>
                    <a:pt x="3168" y="408"/>
                  </a:lnTo>
                  <a:lnTo>
                    <a:pt x="3163" y="411"/>
                  </a:lnTo>
                  <a:lnTo>
                    <a:pt x="3156" y="413"/>
                  </a:lnTo>
                  <a:lnTo>
                    <a:pt x="3147" y="415"/>
                  </a:lnTo>
                  <a:lnTo>
                    <a:pt x="3140" y="415"/>
                  </a:lnTo>
                  <a:lnTo>
                    <a:pt x="3134" y="416"/>
                  </a:lnTo>
                  <a:lnTo>
                    <a:pt x="3129" y="419"/>
                  </a:lnTo>
                  <a:lnTo>
                    <a:pt x="3126" y="424"/>
                  </a:lnTo>
                  <a:lnTo>
                    <a:pt x="3123" y="428"/>
                  </a:lnTo>
                  <a:lnTo>
                    <a:pt x="3120" y="431"/>
                  </a:lnTo>
                  <a:lnTo>
                    <a:pt x="3117" y="431"/>
                  </a:lnTo>
                  <a:lnTo>
                    <a:pt x="3117" y="432"/>
                  </a:lnTo>
                  <a:lnTo>
                    <a:pt x="3117" y="435"/>
                  </a:lnTo>
                  <a:lnTo>
                    <a:pt x="3117" y="436"/>
                  </a:lnTo>
                  <a:lnTo>
                    <a:pt x="3117" y="438"/>
                  </a:lnTo>
                  <a:lnTo>
                    <a:pt x="3114" y="441"/>
                  </a:lnTo>
                  <a:lnTo>
                    <a:pt x="3111" y="442"/>
                  </a:lnTo>
                  <a:lnTo>
                    <a:pt x="3103" y="445"/>
                  </a:lnTo>
                  <a:lnTo>
                    <a:pt x="3096" y="448"/>
                  </a:lnTo>
                  <a:lnTo>
                    <a:pt x="3090" y="452"/>
                  </a:lnTo>
                  <a:lnTo>
                    <a:pt x="3088" y="455"/>
                  </a:lnTo>
                  <a:lnTo>
                    <a:pt x="3088" y="458"/>
                  </a:lnTo>
                  <a:lnTo>
                    <a:pt x="3087" y="462"/>
                  </a:lnTo>
                  <a:lnTo>
                    <a:pt x="3087" y="465"/>
                  </a:lnTo>
                  <a:lnTo>
                    <a:pt x="3085" y="467"/>
                  </a:lnTo>
                  <a:lnTo>
                    <a:pt x="3084" y="465"/>
                  </a:lnTo>
                  <a:lnTo>
                    <a:pt x="3081" y="464"/>
                  </a:lnTo>
                  <a:lnTo>
                    <a:pt x="3081" y="472"/>
                  </a:lnTo>
                  <a:lnTo>
                    <a:pt x="3081" y="483"/>
                  </a:lnTo>
                  <a:lnTo>
                    <a:pt x="3084" y="483"/>
                  </a:lnTo>
                  <a:lnTo>
                    <a:pt x="3085" y="483"/>
                  </a:lnTo>
                  <a:lnTo>
                    <a:pt x="3087" y="483"/>
                  </a:lnTo>
                  <a:lnTo>
                    <a:pt x="3087" y="480"/>
                  </a:lnTo>
                  <a:lnTo>
                    <a:pt x="3093" y="480"/>
                  </a:lnTo>
                  <a:lnTo>
                    <a:pt x="3098" y="480"/>
                  </a:lnTo>
                  <a:lnTo>
                    <a:pt x="3100" y="488"/>
                  </a:lnTo>
                  <a:lnTo>
                    <a:pt x="3096" y="488"/>
                  </a:lnTo>
                  <a:lnTo>
                    <a:pt x="3094" y="490"/>
                  </a:lnTo>
                  <a:lnTo>
                    <a:pt x="3096" y="491"/>
                  </a:lnTo>
                  <a:lnTo>
                    <a:pt x="3087" y="490"/>
                  </a:lnTo>
                  <a:lnTo>
                    <a:pt x="3081" y="491"/>
                  </a:lnTo>
                  <a:lnTo>
                    <a:pt x="3077" y="491"/>
                  </a:lnTo>
                  <a:lnTo>
                    <a:pt x="3070" y="491"/>
                  </a:lnTo>
                  <a:lnTo>
                    <a:pt x="3067" y="500"/>
                  </a:lnTo>
                  <a:lnTo>
                    <a:pt x="3062" y="500"/>
                  </a:lnTo>
                  <a:lnTo>
                    <a:pt x="3061" y="501"/>
                  </a:lnTo>
                  <a:lnTo>
                    <a:pt x="3062" y="503"/>
                  </a:lnTo>
                  <a:lnTo>
                    <a:pt x="3062" y="506"/>
                  </a:lnTo>
                  <a:lnTo>
                    <a:pt x="3062" y="507"/>
                  </a:lnTo>
                  <a:lnTo>
                    <a:pt x="3060" y="507"/>
                  </a:lnTo>
                  <a:lnTo>
                    <a:pt x="3057" y="506"/>
                  </a:lnTo>
                  <a:lnTo>
                    <a:pt x="3054" y="501"/>
                  </a:lnTo>
                  <a:lnTo>
                    <a:pt x="3051" y="506"/>
                  </a:lnTo>
                  <a:lnTo>
                    <a:pt x="3049" y="508"/>
                  </a:lnTo>
                  <a:lnTo>
                    <a:pt x="3049" y="510"/>
                  </a:lnTo>
                  <a:lnTo>
                    <a:pt x="3051" y="510"/>
                  </a:lnTo>
                  <a:lnTo>
                    <a:pt x="3041" y="510"/>
                  </a:lnTo>
                  <a:lnTo>
                    <a:pt x="3031" y="510"/>
                  </a:lnTo>
                  <a:lnTo>
                    <a:pt x="3029" y="497"/>
                  </a:lnTo>
                  <a:lnTo>
                    <a:pt x="3034" y="496"/>
                  </a:lnTo>
                  <a:lnTo>
                    <a:pt x="3038" y="496"/>
                  </a:lnTo>
                  <a:lnTo>
                    <a:pt x="3048" y="497"/>
                  </a:lnTo>
                  <a:lnTo>
                    <a:pt x="3047" y="496"/>
                  </a:lnTo>
                  <a:lnTo>
                    <a:pt x="3047" y="494"/>
                  </a:lnTo>
                  <a:lnTo>
                    <a:pt x="3047" y="493"/>
                  </a:lnTo>
                  <a:lnTo>
                    <a:pt x="3047" y="491"/>
                  </a:lnTo>
                  <a:lnTo>
                    <a:pt x="3045" y="490"/>
                  </a:lnTo>
                  <a:lnTo>
                    <a:pt x="3042" y="491"/>
                  </a:lnTo>
                  <a:lnTo>
                    <a:pt x="3039" y="484"/>
                  </a:lnTo>
                  <a:lnTo>
                    <a:pt x="3039" y="480"/>
                  </a:lnTo>
                  <a:lnTo>
                    <a:pt x="3036" y="477"/>
                  </a:lnTo>
                  <a:lnTo>
                    <a:pt x="3032" y="478"/>
                  </a:lnTo>
                  <a:lnTo>
                    <a:pt x="3026" y="480"/>
                  </a:lnTo>
                  <a:lnTo>
                    <a:pt x="3026" y="485"/>
                  </a:lnTo>
                  <a:lnTo>
                    <a:pt x="3022" y="485"/>
                  </a:lnTo>
                  <a:lnTo>
                    <a:pt x="3021" y="484"/>
                  </a:lnTo>
                  <a:lnTo>
                    <a:pt x="3021" y="481"/>
                  </a:lnTo>
                  <a:lnTo>
                    <a:pt x="3021" y="480"/>
                  </a:lnTo>
                  <a:lnTo>
                    <a:pt x="3013" y="480"/>
                  </a:lnTo>
                  <a:lnTo>
                    <a:pt x="3006" y="480"/>
                  </a:lnTo>
                  <a:lnTo>
                    <a:pt x="2999" y="478"/>
                  </a:lnTo>
                  <a:lnTo>
                    <a:pt x="2990" y="477"/>
                  </a:lnTo>
                  <a:lnTo>
                    <a:pt x="2990" y="497"/>
                  </a:lnTo>
                  <a:lnTo>
                    <a:pt x="2988" y="497"/>
                  </a:lnTo>
                  <a:lnTo>
                    <a:pt x="2985" y="497"/>
                  </a:lnTo>
                  <a:lnTo>
                    <a:pt x="2982" y="494"/>
                  </a:lnTo>
                  <a:lnTo>
                    <a:pt x="2980" y="493"/>
                  </a:lnTo>
                  <a:lnTo>
                    <a:pt x="2979" y="491"/>
                  </a:lnTo>
                  <a:lnTo>
                    <a:pt x="2975" y="491"/>
                  </a:lnTo>
                  <a:lnTo>
                    <a:pt x="2969" y="493"/>
                  </a:lnTo>
                  <a:lnTo>
                    <a:pt x="2963" y="494"/>
                  </a:lnTo>
                  <a:lnTo>
                    <a:pt x="2960" y="494"/>
                  </a:lnTo>
                  <a:lnTo>
                    <a:pt x="2957" y="494"/>
                  </a:lnTo>
                  <a:lnTo>
                    <a:pt x="2954" y="493"/>
                  </a:lnTo>
                  <a:lnTo>
                    <a:pt x="2952" y="490"/>
                  </a:lnTo>
                  <a:lnTo>
                    <a:pt x="2949" y="487"/>
                  </a:lnTo>
                  <a:lnTo>
                    <a:pt x="2946" y="485"/>
                  </a:lnTo>
                  <a:lnTo>
                    <a:pt x="2944" y="487"/>
                  </a:lnTo>
                  <a:lnTo>
                    <a:pt x="2944" y="490"/>
                  </a:lnTo>
                  <a:lnTo>
                    <a:pt x="2943" y="494"/>
                  </a:lnTo>
                  <a:lnTo>
                    <a:pt x="2941" y="494"/>
                  </a:lnTo>
                  <a:lnTo>
                    <a:pt x="2939" y="496"/>
                  </a:lnTo>
                  <a:lnTo>
                    <a:pt x="2937" y="496"/>
                  </a:lnTo>
                  <a:lnTo>
                    <a:pt x="2934" y="497"/>
                  </a:lnTo>
                  <a:lnTo>
                    <a:pt x="2933" y="491"/>
                  </a:lnTo>
                  <a:lnTo>
                    <a:pt x="2933" y="488"/>
                  </a:lnTo>
                  <a:lnTo>
                    <a:pt x="2933" y="487"/>
                  </a:lnTo>
                  <a:lnTo>
                    <a:pt x="2934" y="485"/>
                  </a:lnTo>
                  <a:lnTo>
                    <a:pt x="2924" y="485"/>
                  </a:lnTo>
                  <a:lnTo>
                    <a:pt x="2910" y="485"/>
                  </a:lnTo>
                  <a:lnTo>
                    <a:pt x="2897" y="485"/>
                  </a:lnTo>
                  <a:lnTo>
                    <a:pt x="2888" y="485"/>
                  </a:lnTo>
                  <a:lnTo>
                    <a:pt x="2887" y="484"/>
                  </a:lnTo>
                  <a:lnTo>
                    <a:pt x="2884" y="481"/>
                  </a:lnTo>
                  <a:lnTo>
                    <a:pt x="2881" y="478"/>
                  </a:lnTo>
                  <a:lnTo>
                    <a:pt x="2880" y="477"/>
                  </a:lnTo>
                  <a:lnTo>
                    <a:pt x="2877" y="477"/>
                  </a:lnTo>
                  <a:lnTo>
                    <a:pt x="2877" y="478"/>
                  </a:lnTo>
                  <a:lnTo>
                    <a:pt x="2877" y="481"/>
                  </a:lnTo>
                  <a:lnTo>
                    <a:pt x="2877" y="484"/>
                  </a:lnTo>
                  <a:lnTo>
                    <a:pt x="2877" y="485"/>
                  </a:lnTo>
                  <a:lnTo>
                    <a:pt x="2872" y="485"/>
                  </a:lnTo>
                  <a:lnTo>
                    <a:pt x="2868" y="485"/>
                  </a:lnTo>
                  <a:lnTo>
                    <a:pt x="2868" y="488"/>
                  </a:lnTo>
                  <a:lnTo>
                    <a:pt x="2862" y="493"/>
                  </a:lnTo>
                  <a:lnTo>
                    <a:pt x="2854" y="501"/>
                  </a:lnTo>
                  <a:lnTo>
                    <a:pt x="2845" y="510"/>
                  </a:lnTo>
                  <a:lnTo>
                    <a:pt x="2841" y="516"/>
                  </a:lnTo>
                  <a:lnTo>
                    <a:pt x="2839" y="520"/>
                  </a:lnTo>
                  <a:lnTo>
                    <a:pt x="2839" y="524"/>
                  </a:lnTo>
                  <a:lnTo>
                    <a:pt x="2839" y="529"/>
                  </a:lnTo>
                  <a:lnTo>
                    <a:pt x="2838" y="533"/>
                  </a:lnTo>
                  <a:lnTo>
                    <a:pt x="2836" y="533"/>
                  </a:lnTo>
                  <a:lnTo>
                    <a:pt x="2832" y="533"/>
                  </a:lnTo>
                  <a:lnTo>
                    <a:pt x="2829" y="532"/>
                  </a:lnTo>
                  <a:lnTo>
                    <a:pt x="2826" y="533"/>
                  </a:lnTo>
                  <a:lnTo>
                    <a:pt x="2826" y="536"/>
                  </a:lnTo>
                  <a:lnTo>
                    <a:pt x="2826" y="540"/>
                  </a:lnTo>
                  <a:lnTo>
                    <a:pt x="2810" y="549"/>
                  </a:lnTo>
                  <a:lnTo>
                    <a:pt x="2808" y="552"/>
                  </a:lnTo>
                  <a:lnTo>
                    <a:pt x="2806" y="555"/>
                  </a:lnTo>
                  <a:lnTo>
                    <a:pt x="2805" y="557"/>
                  </a:lnTo>
                  <a:lnTo>
                    <a:pt x="2802" y="560"/>
                  </a:lnTo>
                  <a:lnTo>
                    <a:pt x="2800" y="560"/>
                  </a:lnTo>
                  <a:lnTo>
                    <a:pt x="2799" y="559"/>
                  </a:lnTo>
                  <a:lnTo>
                    <a:pt x="2796" y="557"/>
                  </a:lnTo>
                  <a:lnTo>
                    <a:pt x="2795" y="568"/>
                  </a:lnTo>
                  <a:lnTo>
                    <a:pt x="2793" y="573"/>
                  </a:lnTo>
                  <a:lnTo>
                    <a:pt x="2793" y="576"/>
                  </a:lnTo>
                  <a:lnTo>
                    <a:pt x="2790" y="579"/>
                  </a:lnTo>
                  <a:lnTo>
                    <a:pt x="2789" y="580"/>
                  </a:lnTo>
                  <a:lnTo>
                    <a:pt x="2786" y="580"/>
                  </a:lnTo>
                  <a:lnTo>
                    <a:pt x="2783" y="582"/>
                  </a:lnTo>
                  <a:lnTo>
                    <a:pt x="2782" y="583"/>
                  </a:lnTo>
                  <a:lnTo>
                    <a:pt x="2783" y="586"/>
                  </a:lnTo>
                  <a:lnTo>
                    <a:pt x="2783" y="589"/>
                  </a:lnTo>
                  <a:lnTo>
                    <a:pt x="2783" y="591"/>
                  </a:lnTo>
                  <a:lnTo>
                    <a:pt x="2777" y="591"/>
                  </a:lnTo>
                  <a:lnTo>
                    <a:pt x="2744" y="621"/>
                  </a:lnTo>
                  <a:lnTo>
                    <a:pt x="2741" y="624"/>
                  </a:lnTo>
                  <a:lnTo>
                    <a:pt x="2741" y="628"/>
                  </a:lnTo>
                  <a:lnTo>
                    <a:pt x="2740" y="631"/>
                  </a:lnTo>
                  <a:lnTo>
                    <a:pt x="2738" y="635"/>
                  </a:lnTo>
                  <a:lnTo>
                    <a:pt x="2746" y="635"/>
                  </a:lnTo>
                  <a:lnTo>
                    <a:pt x="2753" y="635"/>
                  </a:lnTo>
                  <a:lnTo>
                    <a:pt x="2766" y="635"/>
                  </a:lnTo>
                  <a:lnTo>
                    <a:pt x="2766" y="663"/>
                  </a:lnTo>
                  <a:lnTo>
                    <a:pt x="2772" y="663"/>
                  </a:lnTo>
                  <a:lnTo>
                    <a:pt x="2772" y="658"/>
                  </a:lnTo>
                  <a:lnTo>
                    <a:pt x="2772" y="657"/>
                  </a:lnTo>
                  <a:lnTo>
                    <a:pt x="2773" y="657"/>
                  </a:lnTo>
                  <a:lnTo>
                    <a:pt x="2774" y="657"/>
                  </a:lnTo>
                  <a:lnTo>
                    <a:pt x="2774" y="651"/>
                  </a:lnTo>
                  <a:lnTo>
                    <a:pt x="2776" y="651"/>
                  </a:lnTo>
                  <a:lnTo>
                    <a:pt x="2777" y="651"/>
                  </a:lnTo>
                  <a:lnTo>
                    <a:pt x="2779" y="654"/>
                  </a:lnTo>
                  <a:lnTo>
                    <a:pt x="2780" y="657"/>
                  </a:lnTo>
                  <a:lnTo>
                    <a:pt x="2783" y="657"/>
                  </a:lnTo>
                  <a:lnTo>
                    <a:pt x="2780" y="665"/>
                  </a:lnTo>
                  <a:lnTo>
                    <a:pt x="2777" y="665"/>
                  </a:lnTo>
                  <a:lnTo>
                    <a:pt x="2777" y="667"/>
                  </a:lnTo>
                  <a:lnTo>
                    <a:pt x="2777" y="668"/>
                  </a:lnTo>
                  <a:lnTo>
                    <a:pt x="2779" y="670"/>
                  </a:lnTo>
                  <a:lnTo>
                    <a:pt x="2780" y="671"/>
                  </a:lnTo>
                  <a:lnTo>
                    <a:pt x="2783" y="671"/>
                  </a:lnTo>
                  <a:lnTo>
                    <a:pt x="2784" y="670"/>
                  </a:lnTo>
                  <a:lnTo>
                    <a:pt x="2786" y="668"/>
                  </a:lnTo>
                  <a:lnTo>
                    <a:pt x="2787" y="665"/>
                  </a:lnTo>
                  <a:lnTo>
                    <a:pt x="2789" y="663"/>
                  </a:lnTo>
                  <a:lnTo>
                    <a:pt x="2790" y="660"/>
                  </a:lnTo>
                  <a:lnTo>
                    <a:pt x="2795" y="660"/>
                  </a:lnTo>
                  <a:lnTo>
                    <a:pt x="2793" y="663"/>
                  </a:lnTo>
                  <a:lnTo>
                    <a:pt x="2799" y="663"/>
                  </a:lnTo>
                  <a:lnTo>
                    <a:pt x="2799" y="661"/>
                  </a:lnTo>
                  <a:lnTo>
                    <a:pt x="2799" y="658"/>
                  </a:lnTo>
                  <a:lnTo>
                    <a:pt x="2797" y="655"/>
                  </a:lnTo>
                  <a:lnTo>
                    <a:pt x="2797" y="652"/>
                  </a:lnTo>
                  <a:lnTo>
                    <a:pt x="2797" y="651"/>
                  </a:lnTo>
                  <a:lnTo>
                    <a:pt x="2799" y="650"/>
                  </a:lnTo>
                  <a:lnTo>
                    <a:pt x="2802" y="648"/>
                  </a:lnTo>
                  <a:lnTo>
                    <a:pt x="2803" y="648"/>
                  </a:lnTo>
                  <a:lnTo>
                    <a:pt x="2808" y="648"/>
                  </a:lnTo>
                  <a:lnTo>
                    <a:pt x="2816" y="651"/>
                  </a:lnTo>
                  <a:lnTo>
                    <a:pt x="2819" y="652"/>
                  </a:lnTo>
                  <a:lnTo>
                    <a:pt x="2822" y="655"/>
                  </a:lnTo>
                  <a:lnTo>
                    <a:pt x="2828" y="663"/>
                  </a:lnTo>
                  <a:lnTo>
                    <a:pt x="2832" y="670"/>
                  </a:lnTo>
                  <a:lnTo>
                    <a:pt x="2838" y="676"/>
                  </a:lnTo>
                  <a:lnTo>
                    <a:pt x="2839" y="677"/>
                  </a:lnTo>
                  <a:lnTo>
                    <a:pt x="2841" y="676"/>
                  </a:lnTo>
                  <a:lnTo>
                    <a:pt x="2841" y="674"/>
                  </a:lnTo>
                  <a:lnTo>
                    <a:pt x="2844" y="673"/>
                  </a:lnTo>
                  <a:lnTo>
                    <a:pt x="2844" y="678"/>
                  </a:lnTo>
                  <a:lnTo>
                    <a:pt x="2849" y="680"/>
                  </a:lnTo>
                  <a:lnTo>
                    <a:pt x="2855" y="681"/>
                  </a:lnTo>
                  <a:lnTo>
                    <a:pt x="2855" y="684"/>
                  </a:lnTo>
                  <a:lnTo>
                    <a:pt x="2848" y="684"/>
                  </a:lnTo>
                  <a:lnTo>
                    <a:pt x="2841" y="684"/>
                  </a:lnTo>
                  <a:lnTo>
                    <a:pt x="2842" y="694"/>
                  </a:lnTo>
                  <a:lnTo>
                    <a:pt x="2844" y="701"/>
                  </a:lnTo>
                  <a:lnTo>
                    <a:pt x="2844" y="710"/>
                  </a:lnTo>
                  <a:lnTo>
                    <a:pt x="2842" y="713"/>
                  </a:lnTo>
                  <a:lnTo>
                    <a:pt x="2841" y="717"/>
                  </a:lnTo>
                  <a:lnTo>
                    <a:pt x="2836" y="720"/>
                  </a:lnTo>
                  <a:lnTo>
                    <a:pt x="2833" y="722"/>
                  </a:lnTo>
                  <a:lnTo>
                    <a:pt x="2832" y="723"/>
                  </a:lnTo>
                  <a:lnTo>
                    <a:pt x="2832" y="724"/>
                  </a:lnTo>
                  <a:lnTo>
                    <a:pt x="2833" y="727"/>
                  </a:lnTo>
                  <a:lnTo>
                    <a:pt x="2835" y="732"/>
                  </a:lnTo>
                  <a:lnTo>
                    <a:pt x="2833" y="733"/>
                  </a:lnTo>
                  <a:lnTo>
                    <a:pt x="2832" y="736"/>
                  </a:lnTo>
                  <a:lnTo>
                    <a:pt x="2831" y="737"/>
                  </a:lnTo>
                  <a:lnTo>
                    <a:pt x="2829" y="740"/>
                  </a:lnTo>
                  <a:lnTo>
                    <a:pt x="2829" y="742"/>
                  </a:lnTo>
                  <a:lnTo>
                    <a:pt x="2831" y="745"/>
                  </a:lnTo>
                  <a:lnTo>
                    <a:pt x="2832" y="750"/>
                  </a:lnTo>
                  <a:lnTo>
                    <a:pt x="2835" y="758"/>
                  </a:lnTo>
                  <a:lnTo>
                    <a:pt x="2835" y="760"/>
                  </a:lnTo>
                  <a:lnTo>
                    <a:pt x="2835" y="762"/>
                  </a:lnTo>
                  <a:lnTo>
                    <a:pt x="2833" y="765"/>
                  </a:lnTo>
                  <a:lnTo>
                    <a:pt x="2831" y="769"/>
                  </a:lnTo>
                  <a:lnTo>
                    <a:pt x="2829" y="773"/>
                  </a:lnTo>
                  <a:lnTo>
                    <a:pt x="2826" y="776"/>
                  </a:lnTo>
                  <a:lnTo>
                    <a:pt x="2832" y="783"/>
                  </a:lnTo>
                  <a:lnTo>
                    <a:pt x="2826" y="783"/>
                  </a:lnTo>
                  <a:lnTo>
                    <a:pt x="2826" y="786"/>
                  </a:lnTo>
                  <a:lnTo>
                    <a:pt x="2826" y="789"/>
                  </a:lnTo>
                  <a:lnTo>
                    <a:pt x="2828" y="792"/>
                  </a:lnTo>
                  <a:lnTo>
                    <a:pt x="2826" y="795"/>
                  </a:lnTo>
                  <a:lnTo>
                    <a:pt x="2826" y="796"/>
                  </a:lnTo>
                  <a:lnTo>
                    <a:pt x="2823" y="799"/>
                  </a:lnTo>
                  <a:lnTo>
                    <a:pt x="2819" y="802"/>
                  </a:lnTo>
                  <a:lnTo>
                    <a:pt x="2813" y="805"/>
                  </a:lnTo>
                  <a:lnTo>
                    <a:pt x="2810" y="809"/>
                  </a:lnTo>
                  <a:lnTo>
                    <a:pt x="2809" y="812"/>
                  </a:lnTo>
                  <a:lnTo>
                    <a:pt x="2809" y="815"/>
                  </a:lnTo>
                  <a:lnTo>
                    <a:pt x="2809" y="819"/>
                  </a:lnTo>
                  <a:lnTo>
                    <a:pt x="2808" y="822"/>
                  </a:lnTo>
                  <a:lnTo>
                    <a:pt x="2803" y="824"/>
                  </a:lnTo>
                  <a:lnTo>
                    <a:pt x="2799" y="825"/>
                  </a:lnTo>
                  <a:lnTo>
                    <a:pt x="2797" y="828"/>
                  </a:lnTo>
                  <a:lnTo>
                    <a:pt x="2795" y="832"/>
                  </a:lnTo>
                  <a:lnTo>
                    <a:pt x="2793" y="841"/>
                  </a:lnTo>
                  <a:lnTo>
                    <a:pt x="2790" y="851"/>
                  </a:lnTo>
                  <a:lnTo>
                    <a:pt x="2790" y="855"/>
                  </a:lnTo>
                  <a:lnTo>
                    <a:pt x="2789" y="858"/>
                  </a:lnTo>
                  <a:lnTo>
                    <a:pt x="2786" y="861"/>
                  </a:lnTo>
                  <a:lnTo>
                    <a:pt x="2783" y="864"/>
                  </a:lnTo>
                  <a:lnTo>
                    <a:pt x="2777" y="868"/>
                  </a:lnTo>
                  <a:lnTo>
                    <a:pt x="2770" y="874"/>
                  </a:lnTo>
                  <a:lnTo>
                    <a:pt x="2766" y="879"/>
                  </a:lnTo>
                  <a:lnTo>
                    <a:pt x="2764" y="881"/>
                  </a:lnTo>
                  <a:lnTo>
                    <a:pt x="2763" y="886"/>
                  </a:lnTo>
                  <a:lnTo>
                    <a:pt x="2763" y="890"/>
                  </a:lnTo>
                  <a:lnTo>
                    <a:pt x="2760" y="894"/>
                  </a:lnTo>
                  <a:lnTo>
                    <a:pt x="2759" y="896"/>
                  </a:lnTo>
                  <a:lnTo>
                    <a:pt x="2757" y="897"/>
                  </a:lnTo>
                  <a:lnTo>
                    <a:pt x="2754" y="899"/>
                  </a:lnTo>
                  <a:lnTo>
                    <a:pt x="2750" y="900"/>
                  </a:lnTo>
                  <a:lnTo>
                    <a:pt x="2747" y="903"/>
                  </a:lnTo>
                  <a:lnTo>
                    <a:pt x="2746" y="904"/>
                  </a:lnTo>
                  <a:lnTo>
                    <a:pt x="2744" y="907"/>
                  </a:lnTo>
                  <a:lnTo>
                    <a:pt x="2744" y="910"/>
                  </a:lnTo>
                  <a:lnTo>
                    <a:pt x="2743" y="915"/>
                  </a:lnTo>
                  <a:lnTo>
                    <a:pt x="2741" y="919"/>
                  </a:lnTo>
                  <a:lnTo>
                    <a:pt x="2736" y="919"/>
                  </a:lnTo>
                  <a:lnTo>
                    <a:pt x="2733" y="922"/>
                  </a:lnTo>
                  <a:lnTo>
                    <a:pt x="2730" y="927"/>
                  </a:lnTo>
                  <a:lnTo>
                    <a:pt x="2725" y="933"/>
                  </a:lnTo>
                  <a:lnTo>
                    <a:pt x="2723" y="936"/>
                  </a:lnTo>
                  <a:lnTo>
                    <a:pt x="2720" y="939"/>
                  </a:lnTo>
                  <a:lnTo>
                    <a:pt x="2720" y="945"/>
                  </a:lnTo>
                  <a:lnTo>
                    <a:pt x="2715" y="946"/>
                  </a:lnTo>
                  <a:lnTo>
                    <a:pt x="2711" y="948"/>
                  </a:lnTo>
                  <a:lnTo>
                    <a:pt x="2707" y="948"/>
                  </a:lnTo>
                  <a:lnTo>
                    <a:pt x="2704" y="946"/>
                  </a:lnTo>
                  <a:lnTo>
                    <a:pt x="2697" y="943"/>
                  </a:lnTo>
                  <a:lnTo>
                    <a:pt x="2688" y="939"/>
                  </a:lnTo>
                  <a:lnTo>
                    <a:pt x="2691" y="925"/>
                  </a:lnTo>
                  <a:lnTo>
                    <a:pt x="2682" y="925"/>
                  </a:lnTo>
                  <a:lnTo>
                    <a:pt x="2675" y="925"/>
                  </a:lnTo>
                  <a:lnTo>
                    <a:pt x="2674" y="929"/>
                  </a:lnTo>
                  <a:lnTo>
                    <a:pt x="2672" y="933"/>
                  </a:lnTo>
                  <a:lnTo>
                    <a:pt x="2659" y="943"/>
                  </a:lnTo>
                  <a:lnTo>
                    <a:pt x="2633" y="966"/>
                  </a:lnTo>
                  <a:lnTo>
                    <a:pt x="2633" y="968"/>
                  </a:lnTo>
                  <a:lnTo>
                    <a:pt x="2633" y="971"/>
                  </a:lnTo>
                  <a:lnTo>
                    <a:pt x="2633" y="972"/>
                  </a:lnTo>
                  <a:lnTo>
                    <a:pt x="2633" y="975"/>
                  </a:lnTo>
                  <a:lnTo>
                    <a:pt x="2635" y="976"/>
                  </a:lnTo>
                  <a:lnTo>
                    <a:pt x="2636" y="976"/>
                  </a:lnTo>
                  <a:lnTo>
                    <a:pt x="2642" y="978"/>
                  </a:lnTo>
                  <a:lnTo>
                    <a:pt x="2640" y="984"/>
                  </a:lnTo>
                  <a:lnTo>
                    <a:pt x="2639" y="989"/>
                  </a:lnTo>
                  <a:lnTo>
                    <a:pt x="2639" y="995"/>
                  </a:lnTo>
                  <a:lnTo>
                    <a:pt x="2636" y="999"/>
                  </a:lnTo>
                  <a:lnTo>
                    <a:pt x="2633" y="1001"/>
                  </a:lnTo>
                  <a:lnTo>
                    <a:pt x="2629" y="1001"/>
                  </a:lnTo>
                  <a:lnTo>
                    <a:pt x="2625" y="1001"/>
                  </a:lnTo>
                  <a:lnTo>
                    <a:pt x="2622" y="1002"/>
                  </a:lnTo>
                  <a:lnTo>
                    <a:pt x="2620" y="1004"/>
                  </a:lnTo>
                  <a:lnTo>
                    <a:pt x="2620" y="1008"/>
                  </a:lnTo>
                  <a:lnTo>
                    <a:pt x="2619" y="1011"/>
                  </a:lnTo>
                  <a:lnTo>
                    <a:pt x="2617" y="1014"/>
                  </a:lnTo>
                  <a:lnTo>
                    <a:pt x="2613" y="1015"/>
                  </a:lnTo>
                  <a:lnTo>
                    <a:pt x="2609" y="1015"/>
                  </a:lnTo>
                  <a:lnTo>
                    <a:pt x="2606" y="1017"/>
                  </a:lnTo>
                  <a:lnTo>
                    <a:pt x="2603" y="1020"/>
                  </a:lnTo>
                  <a:lnTo>
                    <a:pt x="2597" y="1038"/>
                  </a:lnTo>
                  <a:lnTo>
                    <a:pt x="2603" y="1040"/>
                  </a:lnTo>
                  <a:lnTo>
                    <a:pt x="2609" y="1041"/>
                  </a:lnTo>
                  <a:lnTo>
                    <a:pt x="2613" y="1043"/>
                  </a:lnTo>
                  <a:lnTo>
                    <a:pt x="2615" y="1044"/>
                  </a:lnTo>
                  <a:lnTo>
                    <a:pt x="2617" y="1047"/>
                  </a:lnTo>
                  <a:lnTo>
                    <a:pt x="2617" y="1048"/>
                  </a:lnTo>
                  <a:lnTo>
                    <a:pt x="2616" y="1050"/>
                  </a:lnTo>
                  <a:lnTo>
                    <a:pt x="2615" y="1051"/>
                  </a:lnTo>
                  <a:lnTo>
                    <a:pt x="2615" y="1054"/>
                  </a:lnTo>
                  <a:lnTo>
                    <a:pt x="2615" y="1057"/>
                  </a:lnTo>
                  <a:lnTo>
                    <a:pt x="2616" y="1059"/>
                  </a:lnTo>
                  <a:lnTo>
                    <a:pt x="2617" y="1060"/>
                  </a:lnTo>
                  <a:lnTo>
                    <a:pt x="2619" y="1061"/>
                  </a:lnTo>
                  <a:lnTo>
                    <a:pt x="2622" y="1064"/>
                  </a:lnTo>
                  <a:lnTo>
                    <a:pt x="2622" y="1066"/>
                  </a:lnTo>
                  <a:lnTo>
                    <a:pt x="2622" y="1069"/>
                  </a:lnTo>
                  <a:lnTo>
                    <a:pt x="2622" y="1074"/>
                  </a:lnTo>
                  <a:lnTo>
                    <a:pt x="2628" y="1074"/>
                  </a:lnTo>
                  <a:lnTo>
                    <a:pt x="2628" y="1079"/>
                  </a:lnTo>
                  <a:lnTo>
                    <a:pt x="2628" y="1083"/>
                  </a:lnTo>
                  <a:lnTo>
                    <a:pt x="2629" y="1084"/>
                  </a:lnTo>
                  <a:lnTo>
                    <a:pt x="2632" y="1087"/>
                  </a:lnTo>
                  <a:lnTo>
                    <a:pt x="2635" y="1089"/>
                  </a:lnTo>
                  <a:lnTo>
                    <a:pt x="2636" y="1090"/>
                  </a:lnTo>
                  <a:lnTo>
                    <a:pt x="2636" y="1100"/>
                  </a:lnTo>
                  <a:lnTo>
                    <a:pt x="2636" y="1115"/>
                  </a:lnTo>
                  <a:lnTo>
                    <a:pt x="2635" y="1128"/>
                  </a:lnTo>
                  <a:lnTo>
                    <a:pt x="2635" y="1132"/>
                  </a:lnTo>
                  <a:lnTo>
                    <a:pt x="2633" y="1135"/>
                  </a:lnTo>
                  <a:lnTo>
                    <a:pt x="2632" y="1138"/>
                  </a:lnTo>
                  <a:lnTo>
                    <a:pt x="2629" y="1139"/>
                  </a:lnTo>
                  <a:lnTo>
                    <a:pt x="2622" y="1142"/>
                  </a:lnTo>
                  <a:lnTo>
                    <a:pt x="2615" y="1143"/>
                  </a:lnTo>
                  <a:lnTo>
                    <a:pt x="2609" y="1146"/>
                  </a:lnTo>
                  <a:lnTo>
                    <a:pt x="2603" y="1149"/>
                  </a:lnTo>
                  <a:lnTo>
                    <a:pt x="2597" y="1154"/>
                  </a:lnTo>
                  <a:lnTo>
                    <a:pt x="2589" y="1162"/>
                  </a:lnTo>
                  <a:lnTo>
                    <a:pt x="2587" y="1162"/>
                  </a:lnTo>
                  <a:lnTo>
                    <a:pt x="2586" y="1161"/>
                  </a:lnTo>
                  <a:lnTo>
                    <a:pt x="2584" y="1159"/>
                  </a:lnTo>
                  <a:lnTo>
                    <a:pt x="2581" y="1159"/>
                  </a:lnTo>
                  <a:lnTo>
                    <a:pt x="2581" y="1152"/>
                  </a:lnTo>
                  <a:lnTo>
                    <a:pt x="2583" y="1145"/>
                  </a:lnTo>
                  <a:lnTo>
                    <a:pt x="2583" y="1129"/>
                  </a:lnTo>
                  <a:lnTo>
                    <a:pt x="2587" y="1129"/>
                  </a:lnTo>
                  <a:lnTo>
                    <a:pt x="2592" y="1126"/>
                  </a:lnTo>
                  <a:lnTo>
                    <a:pt x="2592" y="1119"/>
                  </a:lnTo>
                  <a:lnTo>
                    <a:pt x="2590" y="1116"/>
                  </a:lnTo>
                  <a:lnTo>
                    <a:pt x="2590" y="1115"/>
                  </a:lnTo>
                  <a:lnTo>
                    <a:pt x="2589" y="1116"/>
                  </a:lnTo>
                  <a:lnTo>
                    <a:pt x="2589" y="1109"/>
                  </a:lnTo>
                  <a:lnTo>
                    <a:pt x="2589" y="1107"/>
                  </a:lnTo>
                  <a:lnTo>
                    <a:pt x="2592" y="1105"/>
                  </a:lnTo>
                  <a:lnTo>
                    <a:pt x="2592" y="1103"/>
                  </a:lnTo>
                  <a:lnTo>
                    <a:pt x="2592" y="1102"/>
                  </a:lnTo>
                  <a:lnTo>
                    <a:pt x="2583" y="1093"/>
                  </a:lnTo>
                  <a:lnTo>
                    <a:pt x="2590" y="1089"/>
                  </a:lnTo>
                  <a:lnTo>
                    <a:pt x="2590" y="1087"/>
                  </a:lnTo>
                  <a:lnTo>
                    <a:pt x="2590" y="1084"/>
                  </a:lnTo>
                  <a:lnTo>
                    <a:pt x="2590" y="1083"/>
                  </a:lnTo>
                  <a:lnTo>
                    <a:pt x="2589" y="1080"/>
                  </a:lnTo>
                  <a:lnTo>
                    <a:pt x="2586" y="1071"/>
                  </a:lnTo>
                  <a:lnTo>
                    <a:pt x="2579" y="1071"/>
                  </a:lnTo>
                  <a:lnTo>
                    <a:pt x="2570" y="1071"/>
                  </a:lnTo>
                  <a:lnTo>
                    <a:pt x="2571" y="1071"/>
                  </a:lnTo>
                  <a:lnTo>
                    <a:pt x="2570" y="1073"/>
                  </a:lnTo>
                  <a:lnTo>
                    <a:pt x="2566" y="1073"/>
                  </a:lnTo>
                  <a:lnTo>
                    <a:pt x="2558" y="1071"/>
                  </a:lnTo>
                  <a:lnTo>
                    <a:pt x="2561" y="1063"/>
                  </a:lnTo>
                  <a:lnTo>
                    <a:pt x="2558" y="1061"/>
                  </a:lnTo>
                  <a:lnTo>
                    <a:pt x="2556" y="1061"/>
                  </a:lnTo>
                  <a:lnTo>
                    <a:pt x="2553" y="1061"/>
                  </a:lnTo>
                  <a:lnTo>
                    <a:pt x="2550" y="1060"/>
                  </a:lnTo>
                  <a:lnTo>
                    <a:pt x="2551" y="1057"/>
                  </a:lnTo>
                  <a:lnTo>
                    <a:pt x="2550" y="1053"/>
                  </a:lnTo>
                  <a:lnTo>
                    <a:pt x="2553" y="1053"/>
                  </a:lnTo>
                  <a:lnTo>
                    <a:pt x="2554" y="1051"/>
                  </a:lnTo>
                  <a:lnTo>
                    <a:pt x="2554" y="1050"/>
                  </a:lnTo>
                  <a:lnTo>
                    <a:pt x="2556" y="1047"/>
                  </a:lnTo>
                  <a:lnTo>
                    <a:pt x="2564" y="1047"/>
                  </a:lnTo>
                  <a:lnTo>
                    <a:pt x="2564" y="1046"/>
                  </a:lnTo>
                  <a:lnTo>
                    <a:pt x="2564" y="1044"/>
                  </a:lnTo>
                  <a:lnTo>
                    <a:pt x="2561" y="1041"/>
                  </a:lnTo>
                  <a:lnTo>
                    <a:pt x="2558" y="1038"/>
                  </a:lnTo>
                  <a:lnTo>
                    <a:pt x="2560" y="1035"/>
                  </a:lnTo>
                  <a:lnTo>
                    <a:pt x="2561" y="1034"/>
                  </a:lnTo>
                  <a:lnTo>
                    <a:pt x="2561" y="1033"/>
                  </a:lnTo>
                  <a:lnTo>
                    <a:pt x="2563" y="1031"/>
                  </a:lnTo>
                  <a:lnTo>
                    <a:pt x="2563" y="1030"/>
                  </a:lnTo>
                  <a:lnTo>
                    <a:pt x="2561" y="1027"/>
                  </a:lnTo>
                  <a:lnTo>
                    <a:pt x="2560" y="1025"/>
                  </a:lnTo>
                  <a:lnTo>
                    <a:pt x="2557" y="1023"/>
                  </a:lnTo>
                  <a:lnTo>
                    <a:pt x="2553" y="1021"/>
                  </a:lnTo>
                  <a:lnTo>
                    <a:pt x="2550" y="1021"/>
                  </a:lnTo>
                  <a:lnTo>
                    <a:pt x="2547" y="1021"/>
                  </a:lnTo>
                  <a:lnTo>
                    <a:pt x="2544" y="1020"/>
                  </a:lnTo>
                  <a:lnTo>
                    <a:pt x="2541" y="1017"/>
                  </a:lnTo>
                  <a:lnTo>
                    <a:pt x="2540" y="1017"/>
                  </a:lnTo>
                  <a:lnTo>
                    <a:pt x="2535" y="1015"/>
                  </a:lnTo>
                  <a:lnTo>
                    <a:pt x="2532" y="1017"/>
                  </a:lnTo>
                  <a:lnTo>
                    <a:pt x="2530" y="1017"/>
                  </a:lnTo>
                  <a:lnTo>
                    <a:pt x="2527" y="1020"/>
                  </a:lnTo>
                  <a:lnTo>
                    <a:pt x="2522" y="1021"/>
                  </a:lnTo>
                  <a:lnTo>
                    <a:pt x="2520" y="1024"/>
                  </a:lnTo>
                  <a:lnTo>
                    <a:pt x="2514" y="1028"/>
                  </a:lnTo>
                  <a:lnTo>
                    <a:pt x="2504" y="1040"/>
                  </a:lnTo>
                  <a:lnTo>
                    <a:pt x="2499" y="1044"/>
                  </a:lnTo>
                  <a:lnTo>
                    <a:pt x="2495" y="1047"/>
                  </a:lnTo>
                  <a:lnTo>
                    <a:pt x="2494" y="1047"/>
                  </a:lnTo>
                  <a:lnTo>
                    <a:pt x="2492" y="1046"/>
                  </a:lnTo>
                  <a:lnTo>
                    <a:pt x="2494" y="1041"/>
                  </a:lnTo>
                  <a:lnTo>
                    <a:pt x="2498" y="1033"/>
                  </a:lnTo>
                  <a:lnTo>
                    <a:pt x="2495" y="1034"/>
                  </a:lnTo>
                  <a:lnTo>
                    <a:pt x="2494" y="1035"/>
                  </a:lnTo>
                  <a:lnTo>
                    <a:pt x="2491" y="1035"/>
                  </a:lnTo>
                  <a:lnTo>
                    <a:pt x="2491" y="1034"/>
                  </a:lnTo>
                  <a:lnTo>
                    <a:pt x="2492" y="1030"/>
                  </a:lnTo>
                  <a:lnTo>
                    <a:pt x="2495" y="1021"/>
                  </a:lnTo>
                  <a:lnTo>
                    <a:pt x="2498" y="1017"/>
                  </a:lnTo>
                  <a:lnTo>
                    <a:pt x="2505" y="1004"/>
                  </a:lnTo>
                  <a:lnTo>
                    <a:pt x="2507" y="1001"/>
                  </a:lnTo>
                  <a:lnTo>
                    <a:pt x="2508" y="998"/>
                  </a:lnTo>
                  <a:lnTo>
                    <a:pt x="2507" y="995"/>
                  </a:lnTo>
                  <a:lnTo>
                    <a:pt x="2505" y="994"/>
                  </a:lnTo>
                  <a:lnTo>
                    <a:pt x="2502" y="994"/>
                  </a:lnTo>
                  <a:lnTo>
                    <a:pt x="2496" y="991"/>
                  </a:lnTo>
                  <a:lnTo>
                    <a:pt x="2486" y="988"/>
                  </a:lnTo>
                  <a:lnTo>
                    <a:pt x="2479" y="1002"/>
                  </a:lnTo>
                  <a:lnTo>
                    <a:pt x="2475" y="1011"/>
                  </a:lnTo>
                  <a:lnTo>
                    <a:pt x="2471" y="1017"/>
                  </a:lnTo>
                  <a:lnTo>
                    <a:pt x="2466" y="1018"/>
                  </a:lnTo>
                  <a:lnTo>
                    <a:pt x="2460" y="1020"/>
                  </a:lnTo>
                  <a:lnTo>
                    <a:pt x="2455" y="1023"/>
                  </a:lnTo>
                  <a:lnTo>
                    <a:pt x="2450" y="1024"/>
                  </a:lnTo>
                  <a:lnTo>
                    <a:pt x="2449" y="1027"/>
                  </a:lnTo>
                  <a:lnTo>
                    <a:pt x="2448" y="1031"/>
                  </a:lnTo>
                  <a:lnTo>
                    <a:pt x="2448" y="1035"/>
                  </a:lnTo>
                  <a:lnTo>
                    <a:pt x="2445" y="1038"/>
                  </a:lnTo>
                  <a:lnTo>
                    <a:pt x="2443" y="1038"/>
                  </a:lnTo>
                  <a:lnTo>
                    <a:pt x="2440" y="1038"/>
                  </a:lnTo>
                  <a:lnTo>
                    <a:pt x="2436" y="1038"/>
                  </a:lnTo>
                  <a:lnTo>
                    <a:pt x="2430" y="1037"/>
                  </a:lnTo>
                  <a:lnTo>
                    <a:pt x="2429" y="1038"/>
                  </a:lnTo>
                  <a:lnTo>
                    <a:pt x="2426" y="1038"/>
                  </a:lnTo>
                  <a:lnTo>
                    <a:pt x="2424" y="1038"/>
                  </a:lnTo>
                  <a:lnTo>
                    <a:pt x="2424" y="1040"/>
                  </a:lnTo>
                  <a:lnTo>
                    <a:pt x="2423" y="1043"/>
                  </a:lnTo>
                  <a:lnTo>
                    <a:pt x="2423" y="1044"/>
                  </a:lnTo>
                  <a:lnTo>
                    <a:pt x="2420" y="1047"/>
                  </a:lnTo>
                  <a:lnTo>
                    <a:pt x="2423" y="1051"/>
                  </a:lnTo>
                  <a:lnTo>
                    <a:pt x="2426" y="1057"/>
                  </a:lnTo>
                  <a:lnTo>
                    <a:pt x="2432" y="1067"/>
                  </a:lnTo>
                  <a:lnTo>
                    <a:pt x="2437" y="1077"/>
                  </a:lnTo>
                  <a:lnTo>
                    <a:pt x="2443" y="1089"/>
                  </a:lnTo>
                  <a:lnTo>
                    <a:pt x="2449" y="1087"/>
                  </a:lnTo>
                  <a:lnTo>
                    <a:pt x="2452" y="1086"/>
                  </a:lnTo>
                  <a:lnTo>
                    <a:pt x="2456" y="1086"/>
                  </a:lnTo>
                  <a:lnTo>
                    <a:pt x="2459" y="1083"/>
                  </a:lnTo>
                  <a:lnTo>
                    <a:pt x="2463" y="1079"/>
                  </a:lnTo>
                  <a:lnTo>
                    <a:pt x="2466" y="1074"/>
                  </a:lnTo>
                  <a:lnTo>
                    <a:pt x="2471" y="1071"/>
                  </a:lnTo>
                  <a:lnTo>
                    <a:pt x="2475" y="1071"/>
                  </a:lnTo>
                  <a:lnTo>
                    <a:pt x="2478" y="1071"/>
                  </a:lnTo>
                  <a:lnTo>
                    <a:pt x="2484" y="1073"/>
                  </a:lnTo>
                  <a:lnTo>
                    <a:pt x="2489" y="1077"/>
                  </a:lnTo>
                  <a:lnTo>
                    <a:pt x="2496" y="1077"/>
                  </a:lnTo>
                  <a:lnTo>
                    <a:pt x="2502" y="1077"/>
                  </a:lnTo>
                  <a:lnTo>
                    <a:pt x="2514" y="1077"/>
                  </a:lnTo>
                  <a:lnTo>
                    <a:pt x="2514" y="1079"/>
                  </a:lnTo>
                  <a:lnTo>
                    <a:pt x="2514" y="1080"/>
                  </a:lnTo>
                  <a:lnTo>
                    <a:pt x="2514" y="1084"/>
                  </a:lnTo>
                  <a:lnTo>
                    <a:pt x="2512" y="1089"/>
                  </a:lnTo>
                  <a:lnTo>
                    <a:pt x="2512" y="1090"/>
                  </a:lnTo>
                  <a:lnTo>
                    <a:pt x="2508" y="1092"/>
                  </a:lnTo>
                  <a:lnTo>
                    <a:pt x="2501" y="1093"/>
                  </a:lnTo>
                  <a:lnTo>
                    <a:pt x="2494" y="1095"/>
                  </a:lnTo>
                  <a:lnTo>
                    <a:pt x="2489" y="1096"/>
                  </a:lnTo>
                  <a:lnTo>
                    <a:pt x="2484" y="1100"/>
                  </a:lnTo>
                  <a:lnTo>
                    <a:pt x="2476" y="1106"/>
                  </a:lnTo>
                  <a:lnTo>
                    <a:pt x="2465" y="1119"/>
                  </a:lnTo>
                  <a:lnTo>
                    <a:pt x="2466" y="1120"/>
                  </a:lnTo>
                  <a:lnTo>
                    <a:pt x="2468" y="1123"/>
                  </a:lnTo>
                  <a:lnTo>
                    <a:pt x="2465" y="1126"/>
                  </a:lnTo>
                  <a:lnTo>
                    <a:pt x="2460" y="1129"/>
                  </a:lnTo>
                  <a:lnTo>
                    <a:pt x="2456" y="1131"/>
                  </a:lnTo>
                  <a:lnTo>
                    <a:pt x="2455" y="1133"/>
                  </a:lnTo>
                  <a:lnTo>
                    <a:pt x="2453" y="1135"/>
                  </a:lnTo>
                  <a:lnTo>
                    <a:pt x="2453" y="1141"/>
                  </a:lnTo>
                  <a:lnTo>
                    <a:pt x="2453" y="1146"/>
                  </a:lnTo>
                  <a:lnTo>
                    <a:pt x="2453" y="1151"/>
                  </a:lnTo>
                  <a:lnTo>
                    <a:pt x="2455" y="1155"/>
                  </a:lnTo>
                  <a:lnTo>
                    <a:pt x="2458" y="1159"/>
                  </a:lnTo>
                  <a:lnTo>
                    <a:pt x="2459" y="1164"/>
                  </a:lnTo>
                  <a:lnTo>
                    <a:pt x="2462" y="1166"/>
                  </a:lnTo>
                  <a:lnTo>
                    <a:pt x="2465" y="1168"/>
                  </a:lnTo>
                  <a:lnTo>
                    <a:pt x="2466" y="1169"/>
                  </a:lnTo>
                  <a:lnTo>
                    <a:pt x="2465" y="1169"/>
                  </a:lnTo>
                  <a:lnTo>
                    <a:pt x="2463" y="1171"/>
                  </a:lnTo>
                  <a:lnTo>
                    <a:pt x="2460" y="1172"/>
                  </a:lnTo>
                  <a:lnTo>
                    <a:pt x="2462" y="1174"/>
                  </a:lnTo>
                  <a:lnTo>
                    <a:pt x="2463" y="1175"/>
                  </a:lnTo>
                  <a:lnTo>
                    <a:pt x="2466" y="1175"/>
                  </a:lnTo>
                  <a:lnTo>
                    <a:pt x="2469" y="1175"/>
                  </a:lnTo>
                  <a:lnTo>
                    <a:pt x="2471" y="1177"/>
                  </a:lnTo>
                  <a:lnTo>
                    <a:pt x="2471" y="1179"/>
                  </a:lnTo>
                  <a:lnTo>
                    <a:pt x="2471" y="1182"/>
                  </a:lnTo>
                  <a:lnTo>
                    <a:pt x="2471" y="1185"/>
                  </a:lnTo>
                  <a:lnTo>
                    <a:pt x="2471" y="1188"/>
                  </a:lnTo>
                  <a:lnTo>
                    <a:pt x="2473" y="1192"/>
                  </a:lnTo>
                  <a:lnTo>
                    <a:pt x="2479" y="1200"/>
                  </a:lnTo>
                  <a:lnTo>
                    <a:pt x="2485" y="1204"/>
                  </a:lnTo>
                  <a:lnTo>
                    <a:pt x="2489" y="1210"/>
                  </a:lnTo>
                  <a:lnTo>
                    <a:pt x="2489" y="1218"/>
                  </a:lnTo>
                  <a:lnTo>
                    <a:pt x="2484" y="1218"/>
                  </a:lnTo>
                  <a:lnTo>
                    <a:pt x="2491" y="1224"/>
                  </a:lnTo>
                  <a:lnTo>
                    <a:pt x="2495" y="1228"/>
                  </a:lnTo>
                  <a:lnTo>
                    <a:pt x="2496" y="1231"/>
                  </a:lnTo>
                  <a:lnTo>
                    <a:pt x="2496" y="1233"/>
                  </a:lnTo>
                  <a:lnTo>
                    <a:pt x="2496" y="1237"/>
                  </a:lnTo>
                  <a:lnTo>
                    <a:pt x="2495" y="1240"/>
                  </a:lnTo>
                  <a:lnTo>
                    <a:pt x="2491" y="1243"/>
                  </a:lnTo>
                  <a:lnTo>
                    <a:pt x="2479" y="1251"/>
                  </a:lnTo>
                  <a:lnTo>
                    <a:pt x="2481" y="1254"/>
                  </a:lnTo>
                  <a:lnTo>
                    <a:pt x="2482" y="1257"/>
                  </a:lnTo>
                  <a:lnTo>
                    <a:pt x="2484" y="1257"/>
                  </a:lnTo>
                  <a:lnTo>
                    <a:pt x="2484" y="1256"/>
                  </a:lnTo>
                  <a:lnTo>
                    <a:pt x="2485" y="1256"/>
                  </a:lnTo>
                  <a:lnTo>
                    <a:pt x="2488" y="1254"/>
                  </a:lnTo>
                  <a:lnTo>
                    <a:pt x="2492" y="1254"/>
                  </a:lnTo>
                  <a:lnTo>
                    <a:pt x="2495" y="1254"/>
                  </a:lnTo>
                  <a:lnTo>
                    <a:pt x="2496" y="1256"/>
                  </a:lnTo>
                  <a:lnTo>
                    <a:pt x="2499" y="1259"/>
                  </a:lnTo>
                  <a:lnTo>
                    <a:pt x="2504" y="1262"/>
                  </a:lnTo>
                  <a:lnTo>
                    <a:pt x="2495" y="1269"/>
                  </a:lnTo>
                  <a:lnTo>
                    <a:pt x="2496" y="1269"/>
                  </a:lnTo>
                  <a:lnTo>
                    <a:pt x="2499" y="1269"/>
                  </a:lnTo>
                  <a:lnTo>
                    <a:pt x="2501" y="1272"/>
                  </a:lnTo>
                  <a:lnTo>
                    <a:pt x="2498" y="1279"/>
                  </a:lnTo>
                  <a:lnTo>
                    <a:pt x="2489" y="1279"/>
                  </a:lnTo>
                  <a:lnTo>
                    <a:pt x="2489" y="1285"/>
                  </a:lnTo>
                  <a:lnTo>
                    <a:pt x="2489" y="1290"/>
                  </a:lnTo>
                  <a:lnTo>
                    <a:pt x="2491" y="1293"/>
                  </a:lnTo>
                  <a:lnTo>
                    <a:pt x="2492" y="1300"/>
                  </a:lnTo>
                  <a:lnTo>
                    <a:pt x="2489" y="1302"/>
                  </a:lnTo>
                  <a:lnTo>
                    <a:pt x="2488" y="1302"/>
                  </a:lnTo>
                  <a:lnTo>
                    <a:pt x="2486" y="1302"/>
                  </a:lnTo>
                  <a:lnTo>
                    <a:pt x="2484" y="1300"/>
                  </a:lnTo>
                  <a:lnTo>
                    <a:pt x="2482" y="1303"/>
                  </a:lnTo>
                  <a:lnTo>
                    <a:pt x="2479" y="1308"/>
                  </a:lnTo>
                  <a:lnTo>
                    <a:pt x="2478" y="1309"/>
                  </a:lnTo>
                  <a:lnTo>
                    <a:pt x="2476" y="1312"/>
                  </a:lnTo>
                  <a:lnTo>
                    <a:pt x="2475" y="1315"/>
                  </a:lnTo>
                  <a:lnTo>
                    <a:pt x="2476" y="1318"/>
                  </a:lnTo>
                  <a:lnTo>
                    <a:pt x="2476" y="1321"/>
                  </a:lnTo>
                  <a:lnTo>
                    <a:pt x="2476" y="1322"/>
                  </a:lnTo>
                  <a:lnTo>
                    <a:pt x="2476" y="1323"/>
                  </a:lnTo>
                  <a:lnTo>
                    <a:pt x="2473" y="1323"/>
                  </a:lnTo>
                  <a:lnTo>
                    <a:pt x="2471" y="1325"/>
                  </a:lnTo>
                  <a:lnTo>
                    <a:pt x="2469" y="1329"/>
                  </a:lnTo>
                  <a:lnTo>
                    <a:pt x="2466" y="1332"/>
                  </a:lnTo>
                  <a:lnTo>
                    <a:pt x="2465" y="1334"/>
                  </a:lnTo>
                  <a:lnTo>
                    <a:pt x="2463" y="1334"/>
                  </a:lnTo>
                  <a:lnTo>
                    <a:pt x="2460" y="1334"/>
                  </a:lnTo>
                  <a:lnTo>
                    <a:pt x="2458" y="1334"/>
                  </a:lnTo>
                  <a:lnTo>
                    <a:pt x="2456" y="1334"/>
                  </a:lnTo>
                  <a:lnTo>
                    <a:pt x="2456" y="1335"/>
                  </a:lnTo>
                  <a:lnTo>
                    <a:pt x="2455" y="1338"/>
                  </a:lnTo>
                  <a:lnTo>
                    <a:pt x="2455" y="1341"/>
                  </a:lnTo>
                  <a:lnTo>
                    <a:pt x="2455" y="1345"/>
                  </a:lnTo>
                  <a:lnTo>
                    <a:pt x="2453" y="1348"/>
                  </a:lnTo>
                  <a:lnTo>
                    <a:pt x="2450" y="1348"/>
                  </a:lnTo>
                  <a:lnTo>
                    <a:pt x="2452" y="1351"/>
                  </a:lnTo>
                  <a:lnTo>
                    <a:pt x="2453" y="1351"/>
                  </a:lnTo>
                  <a:lnTo>
                    <a:pt x="2455" y="1352"/>
                  </a:lnTo>
                  <a:lnTo>
                    <a:pt x="2456" y="1354"/>
                  </a:lnTo>
                  <a:lnTo>
                    <a:pt x="2456" y="1361"/>
                  </a:lnTo>
                  <a:lnTo>
                    <a:pt x="2456" y="1372"/>
                  </a:lnTo>
                  <a:lnTo>
                    <a:pt x="2450" y="1374"/>
                  </a:lnTo>
                  <a:lnTo>
                    <a:pt x="2445" y="1372"/>
                  </a:lnTo>
                  <a:lnTo>
                    <a:pt x="2445" y="1378"/>
                  </a:lnTo>
                  <a:lnTo>
                    <a:pt x="2449" y="1378"/>
                  </a:lnTo>
                  <a:lnTo>
                    <a:pt x="2448" y="1380"/>
                  </a:lnTo>
                  <a:lnTo>
                    <a:pt x="2443" y="1381"/>
                  </a:lnTo>
                  <a:lnTo>
                    <a:pt x="2445" y="1390"/>
                  </a:lnTo>
                  <a:lnTo>
                    <a:pt x="2443" y="1390"/>
                  </a:lnTo>
                  <a:lnTo>
                    <a:pt x="2440" y="1391"/>
                  </a:lnTo>
                  <a:lnTo>
                    <a:pt x="2436" y="1391"/>
                  </a:lnTo>
                  <a:lnTo>
                    <a:pt x="2430" y="1391"/>
                  </a:lnTo>
                  <a:lnTo>
                    <a:pt x="2429" y="1391"/>
                  </a:lnTo>
                  <a:lnTo>
                    <a:pt x="2426" y="1393"/>
                  </a:lnTo>
                  <a:lnTo>
                    <a:pt x="2426" y="1397"/>
                  </a:lnTo>
                  <a:lnTo>
                    <a:pt x="2426" y="1403"/>
                  </a:lnTo>
                  <a:lnTo>
                    <a:pt x="2399" y="1417"/>
                  </a:lnTo>
                  <a:lnTo>
                    <a:pt x="2399" y="1424"/>
                  </a:lnTo>
                  <a:lnTo>
                    <a:pt x="2399" y="1431"/>
                  </a:lnTo>
                  <a:lnTo>
                    <a:pt x="2393" y="1434"/>
                  </a:lnTo>
                  <a:lnTo>
                    <a:pt x="2387" y="1434"/>
                  </a:lnTo>
                  <a:lnTo>
                    <a:pt x="2381" y="1434"/>
                  </a:lnTo>
                  <a:lnTo>
                    <a:pt x="2371" y="1436"/>
                  </a:lnTo>
                  <a:lnTo>
                    <a:pt x="2367" y="1439"/>
                  </a:lnTo>
                  <a:lnTo>
                    <a:pt x="2364" y="1442"/>
                  </a:lnTo>
                  <a:lnTo>
                    <a:pt x="2363" y="1442"/>
                  </a:lnTo>
                  <a:lnTo>
                    <a:pt x="2354" y="1434"/>
                  </a:lnTo>
                  <a:lnTo>
                    <a:pt x="2350" y="1443"/>
                  </a:lnTo>
                  <a:lnTo>
                    <a:pt x="2347" y="1447"/>
                  </a:lnTo>
                  <a:lnTo>
                    <a:pt x="2345" y="1449"/>
                  </a:lnTo>
                  <a:lnTo>
                    <a:pt x="2342" y="1450"/>
                  </a:lnTo>
                  <a:lnTo>
                    <a:pt x="2335" y="1453"/>
                  </a:lnTo>
                  <a:lnTo>
                    <a:pt x="2327" y="1453"/>
                  </a:lnTo>
                  <a:lnTo>
                    <a:pt x="2319" y="1453"/>
                  </a:lnTo>
                  <a:lnTo>
                    <a:pt x="2312" y="1456"/>
                  </a:lnTo>
                  <a:lnTo>
                    <a:pt x="2311" y="1457"/>
                  </a:lnTo>
                  <a:lnTo>
                    <a:pt x="2309" y="1460"/>
                  </a:lnTo>
                  <a:lnTo>
                    <a:pt x="2308" y="1465"/>
                  </a:lnTo>
                  <a:lnTo>
                    <a:pt x="2302" y="1466"/>
                  </a:lnTo>
                  <a:lnTo>
                    <a:pt x="2299" y="1469"/>
                  </a:lnTo>
                  <a:lnTo>
                    <a:pt x="2291" y="1472"/>
                  </a:lnTo>
                  <a:lnTo>
                    <a:pt x="2292" y="1476"/>
                  </a:lnTo>
                  <a:lnTo>
                    <a:pt x="2293" y="1478"/>
                  </a:lnTo>
                  <a:lnTo>
                    <a:pt x="2296" y="1478"/>
                  </a:lnTo>
                  <a:lnTo>
                    <a:pt x="2296" y="1482"/>
                  </a:lnTo>
                  <a:lnTo>
                    <a:pt x="2296" y="1486"/>
                  </a:lnTo>
                  <a:lnTo>
                    <a:pt x="2295" y="1486"/>
                  </a:lnTo>
                  <a:lnTo>
                    <a:pt x="2293" y="1486"/>
                  </a:lnTo>
                  <a:lnTo>
                    <a:pt x="2291" y="1486"/>
                  </a:lnTo>
                  <a:lnTo>
                    <a:pt x="2288" y="1489"/>
                  </a:lnTo>
                  <a:lnTo>
                    <a:pt x="2283" y="1480"/>
                  </a:lnTo>
                  <a:lnTo>
                    <a:pt x="2280" y="1473"/>
                  </a:lnTo>
                  <a:lnTo>
                    <a:pt x="2280" y="1466"/>
                  </a:lnTo>
                  <a:lnTo>
                    <a:pt x="2282" y="1456"/>
                  </a:lnTo>
                  <a:lnTo>
                    <a:pt x="2273" y="1456"/>
                  </a:lnTo>
                  <a:lnTo>
                    <a:pt x="2265" y="1457"/>
                  </a:lnTo>
                  <a:lnTo>
                    <a:pt x="2257" y="1459"/>
                  </a:lnTo>
                  <a:lnTo>
                    <a:pt x="2252" y="1462"/>
                  </a:lnTo>
                  <a:lnTo>
                    <a:pt x="2247" y="1463"/>
                  </a:lnTo>
                  <a:lnTo>
                    <a:pt x="2242" y="1467"/>
                  </a:lnTo>
                  <a:lnTo>
                    <a:pt x="2237" y="1470"/>
                  </a:lnTo>
                  <a:lnTo>
                    <a:pt x="2233" y="1475"/>
                  </a:lnTo>
                  <a:lnTo>
                    <a:pt x="2230" y="1478"/>
                  </a:lnTo>
                  <a:lnTo>
                    <a:pt x="2230" y="1479"/>
                  </a:lnTo>
                  <a:lnTo>
                    <a:pt x="2227" y="1485"/>
                  </a:lnTo>
                  <a:lnTo>
                    <a:pt x="2224" y="1490"/>
                  </a:lnTo>
                  <a:lnTo>
                    <a:pt x="2223" y="1492"/>
                  </a:lnTo>
                  <a:lnTo>
                    <a:pt x="2221" y="1495"/>
                  </a:lnTo>
                  <a:lnTo>
                    <a:pt x="2220" y="1495"/>
                  </a:lnTo>
                  <a:lnTo>
                    <a:pt x="2217" y="1496"/>
                  </a:lnTo>
                  <a:lnTo>
                    <a:pt x="2214" y="1496"/>
                  </a:lnTo>
                  <a:lnTo>
                    <a:pt x="2213" y="1498"/>
                  </a:lnTo>
                  <a:lnTo>
                    <a:pt x="2210" y="1508"/>
                  </a:lnTo>
                  <a:lnTo>
                    <a:pt x="2208" y="1518"/>
                  </a:lnTo>
                  <a:lnTo>
                    <a:pt x="2208" y="1522"/>
                  </a:lnTo>
                  <a:lnTo>
                    <a:pt x="2210" y="1528"/>
                  </a:lnTo>
                  <a:lnTo>
                    <a:pt x="2211" y="1532"/>
                  </a:lnTo>
                  <a:lnTo>
                    <a:pt x="2213" y="1537"/>
                  </a:lnTo>
                  <a:lnTo>
                    <a:pt x="2214" y="1538"/>
                  </a:lnTo>
                  <a:lnTo>
                    <a:pt x="2217" y="1538"/>
                  </a:lnTo>
                  <a:lnTo>
                    <a:pt x="2220" y="1539"/>
                  </a:lnTo>
                  <a:lnTo>
                    <a:pt x="2221" y="1541"/>
                  </a:lnTo>
                  <a:lnTo>
                    <a:pt x="2223" y="1544"/>
                  </a:lnTo>
                  <a:lnTo>
                    <a:pt x="2223" y="1548"/>
                  </a:lnTo>
                  <a:lnTo>
                    <a:pt x="2223" y="1550"/>
                  </a:lnTo>
                  <a:lnTo>
                    <a:pt x="2224" y="1552"/>
                  </a:lnTo>
                  <a:lnTo>
                    <a:pt x="2227" y="1554"/>
                  </a:lnTo>
                  <a:lnTo>
                    <a:pt x="2232" y="1555"/>
                  </a:lnTo>
                  <a:lnTo>
                    <a:pt x="2236" y="1557"/>
                  </a:lnTo>
                  <a:lnTo>
                    <a:pt x="2239" y="1558"/>
                  </a:lnTo>
                  <a:lnTo>
                    <a:pt x="2239" y="1560"/>
                  </a:lnTo>
                  <a:lnTo>
                    <a:pt x="2239" y="1562"/>
                  </a:lnTo>
                  <a:lnTo>
                    <a:pt x="2237" y="1564"/>
                  </a:lnTo>
                  <a:lnTo>
                    <a:pt x="2239" y="1567"/>
                  </a:lnTo>
                  <a:lnTo>
                    <a:pt x="2242" y="1570"/>
                  </a:lnTo>
                  <a:lnTo>
                    <a:pt x="2246" y="1575"/>
                  </a:lnTo>
                  <a:lnTo>
                    <a:pt x="2255" y="1583"/>
                  </a:lnTo>
                  <a:lnTo>
                    <a:pt x="2255" y="1586"/>
                  </a:lnTo>
                  <a:lnTo>
                    <a:pt x="2255" y="1588"/>
                  </a:lnTo>
                  <a:lnTo>
                    <a:pt x="2255" y="1591"/>
                  </a:lnTo>
                  <a:lnTo>
                    <a:pt x="2255" y="1594"/>
                  </a:lnTo>
                  <a:lnTo>
                    <a:pt x="2256" y="1596"/>
                  </a:lnTo>
                  <a:lnTo>
                    <a:pt x="2256" y="1597"/>
                  </a:lnTo>
                  <a:lnTo>
                    <a:pt x="2260" y="1598"/>
                  </a:lnTo>
                  <a:lnTo>
                    <a:pt x="2263" y="1600"/>
                  </a:lnTo>
                  <a:lnTo>
                    <a:pt x="2266" y="1603"/>
                  </a:lnTo>
                  <a:lnTo>
                    <a:pt x="2272" y="1624"/>
                  </a:lnTo>
                  <a:lnTo>
                    <a:pt x="2275" y="1639"/>
                  </a:lnTo>
                  <a:lnTo>
                    <a:pt x="2276" y="1650"/>
                  </a:lnTo>
                  <a:lnTo>
                    <a:pt x="2276" y="1662"/>
                  </a:lnTo>
                  <a:lnTo>
                    <a:pt x="2276" y="1668"/>
                  </a:lnTo>
                  <a:lnTo>
                    <a:pt x="2275" y="1672"/>
                  </a:lnTo>
                  <a:lnTo>
                    <a:pt x="2272" y="1681"/>
                  </a:lnTo>
                  <a:lnTo>
                    <a:pt x="2269" y="1685"/>
                  </a:lnTo>
                  <a:lnTo>
                    <a:pt x="2266" y="1689"/>
                  </a:lnTo>
                  <a:lnTo>
                    <a:pt x="2262" y="1693"/>
                  </a:lnTo>
                  <a:lnTo>
                    <a:pt x="2257" y="1698"/>
                  </a:lnTo>
                  <a:lnTo>
                    <a:pt x="2252" y="1701"/>
                  </a:lnTo>
                  <a:lnTo>
                    <a:pt x="2246" y="1705"/>
                  </a:lnTo>
                  <a:lnTo>
                    <a:pt x="2240" y="1706"/>
                  </a:lnTo>
                  <a:lnTo>
                    <a:pt x="2239" y="1706"/>
                  </a:lnTo>
                  <a:lnTo>
                    <a:pt x="2237" y="1706"/>
                  </a:lnTo>
                  <a:lnTo>
                    <a:pt x="2236" y="1706"/>
                  </a:lnTo>
                  <a:lnTo>
                    <a:pt x="2233" y="1708"/>
                  </a:lnTo>
                  <a:lnTo>
                    <a:pt x="2233" y="1709"/>
                  </a:lnTo>
                  <a:lnTo>
                    <a:pt x="2236" y="1712"/>
                  </a:lnTo>
                  <a:lnTo>
                    <a:pt x="2227" y="1714"/>
                  </a:lnTo>
                  <a:lnTo>
                    <a:pt x="2216" y="1712"/>
                  </a:lnTo>
                  <a:lnTo>
                    <a:pt x="2216" y="1711"/>
                  </a:lnTo>
                  <a:lnTo>
                    <a:pt x="2210" y="1708"/>
                  </a:lnTo>
                  <a:lnTo>
                    <a:pt x="2208" y="1709"/>
                  </a:lnTo>
                  <a:lnTo>
                    <a:pt x="2210" y="1711"/>
                  </a:lnTo>
                  <a:lnTo>
                    <a:pt x="2213" y="1715"/>
                  </a:lnTo>
                  <a:lnTo>
                    <a:pt x="2214" y="1717"/>
                  </a:lnTo>
                  <a:lnTo>
                    <a:pt x="2214" y="1718"/>
                  </a:lnTo>
                  <a:lnTo>
                    <a:pt x="2217" y="1719"/>
                  </a:lnTo>
                  <a:lnTo>
                    <a:pt x="2221" y="1721"/>
                  </a:lnTo>
                  <a:lnTo>
                    <a:pt x="2220" y="1725"/>
                  </a:lnTo>
                  <a:lnTo>
                    <a:pt x="2219" y="1728"/>
                  </a:lnTo>
                  <a:lnTo>
                    <a:pt x="2219" y="1729"/>
                  </a:lnTo>
                  <a:lnTo>
                    <a:pt x="2217" y="1728"/>
                  </a:lnTo>
                  <a:lnTo>
                    <a:pt x="2214" y="1727"/>
                  </a:lnTo>
                  <a:lnTo>
                    <a:pt x="2210" y="1724"/>
                  </a:lnTo>
                  <a:lnTo>
                    <a:pt x="2210" y="1725"/>
                  </a:lnTo>
                  <a:lnTo>
                    <a:pt x="2210" y="1727"/>
                  </a:lnTo>
                  <a:lnTo>
                    <a:pt x="2210" y="1731"/>
                  </a:lnTo>
                  <a:lnTo>
                    <a:pt x="2213" y="1738"/>
                  </a:lnTo>
                  <a:lnTo>
                    <a:pt x="2211" y="1738"/>
                  </a:lnTo>
                  <a:lnTo>
                    <a:pt x="2208" y="1738"/>
                  </a:lnTo>
                  <a:lnTo>
                    <a:pt x="2207" y="1738"/>
                  </a:lnTo>
                  <a:lnTo>
                    <a:pt x="2204" y="1738"/>
                  </a:lnTo>
                  <a:lnTo>
                    <a:pt x="2204" y="1744"/>
                  </a:lnTo>
                  <a:lnTo>
                    <a:pt x="2200" y="1745"/>
                  </a:lnTo>
                  <a:lnTo>
                    <a:pt x="2194" y="1748"/>
                  </a:lnTo>
                  <a:lnTo>
                    <a:pt x="2194" y="1747"/>
                  </a:lnTo>
                  <a:lnTo>
                    <a:pt x="2196" y="1745"/>
                  </a:lnTo>
                  <a:lnTo>
                    <a:pt x="2197" y="1744"/>
                  </a:lnTo>
                  <a:lnTo>
                    <a:pt x="2193" y="1741"/>
                  </a:lnTo>
                  <a:lnTo>
                    <a:pt x="2191" y="1738"/>
                  </a:lnTo>
                  <a:lnTo>
                    <a:pt x="2190" y="1735"/>
                  </a:lnTo>
                  <a:lnTo>
                    <a:pt x="2190" y="1731"/>
                  </a:lnTo>
                  <a:lnTo>
                    <a:pt x="2190" y="1722"/>
                  </a:lnTo>
                  <a:lnTo>
                    <a:pt x="2191" y="1712"/>
                  </a:lnTo>
                  <a:lnTo>
                    <a:pt x="2185" y="1711"/>
                  </a:lnTo>
                  <a:lnTo>
                    <a:pt x="2174" y="1708"/>
                  </a:lnTo>
                  <a:lnTo>
                    <a:pt x="2177" y="1699"/>
                  </a:lnTo>
                  <a:lnTo>
                    <a:pt x="2175" y="1698"/>
                  </a:lnTo>
                  <a:lnTo>
                    <a:pt x="2172" y="1699"/>
                  </a:lnTo>
                  <a:lnTo>
                    <a:pt x="2170" y="1702"/>
                  </a:lnTo>
                  <a:lnTo>
                    <a:pt x="2164" y="1691"/>
                  </a:lnTo>
                  <a:lnTo>
                    <a:pt x="2158" y="1679"/>
                  </a:lnTo>
                  <a:lnTo>
                    <a:pt x="2155" y="1679"/>
                  </a:lnTo>
                  <a:lnTo>
                    <a:pt x="2155" y="1678"/>
                  </a:lnTo>
                  <a:lnTo>
                    <a:pt x="2155" y="1675"/>
                  </a:lnTo>
                  <a:lnTo>
                    <a:pt x="2155" y="1673"/>
                  </a:lnTo>
                  <a:lnTo>
                    <a:pt x="2155" y="1672"/>
                  </a:lnTo>
                  <a:lnTo>
                    <a:pt x="2152" y="1670"/>
                  </a:lnTo>
                  <a:lnTo>
                    <a:pt x="2149" y="1669"/>
                  </a:lnTo>
                  <a:lnTo>
                    <a:pt x="2147" y="1668"/>
                  </a:lnTo>
                  <a:lnTo>
                    <a:pt x="2144" y="1666"/>
                  </a:lnTo>
                  <a:lnTo>
                    <a:pt x="2144" y="1663"/>
                  </a:lnTo>
                  <a:lnTo>
                    <a:pt x="2144" y="1662"/>
                  </a:lnTo>
                  <a:lnTo>
                    <a:pt x="2145" y="1659"/>
                  </a:lnTo>
                  <a:lnTo>
                    <a:pt x="2144" y="1657"/>
                  </a:lnTo>
                  <a:lnTo>
                    <a:pt x="2138" y="1660"/>
                  </a:lnTo>
                  <a:lnTo>
                    <a:pt x="2134" y="1662"/>
                  </a:lnTo>
                  <a:lnTo>
                    <a:pt x="2132" y="1660"/>
                  </a:lnTo>
                  <a:lnTo>
                    <a:pt x="2131" y="1660"/>
                  </a:lnTo>
                  <a:lnTo>
                    <a:pt x="2129" y="1659"/>
                  </a:lnTo>
                  <a:lnTo>
                    <a:pt x="2128" y="1657"/>
                  </a:lnTo>
                  <a:lnTo>
                    <a:pt x="2128" y="1655"/>
                  </a:lnTo>
                  <a:lnTo>
                    <a:pt x="2128" y="1646"/>
                  </a:lnTo>
                  <a:lnTo>
                    <a:pt x="2125" y="1646"/>
                  </a:lnTo>
                  <a:lnTo>
                    <a:pt x="2124" y="1646"/>
                  </a:lnTo>
                  <a:lnTo>
                    <a:pt x="2122" y="1643"/>
                  </a:lnTo>
                  <a:lnTo>
                    <a:pt x="2108" y="1646"/>
                  </a:lnTo>
                  <a:lnTo>
                    <a:pt x="2108" y="1652"/>
                  </a:lnTo>
                  <a:lnTo>
                    <a:pt x="2111" y="1675"/>
                  </a:lnTo>
                  <a:lnTo>
                    <a:pt x="2102" y="1705"/>
                  </a:lnTo>
                  <a:lnTo>
                    <a:pt x="2099" y="1714"/>
                  </a:lnTo>
                  <a:lnTo>
                    <a:pt x="2098" y="1722"/>
                  </a:lnTo>
                  <a:lnTo>
                    <a:pt x="2096" y="1731"/>
                  </a:lnTo>
                  <a:lnTo>
                    <a:pt x="2096" y="1734"/>
                  </a:lnTo>
                  <a:lnTo>
                    <a:pt x="2098" y="1738"/>
                  </a:lnTo>
                  <a:lnTo>
                    <a:pt x="2100" y="1738"/>
                  </a:lnTo>
                  <a:lnTo>
                    <a:pt x="2102" y="1745"/>
                  </a:lnTo>
                  <a:lnTo>
                    <a:pt x="2105" y="1754"/>
                  </a:lnTo>
                  <a:lnTo>
                    <a:pt x="2113" y="1754"/>
                  </a:lnTo>
                  <a:lnTo>
                    <a:pt x="2115" y="1760"/>
                  </a:lnTo>
                  <a:lnTo>
                    <a:pt x="2116" y="1765"/>
                  </a:lnTo>
                  <a:lnTo>
                    <a:pt x="2116" y="1771"/>
                  </a:lnTo>
                  <a:lnTo>
                    <a:pt x="2118" y="1774"/>
                  </a:lnTo>
                  <a:lnTo>
                    <a:pt x="2119" y="1777"/>
                  </a:lnTo>
                  <a:lnTo>
                    <a:pt x="2121" y="1777"/>
                  </a:lnTo>
                  <a:lnTo>
                    <a:pt x="2122" y="1778"/>
                  </a:lnTo>
                  <a:lnTo>
                    <a:pt x="2125" y="1780"/>
                  </a:lnTo>
                  <a:lnTo>
                    <a:pt x="2129" y="1780"/>
                  </a:lnTo>
                  <a:lnTo>
                    <a:pt x="2134" y="1781"/>
                  </a:lnTo>
                  <a:lnTo>
                    <a:pt x="2136" y="1786"/>
                  </a:lnTo>
                  <a:lnTo>
                    <a:pt x="2139" y="1791"/>
                  </a:lnTo>
                  <a:lnTo>
                    <a:pt x="2141" y="1796"/>
                  </a:lnTo>
                  <a:lnTo>
                    <a:pt x="2144" y="1801"/>
                  </a:lnTo>
                  <a:lnTo>
                    <a:pt x="2147" y="1804"/>
                  </a:lnTo>
                  <a:lnTo>
                    <a:pt x="2151" y="1806"/>
                  </a:lnTo>
                  <a:lnTo>
                    <a:pt x="2155" y="1807"/>
                  </a:lnTo>
                  <a:lnTo>
                    <a:pt x="2158" y="1810"/>
                  </a:lnTo>
                  <a:lnTo>
                    <a:pt x="2161" y="1814"/>
                  </a:lnTo>
                  <a:lnTo>
                    <a:pt x="2164" y="1820"/>
                  </a:lnTo>
                  <a:lnTo>
                    <a:pt x="2167" y="1826"/>
                  </a:lnTo>
                  <a:lnTo>
                    <a:pt x="2168" y="1832"/>
                  </a:lnTo>
                  <a:lnTo>
                    <a:pt x="2171" y="1843"/>
                  </a:lnTo>
                  <a:lnTo>
                    <a:pt x="2171" y="1856"/>
                  </a:lnTo>
                  <a:lnTo>
                    <a:pt x="2170" y="1856"/>
                  </a:lnTo>
                  <a:lnTo>
                    <a:pt x="2171" y="1879"/>
                  </a:lnTo>
                  <a:lnTo>
                    <a:pt x="2177" y="1879"/>
                  </a:lnTo>
                  <a:lnTo>
                    <a:pt x="2180" y="1885"/>
                  </a:lnTo>
                  <a:lnTo>
                    <a:pt x="2180" y="1889"/>
                  </a:lnTo>
                  <a:lnTo>
                    <a:pt x="2183" y="1901"/>
                  </a:lnTo>
                  <a:lnTo>
                    <a:pt x="2175" y="1902"/>
                  </a:lnTo>
                  <a:lnTo>
                    <a:pt x="2170" y="1904"/>
                  </a:lnTo>
                  <a:lnTo>
                    <a:pt x="2164" y="1904"/>
                  </a:lnTo>
                  <a:lnTo>
                    <a:pt x="2160" y="1902"/>
                  </a:lnTo>
                  <a:lnTo>
                    <a:pt x="2157" y="1899"/>
                  </a:lnTo>
                  <a:lnTo>
                    <a:pt x="2152" y="1897"/>
                  </a:lnTo>
                  <a:lnTo>
                    <a:pt x="2144" y="1886"/>
                  </a:lnTo>
                  <a:lnTo>
                    <a:pt x="2142" y="1885"/>
                  </a:lnTo>
                  <a:lnTo>
                    <a:pt x="2138" y="1885"/>
                  </a:lnTo>
                  <a:lnTo>
                    <a:pt x="2135" y="1884"/>
                  </a:lnTo>
                  <a:lnTo>
                    <a:pt x="2134" y="1882"/>
                  </a:lnTo>
                  <a:lnTo>
                    <a:pt x="2132" y="1879"/>
                  </a:lnTo>
                  <a:lnTo>
                    <a:pt x="2132" y="1876"/>
                  </a:lnTo>
                  <a:lnTo>
                    <a:pt x="2134" y="1873"/>
                  </a:lnTo>
                  <a:lnTo>
                    <a:pt x="2134" y="1871"/>
                  </a:lnTo>
                  <a:lnTo>
                    <a:pt x="2132" y="1868"/>
                  </a:lnTo>
                  <a:lnTo>
                    <a:pt x="2129" y="1865"/>
                  </a:lnTo>
                  <a:lnTo>
                    <a:pt x="2125" y="1862"/>
                  </a:lnTo>
                  <a:lnTo>
                    <a:pt x="2122" y="1856"/>
                  </a:lnTo>
                  <a:lnTo>
                    <a:pt x="2121" y="1849"/>
                  </a:lnTo>
                  <a:lnTo>
                    <a:pt x="2119" y="1835"/>
                  </a:lnTo>
                  <a:lnTo>
                    <a:pt x="2116" y="1835"/>
                  </a:lnTo>
                  <a:lnTo>
                    <a:pt x="2115" y="1827"/>
                  </a:lnTo>
                  <a:lnTo>
                    <a:pt x="2115" y="1820"/>
                  </a:lnTo>
                  <a:lnTo>
                    <a:pt x="2116" y="1809"/>
                  </a:lnTo>
                  <a:lnTo>
                    <a:pt x="2115" y="1801"/>
                  </a:lnTo>
                  <a:lnTo>
                    <a:pt x="2113" y="1793"/>
                  </a:lnTo>
                  <a:lnTo>
                    <a:pt x="2111" y="1787"/>
                  </a:lnTo>
                  <a:lnTo>
                    <a:pt x="2106" y="1781"/>
                  </a:lnTo>
                  <a:lnTo>
                    <a:pt x="2096" y="1768"/>
                  </a:lnTo>
                  <a:lnTo>
                    <a:pt x="2086" y="1757"/>
                  </a:lnTo>
                  <a:lnTo>
                    <a:pt x="2082" y="1751"/>
                  </a:lnTo>
                  <a:lnTo>
                    <a:pt x="2080" y="1745"/>
                  </a:lnTo>
                  <a:lnTo>
                    <a:pt x="2080" y="1742"/>
                  </a:lnTo>
                  <a:lnTo>
                    <a:pt x="2082" y="1740"/>
                  </a:lnTo>
                  <a:lnTo>
                    <a:pt x="2083" y="1734"/>
                  </a:lnTo>
                  <a:lnTo>
                    <a:pt x="2088" y="1731"/>
                  </a:lnTo>
                  <a:lnTo>
                    <a:pt x="2088" y="1728"/>
                  </a:lnTo>
                  <a:lnTo>
                    <a:pt x="2089" y="1727"/>
                  </a:lnTo>
                  <a:lnTo>
                    <a:pt x="2089" y="1714"/>
                  </a:lnTo>
                  <a:lnTo>
                    <a:pt x="2089" y="1702"/>
                  </a:lnTo>
                  <a:lnTo>
                    <a:pt x="2092" y="1702"/>
                  </a:lnTo>
                  <a:lnTo>
                    <a:pt x="2090" y="1691"/>
                  </a:lnTo>
                  <a:lnTo>
                    <a:pt x="2089" y="1679"/>
                  </a:lnTo>
                  <a:lnTo>
                    <a:pt x="2080" y="1676"/>
                  </a:lnTo>
                  <a:lnTo>
                    <a:pt x="2082" y="1675"/>
                  </a:lnTo>
                  <a:lnTo>
                    <a:pt x="2083" y="1670"/>
                  </a:lnTo>
                  <a:lnTo>
                    <a:pt x="2085" y="1666"/>
                  </a:lnTo>
                  <a:lnTo>
                    <a:pt x="2086" y="1663"/>
                  </a:lnTo>
                  <a:lnTo>
                    <a:pt x="2086" y="1660"/>
                  </a:lnTo>
                  <a:lnTo>
                    <a:pt x="2083" y="1660"/>
                  </a:lnTo>
                  <a:lnTo>
                    <a:pt x="2083" y="1649"/>
                  </a:lnTo>
                  <a:lnTo>
                    <a:pt x="2082" y="1642"/>
                  </a:lnTo>
                  <a:lnTo>
                    <a:pt x="2080" y="1636"/>
                  </a:lnTo>
                  <a:lnTo>
                    <a:pt x="2075" y="1636"/>
                  </a:lnTo>
                  <a:lnTo>
                    <a:pt x="2073" y="1630"/>
                  </a:lnTo>
                  <a:lnTo>
                    <a:pt x="2072" y="1627"/>
                  </a:lnTo>
                  <a:lnTo>
                    <a:pt x="2070" y="1620"/>
                  </a:lnTo>
                  <a:lnTo>
                    <a:pt x="2070" y="1613"/>
                  </a:lnTo>
                  <a:lnTo>
                    <a:pt x="2070" y="1607"/>
                  </a:lnTo>
                  <a:lnTo>
                    <a:pt x="2070" y="1603"/>
                  </a:lnTo>
                  <a:lnTo>
                    <a:pt x="2069" y="1600"/>
                  </a:lnTo>
                  <a:lnTo>
                    <a:pt x="2066" y="1596"/>
                  </a:lnTo>
                  <a:lnTo>
                    <a:pt x="2063" y="1593"/>
                  </a:lnTo>
                  <a:lnTo>
                    <a:pt x="2062" y="1591"/>
                  </a:lnTo>
                  <a:lnTo>
                    <a:pt x="2062" y="1588"/>
                  </a:lnTo>
                  <a:lnTo>
                    <a:pt x="2062" y="1587"/>
                  </a:lnTo>
                  <a:lnTo>
                    <a:pt x="2063" y="1584"/>
                  </a:lnTo>
                  <a:lnTo>
                    <a:pt x="2064" y="1580"/>
                  </a:lnTo>
                  <a:lnTo>
                    <a:pt x="2064" y="1577"/>
                  </a:lnTo>
                  <a:lnTo>
                    <a:pt x="2064" y="1574"/>
                  </a:lnTo>
                  <a:lnTo>
                    <a:pt x="2059" y="1574"/>
                  </a:lnTo>
                  <a:lnTo>
                    <a:pt x="2053" y="1568"/>
                  </a:lnTo>
                  <a:lnTo>
                    <a:pt x="2047" y="1561"/>
                  </a:lnTo>
                  <a:lnTo>
                    <a:pt x="2041" y="1561"/>
                  </a:lnTo>
                  <a:lnTo>
                    <a:pt x="2041" y="1564"/>
                  </a:lnTo>
                  <a:lnTo>
                    <a:pt x="2041" y="1567"/>
                  </a:lnTo>
                  <a:lnTo>
                    <a:pt x="2041" y="1570"/>
                  </a:lnTo>
                  <a:lnTo>
                    <a:pt x="2041" y="1573"/>
                  </a:lnTo>
                  <a:lnTo>
                    <a:pt x="2039" y="1577"/>
                  </a:lnTo>
                  <a:lnTo>
                    <a:pt x="2037" y="1578"/>
                  </a:lnTo>
                  <a:lnTo>
                    <a:pt x="2034" y="1580"/>
                  </a:lnTo>
                  <a:lnTo>
                    <a:pt x="2033" y="1581"/>
                  </a:lnTo>
                  <a:lnTo>
                    <a:pt x="2030" y="1583"/>
                  </a:lnTo>
                  <a:lnTo>
                    <a:pt x="2024" y="1584"/>
                  </a:lnTo>
                  <a:lnTo>
                    <a:pt x="2013" y="1584"/>
                  </a:lnTo>
                  <a:lnTo>
                    <a:pt x="2003" y="1583"/>
                  </a:lnTo>
                  <a:lnTo>
                    <a:pt x="2003" y="1574"/>
                  </a:lnTo>
                  <a:lnTo>
                    <a:pt x="2003" y="1571"/>
                  </a:lnTo>
                  <a:lnTo>
                    <a:pt x="2003" y="1567"/>
                  </a:lnTo>
                  <a:lnTo>
                    <a:pt x="2005" y="1561"/>
                  </a:lnTo>
                  <a:lnTo>
                    <a:pt x="2008" y="1555"/>
                  </a:lnTo>
                  <a:lnTo>
                    <a:pt x="2010" y="1552"/>
                  </a:lnTo>
                  <a:lnTo>
                    <a:pt x="2011" y="1548"/>
                  </a:lnTo>
                  <a:lnTo>
                    <a:pt x="2011" y="1545"/>
                  </a:lnTo>
                  <a:lnTo>
                    <a:pt x="2011" y="1541"/>
                  </a:lnTo>
                  <a:lnTo>
                    <a:pt x="2010" y="1538"/>
                  </a:lnTo>
                  <a:lnTo>
                    <a:pt x="2005" y="1534"/>
                  </a:lnTo>
                  <a:lnTo>
                    <a:pt x="2003" y="1531"/>
                  </a:lnTo>
                  <a:lnTo>
                    <a:pt x="2000" y="1528"/>
                  </a:lnTo>
                  <a:lnTo>
                    <a:pt x="1998" y="1518"/>
                  </a:lnTo>
                  <a:lnTo>
                    <a:pt x="1997" y="1509"/>
                  </a:lnTo>
                  <a:lnTo>
                    <a:pt x="1997" y="1501"/>
                  </a:lnTo>
                  <a:lnTo>
                    <a:pt x="1995" y="1492"/>
                  </a:lnTo>
                  <a:lnTo>
                    <a:pt x="1990" y="1492"/>
                  </a:lnTo>
                  <a:lnTo>
                    <a:pt x="1988" y="1493"/>
                  </a:lnTo>
                  <a:lnTo>
                    <a:pt x="1985" y="1495"/>
                  </a:lnTo>
                  <a:lnTo>
                    <a:pt x="1984" y="1495"/>
                  </a:lnTo>
                  <a:lnTo>
                    <a:pt x="1985" y="1495"/>
                  </a:lnTo>
                  <a:lnTo>
                    <a:pt x="1985" y="1496"/>
                  </a:lnTo>
                  <a:lnTo>
                    <a:pt x="1982" y="1496"/>
                  </a:lnTo>
                  <a:lnTo>
                    <a:pt x="1978" y="1498"/>
                  </a:lnTo>
                  <a:lnTo>
                    <a:pt x="1978" y="1492"/>
                  </a:lnTo>
                  <a:lnTo>
                    <a:pt x="1977" y="1486"/>
                  </a:lnTo>
                  <a:lnTo>
                    <a:pt x="1975" y="1485"/>
                  </a:lnTo>
                  <a:lnTo>
                    <a:pt x="1974" y="1483"/>
                  </a:lnTo>
                  <a:lnTo>
                    <a:pt x="1971" y="1482"/>
                  </a:lnTo>
                  <a:lnTo>
                    <a:pt x="1969" y="1480"/>
                  </a:lnTo>
                  <a:lnTo>
                    <a:pt x="1967" y="1470"/>
                  </a:lnTo>
                  <a:lnTo>
                    <a:pt x="1965" y="1463"/>
                  </a:lnTo>
                  <a:lnTo>
                    <a:pt x="1964" y="1450"/>
                  </a:lnTo>
                  <a:lnTo>
                    <a:pt x="1962" y="1447"/>
                  </a:lnTo>
                  <a:lnTo>
                    <a:pt x="1962" y="1444"/>
                  </a:lnTo>
                  <a:lnTo>
                    <a:pt x="1961" y="1442"/>
                  </a:lnTo>
                  <a:lnTo>
                    <a:pt x="1958" y="1439"/>
                  </a:lnTo>
                  <a:lnTo>
                    <a:pt x="1952" y="1434"/>
                  </a:lnTo>
                  <a:lnTo>
                    <a:pt x="1948" y="1431"/>
                  </a:lnTo>
                  <a:lnTo>
                    <a:pt x="1942" y="1429"/>
                  </a:lnTo>
                  <a:lnTo>
                    <a:pt x="1939" y="1442"/>
                  </a:lnTo>
                  <a:lnTo>
                    <a:pt x="1936" y="1456"/>
                  </a:lnTo>
                  <a:lnTo>
                    <a:pt x="1932" y="1456"/>
                  </a:lnTo>
                  <a:lnTo>
                    <a:pt x="1931" y="1454"/>
                  </a:lnTo>
                  <a:lnTo>
                    <a:pt x="1931" y="1453"/>
                  </a:lnTo>
                  <a:lnTo>
                    <a:pt x="1906" y="1467"/>
                  </a:lnTo>
                  <a:lnTo>
                    <a:pt x="1900" y="1462"/>
                  </a:lnTo>
                  <a:lnTo>
                    <a:pt x="1895" y="1459"/>
                  </a:lnTo>
                  <a:lnTo>
                    <a:pt x="1892" y="1459"/>
                  </a:lnTo>
                  <a:lnTo>
                    <a:pt x="1890" y="1459"/>
                  </a:lnTo>
                  <a:lnTo>
                    <a:pt x="1890" y="1465"/>
                  </a:lnTo>
                  <a:lnTo>
                    <a:pt x="1882" y="1469"/>
                  </a:lnTo>
                  <a:lnTo>
                    <a:pt x="1880" y="1470"/>
                  </a:lnTo>
                  <a:lnTo>
                    <a:pt x="1879" y="1472"/>
                  </a:lnTo>
                  <a:lnTo>
                    <a:pt x="1876" y="1478"/>
                  </a:lnTo>
                  <a:lnTo>
                    <a:pt x="1874" y="1478"/>
                  </a:lnTo>
                  <a:lnTo>
                    <a:pt x="1873" y="1479"/>
                  </a:lnTo>
                  <a:lnTo>
                    <a:pt x="1872" y="1479"/>
                  </a:lnTo>
                  <a:lnTo>
                    <a:pt x="1873" y="1480"/>
                  </a:lnTo>
                  <a:lnTo>
                    <a:pt x="1874" y="1482"/>
                  </a:lnTo>
                  <a:lnTo>
                    <a:pt x="1876" y="1483"/>
                  </a:lnTo>
                  <a:lnTo>
                    <a:pt x="1877" y="1486"/>
                  </a:lnTo>
                  <a:lnTo>
                    <a:pt x="1876" y="1489"/>
                  </a:lnTo>
                  <a:lnTo>
                    <a:pt x="1872" y="1493"/>
                  </a:lnTo>
                  <a:lnTo>
                    <a:pt x="1864" y="1501"/>
                  </a:lnTo>
                  <a:lnTo>
                    <a:pt x="1857" y="1505"/>
                  </a:lnTo>
                  <a:lnTo>
                    <a:pt x="1851" y="1508"/>
                  </a:lnTo>
                  <a:lnTo>
                    <a:pt x="1848" y="1508"/>
                  </a:lnTo>
                  <a:lnTo>
                    <a:pt x="1846" y="1508"/>
                  </a:lnTo>
                  <a:lnTo>
                    <a:pt x="1843" y="1508"/>
                  </a:lnTo>
                  <a:lnTo>
                    <a:pt x="1841" y="1508"/>
                  </a:lnTo>
                  <a:lnTo>
                    <a:pt x="1840" y="1508"/>
                  </a:lnTo>
                  <a:lnTo>
                    <a:pt x="1840" y="1509"/>
                  </a:lnTo>
                  <a:lnTo>
                    <a:pt x="1841" y="1511"/>
                  </a:lnTo>
                  <a:lnTo>
                    <a:pt x="1843" y="1514"/>
                  </a:lnTo>
                  <a:lnTo>
                    <a:pt x="1841" y="1515"/>
                  </a:lnTo>
                  <a:lnTo>
                    <a:pt x="1838" y="1515"/>
                  </a:lnTo>
                  <a:lnTo>
                    <a:pt x="1837" y="1515"/>
                  </a:lnTo>
                  <a:lnTo>
                    <a:pt x="1834" y="1516"/>
                  </a:lnTo>
                  <a:lnTo>
                    <a:pt x="1833" y="1519"/>
                  </a:lnTo>
                  <a:lnTo>
                    <a:pt x="1831" y="1522"/>
                  </a:lnTo>
                  <a:lnTo>
                    <a:pt x="1827" y="1528"/>
                  </a:lnTo>
                  <a:lnTo>
                    <a:pt x="1824" y="1535"/>
                  </a:lnTo>
                  <a:lnTo>
                    <a:pt x="1823" y="1539"/>
                  </a:lnTo>
                  <a:lnTo>
                    <a:pt x="1821" y="1541"/>
                  </a:lnTo>
                  <a:lnTo>
                    <a:pt x="1817" y="1544"/>
                  </a:lnTo>
                  <a:lnTo>
                    <a:pt x="1812" y="1545"/>
                  </a:lnTo>
                  <a:lnTo>
                    <a:pt x="1810" y="1547"/>
                  </a:lnTo>
                  <a:lnTo>
                    <a:pt x="1808" y="1548"/>
                  </a:lnTo>
                  <a:lnTo>
                    <a:pt x="1807" y="1550"/>
                  </a:lnTo>
                  <a:lnTo>
                    <a:pt x="1807" y="1555"/>
                  </a:lnTo>
                  <a:lnTo>
                    <a:pt x="1802" y="1557"/>
                  </a:lnTo>
                  <a:lnTo>
                    <a:pt x="1798" y="1557"/>
                  </a:lnTo>
                  <a:lnTo>
                    <a:pt x="1794" y="1557"/>
                  </a:lnTo>
                  <a:lnTo>
                    <a:pt x="1791" y="1558"/>
                  </a:lnTo>
                  <a:lnTo>
                    <a:pt x="1788" y="1561"/>
                  </a:lnTo>
                  <a:lnTo>
                    <a:pt x="1787" y="1565"/>
                  </a:lnTo>
                  <a:lnTo>
                    <a:pt x="1787" y="1570"/>
                  </a:lnTo>
                  <a:lnTo>
                    <a:pt x="1787" y="1573"/>
                  </a:lnTo>
                  <a:lnTo>
                    <a:pt x="1785" y="1574"/>
                  </a:lnTo>
                  <a:lnTo>
                    <a:pt x="1782" y="1577"/>
                  </a:lnTo>
                  <a:lnTo>
                    <a:pt x="1778" y="1578"/>
                  </a:lnTo>
                  <a:lnTo>
                    <a:pt x="1775" y="1578"/>
                  </a:lnTo>
                  <a:lnTo>
                    <a:pt x="1771" y="1580"/>
                  </a:lnTo>
                  <a:lnTo>
                    <a:pt x="1769" y="1583"/>
                  </a:lnTo>
                  <a:lnTo>
                    <a:pt x="1768" y="1586"/>
                  </a:lnTo>
                  <a:lnTo>
                    <a:pt x="1765" y="1590"/>
                  </a:lnTo>
                  <a:lnTo>
                    <a:pt x="1764" y="1590"/>
                  </a:lnTo>
                  <a:lnTo>
                    <a:pt x="1762" y="1591"/>
                  </a:lnTo>
                  <a:lnTo>
                    <a:pt x="1761" y="1591"/>
                  </a:lnTo>
                  <a:lnTo>
                    <a:pt x="1756" y="1591"/>
                  </a:lnTo>
                  <a:lnTo>
                    <a:pt x="1753" y="1591"/>
                  </a:lnTo>
                  <a:lnTo>
                    <a:pt x="1752" y="1591"/>
                  </a:lnTo>
                  <a:lnTo>
                    <a:pt x="1751" y="1593"/>
                  </a:lnTo>
                  <a:lnTo>
                    <a:pt x="1749" y="1596"/>
                  </a:lnTo>
                  <a:lnTo>
                    <a:pt x="1748" y="1597"/>
                  </a:lnTo>
                  <a:lnTo>
                    <a:pt x="1746" y="1600"/>
                  </a:lnTo>
                  <a:lnTo>
                    <a:pt x="1749" y="1607"/>
                  </a:lnTo>
                  <a:lnTo>
                    <a:pt x="1752" y="1613"/>
                  </a:lnTo>
                  <a:lnTo>
                    <a:pt x="1751" y="1614"/>
                  </a:lnTo>
                  <a:lnTo>
                    <a:pt x="1749" y="1616"/>
                  </a:lnTo>
                  <a:lnTo>
                    <a:pt x="1748" y="1620"/>
                  </a:lnTo>
                  <a:lnTo>
                    <a:pt x="1746" y="1626"/>
                  </a:lnTo>
                  <a:lnTo>
                    <a:pt x="1746" y="1633"/>
                  </a:lnTo>
                  <a:lnTo>
                    <a:pt x="1746" y="1645"/>
                  </a:lnTo>
                  <a:lnTo>
                    <a:pt x="1746" y="1652"/>
                  </a:lnTo>
                  <a:lnTo>
                    <a:pt x="1749" y="1659"/>
                  </a:lnTo>
                  <a:lnTo>
                    <a:pt x="1752" y="1666"/>
                  </a:lnTo>
                  <a:lnTo>
                    <a:pt x="1751" y="1668"/>
                  </a:lnTo>
                  <a:lnTo>
                    <a:pt x="1749" y="1670"/>
                  </a:lnTo>
                  <a:lnTo>
                    <a:pt x="1746" y="1675"/>
                  </a:lnTo>
                  <a:lnTo>
                    <a:pt x="1743" y="1681"/>
                  </a:lnTo>
                  <a:lnTo>
                    <a:pt x="1740" y="1685"/>
                  </a:lnTo>
                  <a:lnTo>
                    <a:pt x="1740" y="1693"/>
                  </a:lnTo>
                  <a:lnTo>
                    <a:pt x="1742" y="1704"/>
                  </a:lnTo>
                  <a:lnTo>
                    <a:pt x="1743" y="1721"/>
                  </a:lnTo>
                  <a:lnTo>
                    <a:pt x="1742" y="1722"/>
                  </a:lnTo>
                  <a:lnTo>
                    <a:pt x="1739" y="1721"/>
                  </a:lnTo>
                  <a:lnTo>
                    <a:pt x="1738" y="1721"/>
                  </a:lnTo>
                  <a:lnTo>
                    <a:pt x="1735" y="1721"/>
                  </a:lnTo>
                  <a:lnTo>
                    <a:pt x="1732" y="1722"/>
                  </a:lnTo>
                  <a:lnTo>
                    <a:pt x="1730" y="1725"/>
                  </a:lnTo>
                  <a:lnTo>
                    <a:pt x="1729" y="1728"/>
                  </a:lnTo>
                  <a:lnTo>
                    <a:pt x="1728" y="1731"/>
                  </a:lnTo>
                  <a:lnTo>
                    <a:pt x="1726" y="1737"/>
                  </a:lnTo>
                  <a:lnTo>
                    <a:pt x="1723" y="1744"/>
                  </a:lnTo>
                  <a:lnTo>
                    <a:pt x="1722" y="1745"/>
                  </a:lnTo>
                  <a:lnTo>
                    <a:pt x="1720" y="1745"/>
                  </a:lnTo>
                  <a:lnTo>
                    <a:pt x="1717" y="1745"/>
                  </a:lnTo>
                  <a:lnTo>
                    <a:pt x="1716" y="1745"/>
                  </a:lnTo>
                  <a:lnTo>
                    <a:pt x="1713" y="1750"/>
                  </a:lnTo>
                  <a:lnTo>
                    <a:pt x="1712" y="1754"/>
                  </a:lnTo>
                  <a:lnTo>
                    <a:pt x="1707" y="1763"/>
                  </a:lnTo>
                  <a:lnTo>
                    <a:pt x="1703" y="1763"/>
                  </a:lnTo>
                  <a:lnTo>
                    <a:pt x="1699" y="1763"/>
                  </a:lnTo>
                  <a:lnTo>
                    <a:pt x="1697" y="1758"/>
                  </a:lnTo>
                  <a:lnTo>
                    <a:pt x="1696" y="1754"/>
                  </a:lnTo>
                  <a:lnTo>
                    <a:pt x="1690" y="1745"/>
                  </a:lnTo>
                  <a:lnTo>
                    <a:pt x="1684" y="1738"/>
                  </a:lnTo>
                  <a:lnTo>
                    <a:pt x="1681" y="1735"/>
                  </a:lnTo>
                  <a:lnTo>
                    <a:pt x="1680" y="1732"/>
                  </a:lnTo>
                  <a:lnTo>
                    <a:pt x="1680" y="1729"/>
                  </a:lnTo>
                  <a:lnTo>
                    <a:pt x="1680" y="1728"/>
                  </a:lnTo>
                  <a:lnTo>
                    <a:pt x="1681" y="1725"/>
                  </a:lnTo>
                  <a:lnTo>
                    <a:pt x="1683" y="1722"/>
                  </a:lnTo>
                  <a:lnTo>
                    <a:pt x="1683" y="1721"/>
                  </a:lnTo>
                  <a:lnTo>
                    <a:pt x="1683" y="1718"/>
                  </a:lnTo>
                  <a:lnTo>
                    <a:pt x="1677" y="1715"/>
                  </a:lnTo>
                  <a:lnTo>
                    <a:pt x="1674" y="1711"/>
                  </a:lnTo>
                  <a:lnTo>
                    <a:pt x="1674" y="1706"/>
                  </a:lnTo>
                  <a:lnTo>
                    <a:pt x="1673" y="1702"/>
                  </a:lnTo>
                  <a:lnTo>
                    <a:pt x="1673" y="1699"/>
                  </a:lnTo>
                  <a:lnTo>
                    <a:pt x="1671" y="1696"/>
                  </a:lnTo>
                  <a:lnTo>
                    <a:pt x="1670" y="1693"/>
                  </a:lnTo>
                  <a:lnTo>
                    <a:pt x="1668" y="1691"/>
                  </a:lnTo>
                  <a:lnTo>
                    <a:pt x="1663" y="1683"/>
                  </a:lnTo>
                  <a:lnTo>
                    <a:pt x="1658" y="1678"/>
                  </a:lnTo>
                  <a:lnTo>
                    <a:pt x="1654" y="1672"/>
                  </a:lnTo>
                  <a:lnTo>
                    <a:pt x="1653" y="1666"/>
                  </a:lnTo>
                  <a:lnTo>
                    <a:pt x="1651" y="1660"/>
                  </a:lnTo>
                  <a:lnTo>
                    <a:pt x="1650" y="1649"/>
                  </a:lnTo>
                  <a:lnTo>
                    <a:pt x="1648" y="1636"/>
                  </a:lnTo>
                  <a:lnTo>
                    <a:pt x="1647" y="1624"/>
                  </a:lnTo>
                  <a:lnTo>
                    <a:pt x="1645" y="1620"/>
                  </a:lnTo>
                  <a:lnTo>
                    <a:pt x="1643" y="1616"/>
                  </a:lnTo>
                  <a:lnTo>
                    <a:pt x="1638" y="1607"/>
                  </a:lnTo>
                  <a:lnTo>
                    <a:pt x="1632" y="1597"/>
                  </a:lnTo>
                  <a:lnTo>
                    <a:pt x="1630" y="1588"/>
                  </a:lnTo>
                  <a:lnTo>
                    <a:pt x="1630" y="1584"/>
                  </a:lnTo>
                  <a:lnTo>
                    <a:pt x="1630" y="1580"/>
                  </a:lnTo>
                  <a:lnTo>
                    <a:pt x="1630" y="1573"/>
                  </a:lnTo>
                  <a:lnTo>
                    <a:pt x="1621" y="1537"/>
                  </a:lnTo>
                  <a:lnTo>
                    <a:pt x="1620" y="1526"/>
                  </a:lnTo>
                  <a:lnTo>
                    <a:pt x="1620" y="1522"/>
                  </a:lnTo>
                  <a:lnTo>
                    <a:pt x="1620" y="1521"/>
                  </a:lnTo>
                  <a:lnTo>
                    <a:pt x="1621" y="1519"/>
                  </a:lnTo>
                  <a:lnTo>
                    <a:pt x="1617" y="1511"/>
                  </a:lnTo>
                  <a:lnTo>
                    <a:pt x="1614" y="1503"/>
                  </a:lnTo>
                  <a:lnTo>
                    <a:pt x="1614" y="1499"/>
                  </a:lnTo>
                  <a:lnTo>
                    <a:pt x="1614" y="1496"/>
                  </a:lnTo>
                  <a:lnTo>
                    <a:pt x="1617" y="1489"/>
                  </a:lnTo>
                  <a:lnTo>
                    <a:pt x="1620" y="1483"/>
                  </a:lnTo>
                  <a:lnTo>
                    <a:pt x="1621" y="1478"/>
                  </a:lnTo>
                  <a:lnTo>
                    <a:pt x="1621" y="1473"/>
                  </a:lnTo>
                  <a:lnTo>
                    <a:pt x="1620" y="1470"/>
                  </a:lnTo>
                  <a:lnTo>
                    <a:pt x="1617" y="1469"/>
                  </a:lnTo>
                  <a:lnTo>
                    <a:pt x="1617" y="1467"/>
                  </a:lnTo>
                  <a:lnTo>
                    <a:pt x="1617" y="1463"/>
                  </a:lnTo>
                  <a:lnTo>
                    <a:pt x="1617" y="1460"/>
                  </a:lnTo>
                  <a:lnTo>
                    <a:pt x="1620" y="1456"/>
                  </a:lnTo>
                  <a:lnTo>
                    <a:pt x="1614" y="1453"/>
                  </a:lnTo>
                  <a:lnTo>
                    <a:pt x="1615" y="1447"/>
                  </a:lnTo>
                  <a:lnTo>
                    <a:pt x="1615" y="1443"/>
                  </a:lnTo>
                  <a:lnTo>
                    <a:pt x="1617" y="1439"/>
                  </a:lnTo>
                  <a:lnTo>
                    <a:pt x="1608" y="1444"/>
                  </a:lnTo>
                  <a:lnTo>
                    <a:pt x="1607" y="1449"/>
                  </a:lnTo>
                  <a:lnTo>
                    <a:pt x="1608" y="1454"/>
                  </a:lnTo>
                  <a:lnTo>
                    <a:pt x="1608" y="1459"/>
                  </a:lnTo>
                  <a:lnTo>
                    <a:pt x="1608" y="1465"/>
                  </a:lnTo>
                  <a:lnTo>
                    <a:pt x="1607" y="1467"/>
                  </a:lnTo>
                  <a:lnTo>
                    <a:pt x="1604" y="1470"/>
                  </a:lnTo>
                  <a:lnTo>
                    <a:pt x="1601" y="1473"/>
                  </a:lnTo>
                  <a:lnTo>
                    <a:pt x="1596" y="1475"/>
                  </a:lnTo>
                  <a:lnTo>
                    <a:pt x="1581" y="1480"/>
                  </a:lnTo>
                  <a:lnTo>
                    <a:pt x="1566" y="1467"/>
                  </a:lnTo>
                  <a:lnTo>
                    <a:pt x="1560" y="1459"/>
                  </a:lnTo>
                  <a:lnTo>
                    <a:pt x="1555" y="1450"/>
                  </a:lnTo>
                  <a:lnTo>
                    <a:pt x="1553" y="1450"/>
                  </a:lnTo>
                  <a:lnTo>
                    <a:pt x="1553" y="1447"/>
                  </a:lnTo>
                  <a:lnTo>
                    <a:pt x="1555" y="1444"/>
                  </a:lnTo>
                  <a:lnTo>
                    <a:pt x="1555" y="1442"/>
                  </a:lnTo>
                  <a:lnTo>
                    <a:pt x="1560" y="1440"/>
                  </a:lnTo>
                  <a:lnTo>
                    <a:pt x="1563" y="1440"/>
                  </a:lnTo>
                  <a:lnTo>
                    <a:pt x="1568" y="1440"/>
                  </a:lnTo>
                  <a:lnTo>
                    <a:pt x="1569" y="1440"/>
                  </a:lnTo>
                  <a:lnTo>
                    <a:pt x="1572" y="1439"/>
                  </a:lnTo>
                  <a:lnTo>
                    <a:pt x="1576" y="1434"/>
                  </a:lnTo>
                  <a:lnTo>
                    <a:pt x="1579" y="1429"/>
                  </a:lnTo>
                  <a:lnTo>
                    <a:pt x="1582" y="1423"/>
                  </a:lnTo>
                  <a:lnTo>
                    <a:pt x="1586" y="1417"/>
                  </a:lnTo>
                  <a:lnTo>
                    <a:pt x="1579" y="1421"/>
                  </a:lnTo>
                  <a:lnTo>
                    <a:pt x="1575" y="1424"/>
                  </a:lnTo>
                  <a:lnTo>
                    <a:pt x="1571" y="1427"/>
                  </a:lnTo>
                  <a:lnTo>
                    <a:pt x="1566" y="1427"/>
                  </a:lnTo>
                  <a:lnTo>
                    <a:pt x="1562" y="1427"/>
                  </a:lnTo>
                  <a:lnTo>
                    <a:pt x="1558" y="1426"/>
                  </a:lnTo>
                  <a:lnTo>
                    <a:pt x="1545" y="1423"/>
                  </a:lnTo>
                  <a:lnTo>
                    <a:pt x="1543" y="1418"/>
                  </a:lnTo>
                  <a:lnTo>
                    <a:pt x="1543" y="1414"/>
                  </a:lnTo>
                  <a:lnTo>
                    <a:pt x="1543" y="1410"/>
                  </a:lnTo>
                  <a:lnTo>
                    <a:pt x="1542" y="1406"/>
                  </a:lnTo>
                  <a:lnTo>
                    <a:pt x="1524" y="1400"/>
                  </a:lnTo>
                  <a:lnTo>
                    <a:pt x="1524" y="1398"/>
                  </a:lnTo>
                  <a:lnTo>
                    <a:pt x="1523" y="1397"/>
                  </a:lnTo>
                  <a:lnTo>
                    <a:pt x="1523" y="1393"/>
                  </a:lnTo>
                  <a:lnTo>
                    <a:pt x="1523" y="1388"/>
                  </a:lnTo>
                  <a:lnTo>
                    <a:pt x="1523" y="1387"/>
                  </a:lnTo>
                  <a:lnTo>
                    <a:pt x="1522" y="1387"/>
                  </a:lnTo>
                  <a:lnTo>
                    <a:pt x="1517" y="1384"/>
                  </a:lnTo>
                  <a:lnTo>
                    <a:pt x="1514" y="1384"/>
                  </a:lnTo>
                  <a:lnTo>
                    <a:pt x="1510" y="1384"/>
                  </a:lnTo>
                  <a:lnTo>
                    <a:pt x="1507" y="1384"/>
                  </a:lnTo>
                  <a:lnTo>
                    <a:pt x="1506" y="1384"/>
                  </a:lnTo>
                  <a:lnTo>
                    <a:pt x="1504" y="1382"/>
                  </a:lnTo>
                  <a:lnTo>
                    <a:pt x="1504" y="1381"/>
                  </a:lnTo>
                  <a:lnTo>
                    <a:pt x="1506" y="1380"/>
                  </a:lnTo>
                  <a:lnTo>
                    <a:pt x="1509" y="1377"/>
                  </a:lnTo>
                  <a:lnTo>
                    <a:pt x="1509" y="1375"/>
                  </a:lnTo>
                  <a:lnTo>
                    <a:pt x="1500" y="1365"/>
                  </a:lnTo>
                  <a:lnTo>
                    <a:pt x="1496" y="1364"/>
                  </a:lnTo>
                  <a:lnTo>
                    <a:pt x="1491" y="1362"/>
                  </a:lnTo>
                  <a:lnTo>
                    <a:pt x="1481" y="1362"/>
                  </a:lnTo>
                  <a:lnTo>
                    <a:pt x="1468" y="1364"/>
                  </a:lnTo>
                  <a:lnTo>
                    <a:pt x="1455" y="1365"/>
                  </a:lnTo>
                  <a:lnTo>
                    <a:pt x="1429" y="1371"/>
                  </a:lnTo>
                  <a:lnTo>
                    <a:pt x="1419" y="1372"/>
                  </a:lnTo>
                  <a:lnTo>
                    <a:pt x="1414" y="1372"/>
                  </a:lnTo>
                  <a:lnTo>
                    <a:pt x="1411" y="1372"/>
                  </a:lnTo>
                  <a:lnTo>
                    <a:pt x="1409" y="1372"/>
                  </a:lnTo>
                  <a:lnTo>
                    <a:pt x="1405" y="1368"/>
                  </a:lnTo>
                  <a:lnTo>
                    <a:pt x="1401" y="1365"/>
                  </a:lnTo>
                  <a:lnTo>
                    <a:pt x="1395" y="1364"/>
                  </a:lnTo>
                  <a:lnTo>
                    <a:pt x="1388" y="1364"/>
                  </a:lnTo>
                  <a:lnTo>
                    <a:pt x="1373" y="1365"/>
                  </a:lnTo>
                  <a:lnTo>
                    <a:pt x="1366" y="1364"/>
                  </a:lnTo>
                  <a:lnTo>
                    <a:pt x="1359" y="1364"/>
                  </a:lnTo>
                  <a:lnTo>
                    <a:pt x="1352" y="1361"/>
                  </a:lnTo>
                  <a:lnTo>
                    <a:pt x="1349" y="1358"/>
                  </a:lnTo>
                  <a:lnTo>
                    <a:pt x="1346" y="1357"/>
                  </a:lnTo>
                  <a:lnTo>
                    <a:pt x="1343" y="1354"/>
                  </a:lnTo>
                  <a:lnTo>
                    <a:pt x="1343" y="1351"/>
                  </a:lnTo>
                  <a:lnTo>
                    <a:pt x="1342" y="1345"/>
                  </a:lnTo>
                  <a:lnTo>
                    <a:pt x="1342" y="1338"/>
                  </a:lnTo>
                  <a:lnTo>
                    <a:pt x="1340" y="1335"/>
                  </a:lnTo>
                  <a:lnTo>
                    <a:pt x="1340" y="1331"/>
                  </a:lnTo>
                  <a:lnTo>
                    <a:pt x="1339" y="1331"/>
                  </a:lnTo>
                  <a:lnTo>
                    <a:pt x="1337" y="1329"/>
                  </a:lnTo>
                  <a:lnTo>
                    <a:pt x="1334" y="1326"/>
                  </a:lnTo>
                  <a:lnTo>
                    <a:pt x="1332" y="1325"/>
                  </a:lnTo>
                  <a:lnTo>
                    <a:pt x="1329" y="1323"/>
                  </a:lnTo>
                  <a:lnTo>
                    <a:pt x="1326" y="1323"/>
                  </a:lnTo>
                  <a:lnTo>
                    <a:pt x="1324" y="1323"/>
                  </a:lnTo>
                  <a:lnTo>
                    <a:pt x="1324" y="1325"/>
                  </a:lnTo>
                  <a:lnTo>
                    <a:pt x="1326" y="1326"/>
                  </a:lnTo>
                  <a:lnTo>
                    <a:pt x="1298" y="1339"/>
                  </a:lnTo>
                  <a:lnTo>
                    <a:pt x="1287" y="1339"/>
                  </a:lnTo>
                  <a:lnTo>
                    <a:pt x="1277" y="1336"/>
                  </a:lnTo>
                  <a:lnTo>
                    <a:pt x="1268" y="1334"/>
                  </a:lnTo>
                  <a:lnTo>
                    <a:pt x="1254" y="1323"/>
                  </a:lnTo>
                  <a:lnTo>
                    <a:pt x="1254" y="1321"/>
                  </a:lnTo>
                  <a:lnTo>
                    <a:pt x="1254" y="1319"/>
                  </a:lnTo>
                  <a:lnTo>
                    <a:pt x="1254" y="1316"/>
                  </a:lnTo>
                  <a:lnTo>
                    <a:pt x="1254" y="1315"/>
                  </a:lnTo>
                  <a:lnTo>
                    <a:pt x="1248" y="1312"/>
                  </a:lnTo>
                  <a:lnTo>
                    <a:pt x="1245" y="1310"/>
                  </a:lnTo>
                  <a:lnTo>
                    <a:pt x="1242" y="1309"/>
                  </a:lnTo>
                  <a:lnTo>
                    <a:pt x="1242" y="1306"/>
                  </a:lnTo>
                  <a:lnTo>
                    <a:pt x="1242" y="1303"/>
                  </a:lnTo>
                  <a:lnTo>
                    <a:pt x="1244" y="1300"/>
                  </a:lnTo>
                  <a:lnTo>
                    <a:pt x="1242" y="1298"/>
                  </a:lnTo>
                  <a:lnTo>
                    <a:pt x="1241" y="1296"/>
                  </a:lnTo>
                  <a:lnTo>
                    <a:pt x="1239" y="1296"/>
                  </a:lnTo>
                  <a:lnTo>
                    <a:pt x="1236" y="1296"/>
                  </a:lnTo>
                  <a:lnTo>
                    <a:pt x="1235" y="1296"/>
                  </a:lnTo>
                  <a:lnTo>
                    <a:pt x="1234" y="1293"/>
                  </a:lnTo>
                  <a:lnTo>
                    <a:pt x="1235" y="1292"/>
                  </a:lnTo>
                  <a:lnTo>
                    <a:pt x="1235" y="1289"/>
                  </a:lnTo>
                  <a:lnTo>
                    <a:pt x="1235" y="1287"/>
                  </a:lnTo>
                  <a:lnTo>
                    <a:pt x="1229" y="1285"/>
                  </a:lnTo>
                  <a:lnTo>
                    <a:pt x="1222" y="1266"/>
                  </a:lnTo>
                  <a:lnTo>
                    <a:pt x="1215" y="1249"/>
                  </a:lnTo>
                  <a:lnTo>
                    <a:pt x="1213" y="1250"/>
                  </a:lnTo>
                  <a:lnTo>
                    <a:pt x="1211" y="1251"/>
                  </a:lnTo>
                  <a:lnTo>
                    <a:pt x="1208" y="1254"/>
                  </a:lnTo>
                  <a:lnTo>
                    <a:pt x="1203" y="1253"/>
                  </a:lnTo>
                  <a:lnTo>
                    <a:pt x="1199" y="1250"/>
                  </a:lnTo>
                  <a:lnTo>
                    <a:pt x="1196" y="1247"/>
                  </a:lnTo>
                  <a:lnTo>
                    <a:pt x="1193" y="1246"/>
                  </a:lnTo>
                  <a:lnTo>
                    <a:pt x="1190" y="1246"/>
                  </a:lnTo>
                  <a:lnTo>
                    <a:pt x="1190" y="1247"/>
                  </a:lnTo>
                  <a:lnTo>
                    <a:pt x="1190" y="1249"/>
                  </a:lnTo>
                  <a:lnTo>
                    <a:pt x="1190" y="1251"/>
                  </a:lnTo>
                  <a:lnTo>
                    <a:pt x="1183" y="1247"/>
                  </a:lnTo>
                  <a:lnTo>
                    <a:pt x="1176" y="1243"/>
                  </a:lnTo>
                  <a:lnTo>
                    <a:pt x="1180" y="1249"/>
                  </a:lnTo>
                  <a:lnTo>
                    <a:pt x="1183" y="1253"/>
                  </a:lnTo>
                  <a:lnTo>
                    <a:pt x="1183" y="1254"/>
                  </a:lnTo>
                  <a:lnTo>
                    <a:pt x="1182" y="1254"/>
                  </a:lnTo>
                  <a:lnTo>
                    <a:pt x="1173" y="1254"/>
                  </a:lnTo>
                  <a:lnTo>
                    <a:pt x="1173" y="1259"/>
                  </a:lnTo>
                  <a:lnTo>
                    <a:pt x="1173" y="1262"/>
                  </a:lnTo>
                  <a:lnTo>
                    <a:pt x="1173" y="1264"/>
                  </a:lnTo>
                  <a:lnTo>
                    <a:pt x="1172" y="1266"/>
                  </a:lnTo>
                  <a:lnTo>
                    <a:pt x="1172" y="1267"/>
                  </a:lnTo>
                  <a:lnTo>
                    <a:pt x="1177" y="1274"/>
                  </a:lnTo>
                  <a:lnTo>
                    <a:pt x="1180" y="1277"/>
                  </a:lnTo>
                  <a:lnTo>
                    <a:pt x="1182" y="1282"/>
                  </a:lnTo>
                  <a:lnTo>
                    <a:pt x="1183" y="1287"/>
                  </a:lnTo>
                  <a:lnTo>
                    <a:pt x="1183" y="1292"/>
                  </a:lnTo>
                  <a:lnTo>
                    <a:pt x="1183" y="1296"/>
                  </a:lnTo>
                  <a:lnTo>
                    <a:pt x="1185" y="1300"/>
                  </a:lnTo>
                  <a:lnTo>
                    <a:pt x="1188" y="1303"/>
                  </a:lnTo>
                  <a:lnTo>
                    <a:pt x="1190" y="1305"/>
                  </a:lnTo>
                  <a:lnTo>
                    <a:pt x="1193" y="1308"/>
                  </a:lnTo>
                  <a:lnTo>
                    <a:pt x="1196" y="1309"/>
                  </a:lnTo>
                  <a:lnTo>
                    <a:pt x="1198" y="1313"/>
                  </a:lnTo>
                  <a:lnTo>
                    <a:pt x="1199" y="1318"/>
                  </a:lnTo>
                  <a:lnTo>
                    <a:pt x="1199" y="1322"/>
                  </a:lnTo>
                  <a:lnTo>
                    <a:pt x="1202" y="1326"/>
                  </a:lnTo>
                  <a:lnTo>
                    <a:pt x="1205" y="1329"/>
                  </a:lnTo>
                  <a:lnTo>
                    <a:pt x="1209" y="1331"/>
                  </a:lnTo>
                  <a:lnTo>
                    <a:pt x="1213" y="1334"/>
                  </a:lnTo>
                  <a:lnTo>
                    <a:pt x="1215" y="1335"/>
                  </a:lnTo>
                  <a:lnTo>
                    <a:pt x="1215" y="1336"/>
                  </a:lnTo>
                  <a:lnTo>
                    <a:pt x="1216" y="1339"/>
                  </a:lnTo>
                  <a:lnTo>
                    <a:pt x="1216" y="1341"/>
                  </a:lnTo>
                  <a:lnTo>
                    <a:pt x="1215" y="1344"/>
                  </a:lnTo>
                  <a:lnTo>
                    <a:pt x="1213" y="1346"/>
                  </a:lnTo>
                  <a:lnTo>
                    <a:pt x="1212" y="1351"/>
                  </a:lnTo>
                  <a:lnTo>
                    <a:pt x="1218" y="1367"/>
                  </a:lnTo>
                  <a:lnTo>
                    <a:pt x="1224" y="1367"/>
                  </a:lnTo>
                  <a:lnTo>
                    <a:pt x="1226" y="1357"/>
                  </a:lnTo>
                  <a:lnTo>
                    <a:pt x="1229" y="1351"/>
                  </a:lnTo>
                  <a:lnTo>
                    <a:pt x="1232" y="1348"/>
                  </a:lnTo>
                  <a:lnTo>
                    <a:pt x="1234" y="1348"/>
                  </a:lnTo>
                  <a:lnTo>
                    <a:pt x="1235" y="1348"/>
                  </a:lnTo>
                  <a:lnTo>
                    <a:pt x="1235" y="1351"/>
                  </a:lnTo>
                  <a:lnTo>
                    <a:pt x="1236" y="1354"/>
                  </a:lnTo>
                  <a:lnTo>
                    <a:pt x="1236" y="1364"/>
                  </a:lnTo>
                  <a:lnTo>
                    <a:pt x="1236" y="1374"/>
                  </a:lnTo>
                  <a:lnTo>
                    <a:pt x="1235" y="1384"/>
                  </a:lnTo>
                  <a:lnTo>
                    <a:pt x="1247" y="1387"/>
                  </a:lnTo>
                  <a:lnTo>
                    <a:pt x="1249" y="1387"/>
                  </a:lnTo>
                  <a:lnTo>
                    <a:pt x="1251" y="1385"/>
                  </a:lnTo>
                  <a:lnTo>
                    <a:pt x="1255" y="1384"/>
                  </a:lnTo>
                  <a:lnTo>
                    <a:pt x="1265" y="1384"/>
                  </a:lnTo>
                  <a:lnTo>
                    <a:pt x="1267" y="1385"/>
                  </a:lnTo>
                  <a:lnTo>
                    <a:pt x="1270" y="1387"/>
                  </a:lnTo>
                  <a:lnTo>
                    <a:pt x="1274" y="1390"/>
                  </a:lnTo>
                  <a:lnTo>
                    <a:pt x="1277" y="1390"/>
                  </a:lnTo>
                  <a:lnTo>
                    <a:pt x="1278" y="1390"/>
                  </a:lnTo>
                  <a:lnTo>
                    <a:pt x="1281" y="1384"/>
                  </a:lnTo>
                  <a:lnTo>
                    <a:pt x="1288" y="1381"/>
                  </a:lnTo>
                  <a:lnTo>
                    <a:pt x="1294" y="1378"/>
                  </a:lnTo>
                  <a:lnTo>
                    <a:pt x="1298" y="1374"/>
                  </a:lnTo>
                  <a:lnTo>
                    <a:pt x="1303" y="1371"/>
                  </a:lnTo>
                  <a:lnTo>
                    <a:pt x="1308" y="1362"/>
                  </a:lnTo>
                  <a:lnTo>
                    <a:pt x="1314" y="1355"/>
                  </a:lnTo>
                  <a:lnTo>
                    <a:pt x="1317" y="1352"/>
                  </a:lnTo>
                  <a:lnTo>
                    <a:pt x="1320" y="1348"/>
                  </a:lnTo>
                  <a:lnTo>
                    <a:pt x="1321" y="1359"/>
                  </a:lnTo>
                  <a:lnTo>
                    <a:pt x="1323" y="1364"/>
                  </a:lnTo>
                  <a:lnTo>
                    <a:pt x="1326" y="1370"/>
                  </a:lnTo>
                  <a:lnTo>
                    <a:pt x="1329" y="1377"/>
                  </a:lnTo>
                  <a:lnTo>
                    <a:pt x="1334" y="1384"/>
                  </a:lnTo>
                  <a:lnTo>
                    <a:pt x="1339" y="1390"/>
                  </a:lnTo>
                  <a:lnTo>
                    <a:pt x="1346" y="1395"/>
                  </a:lnTo>
                  <a:lnTo>
                    <a:pt x="1350" y="1397"/>
                  </a:lnTo>
                  <a:lnTo>
                    <a:pt x="1357" y="1398"/>
                  </a:lnTo>
                  <a:lnTo>
                    <a:pt x="1362" y="1400"/>
                  </a:lnTo>
                  <a:lnTo>
                    <a:pt x="1365" y="1401"/>
                  </a:lnTo>
                  <a:lnTo>
                    <a:pt x="1368" y="1403"/>
                  </a:lnTo>
                  <a:lnTo>
                    <a:pt x="1370" y="1407"/>
                  </a:lnTo>
                  <a:lnTo>
                    <a:pt x="1372" y="1414"/>
                  </a:lnTo>
                  <a:lnTo>
                    <a:pt x="1373" y="1421"/>
                  </a:lnTo>
                  <a:lnTo>
                    <a:pt x="1375" y="1424"/>
                  </a:lnTo>
                  <a:lnTo>
                    <a:pt x="1376" y="1426"/>
                  </a:lnTo>
                  <a:lnTo>
                    <a:pt x="1378" y="1426"/>
                  </a:lnTo>
                  <a:lnTo>
                    <a:pt x="1380" y="1426"/>
                  </a:lnTo>
                  <a:lnTo>
                    <a:pt x="1382" y="1427"/>
                  </a:lnTo>
                  <a:lnTo>
                    <a:pt x="1383" y="1429"/>
                  </a:lnTo>
                  <a:lnTo>
                    <a:pt x="1385" y="1433"/>
                  </a:lnTo>
                  <a:lnTo>
                    <a:pt x="1383" y="1439"/>
                  </a:lnTo>
                  <a:lnTo>
                    <a:pt x="1380" y="1443"/>
                  </a:lnTo>
                  <a:lnTo>
                    <a:pt x="1378" y="1447"/>
                  </a:lnTo>
                  <a:lnTo>
                    <a:pt x="1372" y="1454"/>
                  </a:lnTo>
                  <a:lnTo>
                    <a:pt x="1368" y="1462"/>
                  </a:lnTo>
                  <a:lnTo>
                    <a:pt x="1366" y="1465"/>
                  </a:lnTo>
                  <a:lnTo>
                    <a:pt x="1366" y="1467"/>
                  </a:lnTo>
                  <a:lnTo>
                    <a:pt x="1365" y="1472"/>
                  </a:lnTo>
                  <a:lnTo>
                    <a:pt x="1363" y="1478"/>
                  </a:lnTo>
                  <a:lnTo>
                    <a:pt x="1362" y="1483"/>
                  </a:lnTo>
                  <a:lnTo>
                    <a:pt x="1353" y="1483"/>
                  </a:lnTo>
                  <a:lnTo>
                    <a:pt x="1352" y="1490"/>
                  </a:lnTo>
                  <a:lnTo>
                    <a:pt x="1350" y="1499"/>
                  </a:lnTo>
                  <a:lnTo>
                    <a:pt x="1349" y="1503"/>
                  </a:lnTo>
                  <a:lnTo>
                    <a:pt x="1349" y="1508"/>
                  </a:lnTo>
                  <a:lnTo>
                    <a:pt x="1349" y="1512"/>
                  </a:lnTo>
                  <a:lnTo>
                    <a:pt x="1350" y="1514"/>
                  </a:lnTo>
                  <a:lnTo>
                    <a:pt x="1339" y="1518"/>
                  </a:lnTo>
                  <a:lnTo>
                    <a:pt x="1333" y="1521"/>
                  </a:lnTo>
                  <a:lnTo>
                    <a:pt x="1330" y="1522"/>
                  </a:lnTo>
                  <a:lnTo>
                    <a:pt x="1329" y="1525"/>
                  </a:lnTo>
                  <a:lnTo>
                    <a:pt x="1323" y="1537"/>
                  </a:lnTo>
                  <a:lnTo>
                    <a:pt x="1314" y="1535"/>
                  </a:lnTo>
                  <a:lnTo>
                    <a:pt x="1310" y="1535"/>
                  </a:lnTo>
                  <a:lnTo>
                    <a:pt x="1307" y="1537"/>
                  </a:lnTo>
                  <a:lnTo>
                    <a:pt x="1304" y="1538"/>
                  </a:lnTo>
                  <a:lnTo>
                    <a:pt x="1304" y="1539"/>
                  </a:lnTo>
                  <a:lnTo>
                    <a:pt x="1301" y="1544"/>
                  </a:lnTo>
                  <a:lnTo>
                    <a:pt x="1301" y="1550"/>
                  </a:lnTo>
                  <a:lnTo>
                    <a:pt x="1300" y="1551"/>
                  </a:lnTo>
                  <a:lnTo>
                    <a:pt x="1298" y="1552"/>
                  </a:lnTo>
                  <a:lnTo>
                    <a:pt x="1297" y="1554"/>
                  </a:lnTo>
                  <a:lnTo>
                    <a:pt x="1294" y="1554"/>
                  </a:lnTo>
                  <a:lnTo>
                    <a:pt x="1291" y="1554"/>
                  </a:lnTo>
                  <a:lnTo>
                    <a:pt x="1290" y="1552"/>
                  </a:lnTo>
                  <a:lnTo>
                    <a:pt x="1287" y="1552"/>
                  </a:lnTo>
                  <a:lnTo>
                    <a:pt x="1285" y="1554"/>
                  </a:lnTo>
                  <a:lnTo>
                    <a:pt x="1283" y="1557"/>
                  </a:lnTo>
                  <a:lnTo>
                    <a:pt x="1280" y="1560"/>
                  </a:lnTo>
                  <a:lnTo>
                    <a:pt x="1278" y="1561"/>
                  </a:lnTo>
                  <a:lnTo>
                    <a:pt x="1272" y="1562"/>
                  </a:lnTo>
                  <a:lnTo>
                    <a:pt x="1261" y="1564"/>
                  </a:lnTo>
                  <a:lnTo>
                    <a:pt x="1255" y="1565"/>
                  </a:lnTo>
                  <a:lnTo>
                    <a:pt x="1251" y="1570"/>
                  </a:lnTo>
                  <a:lnTo>
                    <a:pt x="1249" y="1571"/>
                  </a:lnTo>
                  <a:lnTo>
                    <a:pt x="1249" y="1573"/>
                  </a:lnTo>
                  <a:lnTo>
                    <a:pt x="1249" y="1577"/>
                  </a:lnTo>
                  <a:lnTo>
                    <a:pt x="1251" y="1580"/>
                  </a:lnTo>
                  <a:lnTo>
                    <a:pt x="1251" y="1583"/>
                  </a:lnTo>
                  <a:lnTo>
                    <a:pt x="1245" y="1583"/>
                  </a:lnTo>
                  <a:lnTo>
                    <a:pt x="1242" y="1591"/>
                  </a:lnTo>
                  <a:lnTo>
                    <a:pt x="1241" y="1591"/>
                  </a:lnTo>
                  <a:lnTo>
                    <a:pt x="1241" y="1594"/>
                  </a:lnTo>
                  <a:lnTo>
                    <a:pt x="1235" y="1597"/>
                  </a:lnTo>
                  <a:lnTo>
                    <a:pt x="1229" y="1600"/>
                  </a:lnTo>
                  <a:lnTo>
                    <a:pt x="1218" y="1604"/>
                  </a:lnTo>
                  <a:lnTo>
                    <a:pt x="1205" y="1609"/>
                  </a:lnTo>
                  <a:lnTo>
                    <a:pt x="1199" y="1610"/>
                  </a:lnTo>
                  <a:lnTo>
                    <a:pt x="1193" y="1613"/>
                  </a:lnTo>
                  <a:lnTo>
                    <a:pt x="1192" y="1616"/>
                  </a:lnTo>
                  <a:lnTo>
                    <a:pt x="1189" y="1619"/>
                  </a:lnTo>
                  <a:lnTo>
                    <a:pt x="1188" y="1623"/>
                  </a:lnTo>
                  <a:lnTo>
                    <a:pt x="1185" y="1624"/>
                  </a:lnTo>
                  <a:lnTo>
                    <a:pt x="1177" y="1626"/>
                  </a:lnTo>
                  <a:lnTo>
                    <a:pt x="1175" y="1626"/>
                  </a:lnTo>
                  <a:lnTo>
                    <a:pt x="1172" y="1626"/>
                  </a:lnTo>
                  <a:lnTo>
                    <a:pt x="1169" y="1624"/>
                  </a:lnTo>
                  <a:lnTo>
                    <a:pt x="1166" y="1621"/>
                  </a:lnTo>
                  <a:lnTo>
                    <a:pt x="1160" y="1624"/>
                  </a:lnTo>
                  <a:lnTo>
                    <a:pt x="1157" y="1627"/>
                  </a:lnTo>
                  <a:lnTo>
                    <a:pt x="1153" y="1627"/>
                  </a:lnTo>
                  <a:lnTo>
                    <a:pt x="1149" y="1627"/>
                  </a:lnTo>
                  <a:lnTo>
                    <a:pt x="1144" y="1627"/>
                  </a:lnTo>
                  <a:lnTo>
                    <a:pt x="1143" y="1627"/>
                  </a:lnTo>
                  <a:lnTo>
                    <a:pt x="1140" y="1627"/>
                  </a:lnTo>
                  <a:lnTo>
                    <a:pt x="1137" y="1629"/>
                  </a:lnTo>
                  <a:lnTo>
                    <a:pt x="1134" y="1632"/>
                  </a:lnTo>
                  <a:lnTo>
                    <a:pt x="1127" y="1636"/>
                  </a:lnTo>
                  <a:lnTo>
                    <a:pt x="1124" y="1639"/>
                  </a:lnTo>
                  <a:lnTo>
                    <a:pt x="1121" y="1642"/>
                  </a:lnTo>
                  <a:lnTo>
                    <a:pt x="1117" y="1643"/>
                  </a:lnTo>
                  <a:lnTo>
                    <a:pt x="1113" y="1643"/>
                  </a:lnTo>
                  <a:lnTo>
                    <a:pt x="1105" y="1645"/>
                  </a:lnTo>
                  <a:lnTo>
                    <a:pt x="1100" y="1643"/>
                  </a:lnTo>
                  <a:lnTo>
                    <a:pt x="1095" y="1642"/>
                  </a:lnTo>
                  <a:lnTo>
                    <a:pt x="1094" y="1639"/>
                  </a:lnTo>
                  <a:lnTo>
                    <a:pt x="1092" y="1630"/>
                  </a:lnTo>
                  <a:lnTo>
                    <a:pt x="1092" y="1624"/>
                  </a:lnTo>
                  <a:lnTo>
                    <a:pt x="1091" y="1619"/>
                  </a:lnTo>
                  <a:lnTo>
                    <a:pt x="1090" y="1617"/>
                  </a:lnTo>
                  <a:lnTo>
                    <a:pt x="1087" y="1614"/>
                  </a:lnTo>
                  <a:lnTo>
                    <a:pt x="1082" y="1610"/>
                  </a:lnTo>
                  <a:lnTo>
                    <a:pt x="1084" y="1607"/>
                  </a:lnTo>
                  <a:lnTo>
                    <a:pt x="1084" y="1606"/>
                  </a:lnTo>
                  <a:lnTo>
                    <a:pt x="1085" y="1607"/>
                  </a:lnTo>
                  <a:lnTo>
                    <a:pt x="1082" y="1587"/>
                  </a:lnTo>
                  <a:lnTo>
                    <a:pt x="1081" y="1578"/>
                  </a:lnTo>
                  <a:lnTo>
                    <a:pt x="1080" y="1574"/>
                  </a:lnTo>
                  <a:lnTo>
                    <a:pt x="1080" y="1570"/>
                  </a:lnTo>
                  <a:lnTo>
                    <a:pt x="1081" y="1564"/>
                  </a:lnTo>
                  <a:lnTo>
                    <a:pt x="1082" y="1558"/>
                  </a:lnTo>
                  <a:lnTo>
                    <a:pt x="1082" y="1552"/>
                  </a:lnTo>
                  <a:lnTo>
                    <a:pt x="1069" y="1531"/>
                  </a:lnTo>
                  <a:lnTo>
                    <a:pt x="1064" y="1528"/>
                  </a:lnTo>
                  <a:lnTo>
                    <a:pt x="1058" y="1525"/>
                  </a:lnTo>
                  <a:lnTo>
                    <a:pt x="1055" y="1518"/>
                  </a:lnTo>
                  <a:lnTo>
                    <a:pt x="1054" y="1508"/>
                  </a:lnTo>
                  <a:lnTo>
                    <a:pt x="1052" y="1499"/>
                  </a:lnTo>
                  <a:lnTo>
                    <a:pt x="1051" y="1495"/>
                  </a:lnTo>
                  <a:lnTo>
                    <a:pt x="1049" y="1492"/>
                  </a:lnTo>
                  <a:lnTo>
                    <a:pt x="1048" y="1490"/>
                  </a:lnTo>
                  <a:lnTo>
                    <a:pt x="1046" y="1488"/>
                  </a:lnTo>
                  <a:lnTo>
                    <a:pt x="1042" y="1485"/>
                  </a:lnTo>
                  <a:lnTo>
                    <a:pt x="1033" y="1480"/>
                  </a:lnTo>
                  <a:lnTo>
                    <a:pt x="1025" y="1475"/>
                  </a:lnTo>
                  <a:lnTo>
                    <a:pt x="1023" y="1473"/>
                  </a:lnTo>
                  <a:lnTo>
                    <a:pt x="1022" y="1470"/>
                  </a:lnTo>
                  <a:lnTo>
                    <a:pt x="1019" y="1467"/>
                  </a:lnTo>
                  <a:lnTo>
                    <a:pt x="1018" y="1463"/>
                  </a:lnTo>
                  <a:lnTo>
                    <a:pt x="1018" y="1460"/>
                  </a:lnTo>
                  <a:lnTo>
                    <a:pt x="1016" y="1453"/>
                  </a:lnTo>
                  <a:lnTo>
                    <a:pt x="1016" y="1444"/>
                  </a:lnTo>
                  <a:lnTo>
                    <a:pt x="1016" y="1436"/>
                  </a:lnTo>
                  <a:lnTo>
                    <a:pt x="1015" y="1437"/>
                  </a:lnTo>
                  <a:lnTo>
                    <a:pt x="1015" y="1436"/>
                  </a:lnTo>
                  <a:lnTo>
                    <a:pt x="1013" y="1434"/>
                  </a:lnTo>
                  <a:lnTo>
                    <a:pt x="1012" y="1426"/>
                  </a:lnTo>
                  <a:lnTo>
                    <a:pt x="1010" y="1416"/>
                  </a:lnTo>
                  <a:lnTo>
                    <a:pt x="1010" y="1411"/>
                  </a:lnTo>
                  <a:lnTo>
                    <a:pt x="1013" y="1404"/>
                  </a:lnTo>
                  <a:lnTo>
                    <a:pt x="1013" y="1401"/>
                  </a:lnTo>
                  <a:lnTo>
                    <a:pt x="1013" y="1398"/>
                  </a:lnTo>
                  <a:lnTo>
                    <a:pt x="1012" y="1393"/>
                  </a:lnTo>
                  <a:lnTo>
                    <a:pt x="1009" y="1388"/>
                  </a:lnTo>
                  <a:lnTo>
                    <a:pt x="1002" y="1382"/>
                  </a:lnTo>
                  <a:lnTo>
                    <a:pt x="995" y="1377"/>
                  </a:lnTo>
                  <a:lnTo>
                    <a:pt x="992" y="1374"/>
                  </a:lnTo>
                  <a:lnTo>
                    <a:pt x="989" y="1370"/>
                  </a:lnTo>
                  <a:lnTo>
                    <a:pt x="987" y="1367"/>
                  </a:lnTo>
                  <a:lnTo>
                    <a:pt x="986" y="1362"/>
                  </a:lnTo>
                  <a:lnTo>
                    <a:pt x="986" y="1355"/>
                  </a:lnTo>
                  <a:lnTo>
                    <a:pt x="984" y="1348"/>
                  </a:lnTo>
                  <a:lnTo>
                    <a:pt x="983" y="1339"/>
                  </a:lnTo>
                  <a:lnTo>
                    <a:pt x="980" y="1336"/>
                  </a:lnTo>
                  <a:lnTo>
                    <a:pt x="976" y="1334"/>
                  </a:lnTo>
                  <a:lnTo>
                    <a:pt x="973" y="1331"/>
                  </a:lnTo>
                  <a:lnTo>
                    <a:pt x="970" y="1329"/>
                  </a:lnTo>
                  <a:lnTo>
                    <a:pt x="969" y="1329"/>
                  </a:lnTo>
                  <a:lnTo>
                    <a:pt x="964" y="1321"/>
                  </a:lnTo>
                  <a:lnTo>
                    <a:pt x="961" y="1313"/>
                  </a:lnTo>
                  <a:lnTo>
                    <a:pt x="957" y="1303"/>
                  </a:lnTo>
                  <a:lnTo>
                    <a:pt x="954" y="1299"/>
                  </a:lnTo>
                  <a:lnTo>
                    <a:pt x="951" y="1295"/>
                  </a:lnTo>
                  <a:lnTo>
                    <a:pt x="946" y="1290"/>
                  </a:lnTo>
                  <a:lnTo>
                    <a:pt x="936" y="1285"/>
                  </a:lnTo>
                  <a:lnTo>
                    <a:pt x="936" y="1289"/>
                  </a:lnTo>
                  <a:lnTo>
                    <a:pt x="936" y="1293"/>
                  </a:lnTo>
                  <a:lnTo>
                    <a:pt x="931" y="1293"/>
                  </a:lnTo>
                  <a:lnTo>
                    <a:pt x="930" y="1295"/>
                  </a:lnTo>
                  <a:lnTo>
                    <a:pt x="928" y="1296"/>
                  </a:lnTo>
                  <a:lnTo>
                    <a:pt x="921" y="1289"/>
                  </a:lnTo>
                  <a:lnTo>
                    <a:pt x="917" y="1285"/>
                  </a:lnTo>
                  <a:lnTo>
                    <a:pt x="914" y="1282"/>
                  </a:lnTo>
                  <a:lnTo>
                    <a:pt x="911" y="1276"/>
                  </a:lnTo>
                  <a:lnTo>
                    <a:pt x="911" y="1272"/>
                  </a:lnTo>
                  <a:lnTo>
                    <a:pt x="910" y="1266"/>
                  </a:lnTo>
                  <a:lnTo>
                    <a:pt x="908" y="1264"/>
                  </a:lnTo>
                  <a:lnTo>
                    <a:pt x="905" y="1262"/>
                  </a:lnTo>
                  <a:lnTo>
                    <a:pt x="904" y="1262"/>
                  </a:lnTo>
                  <a:lnTo>
                    <a:pt x="902" y="1262"/>
                  </a:lnTo>
                  <a:lnTo>
                    <a:pt x="902" y="1263"/>
                  </a:lnTo>
                  <a:lnTo>
                    <a:pt x="902" y="1266"/>
                  </a:lnTo>
                  <a:lnTo>
                    <a:pt x="905" y="1273"/>
                  </a:lnTo>
                  <a:lnTo>
                    <a:pt x="908" y="1279"/>
                  </a:lnTo>
                  <a:lnTo>
                    <a:pt x="911" y="1282"/>
                  </a:lnTo>
                  <a:lnTo>
                    <a:pt x="914" y="1286"/>
                  </a:lnTo>
                  <a:lnTo>
                    <a:pt x="917" y="1290"/>
                  </a:lnTo>
                  <a:lnTo>
                    <a:pt x="917" y="1292"/>
                  </a:lnTo>
                  <a:lnTo>
                    <a:pt x="917" y="1295"/>
                  </a:lnTo>
                  <a:lnTo>
                    <a:pt x="917" y="1299"/>
                  </a:lnTo>
                  <a:lnTo>
                    <a:pt x="917" y="1300"/>
                  </a:lnTo>
                  <a:lnTo>
                    <a:pt x="918" y="1305"/>
                  </a:lnTo>
                  <a:lnTo>
                    <a:pt x="923" y="1309"/>
                  </a:lnTo>
                  <a:lnTo>
                    <a:pt x="928" y="1318"/>
                  </a:lnTo>
                  <a:lnTo>
                    <a:pt x="931" y="1329"/>
                  </a:lnTo>
                  <a:lnTo>
                    <a:pt x="934" y="1338"/>
                  </a:lnTo>
                  <a:lnTo>
                    <a:pt x="937" y="1346"/>
                  </a:lnTo>
                  <a:lnTo>
                    <a:pt x="941" y="1357"/>
                  </a:lnTo>
                  <a:lnTo>
                    <a:pt x="948" y="1367"/>
                  </a:lnTo>
                  <a:lnTo>
                    <a:pt x="953" y="1374"/>
                  </a:lnTo>
                  <a:lnTo>
                    <a:pt x="956" y="1378"/>
                  </a:lnTo>
                  <a:lnTo>
                    <a:pt x="956" y="1382"/>
                  </a:lnTo>
                  <a:lnTo>
                    <a:pt x="954" y="1382"/>
                  </a:lnTo>
                  <a:lnTo>
                    <a:pt x="953" y="1382"/>
                  </a:lnTo>
                  <a:lnTo>
                    <a:pt x="951" y="1384"/>
                  </a:lnTo>
                  <a:lnTo>
                    <a:pt x="950" y="1384"/>
                  </a:lnTo>
                  <a:lnTo>
                    <a:pt x="953" y="1398"/>
                  </a:lnTo>
                  <a:lnTo>
                    <a:pt x="954" y="1401"/>
                  </a:lnTo>
                  <a:lnTo>
                    <a:pt x="956" y="1406"/>
                  </a:lnTo>
                  <a:lnTo>
                    <a:pt x="959" y="1411"/>
                  </a:lnTo>
                  <a:lnTo>
                    <a:pt x="961" y="1414"/>
                  </a:lnTo>
                  <a:lnTo>
                    <a:pt x="969" y="1418"/>
                  </a:lnTo>
                  <a:lnTo>
                    <a:pt x="977" y="1426"/>
                  </a:lnTo>
                  <a:lnTo>
                    <a:pt x="979" y="1427"/>
                  </a:lnTo>
                  <a:lnTo>
                    <a:pt x="979" y="1429"/>
                  </a:lnTo>
                  <a:lnTo>
                    <a:pt x="977" y="1433"/>
                  </a:lnTo>
                  <a:lnTo>
                    <a:pt x="977" y="1436"/>
                  </a:lnTo>
                  <a:lnTo>
                    <a:pt x="977" y="1439"/>
                  </a:lnTo>
                  <a:lnTo>
                    <a:pt x="983" y="1442"/>
                  </a:lnTo>
                  <a:lnTo>
                    <a:pt x="984" y="1449"/>
                  </a:lnTo>
                  <a:lnTo>
                    <a:pt x="984" y="1454"/>
                  </a:lnTo>
                  <a:lnTo>
                    <a:pt x="984" y="1460"/>
                  </a:lnTo>
                  <a:lnTo>
                    <a:pt x="983" y="1466"/>
                  </a:lnTo>
                  <a:lnTo>
                    <a:pt x="982" y="1478"/>
                  </a:lnTo>
                  <a:lnTo>
                    <a:pt x="982" y="1485"/>
                  </a:lnTo>
                  <a:lnTo>
                    <a:pt x="983" y="1492"/>
                  </a:lnTo>
                  <a:lnTo>
                    <a:pt x="984" y="1493"/>
                  </a:lnTo>
                  <a:lnTo>
                    <a:pt x="987" y="1496"/>
                  </a:lnTo>
                  <a:lnTo>
                    <a:pt x="995" y="1506"/>
                  </a:lnTo>
                  <a:lnTo>
                    <a:pt x="1008" y="1519"/>
                  </a:lnTo>
                  <a:lnTo>
                    <a:pt x="1013" y="1519"/>
                  </a:lnTo>
                  <a:lnTo>
                    <a:pt x="1016" y="1525"/>
                  </a:lnTo>
                  <a:lnTo>
                    <a:pt x="1018" y="1531"/>
                  </a:lnTo>
                  <a:lnTo>
                    <a:pt x="1018" y="1538"/>
                  </a:lnTo>
                  <a:lnTo>
                    <a:pt x="1018" y="1547"/>
                  </a:lnTo>
                  <a:lnTo>
                    <a:pt x="1019" y="1554"/>
                  </a:lnTo>
                  <a:lnTo>
                    <a:pt x="1019" y="1562"/>
                  </a:lnTo>
                  <a:lnTo>
                    <a:pt x="1020" y="1570"/>
                  </a:lnTo>
                  <a:lnTo>
                    <a:pt x="1022" y="1574"/>
                  </a:lnTo>
                  <a:lnTo>
                    <a:pt x="1023" y="1575"/>
                  </a:lnTo>
                  <a:lnTo>
                    <a:pt x="1025" y="1577"/>
                  </a:lnTo>
                  <a:lnTo>
                    <a:pt x="1028" y="1577"/>
                  </a:lnTo>
                  <a:lnTo>
                    <a:pt x="1028" y="1580"/>
                  </a:lnTo>
                  <a:lnTo>
                    <a:pt x="1029" y="1580"/>
                  </a:lnTo>
                  <a:lnTo>
                    <a:pt x="1031" y="1580"/>
                  </a:lnTo>
                  <a:lnTo>
                    <a:pt x="1033" y="1577"/>
                  </a:lnTo>
                  <a:lnTo>
                    <a:pt x="1038" y="1587"/>
                  </a:lnTo>
                  <a:lnTo>
                    <a:pt x="1041" y="1591"/>
                  </a:lnTo>
                  <a:lnTo>
                    <a:pt x="1042" y="1593"/>
                  </a:lnTo>
                  <a:lnTo>
                    <a:pt x="1044" y="1594"/>
                  </a:lnTo>
                  <a:lnTo>
                    <a:pt x="1046" y="1594"/>
                  </a:lnTo>
                  <a:lnTo>
                    <a:pt x="1048" y="1594"/>
                  </a:lnTo>
                  <a:lnTo>
                    <a:pt x="1051" y="1594"/>
                  </a:lnTo>
                  <a:lnTo>
                    <a:pt x="1052" y="1594"/>
                  </a:lnTo>
                  <a:lnTo>
                    <a:pt x="1054" y="1597"/>
                  </a:lnTo>
                  <a:lnTo>
                    <a:pt x="1055" y="1603"/>
                  </a:lnTo>
                  <a:lnTo>
                    <a:pt x="1056" y="1607"/>
                  </a:lnTo>
                  <a:lnTo>
                    <a:pt x="1058" y="1610"/>
                  </a:lnTo>
                  <a:lnTo>
                    <a:pt x="1059" y="1611"/>
                  </a:lnTo>
                  <a:lnTo>
                    <a:pt x="1061" y="1613"/>
                  </a:lnTo>
                  <a:lnTo>
                    <a:pt x="1064" y="1613"/>
                  </a:lnTo>
                  <a:lnTo>
                    <a:pt x="1068" y="1614"/>
                  </a:lnTo>
                  <a:lnTo>
                    <a:pt x="1069" y="1616"/>
                  </a:lnTo>
                  <a:lnTo>
                    <a:pt x="1071" y="1616"/>
                  </a:lnTo>
                  <a:lnTo>
                    <a:pt x="1072" y="1617"/>
                  </a:lnTo>
                  <a:lnTo>
                    <a:pt x="1074" y="1619"/>
                  </a:lnTo>
                  <a:lnTo>
                    <a:pt x="1074" y="1623"/>
                  </a:lnTo>
                  <a:lnTo>
                    <a:pt x="1074" y="1626"/>
                  </a:lnTo>
                  <a:lnTo>
                    <a:pt x="1074" y="1630"/>
                  </a:lnTo>
                  <a:lnTo>
                    <a:pt x="1075" y="1632"/>
                  </a:lnTo>
                  <a:lnTo>
                    <a:pt x="1078" y="1634"/>
                  </a:lnTo>
                  <a:lnTo>
                    <a:pt x="1082" y="1637"/>
                  </a:lnTo>
                  <a:lnTo>
                    <a:pt x="1088" y="1640"/>
                  </a:lnTo>
                  <a:lnTo>
                    <a:pt x="1094" y="1643"/>
                  </a:lnTo>
                  <a:lnTo>
                    <a:pt x="1094" y="1646"/>
                  </a:lnTo>
                  <a:lnTo>
                    <a:pt x="1094" y="1649"/>
                  </a:lnTo>
                  <a:lnTo>
                    <a:pt x="1094" y="1652"/>
                  </a:lnTo>
                  <a:lnTo>
                    <a:pt x="1094" y="1655"/>
                  </a:lnTo>
                  <a:lnTo>
                    <a:pt x="1092" y="1657"/>
                  </a:lnTo>
                  <a:lnTo>
                    <a:pt x="1090" y="1660"/>
                  </a:lnTo>
                  <a:lnTo>
                    <a:pt x="1087" y="1663"/>
                  </a:lnTo>
                  <a:lnTo>
                    <a:pt x="1085" y="1666"/>
                  </a:lnTo>
                  <a:lnTo>
                    <a:pt x="1091" y="1666"/>
                  </a:lnTo>
                  <a:lnTo>
                    <a:pt x="1094" y="1670"/>
                  </a:lnTo>
                  <a:lnTo>
                    <a:pt x="1098" y="1678"/>
                  </a:lnTo>
                  <a:lnTo>
                    <a:pt x="1105" y="1688"/>
                  </a:lnTo>
                  <a:lnTo>
                    <a:pt x="1110" y="1692"/>
                  </a:lnTo>
                  <a:lnTo>
                    <a:pt x="1111" y="1693"/>
                  </a:lnTo>
                  <a:lnTo>
                    <a:pt x="1113" y="1693"/>
                  </a:lnTo>
                  <a:lnTo>
                    <a:pt x="1116" y="1692"/>
                  </a:lnTo>
                  <a:lnTo>
                    <a:pt x="1118" y="1691"/>
                  </a:lnTo>
                  <a:lnTo>
                    <a:pt x="1124" y="1688"/>
                  </a:lnTo>
                  <a:lnTo>
                    <a:pt x="1128" y="1688"/>
                  </a:lnTo>
                  <a:lnTo>
                    <a:pt x="1133" y="1688"/>
                  </a:lnTo>
                  <a:lnTo>
                    <a:pt x="1140" y="1689"/>
                  </a:lnTo>
                  <a:lnTo>
                    <a:pt x="1147" y="1691"/>
                  </a:lnTo>
                  <a:lnTo>
                    <a:pt x="1154" y="1691"/>
                  </a:lnTo>
                  <a:lnTo>
                    <a:pt x="1159" y="1689"/>
                  </a:lnTo>
                  <a:lnTo>
                    <a:pt x="1162" y="1685"/>
                  </a:lnTo>
                  <a:lnTo>
                    <a:pt x="1166" y="1682"/>
                  </a:lnTo>
                  <a:lnTo>
                    <a:pt x="1169" y="1679"/>
                  </a:lnTo>
                  <a:lnTo>
                    <a:pt x="1173" y="1678"/>
                  </a:lnTo>
                  <a:lnTo>
                    <a:pt x="1177" y="1676"/>
                  </a:lnTo>
                  <a:lnTo>
                    <a:pt x="1188" y="1676"/>
                  </a:lnTo>
                  <a:lnTo>
                    <a:pt x="1198" y="1676"/>
                  </a:lnTo>
                  <a:lnTo>
                    <a:pt x="1209" y="1675"/>
                  </a:lnTo>
                  <a:lnTo>
                    <a:pt x="1213" y="1672"/>
                  </a:lnTo>
                  <a:lnTo>
                    <a:pt x="1218" y="1669"/>
                  </a:lnTo>
                  <a:lnTo>
                    <a:pt x="1226" y="1663"/>
                  </a:lnTo>
                  <a:lnTo>
                    <a:pt x="1232" y="1663"/>
                  </a:lnTo>
                  <a:lnTo>
                    <a:pt x="1235" y="1672"/>
                  </a:lnTo>
                  <a:lnTo>
                    <a:pt x="1232" y="1699"/>
                  </a:lnTo>
                  <a:lnTo>
                    <a:pt x="1226" y="1705"/>
                  </a:lnTo>
                  <a:lnTo>
                    <a:pt x="1226" y="1708"/>
                  </a:lnTo>
                  <a:lnTo>
                    <a:pt x="1226" y="1712"/>
                  </a:lnTo>
                  <a:lnTo>
                    <a:pt x="1226" y="1717"/>
                  </a:lnTo>
                  <a:lnTo>
                    <a:pt x="1226" y="1719"/>
                  </a:lnTo>
                  <a:lnTo>
                    <a:pt x="1226" y="1721"/>
                  </a:lnTo>
                  <a:lnTo>
                    <a:pt x="1221" y="1724"/>
                  </a:lnTo>
                  <a:lnTo>
                    <a:pt x="1221" y="1727"/>
                  </a:lnTo>
                  <a:lnTo>
                    <a:pt x="1221" y="1729"/>
                  </a:lnTo>
                  <a:lnTo>
                    <a:pt x="1221" y="1732"/>
                  </a:lnTo>
                  <a:lnTo>
                    <a:pt x="1221" y="1735"/>
                  </a:lnTo>
                  <a:lnTo>
                    <a:pt x="1218" y="1741"/>
                  </a:lnTo>
                  <a:lnTo>
                    <a:pt x="1212" y="1747"/>
                  </a:lnTo>
                  <a:lnTo>
                    <a:pt x="1208" y="1754"/>
                  </a:lnTo>
                  <a:lnTo>
                    <a:pt x="1205" y="1760"/>
                  </a:lnTo>
                  <a:lnTo>
                    <a:pt x="1202" y="1768"/>
                  </a:lnTo>
                  <a:lnTo>
                    <a:pt x="1200" y="1777"/>
                  </a:lnTo>
                  <a:lnTo>
                    <a:pt x="1199" y="1787"/>
                  </a:lnTo>
                  <a:lnTo>
                    <a:pt x="1198" y="1791"/>
                  </a:lnTo>
                  <a:lnTo>
                    <a:pt x="1196" y="1796"/>
                  </a:lnTo>
                  <a:lnTo>
                    <a:pt x="1190" y="1796"/>
                  </a:lnTo>
                  <a:lnTo>
                    <a:pt x="1188" y="1804"/>
                  </a:lnTo>
                  <a:lnTo>
                    <a:pt x="1186" y="1812"/>
                  </a:lnTo>
                  <a:lnTo>
                    <a:pt x="1185" y="1819"/>
                  </a:lnTo>
                  <a:lnTo>
                    <a:pt x="1182" y="1826"/>
                  </a:lnTo>
                  <a:lnTo>
                    <a:pt x="1177" y="1830"/>
                  </a:lnTo>
                  <a:lnTo>
                    <a:pt x="1173" y="1835"/>
                  </a:lnTo>
                  <a:lnTo>
                    <a:pt x="1173" y="1837"/>
                  </a:lnTo>
                  <a:lnTo>
                    <a:pt x="1173" y="1842"/>
                  </a:lnTo>
                  <a:lnTo>
                    <a:pt x="1173" y="1845"/>
                  </a:lnTo>
                  <a:lnTo>
                    <a:pt x="1172" y="1849"/>
                  </a:lnTo>
                  <a:lnTo>
                    <a:pt x="1169" y="1850"/>
                  </a:lnTo>
                  <a:lnTo>
                    <a:pt x="1164" y="1852"/>
                  </a:lnTo>
                  <a:lnTo>
                    <a:pt x="1160" y="1855"/>
                  </a:lnTo>
                  <a:lnTo>
                    <a:pt x="1157" y="1856"/>
                  </a:lnTo>
                  <a:lnTo>
                    <a:pt x="1157" y="1859"/>
                  </a:lnTo>
                  <a:lnTo>
                    <a:pt x="1157" y="1862"/>
                  </a:lnTo>
                  <a:lnTo>
                    <a:pt x="1157" y="1865"/>
                  </a:lnTo>
                  <a:lnTo>
                    <a:pt x="1157" y="1866"/>
                  </a:lnTo>
                  <a:lnTo>
                    <a:pt x="1157" y="1868"/>
                  </a:lnTo>
                  <a:lnTo>
                    <a:pt x="1154" y="1871"/>
                  </a:lnTo>
                  <a:lnTo>
                    <a:pt x="1150" y="1871"/>
                  </a:lnTo>
                  <a:lnTo>
                    <a:pt x="1147" y="1872"/>
                  </a:lnTo>
                  <a:lnTo>
                    <a:pt x="1146" y="1872"/>
                  </a:lnTo>
                  <a:lnTo>
                    <a:pt x="1143" y="1873"/>
                  </a:lnTo>
                  <a:lnTo>
                    <a:pt x="1143" y="1875"/>
                  </a:lnTo>
                  <a:lnTo>
                    <a:pt x="1141" y="1878"/>
                  </a:lnTo>
                  <a:lnTo>
                    <a:pt x="1140" y="1884"/>
                  </a:lnTo>
                  <a:lnTo>
                    <a:pt x="1137" y="1889"/>
                  </a:lnTo>
                  <a:lnTo>
                    <a:pt x="1131" y="1895"/>
                  </a:lnTo>
                  <a:lnTo>
                    <a:pt x="1121" y="1904"/>
                  </a:lnTo>
                  <a:lnTo>
                    <a:pt x="1120" y="1904"/>
                  </a:lnTo>
                  <a:lnTo>
                    <a:pt x="1117" y="1904"/>
                  </a:lnTo>
                  <a:lnTo>
                    <a:pt x="1116" y="1904"/>
                  </a:lnTo>
                  <a:lnTo>
                    <a:pt x="1113" y="1904"/>
                  </a:lnTo>
                  <a:lnTo>
                    <a:pt x="1111" y="1905"/>
                  </a:lnTo>
                  <a:lnTo>
                    <a:pt x="1110" y="1907"/>
                  </a:lnTo>
                  <a:lnTo>
                    <a:pt x="1107" y="1911"/>
                  </a:lnTo>
                  <a:lnTo>
                    <a:pt x="1104" y="1914"/>
                  </a:lnTo>
                  <a:lnTo>
                    <a:pt x="1104" y="1917"/>
                  </a:lnTo>
                  <a:lnTo>
                    <a:pt x="1103" y="1918"/>
                  </a:lnTo>
                  <a:lnTo>
                    <a:pt x="1100" y="1918"/>
                  </a:lnTo>
                  <a:lnTo>
                    <a:pt x="1097" y="1918"/>
                  </a:lnTo>
                  <a:lnTo>
                    <a:pt x="1092" y="1920"/>
                  </a:lnTo>
                  <a:lnTo>
                    <a:pt x="1091" y="1920"/>
                  </a:lnTo>
                  <a:lnTo>
                    <a:pt x="1088" y="1924"/>
                  </a:lnTo>
                  <a:lnTo>
                    <a:pt x="1084" y="1933"/>
                  </a:lnTo>
                  <a:lnTo>
                    <a:pt x="1080" y="1941"/>
                  </a:lnTo>
                  <a:lnTo>
                    <a:pt x="1077" y="1945"/>
                  </a:lnTo>
                  <a:lnTo>
                    <a:pt x="1071" y="1945"/>
                  </a:lnTo>
                  <a:lnTo>
                    <a:pt x="1068" y="1950"/>
                  </a:lnTo>
                  <a:lnTo>
                    <a:pt x="1068" y="1954"/>
                  </a:lnTo>
                  <a:lnTo>
                    <a:pt x="1068" y="1960"/>
                  </a:lnTo>
                  <a:lnTo>
                    <a:pt x="1068" y="1963"/>
                  </a:lnTo>
                  <a:lnTo>
                    <a:pt x="1067" y="1967"/>
                  </a:lnTo>
                  <a:lnTo>
                    <a:pt x="1062" y="1971"/>
                  </a:lnTo>
                  <a:lnTo>
                    <a:pt x="1059" y="1973"/>
                  </a:lnTo>
                  <a:lnTo>
                    <a:pt x="1058" y="1976"/>
                  </a:lnTo>
                  <a:lnTo>
                    <a:pt x="1058" y="1979"/>
                  </a:lnTo>
                  <a:lnTo>
                    <a:pt x="1058" y="1981"/>
                  </a:lnTo>
                  <a:lnTo>
                    <a:pt x="1058" y="1984"/>
                  </a:lnTo>
                  <a:lnTo>
                    <a:pt x="1058" y="1986"/>
                  </a:lnTo>
                  <a:lnTo>
                    <a:pt x="1058" y="1987"/>
                  </a:lnTo>
                  <a:lnTo>
                    <a:pt x="1055" y="1989"/>
                  </a:lnTo>
                  <a:lnTo>
                    <a:pt x="1052" y="1989"/>
                  </a:lnTo>
                  <a:lnTo>
                    <a:pt x="1049" y="1989"/>
                  </a:lnTo>
                  <a:lnTo>
                    <a:pt x="1046" y="1989"/>
                  </a:lnTo>
                  <a:lnTo>
                    <a:pt x="1046" y="1990"/>
                  </a:lnTo>
                  <a:lnTo>
                    <a:pt x="1045" y="1992"/>
                  </a:lnTo>
                  <a:lnTo>
                    <a:pt x="1044" y="1996"/>
                  </a:lnTo>
                  <a:lnTo>
                    <a:pt x="1042" y="2000"/>
                  </a:lnTo>
                  <a:lnTo>
                    <a:pt x="1041" y="2003"/>
                  </a:lnTo>
                  <a:lnTo>
                    <a:pt x="1033" y="2003"/>
                  </a:lnTo>
                  <a:lnTo>
                    <a:pt x="1028" y="2010"/>
                  </a:lnTo>
                  <a:lnTo>
                    <a:pt x="1026" y="2013"/>
                  </a:lnTo>
                  <a:lnTo>
                    <a:pt x="1025" y="2017"/>
                  </a:lnTo>
                  <a:lnTo>
                    <a:pt x="1025" y="2020"/>
                  </a:lnTo>
                  <a:lnTo>
                    <a:pt x="1019" y="2020"/>
                  </a:lnTo>
                  <a:lnTo>
                    <a:pt x="1019" y="2022"/>
                  </a:lnTo>
                  <a:lnTo>
                    <a:pt x="1018" y="2025"/>
                  </a:lnTo>
                  <a:lnTo>
                    <a:pt x="1019" y="2030"/>
                  </a:lnTo>
                  <a:lnTo>
                    <a:pt x="1019" y="2036"/>
                  </a:lnTo>
                  <a:lnTo>
                    <a:pt x="1019" y="2042"/>
                  </a:lnTo>
                  <a:lnTo>
                    <a:pt x="1018" y="2046"/>
                  </a:lnTo>
                  <a:lnTo>
                    <a:pt x="1016" y="2051"/>
                  </a:lnTo>
                  <a:lnTo>
                    <a:pt x="1010" y="2061"/>
                  </a:lnTo>
                  <a:lnTo>
                    <a:pt x="1008" y="2066"/>
                  </a:lnTo>
                  <a:lnTo>
                    <a:pt x="1006" y="2072"/>
                  </a:lnTo>
                  <a:lnTo>
                    <a:pt x="1005" y="2078"/>
                  </a:lnTo>
                  <a:lnTo>
                    <a:pt x="1005" y="2084"/>
                  </a:lnTo>
                  <a:lnTo>
                    <a:pt x="1008" y="2088"/>
                  </a:lnTo>
                  <a:lnTo>
                    <a:pt x="1013" y="2094"/>
                  </a:lnTo>
                  <a:lnTo>
                    <a:pt x="1019" y="2098"/>
                  </a:lnTo>
                  <a:lnTo>
                    <a:pt x="1020" y="2101"/>
                  </a:lnTo>
                  <a:lnTo>
                    <a:pt x="1022" y="2102"/>
                  </a:lnTo>
                  <a:lnTo>
                    <a:pt x="1020" y="2105"/>
                  </a:lnTo>
                  <a:lnTo>
                    <a:pt x="1019" y="2108"/>
                  </a:lnTo>
                  <a:lnTo>
                    <a:pt x="1016" y="2114"/>
                  </a:lnTo>
                  <a:lnTo>
                    <a:pt x="1016" y="2136"/>
                  </a:lnTo>
                  <a:lnTo>
                    <a:pt x="1016" y="2153"/>
                  </a:lnTo>
                  <a:lnTo>
                    <a:pt x="1018" y="2156"/>
                  </a:lnTo>
                  <a:lnTo>
                    <a:pt x="1020" y="2159"/>
                  </a:lnTo>
                  <a:lnTo>
                    <a:pt x="1026" y="2164"/>
                  </a:lnTo>
                  <a:lnTo>
                    <a:pt x="1032" y="2170"/>
                  </a:lnTo>
                  <a:lnTo>
                    <a:pt x="1035" y="2172"/>
                  </a:lnTo>
                  <a:lnTo>
                    <a:pt x="1036" y="2174"/>
                  </a:lnTo>
                  <a:lnTo>
                    <a:pt x="1036" y="2180"/>
                  </a:lnTo>
                  <a:lnTo>
                    <a:pt x="1035" y="2186"/>
                  </a:lnTo>
                  <a:lnTo>
                    <a:pt x="1033" y="2193"/>
                  </a:lnTo>
                  <a:lnTo>
                    <a:pt x="1033" y="2196"/>
                  </a:lnTo>
                  <a:lnTo>
                    <a:pt x="1033" y="2199"/>
                  </a:lnTo>
                  <a:lnTo>
                    <a:pt x="1033" y="2206"/>
                  </a:lnTo>
                  <a:lnTo>
                    <a:pt x="1036" y="2218"/>
                  </a:lnTo>
                  <a:lnTo>
                    <a:pt x="1038" y="2235"/>
                  </a:lnTo>
                  <a:lnTo>
                    <a:pt x="1038" y="2241"/>
                  </a:lnTo>
                  <a:lnTo>
                    <a:pt x="1036" y="2248"/>
                  </a:lnTo>
                  <a:lnTo>
                    <a:pt x="1033" y="2256"/>
                  </a:lnTo>
                  <a:lnTo>
                    <a:pt x="1033" y="2265"/>
                  </a:lnTo>
                  <a:lnTo>
                    <a:pt x="1033" y="2271"/>
                  </a:lnTo>
                  <a:lnTo>
                    <a:pt x="1035" y="2277"/>
                  </a:lnTo>
                  <a:lnTo>
                    <a:pt x="1035" y="2281"/>
                  </a:lnTo>
                  <a:lnTo>
                    <a:pt x="1036" y="2285"/>
                  </a:lnTo>
                  <a:lnTo>
                    <a:pt x="1035" y="2287"/>
                  </a:lnTo>
                  <a:lnTo>
                    <a:pt x="1035" y="2290"/>
                  </a:lnTo>
                  <a:lnTo>
                    <a:pt x="1031" y="2295"/>
                  </a:lnTo>
                  <a:lnTo>
                    <a:pt x="1022" y="2310"/>
                  </a:lnTo>
                  <a:lnTo>
                    <a:pt x="1010" y="2323"/>
                  </a:lnTo>
                  <a:lnTo>
                    <a:pt x="1006" y="2327"/>
                  </a:lnTo>
                  <a:lnTo>
                    <a:pt x="1002" y="2330"/>
                  </a:lnTo>
                  <a:lnTo>
                    <a:pt x="997" y="2331"/>
                  </a:lnTo>
                  <a:lnTo>
                    <a:pt x="993" y="2331"/>
                  </a:lnTo>
                  <a:lnTo>
                    <a:pt x="990" y="2331"/>
                  </a:lnTo>
                  <a:lnTo>
                    <a:pt x="986" y="2333"/>
                  </a:lnTo>
                  <a:lnTo>
                    <a:pt x="983" y="2334"/>
                  </a:lnTo>
                  <a:lnTo>
                    <a:pt x="980" y="2337"/>
                  </a:lnTo>
                  <a:lnTo>
                    <a:pt x="977" y="2341"/>
                  </a:lnTo>
                  <a:lnTo>
                    <a:pt x="974" y="2343"/>
                  </a:lnTo>
                  <a:lnTo>
                    <a:pt x="970" y="2344"/>
                  </a:lnTo>
                  <a:lnTo>
                    <a:pt x="964" y="2344"/>
                  </a:lnTo>
                  <a:lnTo>
                    <a:pt x="960" y="2344"/>
                  </a:lnTo>
                  <a:lnTo>
                    <a:pt x="957" y="2344"/>
                  </a:lnTo>
                  <a:lnTo>
                    <a:pt x="956" y="2346"/>
                  </a:lnTo>
                  <a:lnTo>
                    <a:pt x="953" y="2356"/>
                  </a:lnTo>
                  <a:lnTo>
                    <a:pt x="950" y="2367"/>
                  </a:lnTo>
                  <a:lnTo>
                    <a:pt x="944" y="2367"/>
                  </a:lnTo>
                  <a:lnTo>
                    <a:pt x="944" y="2369"/>
                  </a:lnTo>
                  <a:lnTo>
                    <a:pt x="943" y="2370"/>
                  </a:lnTo>
                  <a:lnTo>
                    <a:pt x="941" y="2375"/>
                  </a:lnTo>
                  <a:lnTo>
                    <a:pt x="938" y="2382"/>
                  </a:lnTo>
                  <a:lnTo>
                    <a:pt x="937" y="2383"/>
                  </a:lnTo>
                  <a:lnTo>
                    <a:pt x="934" y="2383"/>
                  </a:lnTo>
                  <a:lnTo>
                    <a:pt x="933" y="2383"/>
                  </a:lnTo>
                  <a:lnTo>
                    <a:pt x="931" y="2385"/>
                  </a:lnTo>
                  <a:lnTo>
                    <a:pt x="931" y="2390"/>
                  </a:lnTo>
                  <a:lnTo>
                    <a:pt x="930" y="2393"/>
                  </a:lnTo>
                  <a:lnTo>
                    <a:pt x="930" y="2398"/>
                  </a:lnTo>
                  <a:lnTo>
                    <a:pt x="930" y="2403"/>
                  </a:lnTo>
                  <a:lnTo>
                    <a:pt x="931" y="2409"/>
                  </a:lnTo>
                  <a:lnTo>
                    <a:pt x="936" y="2409"/>
                  </a:lnTo>
                  <a:lnTo>
                    <a:pt x="937" y="2418"/>
                  </a:lnTo>
                  <a:lnTo>
                    <a:pt x="938" y="2429"/>
                  </a:lnTo>
                  <a:lnTo>
                    <a:pt x="943" y="2457"/>
                  </a:lnTo>
                  <a:lnTo>
                    <a:pt x="944" y="2471"/>
                  </a:lnTo>
                  <a:lnTo>
                    <a:pt x="944" y="2484"/>
                  </a:lnTo>
                  <a:lnTo>
                    <a:pt x="943" y="2494"/>
                  </a:lnTo>
                  <a:lnTo>
                    <a:pt x="941" y="2498"/>
                  </a:lnTo>
                  <a:lnTo>
                    <a:pt x="938" y="2501"/>
                  </a:lnTo>
                  <a:lnTo>
                    <a:pt x="934" y="2503"/>
                  </a:lnTo>
                  <a:lnTo>
                    <a:pt x="930" y="2504"/>
                  </a:lnTo>
                  <a:lnTo>
                    <a:pt x="925" y="2504"/>
                  </a:lnTo>
                  <a:lnTo>
                    <a:pt x="920" y="2507"/>
                  </a:lnTo>
                  <a:lnTo>
                    <a:pt x="911" y="2510"/>
                  </a:lnTo>
                  <a:lnTo>
                    <a:pt x="904" y="2516"/>
                  </a:lnTo>
                  <a:lnTo>
                    <a:pt x="889" y="2526"/>
                  </a:lnTo>
                  <a:lnTo>
                    <a:pt x="891" y="2529"/>
                  </a:lnTo>
                  <a:lnTo>
                    <a:pt x="894" y="2530"/>
                  </a:lnTo>
                  <a:lnTo>
                    <a:pt x="898" y="2534"/>
                  </a:lnTo>
                  <a:lnTo>
                    <a:pt x="897" y="2540"/>
                  </a:lnTo>
                  <a:lnTo>
                    <a:pt x="897" y="2562"/>
                  </a:lnTo>
                  <a:lnTo>
                    <a:pt x="895" y="2570"/>
                  </a:lnTo>
                  <a:lnTo>
                    <a:pt x="895" y="2576"/>
                  </a:lnTo>
                  <a:lnTo>
                    <a:pt x="887" y="2576"/>
                  </a:lnTo>
                  <a:lnTo>
                    <a:pt x="887" y="2579"/>
                  </a:lnTo>
                  <a:lnTo>
                    <a:pt x="887" y="2583"/>
                  </a:lnTo>
                  <a:lnTo>
                    <a:pt x="892" y="2589"/>
                  </a:lnTo>
                  <a:lnTo>
                    <a:pt x="881" y="2596"/>
                  </a:lnTo>
                  <a:lnTo>
                    <a:pt x="874" y="2601"/>
                  </a:lnTo>
                  <a:lnTo>
                    <a:pt x="869" y="2603"/>
                  </a:lnTo>
                  <a:lnTo>
                    <a:pt x="866" y="2609"/>
                  </a:lnTo>
                  <a:lnTo>
                    <a:pt x="862" y="2618"/>
                  </a:lnTo>
                  <a:lnTo>
                    <a:pt x="856" y="2634"/>
                  </a:lnTo>
                  <a:lnTo>
                    <a:pt x="853" y="2634"/>
                  </a:lnTo>
                  <a:lnTo>
                    <a:pt x="853" y="2635"/>
                  </a:lnTo>
                  <a:lnTo>
                    <a:pt x="853" y="2638"/>
                  </a:lnTo>
                  <a:lnTo>
                    <a:pt x="853" y="2639"/>
                  </a:lnTo>
                  <a:lnTo>
                    <a:pt x="853" y="2641"/>
                  </a:lnTo>
                  <a:lnTo>
                    <a:pt x="853" y="2642"/>
                  </a:lnTo>
                  <a:lnTo>
                    <a:pt x="851" y="2645"/>
                  </a:lnTo>
                  <a:lnTo>
                    <a:pt x="846" y="2647"/>
                  </a:lnTo>
                  <a:lnTo>
                    <a:pt x="839" y="2652"/>
                  </a:lnTo>
                  <a:lnTo>
                    <a:pt x="829" y="2667"/>
                  </a:lnTo>
                  <a:lnTo>
                    <a:pt x="816" y="2683"/>
                  </a:lnTo>
                  <a:lnTo>
                    <a:pt x="809" y="2690"/>
                  </a:lnTo>
                  <a:lnTo>
                    <a:pt x="802" y="2697"/>
                  </a:lnTo>
                  <a:lnTo>
                    <a:pt x="794" y="2703"/>
                  </a:lnTo>
                  <a:lnTo>
                    <a:pt x="787" y="2706"/>
                  </a:lnTo>
                  <a:lnTo>
                    <a:pt x="783" y="2706"/>
                  </a:lnTo>
                  <a:lnTo>
                    <a:pt x="780" y="2706"/>
                  </a:lnTo>
                  <a:lnTo>
                    <a:pt x="777" y="2704"/>
                  </a:lnTo>
                  <a:lnTo>
                    <a:pt x="773" y="2706"/>
                  </a:lnTo>
                  <a:lnTo>
                    <a:pt x="773" y="2711"/>
                  </a:lnTo>
                  <a:lnTo>
                    <a:pt x="764" y="2711"/>
                  </a:lnTo>
                  <a:lnTo>
                    <a:pt x="757" y="2711"/>
                  </a:lnTo>
                  <a:lnTo>
                    <a:pt x="754" y="2716"/>
                  </a:lnTo>
                  <a:lnTo>
                    <a:pt x="748" y="2716"/>
                  </a:lnTo>
                  <a:lnTo>
                    <a:pt x="743" y="2716"/>
                  </a:lnTo>
                  <a:lnTo>
                    <a:pt x="734" y="2713"/>
                  </a:lnTo>
                  <a:lnTo>
                    <a:pt x="728" y="2713"/>
                  </a:lnTo>
                  <a:lnTo>
                    <a:pt x="722" y="2711"/>
                  </a:lnTo>
                  <a:lnTo>
                    <a:pt x="717" y="2713"/>
                  </a:lnTo>
                  <a:lnTo>
                    <a:pt x="709" y="2714"/>
                  </a:lnTo>
                  <a:lnTo>
                    <a:pt x="708" y="2716"/>
                  </a:lnTo>
                  <a:lnTo>
                    <a:pt x="705" y="2717"/>
                  </a:lnTo>
                  <a:lnTo>
                    <a:pt x="701" y="2722"/>
                  </a:lnTo>
                  <a:lnTo>
                    <a:pt x="699" y="2722"/>
                  </a:lnTo>
                  <a:lnTo>
                    <a:pt x="696" y="2722"/>
                  </a:lnTo>
                  <a:lnTo>
                    <a:pt x="692" y="2720"/>
                  </a:lnTo>
                  <a:lnTo>
                    <a:pt x="688" y="2719"/>
                  </a:lnTo>
                  <a:lnTo>
                    <a:pt x="685" y="2719"/>
                  </a:lnTo>
                  <a:lnTo>
                    <a:pt x="682" y="2719"/>
                  </a:lnTo>
                  <a:lnTo>
                    <a:pt x="679" y="2720"/>
                  </a:lnTo>
                  <a:lnTo>
                    <a:pt x="675" y="2723"/>
                  </a:lnTo>
                  <a:lnTo>
                    <a:pt x="643" y="2723"/>
                  </a:lnTo>
                  <a:lnTo>
                    <a:pt x="643" y="2719"/>
                  </a:lnTo>
                  <a:lnTo>
                    <a:pt x="637" y="2723"/>
                  </a:lnTo>
                  <a:lnTo>
                    <a:pt x="635" y="2723"/>
                  </a:lnTo>
                  <a:lnTo>
                    <a:pt x="633" y="2720"/>
                  </a:lnTo>
                  <a:lnTo>
                    <a:pt x="632" y="2716"/>
                  </a:lnTo>
                  <a:lnTo>
                    <a:pt x="630" y="2706"/>
                  </a:lnTo>
                  <a:lnTo>
                    <a:pt x="629" y="2691"/>
                  </a:lnTo>
                  <a:lnTo>
                    <a:pt x="623" y="2688"/>
                  </a:lnTo>
                  <a:lnTo>
                    <a:pt x="624" y="2686"/>
                  </a:lnTo>
                  <a:lnTo>
                    <a:pt x="626" y="2684"/>
                  </a:lnTo>
                  <a:lnTo>
                    <a:pt x="629" y="2681"/>
                  </a:lnTo>
                  <a:lnTo>
                    <a:pt x="632" y="2680"/>
                  </a:lnTo>
                  <a:lnTo>
                    <a:pt x="633" y="2678"/>
                  </a:lnTo>
                  <a:lnTo>
                    <a:pt x="635" y="2675"/>
                  </a:lnTo>
                  <a:lnTo>
                    <a:pt x="635" y="2673"/>
                  </a:lnTo>
                  <a:lnTo>
                    <a:pt x="635" y="2668"/>
                  </a:lnTo>
                  <a:lnTo>
                    <a:pt x="635" y="2664"/>
                  </a:lnTo>
                  <a:lnTo>
                    <a:pt x="632" y="2652"/>
                  </a:lnTo>
                  <a:lnTo>
                    <a:pt x="629" y="2642"/>
                  </a:lnTo>
                  <a:lnTo>
                    <a:pt x="627" y="2639"/>
                  </a:lnTo>
                  <a:lnTo>
                    <a:pt x="626" y="2637"/>
                  </a:lnTo>
                  <a:lnTo>
                    <a:pt x="624" y="2635"/>
                  </a:lnTo>
                  <a:lnTo>
                    <a:pt x="623" y="2634"/>
                  </a:lnTo>
                  <a:lnTo>
                    <a:pt x="620" y="2632"/>
                  </a:lnTo>
                  <a:lnTo>
                    <a:pt x="619" y="2632"/>
                  </a:lnTo>
                  <a:lnTo>
                    <a:pt x="619" y="2631"/>
                  </a:lnTo>
                  <a:lnTo>
                    <a:pt x="617" y="2627"/>
                  </a:lnTo>
                  <a:lnTo>
                    <a:pt x="616" y="2624"/>
                  </a:lnTo>
                  <a:lnTo>
                    <a:pt x="616" y="2615"/>
                  </a:lnTo>
                  <a:lnTo>
                    <a:pt x="616" y="2603"/>
                  </a:lnTo>
                  <a:lnTo>
                    <a:pt x="613" y="2601"/>
                  </a:lnTo>
                  <a:lnTo>
                    <a:pt x="610" y="2598"/>
                  </a:lnTo>
                  <a:lnTo>
                    <a:pt x="607" y="2595"/>
                  </a:lnTo>
                  <a:lnTo>
                    <a:pt x="604" y="2592"/>
                  </a:lnTo>
                  <a:lnTo>
                    <a:pt x="603" y="2589"/>
                  </a:lnTo>
                  <a:lnTo>
                    <a:pt x="603" y="2585"/>
                  </a:lnTo>
                  <a:lnTo>
                    <a:pt x="603" y="2582"/>
                  </a:lnTo>
                  <a:lnTo>
                    <a:pt x="601" y="2578"/>
                  </a:lnTo>
                  <a:lnTo>
                    <a:pt x="600" y="2578"/>
                  </a:lnTo>
                  <a:lnTo>
                    <a:pt x="597" y="2578"/>
                  </a:lnTo>
                  <a:lnTo>
                    <a:pt x="596" y="2578"/>
                  </a:lnTo>
                  <a:lnTo>
                    <a:pt x="593" y="2578"/>
                  </a:lnTo>
                  <a:lnTo>
                    <a:pt x="591" y="2576"/>
                  </a:lnTo>
                  <a:lnTo>
                    <a:pt x="587" y="2570"/>
                  </a:lnTo>
                  <a:lnTo>
                    <a:pt x="583" y="2562"/>
                  </a:lnTo>
                  <a:lnTo>
                    <a:pt x="581" y="2557"/>
                  </a:lnTo>
                  <a:lnTo>
                    <a:pt x="580" y="2552"/>
                  </a:lnTo>
                  <a:lnTo>
                    <a:pt x="578" y="2544"/>
                  </a:lnTo>
                  <a:lnTo>
                    <a:pt x="577" y="2537"/>
                  </a:lnTo>
                  <a:lnTo>
                    <a:pt x="577" y="2530"/>
                  </a:lnTo>
                  <a:lnTo>
                    <a:pt x="578" y="2516"/>
                  </a:lnTo>
                  <a:lnTo>
                    <a:pt x="577" y="2498"/>
                  </a:lnTo>
                  <a:lnTo>
                    <a:pt x="573" y="2488"/>
                  </a:lnTo>
                  <a:lnTo>
                    <a:pt x="570" y="2481"/>
                  </a:lnTo>
                  <a:lnTo>
                    <a:pt x="568" y="2475"/>
                  </a:lnTo>
                  <a:lnTo>
                    <a:pt x="568" y="2472"/>
                  </a:lnTo>
                  <a:lnTo>
                    <a:pt x="568" y="2468"/>
                  </a:lnTo>
                  <a:lnTo>
                    <a:pt x="570" y="2460"/>
                  </a:lnTo>
                  <a:lnTo>
                    <a:pt x="571" y="2451"/>
                  </a:lnTo>
                  <a:lnTo>
                    <a:pt x="571" y="2447"/>
                  </a:lnTo>
                  <a:lnTo>
                    <a:pt x="571" y="2442"/>
                  </a:lnTo>
                  <a:lnTo>
                    <a:pt x="570" y="2439"/>
                  </a:lnTo>
                  <a:lnTo>
                    <a:pt x="565" y="2436"/>
                  </a:lnTo>
                  <a:lnTo>
                    <a:pt x="563" y="2434"/>
                  </a:lnTo>
                  <a:lnTo>
                    <a:pt x="560" y="2432"/>
                  </a:lnTo>
                  <a:lnTo>
                    <a:pt x="560" y="2428"/>
                  </a:lnTo>
                  <a:lnTo>
                    <a:pt x="560" y="2425"/>
                  </a:lnTo>
                  <a:lnTo>
                    <a:pt x="561" y="2421"/>
                  </a:lnTo>
                  <a:lnTo>
                    <a:pt x="560" y="2418"/>
                  </a:lnTo>
                  <a:lnTo>
                    <a:pt x="560" y="2416"/>
                  </a:lnTo>
                  <a:lnTo>
                    <a:pt x="558" y="2413"/>
                  </a:lnTo>
                  <a:lnTo>
                    <a:pt x="554" y="2409"/>
                  </a:lnTo>
                  <a:lnTo>
                    <a:pt x="550" y="2406"/>
                  </a:lnTo>
                  <a:lnTo>
                    <a:pt x="547" y="2402"/>
                  </a:lnTo>
                  <a:lnTo>
                    <a:pt x="545" y="2398"/>
                  </a:lnTo>
                  <a:lnTo>
                    <a:pt x="545" y="2393"/>
                  </a:lnTo>
                  <a:lnTo>
                    <a:pt x="545" y="2386"/>
                  </a:lnTo>
                  <a:lnTo>
                    <a:pt x="545" y="2379"/>
                  </a:lnTo>
                  <a:lnTo>
                    <a:pt x="545" y="2375"/>
                  </a:lnTo>
                  <a:lnTo>
                    <a:pt x="544" y="2370"/>
                  </a:lnTo>
                  <a:lnTo>
                    <a:pt x="527" y="2352"/>
                  </a:lnTo>
                  <a:lnTo>
                    <a:pt x="521" y="2352"/>
                  </a:lnTo>
                  <a:lnTo>
                    <a:pt x="519" y="2341"/>
                  </a:lnTo>
                  <a:lnTo>
                    <a:pt x="519" y="2324"/>
                  </a:lnTo>
                  <a:lnTo>
                    <a:pt x="518" y="2303"/>
                  </a:lnTo>
                  <a:lnTo>
                    <a:pt x="518" y="2294"/>
                  </a:lnTo>
                  <a:lnTo>
                    <a:pt x="519" y="2288"/>
                  </a:lnTo>
                  <a:lnTo>
                    <a:pt x="519" y="2285"/>
                  </a:lnTo>
                  <a:lnTo>
                    <a:pt x="521" y="2284"/>
                  </a:lnTo>
                  <a:lnTo>
                    <a:pt x="525" y="2277"/>
                  </a:lnTo>
                  <a:lnTo>
                    <a:pt x="532" y="2265"/>
                  </a:lnTo>
                  <a:lnTo>
                    <a:pt x="534" y="2261"/>
                  </a:lnTo>
                  <a:lnTo>
                    <a:pt x="534" y="2256"/>
                  </a:lnTo>
                  <a:lnTo>
                    <a:pt x="532" y="2251"/>
                  </a:lnTo>
                  <a:lnTo>
                    <a:pt x="532" y="2248"/>
                  </a:lnTo>
                  <a:lnTo>
                    <a:pt x="532" y="2244"/>
                  </a:lnTo>
                  <a:lnTo>
                    <a:pt x="534" y="2241"/>
                  </a:lnTo>
                  <a:lnTo>
                    <a:pt x="535" y="2235"/>
                  </a:lnTo>
                  <a:lnTo>
                    <a:pt x="537" y="2235"/>
                  </a:lnTo>
                  <a:lnTo>
                    <a:pt x="540" y="2233"/>
                  </a:lnTo>
                  <a:lnTo>
                    <a:pt x="542" y="2233"/>
                  </a:lnTo>
                  <a:lnTo>
                    <a:pt x="544" y="2232"/>
                  </a:lnTo>
                  <a:lnTo>
                    <a:pt x="544" y="2231"/>
                  </a:lnTo>
                  <a:lnTo>
                    <a:pt x="544" y="2229"/>
                  </a:lnTo>
                  <a:lnTo>
                    <a:pt x="544" y="2226"/>
                  </a:lnTo>
                  <a:lnTo>
                    <a:pt x="544" y="2225"/>
                  </a:lnTo>
                  <a:lnTo>
                    <a:pt x="545" y="2222"/>
                  </a:lnTo>
                  <a:lnTo>
                    <a:pt x="550" y="2218"/>
                  </a:lnTo>
                  <a:lnTo>
                    <a:pt x="552" y="2215"/>
                  </a:lnTo>
                  <a:lnTo>
                    <a:pt x="554" y="2212"/>
                  </a:lnTo>
                  <a:lnTo>
                    <a:pt x="555" y="2210"/>
                  </a:lnTo>
                  <a:lnTo>
                    <a:pt x="555" y="2205"/>
                  </a:lnTo>
                  <a:lnTo>
                    <a:pt x="557" y="2199"/>
                  </a:lnTo>
                  <a:lnTo>
                    <a:pt x="557" y="2187"/>
                  </a:lnTo>
                  <a:lnTo>
                    <a:pt x="555" y="2177"/>
                  </a:lnTo>
                  <a:lnTo>
                    <a:pt x="554" y="2172"/>
                  </a:lnTo>
                  <a:lnTo>
                    <a:pt x="552" y="2166"/>
                  </a:lnTo>
                  <a:lnTo>
                    <a:pt x="550" y="2164"/>
                  </a:lnTo>
                  <a:lnTo>
                    <a:pt x="547" y="2163"/>
                  </a:lnTo>
                  <a:lnTo>
                    <a:pt x="545" y="2160"/>
                  </a:lnTo>
                  <a:lnTo>
                    <a:pt x="547" y="2156"/>
                  </a:lnTo>
                  <a:lnTo>
                    <a:pt x="548" y="2146"/>
                  </a:lnTo>
                  <a:lnTo>
                    <a:pt x="551" y="2136"/>
                  </a:lnTo>
                  <a:lnTo>
                    <a:pt x="552" y="2125"/>
                  </a:lnTo>
                  <a:lnTo>
                    <a:pt x="547" y="2120"/>
                  </a:lnTo>
                  <a:lnTo>
                    <a:pt x="547" y="2114"/>
                  </a:lnTo>
                  <a:lnTo>
                    <a:pt x="547" y="2108"/>
                  </a:lnTo>
                  <a:lnTo>
                    <a:pt x="545" y="2102"/>
                  </a:lnTo>
                  <a:lnTo>
                    <a:pt x="544" y="2094"/>
                  </a:lnTo>
                  <a:lnTo>
                    <a:pt x="540" y="2091"/>
                  </a:lnTo>
                  <a:lnTo>
                    <a:pt x="535" y="2087"/>
                  </a:lnTo>
                  <a:lnTo>
                    <a:pt x="534" y="2081"/>
                  </a:lnTo>
                  <a:lnTo>
                    <a:pt x="532" y="2075"/>
                  </a:lnTo>
                  <a:lnTo>
                    <a:pt x="529" y="2065"/>
                  </a:lnTo>
                  <a:lnTo>
                    <a:pt x="528" y="2059"/>
                  </a:lnTo>
                  <a:lnTo>
                    <a:pt x="527" y="2058"/>
                  </a:lnTo>
                  <a:lnTo>
                    <a:pt x="524" y="2056"/>
                  </a:lnTo>
                  <a:lnTo>
                    <a:pt x="524" y="2055"/>
                  </a:lnTo>
                  <a:lnTo>
                    <a:pt x="525" y="2052"/>
                  </a:lnTo>
                  <a:lnTo>
                    <a:pt x="527" y="2051"/>
                  </a:lnTo>
                  <a:lnTo>
                    <a:pt x="527" y="2048"/>
                  </a:lnTo>
                  <a:lnTo>
                    <a:pt x="521" y="2038"/>
                  </a:lnTo>
                  <a:lnTo>
                    <a:pt x="521" y="2036"/>
                  </a:lnTo>
                  <a:lnTo>
                    <a:pt x="521" y="2035"/>
                  </a:lnTo>
                  <a:lnTo>
                    <a:pt x="519" y="2033"/>
                  </a:lnTo>
                  <a:lnTo>
                    <a:pt x="519" y="2030"/>
                  </a:lnTo>
                  <a:lnTo>
                    <a:pt x="515" y="2028"/>
                  </a:lnTo>
                  <a:lnTo>
                    <a:pt x="511" y="2023"/>
                  </a:lnTo>
                  <a:lnTo>
                    <a:pt x="502" y="2017"/>
                  </a:lnTo>
                  <a:lnTo>
                    <a:pt x="505" y="2009"/>
                  </a:lnTo>
                  <a:lnTo>
                    <a:pt x="499" y="2003"/>
                  </a:lnTo>
                  <a:lnTo>
                    <a:pt x="491" y="1996"/>
                  </a:lnTo>
                  <a:lnTo>
                    <a:pt x="475" y="1984"/>
                  </a:lnTo>
                  <a:lnTo>
                    <a:pt x="478" y="1981"/>
                  </a:lnTo>
                  <a:lnTo>
                    <a:pt x="479" y="1980"/>
                  </a:lnTo>
                  <a:lnTo>
                    <a:pt x="479" y="1979"/>
                  </a:lnTo>
                  <a:lnTo>
                    <a:pt x="479" y="1977"/>
                  </a:lnTo>
                  <a:lnTo>
                    <a:pt x="478" y="1974"/>
                  </a:lnTo>
                  <a:lnTo>
                    <a:pt x="476" y="1971"/>
                  </a:lnTo>
                  <a:lnTo>
                    <a:pt x="473" y="1970"/>
                  </a:lnTo>
                  <a:lnTo>
                    <a:pt x="469" y="1967"/>
                  </a:lnTo>
                  <a:lnTo>
                    <a:pt x="472" y="1957"/>
                  </a:lnTo>
                  <a:lnTo>
                    <a:pt x="475" y="1945"/>
                  </a:lnTo>
                  <a:lnTo>
                    <a:pt x="478" y="1940"/>
                  </a:lnTo>
                  <a:lnTo>
                    <a:pt x="479" y="1934"/>
                  </a:lnTo>
                  <a:lnTo>
                    <a:pt x="480" y="1931"/>
                  </a:lnTo>
                  <a:lnTo>
                    <a:pt x="483" y="1928"/>
                  </a:lnTo>
                  <a:lnTo>
                    <a:pt x="483" y="1927"/>
                  </a:lnTo>
                  <a:lnTo>
                    <a:pt x="483" y="1925"/>
                  </a:lnTo>
                  <a:lnTo>
                    <a:pt x="482" y="1920"/>
                  </a:lnTo>
                  <a:lnTo>
                    <a:pt x="479" y="1915"/>
                  </a:lnTo>
                  <a:lnTo>
                    <a:pt x="478" y="1912"/>
                  </a:lnTo>
                  <a:lnTo>
                    <a:pt x="479" y="1908"/>
                  </a:lnTo>
                  <a:lnTo>
                    <a:pt x="482" y="1904"/>
                  </a:lnTo>
                  <a:lnTo>
                    <a:pt x="485" y="1899"/>
                  </a:lnTo>
                  <a:lnTo>
                    <a:pt x="486" y="1895"/>
                  </a:lnTo>
                  <a:lnTo>
                    <a:pt x="486" y="1881"/>
                  </a:lnTo>
                  <a:lnTo>
                    <a:pt x="488" y="1879"/>
                  </a:lnTo>
                  <a:lnTo>
                    <a:pt x="488" y="1875"/>
                  </a:lnTo>
                  <a:lnTo>
                    <a:pt x="489" y="1869"/>
                  </a:lnTo>
                  <a:lnTo>
                    <a:pt x="488" y="1865"/>
                  </a:lnTo>
                  <a:lnTo>
                    <a:pt x="486" y="1862"/>
                  </a:lnTo>
                  <a:lnTo>
                    <a:pt x="483" y="1859"/>
                  </a:lnTo>
                  <a:lnTo>
                    <a:pt x="480" y="1855"/>
                  </a:lnTo>
                  <a:lnTo>
                    <a:pt x="480" y="1850"/>
                  </a:lnTo>
                  <a:lnTo>
                    <a:pt x="480" y="1849"/>
                  </a:lnTo>
                  <a:lnTo>
                    <a:pt x="478" y="1848"/>
                  </a:lnTo>
                  <a:lnTo>
                    <a:pt x="475" y="1848"/>
                  </a:lnTo>
                  <a:lnTo>
                    <a:pt x="472" y="1846"/>
                  </a:lnTo>
                  <a:lnTo>
                    <a:pt x="469" y="1846"/>
                  </a:lnTo>
                  <a:lnTo>
                    <a:pt x="472" y="1835"/>
                  </a:lnTo>
                  <a:lnTo>
                    <a:pt x="469" y="1833"/>
                  </a:lnTo>
                  <a:lnTo>
                    <a:pt x="468" y="1833"/>
                  </a:lnTo>
                  <a:lnTo>
                    <a:pt x="466" y="1836"/>
                  </a:lnTo>
                  <a:lnTo>
                    <a:pt x="466" y="1840"/>
                  </a:lnTo>
                  <a:lnTo>
                    <a:pt x="465" y="1840"/>
                  </a:lnTo>
                  <a:lnTo>
                    <a:pt x="463" y="1840"/>
                  </a:lnTo>
                  <a:lnTo>
                    <a:pt x="463" y="1837"/>
                  </a:lnTo>
                  <a:lnTo>
                    <a:pt x="462" y="1836"/>
                  </a:lnTo>
                  <a:lnTo>
                    <a:pt x="460" y="1835"/>
                  </a:lnTo>
                  <a:lnTo>
                    <a:pt x="459" y="1837"/>
                  </a:lnTo>
                  <a:lnTo>
                    <a:pt x="457" y="1839"/>
                  </a:lnTo>
                  <a:lnTo>
                    <a:pt x="455" y="1840"/>
                  </a:lnTo>
                  <a:lnTo>
                    <a:pt x="455" y="1839"/>
                  </a:lnTo>
                  <a:lnTo>
                    <a:pt x="453" y="1836"/>
                  </a:lnTo>
                  <a:lnTo>
                    <a:pt x="452" y="1835"/>
                  </a:lnTo>
                  <a:lnTo>
                    <a:pt x="447" y="1835"/>
                  </a:lnTo>
                  <a:lnTo>
                    <a:pt x="447" y="1840"/>
                  </a:lnTo>
                  <a:lnTo>
                    <a:pt x="433" y="1842"/>
                  </a:lnTo>
                  <a:lnTo>
                    <a:pt x="419" y="1846"/>
                  </a:lnTo>
                  <a:lnTo>
                    <a:pt x="413" y="1839"/>
                  </a:lnTo>
                  <a:lnTo>
                    <a:pt x="410" y="1835"/>
                  </a:lnTo>
                  <a:lnTo>
                    <a:pt x="408" y="1832"/>
                  </a:lnTo>
                  <a:lnTo>
                    <a:pt x="407" y="1829"/>
                  </a:lnTo>
                  <a:lnTo>
                    <a:pt x="408" y="1826"/>
                  </a:lnTo>
                  <a:lnTo>
                    <a:pt x="410" y="1823"/>
                  </a:lnTo>
                  <a:lnTo>
                    <a:pt x="410" y="1822"/>
                  </a:lnTo>
                  <a:lnTo>
                    <a:pt x="411" y="1820"/>
                  </a:lnTo>
                  <a:lnTo>
                    <a:pt x="411" y="1814"/>
                  </a:lnTo>
                  <a:lnTo>
                    <a:pt x="407" y="1810"/>
                  </a:lnTo>
                  <a:lnTo>
                    <a:pt x="401" y="1804"/>
                  </a:lnTo>
                  <a:lnTo>
                    <a:pt x="394" y="1799"/>
                  </a:lnTo>
                  <a:lnTo>
                    <a:pt x="388" y="1796"/>
                  </a:lnTo>
                  <a:lnTo>
                    <a:pt x="383" y="1794"/>
                  </a:lnTo>
                  <a:lnTo>
                    <a:pt x="375" y="1794"/>
                  </a:lnTo>
                  <a:lnTo>
                    <a:pt x="370" y="1794"/>
                  </a:lnTo>
                  <a:lnTo>
                    <a:pt x="362" y="1794"/>
                  </a:lnTo>
                  <a:lnTo>
                    <a:pt x="354" y="1796"/>
                  </a:lnTo>
                  <a:lnTo>
                    <a:pt x="349" y="1797"/>
                  </a:lnTo>
                  <a:lnTo>
                    <a:pt x="348" y="1799"/>
                  </a:lnTo>
                  <a:lnTo>
                    <a:pt x="345" y="1801"/>
                  </a:lnTo>
                  <a:lnTo>
                    <a:pt x="342" y="1806"/>
                  </a:lnTo>
                  <a:lnTo>
                    <a:pt x="339" y="1810"/>
                  </a:lnTo>
                  <a:lnTo>
                    <a:pt x="338" y="1812"/>
                  </a:lnTo>
                  <a:lnTo>
                    <a:pt x="336" y="1813"/>
                  </a:lnTo>
                  <a:lnTo>
                    <a:pt x="334" y="1813"/>
                  </a:lnTo>
                  <a:lnTo>
                    <a:pt x="332" y="1813"/>
                  </a:lnTo>
                  <a:lnTo>
                    <a:pt x="332" y="1812"/>
                  </a:lnTo>
                  <a:lnTo>
                    <a:pt x="332" y="1810"/>
                  </a:lnTo>
                  <a:lnTo>
                    <a:pt x="334" y="1806"/>
                  </a:lnTo>
                  <a:lnTo>
                    <a:pt x="332" y="1804"/>
                  </a:lnTo>
                  <a:lnTo>
                    <a:pt x="331" y="1804"/>
                  </a:lnTo>
                  <a:lnTo>
                    <a:pt x="329" y="1804"/>
                  </a:lnTo>
                  <a:lnTo>
                    <a:pt x="328" y="1806"/>
                  </a:lnTo>
                  <a:lnTo>
                    <a:pt x="325" y="1809"/>
                  </a:lnTo>
                  <a:lnTo>
                    <a:pt x="322" y="1814"/>
                  </a:lnTo>
                  <a:lnTo>
                    <a:pt x="319" y="1816"/>
                  </a:lnTo>
                  <a:lnTo>
                    <a:pt x="315" y="1817"/>
                  </a:lnTo>
                  <a:lnTo>
                    <a:pt x="306" y="1817"/>
                  </a:lnTo>
                  <a:lnTo>
                    <a:pt x="298" y="1817"/>
                  </a:lnTo>
                  <a:lnTo>
                    <a:pt x="289" y="1817"/>
                  </a:lnTo>
                  <a:lnTo>
                    <a:pt x="288" y="1819"/>
                  </a:lnTo>
                  <a:lnTo>
                    <a:pt x="285" y="1822"/>
                  </a:lnTo>
                  <a:lnTo>
                    <a:pt x="280" y="1826"/>
                  </a:lnTo>
                  <a:lnTo>
                    <a:pt x="279" y="1826"/>
                  </a:lnTo>
                  <a:lnTo>
                    <a:pt x="276" y="1826"/>
                  </a:lnTo>
                  <a:lnTo>
                    <a:pt x="270" y="1826"/>
                  </a:lnTo>
                  <a:lnTo>
                    <a:pt x="267" y="1827"/>
                  </a:lnTo>
                  <a:lnTo>
                    <a:pt x="263" y="1830"/>
                  </a:lnTo>
                  <a:lnTo>
                    <a:pt x="256" y="1835"/>
                  </a:lnTo>
                  <a:lnTo>
                    <a:pt x="250" y="1835"/>
                  </a:lnTo>
                  <a:lnTo>
                    <a:pt x="244" y="1833"/>
                  </a:lnTo>
                  <a:lnTo>
                    <a:pt x="240" y="1832"/>
                  </a:lnTo>
                  <a:lnTo>
                    <a:pt x="236" y="1830"/>
                  </a:lnTo>
                  <a:lnTo>
                    <a:pt x="227" y="1827"/>
                  </a:lnTo>
                  <a:lnTo>
                    <a:pt x="221" y="1826"/>
                  </a:lnTo>
                  <a:lnTo>
                    <a:pt x="217" y="1825"/>
                  </a:lnTo>
                  <a:lnTo>
                    <a:pt x="210" y="1825"/>
                  </a:lnTo>
                  <a:lnTo>
                    <a:pt x="204" y="1826"/>
                  </a:lnTo>
                  <a:lnTo>
                    <a:pt x="201" y="1827"/>
                  </a:lnTo>
                  <a:lnTo>
                    <a:pt x="198" y="1830"/>
                  </a:lnTo>
                  <a:lnTo>
                    <a:pt x="192" y="1836"/>
                  </a:lnTo>
                  <a:lnTo>
                    <a:pt x="185" y="1842"/>
                  </a:lnTo>
                  <a:lnTo>
                    <a:pt x="182" y="1845"/>
                  </a:lnTo>
                  <a:lnTo>
                    <a:pt x="178" y="1846"/>
                  </a:lnTo>
                  <a:lnTo>
                    <a:pt x="169" y="1846"/>
                  </a:lnTo>
                  <a:lnTo>
                    <a:pt x="165" y="1845"/>
                  </a:lnTo>
                  <a:lnTo>
                    <a:pt x="161" y="1843"/>
                  </a:lnTo>
                  <a:lnTo>
                    <a:pt x="155" y="1839"/>
                  </a:lnTo>
                  <a:lnTo>
                    <a:pt x="151" y="1837"/>
                  </a:lnTo>
                  <a:lnTo>
                    <a:pt x="148" y="1835"/>
                  </a:lnTo>
                  <a:lnTo>
                    <a:pt x="138" y="1822"/>
                  </a:lnTo>
                  <a:lnTo>
                    <a:pt x="133" y="1817"/>
                  </a:lnTo>
                  <a:lnTo>
                    <a:pt x="129" y="1813"/>
                  </a:lnTo>
                  <a:lnTo>
                    <a:pt x="123" y="1809"/>
                  </a:lnTo>
                  <a:lnTo>
                    <a:pt x="118" y="1806"/>
                  </a:lnTo>
                  <a:lnTo>
                    <a:pt x="112" y="1803"/>
                  </a:lnTo>
                  <a:lnTo>
                    <a:pt x="109" y="1801"/>
                  </a:lnTo>
                  <a:lnTo>
                    <a:pt x="108" y="1799"/>
                  </a:lnTo>
                  <a:lnTo>
                    <a:pt x="105" y="1796"/>
                  </a:lnTo>
                  <a:lnTo>
                    <a:pt x="105" y="1793"/>
                  </a:lnTo>
                  <a:lnTo>
                    <a:pt x="103" y="1790"/>
                  </a:lnTo>
                  <a:lnTo>
                    <a:pt x="102" y="1787"/>
                  </a:lnTo>
                  <a:lnTo>
                    <a:pt x="97" y="1787"/>
                  </a:lnTo>
                  <a:lnTo>
                    <a:pt x="93" y="1787"/>
                  </a:lnTo>
                  <a:lnTo>
                    <a:pt x="92" y="1787"/>
                  </a:lnTo>
                  <a:lnTo>
                    <a:pt x="89" y="1784"/>
                  </a:lnTo>
                  <a:lnTo>
                    <a:pt x="84" y="1780"/>
                  </a:lnTo>
                  <a:lnTo>
                    <a:pt x="79" y="1771"/>
                  </a:lnTo>
                  <a:lnTo>
                    <a:pt x="79" y="1774"/>
                  </a:lnTo>
                  <a:lnTo>
                    <a:pt x="77" y="1776"/>
                  </a:lnTo>
                  <a:lnTo>
                    <a:pt x="76" y="1774"/>
                  </a:lnTo>
                  <a:lnTo>
                    <a:pt x="76" y="1771"/>
                  </a:lnTo>
                  <a:lnTo>
                    <a:pt x="79" y="1770"/>
                  </a:lnTo>
                  <a:lnTo>
                    <a:pt x="80" y="1770"/>
                  </a:lnTo>
                  <a:lnTo>
                    <a:pt x="80" y="1768"/>
                  </a:lnTo>
                  <a:lnTo>
                    <a:pt x="79" y="1768"/>
                  </a:lnTo>
                  <a:lnTo>
                    <a:pt x="76" y="1765"/>
                  </a:lnTo>
                  <a:lnTo>
                    <a:pt x="74" y="1763"/>
                  </a:lnTo>
                  <a:lnTo>
                    <a:pt x="73" y="1758"/>
                  </a:lnTo>
                  <a:lnTo>
                    <a:pt x="72" y="1754"/>
                  </a:lnTo>
                  <a:lnTo>
                    <a:pt x="72" y="1744"/>
                  </a:lnTo>
                  <a:lnTo>
                    <a:pt x="70" y="1740"/>
                  </a:lnTo>
                  <a:lnTo>
                    <a:pt x="69" y="1735"/>
                  </a:lnTo>
                  <a:lnTo>
                    <a:pt x="63" y="1732"/>
                  </a:lnTo>
                  <a:lnTo>
                    <a:pt x="59" y="1729"/>
                  </a:lnTo>
                  <a:lnTo>
                    <a:pt x="57" y="1727"/>
                  </a:lnTo>
                  <a:lnTo>
                    <a:pt x="57" y="1722"/>
                  </a:lnTo>
                  <a:lnTo>
                    <a:pt x="59" y="1718"/>
                  </a:lnTo>
                  <a:lnTo>
                    <a:pt x="60" y="1712"/>
                  </a:lnTo>
                  <a:lnTo>
                    <a:pt x="51" y="1712"/>
                  </a:lnTo>
                  <a:lnTo>
                    <a:pt x="47" y="1701"/>
                  </a:lnTo>
                  <a:lnTo>
                    <a:pt x="44" y="1695"/>
                  </a:lnTo>
                  <a:lnTo>
                    <a:pt x="43" y="1692"/>
                  </a:lnTo>
                  <a:lnTo>
                    <a:pt x="41" y="1691"/>
                  </a:lnTo>
                  <a:lnTo>
                    <a:pt x="41" y="1688"/>
                  </a:lnTo>
                  <a:lnTo>
                    <a:pt x="40" y="1688"/>
                  </a:lnTo>
                  <a:lnTo>
                    <a:pt x="38" y="1688"/>
                  </a:lnTo>
                  <a:lnTo>
                    <a:pt x="33" y="1688"/>
                  </a:lnTo>
                  <a:lnTo>
                    <a:pt x="31" y="1686"/>
                  </a:lnTo>
                  <a:lnTo>
                    <a:pt x="31" y="1685"/>
                  </a:lnTo>
                  <a:lnTo>
                    <a:pt x="31" y="1681"/>
                  </a:lnTo>
                  <a:lnTo>
                    <a:pt x="31" y="1678"/>
                  </a:lnTo>
                  <a:lnTo>
                    <a:pt x="30" y="1675"/>
                  </a:lnTo>
                  <a:lnTo>
                    <a:pt x="27" y="1672"/>
                  </a:lnTo>
                  <a:lnTo>
                    <a:pt x="23" y="1672"/>
                  </a:lnTo>
                  <a:lnTo>
                    <a:pt x="18" y="1670"/>
                  </a:lnTo>
                  <a:lnTo>
                    <a:pt x="15" y="1669"/>
                  </a:lnTo>
                  <a:lnTo>
                    <a:pt x="15" y="1663"/>
                  </a:lnTo>
                  <a:lnTo>
                    <a:pt x="11" y="1655"/>
                  </a:lnTo>
                  <a:lnTo>
                    <a:pt x="10" y="1650"/>
                  </a:lnTo>
                  <a:lnTo>
                    <a:pt x="10" y="1647"/>
                  </a:lnTo>
                  <a:lnTo>
                    <a:pt x="11" y="1646"/>
                  </a:lnTo>
                  <a:lnTo>
                    <a:pt x="12" y="1645"/>
                  </a:lnTo>
                  <a:lnTo>
                    <a:pt x="11" y="1639"/>
                  </a:lnTo>
                  <a:lnTo>
                    <a:pt x="8" y="1633"/>
                  </a:lnTo>
                  <a:lnTo>
                    <a:pt x="2" y="1620"/>
                  </a:lnTo>
                  <a:lnTo>
                    <a:pt x="0" y="1616"/>
                  </a:lnTo>
                  <a:lnTo>
                    <a:pt x="0" y="1610"/>
                  </a:lnTo>
                  <a:lnTo>
                    <a:pt x="1" y="1609"/>
                  </a:lnTo>
                  <a:lnTo>
                    <a:pt x="4" y="1606"/>
                  </a:lnTo>
                  <a:lnTo>
                    <a:pt x="10" y="1600"/>
                  </a:lnTo>
                  <a:lnTo>
                    <a:pt x="12" y="1594"/>
                  </a:lnTo>
                  <a:lnTo>
                    <a:pt x="12" y="1587"/>
                  </a:lnTo>
                  <a:lnTo>
                    <a:pt x="12" y="1573"/>
                  </a:lnTo>
                  <a:lnTo>
                    <a:pt x="18" y="1573"/>
                  </a:lnTo>
                  <a:lnTo>
                    <a:pt x="20" y="1564"/>
                  </a:lnTo>
                  <a:lnTo>
                    <a:pt x="21" y="1555"/>
                  </a:lnTo>
                  <a:lnTo>
                    <a:pt x="23" y="1548"/>
                  </a:lnTo>
                  <a:lnTo>
                    <a:pt x="23" y="1539"/>
                  </a:lnTo>
                  <a:lnTo>
                    <a:pt x="23" y="1532"/>
                  </a:lnTo>
                  <a:lnTo>
                    <a:pt x="20" y="1518"/>
                  </a:lnTo>
                  <a:lnTo>
                    <a:pt x="15" y="1503"/>
                  </a:lnTo>
                  <a:lnTo>
                    <a:pt x="18" y="1492"/>
                  </a:lnTo>
                  <a:lnTo>
                    <a:pt x="18" y="1483"/>
                  </a:lnTo>
                  <a:lnTo>
                    <a:pt x="18" y="1478"/>
                  </a:lnTo>
                  <a:lnTo>
                    <a:pt x="17" y="1475"/>
                  </a:lnTo>
                  <a:lnTo>
                    <a:pt x="14" y="1470"/>
                  </a:lnTo>
                  <a:lnTo>
                    <a:pt x="10" y="1467"/>
                  </a:lnTo>
                  <a:lnTo>
                    <a:pt x="10" y="1465"/>
                  </a:lnTo>
                  <a:lnTo>
                    <a:pt x="8" y="1463"/>
                  </a:lnTo>
                  <a:lnTo>
                    <a:pt x="7" y="1459"/>
                  </a:lnTo>
                  <a:lnTo>
                    <a:pt x="7" y="1456"/>
                  </a:lnTo>
                  <a:lnTo>
                    <a:pt x="8" y="1450"/>
                  </a:lnTo>
                  <a:lnTo>
                    <a:pt x="10" y="1444"/>
                  </a:lnTo>
                  <a:lnTo>
                    <a:pt x="11" y="1443"/>
                  </a:lnTo>
                  <a:lnTo>
                    <a:pt x="14" y="1442"/>
                  </a:lnTo>
                  <a:lnTo>
                    <a:pt x="17" y="1440"/>
                  </a:lnTo>
                  <a:lnTo>
                    <a:pt x="18" y="1439"/>
                  </a:lnTo>
                  <a:lnTo>
                    <a:pt x="23" y="1431"/>
                  </a:lnTo>
                  <a:lnTo>
                    <a:pt x="24" y="1423"/>
                  </a:lnTo>
                  <a:lnTo>
                    <a:pt x="25" y="1414"/>
                  </a:lnTo>
                  <a:lnTo>
                    <a:pt x="30" y="1406"/>
                  </a:lnTo>
                  <a:lnTo>
                    <a:pt x="33" y="1403"/>
                  </a:lnTo>
                  <a:lnTo>
                    <a:pt x="37" y="1398"/>
                  </a:lnTo>
                  <a:lnTo>
                    <a:pt x="40" y="1395"/>
                  </a:lnTo>
                  <a:lnTo>
                    <a:pt x="43" y="1393"/>
                  </a:lnTo>
                  <a:lnTo>
                    <a:pt x="46" y="1387"/>
                  </a:lnTo>
                  <a:lnTo>
                    <a:pt x="47" y="1382"/>
                  </a:lnTo>
                  <a:lnTo>
                    <a:pt x="50" y="1371"/>
                  </a:lnTo>
                  <a:lnTo>
                    <a:pt x="53" y="1361"/>
                  </a:lnTo>
                  <a:lnTo>
                    <a:pt x="57" y="1351"/>
                  </a:lnTo>
                  <a:lnTo>
                    <a:pt x="59" y="1349"/>
                  </a:lnTo>
                  <a:lnTo>
                    <a:pt x="60" y="1348"/>
                  </a:lnTo>
                  <a:lnTo>
                    <a:pt x="64" y="1345"/>
                  </a:lnTo>
                  <a:lnTo>
                    <a:pt x="69" y="1342"/>
                  </a:lnTo>
                  <a:lnTo>
                    <a:pt x="72" y="1339"/>
                  </a:lnTo>
                  <a:lnTo>
                    <a:pt x="73" y="1335"/>
                  </a:lnTo>
                  <a:lnTo>
                    <a:pt x="73" y="1331"/>
                  </a:lnTo>
                  <a:lnTo>
                    <a:pt x="74" y="1326"/>
                  </a:lnTo>
                  <a:lnTo>
                    <a:pt x="76" y="1325"/>
                  </a:lnTo>
                  <a:lnTo>
                    <a:pt x="76" y="1323"/>
                  </a:lnTo>
                  <a:lnTo>
                    <a:pt x="77" y="1322"/>
                  </a:lnTo>
                  <a:lnTo>
                    <a:pt x="80" y="1322"/>
                  </a:lnTo>
                  <a:lnTo>
                    <a:pt x="83" y="1322"/>
                  </a:lnTo>
                  <a:lnTo>
                    <a:pt x="86" y="1322"/>
                  </a:lnTo>
                  <a:lnTo>
                    <a:pt x="90" y="1321"/>
                  </a:lnTo>
                  <a:lnTo>
                    <a:pt x="93" y="1313"/>
                  </a:lnTo>
                  <a:lnTo>
                    <a:pt x="95" y="1312"/>
                  </a:lnTo>
                  <a:lnTo>
                    <a:pt x="96" y="1309"/>
                  </a:lnTo>
                  <a:lnTo>
                    <a:pt x="99" y="1306"/>
                  </a:lnTo>
                  <a:lnTo>
                    <a:pt x="103" y="1303"/>
                  </a:lnTo>
                  <a:lnTo>
                    <a:pt x="112" y="1299"/>
                  </a:lnTo>
                  <a:lnTo>
                    <a:pt x="119" y="1293"/>
                  </a:lnTo>
                  <a:lnTo>
                    <a:pt x="126" y="1287"/>
                  </a:lnTo>
                  <a:lnTo>
                    <a:pt x="132" y="1279"/>
                  </a:lnTo>
                  <a:lnTo>
                    <a:pt x="135" y="1274"/>
                  </a:lnTo>
                  <a:lnTo>
                    <a:pt x="138" y="1269"/>
                  </a:lnTo>
                  <a:lnTo>
                    <a:pt x="139" y="1263"/>
                  </a:lnTo>
                  <a:lnTo>
                    <a:pt x="141" y="1256"/>
                  </a:lnTo>
                  <a:lnTo>
                    <a:pt x="141" y="1250"/>
                  </a:lnTo>
                  <a:lnTo>
                    <a:pt x="141" y="1243"/>
                  </a:lnTo>
                  <a:lnTo>
                    <a:pt x="139" y="1240"/>
                  </a:lnTo>
                  <a:lnTo>
                    <a:pt x="136" y="1236"/>
                  </a:lnTo>
                  <a:lnTo>
                    <a:pt x="135" y="1231"/>
                  </a:lnTo>
                  <a:lnTo>
                    <a:pt x="135" y="1228"/>
                  </a:lnTo>
                  <a:lnTo>
                    <a:pt x="135" y="1227"/>
                  </a:lnTo>
                  <a:lnTo>
                    <a:pt x="135" y="1224"/>
                  </a:lnTo>
                  <a:lnTo>
                    <a:pt x="136" y="1221"/>
                  </a:lnTo>
                  <a:lnTo>
                    <a:pt x="139" y="1215"/>
                  </a:lnTo>
                  <a:lnTo>
                    <a:pt x="144" y="1211"/>
                  </a:lnTo>
                  <a:lnTo>
                    <a:pt x="145" y="1207"/>
                  </a:lnTo>
                  <a:lnTo>
                    <a:pt x="145" y="1205"/>
                  </a:lnTo>
                  <a:lnTo>
                    <a:pt x="145" y="1204"/>
                  </a:lnTo>
                  <a:lnTo>
                    <a:pt x="144" y="1202"/>
                  </a:lnTo>
                  <a:lnTo>
                    <a:pt x="144" y="1201"/>
                  </a:lnTo>
                  <a:lnTo>
                    <a:pt x="142" y="1201"/>
                  </a:lnTo>
                  <a:lnTo>
                    <a:pt x="142" y="1198"/>
                  </a:lnTo>
                  <a:lnTo>
                    <a:pt x="145" y="1194"/>
                  </a:lnTo>
                  <a:lnTo>
                    <a:pt x="151" y="1187"/>
                  </a:lnTo>
                  <a:lnTo>
                    <a:pt x="155" y="1181"/>
                  </a:lnTo>
                  <a:lnTo>
                    <a:pt x="159" y="1177"/>
                  </a:lnTo>
                  <a:lnTo>
                    <a:pt x="162" y="1177"/>
                  </a:lnTo>
                  <a:lnTo>
                    <a:pt x="165" y="1177"/>
                  </a:lnTo>
                  <a:lnTo>
                    <a:pt x="168" y="1177"/>
                  </a:lnTo>
                  <a:lnTo>
                    <a:pt x="171" y="1177"/>
                  </a:lnTo>
                  <a:lnTo>
                    <a:pt x="175" y="1174"/>
                  </a:lnTo>
                  <a:lnTo>
                    <a:pt x="181" y="1171"/>
                  </a:lnTo>
                  <a:lnTo>
                    <a:pt x="190" y="1162"/>
                  </a:lnTo>
                  <a:lnTo>
                    <a:pt x="194" y="1158"/>
                  </a:lnTo>
                  <a:lnTo>
                    <a:pt x="197" y="1152"/>
                  </a:lnTo>
                  <a:lnTo>
                    <a:pt x="200" y="1142"/>
                  </a:lnTo>
                  <a:lnTo>
                    <a:pt x="203" y="1131"/>
                  </a:lnTo>
                  <a:lnTo>
                    <a:pt x="207" y="1119"/>
                  </a:lnTo>
                  <a:lnTo>
                    <a:pt x="217" y="1116"/>
                  </a:lnTo>
                  <a:lnTo>
                    <a:pt x="228" y="1132"/>
                  </a:lnTo>
                  <a:lnTo>
                    <a:pt x="236" y="1132"/>
                  </a:lnTo>
                  <a:lnTo>
                    <a:pt x="243" y="1132"/>
                  </a:lnTo>
                  <a:lnTo>
                    <a:pt x="252" y="1131"/>
                  </a:lnTo>
                  <a:lnTo>
                    <a:pt x="256" y="1131"/>
                  </a:lnTo>
                  <a:lnTo>
                    <a:pt x="259" y="1129"/>
                  </a:lnTo>
                  <a:lnTo>
                    <a:pt x="260" y="1128"/>
                  </a:lnTo>
                  <a:lnTo>
                    <a:pt x="260" y="1126"/>
                  </a:lnTo>
                  <a:lnTo>
                    <a:pt x="262" y="1125"/>
                  </a:lnTo>
                  <a:lnTo>
                    <a:pt x="263" y="1123"/>
                  </a:lnTo>
                  <a:lnTo>
                    <a:pt x="264" y="1123"/>
                  </a:lnTo>
                  <a:lnTo>
                    <a:pt x="266" y="1125"/>
                  </a:lnTo>
                  <a:lnTo>
                    <a:pt x="267" y="1129"/>
                  </a:lnTo>
                  <a:lnTo>
                    <a:pt x="272" y="1132"/>
                  </a:lnTo>
                  <a:lnTo>
                    <a:pt x="276" y="1132"/>
                  </a:lnTo>
                  <a:lnTo>
                    <a:pt x="279" y="1132"/>
                  </a:lnTo>
                  <a:lnTo>
                    <a:pt x="282" y="1129"/>
                  </a:lnTo>
                  <a:lnTo>
                    <a:pt x="286" y="1125"/>
                  </a:lnTo>
                  <a:lnTo>
                    <a:pt x="290" y="1119"/>
                  </a:lnTo>
                  <a:lnTo>
                    <a:pt x="292" y="1118"/>
                  </a:lnTo>
                  <a:lnTo>
                    <a:pt x="295" y="1116"/>
                  </a:lnTo>
                  <a:lnTo>
                    <a:pt x="299" y="1115"/>
                  </a:lnTo>
                  <a:lnTo>
                    <a:pt x="305" y="1115"/>
                  </a:lnTo>
                  <a:lnTo>
                    <a:pt x="309" y="1115"/>
                  </a:lnTo>
                  <a:lnTo>
                    <a:pt x="313" y="1113"/>
                  </a:lnTo>
                  <a:lnTo>
                    <a:pt x="316" y="1109"/>
                  </a:lnTo>
                  <a:lnTo>
                    <a:pt x="318" y="1106"/>
                  </a:lnTo>
                  <a:lnTo>
                    <a:pt x="319" y="1105"/>
                  </a:lnTo>
                  <a:lnTo>
                    <a:pt x="322" y="1105"/>
                  </a:lnTo>
                  <a:lnTo>
                    <a:pt x="325" y="1105"/>
                  </a:lnTo>
                  <a:lnTo>
                    <a:pt x="328" y="1105"/>
                  </a:lnTo>
                  <a:lnTo>
                    <a:pt x="331" y="1105"/>
                  </a:lnTo>
                  <a:lnTo>
                    <a:pt x="334" y="1103"/>
                  </a:lnTo>
                  <a:lnTo>
                    <a:pt x="338" y="1099"/>
                  </a:lnTo>
                  <a:lnTo>
                    <a:pt x="341" y="1096"/>
                  </a:lnTo>
                  <a:lnTo>
                    <a:pt x="342" y="1095"/>
                  </a:lnTo>
                  <a:lnTo>
                    <a:pt x="345" y="1093"/>
                  </a:lnTo>
                  <a:lnTo>
                    <a:pt x="348" y="1093"/>
                  </a:lnTo>
                  <a:lnTo>
                    <a:pt x="351" y="1093"/>
                  </a:lnTo>
                  <a:lnTo>
                    <a:pt x="358" y="1095"/>
                  </a:lnTo>
                  <a:lnTo>
                    <a:pt x="365" y="1096"/>
                  </a:lnTo>
                  <a:lnTo>
                    <a:pt x="370" y="1096"/>
                  </a:lnTo>
                  <a:lnTo>
                    <a:pt x="374" y="1095"/>
                  </a:lnTo>
                  <a:lnTo>
                    <a:pt x="383" y="1092"/>
                  </a:lnTo>
                  <a:lnTo>
                    <a:pt x="391" y="1089"/>
                  </a:lnTo>
                  <a:lnTo>
                    <a:pt x="397" y="1089"/>
                  </a:lnTo>
                  <a:lnTo>
                    <a:pt x="416" y="1089"/>
                  </a:lnTo>
                  <a:lnTo>
                    <a:pt x="423" y="1087"/>
                  </a:lnTo>
                  <a:lnTo>
                    <a:pt x="433" y="1086"/>
                  </a:lnTo>
                  <a:lnTo>
                    <a:pt x="437" y="1092"/>
                  </a:lnTo>
                  <a:lnTo>
                    <a:pt x="439" y="1095"/>
                  </a:lnTo>
                  <a:lnTo>
                    <a:pt x="442" y="1096"/>
                  </a:lnTo>
                  <a:lnTo>
                    <a:pt x="443" y="1095"/>
                  </a:lnTo>
                  <a:lnTo>
                    <a:pt x="444" y="1092"/>
                  </a:lnTo>
                  <a:lnTo>
                    <a:pt x="447" y="1086"/>
                  </a:lnTo>
                  <a:lnTo>
                    <a:pt x="452" y="1086"/>
                  </a:lnTo>
                  <a:lnTo>
                    <a:pt x="456" y="1089"/>
                  </a:lnTo>
                  <a:lnTo>
                    <a:pt x="465" y="1090"/>
                  </a:lnTo>
                  <a:lnTo>
                    <a:pt x="469" y="1092"/>
                  </a:lnTo>
                  <a:lnTo>
                    <a:pt x="475" y="1090"/>
                  </a:lnTo>
                  <a:lnTo>
                    <a:pt x="479" y="1089"/>
                  </a:lnTo>
                  <a:lnTo>
                    <a:pt x="483" y="1086"/>
                  </a:lnTo>
                  <a:lnTo>
                    <a:pt x="489" y="1083"/>
                  </a:lnTo>
                  <a:lnTo>
                    <a:pt x="493" y="1083"/>
                  </a:lnTo>
                  <a:lnTo>
                    <a:pt x="502" y="1086"/>
                  </a:lnTo>
                  <a:lnTo>
                    <a:pt x="502" y="1093"/>
                  </a:lnTo>
                  <a:lnTo>
                    <a:pt x="506" y="1095"/>
                  </a:lnTo>
                  <a:lnTo>
                    <a:pt x="509" y="1093"/>
                  </a:lnTo>
                  <a:lnTo>
                    <a:pt x="514" y="1090"/>
                  </a:lnTo>
                  <a:lnTo>
                    <a:pt x="519" y="1090"/>
                  </a:lnTo>
                  <a:lnTo>
                    <a:pt x="512" y="1102"/>
                  </a:lnTo>
                  <a:lnTo>
                    <a:pt x="505" y="1113"/>
                  </a:lnTo>
                  <a:lnTo>
                    <a:pt x="505" y="1115"/>
                  </a:lnTo>
                  <a:lnTo>
                    <a:pt x="505" y="1119"/>
                  </a:lnTo>
                  <a:lnTo>
                    <a:pt x="505" y="1122"/>
                  </a:lnTo>
                  <a:lnTo>
                    <a:pt x="505" y="1123"/>
                  </a:lnTo>
                  <a:lnTo>
                    <a:pt x="509" y="1125"/>
                  </a:lnTo>
                  <a:lnTo>
                    <a:pt x="514" y="1123"/>
                  </a:lnTo>
                  <a:lnTo>
                    <a:pt x="511" y="1136"/>
                  </a:lnTo>
                  <a:lnTo>
                    <a:pt x="509" y="1146"/>
                  </a:lnTo>
                  <a:lnTo>
                    <a:pt x="508" y="1152"/>
                  </a:lnTo>
                  <a:lnTo>
                    <a:pt x="506" y="1154"/>
                  </a:lnTo>
                  <a:lnTo>
                    <a:pt x="504" y="1155"/>
                  </a:lnTo>
                  <a:lnTo>
                    <a:pt x="501" y="1156"/>
                  </a:lnTo>
                  <a:lnTo>
                    <a:pt x="499" y="1158"/>
                  </a:lnTo>
                  <a:lnTo>
                    <a:pt x="499" y="1159"/>
                  </a:lnTo>
                  <a:lnTo>
                    <a:pt x="501" y="1162"/>
                  </a:lnTo>
                  <a:lnTo>
                    <a:pt x="502" y="1164"/>
                  </a:lnTo>
                  <a:lnTo>
                    <a:pt x="502" y="1168"/>
                  </a:lnTo>
                  <a:lnTo>
                    <a:pt x="505" y="1169"/>
                  </a:lnTo>
                  <a:lnTo>
                    <a:pt x="506" y="1172"/>
                  </a:lnTo>
                  <a:lnTo>
                    <a:pt x="511" y="1177"/>
                  </a:lnTo>
                  <a:lnTo>
                    <a:pt x="514" y="1174"/>
                  </a:lnTo>
                  <a:lnTo>
                    <a:pt x="515" y="1174"/>
                  </a:lnTo>
                  <a:lnTo>
                    <a:pt x="516" y="1174"/>
                  </a:lnTo>
                  <a:lnTo>
                    <a:pt x="516" y="1177"/>
                  </a:lnTo>
                  <a:lnTo>
                    <a:pt x="518" y="1179"/>
                  </a:lnTo>
                  <a:lnTo>
                    <a:pt x="518" y="1182"/>
                  </a:lnTo>
                  <a:lnTo>
                    <a:pt x="518" y="1184"/>
                  </a:lnTo>
                  <a:lnTo>
                    <a:pt x="519" y="1185"/>
                  </a:lnTo>
                  <a:lnTo>
                    <a:pt x="522" y="1187"/>
                  </a:lnTo>
                  <a:lnTo>
                    <a:pt x="525" y="1187"/>
                  </a:lnTo>
                  <a:lnTo>
                    <a:pt x="529" y="1187"/>
                  </a:lnTo>
                  <a:lnTo>
                    <a:pt x="532" y="1188"/>
                  </a:lnTo>
                  <a:lnTo>
                    <a:pt x="532" y="1192"/>
                  </a:lnTo>
                  <a:lnTo>
                    <a:pt x="540" y="1195"/>
                  </a:lnTo>
                  <a:lnTo>
                    <a:pt x="545" y="1195"/>
                  </a:lnTo>
                  <a:lnTo>
                    <a:pt x="555" y="1195"/>
                  </a:lnTo>
                  <a:lnTo>
                    <a:pt x="565" y="1195"/>
                  </a:lnTo>
                  <a:lnTo>
                    <a:pt x="570" y="1197"/>
                  </a:lnTo>
                  <a:lnTo>
                    <a:pt x="574" y="1198"/>
                  </a:lnTo>
                  <a:lnTo>
                    <a:pt x="577" y="1201"/>
                  </a:lnTo>
                  <a:lnTo>
                    <a:pt x="581" y="1204"/>
                  </a:lnTo>
                  <a:lnTo>
                    <a:pt x="587" y="1213"/>
                  </a:lnTo>
                  <a:lnTo>
                    <a:pt x="593" y="1220"/>
                  </a:lnTo>
                  <a:lnTo>
                    <a:pt x="596" y="1224"/>
                  </a:lnTo>
                  <a:lnTo>
                    <a:pt x="599" y="1227"/>
                  </a:lnTo>
                  <a:lnTo>
                    <a:pt x="604" y="1228"/>
                  </a:lnTo>
                  <a:lnTo>
                    <a:pt x="610" y="1231"/>
                  </a:lnTo>
                  <a:lnTo>
                    <a:pt x="622" y="1234"/>
                  </a:lnTo>
                  <a:lnTo>
                    <a:pt x="633" y="1236"/>
                  </a:lnTo>
                  <a:lnTo>
                    <a:pt x="646" y="1240"/>
                  </a:lnTo>
                  <a:lnTo>
                    <a:pt x="650" y="1244"/>
                  </a:lnTo>
                  <a:lnTo>
                    <a:pt x="655" y="1249"/>
                  </a:lnTo>
                  <a:lnTo>
                    <a:pt x="663" y="1240"/>
                  </a:lnTo>
                  <a:lnTo>
                    <a:pt x="673" y="1231"/>
                  </a:lnTo>
                  <a:lnTo>
                    <a:pt x="673" y="1230"/>
                  </a:lnTo>
                  <a:lnTo>
                    <a:pt x="673" y="1227"/>
                  </a:lnTo>
                  <a:lnTo>
                    <a:pt x="673" y="1223"/>
                  </a:lnTo>
                  <a:lnTo>
                    <a:pt x="673" y="1221"/>
                  </a:lnTo>
                  <a:lnTo>
                    <a:pt x="669" y="1217"/>
                  </a:lnTo>
                  <a:lnTo>
                    <a:pt x="666" y="1214"/>
                  </a:lnTo>
                  <a:lnTo>
                    <a:pt x="665" y="1213"/>
                  </a:lnTo>
                  <a:lnTo>
                    <a:pt x="671" y="1205"/>
                  </a:lnTo>
                  <a:lnTo>
                    <a:pt x="678" y="1197"/>
                  </a:lnTo>
                  <a:lnTo>
                    <a:pt x="686" y="1191"/>
                  </a:lnTo>
                  <a:lnTo>
                    <a:pt x="691" y="1188"/>
                  </a:lnTo>
                  <a:lnTo>
                    <a:pt x="695" y="1188"/>
                  </a:lnTo>
                  <a:lnTo>
                    <a:pt x="708" y="1191"/>
                  </a:lnTo>
                  <a:lnTo>
                    <a:pt x="724" y="1195"/>
                  </a:lnTo>
                  <a:lnTo>
                    <a:pt x="727" y="1207"/>
                  </a:lnTo>
                  <a:lnTo>
                    <a:pt x="728" y="1207"/>
                  </a:lnTo>
                  <a:lnTo>
                    <a:pt x="731" y="1208"/>
                  </a:lnTo>
                  <a:lnTo>
                    <a:pt x="735" y="1207"/>
                  </a:lnTo>
                  <a:lnTo>
                    <a:pt x="741" y="1207"/>
                  </a:lnTo>
                  <a:lnTo>
                    <a:pt x="745" y="1207"/>
                  </a:lnTo>
                  <a:lnTo>
                    <a:pt x="757" y="1214"/>
                  </a:lnTo>
                  <a:lnTo>
                    <a:pt x="767" y="1221"/>
                  </a:lnTo>
                  <a:lnTo>
                    <a:pt x="767" y="1224"/>
                  </a:lnTo>
                  <a:lnTo>
                    <a:pt x="771" y="1224"/>
                  </a:lnTo>
                  <a:lnTo>
                    <a:pt x="774" y="1223"/>
                  </a:lnTo>
                  <a:lnTo>
                    <a:pt x="779" y="1221"/>
                  </a:lnTo>
                  <a:lnTo>
                    <a:pt x="784" y="1221"/>
                  </a:lnTo>
                  <a:lnTo>
                    <a:pt x="789" y="1223"/>
                  </a:lnTo>
                  <a:lnTo>
                    <a:pt x="794" y="1227"/>
                  </a:lnTo>
                  <a:lnTo>
                    <a:pt x="806" y="1234"/>
                  </a:lnTo>
                  <a:lnTo>
                    <a:pt x="820" y="1227"/>
                  </a:lnTo>
                  <a:lnTo>
                    <a:pt x="820" y="1224"/>
                  </a:lnTo>
                  <a:lnTo>
                    <a:pt x="820" y="1221"/>
                  </a:lnTo>
                  <a:lnTo>
                    <a:pt x="819" y="1220"/>
                  </a:lnTo>
                  <a:lnTo>
                    <a:pt x="820" y="1218"/>
                  </a:lnTo>
                  <a:lnTo>
                    <a:pt x="822" y="1217"/>
                  </a:lnTo>
                  <a:lnTo>
                    <a:pt x="823" y="1217"/>
                  </a:lnTo>
                  <a:lnTo>
                    <a:pt x="826" y="1220"/>
                  </a:lnTo>
                  <a:lnTo>
                    <a:pt x="829" y="1221"/>
                  </a:lnTo>
                  <a:lnTo>
                    <a:pt x="830" y="1224"/>
                  </a:lnTo>
                  <a:lnTo>
                    <a:pt x="830" y="1221"/>
                  </a:lnTo>
                  <a:lnTo>
                    <a:pt x="839" y="1221"/>
                  </a:lnTo>
                  <a:lnTo>
                    <a:pt x="842" y="1221"/>
                  </a:lnTo>
                  <a:lnTo>
                    <a:pt x="859" y="1224"/>
                  </a:lnTo>
                  <a:lnTo>
                    <a:pt x="868" y="1218"/>
                  </a:lnTo>
                  <a:lnTo>
                    <a:pt x="874" y="1215"/>
                  </a:lnTo>
                  <a:lnTo>
                    <a:pt x="876" y="1215"/>
                  </a:lnTo>
                  <a:lnTo>
                    <a:pt x="878" y="1215"/>
                  </a:lnTo>
                  <a:lnTo>
                    <a:pt x="879" y="1218"/>
                  </a:lnTo>
                  <a:lnTo>
                    <a:pt x="881" y="1220"/>
                  </a:lnTo>
                  <a:lnTo>
                    <a:pt x="882" y="1220"/>
                  </a:lnTo>
                  <a:lnTo>
                    <a:pt x="884" y="1221"/>
                  </a:lnTo>
                  <a:lnTo>
                    <a:pt x="882" y="1215"/>
                  </a:lnTo>
                  <a:lnTo>
                    <a:pt x="881" y="1213"/>
                  </a:lnTo>
                  <a:lnTo>
                    <a:pt x="885" y="1213"/>
                  </a:lnTo>
                  <a:lnTo>
                    <a:pt x="889" y="1213"/>
                  </a:lnTo>
                  <a:lnTo>
                    <a:pt x="891" y="1217"/>
                  </a:lnTo>
                  <a:lnTo>
                    <a:pt x="892" y="1220"/>
                  </a:lnTo>
                  <a:lnTo>
                    <a:pt x="894" y="1220"/>
                  </a:lnTo>
                  <a:lnTo>
                    <a:pt x="895" y="1221"/>
                  </a:lnTo>
                  <a:lnTo>
                    <a:pt x="897" y="1220"/>
                  </a:lnTo>
                  <a:lnTo>
                    <a:pt x="901" y="1218"/>
                  </a:lnTo>
                  <a:lnTo>
                    <a:pt x="905" y="1215"/>
                  </a:lnTo>
                  <a:lnTo>
                    <a:pt x="912" y="1215"/>
                  </a:lnTo>
                  <a:lnTo>
                    <a:pt x="918" y="1215"/>
                  </a:lnTo>
                  <a:lnTo>
                    <a:pt x="925" y="1215"/>
                  </a:lnTo>
                  <a:lnTo>
                    <a:pt x="933" y="1215"/>
                  </a:lnTo>
                  <a:lnTo>
                    <a:pt x="937" y="1214"/>
                  </a:lnTo>
                  <a:lnTo>
                    <a:pt x="941" y="1210"/>
                  </a:lnTo>
                  <a:lnTo>
                    <a:pt x="943" y="1207"/>
                  </a:lnTo>
                  <a:lnTo>
                    <a:pt x="941" y="1204"/>
                  </a:lnTo>
                  <a:lnTo>
                    <a:pt x="941" y="1201"/>
                  </a:lnTo>
                  <a:lnTo>
                    <a:pt x="941" y="1198"/>
                  </a:lnTo>
                  <a:lnTo>
                    <a:pt x="943" y="1197"/>
                  </a:lnTo>
                  <a:lnTo>
                    <a:pt x="946" y="1194"/>
                  </a:lnTo>
                  <a:lnTo>
                    <a:pt x="950" y="1191"/>
                  </a:lnTo>
                  <a:lnTo>
                    <a:pt x="950" y="1188"/>
                  </a:lnTo>
                  <a:lnTo>
                    <a:pt x="948" y="1187"/>
                  </a:lnTo>
                  <a:lnTo>
                    <a:pt x="947" y="1185"/>
                  </a:lnTo>
                  <a:lnTo>
                    <a:pt x="947" y="1184"/>
                  </a:lnTo>
                  <a:lnTo>
                    <a:pt x="947" y="1182"/>
                  </a:lnTo>
                  <a:lnTo>
                    <a:pt x="950" y="1177"/>
                  </a:lnTo>
                  <a:lnTo>
                    <a:pt x="956" y="1168"/>
                  </a:lnTo>
                  <a:lnTo>
                    <a:pt x="960" y="1158"/>
                  </a:lnTo>
                  <a:lnTo>
                    <a:pt x="961" y="1154"/>
                  </a:lnTo>
                  <a:lnTo>
                    <a:pt x="961" y="1151"/>
                  </a:lnTo>
                  <a:lnTo>
                    <a:pt x="960" y="1149"/>
                  </a:lnTo>
                  <a:lnTo>
                    <a:pt x="959" y="1148"/>
                  </a:lnTo>
                  <a:lnTo>
                    <a:pt x="956" y="1146"/>
                  </a:lnTo>
                  <a:lnTo>
                    <a:pt x="956" y="1143"/>
                  </a:lnTo>
                  <a:lnTo>
                    <a:pt x="957" y="1141"/>
                  </a:lnTo>
                  <a:lnTo>
                    <a:pt x="959" y="1136"/>
                  </a:lnTo>
                  <a:lnTo>
                    <a:pt x="959" y="1132"/>
                  </a:lnTo>
                  <a:lnTo>
                    <a:pt x="956" y="1120"/>
                  </a:lnTo>
                  <a:lnTo>
                    <a:pt x="954" y="1115"/>
                  </a:lnTo>
                  <a:lnTo>
                    <a:pt x="953" y="1107"/>
                  </a:lnTo>
                  <a:lnTo>
                    <a:pt x="959" y="1105"/>
                  </a:lnTo>
                  <a:lnTo>
                    <a:pt x="959" y="1100"/>
                  </a:lnTo>
                  <a:lnTo>
                    <a:pt x="957" y="1096"/>
                  </a:lnTo>
                  <a:lnTo>
                    <a:pt x="956" y="1093"/>
                  </a:lnTo>
                  <a:lnTo>
                    <a:pt x="956" y="1090"/>
                  </a:lnTo>
                  <a:lnTo>
                    <a:pt x="953" y="1093"/>
                  </a:lnTo>
                  <a:lnTo>
                    <a:pt x="951" y="1096"/>
                  </a:lnTo>
                  <a:lnTo>
                    <a:pt x="948" y="1100"/>
                  </a:lnTo>
                  <a:lnTo>
                    <a:pt x="948" y="1102"/>
                  </a:lnTo>
                  <a:lnTo>
                    <a:pt x="947" y="1102"/>
                  </a:lnTo>
                  <a:lnTo>
                    <a:pt x="946" y="1102"/>
                  </a:lnTo>
                  <a:lnTo>
                    <a:pt x="943" y="1102"/>
                  </a:lnTo>
                  <a:lnTo>
                    <a:pt x="940" y="1102"/>
                  </a:lnTo>
                  <a:lnTo>
                    <a:pt x="938" y="1099"/>
                  </a:lnTo>
                  <a:lnTo>
                    <a:pt x="937" y="1099"/>
                  </a:lnTo>
                  <a:lnTo>
                    <a:pt x="936" y="1099"/>
                  </a:lnTo>
                  <a:lnTo>
                    <a:pt x="931" y="1103"/>
                  </a:lnTo>
                  <a:lnTo>
                    <a:pt x="924" y="1109"/>
                  </a:lnTo>
                  <a:lnTo>
                    <a:pt x="918" y="1112"/>
                  </a:lnTo>
                  <a:lnTo>
                    <a:pt x="912" y="1115"/>
                  </a:lnTo>
                  <a:lnTo>
                    <a:pt x="907" y="1116"/>
                  </a:lnTo>
                  <a:lnTo>
                    <a:pt x="904" y="1116"/>
                  </a:lnTo>
                  <a:lnTo>
                    <a:pt x="900" y="1116"/>
                  </a:lnTo>
                  <a:lnTo>
                    <a:pt x="898" y="1115"/>
                  </a:lnTo>
                  <a:lnTo>
                    <a:pt x="895" y="1110"/>
                  </a:lnTo>
                  <a:lnTo>
                    <a:pt x="889" y="1105"/>
                  </a:lnTo>
                  <a:lnTo>
                    <a:pt x="881" y="1100"/>
                  </a:lnTo>
                  <a:lnTo>
                    <a:pt x="874" y="1097"/>
                  </a:lnTo>
                  <a:lnTo>
                    <a:pt x="869" y="1097"/>
                  </a:lnTo>
                  <a:lnTo>
                    <a:pt x="868" y="1099"/>
                  </a:lnTo>
                  <a:lnTo>
                    <a:pt x="865" y="1103"/>
                  </a:lnTo>
                  <a:lnTo>
                    <a:pt x="864" y="1106"/>
                  </a:lnTo>
                  <a:lnTo>
                    <a:pt x="862" y="1110"/>
                  </a:lnTo>
                  <a:lnTo>
                    <a:pt x="859" y="1113"/>
                  </a:lnTo>
                  <a:lnTo>
                    <a:pt x="856" y="1115"/>
                  </a:lnTo>
                  <a:lnTo>
                    <a:pt x="853" y="1115"/>
                  </a:lnTo>
                  <a:lnTo>
                    <a:pt x="851" y="1115"/>
                  </a:lnTo>
                  <a:lnTo>
                    <a:pt x="849" y="1115"/>
                  </a:lnTo>
                  <a:lnTo>
                    <a:pt x="848" y="1116"/>
                  </a:lnTo>
                  <a:lnTo>
                    <a:pt x="842" y="1110"/>
                  </a:lnTo>
                  <a:lnTo>
                    <a:pt x="838" y="1105"/>
                  </a:lnTo>
                  <a:lnTo>
                    <a:pt x="829" y="1093"/>
                  </a:lnTo>
                  <a:lnTo>
                    <a:pt x="823" y="1096"/>
                  </a:lnTo>
                  <a:lnTo>
                    <a:pt x="820" y="1097"/>
                  </a:lnTo>
                  <a:lnTo>
                    <a:pt x="817" y="1096"/>
                  </a:lnTo>
                  <a:lnTo>
                    <a:pt x="817" y="1089"/>
                  </a:lnTo>
                  <a:lnTo>
                    <a:pt x="816" y="1087"/>
                  </a:lnTo>
                  <a:lnTo>
                    <a:pt x="815" y="1087"/>
                  </a:lnTo>
                  <a:lnTo>
                    <a:pt x="810" y="1087"/>
                  </a:lnTo>
                  <a:lnTo>
                    <a:pt x="806" y="1089"/>
                  </a:lnTo>
                  <a:lnTo>
                    <a:pt x="803" y="1089"/>
                  </a:lnTo>
                  <a:lnTo>
                    <a:pt x="803" y="1076"/>
                  </a:lnTo>
                  <a:lnTo>
                    <a:pt x="802" y="1070"/>
                  </a:lnTo>
                  <a:lnTo>
                    <a:pt x="800" y="1063"/>
                  </a:lnTo>
                  <a:lnTo>
                    <a:pt x="796" y="1064"/>
                  </a:lnTo>
                  <a:lnTo>
                    <a:pt x="793" y="1066"/>
                  </a:lnTo>
                  <a:lnTo>
                    <a:pt x="792" y="1061"/>
                  </a:lnTo>
                  <a:lnTo>
                    <a:pt x="792" y="1060"/>
                  </a:lnTo>
                  <a:lnTo>
                    <a:pt x="790" y="1057"/>
                  </a:lnTo>
                  <a:lnTo>
                    <a:pt x="796" y="1056"/>
                  </a:lnTo>
                  <a:lnTo>
                    <a:pt x="799" y="1056"/>
                  </a:lnTo>
                  <a:lnTo>
                    <a:pt x="803" y="1054"/>
                  </a:lnTo>
                  <a:lnTo>
                    <a:pt x="803" y="1053"/>
                  </a:lnTo>
                  <a:lnTo>
                    <a:pt x="800" y="1051"/>
                  </a:lnTo>
                  <a:lnTo>
                    <a:pt x="797" y="1050"/>
                  </a:lnTo>
                  <a:lnTo>
                    <a:pt x="797" y="1044"/>
                  </a:lnTo>
                  <a:lnTo>
                    <a:pt x="799" y="1040"/>
                  </a:lnTo>
                  <a:lnTo>
                    <a:pt x="799" y="1035"/>
                  </a:lnTo>
                  <a:lnTo>
                    <a:pt x="799" y="1033"/>
                  </a:lnTo>
                  <a:lnTo>
                    <a:pt x="797" y="1030"/>
                  </a:lnTo>
                  <a:lnTo>
                    <a:pt x="796" y="1030"/>
                  </a:lnTo>
                  <a:lnTo>
                    <a:pt x="793" y="1028"/>
                  </a:lnTo>
                  <a:lnTo>
                    <a:pt x="787" y="1027"/>
                  </a:lnTo>
                  <a:lnTo>
                    <a:pt x="787" y="1020"/>
                  </a:lnTo>
                  <a:lnTo>
                    <a:pt x="787" y="1017"/>
                  </a:lnTo>
                  <a:lnTo>
                    <a:pt x="789" y="1015"/>
                  </a:lnTo>
                  <a:lnTo>
                    <a:pt x="790" y="1017"/>
                  </a:lnTo>
                  <a:lnTo>
                    <a:pt x="794" y="1010"/>
                  </a:lnTo>
                  <a:lnTo>
                    <a:pt x="800" y="1002"/>
                  </a:lnTo>
                  <a:lnTo>
                    <a:pt x="794" y="1005"/>
                  </a:lnTo>
                  <a:lnTo>
                    <a:pt x="790" y="1008"/>
                  </a:lnTo>
                  <a:lnTo>
                    <a:pt x="789" y="1007"/>
                  </a:lnTo>
                  <a:lnTo>
                    <a:pt x="787" y="1005"/>
                  </a:lnTo>
                  <a:lnTo>
                    <a:pt x="787" y="1002"/>
                  </a:lnTo>
                  <a:lnTo>
                    <a:pt x="787" y="999"/>
                  </a:lnTo>
                  <a:lnTo>
                    <a:pt x="786" y="995"/>
                  </a:lnTo>
                  <a:lnTo>
                    <a:pt x="784" y="991"/>
                  </a:lnTo>
                  <a:lnTo>
                    <a:pt x="764" y="992"/>
                  </a:lnTo>
                  <a:lnTo>
                    <a:pt x="743" y="991"/>
                  </a:lnTo>
                  <a:lnTo>
                    <a:pt x="750" y="1001"/>
                  </a:lnTo>
                  <a:lnTo>
                    <a:pt x="751" y="1004"/>
                  </a:lnTo>
                  <a:lnTo>
                    <a:pt x="751" y="1005"/>
                  </a:lnTo>
                  <a:lnTo>
                    <a:pt x="750" y="1007"/>
                  </a:lnTo>
                  <a:lnTo>
                    <a:pt x="747" y="1007"/>
                  </a:lnTo>
                  <a:lnTo>
                    <a:pt x="737" y="1008"/>
                  </a:lnTo>
                  <a:lnTo>
                    <a:pt x="737" y="1011"/>
                  </a:lnTo>
                  <a:lnTo>
                    <a:pt x="737" y="1012"/>
                  </a:lnTo>
                  <a:lnTo>
                    <a:pt x="734" y="1014"/>
                  </a:lnTo>
                  <a:lnTo>
                    <a:pt x="732" y="1010"/>
                  </a:lnTo>
                  <a:lnTo>
                    <a:pt x="732" y="1008"/>
                  </a:lnTo>
                  <a:lnTo>
                    <a:pt x="732" y="1007"/>
                  </a:lnTo>
                  <a:lnTo>
                    <a:pt x="728" y="1005"/>
                  </a:lnTo>
                  <a:lnTo>
                    <a:pt x="730" y="999"/>
                  </a:lnTo>
                  <a:lnTo>
                    <a:pt x="730" y="998"/>
                  </a:lnTo>
                  <a:lnTo>
                    <a:pt x="728" y="998"/>
                  </a:lnTo>
                  <a:lnTo>
                    <a:pt x="727" y="1001"/>
                  </a:lnTo>
                  <a:lnTo>
                    <a:pt x="721" y="1011"/>
                  </a:lnTo>
                  <a:lnTo>
                    <a:pt x="724" y="1017"/>
                  </a:lnTo>
                  <a:lnTo>
                    <a:pt x="728" y="1023"/>
                  </a:lnTo>
                  <a:lnTo>
                    <a:pt x="732" y="1028"/>
                  </a:lnTo>
                  <a:lnTo>
                    <a:pt x="734" y="1031"/>
                  </a:lnTo>
                  <a:lnTo>
                    <a:pt x="732" y="1033"/>
                  </a:lnTo>
                  <a:lnTo>
                    <a:pt x="731" y="1034"/>
                  </a:lnTo>
                  <a:lnTo>
                    <a:pt x="727" y="1033"/>
                  </a:lnTo>
                  <a:lnTo>
                    <a:pt x="727" y="1038"/>
                  </a:lnTo>
                  <a:lnTo>
                    <a:pt x="728" y="1040"/>
                  </a:lnTo>
                  <a:lnTo>
                    <a:pt x="728" y="1041"/>
                  </a:lnTo>
                  <a:lnTo>
                    <a:pt x="728" y="1044"/>
                  </a:lnTo>
                  <a:lnTo>
                    <a:pt x="731" y="1044"/>
                  </a:lnTo>
                  <a:lnTo>
                    <a:pt x="732" y="1043"/>
                  </a:lnTo>
                  <a:lnTo>
                    <a:pt x="734" y="1041"/>
                  </a:lnTo>
                  <a:lnTo>
                    <a:pt x="737" y="1041"/>
                  </a:lnTo>
                  <a:lnTo>
                    <a:pt x="738" y="1041"/>
                  </a:lnTo>
                  <a:lnTo>
                    <a:pt x="740" y="1043"/>
                  </a:lnTo>
                  <a:lnTo>
                    <a:pt x="741" y="1046"/>
                  </a:lnTo>
                  <a:lnTo>
                    <a:pt x="744" y="1050"/>
                  </a:lnTo>
                  <a:lnTo>
                    <a:pt x="745" y="1053"/>
                  </a:lnTo>
                  <a:lnTo>
                    <a:pt x="748" y="1053"/>
                  </a:lnTo>
                  <a:lnTo>
                    <a:pt x="751" y="1053"/>
                  </a:lnTo>
                  <a:lnTo>
                    <a:pt x="754" y="1054"/>
                  </a:lnTo>
                  <a:lnTo>
                    <a:pt x="757" y="1054"/>
                  </a:lnTo>
                  <a:lnTo>
                    <a:pt x="758" y="1057"/>
                  </a:lnTo>
                  <a:lnTo>
                    <a:pt x="758" y="1060"/>
                  </a:lnTo>
                  <a:lnTo>
                    <a:pt x="760" y="1066"/>
                  </a:lnTo>
                  <a:lnTo>
                    <a:pt x="760" y="1069"/>
                  </a:lnTo>
                  <a:lnTo>
                    <a:pt x="758" y="1067"/>
                  </a:lnTo>
                  <a:lnTo>
                    <a:pt x="756" y="1063"/>
                  </a:lnTo>
                  <a:lnTo>
                    <a:pt x="754" y="1061"/>
                  </a:lnTo>
                  <a:lnTo>
                    <a:pt x="754" y="1060"/>
                  </a:lnTo>
                  <a:lnTo>
                    <a:pt x="751" y="1060"/>
                  </a:lnTo>
                  <a:lnTo>
                    <a:pt x="748" y="1060"/>
                  </a:lnTo>
                  <a:lnTo>
                    <a:pt x="745" y="1061"/>
                  </a:lnTo>
                  <a:lnTo>
                    <a:pt x="743" y="1060"/>
                  </a:lnTo>
                  <a:lnTo>
                    <a:pt x="748" y="1063"/>
                  </a:lnTo>
                  <a:lnTo>
                    <a:pt x="748" y="1074"/>
                  </a:lnTo>
                  <a:lnTo>
                    <a:pt x="743" y="1073"/>
                  </a:lnTo>
                  <a:lnTo>
                    <a:pt x="740" y="1070"/>
                  </a:lnTo>
                  <a:lnTo>
                    <a:pt x="737" y="1070"/>
                  </a:lnTo>
                  <a:lnTo>
                    <a:pt x="731" y="1071"/>
                  </a:lnTo>
                  <a:lnTo>
                    <a:pt x="730" y="1073"/>
                  </a:lnTo>
                  <a:lnTo>
                    <a:pt x="731" y="1074"/>
                  </a:lnTo>
                  <a:lnTo>
                    <a:pt x="734" y="1074"/>
                  </a:lnTo>
                  <a:lnTo>
                    <a:pt x="737" y="1083"/>
                  </a:lnTo>
                  <a:lnTo>
                    <a:pt x="734" y="1083"/>
                  </a:lnTo>
                  <a:lnTo>
                    <a:pt x="730" y="1083"/>
                  </a:lnTo>
                  <a:lnTo>
                    <a:pt x="727" y="1082"/>
                  </a:lnTo>
                  <a:lnTo>
                    <a:pt x="724" y="1083"/>
                  </a:lnTo>
                  <a:lnTo>
                    <a:pt x="722" y="1083"/>
                  </a:lnTo>
                  <a:lnTo>
                    <a:pt x="722" y="1084"/>
                  </a:lnTo>
                  <a:lnTo>
                    <a:pt x="724" y="1087"/>
                  </a:lnTo>
                  <a:lnTo>
                    <a:pt x="727" y="1090"/>
                  </a:lnTo>
                  <a:lnTo>
                    <a:pt x="704" y="1090"/>
                  </a:lnTo>
                  <a:lnTo>
                    <a:pt x="704" y="1084"/>
                  </a:lnTo>
                  <a:lnTo>
                    <a:pt x="702" y="1079"/>
                  </a:lnTo>
                  <a:lnTo>
                    <a:pt x="698" y="1066"/>
                  </a:lnTo>
                  <a:lnTo>
                    <a:pt x="711" y="1066"/>
                  </a:lnTo>
                  <a:lnTo>
                    <a:pt x="718" y="1066"/>
                  </a:lnTo>
                  <a:lnTo>
                    <a:pt x="727" y="1069"/>
                  </a:lnTo>
                  <a:lnTo>
                    <a:pt x="721" y="1066"/>
                  </a:lnTo>
                  <a:lnTo>
                    <a:pt x="715" y="1060"/>
                  </a:lnTo>
                  <a:lnTo>
                    <a:pt x="711" y="1059"/>
                  </a:lnTo>
                  <a:lnTo>
                    <a:pt x="708" y="1057"/>
                  </a:lnTo>
                  <a:lnTo>
                    <a:pt x="704" y="1057"/>
                  </a:lnTo>
                  <a:lnTo>
                    <a:pt x="698" y="1057"/>
                  </a:lnTo>
                  <a:lnTo>
                    <a:pt x="696" y="1060"/>
                  </a:lnTo>
                  <a:lnTo>
                    <a:pt x="695" y="1061"/>
                  </a:lnTo>
                  <a:lnTo>
                    <a:pt x="692" y="1063"/>
                  </a:lnTo>
                  <a:lnTo>
                    <a:pt x="694" y="1056"/>
                  </a:lnTo>
                  <a:lnTo>
                    <a:pt x="692" y="1047"/>
                  </a:lnTo>
                  <a:lnTo>
                    <a:pt x="695" y="1047"/>
                  </a:lnTo>
                  <a:lnTo>
                    <a:pt x="695" y="1046"/>
                  </a:lnTo>
                  <a:lnTo>
                    <a:pt x="695" y="1044"/>
                  </a:lnTo>
                  <a:lnTo>
                    <a:pt x="694" y="1043"/>
                  </a:lnTo>
                  <a:lnTo>
                    <a:pt x="692" y="1044"/>
                  </a:lnTo>
                  <a:lnTo>
                    <a:pt x="689" y="1044"/>
                  </a:lnTo>
                  <a:lnTo>
                    <a:pt x="688" y="1044"/>
                  </a:lnTo>
                  <a:lnTo>
                    <a:pt x="688" y="1041"/>
                  </a:lnTo>
                  <a:lnTo>
                    <a:pt x="676" y="1028"/>
                  </a:lnTo>
                  <a:lnTo>
                    <a:pt x="659" y="1005"/>
                  </a:lnTo>
                  <a:lnTo>
                    <a:pt x="659" y="1001"/>
                  </a:lnTo>
                  <a:lnTo>
                    <a:pt x="660" y="995"/>
                  </a:lnTo>
                  <a:lnTo>
                    <a:pt x="663" y="985"/>
                  </a:lnTo>
                  <a:lnTo>
                    <a:pt x="665" y="981"/>
                  </a:lnTo>
                  <a:lnTo>
                    <a:pt x="665" y="975"/>
                  </a:lnTo>
                  <a:lnTo>
                    <a:pt x="663" y="972"/>
                  </a:lnTo>
                  <a:lnTo>
                    <a:pt x="663" y="971"/>
                  </a:lnTo>
                  <a:lnTo>
                    <a:pt x="660" y="966"/>
                  </a:lnTo>
                  <a:lnTo>
                    <a:pt x="643" y="958"/>
                  </a:lnTo>
                  <a:lnTo>
                    <a:pt x="642" y="956"/>
                  </a:lnTo>
                  <a:lnTo>
                    <a:pt x="642" y="953"/>
                  </a:lnTo>
                  <a:lnTo>
                    <a:pt x="642" y="952"/>
                  </a:lnTo>
                  <a:lnTo>
                    <a:pt x="640" y="949"/>
                  </a:lnTo>
                  <a:lnTo>
                    <a:pt x="636" y="948"/>
                  </a:lnTo>
                  <a:lnTo>
                    <a:pt x="632" y="946"/>
                  </a:lnTo>
                  <a:lnTo>
                    <a:pt x="627" y="946"/>
                  </a:lnTo>
                  <a:lnTo>
                    <a:pt x="626" y="945"/>
                  </a:lnTo>
                  <a:lnTo>
                    <a:pt x="623" y="945"/>
                  </a:lnTo>
                  <a:lnTo>
                    <a:pt x="620" y="942"/>
                  </a:lnTo>
                  <a:lnTo>
                    <a:pt x="619" y="938"/>
                  </a:lnTo>
                  <a:lnTo>
                    <a:pt x="616" y="933"/>
                  </a:lnTo>
                  <a:lnTo>
                    <a:pt x="613" y="930"/>
                  </a:lnTo>
                  <a:lnTo>
                    <a:pt x="610" y="930"/>
                  </a:lnTo>
                  <a:lnTo>
                    <a:pt x="607" y="930"/>
                  </a:lnTo>
                  <a:lnTo>
                    <a:pt x="604" y="930"/>
                  </a:lnTo>
                  <a:lnTo>
                    <a:pt x="601" y="930"/>
                  </a:lnTo>
                  <a:lnTo>
                    <a:pt x="586" y="919"/>
                  </a:lnTo>
                  <a:lnTo>
                    <a:pt x="586" y="917"/>
                  </a:lnTo>
                  <a:lnTo>
                    <a:pt x="586" y="916"/>
                  </a:lnTo>
                  <a:lnTo>
                    <a:pt x="587" y="915"/>
                  </a:lnTo>
                  <a:lnTo>
                    <a:pt x="588" y="912"/>
                  </a:lnTo>
                  <a:lnTo>
                    <a:pt x="577" y="903"/>
                  </a:lnTo>
                  <a:lnTo>
                    <a:pt x="576" y="899"/>
                  </a:lnTo>
                  <a:lnTo>
                    <a:pt x="577" y="894"/>
                  </a:lnTo>
                  <a:lnTo>
                    <a:pt x="580" y="886"/>
                  </a:lnTo>
                  <a:lnTo>
                    <a:pt x="576" y="884"/>
                  </a:lnTo>
                  <a:lnTo>
                    <a:pt x="574" y="883"/>
                  </a:lnTo>
                  <a:lnTo>
                    <a:pt x="574" y="880"/>
                  </a:lnTo>
                  <a:lnTo>
                    <a:pt x="573" y="886"/>
                  </a:lnTo>
                  <a:lnTo>
                    <a:pt x="571" y="891"/>
                  </a:lnTo>
                  <a:lnTo>
                    <a:pt x="568" y="893"/>
                  </a:lnTo>
                  <a:lnTo>
                    <a:pt x="567" y="893"/>
                  </a:lnTo>
                  <a:lnTo>
                    <a:pt x="564" y="893"/>
                  </a:lnTo>
                  <a:lnTo>
                    <a:pt x="563" y="894"/>
                  </a:lnTo>
                  <a:lnTo>
                    <a:pt x="564" y="896"/>
                  </a:lnTo>
                  <a:lnTo>
                    <a:pt x="565" y="897"/>
                  </a:lnTo>
                  <a:lnTo>
                    <a:pt x="563" y="899"/>
                  </a:lnTo>
                  <a:lnTo>
                    <a:pt x="560" y="900"/>
                  </a:lnTo>
                  <a:lnTo>
                    <a:pt x="557" y="900"/>
                  </a:lnTo>
                  <a:lnTo>
                    <a:pt x="555" y="897"/>
                  </a:lnTo>
                  <a:lnTo>
                    <a:pt x="555" y="896"/>
                  </a:lnTo>
                  <a:lnTo>
                    <a:pt x="555" y="890"/>
                  </a:lnTo>
                  <a:lnTo>
                    <a:pt x="557" y="886"/>
                  </a:lnTo>
                  <a:lnTo>
                    <a:pt x="557" y="884"/>
                  </a:lnTo>
                  <a:lnTo>
                    <a:pt x="555" y="881"/>
                  </a:lnTo>
                  <a:lnTo>
                    <a:pt x="554" y="880"/>
                  </a:lnTo>
                  <a:lnTo>
                    <a:pt x="555" y="877"/>
                  </a:lnTo>
                  <a:lnTo>
                    <a:pt x="555" y="874"/>
                  </a:lnTo>
                  <a:lnTo>
                    <a:pt x="557" y="873"/>
                  </a:lnTo>
                  <a:lnTo>
                    <a:pt x="551" y="874"/>
                  </a:lnTo>
                  <a:lnTo>
                    <a:pt x="545" y="876"/>
                  </a:lnTo>
                  <a:lnTo>
                    <a:pt x="540" y="876"/>
                  </a:lnTo>
                  <a:lnTo>
                    <a:pt x="532" y="879"/>
                  </a:lnTo>
                  <a:lnTo>
                    <a:pt x="532" y="883"/>
                  </a:lnTo>
                  <a:lnTo>
                    <a:pt x="534" y="883"/>
                  </a:lnTo>
                  <a:lnTo>
                    <a:pt x="535" y="884"/>
                  </a:lnTo>
                  <a:lnTo>
                    <a:pt x="538" y="886"/>
                  </a:lnTo>
                  <a:lnTo>
                    <a:pt x="534" y="893"/>
                  </a:lnTo>
                  <a:lnTo>
                    <a:pt x="529" y="900"/>
                  </a:lnTo>
                  <a:lnTo>
                    <a:pt x="529" y="906"/>
                  </a:lnTo>
                  <a:lnTo>
                    <a:pt x="529" y="912"/>
                  </a:lnTo>
                  <a:lnTo>
                    <a:pt x="547" y="920"/>
                  </a:lnTo>
                  <a:lnTo>
                    <a:pt x="554" y="926"/>
                  </a:lnTo>
                  <a:lnTo>
                    <a:pt x="558" y="930"/>
                  </a:lnTo>
                  <a:lnTo>
                    <a:pt x="560" y="933"/>
                  </a:lnTo>
                  <a:lnTo>
                    <a:pt x="561" y="936"/>
                  </a:lnTo>
                  <a:lnTo>
                    <a:pt x="563" y="939"/>
                  </a:lnTo>
                  <a:lnTo>
                    <a:pt x="563" y="943"/>
                  </a:lnTo>
                  <a:lnTo>
                    <a:pt x="564" y="948"/>
                  </a:lnTo>
                  <a:lnTo>
                    <a:pt x="565" y="952"/>
                  </a:lnTo>
                  <a:lnTo>
                    <a:pt x="568" y="956"/>
                  </a:lnTo>
                  <a:lnTo>
                    <a:pt x="571" y="961"/>
                  </a:lnTo>
                  <a:lnTo>
                    <a:pt x="576" y="963"/>
                  </a:lnTo>
                  <a:lnTo>
                    <a:pt x="580" y="965"/>
                  </a:lnTo>
                  <a:lnTo>
                    <a:pt x="588" y="968"/>
                  </a:lnTo>
                  <a:lnTo>
                    <a:pt x="601" y="969"/>
                  </a:lnTo>
                  <a:lnTo>
                    <a:pt x="603" y="975"/>
                  </a:lnTo>
                  <a:lnTo>
                    <a:pt x="603" y="978"/>
                  </a:lnTo>
                  <a:lnTo>
                    <a:pt x="603" y="979"/>
                  </a:lnTo>
                  <a:lnTo>
                    <a:pt x="601" y="981"/>
                  </a:lnTo>
                  <a:lnTo>
                    <a:pt x="606" y="984"/>
                  </a:lnTo>
                  <a:lnTo>
                    <a:pt x="609" y="985"/>
                  </a:lnTo>
                  <a:lnTo>
                    <a:pt x="610" y="988"/>
                  </a:lnTo>
                  <a:lnTo>
                    <a:pt x="614" y="988"/>
                  </a:lnTo>
                  <a:lnTo>
                    <a:pt x="619" y="988"/>
                  </a:lnTo>
                  <a:lnTo>
                    <a:pt x="626" y="994"/>
                  </a:lnTo>
                  <a:lnTo>
                    <a:pt x="629" y="997"/>
                  </a:lnTo>
                  <a:lnTo>
                    <a:pt x="632" y="999"/>
                  </a:lnTo>
                  <a:lnTo>
                    <a:pt x="635" y="1004"/>
                  </a:lnTo>
                  <a:lnTo>
                    <a:pt x="639" y="1011"/>
                  </a:lnTo>
                  <a:lnTo>
                    <a:pt x="639" y="1014"/>
                  </a:lnTo>
                  <a:lnTo>
                    <a:pt x="639" y="1017"/>
                  </a:lnTo>
                  <a:lnTo>
                    <a:pt x="637" y="1020"/>
                  </a:lnTo>
                  <a:lnTo>
                    <a:pt x="635" y="1020"/>
                  </a:lnTo>
                  <a:lnTo>
                    <a:pt x="635" y="1014"/>
                  </a:lnTo>
                  <a:lnTo>
                    <a:pt x="627" y="1010"/>
                  </a:lnTo>
                  <a:lnTo>
                    <a:pt x="623" y="1008"/>
                  </a:lnTo>
                  <a:lnTo>
                    <a:pt x="620" y="1007"/>
                  </a:lnTo>
                  <a:lnTo>
                    <a:pt x="617" y="1007"/>
                  </a:lnTo>
                  <a:lnTo>
                    <a:pt x="614" y="1008"/>
                  </a:lnTo>
                  <a:lnTo>
                    <a:pt x="612" y="1011"/>
                  </a:lnTo>
                  <a:lnTo>
                    <a:pt x="610" y="1017"/>
                  </a:lnTo>
                  <a:lnTo>
                    <a:pt x="609" y="1020"/>
                  </a:lnTo>
                  <a:lnTo>
                    <a:pt x="610" y="1024"/>
                  </a:lnTo>
                  <a:lnTo>
                    <a:pt x="612" y="1027"/>
                  </a:lnTo>
                  <a:lnTo>
                    <a:pt x="614" y="1028"/>
                  </a:lnTo>
                  <a:lnTo>
                    <a:pt x="617" y="1031"/>
                  </a:lnTo>
                  <a:lnTo>
                    <a:pt x="619" y="1033"/>
                  </a:lnTo>
                  <a:lnTo>
                    <a:pt x="619" y="1037"/>
                  </a:lnTo>
                  <a:lnTo>
                    <a:pt x="617" y="1043"/>
                  </a:lnTo>
                  <a:lnTo>
                    <a:pt x="616" y="1047"/>
                  </a:lnTo>
                  <a:lnTo>
                    <a:pt x="613" y="1053"/>
                  </a:lnTo>
                  <a:lnTo>
                    <a:pt x="606" y="1064"/>
                  </a:lnTo>
                  <a:lnTo>
                    <a:pt x="601" y="1071"/>
                  </a:lnTo>
                  <a:lnTo>
                    <a:pt x="593" y="1069"/>
                  </a:lnTo>
                  <a:lnTo>
                    <a:pt x="588" y="1069"/>
                  </a:lnTo>
                  <a:lnTo>
                    <a:pt x="587" y="1069"/>
                  </a:lnTo>
                  <a:lnTo>
                    <a:pt x="586" y="1069"/>
                  </a:lnTo>
                  <a:lnTo>
                    <a:pt x="586" y="1074"/>
                  </a:lnTo>
                  <a:lnTo>
                    <a:pt x="586" y="1073"/>
                  </a:lnTo>
                  <a:lnTo>
                    <a:pt x="586" y="1074"/>
                  </a:lnTo>
                  <a:lnTo>
                    <a:pt x="586" y="1080"/>
                  </a:lnTo>
                  <a:lnTo>
                    <a:pt x="584" y="1089"/>
                  </a:lnTo>
                  <a:lnTo>
                    <a:pt x="583" y="1096"/>
                  </a:lnTo>
                  <a:lnTo>
                    <a:pt x="571" y="1092"/>
                  </a:lnTo>
                  <a:lnTo>
                    <a:pt x="561" y="1086"/>
                  </a:lnTo>
                  <a:lnTo>
                    <a:pt x="551" y="1080"/>
                  </a:lnTo>
                  <a:lnTo>
                    <a:pt x="541" y="1074"/>
                  </a:lnTo>
                  <a:lnTo>
                    <a:pt x="540" y="1073"/>
                  </a:lnTo>
                  <a:lnTo>
                    <a:pt x="540" y="1070"/>
                  </a:lnTo>
                  <a:lnTo>
                    <a:pt x="540" y="1067"/>
                  </a:lnTo>
                  <a:lnTo>
                    <a:pt x="538" y="1066"/>
                  </a:lnTo>
                  <a:lnTo>
                    <a:pt x="564" y="1067"/>
                  </a:lnTo>
                  <a:lnTo>
                    <a:pt x="580" y="1067"/>
                  </a:lnTo>
                  <a:lnTo>
                    <a:pt x="587" y="1067"/>
                  </a:lnTo>
                  <a:lnTo>
                    <a:pt x="593" y="1066"/>
                  </a:lnTo>
                  <a:lnTo>
                    <a:pt x="594" y="1059"/>
                  </a:lnTo>
                  <a:lnTo>
                    <a:pt x="594" y="1054"/>
                  </a:lnTo>
                  <a:lnTo>
                    <a:pt x="596" y="1050"/>
                  </a:lnTo>
                  <a:lnTo>
                    <a:pt x="597" y="1050"/>
                  </a:lnTo>
                  <a:lnTo>
                    <a:pt x="599" y="1050"/>
                  </a:lnTo>
                  <a:lnTo>
                    <a:pt x="599" y="1047"/>
                  </a:lnTo>
                  <a:lnTo>
                    <a:pt x="600" y="1044"/>
                  </a:lnTo>
                  <a:lnTo>
                    <a:pt x="600" y="1038"/>
                  </a:lnTo>
                  <a:lnTo>
                    <a:pt x="599" y="1028"/>
                  </a:lnTo>
                  <a:lnTo>
                    <a:pt x="596" y="1021"/>
                  </a:lnTo>
                  <a:lnTo>
                    <a:pt x="594" y="1020"/>
                  </a:lnTo>
                  <a:lnTo>
                    <a:pt x="593" y="1018"/>
                  </a:lnTo>
                  <a:lnTo>
                    <a:pt x="588" y="1017"/>
                  </a:lnTo>
                  <a:lnTo>
                    <a:pt x="584" y="1015"/>
                  </a:lnTo>
                  <a:lnTo>
                    <a:pt x="581" y="1015"/>
                  </a:lnTo>
                  <a:lnTo>
                    <a:pt x="580" y="1014"/>
                  </a:lnTo>
                  <a:lnTo>
                    <a:pt x="578" y="1012"/>
                  </a:lnTo>
                  <a:lnTo>
                    <a:pt x="580" y="1010"/>
                  </a:lnTo>
                  <a:lnTo>
                    <a:pt x="580" y="1007"/>
                  </a:lnTo>
                  <a:lnTo>
                    <a:pt x="580" y="1005"/>
                  </a:lnTo>
                  <a:lnTo>
                    <a:pt x="578" y="1004"/>
                  </a:lnTo>
                  <a:lnTo>
                    <a:pt x="576" y="1002"/>
                  </a:lnTo>
                  <a:lnTo>
                    <a:pt x="574" y="1002"/>
                  </a:lnTo>
                  <a:lnTo>
                    <a:pt x="571" y="1002"/>
                  </a:lnTo>
                  <a:lnTo>
                    <a:pt x="571" y="997"/>
                  </a:lnTo>
                  <a:lnTo>
                    <a:pt x="568" y="995"/>
                  </a:lnTo>
                  <a:lnTo>
                    <a:pt x="567" y="994"/>
                  </a:lnTo>
                  <a:lnTo>
                    <a:pt x="561" y="992"/>
                  </a:lnTo>
                  <a:lnTo>
                    <a:pt x="555" y="991"/>
                  </a:lnTo>
                  <a:lnTo>
                    <a:pt x="550" y="988"/>
                  </a:lnTo>
                  <a:lnTo>
                    <a:pt x="544" y="984"/>
                  </a:lnTo>
                  <a:lnTo>
                    <a:pt x="537" y="976"/>
                  </a:lnTo>
                  <a:lnTo>
                    <a:pt x="527" y="966"/>
                  </a:lnTo>
                  <a:lnTo>
                    <a:pt x="521" y="966"/>
                  </a:lnTo>
                  <a:lnTo>
                    <a:pt x="518" y="962"/>
                  </a:lnTo>
                  <a:lnTo>
                    <a:pt x="515" y="959"/>
                  </a:lnTo>
                  <a:lnTo>
                    <a:pt x="509" y="951"/>
                  </a:lnTo>
                  <a:lnTo>
                    <a:pt x="502" y="933"/>
                  </a:lnTo>
                  <a:lnTo>
                    <a:pt x="498" y="925"/>
                  </a:lnTo>
                  <a:lnTo>
                    <a:pt x="493" y="916"/>
                  </a:lnTo>
                  <a:lnTo>
                    <a:pt x="491" y="913"/>
                  </a:lnTo>
                  <a:lnTo>
                    <a:pt x="486" y="909"/>
                  </a:lnTo>
                  <a:lnTo>
                    <a:pt x="478" y="903"/>
                  </a:lnTo>
                  <a:lnTo>
                    <a:pt x="476" y="903"/>
                  </a:lnTo>
                  <a:lnTo>
                    <a:pt x="475" y="903"/>
                  </a:lnTo>
                  <a:lnTo>
                    <a:pt x="472" y="903"/>
                  </a:lnTo>
                  <a:lnTo>
                    <a:pt x="469" y="903"/>
                  </a:lnTo>
                  <a:lnTo>
                    <a:pt x="466" y="903"/>
                  </a:lnTo>
                  <a:lnTo>
                    <a:pt x="466" y="906"/>
                  </a:lnTo>
                  <a:lnTo>
                    <a:pt x="465" y="907"/>
                  </a:lnTo>
                  <a:lnTo>
                    <a:pt x="463" y="909"/>
                  </a:lnTo>
                  <a:lnTo>
                    <a:pt x="462" y="912"/>
                  </a:lnTo>
                  <a:lnTo>
                    <a:pt x="460" y="916"/>
                  </a:lnTo>
                  <a:lnTo>
                    <a:pt x="457" y="919"/>
                  </a:lnTo>
                  <a:lnTo>
                    <a:pt x="456" y="920"/>
                  </a:lnTo>
                  <a:lnTo>
                    <a:pt x="453" y="920"/>
                  </a:lnTo>
                  <a:lnTo>
                    <a:pt x="449" y="922"/>
                  </a:lnTo>
                  <a:lnTo>
                    <a:pt x="446" y="922"/>
                  </a:lnTo>
                  <a:lnTo>
                    <a:pt x="442" y="922"/>
                  </a:lnTo>
                  <a:lnTo>
                    <a:pt x="439" y="925"/>
                  </a:lnTo>
                  <a:lnTo>
                    <a:pt x="437" y="927"/>
                  </a:lnTo>
                  <a:lnTo>
                    <a:pt x="433" y="933"/>
                  </a:lnTo>
                  <a:lnTo>
                    <a:pt x="432" y="935"/>
                  </a:lnTo>
                  <a:lnTo>
                    <a:pt x="430" y="936"/>
                  </a:lnTo>
                  <a:lnTo>
                    <a:pt x="424" y="936"/>
                  </a:lnTo>
                  <a:lnTo>
                    <a:pt x="420" y="936"/>
                  </a:lnTo>
                  <a:lnTo>
                    <a:pt x="416" y="935"/>
                  </a:lnTo>
                  <a:lnTo>
                    <a:pt x="411" y="932"/>
                  </a:lnTo>
                  <a:lnTo>
                    <a:pt x="403" y="927"/>
                  </a:lnTo>
                  <a:lnTo>
                    <a:pt x="398" y="926"/>
                  </a:lnTo>
                  <a:lnTo>
                    <a:pt x="394" y="925"/>
                  </a:lnTo>
                  <a:lnTo>
                    <a:pt x="390" y="925"/>
                  </a:lnTo>
                  <a:lnTo>
                    <a:pt x="387" y="926"/>
                  </a:lnTo>
                  <a:lnTo>
                    <a:pt x="384" y="927"/>
                  </a:lnTo>
                  <a:lnTo>
                    <a:pt x="381" y="927"/>
                  </a:lnTo>
                  <a:lnTo>
                    <a:pt x="378" y="930"/>
                  </a:lnTo>
                  <a:lnTo>
                    <a:pt x="375" y="932"/>
                  </a:lnTo>
                  <a:lnTo>
                    <a:pt x="372" y="936"/>
                  </a:lnTo>
                  <a:lnTo>
                    <a:pt x="371" y="939"/>
                  </a:lnTo>
                  <a:lnTo>
                    <a:pt x="371" y="940"/>
                  </a:lnTo>
                  <a:lnTo>
                    <a:pt x="371" y="946"/>
                  </a:lnTo>
                  <a:lnTo>
                    <a:pt x="372" y="958"/>
                  </a:lnTo>
                  <a:lnTo>
                    <a:pt x="372" y="962"/>
                  </a:lnTo>
                  <a:lnTo>
                    <a:pt x="372" y="966"/>
                  </a:lnTo>
                  <a:lnTo>
                    <a:pt x="371" y="969"/>
                  </a:lnTo>
                  <a:lnTo>
                    <a:pt x="368" y="971"/>
                  </a:lnTo>
                  <a:lnTo>
                    <a:pt x="364" y="972"/>
                  </a:lnTo>
                  <a:lnTo>
                    <a:pt x="360" y="974"/>
                  </a:lnTo>
                  <a:lnTo>
                    <a:pt x="351" y="978"/>
                  </a:lnTo>
                  <a:lnTo>
                    <a:pt x="345" y="981"/>
                  </a:lnTo>
                  <a:lnTo>
                    <a:pt x="341" y="984"/>
                  </a:lnTo>
                  <a:lnTo>
                    <a:pt x="336" y="987"/>
                  </a:lnTo>
                  <a:lnTo>
                    <a:pt x="334" y="991"/>
                  </a:lnTo>
                  <a:lnTo>
                    <a:pt x="331" y="995"/>
                  </a:lnTo>
                  <a:lnTo>
                    <a:pt x="319" y="1014"/>
                  </a:lnTo>
                  <a:lnTo>
                    <a:pt x="315" y="1017"/>
                  </a:lnTo>
                  <a:lnTo>
                    <a:pt x="312" y="1020"/>
                  </a:lnTo>
                  <a:lnTo>
                    <a:pt x="311" y="1023"/>
                  </a:lnTo>
                  <a:lnTo>
                    <a:pt x="312" y="1025"/>
                  </a:lnTo>
                  <a:lnTo>
                    <a:pt x="312" y="1028"/>
                  </a:lnTo>
                  <a:lnTo>
                    <a:pt x="313" y="1030"/>
                  </a:lnTo>
                  <a:lnTo>
                    <a:pt x="316" y="1033"/>
                  </a:lnTo>
                  <a:lnTo>
                    <a:pt x="316" y="1035"/>
                  </a:lnTo>
                  <a:lnTo>
                    <a:pt x="316" y="1038"/>
                  </a:lnTo>
                  <a:lnTo>
                    <a:pt x="313" y="1041"/>
                  </a:lnTo>
                  <a:lnTo>
                    <a:pt x="306" y="1048"/>
                  </a:lnTo>
                  <a:lnTo>
                    <a:pt x="300" y="1054"/>
                  </a:lnTo>
                  <a:lnTo>
                    <a:pt x="300" y="1057"/>
                  </a:lnTo>
                  <a:lnTo>
                    <a:pt x="300" y="1060"/>
                  </a:lnTo>
                  <a:lnTo>
                    <a:pt x="300" y="1064"/>
                  </a:lnTo>
                  <a:lnTo>
                    <a:pt x="300" y="1066"/>
                  </a:lnTo>
                  <a:lnTo>
                    <a:pt x="296" y="1069"/>
                  </a:lnTo>
                  <a:lnTo>
                    <a:pt x="290" y="1070"/>
                  </a:lnTo>
                  <a:lnTo>
                    <a:pt x="286" y="1071"/>
                  </a:lnTo>
                  <a:lnTo>
                    <a:pt x="280" y="1074"/>
                  </a:lnTo>
                  <a:lnTo>
                    <a:pt x="277" y="1077"/>
                  </a:lnTo>
                  <a:lnTo>
                    <a:pt x="276" y="1083"/>
                  </a:lnTo>
                  <a:lnTo>
                    <a:pt x="273" y="1087"/>
                  </a:lnTo>
                  <a:lnTo>
                    <a:pt x="270" y="1090"/>
                  </a:lnTo>
                  <a:lnTo>
                    <a:pt x="270" y="1093"/>
                  </a:lnTo>
                  <a:lnTo>
                    <a:pt x="264" y="1096"/>
                  </a:lnTo>
                  <a:lnTo>
                    <a:pt x="260" y="1096"/>
                  </a:lnTo>
                  <a:lnTo>
                    <a:pt x="256" y="1096"/>
                  </a:lnTo>
                  <a:lnTo>
                    <a:pt x="252" y="1096"/>
                  </a:lnTo>
                  <a:lnTo>
                    <a:pt x="243" y="1093"/>
                  </a:lnTo>
                  <a:lnTo>
                    <a:pt x="239" y="1093"/>
                  </a:lnTo>
                  <a:lnTo>
                    <a:pt x="234" y="1093"/>
                  </a:lnTo>
                  <a:lnTo>
                    <a:pt x="231" y="1099"/>
                  </a:lnTo>
                  <a:lnTo>
                    <a:pt x="224" y="1102"/>
                  </a:lnTo>
                  <a:lnTo>
                    <a:pt x="218" y="1102"/>
                  </a:lnTo>
                  <a:lnTo>
                    <a:pt x="213" y="1103"/>
                  </a:lnTo>
                  <a:lnTo>
                    <a:pt x="207" y="1105"/>
                  </a:lnTo>
                  <a:lnTo>
                    <a:pt x="198" y="1092"/>
                  </a:lnTo>
                  <a:lnTo>
                    <a:pt x="190" y="1080"/>
                  </a:lnTo>
                  <a:lnTo>
                    <a:pt x="180" y="1082"/>
                  </a:lnTo>
                  <a:lnTo>
                    <a:pt x="169" y="1083"/>
                  </a:lnTo>
                  <a:lnTo>
                    <a:pt x="159" y="1083"/>
                  </a:lnTo>
                  <a:lnTo>
                    <a:pt x="151" y="1083"/>
                  </a:lnTo>
                  <a:lnTo>
                    <a:pt x="154" y="1069"/>
                  </a:lnTo>
                  <a:lnTo>
                    <a:pt x="155" y="1061"/>
                  </a:lnTo>
                  <a:lnTo>
                    <a:pt x="155" y="1059"/>
                  </a:lnTo>
                  <a:lnTo>
                    <a:pt x="154" y="1054"/>
                  </a:lnTo>
                  <a:lnTo>
                    <a:pt x="148" y="1050"/>
                  </a:lnTo>
                  <a:lnTo>
                    <a:pt x="148" y="1046"/>
                  </a:lnTo>
                  <a:lnTo>
                    <a:pt x="149" y="1044"/>
                  </a:lnTo>
                  <a:lnTo>
                    <a:pt x="151" y="1041"/>
                  </a:lnTo>
                  <a:lnTo>
                    <a:pt x="151" y="1038"/>
                  </a:lnTo>
                  <a:lnTo>
                    <a:pt x="148" y="1040"/>
                  </a:lnTo>
                  <a:lnTo>
                    <a:pt x="145" y="1041"/>
                  </a:lnTo>
                  <a:lnTo>
                    <a:pt x="145" y="1033"/>
                  </a:lnTo>
                  <a:lnTo>
                    <a:pt x="145" y="1024"/>
                  </a:lnTo>
                  <a:lnTo>
                    <a:pt x="148" y="1024"/>
                  </a:lnTo>
                  <a:lnTo>
                    <a:pt x="151" y="1014"/>
                  </a:lnTo>
                  <a:lnTo>
                    <a:pt x="152" y="1008"/>
                  </a:lnTo>
                  <a:lnTo>
                    <a:pt x="154" y="1002"/>
                  </a:lnTo>
                  <a:lnTo>
                    <a:pt x="159" y="999"/>
                  </a:lnTo>
                  <a:lnTo>
                    <a:pt x="159" y="995"/>
                  </a:lnTo>
                  <a:lnTo>
                    <a:pt x="159" y="989"/>
                  </a:lnTo>
                  <a:lnTo>
                    <a:pt x="158" y="979"/>
                  </a:lnTo>
                  <a:lnTo>
                    <a:pt x="154" y="965"/>
                  </a:lnTo>
                  <a:lnTo>
                    <a:pt x="154" y="955"/>
                  </a:lnTo>
                  <a:lnTo>
                    <a:pt x="154" y="951"/>
                  </a:lnTo>
                  <a:lnTo>
                    <a:pt x="152" y="946"/>
                  </a:lnTo>
                  <a:lnTo>
                    <a:pt x="145" y="936"/>
                  </a:lnTo>
                  <a:lnTo>
                    <a:pt x="148" y="935"/>
                  </a:lnTo>
                  <a:lnTo>
                    <a:pt x="149" y="932"/>
                  </a:lnTo>
                  <a:lnTo>
                    <a:pt x="152" y="929"/>
                  </a:lnTo>
                  <a:lnTo>
                    <a:pt x="154" y="927"/>
                  </a:lnTo>
                  <a:lnTo>
                    <a:pt x="158" y="927"/>
                  </a:lnTo>
                  <a:lnTo>
                    <a:pt x="161" y="927"/>
                  </a:lnTo>
                  <a:lnTo>
                    <a:pt x="164" y="929"/>
                  </a:lnTo>
                  <a:lnTo>
                    <a:pt x="168" y="927"/>
                  </a:lnTo>
                  <a:lnTo>
                    <a:pt x="172" y="922"/>
                  </a:lnTo>
                  <a:lnTo>
                    <a:pt x="174" y="920"/>
                  </a:lnTo>
                  <a:lnTo>
                    <a:pt x="177" y="919"/>
                  </a:lnTo>
                  <a:lnTo>
                    <a:pt x="178" y="917"/>
                  </a:lnTo>
                  <a:lnTo>
                    <a:pt x="181" y="916"/>
                  </a:lnTo>
                  <a:lnTo>
                    <a:pt x="184" y="917"/>
                  </a:lnTo>
                  <a:lnTo>
                    <a:pt x="187" y="919"/>
                  </a:lnTo>
                  <a:lnTo>
                    <a:pt x="190" y="922"/>
                  </a:lnTo>
                  <a:lnTo>
                    <a:pt x="200" y="923"/>
                  </a:lnTo>
                  <a:lnTo>
                    <a:pt x="208" y="923"/>
                  </a:lnTo>
                  <a:lnTo>
                    <a:pt x="218" y="922"/>
                  </a:lnTo>
                  <a:lnTo>
                    <a:pt x="228" y="922"/>
                  </a:lnTo>
                  <a:lnTo>
                    <a:pt x="244" y="925"/>
                  </a:lnTo>
                  <a:lnTo>
                    <a:pt x="260" y="926"/>
                  </a:lnTo>
                  <a:lnTo>
                    <a:pt x="276" y="927"/>
                  </a:lnTo>
                  <a:lnTo>
                    <a:pt x="285" y="927"/>
                  </a:lnTo>
                  <a:lnTo>
                    <a:pt x="292" y="927"/>
                  </a:lnTo>
                  <a:lnTo>
                    <a:pt x="296" y="912"/>
                  </a:lnTo>
                  <a:lnTo>
                    <a:pt x="296" y="904"/>
                  </a:lnTo>
                  <a:lnTo>
                    <a:pt x="298" y="897"/>
                  </a:lnTo>
                  <a:lnTo>
                    <a:pt x="299" y="881"/>
                  </a:lnTo>
                  <a:lnTo>
                    <a:pt x="298" y="861"/>
                  </a:lnTo>
                  <a:lnTo>
                    <a:pt x="283" y="855"/>
                  </a:lnTo>
                  <a:lnTo>
                    <a:pt x="277" y="853"/>
                  </a:lnTo>
                  <a:lnTo>
                    <a:pt x="275" y="850"/>
                  </a:lnTo>
                  <a:lnTo>
                    <a:pt x="273" y="847"/>
                  </a:lnTo>
                  <a:lnTo>
                    <a:pt x="272" y="843"/>
                  </a:lnTo>
                  <a:lnTo>
                    <a:pt x="272" y="840"/>
                  </a:lnTo>
                  <a:lnTo>
                    <a:pt x="273" y="838"/>
                  </a:lnTo>
                  <a:lnTo>
                    <a:pt x="275" y="834"/>
                  </a:lnTo>
                  <a:lnTo>
                    <a:pt x="276" y="831"/>
                  </a:lnTo>
                  <a:lnTo>
                    <a:pt x="272" y="831"/>
                  </a:lnTo>
                  <a:lnTo>
                    <a:pt x="267" y="831"/>
                  </a:lnTo>
                  <a:lnTo>
                    <a:pt x="266" y="827"/>
                  </a:lnTo>
                  <a:lnTo>
                    <a:pt x="264" y="827"/>
                  </a:lnTo>
                  <a:lnTo>
                    <a:pt x="262" y="825"/>
                  </a:lnTo>
                  <a:lnTo>
                    <a:pt x="264" y="817"/>
                  </a:lnTo>
                  <a:lnTo>
                    <a:pt x="253" y="822"/>
                  </a:lnTo>
                  <a:lnTo>
                    <a:pt x="253" y="817"/>
                  </a:lnTo>
                  <a:lnTo>
                    <a:pt x="246" y="814"/>
                  </a:lnTo>
                  <a:lnTo>
                    <a:pt x="241" y="812"/>
                  </a:lnTo>
                  <a:lnTo>
                    <a:pt x="228" y="811"/>
                  </a:lnTo>
                  <a:lnTo>
                    <a:pt x="230" y="811"/>
                  </a:lnTo>
                  <a:lnTo>
                    <a:pt x="230" y="809"/>
                  </a:lnTo>
                  <a:lnTo>
                    <a:pt x="230" y="805"/>
                  </a:lnTo>
                  <a:lnTo>
                    <a:pt x="228" y="801"/>
                  </a:lnTo>
                  <a:lnTo>
                    <a:pt x="233" y="799"/>
                  </a:lnTo>
                  <a:lnTo>
                    <a:pt x="236" y="798"/>
                  </a:lnTo>
                  <a:lnTo>
                    <a:pt x="237" y="798"/>
                  </a:lnTo>
                  <a:lnTo>
                    <a:pt x="228" y="792"/>
                  </a:lnTo>
                  <a:lnTo>
                    <a:pt x="231" y="792"/>
                  </a:lnTo>
                  <a:lnTo>
                    <a:pt x="239" y="789"/>
                  </a:lnTo>
                  <a:lnTo>
                    <a:pt x="247" y="788"/>
                  </a:lnTo>
                  <a:lnTo>
                    <a:pt x="256" y="786"/>
                  </a:lnTo>
                  <a:lnTo>
                    <a:pt x="259" y="788"/>
                  </a:lnTo>
                  <a:lnTo>
                    <a:pt x="259" y="789"/>
                  </a:lnTo>
                  <a:lnTo>
                    <a:pt x="260" y="791"/>
                  </a:lnTo>
                  <a:lnTo>
                    <a:pt x="264" y="792"/>
                  </a:lnTo>
                  <a:lnTo>
                    <a:pt x="273" y="786"/>
                  </a:lnTo>
                  <a:lnTo>
                    <a:pt x="277" y="786"/>
                  </a:lnTo>
                  <a:lnTo>
                    <a:pt x="280" y="788"/>
                  </a:lnTo>
                  <a:lnTo>
                    <a:pt x="285" y="789"/>
                  </a:lnTo>
                  <a:lnTo>
                    <a:pt x="289" y="789"/>
                  </a:lnTo>
                  <a:lnTo>
                    <a:pt x="289" y="783"/>
                  </a:lnTo>
                  <a:lnTo>
                    <a:pt x="288" y="779"/>
                  </a:lnTo>
                  <a:lnTo>
                    <a:pt x="285" y="772"/>
                  </a:lnTo>
                  <a:lnTo>
                    <a:pt x="282" y="766"/>
                  </a:lnTo>
                  <a:lnTo>
                    <a:pt x="280" y="762"/>
                  </a:lnTo>
                  <a:lnTo>
                    <a:pt x="280" y="760"/>
                  </a:lnTo>
                  <a:lnTo>
                    <a:pt x="283" y="758"/>
                  </a:lnTo>
                  <a:lnTo>
                    <a:pt x="288" y="756"/>
                  </a:lnTo>
                  <a:lnTo>
                    <a:pt x="290" y="756"/>
                  </a:lnTo>
                  <a:lnTo>
                    <a:pt x="292" y="756"/>
                  </a:lnTo>
                  <a:lnTo>
                    <a:pt x="292" y="765"/>
                  </a:lnTo>
                  <a:lnTo>
                    <a:pt x="305" y="766"/>
                  </a:lnTo>
                  <a:lnTo>
                    <a:pt x="312" y="766"/>
                  </a:lnTo>
                  <a:lnTo>
                    <a:pt x="319" y="765"/>
                  </a:lnTo>
                  <a:lnTo>
                    <a:pt x="321" y="759"/>
                  </a:lnTo>
                  <a:lnTo>
                    <a:pt x="322" y="756"/>
                  </a:lnTo>
                  <a:lnTo>
                    <a:pt x="322" y="753"/>
                  </a:lnTo>
                  <a:lnTo>
                    <a:pt x="326" y="752"/>
                  </a:lnTo>
                  <a:lnTo>
                    <a:pt x="331" y="750"/>
                  </a:lnTo>
                  <a:lnTo>
                    <a:pt x="336" y="749"/>
                  </a:lnTo>
                  <a:lnTo>
                    <a:pt x="342" y="747"/>
                  </a:lnTo>
                  <a:lnTo>
                    <a:pt x="339" y="726"/>
                  </a:lnTo>
                  <a:lnTo>
                    <a:pt x="354" y="720"/>
                  </a:lnTo>
                  <a:lnTo>
                    <a:pt x="365" y="717"/>
                  </a:lnTo>
                  <a:lnTo>
                    <a:pt x="378" y="716"/>
                  </a:lnTo>
                  <a:lnTo>
                    <a:pt x="385" y="716"/>
                  </a:lnTo>
                  <a:lnTo>
                    <a:pt x="394" y="714"/>
                  </a:lnTo>
                  <a:lnTo>
                    <a:pt x="396" y="706"/>
                  </a:lnTo>
                  <a:lnTo>
                    <a:pt x="396" y="696"/>
                  </a:lnTo>
                  <a:lnTo>
                    <a:pt x="398" y="686"/>
                  </a:lnTo>
                  <a:lnTo>
                    <a:pt x="400" y="681"/>
                  </a:lnTo>
                  <a:lnTo>
                    <a:pt x="403" y="678"/>
                  </a:lnTo>
                  <a:lnTo>
                    <a:pt x="406" y="678"/>
                  </a:lnTo>
                  <a:lnTo>
                    <a:pt x="408" y="677"/>
                  </a:lnTo>
                  <a:lnTo>
                    <a:pt x="411" y="677"/>
                  </a:lnTo>
                  <a:lnTo>
                    <a:pt x="414" y="676"/>
                  </a:lnTo>
                  <a:lnTo>
                    <a:pt x="417" y="668"/>
                  </a:lnTo>
                  <a:lnTo>
                    <a:pt x="420" y="667"/>
                  </a:lnTo>
                  <a:lnTo>
                    <a:pt x="424" y="667"/>
                  </a:lnTo>
                  <a:lnTo>
                    <a:pt x="429" y="667"/>
                  </a:lnTo>
                  <a:lnTo>
                    <a:pt x="433" y="668"/>
                  </a:lnTo>
                  <a:lnTo>
                    <a:pt x="442" y="670"/>
                  </a:lnTo>
                  <a:lnTo>
                    <a:pt x="447" y="671"/>
                  </a:lnTo>
                  <a:lnTo>
                    <a:pt x="447" y="668"/>
                  </a:lnTo>
                  <a:lnTo>
                    <a:pt x="449" y="667"/>
                  </a:lnTo>
                  <a:lnTo>
                    <a:pt x="452" y="665"/>
                  </a:lnTo>
                  <a:lnTo>
                    <a:pt x="453" y="663"/>
                  </a:lnTo>
                  <a:lnTo>
                    <a:pt x="455" y="663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5" y="664"/>
                  </a:lnTo>
                  <a:lnTo>
                    <a:pt x="466" y="665"/>
                  </a:lnTo>
                  <a:lnTo>
                    <a:pt x="469" y="665"/>
                  </a:lnTo>
                  <a:lnTo>
                    <a:pt x="470" y="658"/>
                  </a:lnTo>
                  <a:lnTo>
                    <a:pt x="473" y="655"/>
                  </a:lnTo>
                  <a:lnTo>
                    <a:pt x="473" y="654"/>
                  </a:lnTo>
                  <a:lnTo>
                    <a:pt x="475" y="654"/>
                  </a:lnTo>
                  <a:lnTo>
                    <a:pt x="475" y="657"/>
                  </a:lnTo>
                  <a:lnTo>
                    <a:pt x="476" y="658"/>
                  </a:lnTo>
                  <a:lnTo>
                    <a:pt x="478" y="657"/>
                  </a:lnTo>
                  <a:lnTo>
                    <a:pt x="478" y="654"/>
                  </a:lnTo>
                  <a:lnTo>
                    <a:pt x="478" y="651"/>
                  </a:lnTo>
                  <a:lnTo>
                    <a:pt x="476" y="642"/>
                  </a:lnTo>
                  <a:lnTo>
                    <a:pt x="475" y="632"/>
                  </a:lnTo>
                  <a:lnTo>
                    <a:pt x="475" y="627"/>
                  </a:lnTo>
                  <a:lnTo>
                    <a:pt x="469" y="627"/>
                  </a:lnTo>
                  <a:lnTo>
                    <a:pt x="469" y="624"/>
                  </a:lnTo>
                  <a:lnTo>
                    <a:pt x="470" y="621"/>
                  </a:lnTo>
                  <a:lnTo>
                    <a:pt x="472" y="615"/>
                  </a:lnTo>
                  <a:lnTo>
                    <a:pt x="473" y="614"/>
                  </a:lnTo>
                  <a:lnTo>
                    <a:pt x="472" y="609"/>
                  </a:lnTo>
                  <a:lnTo>
                    <a:pt x="463" y="606"/>
                  </a:lnTo>
                  <a:lnTo>
                    <a:pt x="465" y="598"/>
                  </a:lnTo>
                  <a:lnTo>
                    <a:pt x="466" y="593"/>
                  </a:lnTo>
                  <a:lnTo>
                    <a:pt x="466" y="588"/>
                  </a:lnTo>
                  <a:lnTo>
                    <a:pt x="465" y="586"/>
                  </a:lnTo>
                  <a:lnTo>
                    <a:pt x="463" y="586"/>
                  </a:lnTo>
                  <a:lnTo>
                    <a:pt x="457" y="585"/>
                  </a:lnTo>
                  <a:lnTo>
                    <a:pt x="459" y="579"/>
                  </a:lnTo>
                  <a:lnTo>
                    <a:pt x="460" y="576"/>
                  </a:lnTo>
                  <a:lnTo>
                    <a:pt x="459" y="575"/>
                  </a:lnTo>
                  <a:lnTo>
                    <a:pt x="457" y="573"/>
                  </a:lnTo>
                  <a:lnTo>
                    <a:pt x="475" y="573"/>
                  </a:lnTo>
                  <a:lnTo>
                    <a:pt x="476" y="569"/>
                  </a:lnTo>
                  <a:lnTo>
                    <a:pt x="479" y="565"/>
                  </a:lnTo>
                  <a:lnTo>
                    <a:pt x="480" y="563"/>
                  </a:lnTo>
                  <a:lnTo>
                    <a:pt x="482" y="563"/>
                  </a:lnTo>
                  <a:lnTo>
                    <a:pt x="483" y="565"/>
                  </a:lnTo>
                  <a:lnTo>
                    <a:pt x="483" y="566"/>
                  </a:lnTo>
                  <a:lnTo>
                    <a:pt x="485" y="566"/>
                  </a:lnTo>
                  <a:lnTo>
                    <a:pt x="486" y="566"/>
                  </a:lnTo>
                  <a:lnTo>
                    <a:pt x="486" y="563"/>
                  </a:lnTo>
                  <a:lnTo>
                    <a:pt x="485" y="560"/>
                  </a:lnTo>
                  <a:lnTo>
                    <a:pt x="485" y="556"/>
                  </a:lnTo>
                  <a:lnTo>
                    <a:pt x="486" y="555"/>
                  </a:lnTo>
                  <a:lnTo>
                    <a:pt x="483" y="555"/>
                  </a:lnTo>
                  <a:lnTo>
                    <a:pt x="480" y="555"/>
                  </a:lnTo>
                  <a:lnTo>
                    <a:pt x="475" y="555"/>
                  </a:lnTo>
                  <a:lnTo>
                    <a:pt x="476" y="555"/>
                  </a:lnTo>
                  <a:lnTo>
                    <a:pt x="476" y="556"/>
                  </a:lnTo>
                  <a:lnTo>
                    <a:pt x="476" y="559"/>
                  </a:lnTo>
                  <a:lnTo>
                    <a:pt x="476" y="563"/>
                  </a:lnTo>
                  <a:lnTo>
                    <a:pt x="475" y="566"/>
                  </a:lnTo>
                  <a:lnTo>
                    <a:pt x="473" y="566"/>
                  </a:lnTo>
                  <a:lnTo>
                    <a:pt x="472" y="566"/>
                  </a:lnTo>
                  <a:lnTo>
                    <a:pt x="472" y="563"/>
                  </a:lnTo>
                  <a:lnTo>
                    <a:pt x="473" y="559"/>
                  </a:lnTo>
                  <a:lnTo>
                    <a:pt x="475" y="557"/>
                  </a:lnTo>
                  <a:lnTo>
                    <a:pt x="469" y="557"/>
                  </a:lnTo>
                  <a:lnTo>
                    <a:pt x="466" y="566"/>
                  </a:lnTo>
                  <a:lnTo>
                    <a:pt x="465" y="566"/>
                  </a:lnTo>
                  <a:lnTo>
                    <a:pt x="463" y="563"/>
                  </a:lnTo>
                  <a:lnTo>
                    <a:pt x="462" y="562"/>
                  </a:lnTo>
                  <a:lnTo>
                    <a:pt x="460" y="560"/>
                  </a:lnTo>
                  <a:lnTo>
                    <a:pt x="463" y="557"/>
                  </a:lnTo>
                  <a:lnTo>
                    <a:pt x="466" y="555"/>
                  </a:lnTo>
                  <a:lnTo>
                    <a:pt x="469" y="550"/>
                  </a:lnTo>
                  <a:lnTo>
                    <a:pt x="472" y="549"/>
                  </a:lnTo>
                  <a:lnTo>
                    <a:pt x="475" y="549"/>
                  </a:lnTo>
                  <a:lnTo>
                    <a:pt x="479" y="549"/>
                  </a:lnTo>
                  <a:lnTo>
                    <a:pt x="482" y="550"/>
                  </a:lnTo>
                  <a:lnTo>
                    <a:pt x="483" y="549"/>
                  </a:lnTo>
                  <a:lnTo>
                    <a:pt x="486" y="549"/>
                  </a:lnTo>
                  <a:lnTo>
                    <a:pt x="486" y="547"/>
                  </a:lnTo>
                  <a:lnTo>
                    <a:pt x="488" y="547"/>
                  </a:lnTo>
                  <a:lnTo>
                    <a:pt x="489" y="543"/>
                  </a:lnTo>
                  <a:lnTo>
                    <a:pt x="489" y="540"/>
                  </a:lnTo>
                  <a:lnTo>
                    <a:pt x="491" y="537"/>
                  </a:lnTo>
                  <a:lnTo>
                    <a:pt x="498" y="533"/>
                  </a:lnTo>
                  <a:lnTo>
                    <a:pt x="505" y="530"/>
                  </a:lnTo>
                  <a:lnTo>
                    <a:pt x="506" y="533"/>
                  </a:lnTo>
                  <a:lnTo>
                    <a:pt x="506" y="537"/>
                  </a:lnTo>
                  <a:lnTo>
                    <a:pt x="506" y="542"/>
                  </a:lnTo>
                  <a:lnTo>
                    <a:pt x="505" y="546"/>
                  </a:lnTo>
                  <a:lnTo>
                    <a:pt x="504" y="549"/>
                  </a:lnTo>
                  <a:lnTo>
                    <a:pt x="502" y="550"/>
                  </a:lnTo>
                  <a:lnTo>
                    <a:pt x="499" y="550"/>
                  </a:lnTo>
                  <a:lnTo>
                    <a:pt x="496" y="550"/>
                  </a:lnTo>
                  <a:lnTo>
                    <a:pt x="491" y="552"/>
                  </a:lnTo>
                  <a:lnTo>
                    <a:pt x="493" y="553"/>
                  </a:lnTo>
                  <a:lnTo>
                    <a:pt x="495" y="553"/>
                  </a:lnTo>
                  <a:lnTo>
                    <a:pt x="502" y="555"/>
                  </a:lnTo>
                  <a:lnTo>
                    <a:pt x="502" y="559"/>
                  </a:lnTo>
                  <a:lnTo>
                    <a:pt x="502" y="565"/>
                  </a:lnTo>
                  <a:lnTo>
                    <a:pt x="501" y="569"/>
                  </a:lnTo>
                  <a:lnTo>
                    <a:pt x="502" y="573"/>
                  </a:lnTo>
                  <a:lnTo>
                    <a:pt x="511" y="573"/>
                  </a:lnTo>
                  <a:lnTo>
                    <a:pt x="511" y="578"/>
                  </a:lnTo>
                  <a:lnTo>
                    <a:pt x="511" y="582"/>
                  </a:lnTo>
                  <a:lnTo>
                    <a:pt x="509" y="583"/>
                  </a:lnTo>
                  <a:lnTo>
                    <a:pt x="508" y="583"/>
                  </a:lnTo>
                  <a:lnTo>
                    <a:pt x="505" y="582"/>
                  </a:lnTo>
                  <a:lnTo>
                    <a:pt x="502" y="579"/>
                  </a:lnTo>
                  <a:lnTo>
                    <a:pt x="499" y="591"/>
                  </a:lnTo>
                  <a:lnTo>
                    <a:pt x="496" y="602"/>
                  </a:lnTo>
                  <a:lnTo>
                    <a:pt x="499" y="604"/>
                  </a:lnTo>
                  <a:lnTo>
                    <a:pt x="501" y="602"/>
                  </a:lnTo>
                  <a:lnTo>
                    <a:pt x="502" y="602"/>
                  </a:lnTo>
                  <a:lnTo>
                    <a:pt x="505" y="602"/>
                  </a:lnTo>
                  <a:lnTo>
                    <a:pt x="508" y="615"/>
                  </a:lnTo>
                  <a:lnTo>
                    <a:pt x="511" y="629"/>
                  </a:lnTo>
                  <a:lnTo>
                    <a:pt x="508" y="622"/>
                  </a:lnTo>
                  <a:lnTo>
                    <a:pt x="505" y="615"/>
                  </a:lnTo>
                  <a:lnTo>
                    <a:pt x="499" y="615"/>
                  </a:lnTo>
                  <a:lnTo>
                    <a:pt x="496" y="612"/>
                  </a:lnTo>
                  <a:lnTo>
                    <a:pt x="493" y="609"/>
                  </a:lnTo>
                  <a:lnTo>
                    <a:pt x="495" y="605"/>
                  </a:lnTo>
                  <a:lnTo>
                    <a:pt x="492" y="608"/>
                  </a:lnTo>
                  <a:lnTo>
                    <a:pt x="488" y="615"/>
                  </a:lnTo>
                  <a:lnTo>
                    <a:pt x="488" y="618"/>
                  </a:lnTo>
                  <a:lnTo>
                    <a:pt x="496" y="618"/>
                  </a:lnTo>
                  <a:lnTo>
                    <a:pt x="493" y="622"/>
                  </a:lnTo>
                  <a:lnTo>
                    <a:pt x="491" y="627"/>
                  </a:lnTo>
                  <a:lnTo>
                    <a:pt x="495" y="631"/>
                  </a:lnTo>
                  <a:lnTo>
                    <a:pt x="498" y="635"/>
                  </a:lnTo>
                  <a:lnTo>
                    <a:pt x="499" y="638"/>
                  </a:lnTo>
                  <a:lnTo>
                    <a:pt x="499" y="642"/>
                  </a:lnTo>
                  <a:lnTo>
                    <a:pt x="502" y="644"/>
                  </a:lnTo>
                  <a:lnTo>
                    <a:pt x="506" y="644"/>
                  </a:lnTo>
                  <a:lnTo>
                    <a:pt x="511" y="642"/>
                  </a:lnTo>
                  <a:lnTo>
                    <a:pt x="514" y="642"/>
                  </a:lnTo>
                  <a:lnTo>
                    <a:pt x="519" y="654"/>
                  </a:lnTo>
                  <a:lnTo>
                    <a:pt x="521" y="651"/>
                  </a:lnTo>
                  <a:lnTo>
                    <a:pt x="522" y="648"/>
                  </a:lnTo>
                  <a:lnTo>
                    <a:pt x="522" y="647"/>
                  </a:lnTo>
                  <a:lnTo>
                    <a:pt x="521" y="645"/>
                  </a:lnTo>
                  <a:lnTo>
                    <a:pt x="522" y="645"/>
                  </a:lnTo>
                  <a:lnTo>
                    <a:pt x="524" y="645"/>
                  </a:lnTo>
                  <a:lnTo>
                    <a:pt x="525" y="645"/>
                  </a:lnTo>
                  <a:lnTo>
                    <a:pt x="528" y="645"/>
                  </a:lnTo>
                  <a:lnTo>
                    <a:pt x="529" y="645"/>
                  </a:lnTo>
                  <a:lnTo>
                    <a:pt x="532" y="642"/>
                  </a:lnTo>
                  <a:lnTo>
                    <a:pt x="535" y="638"/>
                  </a:lnTo>
                  <a:lnTo>
                    <a:pt x="540" y="638"/>
                  </a:lnTo>
                  <a:lnTo>
                    <a:pt x="544" y="637"/>
                  </a:lnTo>
                  <a:lnTo>
                    <a:pt x="548" y="637"/>
                  </a:lnTo>
                  <a:lnTo>
                    <a:pt x="552" y="638"/>
                  </a:lnTo>
                  <a:lnTo>
                    <a:pt x="555" y="642"/>
                  </a:lnTo>
                  <a:lnTo>
                    <a:pt x="571" y="648"/>
                  </a:lnTo>
                  <a:lnTo>
                    <a:pt x="574" y="650"/>
                  </a:lnTo>
                  <a:lnTo>
                    <a:pt x="580" y="648"/>
                  </a:lnTo>
                  <a:lnTo>
                    <a:pt x="587" y="647"/>
                  </a:lnTo>
                  <a:lnTo>
                    <a:pt x="596" y="645"/>
                  </a:lnTo>
                  <a:lnTo>
                    <a:pt x="612" y="638"/>
                  </a:lnTo>
                  <a:lnTo>
                    <a:pt x="624" y="631"/>
                  </a:lnTo>
                  <a:lnTo>
                    <a:pt x="632" y="628"/>
                  </a:lnTo>
                  <a:lnTo>
                    <a:pt x="637" y="627"/>
                  </a:lnTo>
                  <a:lnTo>
                    <a:pt x="640" y="627"/>
                  </a:lnTo>
                  <a:lnTo>
                    <a:pt x="643" y="627"/>
                  </a:lnTo>
                  <a:lnTo>
                    <a:pt x="648" y="629"/>
                  </a:lnTo>
                  <a:lnTo>
                    <a:pt x="648" y="631"/>
                  </a:lnTo>
                  <a:lnTo>
                    <a:pt x="648" y="632"/>
                  </a:lnTo>
                  <a:lnTo>
                    <a:pt x="646" y="632"/>
                  </a:lnTo>
                  <a:lnTo>
                    <a:pt x="643" y="632"/>
                  </a:lnTo>
                  <a:lnTo>
                    <a:pt x="646" y="640"/>
                  </a:lnTo>
                  <a:lnTo>
                    <a:pt x="650" y="640"/>
                  </a:lnTo>
                  <a:lnTo>
                    <a:pt x="655" y="638"/>
                  </a:lnTo>
                  <a:lnTo>
                    <a:pt x="659" y="632"/>
                  </a:lnTo>
                  <a:lnTo>
                    <a:pt x="662" y="632"/>
                  </a:lnTo>
                  <a:lnTo>
                    <a:pt x="662" y="634"/>
                  </a:lnTo>
                  <a:lnTo>
                    <a:pt x="662" y="635"/>
                  </a:lnTo>
                  <a:lnTo>
                    <a:pt x="668" y="635"/>
                  </a:lnTo>
                  <a:lnTo>
                    <a:pt x="669" y="632"/>
                  </a:lnTo>
                  <a:lnTo>
                    <a:pt x="671" y="629"/>
                  </a:lnTo>
                  <a:lnTo>
                    <a:pt x="671" y="625"/>
                  </a:lnTo>
                  <a:lnTo>
                    <a:pt x="671" y="622"/>
                  </a:lnTo>
                  <a:lnTo>
                    <a:pt x="671" y="619"/>
                  </a:lnTo>
                  <a:lnTo>
                    <a:pt x="671" y="616"/>
                  </a:lnTo>
                  <a:lnTo>
                    <a:pt x="671" y="615"/>
                  </a:lnTo>
                  <a:lnTo>
                    <a:pt x="675" y="612"/>
                  </a:lnTo>
                  <a:lnTo>
                    <a:pt x="678" y="609"/>
                  </a:lnTo>
                  <a:lnTo>
                    <a:pt x="679" y="606"/>
                  </a:lnTo>
                  <a:lnTo>
                    <a:pt x="685" y="606"/>
                  </a:lnTo>
                  <a:lnTo>
                    <a:pt x="682" y="615"/>
                  </a:lnTo>
                  <a:lnTo>
                    <a:pt x="688" y="612"/>
                  </a:lnTo>
                  <a:lnTo>
                    <a:pt x="689" y="611"/>
                  </a:lnTo>
                  <a:lnTo>
                    <a:pt x="692" y="609"/>
                  </a:lnTo>
                  <a:lnTo>
                    <a:pt x="692" y="602"/>
                  </a:lnTo>
                  <a:lnTo>
                    <a:pt x="692" y="595"/>
                  </a:lnTo>
                  <a:lnTo>
                    <a:pt x="692" y="588"/>
                  </a:lnTo>
                  <a:lnTo>
                    <a:pt x="695" y="579"/>
                  </a:lnTo>
                  <a:lnTo>
                    <a:pt x="695" y="575"/>
                  </a:lnTo>
                  <a:lnTo>
                    <a:pt x="695" y="570"/>
                  </a:lnTo>
                  <a:lnTo>
                    <a:pt x="698" y="568"/>
                  </a:lnTo>
                  <a:lnTo>
                    <a:pt x="701" y="563"/>
                  </a:lnTo>
                  <a:lnTo>
                    <a:pt x="705" y="559"/>
                  </a:lnTo>
                  <a:lnTo>
                    <a:pt x="707" y="555"/>
                  </a:lnTo>
                  <a:lnTo>
                    <a:pt x="707" y="550"/>
                  </a:lnTo>
                  <a:lnTo>
                    <a:pt x="707" y="546"/>
                  </a:lnTo>
                  <a:lnTo>
                    <a:pt x="707" y="542"/>
                  </a:lnTo>
                  <a:lnTo>
                    <a:pt x="707" y="537"/>
                  </a:lnTo>
                  <a:lnTo>
                    <a:pt x="718" y="533"/>
                  </a:lnTo>
                  <a:lnTo>
                    <a:pt x="720" y="539"/>
                  </a:lnTo>
                  <a:lnTo>
                    <a:pt x="722" y="543"/>
                  </a:lnTo>
                  <a:lnTo>
                    <a:pt x="728" y="555"/>
                  </a:lnTo>
                  <a:lnTo>
                    <a:pt x="737" y="555"/>
                  </a:lnTo>
                  <a:lnTo>
                    <a:pt x="745" y="555"/>
                  </a:lnTo>
                  <a:lnTo>
                    <a:pt x="750" y="543"/>
                  </a:lnTo>
                  <a:lnTo>
                    <a:pt x="751" y="536"/>
                  </a:lnTo>
                  <a:lnTo>
                    <a:pt x="753" y="527"/>
                  </a:lnTo>
                  <a:lnTo>
                    <a:pt x="753" y="521"/>
                  </a:lnTo>
                  <a:lnTo>
                    <a:pt x="751" y="516"/>
                  </a:lnTo>
                  <a:lnTo>
                    <a:pt x="743" y="513"/>
                  </a:lnTo>
                  <a:lnTo>
                    <a:pt x="743" y="500"/>
                  </a:lnTo>
                  <a:lnTo>
                    <a:pt x="743" y="491"/>
                  </a:lnTo>
                  <a:lnTo>
                    <a:pt x="753" y="487"/>
                  </a:lnTo>
                  <a:lnTo>
                    <a:pt x="761" y="483"/>
                  </a:lnTo>
                  <a:lnTo>
                    <a:pt x="768" y="483"/>
                  </a:lnTo>
                  <a:lnTo>
                    <a:pt x="776" y="483"/>
                  </a:lnTo>
                  <a:lnTo>
                    <a:pt x="777" y="481"/>
                  </a:lnTo>
                  <a:lnTo>
                    <a:pt x="777" y="480"/>
                  </a:lnTo>
                  <a:lnTo>
                    <a:pt x="779" y="478"/>
                  </a:lnTo>
                  <a:lnTo>
                    <a:pt x="781" y="477"/>
                  </a:lnTo>
                  <a:lnTo>
                    <a:pt x="786" y="477"/>
                  </a:lnTo>
                  <a:lnTo>
                    <a:pt x="790" y="478"/>
                  </a:lnTo>
                  <a:lnTo>
                    <a:pt x="802" y="481"/>
                  </a:lnTo>
                  <a:lnTo>
                    <a:pt x="813" y="484"/>
                  </a:lnTo>
                  <a:lnTo>
                    <a:pt x="817" y="485"/>
                  </a:lnTo>
                  <a:lnTo>
                    <a:pt x="820" y="485"/>
                  </a:lnTo>
                  <a:lnTo>
                    <a:pt x="820" y="484"/>
                  </a:lnTo>
                  <a:lnTo>
                    <a:pt x="822" y="481"/>
                  </a:lnTo>
                  <a:lnTo>
                    <a:pt x="823" y="471"/>
                  </a:lnTo>
                  <a:lnTo>
                    <a:pt x="830" y="474"/>
                  </a:lnTo>
                  <a:lnTo>
                    <a:pt x="836" y="474"/>
                  </a:lnTo>
                  <a:lnTo>
                    <a:pt x="842" y="474"/>
                  </a:lnTo>
                  <a:lnTo>
                    <a:pt x="845" y="468"/>
                  </a:lnTo>
                  <a:lnTo>
                    <a:pt x="851" y="468"/>
                  </a:lnTo>
                  <a:lnTo>
                    <a:pt x="858" y="467"/>
                  </a:lnTo>
                  <a:lnTo>
                    <a:pt x="866" y="465"/>
                  </a:lnTo>
                  <a:lnTo>
                    <a:pt x="865" y="465"/>
                  </a:lnTo>
                  <a:lnTo>
                    <a:pt x="864" y="465"/>
                  </a:lnTo>
                  <a:lnTo>
                    <a:pt x="861" y="467"/>
                  </a:lnTo>
                  <a:lnTo>
                    <a:pt x="859" y="465"/>
                  </a:lnTo>
                  <a:lnTo>
                    <a:pt x="856" y="462"/>
                  </a:lnTo>
                  <a:lnTo>
                    <a:pt x="855" y="460"/>
                  </a:lnTo>
                  <a:lnTo>
                    <a:pt x="853" y="458"/>
                  </a:lnTo>
                  <a:lnTo>
                    <a:pt x="849" y="458"/>
                  </a:lnTo>
                  <a:lnTo>
                    <a:pt x="845" y="458"/>
                  </a:lnTo>
                  <a:lnTo>
                    <a:pt x="842" y="460"/>
                  </a:lnTo>
                  <a:lnTo>
                    <a:pt x="839" y="461"/>
                  </a:lnTo>
                  <a:lnTo>
                    <a:pt x="836" y="458"/>
                  </a:lnTo>
                  <a:lnTo>
                    <a:pt x="832" y="454"/>
                  </a:lnTo>
                  <a:lnTo>
                    <a:pt x="826" y="449"/>
                  </a:lnTo>
                  <a:lnTo>
                    <a:pt x="823" y="447"/>
                  </a:lnTo>
                  <a:lnTo>
                    <a:pt x="825" y="442"/>
                  </a:lnTo>
                  <a:lnTo>
                    <a:pt x="826" y="441"/>
                  </a:lnTo>
                  <a:lnTo>
                    <a:pt x="826" y="439"/>
                  </a:lnTo>
                  <a:lnTo>
                    <a:pt x="826" y="438"/>
                  </a:lnTo>
                  <a:lnTo>
                    <a:pt x="819" y="442"/>
                  </a:lnTo>
                  <a:lnTo>
                    <a:pt x="813" y="444"/>
                  </a:lnTo>
                  <a:lnTo>
                    <a:pt x="806" y="444"/>
                  </a:lnTo>
                  <a:lnTo>
                    <a:pt x="800" y="442"/>
                  </a:lnTo>
                  <a:lnTo>
                    <a:pt x="797" y="442"/>
                  </a:lnTo>
                  <a:lnTo>
                    <a:pt x="793" y="442"/>
                  </a:lnTo>
                  <a:lnTo>
                    <a:pt x="787" y="442"/>
                  </a:lnTo>
                  <a:lnTo>
                    <a:pt x="781" y="444"/>
                  </a:lnTo>
                  <a:lnTo>
                    <a:pt x="783" y="447"/>
                  </a:lnTo>
                  <a:lnTo>
                    <a:pt x="784" y="449"/>
                  </a:lnTo>
                  <a:lnTo>
                    <a:pt x="780" y="449"/>
                  </a:lnTo>
                  <a:lnTo>
                    <a:pt x="776" y="449"/>
                  </a:lnTo>
                  <a:lnTo>
                    <a:pt x="774" y="451"/>
                  </a:lnTo>
                  <a:lnTo>
                    <a:pt x="771" y="452"/>
                  </a:lnTo>
                  <a:lnTo>
                    <a:pt x="767" y="457"/>
                  </a:lnTo>
                  <a:lnTo>
                    <a:pt x="761" y="464"/>
                  </a:lnTo>
                  <a:lnTo>
                    <a:pt x="756" y="465"/>
                  </a:lnTo>
                  <a:lnTo>
                    <a:pt x="751" y="465"/>
                  </a:lnTo>
                  <a:lnTo>
                    <a:pt x="750" y="465"/>
                  </a:lnTo>
                  <a:lnTo>
                    <a:pt x="747" y="465"/>
                  </a:lnTo>
                  <a:lnTo>
                    <a:pt x="744" y="464"/>
                  </a:lnTo>
                  <a:lnTo>
                    <a:pt x="743" y="464"/>
                  </a:lnTo>
                  <a:lnTo>
                    <a:pt x="743" y="460"/>
                  </a:lnTo>
                  <a:lnTo>
                    <a:pt x="743" y="455"/>
                  </a:lnTo>
                  <a:lnTo>
                    <a:pt x="740" y="455"/>
                  </a:lnTo>
                  <a:lnTo>
                    <a:pt x="741" y="454"/>
                  </a:lnTo>
                  <a:lnTo>
                    <a:pt x="737" y="455"/>
                  </a:lnTo>
                  <a:lnTo>
                    <a:pt x="732" y="458"/>
                  </a:lnTo>
                  <a:lnTo>
                    <a:pt x="732" y="460"/>
                  </a:lnTo>
                  <a:lnTo>
                    <a:pt x="734" y="461"/>
                  </a:lnTo>
                  <a:lnTo>
                    <a:pt x="730" y="460"/>
                  </a:lnTo>
                  <a:lnTo>
                    <a:pt x="727" y="461"/>
                  </a:lnTo>
                  <a:lnTo>
                    <a:pt x="728" y="449"/>
                  </a:lnTo>
                  <a:lnTo>
                    <a:pt x="735" y="449"/>
                  </a:lnTo>
                  <a:lnTo>
                    <a:pt x="738" y="448"/>
                  </a:lnTo>
                  <a:lnTo>
                    <a:pt x="738" y="447"/>
                  </a:lnTo>
                  <a:lnTo>
                    <a:pt x="737" y="445"/>
                  </a:lnTo>
                  <a:lnTo>
                    <a:pt x="732" y="442"/>
                  </a:lnTo>
                  <a:lnTo>
                    <a:pt x="727" y="438"/>
                  </a:lnTo>
                  <a:lnTo>
                    <a:pt x="728" y="438"/>
                  </a:lnTo>
                  <a:lnTo>
                    <a:pt x="727" y="438"/>
                  </a:lnTo>
                  <a:lnTo>
                    <a:pt x="724" y="438"/>
                  </a:lnTo>
                  <a:lnTo>
                    <a:pt x="718" y="441"/>
                  </a:lnTo>
                  <a:lnTo>
                    <a:pt x="718" y="439"/>
                  </a:lnTo>
                  <a:lnTo>
                    <a:pt x="718" y="435"/>
                  </a:lnTo>
                  <a:lnTo>
                    <a:pt x="718" y="432"/>
                  </a:lnTo>
                  <a:lnTo>
                    <a:pt x="718" y="431"/>
                  </a:lnTo>
                  <a:lnTo>
                    <a:pt x="717" y="429"/>
                  </a:lnTo>
                  <a:lnTo>
                    <a:pt x="715" y="431"/>
                  </a:lnTo>
                  <a:lnTo>
                    <a:pt x="712" y="432"/>
                  </a:lnTo>
                  <a:lnTo>
                    <a:pt x="712" y="419"/>
                  </a:lnTo>
                  <a:lnTo>
                    <a:pt x="712" y="413"/>
                  </a:lnTo>
                  <a:lnTo>
                    <a:pt x="714" y="409"/>
                  </a:lnTo>
                  <a:lnTo>
                    <a:pt x="715" y="405"/>
                  </a:lnTo>
                  <a:lnTo>
                    <a:pt x="715" y="399"/>
                  </a:lnTo>
                  <a:lnTo>
                    <a:pt x="714" y="398"/>
                  </a:lnTo>
                  <a:lnTo>
                    <a:pt x="714" y="395"/>
                  </a:lnTo>
                  <a:lnTo>
                    <a:pt x="709" y="389"/>
                  </a:lnTo>
                  <a:lnTo>
                    <a:pt x="707" y="382"/>
                  </a:lnTo>
                  <a:lnTo>
                    <a:pt x="707" y="379"/>
                  </a:lnTo>
                  <a:lnTo>
                    <a:pt x="707" y="375"/>
                  </a:lnTo>
                  <a:lnTo>
                    <a:pt x="709" y="375"/>
                  </a:lnTo>
                  <a:lnTo>
                    <a:pt x="714" y="367"/>
                  </a:lnTo>
                  <a:lnTo>
                    <a:pt x="718" y="359"/>
                  </a:lnTo>
                  <a:lnTo>
                    <a:pt x="720" y="362"/>
                  </a:lnTo>
                  <a:lnTo>
                    <a:pt x="722" y="363"/>
                  </a:lnTo>
                  <a:lnTo>
                    <a:pt x="724" y="363"/>
                  </a:lnTo>
                  <a:lnTo>
                    <a:pt x="724" y="362"/>
                  </a:lnTo>
                  <a:lnTo>
                    <a:pt x="724" y="359"/>
                  </a:lnTo>
                  <a:lnTo>
                    <a:pt x="722" y="356"/>
                  </a:lnTo>
                  <a:lnTo>
                    <a:pt x="724" y="353"/>
                  </a:lnTo>
                  <a:lnTo>
                    <a:pt x="734" y="346"/>
                  </a:lnTo>
                  <a:lnTo>
                    <a:pt x="745" y="339"/>
                  </a:lnTo>
                  <a:lnTo>
                    <a:pt x="748" y="334"/>
                  </a:lnTo>
                  <a:lnTo>
                    <a:pt x="750" y="328"/>
                  </a:lnTo>
                  <a:lnTo>
                    <a:pt x="751" y="324"/>
                  </a:lnTo>
                  <a:lnTo>
                    <a:pt x="754" y="320"/>
                  </a:lnTo>
                  <a:lnTo>
                    <a:pt x="757" y="316"/>
                  </a:lnTo>
                  <a:lnTo>
                    <a:pt x="763" y="311"/>
                  </a:lnTo>
                  <a:lnTo>
                    <a:pt x="767" y="307"/>
                  </a:lnTo>
                  <a:lnTo>
                    <a:pt x="770" y="304"/>
                  </a:lnTo>
                  <a:lnTo>
                    <a:pt x="770" y="303"/>
                  </a:lnTo>
                  <a:lnTo>
                    <a:pt x="770" y="298"/>
                  </a:lnTo>
                  <a:lnTo>
                    <a:pt x="770" y="292"/>
                  </a:lnTo>
                  <a:lnTo>
                    <a:pt x="767" y="281"/>
                  </a:lnTo>
                  <a:lnTo>
                    <a:pt x="754" y="280"/>
                  </a:lnTo>
                  <a:lnTo>
                    <a:pt x="743" y="278"/>
                  </a:lnTo>
                  <a:lnTo>
                    <a:pt x="731" y="278"/>
                  </a:lnTo>
                  <a:lnTo>
                    <a:pt x="728" y="272"/>
                  </a:lnTo>
                  <a:lnTo>
                    <a:pt x="721" y="274"/>
                  </a:lnTo>
                  <a:lnTo>
                    <a:pt x="720" y="275"/>
                  </a:lnTo>
                  <a:lnTo>
                    <a:pt x="720" y="277"/>
                  </a:lnTo>
                  <a:lnTo>
                    <a:pt x="721" y="280"/>
                  </a:lnTo>
                  <a:lnTo>
                    <a:pt x="720" y="282"/>
                  </a:lnTo>
                  <a:lnTo>
                    <a:pt x="718" y="287"/>
                  </a:lnTo>
                  <a:lnTo>
                    <a:pt x="715" y="287"/>
                  </a:lnTo>
                  <a:lnTo>
                    <a:pt x="712" y="288"/>
                  </a:lnTo>
                  <a:lnTo>
                    <a:pt x="709" y="288"/>
                  </a:lnTo>
                  <a:lnTo>
                    <a:pt x="707" y="290"/>
                  </a:lnTo>
                  <a:lnTo>
                    <a:pt x="707" y="294"/>
                  </a:lnTo>
                  <a:lnTo>
                    <a:pt x="702" y="300"/>
                  </a:lnTo>
                  <a:lnTo>
                    <a:pt x="699" y="303"/>
                  </a:lnTo>
                  <a:lnTo>
                    <a:pt x="698" y="305"/>
                  </a:lnTo>
                  <a:lnTo>
                    <a:pt x="698" y="310"/>
                  </a:lnTo>
                  <a:lnTo>
                    <a:pt x="698" y="314"/>
                  </a:lnTo>
                  <a:lnTo>
                    <a:pt x="699" y="317"/>
                  </a:lnTo>
                  <a:lnTo>
                    <a:pt x="701" y="318"/>
                  </a:lnTo>
                  <a:lnTo>
                    <a:pt x="702" y="324"/>
                  </a:lnTo>
                  <a:lnTo>
                    <a:pt x="702" y="327"/>
                  </a:lnTo>
                  <a:lnTo>
                    <a:pt x="701" y="330"/>
                  </a:lnTo>
                  <a:lnTo>
                    <a:pt x="695" y="330"/>
                  </a:lnTo>
                  <a:lnTo>
                    <a:pt x="694" y="333"/>
                  </a:lnTo>
                  <a:lnTo>
                    <a:pt x="691" y="337"/>
                  </a:lnTo>
                  <a:lnTo>
                    <a:pt x="689" y="341"/>
                  </a:lnTo>
                  <a:lnTo>
                    <a:pt x="688" y="344"/>
                  </a:lnTo>
                  <a:lnTo>
                    <a:pt x="685" y="346"/>
                  </a:lnTo>
                  <a:lnTo>
                    <a:pt x="681" y="347"/>
                  </a:lnTo>
                  <a:lnTo>
                    <a:pt x="672" y="349"/>
                  </a:lnTo>
                  <a:lnTo>
                    <a:pt x="663" y="350"/>
                  </a:lnTo>
                  <a:lnTo>
                    <a:pt x="658" y="353"/>
                  </a:lnTo>
                  <a:lnTo>
                    <a:pt x="655" y="354"/>
                  </a:lnTo>
                  <a:lnTo>
                    <a:pt x="655" y="356"/>
                  </a:lnTo>
                  <a:lnTo>
                    <a:pt x="653" y="362"/>
                  </a:lnTo>
                  <a:lnTo>
                    <a:pt x="653" y="367"/>
                  </a:lnTo>
                  <a:lnTo>
                    <a:pt x="652" y="370"/>
                  </a:lnTo>
                  <a:lnTo>
                    <a:pt x="652" y="372"/>
                  </a:lnTo>
                  <a:lnTo>
                    <a:pt x="649" y="373"/>
                  </a:lnTo>
                  <a:lnTo>
                    <a:pt x="646" y="373"/>
                  </a:lnTo>
                  <a:lnTo>
                    <a:pt x="643" y="373"/>
                  </a:lnTo>
                  <a:lnTo>
                    <a:pt x="640" y="375"/>
                  </a:lnTo>
                  <a:lnTo>
                    <a:pt x="642" y="379"/>
                  </a:lnTo>
                  <a:lnTo>
                    <a:pt x="642" y="383"/>
                  </a:lnTo>
                  <a:lnTo>
                    <a:pt x="642" y="385"/>
                  </a:lnTo>
                  <a:lnTo>
                    <a:pt x="640" y="386"/>
                  </a:lnTo>
                  <a:lnTo>
                    <a:pt x="637" y="386"/>
                  </a:lnTo>
                  <a:lnTo>
                    <a:pt x="635" y="388"/>
                  </a:lnTo>
                  <a:lnTo>
                    <a:pt x="632" y="388"/>
                  </a:lnTo>
                  <a:lnTo>
                    <a:pt x="629" y="389"/>
                  </a:lnTo>
                  <a:lnTo>
                    <a:pt x="629" y="392"/>
                  </a:lnTo>
                  <a:lnTo>
                    <a:pt x="630" y="393"/>
                  </a:lnTo>
                  <a:lnTo>
                    <a:pt x="632" y="396"/>
                  </a:lnTo>
                  <a:lnTo>
                    <a:pt x="630" y="399"/>
                  </a:lnTo>
                  <a:lnTo>
                    <a:pt x="630" y="400"/>
                  </a:lnTo>
                  <a:lnTo>
                    <a:pt x="629" y="405"/>
                  </a:lnTo>
                  <a:lnTo>
                    <a:pt x="623" y="405"/>
                  </a:lnTo>
                  <a:lnTo>
                    <a:pt x="624" y="406"/>
                  </a:lnTo>
                  <a:lnTo>
                    <a:pt x="626" y="408"/>
                  </a:lnTo>
                  <a:lnTo>
                    <a:pt x="627" y="412"/>
                  </a:lnTo>
                  <a:lnTo>
                    <a:pt x="629" y="419"/>
                  </a:lnTo>
                  <a:lnTo>
                    <a:pt x="629" y="425"/>
                  </a:lnTo>
                  <a:lnTo>
                    <a:pt x="626" y="449"/>
                  </a:lnTo>
                  <a:lnTo>
                    <a:pt x="637" y="452"/>
                  </a:lnTo>
                  <a:lnTo>
                    <a:pt x="642" y="454"/>
                  </a:lnTo>
                  <a:lnTo>
                    <a:pt x="646" y="457"/>
                  </a:lnTo>
                  <a:lnTo>
                    <a:pt x="649" y="460"/>
                  </a:lnTo>
                  <a:lnTo>
                    <a:pt x="653" y="464"/>
                  </a:lnTo>
                  <a:lnTo>
                    <a:pt x="659" y="474"/>
                  </a:lnTo>
                  <a:lnTo>
                    <a:pt x="659" y="480"/>
                  </a:lnTo>
                  <a:lnTo>
                    <a:pt x="658" y="481"/>
                  </a:lnTo>
                  <a:lnTo>
                    <a:pt x="655" y="483"/>
                  </a:lnTo>
                  <a:lnTo>
                    <a:pt x="649" y="485"/>
                  </a:lnTo>
                  <a:lnTo>
                    <a:pt x="653" y="488"/>
                  </a:lnTo>
                  <a:lnTo>
                    <a:pt x="655" y="491"/>
                  </a:lnTo>
                  <a:lnTo>
                    <a:pt x="655" y="493"/>
                  </a:lnTo>
                  <a:lnTo>
                    <a:pt x="655" y="494"/>
                  </a:lnTo>
                  <a:lnTo>
                    <a:pt x="649" y="494"/>
                  </a:lnTo>
                  <a:lnTo>
                    <a:pt x="640" y="504"/>
                  </a:lnTo>
                  <a:lnTo>
                    <a:pt x="636" y="506"/>
                  </a:lnTo>
                  <a:lnTo>
                    <a:pt x="632" y="504"/>
                  </a:lnTo>
                  <a:lnTo>
                    <a:pt x="627" y="503"/>
                  </a:lnTo>
                  <a:lnTo>
                    <a:pt x="624" y="504"/>
                  </a:lnTo>
                  <a:lnTo>
                    <a:pt x="622" y="504"/>
                  </a:lnTo>
                  <a:lnTo>
                    <a:pt x="619" y="507"/>
                  </a:lnTo>
                  <a:lnTo>
                    <a:pt x="620" y="508"/>
                  </a:lnTo>
                  <a:lnTo>
                    <a:pt x="620" y="510"/>
                  </a:lnTo>
                  <a:lnTo>
                    <a:pt x="619" y="511"/>
                  </a:lnTo>
                  <a:lnTo>
                    <a:pt x="616" y="513"/>
                  </a:lnTo>
                  <a:lnTo>
                    <a:pt x="617" y="514"/>
                  </a:lnTo>
                  <a:lnTo>
                    <a:pt x="619" y="516"/>
                  </a:lnTo>
                  <a:lnTo>
                    <a:pt x="619" y="517"/>
                  </a:lnTo>
                  <a:lnTo>
                    <a:pt x="619" y="520"/>
                  </a:lnTo>
                  <a:lnTo>
                    <a:pt x="619" y="524"/>
                  </a:lnTo>
                  <a:lnTo>
                    <a:pt x="617" y="530"/>
                  </a:lnTo>
                  <a:lnTo>
                    <a:pt x="614" y="540"/>
                  </a:lnTo>
                  <a:lnTo>
                    <a:pt x="613" y="546"/>
                  </a:lnTo>
                  <a:lnTo>
                    <a:pt x="610" y="559"/>
                  </a:lnTo>
                  <a:lnTo>
                    <a:pt x="612" y="566"/>
                  </a:lnTo>
                  <a:lnTo>
                    <a:pt x="612" y="568"/>
                  </a:lnTo>
                  <a:lnTo>
                    <a:pt x="613" y="569"/>
                  </a:lnTo>
                  <a:lnTo>
                    <a:pt x="614" y="566"/>
                  </a:lnTo>
                  <a:lnTo>
                    <a:pt x="616" y="563"/>
                  </a:lnTo>
                  <a:lnTo>
                    <a:pt x="619" y="563"/>
                  </a:lnTo>
                  <a:lnTo>
                    <a:pt x="616" y="570"/>
                  </a:lnTo>
                  <a:lnTo>
                    <a:pt x="613" y="576"/>
                  </a:lnTo>
                  <a:lnTo>
                    <a:pt x="609" y="579"/>
                  </a:lnTo>
                  <a:lnTo>
                    <a:pt x="606" y="579"/>
                  </a:lnTo>
                  <a:lnTo>
                    <a:pt x="596" y="579"/>
                  </a:lnTo>
                  <a:lnTo>
                    <a:pt x="580" y="576"/>
                  </a:lnTo>
                  <a:lnTo>
                    <a:pt x="577" y="579"/>
                  </a:lnTo>
                  <a:lnTo>
                    <a:pt x="576" y="583"/>
                  </a:lnTo>
                  <a:lnTo>
                    <a:pt x="573" y="585"/>
                  </a:lnTo>
                  <a:lnTo>
                    <a:pt x="571" y="588"/>
                  </a:lnTo>
                  <a:lnTo>
                    <a:pt x="571" y="591"/>
                  </a:lnTo>
                  <a:lnTo>
                    <a:pt x="571" y="595"/>
                  </a:lnTo>
                  <a:lnTo>
                    <a:pt x="571" y="598"/>
                  </a:lnTo>
                  <a:lnTo>
                    <a:pt x="571" y="602"/>
                  </a:lnTo>
                  <a:lnTo>
                    <a:pt x="557" y="602"/>
                  </a:lnTo>
                  <a:lnTo>
                    <a:pt x="544" y="602"/>
                  </a:lnTo>
                  <a:lnTo>
                    <a:pt x="545" y="599"/>
                  </a:lnTo>
                  <a:lnTo>
                    <a:pt x="547" y="598"/>
                  </a:lnTo>
                  <a:lnTo>
                    <a:pt x="547" y="596"/>
                  </a:lnTo>
                  <a:lnTo>
                    <a:pt x="547" y="593"/>
                  </a:lnTo>
                  <a:lnTo>
                    <a:pt x="541" y="591"/>
                  </a:lnTo>
                  <a:lnTo>
                    <a:pt x="541" y="588"/>
                  </a:lnTo>
                  <a:lnTo>
                    <a:pt x="541" y="585"/>
                  </a:lnTo>
                  <a:lnTo>
                    <a:pt x="541" y="582"/>
                  </a:lnTo>
                  <a:lnTo>
                    <a:pt x="541" y="579"/>
                  </a:lnTo>
                  <a:lnTo>
                    <a:pt x="547" y="579"/>
                  </a:lnTo>
                  <a:lnTo>
                    <a:pt x="550" y="573"/>
                  </a:lnTo>
                  <a:lnTo>
                    <a:pt x="552" y="569"/>
                  </a:lnTo>
                  <a:lnTo>
                    <a:pt x="537" y="553"/>
                  </a:lnTo>
                  <a:lnTo>
                    <a:pt x="528" y="543"/>
                  </a:lnTo>
                  <a:lnTo>
                    <a:pt x="525" y="540"/>
                  </a:lnTo>
                  <a:lnTo>
                    <a:pt x="524" y="537"/>
                  </a:lnTo>
                  <a:lnTo>
                    <a:pt x="525" y="534"/>
                  </a:lnTo>
                  <a:lnTo>
                    <a:pt x="527" y="530"/>
                  </a:lnTo>
                  <a:lnTo>
                    <a:pt x="527" y="527"/>
                  </a:lnTo>
                  <a:lnTo>
                    <a:pt x="528" y="524"/>
                  </a:lnTo>
                  <a:lnTo>
                    <a:pt x="527" y="521"/>
                  </a:lnTo>
                  <a:lnTo>
                    <a:pt x="521" y="521"/>
                  </a:lnTo>
                  <a:lnTo>
                    <a:pt x="521" y="513"/>
                  </a:lnTo>
                  <a:lnTo>
                    <a:pt x="521" y="503"/>
                  </a:lnTo>
                  <a:lnTo>
                    <a:pt x="521" y="500"/>
                  </a:lnTo>
                  <a:lnTo>
                    <a:pt x="519" y="498"/>
                  </a:lnTo>
                  <a:lnTo>
                    <a:pt x="519" y="497"/>
                  </a:lnTo>
                  <a:lnTo>
                    <a:pt x="508" y="504"/>
                  </a:lnTo>
                  <a:lnTo>
                    <a:pt x="502" y="508"/>
                  </a:lnTo>
                  <a:lnTo>
                    <a:pt x="496" y="510"/>
                  </a:lnTo>
                  <a:lnTo>
                    <a:pt x="493" y="510"/>
                  </a:lnTo>
                  <a:lnTo>
                    <a:pt x="491" y="510"/>
                  </a:lnTo>
                  <a:lnTo>
                    <a:pt x="488" y="510"/>
                  </a:lnTo>
                  <a:lnTo>
                    <a:pt x="486" y="510"/>
                  </a:lnTo>
                  <a:lnTo>
                    <a:pt x="483" y="511"/>
                  </a:lnTo>
                  <a:lnTo>
                    <a:pt x="483" y="514"/>
                  </a:lnTo>
                  <a:lnTo>
                    <a:pt x="480" y="519"/>
                  </a:lnTo>
                  <a:lnTo>
                    <a:pt x="472" y="523"/>
                  </a:lnTo>
                  <a:lnTo>
                    <a:pt x="462" y="527"/>
                  </a:lnTo>
                  <a:lnTo>
                    <a:pt x="452" y="532"/>
                  </a:lnTo>
                  <a:lnTo>
                    <a:pt x="442" y="533"/>
                  </a:lnTo>
                  <a:lnTo>
                    <a:pt x="442" y="524"/>
                  </a:lnTo>
                  <a:lnTo>
                    <a:pt x="440" y="524"/>
                  </a:lnTo>
                  <a:lnTo>
                    <a:pt x="439" y="524"/>
                  </a:lnTo>
                  <a:lnTo>
                    <a:pt x="437" y="526"/>
                  </a:lnTo>
                  <a:lnTo>
                    <a:pt x="434" y="527"/>
                  </a:lnTo>
                  <a:lnTo>
                    <a:pt x="432" y="527"/>
                  </a:lnTo>
                  <a:lnTo>
                    <a:pt x="427" y="527"/>
                  </a:lnTo>
                  <a:lnTo>
                    <a:pt x="424" y="519"/>
                  </a:lnTo>
                  <a:lnTo>
                    <a:pt x="419" y="519"/>
                  </a:lnTo>
                  <a:lnTo>
                    <a:pt x="420" y="516"/>
                  </a:lnTo>
                  <a:lnTo>
                    <a:pt x="419" y="513"/>
                  </a:lnTo>
                  <a:lnTo>
                    <a:pt x="419" y="510"/>
                  </a:lnTo>
                  <a:lnTo>
                    <a:pt x="419" y="507"/>
                  </a:lnTo>
                  <a:lnTo>
                    <a:pt x="423" y="506"/>
                  </a:lnTo>
                  <a:lnTo>
                    <a:pt x="426" y="503"/>
                  </a:lnTo>
                  <a:lnTo>
                    <a:pt x="427" y="500"/>
                  </a:lnTo>
                  <a:lnTo>
                    <a:pt x="429" y="500"/>
                  </a:lnTo>
                  <a:lnTo>
                    <a:pt x="429" y="497"/>
                  </a:lnTo>
                  <a:lnTo>
                    <a:pt x="427" y="491"/>
                  </a:lnTo>
                  <a:lnTo>
                    <a:pt x="421" y="491"/>
                  </a:lnTo>
                  <a:lnTo>
                    <a:pt x="421" y="490"/>
                  </a:lnTo>
                  <a:lnTo>
                    <a:pt x="420" y="491"/>
                  </a:lnTo>
                  <a:lnTo>
                    <a:pt x="419" y="497"/>
                  </a:lnTo>
                  <a:lnTo>
                    <a:pt x="414" y="493"/>
                  </a:lnTo>
                  <a:lnTo>
                    <a:pt x="411" y="491"/>
                  </a:lnTo>
                  <a:lnTo>
                    <a:pt x="411" y="487"/>
                  </a:lnTo>
                  <a:lnTo>
                    <a:pt x="411" y="483"/>
                  </a:lnTo>
                  <a:lnTo>
                    <a:pt x="413" y="483"/>
                  </a:lnTo>
                  <a:lnTo>
                    <a:pt x="416" y="483"/>
                  </a:lnTo>
                  <a:lnTo>
                    <a:pt x="421" y="483"/>
                  </a:lnTo>
                  <a:lnTo>
                    <a:pt x="433" y="461"/>
                  </a:lnTo>
                  <a:lnTo>
                    <a:pt x="439" y="461"/>
                  </a:lnTo>
                  <a:lnTo>
                    <a:pt x="439" y="460"/>
                  </a:lnTo>
                  <a:lnTo>
                    <a:pt x="436" y="458"/>
                  </a:lnTo>
                  <a:lnTo>
                    <a:pt x="430" y="458"/>
                  </a:lnTo>
                  <a:lnTo>
                    <a:pt x="427" y="464"/>
                  </a:lnTo>
                  <a:lnTo>
                    <a:pt x="424" y="467"/>
                  </a:lnTo>
                  <a:lnTo>
                    <a:pt x="421" y="468"/>
                  </a:lnTo>
                  <a:lnTo>
                    <a:pt x="419" y="467"/>
                  </a:lnTo>
                  <a:lnTo>
                    <a:pt x="419" y="465"/>
                  </a:lnTo>
                  <a:lnTo>
                    <a:pt x="414" y="464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49" name="Freeform 5"/>
            <p:cNvSpPr>
              <a:spLocks/>
            </p:cNvSpPr>
            <p:nvPr/>
          </p:nvSpPr>
          <p:spPr bwMode="auto">
            <a:xfrm>
              <a:off x="1256" y="2563"/>
              <a:ext cx="111" cy="45"/>
            </a:xfrm>
            <a:custGeom>
              <a:avLst/>
              <a:gdLst>
                <a:gd name="T0" fmla="*/ 5 w 111"/>
                <a:gd name="T1" fmla="*/ 38 h 45"/>
                <a:gd name="T2" fmla="*/ 4 w 111"/>
                <a:gd name="T3" fmla="*/ 36 h 45"/>
                <a:gd name="T4" fmla="*/ 3 w 111"/>
                <a:gd name="T5" fmla="*/ 23 h 45"/>
                <a:gd name="T6" fmla="*/ 17 w 111"/>
                <a:gd name="T7" fmla="*/ 29 h 45"/>
                <a:gd name="T8" fmla="*/ 37 w 111"/>
                <a:gd name="T9" fmla="*/ 29 h 45"/>
                <a:gd name="T10" fmla="*/ 39 w 111"/>
                <a:gd name="T11" fmla="*/ 23 h 45"/>
                <a:gd name="T12" fmla="*/ 36 w 111"/>
                <a:gd name="T13" fmla="*/ 21 h 45"/>
                <a:gd name="T14" fmla="*/ 31 w 111"/>
                <a:gd name="T15" fmla="*/ 15 h 45"/>
                <a:gd name="T16" fmla="*/ 31 w 111"/>
                <a:gd name="T17" fmla="*/ 10 h 45"/>
                <a:gd name="T18" fmla="*/ 33 w 111"/>
                <a:gd name="T19" fmla="*/ 5 h 45"/>
                <a:gd name="T20" fmla="*/ 26 w 111"/>
                <a:gd name="T21" fmla="*/ 2 h 45"/>
                <a:gd name="T22" fmla="*/ 36 w 111"/>
                <a:gd name="T23" fmla="*/ 2 h 45"/>
                <a:gd name="T24" fmla="*/ 57 w 111"/>
                <a:gd name="T25" fmla="*/ 0 h 45"/>
                <a:gd name="T26" fmla="*/ 69 w 111"/>
                <a:gd name="T27" fmla="*/ 2 h 45"/>
                <a:gd name="T28" fmla="*/ 75 w 111"/>
                <a:gd name="T29" fmla="*/ 3 h 45"/>
                <a:gd name="T30" fmla="*/ 85 w 111"/>
                <a:gd name="T31" fmla="*/ 12 h 45"/>
                <a:gd name="T32" fmla="*/ 89 w 111"/>
                <a:gd name="T33" fmla="*/ 15 h 45"/>
                <a:gd name="T34" fmla="*/ 93 w 111"/>
                <a:gd name="T35" fmla="*/ 16 h 45"/>
                <a:gd name="T36" fmla="*/ 100 w 111"/>
                <a:gd name="T37" fmla="*/ 15 h 45"/>
                <a:gd name="T38" fmla="*/ 106 w 111"/>
                <a:gd name="T39" fmla="*/ 19 h 45"/>
                <a:gd name="T40" fmla="*/ 109 w 111"/>
                <a:gd name="T41" fmla="*/ 26 h 45"/>
                <a:gd name="T42" fmla="*/ 105 w 111"/>
                <a:gd name="T43" fmla="*/ 31 h 45"/>
                <a:gd name="T44" fmla="*/ 102 w 111"/>
                <a:gd name="T45" fmla="*/ 29 h 45"/>
                <a:gd name="T46" fmla="*/ 83 w 111"/>
                <a:gd name="T47" fmla="*/ 33 h 45"/>
                <a:gd name="T48" fmla="*/ 80 w 111"/>
                <a:gd name="T49" fmla="*/ 38 h 45"/>
                <a:gd name="T50" fmla="*/ 75 w 111"/>
                <a:gd name="T51" fmla="*/ 36 h 45"/>
                <a:gd name="T52" fmla="*/ 62 w 111"/>
                <a:gd name="T53" fmla="*/ 29 h 45"/>
                <a:gd name="T54" fmla="*/ 62 w 111"/>
                <a:gd name="T55" fmla="*/ 35 h 45"/>
                <a:gd name="T56" fmla="*/ 62 w 111"/>
                <a:gd name="T57" fmla="*/ 41 h 45"/>
                <a:gd name="T58" fmla="*/ 59 w 111"/>
                <a:gd name="T59" fmla="*/ 44 h 45"/>
                <a:gd name="T60" fmla="*/ 56 w 111"/>
                <a:gd name="T61" fmla="*/ 44 h 45"/>
                <a:gd name="T62" fmla="*/ 54 w 111"/>
                <a:gd name="T63" fmla="*/ 4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1" h="45">
                  <a:moveTo>
                    <a:pt x="53" y="38"/>
                  </a:moveTo>
                  <a:lnTo>
                    <a:pt x="5" y="38"/>
                  </a:lnTo>
                  <a:lnTo>
                    <a:pt x="7" y="36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3" y="23"/>
                  </a:lnTo>
                  <a:lnTo>
                    <a:pt x="10" y="26"/>
                  </a:lnTo>
                  <a:lnTo>
                    <a:pt x="17" y="29"/>
                  </a:lnTo>
                  <a:lnTo>
                    <a:pt x="36" y="32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3"/>
                  </a:lnTo>
                  <a:lnTo>
                    <a:pt x="37" y="22"/>
                  </a:lnTo>
                  <a:lnTo>
                    <a:pt x="36" y="21"/>
                  </a:lnTo>
                  <a:lnTo>
                    <a:pt x="33" y="21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3" y="5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5" y="3"/>
                  </a:lnTo>
                  <a:lnTo>
                    <a:pt x="79" y="8"/>
                  </a:lnTo>
                  <a:lnTo>
                    <a:pt x="85" y="12"/>
                  </a:lnTo>
                  <a:lnTo>
                    <a:pt x="86" y="15"/>
                  </a:lnTo>
                  <a:lnTo>
                    <a:pt x="89" y="15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8" y="16"/>
                  </a:lnTo>
                  <a:lnTo>
                    <a:pt x="100" y="15"/>
                  </a:lnTo>
                  <a:lnTo>
                    <a:pt x="102" y="15"/>
                  </a:lnTo>
                  <a:lnTo>
                    <a:pt x="106" y="19"/>
                  </a:lnTo>
                  <a:lnTo>
                    <a:pt x="108" y="22"/>
                  </a:lnTo>
                  <a:lnTo>
                    <a:pt x="109" y="26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86" y="29"/>
                  </a:lnTo>
                  <a:lnTo>
                    <a:pt x="83" y="33"/>
                  </a:lnTo>
                  <a:lnTo>
                    <a:pt x="82" y="36"/>
                  </a:lnTo>
                  <a:lnTo>
                    <a:pt x="80" y="38"/>
                  </a:lnTo>
                  <a:lnTo>
                    <a:pt x="77" y="36"/>
                  </a:lnTo>
                  <a:lnTo>
                    <a:pt x="75" y="36"/>
                  </a:lnTo>
                  <a:lnTo>
                    <a:pt x="72" y="35"/>
                  </a:lnTo>
                  <a:lnTo>
                    <a:pt x="62" y="29"/>
                  </a:lnTo>
                  <a:lnTo>
                    <a:pt x="60" y="32"/>
                  </a:lnTo>
                  <a:lnTo>
                    <a:pt x="62" y="35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0" y="42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6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3" y="38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0" name="Freeform 6"/>
            <p:cNvSpPr>
              <a:spLocks/>
            </p:cNvSpPr>
            <p:nvPr/>
          </p:nvSpPr>
          <p:spPr bwMode="auto">
            <a:xfrm>
              <a:off x="0" y="1168"/>
              <a:ext cx="1970" cy="2625"/>
            </a:xfrm>
            <a:custGeom>
              <a:avLst/>
              <a:gdLst>
                <a:gd name="T0" fmla="*/ 1318 w 1970"/>
                <a:gd name="T1" fmla="*/ 2477 h 2625"/>
                <a:gd name="T2" fmla="*/ 1204 w 1970"/>
                <a:gd name="T3" fmla="*/ 2082 h 2625"/>
                <a:gd name="T4" fmla="*/ 1152 w 1970"/>
                <a:gd name="T5" fmla="*/ 1909 h 2625"/>
                <a:gd name="T6" fmla="*/ 1202 w 1970"/>
                <a:gd name="T7" fmla="*/ 1731 h 2625"/>
                <a:gd name="T8" fmla="*/ 1096 w 1970"/>
                <a:gd name="T9" fmla="*/ 1649 h 2625"/>
                <a:gd name="T10" fmla="*/ 988 w 1970"/>
                <a:gd name="T11" fmla="*/ 1538 h 2625"/>
                <a:gd name="T12" fmla="*/ 720 w 1970"/>
                <a:gd name="T13" fmla="*/ 1413 h 2625"/>
                <a:gd name="T14" fmla="*/ 624 w 1970"/>
                <a:gd name="T15" fmla="*/ 1221 h 2625"/>
                <a:gd name="T16" fmla="*/ 544 w 1970"/>
                <a:gd name="T17" fmla="*/ 1149 h 2625"/>
                <a:gd name="T18" fmla="*/ 596 w 1970"/>
                <a:gd name="T19" fmla="*/ 1286 h 2625"/>
                <a:gd name="T20" fmla="*/ 475 w 1970"/>
                <a:gd name="T21" fmla="*/ 1064 h 2625"/>
                <a:gd name="T22" fmla="*/ 383 w 1970"/>
                <a:gd name="T23" fmla="*/ 916 h 2625"/>
                <a:gd name="T24" fmla="*/ 390 w 1970"/>
                <a:gd name="T25" fmla="*/ 657 h 2625"/>
                <a:gd name="T26" fmla="*/ 337 w 1970"/>
                <a:gd name="T27" fmla="*/ 662 h 2625"/>
                <a:gd name="T28" fmla="*/ 261 w 1970"/>
                <a:gd name="T29" fmla="*/ 540 h 2625"/>
                <a:gd name="T30" fmla="*/ 209 w 1970"/>
                <a:gd name="T31" fmla="*/ 439 h 2625"/>
                <a:gd name="T32" fmla="*/ 210 w 1970"/>
                <a:gd name="T33" fmla="*/ 458 h 2625"/>
                <a:gd name="T34" fmla="*/ 125 w 1970"/>
                <a:gd name="T35" fmla="*/ 399 h 2625"/>
                <a:gd name="T36" fmla="*/ 105 w 1970"/>
                <a:gd name="T37" fmla="*/ 61 h 2625"/>
                <a:gd name="T38" fmla="*/ 235 w 1970"/>
                <a:gd name="T39" fmla="*/ 48 h 2625"/>
                <a:gd name="T40" fmla="*/ 292 w 1970"/>
                <a:gd name="T41" fmla="*/ 29 h 2625"/>
                <a:gd name="T42" fmla="*/ 494 w 1970"/>
                <a:gd name="T43" fmla="*/ 89 h 2625"/>
                <a:gd name="T44" fmla="*/ 636 w 1970"/>
                <a:gd name="T45" fmla="*/ 158 h 2625"/>
                <a:gd name="T46" fmla="*/ 719 w 1970"/>
                <a:gd name="T47" fmla="*/ 115 h 2625"/>
                <a:gd name="T48" fmla="*/ 857 w 1970"/>
                <a:gd name="T49" fmla="*/ 131 h 2625"/>
                <a:gd name="T50" fmla="*/ 891 w 1970"/>
                <a:gd name="T51" fmla="*/ 48 h 2625"/>
                <a:gd name="T52" fmla="*/ 945 w 1970"/>
                <a:gd name="T53" fmla="*/ 27 h 2625"/>
                <a:gd name="T54" fmla="*/ 1022 w 1970"/>
                <a:gd name="T55" fmla="*/ 84 h 2625"/>
                <a:gd name="T56" fmla="*/ 1138 w 1970"/>
                <a:gd name="T57" fmla="*/ 75 h 2625"/>
                <a:gd name="T58" fmla="*/ 1077 w 1970"/>
                <a:gd name="T59" fmla="*/ 174 h 2625"/>
                <a:gd name="T60" fmla="*/ 1018 w 1970"/>
                <a:gd name="T61" fmla="*/ 232 h 2625"/>
                <a:gd name="T62" fmla="*/ 919 w 1970"/>
                <a:gd name="T63" fmla="*/ 313 h 2625"/>
                <a:gd name="T64" fmla="*/ 1007 w 1970"/>
                <a:gd name="T65" fmla="*/ 462 h 2625"/>
                <a:gd name="T66" fmla="*/ 1130 w 1970"/>
                <a:gd name="T67" fmla="*/ 580 h 2625"/>
                <a:gd name="T68" fmla="*/ 1191 w 1970"/>
                <a:gd name="T69" fmla="*/ 403 h 2625"/>
                <a:gd name="T70" fmla="*/ 1256 w 1970"/>
                <a:gd name="T71" fmla="*/ 294 h 2625"/>
                <a:gd name="T72" fmla="*/ 1372 w 1970"/>
                <a:gd name="T73" fmla="*/ 402 h 2625"/>
                <a:gd name="T74" fmla="*/ 1483 w 1970"/>
                <a:gd name="T75" fmla="*/ 435 h 2625"/>
                <a:gd name="T76" fmla="*/ 1560 w 1970"/>
                <a:gd name="T77" fmla="*/ 537 h 2625"/>
                <a:gd name="T78" fmla="*/ 1544 w 1970"/>
                <a:gd name="T79" fmla="*/ 619 h 2625"/>
                <a:gd name="T80" fmla="*/ 1367 w 1970"/>
                <a:gd name="T81" fmla="*/ 670 h 2625"/>
                <a:gd name="T82" fmla="*/ 1430 w 1970"/>
                <a:gd name="T83" fmla="*/ 703 h 2625"/>
                <a:gd name="T84" fmla="*/ 1477 w 1970"/>
                <a:gd name="T85" fmla="*/ 769 h 2625"/>
                <a:gd name="T86" fmla="*/ 1450 w 1970"/>
                <a:gd name="T87" fmla="*/ 785 h 2625"/>
                <a:gd name="T88" fmla="*/ 1333 w 1970"/>
                <a:gd name="T89" fmla="*/ 831 h 2625"/>
                <a:gd name="T90" fmla="*/ 1243 w 1970"/>
                <a:gd name="T91" fmla="*/ 936 h 2625"/>
                <a:gd name="T92" fmla="*/ 1215 w 1970"/>
                <a:gd name="T93" fmla="*/ 989 h 2625"/>
                <a:gd name="T94" fmla="*/ 1143 w 1970"/>
                <a:gd name="T95" fmla="*/ 1097 h 2625"/>
                <a:gd name="T96" fmla="*/ 1125 w 1970"/>
                <a:gd name="T97" fmla="*/ 1237 h 2625"/>
                <a:gd name="T98" fmla="*/ 1008 w 1970"/>
                <a:gd name="T99" fmla="*/ 1143 h 2625"/>
                <a:gd name="T100" fmla="*/ 904 w 1970"/>
                <a:gd name="T101" fmla="*/ 1166 h 2625"/>
                <a:gd name="T102" fmla="*/ 838 w 1970"/>
                <a:gd name="T103" fmla="*/ 1351 h 2625"/>
                <a:gd name="T104" fmla="*/ 972 w 1970"/>
                <a:gd name="T105" fmla="*/ 1394 h 2625"/>
                <a:gd name="T106" fmla="*/ 1090 w 1970"/>
                <a:gd name="T107" fmla="*/ 1591 h 2625"/>
                <a:gd name="T108" fmla="*/ 1273 w 1970"/>
                <a:gd name="T109" fmla="*/ 1598 h 2625"/>
                <a:gd name="T110" fmla="*/ 1336 w 1970"/>
                <a:gd name="T111" fmla="*/ 1581 h 2625"/>
                <a:gd name="T112" fmla="*/ 1495 w 1970"/>
                <a:gd name="T113" fmla="*/ 1637 h 2625"/>
                <a:gd name="T114" fmla="*/ 1585 w 1970"/>
                <a:gd name="T115" fmla="*/ 1702 h 2625"/>
                <a:gd name="T116" fmla="*/ 1699 w 1970"/>
                <a:gd name="T117" fmla="*/ 1842 h 2625"/>
                <a:gd name="T118" fmla="*/ 1860 w 1970"/>
                <a:gd name="T119" fmla="*/ 1909 h 2625"/>
                <a:gd name="T120" fmla="*/ 1891 w 1970"/>
                <a:gd name="T121" fmla="*/ 2146 h 2625"/>
                <a:gd name="T122" fmla="*/ 1820 w 1970"/>
                <a:gd name="T123" fmla="*/ 2359 h 2625"/>
                <a:gd name="T124" fmla="*/ 1685 w 1970"/>
                <a:gd name="T125" fmla="*/ 2552 h 26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70" h="2625">
                  <a:moveTo>
                    <a:pt x="1624" y="2625"/>
                  </a:moveTo>
                  <a:lnTo>
                    <a:pt x="1547" y="2625"/>
                  </a:lnTo>
                  <a:lnTo>
                    <a:pt x="1544" y="2599"/>
                  </a:lnTo>
                  <a:lnTo>
                    <a:pt x="1545" y="2599"/>
                  </a:lnTo>
                  <a:lnTo>
                    <a:pt x="1547" y="2599"/>
                  </a:lnTo>
                  <a:lnTo>
                    <a:pt x="1547" y="2598"/>
                  </a:lnTo>
                  <a:lnTo>
                    <a:pt x="1547" y="2595"/>
                  </a:lnTo>
                  <a:lnTo>
                    <a:pt x="1545" y="2590"/>
                  </a:lnTo>
                  <a:lnTo>
                    <a:pt x="1544" y="2588"/>
                  </a:lnTo>
                  <a:lnTo>
                    <a:pt x="1541" y="2592"/>
                  </a:lnTo>
                  <a:lnTo>
                    <a:pt x="1539" y="2595"/>
                  </a:lnTo>
                  <a:lnTo>
                    <a:pt x="1541" y="2595"/>
                  </a:lnTo>
                  <a:lnTo>
                    <a:pt x="1541" y="2596"/>
                  </a:lnTo>
                  <a:lnTo>
                    <a:pt x="1538" y="2602"/>
                  </a:lnTo>
                  <a:lnTo>
                    <a:pt x="1538" y="2606"/>
                  </a:lnTo>
                  <a:lnTo>
                    <a:pt x="1538" y="2611"/>
                  </a:lnTo>
                  <a:lnTo>
                    <a:pt x="1538" y="2612"/>
                  </a:lnTo>
                  <a:lnTo>
                    <a:pt x="1538" y="2615"/>
                  </a:lnTo>
                  <a:lnTo>
                    <a:pt x="1536" y="2615"/>
                  </a:lnTo>
                  <a:lnTo>
                    <a:pt x="1535" y="2616"/>
                  </a:lnTo>
                  <a:lnTo>
                    <a:pt x="1536" y="2619"/>
                  </a:lnTo>
                  <a:lnTo>
                    <a:pt x="1539" y="2625"/>
                  </a:lnTo>
                  <a:lnTo>
                    <a:pt x="1297" y="2625"/>
                  </a:lnTo>
                  <a:lnTo>
                    <a:pt x="1300" y="2622"/>
                  </a:lnTo>
                  <a:lnTo>
                    <a:pt x="1303" y="2621"/>
                  </a:lnTo>
                  <a:lnTo>
                    <a:pt x="1303" y="2611"/>
                  </a:lnTo>
                  <a:lnTo>
                    <a:pt x="1302" y="2605"/>
                  </a:lnTo>
                  <a:lnTo>
                    <a:pt x="1303" y="2599"/>
                  </a:lnTo>
                  <a:lnTo>
                    <a:pt x="1305" y="2596"/>
                  </a:lnTo>
                  <a:lnTo>
                    <a:pt x="1309" y="2595"/>
                  </a:lnTo>
                  <a:lnTo>
                    <a:pt x="1312" y="2593"/>
                  </a:lnTo>
                  <a:lnTo>
                    <a:pt x="1313" y="2592"/>
                  </a:lnTo>
                  <a:lnTo>
                    <a:pt x="1315" y="2590"/>
                  </a:lnTo>
                  <a:lnTo>
                    <a:pt x="1315" y="2588"/>
                  </a:lnTo>
                  <a:lnTo>
                    <a:pt x="1315" y="2585"/>
                  </a:lnTo>
                  <a:lnTo>
                    <a:pt x="1315" y="2579"/>
                  </a:lnTo>
                  <a:lnTo>
                    <a:pt x="1315" y="2573"/>
                  </a:lnTo>
                  <a:lnTo>
                    <a:pt x="1313" y="2566"/>
                  </a:lnTo>
                  <a:lnTo>
                    <a:pt x="1310" y="2556"/>
                  </a:lnTo>
                  <a:lnTo>
                    <a:pt x="1309" y="2549"/>
                  </a:lnTo>
                  <a:lnTo>
                    <a:pt x="1309" y="2546"/>
                  </a:lnTo>
                  <a:lnTo>
                    <a:pt x="1310" y="2541"/>
                  </a:lnTo>
                  <a:lnTo>
                    <a:pt x="1312" y="2534"/>
                  </a:lnTo>
                  <a:lnTo>
                    <a:pt x="1315" y="2529"/>
                  </a:lnTo>
                  <a:lnTo>
                    <a:pt x="1318" y="2521"/>
                  </a:lnTo>
                  <a:lnTo>
                    <a:pt x="1318" y="2520"/>
                  </a:lnTo>
                  <a:lnTo>
                    <a:pt x="1316" y="2517"/>
                  </a:lnTo>
                  <a:lnTo>
                    <a:pt x="1315" y="2516"/>
                  </a:lnTo>
                  <a:lnTo>
                    <a:pt x="1309" y="2500"/>
                  </a:lnTo>
                  <a:lnTo>
                    <a:pt x="1310" y="2497"/>
                  </a:lnTo>
                  <a:lnTo>
                    <a:pt x="1313" y="2494"/>
                  </a:lnTo>
                  <a:lnTo>
                    <a:pt x="1315" y="2491"/>
                  </a:lnTo>
                  <a:lnTo>
                    <a:pt x="1316" y="2487"/>
                  </a:lnTo>
                  <a:lnTo>
                    <a:pt x="1318" y="2477"/>
                  </a:lnTo>
                  <a:lnTo>
                    <a:pt x="1319" y="2465"/>
                  </a:lnTo>
                  <a:lnTo>
                    <a:pt x="1320" y="2444"/>
                  </a:lnTo>
                  <a:lnTo>
                    <a:pt x="1322" y="2428"/>
                  </a:lnTo>
                  <a:lnTo>
                    <a:pt x="1328" y="2419"/>
                  </a:lnTo>
                  <a:lnTo>
                    <a:pt x="1328" y="2416"/>
                  </a:lnTo>
                  <a:lnTo>
                    <a:pt x="1328" y="2412"/>
                  </a:lnTo>
                  <a:lnTo>
                    <a:pt x="1326" y="2405"/>
                  </a:lnTo>
                  <a:lnTo>
                    <a:pt x="1325" y="2396"/>
                  </a:lnTo>
                  <a:lnTo>
                    <a:pt x="1325" y="2390"/>
                  </a:lnTo>
                  <a:lnTo>
                    <a:pt x="1325" y="2386"/>
                  </a:lnTo>
                  <a:lnTo>
                    <a:pt x="1328" y="2380"/>
                  </a:lnTo>
                  <a:lnTo>
                    <a:pt x="1331" y="2373"/>
                  </a:lnTo>
                  <a:lnTo>
                    <a:pt x="1329" y="2370"/>
                  </a:lnTo>
                  <a:lnTo>
                    <a:pt x="1328" y="2369"/>
                  </a:lnTo>
                  <a:lnTo>
                    <a:pt x="1326" y="2366"/>
                  </a:lnTo>
                  <a:lnTo>
                    <a:pt x="1325" y="2364"/>
                  </a:lnTo>
                  <a:lnTo>
                    <a:pt x="1325" y="2362"/>
                  </a:lnTo>
                  <a:lnTo>
                    <a:pt x="1331" y="2362"/>
                  </a:lnTo>
                  <a:lnTo>
                    <a:pt x="1331" y="2347"/>
                  </a:lnTo>
                  <a:lnTo>
                    <a:pt x="1332" y="2334"/>
                  </a:lnTo>
                  <a:lnTo>
                    <a:pt x="1333" y="2308"/>
                  </a:lnTo>
                  <a:lnTo>
                    <a:pt x="1335" y="2295"/>
                  </a:lnTo>
                  <a:lnTo>
                    <a:pt x="1333" y="2284"/>
                  </a:lnTo>
                  <a:lnTo>
                    <a:pt x="1333" y="2272"/>
                  </a:lnTo>
                  <a:lnTo>
                    <a:pt x="1331" y="2262"/>
                  </a:lnTo>
                  <a:lnTo>
                    <a:pt x="1326" y="2251"/>
                  </a:lnTo>
                  <a:lnTo>
                    <a:pt x="1325" y="2246"/>
                  </a:lnTo>
                  <a:lnTo>
                    <a:pt x="1320" y="2242"/>
                  </a:lnTo>
                  <a:lnTo>
                    <a:pt x="1316" y="2236"/>
                  </a:lnTo>
                  <a:lnTo>
                    <a:pt x="1310" y="2230"/>
                  </a:lnTo>
                  <a:lnTo>
                    <a:pt x="1305" y="2226"/>
                  </a:lnTo>
                  <a:lnTo>
                    <a:pt x="1297" y="2222"/>
                  </a:lnTo>
                  <a:lnTo>
                    <a:pt x="1284" y="2215"/>
                  </a:lnTo>
                  <a:lnTo>
                    <a:pt x="1270" y="2206"/>
                  </a:lnTo>
                  <a:lnTo>
                    <a:pt x="1269" y="2205"/>
                  </a:lnTo>
                  <a:lnTo>
                    <a:pt x="1267" y="2202"/>
                  </a:lnTo>
                  <a:lnTo>
                    <a:pt x="1264" y="2199"/>
                  </a:lnTo>
                  <a:lnTo>
                    <a:pt x="1254" y="2193"/>
                  </a:lnTo>
                  <a:lnTo>
                    <a:pt x="1248" y="2190"/>
                  </a:lnTo>
                  <a:lnTo>
                    <a:pt x="1246" y="2187"/>
                  </a:lnTo>
                  <a:lnTo>
                    <a:pt x="1243" y="2183"/>
                  </a:lnTo>
                  <a:lnTo>
                    <a:pt x="1243" y="2180"/>
                  </a:lnTo>
                  <a:lnTo>
                    <a:pt x="1241" y="2176"/>
                  </a:lnTo>
                  <a:lnTo>
                    <a:pt x="1240" y="2170"/>
                  </a:lnTo>
                  <a:lnTo>
                    <a:pt x="1237" y="2169"/>
                  </a:lnTo>
                  <a:lnTo>
                    <a:pt x="1234" y="2166"/>
                  </a:lnTo>
                  <a:lnTo>
                    <a:pt x="1228" y="2160"/>
                  </a:lnTo>
                  <a:lnTo>
                    <a:pt x="1231" y="2154"/>
                  </a:lnTo>
                  <a:lnTo>
                    <a:pt x="1231" y="2147"/>
                  </a:lnTo>
                  <a:lnTo>
                    <a:pt x="1228" y="2140"/>
                  </a:lnTo>
                  <a:lnTo>
                    <a:pt x="1220" y="2118"/>
                  </a:lnTo>
                  <a:lnTo>
                    <a:pt x="1210" y="2098"/>
                  </a:lnTo>
                  <a:lnTo>
                    <a:pt x="1207" y="2089"/>
                  </a:lnTo>
                  <a:lnTo>
                    <a:pt x="1204" y="2082"/>
                  </a:lnTo>
                  <a:lnTo>
                    <a:pt x="1201" y="2069"/>
                  </a:lnTo>
                  <a:lnTo>
                    <a:pt x="1198" y="2056"/>
                  </a:lnTo>
                  <a:lnTo>
                    <a:pt x="1197" y="2050"/>
                  </a:lnTo>
                  <a:lnTo>
                    <a:pt x="1195" y="2046"/>
                  </a:lnTo>
                  <a:lnTo>
                    <a:pt x="1192" y="2040"/>
                  </a:lnTo>
                  <a:lnTo>
                    <a:pt x="1191" y="2038"/>
                  </a:lnTo>
                  <a:lnTo>
                    <a:pt x="1189" y="2035"/>
                  </a:lnTo>
                  <a:lnTo>
                    <a:pt x="1188" y="2033"/>
                  </a:lnTo>
                  <a:lnTo>
                    <a:pt x="1185" y="2030"/>
                  </a:lnTo>
                  <a:lnTo>
                    <a:pt x="1181" y="2029"/>
                  </a:lnTo>
                  <a:lnTo>
                    <a:pt x="1179" y="2027"/>
                  </a:lnTo>
                  <a:lnTo>
                    <a:pt x="1178" y="2023"/>
                  </a:lnTo>
                  <a:lnTo>
                    <a:pt x="1176" y="2020"/>
                  </a:lnTo>
                  <a:lnTo>
                    <a:pt x="1175" y="2016"/>
                  </a:lnTo>
                  <a:lnTo>
                    <a:pt x="1174" y="2013"/>
                  </a:lnTo>
                  <a:lnTo>
                    <a:pt x="1171" y="2012"/>
                  </a:lnTo>
                  <a:lnTo>
                    <a:pt x="1168" y="2010"/>
                  </a:lnTo>
                  <a:lnTo>
                    <a:pt x="1165" y="2009"/>
                  </a:lnTo>
                  <a:lnTo>
                    <a:pt x="1162" y="2007"/>
                  </a:lnTo>
                  <a:lnTo>
                    <a:pt x="1161" y="2004"/>
                  </a:lnTo>
                  <a:lnTo>
                    <a:pt x="1159" y="2000"/>
                  </a:lnTo>
                  <a:lnTo>
                    <a:pt x="1159" y="1997"/>
                  </a:lnTo>
                  <a:lnTo>
                    <a:pt x="1156" y="1993"/>
                  </a:lnTo>
                  <a:lnTo>
                    <a:pt x="1153" y="1990"/>
                  </a:lnTo>
                  <a:lnTo>
                    <a:pt x="1146" y="1987"/>
                  </a:lnTo>
                  <a:lnTo>
                    <a:pt x="1140" y="1983"/>
                  </a:lnTo>
                  <a:lnTo>
                    <a:pt x="1139" y="1981"/>
                  </a:lnTo>
                  <a:lnTo>
                    <a:pt x="1138" y="1980"/>
                  </a:lnTo>
                  <a:lnTo>
                    <a:pt x="1138" y="1978"/>
                  </a:lnTo>
                  <a:lnTo>
                    <a:pt x="1138" y="1977"/>
                  </a:lnTo>
                  <a:lnTo>
                    <a:pt x="1138" y="1974"/>
                  </a:lnTo>
                  <a:lnTo>
                    <a:pt x="1140" y="1970"/>
                  </a:lnTo>
                  <a:lnTo>
                    <a:pt x="1140" y="1968"/>
                  </a:lnTo>
                  <a:lnTo>
                    <a:pt x="1140" y="1966"/>
                  </a:lnTo>
                  <a:lnTo>
                    <a:pt x="1138" y="1964"/>
                  </a:lnTo>
                  <a:lnTo>
                    <a:pt x="1135" y="1963"/>
                  </a:lnTo>
                  <a:lnTo>
                    <a:pt x="1133" y="1963"/>
                  </a:lnTo>
                  <a:lnTo>
                    <a:pt x="1133" y="1961"/>
                  </a:lnTo>
                  <a:lnTo>
                    <a:pt x="1135" y="1960"/>
                  </a:lnTo>
                  <a:lnTo>
                    <a:pt x="1138" y="1958"/>
                  </a:lnTo>
                  <a:lnTo>
                    <a:pt x="1135" y="1953"/>
                  </a:lnTo>
                  <a:lnTo>
                    <a:pt x="1132" y="1948"/>
                  </a:lnTo>
                  <a:lnTo>
                    <a:pt x="1132" y="1945"/>
                  </a:lnTo>
                  <a:lnTo>
                    <a:pt x="1132" y="1944"/>
                  </a:lnTo>
                  <a:lnTo>
                    <a:pt x="1133" y="1940"/>
                  </a:lnTo>
                  <a:lnTo>
                    <a:pt x="1136" y="1937"/>
                  </a:lnTo>
                  <a:lnTo>
                    <a:pt x="1143" y="1928"/>
                  </a:lnTo>
                  <a:lnTo>
                    <a:pt x="1149" y="1922"/>
                  </a:lnTo>
                  <a:lnTo>
                    <a:pt x="1153" y="1919"/>
                  </a:lnTo>
                  <a:lnTo>
                    <a:pt x="1153" y="1917"/>
                  </a:lnTo>
                  <a:lnTo>
                    <a:pt x="1153" y="1914"/>
                  </a:lnTo>
                  <a:lnTo>
                    <a:pt x="1155" y="1912"/>
                  </a:lnTo>
                  <a:lnTo>
                    <a:pt x="1153" y="1911"/>
                  </a:lnTo>
                  <a:lnTo>
                    <a:pt x="1152" y="1909"/>
                  </a:lnTo>
                  <a:lnTo>
                    <a:pt x="1148" y="1908"/>
                  </a:lnTo>
                  <a:lnTo>
                    <a:pt x="1143" y="1907"/>
                  </a:lnTo>
                  <a:lnTo>
                    <a:pt x="1140" y="1905"/>
                  </a:lnTo>
                  <a:lnTo>
                    <a:pt x="1142" y="1904"/>
                  </a:lnTo>
                  <a:lnTo>
                    <a:pt x="1143" y="1901"/>
                  </a:lnTo>
                  <a:lnTo>
                    <a:pt x="1146" y="1894"/>
                  </a:lnTo>
                  <a:lnTo>
                    <a:pt x="1143" y="1894"/>
                  </a:lnTo>
                  <a:lnTo>
                    <a:pt x="1142" y="1894"/>
                  </a:lnTo>
                  <a:lnTo>
                    <a:pt x="1142" y="1891"/>
                  </a:lnTo>
                  <a:lnTo>
                    <a:pt x="1142" y="1889"/>
                  </a:lnTo>
                  <a:lnTo>
                    <a:pt x="1142" y="1883"/>
                  </a:lnTo>
                  <a:lnTo>
                    <a:pt x="1143" y="1883"/>
                  </a:lnTo>
                  <a:lnTo>
                    <a:pt x="1146" y="1875"/>
                  </a:lnTo>
                  <a:lnTo>
                    <a:pt x="1143" y="1876"/>
                  </a:lnTo>
                  <a:lnTo>
                    <a:pt x="1142" y="1875"/>
                  </a:lnTo>
                  <a:lnTo>
                    <a:pt x="1140" y="1872"/>
                  </a:lnTo>
                  <a:lnTo>
                    <a:pt x="1146" y="1868"/>
                  </a:lnTo>
                  <a:lnTo>
                    <a:pt x="1149" y="1866"/>
                  </a:lnTo>
                  <a:lnTo>
                    <a:pt x="1151" y="1863"/>
                  </a:lnTo>
                  <a:lnTo>
                    <a:pt x="1151" y="1859"/>
                  </a:lnTo>
                  <a:lnTo>
                    <a:pt x="1149" y="1856"/>
                  </a:lnTo>
                  <a:lnTo>
                    <a:pt x="1148" y="1852"/>
                  </a:lnTo>
                  <a:lnTo>
                    <a:pt x="1148" y="1850"/>
                  </a:lnTo>
                  <a:lnTo>
                    <a:pt x="1149" y="1847"/>
                  </a:lnTo>
                  <a:lnTo>
                    <a:pt x="1149" y="1846"/>
                  </a:lnTo>
                  <a:lnTo>
                    <a:pt x="1151" y="1843"/>
                  </a:lnTo>
                  <a:lnTo>
                    <a:pt x="1156" y="1837"/>
                  </a:lnTo>
                  <a:lnTo>
                    <a:pt x="1158" y="1835"/>
                  </a:lnTo>
                  <a:lnTo>
                    <a:pt x="1158" y="1830"/>
                  </a:lnTo>
                  <a:lnTo>
                    <a:pt x="1158" y="1826"/>
                  </a:lnTo>
                  <a:lnTo>
                    <a:pt x="1153" y="1822"/>
                  </a:lnTo>
                  <a:lnTo>
                    <a:pt x="1174" y="1809"/>
                  </a:lnTo>
                  <a:lnTo>
                    <a:pt x="1172" y="1804"/>
                  </a:lnTo>
                  <a:lnTo>
                    <a:pt x="1171" y="1801"/>
                  </a:lnTo>
                  <a:lnTo>
                    <a:pt x="1171" y="1800"/>
                  </a:lnTo>
                  <a:lnTo>
                    <a:pt x="1176" y="1800"/>
                  </a:lnTo>
                  <a:lnTo>
                    <a:pt x="1182" y="1800"/>
                  </a:lnTo>
                  <a:lnTo>
                    <a:pt x="1179" y="1799"/>
                  </a:lnTo>
                  <a:lnTo>
                    <a:pt x="1178" y="1797"/>
                  </a:lnTo>
                  <a:lnTo>
                    <a:pt x="1176" y="1796"/>
                  </a:lnTo>
                  <a:lnTo>
                    <a:pt x="1176" y="1793"/>
                  </a:lnTo>
                  <a:lnTo>
                    <a:pt x="1178" y="1791"/>
                  </a:lnTo>
                  <a:lnTo>
                    <a:pt x="1181" y="1787"/>
                  </a:lnTo>
                  <a:lnTo>
                    <a:pt x="1181" y="1786"/>
                  </a:lnTo>
                  <a:lnTo>
                    <a:pt x="1179" y="1784"/>
                  </a:lnTo>
                  <a:lnTo>
                    <a:pt x="1187" y="1780"/>
                  </a:lnTo>
                  <a:lnTo>
                    <a:pt x="1195" y="1774"/>
                  </a:lnTo>
                  <a:lnTo>
                    <a:pt x="1201" y="1768"/>
                  </a:lnTo>
                  <a:lnTo>
                    <a:pt x="1204" y="1765"/>
                  </a:lnTo>
                  <a:lnTo>
                    <a:pt x="1207" y="1761"/>
                  </a:lnTo>
                  <a:lnTo>
                    <a:pt x="1201" y="1758"/>
                  </a:lnTo>
                  <a:lnTo>
                    <a:pt x="1195" y="1755"/>
                  </a:lnTo>
                  <a:lnTo>
                    <a:pt x="1200" y="1742"/>
                  </a:lnTo>
                  <a:lnTo>
                    <a:pt x="1202" y="1731"/>
                  </a:lnTo>
                  <a:lnTo>
                    <a:pt x="1207" y="1709"/>
                  </a:lnTo>
                  <a:lnTo>
                    <a:pt x="1205" y="1708"/>
                  </a:lnTo>
                  <a:lnTo>
                    <a:pt x="1205" y="1705"/>
                  </a:lnTo>
                  <a:lnTo>
                    <a:pt x="1204" y="1699"/>
                  </a:lnTo>
                  <a:lnTo>
                    <a:pt x="1204" y="1683"/>
                  </a:lnTo>
                  <a:lnTo>
                    <a:pt x="1202" y="1683"/>
                  </a:lnTo>
                  <a:lnTo>
                    <a:pt x="1200" y="1683"/>
                  </a:lnTo>
                  <a:lnTo>
                    <a:pt x="1195" y="1683"/>
                  </a:lnTo>
                  <a:lnTo>
                    <a:pt x="1194" y="1682"/>
                  </a:lnTo>
                  <a:lnTo>
                    <a:pt x="1191" y="1680"/>
                  </a:lnTo>
                  <a:lnTo>
                    <a:pt x="1189" y="1678"/>
                  </a:lnTo>
                  <a:lnTo>
                    <a:pt x="1187" y="1676"/>
                  </a:lnTo>
                  <a:lnTo>
                    <a:pt x="1189" y="1659"/>
                  </a:lnTo>
                  <a:lnTo>
                    <a:pt x="1192" y="1653"/>
                  </a:lnTo>
                  <a:lnTo>
                    <a:pt x="1182" y="1656"/>
                  </a:lnTo>
                  <a:lnTo>
                    <a:pt x="1176" y="1646"/>
                  </a:lnTo>
                  <a:lnTo>
                    <a:pt x="1171" y="1637"/>
                  </a:lnTo>
                  <a:lnTo>
                    <a:pt x="1168" y="1639"/>
                  </a:lnTo>
                  <a:lnTo>
                    <a:pt x="1166" y="1640"/>
                  </a:lnTo>
                  <a:lnTo>
                    <a:pt x="1165" y="1640"/>
                  </a:lnTo>
                  <a:lnTo>
                    <a:pt x="1161" y="1643"/>
                  </a:lnTo>
                  <a:lnTo>
                    <a:pt x="1161" y="1644"/>
                  </a:lnTo>
                  <a:lnTo>
                    <a:pt x="1161" y="1646"/>
                  </a:lnTo>
                  <a:lnTo>
                    <a:pt x="1162" y="1646"/>
                  </a:lnTo>
                  <a:lnTo>
                    <a:pt x="1149" y="1653"/>
                  </a:lnTo>
                  <a:lnTo>
                    <a:pt x="1149" y="1659"/>
                  </a:lnTo>
                  <a:lnTo>
                    <a:pt x="1153" y="1659"/>
                  </a:lnTo>
                  <a:lnTo>
                    <a:pt x="1155" y="1663"/>
                  </a:lnTo>
                  <a:lnTo>
                    <a:pt x="1156" y="1667"/>
                  </a:lnTo>
                  <a:lnTo>
                    <a:pt x="1152" y="1669"/>
                  </a:lnTo>
                  <a:lnTo>
                    <a:pt x="1152" y="1672"/>
                  </a:lnTo>
                  <a:lnTo>
                    <a:pt x="1153" y="1672"/>
                  </a:lnTo>
                  <a:lnTo>
                    <a:pt x="1153" y="1670"/>
                  </a:lnTo>
                  <a:lnTo>
                    <a:pt x="1159" y="1672"/>
                  </a:lnTo>
                  <a:lnTo>
                    <a:pt x="1161" y="1672"/>
                  </a:lnTo>
                  <a:lnTo>
                    <a:pt x="1161" y="1673"/>
                  </a:lnTo>
                  <a:lnTo>
                    <a:pt x="1159" y="1673"/>
                  </a:lnTo>
                  <a:lnTo>
                    <a:pt x="1153" y="1673"/>
                  </a:lnTo>
                  <a:lnTo>
                    <a:pt x="1151" y="1672"/>
                  </a:lnTo>
                  <a:lnTo>
                    <a:pt x="1140" y="1670"/>
                  </a:lnTo>
                  <a:lnTo>
                    <a:pt x="1140" y="1665"/>
                  </a:lnTo>
                  <a:lnTo>
                    <a:pt x="1138" y="1665"/>
                  </a:lnTo>
                  <a:lnTo>
                    <a:pt x="1135" y="1665"/>
                  </a:lnTo>
                  <a:lnTo>
                    <a:pt x="1132" y="1665"/>
                  </a:lnTo>
                  <a:lnTo>
                    <a:pt x="1129" y="1665"/>
                  </a:lnTo>
                  <a:lnTo>
                    <a:pt x="1129" y="1656"/>
                  </a:lnTo>
                  <a:lnTo>
                    <a:pt x="1126" y="1655"/>
                  </a:lnTo>
                  <a:lnTo>
                    <a:pt x="1122" y="1653"/>
                  </a:lnTo>
                  <a:lnTo>
                    <a:pt x="1116" y="1653"/>
                  </a:lnTo>
                  <a:lnTo>
                    <a:pt x="1110" y="1653"/>
                  </a:lnTo>
                  <a:lnTo>
                    <a:pt x="1104" y="1653"/>
                  </a:lnTo>
                  <a:lnTo>
                    <a:pt x="1102" y="1643"/>
                  </a:lnTo>
                  <a:lnTo>
                    <a:pt x="1096" y="1643"/>
                  </a:lnTo>
                  <a:lnTo>
                    <a:pt x="1096" y="1649"/>
                  </a:lnTo>
                  <a:lnTo>
                    <a:pt x="1096" y="1652"/>
                  </a:lnTo>
                  <a:lnTo>
                    <a:pt x="1094" y="1652"/>
                  </a:lnTo>
                  <a:lnTo>
                    <a:pt x="1093" y="1650"/>
                  </a:lnTo>
                  <a:lnTo>
                    <a:pt x="1093" y="1646"/>
                  </a:lnTo>
                  <a:lnTo>
                    <a:pt x="1092" y="1640"/>
                  </a:lnTo>
                  <a:lnTo>
                    <a:pt x="1093" y="1631"/>
                  </a:lnTo>
                  <a:lnTo>
                    <a:pt x="1086" y="1627"/>
                  </a:lnTo>
                  <a:lnTo>
                    <a:pt x="1081" y="1623"/>
                  </a:lnTo>
                  <a:lnTo>
                    <a:pt x="1076" y="1619"/>
                  </a:lnTo>
                  <a:lnTo>
                    <a:pt x="1071" y="1613"/>
                  </a:lnTo>
                  <a:lnTo>
                    <a:pt x="1068" y="1614"/>
                  </a:lnTo>
                  <a:lnTo>
                    <a:pt x="1068" y="1616"/>
                  </a:lnTo>
                  <a:lnTo>
                    <a:pt x="1068" y="1620"/>
                  </a:lnTo>
                  <a:lnTo>
                    <a:pt x="1060" y="1623"/>
                  </a:lnTo>
                  <a:lnTo>
                    <a:pt x="1057" y="1620"/>
                  </a:lnTo>
                  <a:lnTo>
                    <a:pt x="1056" y="1617"/>
                  </a:lnTo>
                  <a:lnTo>
                    <a:pt x="1051" y="1614"/>
                  </a:lnTo>
                  <a:lnTo>
                    <a:pt x="1054" y="1607"/>
                  </a:lnTo>
                  <a:lnTo>
                    <a:pt x="1056" y="1598"/>
                  </a:lnTo>
                  <a:lnTo>
                    <a:pt x="1056" y="1594"/>
                  </a:lnTo>
                  <a:lnTo>
                    <a:pt x="1056" y="1590"/>
                  </a:lnTo>
                  <a:lnTo>
                    <a:pt x="1054" y="1585"/>
                  </a:lnTo>
                  <a:lnTo>
                    <a:pt x="1051" y="1581"/>
                  </a:lnTo>
                  <a:lnTo>
                    <a:pt x="1050" y="1580"/>
                  </a:lnTo>
                  <a:lnTo>
                    <a:pt x="1048" y="1580"/>
                  </a:lnTo>
                  <a:lnTo>
                    <a:pt x="1045" y="1578"/>
                  </a:lnTo>
                  <a:lnTo>
                    <a:pt x="1044" y="1577"/>
                  </a:lnTo>
                  <a:lnTo>
                    <a:pt x="1041" y="1572"/>
                  </a:lnTo>
                  <a:lnTo>
                    <a:pt x="1041" y="1568"/>
                  </a:lnTo>
                  <a:lnTo>
                    <a:pt x="1040" y="1565"/>
                  </a:lnTo>
                  <a:lnTo>
                    <a:pt x="1040" y="1564"/>
                  </a:lnTo>
                  <a:lnTo>
                    <a:pt x="1038" y="1559"/>
                  </a:lnTo>
                  <a:lnTo>
                    <a:pt x="1035" y="1558"/>
                  </a:lnTo>
                  <a:lnTo>
                    <a:pt x="1032" y="1555"/>
                  </a:lnTo>
                  <a:lnTo>
                    <a:pt x="1028" y="1554"/>
                  </a:lnTo>
                  <a:lnTo>
                    <a:pt x="1027" y="1551"/>
                  </a:lnTo>
                  <a:lnTo>
                    <a:pt x="1027" y="1548"/>
                  </a:lnTo>
                  <a:lnTo>
                    <a:pt x="1028" y="1548"/>
                  </a:lnTo>
                  <a:lnTo>
                    <a:pt x="1028" y="1547"/>
                  </a:lnTo>
                  <a:lnTo>
                    <a:pt x="1028" y="1545"/>
                  </a:lnTo>
                  <a:lnTo>
                    <a:pt x="1028" y="1544"/>
                  </a:lnTo>
                  <a:lnTo>
                    <a:pt x="1028" y="1536"/>
                  </a:lnTo>
                  <a:lnTo>
                    <a:pt x="1024" y="1539"/>
                  </a:lnTo>
                  <a:lnTo>
                    <a:pt x="1021" y="1541"/>
                  </a:lnTo>
                  <a:lnTo>
                    <a:pt x="1020" y="1541"/>
                  </a:lnTo>
                  <a:lnTo>
                    <a:pt x="1020" y="1542"/>
                  </a:lnTo>
                  <a:lnTo>
                    <a:pt x="1018" y="1544"/>
                  </a:lnTo>
                  <a:lnTo>
                    <a:pt x="1017" y="1544"/>
                  </a:lnTo>
                  <a:lnTo>
                    <a:pt x="1015" y="1542"/>
                  </a:lnTo>
                  <a:lnTo>
                    <a:pt x="1011" y="1541"/>
                  </a:lnTo>
                  <a:lnTo>
                    <a:pt x="1005" y="1538"/>
                  </a:lnTo>
                  <a:lnTo>
                    <a:pt x="999" y="1538"/>
                  </a:lnTo>
                  <a:lnTo>
                    <a:pt x="994" y="1538"/>
                  </a:lnTo>
                  <a:lnTo>
                    <a:pt x="988" y="1538"/>
                  </a:lnTo>
                  <a:lnTo>
                    <a:pt x="982" y="1538"/>
                  </a:lnTo>
                  <a:lnTo>
                    <a:pt x="975" y="1526"/>
                  </a:lnTo>
                  <a:lnTo>
                    <a:pt x="971" y="1525"/>
                  </a:lnTo>
                  <a:lnTo>
                    <a:pt x="968" y="1525"/>
                  </a:lnTo>
                  <a:lnTo>
                    <a:pt x="966" y="1526"/>
                  </a:lnTo>
                  <a:lnTo>
                    <a:pt x="963" y="1526"/>
                  </a:lnTo>
                  <a:lnTo>
                    <a:pt x="959" y="1525"/>
                  </a:lnTo>
                  <a:lnTo>
                    <a:pt x="955" y="1521"/>
                  </a:lnTo>
                  <a:lnTo>
                    <a:pt x="946" y="1513"/>
                  </a:lnTo>
                  <a:lnTo>
                    <a:pt x="930" y="1496"/>
                  </a:lnTo>
                  <a:lnTo>
                    <a:pt x="927" y="1492"/>
                  </a:lnTo>
                  <a:lnTo>
                    <a:pt x="924" y="1486"/>
                  </a:lnTo>
                  <a:lnTo>
                    <a:pt x="920" y="1482"/>
                  </a:lnTo>
                  <a:lnTo>
                    <a:pt x="919" y="1480"/>
                  </a:lnTo>
                  <a:lnTo>
                    <a:pt x="916" y="1479"/>
                  </a:lnTo>
                  <a:lnTo>
                    <a:pt x="914" y="1479"/>
                  </a:lnTo>
                  <a:lnTo>
                    <a:pt x="913" y="1480"/>
                  </a:lnTo>
                  <a:lnTo>
                    <a:pt x="913" y="1483"/>
                  </a:lnTo>
                  <a:lnTo>
                    <a:pt x="913" y="1485"/>
                  </a:lnTo>
                  <a:lnTo>
                    <a:pt x="903" y="1483"/>
                  </a:lnTo>
                  <a:lnTo>
                    <a:pt x="894" y="1480"/>
                  </a:lnTo>
                  <a:lnTo>
                    <a:pt x="888" y="1480"/>
                  </a:lnTo>
                  <a:lnTo>
                    <a:pt x="884" y="1480"/>
                  </a:lnTo>
                  <a:lnTo>
                    <a:pt x="878" y="1480"/>
                  </a:lnTo>
                  <a:lnTo>
                    <a:pt x="873" y="1482"/>
                  </a:lnTo>
                  <a:lnTo>
                    <a:pt x="868" y="1483"/>
                  </a:lnTo>
                  <a:lnTo>
                    <a:pt x="864" y="1486"/>
                  </a:lnTo>
                  <a:lnTo>
                    <a:pt x="860" y="1488"/>
                  </a:lnTo>
                  <a:lnTo>
                    <a:pt x="857" y="1488"/>
                  </a:lnTo>
                  <a:lnTo>
                    <a:pt x="852" y="1488"/>
                  </a:lnTo>
                  <a:lnTo>
                    <a:pt x="828" y="1482"/>
                  </a:lnTo>
                  <a:lnTo>
                    <a:pt x="825" y="1480"/>
                  </a:lnTo>
                  <a:lnTo>
                    <a:pt x="822" y="1477"/>
                  </a:lnTo>
                  <a:lnTo>
                    <a:pt x="819" y="1473"/>
                  </a:lnTo>
                  <a:lnTo>
                    <a:pt x="816" y="1472"/>
                  </a:lnTo>
                  <a:lnTo>
                    <a:pt x="814" y="1470"/>
                  </a:lnTo>
                  <a:lnTo>
                    <a:pt x="809" y="1469"/>
                  </a:lnTo>
                  <a:lnTo>
                    <a:pt x="802" y="1469"/>
                  </a:lnTo>
                  <a:lnTo>
                    <a:pt x="796" y="1467"/>
                  </a:lnTo>
                  <a:lnTo>
                    <a:pt x="789" y="1466"/>
                  </a:lnTo>
                  <a:lnTo>
                    <a:pt x="786" y="1464"/>
                  </a:lnTo>
                  <a:lnTo>
                    <a:pt x="783" y="1462"/>
                  </a:lnTo>
                  <a:lnTo>
                    <a:pt x="778" y="1456"/>
                  </a:lnTo>
                  <a:lnTo>
                    <a:pt x="772" y="1450"/>
                  </a:lnTo>
                  <a:lnTo>
                    <a:pt x="769" y="1449"/>
                  </a:lnTo>
                  <a:lnTo>
                    <a:pt x="768" y="1446"/>
                  </a:lnTo>
                  <a:lnTo>
                    <a:pt x="765" y="1446"/>
                  </a:lnTo>
                  <a:lnTo>
                    <a:pt x="762" y="1444"/>
                  </a:lnTo>
                  <a:lnTo>
                    <a:pt x="755" y="1444"/>
                  </a:lnTo>
                  <a:lnTo>
                    <a:pt x="749" y="1443"/>
                  </a:lnTo>
                  <a:lnTo>
                    <a:pt x="744" y="1441"/>
                  </a:lnTo>
                  <a:lnTo>
                    <a:pt x="742" y="1440"/>
                  </a:lnTo>
                  <a:lnTo>
                    <a:pt x="726" y="1416"/>
                  </a:lnTo>
                  <a:lnTo>
                    <a:pt x="720" y="1413"/>
                  </a:lnTo>
                  <a:lnTo>
                    <a:pt x="716" y="1413"/>
                  </a:lnTo>
                  <a:lnTo>
                    <a:pt x="710" y="1411"/>
                  </a:lnTo>
                  <a:lnTo>
                    <a:pt x="708" y="1410"/>
                  </a:lnTo>
                  <a:lnTo>
                    <a:pt x="706" y="1407"/>
                  </a:lnTo>
                  <a:lnTo>
                    <a:pt x="704" y="1404"/>
                  </a:lnTo>
                  <a:lnTo>
                    <a:pt x="703" y="1400"/>
                  </a:lnTo>
                  <a:lnTo>
                    <a:pt x="701" y="1392"/>
                  </a:lnTo>
                  <a:lnTo>
                    <a:pt x="701" y="1387"/>
                  </a:lnTo>
                  <a:lnTo>
                    <a:pt x="704" y="1380"/>
                  </a:lnTo>
                  <a:lnTo>
                    <a:pt x="706" y="1372"/>
                  </a:lnTo>
                  <a:lnTo>
                    <a:pt x="708" y="1365"/>
                  </a:lnTo>
                  <a:lnTo>
                    <a:pt x="708" y="1361"/>
                  </a:lnTo>
                  <a:lnTo>
                    <a:pt x="708" y="1356"/>
                  </a:lnTo>
                  <a:lnTo>
                    <a:pt x="707" y="1352"/>
                  </a:lnTo>
                  <a:lnTo>
                    <a:pt x="706" y="1346"/>
                  </a:lnTo>
                  <a:lnTo>
                    <a:pt x="703" y="1341"/>
                  </a:lnTo>
                  <a:lnTo>
                    <a:pt x="698" y="1335"/>
                  </a:lnTo>
                  <a:lnTo>
                    <a:pt x="694" y="1329"/>
                  </a:lnTo>
                  <a:lnTo>
                    <a:pt x="690" y="1325"/>
                  </a:lnTo>
                  <a:lnTo>
                    <a:pt x="690" y="1322"/>
                  </a:lnTo>
                  <a:lnTo>
                    <a:pt x="690" y="1320"/>
                  </a:lnTo>
                  <a:lnTo>
                    <a:pt x="690" y="1319"/>
                  </a:lnTo>
                  <a:lnTo>
                    <a:pt x="690" y="1316"/>
                  </a:lnTo>
                  <a:lnTo>
                    <a:pt x="681" y="1302"/>
                  </a:lnTo>
                  <a:lnTo>
                    <a:pt x="675" y="1302"/>
                  </a:lnTo>
                  <a:lnTo>
                    <a:pt x="675" y="1300"/>
                  </a:lnTo>
                  <a:lnTo>
                    <a:pt x="675" y="1299"/>
                  </a:lnTo>
                  <a:lnTo>
                    <a:pt x="675" y="1296"/>
                  </a:lnTo>
                  <a:lnTo>
                    <a:pt x="675" y="1295"/>
                  </a:lnTo>
                  <a:lnTo>
                    <a:pt x="674" y="1293"/>
                  </a:lnTo>
                  <a:lnTo>
                    <a:pt x="672" y="1292"/>
                  </a:lnTo>
                  <a:lnTo>
                    <a:pt x="670" y="1292"/>
                  </a:lnTo>
                  <a:lnTo>
                    <a:pt x="668" y="1292"/>
                  </a:lnTo>
                  <a:lnTo>
                    <a:pt x="667" y="1290"/>
                  </a:lnTo>
                  <a:lnTo>
                    <a:pt x="665" y="1289"/>
                  </a:lnTo>
                  <a:lnTo>
                    <a:pt x="664" y="1284"/>
                  </a:lnTo>
                  <a:lnTo>
                    <a:pt x="664" y="1282"/>
                  </a:lnTo>
                  <a:lnTo>
                    <a:pt x="662" y="1277"/>
                  </a:lnTo>
                  <a:lnTo>
                    <a:pt x="660" y="1274"/>
                  </a:lnTo>
                  <a:lnTo>
                    <a:pt x="657" y="1272"/>
                  </a:lnTo>
                  <a:lnTo>
                    <a:pt x="649" y="1266"/>
                  </a:lnTo>
                  <a:lnTo>
                    <a:pt x="635" y="1256"/>
                  </a:lnTo>
                  <a:lnTo>
                    <a:pt x="635" y="1251"/>
                  </a:lnTo>
                  <a:lnTo>
                    <a:pt x="635" y="1247"/>
                  </a:lnTo>
                  <a:lnTo>
                    <a:pt x="638" y="1246"/>
                  </a:lnTo>
                  <a:lnTo>
                    <a:pt x="639" y="1244"/>
                  </a:lnTo>
                  <a:lnTo>
                    <a:pt x="641" y="1241"/>
                  </a:lnTo>
                  <a:lnTo>
                    <a:pt x="642" y="1238"/>
                  </a:lnTo>
                  <a:lnTo>
                    <a:pt x="629" y="1233"/>
                  </a:lnTo>
                  <a:lnTo>
                    <a:pt x="628" y="1231"/>
                  </a:lnTo>
                  <a:lnTo>
                    <a:pt x="628" y="1228"/>
                  </a:lnTo>
                  <a:lnTo>
                    <a:pt x="626" y="1224"/>
                  </a:lnTo>
                  <a:lnTo>
                    <a:pt x="626" y="1223"/>
                  </a:lnTo>
                  <a:lnTo>
                    <a:pt x="624" y="1221"/>
                  </a:lnTo>
                  <a:lnTo>
                    <a:pt x="622" y="1221"/>
                  </a:lnTo>
                  <a:lnTo>
                    <a:pt x="619" y="1221"/>
                  </a:lnTo>
                  <a:lnTo>
                    <a:pt x="618" y="1220"/>
                  </a:lnTo>
                  <a:lnTo>
                    <a:pt x="618" y="1217"/>
                  </a:lnTo>
                  <a:lnTo>
                    <a:pt x="618" y="1214"/>
                  </a:lnTo>
                  <a:lnTo>
                    <a:pt x="618" y="1211"/>
                  </a:lnTo>
                  <a:lnTo>
                    <a:pt x="618" y="1210"/>
                  </a:lnTo>
                  <a:lnTo>
                    <a:pt x="618" y="1208"/>
                  </a:lnTo>
                  <a:lnTo>
                    <a:pt x="613" y="1208"/>
                  </a:lnTo>
                  <a:lnTo>
                    <a:pt x="609" y="1208"/>
                  </a:lnTo>
                  <a:lnTo>
                    <a:pt x="603" y="1198"/>
                  </a:lnTo>
                  <a:lnTo>
                    <a:pt x="600" y="1192"/>
                  </a:lnTo>
                  <a:lnTo>
                    <a:pt x="596" y="1189"/>
                  </a:lnTo>
                  <a:lnTo>
                    <a:pt x="593" y="1189"/>
                  </a:lnTo>
                  <a:lnTo>
                    <a:pt x="593" y="1187"/>
                  </a:lnTo>
                  <a:lnTo>
                    <a:pt x="593" y="1184"/>
                  </a:lnTo>
                  <a:lnTo>
                    <a:pt x="593" y="1181"/>
                  </a:lnTo>
                  <a:lnTo>
                    <a:pt x="593" y="1178"/>
                  </a:lnTo>
                  <a:lnTo>
                    <a:pt x="586" y="1172"/>
                  </a:lnTo>
                  <a:lnTo>
                    <a:pt x="582" y="1169"/>
                  </a:lnTo>
                  <a:lnTo>
                    <a:pt x="579" y="1166"/>
                  </a:lnTo>
                  <a:lnTo>
                    <a:pt x="577" y="1165"/>
                  </a:lnTo>
                  <a:lnTo>
                    <a:pt x="577" y="1162"/>
                  </a:lnTo>
                  <a:lnTo>
                    <a:pt x="577" y="1159"/>
                  </a:lnTo>
                  <a:lnTo>
                    <a:pt x="577" y="1155"/>
                  </a:lnTo>
                  <a:lnTo>
                    <a:pt x="576" y="1151"/>
                  </a:lnTo>
                  <a:lnTo>
                    <a:pt x="575" y="1148"/>
                  </a:lnTo>
                  <a:lnTo>
                    <a:pt x="570" y="1145"/>
                  </a:lnTo>
                  <a:lnTo>
                    <a:pt x="567" y="1142"/>
                  </a:lnTo>
                  <a:lnTo>
                    <a:pt x="566" y="1139"/>
                  </a:lnTo>
                  <a:lnTo>
                    <a:pt x="564" y="1138"/>
                  </a:lnTo>
                  <a:lnTo>
                    <a:pt x="566" y="1138"/>
                  </a:lnTo>
                  <a:lnTo>
                    <a:pt x="567" y="1133"/>
                  </a:lnTo>
                  <a:lnTo>
                    <a:pt x="569" y="1130"/>
                  </a:lnTo>
                  <a:lnTo>
                    <a:pt x="569" y="1128"/>
                  </a:lnTo>
                  <a:lnTo>
                    <a:pt x="567" y="1126"/>
                  </a:lnTo>
                  <a:lnTo>
                    <a:pt x="563" y="1126"/>
                  </a:lnTo>
                  <a:lnTo>
                    <a:pt x="563" y="1122"/>
                  </a:lnTo>
                  <a:lnTo>
                    <a:pt x="563" y="1117"/>
                  </a:lnTo>
                  <a:lnTo>
                    <a:pt x="554" y="1117"/>
                  </a:lnTo>
                  <a:lnTo>
                    <a:pt x="554" y="1119"/>
                  </a:lnTo>
                  <a:lnTo>
                    <a:pt x="552" y="1120"/>
                  </a:lnTo>
                  <a:lnTo>
                    <a:pt x="549" y="1123"/>
                  </a:lnTo>
                  <a:lnTo>
                    <a:pt x="543" y="1119"/>
                  </a:lnTo>
                  <a:lnTo>
                    <a:pt x="534" y="1115"/>
                  </a:lnTo>
                  <a:lnTo>
                    <a:pt x="534" y="1119"/>
                  </a:lnTo>
                  <a:lnTo>
                    <a:pt x="534" y="1122"/>
                  </a:lnTo>
                  <a:lnTo>
                    <a:pt x="534" y="1126"/>
                  </a:lnTo>
                  <a:lnTo>
                    <a:pt x="531" y="1129"/>
                  </a:lnTo>
                  <a:lnTo>
                    <a:pt x="534" y="1130"/>
                  </a:lnTo>
                  <a:lnTo>
                    <a:pt x="536" y="1132"/>
                  </a:lnTo>
                  <a:lnTo>
                    <a:pt x="540" y="1136"/>
                  </a:lnTo>
                  <a:lnTo>
                    <a:pt x="543" y="1143"/>
                  </a:lnTo>
                  <a:lnTo>
                    <a:pt x="544" y="1149"/>
                  </a:lnTo>
                  <a:lnTo>
                    <a:pt x="549" y="1162"/>
                  </a:lnTo>
                  <a:lnTo>
                    <a:pt x="553" y="1161"/>
                  </a:lnTo>
                  <a:lnTo>
                    <a:pt x="557" y="1162"/>
                  </a:lnTo>
                  <a:lnTo>
                    <a:pt x="559" y="1166"/>
                  </a:lnTo>
                  <a:lnTo>
                    <a:pt x="559" y="1172"/>
                  </a:lnTo>
                  <a:lnTo>
                    <a:pt x="559" y="1178"/>
                  </a:lnTo>
                  <a:lnTo>
                    <a:pt x="559" y="1181"/>
                  </a:lnTo>
                  <a:lnTo>
                    <a:pt x="560" y="1184"/>
                  </a:lnTo>
                  <a:lnTo>
                    <a:pt x="567" y="1184"/>
                  </a:lnTo>
                  <a:lnTo>
                    <a:pt x="573" y="1201"/>
                  </a:lnTo>
                  <a:lnTo>
                    <a:pt x="576" y="1210"/>
                  </a:lnTo>
                  <a:lnTo>
                    <a:pt x="579" y="1217"/>
                  </a:lnTo>
                  <a:lnTo>
                    <a:pt x="585" y="1217"/>
                  </a:lnTo>
                  <a:lnTo>
                    <a:pt x="585" y="1220"/>
                  </a:lnTo>
                  <a:lnTo>
                    <a:pt x="585" y="1224"/>
                  </a:lnTo>
                  <a:lnTo>
                    <a:pt x="585" y="1227"/>
                  </a:lnTo>
                  <a:lnTo>
                    <a:pt x="585" y="1228"/>
                  </a:lnTo>
                  <a:lnTo>
                    <a:pt x="585" y="1231"/>
                  </a:lnTo>
                  <a:lnTo>
                    <a:pt x="586" y="1231"/>
                  </a:lnTo>
                  <a:lnTo>
                    <a:pt x="589" y="1233"/>
                  </a:lnTo>
                  <a:lnTo>
                    <a:pt x="593" y="1233"/>
                  </a:lnTo>
                  <a:lnTo>
                    <a:pt x="596" y="1244"/>
                  </a:lnTo>
                  <a:lnTo>
                    <a:pt x="599" y="1254"/>
                  </a:lnTo>
                  <a:lnTo>
                    <a:pt x="603" y="1277"/>
                  </a:lnTo>
                  <a:lnTo>
                    <a:pt x="609" y="1277"/>
                  </a:lnTo>
                  <a:lnTo>
                    <a:pt x="609" y="1282"/>
                  </a:lnTo>
                  <a:lnTo>
                    <a:pt x="608" y="1284"/>
                  </a:lnTo>
                  <a:lnTo>
                    <a:pt x="606" y="1287"/>
                  </a:lnTo>
                  <a:lnTo>
                    <a:pt x="606" y="1289"/>
                  </a:lnTo>
                  <a:lnTo>
                    <a:pt x="608" y="1290"/>
                  </a:lnTo>
                  <a:lnTo>
                    <a:pt x="611" y="1290"/>
                  </a:lnTo>
                  <a:lnTo>
                    <a:pt x="615" y="1292"/>
                  </a:lnTo>
                  <a:lnTo>
                    <a:pt x="616" y="1293"/>
                  </a:lnTo>
                  <a:lnTo>
                    <a:pt x="616" y="1295"/>
                  </a:lnTo>
                  <a:lnTo>
                    <a:pt x="616" y="1297"/>
                  </a:lnTo>
                  <a:lnTo>
                    <a:pt x="618" y="1300"/>
                  </a:lnTo>
                  <a:lnTo>
                    <a:pt x="621" y="1302"/>
                  </a:lnTo>
                  <a:lnTo>
                    <a:pt x="624" y="1303"/>
                  </a:lnTo>
                  <a:lnTo>
                    <a:pt x="626" y="1306"/>
                  </a:lnTo>
                  <a:lnTo>
                    <a:pt x="628" y="1308"/>
                  </a:lnTo>
                  <a:lnTo>
                    <a:pt x="629" y="1308"/>
                  </a:lnTo>
                  <a:lnTo>
                    <a:pt x="629" y="1313"/>
                  </a:lnTo>
                  <a:lnTo>
                    <a:pt x="628" y="1316"/>
                  </a:lnTo>
                  <a:lnTo>
                    <a:pt x="629" y="1319"/>
                  </a:lnTo>
                  <a:lnTo>
                    <a:pt x="626" y="1320"/>
                  </a:lnTo>
                  <a:lnTo>
                    <a:pt x="625" y="1320"/>
                  </a:lnTo>
                  <a:lnTo>
                    <a:pt x="624" y="1320"/>
                  </a:lnTo>
                  <a:lnTo>
                    <a:pt x="624" y="1325"/>
                  </a:lnTo>
                  <a:lnTo>
                    <a:pt x="621" y="1320"/>
                  </a:lnTo>
                  <a:lnTo>
                    <a:pt x="618" y="1316"/>
                  </a:lnTo>
                  <a:lnTo>
                    <a:pt x="608" y="1306"/>
                  </a:lnTo>
                  <a:lnTo>
                    <a:pt x="600" y="1297"/>
                  </a:lnTo>
                  <a:lnTo>
                    <a:pt x="596" y="1292"/>
                  </a:lnTo>
                  <a:lnTo>
                    <a:pt x="596" y="1286"/>
                  </a:lnTo>
                  <a:lnTo>
                    <a:pt x="590" y="1283"/>
                  </a:lnTo>
                  <a:lnTo>
                    <a:pt x="586" y="1282"/>
                  </a:lnTo>
                  <a:lnTo>
                    <a:pt x="585" y="1280"/>
                  </a:lnTo>
                  <a:lnTo>
                    <a:pt x="583" y="1276"/>
                  </a:lnTo>
                  <a:lnTo>
                    <a:pt x="583" y="1272"/>
                  </a:lnTo>
                  <a:lnTo>
                    <a:pt x="583" y="1263"/>
                  </a:lnTo>
                  <a:lnTo>
                    <a:pt x="583" y="1254"/>
                  </a:lnTo>
                  <a:lnTo>
                    <a:pt x="583" y="1251"/>
                  </a:lnTo>
                  <a:lnTo>
                    <a:pt x="582" y="1247"/>
                  </a:lnTo>
                  <a:lnTo>
                    <a:pt x="576" y="1247"/>
                  </a:lnTo>
                  <a:lnTo>
                    <a:pt x="575" y="1246"/>
                  </a:lnTo>
                  <a:lnTo>
                    <a:pt x="573" y="1241"/>
                  </a:lnTo>
                  <a:lnTo>
                    <a:pt x="570" y="1236"/>
                  </a:lnTo>
                  <a:lnTo>
                    <a:pt x="569" y="1236"/>
                  </a:lnTo>
                  <a:lnTo>
                    <a:pt x="567" y="1234"/>
                  </a:lnTo>
                  <a:lnTo>
                    <a:pt x="563" y="1233"/>
                  </a:lnTo>
                  <a:lnTo>
                    <a:pt x="559" y="1233"/>
                  </a:lnTo>
                  <a:lnTo>
                    <a:pt x="554" y="1231"/>
                  </a:lnTo>
                  <a:lnTo>
                    <a:pt x="554" y="1225"/>
                  </a:lnTo>
                  <a:lnTo>
                    <a:pt x="543" y="1218"/>
                  </a:lnTo>
                  <a:lnTo>
                    <a:pt x="531" y="1211"/>
                  </a:lnTo>
                  <a:lnTo>
                    <a:pt x="540" y="1208"/>
                  </a:lnTo>
                  <a:lnTo>
                    <a:pt x="549" y="1205"/>
                  </a:lnTo>
                  <a:lnTo>
                    <a:pt x="549" y="1194"/>
                  </a:lnTo>
                  <a:lnTo>
                    <a:pt x="547" y="1181"/>
                  </a:lnTo>
                  <a:lnTo>
                    <a:pt x="547" y="1175"/>
                  </a:lnTo>
                  <a:lnTo>
                    <a:pt x="546" y="1169"/>
                  </a:lnTo>
                  <a:lnTo>
                    <a:pt x="543" y="1165"/>
                  </a:lnTo>
                  <a:lnTo>
                    <a:pt x="540" y="1162"/>
                  </a:lnTo>
                  <a:lnTo>
                    <a:pt x="536" y="1161"/>
                  </a:lnTo>
                  <a:lnTo>
                    <a:pt x="534" y="1159"/>
                  </a:lnTo>
                  <a:lnTo>
                    <a:pt x="531" y="1159"/>
                  </a:lnTo>
                  <a:lnTo>
                    <a:pt x="520" y="1149"/>
                  </a:lnTo>
                  <a:lnTo>
                    <a:pt x="514" y="1142"/>
                  </a:lnTo>
                  <a:lnTo>
                    <a:pt x="511" y="1139"/>
                  </a:lnTo>
                  <a:lnTo>
                    <a:pt x="510" y="1136"/>
                  </a:lnTo>
                  <a:lnTo>
                    <a:pt x="508" y="1130"/>
                  </a:lnTo>
                  <a:lnTo>
                    <a:pt x="507" y="1123"/>
                  </a:lnTo>
                  <a:lnTo>
                    <a:pt x="507" y="1117"/>
                  </a:lnTo>
                  <a:lnTo>
                    <a:pt x="504" y="1112"/>
                  </a:lnTo>
                  <a:lnTo>
                    <a:pt x="498" y="1112"/>
                  </a:lnTo>
                  <a:lnTo>
                    <a:pt x="497" y="1106"/>
                  </a:lnTo>
                  <a:lnTo>
                    <a:pt x="497" y="1103"/>
                  </a:lnTo>
                  <a:lnTo>
                    <a:pt x="495" y="1097"/>
                  </a:lnTo>
                  <a:lnTo>
                    <a:pt x="495" y="1093"/>
                  </a:lnTo>
                  <a:lnTo>
                    <a:pt x="495" y="1087"/>
                  </a:lnTo>
                  <a:lnTo>
                    <a:pt x="494" y="1084"/>
                  </a:lnTo>
                  <a:lnTo>
                    <a:pt x="494" y="1081"/>
                  </a:lnTo>
                  <a:lnTo>
                    <a:pt x="485" y="1079"/>
                  </a:lnTo>
                  <a:lnTo>
                    <a:pt x="482" y="1076"/>
                  </a:lnTo>
                  <a:lnTo>
                    <a:pt x="481" y="1071"/>
                  </a:lnTo>
                  <a:lnTo>
                    <a:pt x="480" y="1067"/>
                  </a:lnTo>
                  <a:lnTo>
                    <a:pt x="477" y="1064"/>
                  </a:lnTo>
                  <a:lnTo>
                    <a:pt x="475" y="1064"/>
                  </a:lnTo>
                  <a:lnTo>
                    <a:pt x="474" y="1066"/>
                  </a:lnTo>
                  <a:lnTo>
                    <a:pt x="472" y="1067"/>
                  </a:lnTo>
                  <a:lnTo>
                    <a:pt x="471" y="1068"/>
                  </a:lnTo>
                  <a:lnTo>
                    <a:pt x="468" y="1067"/>
                  </a:lnTo>
                  <a:lnTo>
                    <a:pt x="468" y="1060"/>
                  </a:lnTo>
                  <a:lnTo>
                    <a:pt x="456" y="1054"/>
                  </a:lnTo>
                  <a:lnTo>
                    <a:pt x="451" y="1053"/>
                  </a:lnTo>
                  <a:lnTo>
                    <a:pt x="446" y="1051"/>
                  </a:lnTo>
                  <a:lnTo>
                    <a:pt x="444" y="1051"/>
                  </a:lnTo>
                  <a:lnTo>
                    <a:pt x="444" y="1053"/>
                  </a:lnTo>
                  <a:lnTo>
                    <a:pt x="444" y="1054"/>
                  </a:lnTo>
                  <a:lnTo>
                    <a:pt x="441" y="1054"/>
                  </a:lnTo>
                  <a:lnTo>
                    <a:pt x="441" y="1047"/>
                  </a:lnTo>
                  <a:lnTo>
                    <a:pt x="441" y="1041"/>
                  </a:lnTo>
                  <a:lnTo>
                    <a:pt x="441" y="1037"/>
                  </a:lnTo>
                  <a:lnTo>
                    <a:pt x="438" y="1031"/>
                  </a:lnTo>
                  <a:lnTo>
                    <a:pt x="432" y="1028"/>
                  </a:lnTo>
                  <a:lnTo>
                    <a:pt x="435" y="1027"/>
                  </a:lnTo>
                  <a:lnTo>
                    <a:pt x="438" y="1025"/>
                  </a:lnTo>
                  <a:lnTo>
                    <a:pt x="438" y="1024"/>
                  </a:lnTo>
                  <a:lnTo>
                    <a:pt x="428" y="1014"/>
                  </a:lnTo>
                  <a:lnTo>
                    <a:pt x="420" y="1007"/>
                  </a:lnTo>
                  <a:lnTo>
                    <a:pt x="418" y="1004"/>
                  </a:lnTo>
                  <a:lnTo>
                    <a:pt x="416" y="1001"/>
                  </a:lnTo>
                  <a:lnTo>
                    <a:pt x="416" y="997"/>
                  </a:lnTo>
                  <a:lnTo>
                    <a:pt x="418" y="992"/>
                  </a:lnTo>
                  <a:lnTo>
                    <a:pt x="419" y="988"/>
                  </a:lnTo>
                  <a:lnTo>
                    <a:pt x="422" y="985"/>
                  </a:lnTo>
                  <a:lnTo>
                    <a:pt x="408" y="979"/>
                  </a:lnTo>
                  <a:lnTo>
                    <a:pt x="409" y="976"/>
                  </a:lnTo>
                  <a:lnTo>
                    <a:pt x="410" y="975"/>
                  </a:lnTo>
                  <a:lnTo>
                    <a:pt x="410" y="969"/>
                  </a:lnTo>
                  <a:lnTo>
                    <a:pt x="410" y="963"/>
                  </a:lnTo>
                  <a:lnTo>
                    <a:pt x="412" y="961"/>
                  </a:lnTo>
                  <a:lnTo>
                    <a:pt x="413" y="959"/>
                  </a:lnTo>
                  <a:lnTo>
                    <a:pt x="412" y="959"/>
                  </a:lnTo>
                  <a:lnTo>
                    <a:pt x="410" y="959"/>
                  </a:lnTo>
                  <a:lnTo>
                    <a:pt x="408" y="958"/>
                  </a:lnTo>
                  <a:lnTo>
                    <a:pt x="405" y="956"/>
                  </a:lnTo>
                  <a:lnTo>
                    <a:pt x="406" y="958"/>
                  </a:lnTo>
                  <a:lnTo>
                    <a:pt x="406" y="961"/>
                  </a:lnTo>
                  <a:lnTo>
                    <a:pt x="406" y="962"/>
                  </a:lnTo>
                  <a:lnTo>
                    <a:pt x="405" y="963"/>
                  </a:lnTo>
                  <a:lnTo>
                    <a:pt x="402" y="965"/>
                  </a:lnTo>
                  <a:lnTo>
                    <a:pt x="399" y="959"/>
                  </a:lnTo>
                  <a:lnTo>
                    <a:pt x="395" y="953"/>
                  </a:lnTo>
                  <a:lnTo>
                    <a:pt x="390" y="948"/>
                  </a:lnTo>
                  <a:lnTo>
                    <a:pt x="389" y="943"/>
                  </a:lnTo>
                  <a:lnTo>
                    <a:pt x="387" y="939"/>
                  </a:lnTo>
                  <a:lnTo>
                    <a:pt x="386" y="936"/>
                  </a:lnTo>
                  <a:lnTo>
                    <a:pt x="386" y="930"/>
                  </a:lnTo>
                  <a:lnTo>
                    <a:pt x="386" y="923"/>
                  </a:lnTo>
                  <a:lnTo>
                    <a:pt x="384" y="920"/>
                  </a:lnTo>
                  <a:lnTo>
                    <a:pt x="383" y="916"/>
                  </a:lnTo>
                  <a:lnTo>
                    <a:pt x="379" y="912"/>
                  </a:lnTo>
                  <a:lnTo>
                    <a:pt x="376" y="909"/>
                  </a:lnTo>
                  <a:lnTo>
                    <a:pt x="374" y="907"/>
                  </a:lnTo>
                  <a:lnTo>
                    <a:pt x="379" y="896"/>
                  </a:lnTo>
                  <a:lnTo>
                    <a:pt x="383" y="883"/>
                  </a:lnTo>
                  <a:lnTo>
                    <a:pt x="382" y="881"/>
                  </a:lnTo>
                  <a:lnTo>
                    <a:pt x="382" y="878"/>
                  </a:lnTo>
                  <a:lnTo>
                    <a:pt x="382" y="871"/>
                  </a:lnTo>
                  <a:lnTo>
                    <a:pt x="383" y="863"/>
                  </a:lnTo>
                  <a:lnTo>
                    <a:pt x="379" y="860"/>
                  </a:lnTo>
                  <a:lnTo>
                    <a:pt x="376" y="858"/>
                  </a:lnTo>
                  <a:lnTo>
                    <a:pt x="374" y="857"/>
                  </a:lnTo>
                  <a:lnTo>
                    <a:pt x="373" y="850"/>
                  </a:lnTo>
                  <a:lnTo>
                    <a:pt x="372" y="841"/>
                  </a:lnTo>
                  <a:lnTo>
                    <a:pt x="373" y="834"/>
                  </a:lnTo>
                  <a:lnTo>
                    <a:pt x="374" y="825"/>
                  </a:lnTo>
                  <a:lnTo>
                    <a:pt x="377" y="808"/>
                  </a:lnTo>
                  <a:lnTo>
                    <a:pt x="379" y="801"/>
                  </a:lnTo>
                  <a:lnTo>
                    <a:pt x="380" y="793"/>
                  </a:lnTo>
                  <a:lnTo>
                    <a:pt x="380" y="783"/>
                  </a:lnTo>
                  <a:lnTo>
                    <a:pt x="379" y="773"/>
                  </a:lnTo>
                  <a:lnTo>
                    <a:pt x="377" y="765"/>
                  </a:lnTo>
                  <a:lnTo>
                    <a:pt x="377" y="757"/>
                  </a:lnTo>
                  <a:lnTo>
                    <a:pt x="379" y="753"/>
                  </a:lnTo>
                  <a:lnTo>
                    <a:pt x="380" y="747"/>
                  </a:lnTo>
                  <a:lnTo>
                    <a:pt x="382" y="742"/>
                  </a:lnTo>
                  <a:lnTo>
                    <a:pt x="383" y="736"/>
                  </a:lnTo>
                  <a:lnTo>
                    <a:pt x="383" y="733"/>
                  </a:lnTo>
                  <a:lnTo>
                    <a:pt x="382" y="732"/>
                  </a:lnTo>
                  <a:lnTo>
                    <a:pt x="380" y="727"/>
                  </a:lnTo>
                  <a:lnTo>
                    <a:pt x="374" y="720"/>
                  </a:lnTo>
                  <a:lnTo>
                    <a:pt x="370" y="713"/>
                  </a:lnTo>
                  <a:lnTo>
                    <a:pt x="366" y="709"/>
                  </a:lnTo>
                  <a:lnTo>
                    <a:pt x="366" y="704"/>
                  </a:lnTo>
                  <a:lnTo>
                    <a:pt x="364" y="700"/>
                  </a:lnTo>
                  <a:lnTo>
                    <a:pt x="364" y="697"/>
                  </a:lnTo>
                  <a:lnTo>
                    <a:pt x="363" y="694"/>
                  </a:lnTo>
                  <a:lnTo>
                    <a:pt x="383" y="697"/>
                  </a:lnTo>
                  <a:lnTo>
                    <a:pt x="399" y="700"/>
                  </a:lnTo>
                  <a:lnTo>
                    <a:pt x="402" y="694"/>
                  </a:lnTo>
                  <a:lnTo>
                    <a:pt x="403" y="690"/>
                  </a:lnTo>
                  <a:lnTo>
                    <a:pt x="403" y="688"/>
                  </a:lnTo>
                  <a:lnTo>
                    <a:pt x="403" y="687"/>
                  </a:lnTo>
                  <a:lnTo>
                    <a:pt x="405" y="683"/>
                  </a:lnTo>
                  <a:lnTo>
                    <a:pt x="406" y="680"/>
                  </a:lnTo>
                  <a:lnTo>
                    <a:pt x="406" y="677"/>
                  </a:lnTo>
                  <a:lnTo>
                    <a:pt x="405" y="675"/>
                  </a:lnTo>
                  <a:lnTo>
                    <a:pt x="403" y="673"/>
                  </a:lnTo>
                  <a:lnTo>
                    <a:pt x="402" y="670"/>
                  </a:lnTo>
                  <a:lnTo>
                    <a:pt x="400" y="668"/>
                  </a:lnTo>
                  <a:lnTo>
                    <a:pt x="397" y="667"/>
                  </a:lnTo>
                  <a:lnTo>
                    <a:pt x="393" y="664"/>
                  </a:lnTo>
                  <a:lnTo>
                    <a:pt x="389" y="661"/>
                  </a:lnTo>
                  <a:lnTo>
                    <a:pt x="390" y="657"/>
                  </a:lnTo>
                  <a:lnTo>
                    <a:pt x="392" y="655"/>
                  </a:lnTo>
                  <a:lnTo>
                    <a:pt x="392" y="654"/>
                  </a:lnTo>
                  <a:lnTo>
                    <a:pt x="392" y="652"/>
                  </a:lnTo>
                  <a:lnTo>
                    <a:pt x="386" y="657"/>
                  </a:lnTo>
                  <a:lnTo>
                    <a:pt x="383" y="658"/>
                  </a:lnTo>
                  <a:lnTo>
                    <a:pt x="382" y="658"/>
                  </a:lnTo>
                  <a:lnTo>
                    <a:pt x="380" y="658"/>
                  </a:lnTo>
                  <a:lnTo>
                    <a:pt x="379" y="657"/>
                  </a:lnTo>
                  <a:lnTo>
                    <a:pt x="380" y="655"/>
                  </a:lnTo>
                  <a:lnTo>
                    <a:pt x="383" y="652"/>
                  </a:lnTo>
                  <a:lnTo>
                    <a:pt x="380" y="647"/>
                  </a:lnTo>
                  <a:lnTo>
                    <a:pt x="369" y="644"/>
                  </a:lnTo>
                  <a:lnTo>
                    <a:pt x="366" y="642"/>
                  </a:lnTo>
                  <a:lnTo>
                    <a:pt x="364" y="642"/>
                  </a:lnTo>
                  <a:lnTo>
                    <a:pt x="364" y="639"/>
                  </a:lnTo>
                  <a:lnTo>
                    <a:pt x="360" y="631"/>
                  </a:lnTo>
                  <a:lnTo>
                    <a:pt x="357" y="634"/>
                  </a:lnTo>
                  <a:lnTo>
                    <a:pt x="354" y="635"/>
                  </a:lnTo>
                  <a:lnTo>
                    <a:pt x="353" y="637"/>
                  </a:lnTo>
                  <a:lnTo>
                    <a:pt x="356" y="637"/>
                  </a:lnTo>
                  <a:lnTo>
                    <a:pt x="353" y="637"/>
                  </a:lnTo>
                  <a:lnTo>
                    <a:pt x="336" y="639"/>
                  </a:lnTo>
                  <a:lnTo>
                    <a:pt x="356" y="642"/>
                  </a:lnTo>
                  <a:lnTo>
                    <a:pt x="354" y="644"/>
                  </a:lnTo>
                  <a:lnTo>
                    <a:pt x="353" y="647"/>
                  </a:lnTo>
                  <a:lnTo>
                    <a:pt x="360" y="658"/>
                  </a:lnTo>
                  <a:lnTo>
                    <a:pt x="363" y="660"/>
                  </a:lnTo>
                  <a:lnTo>
                    <a:pt x="366" y="661"/>
                  </a:lnTo>
                  <a:lnTo>
                    <a:pt x="372" y="662"/>
                  </a:lnTo>
                  <a:lnTo>
                    <a:pt x="377" y="664"/>
                  </a:lnTo>
                  <a:lnTo>
                    <a:pt x="383" y="667"/>
                  </a:lnTo>
                  <a:lnTo>
                    <a:pt x="386" y="671"/>
                  </a:lnTo>
                  <a:lnTo>
                    <a:pt x="392" y="678"/>
                  </a:lnTo>
                  <a:lnTo>
                    <a:pt x="400" y="691"/>
                  </a:lnTo>
                  <a:lnTo>
                    <a:pt x="397" y="691"/>
                  </a:lnTo>
                  <a:lnTo>
                    <a:pt x="390" y="691"/>
                  </a:lnTo>
                  <a:lnTo>
                    <a:pt x="383" y="693"/>
                  </a:lnTo>
                  <a:lnTo>
                    <a:pt x="374" y="691"/>
                  </a:lnTo>
                  <a:lnTo>
                    <a:pt x="370" y="690"/>
                  </a:lnTo>
                  <a:lnTo>
                    <a:pt x="366" y="688"/>
                  </a:lnTo>
                  <a:lnTo>
                    <a:pt x="364" y="687"/>
                  </a:lnTo>
                  <a:lnTo>
                    <a:pt x="363" y="685"/>
                  </a:lnTo>
                  <a:lnTo>
                    <a:pt x="363" y="681"/>
                  </a:lnTo>
                  <a:lnTo>
                    <a:pt x="363" y="677"/>
                  </a:lnTo>
                  <a:lnTo>
                    <a:pt x="361" y="674"/>
                  </a:lnTo>
                  <a:lnTo>
                    <a:pt x="360" y="673"/>
                  </a:lnTo>
                  <a:lnTo>
                    <a:pt x="359" y="671"/>
                  </a:lnTo>
                  <a:lnTo>
                    <a:pt x="359" y="675"/>
                  </a:lnTo>
                  <a:lnTo>
                    <a:pt x="350" y="667"/>
                  </a:lnTo>
                  <a:lnTo>
                    <a:pt x="344" y="662"/>
                  </a:lnTo>
                  <a:lnTo>
                    <a:pt x="343" y="661"/>
                  </a:lnTo>
                  <a:lnTo>
                    <a:pt x="341" y="661"/>
                  </a:lnTo>
                  <a:lnTo>
                    <a:pt x="338" y="661"/>
                  </a:lnTo>
                  <a:lnTo>
                    <a:pt x="337" y="662"/>
                  </a:lnTo>
                  <a:lnTo>
                    <a:pt x="334" y="664"/>
                  </a:lnTo>
                  <a:lnTo>
                    <a:pt x="330" y="664"/>
                  </a:lnTo>
                  <a:lnTo>
                    <a:pt x="333" y="661"/>
                  </a:lnTo>
                  <a:lnTo>
                    <a:pt x="333" y="652"/>
                  </a:lnTo>
                  <a:lnTo>
                    <a:pt x="325" y="651"/>
                  </a:lnTo>
                  <a:lnTo>
                    <a:pt x="321" y="651"/>
                  </a:lnTo>
                  <a:lnTo>
                    <a:pt x="318" y="651"/>
                  </a:lnTo>
                  <a:lnTo>
                    <a:pt x="312" y="652"/>
                  </a:lnTo>
                  <a:lnTo>
                    <a:pt x="305" y="652"/>
                  </a:lnTo>
                  <a:lnTo>
                    <a:pt x="302" y="641"/>
                  </a:lnTo>
                  <a:lnTo>
                    <a:pt x="302" y="638"/>
                  </a:lnTo>
                  <a:lnTo>
                    <a:pt x="300" y="631"/>
                  </a:lnTo>
                  <a:lnTo>
                    <a:pt x="302" y="631"/>
                  </a:lnTo>
                  <a:lnTo>
                    <a:pt x="305" y="631"/>
                  </a:lnTo>
                  <a:lnTo>
                    <a:pt x="311" y="631"/>
                  </a:lnTo>
                  <a:lnTo>
                    <a:pt x="311" y="612"/>
                  </a:lnTo>
                  <a:lnTo>
                    <a:pt x="311" y="598"/>
                  </a:lnTo>
                  <a:lnTo>
                    <a:pt x="308" y="595"/>
                  </a:lnTo>
                  <a:lnTo>
                    <a:pt x="302" y="592"/>
                  </a:lnTo>
                  <a:lnTo>
                    <a:pt x="291" y="586"/>
                  </a:lnTo>
                  <a:lnTo>
                    <a:pt x="291" y="589"/>
                  </a:lnTo>
                  <a:lnTo>
                    <a:pt x="292" y="590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6"/>
                  </a:lnTo>
                  <a:lnTo>
                    <a:pt x="288" y="585"/>
                  </a:lnTo>
                  <a:lnTo>
                    <a:pt x="287" y="583"/>
                  </a:lnTo>
                  <a:lnTo>
                    <a:pt x="287" y="582"/>
                  </a:lnTo>
                  <a:lnTo>
                    <a:pt x="284" y="580"/>
                  </a:lnTo>
                  <a:lnTo>
                    <a:pt x="282" y="579"/>
                  </a:lnTo>
                  <a:lnTo>
                    <a:pt x="282" y="578"/>
                  </a:lnTo>
                  <a:lnTo>
                    <a:pt x="284" y="575"/>
                  </a:lnTo>
                  <a:lnTo>
                    <a:pt x="289" y="575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89" y="563"/>
                  </a:lnTo>
                  <a:lnTo>
                    <a:pt x="287" y="563"/>
                  </a:lnTo>
                  <a:lnTo>
                    <a:pt x="284" y="563"/>
                  </a:lnTo>
                  <a:lnTo>
                    <a:pt x="281" y="565"/>
                  </a:lnTo>
                  <a:lnTo>
                    <a:pt x="281" y="567"/>
                  </a:lnTo>
                  <a:lnTo>
                    <a:pt x="282" y="566"/>
                  </a:lnTo>
                  <a:lnTo>
                    <a:pt x="284" y="566"/>
                  </a:lnTo>
                  <a:lnTo>
                    <a:pt x="284" y="567"/>
                  </a:lnTo>
                  <a:lnTo>
                    <a:pt x="282" y="569"/>
                  </a:lnTo>
                  <a:lnTo>
                    <a:pt x="281" y="573"/>
                  </a:lnTo>
                  <a:lnTo>
                    <a:pt x="275" y="573"/>
                  </a:lnTo>
                  <a:lnTo>
                    <a:pt x="274" y="573"/>
                  </a:lnTo>
                  <a:lnTo>
                    <a:pt x="275" y="572"/>
                  </a:lnTo>
                  <a:lnTo>
                    <a:pt x="278" y="570"/>
                  </a:lnTo>
                  <a:lnTo>
                    <a:pt x="274" y="567"/>
                  </a:lnTo>
                  <a:lnTo>
                    <a:pt x="269" y="565"/>
                  </a:lnTo>
                  <a:lnTo>
                    <a:pt x="269" y="542"/>
                  </a:lnTo>
                  <a:lnTo>
                    <a:pt x="261" y="540"/>
                  </a:lnTo>
                  <a:lnTo>
                    <a:pt x="262" y="539"/>
                  </a:lnTo>
                  <a:lnTo>
                    <a:pt x="264" y="536"/>
                  </a:lnTo>
                  <a:lnTo>
                    <a:pt x="264" y="531"/>
                  </a:lnTo>
                  <a:lnTo>
                    <a:pt x="266" y="531"/>
                  </a:lnTo>
                  <a:lnTo>
                    <a:pt x="266" y="530"/>
                  </a:lnTo>
                  <a:lnTo>
                    <a:pt x="266" y="526"/>
                  </a:lnTo>
                  <a:lnTo>
                    <a:pt x="261" y="524"/>
                  </a:lnTo>
                  <a:lnTo>
                    <a:pt x="258" y="524"/>
                  </a:lnTo>
                  <a:lnTo>
                    <a:pt x="256" y="523"/>
                  </a:lnTo>
                  <a:lnTo>
                    <a:pt x="255" y="520"/>
                  </a:lnTo>
                  <a:lnTo>
                    <a:pt x="255" y="517"/>
                  </a:lnTo>
                  <a:lnTo>
                    <a:pt x="253" y="514"/>
                  </a:lnTo>
                  <a:lnTo>
                    <a:pt x="256" y="511"/>
                  </a:lnTo>
                  <a:lnTo>
                    <a:pt x="259" y="508"/>
                  </a:lnTo>
                  <a:lnTo>
                    <a:pt x="258" y="501"/>
                  </a:lnTo>
                  <a:lnTo>
                    <a:pt x="258" y="498"/>
                  </a:lnTo>
                  <a:lnTo>
                    <a:pt x="256" y="500"/>
                  </a:lnTo>
                  <a:lnTo>
                    <a:pt x="256" y="503"/>
                  </a:lnTo>
                  <a:lnTo>
                    <a:pt x="256" y="508"/>
                  </a:lnTo>
                  <a:lnTo>
                    <a:pt x="253" y="507"/>
                  </a:lnTo>
                  <a:lnTo>
                    <a:pt x="252" y="507"/>
                  </a:lnTo>
                  <a:lnTo>
                    <a:pt x="251" y="508"/>
                  </a:lnTo>
                  <a:lnTo>
                    <a:pt x="248" y="508"/>
                  </a:lnTo>
                  <a:lnTo>
                    <a:pt x="245" y="498"/>
                  </a:lnTo>
                  <a:lnTo>
                    <a:pt x="242" y="490"/>
                  </a:lnTo>
                  <a:lnTo>
                    <a:pt x="240" y="493"/>
                  </a:lnTo>
                  <a:lnTo>
                    <a:pt x="240" y="495"/>
                  </a:lnTo>
                  <a:lnTo>
                    <a:pt x="239" y="497"/>
                  </a:lnTo>
                  <a:lnTo>
                    <a:pt x="236" y="498"/>
                  </a:lnTo>
                  <a:lnTo>
                    <a:pt x="236" y="485"/>
                  </a:lnTo>
                  <a:lnTo>
                    <a:pt x="236" y="475"/>
                  </a:lnTo>
                  <a:lnTo>
                    <a:pt x="233" y="478"/>
                  </a:lnTo>
                  <a:lnTo>
                    <a:pt x="230" y="478"/>
                  </a:lnTo>
                  <a:lnTo>
                    <a:pt x="230" y="477"/>
                  </a:lnTo>
                  <a:lnTo>
                    <a:pt x="232" y="475"/>
                  </a:lnTo>
                  <a:lnTo>
                    <a:pt x="233" y="472"/>
                  </a:lnTo>
                  <a:lnTo>
                    <a:pt x="230" y="472"/>
                  </a:lnTo>
                  <a:lnTo>
                    <a:pt x="228" y="471"/>
                  </a:lnTo>
                  <a:lnTo>
                    <a:pt x="222" y="468"/>
                  </a:lnTo>
                  <a:lnTo>
                    <a:pt x="222" y="475"/>
                  </a:lnTo>
                  <a:lnTo>
                    <a:pt x="220" y="474"/>
                  </a:lnTo>
                  <a:lnTo>
                    <a:pt x="219" y="472"/>
                  </a:lnTo>
                  <a:lnTo>
                    <a:pt x="217" y="472"/>
                  </a:lnTo>
                  <a:lnTo>
                    <a:pt x="217" y="470"/>
                  </a:lnTo>
                  <a:lnTo>
                    <a:pt x="219" y="468"/>
                  </a:lnTo>
                  <a:lnTo>
                    <a:pt x="222" y="465"/>
                  </a:lnTo>
                  <a:lnTo>
                    <a:pt x="220" y="461"/>
                  </a:lnTo>
                  <a:lnTo>
                    <a:pt x="220" y="454"/>
                  </a:lnTo>
                  <a:lnTo>
                    <a:pt x="212" y="454"/>
                  </a:lnTo>
                  <a:lnTo>
                    <a:pt x="210" y="451"/>
                  </a:lnTo>
                  <a:lnTo>
                    <a:pt x="210" y="449"/>
                  </a:lnTo>
                  <a:lnTo>
                    <a:pt x="209" y="446"/>
                  </a:lnTo>
                  <a:lnTo>
                    <a:pt x="209" y="442"/>
                  </a:lnTo>
                  <a:lnTo>
                    <a:pt x="209" y="439"/>
                  </a:lnTo>
                  <a:lnTo>
                    <a:pt x="209" y="436"/>
                  </a:lnTo>
                  <a:lnTo>
                    <a:pt x="206" y="435"/>
                  </a:lnTo>
                  <a:lnTo>
                    <a:pt x="204" y="432"/>
                  </a:lnTo>
                  <a:lnTo>
                    <a:pt x="203" y="429"/>
                  </a:lnTo>
                  <a:lnTo>
                    <a:pt x="206" y="426"/>
                  </a:lnTo>
                  <a:lnTo>
                    <a:pt x="207" y="425"/>
                  </a:lnTo>
                  <a:lnTo>
                    <a:pt x="206" y="423"/>
                  </a:lnTo>
                  <a:lnTo>
                    <a:pt x="204" y="423"/>
                  </a:lnTo>
                  <a:lnTo>
                    <a:pt x="202" y="423"/>
                  </a:lnTo>
                  <a:lnTo>
                    <a:pt x="200" y="423"/>
                  </a:lnTo>
                  <a:lnTo>
                    <a:pt x="197" y="423"/>
                  </a:lnTo>
                  <a:lnTo>
                    <a:pt x="197" y="418"/>
                  </a:lnTo>
                  <a:lnTo>
                    <a:pt x="193" y="418"/>
                  </a:lnTo>
                  <a:lnTo>
                    <a:pt x="189" y="418"/>
                  </a:lnTo>
                  <a:lnTo>
                    <a:pt x="184" y="409"/>
                  </a:lnTo>
                  <a:lnTo>
                    <a:pt x="179" y="402"/>
                  </a:lnTo>
                  <a:lnTo>
                    <a:pt x="177" y="402"/>
                  </a:lnTo>
                  <a:lnTo>
                    <a:pt x="177" y="405"/>
                  </a:lnTo>
                  <a:lnTo>
                    <a:pt x="176" y="410"/>
                  </a:lnTo>
                  <a:lnTo>
                    <a:pt x="177" y="416"/>
                  </a:lnTo>
                  <a:lnTo>
                    <a:pt x="177" y="419"/>
                  </a:lnTo>
                  <a:lnTo>
                    <a:pt x="179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6" y="418"/>
                  </a:lnTo>
                  <a:lnTo>
                    <a:pt x="176" y="415"/>
                  </a:lnTo>
                  <a:lnTo>
                    <a:pt x="167" y="418"/>
                  </a:lnTo>
                  <a:lnTo>
                    <a:pt x="164" y="419"/>
                  </a:lnTo>
                  <a:lnTo>
                    <a:pt x="158" y="421"/>
                  </a:lnTo>
                  <a:lnTo>
                    <a:pt x="156" y="421"/>
                  </a:lnTo>
                  <a:lnTo>
                    <a:pt x="160" y="422"/>
                  </a:lnTo>
                  <a:lnTo>
                    <a:pt x="167" y="422"/>
                  </a:lnTo>
                  <a:lnTo>
                    <a:pt x="173" y="423"/>
                  </a:lnTo>
                  <a:lnTo>
                    <a:pt x="176" y="425"/>
                  </a:lnTo>
                  <a:lnTo>
                    <a:pt x="179" y="426"/>
                  </a:lnTo>
                  <a:lnTo>
                    <a:pt x="179" y="428"/>
                  </a:lnTo>
                  <a:lnTo>
                    <a:pt x="179" y="429"/>
                  </a:lnTo>
                  <a:lnTo>
                    <a:pt x="179" y="432"/>
                  </a:lnTo>
                  <a:lnTo>
                    <a:pt x="179" y="435"/>
                  </a:lnTo>
                  <a:lnTo>
                    <a:pt x="184" y="435"/>
                  </a:lnTo>
                  <a:lnTo>
                    <a:pt x="187" y="442"/>
                  </a:lnTo>
                  <a:lnTo>
                    <a:pt x="179" y="448"/>
                  </a:lnTo>
                  <a:lnTo>
                    <a:pt x="183" y="449"/>
                  </a:lnTo>
                  <a:lnTo>
                    <a:pt x="187" y="451"/>
                  </a:lnTo>
                  <a:lnTo>
                    <a:pt x="187" y="454"/>
                  </a:lnTo>
                  <a:lnTo>
                    <a:pt x="187" y="458"/>
                  </a:lnTo>
                  <a:lnTo>
                    <a:pt x="189" y="462"/>
                  </a:lnTo>
                  <a:lnTo>
                    <a:pt x="189" y="464"/>
                  </a:lnTo>
                  <a:lnTo>
                    <a:pt x="189" y="465"/>
                  </a:lnTo>
                  <a:lnTo>
                    <a:pt x="200" y="468"/>
                  </a:lnTo>
                  <a:lnTo>
                    <a:pt x="200" y="457"/>
                  </a:lnTo>
                  <a:lnTo>
                    <a:pt x="206" y="457"/>
                  </a:lnTo>
                  <a:lnTo>
                    <a:pt x="209" y="458"/>
                  </a:lnTo>
                  <a:lnTo>
                    <a:pt x="210" y="458"/>
                  </a:lnTo>
                  <a:lnTo>
                    <a:pt x="209" y="459"/>
                  </a:lnTo>
                  <a:lnTo>
                    <a:pt x="215" y="459"/>
                  </a:lnTo>
                  <a:lnTo>
                    <a:pt x="213" y="464"/>
                  </a:lnTo>
                  <a:lnTo>
                    <a:pt x="212" y="468"/>
                  </a:lnTo>
                  <a:lnTo>
                    <a:pt x="212" y="475"/>
                  </a:lnTo>
                  <a:lnTo>
                    <a:pt x="206" y="475"/>
                  </a:lnTo>
                  <a:lnTo>
                    <a:pt x="206" y="474"/>
                  </a:lnTo>
                  <a:lnTo>
                    <a:pt x="206" y="472"/>
                  </a:lnTo>
                  <a:lnTo>
                    <a:pt x="203" y="472"/>
                  </a:lnTo>
                  <a:lnTo>
                    <a:pt x="206" y="484"/>
                  </a:lnTo>
                  <a:lnTo>
                    <a:pt x="204" y="484"/>
                  </a:lnTo>
                  <a:lnTo>
                    <a:pt x="202" y="482"/>
                  </a:lnTo>
                  <a:lnTo>
                    <a:pt x="197" y="481"/>
                  </a:lnTo>
                  <a:lnTo>
                    <a:pt x="197" y="480"/>
                  </a:lnTo>
                  <a:lnTo>
                    <a:pt x="199" y="478"/>
                  </a:lnTo>
                  <a:lnTo>
                    <a:pt x="200" y="475"/>
                  </a:lnTo>
                  <a:lnTo>
                    <a:pt x="196" y="472"/>
                  </a:lnTo>
                  <a:lnTo>
                    <a:pt x="192" y="471"/>
                  </a:lnTo>
                  <a:lnTo>
                    <a:pt x="192" y="474"/>
                  </a:lnTo>
                  <a:lnTo>
                    <a:pt x="193" y="475"/>
                  </a:lnTo>
                  <a:lnTo>
                    <a:pt x="193" y="477"/>
                  </a:lnTo>
                  <a:lnTo>
                    <a:pt x="192" y="478"/>
                  </a:lnTo>
                  <a:lnTo>
                    <a:pt x="189" y="478"/>
                  </a:lnTo>
                  <a:lnTo>
                    <a:pt x="187" y="475"/>
                  </a:lnTo>
                  <a:lnTo>
                    <a:pt x="186" y="474"/>
                  </a:lnTo>
                  <a:lnTo>
                    <a:pt x="186" y="472"/>
                  </a:lnTo>
                  <a:lnTo>
                    <a:pt x="184" y="472"/>
                  </a:lnTo>
                  <a:lnTo>
                    <a:pt x="176" y="464"/>
                  </a:lnTo>
                  <a:lnTo>
                    <a:pt x="173" y="458"/>
                  </a:lnTo>
                  <a:lnTo>
                    <a:pt x="170" y="454"/>
                  </a:lnTo>
                  <a:lnTo>
                    <a:pt x="170" y="451"/>
                  </a:lnTo>
                  <a:lnTo>
                    <a:pt x="170" y="449"/>
                  </a:lnTo>
                  <a:lnTo>
                    <a:pt x="170" y="448"/>
                  </a:lnTo>
                  <a:lnTo>
                    <a:pt x="170" y="446"/>
                  </a:lnTo>
                  <a:lnTo>
                    <a:pt x="170" y="445"/>
                  </a:lnTo>
                  <a:lnTo>
                    <a:pt x="156" y="436"/>
                  </a:lnTo>
                  <a:lnTo>
                    <a:pt x="156" y="435"/>
                  </a:lnTo>
                  <a:lnTo>
                    <a:pt x="156" y="432"/>
                  </a:lnTo>
                  <a:lnTo>
                    <a:pt x="157" y="429"/>
                  </a:lnTo>
                  <a:lnTo>
                    <a:pt x="156" y="426"/>
                  </a:lnTo>
                  <a:lnTo>
                    <a:pt x="153" y="428"/>
                  </a:lnTo>
                  <a:lnTo>
                    <a:pt x="151" y="429"/>
                  </a:lnTo>
                  <a:lnTo>
                    <a:pt x="150" y="428"/>
                  </a:lnTo>
                  <a:lnTo>
                    <a:pt x="151" y="426"/>
                  </a:lnTo>
                  <a:lnTo>
                    <a:pt x="154" y="423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45" y="421"/>
                  </a:lnTo>
                  <a:lnTo>
                    <a:pt x="145" y="412"/>
                  </a:lnTo>
                  <a:lnTo>
                    <a:pt x="144" y="412"/>
                  </a:lnTo>
                  <a:lnTo>
                    <a:pt x="143" y="412"/>
                  </a:lnTo>
                  <a:lnTo>
                    <a:pt x="140" y="412"/>
                  </a:lnTo>
                  <a:lnTo>
                    <a:pt x="137" y="415"/>
                  </a:lnTo>
                  <a:lnTo>
                    <a:pt x="125" y="399"/>
                  </a:lnTo>
                  <a:lnTo>
                    <a:pt x="120" y="399"/>
                  </a:lnTo>
                  <a:lnTo>
                    <a:pt x="120" y="393"/>
                  </a:lnTo>
                  <a:lnTo>
                    <a:pt x="121" y="389"/>
                  </a:lnTo>
                  <a:lnTo>
                    <a:pt x="122" y="385"/>
                  </a:lnTo>
                  <a:lnTo>
                    <a:pt x="122" y="382"/>
                  </a:lnTo>
                  <a:lnTo>
                    <a:pt x="118" y="382"/>
                  </a:lnTo>
                  <a:lnTo>
                    <a:pt x="115" y="382"/>
                  </a:lnTo>
                  <a:lnTo>
                    <a:pt x="115" y="390"/>
                  </a:lnTo>
                  <a:lnTo>
                    <a:pt x="111" y="389"/>
                  </a:lnTo>
                  <a:lnTo>
                    <a:pt x="105" y="387"/>
                  </a:lnTo>
                  <a:lnTo>
                    <a:pt x="99" y="385"/>
                  </a:lnTo>
                  <a:lnTo>
                    <a:pt x="95" y="382"/>
                  </a:lnTo>
                  <a:lnTo>
                    <a:pt x="98" y="367"/>
                  </a:lnTo>
                  <a:lnTo>
                    <a:pt x="96" y="369"/>
                  </a:lnTo>
                  <a:lnTo>
                    <a:pt x="95" y="370"/>
                  </a:lnTo>
                  <a:lnTo>
                    <a:pt x="92" y="373"/>
                  </a:lnTo>
                  <a:lnTo>
                    <a:pt x="89" y="374"/>
                  </a:lnTo>
                  <a:lnTo>
                    <a:pt x="86" y="374"/>
                  </a:lnTo>
                  <a:lnTo>
                    <a:pt x="79" y="373"/>
                  </a:lnTo>
                  <a:lnTo>
                    <a:pt x="72" y="372"/>
                  </a:lnTo>
                  <a:lnTo>
                    <a:pt x="65" y="367"/>
                  </a:lnTo>
                  <a:lnTo>
                    <a:pt x="52" y="362"/>
                  </a:lnTo>
                  <a:lnTo>
                    <a:pt x="45" y="359"/>
                  </a:lnTo>
                  <a:lnTo>
                    <a:pt x="40" y="357"/>
                  </a:lnTo>
                  <a:lnTo>
                    <a:pt x="30" y="357"/>
                  </a:lnTo>
                  <a:lnTo>
                    <a:pt x="23" y="359"/>
                  </a:lnTo>
                  <a:lnTo>
                    <a:pt x="16" y="360"/>
                  </a:lnTo>
                  <a:lnTo>
                    <a:pt x="12" y="360"/>
                  </a:lnTo>
                  <a:lnTo>
                    <a:pt x="7" y="360"/>
                  </a:lnTo>
                  <a:lnTo>
                    <a:pt x="7" y="357"/>
                  </a:lnTo>
                  <a:lnTo>
                    <a:pt x="3" y="356"/>
                  </a:lnTo>
                  <a:lnTo>
                    <a:pt x="0" y="356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9" y="45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27" y="36"/>
                  </a:lnTo>
                  <a:lnTo>
                    <a:pt x="32" y="38"/>
                  </a:lnTo>
                  <a:lnTo>
                    <a:pt x="36" y="39"/>
                  </a:lnTo>
                  <a:lnTo>
                    <a:pt x="45" y="42"/>
                  </a:lnTo>
                  <a:lnTo>
                    <a:pt x="53" y="46"/>
                  </a:lnTo>
                  <a:lnTo>
                    <a:pt x="62" y="51"/>
                  </a:lnTo>
                  <a:lnTo>
                    <a:pt x="71" y="53"/>
                  </a:lnTo>
                  <a:lnTo>
                    <a:pt x="75" y="53"/>
                  </a:lnTo>
                  <a:lnTo>
                    <a:pt x="78" y="52"/>
                  </a:lnTo>
                  <a:lnTo>
                    <a:pt x="82" y="51"/>
                  </a:lnTo>
                  <a:lnTo>
                    <a:pt x="88" y="49"/>
                  </a:lnTo>
                  <a:lnTo>
                    <a:pt x="91" y="49"/>
                  </a:lnTo>
                  <a:lnTo>
                    <a:pt x="95" y="51"/>
                  </a:lnTo>
                  <a:lnTo>
                    <a:pt x="96" y="52"/>
                  </a:lnTo>
                  <a:lnTo>
                    <a:pt x="98" y="56"/>
                  </a:lnTo>
                  <a:lnTo>
                    <a:pt x="101" y="58"/>
                  </a:lnTo>
                  <a:lnTo>
                    <a:pt x="105" y="61"/>
                  </a:lnTo>
                  <a:lnTo>
                    <a:pt x="117" y="65"/>
                  </a:lnTo>
                  <a:lnTo>
                    <a:pt x="137" y="72"/>
                  </a:lnTo>
                  <a:lnTo>
                    <a:pt x="140" y="78"/>
                  </a:lnTo>
                  <a:lnTo>
                    <a:pt x="144" y="79"/>
                  </a:lnTo>
                  <a:lnTo>
                    <a:pt x="147" y="79"/>
                  </a:lnTo>
                  <a:lnTo>
                    <a:pt x="150" y="79"/>
                  </a:lnTo>
                  <a:lnTo>
                    <a:pt x="154" y="81"/>
                  </a:lnTo>
                  <a:lnTo>
                    <a:pt x="156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3" y="88"/>
                  </a:lnTo>
                  <a:lnTo>
                    <a:pt x="164" y="88"/>
                  </a:lnTo>
                  <a:lnTo>
                    <a:pt x="164" y="87"/>
                  </a:lnTo>
                  <a:lnTo>
                    <a:pt x="161" y="84"/>
                  </a:lnTo>
                  <a:lnTo>
                    <a:pt x="160" y="82"/>
                  </a:lnTo>
                  <a:lnTo>
                    <a:pt x="156" y="81"/>
                  </a:lnTo>
                  <a:lnTo>
                    <a:pt x="156" y="78"/>
                  </a:lnTo>
                  <a:lnTo>
                    <a:pt x="154" y="78"/>
                  </a:lnTo>
                  <a:lnTo>
                    <a:pt x="153" y="76"/>
                  </a:lnTo>
                  <a:lnTo>
                    <a:pt x="154" y="75"/>
                  </a:lnTo>
                  <a:lnTo>
                    <a:pt x="154" y="72"/>
                  </a:lnTo>
                  <a:lnTo>
                    <a:pt x="163" y="74"/>
                  </a:lnTo>
                  <a:lnTo>
                    <a:pt x="167" y="75"/>
                  </a:lnTo>
                  <a:lnTo>
                    <a:pt x="170" y="75"/>
                  </a:lnTo>
                  <a:lnTo>
                    <a:pt x="171" y="74"/>
                  </a:lnTo>
                  <a:lnTo>
                    <a:pt x="171" y="72"/>
                  </a:lnTo>
                  <a:lnTo>
                    <a:pt x="170" y="69"/>
                  </a:lnTo>
                  <a:lnTo>
                    <a:pt x="170" y="68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6" y="66"/>
                  </a:lnTo>
                  <a:lnTo>
                    <a:pt x="176" y="69"/>
                  </a:lnTo>
                  <a:lnTo>
                    <a:pt x="177" y="71"/>
                  </a:lnTo>
                  <a:lnTo>
                    <a:pt x="179" y="69"/>
                  </a:lnTo>
                  <a:lnTo>
                    <a:pt x="180" y="65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1" y="53"/>
                  </a:lnTo>
                  <a:lnTo>
                    <a:pt x="184" y="55"/>
                  </a:lnTo>
                  <a:lnTo>
                    <a:pt x="186" y="56"/>
                  </a:lnTo>
                  <a:lnTo>
                    <a:pt x="192" y="58"/>
                  </a:lnTo>
                  <a:lnTo>
                    <a:pt x="192" y="62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7" y="65"/>
                  </a:lnTo>
                  <a:lnTo>
                    <a:pt x="203" y="63"/>
                  </a:lnTo>
                  <a:lnTo>
                    <a:pt x="204" y="62"/>
                  </a:lnTo>
                  <a:lnTo>
                    <a:pt x="204" y="59"/>
                  </a:lnTo>
                  <a:lnTo>
                    <a:pt x="204" y="56"/>
                  </a:lnTo>
                  <a:lnTo>
                    <a:pt x="204" y="55"/>
                  </a:lnTo>
                  <a:lnTo>
                    <a:pt x="206" y="53"/>
                  </a:lnTo>
                  <a:lnTo>
                    <a:pt x="217" y="49"/>
                  </a:lnTo>
                  <a:lnTo>
                    <a:pt x="230" y="45"/>
                  </a:lnTo>
                  <a:lnTo>
                    <a:pt x="235" y="48"/>
                  </a:lnTo>
                  <a:lnTo>
                    <a:pt x="239" y="51"/>
                  </a:lnTo>
                  <a:lnTo>
                    <a:pt x="240" y="46"/>
                  </a:lnTo>
                  <a:lnTo>
                    <a:pt x="242" y="42"/>
                  </a:lnTo>
                  <a:lnTo>
                    <a:pt x="245" y="33"/>
                  </a:lnTo>
                  <a:lnTo>
                    <a:pt x="259" y="35"/>
                  </a:lnTo>
                  <a:lnTo>
                    <a:pt x="264" y="36"/>
                  </a:lnTo>
                  <a:lnTo>
                    <a:pt x="266" y="38"/>
                  </a:lnTo>
                  <a:lnTo>
                    <a:pt x="266" y="39"/>
                  </a:lnTo>
                  <a:lnTo>
                    <a:pt x="265" y="42"/>
                  </a:lnTo>
                  <a:lnTo>
                    <a:pt x="261" y="45"/>
                  </a:lnTo>
                  <a:lnTo>
                    <a:pt x="253" y="51"/>
                  </a:lnTo>
                  <a:lnTo>
                    <a:pt x="249" y="52"/>
                  </a:lnTo>
                  <a:lnTo>
                    <a:pt x="245" y="53"/>
                  </a:lnTo>
                  <a:lnTo>
                    <a:pt x="238" y="55"/>
                  </a:lnTo>
                  <a:lnTo>
                    <a:pt x="229" y="56"/>
                  </a:lnTo>
                  <a:lnTo>
                    <a:pt x="226" y="56"/>
                  </a:lnTo>
                  <a:lnTo>
                    <a:pt x="222" y="58"/>
                  </a:lnTo>
                  <a:lnTo>
                    <a:pt x="213" y="74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9" y="94"/>
                  </a:lnTo>
                  <a:lnTo>
                    <a:pt x="212" y="92"/>
                  </a:lnTo>
                  <a:lnTo>
                    <a:pt x="215" y="92"/>
                  </a:lnTo>
                  <a:lnTo>
                    <a:pt x="217" y="91"/>
                  </a:lnTo>
                  <a:lnTo>
                    <a:pt x="222" y="75"/>
                  </a:lnTo>
                  <a:lnTo>
                    <a:pt x="230" y="71"/>
                  </a:lnTo>
                  <a:lnTo>
                    <a:pt x="239" y="66"/>
                  </a:lnTo>
                  <a:lnTo>
                    <a:pt x="239" y="72"/>
                  </a:lnTo>
                  <a:lnTo>
                    <a:pt x="242" y="71"/>
                  </a:lnTo>
                  <a:lnTo>
                    <a:pt x="243" y="69"/>
                  </a:lnTo>
                  <a:lnTo>
                    <a:pt x="248" y="66"/>
                  </a:lnTo>
                  <a:lnTo>
                    <a:pt x="251" y="69"/>
                  </a:lnTo>
                  <a:lnTo>
                    <a:pt x="251" y="71"/>
                  </a:lnTo>
                  <a:lnTo>
                    <a:pt x="251" y="72"/>
                  </a:lnTo>
                  <a:lnTo>
                    <a:pt x="253" y="72"/>
                  </a:lnTo>
                  <a:lnTo>
                    <a:pt x="255" y="63"/>
                  </a:lnTo>
                  <a:lnTo>
                    <a:pt x="258" y="56"/>
                  </a:lnTo>
                  <a:lnTo>
                    <a:pt x="259" y="53"/>
                  </a:lnTo>
                  <a:lnTo>
                    <a:pt x="262" y="51"/>
                  </a:lnTo>
                  <a:lnTo>
                    <a:pt x="265" y="49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2" y="48"/>
                  </a:lnTo>
                  <a:lnTo>
                    <a:pt x="276" y="49"/>
                  </a:lnTo>
                  <a:lnTo>
                    <a:pt x="279" y="49"/>
                  </a:lnTo>
                  <a:lnTo>
                    <a:pt x="281" y="51"/>
                  </a:lnTo>
                  <a:lnTo>
                    <a:pt x="282" y="48"/>
                  </a:lnTo>
                  <a:lnTo>
                    <a:pt x="285" y="40"/>
                  </a:lnTo>
                  <a:lnTo>
                    <a:pt x="289" y="30"/>
                  </a:lnTo>
                  <a:lnTo>
                    <a:pt x="291" y="30"/>
                  </a:lnTo>
                  <a:lnTo>
                    <a:pt x="292" y="29"/>
                  </a:lnTo>
                  <a:lnTo>
                    <a:pt x="292" y="27"/>
                  </a:lnTo>
                  <a:lnTo>
                    <a:pt x="291" y="26"/>
                  </a:lnTo>
                  <a:lnTo>
                    <a:pt x="289" y="25"/>
                  </a:lnTo>
                  <a:lnTo>
                    <a:pt x="291" y="12"/>
                  </a:lnTo>
                  <a:lnTo>
                    <a:pt x="300" y="17"/>
                  </a:lnTo>
                  <a:lnTo>
                    <a:pt x="307" y="25"/>
                  </a:lnTo>
                  <a:lnTo>
                    <a:pt x="314" y="30"/>
                  </a:lnTo>
                  <a:lnTo>
                    <a:pt x="323" y="36"/>
                  </a:lnTo>
                  <a:lnTo>
                    <a:pt x="323" y="39"/>
                  </a:lnTo>
                  <a:lnTo>
                    <a:pt x="327" y="39"/>
                  </a:lnTo>
                  <a:lnTo>
                    <a:pt x="327" y="45"/>
                  </a:lnTo>
                  <a:lnTo>
                    <a:pt x="328" y="46"/>
                  </a:lnTo>
                  <a:lnTo>
                    <a:pt x="333" y="51"/>
                  </a:lnTo>
                  <a:lnTo>
                    <a:pt x="341" y="59"/>
                  </a:lnTo>
                  <a:lnTo>
                    <a:pt x="359" y="72"/>
                  </a:lnTo>
                  <a:lnTo>
                    <a:pt x="363" y="72"/>
                  </a:lnTo>
                  <a:lnTo>
                    <a:pt x="367" y="58"/>
                  </a:lnTo>
                  <a:lnTo>
                    <a:pt x="367" y="53"/>
                  </a:lnTo>
                  <a:lnTo>
                    <a:pt x="369" y="51"/>
                  </a:lnTo>
                  <a:lnTo>
                    <a:pt x="367" y="48"/>
                  </a:lnTo>
                  <a:lnTo>
                    <a:pt x="366" y="48"/>
                  </a:lnTo>
                  <a:lnTo>
                    <a:pt x="370" y="45"/>
                  </a:lnTo>
                  <a:lnTo>
                    <a:pt x="370" y="43"/>
                  </a:lnTo>
                  <a:lnTo>
                    <a:pt x="372" y="42"/>
                  </a:lnTo>
                  <a:lnTo>
                    <a:pt x="373" y="48"/>
                  </a:lnTo>
                  <a:lnTo>
                    <a:pt x="373" y="53"/>
                  </a:lnTo>
                  <a:lnTo>
                    <a:pt x="374" y="61"/>
                  </a:lnTo>
                  <a:lnTo>
                    <a:pt x="377" y="69"/>
                  </a:lnTo>
                  <a:lnTo>
                    <a:pt x="386" y="65"/>
                  </a:lnTo>
                  <a:lnTo>
                    <a:pt x="395" y="61"/>
                  </a:lnTo>
                  <a:lnTo>
                    <a:pt x="395" y="56"/>
                  </a:lnTo>
                  <a:lnTo>
                    <a:pt x="402" y="55"/>
                  </a:lnTo>
                  <a:lnTo>
                    <a:pt x="406" y="55"/>
                  </a:lnTo>
                  <a:lnTo>
                    <a:pt x="409" y="55"/>
                  </a:lnTo>
                  <a:lnTo>
                    <a:pt x="418" y="56"/>
                  </a:lnTo>
                  <a:lnTo>
                    <a:pt x="425" y="59"/>
                  </a:lnTo>
                  <a:lnTo>
                    <a:pt x="439" y="66"/>
                  </a:lnTo>
                  <a:lnTo>
                    <a:pt x="452" y="72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59" y="76"/>
                  </a:lnTo>
                  <a:lnTo>
                    <a:pt x="461" y="75"/>
                  </a:lnTo>
                  <a:lnTo>
                    <a:pt x="462" y="74"/>
                  </a:lnTo>
                  <a:lnTo>
                    <a:pt x="465" y="75"/>
                  </a:lnTo>
                  <a:lnTo>
                    <a:pt x="467" y="76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68" y="84"/>
                  </a:lnTo>
                  <a:lnTo>
                    <a:pt x="471" y="84"/>
                  </a:lnTo>
                  <a:lnTo>
                    <a:pt x="472" y="85"/>
                  </a:lnTo>
                  <a:lnTo>
                    <a:pt x="478" y="85"/>
                  </a:lnTo>
                  <a:lnTo>
                    <a:pt x="482" y="85"/>
                  </a:lnTo>
                  <a:lnTo>
                    <a:pt x="488" y="87"/>
                  </a:lnTo>
                  <a:lnTo>
                    <a:pt x="494" y="89"/>
                  </a:lnTo>
                  <a:lnTo>
                    <a:pt x="501" y="94"/>
                  </a:lnTo>
                  <a:lnTo>
                    <a:pt x="508" y="95"/>
                  </a:lnTo>
                  <a:lnTo>
                    <a:pt x="510" y="94"/>
                  </a:lnTo>
                  <a:lnTo>
                    <a:pt x="511" y="94"/>
                  </a:lnTo>
                  <a:lnTo>
                    <a:pt x="513" y="92"/>
                  </a:lnTo>
                  <a:lnTo>
                    <a:pt x="514" y="89"/>
                  </a:lnTo>
                  <a:lnTo>
                    <a:pt x="516" y="88"/>
                  </a:lnTo>
                  <a:lnTo>
                    <a:pt x="517" y="87"/>
                  </a:lnTo>
                  <a:lnTo>
                    <a:pt x="521" y="85"/>
                  </a:lnTo>
                  <a:lnTo>
                    <a:pt x="523" y="85"/>
                  </a:lnTo>
                  <a:lnTo>
                    <a:pt x="527" y="87"/>
                  </a:lnTo>
                  <a:lnTo>
                    <a:pt x="531" y="89"/>
                  </a:lnTo>
                  <a:lnTo>
                    <a:pt x="539" y="95"/>
                  </a:lnTo>
                  <a:lnTo>
                    <a:pt x="549" y="108"/>
                  </a:lnTo>
                  <a:lnTo>
                    <a:pt x="540" y="108"/>
                  </a:lnTo>
                  <a:lnTo>
                    <a:pt x="531" y="108"/>
                  </a:lnTo>
                  <a:lnTo>
                    <a:pt x="531" y="110"/>
                  </a:lnTo>
                  <a:lnTo>
                    <a:pt x="533" y="111"/>
                  </a:lnTo>
                  <a:lnTo>
                    <a:pt x="534" y="114"/>
                  </a:lnTo>
                  <a:lnTo>
                    <a:pt x="533" y="114"/>
                  </a:lnTo>
                  <a:lnTo>
                    <a:pt x="530" y="115"/>
                  </a:lnTo>
                  <a:lnTo>
                    <a:pt x="530" y="118"/>
                  </a:lnTo>
                  <a:lnTo>
                    <a:pt x="530" y="121"/>
                  </a:lnTo>
                  <a:lnTo>
                    <a:pt x="530" y="124"/>
                  </a:lnTo>
                  <a:lnTo>
                    <a:pt x="531" y="127"/>
                  </a:lnTo>
                  <a:lnTo>
                    <a:pt x="533" y="128"/>
                  </a:lnTo>
                  <a:lnTo>
                    <a:pt x="534" y="130"/>
                  </a:lnTo>
                  <a:lnTo>
                    <a:pt x="541" y="131"/>
                  </a:lnTo>
                  <a:lnTo>
                    <a:pt x="550" y="131"/>
                  </a:lnTo>
                  <a:lnTo>
                    <a:pt x="557" y="130"/>
                  </a:lnTo>
                  <a:lnTo>
                    <a:pt x="564" y="127"/>
                  </a:lnTo>
                  <a:lnTo>
                    <a:pt x="579" y="123"/>
                  </a:lnTo>
                  <a:lnTo>
                    <a:pt x="585" y="123"/>
                  </a:lnTo>
                  <a:lnTo>
                    <a:pt x="590" y="123"/>
                  </a:lnTo>
                  <a:lnTo>
                    <a:pt x="590" y="124"/>
                  </a:lnTo>
                  <a:lnTo>
                    <a:pt x="590" y="125"/>
                  </a:lnTo>
                  <a:lnTo>
                    <a:pt x="593" y="125"/>
                  </a:lnTo>
                  <a:lnTo>
                    <a:pt x="596" y="123"/>
                  </a:lnTo>
                  <a:lnTo>
                    <a:pt x="599" y="120"/>
                  </a:lnTo>
                  <a:lnTo>
                    <a:pt x="606" y="114"/>
                  </a:lnTo>
                  <a:lnTo>
                    <a:pt x="609" y="120"/>
                  </a:lnTo>
                  <a:lnTo>
                    <a:pt x="611" y="123"/>
                  </a:lnTo>
                  <a:lnTo>
                    <a:pt x="612" y="125"/>
                  </a:lnTo>
                  <a:lnTo>
                    <a:pt x="615" y="125"/>
                  </a:lnTo>
                  <a:lnTo>
                    <a:pt x="618" y="125"/>
                  </a:lnTo>
                  <a:lnTo>
                    <a:pt x="624" y="125"/>
                  </a:lnTo>
                  <a:lnTo>
                    <a:pt x="629" y="147"/>
                  </a:lnTo>
                  <a:lnTo>
                    <a:pt x="632" y="138"/>
                  </a:lnTo>
                  <a:lnTo>
                    <a:pt x="632" y="135"/>
                  </a:lnTo>
                  <a:lnTo>
                    <a:pt x="634" y="135"/>
                  </a:lnTo>
                  <a:lnTo>
                    <a:pt x="635" y="141"/>
                  </a:lnTo>
                  <a:lnTo>
                    <a:pt x="635" y="151"/>
                  </a:lnTo>
                  <a:lnTo>
                    <a:pt x="636" y="156"/>
                  </a:lnTo>
                  <a:lnTo>
                    <a:pt x="636" y="158"/>
                  </a:lnTo>
                  <a:lnTo>
                    <a:pt x="639" y="160"/>
                  </a:lnTo>
                  <a:lnTo>
                    <a:pt x="641" y="160"/>
                  </a:lnTo>
                  <a:lnTo>
                    <a:pt x="644" y="161"/>
                  </a:lnTo>
                  <a:lnTo>
                    <a:pt x="645" y="163"/>
                  </a:lnTo>
                  <a:lnTo>
                    <a:pt x="647" y="158"/>
                  </a:lnTo>
                  <a:lnTo>
                    <a:pt x="648" y="156"/>
                  </a:lnTo>
                  <a:lnTo>
                    <a:pt x="649" y="156"/>
                  </a:lnTo>
                  <a:lnTo>
                    <a:pt x="651" y="156"/>
                  </a:lnTo>
                  <a:lnTo>
                    <a:pt x="654" y="154"/>
                  </a:lnTo>
                  <a:lnTo>
                    <a:pt x="654" y="153"/>
                  </a:lnTo>
                  <a:lnTo>
                    <a:pt x="651" y="153"/>
                  </a:lnTo>
                  <a:lnTo>
                    <a:pt x="648" y="148"/>
                  </a:lnTo>
                  <a:lnTo>
                    <a:pt x="645" y="147"/>
                  </a:lnTo>
                  <a:lnTo>
                    <a:pt x="645" y="144"/>
                  </a:lnTo>
                  <a:lnTo>
                    <a:pt x="647" y="143"/>
                  </a:lnTo>
                  <a:lnTo>
                    <a:pt x="648" y="143"/>
                  </a:lnTo>
                  <a:lnTo>
                    <a:pt x="648" y="141"/>
                  </a:lnTo>
                  <a:lnTo>
                    <a:pt x="648" y="138"/>
                  </a:lnTo>
                  <a:lnTo>
                    <a:pt x="645" y="134"/>
                  </a:lnTo>
                  <a:lnTo>
                    <a:pt x="644" y="131"/>
                  </a:lnTo>
                  <a:lnTo>
                    <a:pt x="642" y="127"/>
                  </a:lnTo>
                  <a:lnTo>
                    <a:pt x="678" y="102"/>
                  </a:lnTo>
                  <a:lnTo>
                    <a:pt x="674" y="102"/>
                  </a:lnTo>
                  <a:lnTo>
                    <a:pt x="671" y="102"/>
                  </a:lnTo>
                  <a:lnTo>
                    <a:pt x="665" y="99"/>
                  </a:lnTo>
                  <a:lnTo>
                    <a:pt x="660" y="108"/>
                  </a:lnTo>
                  <a:lnTo>
                    <a:pt x="655" y="108"/>
                  </a:lnTo>
                  <a:lnTo>
                    <a:pt x="654" y="107"/>
                  </a:lnTo>
                  <a:lnTo>
                    <a:pt x="652" y="105"/>
                  </a:lnTo>
                  <a:lnTo>
                    <a:pt x="648" y="105"/>
                  </a:lnTo>
                  <a:lnTo>
                    <a:pt x="651" y="114"/>
                  </a:lnTo>
                  <a:lnTo>
                    <a:pt x="647" y="114"/>
                  </a:lnTo>
                  <a:lnTo>
                    <a:pt x="644" y="112"/>
                  </a:lnTo>
                  <a:lnTo>
                    <a:pt x="645" y="111"/>
                  </a:lnTo>
                  <a:lnTo>
                    <a:pt x="642" y="112"/>
                  </a:lnTo>
                  <a:lnTo>
                    <a:pt x="636" y="114"/>
                  </a:lnTo>
                  <a:lnTo>
                    <a:pt x="639" y="107"/>
                  </a:lnTo>
                  <a:lnTo>
                    <a:pt x="641" y="101"/>
                  </a:lnTo>
                  <a:lnTo>
                    <a:pt x="642" y="95"/>
                  </a:lnTo>
                  <a:lnTo>
                    <a:pt x="645" y="89"/>
                  </a:lnTo>
                  <a:lnTo>
                    <a:pt x="670" y="87"/>
                  </a:lnTo>
                  <a:lnTo>
                    <a:pt x="696" y="87"/>
                  </a:lnTo>
                  <a:lnTo>
                    <a:pt x="700" y="98"/>
                  </a:lnTo>
                  <a:lnTo>
                    <a:pt x="704" y="111"/>
                  </a:lnTo>
                  <a:lnTo>
                    <a:pt x="707" y="110"/>
                  </a:lnTo>
                  <a:lnTo>
                    <a:pt x="708" y="108"/>
                  </a:lnTo>
                  <a:lnTo>
                    <a:pt x="710" y="107"/>
                  </a:lnTo>
                  <a:lnTo>
                    <a:pt x="711" y="105"/>
                  </a:lnTo>
                  <a:lnTo>
                    <a:pt x="713" y="107"/>
                  </a:lnTo>
                  <a:lnTo>
                    <a:pt x="716" y="107"/>
                  </a:lnTo>
                  <a:lnTo>
                    <a:pt x="720" y="108"/>
                  </a:lnTo>
                  <a:lnTo>
                    <a:pt x="720" y="110"/>
                  </a:lnTo>
                  <a:lnTo>
                    <a:pt x="720" y="111"/>
                  </a:lnTo>
                  <a:lnTo>
                    <a:pt x="719" y="115"/>
                  </a:lnTo>
                  <a:lnTo>
                    <a:pt x="717" y="117"/>
                  </a:lnTo>
                  <a:lnTo>
                    <a:pt x="719" y="117"/>
                  </a:lnTo>
                  <a:lnTo>
                    <a:pt x="720" y="117"/>
                  </a:lnTo>
                  <a:lnTo>
                    <a:pt x="723" y="117"/>
                  </a:lnTo>
                  <a:lnTo>
                    <a:pt x="726" y="114"/>
                  </a:lnTo>
                  <a:lnTo>
                    <a:pt x="726" y="117"/>
                  </a:lnTo>
                  <a:lnTo>
                    <a:pt x="727" y="115"/>
                  </a:lnTo>
                  <a:lnTo>
                    <a:pt x="730" y="112"/>
                  </a:lnTo>
                  <a:lnTo>
                    <a:pt x="732" y="111"/>
                  </a:lnTo>
                  <a:lnTo>
                    <a:pt x="733" y="111"/>
                  </a:lnTo>
                  <a:lnTo>
                    <a:pt x="734" y="111"/>
                  </a:lnTo>
                  <a:lnTo>
                    <a:pt x="736" y="111"/>
                  </a:lnTo>
                  <a:lnTo>
                    <a:pt x="737" y="112"/>
                  </a:lnTo>
                  <a:lnTo>
                    <a:pt x="740" y="115"/>
                  </a:lnTo>
                  <a:lnTo>
                    <a:pt x="743" y="120"/>
                  </a:lnTo>
                  <a:lnTo>
                    <a:pt x="744" y="123"/>
                  </a:lnTo>
                  <a:lnTo>
                    <a:pt x="752" y="124"/>
                  </a:lnTo>
                  <a:lnTo>
                    <a:pt x="756" y="124"/>
                  </a:lnTo>
                  <a:lnTo>
                    <a:pt x="759" y="124"/>
                  </a:lnTo>
                  <a:lnTo>
                    <a:pt x="762" y="124"/>
                  </a:lnTo>
                  <a:lnTo>
                    <a:pt x="765" y="125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3" y="128"/>
                  </a:lnTo>
                  <a:lnTo>
                    <a:pt x="779" y="124"/>
                  </a:lnTo>
                  <a:lnTo>
                    <a:pt x="782" y="123"/>
                  </a:lnTo>
                  <a:lnTo>
                    <a:pt x="785" y="121"/>
                  </a:lnTo>
                  <a:lnTo>
                    <a:pt x="788" y="120"/>
                  </a:lnTo>
                  <a:lnTo>
                    <a:pt x="792" y="120"/>
                  </a:lnTo>
                  <a:lnTo>
                    <a:pt x="795" y="125"/>
                  </a:lnTo>
                  <a:lnTo>
                    <a:pt x="799" y="127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2" y="127"/>
                  </a:lnTo>
                  <a:lnTo>
                    <a:pt x="819" y="124"/>
                  </a:lnTo>
                  <a:lnTo>
                    <a:pt x="828" y="123"/>
                  </a:lnTo>
                  <a:lnTo>
                    <a:pt x="825" y="118"/>
                  </a:lnTo>
                  <a:lnTo>
                    <a:pt x="825" y="115"/>
                  </a:lnTo>
                  <a:lnTo>
                    <a:pt x="825" y="112"/>
                  </a:lnTo>
                  <a:lnTo>
                    <a:pt x="825" y="108"/>
                  </a:lnTo>
                  <a:lnTo>
                    <a:pt x="828" y="102"/>
                  </a:lnTo>
                  <a:lnTo>
                    <a:pt x="831" y="97"/>
                  </a:lnTo>
                  <a:lnTo>
                    <a:pt x="835" y="101"/>
                  </a:lnTo>
                  <a:lnTo>
                    <a:pt x="840" y="105"/>
                  </a:lnTo>
                  <a:lnTo>
                    <a:pt x="842" y="110"/>
                  </a:lnTo>
                  <a:lnTo>
                    <a:pt x="847" y="114"/>
                  </a:lnTo>
                  <a:lnTo>
                    <a:pt x="851" y="114"/>
                  </a:lnTo>
                  <a:lnTo>
                    <a:pt x="851" y="112"/>
                  </a:lnTo>
                  <a:lnTo>
                    <a:pt x="850" y="111"/>
                  </a:lnTo>
                  <a:lnTo>
                    <a:pt x="852" y="108"/>
                  </a:lnTo>
                  <a:lnTo>
                    <a:pt x="854" y="108"/>
                  </a:lnTo>
                  <a:lnTo>
                    <a:pt x="855" y="108"/>
                  </a:lnTo>
                  <a:lnTo>
                    <a:pt x="855" y="121"/>
                  </a:lnTo>
                  <a:lnTo>
                    <a:pt x="857" y="131"/>
                  </a:lnTo>
                  <a:lnTo>
                    <a:pt x="858" y="135"/>
                  </a:lnTo>
                  <a:lnTo>
                    <a:pt x="860" y="140"/>
                  </a:lnTo>
                  <a:lnTo>
                    <a:pt x="863" y="143"/>
                  </a:lnTo>
                  <a:lnTo>
                    <a:pt x="867" y="147"/>
                  </a:lnTo>
                  <a:lnTo>
                    <a:pt x="874" y="151"/>
                  </a:lnTo>
                  <a:lnTo>
                    <a:pt x="880" y="156"/>
                  </a:lnTo>
                  <a:lnTo>
                    <a:pt x="880" y="154"/>
                  </a:lnTo>
                  <a:lnTo>
                    <a:pt x="881" y="153"/>
                  </a:lnTo>
                  <a:lnTo>
                    <a:pt x="883" y="151"/>
                  </a:lnTo>
                  <a:lnTo>
                    <a:pt x="884" y="150"/>
                  </a:lnTo>
                  <a:lnTo>
                    <a:pt x="883" y="150"/>
                  </a:lnTo>
                  <a:lnTo>
                    <a:pt x="880" y="147"/>
                  </a:lnTo>
                  <a:lnTo>
                    <a:pt x="877" y="144"/>
                  </a:lnTo>
                  <a:lnTo>
                    <a:pt x="874" y="141"/>
                  </a:lnTo>
                  <a:lnTo>
                    <a:pt x="874" y="138"/>
                  </a:lnTo>
                  <a:lnTo>
                    <a:pt x="874" y="134"/>
                  </a:lnTo>
                  <a:lnTo>
                    <a:pt x="876" y="131"/>
                  </a:lnTo>
                  <a:lnTo>
                    <a:pt x="877" y="128"/>
                  </a:lnTo>
                  <a:lnTo>
                    <a:pt x="878" y="125"/>
                  </a:lnTo>
                  <a:lnTo>
                    <a:pt x="881" y="123"/>
                  </a:lnTo>
                  <a:lnTo>
                    <a:pt x="884" y="120"/>
                  </a:lnTo>
                  <a:lnTo>
                    <a:pt x="890" y="114"/>
                  </a:lnTo>
                  <a:lnTo>
                    <a:pt x="903" y="105"/>
                  </a:lnTo>
                  <a:lnTo>
                    <a:pt x="903" y="102"/>
                  </a:lnTo>
                  <a:lnTo>
                    <a:pt x="906" y="101"/>
                  </a:lnTo>
                  <a:lnTo>
                    <a:pt x="910" y="101"/>
                  </a:lnTo>
                  <a:lnTo>
                    <a:pt x="916" y="99"/>
                  </a:lnTo>
                  <a:lnTo>
                    <a:pt x="914" y="97"/>
                  </a:lnTo>
                  <a:lnTo>
                    <a:pt x="913" y="94"/>
                  </a:lnTo>
                  <a:lnTo>
                    <a:pt x="913" y="92"/>
                  </a:lnTo>
                  <a:lnTo>
                    <a:pt x="913" y="91"/>
                  </a:lnTo>
                  <a:lnTo>
                    <a:pt x="910" y="91"/>
                  </a:lnTo>
                  <a:lnTo>
                    <a:pt x="907" y="92"/>
                  </a:lnTo>
                  <a:lnTo>
                    <a:pt x="900" y="94"/>
                  </a:lnTo>
                  <a:lnTo>
                    <a:pt x="901" y="82"/>
                  </a:lnTo>
                  <a:lnTo>
                    <a:pt x="903" y="72"/>
                  </a:lnTo>
                  <a:lnTo>
                    <a:pt x="907" y="72"/>
                  </a:lnTo>
                  <a:lnTo>
                    <a:pt x="910" y="72"/>
                  </a:lnTo>
                  <a:lnTo>
                    <a:pt x="914" y="74"/>
                  </a:lnTo>
                  <a:lnTo>
                    <a:pt x="919" y="75"/>
                  </a:lnTo>
                  <a:lnTo>
                    <a:pt x="919" y="68"/>
                  </a:lnTo>
                  <a:lnTo>
                    <a:pt x="919" y="63"/>
                  </a:lnTo>
                  <a:lnTo>
                    <a:pt x="919" y="61"/>
                  </a:lnTo>
                  <a:lnTo>
                    <a:pt x="922" y="61"/>
                  </a:lnTo>
                  <a:lnTo>
                    <a:pt x="924" y="59"/>
                  </a:lnTo>
                  <a:lnTo>
                    <a:pt x="930" y="58"/>
                  </a:lnTo>
                  <a:lnTo>
                    <a:pt x="930" y="53"/>
                  </a:lnTo>
                  <a:lnTo>
                    <a:pt x="916" y="59"/>
                  </a:lnTo>
                  <a:lnTo>
                    <a:pt x="912" y="61"/>
                  </a:lnTo>
                  <a:lnTo>
                    <a:pt x="907" y="62"/>
                  </a:lnTo>
                  <a:lnTo>
                    <a:pt x="904" y="61"/>
                  </a:lnTo>
                  <a:lnTo>
                    <a:pt x="900" y="59"/>
                  </a:lnTo>
                  <a:lnTo>
                    <a:pt x="897" y="53"/>
                  </a:lnTo>
                  <a:lnTo>
                    <a:pt x="891" y="48"/>
                  </a:lnTo>
                  <a:lnTo>
                    <a:pt x="890" y="48"/>
                  </a:lnTo>
                  <a:lnTo>
                    <a:pt x="887" y="48"/>
                  </a:lnTo>
                  <a:lnTo>
                    <a:pt x="886" y="48"/>
                  </a:lnTo>
                  <a:lnTo>
                    <a:pt x="883" y="48"/>
                  </a:lnTo>
                  <a:lnTo>
                    <a:pt x="881" y="49"/>
                  </a:lnTo>
                  <a:lnTo>
                    <a:pt x="881" y="52"/>
                  </a:lnTo>
                  <a:lnTo>
                    <a:pt x="881" y="56"/>
                  </a:lnTo>
                  <a:lnTo>
                    <a:pt x="883" y="58"/>
                  </a:lnTo>
                  <a:lnTo>
                    <a:pt x="880" y="58"/>
                  </a:lnTo>
                  <a:lnTo>
                    <a:pt x="880" y="56"/>
                  </a:lnTo>
                  <a:lnTo>
                    <a:pt x="876" y="56"/>
                  </a:lnTo>
                  <a:lnTo>
                    <a:pt x="873" y="55"/>
                  </a:lnTo>
                  <a:lnTo>
                    <a:pt x="871" y="53"/>
                  </a:lnTo>
                  <a:lnTo>
                    <a:pt x="871" y="52"/>
                  </a:lnTo>
                  <a:lnTo>
                    <a:pt x="873" y="49"/>
                  </a:lnTo>
                  <a:lnTo>
                    <a:pt x="876" y="48"/>
                  </a:lnTo>
                  <a:lnTo>
                    <a:pt x="877" y="48"/>
                  </a:lnTo>
                  <a:lnTo>
                    <a:pt x="870" y="40"/>
                  </a:lnTo>
                  <a:lnTo>
                    <a:pt x="861" y="33"/>
                  </a:lnTo>
                  <a:lnTo>
                    <a:pt x="863" y="30"/>
                  </a:lnTo>
                  <a:lnTo>
                    <a:pt x="864" y="29"/>
                  </a:lnTo>
                  <a:lnTo>
                    <a:pt x="864" y="27"/>
                  </a:lnTo>
                  <a:lnTo>
                    <a:pt x="868" y="29"/>
                  </a:lnTo>
                  <a:lnTo>
                    <a:pt x="873" y="27"/>
                  </a:lnTo>
                  <a:lnTo>
                    <a:pt x="870" y="26"/>
                  </a:lnTo>
                  <a:lnTo>
                    <a:pt x="870" y="25"/>
                  </a:lnTo>
                  <a:lnTo>
                    <a:pt x="868" y="19"/>
                  </a:lnTo>
                  <a:lnTo>
                    <a:pt x="870" y="15"/>
                  </a:lnTo>
                  <a:lnTo>
                    <a:pt x="873" y="10"/>
                  </a:lnTo>
                  <a:lnTo>
                    <a:pt x="876" y="6"/>
                  </a:lnTo>
                  <a:lnTo>
                    <a:pt x="880" y="3"/>
                  </a:lnTo>
                  <a:lnTo>
                    <a:pt x="883" y="2"/>
                  </a:lnTo>
                  <a:lnTo>
                    <a:pt x="886" y="0"/>
                  </a:lnTo>
                  <a:lnTo>
                    <a:pt x="916" y="0"/>
                  </a:lnTo>
                  <a:lnTo>
                    <a:pt x="920" y="2"/>
                  </a:lnTo>
                  <a:lnTo>
                    <a:pt x="926" y="3"/>
                  </a:lnTo>
                  <a:lnTo>
                    <a:pt x="930" y="4"/>
                  </a:lnTo>
                  <a:lnTo>
                    <a:pt x="936" y="6"/>
                  </a:lnTo>
                  <a:lnTo>
                    <a:pt x="937" y="7"/>
                  </a:lnTo>
                  <a:lnTo>
                    <a:pt x="940" y="12"/>
                  </a:lnTo>
                  <a:lnTo>
                    <a:pt x="942" y="15"/>
                  </a:lnTo>
                  <a:lnTo>
                    <a:pt x="945" y="17"/>
                  </a:lnTo>
                  <a:lnTo>
                    <a:pt x="950" y="19"/>
                  </a:lnTo>
                  <a:lnTo>
                    <a:pt x="955" y="20"/>
                  </a:lnTo>
                  <a:lnTo>
                    <a:pt x="955" y="25"/>
                  </a:lnTo>
                  <a:lnTo>
                    <a:pt x="956" y="25"/>
                  </a:lnTo>
                  <a:lnTo>
                    <a:pt x="958" y="25"/>
                  </a:lnTo>
                  <a:lnTo>
                    <a:pt x="960" y="25"/>
                  </a:lnTo>
                  <a:lnTo>
                    <a:pt x="963" y="25"/>
                  </a:lnTo>
                  <a:lnTo>
                    <a:pt x="962" y="26"/>
                  </a:lnTo>
                  <a:lnTo>
                    <a:pt x="962" y="29"/>
                  </a:lnTo>
                  <a:lnTo>
                    <a:pt x="960" y="33"/>
                  </a:lnTo>
                  <a:lnTo>
                    <a:pt x="952" y="30"/>
                  </a:lnTo>
                  <a:lnTo>
                    <a:pt x="945" y="27"/>
                  </a:lnTo>
                  <a:lnTo>
                    <a:pt x="943" y="32"/>
                  </a:lnTo>
                  <a:lnTo>
                    <a:pt x="943" y="36"/>
                  </a:lnTo>
                  <a:lnTo>
                    <a:pt x="943" y="39"/>
                  </a:lnTo>
                  <a:lnTo>
                    <a:pt x="942" y="42"/>
                  </a:lnTo>
                  <a:lnTo>
                    <a:pt x="945" y="42"/>
                  </a:lnTo>
                  <a:lnTo>
                    <a:pt x="945" y="40"/>
                  </a:lnTo>
                  <a:lnTo>
                    <a:pt x="946" y="39"/>
                  </a:lnTo>
                  <a:lnTo>
                    <a:pt x="946" y="36"/>
                  </a:lnTo>
                  <a:lnTo>
                    <a:pt x="952" y="38"/>
                  </a:lnTo>
                  <a:lnTo>
                    <a:pt x="953" y="39"/>
                  </a:lnTo>
                  <a:lnTo>
                    <a:pt x="953" y="40"/>
                  </a:lnTo>
                  <a:lnTo>
                    <a:pt x="952" y="42"/>
                  </a:lnTo>
                  <a:lnTo>
                    <a:pt x="942" y="51"/>
                  </a:lnTo>
                  <a:lnTo>
                    <a:pt x="937" y="55"/>
                  </a:lnTo>
                  <a:lnTo>
                    <a:pt x="937" y="56"/>
                  </a:lnTo>
                  <a:lnTo>
                    <a:pt x="939" y="56"/>
                  </a:lnTo>
                  <a:lnTo>
                    <a:pt x="946" y="66"/>
                  </a:lnTo>
                  <a:lnTo>
                    <a:pt x="949" y="68"/>
                  </a:lnTo>
                  <a:lnTo>
                    <a:pt x="953" y="68"/>
                  </a:lnTo>
                  <a:lnTo>
                    <a:pt x="959" y="69"/>
                  </a:lnTo>
                  <a:lnTo>
                    <a:pt x="963" y="69"/>
                  </a:lnTo>
                  <a:lnTo>
                    <a:pt x="966" y="71"/>
                  </a:lnTo>
                  <a:lnTo>
                    <a:pt x="969" y="72"/>
                  </a:lnTo>
                  <a:lnTo>
                    <a:pt x="971" y="75"/>
                  </a:lnTo>
                  <a:lnTo>
                    <a:pt x="972" y="78"/>
                  </a:lnTo>
                  <a:lnTo>
                    <a:pt x="973" y="87"/>
                  </a:lnTo>
                  <a:lnTo>
                    <a:pt x="976" y="95"/>
                  </a:lnTo>
                  <a:lnTo>
                    <a:pt x="978" y="99"/>
                  </a:lnTo>
                  <a:lnTo>
                    <a:pt x="979" y="102"/>
                  </a:lnTo>
                  <a:lnTo>
                    <a:pt x="979" y="104"/>
                  </a:lnTo>
                  <a:lnTo>
                    <a:pt x="979" y="105"/>
                  </a:lnTo>
                  <a:lnTo>
                    <a:pt x="978" y="107"/>
                  </a:lnTo>
                  <a:lnTo>
                    <a:pt x="978" y="108"/>
                  </a:lnTo>
                  <a:lnTo>
                    <a:pt x="978" y="111"/>
                  </a:lnTo>
                  <a:lnTo>
                    <a:pt x="981" y="111"/>
                  </a:lnTo>
                  <a:lnTo>
                    <a:pt x="985" y="111"/>
                  </a:lnTo>
                  <a:lnTo>
                    <a:pt x="986" y="108"/>
                  </a:lnTo>
                  <a:lnTo>
                    <a:pt x="985" y="107"/>
                  </a:lnTo>
                  <a:lnTo>
                    <a:pt x="985" y="105"/>
                  </a:lnTo>
                  <a:lnTo>
                    <a:pt x="985" y="102"/>
                  </a:lnTo>
                  <a:lnTo>
                    <a:pt x="986" y="101"/>
                  </a:lnTo>
                  <a:lnTo>
                    <a:pt x="989" y="101"/>
                  </a:lnTo>
                  <a:lnTo>
                    <a:pt x="991" y="101"/>
                  </a:lnTo>
                  <a:lnTo>
                    <a:pt x="994" y="99"/>
                  </a:lnTo>
                  <a:lnTo>
                    <a:pt x="995" y="85"/>
                  </a:lnTo>
                  <a:lnTo>
                    <a:pt x="996" y="72"/>
                  </a:lnTo>
                  <a:lnTo>
                    <a:pt x="1005" y="69"/>
                  </a:lnTo>
                  <a:lnTo>
                    <a:pt x="1012" y="66"/>
                  </a:lnTo>
                  <a:lnTo>
                    <a:pt x="1017" y="76"/>
                  </a:lnTo>
                  <a:lnTo>
                    <a:pt x="1017" y="79"/>
                  </a:lnTo>
                  <a:lnTo>
                    <a:pt x="1018" y="81"/>
                  </a:lnTo>
                  <a:lnTo>
                    <a:pt x="1020" y="82"/>
                  </a:lnTo>
                  <a:lnTo>
                    <a:pt x="1021" y="84"/>
                  </a:lnTo>
                  <a:lnTo>
                    <a:pt x="1022" y="84"/>
                  </a:lnTo>
                  <a:lnTo>
                    <a:pt x="1021" y="85"/>
                  </a:lnTo>
                  <a:lnTo>
                    <a:pt x="1018" y="87"/>
                  </a:lnTo>
                  <a:lnTo>
                    <a:pt x="1014" y="101"/>
                  </a:lnTo>
                  <a:lnTo>
                    <a:pt x="1009" y="108"/>
                  </a:lnTo>
                  <a:lnTo>
                    <a:pt x="1008" y="111"/>
                  </a:lnTo>
                  <a:lnTo>
                    <a:pt x="1005" y="114"/>
                  </a:lnTo>
                  <a:lnTo>
                    <a:pt x="1005" y="117"/>
                  </a:lnTo>
                  <a:lnTo>
                    <a:pt x="1008" y="121"/>
                  </a:lnTo>
                  <a:lnTo>
                    <a:pt x="1012" y="127"/>
                  </a:lnTo>
                  <a:lnTo>
                    <a:pt x="1015" y="130"/>
                  </a:lnTo>
                  <a:lnTo>
                    <a:pt x="1017" y="131"/>
                  </a:lnTo>
                  <a:lnTo>
                    <a:pt x="1020" y="131"/>
                  </a:lnTo>
                  <a:lnTo>
                    <a:pt x="1021" y="133"/>
                  </a:lnTo>
                  <a:lnTo>
                    <a:pt x="1022" y="137"/>
                  </a:lnTo>
                  <a:lnTo>
                    <a:pt x="1024" y="140"/>
                  </a:lnTo>
                  <a:lnTo>
                    <a:pt x="1025" y="144"/>
                  </a:lnTo>
                  <a:lnTo>
                    <a:pt x="1025" y="146"/>
                  </a:lnTo>
                  <a:lnTo>
                    <a:pt x="1027" y="147"/>
                  </a:lnTo>
                  <a:lnTo>
                    <a:pt x="1031" y="148"/>
                  </a:lnTo>
                  <a:lnTo>
                    <a:pt x="1037" y="148"/>
                  </a:lnTo>
                  <a:lnTo>
                    <a:pt x="1040" y="148"/>
                  </a:lnTo>
                  <a:lnTo>
                    <a:pt x="1040" y="147"/>
                  </a:lnTo>
                  <a:lnTo>
                    <a:pt x="1038" y="147"/>
                  </a:lnTo>
                  <a:lnTo>
                    <a:pt x="1044" y="140"/>
                  </a:lnTo>
                  <a:lnTo>
                    <a:pt x="1048" y="131"/>
                  </a:lnTo>
                  <a:lnTo>
                    <a:pt x="1057" y="114"/>
                  </a:lnTo>
                  <a:lnTo>
                    <a:pt x="1063" y="114"/>
                  </a:lnTo>
                  <a:lnTo>
                    <a:pt x="1064" y="102"/>
                  </a:lnTo>
                  <a:lnTo>
                    <a:pt x="1064" y="95"/>
                  </a:lnTo>
                  <a:lnTo>
                    <a:pt x="1066" y="91"/>
                  </a:lnTo>
                  <a:lnTo>
                    <a:pt x="1067" y="91"/>
                  </a:lnTo>
                  <a:lnTo>
                    <a:pt x="1071" y="91"/>
                  </a:lnTo>
                  <a:lnTo>
                    <a:pt x="1077" y="91"/>
                  </a:lnTo>
                  <a:lnTo>
                    <a:pt x="1077" y="88"/>
                  </a:lnTo>
                  <a:lnTo>
                    <a:pt x="1080" y="87"/>
                  </a:lnTo>
                  <a:lnTo>
                    <a:pt x="1071" y="68"/>
                  </a:lnTo>
                  <a:lnTo>
                    <a:pt x="1068" y="59"/>
                  </a:lnTo>
                  <a:lnTo>
                    <a:pt x="1067" y="55"/>
                  </a:lnTo>
                  <a:lnTo>
                    <a:pt x="1066" y="51"/>
                  </a:lnTo>
                  <a:lnTo>
                    <a:pt x="1080" y="52"/>
                  </a:lnTo>
                  <a:lnTo>
                    <a:pt x="1090" y="52"/>
                  </a:lnTo>
                  <a:lnTo>
                    <a:pt x="1100" y="53"/>
                  </a:lnTo>
                  <a:lnTo>
                    <a:pt x="1113" y="53"/>
                  </a:lnTo>
                  <a:lnTo>
                    <a:pt x="1117" y="72"/>
                  </a:lnTo>
                  <a:lnTo>
                    <a:pt x="1120" y="74"/>
                  </a:lnTo>
                  <a:lnTo>
                    <a:pt x="1122" y="74"/>
                  </a:lnTo>
                  <a:lnTo>
                    <a:pt x="1125" y="74"/>
                  </a:lnTo>
                  <a:lnTo>
                    <a:pt x="1126" y="75"/>
                  </a:lnTo>
                  <a:lnTo>
                    <a:pt x="1130" y="72"/>
                  </a:lnTo>
                  <a:lnTo>
                    <a:pt x="1132" y="71"/>
                  </a:lnTo>
                  <a:lnTo>
                    <a:pt x="1135" y="69"/>
                  </a:lnTo>
                  <a:lnTo>
                    <a:pt x="1135" y="72"/>
                  </a:lnTo>
                  <a:lnTo>
                    <a:pt x="1136" y="72"/>
                  </a:lnTo>
                  <a:lnTo>
                    <a:pt x="1138" y="75"/>
                  </a:lnTo>
                  <a:lnTo>
                    <a:pt x="1138" y="78"/>
                  </a:lnTo>
                  <a:lnTo>
                    <a:pt x="1135" y="81"/>
                  </a:lnTo>
                  <a:lnTo>
                    <a:pt x="1129" y="88"/>
                  </a:lnTo>
                  <a:lnTo>
                    <a:pt x="1129" y="89"/>
                  </a:lnTo>
                  <a:lnTo>
                    <a:pt x="1128" y="91"/>
                  </a:lnTo>
                  <a:lnTo>
                    <a:pt x="1128" y="94"/>
                  </a:lnTo>
                  <a:lnTo>
                    <a:pt x="1129" y="95"/>
                  </a:lnTo>
                  <a:lnTo>
                    <a:pt x="1130" y="95"/>
                  </a:lnTo>
                  <a:lnTo>
                    <a:pt x="1132" y="95"/>
                  </a:lnTo>
                  <a:lnTo>
                    <a:pt x="1135" y="94"/>
                  </a:lnTo>
                  <a:lnTo>
                    <a:pt x="1133" y="95"/>
                  </a:lnTo>
                  <a:lnTo>
                    <a:pt x="1133" y="98"/>
                  </a:lnTo>
                  <a:lnTo>
                    <a:pt x="1132" y="99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6" y="99"/>
                  </a:lnTo>
                  <a:lnTo>
                    <a:pt x="1128" y="101"/>
                  </a:lnTo>
                  <a:lnTo>
                    <a:pt x="1126" y="104"/>
                  </a:lnTo>
                  <a:lnTo>
                    <a:pt x="1123" y="105"/>
                  </a:lnTo>
                  <a:lnTo>
                    <a:pt x="1123" y="108"/>
                  </a:lnTo>
                  <a:lnTo>
                    <a:pt x="1123" y="112"/>
                  </a:lnTo>
                  <a:lnTo>
                    <a:pt x="1123" y="114"/>
                  </a:lnTo>
                  <a:lnTo>
                    <a:pt x="1125" y="117"/>
                  </a:lnTo>
                  <a:lnTo>
                    <a:pt x="1126" y="121"/>
                  </a:lnTo>
                  <a:lnTo>
                    <a:pt x="1130" y="124"/>
                  </a:lnTo>
                  <a:lnTo>
                    <a:pt x="1139" y="130"/>
                  </a:lnTo>
                  <a:lnTo>
                    <a:pt x="1149" y="133"/>
                  </a:lnTo>
                  <a:lnTo>
                    <a:pt x="1148" y="135"/>
                  </a:lnTo>
                  <a:lnTo>
                    <a:pt x="1148" y="140"/>
                  </a:lnTo>
                  <a:lnTo>
                    <a:pt x="1149" y="147"/>
                  </a:lnTo>
                  <a:lnTo>
                    <a:pt x="1140" y="150"/>
                  </a:lnTo>
                  <a:lnTo>
                    <a:pt x="1135" y="153"/>
                  </a:lnTo>
                  <a:lnTo>
                    <a:pt x="1128" y="154"/>
                  </a:lnTo>
                  <a:lnTo>
                    <a:pt x="1117" y="158"/>
                  </a:lnTo>
                  <a:lnTo>
                    <a:pt x="1116" y="163"/>
                  </a:lnTo>
                  <a:lnTo>
                    <a:pt x="1113" y="164"/>
                  </a:lnTo>
                  <a:lnTo>
                    <a:pt x="1112" y="163"/>
                  </a:lnTo>
                  <a:lnTo>
                    <a:pt x="1109" y="163"/>
                  </a:lnTo>
                  <a:lnTo>
                    <a:pt x="1107" y="163"/>
                  </a:lnTo>
                  <a:lnTo>
                    <a:pt x="1104" y="166"/>
                  </a:lnTo>
                  <a:lnTo>
                    <a:pt x="1102" y="170"/>
                  </a:lnTo>
                  <a:lnTo>
                    <a:pt x="1099" y="174"/>
                  </a:lnTo>
                  <a:lnTo>
                    <a:pt x="1096" y="177"/>
                  </a:lnTo>
                  <a:lnTo>
                    <a:pt x="1093" y="176"/>
                  </a:lnTo>
                  <a:lnTo>
                    <a:pt x="1090" y="174"/>
                  </a:lnTo>
                  <a:lnTo>
                    <a:pt x="1084" y="171"/>
                  </a:lnTo>
                  <a:lnTo>
                    <a:pt x="1084" y="166"/>
                  </a:lnTo>
                  <a:lnTo>
                    <a:pt x="1083" y="166"/>
                  </a:lnTo>
                  <a:lnTo>
                    <a:pt x="1083" y="167"/>
                  </a:lnTo>
                  <a:lnTo>
                    <a:pt x="1081" y="169"/>
                  </a:lnTo>
                  <a:lnTo>
                    <a:pt x="1080" y="170"/>
                  </a:lnTo>
                  <a:lnTo>
                    <a:pt x="1079" y="170"/>
                  </a:lnTo>
                  <a:lnTo>
                    <a:pt x="1077" y="169"/>
                  </a:lnTo>
                  <a:lnTo>
                    <a:pt x="1077" y="174"/>
                  </a:lnTo>
                  <a:lnTo>
                    <a:pt x="1081" y="176"/>
                  </a:lnTo>
                  <a:lnTo>
                    <a:pt x="1084" y="179"/>
                  </a:lnTo>
                  <a:lnTo>
                    <a:pt x="1086" y="180"/>
                  </a:lnTo>
                  <a:lnTo>
                    <a:pt x="1087" y="182"/>
                  </a:lnTo>
                  <a:lnTo>
                    <a:pt x="1086" y="183"/>
                  </a:lnTo>
                  <a:lnTo>
                    <a:pt x="1084" y="184"/>
                  </a:lnTo>
                  <a:lnTo>
                    <a:pt x="1081" y="186"/>
                  </a:lnTo>
                  <a:lnTo>
                    <a:pt x="1077" y="186"/>
                  </a:lnTo>
                  <a:lnTo>
                    <a:pt x="1073" y="184"/>
                  </a:lnTo>
                  <a:lnTo>
                    <a:pt x="1068" y="183"/>
                  </a:lnTo>
                  <a:lnTo>
                    <a:pt x="1067" y="182"/>
                  </a:lnTo>
                  <a:lnTo>
                    <a:pt x="1064" y="179"/>
                  </a:lnTo>
                  <a:lnTo>
                    <a:pt x="1061" y="174"/>
                  </a:lnTo>
                  <a:lnTo>
                    <a:pt x="1060" y="173"/>
                  </a:lnTo>
                  <a:lnTo>
                    <a:pt x="1057" y="171"/>
                  </a:lnTo>
                  <a:lnTo>
                    <a:pt x="1050" y="173"/>
                  </a:lnTo>
                  <a:lnTo>
                    <a:pt x="1041" y="174"/>
                  </a:lnTo>
                  <a:lnTo>
                    <a:pt x="1043" y="183"/>
                  </a:lnTo>
                  <a:lnTo>
                    <a:pt x="1047" y="194"/>
                  </a:lnTo>
                  <a:lnTo>
                    <a:pt x="1038" y="199"/>
                  </a:lnTo>
                  <a:lnTo>
                    <a:pt x="1038" y="202"/>
                  </a:lnTo>
                  <a:lnTo>
                    <a:pt x="1038" y="203"/>
                  </a:lnTo>
                  <a:lnTo>
                    <a:pt x="1038" y="206"/>
                  </a:lnTo>
                  <a:lnTo>
                    <a:pt x="1038" y="207"/>
                  </a:lnTo>
                  <a:lnTo>
                    <a:pt x="1027" y="200"/>
                  </a:lnTo>
                  <a:lnTo>
                    <a:pt x="1018" y="196"/>
                  </a:lnTo>
                  <a:lnTo>
                    <a:pt x="1012" y="194"/>
                  </a:lnTo>
                  <a:lnTo>
                    <a:pt x="1007" y="193"/>
                  </a:lnTo>
                  <a:lnTo>
                    <a:pt x="991" y="194"/>
                  </a:lnTo>
                  <a:lnTo>
                    <a:pt x="991" y="192"/>
                  </a:lnTo>
                  <a:lnTo>
                    <a:pt x="991" y="190"/>
                  </a:lnTo>
                  <a:lnTo>
                    <a:pt x="991" y="189"/>
                  </a:lnTo>
                  <a:lnTo>
                    <a:pt x="988" y="189"/>
                  </a:lnTo>
                  <a:lnTo>
                    <a:pt x="986" y="196"/>
                  </a:lnTo>
                  <a:lnTo>
                    <a:pt x="985" y="200"/>
                  </a:lnTo>
                  <a:lnTo>
                    <a:pt x="984" y="200"/>
                  </a:lnTo>
                  <a:lnTo>
                    <a:pt x="982" y="202"/>
                  </a:lnTo>
                  <a:lnTo>
                    <a:pt x="972" y="205"/>
                  </a:lnTo>
                  <a:lnTo>
                    <a:pt x="1004" y="206"/>
                  </a:lnTo>
                  <a:lnTo>
                    <a:pt x="1030" y="207"/>
                  </a:lnTo>
                  <a:lnTo>
                    <a:pt x="1031" y="212"/>
                  </a:lnTo>
                  <a:lnTo>
                    <a:pt x="1031" y="213"/>
                  </a:lnTo>
                  <a:lnTo>
                    <a:pt x="1031" y="215"/>
                  </a:lnTo>
                  <a:lnTo>
                    <a:pt x="1030" y="215"/>
                  </a:lnTo>
                  <a:lnTo>
                    <a:pt x="1027" y="213"/>
                  </a:lnTo>
                  <a:lnTo>
                    <a:pt x="1027" y="216"/>
                  </a:lnTo>
                  <a:lnTo>
                    <a:pt x="1027" y="218"/>
                  </a:lnTo>
                  <a:lnTo>
                    <a:pt x="1024" y="219"/>
                  </a:lnTo>
                  <a:lnTo>
                    <a:pt x="1027" y="225"/>
                  </a:lnTo>
                  <a:lnTo>
                    <a:pt x="1027" y="228"/>
                  </a:lnTo>
                  <a:lnTo>
                    <a:pt x="1027" y="229"/>
                  </a:lnTo>
                  <a:lnTo>
                    <a:pt x="1025" y="230"/>
                  </a:lnTo>
                  <a:lnTo>
                    <a:pt x="1024" y="232"/>
                  </a:lnTo>
                  <a:lnTo>
                    <a:pt x="1018" y="232"/>
                  </a:lnTo>
                  <a:lnTo>
                    <a:pt x="1005" y="238"/>
                  </a:lnTo>
                  <a:lnTo>
                    <a:pt x="1004" y="238"/>
                  </a:lnTo>
                  <a:lnTo>
                    <a:pt x="1002" y="238"/>
                  </a:lnTo>
                  <a:lnTo>
                    <a:pt x="1001" y="236"/>
                  </a:lnTo>
                  <a:lnTo>
                    <a:pt x="999" y="235"/>
                  </a:lnTo>
                  <a:lnTo>
                    <a:pt x="996" y="233"/>
                  </a:lnTo>
                  <a:lnTo>
                    <a:pt x="991" y="232"/>
                  </a:lnTo>
                  <a:lnTo>
                    <a:pt x="988" y="233"/>
                  </a:lnTo>
                  <a:lnTo>
                    <a:pt x="988" y="235"/>
                  </a:lnTo>
                  <a:lnTo>
                    <a:pt x="988" y="238"/>
                  </a:lnTo>
                  <a:lnTo>
                    <a:pt x="982" y="238"/>
                  </a:lnTo>
                  <a:lnTo>
                    <a:pt x="978" y="238"/>
                  </a:lnTo>
                  <a:lnTo>
                    <a:pt x="976" y="249"/>
                  </a:lnTo>
                  <a:lnTo>
                    <a:pt x="975" y="261"/>
                  </a:lnTo>
                  <a:lnTo>
                    <a:pt x="972" y="261"/>
                  </a:lnTo>
                  <a:lnTo>
                    <a:pt x="969" y="259"/>
                  </a:lnTo>
                  <a:lnTo>
                    <a:pt x="963" y="258"/>
                  </a:lnTo>
                  <a:lnTo>
                    <a:pt x="963" y="264"/>
                  </a:lnTo>
                  <a:lnTo>
                    <a:pt x="966" y="265"/>
                  </a:lnTo>
                  <a:lnTo>
                    <a:pt x="972" y="268"/>
                  </a:lnTo>
                  <a:lnTo>
                    <a:pt x="969" y="272"/>
                  </a:lnTo>
                  <a:lnTo>
                    <a:pt x="968" y="274"/>
                  </a:lnTo>
                  <a:lnTo>
                    <a:pt x="968" y="275"/>
                  </a:lnTo>
                  <a:lnTo>
                    <a:pt x="969" y="277"/>
                  </a:lnTo>
                  <a:lnTo>
                    <a:pt x="963" y="281"/>
                  </a:lnTo>
                  <a:lnTo>
                    <a:pt x="960" y="284"/>
                  </a:lnTo>
                  <a:lnTo>
                    <a:pt x="958" y="285"/>
                  </a:lnTo>
                  <a:lnTo>
                    <a:pt x="953" y="285"/>
                  </a:lnTo>
                  <a:lnTo>
                    <a:pt x="949" y="284"/>
                  </a:lnTo>
                  <a:lnTo>
                    <a:pt x="946" y="282"/>
                  </a:lnTo>
                  <a:lnTo>
                    <a:pt x="945" y="282"/>
                  </a:lnTo>
                  <a:lnTo>
                    <a:pt x="942" y="282"/>
                  </a:lnTo>
                  <a:lnTo>
                    <a:pt x="940" y="282"/>
                  </a:lnTo>
                  <a:lnTo>
                    <a:pt x="940" y="284"/>
                  </a:lnTo>
                  <a:lnTo>
                    <a:pt x="942" y="284"/>
                  </a:lnTo>
                  <a:lnTo>
                    <a:pt x="946" y="285"/>
                  </a:lnTo>
                  <a:lnTo>
                    <a:pt x="942" y="288"/>
                  </a:lnTo>
                  <a:lnTo>
                    <a:pt x="936" y="291"/>
                  </a:lnTo>
                  <a:lnTo>
                    <a:pt x="939" y="292"/>
                  </a:lnTo>
                  <a:lnTo>
                    <a:pt x="940" y="295"/>
                  </a:lnTo>
                  <a:lnTo>
                    <a:pt x="942" y="295"/>
                  </a:lnTo>
                  <a:lnTo>
                    <a:pt x="942" y="297"/>
                  </a:lnTo>
                  <a:lnTo>
                    <a:pt x="939" y="297"/>
                  </a:lnTo>
                  <a:lnTo>
                    <a:pt x="937" y="297"/>
                  </a:lnTo>
                  <a:lnTo>
                    <a:pt x="935" y="295"/>
                  </a:lnTo>
                  <a:lnTo>
                    <a:pt x="930" y="294"/>
                  </a:lnTo>
                  <a:lnTo>
                    <a:pt x="929" y="298"/>
                  </a:lnTo>
                  <a:lnTo>
                    <a:pt x="927" y="298"/>
                  </a:lnTo>
                  <a:lnTo>
                    <a:pt x="924" y="298"/>
                  </a:lnTo>
                  <a:lnTo>
                    <a:pt x="924" y="305"/>
                  </a:lnTo>
                  <a:lnTo>
                    <a:pt x="924" y="310"/>
                  </a:lnTo>
                  <a:lnTo>
                    <a:pt x="924" y="313"/>
                  </a:lnTo>
                  <a:lnTo>
                    <a:pt x="923" y="313"/>
                  </a:lnTo>
                  <a:lnTo>
                    <a:pt x="919" y="313"/>
                  </a:lnTo>
                  <a:lnTo>
                    <a:pt x="916" y="313"/>
                  </a:lnTo>
                  <a:lnTo>
                    <a:pt x="913" y="313"/>
                  </a:lnTo>
                  <a:lnTo>
                    <a:pt x="913" y="315"/>
                  </a:lnTo>
                  <a:lnTo>
                    <a:pt x="913" y="317"/>
                  </a:lnTo>
                  <a:lnTo>
                    <a:pt x="912" y="318"/>
                  </a:lnTo>
                  <a:lnTo>
                    <a:pt x="909" y="321"/>
                  </a:lnTo>
                  <a:lnTo>
                    <a:pt x="904" y="324"/>
                  </a:lnTo>
                  <a:lnTo>
                    <a:pt x="903" y="326"/>
                  </a:lnTo>
                  <a:lnTo>
                    <a:pt x="903" y="327"/>
                  </a:lnTo>
                  <a:lnTo>
                    <a:pt x="901" y="330"/>
                  </a:lnTo>
                  <a:lnTo>
                    <a:pt x="903" y="333"/>
                  </a:lnTo>
                  <a:lnTo>
                    <a:pt x="903" y="337"/>
                  </a:lnTo>
                  <a:lnTo>
                    <a:pt x="903" y="340"/>
                  </a:lnTo>
                  <a:lnTo>
                    <a:pt x="899" y="340"/>
                  </a:lnTo>
                  <a:lnTo>
                    <a:pt x="894" y="340"/>
                  </a:lnTo>
                  <a:lnTo>
                    <a:pt x="893" y="341"/>
                  </a:lnTo>
                  <a:lnTo>
                    <a:pt x="893" y="343"/>
                  </a:lnTo>
                  <a:lnTo>
                    <a:pt x="894" y="346"/>
                  </a:lnTo>
                  <a:lnTo>
                    <a:pt x="897" y="349"/>
                  </a:lnTo>
                  <a:lnTo>
                    <a:pt x="897" y="350"/>
                  </a:lnTo>
                  <a:lnTo>
                    <a:pt x="897" y="351"/>
                  </a:lnTo>
                  <a:lnTo>
                    <a:pt x="893" y="354"/>
                  </a:lnTo>
                  <a:lnTo>
                    <a:pt x="890" y="356"/>
                  </a:lnTo>
                  <a:lnTo>
                    <a:pt x="888" y="357"/>
                  </a:lnTo>
                  <a:lnTo>
                    <a:pt x="887" y="362"/>
                  </a:lnTo>
                  <a:lnTo>
                    <a:pt x="887" y="369"/>
                  </a:lnTo>
                  <a:lnTo>
                    <a:pt x="886" y="379"/>
                  </a:lnTo>
                  <a:lnTo>
                    <a:pt x="891" y="385"/>
                  </a:lnTo>
                  <a:lnTo>
                    <a:pt x="896" y="396"/>
                  </a:lnTo>
                  <a:lnTo>
                    <a:pt x="899" y="398"/>
                  </a:lnTo>
                  <a:lnTo>
                    <a:pt x="900" y="398"/>
                  </a:lnTo>
                  <a:lnTo>
                    <a:pt x="907" y="398"/>
                  </a:lnTo>
                  <a:lnTo>
                    <a:pt x="912" y="396"/>
                  </a:lnTo>
                  <a:lnTo>
                    <a:pt x="919" y="396"/>
                  </a:lnTo>
                  <a:lnTo>
                    <a:pt x="930" y="423"/>
                  </a:lnTo>
                  <a:lnTo>
                    <a:pt x="935" y="436"/>
                  </a:lnTo>
                  <a:lnTo>
                    <a:pt x="939" y="448"/>
                  </a:lnTo>
                  <a:lnTo>
                    <a:pt x="946" y="445"/>
                  </a:lnTo>
                  <a:lnTo>
                    <a:pt x="953" y="442"/>
                  </a:lnTo>
                  <a:lnTo>
                    <a:pt x="960" y="441"/>
                  </a:lnTo>
                  <a:lnTo>
                    <a:pt x="965" y="442"/>
                  </a:lnTo>
                  <a:lnTo>
                    <a:pt x="969" y="442"/>
                  </a:lnTo>
                  <a:lnTo>
                    <a:pt x="971" y="444"/>
                  </a:lnTo>
                  <a:lnTo>
                    <a:pt x="973" y="446"/>
                  </a:lnTo>
                  <a:lnTo>
                    <a:pt x="976" y="449"/>
                  </a:lnTo>
                  <a:lnTo>
                    <a:pt x="979" y="451"/>
                  </a:lnTo>
                  <a:lnTo>
                    <a:pt x="982" y="451"/>
                  </a:lnTo>
                  <a:lnTo>
                    <a:pt x="985" y="451"/>
                  </a:lnTo>
                  <a:lnTo>
                    <a:pt x="988" y="451"/>
                  </a:lnTo>
                  <a:lnTo>
                    <a:pt x="991" y="451"/>
                  </a:lnTo>
                  <a:lnTo>
                    <a:pt x="998" y="457"/>
                  </a:lnTo>
                  <a:lnTo>
                    <a:pt x="1002" y="459"/>
                  </a:lnTo>
                  <a:lnTo>
                    <a:pt x="1005" y="462"/>
                  </a:lnTo>
                  <a:lnTo>
                    <a:pt x="1007" y="462"/>
                  </a:lnTo>
                  <a:lnTo>
                    <a:pt x="1009" y="462"/>
                  </a:lnTo>
                  <a:lnTo>
                    <a:pt x="1012" y="462"/>
                  </a:lnTo>
                  <a:lnTo>
                    <a:pt x="1015" y="464"/>
                  </a:lnTo>
                  <a:lnTo>
                    <a:pt x="1018" y="465"/>
                  </a:lnTo>
                  <a:lnTo>
                    <a:pt x="1020" y="467"/>
                  </a:lnTo>
                  <a:lnTo>
                    <a:pt x="1021" y="470"/>
                  </a:lnTo>
                  <a:lnTo>
                    <a:pt x="1021" y="474"/>
                  </a:lnTo>
                  <a:lnTo>
                    <a:pt x="1022" y="480"/>
                  </a:lnTo>
                  <a:lnTo>
                    <a:pt x="1022" y="482"/>
                  </a:lnTo>
                  <a:lnTo>
                    <a:pt x="1024" y="484"/>
                  </a:lnTo>
                  <a:lnTo>
                    <a:pt x="1030" y="485"/>
                  </a:lnTo>
                  <a:lnTo>
                    <a:pt x="1038" y="488"/>
                  </a:lnTo>
                  <a:lnTo>
                    <a:pt x="1048" y="491"/>
                  </a:lnTo>
                  <a:lnTo>
                    <a:pt x="1054" y="493"/>
                  </a:lnTo>
                  <a:lnTo>
                    <a:pt x="1058" y="495"/>
                  </a:lnTo>
                  <a:lnTo>
                    <a:pt x="1064" y="500"/>
                  </a:lnTo>
                  <a:lnTo>
                    <a:pt x="1070" y="504"/>
                  </a:lnTo>
                  <a:lnTo>
                    <a:pt x="1071" y="506"/>
                  </a:lnTo>
                  <a:lnTo>
                    <a:pt x="1074" y="506"/>
                  </a:lnTo>
                  <a:lnTo>
                    <a:pt x="1079" y="507"/>
                  </a:lnTo>
                  <a:lnTo>
                    <a:pt x="1084" y="507"/>
                  </a:lnTo>
                  <a:lnTo>
                    <a:pt x="1096" y="506"/>
                  </a:lnTo>
                  <a:lnTo>
                    <a:pt x="1107" y="506"/>
                  </a:lnTo>
                  <a:lnTo>
                    <a:pt x="1113" y="507"/>
                  </a:lnTo>
                  <a:lnTo>
                    <a:pt x="1117" y="508"/>
                  </a:lnTo>
                  <a:lnTo>
                    <a:pt x="1119" y="511"/>
                  </a:lnTo>
                  <a:lnTo>
                    <a:pt x="1120" y="514"/>
                  </a:lnTo>
                  <a:lnTo>
                    <a:pt x="1120" y="517"/>
                  </a:lnTo>
                  <a:lnTo>
                    <a:pt x="1119" y="518"/>
                  </a:lnTo>
                  <a:lnTo>
                    <a:pt x="1117" y="517"/>
                  </a:lnTo>
                  <a:lnTo>
                    <a:pt x="1117" y="518"/>
                  </a:lnTo>
                  <a:lnTo>
                    <a:pt x="1117" y="520"/>
                  </a:lnTo>
                  <a:lnTo>
                    <a:pt x="1117" y="521"/>
                  </a:lnTo>
                  <a:lnTo>
                    <a:pt x="1120" y="526"/>
                  </a:lnTo>
                  <a:lnTo>
                    <a:pt x="1117" y="542"/>
                  </a:lnTo>
                  <a:lnTo>
                    <a:pt x="1116" y="543"/>
                  </a:lnTo>
                  <a:lnTo>
                    <a:pt x="1116" y="544"/>
                  </a:lnTo>
                  <a:lnTo>
                    <a:pt x="1115" y="546"/>
                  </a:lnTo>
                  <a:lnTo>
                    <a:pt x="1116" y="549"/>
                  </a:lnTo>
                  <a:lnTo>
                    <a:pt x="1117" y="550"/>
                  </a:lnTo>
                  <a:lnTo>
                    <a:pt x="1115" y="554"/>
                  </a:lnTo>
                  <a:lnTo>
                    <a:pt x="1115" y="556"/>
                  </a:lnTo>
                  <a:lnTo>
                    <a:pt x="1115" y="557"/>
                  </a:lnTo>
                  <a:lnTo>
                    <a:pt x="1116" y="559"/>
                  </a:lnTo>
                  <a:lnTo>
                    <a:pt x="1117" y="559"/>
                  </a:lnTo>
                  <a:lnTo>
                    <a:pt x="1119" y="562"/>
                  </a:lnTo>
                  <a:lnTo>
                    <a:pt x="1117" y="566"/>
                  </a:lnTo>
                  <a:lnTo>
                    <a:pt x="1117" y="569"/>
                  </a:lnTo>
                  <a:lnTo>
                    <a:pt x="1117" y="570"/>
                  </a:lnTo>
                  <a:lnTo>
                    <a:pt x="1117" y="573"/>
                  </a:lnTo>
                  <a:lnTo>
                    <a:pt x="1123" y="575"/>
                  </a:lnTo>
                  <a:lnTo>
                    <a:pt x="1128" y="576"/>
                  </a:lnTo>
                  <a:lnTo>
                    <a:pt x="1129" y="578"/>
                  </a:lnTo>
                  <a:lnTo>
                    <a:pt x="1130" y="580"/>
                  </a:lnTo>
                  <a:lnTo>
                    <a:pt x="1130" y="583"/>
                  </a:lnTo>
                  <a:lnTo>
                    <a:pt x="1130" y="586"/>
                  </a:lnTo>
                  <a:lnTo>
                    <a:pt x="1129" y="589"/>
                  </a:lnTo>
                  <a:lnTo>
                    <a:pt x="1129" y="592"/>
                  </a:lnTo>
                  <a:lnTo>
                    <a:pt x="1132" y="596"/>
                  </a:lnTo>
                  <a:lnTo>
                    <a:pt x="1139" y="602"/>
                  </a:lnTo>
                  <a:lnTo>
                    <a:pt x="1149" y="611"/>
                  </a:lnTo>
                  <a:lnTo>
                    <a:pt x="1153" y="613"/>
                  </a:lnTo>
                  <a:lnTo>
                    <a:pt x="1158" y="615"/>
                  </a:lnTo>
                  <a:lnTo>
                    <a:pt x="1161" y="615"/>
                  </a:lnTo>
                  <a:lnTo>
                    <a:pt x="1162" y="613"/>
                  </a:lnTo>
                  <a:lnTo>
                    <a:pt x="1164" y="611"/>
                  </a:lnTo>
                  <a:lnTo>
                    <a:pt x="1165" y="608"/>
                  </a:lnTo>
                  <a:lnTo>
                    <a:pt x="1168" y="606"/>
                  </a:lnTo>
                  <a:lnTo>
                    <a:pt x="1172" y="605"/>
                  </a:lnTo>
                  <a:lnTo>
                    <a:pt x="1176" y="606"/>
                  </a:lnTo>
                  <a:lnTo>
                    <a:pt x="1179" y="595"/>
                  </a:lnTo>
                  <a:lnTo>
                    <a:pt x="1181" y="585"/>
                  </a:lnTo>
                  <a:lnTo>
                    <a:pt x="1181" y="575"/>
                  </a:lnTo>
                  <a:lnTo>
                    <a:pt x="1179" y="565"/>
                  </a:lnTo>
                  <a:lnTo>
                    <a:pt x="1175" y="543"/>
                  </a:lnTo>
                  <a:lnTo>
                    <a:pt x="1172" y="533"/>
                  </a:lnTo>
                  <a:lnTo>
                    <a:pt x="1171" y="520"/>
                  </a:lnTo>
                  <a:lnTo>
                    <a:pt x="1181" y="516"/>
                  </a:lnTo>
                  <a:lnTo>
                    <a:pt x="1191" y="510"/>
                  </a:lnTo>
                  <a:lnTo>
                    <a:pt x="1200" y="503"/>
                  </a:lnTo>
                  <a:lnTo>
                    <a:pt x="1207" y="495"/>
                  </a:lnTo>
                  <a:lnTo>
                    <a:pt x="1215" y="478"/>
                  </a:lnTo>
                  <a:lnTo>
                    <a:pt x="1217" y="478"/>
                  </a:lnTo>
                  <a:lnTo>
                    <a:pt x="1220" y="478"/>
                  </a:lnTo>
                  <a:lnTo>
                    <a:pt x="1221" y="480"/>
                  </a:lnTo>
                  <a:lnTo>
                    <a:pt x="1223" y="478"/>
                  </a:lnTo>
                  <a:lnTo>
                    <a:pt x="1223" y="474"/>
                  </a:lnTo>
                  <a:lnTo>
                    <a:pt x="1221" y="470"/>
                  </a:lnTo>
                  <a:lnTo>
                    <a:pt x="1220" y="468"/>
                  </a:lnTo>
                  <a:lnTo>
                    <a:pt x="1218" y="468"/>
                  </a:lnTo>
                  <a:lnTo>
                    <a:pt x="1217" y="470"/>
                  </a:lnTo>
                  <a:lnTo>
                    <a:pt x="1215" y="472"/>
                  </a:lnTo>
                  <a:lnTo>
                    <a:pt x="1218" y="457"/>
                  </a:lnTo>
                  <a:lnTo>
                    <a:pt x="1220" y="449"/>
                  </a:lnTo>
                  <a:lnTo>
                    <a:pt x="1220" y="445"/>
                  </a:lnTo>
                  <a:lnTo>
                    <a:pt x="1218" y="444"/>
                  </a:lnTo>
                  <a:lnTo>
                    <a:pt x="1215" y="441"/>
                  </a:lnTo>
                  <a:lnTo>
                    <a:pt x="1211" y="439"/>
                  </a:lnTo>
                  <a:lnTo>
                    <a:pt x="1210" y="436"/>
                  </a:lnTo>
                  <a:lnTo>
                    <a:pt x="1208" y="434"/>
                  </a:lnTo>
                  <a:lnTo>
                    <a:pt x="1207" y="429"/>
                  </a:lnTo>
                  <a:lnTo>
                    <a:pt x="1204" y="421"/>
                  </a:lnTo>
                  <a:lnTo>
                    <a:pt x="1204" y="416"/>
                  </a:lnTo>
                  <a:lnTo>
                    <a:pt x="1202" y="413"/>
                  </a:lnTo>
                  <a:lnTo>
                    <a:pt x="1201" y="409"/>
                  </a:lnTo>
                  <a:lnTo>
                    <a:pt x="1198" y="406"/>
                  </a:lnTo>
                  <a:lnTo>
                    <a:pt x="1195" y="405"/>
                  </a:lnTo>
                  <a:lnTo>
                    <a:pt x="1191" y="403"/>
                  </a:lnTo>
                  <a:lnTo>
                    <a:pt x="1185" y="403"/>
                  </a:lnTo>
                  <a:lnTo>
                    <a:pt x="1182" y="402"/>
                  </a:lnTo>
                  <a:lnTo>
                    <a:pt x="1182" y="393"/>
                  </a:lnTo>
                  <a:lnTo>
                    <a:pt x="1182" y="385"/>
                  </a:lnTo>
                  <a:lnTo>
                    <a:pt x="1187" y="383"/>
                  </a:lnTo>
                  <a:lnTo>
                    <a:pt x="1189" y="383"/>
                  </a:lnTo>
                  <a:lnTo>
                    <a:pt x="1194" y="383"/>
                  </a:lnTo>
                  <a:lnTo>
                    <a:pt x="1198" y="382"/>
                  </a:lnTo>
                  <a:lnTo>
                    <a:pt x="1198" y="376"/>
                  </a:lnTo>
                  <a:lnTo>
                    <a:pt x="1198" y="373"/>
                  </a:lnTo>
                  <a:lnTo>
                    <a:pt x="1195" y="373"/>
                  </a:lnTo>
                  <a:lnTo>
                    <a:pt x="1192" y="367"/>
                  </a:lnTo>
                  <a:lnTo>
                    <a:pt x="1197" y="369"/>
                  </a:lnTo>
                  <a:lnTo>
                    <a:pt x="1201" y="370"/>
                  </a:lnTo>
                  <a:lnTo>
                    <a:pt x="1204" y="366"/>
                  </a:lnTo>
                  <a:lnTo>
                    <a:pt x="1205" y="366"/>
                  </a:lnTo>
                  <a:lnTo>
                    <a:pt x="1207" y="364"/>
                  </a:lnTo>
                  <a:lnTo>
                    <a:pt x="1207" y="362"/>
                  </a:lnTo>
                  <a:lnTo>
                    <a:pt x="1207" y="360"/>
                  </a:lnTo>
                  <a:lnTo>
                    <a:pt x="1202" y="357"/>
                  </a:lnTo>
                  <a:lnTo>
                    <a:pt x="1201" y="354"/>
                  </a:lnTo>
                  <a:lnTo>
                    <a:pt x="1200" y="351"/>
                  </a:lnTo>
                  <a:lnTo>
                    <a:pt x="1200" y="350"/>
                  </a:lnTo>
                  <a:lnTo>
                    <a:pt x="1201" y="344"/>
                  </a:lnTo>
                  <a:lnTo>
                    <a:pt x="1201" y="337"/>
                  </a:lnTo>
                  <a:lnTo>
                    <a:pt x="1197" y="337"/>
                  </a:lnTo>
                  <a:lnTo>
                    <a:pt x="1192" y="337"/>
                  </a:lnTo>
                  <a:lnTo>
                    <a:pt x="1191" y="334"/>
                  </a:lnTo>
                  <a:lnTo>
                    <a:pt x="1191" y="331"/>
                  </a:lnTo>
                  <a:lnTo>
                    <a:pt x="1192" y="333"/>
                  </a:lnTo>
                  <a:lnTo>
                    <a:pt x="1197" y="326"/>
                  </a:lnTo>
                  <a:lnTo>
                    <a:pt x="1201" y="321"/>
                  </a:lnTo>
                  <a:lnTo>
                    <a:pt x="1201" y="317"/>
                  </a:lnTo>
                  <a:lnTo>
                    <a:pt x="1200" y="315"/>
                  </a:lnTo>
                  <a:lnTo>
                    <a:pt x="1198" y="315"/>
                  </a:lnTo>
                  <a:lnTo>
                    <a:pt x="1198" y="313"/>
                  </a:lnTo>
                  <a:lnTo>
                    <a:pt x="1204" y="313"/>
                  </a:lnTo>
                  <a:lnTo>
                    <a:pt x="1204" y="307"/>
                  </a:lnTo>
                  <a:lnTo>
                    <a:pt x="1198" y="305"/>
                  </a:lnTo>
                  <a:lnTo>
                    <a:pt x="1192" y="304"/>
                  </a:lnTo>
                  <a:lnTo>
                    <a:pt x="1195" y="297"/>
                  </a:lnTo>
                  <a:lnTo>
                    <a:pt x="1200" y="295"/>
                  </a:lnTo>
                  <a:lnTo>
                    <a:pt x="1204" y="294"/>
                  </a:lnTo>
                  <a:lnTo>
                    <a:pt x="1208" y="294"/>
                  </a:lnTo>
                  <a:lnTo>
                    <a:pt x="1215" y="294"/>
                  </a:lnTo>
                  <a:lnTo>
                    <a:pt x="1223" y="295"/>
                  </a:lnTo>
                  <a:lnTo>
                    <a:pt x="1230" y="297"/>
                  </a:lnTo>
                  <a:lnTo>
                    <a:pt x="1238" y="300"/>
                  </a:lnTo>
                  <a:lnTo>
                    <a:pt x="1246" y="298"/>
                  </a:lnTo>
                  <a:lnTo>
                    <a:pt x="1246" y="294"/>
                  </a:lnTo>
                  <a:lnTo>
                    <a:pt x="1247" y="292"/>
                  </a:lnTo>
                  <a:lnTo>
                    <a:pt x="1248" y="292"/>
                  </a:lnTo>
                  <a:lnTo>
                    <a:pt x="1253" y="294"/>
                  </a:lnTo>
                  <a:lnTo>
                    <a:pt x="1256" y="294"/>
                  </a:lnTo>
                  <a:lnTo>
                    <a:pt x="1259" y="294"/>
                  </a:lnTo>
                  <a:lnTo>
                    <a:pt x="1261" y="290"/>
                  </a:lnTo>
                  <a:lnTo>
                    <a:pt x="1263" y="287"/>
                  </a:lnTo>
                  <a:lnTo>
                    <a:pt x="1264" y="285"/>
                  </a:lnTo>
                  <a:lnTo>
                    <a:pt x="1267" y="284"/>
                  </a:lnTo>
                  <a:lnTo>
                    <a:pt x="1270" y="284"/>
                  </a:lnTo>
                  <a:lnTo>
                    <a:pt x="1273" y="284"/>
                  </a:lnTo>
                  <a:lnTo>
                    <a:pt x="1276" y="282"/>
                  </a:lnTo>
                  <a:lnTo>
                    <a:pt x="1292" y="292"/>
                  </a:lnTo>
                  <a:lnTo>
                    <a:pt x="1299" y="298"/>
                  </a:lnTo>
                  <a:lnTo>
                    <a:pt x="1302" y="301"/>
                  </a:lnTo>
                  <a:lnTo>
                    <a:pt x="1303" y="304"/>
                  </a:lnTo>
                  <a:lnTo>
                    <a:pt x="1303" y="310"/>
                  </a:lnTo>
                  <a:lnTo>
                    <a:pt x="1309" y="310"/>
                  </a:lnTo>
                  <a:lnTo>
                    <a:pt x="1309" y="314"/>
                  </a:lnTo>
                  <a:lnTo>
                    <a:pt x="1309" y="318"/>
                  </a:lnTo>
                  <a:lnTo>
                    <a:pt x="1312" y="318"/>
                  </a:lnTo>
                  <a:lnTo>
                    <a:pt x="1315" y="320"/>
                  </a:lnTo>
                  <a:lnTo>
                    <a:pt x="1322" y="318"/>
                  </a:lnTo>
                  <a:lnTo>
                    <a:pt x="1331" y="318"/>
                  </a:lnTo>
                  <a:lnTo>
                    <a:pt x="1333" y="318"/>
                  </a:lnTo>
                  <a:lnTo>
                    <a:pt x="1336" y="318"/>
                  </a:lnTo>
                  <a:lnTo>
                    <a:pt x="1333" y="324"/>
                  </a:lnTo>
                  <a:lnTo>
                    <a:pt x="1331" y="324"/>
                  </a:lnTo>
                  <a:lnTo>
                    <a:pt x="1331" y="326"/>
                  </a:lnTo>
                  <a:lnTo>
                    <a:pt x="1331" y="330"/>
                  </a:lnTo>
                  <a:lnTo>
                    <a:pt x="1335" y="330"/>
                  </a:lnTo>
                  <a:lnTo>
                    <a:pt x="1339" y="331"/>
                  </a:lnTo>
                  <a:lnTo>
                    <a:pt x="1342" y="331"/>
                  </a:lnTo>
                  <a:lnTo>
                    <a:pt x="1345" y="333"/>
                  </a:lnTo>
                  <a:lnTo>
                    <a:pt x="1346" y="331"/>
                  </a:lnTo>
                  <a:lnTo>
                    <a:pt x="1348" y="330"/>
                  </a:lnTo>
                  <a:lnTo>
                    <a:pt x="1349" y="328"/>
                  </a:lnTo>
                  <a:lnTo>
                    <a:pt x="1351" y="327"/>
                  </a:lnTo>
                  <a:lnTo>
                    <a:pt x="1354" y="327"/>
                  </a:lnTo>
                  <a:lnTo>
                    <a:pt x="1342" y="346"/>
                  </a:lnTo>
                  <a:lnTo>
                    <a:pt x="1344" y="346"/>
                  </a:lnTo>
                  <a:lnTo>
                    <a:pt x="1346" y="346"/>
                  </a:lnTo>
                  <a:lnTo>
                    <a:pt x="1348" y="346"/>
                  </a:lnTo>
                  <a:lnTo>
                    <a:pt x="1348" y="349"/>
                  </a:lnTo>
                  <a:lnTo>
                    <a:pt x="1346" y="350"/>
                  </a:lnTo>
                  <a:lnTo>
                    <a:pt x="1344" y="350"/>
                  </a:lnTo>
                  <a:lnTo>
                    <a:pt x="1339" y="351"/>
                  </a:lnTo>
                  <a:lnTo>
                    <a:pt x="1342" y="360"/>
                  </a:lnTo>
                  <a:lnTo>
                    <a:pt x="1342" y="366"/>
                  </a:lnTo>
                  <a:lnTo>
                    <a:pt x="1342" y="373"/>
                  </a:lnTo>
                  <a:lnTo>
                    <a:pt x="1342" y="382"/>
                  </a:lnTo>
                  <a:lnTo>
                    <a:pt x="1349" y="385"/>
                  </a:lnTo>
                  <a:lnTo>
                    <a:pt x="1354" y="386"/>
                  </a:lnTo>
                  <a:lnTo>
                    <a:pt x="1367" y="387"/>
                  </a:lnTo>
                  <a:lnTo>
                    <a:pt x="1368" y="395"/>
                  </a:lnTo>
                  <a:lnTo>
                    <a:pt x="1369" y="402"/>
                  </a:lnTo>
                  <a:lnTo>
                    <a:pt x="1371" y="402"/>
                  </a:lnTo>
                  <a:lnTo>
                    <a:pt x="1372" y="402"/>
                  </a:lnTo>
                  <a:lnTo>
                    <a:pt x="1375" y="400"/>
                  </a:lnTo>
                  <a:lnTo>
                    <a:pt x="1378" y="396"/>
                  </a:lnTo>
                  <a:lnTo>
                    <a:pt x="1384" y="402"/>
                  </a:lnTo>
                  <a:lnTo>
                    <a:pt x="1390" y="406"/>
                  </a:lnTo>
                  <a:lnTo>
                    <a:pt x="1395" y="403"/>
                  </a:lnTo>
                  <a:lnTo>
                    <a:pt x="1400" y="400"/>
                  </a:lnTo>
                  <a:lnTo>
                    <a:pt x="1403" y="399"/>
                  </a:lnTo>
                  <a:lnTo>
                    <a:pt x="1404" y="395"/>
                  </a:lnTo>
                  <a:lnTo>
                    <a:pt x="1404" y="393"/>
                  </a:lnTo>
                  <a:lnTo>
                    <a:pt x="1404" y="390"/>
                  </a:lnTo>
                  <a:lnTo>
                    <a:pt x="1405" y="387"/>
                  </a:lnTo>
                  <a:lnTo>
                    <a:pt x="1407" y="387"/>
                  </a:lnTo>
                  <a:lnTo>
                    <a:pt x="1408" y="387"/>
                  </a:lnTo>
                  <a:lnTo>
                    <a:pt x="1411" y="390"/>
                  </a:lnTo>
                  <a:lnTo>
                    <a:pt x="1411" y="389"/>
                  </a:lnTo>
                  <a:lnTo>
                    <a:pt x="1411" y="386"/>
                  </a:lnTo>
                  <a:lnTo>
                    <a:pt x="1411" y="382"/>
                  </a:lnTo>
                  <a:lnTo>
                    <a:pt x="1413" y="380"/>
                  </a:lnTo>
                  <a:lnTo>
                    <a:pt x="1416" y="379"/>
                  </a:lnTo>
                  <a:lnTo>
                    <a:pt x="1418" y="377"/>
                  </a:lnTo>
                  <a:lnTo>
                    <a:pt x="1420" y="376"/>
                  </a:lnTo>
                  <a:lnTo>
                    <a:pt x="1420" y="379"/>
                  </a:lnTo>
                  <a:lnTo>
                    <a:pt x="1418" y="382"/>
                  </a:lnTo>
                  <a:lnTo>
                    <a:pt x="1420" y="383"/>
                  </a:lnTo>
                  <a:lnTo>
                    <a:pt x="1420" y="385"/>
                  </a:lnTo>
                  <a:lnTo>
                    <a:pt x="1423" y="385"/>
                  </a:lnTo>
                  <a:lnTo>
                    <a:pt x="1424" y="374"/>
                  </a:lnTo>
                  <a:lnTo>
                    <a:pt x="1427" y="367"/>
                  </a:lnTo>
                  <a:lnTo>
                    <a:pt x="1436" y="349"/>
                  </a:lnTo>
                  <a:lnTo>
                    <a:pt x="1444" y="349"/>
                  </a:lnTo>
                  <a:lnTo>
                    <a:pt x="1444" y="351"/>
                  </a:lnTo>
                  <a:lnTo>
                    <a:pt x="1443" y="353"/>
                  </a:lnTo>
                  <a:lnTo>
                    <a:pt x="1441" y="356"/>
                  </a:lnTo>
                  <a:lnTo>
                    <a:pt x="1441" y="360"/>
                  </a:lnTo>
                  <a:lnTo>
                    <a:pt x="1447" y="363"/>
                  </a:lnTo>
                  <a:lnTo>
                    <a:pt x="1446" y="372"/>
                  </a:lnTo>
                  <a:lnTo>
                    <a:pt x="1447" y="376"/>
                  </a:lnTo>
                  <a:lnTo>
                    <a:pt x="1447" y="385"/>
                  </a:lnTo>
                  <a:lnTo>
                    <a:pt x="1449" y="386"/>
                  </a:lnTo>
                  <a:lnTo>
                    <a:pt x="1449" y="387"/>
                  </a:lnTo>
                  <a:lnTo>
                    <a:pt x="1449" y="389"/>
                  </a:lnTo>
                  <a:lnTo>
                    <a:pt x="1450" y="390"/>
                  </a:lnTo>
                  <a:lnTo>
                    <a:pt x="1456" y="390"/>
                  </a:lnTo>
                  <a:lnTo>
                    <a:pt x="1460" y="390"/>
                  </a:lnTo>
                  <a:lnTo>
                    <a:pt x="1469" y="406"/>
                  </a:lnTo>
                  <a:lnTo>
                    <a:pt x="1456" y="415"/>
                  </a:lnTo>
                  <a:lnTo>
                    <a:pt x="1464" y="415"/>
                  </a:lnTo>
                  <a:lnTo>
                    <a:pt x="1475" y="415"/>
                  </a:lnTo>
                  <a:lnTo>
                    <a:pt x="1473" y="419"/>
                  </a:lnTo>
                  <a:lnTo>
                    <a:pt x="1472" y="423"/>
                  </a:lnTo>
                  <a:lnTo>
                    <a:pt x="1476" y="429"/>
                  </a:lnTo>
                  <a:lnTo>
                    <a:pt x="1479" y="434"/>
                  </a:lnTo>
                  <a:lnTo>
                    <a:pt x="1482" y="434"/>
                  </a:lnTo>
                  <a:lnTo>
                    <a:pt x="1483" y="435"/>
                  </a:lnTo>
                  <a:lnTo>
                    <a:pt x="1486" y="435"/>
                  </a:lnTo>
                  <a:lnTo>
                    <a:pt x="1486" y="438"/>
                  </a:lnTo>
                  <a:lnTo>
                    <a:pt x="1486" y="442"/>
                  </a:lnTo>
                  <a:lnTo>
                    <a:pt x="1486" y="448"/>
                  </a:lnTo>
                  <a:lnTo>
                    <a:pt x="1493" y="451"/>
                  </a:lnTo>
                  <a:lnTo>
                    <a:pt x="1499" y="454"/>
                  </a:lnTo>
                  <a:lnTo>
                    <a:pt x="1499" y="462"/>
                  </a:lnTo>
                  <a:lnTo>
                    <a:pt x="1492" y="462"/>
                  </a:lnTo>
                  <a:lnTo>
                    <a:pt x="1480" y="462"/>
                  </a:lnTo>
                  <a:lnTo>
                    <a:pt x="1482" y="464"/>
                  </a:lnTo>
                  <a:lnTo>
                    <a:pt x="1483" y="465"/>
                  </a:lnTo>
                  <a:lnTo>
                    <a:pt x="1486" y="465"/>
                  </a:lnTo>
                  <a:lnTo>
                    <a:pt x="1483" y="475"/>
                  </a:lnTo>
                  <a:lnTo>
                    <a:pt x="1485" y="475"/>
                  </a:lnTo>
                  <a:lnTo>
                    <a:pt x="1486" y="475"/>
                  </a:lnTo>
                  <a:lnTo>
                    <a:pt x="1489" y="472"/>
                  </a:lnTo>
                  <a:lnTo>
                    <a:pt x="1495" y="487"/>
                  </a:lnTo>
                  <a:lnTo>
                    <a:pt x="1498" y="487"/>
                  </a:lnTo>
                  <a:lnTo>
                    <a:pt x="1502" y="487"/>
                  </a:lnTo>
                  <a:lnTo>
                    <a:pt x="1505" y="488"/>
                  </a:lnTo>
                  <a:lnTo>
                    <a:pt x="1506" y="491"/>
                  </a:lnTo>
                  <a:lnTo>
                    <a:pt x="1509" y="494"/>
                  </a:lnTo>
                  <a:lnTo>
                    <a:pt x="1511" y="495"/>
                  </a:lnTo>
                  <a:lnTo>
                    <a:pt x="1513" y="495"/>
                  </a:lnTo>
                  <a:lnTo>
                    <a:pt x="1515" y="497"/>
                  </a:lnTo>
                  <a:lnTo>
                    <a:pt x="1515" y="500"/>
                  </a:lnTo>
                  <a:lnTo>
                    <a:pt x="1515" y="503"/>
                  </a:lnTo>
                  <a:lnTo>
                    <a:pt x="1513" y="506"/>
                  </a:lnTo>
                  <a:lnTo>
                    <a:pt x="1513" y="508"/>
                  </a:lnTo>
                  <a:lnTo>
                    <a:pt x="1531" y="513"/>
                  </a:lnTo>
                  <a:lnTo>
                    <a:pt x="1532" y="511"/>
                  </a:lnTo>
                  <a:lnTo>
                    <a:pt x="1535" y="511"/>
                  </a:lnTo>
                  <a:lnTo>
                    <a:pt x="1544" y="508"/>
                  </a:lnTo>
                  <a:lnTo>
                    <a:pt x="1545" y="511"/>
                  </a:lnTo>
                  <a:lnTo>
                    <a:pt x="1545" y="514"/>
                  </a:lnTo>
                  <a:lnTo>
                    <a:pt x="1545" y="517"/>
                  </a:lnTo>
                  <a:lnTo>
                    <a:pt x="1547" y="520"/>
                  </a:lnTo>
                  <a:lnTo>
                    <a:pt x="1552" y="523"/>
                  </a:lnTo>
                  <a:lnTo>
                    <a:pt x="1555" y="523"/>
                  </a:lnTo>
                  <a:lnTo>
                    <a:pt x="1557" y="521"/>
                  </a:lnTo>
                  <a:lnTo>
                    <a:pt x="1558" y="521"/>
                  </a:lnTo>
                  <a:lnTo>
                    <a:pt x="1558" y="517"/>
                  </a:lnTo>
                  <a:lnTo>
                    <a:pt x="1562" y="520"/>
                  </a:lnTo>
                  <a:lnTo>
                    <a:pt x="1562" y="521"/>
                  </a:lnTo>
                  <a:lnTo>
                    <a:pt x="1561" y="523"/>
                  </a:lnTo>
                  <a:lnTo>
                    <a:pt x="1562" y="529"/>
                  </a:lnTo>
                  <a:lnTo>
                    <a:pt x="1568" y="527"/>
                  </a:lnTo>
                  <a:lnTo>
                    <a:pt x="1570" y="526"/>
                  </a:lnTo>
                  <a:lnTo>
                    <a:pt x="1571" y="526"/>
                  </a:lnTo>
                  <a:lnTo>
                    <a:pt x="1570" y="527"/>
                  </a:lnTo>
                  <a:lnTo>
                    <a:pt x="1567" y="531"/>
                  </a:lnTo>
                  <a:lnTo>
                    <a:pt x="1565" y="534"/>
                  </a:lnTo>
                  <a:lnTo>
                    <a:pt x="1562" y="537"/>
                  </a:lnTo>
                  <a:lnTo>
                    <a:pt x="1560" y="537"/>
                  </a:lnTo>
                  <a:lnTo>
                    <a:pt x="1555" y="539"/>
                  </a:lnTo>
                  <a:lnTo>
                    <a:pt x="1551" y="539"/>
                  </a:lnTo>
                  <a:lnTo>
                    <a:pt x="1547" y="540"/>
                  </a:lnTo>
                  <a:lnTo>
                    <a:pt x="1542" y="542"/>
                  </a:lnTo>
                  <a:lnTo>
                    <a:pt x="1538" y="546"/>
                  </a:lnTo>
                  <a:lnTo>
                    <a:pt x="1534" y="550"/>
                  </a:lnTo>
                  <a:lnTo>
                    <a:pt x="1529" y="553"/>
                  </a:lnTo>
                  <a:lnTo>
                    <a:pt x="1526" y="553"/>
                  </a:lnTo>
                  <a:lnTo>
                    <a:pt x="1522" y="553"/>
                  </a:lnTo>
                  <a:lnTo>
                    <a:pt x="1518" y="553"/>
                  </a:lnTo>
                  <a:lnTo>
                    <a:pt x="1513" y="553"/>
                  </a:lnTo>
                  <a:lnTo>
                    <a:pt x="1515" y="554"/>
                  </a:lnTo>
                  <a:lnTo>
                    <a:pt x="1515" y="557"/>
                  </a:lnTo>
                  <a:lnTo>
                    <a:pt x="1515" y="560"/>
                  </a:lnTo>
                  <a:lnTo>
                    <a:pt x="1515" y="563"/>
                  </a:lnTo>
                  <a:lnTo>
                    <a:pt x="1516" y="563"/>
                  </a:lnTo>
                  <a:lnTo>
                    <a:pt x="1516" y="565"/>
                  </a:lnTo>
                  <a:lnTo>
                    <a:pt x="1518" y="565"/>
                  </a:lnTo>
                  <a:lnTo>
                    <a:pt x="1522" y="565"/>
                  </a:lnTo>
                  <a:lnTo>
                    <a:pt x="1522" y="559"/>
                  </a:lnTo>
                  <a:lnTo>
                    <a:pt x="1535" y="553"/>
                  </a:lnTo>
                  <a:lnTo>
                    <a:pt x="1547" y="547"/>
                  </a:lnTo>
                  <a:lnTo>
                    <a:pt x="1552" y="546"/>
                  </a:lnTo>
                  <a:lnTo>
                    <a:pt x="1561" y="544"/>
                  </a:lnTo>
                  <a:lnTo>
                    <a:pt x="1558" y="542"/>
                  </a:lnTo>
                  <a:lnTo>
                    <a:pt x="1558" y="540"/>
                  </a:lnTo>
                  <a:lnTo>
                    <a:pt x="1561" y="539"/>
                  </a:lnTo>
                  <a:lnTo>
                    <a:pt x="1565" y="539"/>
                  </a:lnTo>
                  <a:lnTo>
                    <a:pt x="1571" y="540"/>
                  </a:lnTo>
                  <a:lnTo>
                    <a:pt x="1574" y="542"/>
                  </a:lnTo>
                  <a:lnTo>
                    <a:pt x="1578" y="544"/>
                  </a:lnTo>
                  <a:lnTo>
                    <a:pt x="1583" y="550"/>
                  </a:lnTo>
                  <a:lnTo>
                    <a:pt x="1585" y="552"/>
                  </a:lnTo>
                  <a:lnTo>
                    <a:pt x="1588" y="553"/>
                  </a:lnTo>
                  <a:lnTo>
                    <a:pt x="1591" y="553"/>
                  </a:lnTo>
                  <a:lnTo>
                    <a:pt x="1593" y="552"/>
                  </a:lnTo>
                  <a:lnTo>
                    <a:pt x="1596" y="550"/>
                  </a:lnTo>
                  <a:lnTo>
                    <a:pt x="1597" y="550"/>
                  </a:lnTo>
                  <a:lnTo>
                    <a:pt x="1598" y="578"/>
                  </a:lnTo>
                  <a:lnTo>
                    <a:pt x="1596" y="582"/>
                  </a:lnTo>
                  <a:lnTo>
                    <a:pt x="1588" y="589"/>
                  </a:lnTo>
                  <a:lnTo>
                    <a:pt x="1577" y="598"/>
                  </a:lnTo>
                  <a:lnTo>
                    <a:pt x="1572" y="596"/>
                  </a:lnTo>
                  <a:lnTo>
                    <a:pt x="1570" y="596"/>
                  </a:lnTo>
                  <a:lnTo>
                    <a:pt x="1570" y="595"/>
                  </a:lnTo>
                  <a:lnTo>
                    <a:pt x="1571" y="595"/>
                  </a:lnTo>
                  <a:lnTo>
                    <a:pt x="1558" y="599"/>
                  </a:lnTo>
                  <a:lnTo>
                    <a:pt x="1551" y="601"/>
                  </a:lnTo>
                  <a:lnTo>
                    <a:pt x="1547" y="603"/>
                  </a:lnTo>
                  <a:lnTo>
                    <a:pt x="1545" y="605"/>
                  </a:lnTo>
                  <a:lnTo>
                    <a:pt x="1544" y="608"/>
                  </a:lnTo>
                  <a:lnTo>
                    <a:pt x="1544" y="612"/>
                  </a:lnTo>
                  <a:lnTo>
                    <a:pt x="1544" y="616"/>
                  </a:lnTo>
                  <a:lnTo>
                    <a:pt x="1544" y="619"/>
                  </a:lnTo>
                  <a:lnTo>
                    <a:pt x="1541" y="622"/>
                  </a:lnTo>
                  <a:lnTo>
                    <a:pt x="1538" y="622"/>
                  </a:lnTo>
                  <a:lnTo>
                    <a:pt x="1534" y="624"/>
                  </a:lnTo>
                  <a:lnTo>
                    <a:pt x="1529" y="625"/>
                  </a:lnTo>
                  <a:lnTo>
                    <a:pt x="1529" y="626"/>
                  </a:lnTo>
                  <a:lnTo>
                    <a:pt x="1529" y="629"/>
                  </a:lnTo>
                  <a:lnTo>
                    <a:pt x="1528" y="632"/>
                  </a:lnTo>
                  <a:lnTo>
                    <a:pt x="1528" y="634"/>
                  </a:lnTo>
                  <a:lnTo>
                    <a:pt x="1525" y="634"/>
                  </a:lnTo>
                  <a:lnTo>
                    <a:pt x="1522" y="634"/>
                  </a:lnTo>
                  <a:lnTo>
                    <a:pt x="1519" y="632"/>
                  </a:lnTo>
                  <a:lnTo>
                    <a:pt x="1516" y="634"/>
                  </a:lnTo>
                  <a:lnTo>
                    <a:pt x="1516" y="639"/>
                  </a:lnTo>
                  <a:lnTo>
                    <a:pt x="1512" y="639"/>
                  </a:lnTo>
                  <a:lnTo>
                    <a:pt x="1509" y="638"/>
                  </a:lnTo>
                  <a:lnTo>
                    <a:pt x="1506" y="637"/>
                  </a:lnTo>
                  <a:lnTo>
                    <a:pt x="1505" y="637"/>
                  </a:lnTo>
                  <a:lnTo>
                    <a:pt x="1502" y="637"/>
                  </a:lnTo>
                  <a:lnTo>
                    <a:pt x="1502" y="642"/>
                  </a:lnTo>
                  <a:lnTo>
                    <a:pt x="1495" y="642"/>
                  </a:lnTo>
                  <a:lnTo>
                    <a:pt x="1492" y="637"/>
                  </a:lnTo>
                  <a:lnTo>
                    <a:pt x="1489" y="634"/>
                  </a:lnTo>
                  <a:lnTo>
                    <a:pt x="1488" y="634"/>
                  </a:lnTo>
                  <a:lnTo>
                    <a:pt x="1486" y="634"/>
                  </a:lnTo>
                  <a:lnTo>
                    <a:pt x="1485" y="635"/>
                  </a:lnTo>
                  <a:lnTo>
                    <a:pt x="1483" y="638"/>
                  </a:lnTo>
                  <a:lnTo>
                    <a:pt x="1483" y="639"/>
                  </a:lnTo>
                  <a:lnTo>
                    <a:pt x="1479" y="639"/>
                  </a:lnTo>
                  <a:lnTo>
                    <a:pt x="1477" y="638"/>
                  </a:lnTo>
                  <a:lnTo>
                    <a:pt x="1477" y="637"/>
                  </a:lnTo>
                  <a:lnTo>
                    <a:pt x="1476" y="635"/>
                  </a:lnTo>
                  <a:lnTo>
                    <a:pt x="1475" y="634"/>
                  </a:lnTo>
                  <a:lnTo>
                    <a:pt x="1470" y="634"/>
                  </a:lnTo>
                  <a:lnTo>
                    <a:pt x="1467" y="635"/>
                  </a:lnTo>
                  <a:lnTo>
                    <a:pt x="1466" y="638"/>
                  </a:lnTo>
                  <a:lnTo>
                    <a:pt x="1464" y="638"/>
                  </a:lnTo>
                  <a:lnTo>
                    <a:pt x="1463" y="639"/>
                  </a:lnTo>
                  <a:lnTo>
                    <a:pt x="1459" y="639"/>
                  </a:lnTo>
                  <a:lnTo>
                    <a:pt x="1452" y="639"/>
                  </a:lnTo>
                  <a:lnTo>
                    <a:pt x="1437" y="638"/>
                  </a:lnTo>
                  <a:lnTo>
                    <a:pt x="1420" y="637"/>
                  </a:lnTo>
                  <a:lnTo>
                    <a:pt x="1411" y="638"/>
                  </a:lnTo>
                  <a:lnTo>
                    <a:pt x="1403" y="639"/>
                  </a:lnTo>
                  <a:lnTo>
                    <a:pt x="1401" y="641"/>
                  </a:lnTo>
                  <a:lnTo>
                    <a:pt x="1398" y="642"/>
                  </a:lnTo>
                  <a:lnTo>
                    <a:pt x="1394" y="647"/>
                  </a:lnTo>
                  <a:lnTo>
                    <a:pt x="1391" y="649"/>
                  </a:lnTo>
                  <a:lnTo>
                    <a:pt x="1390" y="652"/>
                  </a:lnTo>
                  <a:lnTo>
                    <a:pt x="1375" y="670"/>
                  </a:lnTo>
                  <a:lnTo>
                    <a:pt x="1372" y="670"/>
                  </a:lnTo>
                  <a:lnTo>
                    <a:pt x="1371" y="670"/>
                  </a:lnTo>
                  <a:lnTo>
                    <a:pt x="1369" y="668"/>
                  </a:lnTo>
                  <a:lnTo>
                    <a:pt x="1368" y="668"/>
                  </a:lnTo>
                  <a:lnTo>
                    <a:pt x="1367" y="670"/>
                  </a:lnTo>
                  <a:lnTo>
                    <a:pt x="1367" y="671"/>
                  </a:lnTo>
                  <a:lnTo>
                    <a:pt x="1367" y="674"/>
                  </a:lnTo>
                  <a:lnTo>
                    <a:pt x="1367" y="675"/>
                  </a:lnTo>
                  <a:lnTo>
                    <a:pt x="1367" y="678"/>
                  </a:lnTo>
                  <a:lnTo>
                    <a:pt x="1365" y="678"/>
                  </a:lnTo>
                  <a:lnTo>
                    <a:pt x="1362" y="677"/>
                  </a:lnTo>
                  <a:lnTo>
                    <a:pt x="1361" y="677"/>
                  </a:lnTo>
                  <a:lnTo>
                    <a:pt x="1358" y="678"/>
                  </a:lnTo>
                  <a:lnTo>
                    <a:pt x="1355" y="681"/>
                  </a:lnTo>
                  <a:lnTo>
                    <a:pt x="1354" y="685"/>
                  </a:lnTo>
                  <a:lnTo>
                    <a:pt x="1351" y="691"/>
                  </a:lnTo>
                  <a:lnTo>
                    <a:pt x="1348" y="694"/>
                  </a:lnTo>
                  <a:lnTo>
                    <a:pt x="1345" y="696"/>
                  </a:lnTo>
                  <a:lnTo>
                    <a:pt x="1344" y="696"/>
                  </a:lnTo>
                  <a:lnTo>
                    <a:pt x="1341" y="696"/>
                  </a:lnTo>
                  <a:lnTo>
                    <a:pt x="1339" y="697"/>
                  </a:lnTo>
                  <a:lnTo>
                    <a:pt x="1339" y="698"/>
                  </a:lnTo>
                  <a:lnTo>
                    <a:pt x="1339" y="700"/>
                  </a:lnTo>
                  <a:lnTo>
                    <a:pt x="1341" y="700"/>
                  </a:lnTo>
                  <a:lnTo>
                    <a:pt x="1345" y="700"/>
                  </a:lnTo>
                  <a:lnTo>
                    <a:pt x="1339" y="713"/>
                  </a:lnTo>
                  <a:lnTo>
                    <a:pt x="1331" y="727"/>
                  </a:lnTo>
                  <a:lnTo>
                    <a:pt x="1344" y="711"/>
                  </a:lnTo>
                  <a:lnTo>
                    <a:pt x="1351" y="704"/>
                  </a:lnTo>
                  <a:lnTo>
                    <a:pt x="1358" y="696"/>
                  </a:lnTo>
                  <a:lnTo>
                    <a:pt x="1365" y="690"/>
                  </a:lnTo>
                  <a:lnTo>
                    <a:pt x="1374" y="683"/>
                  </a:lnTo>
                  <a:lnTo>
                    <a:pt x="1382" y="677"/>
                  </a:lnTo>
                  <a:lnTo>
                    <a:pt x="1391" y="673"/>
                  </a:lnTo>
                  <a:lnTo>
                    <a:pt x="1397" y="670"/>
                  </a:lnTo>
                  <a:lnTo>
                    <a:pt x="1403" y="667"/>
                  </a:lnTo>
                  <a:lnTo>
                    <a:pt x="1411" y="664"/>
                  </a:lnTo>
                  <a:lnTo>
                    <a:pt x="1420" y="662"/>
                  </a:lnTo>
                  <a:lnTo>
                    <a:pt x="1424" y="661"/>
                  </a:lnTo>
                  <a:lnTo>
                    <a:pt x="1428" y="661"/>
                  </a:lnTo>
                  <a:lnTo>
                    <a:pt x="1434" y="662"/>
                  </a:lnTo>
                  <a:lnTo>
                    <a:pt x="1439" y="664"/>
                  </a:lnTo>
                  <a:lnTo>
                    <a:pt x="1439" y="667"/>
                  </a:lnTo>
                  <a:lnTo>
                    <a:pt x="1440" y="670"/>
                  </a:lnTo>
                  <a:lnTo>
                    <a:pt x="1441" y="671"/>
                  </a:lnTo>
                  <a:lnTo>
                    <a:pt x="1447" y="675"/>
                  </a:lnTo>
                  <a:lnTo>
                    <a:pt x="1444" y="678"/>
                  </a:lnTo>
                  <a:lnTo>
                    <a:pt x="1443" y="678"/>
                  </a:lnTo>
                  <a:lnTo>
                    <a:pt x="1441" y="678"/>
                  </a:lnTo>
                  <a:lnTo>
                    <a:pt x="1441" y="681"/>
                  </a:lnTo>
                  <a:lnTo>
                    <a:pt x="1441" y="684"/>
                  </a:lnTo>
                  <a:lnTo>
                    <a:pt x="1441" y="688"/>
                  </a:lnTo>
                  <a:lnTo>
                    <a:pt x="1441" y="690"/>
                  </a:lnTo>
                  <a:lnTo>
                    <a:pt x="1441" y="691"/>
                  </a:lnTo>
                  <a:lnTo>
                    <a:pt x="1437" y="691"/>
                  </a:lnTo>
                  <a:lnTo>
                    <a:pt x="1433" y="691"/>
                  </a:lnTo>
                  <a:lnTo>
                    <a:pt x="1433" y="693"/>
                  </a:lnTo>
                  <a:lnTo>
                    <a:pt x="1431" y="697"/>
                  </a:lnTo>
                  <a:lnTo>
                    <a:pt x="1430" y="703"/>
                  </a:lnTo>
                  <a:lnTo>
                    <a:pt x="1426" y="703"/>
                  </a:lnTo>
                  <a:lnTo>
                    <a:pt x="1423" y="706"/>
                  </a:lnTo>
                  <a:lnTo>
                    <a:pt x="1417" y="697"/>
                  </a:lnTo>
                  <a:lnTo>
                    <a:pt x="1414" y="697"/>
                  </a:lnTo>
                  <a:lnTo>
                    <a:pt x="1413" y="698"/>
                  </a:lnTo>
                  <a:lnTo>
                    <a:pt x="1413" y="700"/>
                  </a:lnTo>
                  <a:lnTo>
                    <a:pt x="1411" y="700"/>
                  </a:lnTo>
                  <a:lnTo>
                    <a:pt x="1410" y="700"/>
                  </a:lnTo>
                  <a:lnTo>
                    <a:pt x="1408" y="700"/>
                  </a:lnTo>
                  <a:lnTo>
                    <a:pt x="1411" y="706"/>
                  </a:lnTo>
                  <a:lnTo>
                    <a:pt x="1414" y="711"/>
                  </a:lnTo>
                  <a:lnTo>
                    <a:pt x="1411" y="711"/>
                  </a:lnTo>
                  <a:lnTo>
                    <a:pt x="1413" y="711"/>
                  </a:lnTo>
                  <a:lnTo>
                    <a:pt x="1420" y="710"/>
                  </a:lnTo>
                  <a:lnTo>
                    <a:pt x="1430" y="709"/>
                  </a:lnTo>
                  <a:lnTo>
                    <a:pt x="1436" y="709"/>
                  </a:lnTo>
                  <a:lnTo>
                    <a:pt x="1437" y="710"/>
                  </a:lnTo>
                  <a:lnTo>
                    <a:pt x="1437" y="713"/>
                  </a:lnTo>
                  <a:lnTo>
                    <a:pt x="1436" y="716"/>
                  </a:lnTo>
                  <a:lnTo>
                    <a:pt x="1433" y="721"/>
                  </a:lnTo>
                  <a:lnTo>
                    <a:pt x="1434" y="723"/>
                  </a:lnTo>
                  <a:lnTo>
                    <a:pt x="1433" y="726"/>
                  </a:lnTo>
                  <a:lnTo>
                    <a:pt x="1430" y="733"/>
                  </a:lnTo>
                  <a:lnTo>
                    <a:pt x="1433" y="733"/>
                  </a:lnTo>
                  <a:lnTo>
                    <a:pt x="1433" y="732"/>
                  </a:lnTo>
                  <a:lnTo>
                    <a:pt x="1434" y="732"/>
                  </a:lnTo>
                  <a:lnTo>
                    <a:pt x="1439" y="730"/>
                  </a:lnTo>
                  <a:lnTo>
                    <a:pt x="1439" y="733"/>
                  </a:lnTo>
                  <a:lnTo>
                    <a:pt x="1439" y="734"/>
                  </a:lnTo>
                  <a:lnTo>
                    <a:pt x="1439" y="736"/>
                  </a:lnTo>
                  <a:lnTo>
                    <a:pt x="1436" y="736"/>
                  </a:lnTo>
                  <a:lnTo>
                    <a:pt x="1437" y="736"/>
                  </a:lnTo>
                  <a:lnTo>
                    <a:pt x="1437" y="737"/>
                  </a:lnTo>
                  <a:lnTo>
                    <a:pt x="1437" y="742"/>
                  </a:lnTo>
                  <a:lnTo>
                    <a:pt x="1436" y="749"/>
                  </a:lnTo>
                  <a:lnTo>
                    <a:pt x="1441" y="752"/>
                  </a:lnTo>
                  <a:lnTo>
                    <a:pt x="1444" y="752"/>
                  </a:lnTo>
                  <a:lnTo>
                    <a:pt x="1456" y="755"/>
                  </a:lnTo>
                  <a:lnTo>
                    <a:pt x="1453" y="757"/>
                  </a:lnTo>
                  <a:lnTo>
                    <a:pt x="1453" y="759"/>
                  </a:lnTo>
                  <a:lnTo>
                    <a:pt x="1453" y="760"/>
                  </a:lnTo>
                  <a:lnTo>
                    <a:pt x="1447" y="760"/>
                  </a:lnTo>
                  <a:lnTo>
                    <a:pt x="1449" y="763"/>
                  </a:lnTo>
                  <a:lnTo>
                    <a:pt x="1450" y="765"/>
                  </a:lnTo>
                  <a:lnTo>
                    <a:pt x="1450" y="766"/>
                  </a:lnTo>
                  <a:lnTo>
                    <a:pt x="1452" y="766"/>
                  </a:lnTo>
                  <a:lnTo>
                    <a:pt x="1453" y="765"/>
                  </a:lnTo>
                  <a:lnTo>
                    <a:pt x="1454" y="763"/>
                  </a:lnTo>
                  <a:lnTo>
                    <a:pt x="1459" y="763"/>
                  </a:lnTo>
                  <a:lnTo>
                    <a:pt x="1463" y="769"/>
                  </a:lnTo>
                  <a:lnTo>
                    <a:pt x="1467" y="770"/>
                  </a:lnTo>
                  <a:lnTo>
                    <a:pt x="1472" y="770"/>
                  </a:lnTo>
                  <a:lnTo>
                    <a:pt x="1475" y="770"/>
                  </a:lnTo>
                  <a:lnTo>
                    <a:pt x="1477" y="769"/>
                  </a:lnTo>
                  <a:lnTo>
                    <a:pt x="1480" y="768"/>
                  </a:lnTo>
                  <a:lnTo>
                    <a:pt x="1483" y="765"/>
                  </a:lnTo>
                  <a:lnTo>
                    <a:pt x="1489" y="760"/>
                  </a:lnTo>
                  <a:lnTo>
                    <a:pt x="1492" y="769"/>
                  </a:lnTo>
                  <a:lnTo>
                    <a:pt x="1492" y="773"/>
                  </a:lnTo>
                  <a:lnTo>
                    <a:pt x="1495" y="778"/>
                  </a:lnTo>
                  <a:lnTo>
                    <a:pt x="1489" y="778"/>
                  </a:lnTo>
                  <a:lnTo>
                    <a:pt x="1489" y="782"/>
                  </a:lnTo>
                  <a:lnTo>
                    <a:pt x="1486" y="786"/>
                  </a:lnTo>
                  <a:lnTo>
                    <a:pt x="1482" y="789"/>
                  </a:lnTo>
                  <a:lnTo>
                    <a:pt x="1472" y="793"/>
                  </a:lnTo>
                  <a:lnTo>
                    <a:pt x="1472" y="796"/>
                  </a:lnTo>
                  <a:lnTo>
                    <a:pt x="1469" y="796"/>
                  </a:lnTo>
                  <a:lnTo>
                    <a:pt x="1464" y="796"/>
                  </a:lnTo>
                  <a:lnTo>
                    <a:pt x="1462" y="796"/>
                  </a:lnTo>
                  <a:lnTo>
                    <a:pt x="1460" y="796"/>
                  </a:lnTo>
                  <a:lnTo>
                    <a:pt x="1459" y="796"/>
                  </a:lnTo>
                  <a:lnTo>
                    <a:pt x="1457" y="798"/>
                  </a:lnTo>
                  <a:lnTo>
                    <a:pt x="1456" y="801"/>
                  </a:lnTo>
                  <a:lnTo>
                    <a:pt x="1456" y="805"/>
                  </a:lnTo>
                  <a:lnTo>
                    <a:pt x="1453" y="805"/>
                  </a:lnTo>
                  <a:lnTo>
                    <a:pt x="1452" y="805"/>
                  </a:lnTo>
                  <a:lnTo>
                    <a:pt x="1450" y="802"/>
                  </a:lnTo>
                  <a:lnTo>
                    <a:pt x="1449" y="801"/>
                  </a:lnTo>
                  <a:lnTo>
                    <a:pt x="1447" y="802"/>
                  </a:lnTo>
                  <a:lnTo>
                    <a:pt x="1444" y="805"/>
                  </a:lnTo>
                  <a:lnTo>
                    <a:pt x="1443" y="806"/>
                  </a:lnTo>
                  <a:lnTo>
                    <a:pt x="1443" y="808"/>
                  </a:lnTo>
                  <a:lnTo>
                    <a:pt x="1443" y="811"/>
                  </a:lnTo>
                  <a:lnTo>
                    <a:pt x="1443" y="815"/>
                  </a:lnTo>
                  <a:lnTo>
                    <a:pt x="1441" y="818"/>
                  </a:lnTo>
                  <a:lnTo>
                    <a:pt x="1430" y="827"/>
                  </a:lnTo>
                  <a:lnTo>
                    <a:pt x="1428" y="825"/>
                  </a:lnTo>
                  <a:lnTo>
                    <a:pt x="1428" y="824"/>
                  </a:lnTo>
                  <a:lnTo>
                    <a:pt x="1427" y="821"/>
                  </a:lnTo>
                  <a:lnTo>
                    <a:pt x="1426" y="821"/>
                  </a:lnTo>
                  <a:lnTo>
                    <a:pt x="1424" y="822"/>
                  </a:lnTo>
                  <a:lnTo>
                    <a:pt x="1423" y="824"/>
                  </a:lnTo>
                  <a:lnTo>
                    <a:pt x="1420" y="824"/>
                  </a:lnTo>
                  <a:lnTo>
                    <a:pt x="1417" y="818"/>
                  </a:lnTo>
                  <a:lnTo>
                    <a:pt x="1410" y="815"/>
                  </a:lnTo>
                  <a:lnTo>
                    <a:pt x="1407" y="814"/>
                  </a:lnTo>
                  <a:lnTo>
                    <a:pt x="1405" y="811"/>
                  </a:lnTo>
                  <a:lnTo>
                    <a:pt x="1405" y="808"/>
                  </a:lnTo>
                  <a:lnTo>
                    <a:pt x="1408" y="802"/>
                  </a:lnTo>
                  <a:lnTo>
                    <a:pt x="1411" y="798"/>
                  </a:lnTo>
                  <a:lnTo>
                    <a:pt x="1414" y="793"/>
                  </a:lnTo>
                  <a:lnTo>
                    <a:pt x="1423" y="793"/>
                  </a:lnTo>
                  <a:lnTo>
                    <a:pt x="1423" y="788"/>
                  </a:lnTo>
                  <a:lnTo>
                    <a:pt x="1431" y="785"/>
                  </a:lnTo>
                  <a:lnTo>
                    <a:pt x="1436" y="783"/>
                  </a:lnTo>
                  <a:lnTo>
                    <a:pt x="1437" y="783"/>
                  </a:lnTo>
                  <a:lnTo>
                    <a:pt x="1440" y="783"/>
                  </a:lnTo>
                  <a:lnTo>
                    <a:pt x="1450" y="785"/>
                  </a:lnTo>
                  <a:lnTo>
                    <a:pt x="1452" y="782"/>
                  </a:lnTo>
                  <a:lnTo>
                    <a:pt x="1452" y="781"/>
                  </a:lnTo>
                  <a:lnTo>
                    <a:pt x="1453" y="778"/>
                  </a:lnTo>
                  <a:lnTo>
                    <a:pt x="1456" y="778"/>
                  </a:lnTo>
                  <a:lnTo>
                    <a:pt x="1456" y="776"/>
                  </a:lnTo>
                  <a:lnTo>
                    <a:pt x="1456" y="775"/>
                  </a:lnTo>
                  <a:lnTo>
                    <a:pt x="1453" y="772"/>
                  </a:lnTo>
                  <a:lnTo>
                    <a:pt x="1441" y="775"/>
                  </a:lnTo>
                  <a:lnTo>
                    <a:pt x="1430" y="778"/>
                  </a:lnTo>
                  <a:lnTo>
                    <a:pt x="1431" y="773"/>
                  </a:lnTo>
                  <a:lnTo>
                    <a:pt x="1433" y="770"/>
                  </a:lnTo>
                  <a:lnTo>
                    <a:pt x="1433" y="768"/>
                  </a:lnTo>
                  <a:lnTo>
                    <a:pt x="1433" y="763"/>
                  </a:lnTo>
                  <a:lnTo>
                    <a:pt x="1439" y="763"/>
                  </a:lnTo>
                  <a:lnTo>
                    <a:pt x="1437" y="760"/>
                  </a:lnTo>
                  <a:lnTo>
                    <a:pt x="1434" y="759"/>
                  </a:lnTo>
                  <a:lnTo>
                    <a:pt x="1433" y="760"/>
                  </a:lnTo>
                  <a:lnTo>
                    <a:pt x="1433" y="757"/>
                  </a:lnTo>
                  <a:lnTo>
                    <a:pt x="1428" y="765"/>
                  </a:lnTo>
                  <a:lnTo>
                    <a:pt x="1427" y="768"/>
                  </a:lnTo>
                  <a:lnTo>
                    <a:pt x="1424" y="770"/>
                  </a:lnTo>
                  <a:lnTo>
                    <a:pt x="1420" y="775"/>
                  </a:lnTo>
                  <a:lnTo>
                    <a:pt x="1414" y="781"/>
                  </a:lnTo>
                  <a:lnTo>
                    <a:pt x="1411" y="776"/>
                  </a:lnTo>
                  <a:lnTo>
                    <a:pt x="1410" y="775"/>
                  </a:lnTo>
                  <a:lnTo>
                    <a:pt x="1408" y="775"/>
                  </a:lnTo>
                  <a:lnTo>
                    <a:pt x="1408" y="776"/>
                  </a:lnTo>
                  <a:lnTo>
                    <a:pt x="1408" y="779"/>
                  </a:lnTo>
                  <a:lnTo>
                    <a:pt x="1411" y="782"/>
                  </a:lnTo>
                  <a:lnTo>
                    <a:pt x="1408" y="783"/>
                  </a:lnTo>
                  <a:lnTo>
                    <a:pt x="1404" y="785"/>
                  </a:lnTo>
                  <a:lnTo>
                    <a:pt x="1400" y="786"/>
                  </a:lnTo>
                  <a:lnTo>
                    <a:pt x="1397" y="786"/>
                  </a:lnTo>
                  <a:lnTo>
                    <a:pt x="1394" y="785"/>
                  </a:lnTo>
                  <a:lnTo>
                    <a:pt x="1391" y="783"/>
                  </a:lnTo>
                  <a:lnTo>
                    <a:pt x="1387" y="781"/>
                  </a:lnTo>
                  <a:lnTo>
                    <a:pt x="1388" y="789"/>
                  </a:lnTo>
                  <a:lnTo>
                    <a:pt x="1391" y="796"/>
                  </a:lnTo>
                  <a:lnTo>
                    <a:pt x="1384" y="802"/>
                  </a:lnTo>
                  <a:lnTo>
                    <a:pt x="1378" y="808"/>
                  </a:lnTo>
                  <a:lnTo>
                    <a:pt x="1375" y="805"/>
                  </a:lnTo>
                  <a:lnTo>
                    <a:pt x="1372" y="804"/>
                  </a:lnTo>
                  <a:lnTo>
                    <a:pt x="1372" y="802"/>
                  </a:lnTo>
                  <a:lnTo>
                    <a:pt x="1364" y="808"/>
                  </a:lnTo>
                  <a:lnTo>
                    <a:pt x="1364" y="799"/>
                  </a:lnTo>
                  <a:lnTo>
                    <a:pt x="1361" y="805"/>
                  </a:lnTo>
                  <a:lnTo>
                    <a:pt x="1358" y="809"/>
                  </a:lnTo>
                  <a:lnTo>
                    <a:pt x="1355" y="812"/>
                  </a:lnTo>
                  <a:lnTo>
                    <a:pt x="1354" y="815"/>
                  </a:lnTo>
                  <a:lnTo>
                    <a:pt x="1351" y="815"/>
                  </a:lnTo>
                  <a:lnTo>
                    <a:pt x="1346" y="817"/>
                  </a:lnTo>
                  <a:lnTo>
                    <a:pt x="1336" y="817"/>
                  </a:lnTo>
                  <a:lnTo>
                    <a:pt x="1333" y="825"/>
                  </a:lnTo>
                  <a:lnTo>
                    <a:pt x="1333" y="831"/>
                  </a:lnTo>
                  <a:lnTo>
                    <a:pt x="1331" y="835"/>
                  </a:lnTo>
                  <a:lnTo>
                    <a:pt x="1325" y="838"/>
                  </a:lnTo>
                  <a:lnTo>
                    <a:pt x="1325" y="840"/>
                  </a:lnTo>
                  <a:lnTo>
                    <a:pt x="1326" y="841"/>
                  </a:lnTo>
                  <a:lnTo>
                    <a:pt x="1328" y="841"/>
                  </a:lnTo>
                  <a:lnTo>
                    <a:pt x="1329" y="842"/>
                  </a:lnTo>
                  <a:lnTo>
                    <a:pt x="1329" y="844"/>
                  </a:lnTo>
                  <a:lnTo>
                    <a:pt x="1328" y="847"/>
                  </a:lnTo>
                  <a:lnTo>
                    <a:pt x="1326" y="848"/>
                  </a:lnTo>
                  <a:lnTo>
                    <a:pt x="1325" y="850"/>
                  </a:lnTo>
                  <a:lnTo>
                    <a:pt x="1322" y="851"/>
                  </a:lnTo>
                  <a:lnTo>
                    <a:pt x="1320" y="854"/>
                  </a:lnTo>
                  <a:lnTo>
                    <a:pt x="1328" y="858"/>
                  </a:lnTo>
                  <a:lnTo>
                    <a:pt x="1333" y="863"/>
                  </a:lnTo>
                  <a:lnTo>
                    <a:pt x="1329" y="864"/>
                  </a:lnTo>
                  <a:lnTo>
                    <a:pt x="1325" y="865"/>
                  </a:lnTo>
                  <a:lnTo>
                    <a:pt x="1326" y="867"/>
                  </a:lnTo>
                  <a:lnTo>
                    <a:pt x="1325" y="868"/>
                  </a:lnTo>
                  <a:lnTo>
                    <a:pt x="1320" y="868"/>
                  </a:lnTo>
                  <a:lnTo>
                    <a:pt x="1319" y="865"/>
                  </a:lnTo>
                  <a:lnTo>
                    <a:pt x="1318" y="863"/>
                  </a:lnTo>
                  <a:lnTo>
                    <a:pt x="1318" y="861"/>
                  </a:lnTo>
                  <a:lnTo>
                    <a:pt x="1315" y="860"/>
                  </a:lnTo>
                  <a:lnTo>
                    <a:pt x="1312" y="867"/>
                  </a:lnTo>
                  <a:lnTo>
                    <a:pt x="1312" y="874"/>
                  </a:lnTo>
                  <a:lnTo>
                    <a:pt x="1309" y="874"/>
                  </a:lnTo>
                  <a:lnTo>
                    <a:pt x="1308" y="874"/>
                  </a:lnTo>
                  <a:lnTo>
                    <a:pt x="1305" y="873"/>
                  </a:lnTo>
                  <a:lnTo>
                    <a:pt x="1302" y="871"/>
                  </a:lnTo>
                  <a:lnTo>
                    <a:pt x="1297" y="871"/>
                  </a:lnTo>
                  <a:lnTo>
                    <a:pt x="1295" y="877"/>
                  </a:lnTo>
                  <a:lnTo>
                    <a:pt x="1293" y="877"/>
                  </a:lnTo>
                  <a:lnTo>
                    <a:pt x="1289" y="877"/>
                  </a:lnTo>
                  <a:lnTo>
                    <a:pt x="1284" y="877"/>
                  </a:lnTo>
                  <a:lnTo>
                    <a:pt x="1280" y="878"/>
                  </a:lnTo>
                  <a:lnTo>
                    <a:pt x="1276" y="883"/>
                  </a:lnTo>
                  <a:lnTo>
                    <a:pt x="1272" y="887"/>
                  </a:lnTo>
                  <a:lnTo>
                    <a:pt x="1267" y="890"/>
                  </a:lnTo>
                  <a:lnTo>
                    <a:pt x="1267" y="891"/>
                  </a:lnTo>
                  <a:lnTo>
                    <a:pt x="1267" y="893"/>
                  </a:lnTo>
                  <a:lnTo>
                    <a:pt x="1266" y="894"/>
                  </a:lnTo>
                  <a:lnTo>
                    <a:pt x="1264" y="896"/>
                  </a:lnTo>
                  <a:lnTo>
                    <a:pt x="1264" y="897"/>
                  </a:lnTo>
                  <a:lnTo>
                    <a:pt x="1264" y="899"/>
                  </a:lnTo>
                  <a:lnTo>
                    <a:pt x="1273" y="904"/>
                  </a:lnTo>
                  <a:lnTo>
                    <a:pt x="1266" y="916"/>
                  </a:lnTo>
                  <a:lnTo>
                    <a:pt x="1261" y="923"/>
                  </a:lnTo>
                  <a:lnTo>
                    <a:pt x="1260" y="926"/>
                  </a:lnTo>
                  <a:lnTo>
                    <a:pt x="1256" y="926"/>
                  </a:lnTo>
                  <a:lnTo>
                    <a:pt x="1240" y="926"/>
                  </a:lnTo>
                  <a:lnTo>
                    <a:pt x="1240" y="930"/>
                  </a:lnTo>
                  <a:lnTo>
                    <a:pt x="1240" y="935"/>
                  </a:lnTo>
                  <a:lnTo>
                    <a:pt x="1241" y="936"/>
                  </a:lnTo>
                  <a:lnTo>
                    <a:pt x="1243" y="936"/>
                  </a:lnTo>
                  <a:lnTo>
                    <a:pt x="1248" y="937"/>
                  </a:lnTo>
                  <a:lnTo>
                    <a:pt x="1246" y="952"/>
                  </a:lnTo>
                  <a:lnTo>
                    <a:pt x="1243" y="965"/>
                  </a:lnTo>
                  <a:lnTo>
                    <a:pt x="1234" y="965"/>
                  </a:lnTo>
                  <a:lnTo>
                    <a:pt x="1234" y="959"/>
                  </a:lnTo>
                  <a:lnTo>
                    <a:pt x="1230" y="959"/>
                  </a:lnTo>
                  <a:lnTo>
                    <a:pt x="1227" y="961"/>
                  </a:lnTo>
                  <a:lnTo>
                    <a:pt x="1225" y="962"/>
                  </a:lnTo>
                  <a:lnTo>
                    <a:pt x="1223" y="962"/>
                  </a:lnTo>
                  <a:lnTo>
                    <a:pt x="1223" y="959"/>
                  </a:lnTo>
                  <a:lnTo>
                    <a:pt x="1220" y="956"/>
                  </a:lnTo>
                  <a:lnTo>
                    <a:pt x="1221" y="956"/>
                  </a:lnTo>
                  <a:lnTo>
                    <a:pt x="1221" y="953"/>
                  </a:lnTo>
                  <a:lnTo>
                    <a:pt x="1223" y="943"/>
                  </a:lnTo>
                  <a:lnTo>
                    <a:pt x="1225" y="933"/>
                  </a:lnTo>
                  <a:lnTo>
                    <a:pt x="1228" y="929"/>
                  </a:lnTo>
                  <a:lnTo>
                    <a:pt x="1231" y="926"/>
                  </a:lnTo>
                  <a:lnTo>
                    <a:pt x="1230" y="925"/>
                  </a:lnTo>
                  <a:lnTo>
                    <a:pt x="1230" y="923"/>
                  </a:lnTo>
                  <a:lnTo>
                    <a:pt x="1228" y="922"/>
                  </a:lnTo>
                  <a:lnTo>
                    <a:pt x="1223" y="923"/>
                  </a:lnTo>
                  <a:lnTo>
                    <a:pt x="1221" y="923"/>
                  </a:lnTo>
                  <a:lnTo>
                    <a:pt x="1218" y="923"/>
                  </a:lnTo>
                  <a:lnTo>
                    <a:pt x="1215" y="932"/>
                  </a:lnTo>
                  <a:lnTo>
                    <a:pt x="1215" y="937"/>
                  </a:lnTo>
                  <a:lnTo>
                    <a:pt x="1214" y="940"/>
                  </a:lnTo>
                  <a:lnTo>
                    <a:pt x="1214" y="943"/>
                  </a:lnTo>
                  <a:lnTo>
                    <a:pt x="1211" y="946"/>
                  </a:lnTo>
                  <a:lnTo>
                    <a:pt x="1210" y="949"/>
                  </a:lnTo>
                  <a:lnTo>
                    <a:pt x="1210" y="950"/>
                  </a:lnTo>
                  <a:lnTo>
                    <a:pt x="1211" y="952"/>
                  </a:lnTo>
                  <a:lnTo>
                    <a:pt x="1211" y="953"/>
                  </a:lnTo>
                  <a:lnTo>
                    <a:pt x="1212" y="953"/>
                  </a:lnTo>
                  <a:lnTo>
                    <a:pt x="1212" y="956"/>
                  </a:lnTo>
                  <a:lnTo>
                    <a:pt x="1210" y="958"/>
                  </a:lnTo>
                  <a:lnTo>
                    <a:pt x="1208" y="956"/>
                  </a:lnTo>
                  <a:lnTo>
                    <a:pt x="1207" y="958"/>
                  </a:lnTo>
                  <a:lnTo>
                    <a:pt x="1207" y="959"/>
                  </a:lnTo>
                  <a:lnTo>
                    <a:pt x="1212" y="962"/>
                  </a:lnTo>
                  <a:lnTo>
                    <a:pt x="1215" y="963"/>
                  </a:lnTo>
                  <a:lnTo>
                    <a:pt x="1218" y="965"/>
                  </a:lnTo>
                  <a:lnTo>
                    <a:pt x="1218" y="966"/>
                  </a:lnTo>
                  <a:lnTo>
                    <a:pt x="1217" y="968"/>
                  </a:lnTo>
                  <a:lnTo>
                    <a:pt x="1217" y="969"/>
                  </a:lnTo>
                  <a:lnTo>
                    <a:pt x="1215" y="971"/>
                  </a:lnTo>
                  <a:lnTo>
                    <a:pt x="1217" y="972"/>
                  </a:lnTo>
                  <a:lnTo>
                    <a:pt x="1218" y="973"/>
                  </a:lnTo>
                  <a:lnTo>
                    <a:pt x="1220" y="973"/>
                  </a:lnTo>
                  <a:lnTo>
                    <a:pt x="1221" y="973"/>
                  </a:lnTo>
                  <a:lnTo>
                    <a:pt x="1220" y="975"/>
                  </a:lnTo>
                  <a:lnTo>
                    <a:pt x="1217" y="979"/>
                  </a:lnTo>
                  <a:lnTo>
                    <a:pt x="1212" y="985"/>
                  </a:lnTo>
                  <a:lnTo>
                    <a:pt x="1214" y="986"/>
                  </a:lnTo>
                  <a:lnTo>
                    <a:pt x="1215" y="989"/>
                  </a:lnTo>
                  <a:lnTo>
                    <a:pt x="1215" y="991"/>
                  </a:lnTo>
                  <a:lnTo>
                    <a:pt x="1218" y="992"/>
                  </a:lnTo>
                  <a:lnTo>
                    <a:pt x="1220" y="994"/>
                  </a:lnTo>
                  <a:lnTo>
                    <a:pt x="1224" y="994"/>
                  </a:lnTo>
                  <a:lnTo>
                    <a:pt x="1227" y="995"/>
                  </a:lnTo>
                  <a:lnTo>
                    <a:pt x="1228" y="995"/>
                  </a:lnTo>
                  <a:lnTo>
                    <a:pt x="1228" y="1002"/>
                  </a:lnTo>
                  <a:lnTo>
                    <a:pt x="1228" y="1007"/>
                  </a:lnTo>
                  <a:lnTo>
                    <a:pt x="1227" y="1008"/>
                  </a:lnTo>
                  <a:lnTo>
                    <a:pt x="1224" y="1008"/>
                  </a:lnTo>
                  <a:lnTo>
                    <a:pt x="1218" y="1009"/>
                  </a:lnTo>
                  <a:lnTo>
                    <a:pt x="1218" y="1015"/>
                  </a:lnTo>
                  <a:lnTo>
                    <a:pt x="1223" y="1014"/>
                  </a:lnTo>
                  <a:lnTo>
                    <a:pt x="1228" y="1015"/>
                  </a:lnTo>
                  <a:lnTo>
                    <a:pt x="1231" y="1018"/>
                  </a:lnTo>
                  <a:lnTo>
                    <a:pt x="1233" y="1021"/>
                  </a:lnTo>
                  <a:lnTo>
                    <a:pt x="1234" y="1024"/>
                  </a:lnTo>
                  <a:lnTo>
                    <a:pt x="1221" y="1024"/>
                  </a:lnTo>
                  <a:lnTo>
                    <a:pt x="1215" y="1025"/>
                  </a:lnTo>
                  <a:lnTo>
                    <a:pt x="1214" y="1025"/>
                  </a:lnTo>
                  <a:lnTo>
                    <a:pt x="1215" y="1025"/>
                  </a:lnTo>
                  <a:lnTo>
                    <a:pt x="1218" y="1031"/>
                  </a:lnTo>
                  <a:lnTo>
                    <a:pt x="1212" y="1033"/>
                  </a:lnTo>
                  <a:lnTo>
                    <a:pt x="1207" y="1034"/>
                  </a:lnTo>
                  <a:lnTo>
                    <a:pt x="1212" y="1045"/>
                  </a:lnTo>
                  <a:lnTo>
                    <a:pt x="1208" y="1047"/>
                  </a:lnTo>
                  <a:lnTo>
                    <a:pt x="1204" y="1048"/>
                  </a:lnTo>
                  <a:lnTo>
                    <a:pt x="1201" y="1051"/>
                  </a:lnTo>
                  <a:lnTo>
                    <a:pt x="1200" y="1057"/>
                  </a:lnTo>
                  <a:lnTo>
                    <a:pt x="1198" y="1061"/>
                  </a:lnTo>
                  <a:lnTo>
                    <a:pt x="1195" y="1064"/>
                  </a:lnTo>
                  <a:lnTo>
                    <a:pt x="1191" y="1067"/>
                  </a:lnTo>
                  <a:lnTo>
                    <a:pt x="1185" y="1067"/>
                  </a:lnTo>
                  <a:lnTo>
                    <a:pt x="1181" y="1068"/>
                  </a:lnTo>
                  <a:lnTo>
                    <a:pt x="1178" y="1068"/>
                  </a:lnTo>
                  <a:lnTo>
                    <a:pt x="1176" y="1070"/>
                  </a:lnTo>
                  <a:lnTo>
                    <a:pt x="1175" y="1073"/>
                  </a:lnTo>
                  <a:lnTo>
                    <a:pt x="1174" y="1076"/>
                  </a:lnTo>
                  <a:lnTo>
                    <a:pt x="1175" y="1079"/>
                  </a:lnTo>
                  <a:lnTo>
                    <a:pt x="1174" y="1081"/>
                  </a:lnTo>
                  <a:lnTo>
                    <a:pt x="1172" y="1083"/>
                  </a:lnTo>
                  <a:lnTo>
                    <a:pt x="1169" y="1084"/>
                  </a:lnTo>
                  <a:lnTo>
                    <a:pt x="1165" y="1086"/>
                  </a:lnTo>
                  <a:lnTo>
                    <a:pt x="1158" y="1087"/>
                  </a:lnTo>
                  <a:lnTo>
                    <a:pt x="1153" y="1090"/>
                  </a:lnTo>
                  <a:lnTo>
                    <a:pt x="1153" y="1092"/>
                  </a:lnTo>
                  <a:lnTo>
                    <a:pt x="1153" y="1094"/>
                  </a:lnTo>
                  <a:lnTo>
                    <a:pt x="1152" y="1096"/>
                  </a:lnTo>
                  <a:lnTo>
                    <a:pt x="1152" y="1097"/>
                  </a:lnTo>
                  <a:lnTo>
                    <a:pt x="1151" y="1097"/>
                  </a:lnTo>
                  <a:lnTo>
                    <a:pt x="1149" y="1097"/>
                  </a:lnTo>
                  <a:lnTo>
                    <a:pt x="1146" y="1097"/>
                  </a:lnTo>
                  <a:lnTo>
                    <a:pt x="1145" y="1097"/>
                  </a:lnTo>
                  <a:lnTo>
                    <a:pt x="1143" y="1097"/>
                  </a:lnTo>
                  <a:lnTo>
                    <a:pt x="1142" y="1100"/>
                  </a:lnTo>
                  <a:lnTo>
                    <a:pt x="1142" y="1103"/>
                  </a:lnTo>
                  <a:lnTo>
                    <a:pt x="1143" y="1106"/>
                  </a:lnTo>
                  <a:lnTo>
                    <a:pt x="1143" y="1109"/>
                  </a:lnTo>
                  <a:lnTo>
                    <a:pt x="1136" y="1122"/>
                  </a:lnTo>
                  <a:lnTo>
                    <a:pt x="1133" y="1130"/>
                  </a:lnTo>
                  <a:lnTo>
                    <a:pt x="1133" y="1133"/>
                  </a:lnTo>
                  <a:lnTo>
                    <a:pt x="1135" y="1133"/>
                  </a:lnTo>
                  <a:lnTo>
                    <a:pt x="1138" y="1135"/>
                  </a:lnTo>
                  <a:lnTo>
                    <a:pt x="1136" y="1135"/>
                  </a:lnTo>
                  <a:lnTo>
                    <a:pt x="1132" y="1136"/>
                  </a:lnTo>
                  <a:lnTo>
                    <a:pt x="1130" y="1138"/>
                  </a:lnTo>
                  <a:lnTo>
                    <a:pt x="1130" y="1139"/>
                  </a:lnTo>
                  <a:lnTo>
                    <a:pt x="1132" y="1139"/>
                  </a:lnTo>
                  <a:lnTo>
                    <a:pt x="1129" y="1139"/>
                  </a:lnTo>
                  <a:lnTo>
                    <a:pt x="1128" y="1139"/>
                  </a:lnTo>
                  <a:lnTo>
                    <a:pt x="1126" y="1140"/>
                  </a:lnTo>
                  <a:lnTo>
                    <a:pt x="1128" y="1142"/>
                  </a:lnTo>
                  <a:lnTo>
                    <a:pt x="1129" y="1143"/>
                  </a:lnTo>
                  <a:lnTo>
                    <a:pt x="1135" y="1148"/>
                  </a:lnTo>
                  <a:lnTo>
                    <a:pt x="1135" y="1152"/>
                  </a:lnTo>
                  <a:lnTo>
                    <a:pt x="1135" y="1158"/>
                  </a:lnTo>
                  <a:lnTo>
                    <a:pt x="1135" y="1162"/>
                  </a:lnTo>
                  <a:lnTo>
                    <a:pt x="1135" y="1166"/>
                  </a:lnTo>
                  <a:lnTo>
                    <a:pt x="1139" y="1172"/>
                  </a:lnTo>
                  <a:lnTo>
                    <a:pt x="1142" y="1175"/>
                  </a:lnTo>
                  <a:lnTo>
                    <a:pt x="1143" y="1178"/>
                  </a:lnTo>
                  <a:lnTo>
                    <a:pt x="1143" y="1181"/>
                  </a:lnTo>
                  <a:lnTo>
                    <a:pt x="1143" y="1182"/>
                  </a:lnTo>
                  <a:lnTo>
                    <a:pt x="1142" y="1182"/>
                  </a:lnTo>
                  <a:lnTo>
                    <a:pt x="1140" y="1184"/>
                  </a:lnTo>
                  <a:lnTo>
                    <a:pt x="1140" y="1185"/>
                  </a:lnTo>
                  <a:lnTo>
                    <a:pt x="1140" y="1187"/>
                  </a:lnTo>
                  <a:lnTo>
                    <a:pt x="1146" y="1189"/>
                  </a:lnTo>
                  <a:lnTo>
                    <a:pt x="1148" y="1195"/>
                  </a:lnTo>
                  <a:lnTo>
                    <a:pt x="1151" y="1205"/>
                  </a:lnTo>
                  <a:lnTo>
                    <a:pt x="1153" y="1220"/>
                  </a:lnTo>
                  <a:lnTo>
                    <a:pt x="1155" y="1225"/>
                  </a:lnTo>
                  <a:lnTo>
                    <a:pt x="1155" y="1233"/>
                  </a:lnTo>
                  <a:lnTo>
                    <a:pt x="1153" y="1244"/>
                  </a:lnTo>
                  <a:lnTo>
                    <a:pt x="1151" y="1254"/>
                  </a:lnTo>
                  <a:lnTo>
                    <a:pt x="1149" y="1267"/>
                  </a:lnTo>
                  <a:lnTo>
                    <a:pt x="1145" y="1264"/>
                  </a:lnTo>
                  <a:lnTo>
                    <a:pt x="1142" y="1264"/>
                  </a:lnTo>
                  <a:lnTo>
                    <a:pt x="1138" y="1263"/>
                  </a:lnTo>
                  <a:lnTo>
                    <a:pt x="1135" y="1261"/>
                  </a:lnTo>
                  <a:lnTo>
                    <a:pt x="1135" y="1259"/>
                  </a:lnTo>
                  <a:lnTo>
                    <a:pt x="1135" y="1257"/>
                  </a:lnTo>
                  <a:lnTo>
                    <a:pt x="1135" y="1254"/>
                  </a:lnTo>
                  <a:lnTo>
                    <a:pt x="1135" y="1253"/>
                  </a:lnTo>
                  <a:lnTo>
                    <a:pt x="1130" y="1248"/>
                  </a:lnTo>
                  <a:lnTo>
                    <a:pt x="1126" y="1244"/>
                  </a:lnTo>
                  <a:lnTo>
                    <a:pt x="1125" y="1240"/>
                  </a:lnTo>
                  <a:lnTo>
                    <a:pt x="1125" y="1237"/>
                  </a:lnTo>
                  <a:lnTo>
                    <a:pt x="1125" y="1234"/>
                  </a:lnTo>
                  <a:lnTo>
                    <a:pt x="1123" y="1231"/>
                  </a:lnTo>
                  <a:lnTo>
                    <a:pt x="1117" y="1227"/>
                  </a:lnTo>
                  <a:lnTo>
                    <a:pt x="1113" y="1225"/>
                  </a:lnTo>
                  <a:lnTo>
                    <a:pt x="1112" y="1221"/>
                  </a:lnTo>
                  <a:lnTo>
                    <a:pt x="1112" y="1218"/>
                  </a:lnTo>
                  <a:lnTo>
                    <a:pt x="1113" y="1214"/>
                  </a:lnTo>
                  <a:lnTo>
                    <a:pt x="1116" y="1210"/>
                  </a:lnTo>
                  <a:lnTo>
                    <a:pt x="1117" y="1205"/>
                  </a:lnTo>
                  <a:lnTo>
                    <a:pt x="1113" y="1207"/>
                  </a:lnTo>
                  <a:lnTo>
                    <a:pt x="1107" y="1208"/>
                  </a:lnTo>
                  <a:lnTo>
                    <a:pt x="1107" y="1200"/>
                  </a:lnTo>
                  <a:lnTo>
                    <a:pt x="1109" y="1189"/>
                  </a:lnTo>
                  <a:lnTo>
                    <a:pt x="1109" y="1178"/>
                  </a:lnTo>
                  <a:lnTo>
                    <a:pt x="1107" y="1174"/>
                  </a:lnTo>
                  <a:lnTo>
                    <a:pt x="1107" y="1169"/>
                  </a:lnTo>
                  <a:lnTo>
                    <a:pt x="1099" y="1166"/>
                  </a:lnTo>
                  <a:lnTo>
                    <a:pt x="1097" y="1164"/>
                  </a:lnTo>
                  <a:lnTo>
                    <a:pt x="1096" y="1161"/>
                  </a:lnTo>
                  <a:lnTo>
                    <a:pt x="1093" y="1153"/>
                  </a:lnTo>
                  <a:lnTo>
                    <a:pt x="1092" y="1153"/>
                  </a:lnTo>
                  <a:lnTo>
                    <a:pt x="1089" y="1153"/>
                  </a:lnTo>
                  <a:lnTo>
                    <a:pt x="1087" y="1153"/>
                  </a:lnTo>
                  <a:lnTo>
                    <a:pt x="1084" y="1153"/>
                  </a:lnTo>
                  <a:lnTo>
                    <a:pt x="1084" y="1155"/>
                  </a:lnTo>
                  <a:lnTo>
                    <a:pt x="1081" y="1158"/>
                  </a:lnTo>
                  <a:lnTo>
                    <a:pt x="1080" y="1162"/>
                  </a:lnTo>
                  <a:lnTo>
                    <a:pt x="1071" y="1159"/>
                  </a:lnTo>
                  <a:lnTo>
                    <a:pt x="1068" y="1159"/>
                  </a:lnTo>
                  <a:lnTo>
                    <a:pt x="1066" y="1159"/>
                  </a:lnTo>
                  <a:lnTo>
                    <a:pt x="1064" y="1153"/>
                  </a:lnTo>
                  <a:lnTo>
                    <a:pt x="1064" y="1152"/>
                  </a:lnTo>
                  <a:lnTo>
                    <a:pt x="1063" y="1151"/>
                  </a:lnTo>
                  <a:lnTo>
                    <a:pt x="1058" y="1149"/>
                  </a:lnTo>
                  <a:lnTo>
                    <a:pt x="1056" y="1149"/>
                  </a:lnTo>
                  <a:lnTo>
                    <a:pt x="1053" y="1149"/>
                  </a:lnTo>
                  <a:lnTo>
                    <a:pt x="1048" y="1148"/>
                  </a:lnTo>
                  <a:lnTo>
                    <a:pt x="1050" y="1146"/>
                  </a:lnTo>
                  <a:lnTo>
                    <a:pt x="1050" y="1143"/>
                  </a:lnTo>
                  <a:lnTo>
                    <a:pt x="1048" y="1142"/>
                  </a:lnTo>
                  <a:lnTo>
                    <a:pt x="1047" y="1139"/>
                  </a:lnTo>
                  <a:lnTo>
                    <a:pt x="1044" y="1139"/>
                  </a:lnTo>
                  <a:lnTo>
                    <a:pt x="1043" y="1140"/>
                  </a:lnTo>
                  <a:lnTo>
                    <a:pt x="1041" y="1145"/>
                  </a:lnTo>
                  <a:lnTo>
                    <a:pt x="1032" y="1139"/>
                  </a:lnTo>
                  <a:lnTo>
                    <a:pt x="1027" y="1148"/>
                  </a:lnTo>
                  <a:lnTo>
                    <a:pt x="1022" y="1146"/>
                  </a:lnTo>
                  <a:lnTo>
                    <a:pt x="1021" y="1145"/>
                  </a:lnTo>
                  <a:lnTo>
                    <a:pt x="1021" y="1142"/>
                  </a:lnTo>
                  <a:lnTo>
                    <a:pt x="1018" y="1139"/>
                  </a:lnTo>
                  <a:lnTo>
                    <a:pt x="1015" y="1142"/>
                  </a:lnTo>
                  <a:lnTo>
                    <a:pt x="1015" y="1143"/>
                  </a:lnTo>
                  <a:lnTo>
                    <a:pt x="1015" y="1145"/>
                  </a:lnTo>
                  <a:lnTo>
                    <a:pt x="1008" y="1143"/>
                  </a:lnTo>
                  <a:lnTo>
                    <a:pt x="1005" y="1143"/>
                  </a:lnTo>
                  <a:lnTo>
                    <a:pt x="994" y="1142"/>
                  </a:lnTo>
                  <a:lnTo>
                    <a:pt x="994" y="1148"/>
                  </a:lnTo>
                  <a:lnTo>
                    <a:pt x="989" y="1148"/>
                  </a:lnTo>
                  <a:lnTo>
                    <a:pt x="985" y="1146"/>
                  </a:lnTo>
                  <a:lnTo>
                    <a:pt x="982" y="1145"/>
                  </a:lnTo>
                  <a:lnTo>
                    <a:pt x="981" y="1145"/>
                  </a:lnTo>
                  <a:lnTo>
                    <a:pt x="979" y="1145"/>
                  </a:lnTo>
                  <a:lnTo>
                    <a:pt x="982" y="1151"/>
                  </a:lnTo>
                  <a:lnTo>
                    <a:pt x="985" y="1151"/>
                  </a:lnTo>
                  <a:lnTo>
                    <a:pt x="992" y="1152"/>
                  </a:lnTo>
                  <a:lnTo>
                    <a:pt x="999" y="1156"/>
                  </a:lnTo>
                  <a:lnTo>
                    <a:pt x="996" y="1159"/>
                  </a:lnTo>
                  <a:lnTo>
                    <a:pt x="996" y="1161"/>
                  </a:lnTo>
                  <a:lnTo>
                    <a:pt x="996" y="1162"/>
                  </a:lnTo>
                  <a:lnTo>
                    <a:pt x="995" y="1162"/>
                  </a:lnTo>
                  <a:lnTo>
                    <a:pt x="994" y="1164"/>
                  </a:lnTo>
                  <a:lnTo>
                    <a:pt x="994" y="1166"/>
                  </a:lnTo>
                  <a:lnTo>
                    <a:pt x="1002" y="1169"/>
                  </a:lnTo>
                  <a:lnTo>
                    <a:pt x="1004" y="1171"/>
                  </a:lnTo>
                  <a:lnTo>
                    <a:pt x="1004" y="1172"/>
                  </a:lnTo>
                  <a:lnTo>
                    <a:pt x="1002" y="1174"/>
                  </a:lnTo>
                  <a:lnTo>
                    <a:pt x="999" y="1175"/>
                  </a:lnTo>
                  <a:lnTo>
                    <a:pt x="996" y="1175"/>
                  </a:lnTo>
                  <a:lnTo>
                    <a:pt x="996" y="1169"/>
                  </a:lnTo>
                  <a:lnTo>
                    <a:pt x="994" y="1169"/>
                  </a:lnTo>
                  <a:lnTo>
                    <a:pt x="991" y="1169"/>
                  </a:lnTo>
                  <a:lnTo>
                    <a:pt x="988" y="1169"/>
                  </a:lnTo>
                  <a:lnTo>
                    <a:pt x="985" y="1169"/>
                  </a:lnTo>
                  <a:lnTo>
                    <a:pt x="978" y="1159"/>
                  </a:lnTo>
                  <a:lnTo>
                    <a:pt x="973" y="1162"/>
                  </a:lnTo>
                  <a:lnTo>
                    <a:pt x="971" y="1164"/>
                  </a:lnTo>
                  <a:lnTo>
                    <a:pt x="969" y="1164"/>
                  </a:lnTo>
                  <a:lnTo>
                    <a:pt x="969" y="1165"/>
                  </a:lnTo>
                  <a:lnTo>
                    <a:pt x="969" y="1168"/>
                  </a:lnTo>
                  <a:lnTo>
                    <a:pt x="972" y="1172"/>
                  </a:lnTo>
                  <a:lnTo>
                    <a:pt x="969" y="1172"/>
                  </a:lnTo>
                  <a:lnTo>
                    <a:pt x="968" y="1172"/>
                  </a:lnTo>
                  <a:lnTo>
                    <a:pt x="965" y="1174"/>
                  </a:lnTo>
                  <a:lnTo>
                    <a:pt x="962" y="1175"/>
                  </a:lnTo>
                  <a:lnTo>
                    <a:pt x="960" y="1175"/>
                  </a:lnTo>
                  <a:lnTo>
                    <a:pt x="958" y="1175"/>
                  </a:lnTo>
                  <a:lnTo>
                    <a:pt x="956" y="1174"/>
                  </a:lnTo>
                  <a:lnTo>
                    <a:pt x="956" y="1171"/>
                  </a:lnTo>
                  <a:lnTo>
                    <a:pt x="956" y="1169"/>
                  </a:lnTo>
                  <a:lnTo>
                    <a:pt x="955" y="1166"/>
                  </a:lnTo>
                  <a:lnTo>
                    <a:pt x="949" y="1164"/>
                  </a:lnTo>
                  <a:lnTo>
                    <a:pt x="939" y="1161"/>
                  </a:lnTo>
                  <a:lnTo>
                    <a:pt x="927" y="1156"/>
                  </a:lnTo>
                  <a:lnTo>
                    <a:pt x="919" y="1156"/>
                  </a:lnTo>
                  <a:lnTo>
                    <a:pt x="917" y="1156"/>
                  </a:lnTo>
                  <a:lnTo>
                    <a:pt x="916" y="1158"/>
                  </a:lnTo>
                  <a:lnTo>
                    <a:pt x="910" y="1162"/>
                  </a:lnTo>
                  <a:lnTo>
                    <a:pt x="904" y="1166"/>
                  </a:lnTo>
                  <a:lnTo>
                    <a:pt x="901" y="1169"/>
                  </a:lnTo>
                  <a:lnTo>
                    <a:pt x="900" y="1169"/>
                  </a:lnTo>
                  <a:lnTo>
                    <a:pt x="896" y="1169"/>
                  </a:lnTo>
                  <a:lnTo>
                    <a:pt x="893" y="1168"/>
                  </a:lnTo>
                  <a:lnTo>
                    <a:pt x="888" y="1166"/>
                  </a:lnTo>
                  <a:lnTo>
                    <a:pt x="884" y="1176"/>
                  </a:lnTo>
                  <a:lnTo>
                    <a:pt x="883" y="1182"/>
                  </a:lnTo>
                  <a:lnTo>
                    <a:pt x="880" y="1187"/>
                  </a:lnTo>
                  <a:lnTo>
                    <a:pt x="877" y="1188"/>
                  </a:lnTo>
                  <a:lnTo>
                    <a:pt x="874" y="1188"/>
                  </a:lnTo>
                  <a:lnTo>
                    <a:pt x="870" y="1188"/>
                  </a:lnTo>
                  <a:lnTo>
                    <a:pt x="867" y="1189"/>
                  </a:lnTo>
                  <a:lnTo>
                    <a:pt x="865" y="1191"/>
                  </a:lnTo>
                  <a:lnTo>
                    <a:pt x="865" y="1194"/>
                  </a:lnTo>
                  <a:lnTo>
                    <a:pt x="865" y="1198"/>
                  </a:lnTo>
                  <a:lnTo>
                    <a:pt x="864" y="1200"/>
                  </a:lnTo>
                  <a:lnTo>
                    <a:pt x="860" y="1202"/>
                  </a:lnTo>
                  <a:lnTo>
                    <a:pt x="854" y="1204"/>
                  </a:lnTo>
                  <a:lnTo>
                    <a:pt x="848" y="1205"/>
                  </a:lnTo>
                  <a:lnTo>
                    <a:pt x="847" y="1207"/>
                  </a:lnTo>
                  <a:lnTo>
                    <a:pt x="844" y="1208"/>
                  </a:lnTo>
                  <a:lnTo>
                    <a:pt x="844" y="1211"/>
                  </a:lnTo>
                  <a:lnTo>
                    <a:pt x="844" y="1214"/>
                  </a:lnTo>
                  <a:lnTo>
                    <a:pt x="845" y="1217"/>
                  </a:lnTo>
                  <a:lnTo>
                    <a:pt x="844" y="1220"/>
                  </a:lnTo>
                  <a:lnTo>
                    <a:pt x="840" y="1220"/>
                  </a:lnTo>
                  <a:lnTo>
                    <a:pt x="841" y="1228"/>
                  </a:lnTo>
                  <a:lnTo>
                    <a:pt x="841" y="1233"/>
                  </a:lnTo>
                  <a:lnTo>
                    <a:pt x="840" y="1236"/>
                  </a:lnTo>
                  <a:lnTo>
                    <a:pt x="842" y="1243"/>
                  </a:lnTo>
                  <a:lnTo>
                    <a:pt x="847" y="1251"/>
                  </a:lnTo>
                  <a:lnTo>
                    <a:pt x="850" y="1259"/>
                  </a:lnTo>
                  <a:lnTo>
                    <a:pt x="850" y="1263"/>
                  </a:lnTo>
                  <a:lnTo>
                    <a:pt x="850" y="1267"/>
                  </a:lnTo>
                  <a:lnTo>
                    <a:pt x="850" y="1269"/>
                  </a:lnTo>
                  <a:lnTo>
                    <a:pt x="847" y="1270"/>
                  </a:lnTo>
                  <a:lnTo>
                    <a:pt x="841" y="1274"/>
                  </a:lnTo>
                  <a:lnTo>
                    <a:pt x="837" y="1279"/>
                  </a:lnTo>
                  <a:lnTo>
                    <a:pt x="834" y="1283"/>
                  </a:lnTo>
                  <a:lnTo>
                    <a:pt x="834" y="1284"/>
                  </a:lnTo>
                  <a:lnTo>
                    <a:pt x="834" y="1287"/>
                  </a:lnTo>
                  <a:lnTo>
                    <a:pt x="835" y="1293"/>
                  </a:lnTo>
                  <a:lnTo>
                    <a:pt x="840" y="1302"/>
                  </a:lnTo>
                  <a:lnTo>
                    <a:pt x="838" y="1308"/>
                  </a:lnTo>
                  <a:lnTo>
                    <a:pt x="837" y="1312"/>
                  </a:lnTo>
                  <a:lnTo>
                    <a:pt x="837" y="1316"/>
                  </a:lnTo>
                  <a:lnTo>
                    <a:pt x="838" y="1322"/>
                  </a:lnTo>
                  <a:lnTo>
                    <a:pt x="840" y="1328"/>
                  </a:lnTo>
                  <a:lnTo>
                    <a:pt x="842" y="1335"/>
                  </a:lnTo>
                  <a:lnTo>
                    <a:pt x="842" y="1338"/>
                  </a:lnTo>
                  <a:lnTo>
                    <a:pt x="841" y="1341"/>
                  </a:lnTo>
                  <a:lnTo>
                    <a:pt x="837" y="1346"/>
                  </a:lnTo>
                  <a:lnTo>
                    <a:pt x="837" y="1348"/>
                  </a:lnTo>
                  <a:lnTo>
                    <a:pt x="838" y="1351"/>
                  </a:lnTo>
                  <a:lnTo>
                    <a:pt x="838" y="1356"/>
                  </a:lnTo>
                  <a:lnTo>
                    <a:pt x="838" y="1362"/>
                  </a:lnTo>
                  <a:lnTo>
                    <a:pt x="837" y="1365"/>
                  </a:lnTo>
                  <a:lnTo>
                    <a:pt x="837" y="1367"/>
                  </a:lnTo>
                  <a:lnTo>
                    <a:pt x="838" y="1365"/>
                  </a:lnTo>
                  <a:lnTo>
                    <a:pt x="841" y="1364"/>
                  </a:lnTo>
                  <a:lnTo>
                    <a:pt x="847" y="1377"/>
                  </a:lnTo>
                  <a:lnTo>
                    <a:pt x="852" y="1388"/>
                  </a:lnTo>
                  <a:lnTo>
                    <a:pt x="860" y="1400"/>
                  </a:lnTo>
                  <a:lnTo>
                    <a:pt x="867" y="1410"/>
                  </a:lnTo>
                  <a:lnTo>
                    <a:pt x="870" y="1417"/>
                  </a:lnTo>
                  <a:lnTo>
                    <a:pt x="870" y="1421"/>
                  </a:lnTo>
                  <a:lnTo>
                    <a:pt x="873" y="1424"/>
                  </a:lnTo>
                  <a:lnTo>
                    <a:pt x="874" y="1426"/>
                  </a:lnTo>
                  <a:lnTo>
                    <a:pt x="877" y="1426"/>
                  </a:lnTo>
                  <a:lnTo>
                    <a:pt x="881" y="1426"/>
                  </a:lnTo>
                  <a:lnTo>
                    <a:pt x="887" y="1426"/>
                  </a:lnTo>
                  <a:lnTo>
                    <a:pt x="888" y="1426"/>
                  </a:lnTo>
                  <a:lnTo>
                    <a:pt x="891" y="1427"/>
                  </a:lnTo>
                  <a:lnTo>
                    <a:pt x="893" y="1431"/>
                  </a:lnTo>
                  <a:lnTo>
                    <a:pt x="894" y="1439"/>
                  </a:lnTo>
                  <a:lnTo>
                    <a:pt x="901" y="1436"/>
                  </a:lnTo>
                  <a:lnTo>
                    <a:pt x="904" y="1434"/>
                  </a:lnTo>
                  <a:lnTo>
                    <a:pt x="909" y="1436"/>
                  </a:lnTo>
                  <a:lnTo>
                    <a:pt x="906" y="1437"/>
                  </a:lnTo>
                  <a:lnTo>
                    <a:pt x="906" y="1439"/>
                  </a:lnTo>
                  <a:lnTo>
                    <a:pt x="907" y="1439"/>
                  </a:lnTo>
                  <a:lnTo>
                    <a:pt x="910" y="1439"/>
                  </a:lnTo>
                  <a:lnTo>
                    <a:pt x="912" y="1437"/>
                  </a:lnTo>
                  <a:lnTo>
                    <a:pt x="913" y="1434"/>
                  </a:lnTo>
                  <a:lnTo>
                    <a:pt x="913" y="1431"/>
                  </a:lnTo>
                  <a:lnTo>
                    <a:pt x="913" y="1430"/>
                  </a:lnTo>
                  <a:lnTo>
                    <a:pt x="916" y="1428"/>
                  </a:lnTo>
                  <a:lnTo>
                    <a:pt x="920" y="1428"/>
                  </a:lnTo>
                  <a:lnTo>
                    <a:pt x="924" y="1428"/>
                  </a:lnTo>
                  <a:lnTo>
                    <a:pt x="927" y="1427"/>
                  </a:lnTo>
                  <a:lnTo>
                    <a:pt x="930" y="1423"/>
                  </a:lnTo>
                  <a:lnTo>
                    <a:pt x="933" y="1418"/>
                  </a:lnTo>
                  <a:lnTo>
                    <a:pt x="937" y="1418"/>
                  </a:lnTo>
                  <a:lnTo>
                    <a:pt x="946" y="1418"/>
                  </a:lnTo>
                  <a:lnTo>
                    <a:pt x="946" y="1424"/>
                  </a:lnTo>
                  <a:lnTo>
                    <a:pt x="949" y="1424"/>
                  </a:lnTo>
                  <a:lnTo>
                    <a:pt x="950" y="1423"/>
                  </a:lnTo>
                  <a:lnTo>
                    <a:pt x="952" y="1421"/>
                  </a:lnTo>
                  <a:lnTo>
                    <a:pt x="955" y="1421"/>
                  </a:lnTo>
                  <a:lnTo>
                    <a:pt x="956" y="1417"/>
                  </a:lnTo>
                  <a:lnTo>
                    <a:pt x="958" y="1413"/>
                  </a:lnTo>
                  <a:lnTo>
                    <a:pt x="962" y="1411"/>
                  </a:lnTo>
                  <a:lnTo>
                    <a:pt x="966" y="1410"/>
                  </a:lnTo>
                  <a:lnTo>
                    <a:pt x="966" y="1407"/>
                  </a:lnTo>
                  <a:lnTo>
                    <a:pt x="966" y="1404"/>
                  </a:lnTo>
                  <a:lnTo>
                    <a:pt x="966" y="1400"/>
                  </a:lnTo>
                  <a:lnTo>
                    <a:pt x="966" y="1397"/>
                  </a:lnTo>
                  <a:lnTo>
                    <a:pt x="972" y="1394"/>
                  </a:lnTo>
                  <a:lnTo>
                    <a:pt x="973" y="1387"/>
                  </a:lnTo>
                  <a:lnTo>
                    <a:pt x="973" y="1380"/>
                  </a:lnTo>
                  <a:lnTo>
                    <a:pt x="973" y="1374"/>
                  </a:lnTo>
                  <a:lnTo>
                    <a:pt x="975" y="1367"/>
                  </a:lnTo>
                  <a:lnTo>
                    <a:pt x="986" y="1361"/>
                  </a:lnTo>
                  <a:lnTo>
                    <a:pt x="1002" y="1354"/>
                  </a:lnTo>
                  <a:lnTo>
                    <a:pt x="1009" y="1352"/>
                  </a:lnTo>
                  <a:lnTo>
                    <a:pt x="1017" y="1351"/>
                  </a:lnTo>
                  <a:lnTo>
                    <a:pt x="1024" y="1351"/>
                  </a:lnTo>
                  <a:lnTo>
                    <a:pt x="1027" y="1351"/>
                  </a:lnTo>
                  <a:lnTo>
                    <a:pt x="1030" y="1352"/>
                  </a:lnTo>
                  <a:lnTo>
                    <a:pt x="1031" y="1354"/>
                  </a:lnTo>
                  <a:lnTo>
                    <a:pt x="1031" y="1355"/>
                  </a:lnTo>
                  <a:lnTo>
                    <a:pt x="1031" y="1362"/>
                  </a:lnTo>
                  <a:lnTo>
                    <a:pt x="1030" y="1371"/>
                  </a:lnTo>
                  <a:lnTo>
                    <a:pt x="1028" y="1381"/>
                  </a:lnTo>
                  <a:lnTo>
                    <a:pt x="1021" y="1410"/>
                  </a:lnTo>
                  <a:lnTo>
                    <a:pt x="1021" y="1416"/>
                  </a:lnTo>
                  <a:lnTo>
                    <a:pt x="1021" y="1421"/>
                  </a:lnTo>
                  <a:lnTo>
                    <a:pt x="1021" y="1427"/>
                  </a:lnTo>
                  <a:lnTo>
                    <a:pt x="1022" y="1428"/>
                  </a:lnTo>
                  <a:lnTo>
                    <a:pt x="1020" y="1428"/>
                  </a:lnTo>
                  <a:lnTo>
                    <a:pt x="1012" y="1427"/>
                  </a:lnTo>
                  <a:lnTo>
                    <a:pt x="1012" y="1418"/>
                  </a:lnTo>
                  <a:lnTo>
                    <a:pt x="1011" y="1421"/>
                  </a:lnTo>
                  <a:lnTo>
                    <a:pt x="1009" y="1424"/>
                  </a:lnTo>
                  <a:lnTo>
                    <a:pt x="1008" y="1424"/>
                  </a:lnTo>
                  <a:lnTo>
                    <a:pt x="1009" y="1427"/>
                  </a:lnTo>
                  <a:lnTo>
                    <a:pt x="1011" y="1430"/>
                  </a:lnTo>
                  <a:lnTo>
                    <a:pt x="1012" y="1431"/>
                  </a:lnTo>
                  <a:lnTo>
                    <a:pt x="1012" y="1433"/>
                  </a:lnTo>
                  <a:lnTo>
                    <a:pt x="1014" y="1437"/>
                  </a:lnTo>
                  <a:lnTo>
                    <a:pt x="1014" y="1443"/>
                  </a:lnTo>
                  <a:lnTo>
                    <a:pt x="1011" y="1454"/>
                  </a:lnTo>
                  <a:lnTo>
                    <a:pt x="1007" y="1467"/>
                  </a:lnTo>
                  <a:lnTo>
                    <a:pt x="1002" y="1479"/>
                  </a:lnTo>
                  <a:lnTo>
                    <a:pt x="999" y="1488"/>
                  </a:lnTo>
                  <a:lnTo>
                    <a:pt x="1007" y="1488"/>
                  </a:lnTo>
                  <a:lnTo>
                    <a:pt x="1021" y="1488"/>
                  </a:lnTo>
                  <a:lnTo>
                    <a:pt x="1035" y="1488"/>
                  </a:lnTo>
                  <a:lnTo>
                    <a:pt x="1040" y="1486"/>
                  </a:lnTo>
                  <a:lnTo>
                    <a:pt x="1045" y="1483"/>
                  </a:lnTo>
                  <a:lnTo>
                    <a:pt x="1051" y="1480"/>
                  </a:lnTo>
                  <a:lnTo>
                    <a:pt x="1057" y="1479"/>
                  </a:lnTo>
                  <a:lnTo>
                    <a:pt x="1063" y="1480"/>
                  </a:lnTo>
                  <a:lnTo>
                    <a:pt x="1068" y="1482"/>
                  </a:lnTo>
                  <a:lnTo>
                    <a:pt x="1077" y="1483"/>
                  </a:lnTo>
                  <a:lnTo>
                    <a:pt x="1081" y="1485"/>
                  </a:lnTo>
                  <a:lnTo>
                    <a:pt x="1084" y="1492"/>
                  </a:lnTo>
                  <a:lnTo>
                    <a:pt x="1086" y="1496"/>
                  </a:lnTo>
                  <a:lnTo>
                    <a:pt x="1087" y="1499"/>
                  </a:lnTo>
                  <a:lnTo>
                    <a:pt x="1102" y="1502"/>
                  </a:lnTo>
                  <a:lnTo>
                    <a:pt x="1087" y="1587"/>
                  </a:lnTo>
                  <a:lnTo>
                    <a:pt x="1090" y="1591"/>
                  </a:lnTo>
                  <a:lnTo>
                    <a:pt x="1094" y="1597"/>
                  </a:lnTo>
                  <a:lnTo>
                    <a:pt x="1099" y="1603"/>
                  </a:lnTo>
                  <a:lnTo>
                    <a:pt x="1107" y="1613"/>
                  </a:lnTo>
                  <a:lnTo>
                    <a:pt x="1112" y="1623"/>
                  </a:lnTo>
                  <a:lnTo>
                    <a:pt x="1116" y="1631"/>
                  </a:lnTo>
                  <a:lnTo>
                    <a:pt x="1117" y="1637"/>
                  </a:lnTo>
                  <a:lnTo>
                    <a:pt x="1119" y="1637"/>
                  </a:lnTo>
                  <a:lnTo>
                    <a:pt x="1120" y="1637"/>
                  </a:lnTo>
                  <a:lnTo>
                    <a:pt x="1123" y="1636"/>
                  </a:lnTo>
                  <a:lnTo>
                    <a:pt x="1126" y="1634"/>
                  </a:lnTo>
                  <a:lnTo>
                    <a:pt x="1129" y="1634"/>
                  </a:lnTo>
                  <a:lnTo>
                    <a:pt x="1130" y="1636"/>
                  </a:lnTo>
                  <a:lnTo>
                    <a:pt x="1130" y="1639"/>
                  </a:lnTo>
                  <a:lnTo>
                    <a:pt x="1132" y="1640"/>
                  </a:lnTo>
                  <a:lnTo>
                    <a:pt x="1140" y="1637"/>
                  </a:lnTo>
                  <a:lnTo>
                    <a:pt x="1146" y="1636"/>
                  </a:lnTo>
                  <a:lnTo>
                    <a:pt x="1153" y="1634"/>
                  </a:lnTo>
                  <a:lnTo>
                    <a:pt x="1162" y="1631"/>
                  </a:lnTo>
                  <a:lnTo>
                    <a:pt x="1164" y="1627"/>
                  </a:lnTo>
                  <a:lnTo>
                    <a:pt x="1165" y="1623"/>
                  </a:lnTo>
                  <a:lnTo>
                    <a:pt x="1172" y="1624"/>
                  </a:lnTo>
                  <a:lnTo>
                    <a:pt x="1182" y="1626"/>
                  </a:lnTo>
                  <a:lnTo>
                    <a:pt x="1187" y="1634"/>
                  </a:lnTo>
                  <a:lnTo>
                    <a:pt x="1194" y="1642"/>
                  </a:lnTo>
                  <a:lnTo>
                    <a:pt x="1200" y="1647"/>
                  </a:lnTo>
                  <a:lnTo>
                    <a:pt x="1207" y="1655"/>
                  </a:lnTo>
                  <a:lnTo>
                    <a:pt x="1218" y="1662"/>
                  </a:lnTo>
                  <a:lnTo>
                    <a:pt x="1218" y="1659"/>
                  </a:lnTo>
                  <a:lnTo>
                    <a:pt x="1218" y="1656"/>
                  </a:lnTo>
                  <a:lnTo>
                    <a:pt x="1217" y="1653"/>
                  </a:lnTo>
                  <a:lnTo>
                    <a:pt x="1218" y="1650"/>
                  </a:lnTo>
                  <a:lnTo>
                    <a:pt x="1221" y="1644"/>
                  </a:lnTo>
                  <a:lnTo>
                    <a:pt x="1225" y="1637"/>
                  </a:lnTo>
                  <a:lnTo>
                    <a:pt x="1234" y="1637"/>
                  </a:lnTo>
                  <a:lnTo>
                    <a:pt x="1234" y="1636"/>
                  </a:lnTo>
                  <a:lnTo>
                    <a:pt x="1234" y="1634"/>
                  </a:lnTo>
                  <a:lnTo>
                    <a:pt x="1234" y="1631"/>
                  </a:lnTo>
                  <a:lnTo>
                    <a:pt x="1234" y="1629"/>
                  </a:lnTo>
                  <a:lnTo>
                    <a:pt x="1234" y="1626"/>
                  </a:lnTo>
                  <a:lnTo>
                    <a:pt x="1240" y="1626"/>
                  </a:lnTo>
                  <a:lnTo>
                    <a:pt x="1241" y="1614"/>
                  </a:lnTo>
                  <a:lnTo>
                    <a:pt x="1243" y="1604"/>
                  </a:lnTo>
                  <a:lnTo>
                    <a:pt x="1250" y="1604"/>
                  </a:lnTo>
                  <a:lnTo>
                    <a:pt x="1254" y="1604"/>
                  </a:lnTo>
                  <a:lnTo>
                    <a:pt x="1254" y="1606"/>
                  </a:lnTo>
                  <a:lnTo>
                    <a:pt x="1256" y="1607"/>
                  </a:lnTo>
                  <a:lnTo>
                    <a:pt x="1257" y="1600"/>
                  </a:lnTo>
                  <a:lnTo>
                    <a:pt x="1257" y="1597"/>
                  </a:lnTo>
                  <a:lnTo>
                    <a:pt x="1259" y="1595"/>
                  </a:lnTo>
                  <a:lnTo>
                    <a:pt x="1261" y="1595"/>
                  </a:lnTo>
                  <a:lnTo>
                    <a:pt x="1263" y="1595"/>
                  </a:lnTo>
                  <a:lnTo>
                    <a:pt x="1267" y="1597"/>
                  </a:lnTo>
                  <a:lnTo>
                    <a:pt x="1270" y="1598"/>
                  </a:lnTo>
                  <a:lnTo>
                    <a:pt x="1273" y="1598"/>
                  </a:lnTo>
                  <a:lnTo>
                    <a:pt x="1284" y="1590"/>
                  </a:lnTo>
                  <a:lnTo>
                    <a:pt x="1295" y="1581"/>
                  </a:lnTo>
                  <a:lnTo>
                    <a:pt x="1295" y="1577"/>
                  </a:lnTo>
                  <a:lnTo>
                    <a:pt x="1300" y="1575"/>
                  </a:lnTo>
                  <a:lnTo>
                    <a:pt x="1306" y="1574"/>
                  </a:lnTo>
                  <a:lnTo>
                    <a:pt x="1309" y="1580"/>
                  </a:lnTo>
                  <a:lnTo>
                    <a:pt x="1312" y="1584"/>
                  </a:lnTo>
                  <a:lnTo>
                    <a:pt x="1303" y="1590"/>
                  </a:lnTo>
                  <a:lnTo>
                    <a:pt x="1295" y="1595"/>
                  </a:lnTo>
                  <a:lnTo>
                    <a:pt x="1295" y="1598"/>
                  </a:lnTo>
                  <a:lnTo>
                    <a:pt x="1299" y="1600"/>
                  </a:lnTo>
                  <a:lnTo>
                    <a:pt x="1303" y="1601"/>
                  </a:lnTo>
                  <a:lnTo>
                    <a:pt x="1300" y="1607"/>
                  </a:lnTo>
                  <a:lnTo>
                    <a:pt x="1306" y="1607"/>
                  </a:lnTo>
                  <a:lnTo>
                    <a:pt x="1306" y="1608"/>
                  </a:lnTo>
                  <a:lnTo>
                    <a:pt x="1306" y="1610"/>
                  </a:lnTo>
                  <a:lnTo>
                    <a:pt x="1306" y="1613"/>
                  </a:lnTo>
                  <a:lnTo>
                    <a:pt x="1306" y="1614"/>
                  </a:lnTo>
                  <a:lnTo>
                    <a:pt x="1305" y="1616"/>
                  </a:lnTo>
                  <a:lnTo>
                    <a:pt x="1303" y="1617"/>
                  </a:lnTo>
                  <a:lnTo>
                    <a:pt x="1297" y="1617"/>
                  </a:lnTo>
                  <a:lnTo>
                    <a:pt x="1299" y="1627"/>
                  </a:lnTo>
                  <a:lnTo>
                    <a:pt x="1299" y="1631"/>
                  </a:lnTo>
                  <a:lnTo>
                    <a:pt x="1300" y="1636"/>
                  </a:lnTo>
                  <a:lnTo>
                    <a:pt x="1302" y="1639"/>
                  </a:lnTo>
                  <a:lnTo>
                    <a:pt x="1303" y="1640"/>
                  </a:lnTo>
                  <a:lnTo>
                    <a:pt x="1305" y="1642"/>
                  </a:lnTo>
                  <a:lnTo>
                    <a:pt x="1309" y="1643"/>
                  </a:lnTo>
                  <a:lnTo>
                    <a:pt x="1315" y="1643"/>
                  </a:lnTo>
                  <a:lnTo>
                    <a:pt x="1318" y="1642"/>
                  </a:lnTo>
                  <a:lnTo>
                    <a:pt x="1319" y="1640"/>
                  </a:lnTo>
                  <a:lnTo>
                    <a:pt x="1319" y="1639"/>
                  </a:lnTo>
                  <a:lnTo>
                    <a:pt x="1320" y="1637"/>
                  </a:lnTo>
                  <a:lnTo>
                    <a:pt x="1320" y="1636"/>
                  </a:lnTo>
                  <a:lnTo>
                    <a:pt x="1319" y="1634"/>
                  </a:lnTo>
                  <a:lnTo>
                    <a:pt x="1318" y="1630"/>
                  </a:lnTo>
                  <a:lnTo>
                    <a:pt x="1312" y="1621"/>
                  </a:lnTo>
                  <a:lnTo>
                    <a:pt x="1309" y="1617"/>
                  </a:lnTo>
                  <a:lnTo>
                    <a:pt x="1308" y="1614"/>
                  </a:lnTo>
                  <a:lnTo>
                    <a:pt x="1309" y="1610"/>
                  </a:lnTo>
                  <a:lnTo>
                    <a:pt x="1309" y="1606"/>
                  </a:lnTo>
                  <a:lnTo>
                    <a:pt x="1309" y="1601"/>
                  </a:lnTo>
                  <a:lnTo>
                    <a:pt x="1322" y="1598"/>
                  </a:lnTo>
                  <a:lnTo>
                    <a:pt x="1329" y="1597"/>
                  </a:lnTo>
                  <a:lnTo>
                    <a:pt x="1336" y="1595"/>
                  </a:lnTo>
                  <a:lnTo>
                    <a:pt x="1335" y="1593"/>
                  </a:lnTo>
                  <a:lnTo>
                    <a:pt x="1333" y="1591"/>
                  </a:lnTo>
                  <a:lnTo>
                    <a:pt x="1332" y="1588"/>
                  </a:lnTo>
                  <a:lnTo>
                    <a:pt x="1331" y="1587"/>
                  </a:lnTo>
                  <a:lnTo>
                    <a:pt x="1328" y="1587"/>
                  </a:lnTo>
                  <a:lnTo>
                    <a:pt x="1329" y="1583"/>
                  </a:lnTo>
                  <a:lnTo>
                    <a:pt x="1328" y="1578"/>
                  </a:lnTo>
                  <a:lnTo>
                    <a:pt x="1332" y="1581"/>
                  </a:lnTo>
                  <a:lnTo>
                    <a:pt x="1336" y="1581"/>
                  </a:lnTo>
                  <a:lnTo>
                    <a:pt x="1336" y="1590"/>
                  </a:lnTo>
                  <a:lnTo>
                    <a:pt x="1339" y="1591"/>
                  </a:lnTo>
                  <a:lnTo>
                    <a:pt x="1342" y="1590"/>
                  </a:lnTo>
                  <a:lnTo>
                    <a:pt x="1345" y="1590"/>
                  </a:lnTo>
                  <a:lnTo>
                    <a:pt x="1348" y="1590"/>
                  </a:lnTo>
                  <a:lnTo>
                    <a:pt x="1352" y="1591"/>
                  </a:lnTo>
                  <a:lnTo>
                    <a:pt x="1356" y="1594"/>
                  </a:lnTo>
                  <a:lnTo>
                    <a:pt x="1359" y="1597"/>
                  </a:lnTo>
                  <a:lnTo>
                    <a:pt x="1362" y="1600"/>
                  </a:lnTo>
                  <a:lnTo>
                    <a:pt x="1364" y="1603"/>
                  </a:lnTo>
                  <a:lnTo>
                    <a:pt x="1365" y="1607"/>
                  </a:lnTo>
                  <a:lnTo>
                    <a:pt x="1367" y="1614"/>
                  </a:lnTo>
                  <a:lnTo>
                    <a:pt x="1375" y="1613"/>
                  </a:lnTo>
                  <a:lnTo>
                    <a:pt x="1385" y="1608"/>
                  </a:lnTo>
                  <a:lnTo>
                    <a:pt x="1395" y="1607"/>
                  </a:lnTo>
                  <a:lnTo>
                    <a:pt x="1401" y="1606"/>
                  </a:lnTo>
                  <a:lnTo>
                    <a:pt x="1405" y="1607"/>
                  </a:lnTo>
                  <a:lnTo>
                    <a:pt x="1405" y="1613"/>
                  </a:lnTo>
                  <a:lnTo>
                    <a:pt x="1420" y="1614"/>
                  </a:lnTo>
                  <a:lnTo>
                    <a:pt x="1427" y="1616"/>
                  </a:lnTo>
                  <a:lnTo>
                    <a:pt x="1436" y="1614"/>
                  </a:lnTo>
                  <a:lnTo>
                    <a:pt x="1441" y="1607"/>
                  </a:lnTo>
                  <a:lnTo>
                    <a:pt x="1443" y="1607"/>
                  </a:lnTo>
                  <a:lnTo>
                    <a:pt x="1446" y="1607"/>
                  </a:lnTo>
                  <a:lnTo>
                    <a:pt x="1453" y="1610"/>
                  </a:lnTo>
                  <a:lnTo>
                    <a:pt x="1453" y="1608"/>
                  </a:lnTo>
                  <a:lnTo>
                    <a:pt x="1450" y="1607"/>
                  </a:lnTo>
                  <a:lnTo>
                    <a:pt x="1447" y="1604"/>
                  </a:lnTo>
                  <a:lnTo>
                    <a:pt x="1477" y="1604"/>
                  </a:lnTo>
                  <a:lnTo>
                    <a:pt x="1473" y="1607"/>
                  </a:lnTo>
                  <a:lnTo>
                    <a:pt x="1466" y="1610"/>
                  </a:lnTo>
                  <a:lnTo>
                    <a:pt x="1467" y="1611"/>
                  </a:lnTo>
                  <a:lnTo>
                    <a:pt x="1467" y="1616"/>
                  </a:lnTo>
                  <a:lnTo>
                    <a:pt x="1469" y="1617"/>
                  </a:lnTo>
                  <a:lnTo>
                    <a:pt x="1470" y="1619"/>
                  </a:lnTo>
                  <a:lnTo>
                    <a:pt x="1472" y="1617"/>
                  </a:lnTo>
                  <a:lnTo>
                    <a:pt x="1472" y="1623"/>
                  </a:lnTo>
                  <a:lnTo>
                    <a:pt x="1475" y="1624"/>
                  </a:lnTo>
                  <a:lnTo>
                    <a:pt x="1476" y="1623"/>
                  </a:lnTo>
                  <a:lnTo>
                    <a:pt x="1477" y="1621"/>
                  </a:lnTo>
                  <a:lnTo>
                    <a:pt x="1479" y="1620"/>
                  </a:lnTo>
                  <a:lnTo>
                    <a:pt x="1480" y="1620"/>
                  </a:lnTo>
                  <a:lnTo>
                    <a:pt x="1483" y="1620"/>
                  </a:lnTo>
                  <a:lnTo>
                    <a:pt x="1483" y="1626"/>
                  </a:lnTo>
                  <a:lnTo>
                    <a:pt x="1486" y="1626"/>
                  </a:lnTo>
                  <a:lnTo>
                    <a:pt x="1489" y="1624"/>
                  </a:lnTo>
                  <a:lnTo>
                    <a:pt x="1490" y="1623"/>
                  </a:lnTo>
                  <a:lnTo>
                    <a:pt x="1495" y="1623"/>
                  </a:lnTo>
                  <a:lnTo>
                    <a:pt x="1499" y="1626"/>
                  </a:lnTo>
                  <a:lnTo>
                    <a:pt x="1500" y="1629"/>
                  </a:lnTo>
                  <a:lnTo>
                    <a:pt x="1499" y="1629"/>
                  </a:lnTo>
                  <a:lnTo>
                    <a:pt x="1496" y="1629"/>
                  </a:lnTo>
                  <a:lnTo>
                    <a:pt x="1495" y="1633"/>
                  </a:lnTo>
                  <a:lnTo>
                    <a:pt x="1495" y="1637"/>
                  </a:lnTo>
                  <a:lnTo>
                    <a:pt x="1495" y="1640"/>
                  </a:lnTo>
                  <a:lnTo>
                    <a:pt x="1495" y="1646"/>
                  </a:lnTo>
                  <a:lnTo>
                    <a:pt x="1489" y="1646"/>
                  </a:lnTo>
                  <a:lnTo>
                    <a:pt x="1485" y="1646"/>
                  </a:lnTo>
                  <a:lnTo>
                    <a:pt x="1475" y="1646"/>
                  </a:lnTo>
                  <a:lnTo>
                    <a:pt x="1473" y="1650"/>
                  </a:lnTo>
                  <a:lnTo>
                    <a:pt x="1473" y="1652"/>
                  </a:lnTo>
                  <a:lnTo>
                    <a:pt x="1472" y="1653"/>
                  </a:lnTo>
                  <a:lnTo>
                    <a:pt x="1480" y="1650"/>
                  </a:lnTo>
                  <a:lnTo>
                    <a:pt x="1489" y="1650"/>
                  </a:lnTo>
                  <a:lnTo>
                    <a:pt x="1498" y="1649"/>
                  </a:lnTo>
                  <a:lnTo>
                    <a:pt x="1506" y="1649"/>
                  </a:lnTo>
                  <a:lnTo>
                    <a:pt x="1512" y="1649"/>
                  </a:lnTo>
                  <a:lnTo>
                    <a:pt x="1516" y="1650"/>
                  </a:lnTo>
                  <a:lnTo>
                    <a:pt x="1519" y="1650"/>
                  </a:lnTo>
                  <a:lnTo>
                    <a:pt x="1521" y="1652"/>
                  </a:lnTo>
                  <a:lnTo>
                    <a:pt x="1522" y="1655"/>
                  </a:lnTo>
                  <a:lnTo>
                    <a:pt x="1525" y="1659"/>
                  </a:lnTo>
                  <a:lnTo>
                    <a:pt x="1529" y="1660"/>
                  </a:lnTo>
                  <a:lnTo>
                    <a:pt x="1532" y="1662"/>
                  </a:lnTo>
                  <a:lnTo>
                    <a:pt x="1532" y="1667"/>
                  </a:lnTo>
                  <a:lnTo>
                    <a:pt x="1535" y="1667"/>
                  </a:lnTo>
                  <a:lnTo>
                    <a:pt x="1536" y="1667"/>
                  </a:lnTo>
                  <a:lnTo>
                    <a:pt x="1539" y="1667"/>
                  </a:lnTo>
                  <a:lnTo>
                    <a:pt x="1541" y="1667"/>
                  </a:lnTo>
                  <a:lnTo>
                    <a:pt x="1538" y="1683"/>
                  </a:lnTo>
                  <a:lnTo>
                    <a:pt x="1536" y="1691"/>
                  </a:lnTo>
                  <a:lnTo>
                    <a:pt x="1532" y="1698"/>
                  </a:lnTo>
                  <a:lnTo>
                    <a:pt x="1535" y="1696"/>
                  </a:lnTo>
                  <a:lnTo>
                    <a:pt x="1538" y="1696"/>
                  </a:lnTo>
                  <a:lnTo>
                    <a:pt x="1539" y="1698"/>
                  </a:lnTo>
                  <a:lnTo>
                    <a:pt x="1541" y="1698"/>
                  </a:lnTo>
                  <a:lnTo>
                    <a:pt x="1541" y="1692"/>
                  </a:lnTo>
                  <a:lnTo>
                    <a:pt x="1541" y="1686"/>
                  </a:lnTo>
                  <a:lnTo>
                    <a:pt x="1544" y="1686"/>
                  </a:lnTo>
                  <a:lnTo>
                    <a:pt x="1547" y="1686"/>
                  </a:lnTo>
                  <a:lnTo>
                    <a:pt x="1548" y="1685"/>
                  </a:lnTo>
                  <a:lnTo>
                    <a:pt x="1552" y="1683"/>
                  </a:lnTo>
                  <a:lnTo>
                    <a:pt x="1555" y="1688"/>
                  </a:lnTo>
                  <a:lnTo>
                    <a:pt x="1558" y="1692"/>
                  </a:lnTo>
                  <a:lnTo>
                    <a:pt x="1560" y="1692"/>
                  </a:lnTo>
                  <a:lnTo>
                    <a:pt x="1562" y="1692"/>
                  </a:lnTo>
                  <a:lnTo>
                    <a:pt x="1564" y="1692"/>
                  </a:lnTo>
                  <a:lnTo>
                    <a:pt x="1565" y="1692"/>
                  </a:lnTo>
                  <a:lnTo>
                    <a:pt x="1567" y="1693"/>
                  </a:lnTo>
                  <a:lnTo>
                    <a:pt x="1568" y="1696"/>
                  </a:lnTo>
                  <a:lnTo>
                    <a:pt x="1568" y="1699"/>
                  </a:lnTo>
                  <a:lnTo>
                    <a:pt x="1568" y="1705"/>
                  </a:lnTo>
                  <a:lnTo>
                    <a:pt x="1568" y="1709"/>
                  </a:lnTo>
                  <a:lnTo>
                    <a:pt x="1571" y="1708"/>
                  </a:lnTo>
                  <a:lnTo>
                    <a:pt x="1571" y="1706"/>
                  </a:lnTo>
                  <a:lnTo>
                    <a:pt x="1571" y="1703"/>
                  </a:lnTo>
                  <a:lnTo>
                    <a:pt x="1571" y="1701"/>
                  </a:lnTo>
                  <a:lnTo>
                    <a:pt x="1585" y="1702"/>
                  </a:lnTo>
                  <a:lnTo>
                    <a:pt x="1597" y="1702"/>
                  </a:lnTo>
                  <a:lnTo>
                    <a:pt x="1606" y="1702"/>
                  </a:lnTo>
                  <a:lnTo>
                    <a:pt x="1619" y="1703"/>
                  </a:lnTo>
                  <a:lnTo>
                    <a:pt x="1619" y="1712"/>
                  </a:lnTo>
                  <a:lnTo>
                    <a:pt x="1620" y="1712"/>
                  </a:lnTo>
                  <a:lnTo>
                    <a:pt x="1623" y="1712"/>
                  </a:lnTo>
                  <a:lnTo>
                    <a:pt x="1626" y="1712"/>
                  </a:lnTo>
                  <a:lnTo>
                    <a:pt x="1630" y="1711"/>
                  </a:lnTo>
                  <a:lnTo>
                    <a:pt x="1633" y="1711"/>
                  </a:lnTo>
                  <a:lnTo>
                    <a:pt x="1634" y="1712"/>
                  </a:lnTo>
                  <a:lnTo>
                    <a:pt x="1646" y="1716"/>
                  </a:lnTo>
                  <a:lnTo>
                    <a:pt x="1647" y="1718"/>
                  </a:lnTo>
                  <a:lnTo>
                    <a:pt x="1649" y="1721"/>
                  </a:lnTo>
                  <a:lnTo>
                    <a:pt x="1650" y="1725"/>
                  </a:lnTo>
                  <a:lnTo>
                    <a:pt x="1652" y="1729"/>
                  </a:lnTo>
                  <a:lnTo>
                    <a:pt x="1655" y="1734"/>
                  </a:lnTo>
                  <a:lnTo>
                    <a:pt x="1656" y="1735"/>
                  </a:lnTo>
                  <a:lnTo>
                    <a:pt x="1660" y="1737"/>
                  </a:lnTo>
                  <a:lnTo>
                    <a:pt x="1663" y="1738"/>
                  </a:lnTo>
                  <a:lnTo>
                    <a:pt x="1666" y="1739"/>
                  </a:lnTo>
                  <a:lnTo>
                    <a:pt x="1666" y="1741"/>
                  </a:lnTo>
                  <a:lnTo>
                    <a:pt x="1666" y="1744"/>
                  </a:lnTo>
                  <a:lnTo>
                    <a:pt x="1665" y="1745"/>
                  </a:lnTo>
                  <a:lnTo>
                    <a:pt x="1666" y="1748"/>
                  </a:lnTo>
                  <a:lnTo>
                    <a:pt x="1670" y="1748"/>
                  </a:lnTo>
                  <a:lnTo>
                    <a:pt x="1673" y="1751"/>
                  </a:lnTo>
                  <a:lnTo>
                    <a:pt x="1675" y="1754"/>
                  </a:lnTo>
                  <a:lnTo>
                    <a:pt x="1676" y="1758"/>
                  </a:lnTo>
                  <a:lnTo>
                    <a:pt x="1678" y="1764"/>
                  </a:lnTo>
                  <a:lnTo>
                    <a:pt x="1679" y="1768"/>
                  </a:lnTo>
                  <a:lnTo>
                    <a:pt x="1680" y="1778"/>
                  </a:lnTo>
                  <a:lnTo>
                    <a:pt x="1682" y="1787"/>
                  </a:lnTo>
                  <a:lnTo>
                    <a:pt x="1685" y="1797"/>
                  </a:lnTo>
                  <a:lnTo>
                    <a:pt x="1691" y="1797"/>
                  </a:lnTo>
                  <a:lnTo>
                    <a:pt x="1696" y="1797"/>
                  </a:lnTo>
                  <a:lnTo>
                    <a:pt x="1696" y="1799"/>
                  </a:lnTo>
                  <a:lnTo>
                    <a:pt x="1696" y="1801"/>
                  </a:lnTo>
                  <a:lnTo>
                    <a:pt x="1695" y="1804"/>
                  </a:lnTo>
                  <a:lnTo>
                    <a:pt x="1696" y="1806"/>
                  </a:lnTo>
                  <a:lnTo>
                    <a:pt x="1689" y="1810"/>
                  </a:lnTo>
                  <a:lnTo>
                    <a:pt x="1682" y="1814"/>
                  </a:lnTo>
                  <a:lnTo>
                    <a:pt x="1693" y="1819"/>
                  </a:lnTo>
                  <a:lnTo>
                    <a:pt x="1696" y="1820"/>
                  </a:lnTo>
                  <a:lnTo>
                    <a:pt x="1698" y="1820"/>
                  </a:lnTo>
                  <a:lnTo>
                    <a:pt x="1698" y="1823"/>
                  </a:lnTo>
                  <a:lnTo>
                    <a:pt x="1696" y="1824"/>
                  </a:lnTo>
                  <a:lnTo>
                    <a:pt x="1693" y="1829"/>
                  </a:lnTo>
                  <a:lnTo>
                    <a:pt x="1691" y="1836"/>
                  </a:lnTo>
                  <a:lnTo>
                    <a:pt x="1692" y="1836"/>
                  </a:lnTo>
                  <a:lnTo>
                    <a:pt x="1692" y="1837"/>
                  </a:lnTo>
                  <a:lnTo>
                    <a:pt x="1693" y="1839"/>
                  </a:lnTo>
                  <a:lnTo>
                    <a:pt x="1695" y="1840"/>
                  </a:lnTo>
                  <a:lnTo>
                    <a:pt x="1696" y="1842"/>
                  </a:lnTo>
                  <a:lnTo>
                    <a:pt x="1699" y="1842"/>
                  </a:lnTo>
                  <a:lnTo>
                    <a:pt x="1702" y="1840"/>
                  </a:lnTo>
                  <a:lnTo>
                    <a:pt x="1705" y="1839"/>
                  </a:lnTo>
                  <a:lnTo>
                    <a:pt x="1709" y="1839"/>
                  </a:lnTo>
                  <a:lnTo>
                    <a:pt x="1706" y="1847"/>
                  </a:lnTo>
                  <a:lnTo>
                    <a:pt x="1711" y="1847"/>
                  </a:lnTo>
                  <a:lnTo>
                    <a:pt x="1715" y="1846"/>
                  </a:lnTo>
                  <a:lnTo>
                    <a:pt x="1719" y="1846"/>
                  </a:lnTo>
                  <a:lnTo>
                    <a:pt x="1724" y="1847"/>
                  </a:lnTo>
                  <a:lnTo>
                    <a:pt x="1724" y="1849"/>
                  </a:lnTo>
                  <a:lnTo>
                    <a:pt x="1724" y="1850"/>
                  </a:lnTo>
                  <a:lnTo>
                    <a:pt x="1722" y="1856"/>
                  </a:lnTo>
                  <a:lnTo>
                    <a:pt x="1721" y="1859"/>
                  </a:lnTo>
                  <a:lnTo>
                    <a:pt x="1721" y="1862"/>
                  </a:lnTo>
                  <a:lnTo>
                    <a:pt x="1722" y="1865"/>
                  </a:lnTo>
                  <a:lnTo>
                    <a:pt x="1724" y="1866"/>
                  </a:lnTo>
                  <a:lnTo>
                    <a:pt x="1729" y="1866"/>
                  </a:lnTo>
                  <a:lnTo>
                    <a:pt x="1732" y="1858"/>
                  </a:lnTo>
                  <a:lnTo>
                    <a:pt x="1738" y="1858"/>
                  </a:lnTo>
                  <a:lnTo>
                    <a:pt x="1744" y="1858"/>
                  </a:lnTo>
                  <a:lnTo>
                    <a:pt x="1751" y="1859"/>
                  </a:lnTo>
                  <a:lnTo>
                    <a:pt x="1758" y="1862"/>
                  </a:lnTo>
                  <a:lnTo>
                    <a:pt x="1771" y="1868"/>
                  </a:lnTo>
                  <a:lnTo>
                    <a:pt x="1778" y="1872"/>
                  </a:lnTo>
                  <a:lnTo>
                    <a:pt x="1778" y="1878"/>
                  </a:lnTo>
                  <a:lnTo>
                    <a:pt x="1787" y="1875"/>
                  </a:lnTo>
                  <a:lnTo>
                    <a:pt x="1790" y="1886"/>
                  </a:lnTo>
                  <a:lnTo>
                    <a:pt x="1796" y="1886"/>
                  </a:lnTo>
                  <a:lnTo>
                    <a:pt x="1796" y="1888"/>
                  </a:lnTo>
                  <a:lnTo>
                    <a:pt x="1796" y="1889"/>
                  </a:lnTo>
                  <a:lnTo>
                    <a:pt x="1796" y="1891"/>
                  </a:lnTo>
                  <a:lnTo>
                    <a:pt x="1796" y="1892"/>
                  </a:lnTo>
                  <a:lnTo>
                    <a:pt x="1793" y="1896"/>
                  </a:lnTo>
                  <a:lnTo>
                    <a:pt x="1796" y="1899"/>
                  </a:lnTo>
                  <a:lnTo>
                    <a:pt x="1797" y="1901"/>
                  </a:lnTo>
                  <a:lnTo>
                    <a:pt x="1797" y="1904"/>
                  </a:lnTo>
                  <a:lnTo>
                    <a:pt x="1799" y="1908"/>
                  </a:lnTo>
                  <a:lnTo>
                    <a:pt x="1801" y="1908"/>
                  </a:lnTo>
                  <a:lnTo>
                    <a:pt x="1806" y="1908"/>
                  </a:lnTo>
                  <a:lnTo>
                    <a:pt x="1807" y="1902"/>
                  </a:lnTo>
                  <a:lnTo>
                    <a:pt x="1809" y="1896"/>
                  </a:lnTo>
                  <a:lnTo>
                    <a:pt x="1814" y="1895"/>
                  </a:lnTo>
                  <a:lnTo>
                    <a:pt x="1817" y="1896"/>
                  </a:lnTo>
                  <a:lnTo>
                    <a:pt x="1820" y="1896"/>
                  </a:lnTo>
                  <a:lnTo>
                    <a:pt x="1823" y="1898"/>
                  </a:lnTo>
                  <a:lnTo>
                    <a:pt x="1827" y="1902"/>
                  </a:lnTo>
                  <a:lnTo>
                    <a:pt x="1832" y="1905"/>
                  </a:lnTo>
                  <a:lnTo>
                    <a:pt x="1833" y="1905"/>
                  </a:lnTo>
                  <a:lnTo>
                    <a:pt x="1836" y="1904"/>
                  </a:lnTo>
                  <a:lnTo>
                    <a:pt x="1839" y="1902"/>
                  </a:lnTo>
                  <a:lnTo>
                    <a:pt x="1842" y="1902"/>
                  </a:lnTo>
                  <a:lnTo>
                    <a:pt x="1845" y="1908"/>
                  </a:lnTo>
                  <a:lnTo>
                    <a:pt x="1849" y="1909"/>
                  </a:lnTo>
                  <a:lnTo>
                    <a:pt x="1853" y="1909"/>
                  </a:lnTo>
                  <a:lnTo>
                    <a:pt x="1860" y="1909"/>
                  </a:lnTo>
                  <a:lnTo>
                    <a:pt x="1866" y="1908"/>
                  </a:lnTo>
                  <a:lnTo>
                    <a:pt x="1871" y="1908"/>
                  </a:lnTo>
                  <a:lnTo>
                    <a:pt x="1872" y="1908"/>
                  </a:lnTo>
                  <a:lnTo>
                    <a:pt x="1879" y="1911"/>
                  </a:lnTo>
                  <a:lnTo>
                    <a:pt x="1889" y="1917"/>
                  </a:lnTo>
                  <a:lnTo>
                    <a:pt x="1899" y="1922"/>
                  </a:lnTo>
                  <a:lnTo>
                    <a:pt x="1907" y="1927"/>
                  </a:lnTo>
                  <a:lnTo>
                    <a:pt x="1909" y="1932"/>
                  </a:lnTo>
                  <a:lnTo>
                    <a:pt x="1915" y="1941"/>
                  </a:lnTo>
                  <a:lnTo>
                    <a:pt x="1922" y="1953"/>
                  </a:lnTo>
                  <a:lnTo>
                    <a:pt x="1924" y="1953"/>
                  </a:lnTo>
                  <a:lnTo>
                    <a:pt x="1925" y="1953"/>
                  </a:lnTo>
                  <a:lnTo>
                    <a:pt x="1928" y="1951"/>
                  </a:lnTo>
                  <a:lnTo>
                    <a:pt x="1931" y="1950"/>
                  </a:lnTo>
                  <a:lnTo>
                    <a:pt x="1934" y="1950"/>
                  </a:lnTo>
                  <a:lnTo>
                    <a:pt x="1937" y="1950"/>
                  </a:lnTo>
                  <a:lnTo>
                    <a:pt x="1937" y="1958"/>
                  </a:lnTo>
                  <a:lnTo>
                    <a:pt x="1950" y="1955"/>
                  </a:lnTo>
                  <a:lnTo>
                    <a:pt x="1954" y="1966"/>
                  </a:lnTo>
                  <a:lnTo>
                    <a:pt x="1956" y="1971"/>
                  </a:lnTo>
                  <a:lnTo>
                    <a:pt x="1958" y="1977"/>
                  </a:lnTo>
                  <a:lnTo>
                    <a:pt x="1963" y="1980"/>
                  </a:lnTo>
                  <a:lnTo>
                    <a:pt x="1966" y="1981"/>
                  </a:lnTo>
                  <a:lnTo>
                    <a:pt x="1967" y="1983"/>
                  </a:lnTo>
                  <a:lnTo>
                    <a:pt x="1968" y="1993"/>
                  </a:lnTo>
                  <a:lnTo>
                    <a:pt x="1970" y="2003"/>
                  </a:lnTo>
                  <a:lnTo>
                    <a:pt x="1970" y="2014"/>
                  </a:lnTo>
                  <a:lnTo>
                    <a:pt x="1968" y="2026"/>
                  </a:lnTo>
                  <a:lnTo>
                    <a:pt x="1966" y="2036"/>
                  </a:lnTo>
                  <a:lnTo>
                    <a:pt x="1963" y="2045"/>
                  </a:lnTo>
                  <a:lnTo>
                    <a:pt x="1960" y="2053"/>
                  </a:lnTo>
                  <a:lnTo>
                    <a:pt x="1956" y="2061"/>
                  </a:lnTo>
                  <a:lnTo>
                    <a:pt x="1953" y="2063"/>
                  </a:lnTo>
                  <a:lnTo>
                    <a:pt x="1950" y="2066"/>
                  </a:lnTo>
                  <a:lnTo>
                    <a:pt x="1941" y="2071"/>
                  </a:lnTo>
                  <a:lnTo>
                    <a:pt x="1934" y="2076"/>
                  </a:lnTo>
                  <a:lnTo>
                    <a:pt x="1931" y="2079"/>
                  </a:lnTo>
                  <a:lnTo>
                    <a:pt x="1928" y="2082"/>
                  </a:lnTo>
                  <a:lnTo>
                    <a:pt x="1925" y="2086"/>
                  </a:lnTo>
                  <a:lnTo>
                    <a:pt x="1922" y="2092"/>
                  </a:lnTo>
                  <a:lnTo>
                    <a:pt x="1918" y="2105"/>
                  </a:lnTo>
                  <a:lnTo>
                    <a:pt x="1914" y="2117"/>
                  </a:lnTo>
                  <a:lnTo>
                    <a:pt x="1908" y="2130"/>
                  </a:lnTo>
                  <a:lnTo>
                    <a:pt x="1902" y="2124"/>
                  </a:lnTo>
                  <a:lnTo>
                    <a:pt x="1895" y="2121"/>
                  </a:lnTo>
                  <a:lnTo>
                    <a:pt x="1895" y="2124"/>
                  </a:lnTo>
                  <a:lnTo>
                    <a:pt x="1896" y="2127"/>
                  </a:lnTo>
                  <a:lnTo>
                    <a:pt x="1898" y="2128"/>
                  </a:lnTo>
                  <a:lnTo>
                    <a:pt x="1898" y="2130"/>
                  </a:lnTo>
                  <a:lnTo>
                    <a:pt x="1894" y="2133"/>
                  </a:lnTo>
                  <a:lnTo>
                    <a:pt x="1892" y="2135"/>
                  </a:lnTo>
                  <a:lnTo>
                    <a:pt x="1891" y="2138"/>
                  </a:lnTo>
                  <a:lnTo>
                    <a:pt x="1889" y="2141"/>
                  </a:lnTo>
                  <a:lnTo>
                    <a:pt x="1891" y="2146"/>
                  </a:lnTo>
                  <a:lnTo>
                    <a:pt x="1889" y="2148"/>
                  </a:lnTo>
                  <a:lnTo>
                    <a:pt x="1889" y="2151"/>
                  </a:lnTo>
                  <a:lnTo>
                    <a:pt x="1884" y="2151"/>
                  </a:lnTo>
                  <a:lnTo>
                    <a:pt x="1884" y="2154"/>
                  </a:lnTo>
                  <a:lnTo>
                    <a:pt x="1884" y="2156"/>
                  </a:lnTo>
                  <a:lnTo>
                    <a:pt x="1885" y="2156"/>
                  </a:lnTo>
                  <a:lnTo>
                    <a:pt x="1886" y="2156"/>
                  </a:lnTo>
                  <a:lnTo>
                    <a:pt x="1889" y="2157"/>
                  </a:lnTo>
                  <a:lnTo>
                    <a:pt x="1889" y="2166"/>
                  </a:lnTo>
                  <a:lnTo>
                    <a:pt x="1891" y="2176"/>
                  </a:lnTo>
                  <a:lnTo>
                    <a:pt x="1892" y="2187"/>
                  </a:lnTo>
                  <a:lnTo>
                    <a:pt x="1892" y="2199"/>
                  </a:lnTo>
                  <a:lnTo>
                    <a:pt x="1889" y="2199"/>
                  </a:lnTo>
                  <a:lnTo>
                    <a:pt x="1889" y="2207"/>
                  </a:lnTo>
                  <a:lnTo>
                    <a:pt x="1889" y="2218"/>
                  </a:lnTo>
                  <a:lnTo>
                    <a:pt x="1884" y="2220"/>
                  </a:lnTo>
                  <a:lnTo>
                    <a:pt x="1884" y="2223"/>
                  </a:lnTo>
                  <a:lnTo>
                    <a:pt x="1885" y="2228"/>
                  </a:lnTo>
                  <a:lnTo>
                    <a:pt x="1886" y="2233"/>
                  </a:lnTo>
                  <a:lnTo>
                    <a:pt x="1888" y="2239"/>
                  </a:lnTo>
                  <a:lnTo>
                    <a:pt x="1889" y="2241"/>
                  </a:lnTo>
                  <a:lnTo>
                    <a:pt x="1889" y="2242"/>
                  </a:lnTo>
                  <a:lnTo>
                    <a:pt x="1889" y="2243"/>
                  </a:lnTo>
                  <a:lnTo>
                    <a:pt x="1888" y="2245"/>
                  </a:lnTo>
                  <a:lnTo>
                    <a:pt x="1884" y="2246"/>
                  </a:lnTo>
                  <a:lnTo>
                    <a:pt x="1881" y="2249"/>
                  </a:lnTo>
                  <a:lnTo>
                    <a:pt x="1878" y="2251"/>
                  </a:lnTo>
                  <a:lnTo>
                    <a:pt x="1878" y="2254"/>
                  </a:lnTo>
                  <a:lnTo>
                    <a:pt x="1878" y="2256"/>
                  </a:lnTo>
                  <a:lnTo>
                    <a:pt x="1878" y="2262"/>
                  </a:lnTo>
                  <a:lnTo>
                    <a:pt x="1879" y="2268"/>
                  </a:lnTo>
                  <a:lnTo>
                    <a:pt x="1878" y="2272"/>
                  </a:lnTo>
                  <a:lnTo>
                    <a:pt x="1876" y="2277"/>
                  </a:lnTo>
                  <a:lnTo>
                    <a:pt x="1873" y="2282"/>
                  </a:lnTo>
                  <a:lnTo>
                    <a:pt x="1863" y="2294"/>
                  </a:lnTo>
                  <a:lnTo>
                    <a:pt x="1853" y="2305"/>
                  </a:lnTo>
                  <a:lnTo>
                    <a:pt x="1850" y="2313"/>
                  </a:lnTo>
                  <a:lnTo>
                    <a:pt x="1849" y="2314"/>
                  </a:lnTo>
                  <a:lnTo>
                    <a:pt x="1848" y="2317"/>
                  </a:lnTo>
                  <a:lnTo>
                    <a:pt x="1848" y="2320"/>
                  </a:lnTo>
                  <a:lnTo>
                    <a:pt x="1848" y="2324"/>
                  </a:lnTo>
                  <a:lnTo>
                    <a:pt x="1848" y="2330"/>
                  </a:lnTo>
                  <a:lnTo>
                    <a:pt x="1849" y="2334"/>
                  </a:lnTo>
                  <a:lnTo>
                    <a:pt x="1850" y="2340"/>
                  </a:lnTo>
                  <a:lnTo>
                    <a:pt x="1839" y="2344"/>
                  </a:lnTo>
                  <a:lnTo>
                    <a:pt x="1840" y="2349"/>
                  </a:lnTo>
                  <a:lnTo>
                    <a:pt x="1839" y="2353"/>
                  </a:lnTo>
                  <a:lnTo>
                    <a:pt x="1836" y="2354"/>
                  </a:lnTo>
                  <a:lnTo>
                    <a:pt x="1832" y="2356"/>
                  </a:lnTo>
                  <a:lnTo>
                    <a:pt x="1829" y="2354"/>
                  </a:lnTo>
                  <a:lnTo>
                    <a:pt x="1826" y="2354"/>
                  </a:lnTo>
                  <a:lnTo>
                    <a:pt x="1823" y="2351"/>
                  </a:lnTo>
                  <a:lnTo>
                    <a:pt x="1820" y="2350"/>
                  </a:lnTo>
                  <a:lnTo>
                    <a:pt x="1820" y="2359"/>
                  </a:lnTo>
                  <a:lnTo>
                    <a:pt x="1806" y="2360"/>
                  </a:lnTo>
                  <a:lnTo>
                    <a:pt x="1793" y="2362"/>
                  </a:lnTo>
                  <a:lnTo>
                    <a:pt x="1791" y="2363"/>
                  </a:lnTo>
                  <a:lnTo>
                    <a:pt x="1791" y="2364"/>
                  </a:lnTo>
                  <a:lnTo>
                    <a:pt x="1790" y="2364"/>
                  </a:lnTo>
                  <a:lnTo>
                    <a:pt x="1787" y="2364"/>
                  </a:lnTo>
                  <a:lnTo>
                    <a:pt x="1790" y="2374"/>
                  </a:lnTo>
                  <a:lnTo>
                    <a:pt x="1787" y="2376"/>
                  </a:lnTo>
                  <a:lnTo>
                    <a:pt x="1784" y="2377"/>
                  </a:lnTo>
                  <a:lnTo>
                    <a:pt x="1776" y="2377"/>
                  </a:lnTo>
                  <a:lnTo>
                    <a:pt x="1768" y="2379"/>
                  </a:lnTo>
                  <a:lnTo>
                    <a:pt x="1763" y="2380"/>
                  </a:lnTo>
                  <a:lnTo>
                    <a:pt x="1761" y="2382"/>
                  </a:lnTo>
                  <a:lnTo>
                    <a:pt x="1760" y="2385"/>
                  </a:lnTo>
                  <a:lnTo>
                    <a:pt x="1760" y="2386"/>
                  </a:lnTo>
                  <a:lnTo>
                    <a:pt x="1760" y="2389"/>
                  </a:lnTo>
                  <a:lnTo>
                    <a:pt x="1757" y="2392"/>
                  </a:lnTo>
                  <a:lnTo>
                    <a:pt x="1754" y="2395"/>
                  </a:lnTo>
                  <a:lnTo>
                    <a:pt x="1750" y="2398"/>
                  </a:lnTo>
                  <a:lnTo>
                    <a:pt x="1744" y="2400"/>
                  </a:lnTo>
                  <a:lnTo>
                    <a:pt x="1727" y="2409"/>
                  </a:lnTo>
                  <a:lnTo>
                    <a:pt x="1727" y="2413"/>
                  </a:lnTo>
                  <a:lnTo>
                    <a:pt x="1725" y="2415"/>
                  </a:lnTo>
                  <a:lnTo>
                    <a:pt x="1724" y="2415"/>
                  </a:lnTo>
                  <a:lnTo>
                    <a:pt x="1719" y="2415"/>
                  </a:lnTo>
                  <a:lnTo>
                    <a:pt x="1718" y="2415"/>
                  </a:lnTo>
                  <a:lnTo>
                    <a:pt x="1715" y="2416"/>
                  </a:lnTo>
                  <a:lnTo>
                    <a:pt x="1715" y="2418"/>
                  </a:lnTo>
                  <a:lnTo>
                    <a:pt x="1715" y="2419"/>
                  </a:lnTo>
                  <a:lnTo>
                    <a:pt x="1716" y="2421"/>
                  </a:lnTo>
                  <a:lnTo>
                    <a:pt x="1718" y="2421"/>
                  </a:lnTo>
                  <a:lnTo>
                    <a:pt x="1719" y="2422"/>
                  </a:lnTo>
                  <a:lnTo>
                    <a:pt x="1718" y="2422"/>
                  </a:lnTo>
                  <a:lnTo>
                    <a:pt x="1715" y="2423"/>
                  </a:lnTo>
                  <a:lnTo>
                    <a:pt x="1714" y="2426"/>
                  </a:lnTo>
                  <a:lnTo>
                    <a:pt x="1714" y="2429"/>
                  </a:lnTo>
                  <a:lnTo>
                    <a:pt x="1712" y="2433"/>
                  </a:lnTo>
                  <a:lnTo>
                    <a:pt x="1714" y="2442"/>
                  </a:lnTo>
                  <a:lnTo>
                    <a:pt x="1715" y="2452"/>
                  </a:lnTo>
                  <a:lnTo>
                    <a:pt x="1716" y="2462"/>
                  </a:lnTo>
                  <a:lnTo>
                    <a:pt x="1718" y="2472"/>
                  </a:lnTo>
                  <a:lnTo>
                    <a:pt x="1719" y="2481"/>
                  </a:lnTo>
                  <a:lnTo>
                    <a:pt x="1718" y="2488"/>
                  </a:lnTo>
                  <a:lnTo>
                    <a:pt x="1716" y="2493"/>
                  </a:lnTo>
                  <a:lnTo>
                    <a:pt x="1714" y="2495"/>
                  </a:lnTo>
                  <a:lnTo>
                    <a:pt x="1708" y="2501"/>
                  </a:lnTo>
                  <a:lnTo>
                    <a:pt x="1701" y="2507"/>
                  </a:lnTo>
                  <a:lnTo>
                    <a:pt x="1698" y="2510"/>
                  </a:lnTo>
                  <a:lnTo>
                    <a:pt x="1696" y="2513"/>
                  </a:lnTo>
                  <a:lnTo>
                    <a:pt x="1693" y="2518"/>
                  </a:lnTo>
                  <a:lnTo>
                    <a:pt x="1692" y="2523"/>
                  </a:lnTo>
                  <a:lnTo>
                    <a:pt x="1691" y="2533"/>
                  </a:lnTo>
                  <a:lnTo>
                    <a:pt x="1688" y="2541"/>
                  </a:lnTo>
                  <a:lnTo>
                    <a:pt x="1685" y="2552"/>
                  </a:lnTo>
                  <a:lnTo>
                    <a:pt x="1682" y="2554"/>
                  </a:lnTo>
                  <a:lnTo>
                    <a:pt x="1679" y="2557"/>
                  </a:lnTo>
                  <a:lnTo>
                    <a:pt x="1676" y="2560"/>
                  </a:lnTo>
                  <a:lnTo>
                    <a:pt x="1673" y="2563"/>
                  </a:lnTo>
                  <a:lnTo>
                    <a:pt x="1679" y="2550"/>
                  </a:lnTo>
                  <a:lnTo>
                    <a:pt x="1685" y="2536"/>
                  </a:lnTo>
                  <a:lnTo>
                    <a:pt x="1682" y="2536"/>
                  </a:lnTo>
                  <a:lnTo>
                    <a:pt x="1682" y="2537"/>
                  </a:lnTo>
                  <a:lnTo>
                    <a:pt x="1680" y="2539"/>
                  </a:lnTo>
                  <a:lnTo>
                    <a:pt x="1676" y="2539"/>
                  </a:lnTo>
                  <a:lnTo>
                    <a:pt x="1673" y="2536"/>
                  </a:lnTo>
                  <a:lnTo>
                    <a:pt x="1670" y="2534"/>
                  </a:lnTo>
                  <a:lnTo>
                    <a:pt x="1668" y="2533"/>
                  </a:lnTo>
                  <a:lnTo>
                    <a:pt x="1668" y="2536"/>
                  </a:lnTo>
                  <a:lnTo>
                    <a:pt x="1668" y="2540"/>
                  </a:lnTo>
                  <a:lnTo>
                    <a:pt x="1669" y="2543"/>
                  </a:lnTo>
                  <a:lnTo>
                    <a:pt x="1668" y="2547"/>
                  </a:lnTo>
                  <a:lnTo>
                    <a:pt x="1656" y="2562"/>
                  </a:lnTo>
                  <a:lnTo>
                    <a:pt x="1643" y="2577"/>
                  </a:lnTo>
                  <a:lnTo>
                    <a:pt x="1643" y="2580"/>
                  </a:lnTo>
                  <a:lnTo>
                    <a:pt x="1644" y="2583"/>
                  </a:lnTo>
                  <a:lnTo>
                    <a:pt x="1646" y="2586"/>
                  </a:lnTo>
                  <a:lnTo>
                    <a:pt x="1646" y="2590"/>
                  </a:lnTo>
                  <a:lnTo>
                    <a:pt x="1643" y="2598"/>
                  </a:lnTo>
                  <a:lnTo>
                    <a:pt x="1637" y="2608"/>
                  </a:lnTo>
                  <a:lnTo>
                    <a:pt x="1632" y="2616"/>
                  </a:lnTo>
                  <a:lnTo>
                    <a:pt x="1624" y="2625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1" name="Freeform 7"/>
            <p:cNvSpPr>
              <a:spLocks noEditPoints="1"/>
            </p:cNvSpPr>
            <p:nvPr/>
          </p:nvSpPr>
          <p:spPr bwMode="auto">
            <a:xfrm>
              <a:off x="2163" y="1331"/>
              <a:ext cx="189" cy="95"/>
            </a:xfrm>
            <a:custGeom>
              <a:avLst/>
              <a:gdLst>
                <a:gd name="T0" fmla="*/ 177 w 189"/>
                <a:gd name="T1" fmla="*/ 49 h 95"/>
                <a:gd name="T2" fmla="*/ 158 w 189"/>
                <a:gd name="T3" fmla="*/ 70 h 95"/>
                <a:gd name="T4" fmla="*/ 148 w 189"/>
                <a:gd name="T5" fmla="*/ 72 h 95"/>
                <a:gd name="T6" fmla="*/ 138 w 189"/>
                <a:gd name="T7" fmla="*/ 80 h 95"/>
                <a:gd name="T8" fmla="*/ 132 w 189"/>
                <a:gd name="T9" fmla="*/ 78 h 95"/>
                <a:gd name="T10" fmla="*/ 127 w 189"/>
                <a:gd name="T11" fmla="*/ 82 h 95"/>
                <a:gd name="T12" fmla="*/ 119 w 189"/>
                <a:gd name="T13" fmla="*/ 83 h 95"/>
                <a:gd name="T14" fmla="*/ 108 w 189"/>
                <a:gd name="T15" fmla="*/ 78 h 95"/>
                <a:gd name="T16" fmla="*/ 114 w 189"/>
                <a:gd name="T17" fmla="*/ 86 h 95"/>
                <a:gd name="T18" fmla="*/ 108 w 189"/>
                <a:gd name="T19" fmla="*/ 95 h 95"/>
                <a:gd name="T20" fmla="*/ 72 w 189"/>
                <a:gd name="T21" fmla="*/ 89 h 95"/>
                <a:gd name="T22" fmla="*/ 75 w 189"/>
                <a:gd name="T23" fmla="*/ 85 h 95"/>
                <a:gd name="T24" fmla="*/ 50 w 189"/>
                <a:gd name="T25" fmla="*/ 78 h 95"/>
                <a:gd name="T26" fmla="*/ 42 w 189"/>
                <a:gd name="T27" fmla="*/ 80 h 95"/>
                <a:gd name="T28" fmla="*/ 27 w 189"/>
                <a:gd name="T29" fmla="*/ 75 h 95"/>
                <a:gd name="T30" fmla="*/ 40 w 189"/>
                <a:gd name="T31" fmla="*/ 62 h 95"/>
                <a:gd name="T32" fmla="*/ 30 w 189"/>
                <a:gd name="T33" fmla="*/ 55 h 95"/>
                <a:gd name="T34" fmla="*/ 9 w 189"/>
                <a:gd name="T35" fmla="*/ 59 h 95"/>
                <a:gd name="T36" fmla="*/ 19 w 189"/>
                <a:gd name="T37" fmla="*/ 50 h 95"/>
                <a:gd name="T38" fmla="*/ 39 w 189"/>
                <a:gd name="T39" fmla="*/ 44 h 95"/>
                <a:gd name="T40" fmla="*/ 32 w 189"/>
                <a:gd name="T41" fmla="*/ 40 h 95"/>
                <a:gd name="T42" fmla="*/ 33 w 189"/>
                <a:gd name="T43" fmla="*/ 33 h 95"/>
                <a:gd name="T44" fmla="*/ 36 w 189"/>
                <a:gd name="T45" fmla="*/ 29 h 95"/>
                <a:gd name="T46" fmla="*/ 21 w 189"/>
                <a:gd name="T47" fmla="*/ 33 h 95"/>
                <a:gd name="T48" fmla="*/ 10 w 189"/>
                <a:gd name="T49" fmla="*/ 39 h 95"/>
                <a:gd name="T50" fmla="*/ 6 w 189"/>
                <a:gd name="T51" fmla="*/ 34 h 95"/>
                <a:gd name="T52" fmla="*/ 14 w 189"/>
                <a:gd name="T53" fmla="*/ 29 h 95"/>
                <a:gd name="T54" fmla="*/ 17 w 189"/>
                <a:gd name="T55" fmla="*/ 21 h 95"/>
                <a:gd name="T56" fmla="*/ 20 w 189"/>
                <a:gd name="T57" fmla="*/ 19 h 95"/>
                <a:gd name="T58" fmla="*/ 27 w 189"/>
                <a:gd name="T59" fmla="*/ 17 h 95"/>
                <a:gd name="T60" fmla="*/ 39 w 189"/>
                <a:gd name="T61" fmla="*/ 20 h 95"/>
                <a:gd name="T62" fmla="*/ 33 w 189"/>
                <a:gd name="T63" fmla="*/ 11 h 95"/>
                <a:gd name="T64" fmla="*/ 39 w 189"/>
                <a:gd name="T65" fmla="*/ 8 h 95"/>
                <a:gd name="T66" fmla="*/ 53 w 189"/>
                <a:gd name="T67" fmla="*/ 17 h 95"/>
                <a:gd name="T68" fmla="*/ 52 w 189"/>
                <a:gd name="T69" fmla="*/ 27 h 95"/>
                <a:gd name="T70" fmla="*/ 53 w 189"/>
                <a:gd name="T71" fmla="*/ 39 h 95"/>
                <a:gd name="T72" fmla="*/ 59 w 189"/>
                <a:gd name="T73" fmla="*/ 31 h 95"/>
                <a:gd name="T74" fmla="*/ 70 w 189"/>
                <a:gd name="T75" fmla="*/ 27 h 95"/>
                <a:gd name="T76" fmla="*/ 75 w 189"/>
                <a:gd name="T77" fmla="*/ 11 h 95"/>
                <a:gd name="T78" fmla="*/ 78 w 189"/>
                <a:gd name="T79" fmla="*/ 23 h 95"/>
                <a:gd name="T80" fmla="*/ 83 w 189"/>
                <a:gd name="T81" fmla="*/ 16 h 95"/>
                <a:gd name="T82" fmla="*/ 91 w 189"/>
                <a:gd name="T83" fmla="*/ 11 h 95"/>
                <a:gd name="T84" fmla="*/ 95 w 189"/>
                <a:gd name="T85" fmla="*/ 8 h 95"/>
                <a:gd name="T86" fmla="*/ 104 w 189"/>
                <a:gd name="T87" fmla="*/ 21 h 95"/>
                <a:gd name="T88" fmla="*/ 108 w 189"/>
                <a:gd name="T89" fmla="*/ 13 h 95"/>
                <a:gd name="T90" fmla="*/ 114 w 189"/>
                <a:gd name="T91" fmla="*/ 17 h 95"/>
                <a:gd name="T92" fmla="*/ 128 w 189"/>
                <a:gd name="T93" fmla="*/ 8 h 95"/>
                <a:gd name="T94" fmla="*/ 138 w 189"/>
                <a:gd name="T95" fmla="*/ 11 h 95"/>
                <a:gd name="T96" fmla="*/ 145 w 189"/>
                <a:gd name="T97" fmla="*/ 0 h 95"/>
                <a:gd name="T98" fmla="*/ 151 w 189"/>
                <a:gd name="T99" fmla="*/ 4 h 95"/>
                <a:gd name="T100" fmla="*/ 157 w 189"/>
                <a:gd name="T101" fmla="*/ 11 h 95"/>
                <a:gd name="T102" fmla="*/ 170 w 189"/>
                <a:gd name="T103" fmla="*/ 6 h 95"/>
                <a:gd name="T104" fmla="*/ 167 w 189"/>
                <a:gd name="T105" fmla="*/ 10 h 95"/>
                <a:gd name="T106" fmla="*/ 170 w 189"/>
                <a:gd name="T107" fmla="*/ 20 h 95"/>
                <a:gd name="T108" fmla="*/ 165 w 189"/>
                <a:gd name="T109" fmla="*/ 26 h 95"/>
                <a:gd name="T110" fmla="*/ 165 w 189"/>
                <a:gd name="T111" fmla="*/ 30 h 95"/>
                <a:gd name="T112" fmla="*/ 170 w 189"/>
                <a:gd name="T113" fmla="*/ 29 h 95"/>
                <a:gd name="T114" fmla="*/ 178 w 189"/>
                <a:gd name="T115" fmla="*/ 27 h 95"/>
                <a:gd name="T116" fmla="*/ 184 w 189"/>
                <a:gd name="T117" fmla="*/ 53 h 95"/>
                <a:gd name="T118" fmla="*/ 178 w 189"/>
                <a:gd name="T119" fmla="*/ 50 h 95"/>
                <a:gd name="T120" fmla="*/ 160 w 189"/>
                <a:gd name="T121" fmla="*/ 69 h 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9" h="95">
                  <a:moveTo>
                    <a:pt x="178" y="50"/>
                  </a:moveTo>
                  <a:lnTo>
                    <a:pt x="180" y="47"/>
                  </a:lnTo>
                  <a:lnTo>
                    <a:pt x="177" y="49"/>
                  </a:lnTo>
                  <a:lnTo>
                    <a:pt x="178" y="50"/>
                  </a:lnTo>
                  <a:close/>
                  <a:moveTo>
                    <a:pt x="160" y="69"/>
                  </a:moveTo>
                  <a:lnTo>
                    <a:pt x="158" y="70"/>
                  </a:lnTo>
                  <a:lnTo>
                    <a:pt x="157" y="70"/>
                  </a:lnTo>
                  <a:lnTo>
                    <a:pt x="153" y="69"/>
                  </a:lnTo>
                  <a:lnTo>
                    <a:pt x="148" y="72"/>
                  </a:lnTo>
                  <a:lnTo>
                    <a:pt x="145" y="75"/>
                  </a:lnTo>
                  <a:lnTo>
                    <a:pt x="141" y="79"/>
                  </a:lnTo>
                  <a:lnTo>
                    <a:pt x="138" y="80"/>
                  </a:lnTo>
                  <a:lnTo>
                    <a:pt x="135" y="80"/>
                  </a:lnTo>
                  <a:lnTo>
                    <a:pt x="134" y="80"/>
                  </a:lnTo>
                  <a:lnTo>
                    <a:pt x="132" y="78"/>
                  </a:lnTo>
                  <a:lnTo>
                    <a:pt x="129" y="79"/>
                  </a:lnTo>
                  <a:lnTo>
                    <a:pt x="128" y="80"/>
                  </a:lnTo>
                  <a:lnTo>
                    <a:pt x="127" y="82"/>
                  </a:lnTo>
                  <a:lnTo>
                    <a:pt x="124" y="83"/>
                  </a:lnTo>
                  <a:lnTo>
                    <a:pt x="122" y="83"/>
                  </a:lnTo>
                  <a:lnTo>
                    <a:pt x="119" y="83"/>
                  </a:lnTo>
                  <a:lnTo>
                    <a:pt x="117" y="82"/>
                  </a:lnTo>
                  <a:lnTo>
                    <a:pt x="112" y="79"/>
                  </a:lnTo>
                  <a:lnTo>
                    <a:pt x="108" y="78"/>
                  </a:lnTo>
                  <a:lnTo>
                    <a:pt x="111" y="86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2" y="88"/>
                  </a:lnTo>
                  <a:lnTo>
                    <a:pt x="112" y="89"/>
                  </a:lnTo>
                  <a:lnTo>
                    <a:pt x="108" y="95"/>
                  </a:lnTo>
                  <a:lnTo>
                    <a:pt x="69" y="95"/>
                  </a:lnTo>
                  <a:lnTo>
                    <a:pt x="70" y="92"/>
                  </a:lnTo>
                  <a:lnTo>
                    <a:pt x="72" y="89"/>
                  </a:lnTo>
                  <a:lnTo>
                    <a:pt x="75" y="89"/>
                  </a:lnTo>
                  <a:lnTo>
                    <a:pt x="75" y="88"/>
                  </a:lnTo>
                  <a:lnTo>
                    <a:pt x="75" y="85"/>
                  </a:lnTo>
                  <a:lnTo>
                    <a:pt x="75" y="83"/>
                  </a:lnTo>
                  <a:lnTo>
                    <a:pt x="55" y="78"/>
                  </a:lnTo>
                  <a:lnTo>
                    <a:pt x="50" y="78"/>
                  </a:lnTo>
                  <a:lnTo>
                    <a:pt x="47" y="79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39" y="80"/>
                  </a:lnTo>
                  <a:lnTo>
                    <a:pt x="33" y="83"/>
                  </a:lnTo>
                  <a:lnTo>
                    <a:pt x="27" y="75"/>
                  </a:lnTo>
                  <a:lnTo>
                    <a:pt x="37" y="72"/>
                  </a:lnTo>
                  <a:lnTo>
                    <a:pt x="47" y="69"/>
                  </a:lnTo>
                  <a:lnTo>
                    <a:pt x="40" y="62"/>
                  </a:lnTo>
                  <a:lnTo>
                    <a:pt x="36" y="57"/>
                  </a:lnTo>
                  <a:lnTo>
                    <a:pt x="33" y="56"/>
                  </a:lnTo>
                  <a:lnTo>
                    <a:pt x="30" y="55"/>
                  </a:lnTo>
                  <a:lnTo>
                    <a:pt x="26" y="55"/>
                  </a:lnTo>
                  <a:lnTo>
                    <a:pt x="19" y="56"/>
                  </a:lnTo>
                  <a:lnTo>
                    <a:pt x="9" y="59"/>
                  </a:lnTo>
                  <a:lnTo>
                    <a:pt x="6" y="53"/>
                  </a:lnTo>
                  <a:lnTo>
                    <a:pt x="11" y="52"/>
                  </a:lnTo>
                  <a:lnTo>
                    <a:pt x="19" y="50"/>
                  </a:lnTo>
                  <a:lnTo>
                    <a:pt x="21" y="44"/>
                  </a:lnTo>
                  <a:lnTo>
                    <a:pt x="30" y="44"/>
                  </a:lnTo>
                  <a:lnTo>
                    <a:pt x="39" y="44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2" y="36"/>
                  </a:lnTo>
                  <a:lnTo>
                    <a:pt x="33" y="33"/>
                  </a:lnTo>
                  <a:lnTo>
                    <a:pt x="36" y="31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0" y="29"/>
                  </a:lnTo>
                  <a:lnTo>
                    <a:pt x="27" y="30"/>
                  </a:lnTo>
                  <a:lnTo>
                    <a:pt x="21" y="33"/>
                  </a:lnTo>
                  <a:lnTo>
                    <a:pt x="17" y="37"/>
                  </a:lnTo>
                  <a:lnTo>
                    <a:pt x="14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0" y="36"/>
                  </a:lnTo>
                  <a:lnTo>
                    <a:pt x="6" y="34"/>
                  </a:lnTo>
                  <a:lnTo>
                    <a:pt x="9" y="31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7" y="27"/>
                  </a:lnTo>
                  <a:lnTo>
                    <a:pt x="19" y="26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3" y="19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36" y="23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7" y="16"/>
                  </a:lnTo>
                  <a:lnTo>
                    <a:pt x="33" y="11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52" y="21"/>
                  </a:lnTo>
                  <a:lnTo>
                    <a:pt x="53" y="29"/>
                  </a:lnTo>
                  <a:lnTo>
                    <a:pt x="52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3" y="39"/>
                  </a:lnTo>
                  <a:lnTo>
                    <a:pt x="57" y="36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69" y="31"/>
                  </a:lnTo>
                  <a:lnTo>
                    <a:pt x="70" y="27"/>
                  </a:lnTo>
                  <a:lnTo>
                    <a:pt x="70" y="21"/>
                  </a:lnTo>
                  <a:lnTo>
                    <a:pt x="69" y="11"/>
                  </a:lnTo>
                  <a:lnTo>
                    <a:pt x="75" y="11"/>
                  </a:lnTo>
                  <a:lnTo>
                    <a:pt x="76" y="17"/>
                  </a:lnTo>
                  <a:lnTo>
                    <a:pt x="76" y="20"/>
                  </a:lnTo>
                  <a:lnTo>
                    <a:pt x="78" y="23"/>
                  </a:lnTo>
                  <a:lnTo>
                    <a:pt x="83" y="23"/>
                  </a:lnTo>
                  <a:lnTo>
                    <a:pt x="83" y="17"/>
                  </a:lnTo>
                  <a:lnTo>
                    <a:pt x="83" y="16"/>
                  </a:lnTo>
                  <a:lnTo>
                    <a:pt x="86" y="14"/>
                  </a:lnTo>
                  <a:lnTo>
                    <a:pt x="86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5" y="8"/>
                  </a:lnTo>
                  <a:lnTo>
                    <a:pt x="96" y="6"/>
                  </a:lnTo>
                  <a:lnTo>
                    <a:pt x="99" y="20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1" y="14"/>
                  </a:lnTo>
                  <a:lnTo>
                    <a:pt x="112" y="16"/>
                  </a:lnTo>
                  <a:lnTo>
                    <a:pt x="114" y="17"/>
                  </a:lnTo>
                  <a:lnTo>
                    <a:pt x="124" y="14"/>
                  </a:lnTo>
                  <a:lnTo>
                    <a:pt x="124" y="8"/>
                  </a:lnTo>
                  <a:lnTo>
                    <a:pt x="128" y="8"/>
                  </a:lnTo>
                  <a:lnTo>
                    <a:pt x="132" y="10"/>
                  </a:lnTo>
                  <a:lnTo>
                    <a:pt x="135" y="11"/>
                  </a:lnTo>
                  <a:lnTo>
                    <a:pt x="138" y="11"/>
                  </a:lnTo>
                  <a:lnTo>
                    <a:pt x="141" y="11"/>
                  </a:lnTo>
                  <a:lnTo>
                    <a:pt x="141" y="0"/>
                  </a:lnTo>
                  <a:lnTo>
                    <a:pt x="145" y="0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4"/>
                  </a:lnTo>
                  <a:lnTo>
                    <a:pt x="154" y="7"/>
                  </a:lnTo>
                  <a:lnTo>
                    <a:pt x="155" y="10"/>
                  </a:lnTo>
                  <a:lnTo>
                    <a:pt x="157" y="11"/>
                  </a:lnTo>
                  <a:lnTo>
                    <a:pt x="161" y="11"/>
                  </a:lnTo>
                  <a:lnTo>
                    <a:pt x="160" y="8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1" y="6"/>
                  </a:lnTo>
                  <a:lnTo>
                    <a:pt x="167" y="10"/>
                  </a:lnTo>
                  <a:lnTo>
                    <a:pt x="163" y="14"/>
                  </a:lnTo>
                  <a:lnTo>
                    <a:pt x="167" y="19"/>
                  </a:lnTo>
                  <a:lnTo>
                    <a:pt x="170" y="20"/>
                  </a:lnTo>
                  <a:lnTo>
                    <a:pt x="170" y="21"/>
                  </a:lnTo>
                  <a:lnTo>
                    <a:pt x="168" y="23"/>
                  </a:lnTo>
                  <a:lnTo>
                    <a:pt x="165" y="26"/>
                  </a:lnTo>
                  <a:lnTo>
                    <a:pt x="165" y="27"/>
                  </a:lnTo>
                  <a:lnTo>
                    <a:pt x="165" y="29"/>
                  </a:lnTo>
                  <a:lnTo>
                    <a:pt x="165" y="30"/>
                  </a:lnTo>
                  <a:lnTo>
                    <a:pt x="165" y="31"/>
                  </a:lnTo>
                  <a:lnTo>
                    <a:pt x="168" y="30"/>
                  </a:lnTo>
                  <a:lnTo>
                    <a:pt x="170" y="29"/>
                  </a:lnTo>
                  <a:lnTo>
                    <a:pt x="171" y="26"/>
                  </a:lnTo>
                  <a:lnTo>
                    <a:pt x="174" y="26"/>
                  </a:lnTo>
                  <a:lnTo>
                    <a:pt x="178" y="27"/>
                  </a:lnTo>
                  <a:lnTo>
                    <a:pt x="186" y="31"/>
                  </a:lnTo>
                  <a:lnTo>
                    <a:pt x="189" y="50"/>
                  </a:lnTo>
                  <a:lnTo>
                    <a:pt x="184" y="53"/>
                  </a:lnTo>
                  <a:lnTo>
                    <a:pt x="183" y="53"/>
                  </a:lnTo>
                  <a:lnTo>
                    <a:pt x="183" y="50"/>
                  </a:lnTo>
                  <a:lnTo>
                    <a:pt x="178" y="50"/>
                  </a:lnTo>
                  <a:lnTo>
                    <a:pt x="170" y="60"/>
                  </a:lnTo>
                  <a:lnTo>
                    <a:pt x="165" y="66"/>
                  </a:lnTo>
                  <a:lnTo>
                    <a:pt x="160" y="69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2" name="Freeform 8"/>
            <p:cNvSpPr>
              <a:spLocks noEditPoints="1"/>
            </p:cNvSpPr>
            <p:nvPr/>
          </p:nvSpPr>
          <p:spPr bwMode="auto">
            <a:xfrm>
              <a:off x="2487" y="1570"/>
              <a:ext cx="142" cy="252"/>
            </a:xfrm>
            <a:custGeom>
              <a:avLst/>
              <a:gdLst>
                <a:gd name="T0" fmla="*/ 9 w 142"/>
                <a:gd name="T1" fmla="*/ 46 h 252"/>
                <a:gd name="T2" fmla="*/ 4 w 142"/>
                <a:gd name="T3" fmla="*/ 37 h 252"/>
                <a:gd name="T4" fmla="*/ 16 w 142"/>
                <a:gd name="T5" fmla="*/ 30 h 252"/>
                <a:gd name="T6" fmla="*/ 14 w 142"/>
                <a:gd name="T7" fmla="*/ 19 h 252"/>
                <a:gd name="T8" fmla="*/ 21 w 142"/>
                <a:gd name="T9" fmla="*/ 4 h 252"/>
                <a:gd name="T10" fmla="*/ 34 w 142"/>
                <a:gd name="T11" fmla="*/ 3 h 252"/>
                <a:gd name="T12" fmla="*/ 50 w 142"/>
                <a:gd name="T13" fmla="*/ 1 h 252"/>
                <a:gd name="T14" fmla="*/ 42 w 142"/>
                <a:gd name="T15" fmla="*/ 21 h 252"/>
                <a:gd name="T16" fmla="*/ 36 w 142"/>
                <a:gd name="T17" fmla="*/ 24 h 252"/>
                <a:gd name="T18" fmla="*/ 33 w 142"/>
                <a:gd name="T19" fmla="*/ 34 h 252"/>
                <a:gd name="T20" fmla="*/ 39 w 142"/>
                <a:gd name="T21" fmla="*/ 37 h 252"/>
                <a:gd name="T22" fmla="*/ 68 w 142"/>
                <a:gd name="T23" fmla="*/ 33 h 252"/>
                <a:gd name="T24" fmla="*/ 75 w 142"/>
                <a:gd name="T25" fmla="*/ 40 h 252"/>
                <a:gd name="T26" fmla="*/ 69 w 142"/>
                <a:gd name="T27" fmla="*/ 57 h 252"/>
                <a:gd name="T28" fmla="*/ 63 w 142"/>
                <a:gd name="T29" fmla="*/ 69 h 252"/>
                <a:gd name="T30" fmla="*/ 55 w 142"/>
                <a:gd name="T31" fmla="*/ 85 h 252"/>
                <a:gd name="T32" fmla="*/ 66 w 142"/>
                <a:gd name="T33" fmla="*/ 85 h 252"/>
                <a:gd name="T34" fmla="*/ 72 w 142"/>
                <a:gd name="T35" fmla="*/ 92 h 252"/>
                <a:gd name="T36" fmla="*/ 79 w 142"/>
                <a:gd name="T37" fmla="*/ 102 h 252"/>
                <a:gd name="T38" fmla="*/ 85 w 142"/>
                <a:gd name="T39" fmla="*/ 121 h 252"/>
                <a:gd name="T40" fmla="*/ 93 w 142"/>
                <a:gd name="T41" fmla="*/ 124 h 252"/>
                <a:gd name="T42" fmla="*/ 109 w 142"/>
                <a:gd name="T43" fmla="*/ 145 h 252"/>
                <a:gd name="T44" fmla="*/ 115 w 142"/>
                <a:gd name="T45" fmla="*/ 151 h 252"/>
                <a:gd name="T46" fmla="*/ 112 w 142"/>
                <a:gd name="T47" fmla="*/ 155 h 252"/>
                <a:gd name="T48" fmla="*/ 118 w 142"/>
                <a:gd name="T49" fmla="*/ 174 h 252"/>
                <a:gd name="T50" fmla="*/ 124 w 142"/>
                <a:gd name="T51" fmla="*/ 168 h 252"/>
                <a:gd name="T52" fmla="*/ 138 w 142"/>
                <a:gd name="T53" fmla="*/ 171 h 252"/>
                <a:gd name="T54" fmla="*/ 142 w 142"/>
                <a:gd name="T55" fmla="*/ 178 h 252"/>
                <a:gd name="T56" fmla="*/ 140 w 142"/>
                <a:gd name="T57" fmla="*/ 194 h 252"/>
                <a:gd name="T58" fmla="*/ 131 w 142"/>
                <a:gd name="T59" fmla="*/ 200 h 252"/>
                <a:gd name="T60" fmla="*/ 121 w 142"/>
                <a:gd name="T61" fmla="*/ 207 h 252"/>
                <a:gd name="T62" fmla="*/ 132 w 142"/>
                <a:gd name="T63" fmla="*/ 214 h 252"/>
                <a:gd name="T64" fmla="*/ 115 w 142"/>
                <a:gd name="T65" fmla="*/ 229 h 252"/>
                <a:gd name="T66" fmla="*/ 81 w 142"/>
                <a:gd name="T67" fmla="*/ 226 h 252"/>
                <a:gd name="T68" fmla="*/ 72 w 142"/>
                <a:gd name="T69" fmla="*/ 235 h 252"/>
                <a:gd name="T70" fmla="*/ 49 w 142"/>
                <a:gd name="T71" fmla="*/ 232 h 252"/>
                <a:gd name="T72" fmla="*/ 33 w 142"/>
                <a:gd name="T73" fmla="*/ 237 h 252"/>
                <a:gd name="T74" fmla="*/ 16 w 142"/>
                <a:gd name="T75" fmla="*/ 250 h 252"/>
                <a:gd name="T76" fmla="*/ 4 w 142"/>
                <a:gd name="T77" fmla="*/ 249 h 252"/>
                <a:gd name="T78" fmla="*/ 16 w 142"/>
                <a:gd name="T79" fmla="*/ 233 h 252"/>
                <a:gd name="T80" fmla="*/ 59 w 142"/>
                <a:gd name="T81" fmla="*/ 209 h 252"/>
                <a:gd name="T82" fmla="*/ 46 w 142"/>
                <a:gd name="T83" fmla="*/ 207 h 252"/>
                <a:gd name="T84" fmla="*/ 30 w 142"/>
                <a:gd name="T85" fmla="*/ 201 h 252"/>
                <a:gd name="T86" fmla="*/ 16 w 142"/>
                <a:gd name="T87" fmla="*/ 206 h 252"/>
                <a:gd name="T88" fmla="*/ 23 w 142"/>
                <a:gd name="T89" fmla="*/ 190 h 252"/>
                <a:gd name="T90" fmla="*/ 27 w 142"/>
                <a:gd name="T91" fmla="*/ 174 h 252"/>
                <a:gd name="T92" fmla="*/ 32 w 142"/>
                <a:gd name="T93" fmla="*/ 161 h 252"/>
                <a:gd name="T94" fmla="*/ 27 w 142"/>
                <a:gd name="T95" fmla="*/ 155 h 252"/>
                <a:gd name="T96" fmla="*/ 49 w 142"/>
                <a:gd name="T97" fmla="*/ 155 h 252"/>
                <a:gd name="T98" fmla="*/ 57 w 142"/>
                <a:gd name="T99" fmla="*/ 145 h 252"/>
                <a:gd name="T100" fmla="*/ 47 w 142"/>
                <a:gd name="T101" fmla="*/ 122 h 252"/>
                <a:gd name="T102" fmla="*/ 17 w 142"/>
                <a:gd name="T103" fmla="*/ 109 h 252"/>
                <a:gd name="T104" fmla="*/ 19 w 142"/>
                <a:gd name="T105" fmla="*/ 82 h 252"/>
                <a:gd name="T106" fmla="*/ 10 w 142"/>
                <a:gd name="T107" fmla="*/ 89 h 252"/>
                <a:gd name="T108" fmla="*/ 7 w 142"/>
                <a:gd name="T109" fmla="*/ 79 h 252"/>
                <a:gd name="T110" fmla="*/ 16 w 142"/>
                <a:gd name="T111" fmla="*/ 70 h 252"/>
                <a:gd name="T112" fmla="*/ 4 w 142"/>
                <a:gd name="T113" fmla="*/ 70 h 252"/>
                <a:gd name="T114" fmla="*/ 7 w 142"/>
                <a:gd name="T115" fmla="*/ 56 h 252"/>
                <a:gd name="T116" fmla="*/ 7 w 142"/>
                <a:gd name="T117" fmla="*/ 49 h 252"/>
                <a:gd name="T118" fmla="*/ 7 w 142"/>
                <a:gd name="T119" fmla="*/ 46 h 2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2" h="252">
                  <a:moveTo>
                    <a:pt x="9" y="46"/>
                  </a:move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close/>
                  <a:moveTo>
                    <a:pt x="7" y="46"/>
                  </a:moveTo>
                  <a:lnTo>
                    <a:pt x="7" y="42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7" y="37"/>
                  </a:lnTo>
                  <a:lnTo>
                    <a:pt x="9" y="34"/>
                  </a:lnTo>
                  <a:lnTo>
                    <a:pt x="7" y="30"/>
                  </a:lnTo>
                  <a:lnTo>
                    <a:pt x="16" y="30"/>
                  </a:lnTo>
                  <a:lnTo>
                    <a:pt x="17" y="26"/>
                  </a:lnTo>
                  <a:lnTo>
                    <a:pt x="16" y="23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21" y="13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4" y="3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6"/>
                  </a:lnTo>
                  <a:lnTo>
                    <a:pt x="52" y="13"/>
                  </a:lnTo>
                  <a:lnTo>
                    <a:pt x="46" y="1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9" y="21"/>
                  </a:lnTo>
                  <a:lnTo>
                    <a:pt x="36" y="24"/>
                  </a:lnTo>
                  <a:lnTo>
                    <a:pt x="34" y="26"/>
                  </a:lnTo>
                  <a:lnTo>
                    <a:pt x="34" y="30"/>
                  </a:lnTo>
                  <a:lnTo>
                    <a:pt x="33" y="33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9" y="37"/>
                  </a:lnTo>
                  <a:lnTo>
                    <a:pt x="50" y="34"/>
                  </a:lnTo>
                  <a:lnTo>
                    <a:pt x="57" y="33"/>
                  </a:lnTo>
                  <a:lnTo>
                    <a:pt x="65" y="33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2" y="34"/>
                  </a:lnTo>
                  <a:lnTo>
                    <a:pt x="73" y="37"/>
                  </a:lnTo>
                  <a:lnTo>
                    <a:pt x="75" y="40"/>
                  </a:lnTo>
                  <a:lnTo>
                    <a:pt x="75" y="43"/>
                  </a:lnTo>
                  <a:lnTo>
                    <a:pt x="73" y="49"/>
                  </a:lnTo>
                  <a:lnTo>
                    <a:pt x="72" y="55"/>
                  </a:lnTo>
                  <a:lnTo>
                    <a:pt x="69" y="57"/>
                  </a:lnTo>
                  <a:lnTo>
                    <a:pt x="65" y="60"/>
                  </a:lnTo>
                  <a:lnTo>
                    <a:pt x="57" y="66"/>
                  </a:lnTo>
                  <a:lnTo>
                    <a:pt x="62" y="68"/>
                  </a:lnTo>
                  <a:lnTo>
                    <a:pt x="63" y="69"/>
                  </a:lnTo>
                  <a:lnTo>
                    <a:pt x="63" y="72"/>
                  </a:lnTo>
                  <a:lnTo>
                    <a:pt x="62" y="75"/>
                  </a:lnTo>
                  <a:lnTo>
                    <a:pt x="57" y="80"/>
                  </a:lnTo>
                  <a:lnTo>
                    <a:pt x="55" y="85"/>
                  </a:lnTo>
                  <a:lnTo>
                    <a:pt x="57" y="85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6" y="85"/>
                  </a:lnTo>
                  <a:lnTo>
                    <a:pt x="66" y="91"/>
                  </a:lnTo>
                  <a:lnTo>
                    <a:pt x="68" y="92"/>
                  </a:lnTo>
                  <a:lnTo>
                    <a:pt x="69" y="92"/>
                  </a:lnTo>
                  <a:lnTo>
                    <a:pt x="72" y="92"/>
                  </a:lnTo>
                  <a:lnTo>
                    <a:pt x="73" y="93"/>
                  </a:lnTo>
                  <a:lnTo>
                    <a:pt x="76" y="96"/>
                  </a:lnTo>
                  <a:lnTo>
                    <a:pt x="78" y="99"/>
                  </a:lnTo>
                  <a:lnTo>
                    <a:pt x="79" y="102"/>
                  </a:lnTo>
                  <a:lnTo>
                    <a:pt x="81" y="106"/>
                  </a:lnTo>
                  <a:lnTo>
                    <a:pt x="82" y="114"/>
                  </a:lnTo>
                  <a:lnTo>
                    <a:pt x="83" y="118"/>
                  </a:lnTo>
                  <a:lnTo>
                    <a:pt x="85" y="121"/>
                  </a:lnTo>
                  <a:lnTo>
                    <a:pt x="86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3" y="124"/>
                  </a:lnTo>
                  <a:lnTo>
                    <a:pt x="96" y="128"/>
                  </a:lnTo>
                  <a:lnTo>
                    <a:pt x="102" y="135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5" y="145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5" y="151"/>
                  </a:lnTo>
                  <a:lnTo>
                    <a:pt x="112" y="151"/>
                  </a:lnTo>
                  <a:lnTo>
                    <a:pt x="109" y="151"/>
                  </a:lnTo>
                  <a:lnTo>
                    <a:pt x="111" y="155"/>
                  </a:lnTo>
                  <a:lnTo>
                    <a:pt x="112" y="155"/>
                  </a:lnTo>
                  <a:lnTo>
                    <a:pt x="115" y="157"/>
                  </a:lnTo>
                  <a:lnTo>
                    <a:pt x="112" y="173"/>
                  </a:lnTo>
                  <a:lnTo>
                    <a:pt x="117" y="173"/>
                  </a:lnTo>
                  <a:lnTo>
                    <a:pt x="118" y="174"/>
                  </a:lnTo>
                  <a:lnTo>
                    <a:pt x="118" y="176"/>
                  </a:lnTo>
                  <a:lnTo>
                    <a:pt x="119" y="177"/>
                  </a:lnTo>
                  <a:lnTo>
                    <a:pt x="121" y="176"/>
                  </a:lnTo>
                  <a:lnTo>
                    <a:pt x="124" y="168"/>
                  </a:lnTo>
                  <a:lnTo>
                    <a:pt x="127" y="168"/>
                  </a:lnTo>
                  <a:lnTo>
                    <a:pt x="131" y="168"/>
                  </a:lnTo>
                  <a:lnTo>
                    <a:pt x="134" y="170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40" y="174"/>
                  </a:lnTo>
                  <a:lnTo>
                    <a:pt x="141" y="177"/>
                  </a:lnTo>
                  <a:lnTo>
                    <a:pt x="142" y="178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1" y="188"/>
                  </a:lnTo>
                  <a:lnTo>
                    <a:pt x="140" y="194"/>
                  </a:lnTo>
                  <a:lnTo>
                    <a:pt x="138" y="199"/>
                  </a:lnTo>
                  <a:lnTo>
                    <a:pt x="137" y="200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8" y="200"/>
                  </a:lnTo>
                  <a:lnTo>
                    <a:pt x="124" y="201"/>
                  </a:lnTo>
                  <a:lnTo>
                    <a:pt x="122" y="203"/>
                  </a:lnTo>
                  <a:lnTo>
                    <a:pt x="121" y="207"/>
                  </a:lnTo>
                  <a:lnTo>
                    <a:pt x="119" y="211"/>
                  </a:lnTo>
                  <a:lnTo>
                    <a:pt x="118" y="214"/>
                  </a:lnTo>
                  <a:lnTo>
                    <a:pt x="125" y="214"/>
                  </a:lnTo>
                  <a:lnTo>
                    <a:pt x="132" y="214"/>
                  </a:lnTo>
                  <a:lnTo>
                    <a:pt x="132" y="220"/>
                  </a:lnTo>
                  <a:lnTo>
                    <a:pt x="124" y="224"/>
                  </a:lnTo>
                  <a:lnTo>
                    <a:pt x="119" y="227"/>
                  </a:lnTo>
                  <a:lnTo>
                    <a:pt x="115" y="229"/>
                  </a:lnTo>
                  <a:lnTo>
                    <a:pt x="106" y="229"/>
                  </a:lnTo>
                  <a:lnTo>
                    <a:pt x="96" y="227"/>
                  </a:lnTo>
                  <a:lnTo>
                    <a:pt x="86" y="226"/>
                  </a:lnTo>
                  <a:lnTo>
                    <a:pt x="81" y="226"/>
                  </a:lnTo>
                  <a:lnTo>
                    <a:pt x="76" y="226"/>
                  </a:lnTo>
                  <a:lnTo>
                    <a:pt x="76" y="227"/>
                  </a:lnTo>
                  <a:lnTo>
                    <a:pt x="73" y="230"/>
                  </a:lnTo>
                  <a:lnTo>
                    <a:pt x="72" y="235"/>
                  </a:lnTo>
                  <a:lnTo>
                    <a:pt x="66" y="235"/>
                  </a:lnTo>
                  <a:lnTo>
                    <a:pt x="62" y="233"/>
                  </a:lnTo>
                  <a:lnTo>
                    <a:pt x="56" y="232"/>
                  </a:lnTo>
                  <a:lnTo>
                    <a:pt x="49" y="232"/>
                  </a:lnTo>
                  <a:lnTo>
                    <a:pt x="43" y="240"/>
                  </a:lnTo>
                  <a:lnTo>
                    <a:pt x="40" y="240"/>
                  </a:lnTo>
                  <a:lnTo>
                    <a:pt x="36" y="239"/>
                  </a:lnTo>
                  <a:lnTo>
                    <a:pt x="33" y="237"/>
                  </a:lnTo>
                  <a:lnTo>
                    <a:pt x="27" y="237"/>
                  </a:lnTo>
                  <a:lnTo>
                    <a:pt x="21" y="239"/>
                  </a:lnTo>
                  <a:lnTo>
                    <a:pt x="16" y="242"/>
                  </a:lnTo>
                  <a:lnTo>
                    <a:pt x="16" y="250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7" y="250"/>
                  </a:lnTo>
                  <a:lnTo>
                    <a:pt x="4" y="249"/>
                  </a:lnTo>
                  <a:lnTo>
                    <a:pt x="1" y="247"/>
                  </a:lnTo>
                  <a:lnTo>
                    <a:pt x="0" y="247"/>
                  </a:lnTo>
                  <a:lnTo>
                    <a:pt x="9" y="242"/>
                  </a:lnTo>
                  <a:lnTo>
                    <a:pt x="16" y="233"/>
                  </a:lnTo>
                  <a:lnTo>
                    <a:pt x="21" y="224"/>
                  </a:lnTo>
                  <a:lnTo>
                    <a:pt x="27" y="214"/>
                  </a:lnTo>
                  <a:lnTo>
                    <a:pt x="57" y="214"/>
                  </a:lnTo>
                  <a:lnTo>
                    <a:pt x="59" y="209"/>
                  </a:lnTo>
                  <a:lnTo>
                    <a:pt x="60" y="206"/>
                  </a:lnTo>
                  <a:lnTo>
                    <a:pt x="63" y="204"/>
                  </a:lnTo>
                  <a:lnTo>
                    <a:pt x="52" y="204"/>
                  </a:lnTo>
                  <a:lnTo>
                    <a:pt x="46" y="207"/>
                  </a:lnTo>
                  <a:lnTo>
                    <a:pt x="40" y="207"/>
                  </a:lnTo>
                  <a:lnTo>
                    <a:pt x="36" y="207"/>
                  </a:lnTo>
                  <a:lnTo>
                    <a:pt x="30" y="209"/>
                  </a:lnTo>
                  <a:lnTo>
                    <a:pt x="30" y="201"/>
                  </a:lnTo>
                  <a:lnTo>
                    <a:pt x="21" y="206"/>
                  </a:lnTo>
                  <a:lnTo>
                    <a:pt x="19" y="207"/>
                  </a:lnTo>
                  <a:lnTo>
                    <a:pt x="17" y="207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3" y="196"/>
                  </a:lnTo>
                  <a:lnTo>
                    <a:pt x="19" y="193"/>
                  </a:lnTo>
                  <a:lnTo>
                    <a:pt x="23" y="190"/>
                  </a:lnTo>
                  <a:lnTo>
                    <a:pt x="33" y="184"/>
                  </a:lnTo>
                  <a:lnTo>
                    <a:pt x="33" y="173"/>
                  </a:lnTo>
                  <a:lnTo>
                    <a:pt x="29" y="174"/>
                  </a:lnTo>
                  <a:lnTo>
                    <a:pt x="27" y="174"/>
                  </a:lnTo>
                  <a:lnTo>
                    <a:pt x="21" y="176"/>
                  </a:lnTo>
                  <a:lnTo>
                    <a:pt x="27" y="168"/>
                  </a:lnTo>
                  <a:lnTo>
                    <a:pt x="33" y="163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0" y="158"/>
                  </a:lnTo>
                  <a:lnTo>
                    <a:pt x="27" y="160"/>
                  </a:lnTo>
                  <a:lnTo>
                    <a:pt x="27" y="155"/>
                  </a:lnTo>
                  <a:lnTo>
                    <a:pt x="27" y="151"/>
                  </a:lnTo>
                  <a:lnTo>
                    <a:pt x="36" y="154"/>
                  </a:lnTo>
                  <a:lnTo>
                    <a:pt x="43" y="155"/>
                  </a:lnTo>
                  <a:lnTo>
                    <a:pt x="49" y="155"/>
                  </a:lnTo>
                  <a:lnTo>
                    <a:pt x="53" y="154"/>
                  </a:lnTo>
                  <a:lnTo>
                    <a:pt x="55" y="152"/>
                  </a:lnTo>
                  <a:lnTo>
                    <a:pt x="56" y="151"/>
                  </a:lnTo>
                  <a:lnTo>
                    <a:pt x="57" y="145"/>
                  </a:lnTo>
                  <a:lnTo>
                    <a:pt x="60" y="132"/>
                  </a:lnTo>
                  <a:lnTo>
                    <a:pt x="50" y="131"/>
                  </a:lnTo>
                  <a:lnTo>
                    <a:pt x="43" y="129"/>
                  </a:lnTo>
                  <a:lnTo>
                    <a:pt x="47" y="122"/>
                  </a:lnTo>
                  <a:lnTo>
                    <a:pt x="52" y="115"/>
                  </a:lnTo>
                  <a:lnTo>
                    <a:pt x="32" y="116"/>
                  </a:lnTo>
                  <a:lnTo>
                    <a:pt x="16" y="118"/>
                  </a:lnTo>
                  <a:lnTo>
                    <a:pt x="17" y="109"/>
                  </a:lnTo>
                  <a:lnTo>
                    <a:pt x="20" y="99"/>
                  </a:lnTo>
                  <a:lnTo>
                    <a:pt x="21" y="88"/>
                  </a:lnTo>
                  <a:lnTo>
                    <a:pt x="21" y="82"/>
                  </a:lnTo>
                  <a:lnTo>
                    <a:pt x="19" y="82"/>
                  </a:lnTo>
                  <a:lnTo>
                    <a:pt x="16" y="83"/>
                  </a:lnTo>
                  <a:lnTo>
                    <a:pt x="13" y="82"/>
                  </a:lnTo>
                  <a:lnTo>
                    <a:pt x="11" y="86"/>
                  </a:lnTo>
                  <a:lnTo>
                    <a:pt x="10" y="89"/>
                  </a:lnTo>
                  <a:lnTo>
                    <a:pt x="7" y="91"/>
                  </a:lnTo>
                  <a:lnTo>
                    <a:pt x="9" y="85"/>
                  </a:lnTo>
                  <a:lnTo>
                    <a:pt x="9" y="82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13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0" y="70"/>
                  </a:lnTo>
                  <a:lnTo>
                    <a:pt x="4" y="70"/>
                  </a:lnTo>
                  <a:lnTo>
                    <a:pt x="6" y="65"/>
                  </a:lnTo>
                  <a:lnTo>
                    <a:pt x="4" y="60"/>
                  </a:lnTo>
                  <a:lnTo>
                    <a:pt x="10" y="57"/>
                  </a:lnTo>
                  <a:lnTo>
                    <a:pt x="7" y="56"/>
                  </a:lnTo>
                  <a:lnTo>
                    <a:pt x="6" y="53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10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3" name="Freeform 9"/>
            <p:cNvSpPr>
              <a:spLocks/>
            </p:cNvSpPr>
            <p:nvPr/>
          </p:nvSpPr>
          <p:spPr bwMode="auto">
            <a:xfrm>
              <a:off x="5135" y="1710"/>
              <a:ext cx="49" cy="224"/>
            </a:xfrm>
            <a:custGeom>
              <a:avLst/>
              <a:gdLst>
                <a:gd name="T0" fmla="*/ 23 w 49"/>
                <a:gd name="T1" fmla="*/ 5 h 224"/>
                <a:gd name="T2" fmla="*/ 27 w 49"/>
                <a:gd name="T3" fmla="*/ 14 h 224"/>
                <a:gd name="T4" fmla="*/ 25 w 49"/>
                <a:gd name="T5" fmla="*/ 20 h 224"/>
                <a:gd name="T6" fmla="*/ 22 w 49"/>
                <a:gd name="T7" fmla="*/ 25 h 224"/>
                <a:gd name="T8" fmla="*/ 23 w 49"/>
                <a:gd name="T9" fmla="*/ 33 h 224"/>
                <a:gd name="T10" fmla="*/ 30 w 49"/>
                <a:gd name="T11" fmla="*/ 43 h 224"/>
                <a:gd name="T12" fmla="*/ 33 w 49"/>
                <a:gd name="T13" fmla="*/ 47 h 224"/>
                <a:gd name="T14" fmla="*/ 30 w 49"/>
                <a:gd name="T15" fmla="*/ 54 h 224"/>
                <a:gd name="T16" fmla="*/ 27 w 49"/>
                <a:gd name="T17" fmla="*/ 61 h 224"/>
                <a:gd name="T18" fmla="*/ 29 w 49"/>
                <a:gd name="T19" fmla="*/ 64 h 224"/>
                <a:gd name="T20" fmla="*/ 30 w 49"/>
                <a:gd name="T21" fmla="*/ 86 h 224"/>
                <a:gd name="T22" fmla="*/ 29 w 49"/>
                <a:gd name="T23" fmla="*/ 109 h 224"/>
                <a:gd name="T24" fmla="*/ 33 w 49"/>
                <a:gd name="T25" fmla="*/ 113 h 224"/>
                <a:gd name="T26" fmla="*/ 37 w 49"/>
                <a:gd name="T27" fmla="*/ 118 h 224"/>
                <a:gd name="T28" fmla="*/ 49 w 49"/>
                <a:gd name="T29" fmla="*/ 141 h 224"/>
                <a:gd name="T30" fmla="*/ 40 w 49"/>
                <a:gd name="T31" fmla="*/ 132 h 224"/>
                <a:gd name="T32" fmla="*/ 35 w 49"/>
                <a:gd name="T33" fmla="*/ 129 h 224"/>
                <a:gd name="T34" fmla="*/ 27 w 49"/>
                <a:gd name="T35" fmla="*/ 131 h 224"/>
                <a:gd name="T36" fmla="*/ 25 w 49"/>
                <a:gd name="T37" fmla="*/ 132 h 224"/>
                <a:gd name="T38" fmla="*/ 22 w 49"/>
                <a:gd name="T39" fmla="*/ 136 h 224"/>
                <a:gd name="T40" fmla="*/ 16 w 49"/>
                <a:gd name="T41" fmla="*/ 161 h 224"/>
                <a:gd name="T42" fmla="*/ 13 w 49"/>
                <a:gd name="T43" fmla="*/ 172 h 224"/>
                <a:gd name="T44" fmla="*/ 16 w 49"/>
                <a:gd name="T45" fmla="*/ 191 h 224"/>
                <a:gd name="T46" fmla="*/ 25 w 49"/>
                <a:gd name="T47" fmla="*/ 205 h 224"/>
                <a:gd name="T48" fmla="*/ 27 w 49"/>
                <a:gd name="T49" fmla="*/ 214 h 224"/>
                <a:gd name="T50" fmla="*/ 27 w 49"/>
                <a:gd name="T51" fmla="*/ 221 h 224"/>
                <a:gd name="T52" fmla="*/ 25 w 49"/>
                <a:gd name="T53" fmla="*/ 220 h 224"/>
                <a:gd name="T54" fmla="*/ 22 w 49"/>
                <a:gd name="T55" fmla="*/ 215 h 224"/>
                <a:gd name="T56" fmla="*/ 12 w 49"/>
                <a:gd name="T57" fmla="*/ 207 h 224"/>
                <a:gd name="T58" fmla="*/ 9 w 49"/>
                <a:gd name="T59" fmla="*/ 207 h 224"/>
                <a:gd name="T60" fmla="*/ 6 w 49"/>
                <a:gd name="T61" fmla="*/ 210 h 224"/>
                <a:gd name="T62" fmla="*/ 1 w 49"/>
                <a:gd name="T63" fmla="*/ 208 h 224"/>
                <a:gd name="T64" fmla="*/ 7 w 49"/>
                <a:gd name="T65" fmla="*/ 181 h 224"/>
                <a:gd name="T66" fmla="*/ 7 w 49"/>
                <a:gd name="T67" fmla="*/ 169 h 224"/>
                <a:gd name="T68" fmla="*/ 3 w 49"/>
                <a:gd name="T69" fmla="*/ 155 h 224"/>
                <a:gd name="T70" fmla="*/ 4 w 49"/>
                <a:gd name="T71" fmla="*/ 152 h 224"/>
                <a:gd name="T72" fmla="*/ 4 w 49"/>
                <a:gd name="T73" fmla="*/ 142 h 224"/>
                <a:gd name="T74" fmla="*/ 3 w 49"/>
                <a:gd name="T75" fmla="*/ 141 h 224"/>
                <a:gd name="T76" fmla="*/ 6 w 49"/>
                <a:gd name="T77" fmla="*/ 99 h 224"/>
                <a:gd name="T78" fmla="*/ 4 w 49"/>
                <a:gd name="T79" fmla="*/ 83 h 224"/>
                <a:gd name="T80" fmla="*/ 1 w 49"/>
                <a:gd name="T81" fmla="*/ 66 h 224"/>
                <a:gd name="T82" fmla="*/ 0 w 49"/>
                <a:gd name="T83" fmla="*/ 56 h 224"/>
                <a:gd name="T84" fmla="*/ 3 w 49"/>
                <a:gd name="T85" fmla="*/ 44 h 224"/>
                <a:gd name="T86" fmla="*/ 6 w 49"/>
                <a:gd name="T87" fmla="*/ 40 h 224"/>
                <a:gd name="T88" fmla="*/ 10 w 49"/>
                <a:gd name="T89" fmla="*/ 36 h 224"/>
                <a:gd name="T90" fmla="*/ 16 w 49"/>
                <a:gd name="T91" fmla="*/ 27 h 224"/>
                <a:gd name="T92" fmla="*/ 16 w 49"/>
                <a:gd name="T93" fmla="*/ 21 h 224"/>
                <a:gd name="T94" fmla="*/ 13 w 49"/>
                <a:gd name="T95" fmla="*/ 14 h 224"/>
                <a:gd name="T96" fmla="*/ 14 w 49"/>
                <a:gd name="T97" fmla="*/ 7 h 224"/>
                <a:gd name="T98" fmla="*/ 17 w 49"/>
                <a:gd name="T99" fmla="*/ 4 h 2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9" h="224">
                  <a:moveTo>
                    <a:pt x="19" y="0"/>
                  </a:moveTo>
                  <a:lnTo>
                    <a:pt x="23" y="5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5" y="20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7" y="38"/>
                  </a:lnTo>
                  <a:lnTo>
                    <a:pt x="30" y="43"/>
                  </a:lnTo>
                  <a:lnTo>
                    <a:pt x="32" y="46"/>
                  </a:lnTo>
                  <a:lnTo>
                    <a:pt x="33" y="47"/>
                  </a:lnTo>
                  <a:lnTo>
                    <a:pt x="32" y="51"/>
                  </a:lnTo>
                  <a:lnTo>
                    <a:pt x="30" y="54"/>
                  </a:lnTo>
                  <a:lnTo>
                    <a:pt x="29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9" y="64"/>
                  </a:lnTo>
                  <a:lnTo>
                    <a:pt x="30" y="70"/>
                  </a:lnTo>
                  <a:lnTo>
                    <a:pt x="30" y="86"/>
                  </a:lnTo>
                  <a:lnTo>
                    <a:pt x="29" y="102"/>
                  </a:lnTo>
                  <a:lnTo>
                    <a:pt x="29" y="109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35" y="115"/>
                  </a:lnTo>
                  <a:lnTo>
                    <a:pt x="37" y="118"/>
                  </a:lnTo>
                  <a:lnTo>
                    <a:pt x="42" y="126"/>
                  </a:lnTo>
                  <a:lnTo>
                    <a:pt x="49" y="141"/>
                  </a:lnTo>
                  <a:lnTo>
                    <a:pt x="43" y="135"/>
                  </a:lnTo>
                  <a:lnTo>
                    <a:pt x="40" y="132"/>
                  </a:lnTo>
                  <a:lnTo>
                    <a:pt x="37" y="131"/>
                  </a:lnTo>
                  <a:lnTo>
                    <a:pt x="35" y="129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32"/>
                  </a:lnTo>
                  <a:lnTo>
                    <a:pt x="25" y="135"/>
                  </a:lnTo>
                  <a:lnTo>
                    <a:pt x="22" y="136"/>
                  </a:lnTo>
                  <a:lnTo>
                    <a:pt x="19" y="148"/>
                  </a:lnTo>
                  <a:lnTo>
                    <a:pt x="16" y="161"/>
                  </a:lnTo>
                  <a:lnTo>
                    <a:pt x="14" y="167"/>
                  </a:lnTo>
                  <a:lnTo>
                    <a:pt x="13" y="172"/>
                  </a:lnTo>
                  <a:lnTo>
                    <a:pt x="13" y="185"/>
                  </a:lnTo>
                  <a:lnTo>
                    <a:pt x="16" y="191"/>
                  </a:lnTo>
                  <a:lnTo>
                    <a:pt x="20" y="198"/>
                  </a:lnTo>
                  <a:lnTo>
                    <a:pt x="25" y="205"/>
                  </a:lnTo>
                  <a:lnTo>
                    <a:pt x="27" y="210"/>
                  </a:lnTo>
                  <a:lnTo>
                    <a:pt x="27" y="214"/>
                  </a:lnTo>
                  <a:lnTo>
                    <a:pt x="27" y="217"/>
                  </a:lnTo>
                  <a:lnTo>
                    <a:pt x="27" y="221"/>
                  </a:lnTo>
                  <a:lnTo>
                    <a:pt x="27" y="224"/>
                  </a:lnTo>
                  <a:lnTo>
                    <a:pt x="25" y="220"/>
                  </a:lnTo>
                  <a:lnTo>
                    <a:pt x="22" y="217"/>
                  </a:lnTo>
                  <a:lnTo>
                    <a:pt x="22" y="215"/>
                  </a:lnTo>
                  <a:lnTo>
                    <a:pt x="13" y="210"/>
                  </a:lnTo>
                  <a:lnTo>
                    <a:pt x="12" y="207"/>
                  </a:lnTo>
                  <a:lnTo>
                    <a:pt x="10" y="207"/>
                  </a:lnTo>
                  <a:lnTo>
                    <a:pt x="9" y="207"/>
                  </a:lnTo>
                  <a:lnTo>
                    <a:pt x="7" y="208"/>
                  </a:lnTo>
                  <a:lnTo>
                    <a:pt x="6" y="210"/>
                  </a:lnTo>
                  <a:lnTo>
                    <a:pt x="0" y="221"/>
                  </a:lnTo>
                  <a:lnTo>
                    <a:pt x="1" y="208"/>
                  </a:lnTo>
                  <a:lnTo>
                    <a:pt x="4" y="194"/>
                  </a:lnTo>
                  <a:lnTo>
                    <a:pt x="7" y="181"/>
                  </a:lnTo>
                  <a:lnTo>
                    <a:pt x="7" y="174"/>
                  </a:lnTo>
                  <a:lnTo>
                    <a:pt x="7" y="169"/>
                  </a:lnTo>
                  <a:lnTo>
                    <a:pt x="3" y="158"/>
                  </a:lnTo>
                  <a:lnTo>
                    <a:pt x="3" y="155"/>
                  </a:lnTo>
                  <a:lnTo>
                    <a:pt x="3" y="154"/>
                  </a:lnTo>
                  <a:lnTo>
                    <a:pt x="4" y="152"/>
                  </a:lnTo>
                  <a:lnTo>
                    <a:pt x="6" y="145"/>
                  </a:lnTo>
                  <a:lnTo>
                    <a:pt x="4" y="142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4" y="113"/>
                  </a:lnTo>
                  <a:lnTo>
                    <a:pt x="6" y="99"/>
                  </a:lnTo>
                  <a:lnTo>
                    <a:pt x="6" y="90"/>
                  </a:lnTo>
                  <a:lnTo>
                    <a:pt x="4" y="83"/>
                  </a:lnTo>
                  <a:lnTo>
                    <a:pt x="3" y="74"/>
                  </a:lnTo>
                  <a:lnTo>
                    <a:pt x="1" y="66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10" y="36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4" name="Freeform 10"/>
            <p:cNvSpPr>
              <a:spLocks/>
            </p:cNvSpPr>
            <p:nvPr/>
          </p:nvSpPr>
          <p:spPr bwMode="auto">
            <a:xfrm>
              <a:off x="5096" y="1940"/>
              <a:ext cx="105" cy="101"/>
            </a:xfrm>
            <a:custGeom>
              <a:avLst/>
              <a:gdLst>
                <a:gd name="T0" fmla="*/ 45 w 105"/>
                <a:gd name="T1" fmla="*/ 9 h 101"/>
                <a:gd name="T2" fmla="*/ 52 w 105"/>
                <a:gd name="T3" fmla="*/ 16 h 101"/>
                <a:gd name="T4" fmla="*/ 56 w 105"/>
                <a:gd name="T5" fmla="*/ 27 h 101"/>
                <a:gd name="T6" fmla="*/ 61 w 105"/>
                <a:gd name="T7" fmla="*/ 36 h 101"/>
                <a:gd name="T8" fmla="*/ 65 w 105"/>
                <a:gd name="T9" fmla="*/ 37 h 101"/>
                <a:gd name="T10" fmla="*/ 76 w 105"/>
                <a:gd name="T11" fmla="*/ 37 h 101"/>
                <a:gd name="T12" fmla="*/ 84 w 105"/>
                <a:gd name="T13" fmla="*/ 43 h 101"/>
                <a:gd name="T14" fmla="*/ 85 w 105"/>
                <a:gd name="T15" fmla="*/ 46 h 101"/>
                <a:gd name="T16" fmla="*/ 89 w 105"/>
                <a:gd name="T17" fmla="*/ 47 h 101"/>
                <a:gd name="T18" fmla="*/ 97 w 105"/>
                <a:gd name="T19" fmla="*/ 45 h 101"/>
                <a:gd name="T20" fmla="*/ 100 w 105"/>
                <a:gd name="T21" fmla="*/ 45 h 101"/>
                <a:gd name="T22" fmla="*/ 98 w 105"/>
                <a:gd name="T23" fmla="*/ 49 h 101"/>
                <a:gd name="T24" fmla="*/ 97 w 105"/>
                <a:gd name="T25" fmla="*/ 55 h 101"/>
                <a:gd name="T26" fmla="*/ 101 w 105"/>
                <a:gd name="T27" fmla="*/ 59 h 101"/>
                <a:gd name="T28" fmla="*/ 105 w 105"/>
                <a:gd name="T29" fmla="*/ 63 h 101"/>
                <a:gd name="T30" fmla="*/ 95 w 105"/>
                <a:gd name="T31" fmla="*/ 65 h 101"/>
                <a:gd name="T32" fmla="*/ 78 w 105"/>
                <a:gd name="T33" fmla="*/ 68 h 101"/>
                <a:gd name="T34" fmla="*/ 72 w 105"/>
                <a:gd name="T35" fmla="*/ 72 h 101"/>
                <a:gd name="T36" fmla="*/ 66 w 105"/>
                <a:gd name="T37" fmla="*/ 79 h 101"/>
                <a:gd name="T38" fmla="*/ 53 w 105"/>
                <a:gd name="T39" fmla="*/ 88 h 101"/>
                <a:gd name="T40" fmla="*/ 39 w 105"/>
                <a:gd name="T41" fmla="*/ 78 h 101"/>
                <a:gd name="T42" fmla="*/ 32 w 105"/>
                <a:gd name="T43" fmla="*/ 76 h 101"/>
                <a:gd name="T44" fmla="*/ 19 w 105"/>
                <a:gd name="T45" fmla="*/ 79 h 101"/>
                <a:gd name="T46" fmla="*/ 15 w 105"/>
                <a:gd name="T47" fmla="*/ 82 h 101"/>
                <a:gd name="T48" fmla="*/ 13 w 105"/>
                <a:gd name="T49" fmla="*/ 86 h 101"/>
                <a:gd name="T50" fmla="*/ 23 w 105"/>
                <a:gd name="T51" fmla="*/ 92 h 101"/>
                <a:gd name="T52" fmla="*/ 28 w 105"/>
                <a:gd name="T53" fmla="*/ 93 h 101"/>
                <a:gd name="T54" fmla="*/ 25 w 105"/>
                <a:gd name="T55" fmla="*/ 96 h 101"/>
                <a:gd name="T56" fmla="*/ 6 w 105"/>
                <a:gd name="T57" fmla="*/ 101 h 101"/>
                <a:gd name="T58" fmla="*/ 4 w 105"/>
                <a:gd name="T59" fmla="*/ 99 h 101"/>
                <a:gd name="T60" fmla="*/ 9 w 105"/>
                <a:gd name="T61" fmla="*/ 92 h 101"/>
                <a:gd name="T62" fmla="*/ 4 w 105"/>
                <a:gd name="T63" fmla="*/ 82 h 101"/>
                <a:gd name="T64" fmla="*/ 6 w 105"/>
                <a:gd name="T65" fmla="*/ 72 h 101"/>
                <a:gd name="T66" fmla="*/ 9 w 105"/>
                <a:gd name="T67" fmla="*/ 65 h 101"/>
                <a:gd name="T68" fmla="*/ 19 w 105"/>
                <a:gd name="T69" fmla="*/ 60 h 101"/>
                <a:gd name="T70" fmla="*/ 20 w 105"/>
                <a:gd name="T71" fmla="*/ 63 h 101"/>
                <a:gd name="T72" fmla="*/ 26 w 105"/>
                <a:gd name="T73" fmla="*/ 65 h 101"/>
                <a:gd name="T74" fmla="*/ 28 w 105"/>
                <a:gd name="T75" fmla="*/ 62 h 101"/>
                <a:gd name="T76" fmla="*/ 30 w 105"/>
                <a:gd name="T77" fmla="*/ 56 h 101"/>
                <a:gd name="T78" fmla="*/ 28 w 105"/>
                <a:gd name="T79" fmla="*/ 53 h 101"/>
                <a:gd name="T80" fmla="*/ 29 w 105"/>
                <a:gd name="T81" fmla="*/ 47 h 101"/>
                <a:gd name="T82" fmla="*/ 35 w 105"/>
                <a:gd name="T83" fmla="*/ 39 h 101"/>
                <a:gd name="T84" fmla="*/ 36 w 105"/>
                <a:gd name="T85" fmla="*/ 29 h 101"/>
                <a:gd name="T86" fmla="*/ 36 w 105"/>
                <a:gd name="T87" fmla="*/ 20 h 101"/>
                <a:gd name="T88" fmla="*/ 33 w 105"/>
                <a:gd name="T89" fmla="*/ 16 h 101"/>
                <a:gd name="T90" fmla="*/ 30 w 105"/>
                <a:gd name="T91" fmla="*/ 13 h 101"/>
                <a:gd name="T92" fmla="*/ 30 w 105"/>
                <a:gd name="T93" fmla="*/ 6 h 101"/>
                <a:gd name="T94" fmla="*/ 33 w 105"/>
                <a:gd name="T95" fmla="*/ 1 h 1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5" h="101">
                  <a:moveTo>
                    <a:pt x="36" y="0"/>
                  </a:moveTo>
                  <a:lnTo>
                    <a:pt x="45" y="9"/>
                  </a:lnTo>
                  <a:lnTo>
                    <a:pt x="49" y="11"/>
                  </a:lnTo>
                  <a:lnTo>
                    <a:pt x="52" y="16"/>
                  </a:lnTo>
                  <a:lnTo>
                    <a:pt x="55" y="21"/>
                  </a:lnTo>
                  <a:lnTo>
                    <a:pt x="56" y="27"/>
                  </a:lnTo>
                  <a:lnTo>
                    <a:pt x="58" y="32"/>
                  </a:lnTo>
                  <a:lnTo>
                    <a:pt x="61" y="36"/>
                  </a:lnTo>
                  <a:lnTo>
                    <a:pt x="64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6" y="37"/>
                  </a:lnTo>
                  <a:lnTo>
                    <a:pt x="82" y="39"/>
                  </a:lnTo>
                  <a:lnTo>
                    <a:pt x="84" y="43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4" y="46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7"/>
                  </a:lnTo>
                  <a:lnTo>
                    <a:pt x="98" y="49"/>
                  </a:lnTo>
                  <a:lnTo>
                    <a:pt x="98" y="52"/>
                  </a:lnTo>
                  <a:lnTo>
                    <a:pt x="97" y="55"/>
                  </a:lnTo>
                  <a:lnTo>
                    <a:pt x="100" y="57"/>
                  </a:lnTo>
                  <a:lnTo>
                    <a:pt x="101" y="59"/>
                  </a:lnTo>
                  <a:lnTo>
                    <a:pt x="102" y="60"/>
                  </a:lnTo>
                  <a:lnTo>
                    <a:pt x="105" y="63"/>
                  </a:lnTo>
                  <a:lnTo>
                    <a:pt x="100" y="65"/>
                  </a:lnTo>
                  <a:lnTo>
                    <a:pt x="95" y="65"/>
                  </a:lnTo>
                  <a:lnTo>
                    <a:pt x="87" y="66"/>
                  </a:lnTo>
                  <a:lnTo>
                    <a:pt x="78" y="68"/>
                  </a:lnTo>
                  <a:lnTo>
                    <a:pt x="75" y="69"/>
                  </a:lnTo>
                  <a:lnTo>
                    <a:pt x="72" y="72"/>
                  </a:lnTo>
                  <a:lnTo>
                    <a:pt x="68" y="75"/>
                  </a:lnTo>
                  <a:lnTo>
                    <a:pt x="66" y="79"/>
                  </a:lnTo>
                  <a:lnTo>
                    <a:pt x="64" y="88"/>
                  </a:lnTo>
                  <a:lnTo>
                    <a:pt x="53" y="88"/>
                  </a:lnTo>
                  <a:lnTo>
                    <a:pt x="43" y="88"/>
                  </a:lnTo>
                  <a:lnTo>
                    <a:pt x="39" y="78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5" y="76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15" y="82"/>
                  </a:lnTo>
                  <a:lnTo>
                    <a:pt x="13" y="83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23" y="92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5" y="96"/>
                  </a:lnTo>
                  <a:lnTo>
                    <a:pt x="16" y="99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7" y="95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4" y="82"/>
                  </a:lnTo>
                  <a:lnTo>
                    <a:pt x="0" y="75"/>
                  </a:lnTo>
                  <a:lnTo>
                    <a:pt x="6" y="72"/>
                  </a:lnTo>
                  <a:lnTo>
                    <a:pt x="10" y="69"/>
                  </a:lnTo>
                  <a:lnTo>
                    <a:pt x="9" y="65"/>
                  </a:lnTo>
                  <a:lnTo>
                    <a:pt x="7" y="60"/>
                  </a:lnTo>
                  <a:lnTo>
                    <a:pt x="19" y="60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5" y="66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6"/>
                  </a:lnTo>
                  <a:lnTo>
                    <a:pt x="29" y="55"/>
                  </a:lnTo>
                  <a:lnTo>
                    <a:pt x="28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2" y="43"/>
                  </a:lnTo>
                  <a:lnTo>
                    <a:pt x="35" y="39"/>
                  </a:lnTo>
                  <a:lnTo>
                    <a:pt x="36" y="36"/>
                  </a:lnTo>
                  <a:lnTo>
                    <a:pt x="36" y="29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3" y="16"/>
                  </a:lnTo>
                  <a:lnTo>
                    <a:pt x="32" y="14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2" y="3"/>
                  </a:lnTo>
                  <a:lnTo>
                    <a:pt x="33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5" name="Freeform 11"/>
            <p:cNvSpPr>
              <a:spLocks/>
            </p:cNvSpPr>
            <p:nvPr/>
          </p:nvSpPr>
          <p:spPr bwMode="auto">
            <a:xfrm>
              <a:off x="4941" y="2055"/>
              <a:ext cx="194" cy="194"/>
            </a:xfrm>
            <a:custGeom>
              <a:avLst/>
              <a:gdLst>
                <a:gd name="T0" fmla="*/ 187 w 194"/>
                <a:gd name="T1" fmla="*/ 14 h 194"/>
                <a:gd name="T2" fmla="*/ 194 w 194"/>
                <a:gd name="T3" fmla="*/ 43 h 194"/>
                <a:gd name="T4" fmla="*/ 185 w 194"/>
                <a:gd name="T5" fmla="*/ 63 h 194"/>
                <a:gd name="T6" fmla="*/ 187 w 194"/>
                <a:gd name="T7" fmla="*/ 71 h 194"/>
                <a:gd name="T8" fmla="*/ 178 w 194"/>
                <a:gd name="T9" fmla="*/ 74 h 194"/>
                <a:gd name="T10" fmla="*/ 177 w 194"/>
                <a:gd name="T11" fmla="*/ 92 h 194"/>
                <a:gd name="T12" fmla="*/ 171 w 194"/>
                <a:gd name="T13" fmla="*/ 124 h 194"/>
                <a:gd name="T14" fmla="*/ 168 w 194"/>
                <a:gd name="T15" fmla="*/ 137 h 194"/>
                <a:gd name="T16" fmla="*/ 175 w 194"/>
                <a:gd name="T17" fmla="*/ 144 h 194"/>
                <a:gd name="T18" fmla="*/ 161 w 194"/>
                <a:gd name="T19" fmla="*/ 163 h 194"/>
                <a:gd name="T20" fmla="*/ 161 w 194"/>
                <a:gd name="T21" fmla="*/ 154 h 194"/>
                <a:gd name="T22" fmla="*/ 162 w 194"/>
                <a:gd name="T23" fmla="*/ 141 h 194"/>
                <a:gd name="T24" fmla="*/ 158 w 194"/>
                <a:gd name="T25" fmla="*/ 150 h 194"/>
                <a:gd name="T26" fmla="*/ 148 w 194"/>
                <a:gd name="T27" fmla="*/ 163 h 194"/>
                <a:gd name="T28" fmla="*/ 142 w 194"/>
                <a:gd name="T29" fmla="*/ 171 h 194"/>
                <a:gd name="T30" fmla="*/ 136 w 194"/>
                <a:gd name="T31" fmla="*/ 163 h 194"/>
                <a:gd name="T32" fmla="*/ 119 w 194"/>
                <a:gd name="T33" fmla="*/ 169 h 194"/>
                <a:gd name="T34" fmla="*/ 113 w 194"/>
                <a:gd name="T35" fmla="*/ 174 h 194"/>
                <a:gd name="T36" fmla="*/ 113 w 194"/>
                <a:gd name="T37" fmla="*/ 170 h 194"/>
                <a:gd name="T38" fmla="*/ 99 w 194"/>
                <a:gd name="T39" fmla="*/ 170 h 194"/>
                <a:gd name="T40" fmla="*/ 96 w 194"/>
                <a:gd name="T41" fmla="*/ 180 h 194"/>
                <a:gd name="T42" fmla="*/ 90 w 194"/>
                <a:gd name="T43" fmla="*/ 186 h 194"/>
                <a:gd name="T44" fmla="*/ 86 w 194"/>
                <a:gd name="T45" fmla="*/ 194 h 194"/>
                <a:gd name="T46" fmla="*/ 75 w 194"/>
                <a:gd name="T47" fmla="*/ 194 h 194"/>
                <a:gd name="T48" fmla="*/ 69 w 194"/>
                <a:gd name="T49" fmla="*/ 186 h 194"/>
                <a:gd name="T50" fmla="*/ 73 w 194"/>
                <a:gd name="T51" fmla="*/ 171 h 194"/>
                <a:gd name="T52" fmla="*/ 27 w 194"/>
                <a:gd name="T53" fmla="*/ 173 h 194"/>
                <a:gd name="T54" fmla="*/ 0 w 194"/>
                <a:gd name="T55" fmla="*/ 180 h 194"/>
                <a:gd name="T56" fmla="*/ 10 w 194"/>
                <a:gd name="T57" fmla="*/ 173 h 194"/>
                <a:gd name="T58" fmla="*/ 27 w 194"/>
                <a:gd name="T59" fmla="*/ 157 h 194"/>
                <a:gd name="T60" fmla="*/ 47 w 194"/>
                <a:gd name="T61" fmla="*/ 144 h 194"/>
                <a:gd name="T62" fmla="*/ 59 w 194"/>
                <a:gd name="T63" fmla="*/ 146 h 194"/>
                <a:gd name="T64" fmla="*/ 73 w 194"/>
                <a:gd name="T65" fmla="*/ 146 h 194"/>
                <a:gd name="T66" fmla="*/ 87 w 194"/>
                <a:gd name="T67" fmla="*/ 143 h 194"/>
                <a:gd name="T68" fmla="*/ 86 w 194"/>
                <a:gd name="T69" fmla="*/ 135 h 194"/>
                <a:gd name="T70" fmla="*/ 87 w 194"/>
                <a:gd name="T71" fmla="*/ 128 h 194"/>
                <a:gd name="T72" fmla="*/ 98 w 194"/>
                <a:gd name="T73" fmla="*/ 114 h 194"/>
                <a:gd name="T74" fmla="*/ 99 w 194"/>
                <a:gd name="T75" fmla="*/ 101 h 194"/>
                <a:gd name="T76" fmla="*/ 106 w 194"/>
                <a:gd name="T77" fmla="*/ 99 h 194"/>
                <a:gd name="T78" fmla="*/ 103 w 194"/>
                <a:gd name="T79" fmla="*/ 111 h 194"/>
                <a:gd name="T80" fmla="*/ 116 w 194"/>
                <a:gd name="T81" fmla="*/ 108 h 194"/>
                <a:gd name="T82" fmla="*/ 128 w 194"/>
                <a:gd name="T83" fmla="*/ 104 h 194"/>
                <a:gd name="T84" fmla="*/ 132 w 194"/>
                <a:gd name="T85" fmla="*/ 89 h 194"/>
                <a:gd name="T86" fmla="*/ 158 w 194"/>
                <a:gd name="T87" fmla="*/ 56 h 194"/>
                <a:gd name="T88" fmla="*/ 164 w 194"/>
                <a:gd name="T89" fmla="*/ 45 h 194"/>
                <a:gd name="T90" fmla="*/ 155 w 194"/>
                <a:gd name="T91" fmla="*/ 36 h 194"/>
                <a:gd name="T92" fmla="*/ 162 w 194"/>
                <a:gd name="T93" fmla="*/ 23 h 194"/>
                <a:gd name="T94" fmla="*/ 170 w 194"/>
                <a:gd name="T95" fmla="*/ 7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4" h="194">
                  <a:moveTo>
                    <a:pt x="168" y="0"/>
                  </a:moveTo>
                  <a:lnTo>
                    <a:pt x="185" y="6"/>
                  </a:lnTo>
                  <a:lnTo>
                    <a:pt x="187" y="12"/>
                  </a:lnTo>
                  <a:lnTo>
                    <a:pt x="187" y="14"/>
                  </a:lnTo>
                  <a:lnTo>
                    <a:pt x="188" y="17"/>
                  </a:lnTo>
                  <a:lnTo>
                    <a:pt x="193" y="29"/>
                  </a:lnTo>
                  <a:lnTo>
                    <a:pt x="194" y="39"/>
                  </a:lnTo>
                  <a:lnTo>
                    <a:pt x="194" y="43"/>
                  </a:lnTo>
                  <a:lnTo>
                    <a:pt x="194" y="49"/>
                  </a:lnTo>
                  <a:lnTo>
                    <a:pt x="191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7" y="65"/>
                  </a:lnTo>
                  <a:lnTo>
                    <a:pt x="188" y="68"/>
                  </a:lnTo>
                  <a:lnTo>
                    <a:pt x="188" y="69"/>
                  </a:lnTo>
                  <a:lnTo>
                    <a:pt x="187" y="71"/>
                  </a:lnTo>
                  <a:lnTo>
                    <a:pt x="185" y="72"/>
                  </a:lnTo>
                  <a:lnTo>
                    <a:pt x="181" y="72"/>
                  </a:lnTo>
                  <a:lnTo>
                    <a:pt x="178" y="72"/>
                  </a:lnTo>
                  <a:lnTo>
                    <a:pt x="178" y="74"/>
                  </a:lnTo>
                  <a:lnTo>
                    <a:pt x="177" y="75"/>
                  </a:lnTo>
                  <a:lnTo>
                    <a:pt x="177" y="79"/>
                  </a:lnTo>
                  <a:lnTo>
                    <a:pt x="175" y="84"/>
                  </a:lnTo>
                  <a:lnTo>
                    <a:pt x="177" y="92"/>
                  </a:lnTo>
                  <a:lnTo>
                    <a:pt x="177" y="101"/>
                  </a:lnTo>
                  <a:lnTo>
                    <a:pt x="177" y="108"/>
                  </a:lnTo>
                  <a:lnTo>
                    <a:pt x="171" y="117"/>
                  </a:lnTo>
                  <a:lnTo>
                    <a:pt x="171" y="124"/>
                  </a:lnTo>
                  <a:lnTo>
                    <a:pt x="172" y="130"/>
                  </a:lnTo>
                  <a:lnTo>
                    <a:pt x="172" y="133"/>
                  </a:lnTo>
                  <a:lnTo>
                    <a:pt x="171" y="134"/>
                  </a:lnTo>
                  <a:lnTo>
                    <a:pt x="168" y="137"/>
                  </a:lnTo>
                  <a:lnTo>
                    <a:pt x="171" y="138"/>
                  </a:lnTo>
                  <a:lnTo>
                    <a:pt x="174" y="140"/>
                  </a:lnTo>
                  <a:lnTo>
                    <a:pt x="175" y="141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1" y="156"/>
                  </a:lnTo>
                  <a:lnTo>
                    <a:pt x="162" y="164"/>
                  </a:lnTo>
                  <a:lnTo>
                    <a:pt x="161" y="163"/>
                  </a:lnTo>
                  <a:lnTo>
                    <a:pt x="159" y="163"/>
                  </a:lnTo>
                  <a:lnTo>
                    <a:pt x="159" y="161"/>
                  </a:lnTo>
                  <a:lnTo>
                    <a:pt x="159" y="158"/>
                  </a:lnTo>
                  <a:lnTo>
                    <a:pt x="161" y="154"/>
                  </a:lnTo>
                  <a:lnTo>
                    <a:pt x="164" y="147"/>
                  </a:lnTo>
                  <a:lnTo>
                    <a:pt x="165" y="144"/>
                  </a:lnTo>
                  <a:lnTo>
                    <a:pt x="164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59" y="144"/>
                  </a:lnTo>
                  <a:lnTo>
                    <a:pt x="158" y="146"/>
                  </a:lnTo>
                  <a:lnTo>
                    <a:pt x="158" y="150"/>
                  </a:lnTo>
                  <a:lnTo>
                    <a:pt x="158" y="154"/>
                  </a:lnTo>
                  <a:lnTo>
                    <a:pt x="158" y="158"/>
                  </a:lnTo>
                  <a:lnTo>
                    <a:pt x="149" y="158"/>
                  </a:lnTo>
                  <a:lnTo>
                    <a:pt x="148" y="163"/>
                  </a:lnTo>
                  <a:lnTo>
                    <a:pt x="148" y="166"/>
                  </a:lnTo>
                  <a:lnTo>
                    <a:pt x="147" y="173"/>
                  </a:lnTo>
                  <a:lnTo>
                    <a:pt x="141" y="173"/>
                  </a:lnTo>
                  <a:lnTo>
                    <a:pt x="142" y="171"/>
                  </a:lnTo>
                  <a:lnTo>
                    <a:pt x="142" y="170"/>
                  </a:lnTo>
                  <a:lnTo>
                    <a:pt x="141" y="167"/>
                  </a:lnTo>
                  <a:lnTo>
                    <a:pt x="138" y="161"/>
                  </a:lnTo>
                  <a:lnTo>
                    <a:pt x="136" y="163"/>
                  </a:lnTo>
                  <a:lnTo>
                    <a:pt x="134" y="166"/>
                  </a:lnTo>
                  <a:lnTo>
                    <a:pt x="129" y="173"/>
                  </a:lnTo>
                  <a:lnTo>
                    <a:pt x="122" y="170"/>
                  </a:lnTo>
                  <a:lnTo>
                    <a:pt x="119" y="169"/>
                  </a:lnTo>
                  <a:lnTo>
                    <a:pt x="116" y="170"/>
                  </a:lnTo>
                  <a:lnTo>
                    <a:pt x="115" y="170"/>
                  </a:lnTo>
                  <a:lnTo>
                    <a:pt x="113" y="171"/>
                  </a:lnTo>
                  <a:lnTo>
                    <a:pt x="113" y="174"/>
                  </a:lnTo>
                  <a:lnTo>
                    <a:pt x="111" y="174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2" y="169"/>
                  </a:lnTo>
                  <a:lnTo>
                    <a:pt x="108" y="167"/>
                  </a:lnTo>
                  <a:lnTo>
                    <a:pt x="99" y="167"/>
                  </a:lnTo>
                  <a:lnTo>
                    <a:pt x="99" y="170"/>
                  </a:lnTo>
                  <a:lnTo>
                    <a:pt x="100" y="173"/>
                  </a:lnTo>
                  <a:lnTo>
                    <a:pt x="102" y="177"/>
                  </a:lnTo>
                  <a:lnTo>
                    <a:pt x="99" y="179"/>
                  </a:lnTo>
                  <a:lnTo>
                    <a:pt x="96" y="180"/>
                  </a:lnTo>
                  <a:lnTo>
                    <a:pt x="93" y="181"/>
                  </a:lnTo>
                  <a:lnTo>
                    <a:pt x="92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89" y="189"/>
                  </a:lnTo>
                  <a:lnTo>
                    <a:pt x="87" y="193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3" y="194"/>
                  </a:lnTo>
                  <a:lnTo>
                    <a:pt x="80" y="194"/>
                  </a:lnTo>
                  <a:lnTo>
                    <a:pt x="77" y="194"/>
                  </a:lnTo>
                  <a:lnTo>
                    <a:pt x="75" y="194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2" y="187"/>
                  </a:lnTo>
                  <a:lnTo>
                    <a:pt x="69" y="186"/>
                  </a:lnTo>
                  <a:lnTo>
                    <a:pt x="69" y="180"/>
                  </a:lnTo>
                  <a:lnTo>
                    <a:pt x="69" y="174"/>
                  </a:lnTo>
                  <a:lnTo>
                    <a:pt x="73" y="173"/>
                  </a:lnTo>
                  <a:lnTo>
                    <a:pt x="73" y="171"/>
                  </a:lnTo>
                  <a:lnTo>
                    <a:pt x="75" y="170"/>
                  </a:lnTo>
                  <a:lnTo>
                    <a:pt x="59" y="170"/>
                  </a:lnTo>
                  <a:lnTo>
                    <a:pt x="40" y="171"/>
                  </a:lnTo>
                  <a:lnTo>
                    <a:pt x="27" y="173"/>
                  </a:lnTo>
                  <a:lnTo>
                    <a:pt x="26" y="176"/>
                  </a:lnTo>
                  <a:lnTo>
                    <a:pt x="26" y="180"/>
                  </a:lnTo>
                  <a:lnTo>
                    <a:pt x="10" y="180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4" y="171"/>
                  </a:lnTo>
                  <a:lnTo>
                    <a:pt x="7" y="173"/>
                  </a:lnTo>
                  <a:lnTo>
                    <a:pt x="10" y="173"/>
                  </a:lnTo>
                  <a:lnTo>
                    <a:pt x="11" y="173"/>
                  </a:lnTo>
                  <a:lnTo>
                    <a:pt x="15" y="170"/>
                  </a:lnTo>
                  <a:lnTo>
                    <a:pt x="20" y="166"/>
                  </a:lnTo>
                  <a:lnTo>
                    <a:pt x="27" y="157"/>
                  </a:lnTo>
                  <a:lnTo>
                    <a:pt x="36" y="150"/>
                  </a:lnTo>
                  <a:lnTo>
                    <a:pt x="40" y="147"/>
                  </a:lnTo>
                  <a:lnTo>
                    <a:pt x="44" y="144"/>
                  </a:lnTo>
                  <a:lnTo>
                    <a:pt x="47" y="144"/>
                  </a:lnTo>
                  <a:lnTo>
                    <a:pt x="47" y="146"/>
                  </a:lnTo>
                  <a:lnTo>
                    <a:pt x="47" y="148"/>
                  </a:lnTo>
                  <a:lnTo>
                    <a:pt x="47" y="150"/>
                  </a:lnTo>
                  <a:lnTo>
                    <a:pt x="59" y="146"/>
                  </a:lnTo>
                  <a:lnTo>
                    <a:pt x="62" y="144"/>
                  </a:lnTo>
                  <a:lnTo>
                    <a:pt x="66" y="144"/>
                  </a:lnTo>
                  <a:lnTo>
                    <a:pt x="69" y="144"/>
                  </a:lnTo>
                  <a:lnTo>
                    <a:pt x="73" y="146"/>
                  </a:lnTo>
                  <a:lnTo>
                    <a:pt x="83" y="150"/>
                  </a:lnTo>
                  <a:lnTo>
                    <a:pt x="85" y="147"/>
                  </a:lnTo>
                  <a:lnTo>
                    <a:pt x="86" y="144"/>
                  </a:lnTo>
                  <a:lnTo>
                    <a:pt x="87" y="143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7" y="138"/>
                  </a:lnTo>
                  <a:lnTo>
                    <a:pt x="86" y="135"/>
                  </a:lnTo>
                  <a:lnTo>
                    <a:pt x="85" y="134"/>
                  </a:lnTo>
                  <a:lnTo>
                    <a:pt x="85" y="133"/>
                  </a:lnTo>
                  <a:lnTo>
                    <a:pt x="86" y="131"/>
                  </a:lnTo>
                  <a:lnTo>
                    <a:pt x="87" y="128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6" y="117"/>
                  </a:lnTo>
                  <a:lnTo>
                    <a:pt x="98" y="114"/>
                  </a:lnTo>
                  <a:lnTo>
                    <a:pt x="96" y="110"/>
                  </a:lnTo>
                  <a:lnTo>
                    <a:pt x="96" y="107"/>
                  </a:lnTo>
                  <a:lnTo>
                    <a:pt x="96" y="104"/>
                  </a:lnTo>
                  <a:lnTo>
                    <a:pt x="99" y="101"/>
                  </a:lnTo>
                  <a:lnTo>
                    <a:pt x="103" y="98"/>
                  </a:lnTo>
                  <a:lnTo>
                    <a:pt x="111" y="95"/>
                  </a:lnTo>
                  <a:lnTo>
                    <a:pt x="109" y="97"/>
                  </a:lnTo>
                  <a:lnTo>
                    <a:pt x="106" y="99"/>
                  </a:lnTo>
                  <a:lnTo>
                    <a:pt x="102" y="104"/>
                  </a:lnTo>
                  <a:lnTo>
                    <a:pt x="102" y="105"/>
                  </a:lnTo>
                  <a:lnTo>
                    <a:pt x="102" y="108"/>
                  </a:lnTo>
                  <a:lnTo>
                    <a:pt x="103" y="111"/>
                  </a:lnTo>
                  <a:lnTo>
                    <a:pt x="102" y="114"/>
                  </a:lnTo>
                  <a:lnTo>
                    <a:pt x="113" y="114"/>
                  </a:lnTo>
                  <a:lnTo>
                    <a:pt x="113" y="108"/>
                  </a:lnTo>
                  <a:lnTo>
                    <a:pt x="116" y="108"/>
                  </a:lnTo>
                  <a:lnTo>
                    <a:pt x="121" y="108"/>
                  </a:lnTo>
                  <a:lnTo>
                    <a:pt x="123" y="107"/>
                  </a:lnTo>
                  <a:lnTo>
                    <a:pt x="128" y="105"/>
                  </a:lnTo>
                  <a:lnTo>
                    <a:pt x="128" y="104"/>
                  </a:lnTo>
                  <a:lnTo>
                    <a:pt x="131" y="101"/>
                  </a:lnTo>
                  <a:lnTo>
                    <a:pt x="131" y="97"/>
                  </a:lnTo>
                  <a:lnTo>
                    <a:pt x="131" y="94"/>
                  </a:lnTo>
                  <a:lnTo>
                    <a:pt x="132" y="89"/>
                  </a:lnTo>
                  <a:lnTo>
                    <a:pt x="138" y="89"/>
                  </a:lnTo>
                  <a:lnTo>
                    <a:pt x="148" y="76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8" y="50"/>
                  </a:lnTo>
                  <a:lnTo>
                    <a:pt x="161" y="49"/>
                  </a:lnTo>
                  <a:lnTo>
                    <a:pt x="162" y="48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2" y="40"/>
                  </a:lnTo>
                  <a:lnTo>
                    <a:pt x="159" y="39"/>
                  </a:lnTo>
                  <a:lnTo>
                    <a:pt x="155" y="36"/>
                  </a:lnTo>
                  <a:lnTo>
                    <a:pt x="157" y="35"/>
                  </a:lnTo>
                  <a:lnTo>
                    <a:pt x="158" y="33"/>
                  </a:lnTo>
                  <a:lnTo>
                    <a:pt x="162" y="32"/>
                  </a:lnTo>
                  <a:lnTo>
                    <a:pt x="162" y="23"/>
                  </a:lnTo>
                  <a:lnTo>
                    <a:pt x="161" y="14"/>
                  </a:lnTo>
                  <a:lnTo>
                    <a:pt x="165" y="12"/>
                  </a:lnTo>
                  <a:lnTo>
                    <a:pt x="168" y="9"/>
                  </a:lnTo>
                  <a:lnTo>
                    <a:pt x="170" y="7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6" name="Freeform 12"/>
            <p:cNvSpPr>
              <a:spLocks/>
            </p:cNvSpPr>
            <p:nvPr/>
          </p:nvSpPr>
          <p:spPr bwMode="auto">
            <a:xfrm>
              <a:off x="4916" y="2235"/>
              <a:ext cx="42" cy="72"/>
            </a:xfrm>
            <a:custGeom>
              <a:avLst/>
              <a:gdLst>
                <a:gd name="T0" fmla="*/ 20 w 42"/>
                <a:gd name="T1" fmla="*/ 0 h 72"/>
                <a:gd name="T2" fmla="*/ 23 w 42"/>
                <a:gd name="T3" fmla="*/ 1 h 72"/>
                <a:gd name="T4" fmla="*/ 26 w 42"/>
                <a:gd name="T5" fmla="*/ 6 h 72"/>
                <a:gd name="T6" fmla="*/ 28 w 42"/>
                <a:gd name="T7" fmla="*/ 9 h 72"/>
                <a:gd name="T8" fmla="*/ 36 w 42"/>
                <a:gd name="T9" fmla="*/ 13 h 72"/>
                <a:gd name="T10" fmla="*/ 33 w 42"/>
                <a:gd name="T11" fmla="*/ 20 h 72"/>
                <a:gd name="T12" fmla="*/ 39 w 42"/>
                <a:gd name="T13" fmla="*/ 23 h 72"/>
                <a:gd name="T14" fmla="*/ 42 w 42"/>
                <a:gd name="T15" fmla="*/ 27 h 72"/>
                <a:gd name="T16" fmla="*/ 36 w 42"/>
                <a:gd name="T17" fmla="*/ 33 h 72"/>
                <a:gd name="T18" fmla="*/ 35 w 42"/>
                <a:gd name="T19" fmla="*/ 45 h 72"/>
                <a:gd name="T20" fmla="*/ 33 w 42"/>
                <a:gd name="T21" fmla="*/ 56 h 72"/>
                <a:gd name="T22" fmla="*/ 28 w 42"/>
                <a:gd name="T23" fmla="*/ 65 h 72"/>
                <a:gd name="T24" fmla="*/ 17 w 42"/>
                <a:gd name="T25" fmla="*/ 69 h 72"/>
                <a:gd name="T26" fmla="*/ 16 w 42"/>
                <a:gd name="T27" fmla="*/ 66 h 72"/>
                <a:gd name="T28" fmla="*/ 19 w 42"/>
                <a:gd name="T29" fmla="*/ 63 h 72"/>
                <a:gd name="T30" fmla="*/ 15 w 42"/>
                <a:gd name="T31" fmla="*/ 65 h 72"/>
                <a:gd name="T32" fmla="*/ 12 w 42"/>
                <a:gd name="T33" fmla="*/ 66 h 72"/>
                <a:gd name="T34" fmla="*/ 12 w 42"/>
                <a:gd name="T35" fmla="*/ 52 h 72"/>
                <a:gd name="T36" fmla="*/ 16 w 42"/>
                <a:gd name="T37" fmla="*/ 42 h 72"/>
                <a:gd name="T38" fmla="*/ 20 w 42"/>
                <a:gd name="T39" fmla="*/ 32 h 72"/>
                <a:gd name="T40" fmla="*/ 19 w 42"/>
                <a:gd name="T41" fmla="*/ 26 h 72"/>
                <a:gd name="T42" fmla="*/ 15 w 42"/>
                <a:gd name="T43" fmla="*/ 26 h 72"/>
                <a:gd name="T44" fmla="*/ 16 w 42"/>
                <a:gd name="T45" fmla="*/ 27 h 72"/>
                <a:gd name="T46" fmla="*/ 13 w 42"/>
                <a:gd name="T47" fmla="*/ 39 h 72"/>
                <a:gd name="T48" fmla="*/ 10 w 42"/>
                <a:gd name="T49" fmla="*/ 39 h 72"/>
                <a:gd name="T50" fmla="*/ 7 w 42"/>
                <a:gd name="T51" fmla="*/ 37 h 72"/>
                <a:gd name="T52" fmla="*/ 3 w 42"/>
                <a:gd name="T53" fmla="*/ 32 h 72"/>
                <a:gd name="T54" fmla="*/ 4 w 42"/>
                <a:gd name="T55" fmla="*/ 29 h 72"/>
                <a:gd name="T56" fmla="*/ 9 w 42"/>
                <a:gd name="T57" fmla="*/ 30 h 72"/>
                <a:gd name="T58" fmla="*/ 3 w 42"/>
                <a:gd name="T59" fmla="*/ 20 h 72"/>
                <a:gd name="T60" fmla="*/ 0 w 42"/>
                <a:gd name="T61" fmla="*/ 16 h 72"/>
                <a:gd name="T62" fmla="*/ 3 w 42"/>
                <a:gd name="T63" fmla="*/ 12 h 72"/>
                <a:gd name="T64" fmla="*/ 6 w 42"/>
                <a:gd name="T65" fmla="*/ 12 h 72"/>
                <a:gd name="T66" fmla="*/ 10 w 42"/>
                <a:gd name="T67" fmla="*/ 12 h 72"/>
                <a:gd name="T68" fmla="*/ 16 w 42"/>
                <a:gd name="T69" fmla="*/ 0 h 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" h="72">
                  <a:moveTo>
                    <a:pt x="16" y="0"/>
                  </a:moveTo>
                  <a:lnTo>
                    <a:pt x="20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3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36" y="9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3" y="20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40" y="26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36" y="33"/>
                  </a:lnTo>
                  <a:lnTo>
                    <a:pt x="35" y="39"/>
                  </a:lnTo>
                  <a:lnTo>
                    <a:pt x="35" y="45"/>
                  </a:lnTo>
                  <a:lnTo>
                    <a:pt x="35" y="49"/>
                  </a:lnTo>
                  <a:lnTo>
                    <a:pt x="33" y="56"/>
                  </a:lnTo>
                  <a:lnTo>
                    <a:pt x="32" y="59"/>
                  </a:lnTo>
                  <a:lnTo>
                    <a:pt x="28" y="65"/>
                  </a:lnTo>
                  <a:lnTo>
                    <a:pt x="22" y="72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16" y="63"/>
                  </a:lnTo>
                  <a:lnTo>
                    <a:pt x="15" y="65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3" y="49"/>
                  </a:lnTo>
                  <a:lnTo>
                    <a:pt x="16" y="42"/>
                  </a:lnTo>
                  <a:lnTo>
                    <a:pt x="22" y="33"/>
                  </a:lnTo>
                  <a:lnTo>
                    <a:pt x="20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9" y="30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3" y="9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7" name="Freeform 13"/>
            <p:cNvSpPr>
              <a:spLocks/>
            </p:cNvSpPr>
            <p:nvPr/>
          </p:nvSpPr>
          <p:spPr bwMode="auto">
            <a:xfrm>
              <a:off x="4745" y="2442"/>
              <a:ext cx="30" cy="72"/>
            </a:xfrm>
            <a:custGeom>
              <a:avLst/>
              <a:gdLst>
                <a:gd name="T0" fmla="*/ 21 w 30"/>
                <a:gd name="T1" fmla="*/ 0 h 72"/>
                <a:gd name="T2" fmla="*/ 30 w 30"/>
                <a:gd name="T3" fmla="*/ 0 h 72"/>
                <a:gd name="T4" fmla="*/ 29 w 30"/>
                <a:gd name="T5" fmla="*/ 19 h 72"/>
                <a:gd name="T6" fmla="*/ 26 w 30"/>
                <a:gd name="T7" fmla="*/ 38 h 72"/>
                <a:gd name="T8" fmla="*/ 20 w 30"/>
                <a:gd name="T9" fmla="*/ 55 h 72"/>
                <a:gd name="T10" fmla="*/ 17 w 30"/>
                <a:gd name="T11" fmla="*/ 64 h 72"/>
                <a:gd name="T12" fmla="*/ 14 w 30"/>
                <a:gd name="T13" fmla="*/ 72 h 72"/>
                <a:gd name="T14" fmla="*/ 8 w 30"/>
                <a:gd name="T15" fmla="*/ 72 h 72"/>
                <a:gd name="T16" fmla="*/ 4 w 30"/>
                <a:gd name="T17" fmla="*/ 65 h 72"/>
                <a:gd name="T18" fmla="*/ 1 w 30"/>
                <a:gd name="T19" fmla="*/ 58 h 72"/>
                <a:gd name="T20" fmla="*/ 0 w 30"/>
                <a:gd name="T21" fmla="*/ 55 h 72"/>
                <a:gd name="T22" fmla="*/ 0 w 30"/>
                <a:gd name="T23" fmla="*/ 51 h 72"/>
                <a:gd name="T24" fmla="*/ 1 w 30"/>
                <a:gd name="T25" fmla="*/ 46 h 72"/>
                <a:gd name="T26" fmla="*/ 3 w 30"/>
                <a:gd name="T27" fmla="*/ 39 h 72"/>
                <a:gd name="T28" fmla="*/ 6 w 30"/>
                <a:gd name="T29" fmla="*/ 29 h 72"/>
                <a:gd name="T30" fmla="*/ 11 w 30"/>
                <a:gd name="T31" fmla="*/ 19 h 72"/>
                <a:gd name="T32" fmla="*/ 17 w 30"/>
                <a:gd name="T33" fmla="*/ 10 h 72"/>
                <a:gd name="T34" fmla="*/ 21 w 3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72">
                  <a:moveTo>
                    <a:pt x="21" y="0"/>
                  </a:moveTo>
                  <a:lnTo>
                    <a:pt x="30" y="0"/>
                  </a:lnTo>
                  <a:lnTo>
                    <a:pt x="29" y="19"/>
                  </a:lnTo>
                  <a:lnTo>
                    <a:pt x="26" y="38"/>
                  </a:lnTo>
                  <a:lnTo>
                    <a:pt x="20" y="55"/>
                  </a:lnTo>
                  <a:lnTo>
                    <a:pt x="17" y="64"/>
                  </a:lnTo>
                  <a:lnTo>
                    <a:pt x="14" y="72"/>
                  </a:lnTo>
                  <a:lnTo>
                    <a:pt x="8" y="72"/>
                  </a:lnTo>
                  <a:lnTo>
                    <a:pt x="4" y="65"/>
                  </a:lnTo>
                  <a:lnTo>
                    <a:pt x="1" y="58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39"/>
                  </a:lnTo>
                  <a:lnTo>
                    <a:pt x="6" y="29"/>
                  </a:lnTo>
                  <a:lnTo>
                    <a:pt x="11" y="19"/>
                  </a:lnTo>
                  <a:lnTo>
                    <a:pt x="17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8" name="Freeform 14"/>
            <p:cNvSpPr>
              <a:spLocks/>
            </p:cNvSpPr>
            <p:nvPr/>
          </p:nvSpPr>
          <p:spPr bwMode="auto">
            <a:xfrm>
              <a:off x="1077" y="2484"/>
              <a:ext cx="179" cy="81"/>
            </a:xfrm>
            <a:custGeom>
              <a:avLst/>
              <a:gdLst>
                <a:gd name="T0" fmla="*/ 55 w 179"/>
                <a:gd name="T1" fmla="*/ 3 h 81"/>
                <a:gd name="T2" fmla="*/ 81 w 179"/>
                <a:gd name="T3" fmla="*/ 7 h 81"/>
                <a:gd name="T4" fmla="*/ 88 w 179"/>
                <a:gd name="T5" fmla="*/ 12 h 81"/>
                <a:gd name="T6" fmla="*/ 91 w 179"/>
                <a:gd name="T7" fmla="*/ 19 h 81"/>
                <a:gd name="T8" fmla="*/ 95 w 179"/>
                <a:gd name="T9" fmla="*/ 23 h 81"/>
                <a:gd name="T10" fmla="*/ 102 w 179"/>
                <a:gd name="T11" fmla="*/ 22 h 81"/>
                <a:gd name="T12" fmla="*/ 111 w 179"/>
                <a:gd name="T13" fmla="*/ 25 h 81"/>
                <a:gd name="T14" fmla="*/ 128 w 179"/>
                <a:gd name="T15" fmla="*/ 35 h 81"/>
                <a:gd name="T16" fmla="*/ 137 w 179"/>
                <a:gd name="T17" fmla="*/ 40 h 81"/>
                <a:gd name="T18" fmla="*/ 137 w 179"/>
                <a:gd name="T19" fmla="*/ 45 h 81"/>
                <a:gd name="T20" fmla="*/ 146 w 179"/>
                <a:gd name="T21" fmla="*/ 46 h 81"/>
                <a:gd name="T22" fmla="*/ 157 w 179"/>
                <a:gd name="T23" fmla="*/ 61 h 81"/>
                <a:gd name="T24" fmla="*/ 167 w 179"/>
                <a:gd name="T25" fmla="*/ 62 h 81"/>
                <a:gd name="T26" fmla="*/ 179 w 179"/>
                <a:gd name="T27" fmla="*/ 72 h 81"/>
                <a:gd name="T28" fmla="*/ 121 w 179"/>
                <a:gd name="T29" fmla="*/ 81 h 81"/>
                <a:gd name="T30" fmla="*/ 123 w 179"/>
                <a:gd name="T31" fmla="*/ 61 h 81"/>
                <a:gd name="T32" fmla="*/ 108 w 179"/>
                <a:gd name="T33" fmla="*/ 53 h 81"/>
                <a:gd name="T34" fmla="*/ 105 w 179"/>
                <a:gd name="T35" fmla="*/ 48 h 81"/>
                <a:gd name="T36" fmla="*/ 105 w 179"/>
                <a:gd name="T37" fmla="*/ 43 h 81"/>
                <a:gd name="T38" fmla="*/ 105 w 179"/>
                <a:gd name="T39" fmla="*/ 39 h 81"/>
                <a:gd name="T40" fmla="*/ 101 w 179"/>
                <a:gd name="T41" fmla="*/ 38 h 81"/>
                <a:gd name="T42" fmla="*/ 89 w 179"/>
                <a:gd name="T43" fmla="*/ 39 h 81"/>
                <a:gd name="T44" fmla="*/ 82 w 179"/>
                <a:gd name="T45" fmla="*/ 36 h 81"/>
                <a:gd name="T46" fmla="*/ 74 w 179"/>
                <a:gd name="T47" fmla="*/ 25 h 81"/>
                <a:gd name="T48" fmla="*/ 71 w 179"/>
                <a:gd name="T49" fmla="*/ 25 h 81"/>
                <a:gd name="T50" fmla="*/ 66 w 179"/>
                <a:gd name="T51" fmla="*/ 25 h 81"/>
                <a:gd name="T52" fmla="*/ 61 w 179"/>
                <a:gd name="T53" fmla="*/ 19 h 81"/>
                <a:gd name="T54" fmla="*/ 55 w 179"/>
                <a:gd name="T55" fmla="*/ 20 h 81"/>
                <a:gd name="T56" fmla="*/ 49 w 179"/>
                <a:gd name="T57" fmla="*/ 16 h 81"/>
                <a:gd name="T58" fmla="*/ 45 w 179"/>
                <a:gd name="T59" fmla="*/ 10 h 81"/>
                <a:gd name="T60" fmla="*/ 39 w 179"/>
                <a:gd name="T61" fmla="*/ 10 h 81"/>
                <a:gd name="T62" fmla="*/ 30 w 179"/>
                <a:gd name="T63" fmla="*/ 9 h 81"/>
                <a:gd name="T64" fmla="*/ 19 w 179"/>
                <a:gd name="T65" fmla="*/ 19 h 81"/>
                <a:gd name="T66" fmla="*/ 13 w 179"/>
                <a:gd name="T67" fmla="*/ 28 h 81"/>
                <a:gd name="T68" fmla="*/ 6 w 179"/>
                <a:gd name="T69" fmla="*/ 29 h 81"/>
                <a:gd name="T70" fmla="*/ 0 w 179"/>
                <a:gd name="T71" fmla="*/ 30 h 81"/>
                <a:gd name="T72" fmla="*/ 9 w 179"/>
                <a:gd name="T73" fmla="*/ 13 h 81"/>
                <a:gd name="T74" fmla="*/ 16 w 179"/>
                <a:gd name="T75" fmla="*/ 4 h 81"/>
                <a:gd name="T76" fmla="*/ 27 w 179"/>
                <a:gd name="T77" fmla="*/ 0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9" h="81">
                  <a:moveTo>
                    <a:pt x="27" y="0"/>
                  </a:moveTo>
                  <a:lnTo>
                    <a:pt x="55" y="3"/>
                  </a:lnTo>
                  <a:lnTo>
                    <a:pt x="74" y="6"/>
                  </a:lnTo>
                  <a:lnTo>
                    <a:pt x="81" y="7"/>
                  </a:lnTo>
                  <a:lnTo>
                    <a:pt x="85" y="9"/>
                  </a:lnTo>
                  <a:lnTo>
                    <a:pt x="88" y="12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4" y="22"/>
                  </a:lnTo>
                  <a:lnTo>
                    <a:pt x="95" y="23"/>
                  </a:lnTo>
                  <a:lnTo>
                    <a:pt x="98" y="23"/>
                  </a:lnTo>
                  <a:lnTo>
                    <a:pt x="102" y="22"/>
                  </a:lnTo>
                  <a:lnTo>
                    <a:pt x="107" y="23"/>
                  </a:lnTo>
                  <a:lnTo>
                    <a:pt x="111" y="25"/>
                  </a:lnTo>
                  <a:lnTo>
                    <a:pt x="120" y="29"/>
                  </a:lnTo>
                  <a:lnTo>
                    <a:pt x="128" y="35"/>
                  </a:lnTo>
                  <a:lnTo>
                    <a:pt x="135" y="39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8" y="48"/>
                  </a:lnTo>
                  <a:lnTo>
                    <a:pt x="146" y="46"/>
                  </a:lnTo>
                  <a:lnTo>
                    <a:pt x="154" y="48"/>
                  </a:lnTo>
                  <a:lnTo>
                    <a:pt x="157" y="61"/>
                  </a:lnTo>
                  <a:lnTo>
                    <a:pt x="161" y="62"/>
                  </a:lnTo>
                  <a:lnTo>
                    <a:pt x="167" y="62"/>
                  </a:lnTo>
                  <a:lnTo>
                    <a:pt x="177" y="61"/>
                  </a:lnTo>
                  <a:lnTo>
                    <a:pt x="179" y="72"/>
                  </a:lnTo>
                  <a:lnTo>
                    <a:pt x="150" y="76"/>
                  </a:lnTo>
                  <a:lnTo>
                    <a:pt x="121" y="81"/>
                  </a:lnTo>
                  <a:lnTo>
                    <a:pt x="130" y="64"/>
                  </a:lnTo>
                  <a:lnTo>
                    <a:pt x="123" y="61"/>
                  </a:lnTo>
                  <a:lnTo>
                    <a:pt x="115" y="58"/>
                  </a:lnTo>
                  <a:lnTo>
                    <a:pt x="108" y="53"/>
                  </a:lnTo>
                  <a:lnTo>
                    <a:pt x="107" y="51"/>
                  </a:lnTo>
                  <a:lnTo>
                    <a:pt x="105" y="48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5" y="40"/>
                  </a:lnTo>
                  <a:lnTo>
                    <a:pt x="105" y="39"/>
                  </a:lnTo>
                  <a:lnTo>
                    <a:pt x="102" y="38"/>
                  </a:lnTo>
                  <a:lnTo>
                    <a:pt x="101" y="38"/>
                  </a:lnTo>
                  <a:lnTo>
                    <a:pt x="95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79" y="32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8" y="26"/>
                  </a:lnTo>
                  <a:lnTo>
                    <a:pt x="66" y="25"/>
                  </a:lnTo>
                  <a:lnTo>
                    <a:pt x="63" y="20"/>
                  </a:lnTo>
                  <a:lnTo>
                    <a:pt x="61" y="19"/>
                  </a:lnTo>
                  <a:lnTo>
                    <a:pt x="58" y="19"/>
                  </a:lnTo>
                  <a:lnTo>
                    <a:pt x="55" y="20"/>
                  </a:lnTo>
                  <a:lnTo>
                    <a:pt x="52" y="20"/>
                  </a:lnTo>
                  <a:lnTo>
                    <a:pt x="49" y="16"/>
                  </a:lnTo>
                  <a:lnTo>
                    <a:pt x="46" y="12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39" y="10"/>
                  </a:lnTo>
                  <a:lnTo>
                    <a:pt x="35" y="9"/>
                  </a:lnTo>
                  <a:lnTo>
                    <a:pt x="30" y="9"/>
                  </a:lnTo>
                  <a:lnTo>
                    <a:pt x="23" y="16"/>
                  </a:lnTo>
                  <a:lnTo>
                    <a:pt x="19" y="19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0" y="30"/>
                  </a:lnTo>
                  <a:lnTo>
                    <a:pt x="3" y="22"/>
                  </a:lnTo>
                  <a:lnTo>
                    <a:pt x="9" y="13"/>
                  </a:lnTo>
                  <a:lnTo>
                    <a:pt x="12" y="9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59" name="Freeform 15"/>
            <p:cNvSpPr>
              <a:spLocks/>
            </p:cNvSpPr>
            <p:nvPr/>
          </p:nvSpPr>
          <p:spPr bwMode="auto">
            <a:xfrm>
              <a:off x="4540" y="2565"/>
              <a:ext cx="49" cy="44"/>
            </a:xfrm>
            <a:custGeom>
              <a:avLst/>
              <a:gdLst>
                <a:gd name="T0" fmla="*/ 33 w 49"/>
                <a:gd name="T1" fmla="*/ 0 h 44"/>
                <a:gd name="T2" fmla="*/ 41 w 49"/>
                <a:gd name="T3" fmla="*/ 0 h 44"/>
                <a:gd name="T4" fmla="*/ 46 w 49"/>
                <a:gd name="T5" fmla="*/ 1 h 44"/>
                <a:gd name="T6" fmla="*/ 49 w 49"/>
                <a:gd name="T7" fmla="*/ 3 h 44"/>
                <a:gd name="T8" fmla="*/ 49 w 49"/>
                <a:gd name="T9" fmla="*/ 6 h 44"/>
                <a:gd name="T10" fmla="*/ 49 w 49"/>
                <a:gd name="T11" fmla="*/ 8 h 44"/>
                <a:gd name="T12" fmla="*/ 49 w 49"/>
                <a:gd name="T13" fmla="*/ 10 h 44"/>
                <a:gd name="T14" fmla="*/ 46 w 49"/>
                <a:gd name="T15" fmla="*/ 11 h 44"/>
                <a:gd name="T16" fmla="*/ 45 w 49"/>
                <a:gd name="T17" fmla="*/ 11 h 44"/>
                <a:gd name="T18" fmla="*/ 45 w 49"/>
                <a:gd name="T19" fmla="*/ 10 h 44"/>
                <a:gd name="T20" fmla="*/ 42 w 49"/>
                <a:gd name="T21" fmla="*/ 21 h 44"/>
                <a:gd name="T22" fmla="*/ 41 w 49"/>
                <a:gd name="T23" fmla="*/ 27 h 44"/>
                <a:gd name="T24" fmla="*/ 38 w 49"/>
                <a:gd name="T25" fmla="*/ 31 h 44"/>
                <a:gd name="T26" fmla="*/ 36 w 49"/>
                <a:gd name="T27" fmla="*/ 36 h 44"/>
                <a:gd name="T28" fmla="*/ 33 w 49"/>
                <a:gd name="T29" fmla="*/ 40 h 44"/>
                <a:gd name="T30" fmla="*/ 29 w 49"/>
                <a:gd name="T31" fmla="*/ 42 h 44"/>
                <a:gd name="T32" fmla="*/ 25 w 49"/>
                <a:gd name="T33" fmla="*/ 43 h 44"/>
                <a:gd name="T34" fmla="*/ 22 w 49"/>
                <a:gd name="T35" fmla="*/ 44 h 44"/>
                <a:gd name="T36" fmla="*/ 18 w 49"/>
                <a:gd name="T37" fmla="*/ 44 h 44"/>
                <a:gd name="T38" fmla="*/ 15 w 49"/>
                <a:gd name="T39" fmla="*/ 44 h 44"/>
                <a:gd name="T40" fmla="*/ 13 w 49"/>
                <a:gd name="T41" fmla="*/ 43 h 44"/>
                <a:gd name="T42" fmla="*/ 9 w 49"/>
                <a:gd name="T43" fmla="*/ 40 h 44"/>
                <a:gd name="T44" fmla="*/ 6 w 49"/>
                <a:gd name="T45" fmla="*/ 37 h 44"/>
                <a:gd name="T46" fmla="*/ 3 w 49"/>
                <a:gd name="T47" fmla="*/ 29 h 44"/>
                <a:gd name="T48" fmla="*/ 0 w 49"/>
                <a:gd name="T49" fmla="*/ 19 h 44"/>
                <a:gd name="T50" fmla="*/ 16 w 49"/>
                <a:gd name="T51" fmla="*/ 7 h 44"/>
                <a:gd name="T52" fmla="*/ 26 w 49"/>
                <a:gd name="T53" fmla="*/ 3 h 44"/>
                <a:gd name="T54" fmla="*/ 31 w 49"/>
                <a:gd name="T55" fmla="*/ 0 h 44"/>
                <a:gd name="T56" fmla="*/ 33 w 49"/>
                <a:gd name="T57" fmla="*/ 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" h="44">
                  <a:moveTo>
                    <a:pt x="33" y="0"/>
                  </a:moveTo>
                  <a:lnTo>
                    <a:pt x="41" y="0"/>
                  </a:lnTo>
                  <a:lnTo>
                    <a:pt x="46" y="1"/>
                  </a:lnTo>
                  <a:lnTo>
                    <a:pt x="49" y="3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1"/>
                  </a:lnTo>
                  <a:lnTo>
                    <a:pt x="36" y="36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9" y="40"/>
                  </a:lnTo>
                  <a:lnTo>
                    <a:pt x="6" y="37"/>
                  </a:lnTo>
                  <a:lnTo>
                    <a:pt x="3" y="29"/>
                  </a:lnTo>
                  <a:lnTo>
                    <a:pt x="0" y="19"/>
                  </a:lnTo>
                  <a:lnTo>
                    <a:pt x="16" y="7"/>
                  </a:lnTo>
                  <a:lnTo>
                    <a:pt x="26" y="3"/>
                  </a:lnTo>
                  <a:lnTo>
                    <a:pt x="31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0" name="Freeform 16"/>
            <p:cNvSpPr>
              <a:spLocks/>
            </p:cNvSpPr>
            <p:nvPr/>
          </p:nvSpPr>
          <p:spPr bwMode="auto">
            <a:xfrm>
              <a:off x="1182" y="2589"/>
              <a:ext cx="41" cy="20"/>
            </a:xfrm>
            <a:custGeom>
              <a:avLst/>
              <a:gdLst>
                <a:gd name="T0" fmla="*/ 5 w 41"/>
                <a:gd name="T1" fmla="*/ 0 h 20"/>
                <a:gd name="T2" fmla="*/ 12 w 41"/>
                <a:gd name="T3" fmla="*/ 0 h 20"/>
                <a:gd name="T4" fmla="*/ 19 w 41"/>
                <a:gd name="T5" fmla="*/ 0 h 20"/>
                <a:gd name="T6" fmla="*/ 26 w 41"/>
                <a:gd name="T7" fmla="*/ 2 h 20"/>
                <a:gd name="T8" fmla="*/ 33 w 41"/>
                <a:gd name="T9" fmla="*/ 3 h 20"/>
                <a:gd name="T10" fmla="*/ 33 w 41"/>
                <a:gd name="T11" fmla="*/ 9 h 20"/>
                <a:gd name="T12" fmla="*/ 38 w 41"/>
                <a:gd name="T13" fmla="*/ 9 h 20"/>
                <a:gd name="T14" fmla="*/ 39 w 41"/>
                <a:gd name="T15" fmla="*/ 9 h 20"/>
                <a:gd name="T16" fmla="*/ 41 w 41"/>
                <a:gd name="T17" fmla="*/ 10 h 20"/>
                <a:gd name="T18" fmla="*/ 41 w 41"/>
                <a:gd name="T19" fmla="*/ 12 h 20"/>
                <a:gd name="T20" fmla="*/ 38 w 41"/>
                <a:gd name="T21" fmla="*/ 15 h 20"/>
                <a:gd name="T22" fmla="*/ 35 w 41"/>
                <a:gd name="T23" fmla="*/ 18 h 20"/>
                <a:gd name="T24" fmla="*/ 29 w 41"/>
                <a:gd name="T25" fmla="*/ 19 h 20"/>
                <a:gd name="T26" fmla="*/ 25 w 41"/>
                <a:gd name="T27" fmla="*/ 20 h 20"/>
                <a:gd name="T28" fmla="*/ 19 w 41"/>
                <a:gd name="T29" fmla="*/ 19 h 20"/>
                <a:gd name="T30" fmla="*/ 19 w 41"/>
                <a:gd name="T31" fmla="*/ 18 h 20"/>
                <a:gd name="T32" fmla="*/ 15 w 41"/>
                <a:gd name="T33" fmla="*/ 15 h 20"/>
                <a:gd name="T34" fmla="*/ 9 w 41"/>
                <a:gd name="T35" fmla="*/ 13 h 20"/>
                <a:gd name="T36" fmla="*/ 5 w 41"/>
                <a:gd name="T37" fmla="*/ 10 h 20"/>
                <a:gd name="T38" fmla="*/ 0 w 41"/>
                <a:gd name="T39" fmla="*/ 9 h 20"/>
                <a:gd name="T40" fmla="*/ 5 w 41"/>
                <a:gd name="T41" fmla="*/ 0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20">
                  <a:moveTo>
                    <a:pt x="5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3"/>
                  </a:lnTo>
                  <a:lnTo>
                    <a:pt x="33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38" y="15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9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1" name="Freeform 17"/>
            <p:cNvSpPr>
              <a:spLocks/>
            </p:cNvSpPr>
            <p:nvPr/>
          </p:nvSpPr>
          <p:spPr bwMode="auto">
            <a:xfrm>
              <a:off x="4739" y="2595"/>
              <a:ext cx="81" cy="135"/>
            </a:xfrm>
            <a:custGeom>
              <a:avLst/>
              <a:gdLst>
                <a:gd name="T0" fmla="*/ 7 w 81"/>
                <a:gd name="T1" fmla="*/ 59 h 135"/>
                <a:gd name="T2" fmla="*/ 14 w 81"/>
                <a:gd name="T3" fmla="*/ 58 h 135"/>
                <a:gd name="T4" fmla="*/ 13 w 81"/>
                <a:gd name="T5" fmla="*/ 52 h 135"/>
                <a:gd name="T6" fmla="*/ 12 w 81"/>
                <a:gd name="T7" fmla="*/ 48 h 135"/>
                <a:gd name="T8" fmla="*/ 17 w 81"/>
                <a:gd name="T9" fmla="*/ 42 h 135"/>
                <a:gd name="T10" fmla="*/ 17 w 81"/>
                <a:gd name="T11" fmla="*/ 12 h 135"/>
                <a:gd name="T12" fmla="*/ 25 w 81"/>
                <a:gd name="T13" fmla="*/ 1 h 135"/>
                <a:gd name="T14" fmla="*/ 33 w 81"/>
                <a:gd name="T15" fmla="*/ 6 h 135"/>
                <a:gd name="T16" fmla="*/ 39 w 81"/>
                <a:gd name="T17" fmla="*/ 6 h 135"/>
                <a:gd name="T18" fmla="*/ 43 w 81"/>
                <a:gd name="T19" fmla="*/ 3 h 135"/>
                <a:gd name="T20" fmla="*/ 48 w 81"/>
                <a:gd name="T21" fmla="*/ 0 h 135"/>
                <a:gd name="T22" fmla="*/ 45 w 81"/>
                <a:gd name="T23" fmla="*/ 12 h 135"/>
                <a:gd name="T24" fmla="*/ 43 w 81"/>
                <a:gd name="T25" fmla="*/ 22 h 135"/>
                <a:gd name="T26" fmla="*/ 49 w 81"/>
                <a:gd name="T27" fmla="*/ 30 h 135"/>
                <a:gd name="T28" fmla="*/ 53 w 81"/>
                <a:gd name="T29" fmla="*/ 37 h 135"/>
                <a:gd name="T30" fmla="*/ 48 w 81"/>
                <a:gd name="T31" fmla="*/ 45 h 135"/>
                <a:gd name="T32" fmla="*/ 37 w 81"/>
                <a:gd name="T33" fmla="*/ 59 h 135"/>
                <a:gd name="T34" fmla="*/ 30 w 81"/>
                <a:gd name="T35" fmla="*/ 66 h 135"/>
                <a:gd name="T36" fmla="*/ 32 w 81"/>
                <a:gd name="T37" fmla="*/ 69 h 135"/>
                <a:gd name="T38" fmla="*/ 33 w 81"/>
                <a:gd name="T39" fmla="*/ 76 h 135"/>
                <a:gd name="T40" fmla="*/ 30 w 81"/>
                <a:gd name="T41" fmla="*/ 81 h 135"/>
                <a:gd name="T42" fmla="*/ 33 w 81"/>
                <a:gd name="T43" fmla="*/ 88 h 135"/>
                <a:gd name="T44" fmla="*/ 33 w 81"/>
                <a:gd name="T45" fmla="*/ 88 h 135"/>
                <a:gd name="T46" fmla="*/ 35 w 81"/>
                <a:gd name="T47" fmla="*/ 95 h 135"/>
                <a:gd name="T48" fmla="*/ 43 w 81"/>
                <a:gd name="T49" fmla="*/ 101 h 135"/>
                <a:gd name="T50" fmla="*/ 53 w 81"/>
                <a:gd name="T51" fmla="*/ 98 h 135"/>
                <a:gd name="T52" fmla="*/ 61 w 81"/>
                <a:gd name="T53" fmla="*/ 105 h 135"/>
                <a:gd name="T54" fmla="*/ 73 w 81"/>
                <a:gd name="T55" fmla="*/ 108 h 135"/>
                <a:gd name="T56" fmla="*/ 81 w 81"/>
                <a:gd name="T57" fmla="*/ 127 h 135"/>
                <a:gd name="T58" fmla="*/ 78 w 81"/>
                <a:gd name="T59" fmla="*/ 130 h 135"/>
                <a:gd name="T60" fmla="*/ 78 w 81"/>
                <a:gd name="T61" fmla="*/ 135 h 135"/>
                <a:gd name="T62" fmla="*/ 73 w 81"/>
                <a:gd name="T63" fmla="*/ 132 h 135"/>
                <a:gd name="T64" fmla="*/ 65 w 81"/>
                <a:gd name="T65" fmla="*/ 121 h 135"/>
                <a:gd name="T66" fmla="*/ 55 w 81"/>
                <a:gd name="T67" fmla="*/ 111 h 135"/>
                <a:gd name="T68" fmla="*/ 53 w 81"/>
                <a:gd name="T69" fmla="*/ 112 h 135"/>
                <a:gd name="T70" fmla="*/ 46 w 81"/>
                <a:gd name="T71" fmla="*/ 114 h 135"/>
                <a:gd name="T72" fmla="*/ 42 w 81"/>
                <a:gd name="T73" fmla="*/ 112 h 135"/>
                <a:gd name="T74" fmla="*/ 36 w 81"/>
                <a:gd name="T75" fmla="*/ 112 h 135"/>
                <a:gd name="T76" fmla="*/ 22 w 81"/>
                <a:gd name="T77" fmla="*/ 108 h 135"/>
                <a:gd name="T78" fmla="*/ 19 w 81"/>
                <a:gd name="T79" fmla="*/ 99 h 135"/>
                <a:gd name="T80" fmla="*/ 22 w 81"/>
                <a:gd name="T81" fmla="*/ 85 h 135"/>
                <a:gd name="T82" fmla="*/ 19 w 81"/>
                <a:gd name="T83" fmla="*/ 86 h 135"/>
                <a:gd name="T84" fmla="*/ 16 w 81"/>
                <a:gd name="T85" fmla="*/ 89 h 135"/>
                <a:gd name="T86" fmla="*/ 10 w 81"/>
                <a:gd name="T87" fmla="*/ 81 h 135"/>
                <a:gd name="T88" fmla="*/ 3 w 81"/>
                <a:gd name="T89" fmla="*/ 66 h 135"/>
                <a:gd name="T90" fmla="*/ 1 w 81"/>
                <a:gd name="T91" fmla="*/ 63 h 135"/>
                <a:gd name="T92" fmla="*/ 1 w 81"/>
                <a:gd name="T93" fmla="*/ 59 h 135"/>
                <a:gd name="T94" fmla="*/ 9 w 81"/>
                <a:gd name="T95" fmla="*/ 58 h 1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1" h="135">
                  <a:moveTo>
                    <a:pt x="9" y="58"/>
                  </a:moveTo>
                  <a:lnTo>
                    <a:pt x="7" y="59"/>
                  </a:lnTo>
                  <a:lnTo>
                    <a:pt x="10" y="59"/>
                  </a:lnTo>
                  <a:lnTo>
                    <a:pt x="14" y="58"/>
                  </a:lnTo>
                  <a:lnTo>
                    <a:pt x="14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7" y="42"/>
                  </a:lnTo>
                  <a:lnTo>
                    <a:pt x="17" y="22"/>
                  </a:lnTo>
                  <a:lnTo>
                    <a:pt x="17" y="12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30" y="4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46" y="6"/>
                  </a:lnTo>
                  <a:lnTo>
                    <a:pt x="45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5" y="25"/>
                  </a:lnTo>
                  <a:lnTo>
                    <a:pt x="49" y="30"/>
                  </a:lnTo>
                  <a:lnTo>
                    <a:pt x="52" y="36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2" y="52"/>
                  </a:lnTo>
                  <a:lnTo>
                    <a:pt x="37" y="59"/>
                  </a:lnTo>
                  <a:lnTo>
                    <a:pt x="33" y="66"/>
                  </a:lnTo>
                  <a:lnTo>
                    <a:pt x="30" y="66"/>
                  </a:lnTo>
                  <a:lnTo>
                    <a:pt x="30" y="68"/>
                  </a:lnTo>
                  <a:lnTo>
                    <a:pt x="32" y="69"/>
                  </a:lnTo>
                  <a:lnTo>
                    <a:pt x="33" y="73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0" y="81"/>
                  </a:lnTo>
                  <a:lnTo>
                    <a:pt x="32" y="85"/>
                  </a:lnTo>
                  <a:lnTo>
                    <a:pt x="33" y="88"/>
                  </a:lnTo>
                  <a:lnTo>
                    <a:pt x="33" y="89"/>
                  </a:lnTo>
                  <a:lnTo>
                    <a:pt x="33" y="88"/>
                  </a:lnTo>
                  <a:lnTo>
                    <a:pt x="35" y="91"/>
                  </a:lnTo>
                  <a:lnTo>
                    <a:pt x="35" y="95"/>
                  </a:lnTo>
                  <a:lnTo>
                    <a:pt x="36" y="102"/>
                  </a:lnTo>
                  <a:lnTo>
                    <a:pt x="43" y="101"/>
                  </a:lnTo>
                  <a:lnTo>
                    <a:pt x="48" y="99"/>
                  </a:lnTo>
                  <a:lnTo>
                    <a:pt x="53" y="98"/>
                  </a:lnTo>
                  <a:lnTo>
                    <a:pt x="61" y="96"/>
                  </a:lnTo>
                  <a:lnTo>
                    <a:pt x="61" y="105"/>
                  </a:lnTo>
                  <a:lnTo>
                    <a:pt x="72" y="102"/>
                  </a:lnTo>
                  <a:lnTo>
                    <a:pt x="73" y="108"/>
                  </a:lnTo>
                  <a:lnTo>
                    <a:pt x="75" y="114"/>
                  </a:lnTo>
                  <a:lnTo>
                    <a:pt x="81" y="127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78" y="132"/>
                  </a:lnTo>
                  <a:lnTo>
                    <a:pt x="78" y="135"/>
                  </a:lnTo>
                  <a:lnTo>
                    <a:pt x="75" y="134"/>
                  </a:lnTo>
                  <a:lnTo>
                    <a:pt x="73" y="132"/>
                  </a:lnTo>
                  <a:lnTo>
                    <a:pt x="72" y="132"/>
                  </a:lnTo>
                  <a:lnTo>
                    <a:pt x="65" y="121"/>
                  </a:lnTo>
                  <a:lnTo>
                    <a:pt x="61" y="115"/>
                  </a:lnTo>
                  <a:lnTo>
                    <a:pt x="55" y="111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5" y="121"/>
                  </a:lnTo>
                  <a:lnTo>
                    <a:pt x="46" y="114"/>
                  </a:lnTo>
                  <a:lnTo>
                    <a:pt x="43" y="112"/>
                  </a:lnTo>
                  <a:lnTo>
                    <a:pt x="42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25" y="117"/>
                  </a:lnTo>
                  <a:lnTo>
                    <a:pt x="22" y="108"/>
                  </a:lnTo>
                  <a:lnTo>
                    <a:pt x="20" y="102"/>
                  </a:lnTo>
                  <a:lnTo>
                    <a:pt x="19" y="99"/>
                  </a:lnTo>
                  <a:lnTo>
                    <a:pt x="20" y="95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6" y="89"/>
                  </a:lnTo>
                  <a:lnTo>
                    <a:pt x="14" y="91"/>
                  </a:lnTo>
                  <a:lnTo>
                    <a:pt x="10" y="81"/>
                  </a:lnTo>
                  <a:lnTo>
                    <a:pt x="6" y="66"/>
                  </a:lnTo>
                  <a:lnTo>
                    <a:pt x="3" y="66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0" y="62"/>
                  </a:lnTo>
                  <a:lnTo>
                    <a:pt x="1" y="59"/>
                  </a:lnTo>
                  <a:lnTo>
                    <a:pt x="3" y="56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2" name="Freeform 18"/>
            <p:cNvSpPr>
              <a:spLocks/>
            </p:cNvSpPr>
            <p:nvPr/>
          </p:nvSpPr>
          <p:spPr bwMode="auto">
            <a:xfrm>
              <a:off x="4692" y="2761"/>
              <a:ext cx="47" cy="63"/>
            </a:xfrm>
            <a:custGeom>
              <a:avLst/>
              <a:gdLst>
                <a:gd name="T0" fmla="*/ 41 w 47"/>
                <a:gd name="T1" fmla="*/ 0 h 63"/>
                <a:gd name="T2" fmla="*/ 44 w 47"/>
                <a:gd name="T3" fmla="*/ 10 h 63"/>
                <a:gd name="T4" fmla="*/ 47 w 47"/>
                <a:gd name="T5" fmla="*/ 15 h 63"/>
                <a:gd name="T6" fmla="*/ 47 w 47"/>
                <a:gd name="T7" fmla="*/ 20 h 63"/>
                <a:gd name="T8" fmla="*/ 44 w 47"/>
                <a:gd name="T9" fmla="*/ 24 h 63"/>
                <a:gd name="T10" fmla="*/ 40 w 47"/>
                <a:gd name="T11" fmla="*/ 28 h 63"/>
                <a:gd name="T12" fmla="*/ 34 w 47"/>
                <a:gd name="T13" fmla="*/ 31 h 63"/>
                <a:gd name="T14" fmla="*/ 31 w 47"/>
                <a:gd name="T15" fmla="*/ 36 h 63"/>
                <a:gd name="T16" fmla="*/ 28 w 47"/>
                <a:gd name="T17" fmla="*/ 40 h 63"/>
                <a:gd name="T18" fmla="*/ 28 w 47"/>
                <a:gd name="T19" fmla="*/ 44 h 63"/>
                <a:gd name="T20" fmla="*/ 27 w 47"/>
                <a:gd name="T21" fmla="*/ 49 h 63"/>
                <a:gd name="T22" fmla="*/ 27 w 47"/>
                <a:gd name="T23" fmla="*/ 50 h 63"/>
                <a:gd name="T24" fmla="*/ 25 w 47"/>
                <a:gd name="T25" fmla="*/ 53 h 63"/>
                <a:gd name="T26" fmla="*/ 21 w 47"/>
                <a:gd name="T27" fmla="*/ 56 h 63"/>
                <a:gd name="T28" fmla="*/ 14 w 47"/>
                <a:gd name="T29" fmla="*/ 59 h 63"/>
                <a:gd name="T30" fmla="*/ 2 w 47"/>
                <a:gd name="T31" fmla="*/ 63 h 63"/>
                <a:gd name="T32" fmla="*/ 1 w 47"/>
                <a:gd name="T33" fmla="*/ 63 h 63"/>
                <a:gd name="T34" fmla="*/ 0 w 47"/>
                <a:gd name="T35" fmla="*/ 62 h 63"/>
                <a:gd name="T36" fmla="*/ 1 w 47"/>
                <a:gd name="T37" fmla="*/ 59 h 63"/>
                <a:gd name="T38" fmla="*/ 2 w 47"/>
                <a:gd name="T39" fmla="*/ 54 h 63"/>
                <a:gd name="T40" fmla="*/ 4 w 47"/>
                <a:gd name="T41" fmla="*/ 53 h 63"/>
                <a:gd name="T42" fmla="*/ 7 w 47"/>
                <a:gd name="T43" fmla="*/ 53 h 63"/>
                <a:gd name="T44" fmla="*/ 11 w 47"/>
                <a:gd name="T45" fmla="*/ 50 h 63"/>
                <a:gd name="T46" fmla="*/ 15 w 47"/>
                <a:gd name="T47" fmla="*/ 49 h 63"/>
                <a:gd name="T48" fmla="*/ 20 w 47"/>
                <a:gd name="T49" fmla="*/ 47 h 63"/>
                <a:gd name="T50" fmla="*/ 23 w 47"/>
                <a:gd name="T51" fmla="*/ 44 h 63"/>
                <a:gd name="T52" fmla="*/ 24 w 47"/>
                <a:gd name="T53" fmla="*/ 40 h 63"/>
                <a:gd name="T54" fmla="*/ 28 w 47"/>
                <a:gd name="T55" fmla="*/ 30 h 63"/>
                <a:gd name="T56" fmla="*/ 36 w 47"/>
                <a:gd name="T57" fmla="*/ 11 h 63"/>
                <a:gd name="T58" fmla="*/ 41 w 47"/>
                <a:gd name="T59" fmla="*/ 11 h 63"/>
                <a:gd name="T60" fmla="*/ 41 w 47"/>
                <a:gd name="T61" fmla="*/ 8 h 63"/>
                <a:gd name="T62" fmla="*/ 41 w 47"/>
                <a:gd name="T63" fmla="*/ 7 h 63"/>
                <a:gd name="T64" fmla="*/ 41 w 47"/>
                <a:gd name="T65" fmla="*/ 4 h 63"/>
                <a:gd name="T66" fmla="*/ 41 w 47"/>
                <a:gd name="T67" fmla="*/ 0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" h="63">
                  <a:moveTo>
                    <a:pt x="41" y="0"/>
                  </a:moveTo>
                  <a:lnTo>
                    <a:pt x="44" y="10"/>
                  </a:lnTo>
                  <a:lnTo>
                    <a:pt x="47" y="15"/>
                  </a:lnTo>
                  <a:lnTo>
                    <a:pt x="47" y="20"/>
                  </a:lnTo>
                  <a:lnTo>
                    <a:pt x="44" y="24"/>
                  </a:lnTo>
                  <a:lnTo>
                    <a:pt x="40" y="28"/>
                  </a:lnTo>
                  <a:lnTo>
                    <a:pt x="34" y="31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5" y="53"/>
                  </a:lnTo>
                  <a:lnTo>
                    <a:pt x="21" y="56"/>
                  </a:lnTo>
                  <a:lnTo>
                    <a:pt x="14" y="59"/>
                  </a:lnTo>
                  <a:lnTo>
                    <a:pt x="2" y="63"/>
                  </a:lnTo>
                  <a:lnTo>
                    <a:pt x="1" y="63"/>
                  </a:lnTo>
                  <a:lnTo>
                    <a:pt x="0" y="62"/>
                  </a:lnTo>
                  <a:lnTo>
                    <a:pt x="1" y="59"/>
                  </a:lnTo>
                  <a:lnTo>
                    <a:pt x="2" y="54"/>
                  </a:lnTo>
                  <a:lnTo>
                    <a:pt x="4" y="53"/>
                  </a:lnTo>
                  <a:lnTo>
                    <a:pt x="7" y="53"/>
                  </a:lnTo>
                  <a:lnTo>
                    <a:pt x="11" y="50"/>
                  </a:lnTo>
                  <a:lnTo>
                    <a:pt x="15" y="49"/>
                  </a:lnTo>
                  <a:lnTo>
                    <a:pt x="20" y="47"/>
                  </a:lnTo>
                  <a:lnTo>
                    <a:pt x="23" y="44"/>
                  </a:lnTo>
                  <a:lnTo>
                    <a:pt x="24" y="40"/>
                  </a:lnTo>
                  <a:lnTo>
                    <a:pt x="28" y="30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3" name="Freeform 19"/>
            <p:cNvSpPr>
              <a:spLocks/>
            </p:cNvSpPr>
            <p:nvPr/>
          </p:nvSpPr>
          <p:spPr bwMode="auto">
            <a:xfrm>
              <a:off x="4776" y="2805"/>
              <a:ext cx="87" cy="85"/>
            </a:xfrm>
            <a:custGeom>
              <a:avLst/>
              <a:gdLst>
                <a:gd name="T0" fmla="*/ 68 w 87"/>
                <a:gd name="T1" fmla="*/ 0 h 85"/>
                <a:gd name="T2" fmla="*/ 77 w 87"/>
                <a:gd name="T3" fmla="*/ 0 h 85"/>
                <a:gd name="T4" fmla="*/ 78 w 87"/>
                <a:gd name="T5" fmla="*/ 13 h 85"/>
                <a:gd name="T6" fmla="*/ 80 w 87"/>
                <a:gd name="T7" fmla="*/ 20 h 85"/>
                <a:gd name="T8" fmla="*/ 85 w 87"/>
                <a:gd name="T9" fmla="*/ 25 h 85"/>
                <a:gd name="T10" fmla="*/ 87 w 87"/>
                <a:gd name="T11" fmla="*/ 28 h 85"/>
                <a:gd name="T12" fmla="*/ 81 w 87"/>
                <a:gd name="T13" fmla="*/ 36 h 85"/>
                <a:gd name="T14" fmla="*/ 77 w 87"/>
                <a:gd name="T15" fmla="*/ 43 h 85"/>
                <a:gd name="T16" fmla="*/ 68 w 87"/>
                <a:gd name="T17" fmla="*/ 49 h 85"/>
                <a:gd name="T18" fmla="*/ 70 w 87"/>
                <a:gd name="T19" fmla="*/ 55 h 85"/>
                <a:gd name="T20" fmla="*/ 74 w 87"/>
                <a:gd name="T21" fmla="*/ 64 h 85"/>
                <a:gd name="T22" fmla="*/ 71 w 87"/>
                <a:gd name="T23" fmla="*/ 64 h 85"/>
                <a:gd name="T24" fmla="*/ 65 w 87"/>
                <a:gd name="T25" fmla="*/ 61 h 85"/>
                <a:gd name="T26" fmla="*/ 67 w 87"/>
                <a:gd name="T27" fmla="*/ 71 h 85"/>
                <a:gd name="T28" fmla="*/ 67 w 87"/>
                <a:gd name="T29" fmla="*/ 81 h 85"/>
                <a:gd name="T30" fmla="*/ 60 w 87"/>
                <a:gd name="T31" fmla="*/ 85 h 85"/>
                <a:gd name="T32" fmla="*/ 49 w 87"/>
                <a:gd name="T33" fmla="*/ 75 h 85"/>
                <a:gd name="T34" fmla="*/ 44 w 87"/>
                <a:gd name="T35" fmla="*/ 72 h 85"/>
                <a:gd name="T36" fmla="*/ 38 w 87"/>
                <a:gd name="T37" fmla="*/ 64 h 85"/>
                <a:gd name="T38" fmla="*/ 35 w 87"/>
                <a:gd name="T39" fmla="*/ 52 h 85"/>
                <a:gd name="T40" fmla="*/ 41 w 87"/>
                <a:gd name="T41" fmla="*/ 45 h 85"/>
                <a:gd name="T42" fmla="*/ 24 w 87"/>
                <a:gd name="T43" fmla="*/ 43 h 85"/>
                <a:gd name="T44" fmla="*/ 18 w 87"/>
                <a:gd name="T45" fmla="*/ 42 h 85"/>
                <a:gd name="T46" fmla="*/ 16 w 87"/>
                <a:gd name="T47" fmla="*/ 41 h 85"/>
                <a:gd name="T48" fmla="*/ 12 w 87"/>
                <a:gd name="T49" fmla="*/ 41 h 85"/>
                <a:gd name="T50" fmla="*/ 5 w 87"/>
                <a:gd name="T51" fmla="*/ 52 h 85"/>
                <a:gd name="T52" fmla="*/ 2 w 87"/>
                <a:gd name="T53" fmla="*/ 52 h 85"/>
                <a:gd name="T54" fmla="*/ 0 w 87"/>
                <a:gd name="T55" fmla="*/ 48 h 85"/>
                <a:gd name="T56" fmla="*/ 2 w 87"/>
                <a:gd name="T57" fmla="*/ 45 h 85"/>
                <a:gd name="T58" fmla="*/ 5 w 87"/>
                <a:gd name="T59" fmla="*/ 38 h 85"/>
                <a:gd name="T60" fmla="*/ 5 w 87"/>
                <a:gd name="T61" fmla="*/ 30 h 85"/>
                <a:gd name="T62" fmla="*/ 16 w 87"/>
                <a:gd name="T63" fmla="*/ 25 h 85"/>
                <a:gd name="T64" fmla="*/ 21 w 87"/>
                <a:gd name="T65" fmla="*/ 20 h 85"/>
                <a:gd name="T66" fmla="*/ 25 w 87"/>
                <a:gd name="T67" fmla="*/ 19 h 85"/>
                <a:gd name="T68" fmla="*/ 31 w 87"/>
                <a:gd name="T69" fmla="*/ 20 h 85"/>
                <a:gd name="T70" fmla="*/ 32 w 87"/>
                <a:gd name="T71" fmla="*/ 25 h 85"/>
                <a:gd name="T72" fmla="*/ 32 w 87"/>
                <a:gd name="T73" fmla="*/ 28 h 85"/>
                <a:gd name="T74" fmla="*/ 34 w 87"/>
                <a:gd name="T75" fmla="*/ 26 h 85"/>
                <a:gd name="T76" fmla="*/ 42 w 87"/>
                <a:gd name="T77" fmla="*/ 23 h 85"/>
                <a:gd name="T78" fmla="*/ 49 w 87"/>
                <a:gd name="T79" fmla="*/ 23 h 85"/>
                <a:gd name="T80" fmla="*/ 54 w 87"/>
                <a:gd name="T81" fmla="*/ 13 h 85"/>
                <a:gd name="T82" fmla="*/ 60 w 87"/>
                <a:gd name="T83" fmla="*/ 13 h 85"/>
                <a:gd name="T84" fmla="*/ 65 w 87"/>
                <a:gd name="T85" fmla="*/ 13 h 85"/>
                <a:gd name="T86" fmla="*/ 65 w 87"/>
                <a:gd name="T87" fmla="*/ 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" h="85">
                  <a:moveTo>
                    <a:pt x="65" y="0"/>
                  </a:moveTo>
                  <a:lnTo>
                    <a:pt x="68" y="0"/>
                  </a:lnTo>
                  <a:lnTo>
                    <a:pt x="71" y="0"/>
                  </a:lnTo>
                  <a:lnTo>
                    <a:pt x="77" y="0"/>
                  </a:lnTo>
                  <a:lnTo>
                    <a:pt x="77" y="6"/>
                  </a:lnTo>
                  <a:lnTo>
                    <a:pt x="78" y="13"/>
                  </a:lnTo>
                  <a:lnTo>
                    <a:pt x="78" y="18"/>
                  </a:lnTo>
                  <a:lnTo>
                    <a:pt x="80" y="20"/>
                  </a:lnTo>
                  <a:lnTo>
                    <a:pt x="83" y="23"/>
                  </a:lnTo>
                  <a:lnTo>
                    <a:pt x="85" y="25"/>
                  </a:lnTo>
                  <a:lnTo>
                    <a:pt x="87" y="26"/>
                  </a:lnTo>
                  <a:lnTo>
                    <a:pt x="87" y="28"/>
                  </a:lnTo>
                  <a:lnTo>
                    <a:pt x="84" y="33"/>
                  </a:lnTo>
                  <a:lnTo>
                    <a:pt x="81" y="36"/>
                  </a:lnTo>
                  <a:lnTo>
                    <a:pt x="80" y="39"/>
                  </a:lnTo>
                  <a:lnTo>
                    <a:pt x="77" y="43"/>
                  </a:lnTo>
                  <a:lnTo>
                    <a:pt x="74" y="49"/>
                  </a:lnTo>
                  <a:lnTo>
                    <a:pt x="68" y="49"/>
                  </a:lnTo>
                  <a:lnTo>
                    <a:pt x="68" y="52"/>
                  </a:lnTo>
                  <a:lnTo>
                    <a:pt x="70" y="55"/>
                  </a:lnTo>
                  <a:lnTo>
                    <a:pt x="72" y="61"/>
                  </a:lnTo>
                  <a:lnTo>
                    <a:pt x="74" y="64"/>
                  </a:lnTo>
                  <a:lnTo>
                    <a:pt x="72" y="65"/>
                  </a:lnTo>
                  <a:lnTo>
                    <a:pt x="71" y="64"/>
                  </a:lnTo>
                  <a:lnTo>
                    <a:pt x="70" y="62"/>
                  </a:lnTo>
                  <a:lnTo>
                    <a:pt x="65" y="61"/>
                  </a:lnTo>
                  <a:lnTo>
                    <a:pt x="65" y="66"/>
                  </a:lnTo>
                  <a:lnTo>
                    <a:pt x="67" y="71"/>
                  </a:lnTo>
                  <a:lnTo>
                    <a:pt x="68" y="79"/>
                  </a:lnTo>
                  <a:lnTo>
                    <a:pt x="67" y="81"/>
                  </a:lnTo>
                  <a:lnTo>
                    <a:pt x="64" y="82"/>
                  </a:lnTo>
                  <a:lnTo>
                    <a:pt x="60" y="85"/>
                  </a:lnTo>
                  <a:lnTo>
                    <a:pt x="60" y="78"/>
                  </a:lnTo>
                  <a:lnTo>
                    <a:pt x="49" y="75"/>
                  </a:lnTo>
                  <a:lnTo>
                    <a:pt x="47" y="74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8" y="64"/>
                  </a:lnTo>
                  <a:lnTo>
                    <a:pt x="36" y="59"/>
                  </a:lnTo>
                  <a:lnTo>
                    <a:pt x="35" y="52"/>
                  </a:lnTo>
                  <a:lnTo>
                    <a:pt x="41" y="49"/>
                  </a:lnTo>
                  <a:lnTo>
                    <a:pt x="41" y="45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6" y="45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2" y="41"/>
                  </a:lnTo>
                  <a:lnTo>
                    <a:pt x="13" y="4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3" y="33"/>
                  </a:lnTo>
                  <a:lnTo>
                    <a:pt x="5" y="30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5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42" y="23"/>
                  </a:lnTo>
                  <a:lnTo>
                    <a:pt x="45" y="23"/>
                  </a:lnTo>
                  <a:lnTo>
                    <a:pt x="49" y="23"/>
                  </a:lnTo>
                  <a:lnTo>
                    <a:pt x="54" y="22"/>
                  </a:lnTo>
                  <a:lnTo>
                    <a:pt x="54" y="13"/>
                  </a:lnTo>
                  <a:lnTo>
                    <a:pt x="57" y="13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5" y="13"/>
                  </a:lnTo>
                  <a:lnTo>
                    <a:pt x="65" y="6"/>
                  </a:lnTo>
                  <a:lnTo>
                    <a:pt x="65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4" name="Freeform 20"/>
            <p:cNvSpPr>
              <a:spLocks noEditPoints="1"/>
            </p:cNvSpPr>
            <p:nvPr/>
          </p:nvSpPr>
          <p:spPr bwMode="auto">
            <a:xfrm>
              <a:off x="4297" y="2877"/>
              <a:ext cx="199" cy="257"/>
            </a:xfrm>
            <a:custGeom>
              <a:avLst/>
              <a:gdLst>
                <a:gd name="T0" fmla="*/ 154 w 199"/>
                <a:gd name="T1" fmla="*/ 143 h 257"/>
                <a:gd name="T2" fmla="*/ 161 w 199"/>
                <a:gd name="T3" fmla="*/ 156 h 257"/>
                <a:gd name="T4" fmla="*/ 170 w 199"/>
                <a:gd name="T5" fmla="*/ 172 h 257"/>
                <a:gd name="T6" fmla="*/ 174 w 199"/>
                <a:gd name="T7" fmla="*/ 185 h 257"/>
                <a:gd name="T8" fmla="*/ 190 w 199"/>
                <a:gd name="T9" fmla="*/ 185 h 257"/>
                <a:gd name="T10" fmla="*/ 190 w 199"/>
                <a:gd name="T11" fmla="*/ 196 h 257"/>
                <a:gd name="T12" fmla="*/ 196 w 199"/>
                <a:gd name="T13" fmla="*/ 221 h 257"/>
                <a:gd name="T14" fmla="*/ 190 w 199"/>
                <a:gd name="T15" fmla="*/ 228 h 257"/>
                <a:gd name="T16" fmla="*/ 193 w 199"/>
                <a:gd name="T17" fmla="*/ 251 h 257"/>
                <a:gd name="T18" fmla="*/ 174 w 199"/>
                <a:gd name="T19" fmla="*/ 249 h 257"/>
                <a:gd name="T20" fmla="*/ 173 w 199"/>
                <a:gd name="T21" fmla="*/ 254 h 257"/>
                <a:gd name="T22" fmla="*/ 166 w 199"/>
                <a:gd name="T23" fmla="*/ 254 h 257"/>
                <a:gd name="T24" fmla="*/ 153 w 199"/>
                <a:gd name="T25" fmla="*/ 241 h 257"/>
                <a:gd name="T26" fmla="*/ 141 w 199"/>
                <a:gd name="T27" fmla="*/ 238 h 257"/>
                <a:gd name="T28" fmla="*/ 135 w 199"/>
                <a:gd name="T29" fmla="*/ 231 h 257"/>
                <a:gd name="T30" fmla="*/ 130 w 199"/>
                <a:gd name="T31" fmla="*/ 213 h 257"/>
                <a:gd name="T32" fmla="*/ 121 w 199"/>
                <a:gd name="T33" fmla="*/ 199 h 257"/>
                <a:gd name="T34" fmla="*/ 107 w 199"/>
                <a:gd name="T35" fmla="*/ 169 h 257"/>
                <a:gd name="T36" fmla="*/ 96 w 199"/>
                <a:gd name="T37" fmla="*/ 146 h 257"/>
                <a:gd name="T38" fmla="*/ 79 w 199"/>
                <a:gd name="T39" fmla="*/ 130 h 257"/>
                <a:gd name="T40" fmla="*/ 72 w 199"/>
                <a:gd name="T41" fmla="*/ 117 h 257"/>
                <a:gd name="T42" fmla="*/ 71 w 199"/>
                <a:gd name="T43" fmla="*/ 95 h 257"/>
                <a:gd name="T44" fmla="*/ 60 w 199"/>
                <a:gd name="T45" fmla="*/ 85 h 257"/>
                <a:gd name="T46" fmla="*/ 50 w 199"/>
                <a:gd name="T47" fmla="*/ 79 h 257"/>
                <a:gd name="T48" fmla="*/ 42 w 199"/>
                <a:gd name="T49" fmla="*/ 65 h 257"/>
                <a:gd name="T50" fmla="*/ 29 w 199"/>
                <a:gd name="T51" fmla="*/ 46 h 257"/>
                <a:gd name="T52" fmla="*/ 9 w 199"/>
                <a:gd name="T53" fmla="*/ 29 h 257"/>
                <a:gd name="T54" fmla="*/ 0 w 199"/>
                <a:gd name="T55" fmla="*/ 13 h 257"/>
                <a:gd name="T56" fmla="*/ 3 w 199"/>
                <a:gd name="T57" fmla="*/ 3 h 257"/>
                <a:gd name="T58" fmla="*/ 6 w 199"/>
                <a:gd name="T59" fmla="*/ 0 h 257"/>
                <a:gd name="T60" fmla="*/ 14 w 199"/>
                <a:gd name="T61" fmla="*/ 0 h 257"/>
                <a:gd name="T62" fmla="*/ 19 w 199"/>
                <a:gd name="T63" fmla="*/ 7 h 257"/>
                <a:gd name="T64" fmla="*/ 43 w 199"/>
                <a:gd name="T65" fmla="*/ 9 h 257"/>
                <a:gd name="T66" fmla="*/ 50 w 199"/>
                <a:gd name="T67" fmla="*/ 12 h 257"/>
                <a:gd name="T68" fmla="*/ 53 w 199"/>
                <a:gd name="T69" fmla="*/ 23 h 257"/>
                <a:gd name="T70" fmla="*/ 72 w 199"/>
                <a:gd name="T71" fmla="*/ 39 h 257"/>
                <a:gd name="T72" fmla="*/ 73 w 199"/>
                <a:gd name="T73" fmla="*/ 48 h 257"/>
                <a:gd name="T74" fmla="*/ 82 w 199"/>
                <a:gd name="T75" fmla="*/ 52 h 257"/>
                <a:gd name="T76" fmla="*/ 92 w 199"/>
                <a:gd name="T77" fmla="*/ 64 h 257"/>
                <a:gd name="T78" fmla="*/ 96 w 199"/>
                <a:gd name="T79" fmla="*/ 66 h 257"/>
                <a:gd name="T80" fmla="*/ 96 w 199"/>
                <a:gd name="T81" fmla="*/ 75 h 257"/>
                <a:gd name="T82" fmla="*/ 108 w 199"/>
                <a:gd name="T83" fmla="*/ 85 h 257"/>
                <a:gd name="T84" fmla="*/ 109 w 199"/>
                <a:gd name="T85" fmla="*/ 79 h 257"/>
                <a:gd name="T86" fmla="*/ 112 w 199"/>
                <a:gd name="T87" fmla="*/ 82 h 257"/>
                <a:gd name="T88" fmla="*/ 117 w 199"/>
                <a:gd name="T89" fmla="*/ 94 h 257"/>
                <a:gd name="T90" fmla="*/ 125 w 199"/>
                <a:gd name="T91" fmla="*/ 98 h 257"/>
                <a:gd name="T92" fmla="*/ 130 w 199"/>
                <a:gd name="T93" fmla="*/ 108 h 257"/>
                <a:gd name="T94" fmla="*/ 144 w 199"/>
                <a:gd name="T95" fmla="*/ 105 h 257"/>
                <a:gd name="T96" fmla="*/ 141 w 199"/>
                <a:gd name="T97" fmla="*/ 114 h 257"/>
                <a:gd name="T98" fmla="*/ 147 w 199"/>
                <a:gd name="T99" fmla="*/ 121 h 257"/>
                <a:gd name="T100" fmla="*/ 154 w 199"/>
                <a:gd name="T101" fmla="*/ 127 h 257"/>
                <a:gd name="T102" fmla="*/ 157 w 199"/>
                <a:gd name="T103" fmla="*/ 146 h 257"/>
                <a:gd name="T104" fmla="*/ 153 w 199"/>
                <a:gd name="T105" fmla="*/ 154 h 25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9" h="257">
                  <a:moveTo>
                    <a:pt x="154" y="144"/>
                  </a:moveTo>
                  <a:lnTo>
                    <a:pt x="154" y="141"/>
                  </a:lnTo>
                  <a:lnTo>
                    <a:pt x="154" y="143"/>
                  </a:lnTo>
                  <a:lnTo>
                    <a:pt x="154" y="144"/>
                  </a:lnTo>
                  <a:close/>
                  <a:moveTo>
                    <a:pt x="153" y="154"/>
                  </a:moveTo>
                  <a:lnTo>
                    <a:pt x="161" y="156"/>
                  </a:lnTo>
                  <a:lnTo>
                    <a:pt x="171" y="157"/>
                  </a:lnTo>
                  <a:lnTo>
                    <a:pt x="171" y="163"/>
                  </a:lnTo>
                  <a:lnTo>
                    <a:pt x="170" y="172"/>
                  </a:lnTo>
                  <a:lnTo>
                    <a:pt x="171" y="179"/>
                  </a:lnTo>
                  <a:lnTo>
                    <a:pt x="173" y="183"/>
                  </a:lnTo>
                  <a:lnTo>
                    <a:pt x="174" y="185"/>
                  </a:lnTo>
                  <a:lnTo>
                    <a:pt x="177" y="186"/>
                  </a:lnTo>
                  <a:lnTo>
                    <a:pt x="181" y="186"/>
                  </a:lnTo>
                  <a:lnTo>
                    <a:pt x="190" y="185"/>
                  </a:lnTo>
                  <a:lnTo>
                    <a:pt x="191" y="187"/>
                  </a:lnTo>
                  <a:lnTo>
                    <a:pt x="190" y="190"/>
                  </a:lnTo>
                  <a:lnTo>
                    <a:pt x="190" y="196"/>
                  </a:lnTo>
                  <a:lnTo>
                    <a:pt x="194" y="200"/>
                  </a:lnTo>
                  <a:lnTo>
                    <a:pt x="199" y="205"/>
                  </a:lnTo>
                  <a:lnTo>
                    <a:pt x="196" y="221"/>
                  </a:lnTo>
                  <a:lnTo>
                    <a:pt x="187" y="223"/>
                  </a:lnTo>
                  <a:lnTo>
                    <a:pt x="187" y="226"/>
                  </a:lnTo>
                  <a:lnTo>
                    <a:pt x="190" y="228"/>
                  </a:lnTo>
                  <a:lnTo>
                    <a:pt x="191" y="231"/>
                  </a:lnTo>
                  <a:lnTo>
                    <a:pt x="193" y="236"/>
                  </a:lnTo>
                  <a:lnTo>
                    <a:pt x="193" y="251"/>
                  </a:lnTo>
                  <a:lnTo>
                    <a:pt x="183" y="249"/>
                  </a:lnTo>
                  <a:lnTo>
                    <a:pt x="177" y="249"/>
                  </a:lnTo>
                  <a:lnTo>
                    <a:pt x="174" y="249"/>
                  </a:lnTo>
                  <a:lnTo>
                    <a:pt x="173" y="251"/>
                  </a:lnTo>
                  <a:lnTo>
                    <a:pt x="173" y="252"/>
                  </a:lnTo>
                  <a:lnTo>
                    <a:pt x="173" y="254"/>
                  </a:lnTo>
                  <a:lnTo>
                    <a:pt x="174" y="257"/>
                  </a:lnTo>
                  <a:lnTo>
                    <a:pt x="170" y="257"/>
                  </a:lnTo>
                  <a:lnTo>
                    <a:pt x="166" y="254"/>
                  </a:lnTo>
                  <a:lnTo>
                    <a:pt x="157" y="249"/>
                  </a:lnTo>
                  <a:lnTo>
                    <a:pt x="157" y="244"/>
                  </a:lnTo>
                  <a:lnTo>
                    <a:pt x="153" y="241"/>
                  </a:lnTo>
                  <a:lnTo>
                    <a:pt x="148" y="241"/>
                  </a:lnTo>
                  <a:lnTo>
                    <a:pt x="144" y="239"/>
                  </a:lnTo>
                  <a:lnTo>
                    <a:pt x="141" y="238"/>
                  </a:lnTo>
                  <a:lnTo>
                    <a:pt x="138" y="235"/>
                  </a:lnTo>
                  <a:lnTo>
                    <a:pt x="137" y="232"/>
                  </a:lnTo>
                  <a:lnTo>
                    <a:pt x="135" y="231"/>
                  </a:lnTo>
                  <a:lnTo>
                    <a:pt x="134" y="226"/>
                  </a:lnTo>
                  <a:lnTo>
                    <a:pt x="132" y="223"/>
                  </a:lnTo>
                  <a:lnTo>
                    <a:pt x="130" y="213"/>
                  </a:lnTo>
                  <a:lnTo>
                    <a:pt x="127" y="205"/>
                  </a:lnTo>
                  <a:lnTo>
                    <a:pt x="125" y="202"/>
                  </a:lnTo>
                  <a:lnTo>
                    <a:pt x="121" y="199"/>
                  </a:lnTo>
                  <a:lnTo>
                    <a:pt x="117" y="193"/>
                  </a:lnTo>
                  <a:lnTo>
                    <a:pt x="111" y="182"/>
                  </a:lnTo>
                  <a:lnTo>
                    <a:pt x="107" y="169"/>
                  </a:lnTo>
                  <a:lnTo>
                    <a:pt x="102" y="157"/>
                  </a:lnTo>
                  <a:lnTo>
                    <a:pt x="99" y="151"/>
                  </a:lnTo>
                  <a:lnTo>
                    <a:pt x="96" y="146"/>
                  </a:lnTo>
                  <a:lnTo>
                    <a:pt x="92" y="141"/>
                  </a:lnTo>
                  <a:lnTo>
                    <a:pt x="85" y="136"/>
                  </a:lnTo>
                  <a:lnTo>
                    <a:pt x="79" y="130"/>
                  </a:lnTo>
                  <a:lnTo>
                    <a:pt x="75" y="124"/>
                  </a:lnTo>
                  <a:lnTo>
                    <a:pt x="73" y="121"/>
                  </a:lnTo>
                  <a:lnTo>
                    <a:pt x="72" y="117"/>
                  </a:lnTo>
                  <a:lnTo>
                    <a:pt x="72" y="108"/>
                  </a:lnTo>
                  <a:lnTo>
                    <a:pt x="71" y="100"/>
                  </a:lnTo>
                  <a:lnTo>
                    <a:pt x="71" y="95"/>
                  </a:lnTo>
                  <a:lnTo>
                    <a:pt x="69" y="91"/>
                  </a:lnTo>
                  <a:lnTo>
                    <a:pt x="66" y="88"/>
                  </a:lnTo>
                  <a:lnTo>
                    <a:pt x="60" y="85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7" y="77"/>
                  </a:lnTo>
                  <a:lnTo>
                    <a:pt x="45" y="72"/>
                  </a:lnTo>
                  <a:lnTo>
                    <a:pt x="42" y="65"/>
                  </a:lnTo>
                  <a:lnTo>
                    <a:pt x="37" y="56"/>
                  </a:lnTo>
                  <a:lnTo>
                    <a:pt x="33" y="49"/>
                  </a:lnTo>
                  <a:lnTo>
                    <a:pt x="29" y="46"/>
                  </a:lnTo>
                  <a:lnTo>
                    <a:pt x="24" y="42"/>
                  </a:lnTo>
                  <a:lnTo>
                    <a:pt x="14" y="33"/>
                  </a:lnTo>
                  <a:lnTo>
                    <a:pt x="9" y="29"/>
                  </a:lnTo>
                  <a:lnTo>
                    <a:pt x="4" y="25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9" y="7"/>
                  </a:lnTo>
                  <a:lnTo>
                    <a:pt x="27" y="9"/>
                  </a:lnTo>
                  <a:lnTo>
                    <a:pt x="36" y="9"/>
                  </a:lnTo>
                  <a:lnTo>
                    <a:pt x="43" y="9"/>
                  </a:lnTo>
                  <a:lnTo>
                    <a:pt x="46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2" y="13"/>
                  </a:lnTo>
                  <a:lnTo>
                    <a:pt x="53" y="19"/>
                  </a:lnTo>
                  <a:lnTo>
                    <a:pt x="53" y="23"/>
                  </a:lnTo>
                  <a:lnTo>
                    <a:pt x="55" y="28"/>
                  </a:lnTo>
                  <a:lnTo>
                    <a:pt x="63" y="33"/>
                  </a:lnTo>
                  <a:lnTo>
                    <a:pt x="72" y="39"/>
                  </a:lnTo>
                  <a:lnTo>
                    <a:pt x="73" y="41"/>
                  </a:lnTo>
                  <a:lnTo>
                    <a:pt x="73" y="43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5" y="49"/>
                  </a:lnTo>
                  <a:lnTo>
                    <a:pt x="82" y="52"/>
                  </a:lnTo>
                  <a:lnTo>
                    <a:pt x="88" y="55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6" y="71"/>
                  </a:lnTo>
                  <a:lnTo>
                    <a:pt x="96" y="74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102" y="82"/>
                  </a:lnTo>
                  <a:lnTo>
                    <a:pt x="108" y="85"/>
                  </a:lnTo>
                  <a:lnTo>
                    <a:pt x="108" y="81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11" y="79"/>
                  </a:lnTo>
                  <a:lnTo>
                    <a:pt x="112" y="81"/>
                  </a:lnTo>
                  <a:lnTo>
                    <a:pt x="112" y="82"/>
                  </a:lnTo>
                  <a:lnTo>
                    <a:pt x="114" y="87"/>
                  </a:lnTo>
                  <a:lnTo>
                    <a:pt x="114" y="91"/>
                  </a:lnTo>
                  <a:lnTo>
                    <a:pt x="117" y="94"/>
                  </a:lnTo>
                  <a:lnTo>
                    <a:pt x="118" y="95"/>
                  </a:lnTo>
                  <a:lnTo>
                    <a:pt x="122" y="97"/>
                  </a:lnTo>
                  <a:lnTo>
                    <a:pt x="125" y="98"/>
                  </a:lnTo>
                  <a:lnTo>
                    <a:pt x="127" y="100"/>
                  </a:lnTo>
                  <a:lnTo>
                    <a:pt x="128" y="104"/>
                  </a:lnTo>
                  <a:lnTo>
                    <a:pt x="130" y="108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44" y="105"/>
                  </a:lnTo>
                  <a:lnTo>
                    <a:pt x="144" y="108"/>
                  </a:lnTo>
                  <a:lnTo>
                    <a:pt x="143" y="111"/>
                  </a:lnTo>
                  <a:lnTo>
                    <a:pt x="141" y="114"/>
                  </a:lnTo>
                  <a:lnTo>
                    <a:pt x="141" y="115"/>
                  </a:lnTo>
                  <a:lnTo>
                    <a:pt x="147" y="115"/>
                  </a:lnTo>
                  <a:lnTo>
                    <a:pt x="147" y="121"/>
                  </a:lnTo>
                  <a:lnTo>
                    <a:pt x="150" y="124"/>
                  </a:lnTo>
                  <a:lnTo>
                    <a:pt x="153" y="126"/>
                  </a:lnTo>
                  <a:lnTo>
                    <a:pt x="154" y="127"/>
                  </a:lnTo>
                  <a:lnTo>
                    <a:pt x="157" y="131"/>
                  </a:lnTo>
                  <a:lnTo>
                    <a:pt x="157" y="137"/>
                  </a:lnTo>
                  <a:lnTo>
                    <a:pt x="157" y="146"/>
                  </a:lnTo>
                  <a:lnTo>
                    <a:pt x="155" y="146"/>
                  </a:lnTo>
                  <a:lnTo>
                    <a:pt x="154" y="144"/>
                  </a:lnTo>
                  <a:lnTo>
                    <a:pt x="153" y="154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5" name="Freeform 21"/>
            <p:cNvSpPr>
              <a:spLocks/>
            </p:cNvSpPr>
            <p:nvPr/>
          </p:nvSpPr>
          <p:spPr bwMode="auto">
            <a:xfrm>
              <a:off x="4722" y="2975"/>
              <a:ext cx="112" cy="156"/>
            </a:xfrm>
            <a:custGeom>
              <a:avLst/>
              <a:gdLst>
                <a:gd name="T0" fmla="*/ 111 w 112"/>
                <a:gd name="T1" fmla="*/ 0 h 156"/>
                <a:gd name="T2" fmla="*/ 112 w 112"/>
                <a:gd name="T3" fmla="*/ 4 h 156"/>
                <a:gd name="T4" fmla="*/ 105 w 112"/>
                <a:gd name="T5" fmla="*/ 20 h 156"/>
                <a:gd name="T6" fmla="*/ 93 w 112"/>
                <a:gd name="T7" fmla="*/ 32 h 156"/>
                <a:gd name="T8" fmla="*/ 67 w 112"/>
                <a:gd name="T9" fmla="*/ 32 h 156"/>
                <a:gd name="T10" fmla="*/ 29 w 112"/>
                <a:gd name="T11" fmla="*/ 53 h 156"/>
                <a:gd name="T12" fmla="*/ 40 w 112"/>
                <a:gd name="T13" fmla="*/ 59 h 156"/>
                <a:gd name="T14" fmla="*/ 46 w 112"/>
                <a:gd name="T15" fmla="*/ 55 h 156"/>
                <a:gd name="T16" fmla="*/ 63 w 112"/>
                <a:gd name="T17" fmla="*/ 53 h 156"/>
                <a:gd name="T18" fmla="*/ 75 w 112"/>
                <a:gd name="T19" fmla="*/ 61 h 156"/>
                <a:gd name="T20" fmla="*/ 72 w 112"/>
                <a:gd name="T21" fmla="*/ 66 h 156"/>
                <a:gd name="T22" fmla="*/ 79 w 112"/>
                <a:gd name="T23" fmla="*/ 74 h 156"/>
                <a:gd name="T24" fmla="*/ 70 w 112"/>
                <a:gd name="T25" fmla="*/ 76 h 156"/>
                <a:gd name="T26" fmla="*/ 66 w 112"/>
                <a:gd name="T27" fmla="*/ 69 h 156"/>
                <a:gd name="T28" fmla="*/ 57 w 112"/>
                <a:gd name="T29" fmla="*/ 78 h 156"/>
                <a:gd name="T30" fmla="*/ 49 w 112"/>
                <a:gd name="T31" fmla="*/ 79 h 156"/>
                <a:gd name="T32" fmla="*/ 42 w 112"/>
                <a:gd name="T33" fmla="*/ 84 h 156"/>
                <a:gd name="T34" fmla="*/ 54 w 112"/>
                <a:gd name="T35" fmla="*/ 94 h 156"/>
                <a:gd name="T36" fmla="*/ 57 w 112"/>
                <a:gd name="T37" fmla="*/ 102 h 156"/>
                <a:gd name="T38" fmla="*/ 67 w 112"/>
                <a:gd name="T39" fmla="*/ 107 h 156"/>
                <a:gd name="T40" fmla="*/ 66 w 112"/>
                <a:gd name="T41" fmla="*/ 111 h 156"/>
                <a:gd name="T42" fmla="*/ 65 w 112"/>
                <a:gd name="T43" fmla="*/ 117 h 156"/>
                <a:gd name="T44" fmla="*/ 75 w 112"/>
                <a:gd name="T45" fmla="*/ 125 h 156"/>
                <a:gd name="T46" fmla="*/ 78 w 112"/>
                <a:gd name="T47" fmla="*/ 133 h 156"/>
                <a:gd name="T48" fmla="*/ 62 w 112"/>
                <a:gd name="T49" fmla="*/ 134 h 156"/>
                <a:gd name="T50" fmla="*/ 59 w 112"/>
                <a:gd name="T51" fmla="*/ 146 h 156"/>
                <a:gd name="T52" fmla="*/ 52 w 112"/>
                <a:gd name="T53" fmla="*/ 144 h 156"/>
                <a:gd name="T54" fmla="*/ 47 w 112"/>
                <a:gd name="T55" fmla="*/ 130 h 156"/>
                <a:gd name="T56" fmla="*/ 39 w 112"/>
                <a:gd name="T57" fmla="*/ 105 h 156"/>
                <a:gd name="T58" fmla="*/ 34 w 112"/>
                <a:gd name="T59" fmla="*/ 107 h 156"/>
                <a:gd name="T60" fmla="*/ 29 w 112"/>
                <a:gd name="T61" fmla="*/ 125 h 156"/>
                <a:gd name="T62" fmla="*/ 26 w 112"/>
                <a:gd name="T63" fmla="*/ 128 h 156"/>
                <a:gd name="T64" fmla="*/ 30 w 112"/>
                <a:gd name="T65" fmla="*/ 148 h 156"/>
                <a:gd name="T66" fmla="*/ 23 w 112"/>
                <a:gd name="T67" fmla="*/ 154 h 156"/>
                <a:gd name="T68" fmla="*/ 8 w 112"/>
                <a:gd name="T69" fmla="*/ 134 h 156"/>
                <a:gd name="T70" fmla="*/ 4 w 112"/>
                <a:gd name="T71" fmla="*/ 110 h 156"/>
                <a:gd name="T72" fmla="*/ 0 w 112"/>
                <a:gd name="T73" fmla="*/ 108 h 156"/>
                <a:gd name="T74" fmla="*/ 4 w 112"/>
                <a:gd name="T75" fmla="*/ 87 h 156"/>
                <a:gd name="T76" fmla="*/ 8 w 112"/>
                <a:gd name="T77" fmla="*/ 71 h 156"/>
                <a:gd name="T78" fmla="*/ 8 w 112"/>
                <a:gd name="T79" fmla="*/ 59 h 156"/>
                <a:gd name="T80" fmla="*/ 16 w 112"/>
                <a:gd name="T81" fmla="*/ 51 h 156"/>
                <a:gd name="T82" fmla="*/ 17 w 112"/>
                <a:gd name="T83" fmla="*/ 45 h 156"/>
                <a:gd name="T84" fmla="*/ 14 w 112"/>
                <a:gd name="T85" fmla="*/ 30 h 156"/>
                <a:gd name="T86" fmla="*/ 23 w 112"/>
                <a:gd name="T87" fmla="*/ 15 h 156"/>
                <a:gd name="T88" fmla="*/ 26 w 112"/>
                <a:gd name="T89" fmla="*/ 17 h 156"/>
                <a:gd name="T90" fmla="*/ 36 w 112"/>
                <a:gd name="T91" fmla="*/ 13 h 156"/>
                <a:gd name="T92" fmla="*/ 44 w 112"/>
                <a:gd name="T93" fmla="*/ 15 h 156"/>
                <a:gd name="T94" fmla="*/ 89 w 112"/>
                <a:gd name="T95" fmla="*/ 17 h 156"/>
                <a:gd name="T96" fmla="*/ 99 w 112"/>
                <a:gd name="T97" fmla="*/ 9 h 1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2" h="156">
                  <a:moveTo>
                    <a:pt x="106" y="2"/>
                  </a:moveTo>
                  <a:lnTo>
                    <a:pt x="109" y="0"/>
                  </a:lnTo>
                  <a:lnTo>
                    <a:pt x="111" y="0"/>
                  </a:lnTo>
                  <a:lnTo>
                    <a:pt x="112" y="2"/>
                  </a:lnTo>
                  <a:lnTo>
                    <a:pt x="112" y="3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1" y="12"/>
                  </a:lnTo>
                  <a:lnTo>
                    <a:pt x="105" y="20"/>
                  </a:lnTo>
                  <a:lnTo>
                    <a:pt x="101" y="26"/>
                  </a:lnTo>
                  <a:lnTo>
                    <a:pt x="101" y="29"/>
                  </a:lnTo>
                  <a:lnTo>
                    <a:pt x="93" y="32"/>
                  </a:lnTo>
                  <a:lnTo>
                    <a:pt x="86" y="32"/>
                  </a:lnTo>
                  <a:lnTo>
                    <a:pt x="78" y="33"/>
                  </a:lnTo>
                  <a:lnTo>
                    <a:pt x="67" y="32"/>
                  </a:lnTo>
                  <a:lnTo>
                    <a:pt x="49" y="30"/>
                  </a:lnTo>
                  <a:lnTo>
                    <a:pt x="31" y="29"/>
                  </a:lnTo>
                  <a:lnTo>
                    <a:pt x="29" y="53"/>
                  </a:lnTo>
                  <a:lnTo>
                    <a:pt x="37" y="53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2" y="59"/>
                  </a:lnTo>
                  <a:lnTo>
                    <a:pt x="44" y="58"/>
                  </a:lnTo>
                  <a:lnTo>
                    <a:pt x="46" y="55"/>
                  </a:lnTo>
                  <a:lnTo>
                    <a:pt x="47" y="53"/>
                  </a:lnTo>
                  <a:lnTo>
                    <a:pt x="56" y="53"/>
                  </a:lnTo>
                  <a:lnTo>
                    <a:pt x="63" y="53"/>
                  </a:lnTo>
                  <a:lnTo>
                    <a:pt x="70" y="53"/>
                  </a:lnTo>
                  <a:lnTo>
                    <a:pt x="80" y="53"/>
                  </a:lnTo>
                  <a:lnTo>
                    <a:pt x="75" y="61"/>
                  </a:lnTo>
                  <a:lnTo>
                    <a:pt x="73" y="64"/>
                  </a:lnTo>
                  <a:lnTo>
                    <a:pt x="72" y="65"/>
                  </a:lnTo>
                  <a:lnTo>
                    <a:pt x="72" y="66"/>
                  </a:lnTo>
                  <a:lnTo>
                    <a:pt x="75" y="69"/>
                  </a:lnTo>
                  <a:lnTo>
                    <a:pt x="83" y="74"/>
                  </a:lnTo>
                  <a:lnTo>
                    <a:pt x="79" y="74"/>
                  </a:lnTo>
                  <a:lnTo>
                    <a:pt x="76" y="74"/>
                  </a:lnTo>
                  <a:lnTo>
                    <a:pt x="73" y="75"/>
                  </a:lnTo>
                  <a:lnTo>
                    <a:pt x="70" y="76"/>
                  </a:lnTo>
                  <a:lnTo>
                    <a:pt x="70" y="68"/>
                  </a:lnTo>
                  <a:lnTo>
                    <a:pt x="67" y="68"/>
                  </a:lnTo>
                  <a:lnTo>
                    <a:pt x="66" y="69"/>
                  </a:lnTo>
                  <a:lnTo>
                    <a:pt x="63" y="74"/>
                  </a:lnTo>
                  <a:lnTo>
                    <a:pt x="59" y="76"/>
                  </a:lnTo>
                  <a:lnTo>
                    <a:pt x="57" y="78"/>
                  </a:lnTo>
                  <a:lnTo>
                    <a:pt x="56" y="79"/>
                  </a:lnTo>
                  <a:lnTo>
                    <a:pt x="53" y="79"/>
                  </a:lnTo>
                  <a:lnTo>
                    <a:pt x="49" y="79"/>
                  </a:lnTo>
                  <a:lnTo>
                    <a:pt x="46" y="78"/>
                  </a:lnTo>
                  <a:lnTo>
                    <a:pt x="42" y="79"/>
                  </a:lnTo>
                  <a:lnTo>
                    <a:pt x="42" y="84"/>
                  </a:lnTo>
                  <a:lnTo>
                    <a:pt x="53" y="87"/>
                  </a:lnTo>
                  <a:lnTo>
                    <a:pt x="54" y="89"/>
                  </a:lnTo>
                  <a:lnTo>
                    <a:pt x="54" y="94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7" y="102"/>
                  </a:lnTo>
                  <a:lnTo>
                    <a:pt x="62" y="104"/>
                  </a:lnTo>
                  <a:lnTo>
                    <a:pt x="65" y="105"/>
                  </a:lnTo>
                  <a:lnTo>
                    <a:pt x="67" y="107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6" y="111"/>
                  </a:lnTo>
                  <a:lnTo>
                    <a:pt x="65" y="114"/>
                  </a:lnTo>
                  <a:lnTo>
                    <a:pt x="63" y="115"/>
                  </a:lnTo>
                  <a:lnTo>
                    <a:pt x="65" y="117"/>
                  </a:lnTo>
                  <a:lnTo>
                    <a:pt x="67" y="121"/>
                  </a:lnTo>
                  <a:lnTo>
                    <a:pt x="70" y="124"/>
                  </a:lnTo>
                  <a:lnTo>
                    <a:pt x="75" y="125"/>
                  </a:lnTo>
                  <a:lnTo>
                    <a:pt x="78" y="128"/>
                  </a:lnTo>
                  <a:lnTo>
                    <a:pt x="78" y="131"/>
                  </a:lnTo>
                  <a:lnTo>
                    <a:pt x="78" y="133"/>
                  </a:lnTo>
                  <a:lnTo>
                    <a:pt x="75" y="131"/>
                  </a:lnTo>
                  <a:lnTo>
                    <a:pt x="69" y="133"/>
                  </a:lnTo>
                  <a:lnTo>
                    <a:pt x="62" y="134"/>
                  </a:lnTo>
                  <a:lnTo>
                    <a:pt x="62" y="140"/>
                  </a:lnTo>
                  <a:lnTo>
                    <a:pt x="62" y="146"/>
                  </a:lnTo>
                  <a:lnTo>
                    <a:pt x="59" y="146"/>
                  </a:lnTo>
                  <a:lnTo>
                    <a:pt x="56" y="146"/>
                  </a:lnTo>
                  <a:lnTo>
                    <a:pt x="53" y="144"/>
                  </a:lnTo>
                  <a:lnTo>
                    <a:pt x="52" y="144"/>
                  </a:lnTo>
                  <a:lnTo>
                    <a:pt x="50" y="146"/>
                  </a:lnTo>
                  <a:lnTo>
                    <a:pt x="50" y="138"/>
                  </a:lnTo>
                  <a:lnTo>
                    <a:pt x="47" y="130"/>
                  </a:lnTo>
                  <a:lnTo>
                    <a:pt x="46" y="120"/>
                  </a:lnTo>
                  <a:lnTo>
                    <a:pt x="43" y="111"/>
                  </a:lnTo>
                  <a:lnTo>
                    <a:pt x="39" y="105"/>
                  </a:lnTo>
                  <a:lnTo>
                    <a:pt x="37" y="104"/>
                  </a:lnTo>
                  <a:lnTo>
                    <a:pt x="36" y="105"/>
                  </a:lnTo>
                  <a:lnTo>
                    <a:pt x="34" y="107"/>
                  </a:lnTo>
                  <a:lnTo>
                    <a:pt x="31" y="111"/>
                  </a:lnTo>
                  <a:lnTo>
                    <a:pt x="30" y="117"/>
                  </a:lnTo>
                  <a:lnTo>
                    <a:pt x="29" y="125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6" y="128"/>
                  </a:lnTo>
                  <a:lnTo>
                    <a:pt x="31" y="137"/>
                  </a:lnTo>
                  <a:lnTo>
                    <a:pt x="31" y="144"/>
                  </a:lnTo>
                  <a:lnTo>
                    <a:pt x="30" y="148"/>
                  </a:lnTo>
                  <a:lnTo>
                    <a:pt x="29" y="151"/>
                  </a:lnTo>
                  <a:lnTo>
                    <a:pt x="26" y="153"/>
                  </a:lnTo>
                  <a:lnTo>
                    <a:pt x="23" y="154"/>
                  </a:lnTo>
                  <a:lnTo>
                    <a:pt x="17" y="156"/>
                  </a:lnTo>
                  <a:lnTo>
                    <a:pt x="6" y="156"/>
                  </a:lnTo>
                  <a:lnTo>
                    <a:pt x="8" y="134"/>
                  </a:lnTo>
                  <a:lnTo>
                    <a:pt x="11" y="112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1" y="98"/>
                  </a:lnTo>
                  <a:lnTo>
                    <a:pt x="1" y="94"/>
                  </a:lnTo>
                  <a:lnTo>
                    <a:pt x="4" y="87"/>
                  </a:lnTo>
                  <a:lnTo>
                    <a:pt x="7" y="81"/>
                  </a:lnTo>
                  <a:lnTo>
                    <a:pt x="8" y="76"/>
                  </a:lnTo>
                  <a:lnTo>
                    <a:pt x="8" y="71"/>
                  </a:lnTo>
                  <a:lnTo>
                    <a:pt x="8" y="66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8" y="56"/>
                  </a:lnTo>
                  <a:lnTo>
                    <a:pt x="13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4" y="39"/>
                  </a:lnTo>
                  <a:lnTo>
                    <a:pt x="13" y="33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23" y="20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6" y="13"/>
                  </a:lnTo>
                  <a:lnTo>
                    <a:pt x="40" y="10"/>
                  </a:lnTo>
                  <a:lnTo>
                    <a:pt x="44" y="10"/>
                  </a:lnTo>
                  <a:lnTo>
                    <a:pt x="44" y="15"/>
                  </a:lnTo>
                  <a:lnTo>
                    <a:pt x="66" y="19"/>
                  </a:lnTo>
                  <a:lnTo>
                    <a:pt x="78" y="19"/>
                  </a:lnTo>
                  <a:lnTo>
                    <a:pt x="89" y="17"/>
                  </a:lnTo>
                  <a:lnTo>
                    <a:pt x="92" y="17"/>
                  </a:lnTo>
                  <a:lnTo>
                    <a:pt x="95" y="15"/>
                  </a:lnTo>
                  <a:lnTo>
                    <a:pt x="99" y="9"/>
                  </a:lnTo>
                  <a:lnTo>
                    <a:pt x="103" y="4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6" name="Freeform 22"/>
            <p:cNvSpPr>
              <a:spLocks/>
            </p:cNvSpPr>
            <p:nvPr/>
          </p:nvSpPr>
          <p:spPr bwMode="auto">
            <a:xfrm>
              <a:off x="4483" y="3134"/>
              <a:ext cx="171" cy="66"/>
            </a:xfrm>
            <a:custGeom>
              <a:avLst/>
              <a:gdLst>
                <a:gd name="T0" fmla="*/ 14 w 171"/>
                <a:gd name="T1" fmla="*/ 1 h 66"/>
                <a:gd name="T2" fmla="*/ 21 w 171"/>
                <a:gd name="T3" fmla="*/ 5 h 66"/>
                <a:gd name="T4" fmla="*/ 30 w 171"/>
                <a:gd name="T5" fmla="*/ 4 h 66"/>
                <a:gd name="T6" fmla="*/ 43 w 171"/>
                <a:gd name="T7" fmla="*/ 0 h 66"/>
                <a:gd name="T8" fmla="*/ 49 w 171"/>
                <a:gd name="T9" fmla="*/ 0 h 66"/>
                <a:gd name="T10" fmla="*/ 56 w 171"/>
                <a:gd name="T11" fmla="*/ 4 h 66"/>
                <a:gd name="T12" fmla="*/ 69 w 171"/>
                <a:gd name="T13" fmla="*/ 14 h 66"/>
                <a:gd name="T14" fmla="*/ 76 w 171"/>
                <a:gd name="T15" fmla="*/ 17 h 66"/>
                <a:gd name="T16" fmla="*/ 99 w 171"/>
                <a:gd name="T17" fmla="*/ 8 h 66"/>
                <a:gd name="T18" fmla="*/ 102 w 171"/>
                <a:gd name="T19" fmla="*/ 11 h 66"/>
                <a:gd name="T20" fmla="*/ 109 w 171"/>
                <a:gd name="T21" fmla="*/ 14 h 66"/>
                <a:gd name="T22" fmla="*/ 125 w 171"/>
                <a:gd name="T23" fmla="*/ 15 h 66"/>
                <a:gd name="T24" fmla="*/ 135 w 171"/>
                <a:gd name="T25" fmla="*/ 21 h 66"/>
                <a:gd name="T26" fmla="*/ 138 w 171"/>
                <a:gd name="T27" fmla="*/ 27 h 66"/>
                <a:gd name="T28" fmla="*/ 135 w 171"/>
                <a:gd name="T29" fmla="*/ 36 h 66"/>
                <a:gd name="T30" fmla="*/ 160 w 171"/>
                <a:gd name="T31" fmla="*/ 38 h 66"/>
                <a:gd name="T32" fmla="*/ 162 w 171"/>
                <a:gd name="T33" fmla="*/ 48 h 66"/>
                <a:gd name="T34" fmla="*/ 162 w 171"/>
                <a:gd name="T35" fmla="*/ 56 h 66"/>
                <a:gd name="T36" fmla="*/ 171 w 171"/>
                <a:gd name="T37" fmla="*/ 66 h 66"/>
                <a:gd name="T38" fmla="*/ 162 w 171"/>
                <a:gd name="T39" fmla="*/ 66 h 66"/>
                <a:gd name="T40" fmla="*/ 154 w 171"/>
                <a:gd name="T41" fmla="*/ 63 h 66"/>
                <a:gd name="T42" fmla="*/ 148 w 171"/>
                <a:gd name="T43" fmla="*/ 57 h 66"/>
                <a:gd name="T44" fmla="*/ 142 w 171"/>
                <a:gd name="T45" fmla="*/ 53 h 66"/>
                <a:gd name="T46" fmla="*/ 135 w 171"/>
                <a:gd name="T47" fmla="*/ 51 h 66"/>
                <a:gd name="T48" fmla="*/ 115 w 171"/>
                <a:gd name="T49" fmla="*/ 53 h 66"/>
                <a:gd name="T50" fmla="*/ 99 w 171"/>
                <a:gd name="T51" fmla="*/ 50 h 66"/>
                <a:gd name="T52" fmla="*/ 85 w 171"/>
                <a:gd name="T53" fmla="*/ 43 h 66"/>
                <a:gd name="T54" fmla="*/ 79 w 171"/>
                <a:gd name="T55" fmla="*/ 41 h 66"/>
                <a:gd name="T56" fmla="*/ 70 w 171"/>
                <a:gd name="T57" fmla="*/ 41 h 66"/>
                <a:gd name="T58" fmla="*/ 56 w 171"/>
                <a:gd name="T59" fmla="*/ 44 h 66"/>
                <a:gd name="T60" fmla="*/ 40 w 171"/>
                <a:gd name="T61" fmla="*/ 41 h 66"/>
                <a:gd name="T62" fmla="*/ 37 w 171"/>
                <a:gd name="T63" fmla="*/ 34 h 66"/>
                <a:gd name="T64" fmla="*/ 29 w 171"/>
                <a:gd name="T65" fmla="*/ 36 h 66"/>
                <a:gd name="T66" fmla="*/ 20 w 171"/>
                <a:gd name="T67" fmla="*/ 37 h 66"/>
                <a:gd name="T68" fmla="*/ 16 w 171"/>
                <a:gd name="T69" fmla="*/ 34 h 66"/>
                <a:gd name="T70" fmla="*/ 18 w 171"/>
                <a:gd name="T71" fmla="*/ 27 h 66"/>
                <a:gd name="T72" fmla="*/ 4 w 171"/>
                <a:gd name="T73" fmla="*/ 25 h 66"/>
                <a:gd name="T74" fmla="*/ 5 w 171"/>
                <a:gd name="T75" fmla="*/ 12 h 66"/>
                <a:gd name="T76" fmla="*/ 10 w 171"/>
                <a:gd name="T77" fmla="*/ 0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1" h="66">
                  <a:moveTo>
                    <a:pt x="10" y="0"/>
                  </a:moveTo>
                  <a:lnTo>
                    <a:pt x="14" y="1"/>
                  </a:lnTo>
                  <a:lnTo>
                    <a:pt x="17" y="4"/>
                  </a:lnTo>
                  <a:lnTo>
                    <a:pt x="21" y="5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7" y="2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6" y="4"/>
                  </a:lnTo>
                  <a:lnTo>
                    <a:pt x="62" y="8"/>
                  </a:lnTo>
                  <a:lnTo>
                    <a:pt x="69" y="14"/>
                  </a:lnTo>
                  <a:lnTo>
                    <a:pt x="72" y="15"/>
                  </a:lnTo>
                  <a:lnTo>
                    <a:pt x="76" y="17"/>
                  </a:lnTo>
                  <a:lnTo>
                    <a:pt x="93" y="17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1"/>
                  </a:lnTo>
                  <a:lnTo>
                    <a:pt x="105" y="14"/>
                  </a:lnTo>
                  <a:lnTo>
                    <a:pt x="109" y="14"/>
                  </a:lnTo>
                  <a:lnTo>
                    <a:pt x="116" y="15"/>
                  </a:lnTo>
                  <a:lnTo>
                    <a:pt x="125" y="15"/>
                  </a:lnTo>
                  <a:lnTo>
                    <a:pt x="135" y="17"/>
                  </a:lnTo>
                  <a:lnTo>
                    <a:pt x="135" y="21"/>
                  </a:lnTo>
                  <a:lnTo>
                    <a:pt x="138" y="25"/>
                  </a:lnTo>
                  <a:lnTo>
                    <a:pt x="138" y="27"/>
                  </a:lnTo>
                  <a:lnTo>
                    <a:pt x="137" y="30"/>
                  </a:lnTo>
                  <a:lnTo>
                    <a:pt x="135" y="36"/>
                  </a:lnTo>
                  <a:lnTo>
                    <a:pt x="157" y="36"/>
                  </a:lnTo>
                  <a:lnTo>
                    <a:pt x="160" y="38"/>
                  </a:lnTo>
                  <a:lnTo>
                    <a:pt x="165" y="41"/>
                  </a:lnTo>
                  <a:lnTo>
                    <a:pt x="162" y="48"/>
                  </a:lnTo>
                  <a:lnTo>
                    <a:pt x="162" y="51"/>
                  </a:lnTo>
                  <a:lnTo>
                    <a:pt x="162" y="56"/>
                  </a:lnTo>
                  <a:lnTo>
                    <a:pt x="165" y="60"/>
                  </a:lnTo>
                  <a:lnTo>
                    <a:pt x="171" y="66"/>
                  </a:lnTo>
                  <a:lnTo>
                    <a:pt x="167" y="66"/>
                  </a:lnTo>
                  <a:lnTo>
                    <a:pt x="162" y="66"/>
                  </a:lnTo>
                  <a:lnTo>
                    <a:pt x="158" y="64"/>
                  </a:lnTo>
                  <a:lnTo>
                    <a:pt x="154" y="63"/>
                  </a:lnTo>
                  <a:lnTo>
                    <a:pt x="151" y="61"/>
                  </a:lnTo>
                  <a:lnTo>
                    <a:pt x="148" y="57"/>
                  </a:lnTo>
                  <a:lnTo>
                    <a:pt x="145" y="54"/>
                  </a:lnTo>
                  <a:lnTo>
                    <a:pt x="142" y="53"/>
                  </a:lnTo>
                  <a:lnTo>
                    <a:pt x="139" y="51"/>
                  </a:lnTo>
                  <a:lnTo>
                    <a:pt x="135" y="51"/>
                  </a:lnTo>
                  <a:lnTo>
                    <a:pt x="125" y="53"/>
                  </a:lnTo>
                  <a:lnTo>
                    <a:pt x="115" y="53"/>
                  </a:lnTo>
                  <a:lnTo>
                    <a:pt x="105" y="53"/>
                  </a:lnTo>
                  <a:lnTo>
                    <a:pt x="99" y="50"/>
                  </a:lnTo>
                  <a:lnTo>
                    <a:pt x="92" y="47"/>
                  </a:lnTo>
                  <a:lnTo>
                    <a:pt x="85" y="43"/>
                  </a:lnTo>
                  <a:lnTo>
                    <a:pt x="82" y="43"/>
                  </a:lnTo>
                  <a:lnTo>
                    <a:pt x="79" y="41"/>
                  </a:lnTo>
                  <a:lnTo>
                    <a:pt x="75" y="41"/>
                  </a:lnTo>
                  <a:lnTo>
                    <a:pt x="70" y="41"/>
                  </a:lnTo>
                  <a:lnTo>
                    <a:pt x="63" y="43"/>
                  </a:lnTo>
                  <a:lnTo>
                    <a:pt x="56" y="44"/>
                  </a:lnTo>
                  <a:lnTo>
                    <a:pt x="49" y="44"/>
                  </a:lnTo>
                  <a:lnTo>
                    <a:pt x="40" y="41"/>
                  </a:lnTo>
                  <a:lnTo>
                    <a:pt x="40" y="36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29" y="36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1"/>
                  </a:lnTo>
                  <a:lnTo>
                    <a:pt x="18" y="27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5" y="12"/>
                  </a:lnTo>
                  <a:lnTo>
                    <a:pt x="8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7" name="Freeform 23"/>
            <p:cNvSpPr>
              <a:spLocks/>
            </p:cNvSpPr>
            <p:nvPr/>
          </p:nvSpPr>
          <p:spPr bwMode="auto">
            <a:xfrm>
              <a:off x="3355" y="3292"/>
              <a:ext cx="137" cy="299"/>
            </a:xfrm>
            <a:custGeom>
              <a:avLst/>
              <a:gdLst>
                <a:gd name="T0" fmla="*/ 123 w 137"/>
                <a:gd name="T1" fmla="*/ 13 h 299"/>
                <a:gd name="T2" fmla="*/ 128 w 137"/>
                <a:gd name="T3" fmla="*/ 11 h 299"/>
                <a:gd name="T4" fmla="*/ 133 w 137"/>
                <a:gd name="T5" fmla="*/ 26 h 299"/>
                <a:gd name="T6" fmla="*/ 137 w 137"/>
                <a:gd name="T7" fmla="*/ 58 h 299"/>
                <a:gd name="T8" fmla="*/ 134 w 137"/>
                <a:gd name="T9" fmla="*/ 75 h 299"/>
                <a:gd name="T10" fmla="*/ 130 w 137"/>
                <a:gd name="T11" fmla="*/ 79 h 299"/>
                <a:gd name="T12" fmla="*/ 121 w 137"/>
                <a:gd name="T13" fmla="*/ 72 h 299"/>
                <a:gd name="T14" fmla="*/ 130 w 137"/>
                <a:gd name="T15" fmla="*/ 94 h 299"/>
                <a:gd name="T16" fmla="*/ 124 w 137"/>
                <a:gd name="T17" fmla="*/ 102 h 299"/>
                <a:gd name="T18" fmla="*/ 124 w 137"/>
                <a:gd name="T19" fmla="*/ 112 h 299"/>
                <a:gd name="T20" fmla="*/ 121 w 137"/>
                <a:gd name="T21" fmla="*/ 127 h 299"/>
                <a:gd name="T22" fmla="*/ 108 w 137"/>
                <a:gd name="T23" fmla="*/ 157 h 299"/>
                <a:gd name="T24" fmla="*/ 102 w 137"/>
                <a:gd name="T25" fmla="*/ 176 h 299"/>
                <a:gd name="T26" fmla="*/ 102 w 137"/>
                <a:gd name="T27" fmla="*/ 193 h 299"/>
                <a:gd name="T28" fmla="*/ 88 w 137"/>
                <a:gd name="T29" fmla="*/ 233 h 299"/>
                <a:gd name="T30" fmla="*/ 79 w 137"/>
                <a:gd name="T31" fmla="*/ 268 h 299"/>
                <a:gd name="T32" fmla="*/ 77 w 137"/>
                <a:gd name="T33" fmla="*/ 281 h 299"/>
                <a:gd name="T34" fmla="*/ 62 w 137"/>
                <a:gd name="T35" fmla="*/ 292 h 299"/>
                <a:gd name="T36" fmla="*/ 45 w 137"/>
                <a:gd name="T37" fmla="*/ 299 h 299"/>
                <a:gd name="T38" fmla="*/ 30 w 137"/>
                <a:gd name="T39" fmla="*/ 291 h 299"/>
                <a:gd name="T40" fmla="*/ 17 w 137"/>
                <a:gd name="T41" fmla="*/ 274 h 299"/>
                <a:gd name="T42" fmla="*/ 2 w 137"/>
                <a:gd name="T43" fmla="*/ 233 h 299"/>
                <a:gd name="T44" fmla="*/ 2 w 137"/>
                <a:gd name="T45" fmla="*/ 210 h 299"/>
                <a:gd name="T46" fmla="*/ 13 w 137"/>
                <a:gd name="T47" fmla="*/ 196 h 299"/>
                <a:gd name="T48" fmla="*/ 13 w 137"/>
                <a:gd name="T49" fmla="*/ 186 h 299"/>
                <a:gd name="T50" fmla="*/ 20 w 137"/>
                <a:gd name="T51" fmla="*/ 177 h 299"/>
                <a:gd name="T52" fmla="*/ 28 w 137"/>
                <a:gd name="T53" fmla="*/ 167 h 299"/>
                <a:gd name="T54" fmla="*/ 25 w 137"/>
                <a:gd name="T55" fmla="*/ 148 h 299"/>
                <a:gd name="T56" fmla="*/ 16 w 137"/>
                <a:gd name="T57" fmla="*/ 125 h 299"/>
                <a:gd name="T58" fmla="*/ 17 w 137"/>
                <a:gd name="T59" fmla="*/ 105 h 299"/>
                <a:gd name="T60" fmla="*/ 29 w 137"/>
                <a:gd name="T61" fmla="*/ 94 h 299"/>
                <a:gd name="T62" fmla="*/ 49 w 137"/>
                <a:gd name="T63" fmla="*/ 76 h 299"/>
                <a:gd name="T64" fmla="*/ 55 w 137"/>
                <a:gd name="T65" fmla="*/ 79 h 299"/>
                <a:gd name="T66" fmla="*/ 64 w 137"/>
                <a:gd name="T67" fmla="*/ 79 h 299"/>
                <a:gd name="T68" fmla="*/ 68 w 137"/>
                <a:gd name="T69" fmla="*/ 72 h 299"/>
                <a:gd name="T70" fmla="*/ 75 w 137"/>
                <a:gd name="T71" fmla="*/ 75 h 299"/>
                <a:gd name="T72" fmla="*/ 77 w 137"/>
                <a:gd name="T73" fmla="*/ 68 h 299"/>
                <a:gd name="T74" fmla="*/ 81 w 137"/>
                <a:gd name="T75" fmla="*/ 60 h 299"/>
                <a:gd name="T76" fmla="*/ 87 w 137"/>
                <a:gd name="T77" fmla="*/ 59 h 299"/>
                <a:gd name="T78" fmla="*/ 88 w 137"/>
                <a:gd name="T79" fmla="*/ 49 h 299"/>
                <a:gd name="T80" fmla="*/ 92 w 137"/>
                <a:gd name="T81" fmla="*/ 43 h 299"/>
                <a:gd name="T82" fmla="*/ 91 w 137"/>
                <a:gd name="T83" fmla="*/ 39 h 299"/>
                <a:gd name="T84" fmla="*/ 104 w 137"/>
                <a:gd name="T85" fmla="*/ 36 h 299"/>
                <a:gd name="T86" fmla="*/ 113 w 137"/>
                <a:gd name="T87" fmla="*/ 0 h 2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" h="299">
                  <a:moveTo>
                    <a:pt x="113" y="0"/>
                  </a:moveTo>
                  <a:lnTo>
                    <a:pt x="121" y="13"/>
                  </a:lnTo>
                  <a:lnTo>
                    <a:pt x="123" y="13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30" y="13"/>
                  </a:lnTo>
                  <a:lnTo>
                    <a:pt x="131" y="19"/>
                  </a:lnTo>
                  <a:lnTo>
                    <a:pt x="133" y="26"/>
                  </a:lnTo>
                  <a:lnTo>
                    <a:pt x="134" y="33"/>
                  </a:lnTo>
                  <a:lnTo>
                    <a:pt x="136" y="42"/>
                  </a:lnTo>
                  <a:lnTo>
                    <a:pt x="137" y="58"/>
                  </a:lnTo>
                  <a:lnTo>
                    <a:pt x="137" y="72"/>
                  </a:lnTo>
                  <a:lnTo>
                    <a:pt x="136" y="72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9"/>
                  </a:lnTo>
                  <a:lnTo>
                    <a:pt x="130" y="79"/>
                  </a:lnTo>
                  <a:lnTo>
                    <a:pt x="130" y="72"/>
                  </a:lnTo>
                  <a:lnTo>
                    <a:pt x="125" y="72"/>
                  </a:lnTo>
                  <a:lnTo>
                    <a:pt x="121" y="72"/>
                  </a:lnTo>
                  <a:lnTo>
                    <a:pt x="125" y="83"/>
                  </a:lnTo>
                  <a:lnTo>
                    <a:pt x="128" y="89"/>
                  </a:lnTo>
                  <a:lnTo>
                    <a:pt x="130" y="94"/>
                  </a:lnTo>
                  <a:lnTo>
                    <a:pt x="130" y="99"/>
                  </a:lnTo>
                  <a:lnTo>
                    <a:pt x="125" y="101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18" y="118"/>
                  </a:lnTo>
                  <a:lnTo>
                    <a:pt x="120" y="122"/>
                  </a:lnTo>
                  <a:lnTo>
                    <a:pt x="121" y="127"/>
                  </a:lnTo>
                  <a:lnTo>
                    <a:pt x="121" y="130"/>
                  </a:lnTo>
                  <a:lnTo>
                    <a:pt x="115" y="145"/>
                  </a:lnTo>
                  <a:lnTo>
                    <a:pt x="108" y="157"/>
                  </a:lnTo>
                  <a:lnTo>
                    <a:pt x="101" y="168"/>
                  </a:lnTo>
                  <a:lnTo>
                    <a:pt x="102" y="171"/>
                  </a:lnTo>
                  <a:lnTo>
                    <a:pt x="102" y="176"/>
                  </a:lnTo>
                  <a:lnTo>
                    <a:pt x="104" y="180"/>
                  </a:lnTo>
                  <a:lnTo>
                    <a:pt x="104" y="184"/>
                  </a:lnTo>
                  <a:lnTo>
                    <a:pt x="102" y="193"/>
                  </a:lnTo>
                  <a:lnTo>
                    <a:pt x="101" y="200"/>
                  </a:lnTo>
                  <a:lnTo>
                    <a:pt x="94" y="217"/>
                  </a:lnTo>
                  <a:lnTo>
                    <a:pt x="88" y="233"/>
                  </a:lnTo>
                  <a:lnTo>
                    <a:pt x="82" y="249"/>
                  </a:lnTo>
                  <a:lnTo>
                    <a:pt x="81" y="258"/>
                  </a:lnTo>
                  <a:lnTo>
                    <a:pt x="79" y="268"/>
                  </a:lnTo>
                  <a:lnTo>
                    <a:pt x="78" y="272"/>
                  </a:lnTo>
                  <a:lnTo>
                    <a:pt x="78" y="276"/>
                  </a:lnTo>
                  <a:lnTo>
                    <a:pt x="77" y="281"/>
                  </a:lnTo>
                  <a:lnTo>
                    <a:pt x="74" y="285"/>
                  </a:lnTo>
                  <a:lnTo>
                    <a:pt x="69" y="289"/>
                  </a:lnTo>
                  <a:lnTo>
                    <a:pt x="62" y="292"/>
                  </a:lnTo>
                  <a:lnTo>
                    <a:pt x="46" y="298"/>
                  </a:lnTo>
                  <a:lnTo>
                    <a:pt x="48" y="299"/>
                  </a:lnTo>
                  <a:lnTo>
                    <a:pt x="45" y="299"/>
                  </a:lnTo>
                  <a:lnTo>
                    <a:pt x="41" y="298"/>
                  </a:lnTo>
                  <a:lnTo>
                    <a:pt x="35" y="295"/>
                  </a:lnTo>
                  <a:lnTo>
                    <a:pt x="30" y="291"/>
                  </a:lnTo>
                  <a:lnTo>
                    <a:pt x="26" y="288"/>
                  </a:lnTo>
                  <a:lnTo>
                    <a:pt x="23" y="284"/>
                  </a:lnTo>
                  <a:lnTo>
                    <a:pt x="17" y="274"/>
                  </a:lnTo>
                  <a:lnTo>
                    <a:pt x="13" y="259"/>
                  </a:lnTo>
                  <a:lnTo>
                    <a:pt x="7" y="246"/>
                  </a:lnTo>
                  <a:lnTo>
                    <a:pt x="2" y="233"/>
                  </a:lnTo>
                  <a:lnTo>
                    <a:pt x="0" y="226"/>
                  </a:lnTo>
                  <a:lnTo>
                    <a:pt x="0" y="219"/>
                  </a:lnTo>
                  <a:lnTo>
                    <a:pt x="2" y="210"/>
                  </a:lnTo>
                  <a:lnTo>
                    <a:pt x="5" y="202"/>
                  </a:lnTo>
                  <a:lnTo>
                    <a:pt x="9" y="199"/>
                  </a:lnTo>
                  <a:lnTo>
                    <a:pt x="13" y="196"/>
                  </a:lnTo>
                  <a:lnTo>
                    <a:pt x="13" y="193"/>
                  </a:lnTo>
                  <a:lnTo>
                    <a:pt x="13" y="189"/>
                  </a:lnTo>
                  <a:lnTo>
                    <a:pt x="13" y="186"/>
                  </a:lnTo>
                  <a:lnTo>
                    <a:pt x="13" y="183"/>
                  </a:lnTo>
                  <a:lnTo>
                    <a:pt x="13" y="181"/>
                  </a:lnTo>
                  <a:lnTo>
                    <a:pt x="20" y="177"/>
                  </a:lnTo>
                  <a:lnTo>
                    <a:pt x="25" y="174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4"/>
                  </a:lnTo>
                  <a:lnTo>
                    <a:pt x="26" y="155"/>
                  </a:lnTo>
                  <a:lnTo>
                    <a:pt x="25" y="148"/>
                  </a:lnTo>
                  <a:lnTo>
                    <a:pt x="22" y="141"/>
                  </a:lnTo>
                  <a:lnTo>
                    <a:pt x="19" y="132"/>
                  </a:lnTo>
                  <a:lnTo>
                    <a:pt x="16" y="125"/>
                  </a:lnTo>
                  <a:lnTo>
                    <a:pt x="16" y="118"/>
                  </a:lnTo>
                  <a:lnTo>
                    <a:pt x="16" y="111"/>
                  </a:lnTo>
                  <a:lnTo>
                    <a:pt x="17" y="105"/>
                  </a:lnTo>
                  <a:lnTo>
                    <a:pt x="20" y="101"/>
                  </a:lnTo>
                  <a:lnTo>
                    <a:pt x="25" y="96"/>
                  </a:lnTo>
                  <a:lnTo>
                    <a:pt x="29" y="94"/>
                  </a:lnTo>
                  <a:lnTo>
                    <a:pt x="39" y="88"/>
                  </a:lnTo>
                  <a:lnTo>
                    <a:pt x="49" y="82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8"/>
                  </a:lnTo>
                  <a:lnTo>
                    <a:pt x="55" y="79"/>
                  </a:lnTo>
                  <a:lnTo>
                    <a:pt x="58" y="81"/>
                  </a:lnTo>
                  <a:lnTo>
                    <a:pt x="61" y="81"/>
                  </a:lnTo>
                  <a:lnTo>
                    <a:pt x="64" y="79"/>
                  </a:lnTo>
                  <a:lnTo>
                    <a:pt x="65" y="75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71" y="72"/>
                  </a:lnTo>
                  <a:lnTo>
                    <a:pt x="74" y="73"/>
                  </a:lnTo>
                  <a:lnTo>
                    <a:pt x="75" y="75"/>
                  </a:lnTo>
                  <a:lnTo>
                    <a:pt x="77" y="75"/>
                  </a:lnTo>
                  <a:lnTo>
                    <a:pt x="77" y="72"/>
                  </a:lnTo>
                  <a:lnTo>
                    <a:pt x="77" y="68"/>
                  </a:lnTo>
                  <a:lnTo>
                    <a:pt x="77" y="60"/>
                  </a:lnTo>
                  <a:lnTo>
                    <a:pt x="81" y="59"/>
                  </a:lnTo>
                  <a:lnTo>
                    <a:pt x="81" y="60"/>
                  </a:lnTo>
                  <a:lnTo>
                    <a:pt x="82" y="62"/>
                  </a:lnTo>
                  <a:lnTo>
                    <a:pt x="85" y="63"/>
                  </a:lnTo>
                  <a:lnTo>
                    <a:pt x="87" y="59"/>
                  </a:lnTo>
                  <a:lnTo>
                    <a:pt x="87" y="55"/>
                  </a:lnTo>
                  <a:lnTo>
                    <a:pt x="88" y="52"/>
                  </a:lnTo>
                  <a:lnTo>
                    <a:pt x="88" y="49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2" y="43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1" y="39"/>
                  </a:lnTo>
                  <a:lnTo>
                    <a:pt x="92" y="37"/>
                  </a:lnTo>
                  <a:lnTo>
                    <a:pt x="97" y="36"/>
                  </a:lnTo>
                  <a:lnTo>
                    <a:pt x="104" y="36"/>
                  </a:lnTo>
                  <a:lnTo>
                    <a:pt x="105" y="26"/>
                  </a:lnTo>
                  <a:lnTo>
                    <a:pt x="108" y="1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8" name="Freeform 24"/>
            <p:cNvSpPr>
              <a:spLocks/>
            </p:cNvSpPr>
            <p:nvPr/>
          </p:nvSpPr>
          <p:spPr bwMode="auto">
            <a:xfrm>
              <a:off x="2412" y="1672"/>
              <a:ext cx="85" cy="111"/>
            </a:xfrm>
            <a:custGeom>
              <a:avLst/>
              <a:gdLst>
                <a:gd name="T0" fmla="*/ 59 w 85"/>
                <a:gd name="T1" fmla="*/ 2 h 111"/>
                <a:gd name="T2" fmla="*/ 59 w 85"/>
                <a:gd name="T3" fmla="*/ 10 h 111"/>
                <a:gd name="T4" fmla="*/ 62 w 85"/>
                <a:gd name="T5" fmla="*/ 12 h 111"/>
                <a:gd name="T6" fmla="*/ 73 w 85"/>
                <a:gd name="T7" fmla="*/ 7 h 111"/>
                <a:gd name="T8" fmla="*/ 78 w 85"/>
                <a:gd name="T9" fmla="*/ 10 h 111"/>
                <a:gd name="T10" fmla="*/ 75 w 85"/>
                <a:gd name="T11" fmla="*/ 17 h 111"/>
                <a:gd name="T12" fmla="*/ 81 w 85"/>
                <a:gd name="T13" fmla="*/ 25 h 111"/>
                <a:gd name="T14" fmla="*/ 84 w 85"/>
                <a:gd name="T15" fmla="*/ 30 h 111"/>
                <a:gd name="T16" fmla="*/ 79 w 85"/>
                <a:gd name="T17" fmla="*/ 33 h 111"/>
                <a:gd name="T18" fmla="*/ 72 w 85"/>
                <a:gd name="T19" fmla="*/ 35 h 111"/>
                <a:gd name="T20" fmla="*/ 65 w 85"/>
                <a:gd name="T21" fmla="*/ 46 h 111"/>
                <a:gd name="T22" fmla="*/ 63 w 85"/>
                <a:gd name="T23" fmla="*/ 58 h 111"/>
                <a:gd name="T24" fmla="*/ 68 w 85"/>
                <a:gd name="T25" fmla="*/ 69 h 111"/>
                <a:gd name="T26" fmla="*/ 68 w 85"/>
                <a:gd name="T27" fmla="*/ 78 h 111"/>
                <a:gd name="T28" fmla="*/ 62 w 85"/>
                <a:gd name="T29" fmla="*/ 84 h 111"/>
                <a:gd name="T30" fmla="*/ 66 w 85"/>
                <a:gd name="T31" fmla="*/ 88 h 111"/>
                <a:gd name="T32" fmla="*/ 62 w 85"/>
                <a:gd name="T33" fmla="*/ 88 h 111"/>
                <a:gd name="T34" fmla="*/ 58 w 85"/>
                <a:gd name="T35" fmla="*/ 91 h 111"/>
                <a:gd name="T36" fmla="*/ 49 w 85"/>
                <a:gd name="T37" fmla="*/ 99 h 111"/>
                <a:gd name="T38" fmla="*/ 40 w 85"/>
                <a:gd name="T39" fmla="*/ 99 h 111"/>
                <a:gd name="T40" fmla="*/ 32 w 85"/>
                <a:gd name="T41" fmla="*/ 105 h 111"/>
                <a:gd name="T42" fmla="*/ 27 w 85"/>
                <a:gd name="T43" fmla="*/ 111 h 111"/>
                <a:gd name="T44" fmla="*/ 23 w 85"/>
                <a:gd name="T45" fmla="*/ 107 h 111"/>
                <a:gd name="T46" fmla="*/ 19 w 85"/>
                <a:gd name="T47" fmla="*/ 104 h 111"/>
                <a:gd name="T48" fmla="*/ 13 w 85"/>
                <a:gd name="T49" fmla="*/ 107 h 111"/>
                <a:gd name="T50" fmla="*/ 9 w 85"/>
                <a:gd name="T51" fmla="*/ 108 h 111"/>
                <a:gd name="T52" fmla="*/ 4 w 85"/>
                <a:gd name="T53" fmla="*/ 104 h 111"/>
                <a:gd name="T54" fmla="*/ 0 w 85"/>
                <a:gd name="T55" fmla="*/ 94 h 111"/>
                <a:gd name="T56" fmla="*/ 12 w 85"/>
                <a:gd name="T57" fmla="*/ 84 h 111"/>
                <a:gd name="T58" fmla="*/ 13 w 85"/>
                <a:gd name="T59" fmla="*/ 61 h 111"/>
                <a:gd name="T60" fmla="*/ 3 w 85"/>
                <a:gd name="T61" fmla="*/ 52 h 111"/>
                <a:gd name="T62" fmla="*/ 6 w 85"/>
                <a:gd name="T63" fmla="*/ 46 h 111"/>
                <a:gd name="T64" fmla="*/ 16 w 85"/>
                <a:gd name="T65" fmla="*/ 45 h 111"/>
                <a:gd name="T66" fmla="*/ 16 w 85"/>
                <a:gd name="T67" fmla="*/ 39 h 111"/>
                <a:gd name="T68" fmla="*/ 10 w 85"/>
                <a:gd name="T69" fmla="*/ 38 h 111"/>
                <a:gd name="T70" fmla="*/ 13 w 85"/>
                <a:gd name="T71" fmla="*/ 27 h 111"/>
                <a:gd name="T72" fmla="*/ 22 w 85"/>
                <a:gd name="T73" fmla="*/ 33 h 111"/>
                <a:gd name="T74" fmla="*/ 29 w 85"/>
                <a:gd name="T75" fmla="*/ 29 h 111"/>
                <a:gd name="T76" fmla="*/ 32 w 85"/>
                <a:gd name="T77" fmla="*/ 23 h 111"/>
                <a:gd name="T78" fmla="*/ 39 w 85"/>
                <a:gd name="T79" fmla="*/ 16 h 111"/>
                <a:gd name="T80" fmla="*/ 39 w 85"/>
                <a:gd name="T81" fmla="*/ 13 h 111"/>
                <a:gd name="T82" fmla="*/ 48 w 85"/>
                <a:gd name="T83" fmla="*/ 6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5" h="111">
                  <a:moveTo>
                    <a:pt x="55" y="0"/>
                  </a:moveTo>
                  <a:lnTo>
                    <a:pt x="58" y="0"/>
                  </a:lnTo>
                  <a:lnTo>
                    <a:pt x="59" y="2"/>
                  </a:lnTo>
                  <a:lnTo>
                    <a:pt x="60" y="4"/>
                  </a:lnTo>
                  <a:lnTo>
                    <a:pt x="60" y="7"/>
                  </a:lnTo>
                  <a:lnTo>
                    <a:pt x="59" y="10"/>
                  </a:lnTo>
                  <a:lnTo>
                    <a:pt x="58" y="13"/>
                  </a:lnTo>
                  <a:lnTo>
                    <a:pt x="55" y="16"/>
                  </a:lnTo>
                  <a:lnTo>
                    <a:pt x="62" y="12"/>
                  </a:lnTo>
                  <a:lnTo>
                    <a:pt x="66" y="9"/>
                  </a:lnTo>
                  <a:lnTo>
                    <a:pt x="69" y="7"/>
                  </a:lnTo>
                  <a:lnTo>
                    <a:pt x="73" y="7"/>
                  </a:lnTo>
                  <a:lnTo>
                    <a:pt x="76" y="9"/>
                  </a:lnTo>
                  <a:lnTo>
                    <a:pt x="78" y="9"/>
                  </a:lnTo>
                  <a:lnTo>
                    <a:pt x="78" y="10"/>
                  </a:lnTo>
                  <a:lnTo>
                    <a:pt x="78" y="12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9" y="19"/>
                  </a:lnTo>
                  <a:lnTo>
                    <a:pt x="81" y="25"/>
                  </a:lnTo>
                  <a:lnTo>
                    <a:pt x="79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3"/>
                  </a:lnTo>
                  <a:lnTo>
                    <a:pt x="84" y="33"/>
                  </a:lnTo>
                  <a:lnTo>
                    <a:pt x="79" y="33"/>
                  </a:lnTo>
                  <a:lnTo>
                    <a:pt x="76" y="32"/>
                  </a:lnTo>
                  <a:lnTo>
                    <a:pt x="75" y="33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66" y="40"/>
                  </a:lnTo>
                  <a:lnTo>
                    <a:pt x="65" y="46"/>
                  </a:lnTo>
                  <a:lnTo>
                    <a:pt x="65" y="50"/>
                  </a:lnTo>
                  <a:lnTo>
                    <a:pt x="63" y="55"/>
                  </a:lnTo>
                  <a:lnTo>
                    <a:pt x="63" y="58"/>
                  </a:lnTo>
                  <a:lnTo>
                    <a:pt x="63" y="61"/>
                  </a:lnTo>
                  <a:lnTo>
                    <a:pt x="65" y="63"/>
                  </a:lnTo>
                  <a:lnTo>
                    <a:pt x="68" y="69"/>
                  </a:lnTo>
                  <a:lnTo>
                    <a:pt x="69" y="74"/>
                  </a:lnTo>
                  <a:lnTo>
                    <a:pt x="69" y="76"/>
                  </a:lnTo>
                  <a:lnTo>
                    <a:pt x="68" y="78"/>
                  </a:lnTo>
                  <a:lnTo>
                    <a:pt x="66" y="79"/>
                  </a:lnTo>
                  <a:lnTo>
                    <a:pt x="63" y="82"/>
                  </a:lnTo>
                  <a:lnTo>
                    <a:pt x="62" y="84"/>
                  </a:lnTo>
                  <a:lnTo>
                    <a:pt x="65" y="85"/>
                  </a:lnTo>
                  <a:lnTo>
                    <a:pt x="66" y="86"/>
                  </a:lnTo>
                  <a:lnTo>
                    <a:pt x="66" y="88"/>
                  </a:lnTo>
                  <a:lnTo>
                    <a:pt x="65" y="89"/>
                  </a:lnTo>
                  <a:lnTo>
                    <a:pt x="63" y="89"/>
                  </a:lnTo>
                  <a:lnTo>
                    <a:pt x="62" y="88"/>
                  </a:lnTo>
                  <a:lnTo>
                    <a:pt x="60" y="86"/>
                  </a:lnTo>
                  <a:lnTo>
                    <a:pt x="58" y="85"/>
                  </a:lnTo>
                  <a:lnTo>
                    <a:pt x="58" y="91"/>
                  </a:lnTo>
                  <a:lnTo>
                    <a:pt x="53" y="91"/>
                  </a:lnTo>
                  <a:lnTo>
                    <a:pt x="49" y="91"/>
                  </a:lnTo>
                  <a:lnTo>
                    <a:pt x="49" y="99"/>
                  </a:lnTo>
                  <a:lnTo>
                    <a:pt x="48" y="99"/>
                  </a:lnTo>
                  <a:lnTo>
                    <a:pt x="45" y="99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5" y="102"/>
                  </a:lnTo>
                  <a:lnTo>
                    <a:pt x="32" y="105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5"/>
                  </a:lnTo>
                  <a:lnTo>
                    <a:pt x="20" y="104"/>
                  </a:lnTo>
                  <a:lnTo>
                    <a:pt x="19" y="104"/>
                  </a:lnTo>
                  <a:lnTo>
                    <a:pt x="17" y="105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10" y="105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3" y="99"/>
                  </a:lnTo>
                  <a:lnTo>
                    <a:pt x="0" y="94"/>
                  </a:lnTo>
                  <a:lnTo>
                    <a:pt x="3" y="94"/>
                  </a:lnTo>
                  <a:lnTo>
                    <a:pt x="9" y="94"/>
                  </a:lnTo>
                  <a:lnTo>
                    <a:pt x="12" y="84"/>
                  </a:lnTo>
                  <a:lnTo>
                    <a:pt x="14" y="76"/>
                  </a:lnTo>
                  <a:lnTo>
                    <a:pt x="22" y="61"/>
                  </a:lnTo>
                  <a:lnTo>
                    <a:pt x="13" y="61"/>
                  </a:lnTo>
                  <a:lnTo>
                    <a:pt x="9" y="61"/>
                  </a:lnTo>
                  <a:lnTo>
                    <a:pt x="4" y="56"/>
                  </a:lnTo>
                  <a:lnTo>
                    <a:pt x="3" y="52"/>
                  </a:lnTo>
                  <a:lnTo>
                    <a:pt x="4" y="50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3" y="38"/>
                  </a:lnTo>
                  <a:lnTo>
                    <a:pt x="10" y="38"/>
                  </a:lnTo>
                  <a:lnTo>
                    <a:pt x="12" y="33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4" y="30"/>
                  </a:lnTo>
                  <a:lnTo>
                    <a:pt x="16" y="33"/>
                  </a:lnTo>
                  <a:lnTo>
                    <a:pt x="22" y="33"/>
                  </a:lnTo>
                  <a:lnTo>
                    <a:pt x="24" y="32"/>
                  </a:lnTo>
                  <a:lnTo>
                    <a:pt x="27" y="30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36" y="14"/>
                  </a:lnTo>
                  <a:lnTo>
                    <a:pt x="39" y="13"/>
                  </a:lnTo>
                  <a:lnTo>
                    <a:pt x="39" y="4"/>
                  </a:lnTo>
                  <a:lnTo>
                    <a:pt x="43" y="6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69" name="Freeform 25"/>
            <p:cNvSpPr>
              <a:spLocks/>
            </p:cNvSpPr>
            <p:nvPr/>
          </p:nvSpPr>
          <p:spPr bwMode="auto">
            <a:xfrm>
              <a:off x="4621" y="3265"/>
              <a:ext cx="716" cy="528"/>
            </a:xfrm>
            <a:custGeom>
              <a:avLst/>
              <a:gdLst>
                <a:gd name="T0" fmla="*/ 396 w 716"/>
                <a:gd name="T1" fmla="*/ 21 h 528"/>
                <a:gd name="T2" fmla="*/ 413 w 716"/>
                <a:gd name="T3" fmla="*/ 37 h 528"/>
                <a:gd name="T4" fmla="*/ 407 w 716"/>
                <a:gd name="T5" fmla="*/ 56 h 528"/>
                <a:gd name="T6" fmla="*/ 422 w 716"/>
                <a:gd name="T7" fmla="*/ 106 h 528"/>
                <a:gd name="T8" fmla="*/ 461 w 716"/>
                <a:gd name="T9" fmla="*/ 132 h 528"/>
                <a:gd name="T10" fmla="*/ 481 w 716"/>
                <a:gd name="T11" fmla="*/ 148 h 528"/>
                <a:gd name="T12" fmla="*/ 494 w 716"/>
                <a:gd name="T13" fmla="*/ 135 h 528"/>
                <a:gd name="T14" fmla="*/ 507 w 716"/>
                <a:gd name="T15" fmla="*/ 97 h 528"/>
                <a:gd name="T16" fmla="*/ 521 w 716"/>
                <a:gd name="T17" fmla="*/ 0 h 528"/>
                <a:gd name="T18" fmla="*/ 549 w 716"/>
                <a:gd name="T19" fmla="*/ 76 h 528"/>
                <a:gd name="T20" fmla="*/ 576 w 716"/>
                <a:gd name="T21" fmla="*/ 90 h 528"/>
                <a:gd name="T22" fmla="*/ 589 w 716"/>
                <a:gd name="T23" fmla="*/ 142 h 528"/>
                <a:gd name="T24" fmla="*/ 625 w 716"/>
                <a:gd name="T25" fmla="*/ 195 h 528"/>
                <a:gd name="T26" fmla="*/ 632 w 716"/>
                <a:gd name="T27" fmla="*/ 217 h 528"/>
                <a:gd name="T28" fmla="*/ 652 w 716"/>
                <a:gd name="T29" fmla="*/ 253 h 528"/>
                <a:gd name="T30" fmla="*/ 688 w 716"/>
                <a:gd name="T31" fmla="*/ 301 h 528"/>
                <a:gd name="T32" fmla="*/ 704 w 716"/>
                <a:gd name="T33" fmla="*/ 360 h 528"/>
                <a:gd name="T34" fmla="*/ 713 w 716"/>
                <a:gd name="T35" fmla="*/ 416 h 528"/>
                <a:gd name="T36" fmla="*/ 707 w 716"/>
                <a:gd name="T37" fmla="*/ 469 h 528"/>
                <a:gd name="T38" fmla="*/ 683 w 716"/>
                <a:gd name="T39" fmla="*/ 499 h 528"/>
                <a:gd name="T40" fmla="*/ 671 w 716"/>
                <a:gd name="T41" fmla="*/ 528 h 528"/>
                <a:gd name="T42" fmla="*/ 432 w 716"/>
                <a:gd name="T43" fmla="*/ 502 h 528"/>
                <a:gd name="T44" fmla="*/ 387 w 716"/>
                <a:gd name="T45" fmla="*/ 522 h 528"/>
                <a:gd name="T46" fmla="*/ 373 w 716"/>
                <a:gd name="T47" fmla="*/ 496 h 528"/>
                <a:gd name="T48" fmla="*/ 366 w 716"/>
                <a:gd name="T49" fmla="*/ 482 h 528"/>
                <a:gd name="T50" fmla="*/ 334 w 716"/>
                <a:gd name="T51" fmla="*/ 475 h 528"/>
                <a:gd name="T52" fmla="*/ 284 w 716"/>
                <a:gd name="T53" fmla="*/ 470 h 528"/>
                <a:gd name="T54" fmla="*/ 226 w 716"/>
                <a:gd name="T55" fmla="*/ 483 h 528"/>
                <a:gd name="T56" fmla="*/ 209 w 716"/>
                <a:gd name="T57" fmla="*/ 499 h 528"/>
                <a:gd name="T58" fmla="*/ 189 w 716"/>
                <a:gd name="T59" fmla="*/ 515 h 528"/>
                <a:gd name="T60" fmla="*/ 160 w 716"/>
                <a:gd name="T61" fmla="*/ 521 h 528"/>
                <a:gd name="T62" fmla="*/ 109 w 716"/>
                <a:gd name="T63" fmla="*/ 521 h 528"/>
                <a:gd name="T64" fmla="*/ 43 w 716"/>
                <a:gd name="T65" fmla="*/ 516 h 528"/>
                <a:gd name="T66" fmla="*/ 36 w 716"/>
                <a:gd name="T67" fmla="*/ 442 h 528"/>
                <a:gd name="T68" fmla="*/ 30 w 716"/>
                <a:gd name="T69" fmla="*/ 393 h 528"/>
                <a:gd name="T70" fmla="*/ 17 w 716"/>
                <a:gd name="T71" fmla="*/ 364 h 528"/>
                <a:gd name="T72" fmla="*/ 13 w 716"/>
                <a:gd name="T73" fmla="*/ 344 h 528"/>
                <a:gd name="T74" fmla="*/ 14 w 716"/>
                <a:gd name="T75" fmla="*/ 319 h 528"/>
                <a:gd name="T76" fmla="*/ 0 w 716"/>
                <a:gd name="T77" fmla="*/ 292 h 528"/>
                <a:gd name="T78" fmla="*/ 9 w 716"/>
                <a:gd name="T79" fmla="*/ 259 h 528"/>
                <a:gd name="T80" fmla="*/ 20 w 716"/>
                <a:gd name="T81" fmla="*/ 249 h 528"/>
                <a:gd name="T82" fmla="*/ 60 w 716"/>
                <a:gd name="T83" fmla="*/ 218 h 528"/>
                <a:gd name="T84" fmla="*/ 88 w 716"/>
                <a:gd name="T85" fmla="*/ 205 h 528"/>
                <a:gd name="T86" fmla="*/ 108 w 716"/>
                <a:gd name="T87" fmla="*/ 194 h 528"/>
                <a:gd name="T88" fmla="*/ 147 w 716"/>
                <a:gd name="T89" fmla="*/ 177 h 528"/>
                <a:gd name="T90" fmla="*/ 166 w 716"/>
                <a:gd name="T91" fmla="*/ 126 h 528"/>
                <a:gd name="T92" fmla="*/ 191 w 716"/>
                <a:gd name="T93" fmla="*/ 128 h 528"/>
                <a:gd name="T94" fmla="*/ 204 w 716"/>
                <a:gd name="T95" fmla="*/ 106 h 528"/>
                <a:gd name="T96" fmla="*/ 217 w 716"/>
                <a:gd name="T97" fmla="*/ 96 h 528"/>
                <a:gd name="T98" fmla="*/ 222 w 716"/>
                <a:gd name="T99" fmla="*/ 82 h 528"/>
                <a:gd name="T100" fmla="*/ 235 w 716"/>
                <a:gd name="T101" fmla="*/ 64 h 528"/>
                <a:gd name="T102" fmla="*/ 263 w 716"/>
                <a:gd name="T103" fmla="*/ 86 h 528"/>
                <a:gd name="T104" fmla="*/ 285 w 716"/>
                <a:gd name="T105" fmla="*/ 87 h 528"/>
                <a:gd name="T106" fmla="*/ 298 w 716"/>
                <a:gd name="T107" fmla="*/ 59 h 528"/>
                <a:gd name="T108" fmla="*/ 305 w 716"/>
                <a:gd name="T109" fmla="*/ 41 h 528"/>
                <a:gd name="T110" fmla="*/ 327 w 716"/>
                <a:gd name="T111" fmla="*/ 25 h 528"/>
                <a:gd name="T112" fmla="*/ 337 w 716"/>
                <a:gd name="T113" fmla="*/ 11 h 528"/>
                <a:gd name="T114" fmla="*/ 351 w 716"/>
                <a:gd name="T115" fmla="*/ 14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16" h="528">
                  <a:moveTo>
                    <a:pt x="361" y="10"/>
                  </a:moveTo>
                  <a:lnTo>
                    <a:pt x="364" y="13"/>
                  </a:lnTo>
                  <a:lnTo>
                    <a:pt x="364" y="14"/>
                  </a:lnTo>
                  <a:lnTo>
                    <a:pt x="366" y="15"/>
                  </a:lnTo>
                  <a:lnTo>
                    <a:pt x="369" y="17"/>
                  </a:lnTo>
                  <a:lnTo>
                    <a:pt x="373" y="18"/>
                  </a:lnTo>
                  <a:lnTo>
                    <a:pt x="374" y="18"/>
                  </a:lnTo>
                  <a:lnTo>
                    <a:pt x="373" y="18"/>
                  </a:lnTo>
                  <a:lnTo>
                    <a:pt x="389" y="21"/>
                  </a:lnTo>
                  <a:lnTo>
                    <a:pt x="396" y="21"/>
                  </a:lnTo>
                  <a:lnTo>
                    <a:pt x="403" y="21"/>
                  </a:lnTo>
                  <a:lnTo>
                    <a:pt x="406" y="27"/>
                  </a:lnTo>
                  <a:lnTo>
                    <a:pt x="416" y="23"/>
                  </a:lnTo>
                  <a:lnTo>
                    <a:pt x="419" y="21"/>
                  </a:lnTo>
                  <a:lnTo>
                    <a:pt x="422" y="27"/>
                  </a:lnTo>
                  <a:lnTo>
                    <a:pt x="422" y="31"/>
                  </a:lnTo>
                  <a:lnTo>
                    <a:pt x="422" y="33"/>
                  </a:lnTo>
                  <a:lnTo>
                    <a:pt x="420" y="34"/>
                  </a:lnTo>
                  <a:lnTo>
                    <a:pt x="418" y="36"/>
                  </a:lnTo>
                  <a:lnTo>
                    <a:pt x="413" y="37"/>
                  </a:lnTo>
                  <a:lnTo>
                    <a:pt x="413" y="40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6" y="43"/>
                  </a:lnTo>
                  <a:lnTo>
                    <a:pt x="416" y="51"/>
                  </a:lnTo>
                  <a:lnTo>
                    <a:pt x="409" y="50"/>
                  </a:lnTo>
                  <a:lnTo>
                    <a:pt x="403" y="51"/>
                  </a:lnTo>
                  <a:lnTo>
                    <a:pt x="405" y="53"/>
                  </a:lnTo>
                  <a:lnTo>
                    <a:pt x="406" y="54"/>
                  </a:lnTo>
                  <a:lnTo>
                    <a:pt x="407" y="56"/>
                  </a:lnTo>
                  <a:lnTo>
                    <a:pt x="407" y="57"/>
                  </a:lnTo>
                  <a:lnTo>
                    <a:pt x="406" y="63"/>
                  </a:lnTo>
                  <a:lnTo>
                    <a:pt x="406" y="69"/>
                  </a:lnTo>
                  <a:lnTo>
                    <a:pt x="400" y="70"/>
                  </a:lnTo>
                  <a:lnTo>
                    <a:pt x="400" y="80"/>
                  </a:lnTo>
                  <a:lnTo>
                    <a:pt x="400" y="90"/>
                  </a:lnTo>
                  <a:lnTo>
                    <a:pt x="409" y="95"/>
                  </a:lnTo>
                  <a:lnTo>
                    <a:pt x="416" y="99"/>
                  </a:lnTo>
                  <a:lnTo>
                    <a:pt x="416" y="103"/>
                  </a:lnTo>
                  <a:lnTo>
                    <a:pt x="422" y="106"/>
                  </a:lnTo>
                  <a:lnTo>
                    <a:pt x="428" y="106"/>
                  </a:lnTo>
                  <a:lnTo>
                    <a:pt x="433" y="108"/>
                  </a:lnTo>
                  <a:lnTo>
                    <a:pt x="439" y="109"/>
                  </a:lnTo>
                  <a:lnTo>
                    <a:pt x="441" y="112"/>
                  </a:lnTo>
                  <a:lnTo>
                    <a:pt x="443" y="115"/>
                  </a:lnTo>
                  <a:lnTo>
                    <a:pt x="448" y="121"/>
                  </a:lnTo>
                  <a:lnTo>
                    <a:pt x="454" y="128"/>
                  </a:lnTo>
                  <a:lnTo>
                    <a:pt x="455" y="131"/>
                  </a:lnTo>
                  <a:lnTo>
                    <a:pt x="458" y="132"/>
                  </a:lnTo>
                  <a:lnTo>
                    <a:pt x="461" y="132"/>
                  </a:lnTo>
                  <a:lnTo>
                    <a:pt x="462" y="132"/>
                  </a:lnTo>
                  <a:lnTo>
                    <a:pt x="465" y="131"/>
                  </a:lnTo>
                  <a:lnTo>
                    <a:pt x="467" y="132"/>
                  </a:lnTo>
                  <a:lnTo>
                    <a:pt x="468" y="135"/>
                  </a:lnTo>
                  <a:lnTo>
                    <a:pt x="469" y="141"/>
                  </a:lnTo>
                  <a:lnTo>
                    <a:pt x="472" y="145"/>
                  </a:lnTo>
                  <a:lnTo>
                    <a:pt x="474" y="146"/>
                  </a:lnTo>
                  <a:lnTo>
                    <a:pt x="475" y="148"/>
                  </a:lnTo>
                  <a:lnTo>
                    <a:pt x="478" y="149"/>
                  </a:lnTo>
                  <a:lnTo>
                    <a:pt x="481" y="148"/>
                  </a:lnTo>
                  <a:lnTo>
                    <a:pt x="485" y="148"/>
                  </a:lnTo>
                  <a:lnTo>
                    <a:pt x="488" y="148"/>
                  </a:lnTo>
                  <a:lnTo>
                    <a:pt x="490" y="146"/>
                  </a:lnTo>
                  <a:lnTo>
                    <a:pt x="491" y="146"/>
                  </a:lnTo>
                  <a:lnTo>
                    <a:pt x="492" y="146"/>
                  </a:lnTo>
                  <a:lnTo>
                    <a:pt x="494" y="145"/>
                  </a:lnTo>
                  <a:lnTo>
                    <a:pt x="494" y="144"/>
                  </a:lnTo>
                  <a:lnTo>
                    <a:pt x="494" y="139"/>
                  </a:lnTo>
                  <a:lnTo>
                    <a:pt x="494" y="136"/>
                  </a:lnTo>
                  <a:lnTo>
                    <a:pt x="494" y="135"/>
                  </a:lnTo>
                  <a:lnTo>
                    <a:pt x="500" y="129"/>
                  </a:lnTo>
                  <a:lnTo>
                    <a:pt x="500" y="125"/>
                  </a:lnTo>
                  <a:lnTo>
                    <a:pt x="500" y="122"/>
                  </a:lnTo>
                  <a:lnTo>
                    <a:pt x="500" y="119"/>
                  </a:lnTo>
                  <a:lnTo>
                    <a:pt x="500" y="116"/>
                  </a:lnTo>
                  <a:lnTo>
                    <a:pt x="500" y="115"/>
                  </a:lnTo>
                  <a:lnTo>
                    <a:pt x="503" y="113"/>
                  </a:lnTo>
                  <a:lnTo>
                    <a:pt x="505" y="112"/>
                  </a:lnTo>
                  <a:lnTo>
                    <a:pt x="507" y="105"/>
                  </a:lnTo>
                  <a:lnTo>
                    <a:pt x="507" y="97"/>
                  </a:lnTo>
                  <a:lnTo>
                    <a:pt x="507" y="83"/>
                  </a:lnTo>
                  <a:lnTo>
                    <a:pt x="505" y="70"/>
                  </a:lnTo>
                  <a:lnTo>
                    <a:pt x="504" y="61"/>
                  </a:lnTo>
                  <a:lnTo>
                    <a:pt x="505" y="54"/>
                  </a:lnTo>
                  <a:lnTo>
                    <a:pt x="511" y="51"/>
                  </a:lnTo>
                  <a:lnTo>
                    <a:pt x="510" y="38"/>
                  </a:lnTo>
                  <a:lnTo>
                    <a:pt x="510" y="27"/>
                  </a:lnTo>
                  <a:lnTo>
                    <a:pt x="511" y="14"/>
                  </a:lnTo>
                  <a:lnTo>
                    <a:pt x="514" y="0"/>
                  </a:lnTo>
                  <a:lnTo>
                    <a:pt x="521" y="0"/>
                  </a:lnTo>
                  <a:lnTo>
                    <a:pt x="530" y="15"/>
                  </a:lnTo>
                  <a:lnTo>
                    <a:pt x="537" y="31"/>
                  </a:lnTo>
                  <a:lnTo>
                    <a:pt x="540" y="40"/>
                  </a:lnTo>
                  <a:lnTo>
                    <a:pt x="543" y="50"/>
                  </a:lnTo>
                  <a:lnTo>
                    <a:pt x="543" y="60"/>
                  </a:lnTo>
                  <a:lnTo>
                    <a:pt x="544" y="73"/>
                  </a:lnTo>
                  <a:lnTo>
                    <a:pt x="546" y="73"/>
                  </a:lnTo>
                  <a:lnTo>
                    <a:pt x="547" y="74"/>
                  </a:lnTo>
                  <a:lnTo>
                    <a:pt x="547" y="76"/>
                  </a:lnTo>
                  <a:lnTo>
                    <a:pt x="549" y="76"/>
                  </a:lnTo>
                  <a:lnTo>
                    <a:pt x="551" y="76"/>
                  </a:lnTo>
                  <a:lnTo>
                    <a:pt x="551" y="70"/>
                  </a:lnTo>
                  <a:lnTo>
                    <a:pt x="560" y="69"/>
                  </a:lnTo>
                  <a:lnTo>
                    <a:pt x="560" y="76"/>
                  </a:lnTo>
                  <a:lnTo>
                    <a:pt x="563" y="76"/>
                  </a:lnTo>
                  <a:lnTo>
                    <a:pt x="564" y="79"/>
                  </a:lnTo>
                  <a:lnTo>
                    <a:pt x="566" y="82"/>
                  </a:lnTo>
                  <a:lnTo>
                    <a:pt x="575" y="82"/>
                  </a:lnTo>
                  <a:lnTo>
                    <a:pt x="576" y="86"/>
                  </a:lnTo>
                  <a:lnTo>
                    <a:pt x="576" y="90"/>
                  </a:lnTo>
                  <a:lnTo>
                    <a:pt x="575" y="97"/>
                  </a:lnTo>
                  <a:lnTo>
                    <a:pt x="573" y="108"/>
                  </a:lnTo>
                  <a:lnTo>
                    <a:pt x="573" y="110"/>
                  </a:lnTo>
                  <a:lnTo>
                    <a:pt x="575" y="115"/>
                  </a:lnTo>
                  <a:lnTo>
                    <a:pt x="576" y="118"/>
                  </a:lnTo>
                  <a:lnTo>
                    <a:pt x="577" y="121"/>
                  </a:lnTo>
                  <a:lnTo>
                    <a:pt x="582" y="125"/>
                  </a:lnTo>
                  <a:lnTo>
                    <a:pt x="585" y="131"/>
                  </a:lnTo>
                  <a:lnTo>
                    <a:pt x="587" y="138"/>
                  </a:lnTo>
                  <a:lnTo>
                    <a:pt x="589" y="142"/>
                  </a:lnTo>
                  <a:lnTo>
                    <a:pt x="589" y="146"/>
                  </a:lnTo>
                  <a:lnTo>
                    <a:pt x="589" y="157"/>
                  </a:lnTo>
                  <a:lnTo>
                    <a:pt x="589" y="167"/>
                  </a:lnTo>
                  <a:lnTo>
                    <a:pt x="589" y="171"/>
                  </a:lnTo>
                  <a:lnTo>
                    <a:pt x="590" y="175"/>
                  </a:lnTo>
                  <a:lnTo>
                    <a:pt x="592" y="177"/>
                  </a:lnTo>
                  <a:lnTo>
                    <a:pt x="593" y="178"/>
                  </a:lnTo>
                  <a:lnTo>
                    <a:pt x="598" y="181"/>
                  </a:lnTo>
                  <a:lnTo>
                    <a:pt x="611" y="188"/>
                  </a:lnTo>
                  <a:lnTo>
                    <a:pt x="625" y="195"/>
                  </a:lnTo>
                  <a:lnTo>
                    <a:pt x="631" y="198"/>
                  </a:lnTo>
                  <a:lnTo>
                    <a:pt x="635" y="201"/>
                  </a:lnTo>
                  <a:lnTo>
                    <a:pt x="635" y="204"/>
                  </a:lnTo>
                  <a:lnTo>
                    <a:pt x="636" y="205"/>
                  </a:lnTo>
                  <a:lnTo>
                    <a:pt x="638" y="207"/>
                  </a:lnTo>
                  <a:lnTo>
                    <a:pt x="638" y="208"/>
                  </a:lnTo>
                  <a:lnTo>
                    <a:pt x="636" y="210"/>
                  </a:lnTo>
                  <a:lnTo>
                    <a:pt x="635" y="211"/>
                  </a:lnTo>
                  <a:lnTo>
                    <a:pt x="634" y="214"/>
                  </a:lnTo>
                  <a:lnTo>
                    <a:pt x="632" y="217"/>
                  </a:lnTo>
                  <a:lnTo>
                    <a:pt x="638" y="217"/>
                  </a:lnTo>
                  <a:lnTo>
                    <a:pt x="639" y="218"/>
                  </a:lnTo>
                  <a:lnTo>
                    <a:pt x="642" y="220"/>
                  </a:lnTo>
                  <a:lnTo>
                    <a:pt x="644" y="221"/>
                  </a:lnTo>
                  <a:lnTo>
                    <a:pt x="644" y="223"/>
                  </a:lnTo>
                  <a:lnTo>
                    <a:pt x="647" y="227"/>
                  </a:lnTo>
                  <a:lnTo>
                    <a:pt x="647" y="231"/>
                  </a:lnTo>
                  <a:lnTo>
                    <a:pt x="647" y="241"/>
                  </a:lnTo>
                  <a:lnTo>
                    <a:pt x="647" y="250"/>
                  </a:lnTo>
                  <a:lnTo>
                    <a:pt x="652" y="253"/>
                  </a:lnTo>
                  <a:lnTo>
                    <a:pt x="658" y="256"/>
                  </a:lnTo>
                  <a:lnTo>
                    <a:pt x="662" y="259"/>
                  </a:lnTo>
                  <a:lnTo>
                    <a:pt x="665" y="260"/>
                  </a:lnTo>
                  <a:lnTo>
                    <a:pt x="668" y="262"/>
                  </a:lnTo>
                  <a:lnTo>
                    <a:pt x="668" y="276"/>
                  </a:lnTo>
                  <a:lnTo>
                    <a:pt x="670" y="283"/>
                  </a:lnTo>
                  <a:lnTo>
                    <a:pt x="671" y="289"/>
                  </a:lnTo>
                  <a:lnTo>
                    <a:pt x="680" y="293"/>
                  </a:lnTo>
                  <a:lnTo>
                    <a:pt x="685" y="298"/>
                  </a:lnTo>
                  <a:lnTo>
                    <a:pt x="688" y="301"/>
                  </a:lnTo>
                  <a:lnTo>
                    <a:pt x="688" y="303"/>
                  </a:lnTo>
                  <a:lnTo>
                    <a:pt x="687" y="306"/>
                  </a:lnTo>
                  <a:lnTo>
                    <a:pt x="687" y="309"/>
                  </a:lnTo>
                  <a:lnTo>
                    <a:pt x="687" y="311"/>
                  </a:lnTo>
                  <a:lnTo>
                    <a:pt x="688" y="312"/>
                  </a:lnTo>
                  <a:lnTo>
                    <a:pt x="704" y="322"/>
                  </a:lnTo>
                  <a:lnTo>
                    <a:pt x="706" y="328"/>
                  </a:lnTo>
                  <a:lnTo>
                    <a:pt x="707" y="334"/>
                  </a:lnTo>
                  <a:lnTo>
                    <a:pt x="706" y="347"/>
                  </a:lnTo>
                  <a:lnTo>
                    <a:pt x="704" y="360"/>
                  </a:lnTo>
                  <a:lnTo>
                    <a:pt x="704" y="365"/>
                  </a:lnTo>
                  <a:lnTo>
                    <a:pt x="704" y="370"/>
                  </a:lnTo>
                  <a:lnTo>
                    <a:pt x="706" y="374"/>
                  </a:lnTo>
                  <a:lnTo>
                    <a:pt x="708" y="380"/>
                  </a:lnTo>
                  <a:lnTo>
                    <a:pt x="710" y="384"/>
                  </a:lnTo>
                  <a:lnTo>
                    <a:pt x="713" y="388"/>
                  </a:lnTo>
                  <a:lnTo>
                    <a:pt x="714" y="396"/>
                  </a:lnTo>
                  <a:lnTo>
                    <a:pt x="716" y="401"/>
                  </a:lnTo>
                  <a:lnTo>
                    <a:pt x="716" y="406"/>
                  </a:lnTo>
                  <a:lnTo>
                    <a:pt x="713" y="416"/>
                  </a:lnTo>
                  <a:lnTo>
                    <a:pt x="707" y="416"/>
                  </a:lnTo>
                  <a:lnTo>
                    <a:pt x="707" y="424"/>
                  </a:lnTo>
                  <a:lnTo>
                    <a:pt x="707" y="433"/>
                  </a:lnTo>
                  <a:lnTo>
                    <a:pt x="707" y="440"/>
                  </a:lnTo>
                  <a:lnTo>
                    <a:pt x="707" y="444"/>
                  </a:lnTo>
                  <a:lnTo>
                    <a:pt x="707" y="447"/>
                  </a:lnTo>
                  <a:lnTo>
                    <a:pt x="707" y="452"/>
                  </a:lnTo>
                  <a:lnTo>
                    <a:pt x="707" y="457"/>
                  </a:lnTo>
                  <a:lnTo>
                    <a:pt x="707" y="463"/>
                  </a:lnTo>
                  <a:lnTo>
                    <a:pt x="707" y="469"/>
                  </a:lnTo>
                  <a:lnTo>
                    <a:pt x="706" y="472"/>
                  </a:lnTo>
                  <a:lnTo>
                    <a:pt x="704" y="478"/>
                  </a:lnTo>
                  <a:lnTo>
                    <a:pt x="698" y="478"/>
                  </a:lnTo>
                  <a:lnTo>
                    <a:pt x="698" y="480"/>
                  </a:lnTo>
                  <a:lnTo>
                    <a:pt x="697" y="483"/>
                  </a:lnTo>
                  <a:lnTo>
                    <a:pt x="698" y="486"/>
                  </a:lnTo>
                  <a:lnTo>
                    <a:pt x="698" y="485"/>
                  </a:lnTo>
                  <a:lnTo>
                    <a:pt x="698" y="491"/>
                  </a:lnTo>
                  <a:lnTo>
                    <a:pt x="688" y="496"/>
                  </a:lnTo>
                  <a:lnTo>
                    <a:pt x="683" y="499"/>
                  </a:lnTo>
                  <a:lnTo>
                    <a:pt x="681" y="501"/>
                  </a:lnTo>
                  <a:lnTo>
                    <a:pt x="680" y="502"/>
                  </a:lnTo>
                  <a:lnTo>
                    <a:pt x="680" y="506"/>
                  </a:lnTo>
                  <a:lnTo>
                    <a:pt x="680" y="511"/>
                  </a:lnTo>
                  <a:lnTo>
                    <a:pt x="675" y="511"/>
                  </a:lnTo>
                  <a:lnTo>
                    <a:pt x="671" y="511"/>
                  </a:lnTo>
                  <a:lnTo>
                    <a:pt x="671" y="514"/>
                  </a:lnTo>
                  <a:lnTo>
                    <a:pt x="671" y="518"/>
                  </a:lnTo>
                  <a:lnTo>
                    <a:pt x="671" y="524"/>
                  </a:lnTo>
                  <a:lnTo>
                    <a:pt x="671" y="528"/>
                  </a:lnTo>
                  <a:lnTo>
                    <a:pt x="429" y="528"/>
                  </a:lnTo>
                  <a:lnTo>
                    <a:pt x="432" y="521"/>
                  </a:lnTo>
                  <a:lnTo>
                    <a:pt x="436" y="511"/>
                  </a:lnTo>
                  <a:lnTo>
                    <a:pt x="438" y="505"/>
                  </a:lnTo>
                  <a:lnTo>
                    <a:pt x="438" y="502"/>
                  </a:lnTo>
                  <a:lnTo>
                    <a:pt x="438" y="501"/>
                  </a:lnTo>
                  <a:lnTo>
                    <a:pt x="436" y="499"/>
                  </a:lnTo>
                  <a:lnTo>
                    <a:pt x="433" y="499"/>
                  </a:lnTo>
                  <a:lnTo>
                    <a:pt x="432" y="501"/>
                  </a:lnTo>
                  <a:lnTo>
                    <a:pt x="432" y="502"/>
                  </a:lnTo>
                  <a:lnTo>
                    <a:pt x="429" y="506"/>
                  </a:lnTo>
                  <a:lnTo>
                    <a:pt x="428" y="511"/>
                  </a:lnTo>
                  <a:lnTo>
                    <a:pt x="425" y="514"/>
                  </a:lnTo>
                  <a:lnTo>
                    <a:pt x="423" y="514"/>
                  </a:lnTo>
                  <a:lnTo>
                    <a:pt x="420" y="514"/>
                  </a:lnTo>
                  <a:lnTo>
                    <a:pt x="419" y="514"/>
                  </a:lnTo>
                  <a:lnTo>
                    <a:pt x="416" y="514"/>
                  </a:lnTo>
                  <a:lnTo>
                    <a:pt x="406" y="528"/>
                  </a:lnTo>
                  <a:lnTo>
                    <a:pt x="390" y="528"/>
                  </a:lnTo>
                  <a:lnTo>
                    <a:pt x="387" y="522"/>
                  </a:lnTo>
                  <a:lnTo>
                    <a:pt x="387" y="516"/>
                  </a:lnTo>
                  <a:lnTo>
                    <a:pt x="387" y="511"/>
                  </a:lnTo>
                  <a:lnTo>
                    <a:pt x="386" y="505"/>
                  </a:lnTo>
                  <a:lnTo>
                    <a:pt x="380" y="504"/>
                  </a:lnTo>
                  <a:lnTo>
                    <a:pt x="373" y="502"/>
                  </a:lnTo>
                  <a:lnTo>
                    <a:pt x="373" y="501"/>
                  </a:lnTo>
                  <a:lnTo>
                    <a:pt x="371" y="499"/>
                  </a:lnTo>
                  <a:lnTo>
                    <a:pt x="370" y="496"/>
                  </a:lnTo>
                  <a:lnTo>
                    <a:pt x="373" y="498"/>
                  </a:lnTo>
                  <a:lnTo>
                    <a:pt x="373" y="496"/>
                  </a:lnTo>
                  <a:lnTo>
                    <a:pt x="371" y="495"/>
                  </a:lnTo>
                  <a:lnTo>
                    <a:pt x="373" y="493"/>
                  </a:lnTo>
                  <a:lnTo>
                    <a:pt x="374" y="492"/>
                  </a:lnTo>
                  <a:lnTo>
                    <a:pt x="376" y="491"/>
                  </a:lnTo>
                  <a:lnTo>
                    <a:pt x="374" y="489"/>
                  </a:lnTo>
                  <a:lnTo>
                    <a:pt x="373" y="489"/>
                  </a:lnTo>
                  <a:lnTo>
                    <a:pt x="364" y="488"/>
                  </a:lnTo>
                  <a:lnTo>
                    <a:pt x="366" y="486"/>
                  </a:lnTo>
                  <a:lnTo>
                    <a:pt x="367" y="483"/>
                  </a:lnTo>
                  <a:lnTo>
                    <a:pt x="366" y="482"/>
                  </a:lnTo>
                  <a:lnTo>
                    <a:pt x="364" y="480"/>
                  </a:lnTo>
                  <a:lnTo>
                    <a:pt x="364" y="478"/>
                  </a:lnTo>
                  <a:lnTo>
                    <a:pt x="360" y="476"/>
                  </a:lnTo>
                  <a:lnTo>
                    <a:pt x="357" y="476"/>
                  </a:lnTo>
                  <a:lnTo>
                    <a:pt x="350" y="476"/>
                  </a:lnTo>
                  <a:lnTo>
                    <a:pt x="343" y="478"/>
                  </a:lnTo>
                  <a:lnTo>
                    <a:pt x="340" y="478"/>
                  </a:lnTo>
                  <a:lnTo>
                    <a:pt x="337" y="478"/>
                  </a:lnTo>
                  <a:lnTo>
                    <a:pt x="335" y="476"/>
                  </a:lnTo>
                  <a:lnTo>
                    <a:pt x="334" y="475"/>
                  </a:lnTo>
                  <a:lnTo>
                    <a:pt x="331" y="470"/>
                  </a:lnTo>
                  <a:lnTo>
                    <a:pt x="330" y="466"/>
                  </a:lnTo>
                  <a:lnTo>
                    <a:pt x="327" y="465"/>
                  </a:lnTo>
                  <a:lnTo>
                    <a:pt x="325" y="463"/>
                  </a:lnTo>
                  <a:lnTo>
                    <a:pt x="321" y="463"/>
                  </a:lnTo>
                  <a:lnTo>
                    <a:pt x="317" y="463"/>
                  </a:lnTo>
                  <a:lnTo>
                    <a:pt x="312" y="463"/>
                  </a:lnTo>
                  <a:lnTo>
                    <a:pt x="307" y="465"/>
                  </a:lnTo>
                  <a:lnTo>
                    <a:pt x="295" y="468"/>
                  </a:lnTo>
                  <a:lnTo>
                    <a:pt x="284" y="470"/>
                  </a:lnTo>
                  <a:lnTo>
                    <a:pt x="261" y="479"/>
                  </a:lnTo>
                  <a:lnTo>
                    <a:pt x="251" y="482"/>
                  </a:lnTo>
                  <a:lnTo>
                    <a:pt x="242" y="483"/>
                  </a:lnTo>
                  <a:lnTo>
                    <a:pt x="240" y="482"/>
                  </a:lnTo>
                  <a:lnTo>
                    <a:pt x="238" y="482"/>
                  </a:lnTo>
                  <a:lnTo>
                    <a:pt x="233" y="480"/>
                  </a:lnTo>
                  <a:lnTo>
                    <a:pt x="229" y="479"/>
                  </a:lnTo>
                  <a:lnTo>
                    <a:pt x="227" y="479"/>
                  </a:lnTo>
                  <a:lnTo>
                    <a:pt x="226" y="480"/>
                  </a:lnTo>
                  <a:lnTo>
                    <a:pt x="226" y="483"/>
                  </a:lnTo>
                  <a:lnTo>
                    <a:pt x="223" y="483"/>
                  </a:lnTo>
                  <a:lnTo>
                    <a:pt x="222" y="485"/>
                  </a:lnTo>
                  <a:lnTo>
                    <a:pt x="222" y="486"/>
                  </a:lnTo>
                  <a:lnTo>
                    <a:pt x="220" y="491"/>
                  </a:lnTo>
                  <a:lnTo>
                    <a:pt x="217" y="492"/>
                  </a:lnTo>
                  <a:lnTo>
                    <a:pt x="215" y="492"/>
                  </a:lnTo>
                  <a:lnTo>
                    <a:pt x="212" y="492"/>
                  </a:lnTo>
                  <a:lnTo>
                    <a:pt x="210" y="492"/>
                  </a:lnTo>
                  <a:lnTo>
                    <a:pt x="209" y="493"/>
                  </a:lnTo>
                  <a:lnTo>
                    <a:pt x="209" y="499"/>
                  </a:lnTo>
                  <a:lnTo>
                    <a:pt x="207" y="499"/>
                  </a:lnTo>
                  <a:lnTo>
                    <a:pt x="206" y="499"/>
                  </a:lnTo>
                  <a:lnTo>
                    <a:pt x="203" y="498"/>
                  </a:lnTo>
                  <a:lnTo>
                    <a:pt x="202" y="498"/>
                  </a:lnTo>
                  <a:lnTo>
                    <a:pt x="200" y="498"/>
                  </a:lnTo>
                  <a:lnTo>
                    <a:pt x="196" y="499"/>
                  </a:lnTo>
                  <a:lnTo>
                    <a:pt x="194" y="501"/>
                  </a:lnTo>
                  <a:lnTo>
                    <a:pt x="193" y="504"/>
                  </a:lnTo>
                  <a:lnTo>
                    <a:pt x="190" y="509"/>
                  </a:lnTo>
                  <a:lnTo>
                    <a:pt x="189" y="515"/>
                  </a:lnTo>
                  <a:lnTo>
                    <a:pt x="187" y="518"/>
                  </a:lnTo>
                  <a:lnTo>
                    <a:pt x="184" y="519"/>
                  </a:lnTo>
                  <a:lnTo>
                    <a:pt x="183" y="519"/>
                  </a:lnTo>
                  <a:lnTo>
                    <a:pt x="180" y="519"/>
                  </a:lnTo>
                  <a:lnTo>
                    <a:pt x="177" y="518"/>
                  </a:lnTo>
                  <a:lnTo>
                    <a:pt x="174" y="516"/>
                  </a:lnTo>
                  <a:lnTo>
                    <a:pt x="171" y="516"/>
                  </a:lnTo>
                  <a:lnTo>
                    <a:pt x="166" y="519"/>
                  </a:lnTo>
                  <a:lnTo>
                    <a:pt x="163" y="521"/>
                  </a:lnTo>
                  <a:lnTo>
                    <a:pt x="160" y="521"/>
                  </a:lnTo>
                  <a:lnTo>
                    <a:pt x="158" y="521"/>
                  </a:lnTo>
                  <a:lnTo>
                    <a:pt x="158" y="518"/>
                  </a:lnTo>
                  <a:lnTo>
                    <a:pt x="157" y="516"/>
                  </a:lnTo>
                  <a:lnTo>
                    <a:pt x="154" y="516"/>
                  </a:lnTo>
                  <a:lnTo>
                    <a:pt x="147" y="516"/>
                  </a:lnTo>
                  <a:lnTo>
                    <a:pt x="137" y="519"/>
                  </a:lnTo>
                  <a:lnTo>
                    <a:pt x="128" y="522"/>
                  </a:lnTo>
                  <a:lnTo>
                    <a:pt x="121" y="524"/>
                  </a:lnTo>
                  <a:lnTo>
                    <a:pt x="114" y="522"/>
                  </a:lnTo>
                  <a:lnTo>
                    <a:pt x="109" y="521"/>
                  </a:lnTo>
                  <a:lnTo>
                    <a:pt x="111" y="528"/>
                  </a:lnTo>
                  <a:lnTo>
                    <a:pt x="99" y="528"/>
                  </a:lnTo>
                  <a:lnTo>
                    <a:pt x="98" y="528"/>
                  </a:lnTo>
                  <a:lnTo>
                    <a:pt x="37" y="528"/>
                  </a:lnTo>
                  <a:lnTo>
                    <a:pt x="35" y="525"/>
                  </a:lnTo>
                  <a:lnTo>
                    <a:pt x="33" y="522"/>
                  </a:lnTo>
                  <a:lnTo>
                    <a:pt x="30" y="516"/>
                  </a:lnTo>
                  <a:lnTo>
                    <a:pt x="35" y="515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5" y="502"/>
                  </a:lnTo>
                  <a:lnTo>
                    <a:pt x="46" y="491"/>
                  </a:lnTo>
                  <a:lnTo>
                    <a:pt x="47" y="479"/>
                  </a:lnTo>
                  <a:lnTo>
                    <a:pt x="47" y="473"/>
                  </a:lnTo>
                  <a:lnTo>
                    <a:pt x="46" y="469"/>
                  </a:lnTo>
                  <a:lnTo>
                    <a:pt x="43" y="469"/>
                  </a:lnTo>
                  <a:lnTo>
                    <a:pt x="43" y="456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6" y="442"/>
                  </a:lnTo>
                  <a:lnTo>
                    <a:pt x="35" y="427"/>
                  </a:lnTo>
                  <a:lnTo>
                    <a:pt x="35" y="417"/>
                  </a:lnTo>
                  <a:lnTo>
                    <a:pt x="33" y="413"/>
                  </a:lnTo>
                  <a:lnTo>
                    <a:pt x="33" y="408"/>
                  </a:lnTo>
                  <a:lnTo>
                    <a:pt x="30" y="404"/>
                  </a:lnTo>
                  <a:lnTo>
                    <a:pt x="27" y="400"/>
                  </a:lnTo>
                  <a:lnTo>
                    <a:pt x="27" y="398"/>
                  </a:lnTo>
                  <a:lnTo>
                    <a:pt x="29" y="397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27" y="390"/>
                  </a:lnTo>
                  <a:lnTo>
                    <a:pt x="24" y="387"/>
                  </a:lnTo>
                  <a:lnTo>
                    <a:pt x="20" y="385"/>
                  </a:lnTo>
                  <a:lnTo>
                    <a:pt x="19" y="383"/>
                  </a:lnTo>
                  <a:lnTo>
                    <a:pt x="19" y="380"/>
                  </a:lnTo>
                  <a:lnTo>
                    <a:pt x="19" y="375"/>
                  </a:lnTo>
                  <a:lnTo>
                    <a:pt x="19" y="371"/>
                  </a:lnTo>
                  <a:lnTo>
                    <a:pt x="19" y="367"/>
                  </a:lnTo>
                  <a:lnTo>
                    <a:pt x="17" y="364"/>
                  </a:lnTo>
                  <a:lnTo>
                    <a:pt x="16" y="362"/>
                  </a:lnTo>
                  <a:lnTo>
                    <a:pt x="11" y="358"/>
                  </a:lnTo>
                  <a:lnTo>
                    <a:pt x="6" y="354"/>
                  </a:lnTo>
                  <a:lnTo>
                    <a:pt x="1" y="349"/>
                  </a:lnTo>
                  <a:lnTo>
                    <a:pt x="1" y="345"/>
                  </a:lnTo>
                  <a:lnTo>
                    <a:pt x="7" y="347"/>
                  </a:lnTo>
                  <a:lnTo>
                    <a:pt x="14" y="349"/>
                  </a:lnTo>
                  <a:lnTo>
                    <a:pt x="17" y="349"/>
                  </a:lnTo>
                  <a:lnTo>
                    <a:pt x="17" y="348"/>
                  </a:lnTo>
                  <a:lnTo>
                    <a:pt x="13" y="344"/>
                  </a:lnTo>
                  <a:lnTo>
                    <a:pt x="4" y="336"/>
                  </a:lnTo>
                  <a:lnTo>
                    <a:pt x="4" y="331"/>
                  </a:lnTo>
                  <a:lnTo>
                    <a:pt x="6" y="328"/>
                  </a:lnTo>
                  <a:lnTo>
                    <a:pt x="7" y="328"/>
                  </a:lnTo>
                  <a:lnTo>
                    <a:pt x="7" y="336"/>
                  </a:lnTo>
                  <a:lnTo>
                    <a:pt x="13" y="336"/>
                  </a:lnTo>
                  <a:lnTo>
                    <a:pt x="14" y="338"/>
                  </a:lnTo>
                  <a:lnTo>
                    <a:pt x="16" y="339"/>
                  </a:lnTo>
                  <a:lnTo>
                    <a:pt x="16" y="325"/>
                  </a:lnTo>
                  <a:lnTo>
                    <a:pt x="14" y="319"/>
                  </a:lnTo>
                  <a:lnTo>
                    <a:pt x="13" y="311"/>
                  </a:lnTo>
                  <a:lnTo>
                    <a:pt x="11" y="308"/>
                  </a:lnTo>
                  <a:lnTo>
                    <a:pt x="9" y="305"/>
                  </a:lnTo>
                  <a:lnTo>
                    <a:pt x="7" y="302"/>
                  </a:lnTo>
                  <a:lnTo>
                    <a:pt x="4" y="301"/>
                  </a:lnTo>
                  <a:lnTo>
                    <a:pt x="4" y="298"/>
                  </a:lnTo>
                  <a:lnTo>
                    <a:pt x="3" y="298"/>
                  </a:lnTo>
                  <a:lnTo>
                    <a:pt x="1" y="296"/>
                  </a:lnTo>
                  <a:lnTo>
                    <a:pt x="1" y="295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6" y="285"/>
                  </a:lnTo>
                  <a:lnTo>
                    <a:pt x="9" y="283"/>
                  </a:lnTo>
                  <a:lnTo>
                    <a:pt x="10" y="282"/>
                  </a:lnTo>
                  <a:lnTo>
                    <a:pt x="10" y="280"/>
                  </a:lnTo>
                  <a:lnTo>
                    <a:pt x="11" y="277"/>
                  </a:lnTo>
                  <a:lnTo>
                    <a:pt x="11" y="273"/>
                  </a:lnTo>
                  <a:lnTo>
                    <a:pt x="10" y="266"/>
                  </a:lnTo>
                  <a:lnTo>
                    <a:pt x="9" y="259"/>
                  </a:lnTo>
                  <a:lnTo>
                    <a:pt x="7" y="253"/>
                  </a:lnTo>
                  <a:lnTo>
                    <a:pt x="10" y="250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13" y="244"/>
                  </a:lnTo>
                  <a:lnTo>
                    <a:pt x="16" y="243"/>
                  </a:lnTo>
                  <a:lnTo>
                    <a:pt x="13" y="250"/>
                  </a:lnTo>
                  <a:lnTo>
                    <a:pt x="17" y="249"/>
                  </a:lnTo>
                  <a:lnTo>
                    <a:pt x="20" y="249"/>
                  </a:lnTo>
                  <a:lnTo>
                    <a:pt x="19" y="247"/>
                  </a:lnTo>
                  <a:lnTo>
                    <a:pt x="27" y="243"/>
                  </a:lnTo>
                  <a:lnTo>
                    <a:pt x="33" y="237"/>
                  </a:lnTo>
                  <a:lnTo>
                    <a:pt x="39" y="230"/>
                  </a:lnTo>
                  <a:lnTo>
                    <a:pt x="45" y="224"/>
                  </a:lnTo>
                  <a:lnTo>
                    <a:pt x="52" y="220"/>
                  </a:lnTo>
                  <a:lnTo>
                    <a:pt x="52" y="217"/>
                  </a:lnTo>
                  <a:lnTo>
                    <a:pt x="55" y="217"/>
                  </a:lnTo>
                  <a:lnTo>
                    <a:pt x="58" y="217"/>
                  </a:lnTo>
                  <a:lnTo>
                    <a:pt x="60" y="218"/>
                  </a:lnTo>
                  <a:lnTo>
                    <a:pt x="63" y="217"/>
                  </a:lnTo>
                  <a:lnTo>
                    <a:pt x="63" y="213"/>
                  </a:lnTo>
                  <a:lnTo>
                    <a:pt x="65" y="210"/>
                  </a:lnTo>
                  <a:lnTo>
                    <a:pt x="66" y="208"/>
                  </a:lnTo>
                  <a:lnTo>
                    <a:pt x="68" y="210"/>
                  </a:lnTo>
                  <a:lnTo>
                    <a:pt x="72" y="211"/>
                  </a:lnTo>
                  <a:lnTo>
                    <a:pt x="78" y="211"/>
                  </a:lnTo>
                  <a:lnTo>
                    <a:pt x="82" y="211"/>
                  </a:lnTo>
                  <a:lnTo>
                    <a:pt x="85" y="207"/>
                  </a:lnTo>
                  <a:lnTo>
                    <a:pt x="88" y="205"/>
                  </a:lnTo>
                  <a:lnTo>
                    <a:pt x="91" y="207"/>
                  </a:lnTo>
                  <a:lnTo>
                    <a:pt x="94" y="207"/>
                  </a:lnTo>
                  <a:lnTo>
                    <a:pt x="96" y="207"/>
                  </a:lnTo>
                  <a:lnTo>
                    <a:pt x="98" y="204"/>
                  </a:lnTo>
                  <a:lnTo>
                    <a:pt x="101" y="200"/>
                  </a:lnTo>
                  <a:lnTo>
                    <a:pt x="102" y="195"/>
                  </a:lnTo>
                  <a:lnTo>
                    <a:pt x="104" y="194"/>
                  </a:lnTo>
                  <a:lnTo>
                    <a:pt x="104" y="193"/>
                  </a:lnTo>
                  <a:lnTo>
                    <a:pt x="107" y="193"/>
                  </a:lnTo>
                  <a:lnTo>
                    <a:pt x="108" y="194"/>
                  </a:lnTo>
                  <a:lnTo>
                    <a:pt x="109" y="195"/>
                  </a:lnTo>
                  <a:lnTo>
                    <a:pt x="112" y="195"/>
                  </a:lnTo>
                  <a:lnTo>
                    <a:pt x="115" y="190"/>
                  </a:lnTo>
                  <a:lnTo>
                    <a:pt x="124" y="187"/>
                  </a:lnTo>
                  <a:lnTo>
                    <a:pt x="132" y="187"/>
                  </a:lnTo>
                  <a:lnTo>
                    <a:pt x="140" y="185"/>
                  </a:lnTo>
                  <a:lnTo>
                    <a:pt x="143" y="184"/>
                  </a:lnTo>
                  <a:lnTo>
                    <a:pt x="145" y="181"/>
                  </a:lnTo>
                  <a:lnTo>
                    <a:pt x="147" y="180"/>
                  </a:lnTo>
                  <a:lnTo>
                    <a:pt x="147" y="177"/>
                  </a:lnTo>
                  <a:lnTo>
                    <a:pt x="148" y="172"/>
                  </a:lnTo>
                  <a:lnTo>
                    <a:pt x="148" y="171"/>
                  </a:lnTo>
                  <a:lnTo>
                    <a:pt x="153" y="167"/>
                  </a:lnTo>
                  <a:lnTo>
                    <a:pt x="157" y="162"/>
                  </a:lnTo>
                  <a:lnTo>
                    <a:pt x="166" y="157"/>
                  </a:lnTo>
                  <a:lnTo>
                    <a:pt x="163" y="155"/>
                  </a:lnTo>
                  <a:lnTo>
                    <a:pt x="163" y="154"/>
                  </a:lnTo>
                  <a:lnTo>
                    <a:pt x="163" y="145"/>
                  </a:lnTo>
                  <a:lnTo>
                    <a:pt x="164" y="135"/>
                  </a:lnTo>
                  <a:lnTo>
                    <a:pt x="166" y="126"/>
                  </a:lnTo>
                  <a:lnTo>
                    <a:pt x="171" y="123"/>
                  </a:lnTo>
                  <a:lnTo>
                    <a:pt x="174" y="121"/>
                  </a:lnTo>
                  <a:lnTo>
                    <a:pt x="176" y="118"/>
                  </a:lnTo>
                  <a:lnTo>
                    <a:pt x="176" y="119"/>
                  </a:lnTo>
                  <a:lnTo>
                    <a:pt x="177" y="123"/>
                  </a:lnTo>
                  <a:lnTo>
                    <a:pt x="179" y="129"/>
                  </a:lnTo>
                  <a:lnTo>
                    <a:pt x="183" y="133"/>
                  </a:lnTo>
                  <a:lnTo>
                    <a:pt x="187" y="138"/>
                  </a:lnTo>
                  <a:lnTo>
                    <a:pt x="190" y="131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90" y="125"/>
                  </a:lnTo>
                  <a:lnTo>
                    <a:pt x="187" y="126"/>
                  </a:lnTo>
                  <a:lnTo>
                    <a:pt x="187" y="109"/>
                  </a:lnTo>
                  <a:lnTo>
                    <a:pt x="189" y="108"/>
                  </a:lnTo>
                  <a:lnTo>
                    <a:pt x="190" y="106"/>
                  </a:lnTo>
                  <a:lnTo>
                    <a:pt x="193" y="105"/>
                  </a:lnTo>
                  <a:lnTo>
                    <a:pt x="200" y="110"/>
                  </a:lnTo>
                  <a:lnTo>
                    <a:pt x="204" y="112"/>
                  </a:lnTo>
                  <a:lnTo>
                    <a:pt x="204" y="106"/>
                  </a:lnTo>
                  <a:lnTo>
                    <a:pt x="203" y="103"/>
                  </a:lnTo>
                  <a:lnTo>
                    <a:pt x="203" y="99"/>
                  </a:lnTo>
                  <a:lnTo>
                    <a:pt x="204" y="96"/>
                  </a:lnTo>
                  <a:lnTo>
                    <a:pt x="204" y="95"/>
                  </a:lnTo>
                  <a:lnTo>
                    <a:pt x="206" y="93"/>
                  </a:lnTo>
                  <a:lnTo>
                    <a:pt x="209" y="92"/>
                  </a:lnTo>
                  <a:lnTo>
                    <a:pt x="209" y="90"/>
                  </a:lnTo>
                  <a:lnTo>
                    <a:pt x="213" y="93"/>
                  </a:lnTo>
                  <a:lnTo>
                    <a:pt x="216" y="95"/>
                  </a:lnTo>
                  <a:lnTo>
                    <a:pt x="217" y="96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7" y="92"/>
                  </a:lnTo>
                  <a:lnTo>
                    <a:pt x="215" y="87"/>
                  </a:lnTo>
                  <a:lnTo>
                    <a:pt x="216" y="87"/>
                  </a:lnTo>
                  <a:lnTo>
                    <a:pt x="219" y="87"/>
                  </a:lnTo>
                  <a:lnTo>
                    <a:pt x="222" y="87"/>
                  </a:lnTo>
                  <a:lnTo>
                    <a:pt x="223" y="87"/>
                  </a:lnTo>
                  <a:lnTo>
                    <a:pt x="223" y="86"/>
                  </a:lnTo>
                  <a:lnTo>
                    <a:pt x="222" y="82"/>
                  </a:lnTo>
                  <a:lnTo>
                    <a:pt x="220" y="76"/>
                  </a:lnTo>
                  <a:lnTo>
                    <a:pt x="226" y="76"/>
                  </a:lnTo>
                  <a:lnTo>
                    <a:pt x="223" y="70"/>
                  </a:lnTo>
                  <a:lnTo>
                    <a:pt x="229" y="70"/>
                  </a:lnTo>
                  <a:lnTo>
                    <a:pt x="229" y="73"/>
                  </a:lnTo>
                  <a:lnTo>
                    <a:pt x="229" y="74"/>
                  </a:lnTo>
                  <a:lnTo>
                    <a:pt x="230" y="76"/>
                  </a:lnTo>
                  <a:lnTo>
                    <a:pt x="232" y="76"/>
                  </a:lnTo>
                  <a:lnTo>
                    <a:pt x="233" y="66"/>
                  </a:lnTo>
                  <a:lnTo>
                    <a:pt x="235" y="64"/>
                  </a:lnTo>
                  <a:lnTo>
                    <a:pt x="236" y="63"/>
                  </a:lnTo>
                  <a:lnTo>
                    <a:pt x="240" y="61"/>
                  </a:lnTo>
                  <a:lnTo>
                    <a:pt x="246" y="61"/>
                  </a:lnTo>
                  <a:lnTo>
                    <a:pt x="253" y="60"/>
                  </a:lnTo>
                  <a:lnTo>
                    <a:pt x="256" y="69"/>
                  </a:lnTo>
                  <a:lnTo>
                    <a:pt x="263" y="74"/>
                  </a:lnTo>
                  <a:lnTo>
                    <a:pt x="265" y="77"/>
                  </a:lnTo>
                  <a:lnTo>
                    <a:pt x="265" y="80"/>
                  </a:lnTo>
                  <a:lnTo>
                    <a:pt x="265" y="83"/>
                  </a:lnTo>
                  <a:lnTo>
                    <a:pt x="263" y="86"/>
                  </a:lnTo>
                  <a:lnTo>
                    <a:pt x="262" y="96"/>
                  </a:lnTo>
                  <a:lnTo>
                    <a:pt x="271" y="93"/>
                  </a:lnTo>
                  <a:lnTo>
                    <a:pt x="269" y="87"/>
                  </a:lnTo>
                  <a:lnTo>
                    <a:pt x="271" y="82"/>
                  </a:lnTo>
                  <a:lnTo>
                    <a:pt x="276" y="82"/>
                  </a:lnTo>
                  <a:lnTo>
                    <a:pt x="279" y="83"/>
                  </a:lnTo>
                  <a:lnTo>
                    <a:pt x="278" y="85"/>
                  </a:lnTo>
                  <a:lnTo>
                    <a:pt x="282" y="86"/>
                  </a:lnTo>
                  <a:lnTo>
                    <a:pt x="284" y="86"/>
                  </a:lnTo>
                  <a:lnTo>
                    <a:pt x="285" y="87"/>
                  </a:lnTo>
                  <a:lnTo>
                    <a:pt x="291" y="86"/>
                  </a:lnTo>
                  <a:lnTo>
                    <a:pt x="294" y="85"/>
                  </a:lnTo>
                  <a:lnTo>
                    <a:pt x="295" y="83"/>
                  </a:lnTo>
                  <a:lnTo>
                    <a:pt x="294" y="82"/>
                  </a:lnTo>
                  <a:lnTo>
                    <a:pt x="291" y="77"/>
                  </a:lnTo>
                  <a:lnTo>
                    <a:pt x="289" y="74"/>
                  </a:lnTo>
                  <a:lnTo>
                    <a:pt x="287" y="70"/>
                  </a:lnTo>
                  <a:lnTo>
                    <a:pt x="291" y="67"/>
                  </a:lnTo>
                  <a:lnTo>
                    <a:pt x="298" y="66"/>
                  </a:lnTo>
                  <a:lnTo>
                    <a:pt x="298" y="59"/>
                  </a:lnTo>
                  <a:lnTo>
                    <a:pt x="298" y="51"/>
                  </a:lnTo>
                  <a:lnTo>
                    <a:pt x="301" y="51"/>
                  </a:lnTo>
                  <a:lnTo>
                    <a:pt x="304" y="51"/>
                  </a:lnTo>
                  <a:lnTo>
                    <a:pt x="307" y="51"/>
                  </a:lnTo>
                  <a:lnTo>
                    <a:pt x="308" y="51"/>
                  </a:lnTo>
                  <a:lnTo>
                    <a:pt x="310" y="51"/>
                  </a:lnTo>
                  <a:lnTo>
                    <a:pt x="307" y="50"/>
                  </a:lnTo>
                  <a:lnTo>
                    <a:pt x="305" y="47"/>
                  </a:lnTo>
                  <a:lnTo>
                    <a:pt x="305" y="44"/>
                  </a:lnTo>
                  <a:lnTo>
                    <a:pt x="305" y="41"/>
                  </a:lnTo>
                  <a:lnTo>
                    <a:pt x="307" y="34"/>
                  </a:lnTo>
                  <a:lnTo>
                    <a:pt x="310" y="27"/>
                  </a:lnTo>
                  <a:lnTo>
                    <a:pt x="312" y="30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8" y="28"/>
                  </a:lnTo>
                  <a:lnTo>
                    <a:pt x="320" y="25"/>
                  </a:lnTo>
                  <a:lnTo>
                    <a:pt x="320" y="24"/>
                  </a:lnTo>
                  <a:lnTo>
                    <a:pt x="324" y="24"/>
                  </a:lnTo>
                  <a:lnTo>
                    <a:pt x="327" y="25"/>
                  </a:lnTo>
                  <a:lnTo>
                    <a:pt x="334" y="28"/>
                  </a:lnTo>
                  <a:lnTo>
                    <a:pt x="341" y="31"/>
                  </a:lnTo>
                  <a:lnTo>
                    <a:pt x="346" y="33"/>
                  </a:lnTo>
                  <a:lnTo>
                    <a:pt x="347" y="33"/>
                  </a:lnTo>
                  <a:lnTo>
                    <a:pt x="347" y="27"/>
                  </a:lnTo>
                  <a:lnTo>
                    <a:pt x="351" y="28"/>
                  </a:lnTo>
                  <a:lnTo>
                    <a:pt x="353" y="25"/>
                  </a:lnTo>
                  <a:lnTo>
                    <a:pt x="353" y="21"/>
                  </a:lnTo>
                  <a:lnTo>
                    <a:pt x="347" y="17"/>
                  </a:lnTo>
                  <a:lnTo>
                    <a:pt x="337" y="11"/>
                  </a:lnTo>
                  <a:lnTo>
                    <a:pt x="333" y="7"/>
                  </a:lnTo>
                  <a:lnTo>
                    <a:pt x="333" y="5"/>
                  </a:lnTo>
                  <a:lnTo>
                    <a:pt x="331" y="5"/>
                  </a:lnTo>
                  <a:lnTo>
                    <a:pt x="333" y="4"/>
                  </a:lnTo>
                  <a:lnTo>
                    <a:pt x="340" y="4"/>
                  </a:lnTo>
                  <a:lnTo>
                    <a:pt x="343" y="5"/>
                  </a:lnTo>
                  <a:lnTo>
                    <a:pt x="346" y="8"/>
                  </a:lnTo>
                  <a:lnTo>
                    <a:pt x="350" y="13"/>
                  </a:lnTo>
                  <a:lnTo>
                    <a:pt x="350" y="14"/>
                  </a:lnTo>
                  <a:lnTo>
                    <a:pt x="351" y="14"/>
                  </a:lnTo>
                  <a:lnTo>
                    <a:pt x="356" y="15"/>
                  </a:lnTo>
                  <a:lnTo>
                    <a:pt x="356" y="14"/>
                  </a:lnTo>
                  <a:lnTo>
                    <a:pt x="357" y="13"/>
                  </a:lnTo>
                  <a:lnTo>
                    <a:pt x="361" y="10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70" name="Freeform 26"/>
            <p:cNvSpPr>
              <a:spLocks/>
            </p:cNvSpPr>
            <p:nvPr/>
          </p:nvSpPr>
          <p:spPr bwMode="auto">
            <a:xfrm>
              <a:off x="4941" y="3026"/>
              <a:ext cx="339" cy="227"/>
            </a:xfrm>
            <a:custGeom>
              <a:avLst/>
              <a:gdLst>
                <a:gd name="T0" fmla="*/ 46 w 339"/>
                <a:gd name="T1" fmla="*/ 41 h 227"/>
                <a:gd name="T2" fmla="*/ 33 w 339"/>
                <a:gd name="T3" fmla="*/ 36 h 227"/>
                <a:gd name="T4" fmla="*/ 15 w 339"/>
                <a:gd name="T5" fmla="*/ 27 h 227"/>
                <a:gd name="T6" fmla="*/ 7 w 339"/>
                <a:gd name="T7" fmla="*/ 24 h 227"/>
                <a:gd name="T8" fmla="*/ 3 w 339"/>
                <a:gd name="T9" fmla="*/ 8 h 227"/>
                <a:gd name="T10" fmla="*/ 15 w 339"/>
                <a:gd name="T11" fmla="*/ 4 h 227"/>
                <a:gd name="T12" fmla="*/ 23 w 339"/>
                <a:gd name="T13" fmla="*/ 0 h 227"/>
                <a:gd name="T14" fmla="*/ 36 w 339"/>
                <a:gd name="T15" fmla="*/ 5 h 227"/>
                <a:gd name="T16" fmla="*/ 49 w 339"/>
                <a:gd name="T17" fmla="*/ 7 h 227"/>
                <a:gd name="T18" fmla="*/ 54 w 339"/>
                <a:gd name="T19" fmla="*/ 43 h 227"/>
                <a:gd name="T20" fmla="*/ 63 w 339"/>
                <a:gd name="T21" fmla="*/ 44 h 227"/>
                <a:gd name="T22" fmla="*/ 73 w 339"/>
                <a:gd name="T23" fmla="*/ 60 h 227"/>
                <a:gd name="T24" fmla="*/ 86 w 339"/>
                <a:gd name="T25" fmla="*/ 57 h 227"/>
                <a:gd name="T26" fmla="*/ 92 w 339"/>
                <a:gd name="T27" fmla="*/ 44 h 227"/>
                <a:gd name="T28" fmla="*/ 105 w 339"/>
                <a:gd name="T29" fmla="*/ 38 h 227"/>
                <a:gd name="T30" fmla="*/ 109 w 339"/>
                <a:gd name="T31" fmla="*/ 28 h 227"/>
                <a:gd name="T32" fmla="*/ 126 w 339"/>
                <a:gd name="T33" fmla="*/ 31 h 227"/>
                <a:gd name="T34" fmla="*/ 147 w 339"/>
                <a:gd name="T35" fmla="*/ 44 h 227"/>
                <a:gd name="T36" fmla="*/ 161 w 339"/>
                <a:gd name="T37" fmla="*/ 44 h 227"/>
                <a:gd name="T38" fmla="*/ 168 w 339"/>
                <a:gd name="T39" fmla="*/ 49 h 227"/>
                <a:gd name="T40" fmla="*/ 208 w 339"/>
                <a:gd name="T41" fmla="*/ 64 h 227"/>
                <a:gd name="T42" fmla="*/ 231 w 339"/>
                <a:gd name="T43" fmla="*/ 74 h 227"/>
                <a:gd name="T44" fmla="*/ 240 w 339"/>
                <a:gd name="T45" fmla="*/ 83 h 227"/>
                <a:gd name="T46" fmla="*/ 257 w 339"/>
                <a:gd name="T47" fmla="*/ 97 h 227"/>
                <a:gd name="T48" fmla="*/ 257 w 339"/>
                <a:gd name="T49" fmla="*/ 108 h 227"/>
                <a:gd name="T50" fmla="*/ 270 w 339"/>
                <a:gd name="T51" fmla="*/ 109 h 227"/>
                <a:gd name="T52" fmla="*/ 278 w 339"/>
                <a:gd name="T53" fmla="*/ 119 h 227"/>
                <a:gd name="T54" fmla="*/ 286 w 339"/>
                <a:gd name="T55" fmla="*/ 122 h 227"/>
                <a:gd name="T56" fmla="*/ 282 w 339"/>
                <a:gd name="T57" fmla="*/ 144 h 227"/>
                <a:gd name="T58" fmla="*/ 289 w 339"/>
                <a:gd name="T59" fmla="*/ 167 h 227"/>
                <a:gd name="T60" fmla="*/ 299 w 339"/>
                <a:gd name="T61" fmla="*/ 171 h 227"/>
                <a:gd name="T62" fmla="*/ 303 w 339"/>
                <a:gd name="T63" fmla="*/ 181 h 227"/>
                <a:gd name="T64" fmla="*/ 309 w 339"/>
                <a:gd name="T65" fmla="*/ 192 h 227"/>
                <a:gd name="T66" fmla="*/ 316 w 339"/>
                <a:gd name="T67" fmla="*/ 198 h 227"/>
                <a:gd name="T68" fmla="*/ 321 w 339"/>
                <a:gd name="T69" fmla="*/ 205 h 227"/>
                <a:gd name="T70" fmla="*/ 332 w 339"/>
                <a:gd name="T71" fmla="*/ 207 h 227"/>
                <a:gd name="T72" fmla="*/ 332 w 339"/>
                <a:gd name="T73" fmla="*/ 216 h 227"/>
                <a:gd name="T74" fmla="*/ 339 w 339"/>
                <a:gd name="T75" fmla="*/ 227 h 227"/>
                <a:gd name="T76" fmla="*/ 293 w 339"/>
                <a:gd name="T77" fmla="*/ 216 h 227"/>
                <a:gd name="T78" fmla="*/ 276 w 339"/>
                <a:gd name="T79" fmla="*/ 197 h 227"/>
                <a:gd name="T80" fmla="*/ 270 w 339"/>
                <a:gd name="T81" fmla="*/ 188 h 227"/>
                <a:gd name="T82" fmla="*/ 259 w 339"/>
                <a:gd name="T83" fmla="*/ 172 h 227"/>
                <a:gd name="T84" fmla="*/ 219 w 339"/>
                <a:gd name="T85" fmla="*/ 167 h 227"/>
                <a:gd name="T86" fmla="*/ 219 w 339"/>
                <a:gd name="T87" fmla="*/ 180 h 227"/>
                <a:gd name="T88" fmla="*/ 211 w 339"/>
                <a:gd name="T89" fmla="*/ 188 h 227"/>
                <a:gd name="T90" fmla="*/ 183 w 339"/>
                <a:gd name="T91" fmla="*/ 192 h 227"/>
                <a:gd name="T92" fmla="*/ 158 w 339"/>
                <a:gd name="T93" fmla="*/ 171 h 227"/>
                <a:gd name="T94" fmla="*/ 132 w 339"/>
                <a:gd name="T95" fmla="*/ 169 h 227"/>
                <a:gd name="T96" fmla="*/ 119 w 339"/>
                <a:gd name="T97" fmla="*/ 169 h 227"/>
                <a:gd name="T98" fmla="*/ 129 w 339"/>
                <a:gd name="T99" fmla="*/ 164 h 227"/>
                <a:gd name="T100" fmla="*/ 129 w 339"/>
                <a:gd name="T101" fmla="*/ 135 h 227"/>
                <a:gd name="T102" fmla="*/ 105 w 339"/>
                <a:gd name="T103" fmla="*/ 102 h 227"/>
                <a:gd name="T104" fmla="*/ 100 w 339"/>
                <a:gd name="T105" fmla="*/ 97 h 227"/>
                <a:gd name="T106" fmla="*/ 92 w 339"/>
                <a:gd name="T107" fmla="*/ 89 h 227"/>
                <a:gd name="T108" fmla="*/ 63 w 339"/>
                <a:gd name="T109" fmla="*/ 83 h 227"/>
                <a:gd name="T110" fmla="*/ 62 w 339"/>
                <a:gd name="T111" fmla="*/ 74 h 227"/>
                <a:gd name="T112" fmla="*/ 54 w 339"/>
                <a:gd name="T113" fmla="*/ 69 h 227"/>
                <a:gd name="T114" fmla="*/ 47 w 339"/>
                <a:gd name="T115" fmla="*/ 64 h 227"/>
                <a:gd name="T116" fmla="*/ 40 w 339"/>
                <a:gd name="T117" fmla="*/ 64 h 227"/>
                <a:gd name="T118" fmla="*/ 30 w 339"/>
                <a:gd name="T119" fmla="*/ 63 h 227"/>
                <a:gd name="T120" fmla="*/ 24 w 339"/>
                <a:gd name="T121" fmla="*/ 53 h 227"/>
                <a:gd name="T122" fmla="*/ 31 w 339"/>
                <a:gd name="T123" fmla="*/ 49 h 2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39" h="227">
                  <a:moveTo>
                    <a:pt x="14" y="47"/>
                  </a:moveTo>
                  <a:lnTo>
                    <a:pt x="30" y="46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4" y="36"/>
                  </a:lnTo>
                  <a:lnTo>
                    <a:pt x="33" y="36"/>
                  </a:lnTo>
                  <a:lnTo>
                    <a:pt x="17" y="36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4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8" y="2"/>
                  </a:lnTo>
                  <a:lnTo>
                    <a:pt x="33" y="4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4" y="2"/>
                  </a:lnTo>
                  <a:lnTo>
                    <a:pt x="47" y="5"/>
                  </a:lnTo>
                  <a:lnTo>
                    <a:pt x="49" y="7"/>
                  </a:lnTo>
                  <a:lnTo>
                    <a:pt x="56" y="8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4" y="43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60" y="47"/>
                  </a:lnTo>
                  <a:lnTo>
                    <a:pt x="63" y="44"/>
                  </a:lnTo>
                  <a:lnTo>
                    <a:pt x="66" y="53"/>
                  </a:lnTo>
                  <a:lnTo>
                    <a:pt x="67" y="57"/>
                  </a:lnTo>
                  <a:lnTo>
                    <a:pt x="69" y="61"/>
                  </a:lnTo>
                  <a:lnTo>
                    <a:pt x="73" y="60"/>
                  </a:lnTo>
                  <a:lnTo>
                    <a:pt x="77" y="60"/>
                  </a:lnTo>
                  <a:lnTo>
                    <a:pt x="82" y="60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7" y="56"/>
                  </a:lnTo>
                  <a:lnTo>
                    <a:pt x="89" y="51"/>
                  </a:lnTo>
                  <a:lnTo>
                    <a:pt x="90" y="47"/>
                  </a:lnTo>
                  <a:lnTo>
                    <a:pt x="92" y="44"/>
                  </a:lnTo>
                  <a:lnTo>
                    <a:pt x="95" y="43"/>
                  </a:lnTo>
                  <a:lnTo>
                    <a:pt x="98" y="41"/>
                  </a:lnTo>
                  <a:lnTo>
                    <a:pt x="102" y="41"/>
                  </a:lnTo>
                  <a:lnTo>
                    <a:pt x="105" y="38"/>
                  </a:lnTo>
                  <a:lnTo>
                    <a:pt x="106" y="37"/>
                  </a:lnTo>
                  <a:lnTo>
                    <a:pt x="108" y="33"/>
                  </a:lnTo>
                  <a:lnTo>
                    <a:pt x="109" y="30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6" y="27"/>
                  </a:lnTo>
                  <a:lnTo>
                    <a:pt x="121" y="28"/>
                  </a:lnTo>
                  <a:lnTo>
                    <a:pt x="126" y="31"/>
                  </a:lnTo>
                  <a:lnTo>
                    <a:pt x="131" y="34"/>
                  </a:lnTo>
                  <a:lnTo>
                    <a:pt x="139" y="40"/>
                  </a:lnTo>
                  <a:lnTo>
                    <a:pt x="142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1" y="44"/>
                  </a:lnTo>
                  <a:lnTo>
                    <a:pt x="157" y="44"/>
                  </a:lnTo>
                  <a:lnTo>
                    <a:pt x="161" y="44"/>
                  </a:lnTo>
                  <a:lnTo>
                    <a:pt x="165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8" y="49"/>
                  </a:lnTo>
                  <a:lnTo>
                    <a:pt x="180" y="54"/>
                  </a:lnTo>
                  <a:lnTo>
                    <a:pt x="185" y="59"/>
                  </a:lnTo>
                  <a:lnTo>
                    <a:pt x="195" y="61"/>
                  </a:lnTo>
                  <a:lnTo>
                    <a:pt x="208" y="64"/>
                  </a:lnTo>
                  <a:lnTo>
                    <a:pt x="220" y="67"/>
                  </a:lnTo>
                  <a:lnTo>
                    <a:pt x="224" y="70"/>
                  </a:lnTo>
                  <a:lnTo>
                    <a:pt x="230" y="72"/>
                  </a:lnTo>
                  <a:lnTo>
                    <a:pt x="231" y="74"/>
                  </a:lnTo>
                  <a:lnTo>
                    <a:pt x="233" y="77"/>
                  </a:lnTo>
                  <a:lnTo>
                    <a:pt x="236" y="82"/>
                  </a:lnTo>
                  <a:lnTo>
                    <a:pt x="237" y="83"/>
                  </a:lnTo>
                  <a:lnTo>
                    <a:pt x="240" y="83"/>
                  </a:lnTo>
                  <a:lnTo>
                    <a:pt x="242" y="83"/>
                  </a:lnTo>
                  <a:lnTo>
                    <a:pt x="244" y="83"/>
                  </a:lnTo>
                  <a:lnTo>
                    <a:pt x="246" y="83"/>
                  </a:lnTo>
                  <a:lnTo>
                    <a:pt x="257" y="97"/>
                  </a:lnTo>
                  <a:lnTo>
                    <a:pt x="257" y="99"/>
                  </a:lnTo>
                  <a:lnTo>
                    <a:pt x="257" y="103"/>
                  </a:lnTo>
                  <a:lnTo>
                    <a:pt x="256" y="106"/>
                  </a:lnTo>
                  <a:lnTo>
                    <a:pt x="257" y="108"/>
                  </a:lnTo>
                  <a:lnTo>
                    <a:pt x="259" y="109"/>
                  </a:lnTo>
                  <a:lnTo>
                    <a:pt x="260" y="109"/>
                  </a:lnTo>
                  <a:lnTo>
                    <a:pt x="265" y="109"/>
                  </a:lnTo>
                  <a:lnTo>
                    <a:pt x="270" y="109"/>
                  </a:lnTo>
                  <a:lnTo>
                    <a:pt x="273" y="110"/>
                  </a:lnTo>
                  <a:lnTo>
                    <a:pt x="275" y="113"/>
                  </a:lnTo>
                  <a:lnTo>
                    <a:pt x="276" y="116"/>
                  </a:lnTo>
                  <a:lnTo>
                    <a:pt x="278" y="119"/>
                  </a:lnTo>
                  <a:lnTo>
                    <a:pt x="278" y="120"/>
                  </a:lnTo>
                  <a:lnTo>
                    <a:pt x="279" y="122"/>
                  </a:lnTo>
                  <a:lnTo>
                    <a:pt x="283" y="122"/>
                  </a:lnTo>
                  <a:lnTo>
                    <a:pt x="286" y="122"/>
                  </a:lnTo>
                  <a:lnTo>
                    <a:pt x="289" y="122"/>
                  </a:lnTo>
                  <a:lnTo>
                    <a:pt x="293" y="122"/>
                  </a:lnTo>
                  <a:lnTo>
                    <a:pt x="296" y="138"/>
                  </a:lnTo>
                  <a:lnTo>
                    <a:pt x="282" y="144"/>
                  </a:lnTo>
                  <a:lnTo>
                    <a:pt x="283" y="149"/>
                  </a:lnTo>
                  <a:lnTo>
                    <a:pt x="285" y="158"/>
                  </a:lnTo>
                  <a:lnTo>
                    <a:pt x="288" y="164"/>
                  </a:lnTo>
                  <a:lnTo>
                    <a:pt x="289" y="167"/>
                  </a:lnTo>
                  <a:lnTo>
                    <a:pt x="291" y="169"/>
                  </a:lnTo>
                  <a:lnTo>
                    <a:pt x="293" y="169"/>
                  </a:lnTo>
                  <a:lnTo>
                    <a:pt x="296" y="169"/>
                  </a:lnTo>
                  <a:lnTo>
                    <a:pt x="299" y="171"/>
                  </a:lnTo>
                  <a:lnTo>
                    <a:pt x="301" y="171"/>
                  </a:lnTo>
                  <a:lnTo>
                    <a:pt x="302" y="174"/>
                  </a:lnTo>
                  <a:lnTo>
                    <a:pt x="303" y="177"/>
                  </a:lnTo>
                  <a:lnTo>
                    <a:pt x="303" y="181"/>
                  </a:lnTo>
                  <a:lnTo>
                    <a:pt x="305" y="187"/>
                  </a:lnTo>
                  <a:lnTo>
                    <a:pt x="305" y="190"/>
                  </a:lnTo>
                  <a:lnTo>
                    <a:pt x="306" y="191"/>
                  </a:lnTo>
                  <a:lnTo>
                    <a:pt x="309" y="192"/>
                  </a:lnTo>
                  <a:lnTo>
                    <a:pt x="312" y="192"/>
                  </a:lnTo>
                  <a:lnTo>
                    <a:pt x="315" y="192"/>
                  </a:lnTo>
                  <a:lnTo>
                    <a:pt x="318" y="194"/>
                  </a:lnTo>
                  <a:lnTo>
                    <a:pt x="316" y="198"/>
                  </a:lnTo>
                  <a:lnTo>
                    <a:pt x="316" y="203"/>
                  </a:lnTo>
                  <a:lnTo>
                    <a:pt x="316" y="204"/>
                  </a:lnTo>
                  <a:lnTo>
                    <a:pt x="318" y="204"/>
                  </a:lnTo>
                  <a:lnTo>
                    <a:pt x="321" y="205"/>
                  </a:lnTo>
                  <a:lnTo>
                    <a:pt x="325" y="205"/>
                  </a:lnTo>
                  <a:lnTo>
                    <a:pt x="328" y="205"/>
                  </a:lnTo>
                  <a:lnTo>
                    <a:pt x="331" y="207"/>
                  </a:lnTo>
                  <a:lnTo>
                    <a:pt x="332" y="207"/>
                  </a:lnTo>
                  <a:lnTo>
                    <a:pt x="332" y="208"/>
                  </a:lnTo>
                  <a:lnTo>
                    <a:pt x="331" y="210"/>
                  </a:lnTo>
                  <a:lnTo>
                    <a:pt x="329" y="213"/>
                  </a:lnTo>
                  <a:lnTo>
                    <a:pt x="332" y="216"/>
                  </a:lnTo>
                  <a:lnTo>
                    <a:pt x="334" y="216"/>
                  </a:lnTo>
                  <a:lnTo>
                    <a:pt x="339" y="218"/>
                  </a:lnTo>
                  <a:lnTo>
                    <a:pt x="339" y="223"/>
                  </a:lnTo>
                  <a:lnTo>
                    <a:pt x="339" y="227"/>
                  </a:lnTo>
                  <a:lnTo>
                    <a:pt x="329" y="224"/>
                  </a:lnTo>
                  <a:lnTo>
                    <a:pt x="315" y="223"/>
                  </a:lnTo>
                  <a:lnTo>
                    <a:pt x="303" y="220"/>
                  </a:lnTo>
                  <a:lnTo>
                    <a:pt x="293" y="216"/>
                  </a:lnTo>
                  <a:lnTo>
                    <a:pt x="285" y="200"/>
                  </a:lnTo>
                  <a:lnTo>
                    <a:pt x="282" y="198"/>
                  </a:lnTo>
                  <a:lnTo>
                    <a:pt x="279" y="198"/>
                  </a:lnTo>
                  <a:lnTo>
                    <a:pt x="276" y="197"/>
                  </a:lnTo>
                  <a:lnTo>
                    <a:pt x="273" y="197"/>
                  </a:lnTo>
                  <a:lnTo>
                    <a:pt x="272" y="195"/>
                  </a:lnTo>
                  <a:lnTo>
                    <a:pt x="272" y="192"/>
                  </a:lnTo>
                  <a:lnTo>
                    <a:pt x="270" y="188"/>
                  </a:lnTo>
                  <a:lnTo>
                    <a:pt x="269" y="184"/>
                  </a:lnTo>
                  <a:lnTo>
                    <a:pt x="267" y="180"/>
                  </a:lnTo>
                  <a:lnTo>
                    <a:pt x="263" y="175"/>
                  </a:lnTo>
                  <a:lnTo>
                    <a:pt x="259" y="172"/>
                  </a:lnTo>
                  <a:lnTo>
                    <a:pt x="252" y="169"/>
                  </a:lnTo>
                  <a:lnTo>
                    <a:pt x="244" y="168"/>
                  </a:lnTo>
                  <a:lnTo>
                    <a:pt x="230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72"/>
                  </a:lnTo>
                  <a:lnTo>
                    <a:pt x="219" y="177"/>
                  </a:lnTo>
                  <a:lnTo>
                    <a:pt x="219" y="180"/>
                  </a:lnTo>
                  <a:lnTo>
                    <a:pt x="217" y="182"/>
                  </a:lnTo>
                  <a:lnTo>
                    <a:pt x="216" y="185"/>
                  </a:lnTo>
                  <a:lnTo>
                    <a:pt x="214" y="187"/>
                  </a:lnTo>
                  <a:lnTo>
                    <a:pt x="211" y="188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198" y="191"/>
                  </a:lnTo>
                  <a:lnTo>
                    <a:pt x="183" y="192"/>
                  </a:lnTo>
                  <a:lnTo>
                    <a:pt x="175" y="192"/>
                  </a:lnTo>
                  <a:lnTo>
                    <a:pt x="168" y="194"/>
                  </a:lnTo>
                  <a:lnTo>
                    <a:pt x="162" y="184"/>
                  </a:lnTo>
                  <a:lnTo>
                    <a:pt x="158" y="171"/>
                  </a:lnTo>
                  <a:lnTo>
                    <a:pt x="152" y="171"/>
                  </a:lnTo>
                  <a:lnTo>
                    <a:pt x="145" y="169"/>
                  </a:lnTo>
                  <a:lnTo>
                    <a:pt x="138" y="168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22" y="175"/>
                  </a:lnTo>
                  <a:lnTo>
                    <a:pt x="113" y="177"/>
                  </a:lnTo>
                  <a:lnTo>
                    <a:pt x="119" y="169"/>
                  </a:lnTo>
                  <a:lnTo>
                    <a:pt x="122" y="165"/>
                  </a:lnTo>
                  <a:lnTo>
                    <a:pt x="125" y="164"/>
                  </a:lnTo>
                  <a:lnTo>
                    <a:pt x="126" y="162"/>
                  </a:lnTo>
                  <a:lnTo>
                    <a:pt x="129" y="164"/>
                  </a:lnTo>
                  <a:lnTo>
                    <a:pt x="134" y="164"/>
                  </a:lnTo>
                  <a:lnTo>
                    <a:pt x="135" y="164"/>
                  </a:lnTo>
                  <a:lnTo>
                    <a:pt x="134" y="149"/>
                  </a:lnTo>
                  <a:lnTo>
                    <a:pt x="129" y="135"/>
                  </a:lnTo>
                  <a:lnTo>
                    <a:pt x="122" y="105"/>
                  </a:lnTo>
                  <a:lnTo>
                    <a:pt x="108" y="100"/>
                  </a:lnTo>
                  <a:lnTo>
                    <a:pt x="106" y="100"/>
                  </a:lnTo>
                  <a:lnTo>
                    <a:pt x="105" y="102"/>
                  </a:lnTo>
                  <a:lnTo>
                    <a:pt x="103" y="103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0" y="97"/>
                  </a:lnTo>
                  <a:lnTo>
                    <a:pt x="100" y="93"/>
                  </a:lnTo>
                  <a:lnTo>
                    <a:pt x="99" y="92"/>
                  </a:lnTo>
                  <a:lnTo>
                    <a:pt x="96" y="89"/>
                  </a:lnTo>
                  <a:lnTo>
                    <a:pt x="92" y="89"/>
                  </a:lnTo>
                  <a:lnTo>
                    <a:pt x="82" y="87"/>
                  </a:lnTo>
                  <a:lnTo>
                    <a:pt x="73" y="86"/>
                  </a:lnTo>
                  <a:lnTo>
                    <a:pt x="67" y="85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0"/>
                  </a:lnTo>
                  <a:lnTo>
                    <a:pt x="62" y="77"/>
                  </a:lnTo>
                  <a:lnTo>
                    <a:pt x="62" y="74"/>
                  </a:lnTo>
                  <a:lnTo>
                    <a:pt x="62" y="73"/>
                  </a:lnTo>
                  <a:lnTo>
                    <a:pt x="60" y="72"/>
                  </a:lnTo>
                  <a:lnTo>
                    <a:pt x="57" y="70"/>
                  </a:lnTo>
                  <a:lnTo>
                    <a:pt x="54" y="69"/>
                  </a:lnTo>
                  <a:lnTo>
                    <a:pt x="50" y="67"/>
                  </a:lnTo>
                  <a:lnTo>
                    <a:pt x="47" y="66"/>
                  </a:lnTo>
                  <a:lnTo>
                    <a:pt x="49" y="66"/>
                  </a:lnTo>
                  <a:lnTo>
                    <a:pt x="47" y="64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9" y="67"/>
                  </a:lnTo>
                  <a:lnTo>
                    <a:pt x="36" y="72"/>
                  </a:lnTo>
                  <a:lnTo>
                    <a:pt x="30" y="63"/>
                  </a:lnTo>
                  <a:lnTo>
                    <a:pt x="24" y="53"/>
                  </a:lnTo>
                  <a:lnTo>
                    <a:pt x="17" y="51"/>
                  </a:lnTo>
                  <a:lnTo>
                    <a:pt x="23" y="50"/>
                  </a:lnTo>
                  <a:lnTo>
                    <a:pt x="24" y="53"/>
                  </a:lnTo>
                  <a:lnTo>
                    <a:pt x="31" y="51"/>
                  </a:lnTo>
                  <a:lnTo>
                    <a:pt x="36" y="51"/>
                  </a:lnTo>
                  <a:lnTo>
                    <a:pt x="34" y="50"/>
                  </a:lnTo>
                  <a:lnTo>
                    <a:pt x="31" y="49"/>
                  </a:lnTo>
                  <a:lnTo>
                    <a:pt x="24" y="49"/>
                  </a:lnTo>
                  <a:lnTo>
                    <a:pt x="14" y="47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  <p:sp>
          <p:nvSpPr>
            <p:cNvPr id="120871" name="Freeform 27"/>
            <p:cNvSpPr>
              <a:spLocks/>
            </p:cNvSpPr>
            <p:nvPr/>
          </p:nvSpPr>
          <p:spPr bwMode="auto">
            <a:xfrm>
              <a:off x="4545" y="2857"/>
              <a:ext cx="183" cy="233"/>
            </a:xfrm>
            <a:custGeom>
              <a:avLst/>
              <a:gdLst>
                <a:gd name="T0" fmla="*/ 103 w 183"/>
                <a:gd name="T1" fmla="*/ 59 h 233"/>
                <a:gd name="T2" fmla="*/ 106 w 183"/>
                <a:gd name="T3" fmla="*/ 55 h 233"/>
                <a:gd name="T4" fmla="*/ 112 w 183"/>
                <a:gd name="T5" fmla="*/ 49 h 233"/>
                <a:gd name="T6" fmla="*/ 122 w 183"/>
                <a:gd name="T7" fmla="*/ 48 h 233"/>
                <a:gd name="T8" fmla="*/ 122 w 183"/>
                <a:gd name="T9" fmla="*/ 35 h 233"/>
                <a:gd name="T10" fmla="*/ 134 w 183"/>
                <a:gd name="T11" fmla="*/ 14 h 233"/>
                <a:gd name="T12" fmla="*/ 138 w 183"/>
                <a:gd name="T13" fmla="*/ 3 h 233"/>
                <a:gd name="T14" fmla="*/ 152 w 183"/>
                <a:gd name="T15" fmla="*/ 6 h 233"/>
                <a:gd name="T16" fmla="*/ 161 w 183"/>
                <a:gd name="T17" fmla="*/ 17 h 233"/>
                <a:gd name="T18" fmla="*/ 161 w 183"/>
                <a:gd name="T19" fmla="*/ 23 h 233"/>
                <a:gd name="T20" fmla="*/ 168 w 183"/>
                <a:gd name="T21" fmla="*/ 26 h 233"/>
                <a:gd name="T22" fmla="*/ 177 w 183"/>
                <a:gd name="T23" fmla="*/ 30 h 233"/>
                <a:gd name="T24" fmla="*/ 183 w 183"/>
                <a:gd name="T25" fmla="*/ 42 h 233"/>
                <a:gd name="T26" fmla="*/ 172 w 183"/>
                <a:gd name="T27" fmla="*/ 48 h 233"/>
                <a:gd name="T28" fmla="*/ 167 w 183"/>
                <a:gd name="T29" fmla="*/ 45 h 233"/>
                <a:gd name="T30" fmla="*/ 168 w 183"/>
                <a:gd name="T31" fmla="*/ 50 h 233"/>
                <a:gd name="T32" fmla="*/ 167 w 183"/>
                <a:gd name="T33" fmla="*/ 59 h 233"/>
                <a:gd name="T34" fmla="*/ 149 w 183"/>
                <a:gd name="T35" fmla="*/ 63 h 233"/>
                <a:gd name="T36" fmla="*/ 152 w 183"/>
                <a:gd name="T37" fmla="*/ 75 h 233"/>
                <a:gd name="T38" fmla="*/ 151 w 183"/>
                <a:gd name="T39" fmla="*/ 81 h 233"/>
                <a:gd name="T40" fmla="*/ 154 w 183"/>
                <a:gd name="T41" fmla="*/ 91 h 233"/>
                <a:gd name="T42" fmla="*/ 158 w 183"/>
                <a:gd name="T43" fmla="*/ 102 h 233"/>
                <a:gd name="T44" fmla="*/ 158 w 183"/>
                <a:gd name="T45" fmla="*/ 120 h 233"/>
                <a:gd name="T46" fmla="*/ 164 w 183"/>
                <a:gd name="T47" fmla="*/ 124 h 233"/>
                <a:gd name="T48" fmla="*/ 172 w 183"/>
                <a:gd name="T49" fmla="*/ 130 h 233"/>
                <a:gd name="T50" fmla="*/ 175 w 183"/>
                <a:gd name="T51" fmla="*/ 135 h 233"/>
                <a:gd name="T52" fmla="*/ 164 w 183"/>
                <a:gd name="T53" fmla="*/ 135 h 233"/>
                <a:gd name="T54" fmla="*/ 152 w 183"/>
                <a:gd name="T55" fmla="*/ 144 h 233"/>
                <a:gd name="T56" fmla="*/ 154 w 183"/>
                <a:gd name="T57" fmla="*/ 171 h 233"/>
                <a:gd name="T58" fmla="*/ 147 w 183"/>
                <a:gd name="T59" fmla="*/ 182 h 233"/>
                <a:gd name="T60" fmla="*/ 145 w 183"/>
                <a:gd name="T61" fmla="*/ 193 h 233"/>
                <a:gd name="T62" fmla="*/ 139 w 183"/>
                <a:gd name="T63" fmla="*/ 202 h 233"/>
                <a:gd name="T64" fmla="*/ 131 w 183"/>
                <a:gd name="T65" fmla="*/ 218 h 233"/>
                <a:gd name="T66" fmla="*/ 128 w 183"/>
                <a:gd name="T67" fmla="*/ 225 h 233"/>
                <a:gd name="T68" fmla="*/ 119 w 183"/>
                <a:gd name="T69" fmla="*/ 225 h 233"/>
                <a:gd name="T70" fmla="*/ 106 w 183"/>
                <a:gd name="T71" fmla="*/ 230 h 233"/>
                <a:gd name="T72" fmla="*/ 106 w 183"/>
                <a:gd name="T73" fmla="*/ 228 h 233"/>
                <a:gd name="T74" fmla="*/ 76 w 183"/>
                <a:gd name="T75" fmla="*/ 222 h 233"/>
                <a:gd name="T76" fmla="*/ 56 w 183"/>
                <a:gd name="T77" fmla="*/ 216 h 233"/>
                <a:gd name="T78" fmla="*/ 43 w 183"/>
                <a:gd name="T79" fmla="*/ 218 h 233"/>
                <a:gd name="T80" fmla="*/ 17 w 183"/>
                <a:gd name="T81" fmla="*/ 174 h 233"/>
                <a:gd name="T82" fmla="*/ 7 w 183"/>
                <a:gd name="T83" fmla="*/ 180 h 233"/>
                <a:gd name="T84" fmla="*/ 10 w 183"/>
                <a:gd name="T85" fmla="*/ 174 h 233"/>
                <a:gd name="T86" fmla="*/ 1 w 183"/>
                <a:gd name="T87" fmla="*/ 148 h 233"/>
                <a:gd name="T88" fmla="*/ 1 w 183"/>
                <a:gd name="T89" fmla="*/ 131 h 233"/>
                <a:gd name="T90" fmla="*/ 14 w 183"/>
                <a:gd name="T91" fmla="*/ 108 h 233"/>
                <a:gd name="T92" fmla="*/ 43 w 183"/>
                <a:gd name="T93" fmla="*/ 112 h 233"/>
                <a:gd name="T94" fmla="*/ 49 w 183"/>
                <a:gd name="T95" fmla="*/ 97 h 233"/>
                <a:gd name="T96" fmla="*/ 62 w 183"/>
                <a:gd name="T97" fmla="*/ 89 h 233"/>
                <a:gd name="T98" fmla="*/ 75 w 183"/>
                <a:gd name="T99" fmla="*/ 89 h 233"/>
                <a:gd name="T100" fmla="*/ 86 w 183"/>
                <a:gd name="T101" fmla="*/ 75 h 233"/>
                <a:gd name="T102" fmla="*/ 99 w 183"/>
                <a:gd name="T103" fmla="*/ 61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3" h="233">
                  <a:moveTo>
                    <a:pt x="99" y="61"/>
                  </a:moveTo>
                  <a:lnTo>
                    <a:pt x="100" y="59"/>
                  </a:lnTo>
                  <a:lnTo>
                    <a:pt x="103" y="59"/>
                  </a:lnTo>
                  <a:lnTo>
                    <a:pt x="105" y="59"/>
                  </a:lnTo>
                  <a:lnTo>
                    <a:pt x="106" y="59"/>
                  </a:lnTo>
                  <a:lnTo>
                    <a:pt x="106" y="55"/>
                  </a:lnTo>
                  <a:lnTo>
                    <a:pt x="108" y="52"/>
                  </a:lnTo>
                  <a:lnTo>
                    <a:pt x="109" y="50"/>
                  </a:lnTo>
                  <a:lnTo>
                    <a:pt x="112" y="49"/>
                  </a:lnTo>
                  <a:lnTo>
                    <a:pt x="115" y="49"/>
                  </a:lnTo>
                  <a:lnTo>
                    <a:pt x="119" y="49"/>
                  </a:lnTo>
                  <a:lnTo>
                    <a:pt x="122" y="48"/>
                  </a:lnTo>
                  <a:lnTo>
                    <a:pt x="122" y="42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23" y="30"/>
                  </a:lnTo>
                  <a:lnTo>
                    <a:pt x="128" y="23"/>
                  </a:lnTo>
                  <a:lnTo>
                    <a:pt x="134" y="14"/>
                  </a:lnTo>
                  <a:lnTo>
                    <a:pt x="139" y="12"/>
                  </a:lnTo>
                  <a:lnTo>
                    <a:pt x="139" y="6"/>
                  </a:lnTo>
                  <a:lnTo>
                    <a:pt x="138" y="3"/>
                  </a:lnTo>
                  <a:lnTo>
                    <a:pt x="139" y="0"/>
                  </a:lnTo>
                  <a:lnTo>
                    <a:pt x="147" y="3"/>
                  </a:lnTo>
                  <a:lnTo>
                    <a:pt x="152" y="6"/>
                  </a:lnTo>
                  <a:lnTo>
                    <a:pt x="157" y="9"/>
                  </a:lnTo>
                  <a:lnTo>
                    <a:pt x="164" y="14"/>
                  </a:lnTo>
                  <a:lnTo>
                    <a:pt x="161" y="17"/>
                  </a:lnTo>
                  <a:lnTo>
                    <a:pt x="161" y="20"/>
                  </a:lnTo>
                  <a:lnTo>
                    <a:pt x="161" y="22"/>
                  </a:lnTo>
                  <a:lnTo>
                    <a:pt x="161" y="23"/>
                  </a:lnTo>
                  <a:lnTo>
                    <a:pt x="162" y="23"/>
                  </a:lnTo>
                  <a:lnTo>
                    <a:pt x="164" y="25"/>
                  </a:lnTo>
                  <a:lnTo>
                    <a:pt x="168" y="26"/>
                  </a:lnTo>
                  <a:lnTo>
                    <a:pt x="171" y="26"/>
                  </a:lnTo>
                  <a:lnTo>
                    <a:pt x="175" y="27"/>
                  </a:lnTo>
                  <a:lnTo>
                    <a:pt x="177" y="30"/>
                  </a:lnTo>
                  <a:lnTo>
                    <a:pt x="180" y="35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0" y="42"/>
                  </a:lnTo>
                  <a:lnTo>
                    <a:pt x="175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8" y="45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8" y="50"/>
                  </a:lnTo>
                  <a:lnTo>
                    <a:pt x="168" y="53"/>
                  </a:lnTo>
                  <a:lnTo>
                    <a:pt x="168" y="56"/>
                  </a:lnTo>
                  <a:lnTo>
                    <a:pt x="167" y="59"/>
                  </a:lnTo>
                  <a:lnTo>
                    <a:pt x="164" y="62"/>
                  </a:lnTo>
                  <a:lnTo>
                    <a:pt x="158" y="63"/>
                  </a:lnTo>
                  <a:lnTo>
                    <a:pt x="149" y="63"/>
                  </a:lnTo>
                  <a:lnTo>
                    <a:pt x="155" y="75"/>
                  </a:lnTo>
                  <a:lnTo>
                    <a:pt x="154" y="74"/>
                  </a:lnTo>
                  <a:lnTo>
                    <a:pt x="152" y="75"/>
                  </a:lnTo>
                  <a:lnTo>
                    <a:pt x="154" y="76"/>
                  </a:lnTo>
                  <a:lnTo>
                    <a:pt x="152" y="78"/>
                  </a:lnTo>
                  <a:lnTo>
                    <a:pt x="151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54" y="91"/>
                  </a:lnTo>
                  <a:lnTo>
                    <a:pt x="157" y="95"/>
                  </a:lnTo>
                  <a:lnTo>
                    <a:pt x="158" y="97"/>
                  </a:lnTo>
                  <a:lnTo>
                    <a:pt x="158" y="102"/>
                  </a:lnTo>
                  <a:lnTo>
                    <a:pt x="158" y="108"/>
                  </a:lnTo>
                  <a:lnTo>
                    <a:pt x="157" y="114"/>
                  </a:lnTo>
                  <a:lnTo>
                    <a:pt x="158" y="120"/>
                  </a:lnTo>
                  <a:lnTo>
                    <a:pt x="159" y="121"/>
                  </a:lnTo>
                  <a:lnTo>
                    <a:pt x="161" y="122"/>
                  </a:lnTo>
                  <a:lnTo>
                    <a:pt x="164" y="124"/>
                  </a:lnTo>
                  <a:lnTo>
                    <a:pt x="168" y="125"/>
                  </a:lnTo>
                  <a:lnTo>
                    <a:pt x="172" y="128"/>
                  </a:lnTo>
                  <a:lnTo>
                    <a:pt x="172" y="130"/>
                  </a:lnTo>
                  <a:lnTo>
                    <a:pt x="174" y="133"/>
                  </a:lnTo>
                  <a:lnTo>
                    <a:pt x="174" y="134"/>
                  </a:lnTo>
                  <a:lnTo>
                    <a:pt x="175" y="135"/>
                  </a:lnTo>
                  <a:lnTo>
                    <a:pt x="172" y="137"/>
                  </a:lnTo>
                  <a:lnTo>
                    <a:pt x="170" y="135"/>
                  </a:lnTo>
                  <a:lnTo>
                    <a:pt x="164" y="135"/>
                  </a:lnTo>
                  <a:lnTo>
                    <a:pt x="161" y="137"/>
                  </a:lnTo>
                  <a:lnTo>
                    <a:pt x="158" y="140"/>
                  </a:lnTo>
                  <a:lnTo>
                    <a:pt x="152" y="144"/>
                  </a:lnTo>
                  <a:lnTo>
                    <a:pt x="152" y="151"/>
                  </a:lnTo>
                  <a:lnTo>
                    <a:pt x="152" y="161"/>
                  </a:lnTo>
                  <a:lnTo>
                    <a:pt x="154" y="171"/>
                  </a:lnTo>
                  <a:lnTo>
                    <a:pt x="152" y="177"/>
                  </a:lnTo>
                  <a:lnTo>
                    <a:pt x="147" y="180"/>
                  </a:lnTo>
                  <a:lnTo>
                    <a:pt x="147" y="182"/>
                  </a:lnTo>
                  <a:lnTo>
                    <a:pt x="145" y="183"/>
                  </a:lnTo>
                  <a:lnTo>
                    <a:pt x="142" y="186"/>
                  </a:lnTo>
                  <a:lnTo>
                    <a:pt x="145" y="193"/>
                  </a:lnTo>
                  <a:lnTo>
                    <a:pt x="147" y="202"/>
                  </a:lnTo>
                  <a:lnTo>
                    <a:pt x="144" y="203"/>
                  </a:lnTo>
                  <a:lnTo>
                    <a:pt x="139" y="202"/>
                  </a:lnTo>
                  <a:lnTo>
                    <a:pt x="134" y="210"/>
                  </a:lnTo>
                  <a:lnTo>
                    <a:pt x="132" y="215"/>
                  </a:lnTo>
                  <a:lnTo>
                    <a:pt x="131" y="218"/>
                  </a:lnTo>
                  <a:lnTo>
                    <a:pt x="129" y="222"/>
                  </a:lnTo>
                  <a:lnTo>
                    <a:pt x="129" y="223"/>
                  </a:lnTo>
                  <a:lnTo>
                    <a:pt x="128" y="225"/>
                  </a:lnTo>
                  <a:lnTo>
                    <a:pt x="126" y="225"/>
                  </a:lnTo>
                  <a:lnTo>
                    <a:pt x="123" y="225"/>
                  </a:lnTo>
                  <a:lnTo>
                    <a:pt x="119" y="225"/>
                  </a:lnTo>
                  <a:lnTo>
                    <a:pt x="113" y="229"/>
                  </a:lnTo>
                  <a:lnTo>
                    <a:pt x="109" y="233"/>
                  </a:lnTo>
                  <a:lnTo>
                    <a:pt x="106" y="230"/>
                  </a:lnTo>
                  <a:lnTo>
                    <a:pt x="105" y="229"/>
                  </a:lnTo>
                  <a:lnTo>
                    <a:pt x="105" y="228"/>
                  </a:lnTo>
                  <a:lnTo>
                    <a:pt x="106" y="228"/>
                  </a:lnTo>
                  <a:lnTo>
                    <a:pt x="98" y="222"/>
                  </a:lnTo>
                  <a:lnTo>
                    <a:pt x="87" y="222"/>
                  </a:lnTo>
                  <a:lnTo>
                    <a:pt x="76" y="222"/>
                  </a:lnTo>
                  <a:lnTo>
                    <a:pt x="70" y="228"/>
                  </a:lnTo>
                  <a:lnTo>
                    <a:pt x="56" y="225"/>
                  </a:lnTo>
                  <a:lnTo>
                    <a:pt x="56" y="216"/>
                  </a:lnTo>
                  <a:lnTo>
                    <a:pt x="53" y="216"/>
                  </a:lnTo>
                  <a:lnTo>
                    <a:pt x="49" y="218"/>
                  </a:lnTo>
                  <a:lnTo>
                    <a:pt x="43" y="218"/>
                  </a:lnTo>
                  <a:lnTo>
                    <a:pt x="36" y="216"/>
                  </a:lnTo>
                  <a:lnTo>
                    <a:pt x="28" y="216"/>
                  </a:lnTo>
                  <a:lnTo>
                    <a:pt x="17" y="174"/>
                  </a:lnTo>
                  <a:lnTo>
                    <a:pt x="13" y="179"/>
                  </a:lnTo>
                  <a:lnTo>
                    <a:pt x="10" y="180"/>
                  </a:lnTo>
                  <a:lnTo>
                    <a:pt x="7" y="180"/>
                  </a:lnTo>
                  <a:lnTo>
                    <a:pt x="8" y="179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8" y="173"/>
                  </a:lnTo>
                  <a:lnTo>
                    <a:pt x="7" y="171"/>
                  </a:lnTo>
                  <a:lnTo>
                    <a:pt x="1" y="148"/>
                  </a:lnTo>
                  <a:lnTo>
                    <a:pt x="0" y="141"/>
                  </a:lnTo>
                  <a:lnTo>
                    <a:pt x="0" y="135"/>
                  </a:lnTo>
                  <a:lnTo>
                    <a:pt x="1" y="131"/>
                  </a:lnTo>
                  <a:lnTo>
                    <a:pt x="3" y="128"/>
                  </a:lnTo>
                  <a:lnTo>
                    <a:pt x="4" y="125"/>
                  </a:lnTo>
                  <a:lnTo>
                    <a:pt x="14" y="108"/>
                  </a:lnTo>
                  <a:lnTo>
                    <a:pt x="28" y="115"/>
                  </a:lnTo>
                  <a:lnTo>
                    <a:pt x="43" y="122"/>
                  </a:lnTo>
                  <a:lnTo>
                    <a:pt x="43" y="112"/>
                  </a:lnTo>
                  <a:lnTo>
                    <a:pt x="46" y="102"/>
                  </a:lnTo>
                  <a:lnTo>
                    <a:pt x="47" y="98"/>
                  </a:lnTo>
                  <a:lnTo>
                    <a:pt x="49" y="97"/>
                  </a:lnTo>
                  <a:lnTo>
                    <a:pt x="50" y="94"/>
                  </a:lnTo>
                  <a:lnTo>
                    <a:pt x="54" y="91"/>
                  </a:lnTo>
                  <a:lnTo>
                    <a:pt x="62" y="89"/>
                  </a:lnTo>
                  <a:lnTo>
                    <a:pt x="66" y="89"/>
                  </a:lnTo>
                  <a:lnTo>
                    <a:pt x="70" y="89"/>
                  </a:lnTo>
                  <a:lnTo>
                    <a:pt x="75" y="89"/>
                  </a:lnTo>
                  <a:lnTo>
                    <a:pt x="77" y="89"/>
                  </a:lnTo>
                  <a:lnTo>
                    <a:pt x="80" y="84"/>
                  </a:lnTo>
                  <a:lnTo>
                    <a:pt x="86" y="75"/>
                  </a:lnTo>
                  <a:lnTo>
                    <a:pt x="92" y="63"/>
                  </a:lnTo>
                  <a:lnTo>
                    <a:pt x="95" y="59"/>
                  </a:lnTo>
                  <a:lnTo>
                    <a:pt x="99" y="61"/>
                  </a:lnTo>
                  <a:close/>
                </a:path>
              </a:pathLst>
            </a:custGeom>
            <a:solidFill>
              <a:srgbClr val="E7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i-FI" sz="2600" b="1">
                <a:solidFill>
                  <a:srgbClr val="002664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120838" name="Rectangle 28"/>
          <p:cNvSpPr>
            <a:spLocks noChangeArrowheads="1"/>
          </p:cNvSpPr>
          <p:nvPr/>
        </p:nvSpPr>
        <p:spPr bwMode="auto">
          <a:xfrm>
            <a:off x="404614" y="0"/>
            <a:ext cx="83820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2600" b="1" dirty="0" smtClean="0">
                <a:solidFill>
                  <a:srgbClr val="002664"/>
                </a:solidFill>
              </a:rPr>
              <a:t>Suomi ei pääse kasvuun tänäkään vuonna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2000" dirty="0" smtClean="0">
                <a:solidFill>
                  <a:srgbClr val="002664"/>
                </a:solidFill>
              </a:rPr>
              <a:t>(Bkt-ennusteiden keskiarvot koottu lokakuussa 2014) </a:t>
            </a:r>
            <a:endParaRPr lang="fi-FI" sz="2000" dirty="0">
              <a:solidFill>
                <a:srgbClr val="002664"/>
              </a:solidFill>
            </a:endParaRPr>
          </a:p>
        </p:txBody>
      </p:sp>
      <p:sp>
        <p:nvSpPr>
          <p:cNvPr id="120839" name="Text Box 29"/>
          <p:cNvSpPr txBox="1">
            <a:spLocks noChangeArrowheads="1"/>
          </p:cNvSpPr>
          <p:nvPr/>
        </p:nvSpPr>
        <p:spPr bwMode="auto">
          <a:xfrm>
            <a:off x="452467" y="908720"/>
            <a:ext cx="83073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800" dirty="0" smtClean="0">
                <a:solidFill>
                  <a:srgbClr val="002664"/>
                </a:solidFill>
                <a:ea typeface="ＭＳ Ｐゴシック" pitchFamily="34" charset="-128"/>
              </a:rPr>
              <a:t>Bkt:n kehitys 2014/2013, % </a:t>
            </a:r>
            <a:endParaRPr lang="fi-FI" sz="1800" dirty="0">
              <a:solidFill>
                <a:srgbClr val="002664"/>
              </a:solidFill>
              <a:ea typeface="ＭＳ Ｐゴシック" pitchFamily="34" charset="-128"/>
            </a:endParaRPr>
          </a:p>
        </p:txBody>
      </p:sp>
      <p:sp>
        <p:nvSpPr>
          <p:cNvPr id="120840" name="Text Box 30"/>
          <p:cNvSpPr txBox="1">
            <a:spLocks noChangeArrowheads="1"/>
          </p:cNvSpPr>
          <p:nvPr/>
        </p:nvSpPr>
        <p:spPr bwMode="auto">
          <a:xfrm>
            <a:off x="2077243" y="6444333"/>
            <a:ext cx="597693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0066"/>
                </a:solidFill>
                <a:ea typeface="ＭＳ Ｐゴシック" pitchFamily="34" charset="-128"/>
              </a:rPr>
              <a:t>Lähde</a:t>
            </a:r>
            <a:r>
              <a:rPr lang="fi-FI" sz="1200" b="0" dirty="0">
                <a:solidFill>
                  <a:srgbClr val="000066"/>
                </a:solidFill>
                <a:ea typeface="ＭＳ Ｐゴシック" pitchFamily="34" charset="-128"/>
              </a:rPr>
              <a:t>: </a:t>
            </a:r>
            <a:r>
              <a:rPr lang="fi-FI" sz="1200" b="0" dirty="0" err="1" smtClean="0">
                <a:solidFill>
                  <a:srgbClr val="000066"/>
                </a:solidFill>
                <a:ea typeface="ＭＳ Ｐゴシック" pitchFamily="34" charset="-128"/>
              </a:rPr>
              <a:t>Consensus</a:t>
            </a:r>
            <a:r>
              <a:rPr lang="fi-FI" sz="1200" b="0" dirty="0" smtClean="0">
                <a:solidFill>
                  <a:srgbClr val="000066"/>
                </a:solidFill>
                <a:ea typeface="ＭＳ Ｐゴシック" pitchFamily="34" charset="-128"/>
              </a:rPr>
              <a:t> </a:t>
            </a:r>
            <a:r>
              <a:rPr lang="fi-FI" sz="1200" b="0" dirty="0" err="1" smtClean="0">
                <a:solidFill>
                  <a:srgbClr val="000066"/>
                </a:solidFill>
                <a:ea typeface="ＭＳ Ｐゴシック" pitchFamily="34" charset="-128"/>
              </a:rPr>
              <a:t>Forecasts</a:t>
            </a:r>
            <a:r>
              <a:rPr lang="fi-FI" sz="1200" b="0" dirty="0" smtClean="0">
                <a:solidFill>
                  <a:srgbClr val="000066"/>
                </a:solidFill>
                <a:ea typeface="ＭＳ Ｐゴシック" pitchFamily="34" charset="-128"/>
              </a:rPr>
              <a:t>, </a:t>
            </a:r>
            <a:r>
              <a:rPr lang="fi-FI" sz="1200" b="0" dirty="0" err="1" smtClean="0">
                <a:solidFill>
                  <a:srgbClr val="000066"/>
                </a:solidFill>
                <a:ea typeface="ＭＳ Ｐゴシック" pitchFamily="34" charset="-128"/>
              </a:rPr>
              <a:t>October</a:t>
            </a:r>
            <a:r>
              <a:rPr lang="fi-FI" sz="1200" b="0" dirty="0" smtClean="0">
                <a:solidFill>
                  <a:srgbClr val="000066"/>
                </a:solidFill>
                <a:ea typeface="ＭＳ Ｐゴシック" pitchFamily="34" charset="-128"/>
              </a:rPr>
              <a:t> 2014</a:t>
            </a:r>
            <a:endParaRPr lang="fi-FI" sz="1200" b="0" dirty="0">
              <a:solidFill>
                <a:srgbClr val="000066"/>
              </a:solidFill>
              <a:ea typeface="ＭＳ Ｐゴシック" pitchFamily="34" charset="-128"/>
            </a:endParaRPr>
          </a:p>
        </p:txBody>
      </p:sp>
      <p:sp>
        <p:nvSpPr>
          <p:cNvPr id="120841" name="Text Box 31"/>
          <p:cNvSpPr txBox="1">
            <a:spLocks noChangeArrowheads="1"/>
          </p:cNvSpPr>
          <p:nvPr/>
        </p:nvSpPr>
        <p:spPr bwMode="auto">
          <a:xfrm>
            <a:off x="251520" y="2603282"/>
            <a:ext cx="2088231" cy="64633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Pohjois-Amerikka: +2,2 %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USA	+2,2 %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Kanada	+2,3 %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2" name="Text Box 32"/>
          <p:cNvSpPr txBox="1">
            <a:spLocks noChangeArrowheads="1"/>
          </p:cNvSpPr>
          <p:nvPr/>
        </p:nvSpPr>
        <p:spPr bwMode="auto">
          <a:xfrm>
            <a:off x="2771800" y="1342727"/>
            <a:ext cx="1944216" cy="3231654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Länsi-Eurooppa: +1,3 %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Saksa	+1,4 %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Iso-Britannia	+3,1 %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Ranska	+0,4 %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FF0000"/>
                </a:solidFill>
                <a:ea typeface="ＭＳ Ｐゴシック" pitchFamily="34" charset="-128"/>
              </a:rPr>
              <a:t>Italia	-0,3 %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Espanja	+1,3 %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Alankomaat	+0,7 %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Sveitsi	+1,5 %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Ruotsi	+2,1 %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Belgia	+1,1 %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Norja	+2,2 %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Itävalta	+1,1 %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Tanska	+0,9 %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Kreikka	+0,2 %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FF0000"/>
                </a:solidFill>
                <a:ea typeface="ＭＳ Ｐゴシック" pitchFamily="34" charset="-128"/>
              </a:rPr>
              <a:t>Suomi	- 0,2 %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Portugali	+0,9 %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Irlanti	+4,1 %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3" name="Text Box 33"/>
          <p:cNvSpPr txBox="1">
            <a:spLocks noChangeArrowheads="1"/>
          </p:cNvSpPr>
          <p:nvPr/>
        </p:nvSpPr>
        <p:spPr bwMode="auto">
          <a:xfrm>
            <a:off x="5422122" y="4010078"/>
            <a:ext cx="1672604" cy="64633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 err="1" smtClean="0">
                <a:solidFill>
                  <a:srgbClr val="000066"/>
                </a:solidFill>
                <a:ea typeface="ＭＳ Ｐゴシック" pitchFamily="34" charset="-128"/>
              </a:rPr>
              <a:t>Lähi-ja</a:t>
            </a: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 </a:t>
            </a:r>
            <a:r>
              <a:rPr lang="fi-FI" sz="1200" dirty="0" err="1" smtClean="0">
                <a:solidFill>
                  <a:srgbClr val="000066"/>
                </a:solidFill>
                <a:ea typeface="ＭＳ Ｐゴシック" pitchFamily="34" charset="-128"/>
              </a:rPr>
              <a:t>Keski-Itä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Saudi Arabia	+4,3 % 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Israel	+2,5 %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4" name="Text Box 34"/>
          <p:cNvSpPr txBox="1">
            <a:spLocks noChangeArrowheads="1"/>
          </p:cNvSpPr>
          <p:nvPr/>
        </p:nvSpPr>
        <p:spPr bwMode="auto">
          <a:xfrm>
            <a:off x="7500938" y="2994415"/>
            <a:ext cx="1590500" cy="2677656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non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Aasia: +4,8 %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Kiina	+7,3 %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Japani	+1,1 %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Intia	+5,6 %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Australia	+3,0 %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Etelä-Korea	+3,5 %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Indonesia	+5,2 %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Taiwan	+3,6 %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Thaimaa	+1,3 %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Malesia	+5,7 %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Singapore	+3,2 %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Uusi Seelanti	+3,4 %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Filippiinit	+6,3 %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Vietnam	+5,6 %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5" name="Text Box 35"/>
          <p:cNvSpPr txBox="1">
            <a:spLocks noChangeArrowheads="1"/>
          </p:cNvSpPr>
          <p:nvPr/>
        </p:nvSpPr>
        <p:spPr bwMode="auto">
          <a:xfrm>
            <a:off x="3579019" y="4906962"/>
            <a:ext cx="1641053" cy="83099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>
                <a:solidFill>
                  <a:srgbClr val="000066"/>
                </a:solidFill>
                <a:ea typeface="ＭＳ Ｐゴシック" pitchFamily="34" charset="-128"/>
              </a:rPr>
              <a:t>Afrikka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Etelä-Afrikka	+1,5 %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Nigeria	+6,4 %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Egypti	+2,3 %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6" name="Text Box 36"/>
          <p:cNvSpPr txBox="1">
            <a:spLocks noChangeArrowheads="1"/>
          </p:cNvSpPr>
          <p:nvPr/>
        </p:nvSpPr>
        <p:spPr bwMode="auto">
          <a:xfrm>
            <a:off x="110038" y="4335462"/>
            <a:ext cx="2445738" cy="156966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Etelä- ja Väli-Amerikka: +1,1 %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Brasilia 	+0,3 %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Meksiko 	+2,5 %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FF0000"/>
                </a:solidFill>
                <a:ea typeface="ＭＳ Ｐゴシック" pitchFamily="34" charset="-128"/>
              </a:rPr>
              <a:t>Argentiina 	-1,6 %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FF0000"/>
                </a:solidFill>
                <a:ea typeface="ＭＳ Ｐゴシック" pitchFamily="34" charset="-128"/>
              </a:rPr>
              <a:t>Venezuela 	-3,0 %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Kolumbia 	+4,9 %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Chile 	+1,9 %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Peru 	+3,3 %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  <p:sp>
        <p:nvSpPr>
          <p:cNvPr id="120847" name="Text Box 37"/>
          <p:cNvSpPr txBox="1">
            <a:spLocks noChangeArrowheads="1"/>
          </p:cNvSpPr>
          <p:nvPr/>
        </p:nvSpPr>
        <p:spPr bwMode="auto">
          <a:xfrm>
            <a:off x="5065710" y="1368604"/>
            <a:ext cx="2378077" cy="249299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outerShdw dist="35921" dir="2700000" algn="ctr" rotWithShape="0">
              <a:schemeClr val="tx2">
                <a:alpha val="50000"/>
              </a:schemeClr>
            </a:outerShdw>
          </a:effectLst>
          <a:extLst/>
        </p:spPr>
        <p:txBody>
          <a:bodyPr wrap="square">
            <a:spAutoFit/>
          </a:bodyPr>
          <a:lstStyle>
            <a:lvl1pPr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1pPr>
            <a:lvl2pPr marL="742950" indent="-28575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2pPr>
            <a:lvl3pPr marL="11430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3pPr>
            <a:lvl4pPr marL="16002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4pPr>
            <a:lvl5pPr marL="2057400" indent="-228600"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Arial" charset="0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dirty="0">
                <a:solidFill>
                  <a:srgbClr val="000066"/>
                </a:solidFill>
                <a:ea typeface="ＭＳ Ｐゴシック" pitchFamily="34" charset="-128"/>
              </a:rPr>
              <a:t>Keski- ja </a:t>
            </a:r>
            <a:r>
              <a:rPr lang="fi-FI" sz="1200" dirty="0" smtClean="0">
                <a:solidFill>
                  <a:srgbClr val="000066"/>
                </a:solidFill>
                <a:ea typeface="ＭＳ Ｐゴシック" pitchFamily="34" charset="-128"/>
              </a:rPr>
              <a:t>Itä-Eurooppa: +1,4 %</a:t>
            </a:r>
            <a:endParaRPr lang="fi-FI" sz="1200" dirty="0">
              <a:solidFill>
                <a:srgbClr val="000066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Venäjä  	+0,2 %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Turkki	+2,9 %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Puola  	+3,1 %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Tšekki 	+2,5 %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Romania  	+2,2 %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FF0000"/>
                </a:solidFill>
                <a:ea typeface="ＭＳ Ｐゴシック" pitchFamily="34" charset="-128"/>
              </a:rPr>
              <a:t>Ukraina 	-7,7 %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Unkari  	+3,1 %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Slovakia 	+2,5 %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Slovenia 	+1,3 %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Liettua 	+2,8 %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Latvia 	+2,7 %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i-FI" sz="1200" b="0" dirty="0" smtClean="0">
                <a:solidFill>
                  <a:srgbClr val="00B050"/>
                </a:solidFill>
                <a:ea typeface="ＭＳ Ｐゴシック" pitchFamily="34" charset="-128"/>
              </a:rPr>
              <a:t>Viro 	+1,3 %</a:t>
            </a:r>
            <a:endParaRPr lang="fi-FI" sz="1200" b="0" dirty="0">
              <a:solidFill>
                <a:srgbClr val="00B05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89623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äivämäärän paikkamerkki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EB3101-076D-45B7-85DA-A00FF0C4C62B}" type="datetime1">
              <a:rPr lang="fi-FI" smtClean="0">
                <a:solidFill>
                  <a:srgbClr val="FFFFFF"/>
                </a:solidFill>
              </a:rPr>
              <a:pPr/>
              <a:t>28.10.2014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F234F96-6116-434A-844B-3935D3E3452B}" type="slidenum">
              <a:rPr lang="fi-FI" smtClean="0">
                <a:solidFill>
                  <a:srgbClr val="FFFFFF"/>
                </a:solidFill>
              </a:rPr>
              <a:pPr/>
              <a:t>8</a:t>
            </a:fld>
            <a:endParaRPr lang="fi-FI">
              <a:solidFill>
                <a:srgbClr val="FFFFFF"/>
              </a:solidFill>
            </a:endParaRPr>
          </a:p>
        </p:txBody>
      </p:sp>
      <p:sp>
        <p:nvSpPr>
          <p:cNvPr id="7" name="Otsikko 6"/>
          <p:cNvSpPr>
            <a:spLocks noGrp="1"/>
          </p:cNvSpPr>
          <p:nvPr>
            <p:ph type="ctrTitle"/>
          </p:nvPr>
        </p:nvSpPr>
        <p:spPr>
          <a:xfrm>
            <a:off x="395536" y="2132856"/>
            <a:ext cx="5689600" cy="2089150"/>
          </a:xfrm>
        </p:spPr>
        <p:txBody>
          <a:bodyPr/>
          <a:lstStyle/>
          <a:p>
            <a:r>
              <a:rPr lang="fi-FI" dirty="0" smtClean="0"/>
              <a:t>Teknologiateollisuuden</a:t>
            </a:r>
            <a:br>
              <a:rPr lang="fi-FI" dirty="0" smtClean="0"/>
            </a:br>
            <a:r>
              <a:rPr lang="fi-FI" dirty="0" smtClean="0"/>
              <a:t>näkymät Suomessa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0055346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381536" y="260648"/>
            <a:ext cx="8727504" cy="448573"/>
          </a:xfrm>
        </p:spPr>
        <p:txBody>
          <a:bodyPr/>
          <a:lstStyle/>
          <a:p>
            <a:r>
              <a:rPr lang="fi-FI" dirty="0" smtClean="0"/>
              <a:t>Teknologiateollisuuden liikevaihto </a:t>
            </a:r>
            <a:br>
              <a:rPr lang="fi-FI" dirty="0" smtClean="0"/>
            </a:br>
            <a:r>
              <a:rPr lang="fi-FI" dirty="0" smtClean="0"/>
              <a:t>Suomessa viimevuotisella tasolla</a:t>
            </a:r>
            <a:endParaRPr lang="fi-FI" dirty="0"/>
          </a:p>
        </p:txBody>
      </p:sp>
      <p:sp>
        <p:nvSpPr>
          <p:cNvPr id="7" name="Tekstiruutu 6"/>
          <p:cNvSpPr txBox="1"/>
          <p:nvPr/>
        </p:nvSpPr>
        <p:spPr>
          <a:xfrm>
            <a:off x="2051721" y="6309326"/>
            <a:ext cx="59766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Kausipuhdistetut liikevaihtoindeksit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Lähde</a:t>
            </a:r>
            <a:r>
              <a:rPr lang="fi-FI" sz="1200" b="0" dirty="0">
                <a:solidFill>
                  <a:srgbClr val="002664"/>
                </a:solidFill>
                <a:latin typeface="Arial"/>
                <a:ea typeface="Arial Unicode MS"/>
              </a:rPr>
              <a:t>: </a:t>
            </a:r>
            <a:r>
              <a:rPr lang="fi-FI" sz="1200" b="0" dirty="0" err="1" smtClean="0">
                <a:solidFill>
                  <a:srgbClr val="002664"/>
                </a:solidFill>
                <a:latin typeface="Arial"/>
                <a:ea typeface="Arial Unicode MS"/>
              </a:rPr>
              <a:t>Macrobond</a:t>
            </a:r>
            <a:r>
              <a:rPr lang="fi-FI" sz="1200" b="0" dirty="0" smtClean="0">
                <a:solidFill>
                  <a:srgbClr val="002664"/>
                </a:solidFill>
                <a:latin typeface="Arial"/>
                <a:ea typeface="Arial Unicode MS"/>
              </a:rPr>
              <a:t>, Tilastokeskus</a:t>
            </a:r>
            <a:endParaRPr lang="fi-FI" sz="1200" b="0" dirty="0">
              <a:solidFill>
                <a:srgbClr val="002664"/>
              </a:solidFill>
              <a:latin typeface="Arial"/>
              <a:ea typeface="Arial Unicode MS"/>
            </a:endParaRP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600BD3-5311-40E5-B326-4917A82A2D8F}" type="datetime1">
              <a:rPr lang="fi-FI" smtClean="0">
                <a:solidFill>
                  <a:srgbClr val="002664"/>
                </a:solidFill>
              </a:rPr>
              <a:pPr/>
              <a:t>28.10.2014</a:t>
            </a:fld>
            <a:endParaRPr lang="fi-FI">
              <a:solidFill>
                <a:srgbClr val="002664"/>
              </a:solidFill>
            </a:endParaRPr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FA509CE-0B1A-4C3F-9E0A-60E63FDFFBC2}" type="slidenum">
              <a:rPr lang="fi-FI" smtClean="0">
                <a:solidFill>
                  <a:srgbClr val="002664"/>
                </a:solidFill>
              </a:rPr>
              <a:pPr/>
              <a:t>9</a:t>
            </a:fld>
            <a:endParaRPr lang="fi-FI">
              <a:solidFill>
                <a:srgbClr val="002664"/>
              </a:solidFill>
            </a:endParaRPr>
          </a:p>
        </p:txBody>
      </p:sp>
      <p:graphicFrame>
        <p:nvGraphicFramePr>
          <p:cNvPr id="10" name="Sisällön paikkamerkki 9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53954109"/>
              </p:ext>
            </p:extLst>
          </p:nvPr>
        </p:nvGraphicFramePr>
        <p:xfrm>
          <a:off x="390125" y="1052739"/>
          <a:ext cx="8349463" cy="52559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9" name="Macrobond document" r:id="rId3" imgW="10282238" imgH="5675605" progId="Mbnd.mbnd">
                  <p:embed/>
                </p:oleObj>
              </mc:Choice>
              <mc:Fallback>
                <p:oleObj name="Macrobond document" r:id="rId3" imgW="10282238" imgH="5675605" progId="Mbnd.mbnd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125" y="1052739"/>
                        <a:ext cx="8349463" cy="525598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55589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D55C19"/>
      </a:accent2>
      <a:accent3>
        <a:srgbClr val="FFFFFF"/>
      </a:accent3>
      <a:accent4>
        <a:srgbClr val="000000"/>
      </a:accent4>
      <a:accent5>
        <a:srgbClr val="C1ACAD"/>
      </a:accent5>
      <a:accent6>
        <a:srgbClr val="C15316"/>
      </a:accent6>
      <a:hlink>
        <a:srgbClr val="A2AD00"/>
      </a:hlink>
      <a:folHlink>
        <a:srgbClr val="00A1DE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0000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1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3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4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5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6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tt">
  <a:themeElements>
    <a:clrScheme name="tt 1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D55C19"/>
      </a:accent2>
      <a:accent3>
        <a:srgbClr val="FFFFFF"/>
      </a:accent3>
      <a:accent4>
        <a:srgbClr val="001F54"/>
      </a:accent4>
      <a:accent5>
        <a:srgbClr val="C1ACAD"/>
      </a:accent5>
      <a:accent6>
        <a:srgbClr val="C15316"/>
      </a:accent6>
      <a:hlink>
        <a:srgbClr val="A2AD00"/>
      </a:hlink>
      <a:folHlink>
        <a:srgbClr val="00A1DE"/>
      </a:folHlink>
    </a:clrScheme>
    <a:fontScheme name="tt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tt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0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2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3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0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4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tt_se">
  <a:themeElements>
    <a:clrScheme name="tt_se 1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D55C19"/>
      </a:accent2>
      <a:accent3>
        <a:srgbClr val="FFFFFF"/>
      </a:accent3>
      <a:accent4>
        <a:srgbClr val="001F54"/>
      </a:accent4>
      <a:accent5>
        <a:srgbClr val="C1ACAD"/>
      </a:accent5>
      <a:accent6>
        <a:srgbClr val="C15316"/>
      </a:accent6>
      <a:hlink>
        <a:srgbClr val="A2AD00"/>
      </a:hlink>
      <a:folHlink>
        <a:srgbClr val="00A1DE"/>
      </a:folHlink>
    </a:clrScheme>
    <a:fontScheme name="tt_se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BC3D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271463" marR="0" indent="-271463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20000"/>
          </a:spcAft>
          <a:buClr>
            <a:schemeClr val="accent1"/>
          </a:buClr>
          <a:buSzTx/>
          <a:buFontTx/>
          <a:buChar char="•"/>
          <a:tabLst/>
          <a:defRPr kumimoji="0" lang="fi-FI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BC3D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271463" marR="0" indent="-271463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20000"/>
          </a:spcAft>
          <a:buClr>
            <a:schemeClr val="accent1"/>
          </a:buClr>
          <a:buSzTx/>
          <a:buFontTx/>
          <a:buChar char="•"/>
          <a:tabLst/>
          <a:defRPr kumimoji="0" lang="fi-FI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tt_se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6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17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8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19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1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2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31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3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5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42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52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4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25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26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7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Office-teem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7.xml><?xml version="1.0" encoding="utf-8"?>
<a:theme xmlns:a="http://schemas.openxmlformats.org/drawingml/2006/main" name="Office-teem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8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8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9_5nuolen_vaakaKANSI_SUOMI">
  <a:themeElements>
    <a:clrScheme name="Teknologiateollisuus">
      <a:dk1>
        <a:srgbClr val="002664"/>
      </a:dk1>
      <a:lt1>
        <a:srgbClr val="FFFFFF"/>
      </a:lt1>
      <a:dk2>
        <a:srgbClr val="002664"/>
      </a:dk2>
      <a:lt2>
        <a:srgbClr val="D7D3C7"/>
      </a:lt2>
      <a:accent1>
        <a:srgbClr val="822433"/>
      </a:accent1>
      <a:accent2>
        <a:srgbClr val="002664"/>
      </a:accent2>
      <a:accent3>
        <a:srgbClr val="00A1DE"/>
      </a:accent3>
      <a:accent4>
        <a:srgbClr val="D95E16"/>
      </a:accent4>
      <a:accent5>
        <a:srgbClr val="FFBC3D"/>
      </a:accent5>
      <a:accent6>
        <a:srgbClr val="A2AD00"/>
      </a:accent6>
      <a:hlink>
        <a:srgbClr val="A2AD00"/>
      </a:hlink>
      <a:folHlink>
        <a:srgbClr val="00A1DE"/>
      </a:folHlink>
    </a:clrScheme>
    <a:fontScheme name="5nuolen_vaakaKANSI_SUOMI">
      <a:majorFont>
        <a:latin typeface="Arial"/>
        <a:ea typeface="Arial Unicode MS"/>
        <a:cs typeface="Arial Unicode MS"/>
      </a:majorFont>
      <a:minorFont>
        <a:latin typeface="Arial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i-FI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Arial Unicode MS" pitchFamily="34" charset="-128"/>
            <a:cs typeface="Arial Unicode MS" pitchFamily="34" charset="-128"/>
          </a:defRPr>
        </a:defPPr>
      </a:lstStyle>
    </a:lnDef>
  </a:objectDefaults>
  <a:extraClrSchemeLst>
    <a:extraClrScheme>
      <a:clrScheme name="5nuolen_vaakaKANSI_SUOMI 1">
        <a:dk1>
          <a:srgbClr val="002664"/>
        </a:dk1>
        <a:lt1>
          <a:srgbClr val="FFFFFF"/>
        </a:lt1>
        <a:dk2>
          <a:srgbClr val="002664"/>
        </a:dk2>
        <a:lt2>
          <a:srgbClr val="D7D3C7"/>
        </a:lt2>
        <a:accent1>
          <a:srgbClr val="822433"/>
        </a:accent1>
        <a:accent2>
          <a:srgbClr val="D55C19"/>
        </a:accent2>
        <a:accent3>
          <a:srgbClr val="FFFFFF"/>
        </a:accent3>
        <a:accent4>
          <a:srgbClr val="001F54"/>
        </a:accent4>
        <a:accent5>
          <a:srgbClr val="C1ACAD"/>
        </a:accent5>
        <a:accent6>
          <a:srgbClr val="C15316"/>
        </a:accent6>
        <a:hlink>
          <a:srgbClr val="A2AD00"/>
        </a:hlink>
        <a:folHlink>
          <a:srgbClr val="00A1D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6294</TotalTime>
  <Words>1817</Words>
  <Application>Microsoft Office PowerPoint</Application>
  <PresentationFormat>Näytössä katseltava diaesitys (4:3)</PresentationFormat>
  <Paragraphs>475</Paragraphs>
  <Slides>39</Slides>
  <Notes>14</Notes>
  <HiddenSlides>0</HiddenSlides>
  <MMClips>0</MMClips>
  <ScaleCrop>false</ScaleCrop>
  <HeadingPairs>
    <vt:vector size="6" baseType="variant">
      <vt:variant>
        <vt:lpstr>Teema</vt:lpstr>
      </vt:variant>
      <vt:variant>
        <vt:i4>35</vt:i4>
      </vt:variant>
      <vt:variant>
        <vt:lpstr>Upotetut OLE-palvelimet</vt:lpstr>
      </vt:variant>
      <vt:variant>
        <vt:i4>1</vt:i4>
      </vt:variant>
      <vt:variant>
        <vt:lpstr>Dian otsikot</vt:lpstr>
      </vt:variant>
      <vt:variant>
        <vt:i4>39</vt:i4>
      </vt:variant>
    </vt:vector>
  </HeadingPairs>
  <TitlesOfParts>
    <vt:vector size="75" baseType="lpstr">
      <vt:lpstr>Blank Presentation</vt:lpstr>
      <vt:lpstr>20_5nuolen_vaakaKANSI_SUOMI</vt:lpstr>
      <vt:lpstr>15_5nuolen_vaakaKANSI_SUOMI</vt:lpstr>
      <vt:lpstr>5nuolen_vaakaKANSI_SUOMI</vt:lpstr>
      <vt:lpstr>2_5nuolen_vaakaKANSI_SUOMI</vt:lpstr>
      <vt:lpstr>28_5nuolen_vaakaKANSI_SUOMI</vt:lpstr>
      <vt:lpstr>7_5nuolen_vaakaKANSI_SUOMI</vt:lpstr>
      <vt:lpstr>8_5nuolen_vaakaKANSI_SUOMI</vt:lpstr>
      <vt:lpstr>9_5nuolen_vaakaKANSI_SUOMI</vt:lpstr>
      <vt:lpstr>11_5nuolen_vaakaKANSI_SUOMI</vt:lpstr>
      <vt:lpstr>1_5nuolen_vaakaKANSI_SUOMI</vt:lpstr>
      <vt:lpstr>3_5nuolen_vaakaKANSI_SUOMI</vt:lpstr>
      <vt:lpstr>4_5nuolen_vaakaKANSI_SUOMI</vt:lpstr>
      <vt:lpstr>5_5nuolen_vaakaKANSI_SUOMI</vt:lpstr>
      <vt:lpstr>6_5nuolen_vaakaKANSI_SUOMI</vt:lpstr>
      <vt:lpstr>tt</vt:lpstr>
      <vt:lpstr>10_5nuolen_vaakaKANSI_SUOMI</vt:lpstr>
      <vt:lpstr>12_5nuolen_vaakaKANSI_SUOMI</vt:lpstr>
      <vt:lpstr>13_5nuolen_vaakaKANSI_SUOMI</vt:lpstr>
      <vt:lpstr>14_5nuolen_vaakaKANSI_SUOMI</vt:lpstr>
      <vt:lpstr>tt_se</vt:lpstr>
      <vt:lpstr>16_5nuolen_vaakaKANSI_SUOMI</vt:lpstr>
      <vt:lpstr>17_5nuolen_vaakaKANSI_SUOMI</vt:lpstr>
      <vt:lpstr>18_5nuolen_vaakaKANSI_SUOMI</vt:lpstr>
      <vt:lpstr>19_5nuolen_vaakaKANSI_SUOMI</vt:lpstr>
      <vt:lpstr>21_5nuolen_vaakaKANSI_SUOMI</vt:lpstr>
      <vt:lpstr>22_5nuolen_vaakaKANSI_SUOMI</vt:lpstr>
      <vt:lpstr>31_5nuolen_vaakaKANSI_SUOMI</vt:lpstr>
      <vt:lpstr>23_5nuolen_vaakaKANSI_SUOMI</vt:lpstr>
      <vt:lpstr>42_5nuolen_vaakaKANSI_SUOMI</vt:lpstr>
      <vt:lpstr>52_5nuolen_vaakaKANSI_SUOMI</vt:lpstr>
      <vt:lpstr>24_5nuolen_vaakaKANSI_SUOMI</vt:lpstr>
      <vt:lpstr>25_5nuolen_vaakaKANSI_SUOMI</vt:lpstr>
      <vt:lpstr>26_5nuolen_vaakaKANSI_SUOMI</vt:lpstr>
      <vt:lpstr>27_5nuolen_vaakaKANSI_SUOMI</vt:lpstr>
      <vt:lpstr>Macrobond document</vt:lpstr>
      <vt:lpstr>PowerPoint-esitys</vt:lpstr>
      <vt:lpstr>PowerPoint-esitys</vt:lpstr>
      <vt:lpstr>Teknologiateollisuus – merkittävin elinkeino Suomessa</vt:lpstr>
      <vt:lpstr>PowerPoint-esitys</vt:lpstr>
      <vt:lpstr>Teollisuustuotanto USA:ssa on kasvanut vahvasti,  Suomessa tuotanto on jäänyt matalalle tasolle  </vt:lpstr>
      <vt:lpstr>Teollisuuden uudet tilaukset Euroalueella alkaneet supistua</vt:lpstr>
      <vt:lpstr>PowerPoint-esitys</vt:lpstr>
      <vt:lpstr>Teknologiateollisuuden näkymät Suomessa</vt:lpstr>
      <vt:lpstr>Teknologiateollisuuden liikevaihto  Suomessa viimevuotisella tasolla</vt:lpstr>
      <vt:lpstr>Teknologiateollisuuden päätoimialat  Suomessa kehittyneet epäyhtenäisesti</vt:lpstr>
      <vt:lpstr>PowerPoint-esitys</vt:lpstr>
      <vt:lpstr>PowerPoint-esitys</vt:lpstr>
      <vt:lpstr>PowerPoint-esitys</vt:lpstr>
      <vt:lpstr>PowerPoint-esitys</vt:lpstr>
      <vt:lpstr>PowerPoint-esitys</vt:lpstr>
      <vt:lpstr>Venäjän* osuus teknologiateollisuuden Suomen viennistä vähenemässä uudelleen viiteen prosenttiin  </vt:lpstr>
      <vt:lpstr>Yhteenveto alan tilanteesta ja lähiajan näkymistä  </vt:lpstr>
      <vt:lpstr>Heikko kustannuskilpailukyky tuhoaa työpaikkoja  - varoittavina esimerkkeinä Suomi ja Belgia </vt:lpstr>
      <vt:lpstr>PowerPoint-esitys</vt:lpstr>
      <vt:lpstr>Teollisuuden työpaikkoja Suomessa on kadonnut 95 000 vuoden 2008 jälkeen  Teollisuus tuo kuitenkin 90 % Suomen vientituloista </vt:lpstr>
      <vt:lpstr>Teollisuuden työpaikat ovat vähentyneet merkittävästi myös Belgiassa, mutta eivät Saksassa </vt:lpstr>
      <vt:lpstr>Koko teknologiateollisuuden henkilöstö Suomessa on vähentynyt 50 000:lla eli 15 %  vuoden 2008 jälkeen</vt:lpstr>
      <vt:lpstr>Teollisuuden investoinnit saatava uudelleen kasvuun </vt:lpstr>
      <vt:lpstr>Talous- ja veropolitiikkaa sekä työmarkkinoita on uudistettava rohkeasti</vt:lpstr>
      <vt:lpstr>Mitä tulisi tehdä?</vt:lpstr>
      <vt:lpstr> Innovaatioilla ja osaamisella Teknologia-Suomi uuteen nousuun</vt:lpstr>
      <vt:lpstr>Tietotekniikan hyödyntäminen lisääntyy koko valmistavassa teollisuudessa</vt:lpstr>
      <vt:lpstr>Palvelutyön digitalisaatio etenee</vt:lpstr>
      <vt:lpstr>Globaalisti menestyvä teknologiateollisuus: keskeiset kilpailuetutekijät </vt:lpstr>
      <vt:lpstr>Teknologiayritysten/yritysverkostojen kasvun ja menestymisen reseptejä  </vt:lpstr>
      <vt:lpstr>Digitalisaatio, cleantech ja biotalous kasvun ja uudistumisen painopistevalinnoiksi </vt:lpstr>
      <vt:lpstr>Suomesta maailman dataliikenteen ja  Big Data -liiketoiminnan solmupiste </vt:lpstr>
      <vt:lpstr>Pk-yritysten suoraa ulkomaanvientiä on kasvatettava ja kansainvälistymistä edistettävä</vt:lpstr>
      <vt:lpstr>Kone- ja metallituoteteollisuuden T&amp;K- investoinnit Suomessa ovat kasvussa</vt:lpstr>
      <vt:lpstr>PowerPoint-esitys</vt:lpstr>
      <vt:lpstr>Julkinen resurssit vauhdittamaan yritysten uudistumista, kansainvälistymistä ja kasvua</vt:lpstr>
      <vt:lpstr>Julkinen resurssit vauhdittamaan yritysten uudistumista, kansainvälistymistä ja kasvua</vt:lpstr>
      <vt:lpstr>Osaamisesta kasvua ja työllisyyttä</vt:lpstr>
      <vt:lpstr>Kiitos!  www.teknologiateollisuus.fi </vt:lpstr>
    </vt:vector>
  </TitlesOfParts>
  <Company>eija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eija</dc:creator>
  <cp:lastModifiedBy>Lounasheimo Antton</cp:lastModifiedBy>
  <cp:revision>508</cp:revision>
  <cp:lastPrinted>2013-10-30T12:47:30Z</cp:lastPrinted>
  <dcterms:created xsi:type="dcterms:W3CDTF">2010-11-16T09:07:45Z</dcterms:created>
  <dcterms:modified xsi:type="dcterms:W3CDTF">2014-10-28T13:11:10Z</dcterms:modified>
</cp:coreProperties>
</file>